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sldIdLst>
    <p:sldId id="257" r:id="rId2"/>
    <p:sldId id="280" r:id="rId3"/>
    <p:sldId id="261" r:id="rId4"/>
    <p:sldId id="291" r:id="rId5"/>
    <p:sldId id="262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65" r:id="rId16"/>
    <p:sldId id="264" r:id="rId17"/>
    <p:sldId id="278" r:id="rId18"/>
    <p:sldId id="276" r:id="rId19"/>
    <p:sldId id="277" r:id="rId20"/>
    <p:sldId id="266" r:id="rId21"/>
    <p:sldId id="267" r:id="rId22"/>
    <p:sldId id="268" r:id="rId23"/>
    <p:sldId id="269" r:id="rId24"/>
    <p:sldId id="270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14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69258-D3AF-44BC-8326-98B7DCDBFFC2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D9A91-AB1A-4974-8219-57DD0011A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76275"/>
            <a:ext cx="4552950" cy="3414713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5709-DBFD-4C85-87AF-C6F35B1997FF}" type="datetime1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7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C5C5D-939E-4410-860E-E5D1413A60B4}" type="datetime1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5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FF38-E683-4771-9655-4F05ECCDAA94}" type="datetime1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5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03E4F-CC57-4C3C-876C-040D0AAA6905}" type="datetime1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7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54AE9-52F1-4AD5-93F7-9666D4DF11E7}" type="datetime1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7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DAB8-BA46-4AA2-A4E6-C03340D2847D}" type="datetime1">
              <a:rPr lang="en-US" smtClean="0"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4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F11F-0FE1-4C48-8CE4-1C5C830B2EB3}" type="datetime1">
              <a:rPr lang="en-US" smtClean="0"/>
              <a:t>9/12/2016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3AC4-1F78-4D73-A7F5-DBD03DA3164C}" type="datetime1">
              <a:rPr lang="en-US" smtClean="0"/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8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391DA-9166-4346-B1E0-6DFA99089E51}" type="datetime1">
              <a:rPr lang="en-US" smtClean="0"/>
              <a:t>9/12/2016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9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6144-23F8-457A-A876-DBFAE1A669F0}" type="datetime1">
              <a:rPr lang="en-US" smtClean="0"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5FE1-1CB3-4B26-A521-51EBB01765B6}" type="datetime1">
              <a:rPr lang="en-US" smtClean="0"/>
              <a:t>9/12/2016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37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2B11C-7EA0-4DDA-82EF-C0B12B910F03}" type="datetime1">
              <a:rPr lang="en-US" smtClean="0"/>
              <a:t>9/12/2016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253AF-B193-4A44-9883-AA3BBF184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07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r.nesdis.noaa.gov/smcd/spb/aq/eide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.nesdis.noaa.gov/smcd/spb/aq/expr/expr2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EED8EE7-DC82-4DED-875B-E7EB3C0C3B0B}" type="slidenum">
              <a:rPr lang="en-US"/>
              <a:pPr>
                <a:defRPr/>
              </a:pPr>
              <a:t>1</a:t>
            </a:fld>
            <a:endParaRPr lang="en-US"/>
          </a:p>
        </p:txBody>
      </p:sp>
      <p:grpSp>
        <p:nvGrpSpPr>
          <p:cNvPr id="18437" name="Group 4"/>
          <p:cNvGrpSpPr>
            <a:grpSpLocks/>
          </p:cNvGrpSpPr>
          <p:nvPr/>
        </p:nvGrpSpPr>
        <p:grpSpPr bwMode="auto">
          <a:xfrm>
            <a:off x="6392174" y="208884"/>
            <a:ext cx="838200" cy="778817"/>
            <a:chOff x="3211" y="144"/>
            <a:chExt cx="768" cy="768"/>
          </a:xfrm>
        </p:grpSpPr>
        <p:sp>
          <p:nvSpPr>
            <p:cNvPr id="18444" name="Oval 5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8445" name="Picture 6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141562" y="3429000"/>
            <a:ext cx="6972300" cy="16927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000099"/>
                </a:solidFill>
              </a:rPr>
              <a:t>Amy K. Huff (Penn State University)</a:t>
            </a:r>
          </a:p>
          <a:p>
            <a:pPr lvl="0" algn="ctr">
              <a:lnSpc>
                <a:spcPct val="75000"/>
              </a:lnSpc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0099"/>
                </a:solidFill>
                <a:latin typeface="Calibri"/>
              </a:rPr>
              <a:t>Shobha</a:t>
            </a:r>
            <a:r>
              <a:rPr lang="en-US" sz="3200" b="1" dirty="0" smtClean="0">
                <a:solidFill>
                  <a:srgbClr val="000099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Calibri"/>
              </a:rPr>
              <a:t>Kondragunta</a:t>
            </a:r>
            <a:r>
              <a:rPr lang="en-US" sz="3200" b="1" dirty="0">
                <a:solidFill>
                  <a:srgbClr val="000099"/>
                </a:solidFill>
                <a:latin typeface="Calibri"/>
              </a:rPr>
              <a:t> (NOAA)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sz="3200" b="1" dirty="0" smtClean="0">
                <a:solidFill>
                  <a:srgbClr val="000099"/>
                </a:solidFill>
                <a:latin typeface="+mj-lt"/>
              </a:rPr>
              <a:t>Hai Zhang (IMSG at NOAA)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22412" y="838200"/>
            <a:ext cx="8610600" cy="2286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chemeClr val="tx1"/>
                </a:solidFill>
              </a:rPr>
              <a:t>eIDEA</a:t>
            </a:r>
            <a:r>
              <a:rPr lang="en-US" sz="4000" b="1" dirty="0" smtClean="0">
                <a:solidFill>
                  <a:schemeClr val="tx1"/>
                </a:solidFill>
              </a:rPr>
              <a:t>: NOAA’s New Website for Fire and Smoke Products</a:t>
            </a:r>
            <a:endParaRPr lang="en-US" sz="3200" b="1" i="1" dirty="0" smtClean="0">
              <a:solidFill>
                <a:schemeClr val="tx1"/>
              </a:solidFill>
            </a:endParaRPr>
          </a:p>
        </p:txBody>
      </p:sp>
      <p:pic>
        <p:nvPicPr>
          <p:cNvPr id="13" name="Picture 12" descr="haze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5465460"/>
            <a:ext cx="2057399" cy="1392540"/>
          </a:xfrm>
          <a:prstGeom prst="rect">
            <a:avLst/>
          </a:prstGeom>
        </p:spPr>
      </p:pic>
      <p:pic>
        <p:nvPicPr>
          <p:cNvPr id="15" name="Picture 14" descr="volcanica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5455920"/>
            <a:ext cx="2328742" cy="1402080"/>
          </a:xfrm>
          <a:prstGeom prst="rect">
            <a:avLst/>
          </a:prstGeom>
        </p:spPr>
      </p:pic>
      <p:pic>
        <p:nvPicPr>
          <p:cNvPr id="16" name="Picture 15" descr="dustim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5559" y="5455920"/>
            <a:ext cx="2379008" cy="1402080"/>
          </a:xfrm>
          <a:prstGeom prst="rect">
            <a:avLst/>
          </a:prstGeom>
        </p:spPr>
      </p:pic>
      <p:pic>
        <p:nvPicPr>
          <p:cNvPr id="17" name="Picture 16" descr="smokeimag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93130" y="5465053"/>
            <a:ext cx="2450870" cy="13925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7" y="190074"/>
            <a:ext cx="1738679" cy="79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18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2"/>
          <a:stretch/>
        </p:blipFill>
        <p:spPr bwMode="auto">
          <a:xfrm>
            <a:off x="0" y="1915876"/>
            <a:ext cx="5981811" cy="434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4"/>
          <a:stretch/>
        </p:blipFill>
        <p:spPr bwMode="auto">
          <a:xfrm>
            <a:off x="0" y="1508323"/>
            <a:ext cx="5991923" cy="3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97756" y="228600"/>
            <a:ext cx="8455152" cy="857845"/>
          </a:xfrm>
        </p:spPr>
        <p:txBody>
          <a:bodyPr/>
          <a:lstStyle/>
          <a:p>
            <a:pPr eaLnBrk="1" hangingPunct="1"/>
            <a:r>
              <a:rPr lang="en-US" altLang="en-US" sz="3600" b="1" u="sng" dirty="0" smtClean="0">
                <a:solidFill>
                  <a:schemeClr val="tx1"/>
                </a:solidFill>
              </a:rPr>
              <a:t>VIIRS AOT-Derived Surface PM</a:t>
            </a:r>
            <a:r>
              <a:rPr lang="en-US" altLang="en-US" sz="3600" b="1" baseline="-25000" dirty="0" smtClean="0">
                <a:solidFill>
                  <a:schemeClr val="tx1"/>
                </a:solidFill>
              </a:rPr>
              <a:t>2.5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5931017" y="1295400"/>
            <a:ext cx="3200400" cy="5220330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PM</a:t>
            </a:r>
            <a:r>
              <a:rPr lang="en-US" altLang="en-US" sz="2000" baseline="-25000" dirty="0" smtClean="0">
                <a:latin typeface="Calibri" pitchFamily="34" charset="0"/>
              </a:rPr>
              <a:t>2.5</a:t>
            </a:r>
            <a:r>
              <a:rPr lang="en-US" altLang="en-US" sz="2000" dirty="0" smtClean="0">
                <a:latin typeface="Calibri" pitchFamily="34" charset="0"/>
              </a:rPr>
              <a:t> is a criteria air pollutant;</a:t>
            </a:r>
            <a:r>
              <a:rPr lang="en-US" sz="2000" dirty="0" smtClean="0"/>
              <a:t> </a:t>
            </a:r>
            <a:r>
              <a:rPr lang="en-US" sz="2000" dirty="0"/>
              <a:t>general name for small aerosols (diameter </a:t>
            </a:r>
            <a:r>
              <a:rPr lang="en-US" sz="2000" dirty="0">
                <a:latin typeface="Courier New"/>
                <a:cs typeface="Courier New"/>
              </a:rPr>
              <a:t>≤</a:t>
            </a:r>
            <a:r>
              <a:rPr lang="en-US" sz="2000" dirty="0"/>
              <a:t>2.5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m) in the </a:t>
            </a:r>
            <a:r>
              <a:rPr lang="en-US" sz="2000" dirty="0" smtClean="0"/>
              <a:t>atmosphere, including smoke</a:t>
            </a:r>
            <a:endParaRPr lang="en-US" altLang="en-US" sz="2000" dirty="0" smtClean="0"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AOT can be used to estimate surface PM</a:t>
            </a:r>
            <a:r>
              <a:rPr lang="en-US" altLang="en-US" sz="2000" baseline="-25000" dirty="0" smtClean="0">
                <a:latin typeface="Calibri" pitchFamily="34" charset="0"/>
              </a:rPr>
              <a:t>2.5</a:t>
            </a:r>
            <a:r>
              <a:rPr lang="en-US" altLang="en-US" sz="2000" dirty="0" smtClean="0">
                <a:latin typeface="Calibri" pitchFamily="34" charset="0"/>
              </a:rPr>
              <a:t> concentrations; provides idea of health risk of smoke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Color coded scale (</a:t>
            </a:r>
            <a:r>
              <a:rPr lang="en-US" altLang="en-US" sz="2000" dirty="0" smtClean="0">
                <a:latin typeface="Symbol" panose="05050102010706020507" pitchFamily="18" charset="2"/>
              </a:rPr>
              <a:t>m</a:t>
            </a:r>
            <a:r>
              <a:rPr lang="en-US" altLang="en-US" sz="2000" dirty="0" smtClean="0">
                <a:latin typeface="Calibri" pitchFamily="34" charset="0"/>
              </a:rPr>
              <a:t>g/m</a:t>
            </a:r>
            <a:r>
              <a:rPr lang="en-US" altLang="en-US" sz="2000" baseline="30000" dirty="0" smtClean="0">
                <a:latin typeface="Calibri" pitchFamily="34" charset="0"/>
              </a:rPr>
              <a:t>3</a:t>
            </a:r>
            <a:r>
              <a:rPr lang="en-US" altLang="en-US" sz="2000" dirty="0" smtClean="0">
                <a:latin typeface="Calibri" pitchFamily="34" charset="0"/>
              </a:rPr>
              <a:t>)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700" dirty="0" smtClean="0">
                <a:latin typeface="Calibri" pitchFamily="34" charset="0"/>
              </a:rPr>
              <a:t>Green/yellow: low PM</a:t>
            </a:r>
            <a:r>
              <a:rPr lang="en-US" altLang="en-US" sz="1700" baseline="-25000" dirty="0" smtClean="0">
                <a:latin typeface="Calibri" pitchFamily="34" charset="0"/>
              </a:rPr>
              <a:t>2.5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700" dirty="0" smtClean="0">
                <a:latin typeface="Calibri" pitchFamily="34" charset="0"/>
              </a:rPr>
              <a:t>Orange/red: high PM</a:t>
            </a:r>
            <a:r>
              <a:rPr lang="en-US" altLang="en-US" sz="1700" baseline="-25000" dirty="0" smtClean="0">
                <a:latin typeface="Calibri" pitchFamily="34" charset="0"/>
              </a:rPr>
              <a:t>2.5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Example: smoke in Pacific NW, Aug 19, 2015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33A0729-92D2-47BC-A9E7-1AAD28BBD8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AutoShape 2" descr="data:image/png;base64,iVBORw0KGgoAAAANSUhEUgAAAxEAAALGCAYAAAA6KxxFAAAgAElEQVR4XuydCXRdVfX/d8aXeU6TtumYjnQuU5lnRUTEAXEARcEJURBRQEERUBEBZ1AQxREUVFRAUIYylJaZQkuBzk2aZp7nl+T912efu19uH0mbgMqP/zp3rawk79177jn77LPP/u7pJIlITPzlKeAp4CngKeAp4CngKeAp4CngKeApMEYKJHkQMUZK+ds8BTwFPAU8BTwFPAU8BTwFPAU8BZQCHkR4RvAU8BTwFPAU8BTwFPAU8BTwFPAUGBcFPIgYF7n8zZ4CngKeAp4CngKeAp4CngKeAp4CHkR4HvAU8BTwFPAU8BTwFPAU8BTwFPAUGBcFPIgYF7n8zZ4CngKeAp4CngKeAp4CngKeAp4CHkR4HtiNArm5uXL22WfLRz/6UcnJyZGPf/zj8uCDD3oqvYkU2GeffeT888+Xd73rXdLQ0CALFy7cY2/uu+8+Oeyww+Tqq6+Wyy67bMw9f8973qNzf/DBB8utt94qZ5111piffTNuhC7w5ymnnCKdnZ270eX10uDNGId/p6eAp4CngKeAp8BbkQIjgoj169cLG3T4eumll2TBggXxj44++mj5zW9+I5MnT45/9vDDD8vy5csFRTR8PfDAA/rvMcccs9vnHR0d8oc//EE+/OEPv+YZbozFYtLV1SXr1q1TZQjFIPG68MIL5Qtf+IJMnDhRhoaGZPPmzXLNNdfIySefLLfddpv89re/HXFe7r///tf0x24cGBhQZY3nv/GNbwj9HOk6/fTT5fOf/7zSJSsrS/vb2toqtP3444/Le9/7Xjn88MNlJFqF2+N9TU1NOr6vfe1rUl1d/abx0qWXXipf+tKXJC8vT2pqahRMjAQi9kS/cOeh3ec+9zk54ogj5Mwzzxx1XD09PUqDxx57TH74wx/KmjVr9N690Y7nNm3apM/cfPPNr4tul19+uVxwwQXyy1/+Us4555y9tnHkkUfq/QcddJAUFhZKUlKSdHd3C+vmxz/+8W4894tf/GKP405cJ8cee+xr3n/jjTfKGWecIWlpaZK4Dkfq7OtVoNeuXau8nJKSorT8vw4irr/+egURGRkZr6HL66XBXic/4YbTTjtNWDOVlZWSnJwsdXV18rvf/U6+/OUvv6apK6+8Uj772c8qzyAn6P8ll1yy233ITtpEduy7777yzDPPyHHHHTdit97xjnfIr371KykrK4t/v337dvngBz8YXz98MZb3rlixQq644go59NBDlZ79/f3y7LPPysUXXywrV66Mtz/W8Sa219bWJn/84x913YwmT8dLe3+/p4CngKeAp8CbS4ERQYRZoy+66CJVJu+44w5VLBOVW5QpNsJIJCLXXnut/s31k5/8RD796U/rxv6hD31If3Oxsfz+97+XSZMmqaLP5msXGxgbzJYtW+JgBXCBkn7ggQfqpmuKnj0DsPjKV76iyhubdn19vZx77rmCco9ijvI6GoigDYASFtd58+bJd7/7Xfn617+un33yk5+Uj33sY1JQUCD//ve/5e1vf/trZummm25SBZt+AabYzBknfYZWy5Ytkw0bNuwGvD71qU/JVVddJX19faqs/vnPf9b3oQjR1oQJE+SFF17YjWZvBntg8Ub5jUajo4II+lVRUSF33XWXzJ8/P04/6y88xHwBHFBEmAfuRzl929veJrfffrsCQ2i2//77yyc+8QlVnKBBS0uL0glLul1GO5R1AzYoUcwx88N8M4fjsbzTNv0E/DJfzz33nIKdPSk5gErmlzmEzw240Cf6UlJSovwAD3FBR/oHfwJKDRTxnY0DD8C3v/1t2blzp4wEIkwRpA0AUxjM/6f5A8B41FFHvSVABGNn/TPnW7duHRNd4Nfa2tr/CECC/wB48HX4GhwclF//+te7gcdvfetbKpv+8Y9/qKGAfqPs//SnP9X/7QIswvvIHuQqBpjReAIDDG0AYu26++675cQTT4z/P5b3zpkzR/70pz/JlClT5Pvf/74CcmQo/WpsbIzLo7GO1+Qqa4H3//3vf5cf/ehH8s53vlPXALLVX54CngKeAp4Cb30K7DGcyTYpNhg2q8QLBeyf//ynsHF95zvfiX+NZRcPwaOPPvqaDRCFn80qUcFn02JDraqq2k0ZCCt5//rXv3ZT6LHSsQGyOWNFtguFDCWOEJA9gQjux6JO6IeBCGsDxRdQgbJIiAe0sAvl8TOf+Yzs2rVLUG6hQfiiz4AKvDKnnnqqPPXUU/r1SAqkPYci+bOf/UyKi4tVOT3vvPPeNO7aUz8TOzUa/ew+FAgAg82DWeZHsnSjfEA3QAWWS+YAmuyNdiiGKCgvvviiLF68eFx0Y25RQpkzgAh8a2A4sSHu4/vm5mZVQhPn3ZQslKfrrrtOlTDmsre3VwHVnsYBqATAEJoz0mVr6r8NIszD9FbwRECn0eTGSDS0NYYi/5/wsiATDjjgAJ1reAYDAnMOqMYj8IEPfEDXvq0njBwGUk2uAZpH8vbhPQA0jiRDGRu8dsMNNyhgRU6NdI31vUbDv/zlL+rxsuuWW25RYG+yeqzjpV8ABQxF1jfbK5YsWbLHNTauxetv9hTwFPAU8BR4UymwRxDBpogS1N7e/hoXOb1GAcOCzH2vvvpqfCD/SRBBo6bYJFrlACSzZs1SL8hXv/rV+PsBFoQUJIaWjETp0ZRg21h5Jgx4TBHBQ8M4w+Ap3D4bON4VvC0WDrQ35dzCyBLB0v+aQ/bWz3B/9gYiEvu+JxARVrIJk0OBIhxsT8o331mbYwn1SewPAISL+QRMJlpy7X68aChR06ZNU+szYSkjXVhxWReEZuFhwrsAODFv3Gi0xZpN26tWrRqxXQ8iRl4FYwURZh0HZP6nANJf//pX5YUwmDQvHuFAyEV4GGWakEsAMh5au37+858rj2ClN5Bp3+1JhnIPvIiBArBN6CTvCIcdcc9Y30s/AUF4mgE+xqt4DfA200fGONbxYtyZPXv2awxF9AeDzz333CPvfve7/9dizb/PU8BTwFPAU+A/TIG9JlY/8sgjcsghh4yoOLGpEJPOJhS+/pMggs3/zjvv1JjjROWNvqH40Qc8EViuLRQF7wkWx9friQCYEEpFXkA4xti8M+ReYP0Og6e9zc2elHOUVDZtvDRY8vYUm4/CCUAizIHkZ8In8IoQagMdLBGX/qHM8hlWTWKnCb9C0f3mN78Z7y6Kwve+9z1ZunSpfga9iffnGi0nwh4eDUSgTDGGxFCwvYEIU5CgOWFNeHzwZIxGO7NwwqOjAYDR5gW+xWtF2FR+fr5aTVHKTGkaiadRDhM9X+H78CTgPSEcZaR5HA9AG+n9eCJQgkebT8ZE/4mnxwAQtgSjxNE/+kaoGqF60DccpmiAHZ4hnAbQnJmZKa+88op69hK9L4m0JXyNUB3WK9fTTz+taxIgBY+F86hMmQ/njYSBIIomfEr4VmpqqnoFUVDxMpqiOxKISKTBE088oetlxowZu3WXtU1opV3hdxugZ74TvZR7Wuc2/zxvAJj8DNZYYjsmJ1H+E9fJnmToSLkQ8C2hSOF1Pdb3soYwdMAz5MUQxorHAPnH3ITbTBz7SONl7ABi2oEH7cLghOxBZvIuf3kKeAp4CngKvLUpsFcQgVWVzQ8llWTlcH4DGwSu/HCoD+T4T4AIFOH3ve996l6fPn26PPnkkxpjbO/nPebSZ8MiqZmkRkKi2KjGmryXqATzzo985CPaNkpL4sZMzsKiRYvkoYceUsV2PJcpkCRg4u5HiWMDJ2SA8CU2bkJywnkkI7UPvd///vcr3UnMRLnDW0Jc+EknnaRWTUvERREHbBFnDVAhJIfPwqEWhC0wVrwmxItzL6FYhF+8HhDBmFCgoRNjCl9jARHGP8wpSj7/JyrfKCIouPAE79m4caN88Ytf3KuSG+4L9Js7d64qeCiqgDiUSngaBWikfuNZ2BNNwongI3mU3iiIoNAAHjkAI7kl4fkkIZa5RFkGJISVVhR2FG6swIA7+AM+ATxxmZfPQAQgGSCOhRrlH37Ba7MnCzKeN3iRhFxADm3/4Ac/0Jwja591TbvQ20AE/IKBgHe8/PLL+h3eRELhSktLlS9RtOkLijnzZIaLRBCBUWE0GiSGagHG8QKwZp5//nmVbwao6AuGBHiEELaxXqwdQhyZF9rmQqmeOnXqa8DnnpTqvXkioBlGAvp+wgknKK0xEIRDAMfzXmQD4BdPDeF35KaR+zNSMYswLUYaL/KGBG3AP94Su/5X3rSxzpW/z1PAU8BTwFPgjVFgryDCYncpKxlWrtg8UL6oHJKosL8REBGu7ES1JWKKUTZIZB7psiog9AVrJYonGyBhRmOp1jNSlSGUbBQVQFIYtJhCgCI0WsLjSO3ZvXurNMRYAQOWQzHa1BK7jAKJIomiM5JiajHV4Rh6FDOs9XgkLEQLRY1EWmK5Tekx5Qbr5lhARGLVLev3SOFFYwERphhiCTdFeDTaoXTCG/yMFTjSP/iG8BIs4xaSZl4mFMrEBGvr995AxN545I2CCHibOHzGSu4ICjnVfsJ5O1jrWa9hEDFSLhK8iscJbwV8xGX8S2Kwxcdb8jK8NFrOiYV7sWZRbG3dWAgLyeuWIDxS3gXABplCLgEggrFR9IALUM2aGEmujBbONBINRnova4LCEYRF0j594AoDzLHyFW2hOAPEw56F8eaB8f69gYiwbID2gDDAdDgEcLzvxauAAaa8vFy9m3iaAemjjX+08QLA4Sm8Txh1MATgmYRH4TcMMKMli7+x7cw/7SngKeAp4Cnwv6TAXkEEnWFjxcKIAoOCgFcCKzrWwUSL7d42wLFubCgxeARGS15OJBLKBJYzlByqlWBNs+TWPRE07IlYvXq1bsaUi6WK1EhVRCzMAWvraC55FAiUWpKkCQWwKkMjKZBYQ82iblZAFLpw5arR+h8+PwCLbbgk62hWvzD9UcBRQrnMM8Hf41F0Rwpn+l94IgAu8CTzHLa+jnXxABABT9DeQtIsB4hSqokJ1gYi4EfzIo30LlPs8Z4B0BIt9+Ohbbj9scynhe6NNCd40PBQhEOxsNgzlnCOwEiK9ljyDlAayUsCLIQV6JGU4fG+I3x+BaWUwwB+tL6NRIPRksatj9CI+QHEQEuqp40k30bjMWQW4I0+hY0Po8k8ey8hX4TjjTTfoyVWJ/YBzyk8CoizXIzxvJewNryajAFDDDkc0Pree+9VEDcSkBhtvPSNtWkhd3g5AeZ4ypBxewvXHOsa9vd5CngKeAp4Cry5FBgTiLB4fSzYbHxYqAm/QSEZKUb6jXgirDoTiigWd5RFEgfZJBM3MtzmuODD4VRYzgglQDknJMOsmKOROVHZYDPFMo0iiVJk1nl73hQRQqdGip23+0bawPekQDJechG4hzwG4r6xBI50MTZCTFBQt23bps+hDLL5m+dgLEonbY9UEWs8iu5oORFYNUk+Tgz5GosnwjwCnNVBFR1yW0bqkwFNwG041G5vS8pCZQhlGu1KzK8wJRnramKsd7gNS6wtKipSq25iwux4aPufBBHwMv0m7AuwjbUZHiKnBk+DefrGq+BbH0eb1zcCIgAjWLGpdkTCOX1nfYcV6/8EiEj0RqA8E4bDmrLzSvbGUyjdePAAtIkykXwDCyUMly022qCoJ4LN8XgirG+EHmFYMBAx1vfCkwBKyrmaB46xIAeRS2EPjb1rT+MdiVYG0MMlmvdGU/+9p4CngKeAp8D/bQqMCUQwhHCoB9ZYFNZwPfKRFJ43WuLVSmaO5hnAuoXSk6iokdeAtSs9Pf015VkTp2MkJXhPXhA2TxQbkk2xVoZLIobbHi+I4FlTHPh7tGROA1dYLkkWxWI+kmI6FhCBFR8QhqUwbF0fj6L736zOFLY4j9Qnq7hDGAf3klsyltATFD2UJCrlJB6kZ163xIR6C9fBwxCOyU/kJ3t+tHyS8dD2PwkiLO8A7wslaLkA7PAQHju7Xi+IoNIQwDfxXJXXCyJs7dMvQp3+9re/jSucaTyeCN5h80buFdZ8ciMSC0aMJsoxPGB1B5RZSeLwvXZuDjQKF0xAcecdI+XgvB4QAY0wMJiHdKzvHe1dVuYar2y4JO7exptIJzOQAFCgz1gOdPy/vW363nkKeAp4CngKQIExgwg7GIlSmJ2dnWqlClvV/hsggjaxZvMu4uMTw5NQ1AEz4bKEPEOeBkAA5TgcpjPSlI8WjmNegZEOf8PixzvwyJCXkOit4D2vB0RwoisW/HBVosQ+j6SEvl4QQdUaQm4IcwmXyTX68e49he7w/d5ABIo+ygyWaoDoWM+JIPcgfAbHaMq3hXHgJRstBC1MQxQaAAfx/SMpiQYWrAIWVnu7ODhrTyFUI50TMZb5G4soGgso3FM4E3MADQH+eG5Gu14viLCcBvIBwjkRIymorB9yesJhVJaHg/JOzgdKeeJZM+PJiRgviDDvFFWlAKKE9ox2XkiYdvSbvuJ1MgBhnkK8mRRAsGpKANPEcyLwWCWeME374wURrDPKWhOeaHkdY32vedk4bJF5MSDO2JC5tGuK/1jGG6YPtCBEFJkCYIceYwH6Y1kT/h5PAU8BTwFPgTeXAmMGEXTTDvWi3COKwmjlTd/IidVstORChMMIzDNAsh/VZaw2O4o6oQ4oRSjyJMpihSOpeL/99lPlNdFLESa3WbL5nWglDJ/OSsgQ4R4k4aLkoIiiEB9//PGaPEiiIAoRMdTExKMUWHWk8BkT4ROrSWS2A/LwnBAaRfgG+Rx7UoYt5p5wFMZM6AQWQ5QTQA1jBjwRe0woF303etIvLM8AQQMNphhbJSoUURQHEh8J66BN6GmJt6PRD4WL8Da7oBFj4jMAAVV19nRiNX077bTT9MRqFNEwfWjTaAcPUHoSb0Cico/SRuhbYoib3WfKHYo0Cb8jla6k39CfsCSq3SSOHZpjlaVKEvxmAJIwGxJHeR6ghMdqpMvmICUlRcOL4OWxXPAfCtze5tNOhQcYhqvjWFWxxHdBT5KWqWwFb7PGqahFKB0AEoXP1jPelZEO2aPNcJlQ5gAlnPvJ7YG/CT20ZFrawzhAXhFzCe8C9lmHGAuoMobCCd8S2ocCy7kh3EsIGrlL5GPhNUA5xaMU7ttoNLAcENYpp8nPnDlT32GXeSPWrVu315PLeQaLPOsHIJB4JZaGZczIBGQIvMcPCjvgI3xitbVjNIdG0C9chpfv4GH4jOehKzIAeciaC19jea/JQapoIdeYM+QMHtfs7GztN/MxnvGaHMQowpqG5jzvAcRYVru/x1PAU8BT4K1BgXGBCJQkNloUjZGsuBafHK6wBBmw/HIlVvFhQ2HToq2RnjGlI5wvYGRFacdqiJWMih8ofSQXcxFuhXJHSNBo10hVlOhPWOk3L4iVwUyszMN42RhJxEQxBwDgGcGTwOaPwoBSvreqTPQRJR4AhXKM52VPmy3eD5Q+3olFnTKaKNkkdRJCRgIjipRd9BsQgNIcprNZglGUGStVfngvuSj0GY8TYwAgJPZnJPqNRGtCprCqMlco2qNdnPWxY8cO9WzAY6Y0jUa7xMpP8AGgifK5xnOJFWAsKd76MFKFrcR7RmoLsIeSDFAzekIfFHVoOVpZzJHaHku1p0RajzafAEr6hMKdOEbmnzkmDC/xgmcBwijoic8CWsLzlrhGwm3Bc5RERoGkTcINH3vsMQVX4dBGlFYUYDwOgBgAAaAF2mEQADCxDgyoE14ECCFPBas5YBEAB8hN7Bs5PqzLkWjA58gEADheuMSS0QASe/feEqpJ9rbiCSPx9EjzCm0AZpzTQU4V6zZRRo3E74mAhPwWjCOsV4wYhKVhBBlN3o3lvVS3Q+5wVgzyA3lEuWm8LMzPeMZr3kbyH+D5sRz6+dbYLn0vPQU8BTwFPAXCFBgXiPCk8xTwFHhrUgDFjisc287/KPwkVgMuRstxeiMjHm9Yzht51xt9FvCK1R+wMdaE6jf6Tv+8p4CngKeAp4CnwFuVAh5EvFVnzvfbU2CMFKBaGaFQhJaNVPELRZ/wrD157sb4qtfc9lYBEVRHIvQHj8lYE6pfL038c54CngKeAp4CngL/P1DAg4j/H2bRj8FTYA8UICyIkqWEpxDCBpAgXAwvBGFwHNJIDsd/I17digUQdjeeMrz/iwklRIf8GWL2uQgLsvj//8X7/Ts8BTwFPAU8BTwF3soU8CDirTx7vu+eAmOgAHkb5MOQ1I3CTFL3WGLpx9D0Hm8ZKZdjbyegv9F3jud58g8AVdOmTdMiEVSDokyqvzwFPAU8BTwFPAU8BfZOAQ8i9k4jf4engKeAp4CngKeAp4CngKeAp4CnQIgCHkR4d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kjpaW2Opqan6UFJSUvwnOTlZ/+aKxWLxRgcHB2VgYED4bVd/f7/em5KSEv/h+eBhiUQypK+7WyJZWdLU1ChtHR2SV5Cv7SanpOht6Wlp+mxSTCQlKUnSUlIlie9iQ9LT3y2DQ0OSJEkyNDgk/X19EhuKSVZWjmTl5sqVKcG7ROTDm7dISWmJ/OnPf5baj398N2LM+/OdsrNmp3R8/nPxzw995BFh/Fu2bJa+vj5JS0uVtLQ0iUaj0tnZIXl5eZKSkqpjllhM2tva9dnFixZJaWmpbNm8Wdra2tz4k5LdGJKSHM1iMf2dlJwkg4MDAk3S09P1t445PV2ysrKkp6dHurq69HOe52/ez//QeWJZmWRkZkpebq72JyMjQ/vMj9IvFpOhoSEZCn7zf/xKSlLacl8q9yZBw0EZGBzU3/rM4KC+S/sVzLm2F3zP/Oo7mC/GkJamfU9NS9M2oY19p31KSpLevj5pb2+X7q4uaW5pkd7eXr23oKBAx8Iz1i73cvX29Oi9fMd95WVlkpefL93d3Tpm7m9tbdVxl5SUaHu8Q+eGcQ0N6T3wh33GPbxb/xeJ04w+Mgb6wni6e3r0PWFaaB+jUeVBftM+72bOmAubh/RIRL9TOgwN6fi5T2kEPYLp4PuBgSgrSvtZV1cntbW7JDk5SXkuEono76HYoPT2uv6cctqJbio/XR6f0huWXM1qlWRJ1jUxoWSCFBUVSXZ2tntncqp0dXXruI845pj4c6ufWS1H7btMjpSV+tmxcn/8Oz6rlXJ5Oum+3ddM8N/LInLJTe6fFWetdrQUR9NVlx3qvrgr9Ghv8Pcs9/v86WdIaekkKSosldbWTqnasUPXRElpoeTkRqS+fpd0d3dJfn6BpKZGpLCwVLo7+6R6Z41EsjIlLz9X5xz+a2hokOsv/7Kc/fVrJDMjS2kGnfv7o7puuKDFhAkTdK6Yj4b6BkG4TJ8+XVpaWqStrVWys7Pk5Zc36DqPDkQlNzdHf6B9e3ubft7V0yNpkSw58xdV8cEdescqEYY80X105W4UE8n7+U2SnJwiaWnpEklPlexIskgMeelkJPIhGh2QV0/5YMKTb86/O8/7nOTm5kpZebmUlZcpHyKTWBODg1FpbmmQjvY26WjvkFOuu1E7uS7oqpOGu19l198gSbEkXZsFBfkyqWKyFJcUK28yV8wjv1kPmZmZKj+d7E3TNcUc0wfmlM/d3PYrP7MmkIk5OTn6u76+XiZOnKjzzfcdHR36HujM352dXSqbSksnuLXFPpKUJI3NTdLY2ChJgSxG5vZF++NyiXtTUlOlt6dbuts7ZN6cOTqe+fPnS35+vpMdGRnxPtFHnjFe5B3a364u6erolJ3V1dqPKVOmKF+mZ0RUpnR2dqocYJw5ebm6XzAXvAM+7+2PSnV9vbS0t8v69eulvrFBsnNzZWBoUCZfdbXUXfJVpQ879TGHHCorV62ST1/2Tbn7Zz+X8gkTpCAvT2RwQAai/Tqnaampkp+fJ5mRiOTl5kh5eZnKJOY3NjSg66Wvt0eOnFsQn9TV2/tl7Qvrpbpml3R0dUtSapqkpmdIemaWNLe1ys6aGlm/4SV56OG/SexOpzMccc07VK7FkmLS3dsjMXFCkPHxwzzEhgYlhmzt79P9ZVD1CmQon8dUF2DNbEve9Fomawx9FIgfPil7eoq2zaVzkp4iQzIgXV0d+jnjg7ecLHZ7MrxiV9U6J9tEMkIv6Bz+OzJdjjnhaH0GXoRvmEN4ccvzzwX3Vcfvn7X8ZIkNId/T43sEvAP/0h/aYP4nTZoklZWVKseRYfC77oHl5bJx/SvaV+4pLi5Wvmhublb+Y/08/PDDeh/fWTv0Z+vWrcrjQ4MxOfLII6WpqUl1ls2bN8usWbPkjjvukH+ec/duw73s0ctl06ZN8o53vEM+8vKH3HdOzMuHaz+msnT2rNk6V/fee6/2sWzCBDlg/wO0/S1btkhDfb0cffTRysdrVq+RxYuXqg74wgsvyKJFi+S5555Tfj/00EOlpqZGqqqq5KCDDtL+33nnnbrGZs+eLWVlZVLXUC87dlbJgw89qOscuiG/0YNqa2u1r9AAWtdpl74AACAASURBVLD2WF/Qj7lHrqiukpaqn/FOZFpvf5/2bdq0adombWVmZEhHW7s0NTRK0lBMUpKTJdrn5EFeXr6+g/arq6slNy9PKqZU6N7N2oHH+/r73fqPpMX3d96Znh6RjrZOyclxa7u9rU0GBwalqKBA8nPzdAffZ/58aW1ukZzsbJlYVq40Rtb0dvdIH2tzoF/auzp1nbV3dqjMau9oV76zsQ/0RyWSli7FhYWSk5WtuihrHbrAX1ymb/IZvAc94DOTl/BeRUWFzuPzzz+v/YVG0LuouFj6o/1Ss2uX6mjJKcmuH/QHEJEIHkyhtM9V2Q+ELczJi/nN9wY2DGiE/1ewMTCgA2KxpKWny7bt23QiK2fPcgpcenp8gBAPYvAMyhH/I2QkJUkHkJaaJinJbnNggjIzs/T57+XkaBvnNDVLdHBACgoL5a577paNmzZJWlpEFixYpPc9/vjjUlhYoP3vOOfs+EKfe+dfpbmxSYUZgjY7K0sFLe9hDJH0dOntRdCJ9HR3a1v77bevlBQXq2BnMgA32884Q9ucfsst2vd0hFjEja+vv09pxQRCNxNoLEIEEUIB4QZD806ElG3mzU1NymCMS5XwAESwQFDkTdk3RT8k/fRPm08FESK6mennAIagL/FnRwAkKpSZa34CMBIHHLGYLlgDEqo0JyfrBorCr0Ciu1u/z4hEdAz85jNV2lG6U1Olp6tLFz3ghjagw4TSUh2v3heAMhsP7dF2a1ubggkFNAEY1g0iUPq5n83aNgylXUrKMCAKFH36y48utqAt+qJAoq93N9DF8wAHNiTGwn1ZCLLMTNd2QC9VNFCGklO0P8x7aqoDNYBp+MuBDyf0uB/AGY06hQm+evtJwzvkzb/4k/Inay8zkqkCNSOSIXm5+coftkaBFwAp2j7x2BXSNuAUguxUtxkaiAA0ZIgb8yWBKmwgAt3fmRZEABB6TwAipML9f9bx9oHIzZed5T403cO0zGCz/0zpqVJaWi4F+cXS3z+gGyFKenKKyKxZM6SuoVbnHwWzu7tXJk+aKgMDQ9LR0Sk9PV2qXPzonJvjrF08zzV8yqe/rOu5vHyiApCsrOy4EgEPQZPc7GxdS1u2bpYZM2fqRrtx46u6wWI8cLRPk9IJpZKSkizbtm2TXbtqJDMzQwqKCuXqL96g71pTfqD+XlH7hOvHaCDixhvdhpIekbTkJMlKTxEZGlBsz7tY2wODQ7LhvafEx2N/LDrtNHnxd797zef/zQ9iV10phYWFUj6xXLJzcnQeduzYoQp6X1+vVFZOl4b6Op2zD/7kl9oVm973icjPv/5V6e7slhXX/UC/a/rpDcqj3Z1dMnFSucr9vLxc5X82bxQElGTmDXrA08gKM0ZxH7zNBmkKAeuQe03x4nOTMSgOyAmeRyYw1/wwDjbEgYFBKSkt1ffTDnPDJtzU3ByfD/4eGBzQdc338E1Xd7c0NTbKQG+fTK2Yopv28uXLFbCwjumjKirp6Tpe9kCeRS6ghABE2YAB9ewTnd1dCmKnTp2qbSDTWOMoUQ0KaBzwQLFByaPtnr5+6ejtkd5oVB5fvUZeefVVmX2D40eujiuvcPvJ4KAcefDB8vgTT0ghyueECfqTl5Mjm199VZIkpn2kf3yGvCgtLZE5WxZL7xHN0t3VKbHYoO597MHIpyPm5cvKDa0yFEtWfs3IypYX178km7ZskV11DZKZkyO76uvl5390865Xr8j73nOGgnTGNjA0INHBqEII0xGevf/PsvTok9U4w6aK8YC/44aroUERZKjuU0nS09sndQt2uvaPDa2Eq4K/QyCi4PFSfQ+80rStVm+oXD5bWlubtT/If3iDC7pBDz43Xad6/ZrQCwxIhEBEIC+56aC3n6Fzzd793MPOMBMnQvDX7H0Pk2hfVOUS7zCeZ/5tn2xv71BeZ97hDfrE3KMX8Ezl1JkKCBgT64fPURhR+oznX3nlFQUhRx91lI7R9onm5hYpLimVxYsXq4LPnrNjx3ZZsnSp3H333XLrWb/Xnh555TGqvHd0dklWZrYccMABctaaj7pRlLhfZ7Z/Tp9H2UZOb9u6Rfuw/377yUsvrde+oDfNnT1HFVeVvTk5MrtyjnR1dsn27dsVxCg4mjhRbr/9dh0fcpr+saZZn2eccYZ897vflSVLlsjhRxwhv/jlzbJ1+zYFCMwVsgOAsWbNGpVR0IQf1iOyHdllesfE8nKZVF6mz9XV18uuXbtUR6Tf9AOaMhfonJmRDCkqLJTO9g7Z8NJLEu2PKk3ROdlj4Rv01/yCgvg+ceCBB0hdQ53s3LlTps+YIV3dXfod/Xn11VeVThLDkJseB670f1L5RFXyu9o7pLiwSAEROsT0qdOU1sidweiApGZEpL2/VwaTkmTL1i1S39Cg/Y4OuD2U/sM3gBNAD+saEKG6GsaYtHRJTUlWnmF9wWf8Nt1DjWzJySpv6CttMh/c/+CDDyofMRaAAzKTsSMjO5EXbhFJUndHRwzhwsZmwpNFyGcmGMPWc54zZYWJQegxeVwqBIaG4l4K80z09fbqZyw2rM4gTjYtkAxMREf13gCoqBKGJSLwbgwNDKgATwmstb09KHUDTpkOFD7a3lVbK7PnzJGe3l5FuM+vXSvbq6rkpHe/V55f+4K0treqEovQHvrSF7XPb3vxBXnxxRdl14c/ov/nXv8TRYcgUxirr7dPOtrblTZMPv1mgc+dM0c/t+8g+o5PfELbmHfrH6S1pVlKS0plKLBiszkz4bYpwggwLxcTZ54dU3axVjGZqtx2dzvPQzBWUzgZvym8RnvzSJg4U6t4WpoucG07+N+UXVPaaYdNDW+AeggwQKBER6M6v8wbG5Uqz5mZCiYMhITBiHkX4BH+BgDAgOYtUU9GJKLPdnZ1KfNPmTpNAEoNjW5RsJDNY2EAyDYYU+zNysdv+sLigR58r56HwJpDHxgXbZr1x5R86x/3GpjiO7Ve4F0I2sIyRrvm4TFamycDrwQ01vlIT9/N82NrwNYUAMGEpW2qPKNWivZ2Fb49Pd3Kbzx73MUnye/Pv1kys9zi50e/S07RDay4qEitXGHPIbzEfYctn6PzGAYRBdKqn5WL22DDIOL46c4Lcdt2xz1hEHEJy8NhZHcF1imAxNOyn6z93VL3uVkITcu8uVrkVIc6zi08XcrLJ6l1BvAHHSKZGeoR2LJ1q84BFg8Uh5g4bw6W4MG+bokNRCUpJVmu+9xv3HuCfb1sPzeOd33sizJx0mQpLCxS4wI0qqurV2VmxoxpEomkS0tbq641LGCsvYbGJt1wAAxTpkxVuVHfUK/rxAnZQamomCTf+rxTksIg4n1fPEnSI5lSWlomE675UYgwItk3/EQV5/RIuqQlJ0tOJCLpqSnqOzK5Ojg4JL39/VL10TBRRQ6+6CJ5/CrTjnZr9r/6z+zb/6i8NHPmTFm9erVutmzaXV2d0t3dqUrC0FBMN1KU1JTUNPnEJZdpn3588YVq4FlyhfPJVH3/B3ofNAaItbe0SkYkXSZPnqzrGr7GcspGboaEsHfbPOBqrQ4UQvYI/kYGo5jzN/IRixnWMuSyAQyzSrJnMI81O3dKcXGJrlEu9VJ0dsJmMnHSJLUuqtKGnE1z1jvaZ6OmX90dnao48Q6UCpPbxUWFupexbtXDhL09FtO/AaXIC2TM9qpqaWxsUm8642dTVutnlgNJL730koIM2oVGM2bM0HGyhyWlpErf0KBs3b5Dtu/YLrV19VJwxRVxXuj5zlVqhBiMRiU3J1vSUpKlMD9PyssmqAKBtwH6YwjhUm9nSqocO/1EkZCBv3W/avUMIFdQbrhMTrV3YG3vQhfS97d3dEhjS4tseOUVSUlLl6qanXL7g3/QNXneFy5W4x3K6+oHnKfzsHe9U/qifcr7z/z7dv1s2XHvk4EBPNzM8ZD09/aqvN309Asyd79FEu3rlaGBQecpSkmWrTO2uDEDIgANFwwvhwk7yuMgwGQqPFT7So3eNG3RtMAD7OZe5zY67LV0xh3n2a9+6eF4wxX7HKF/w1c1L/8z+DzsoZgn4vCISJ+Tq5JfINIWdpOYS1Zk0Yq3qz6BxxT5BO9XVs5Snqip2aW8gnLM3yh0KIf8bm1pl101NerBwii1aeMmyc/LU6s+OlN2Vra0BmsCw1t+Xr56pnhHbm6ebNyyRWUjoLG7t1uNJCik7Ld/+tRt2u1z/n6+lJRMUKD6oQ99RP5w6x9lR1WVvLIiMJiUiHy8/Yvy4osvKDDPzIhIefkEmTxpovz2eOedNAPS+f/+shqI4MtpFVMkkpwuC+bN11tYkyjcyFrWzYKFC5Tf77rrLjUkAGRYfwcffLCuy9IJZTJxUoU89fQzsmrVKpUb5oHk/gULFuieS58Y77JlyxSs4CVBvlTOnCEF+blKY2QI8gAeUK9EEOEwZ84cXYPIPtro6erWd8MPkyZOlGRJkXXr1qv+YNZ8ZBCeNvuMsaHjsZ/MmTNb1xn3sKZTUlP0cwAi70f/ZI4OWrFCGhsapL+vXw3VAHhkQ2ZGpq4FZFILHnE8dQCOwNhMH+g7RjAno7u0X/C1GQ+hocpBjCHtHVKQn6drhP6gK6M7cCGHAGIANt7HeJA9Fg3z1NNPK3Dp7umWnCD6oq29XT2LjBG9MKmnszMWdutBYAMJJsQhbBhYmAuQ5wzd28ozV6UBAEPbhsLVUhOAjtbmZp1YJpsrHgY0LB90MaRnZEprQ4O6jCK4u0FZqSm6UXOhNNLXwpJidR/fc889ymgwVltHlzS3d8qiJUtlcGhQenp7JC09TTcMSXYuHpTI9jOdJbX0lzerkEWRBAmiVMNQBXn5cswxxyjBXThCv8SGhqShoV4FEpPvhHCSKq3R/n6al56+XimfOEk3EANlTCCTBZPyGTSwUBizxiE8zFoXYfMLBB2MgRJvVjmUWwMAYU+EKt+Bp8EEYTzMKfAqGJnVyhdssOrVCCzpaoVHCQ+UV/OkqLchQLoKJpKTXahUADysHzA0zI7g4DcMB71RuvmNh4C5yy8olE4sg01NuniysrNV6ceyz8WcqifEQq4AO7Td1aXPsxDioVUo/j09ClCs79CMe6CbXQpyotF42+oRMI+FKgHpcSUA1K20C/pgdDRAZQAPAR8O8zLa2HrSeQi8G3FQYuFleFY6OhRUwT/HXfTOeF9//8Vfxr09vAsgzFjMLW5jt9BA590YkAP2maJtXCDXyBpZoX8/L07ZB0S0SoGcJ8NWxHOm/1S/A0R88CEReTrowvOhBXmGyMnH/jXenoGROIh4LHTvzwO3fgAivlJ2plqh2dgQTKwlFOm8/ALZtm27AjU2DZQr5UcMDF3tkjrULx2tLQosfvwRp4SIs1uIgYgPn32JTJ85U0MP21rxfvVIU1OzAoHKWdMlIyMiQxKTtWvX6oaybPlyKSouUYUZmQWIaG5tkR07quKWbPgnLS1Zzrvmb/ouwBLX387KlN4+rKvJUlBQJAWFRZJzxXdCAxfJu/F6Sc9Il/SUFMlMSZVIKtZtp8CooWUIBTMq204PrH3B0/9rENFx4Vd0Yzn8sMNUhqGUPPDAA7pmUVIAXw888O8gxLBQZR39T01Ll7O/fZX8SkR2fOqTKpfZZAhbiMs5vKf5eZKTkSlpKSlqJUQRh66sSQtr4m8uC5U1Dzfv4V42NPUetLfHgbopfijayAAs/MhUCy0x7yj706uvvKIWOA1NxFCErGYexIESZBNrT0NYu7r0u96+Xg1byMvNk107a6S/t1+VOBQB1h18xaafk5OtSoka4pKTlM9UziQny1B/v1o9a2rrpbqmxoHmSET3D3iQfY91SpgHVkv6yPowzz/06YsOSE+0T2pq62RHVbV6T5JTUqW+oVGVTNoDGEfS0yQrIyLJMiQTy50XYpAQPcK+ogNxuQNNT5oX8oAFa7vz6FqVr+xphAqz75r8b21r13FAX9YoYL65pVWeeOopqW9slFlz58rpn3ZGOL0CT2VspQttSpoYlQOPP0EGBqNxELH8be/XUDkABPsmIOeV1c/Gm6hcNMd5I5CPKaLhhgZqmv7cpPeVf7A87t3nfzNgmhHFvAvIXD5jfHUbd7gu7lMZD3Hlf9NpqtYPexSmLjxK54p5sXteWvNiyA+3dBhEhLHFKCBizpLDZfr0GRpaB1+z78Ovs2bNVkMQ+x9z2dHeqcYQACo8F0tKkmefeVaNmoQO4X1GueXv9tY27V9scEgNn/BUbnaOKqXseeyteLHSMbANRDWce/PWzRoa09HZoWuiP4pxMEMKC4slKztXFixcIh9NepebiwADHfjrE3WusLIDEPhZvmyJpKWmyG0n/sLdG3ihz77rC3ofoeETJ5TJUG9U+nr6FBQjU6ZUVOg6Q84DCvbZZx/Vsfiey3ga4+6ypcslJTVdJrAvZGbKE088oevjmWeekY0bN8rcuXNV+addQEUtRrjeHgVKyJX9li+XieVlsm3bVv2Mteu83d3KT4A27ps3b562i3eGzzAWaLjUxk0aLsz6h7YYV+LexiCcGrBAn5ElfGehmPSXfS4lNVk2bdqo76YNlHXmlTkkRBQZBR0mT5okBfn58TB25jQ6NCTPv7Rew5pYj7yLfiMTGS+eHWQqlxlikH28m9+0EdE0AecYMF6mLxpBMzSkPMj46b/p9NBCPaqpKbJt+3bJyMpUuuF94L1qtExOlpbWFknqam9Xr4QheASihaTELa64/1BIA2VSF2dysipdCHDzYJgE0HjGwIugChQCdWAg7nFgABDBEBQDC4dU8bz9IIYyMrOkB8sgn6NUdncrEkLI8yxxcaDbQw8/TNt8+plnVGhqfF5Ti2Tk5ElhcYlkZWfpczW7ahSQlEwoUQLyju5Pf0a7D4gg/ES9IkPOMs/mVZhfICeddJKGROkm0+vCngizYGIV2cWGpKuzQ5VfFvFAf78Ul5aoOxHhTzvqTs7Li8cEwxBmGbFQMeiOAIHhFMgFOQwo7ghyVSL1fc7SZcrjaCDCQCJzYXNqSjHKP54CDQkKciwMJFgcMhtsPIQn8EJAK/0sAHJxnrFwqKEh50UJvAKgZmgNbVgo9pwKjcwsDSVrCWhEWzAs3gXmXMcYAhF8ZryHELQQMOM/VQra2lRAArAUQGS50DfdDIKx0oaFWkEj+qqelACw6cYEKAmseHEQ4xZMPKfCvDsauhR4iwxYWdhX+NnEObhu6p/lC5tPUv6ARrwfwbbsrANl9Y9XqoA1wEP7KGOALMYRz3exHBnLDYlG5Y6FgcKNFT0AEaYI55gpXyQOJGYFpsnjVwZ5EQYiSHe4wIGaX4gD29YeIOJkuVM/++bzzjItPwtmwkBEpdMqPnfEqeryxSrMOmVN9PX1S25evmzbsV1DBotLSqSgoNB5gsiH6uqU9KRBqdu1U4Xgzz7uFHrtqoGbIF3kD1Nu0lyD2l11CiDYlAk7GRyKyuzZsyQ7N0e9jvDB/H320XwbFDi1rhcV6cZGvxCmzNHX3jec7VA9b7K+Fvrd/lHioXslLTVDQc+ECeWScuk3jP30d8FNN6gnIkKOlSRJegphTKlxOUt4COPd8bE31xPRd+klsv/++8vUKVNUjsFPbM5YzKADYr+kpEgV79TUNLWYI2+jA4NScO33dawZ13xPN0ssVChD8K5a4/FGZGXK9IopkpGervG2bHqsM+QeijRrU2VAkFeksj1YW8w364F1gSykf+wTtME95gmnPyjffM7zrGHa4x08iyeCvxubmvQ3bTG2lLRUF6KwbZsalQBTrDONu25tUdc9VsEd27ZLJC2iVj/G4MImYyrjUZaQLYwJZZjxYgRRTy/hvLEhaW3vlG07dihPWc4b4zZlBh5k/6IdLKv0BwWTOHZJSpbq2l2qrL+04WUFD4Tt1dTWKmjjGYw15D4cfvAKeXTVozJv7myZOGGCNDc1aogGRhvoZbQ8Zclpsqr2fslIj8i+Ow6L823XMXWqqKo3ltw9ceE33T290h+EXEInPBLw74K7lsqNpT+X2vo6aW5rkx/84FrXVpAHFQYRh7zzXdI/4HInYarBId6DO5OcvCBktL9fNj7lgMSsJQtUAdq8zjwA4eVl4UXlUrn8iHh4koFQ87rbExj0zKPFfO9Yt1G/AkhwMV4DrvxvupB5d82wx9xVrSe4M5yjsVQmzi3XKIgDDzhAefL5R1yIkF0LDni/Kvb77ruvtLS0Sk9Pr8pwPGjoE6wrwjHhAZTk9DS8eDnKp/A035PHwJ4zZ/YcXasABsIFAR37Lluu6xZdiFAWvBSsV3iD9RgjRHZgQFrbWqSqukqqdlZr+FxbR7vKILxJ3T3kHkVk/j4Lpa6+SX58wDdd94cdKe7/ACAeevVJUlJcKHW1u2T1Ff9y3wXO6Pd/+sMORBAqlJkl06dMk7XPPa+KcsXkyaqgQ1PGhAywCAHCw1kT0IXvH3nkEbnrH3frfoDn9l3vepeuUQwGrPN7/3WfeiIPPPDAuMxB5pPLxFpljXP/ww89oN4a8yLwDviAeeY3fINcwAuonsfublm5cqUQIsYYZkybqWuItY+Xg3bQz7jwKvAcbTAevCpceDagPwBn+vRpsnXrFvUAAHos35V82vq6ev0MfoA2GCDMwIgeKikp8vKWzbpXojtaCKfpZpYTYfli9F8jJMyb2t+vsiA1yDNTXQrdPchH08iPICyO/jJ2eNg8dtCKqB+M4Mgk5DzPkhPC/qn5wOREaIxu4Lq1sCZ+G7KnU2EPBaAAhkbB5qUW32cWVwMAtgh5ubXBdyiUTBCbAsxOPByTaWDC+sJkhJV5s+yy2WOZgFlob8OGDZqsc9gRh8vSpUulpbVVE9mwMtY1NEl+calEB4c04Tq/IF9deWwWU6ZNcTGz0agMfuFcnfzc638q6anOFZ2VkRlP0mVxgnZZ5AjjSZMmKvgg1peJAZ2xiQAqcCkilLo7O2X/Aw9QC2r1zp06XibXFo15UJhIs5qbtYWJhVF1wrEWEF86OKjPo0AygWFF3BRT9SIkJFbz2UheCcuNqN1Fcm9yPCQHZVjlRwAC4ootoUyWvBvkISC86NdrlGRyZ7DsY7kM5hzPgYb8BIltltycm5/vwt2amqQ+SAKaUFam4+QCeMTHF3hKwuOFfuTZMG6jJeEy3KNeHzb1IAmcDcxCwNQTEvCweUWsv0qvIH8ERTRMQ/UaBbkb6hnSGGmX06BKfeAxidMEUILHxrx8sZh8pewebd/Ciy6q/ZCupfqZH5KsF25yigoAKhpV4QPtsNzzP8IYgRv3egQAIp44H0qKB0jcImfIoeJcBPfK8fHNDU8E1wpxccAXyXAYzdJAQzfPxUAQ3ASI+FvjyXp/T4kzv10lF+lvBRHzhmNopSvwRAQgQhaKXDj1TLWyqRIYRalIVuCws2aXKnyZ2dmSm5OrXkY1GgxGZbCvS+rrdqlwI1TpJwfd4cYQAhFXyyUya9YctfB3djgrDVYjwlM6OtrUPY4BoqGxXiZNnqy8TZJYZlaGbjYa+gLI1XyjFN0csETdctEd8pl5N8iJQdb47WekS1d3H7mq6v6fPqNSk+Y6vnBenK78UXbLzZIeSVMLPC7ltGQSqpPjngiUcJLfeWfHucPP/q89Ef1fv1Tl96GHHOL4fXAwbm1zch0XuMu/QeFgc8Q4gxKJcoMM5j5LuENpMTmOd4IQm32XLNW8FCx8KA3mKYPH2RiRfbQBT8ADfE8byAQ2KTO8mDec/7nMmsvmbYmlKv+CxHrmlE2fPYS/sVLSHu9COcvNd8Yc1hFKIDIb4xL91LA2QExHp8Ya5+fmqxeC79y6dmsajzSAQPs2EFWFmPY0b4LkzMEBBRF4IngX/MUYkUv8qOW5oyO+N2BVZD9T5XDffTV2vIQE08ZGeeyxVfLqxk0amtLU0qzjNAt7YX6+HLjvcnno4YfkoAP3l0nl5VK1Y7v2gfAzwDU0IMkb2aYKZlAw5J1/GfZMNF+1Q4GEfp/q5kaLSgQhQAAGZOvRT78jzu+Xxy6XGZWVcvpHnTfi+htvlrMvP9N9v93FPR558ns1vwYAwjrEK4EnAjGLhZzE7wENmR2Qzc++oM/MWrSPbHrRycndLwMRBTLvwKDwRKD8m+5g3jCNGgiBiJqX/0rAsTY3ZcFCnbfqTJdvMbl7Utx4yf+7GY1QGBVAcIXClSLTZdmKpXHrMPy3vX+HyCsWzykCiGBfYD67u3rk2Wef0/eQfMx8P/LIo+qlNH6dPLlCQQT8hhKHUQRltrCgUK347Gck4mqRkeQU9SJamBrvQZ6RtAstiGPPwOCYxF7SrzH7yBxCO1EIm1paZfPWbZKaRmjKgOTlF8mTTz0rz5wXAAMjtcW2BiDizL99WV7e8JJs37ZVqm95yZElABGnn3eW5rlAdxki2iOiY7nv8tPk3N89pbrkyxs26NgwWAAKigoKXQ5od7eOixh91tr6F9dpaBxhvty3YsWKeCGaZ557VgEpz8GvKOJb1SDQpblvgPEnn3hCTnnve1V/Yt2xNq1t9lNkB/opAA5jCnIO+ca9vI9COuQfdnZ0qD6G/GC9u7wo9pYO1WdNX+Yz9aAsWyYLFy7U9rMy8RAV6j2sfzwuGAbrams1rIk8K/gA46rqCewXaWlaWKCf4hHNzbJxy+a4XEUf0DyoIOIAXrKID5fMna40UX08FpNyjC6Dg9pnxsVv9lLGY/KX/tCeGm9zcuJ90IIVPT1qIKqtq1XdGv4CHKGXqWGHcCZDYpYbocpJoKDzmXkJ4BNztVp4EpsxQGBES2uw5GiPSkvEPdJZ0CNKP51mQrG4sLnww319PT06SNrE2gPiRrlEmGExhNi4otm4SDhCWYARlixbKgcfcogyzM1Ll0nfpz4psaQUiaWkSeXsOdLc0qybg1ZLwiqU5pRDFLT0C50iVHTTjRpLijKJ9wECauUkSVLE+fLLL2s/AREwFgIQojOxyUkk5aaqOSaeXQAAIABJREFUksICqq+tlYWLF+HQ0E0KhoPZLWHQkgVtInk/QpuxQ1MmmXnIz80dDimCEQmbCUJnzLsAs2jFpTCICBRhraBkMf2BQmvvgqbE5bFJIIBMyacdAxHGrDxjm5/ySMDw4XAd7tH7Q+8zdK85FUEYkykLIO+CoiIXftbQoHPKfaooU4HJLOwhxdySrOPJ1gA2wtMYQwBQFPgE/Y0r9YE3w7wm6n0gr4c8kADwGA3DyeoGIux9tlEpcIhEVKE3EKHKvyWhB9Wu4gnpQdI5/byg1JUyAkSYdf/+IGuwZOPv3HoK8k7gCYBzdVWV8hlCjNwB+M7CmnZbf5Y4n5wsh08drqIGkIid/YB043EZiMp9v3HxsAYiAAqWdH2O/ES/MxBxhtwS38frGp3p30BExm2uulbSyUEZqiARLxige85FAsk353xOhQ88ft9Vp8pRX/qDTK6okLb2NmltadOqMyii6slMTZOszIh0tjdJZ0ebrnGUoV8d+08RChsFxaXO/seHpHLWHJk9a44m0fb09elGxMYAP+/aVaueCOYF0FBRMVljcpuam2TK1Apdj+RF1NbX6vp7x0X3SG9QnQUAxmUg4o6PRSQjM0eys3KlqKhEysonqae19sxPxukz6ZZfunDLtFRNagNEUFzCQIQCqP6oJo0jnHu+NBzg/WaACDp+3LEuYxUgz9xgEWfTq6nZKW1tLbqm6a/mOJ3jDC5c3V+9WDcmrOLwZEZGpso5VZSpNlJeJgvnzVdLuVn/TIZYKCf0sBAjNmk+5x4DFSgHzAsbLX1jE2ZebVPEIMXGZuFR9JXv4BcUAswBtoboG3JNK6wVuGRJlIWq6mrlGRQsQg0IfWWPaGttU6NSbnauhg+Zl0oN6mpo6XG5ScXFGlLU0dGuckhDG1JSNJm6sblVGoPCGdzLRk//WbMAVfYVS6JFsQH4AGKRMyTAHvv2t2lYw+OPr5bVq9dIFqBVq7S4CkGEUUXSI7Ji32Xy4MqH5IjDDpUpkyfJ1s2btI94HACAut9Y9cBBl1sF7x9760luMhtFWm6uciHKQXUs+mpFUZBtjKepuUWNMpHMTK3OVFW9U1K1KESyEPrEZ1/63jna5Kff+0VpaG6S+be4/KyHT1olA0NDEh0gR4/cO8IsKMASlWh/nwxqJcAhV3cuJrLphaB6kGX3aivbAu5zRpDK5W93Ho4AVFnekXkUNEQrFpPaV/FiBrkLerdpxiKy77FS0TM5DvL5dhdAIOKE2cz5M5QutF37apAnwBeR6SLqqXYGlYPevkLj3+FBlGD2huodVfo/c04oZ3X1TqU7sfiLFy2WhoZGeeqpp5VfnRcuIq2trsgEa3DfJcuDIhoR9UDAj/ALMoUKhvBvSVGxhq5BBXgBoMHcwdMZWRGXs5OcpKFoyMG+wDPX1NIi/7r/Qekieb2+SQ0kjc1t8sy59zmvg5EoIPmyH79N52zRooVSu6tGon19Ul9fp7k3M2ZOlylTKuTer747Lh+mfOhK2Xpr4KEWkbd/8zbp6e5RXUONyxjdkpIVCEFf5uqZp55WxZwxHHvMsbJk8SKtgnn7HXdo1agTTjhBHnroIfnpDder3gId0QcxIB+4YoVWPrv11lvl0ccek3edeKK0NbaoXIPf8YKwjqEzskCjFtpdjTkMC4QVsiaRf/w8+MCDsnzZUtn46quu2EJXl1vrEUdTaMx+zI8Z3Vln3APw4TcVk+Bt9iNkF/IF5ZvkaZK3eQ/6DsZn9F32fdYf82sg4unnno2HStEHC0syz6t5ZS3qRI2b6JrwS0qKkDrAGuF7AJ0aRVmvhIDV1io9+J6+cA/0h648v2mjC8VizSNXMXDzN/o0HpKkoWg0hsJFozRknggEhuUo8JvFQ0chmlUOss/NFcjnXEbMuFUIJXhgQDuLEq6JzLt26WBAlmwOisQKCnRDNhChyC0SkZ1V1dLV2anWSaps4FrCTWwgArSnFS3mzJY/zZsvs088UZo3bZL51/9UEEd1TS2SFslQhIoHA1d13zmuzGvGz25QhZ+YMawhM6dN18lra21VEEHiNP0AyLAxAFpIzCQmlgW7c6dLwFEPQpSwG1GGYJLxRLBRdXU7JOcqSmXGXWhMIpMD3W3y+c188Dk0gfFzCMUJEprV+xAITPofBhFhpTqe9IyHgaomQUiUhS1pEjXKZF+fvs+YivdY2VZLpoapNSyJCkuhnAxTlvnM5jqeoAyICMKCeLeK7MAbYAuXZzS+OFB6WcxsorwHRuWH+efdKJ6mNOt4gtK09qyGIeGJCMo4WoKR3htYJy20SDsTi8mamc7vvs/zzw57TYjDNg9KsNAIq4mDisBaa31Xz1BR0W6hRebFMPooHcwTEczdRRPv1XffIe+PC1wDEeVbb3P8EIRdmXcFAQSYhmaEtLEOUN6UvsYT5oUKaD85eYZsT94i6dkZWkXiG5ddJp09hIwMqZVUYzjT0qX91q9qPwxEWL/sf767U5wHou4HDkT84zxnBTzxNtvoRS77oAvr+WZ5sHHYJgSIqBa5/KizVfm597unxsf93ivuVg+CVqPp6XUxoUOu0g0u8+4uFMuoXHFcEHtr1ViGK9TKDdu+I7Nnz1XrPuF3VOJAaBfkF6qVj415UsUk9UbW7NqppUcjGRFpa8djUSOTL3BWxnlBLaowiMg6/0mJ9pOw3yfZ2bkypWKa5OTkSV8/IRkxjTveLRwziXXpyrkCQEm4xWIIiLCrPzogbW2uuljfl78S/7xg+nRp3WZKUvzj/+of+/7zHuUhNlWUHngaGaaW6y7KCEZUXm/atDluzOj5sjO6NJ53ris4gedUQb+rLMOzrMX8vFyZNrlCSouL9VnWMhsr7TPPZjSxTZENkr2GPqhnoK9PlTE2NTZ5Nj1Ag4V6IEsIB+J+wAbtWJgs6waLPkmptIlnhD7gfaYfJPUzR/QfwMBzyDz4rqCwQA0h3V3duh8QzsT7ea/b75LUw4F1HbmlVuPiIv0fWmo4AZ6Ujnbp7u2X/qDEtHk+bLzQiXZZ7+wDgAdownjZaxYuWiQzZlVKYXGxVO2oktVPPCHtHZ2yq7ZOrdVOscUzOiCHHbRCk09X4ImYWCa7qqt1P6Lv8C70Vi9RzIUEc5micdB3Q2WPnP1AegoblF4fK31Ert+2r35GCJjmSCCfUlNk89atGmoFKMYrxef1TY36Pk0ez8mWx9c8IbN/6UKHVr3nCTUUPLY95GFwrCRzf0RCNYrkoKQmJcvG554arqCgd1jiwfD6mLH0lN2MnBbSpN7iQO4zT/ytoPhlsnjsGgYR0xefGdd3tr3wTHBDGHAElSTUg3GsVG2qFunjM/ucvjXKsiOOja8RnccnH9e2phx6lPIuVZpYI1aK1OXqZcvKlQ/r/KDkYkQBsGvIXUqKlOQXxa3KeTm5unZQsLFOwuN8NquyUvmfucUAivIHmCDzB9mJvoK8Z79kDsmr6RsYUN1k7br18vCjq2TDq5vkoR8Edbpt6Akg4sQ7ztB8CNrbd/kyKSubICsfekjDkadNmyr7zJ+nhtXbzjlSx22edisHPv/SB1URRTYja/CMYbEHDLW1tKoutvKhldp/9rcjDz9c5s2dI22tLbLy4Yd1XQGa7vz73xS0aqGbjnaZM3eufk75VsKz0TXxtpRPKJfaqhopn1CmBmstqKGVATsdsArKqTIPtKV5JPn5CuT5G2DWgrLc2KCGDuaQ31yse+QiPIfuSvt4P/ic0HdAEhWkFsybJzOmT9P1TSSLVWQrLSmRmTNmqqGDhPI5s11CtoVvAxaHkpKkrqlJVj/pckHMuEJf0QN4N31Ct6RdflQXCryxCiwB7UGpbMaLHsX94Xwz5AJrhrBQM2QQIQQv1dbs0vwbdA0zlqJHIyuVhoAIEyiG5hMty3TIrNFmPVfvQoBs7DMLeUoEEWwqVlqKv5lEBg4hILwlL9nGYSE9CmhSU2Xblq2K0LB0Ee6AgsggUPYQ/Lh/eWbBooXy2xkzJXvCBPkspWS7umTr9ir5xz/v01J5c+bOkdlzZsuGlzdoeFHk4osk+Uc/VGYl34Na2dOnTNWFCHKF8QAvSqiY6LsYKzWNqaADigZEQD8FWb09WuJM20NAkzCYnKSWG1XIA6XZaGfJgXzOj1nqjMFhYu5lItVyRna8lRG1MyGsWlZwjoOFMpnCbCFDeo6DJQYHCdDQUROrglApDWmyMBqqORGmFIqx17bMAxLEtloIDe816zmbKO3auzV2Pwj10RyH4L0GXJgn9QgFVgGYW+MXg9Ap3T4CZK3hJsF5F/G9IJT0bLxr/Kq0TQi3Yg7p35OVs7WJxetfjAMq804oCAm8M1hewl4e25yYC7WqBnkiFsqkCn1Imecd9Kt5zumyMCiOaZZ+vtsm07Uff2larO9R+gRVpQxoMmZiulEudOMIKiVAD0K54uFqAR/MzlkQJ8+L3WslOT1Vampr5JtXXK5WVkJtXJxwirq+62/5st6/yQKaQxuAJU8/vM1tDEEKhP751/McsDi52uUqXFaRACKC+OhwbO1XD/qEegyunvxrfebb3V9UJZ/1pZbVFKeMoPyXlhRJTy+b1oB84+ifx8dkidUWnvyLzu9pvgUlCplDFMWtW7apsh/JcGXsJk+p0Ko599xztwyp7WpItu/Yqp6JE347nBlpoVzriL8SkcfPz5dIOolqKMWFWmGKqgyNDc1ataasfGKQmIn3iIQzVwSAuGCVHaRgayU6ByKge29fv2z5yOnD43kdf8Wu+k48OTTtkktfRwvukaLrf6peVRThA/bfX61kKNn0HctidfUOtaCtXftCfIPKuup7+mznRRc6t3hg3CB22SzAzCEJs5XTpsvUiop4nK5t1pagCK+b5zueuB14IG1PQiaiAGDdY5MzBct5S2qUd7DcWsls2mNtqEequloBEtVTaAPeYKNXq6yIWt8A5XzOWkIBodwt4R6tLa1aVIOwDKuYw17G3DpjS1T7w5gAEVStQT4wJjZuPH4k4VM8wOS8yy9xRTVUvgfnFZihDl5BAdEclYyIpJG0SQ5UcrKem1JX3yDr1q9XIwN0weDFfvSO446T59c+J3NnV0pxIQawNvVCZGWSP4fnxJU0tSgC3kE/Gc8R171juDyzpQJNF3l/6nBe1Q83L9H+EhaGZ/TgnqPk7ujfpLW9XWPsc3LzZOq0aSrDCHvq7OpW48ajjz8u3X29WqEJXyUGQPLMNt71B6V/022B6/IzIrPnzFcQsemZJwN+xqNsa9M02+GSq9MWv1u2D26XyshwfoN5ik1Oo0PwGeO2KAsa3/xcUOkNT8PS05W+8O7m5+zd3GXvHAYRw4Qyl6udC+GqPSw46HCdF1MGeze8KLGplfr+qVOnKUhAjvM9AJmqbXhL+R+vFFuHnXnD/lI5ZboqtKXFJQogACBUUuvr6dVzDVC4idfnjAEAE9Z8AIQmxirYBW8MaJl5+JE8m2SMbZIkUZ2rJrn/oZXqgfjeB1wuxOLPHCeDQyLr//Rv/f+Yc09VebDqT64S0/xj3iNHHXWUlE0olbpdu3TtlJQWy7SpU1XvKj/bnbdhXnYDEUu/84SCHfbkja9u1GRiSpwSQsdvvO3/uvc+zRMgv2Dm9KkyZdJE5QkiPFi3d//zHnnwoYc0vBzPGJ+zdmZduCEuAx+5oEgqpkyR5ee6alu3n+XOg2AOoIsr8JGrYIa+Mw9WUY770CnJzVi4YB9Zt/5FBerQ3fKyUNaROeiyrH3kpeV9otMqX+P9SEklRlSNKMwvkQRaAaqnR4EgIILoHBKbK7UwiDPYsp9jvBiIxaS5vV2efPqpuLcSvtYqTpmZ8bAqAwW8Q4vYcC4XZ1plZKpMIpxUjXODg9pn2uB7AAX9t1w0/maM3EfIEuFlvV3dqgvDP4xR5Xagm/E7qa+7O2auDAYeBgu2GTBgXmggwcJBLCbVstEtwZrnTGDSJp23kB1L3OA3CxrBbOCBey2fwp6DmCwUfrMJaDgMSCuogkQ7bBRk6x959FFy08RJ8tkGJ9QhxqrVT8jm7VWyeOky3dwJZ+IHt3Vmtqu6wMIjCZpa6DNY5CmpuhCodwxzYxGiTjgoE9TMpomeiPAGpdIfN/GirjfGroegkLQTG1IrDRuqhYsZ/YxOVrFDy4EFh9hAMzZEjW0L4vhVgQ+q1lgStQETK6GqdLczFQLrtAlOBQhBFr9VIlLrYHA4m4XdqJIdHACHNRFaqDIbiQQx4y5eX0ONgu9N4bZzK+wAOfqrlaiCXAE7v8FADsKE+HAYFEWG0CL1egQ5B7wDOiQqyXY2hNHDxmhjoH0bh4IVO2yPEISgNDHfc/EO+Ehdg3YgDfNphwNq3O5AHEhoeyQ/ByDCQq5sXrXREIhQGi/9tH5sICLjyj7ZdomrCX2WBBZ2EflT/QJtOw5aArHIGmFjgtct7Mw8HaaEGICygwRnZM7jhRJydsjhuw6T5FRXOUOtpkNUcymXmpu/FBfAAAks8lb+1azyBiIqp2+KJ1NbroWBiEMrHo23Y3+sOjRwHdgZEgYsgj34qp7zVRhCfzwR1NQm4Zr1UlRcII2NdfLtdwYWRIv8seRtchw/KHLD9VdKaVmZPkPOBTJr/Xo2lWSJSYomc7Pe8So98vBKaWhqkN6+HskvyJMpUyZLfUOdxmnn5GbLl29yMb4GIu7+REymTJ6mCdS5gJJIpvR0E2NLbX2Sgl0eBTJOPQ8peCEcIHfgwSrPOflGH0lWJfm7OxTKxDvHek5EyjXfG86viEbl9YCIzosvVMWSDZENDdk2f948VbiRnyjs27dvk9xcF0OLJ4Lf8FvO1ddK/6WXuFKphAJQkloT0l35TC7yC3q6u2RCUbHMCeqQs05tE4UWuPbVAx3IfvjRQmbV8BCUb7S9h00fRYA26J+elZKRodY8ZCXKgMlECxdCxmDhRwYxLsan4SBpLqeOxEySqFEcGA/3Ll6yWENQW5pbNF7bqrOgSDgvgqtghHJhxrSc7CwpKixQ+cvewJ6Ct2NnTa1Mmz4j7nmxKijIOfpj+6yFu9I380Zv2rxZSiaUqjIO0OHsESojPbZqlXrcsIQin6HzxYWF8vfyUikvLdHwEjzjWKkzOBguPQhpCYo2wJtm0Kt593uU/h835yChgkGqASDi102H6x5HP7WQyebNsrjRnZnydOFqeenlDVr6NTMrSyukcQ8GDz5raWuTdRs2SG8Ub0y/VhqiuMkDd9wpxbFGzdX6273OEKFX4JWQtfZBuFzqa0GELFgqsh4lfthrMG3xO+MVwmgFeRkGp+a937Hu1pCsKpHKZSfo/5ubt8iUnAqpah0+NG568bS4J61+ExWaRGYscRXvtq61ik5uf52z31Gq7PLOpm83S8U3JzlZVlSkYUoYI+AZU2IxlpSVlbvQowhhbngw01RhQz+aXFKmCt2C+fuo1wpZqSG0ySl6vhWAQhNs051+gFGLggC6Bnt7JEkGtYqShnHHhmQQGURIJdU1owPS0tYhDY0tMm3mLPnH3ffKhUefLQedd5LqLc/+wSW2H/P5D2gf/nDtJfr/gSedrryLR45Sx/SV/FD2EsKVOCOF8V/zM5e/xplEXDddcYr29bQLHIC74ZJ3a3+xdrOnUwkNWVRS7PTC4992nLQ1NainjUI60A0QAYjVfTc9TaZMnaog6ulnn5GDrm7Qdtd8tVw9Y8ddPpyb8sBXFioQQJbwAz+j1NsZCuEwfuQc4VF4WCjMQZgiskqPKQgKsDA30IA1iK6J3ACAUC6VudRzZJpbpGLSRJUFdtZHWGebN3eeylQiaZhHM+RCEzVc9/ZKemamPPn00yrvWLNqAAlkIDyF8ccK9DB200f5W43vhQVaKRRQAx/a2RrIUPoPTfSciqwslTuMh3aRpcxJV1u7TKMEOonV9fUq55HZhCDj9dFzIszaYy55AwA2IAtbMpcrnaPTNGqIhwmPl5UKqivZZFmMIp1kwnAV0TadDFsG1JKtm6478VkXPuXZohw+JyqkOCuCCUFjRzFkAriuDaz//H3mzmpV9IlvW/nIY9LU1qHVmSgpRr1bko1wX2dkuYNnWHicxUBNeuD3hJJSPQeCZGpOX9QTVXtcmQI2ANrWUmca+9umnyuNgsQ6lEt1I5Hw0tujh+VYeUGXuDnsRmW8KE/QxkCEWrGCsDHow4nVehYHZyt0usQ4XEt21gKKLxukKdTxMq0BgHsNiLDTqgN3LyEVMKYl6wKWmGuS+jTcyE64Du6Pn1gdVHOCDgER9Jcq38FZCzwfDu+xPAruGz41Gy9Pp6JeLstT4FmLNeQzC1ky5VlBTZAf4joQendwMriBJDuYT99LQrVZ+4NQKzux2r6zqlLOq+DiB+OhWqD4FHdOg1WbsnnVBQxPhkAEwGjowC9Ie5Jzkx8dlHk3EJG69X7n4QkSRi2MSS2agRtS+xt4R9SlGIBJsygo+A9K1E4ZDLT0IA9BXxpETZ3ce5LGsPb2dqugsCpjvX+5LJ58/ZgWYh8+Q+K+bcPJ2AAILqvIZBYm2yT4zrwZq9YE4MH2WCv/aiDC8hQp6HTUZQocABHQ0uLlyVvq7++VbxwbHLAFiPiJyDFHulimB3pdGMYXPv9hVSyx2H590JWt/eW0a/Ush7Y2DBYZWimN2uibN22UopJClQcvvLhW0tNTpaOTcwK6pLWtWUpKsBr16fwCGComz5Durj5ZseIgKSwokoZ6ToGl5jkeSBd/b+FLyAXF7nrcrjvl3cL9YAlLwHvp/cPhXMa7/AZEVD322F5DmpK/d7XKhPbPDh+aGW5nLH93ffUiLefJhSEFpeaIww+Pu+2Rc5zKymm/hIxu374jns9FxTwqyqBQav16rPOpVDvK0P9JwMY7gWLd19UtSxcvVq+zVU1CprLRMs+WFG1udmS6WtECeU94q1Uug9bMM2E7FovMd+wrfEcbFg7Fu1DMCWfSfSotTd/J5s/7Ce9g8yaxkUPcWOMYewATKLoACz3pfCgm2ZnZ8XKUzGFra4s7S2hw+BA8NuvCgnyVa5rMi1dxgLKxPVoSl/7QP57n/axZrX4SHIDHGFz9eXcoKRZD6F5aVqoKFKXCATYbXn5FvduU6aSdd197TXy61157tZZ4pR8kVSO7iwpIoHTgzfZkHiAviL1n/eHOw0idplnkHXMBIoL1WZ+3xZ0+rRWxXKJ15XbnpXsi71HZum27VlejTPJHvua8a7defZsa0i695xK56v0/kNXnOW8r1/HiQjmtyMMeQUSxyLxZ8zWB3RSlqnVVIs7+IrJ9WNE3IFE043DlAS5oiVIa1inmvvLHeF8eTrLyQ9NFUuZJxdzJcaMn82OVasy7YQA3Dmo3PBhva8aS42XrWifkJs8/QOd312XuHJtp35oS0J/TxZ1FmDZdPzE6uNPZ+cwdouvKhevp5Rk5qnMA8BfusyDwXogeCqg6W4wtykUyACwYL96XaTNmSmdri0T7ezQ3i3vVwIgBNkmU/wm16+ruldQIVYFEamobZNPmrVK9s1Z6evvV4LRu/Vo1jrC3rf/LdTqe2Sd8VvUFShyztqZPcwcoUmGRMbgCCoNy7qU/1Pttf/jKR5dqadPzvuvAybXnH6fJ4oChn6QPl8n+wLYz5GMf+5hUcI7L1s3S2FCv/K6AOzlJ/4Z38dzg9SKRGlpu3rpF91/oxv+UUD3kwEMkKZak68kqNhlwwChB/9FFLd+JueV56A/f1eyqVqMbQIX1yrPIFfOkAh7Mq0d7KPWHHHKIruWaqmo97G7Xzp0KtPBu8C76ztrk3BAzfhAypFU9yUPGuEmVUDyHnJRdU6MeVwtbwnuB3LOTt+Ed+ssYuOgftNLcGIBQoBvwnaUdGE8ja+mXjcGM2ujzWoQhzRmymV9HE3d4JBd7ZtJAX1+Mzpi3wGLIWQC8TENvcIMMDMTRvCn4EJ/OW6a6CSlbvGqJw+VrtcWDbHZQDx1lszFrrwEZ3hteYCwOjf0jPyIIG9HwKaxIAbGwQt21n9OYvtDqjkRnAkng5mRNQERufoFkZGZohQKAhKt3HZy4zXY/OKjlWTmYA7fhsqVLFdmT0KPWMWr2Bseps6CJqeYQvcZGh3yd1ZtD9Vx1DjYY0B8LlfhnDScKNgebJNqz0C1zv1vJMS0ZGJyASukvDW0C7AQJ52ywXOolCBJwLU9A40EtfCkoA2pzYvfaQXLcS2gXc8IGxyJBWICEQZymuBqQsPky5d2Sts2FT3uMH+ZFMeYy5dj6xGdxj1cAUKCl0jdw51nitQGFeIxrEF5leRaMx8pEWnK5vdNORKevZqU3dx+gwSoxcb8mkQfuffNUaIiWejA4sXXQ5R4EngsDbeYxMk+LutCD56w/0LB1hat+wwWIuPJSkZOffUqBSTihPezVcOVlXRgc/bZD8QwQ6ZgsrC2UEzGxb3jDltluE5MfO0vQ+9ecLE3NDQoiVt/4nH52xCyn5ZtXARBhQGBnbVCOI9hrAREkGf+g1x3WeFHGsOBnoyBJ20DI79ec5t5tICIoqqSf2d4fVPS47sCvqEIOD4RDLlgDX3vpR2R/uyt0Oq0BCQMy910TgJ3AeHl19kUKIjIyqMITkQnlZUpPwnPy8nNVUVz7wvMSjeKapmJJsyrNkyZTfz9d13hKcrpkZuXp72XLlmu98tbmNonFkvTAXY01j+cokZzm0lP4SU5JChLEndHAwpng5Vc/GKqrH+cMiedzNb0cQlih78N/zvrzHSort37gVOm/4vK4RTzzsqA84yjPdVx8oW42Cm4HXSgl6521P3PGjHhOG5sdm+jGja+oBQ4vA0q3JgU2U9Y6Wzdz9c6WlKh1sFZj9d2BRuRJ4EpPiYnMrqxUJVwLN6Sn63rDqoUSTF9Yw6Zgay4cByUFoTfwBJsiljg1agwNqaLP/QBhjFLcw/92+BMymjboK1VQ9EBTTjFuatJ9Rw1g/S5un7AJEgQBGPym79TwvtIVAAAgAElEQVRHx1DD4WsYkLDm8y6SDZG9Fs6KEYk9kD5hkQWA6hpOSRHO90FuNLe2OUNSf79TCoPTuvlfjUPBxs4eaGFM9FvDYTjboKFO259ZOUuLDWzesllefuVVqdlVq2M89orL4zO94UfXyUyq3RTmq2ec+U2SFMnKcNWgdO9JSY6Xv8WbUXbMcfHnFUQEORF2hExtzkY1msXPOYmxJQ85ENLTq+CS0K+snGw59cIPu7Zw8gZi6NvvvU6eOH9m/B0GIj4brwUtsuCo/WT9yqdFXOrFcO40oUZTKzWHa+vzW3fnaIDE9uFyqxPnHab78JMb3SGuXPvP6lSDnu030HSfTcOCaBhEBAfP6FPhE6odWOKaOHe/uJfMjJ1V64cTs2Ytf6db70HBEfpiRk4zkG7Oc4fmVbbNcnpFLKYlTKGtKxxBdR28Ri7yg7U0a8oMnTsSb1HAC/IL3MFkOTlayY51TFlXQld4HzlufEZfOJ08kub2MC7CwKmQhReOIjZ4hmrrGiUtnYN7M2RgSPTciMEhQr8iGk5XXbND6upq1TBw41ec8eMDF98gixcu0jwILNcYCxRk9vZqn7FwY/DcWlUlL7zysjS0NuuBjfQJ/tf4/d5eBQHoWfDx1QPDIZm/XniHhhytfOABmVxWKm0tzar/oRe8sO5FXRco68g/9EBolxZxObPQHWWe9xyw/wGyfOlyaWtp0/LUyBtkCYACWiODLE9J9bbMTF3ndngl+R+EvRIGi0zRakVBfqjSM5A7jBXZQlI96x+Zojpbapps27JZOgNDB30GYHE/QA8jDvfyGXOopaHJW8EQy9lCeAy7utQLSZ+ReyprgkMurRy05pWUO2+WVUyF1vyPDMagzWWecDPs0xZ00pO8o1ENI9MCR8FJ4hh287NydK4M9KrhMpDNnMmRFBscjMFwXKbAcJO5pBNzHyzciE6YEkwnzCVLO3SASbbEFQvb4RmEI5Noh+1owpudQxGcCWDuIg2zwgMRyVCCc2CKCQOYm/dD2Pvvv19Pi1585191I+TwEpiKOMM1Tz6lICIjK1sTKRF+LCS1FmmZuUFdmOlUnuhol4baOq10QGwwk7juxReVsYhPs1As3kEcNQCHxUU/1d1LZZlUV8pTK0LA4KpMpKprn3dZYoqhQWfdcQnrZnmHdjCZxSUXcTBRcbEypYXrWBy+xs4HiqvSJuRlsKRjy3MIJ/iioKJI8w5KvLIJoPjjfWBBWxKzJkgSUxpWoqniZGcihJLpLSSIxa5hasGJhghA66MJ5EQQQRlF5oWx29kcFivNZm5AlOftWf42kBoPLQoqUXGPedIYl7qwE/jLaGkWfwMPFtYEvVyVElcCWUO2yNUg0Z3SlEFykoWtmDKpAMMOq7MD7JKS5J4QkDA6nLBmleOJIFRMQzgI/QrAt4WaGYjiHWEAEw9dcwtPm4VWM/pcGUNZFAIRVhLVDJeBsg2IeLjzyN1qgk8ucVo+IOLIjxwsK+92CYLnZgwfTgeQ+F3GR8TKv1rYk4GIY618EqESSa5ai+wbuEcCfBFUnpUrZ5yjdEB2XLjl+3L1zPN1zi54ftjKakDi1EtcVSkDOiVByUUDEZUXOMXitIu+LxkZ2ZKfX6obZMXUKZpc29xMpY5UPb2VE1jbOwgxSJHuni7ZUbVdlUxABGu0pbVdJClNQ5lmVc6WiRMnqbs+NpQkeXn5erCdxiGDKILTd7X8Z2qKpKYFB3fGzzhx1eCQTVtP3/18COMHKwqxNxAx4Ve/jIc+YgCAdiZLcq/8ljU36u+k73xLDUMDHKjJgY1XuxyH0huu17aIW3aeUeSe2yA5dZl7XTWmPKmomKLhP8gKEhsJYXn+eayW7rAjqm4RvJIdyZAZwanSZkihr+wFZsCyECP2AjZD81IjA9jkkY92iiwyyeJ6kYn8reWBM93hVewt9N28HpSThOYYw6CVnTPBQaDwG8oK64+NlCpNXBxIiielqLBIGurqJS0lTdf9/2PtPaAsq8q0/125qquqqzrn3NBN0+ScJIgKqICKOeGMzqjjICIgOq2AIkFJIh+iYEAx4IcOIiCiKKMgOUNnOsfqVB2qK1d96/fs/Zy7u+gGnP//rtWrb9177jn77LP3G5/3eTECYtAi6ibYqzBE2Ldjx4wO48aNTfSolbHZqGpLqsKOBJc07hoZ4wJwc86jB3BgROVMj6FUgE6naopEof4kA0T254UXXgxr1q3VWCD92La1NZx22qlh1fKlYd99ZoqQoLysX45uVweEHvUal/eYMiSpozdjHPvWU0LcVSHMeXN6c30I8/ufCfW1yMDKMHZCZFja2rpWiVae/YTHY13ZX4bdrzqf0+45PSQ25OhEuJzhwZ7wxf4oOywfHi8iA3twImJPuYxSNad9cxMbYyTjkTgS/5jnNtIhHDe7R/vTgcl1t60PHz+yxDR320Nnh3Cir+NU6e6dCLILvIzY4L3tHsP0HAzlcwUWU8+Sxc+8EqYdNFXztqQpOhJTW2OdhD57HthNVndRnzk1ztymYZ5z8uflUIwaGWnQ9501S9mI5cuWhTWrVhcBMxwNekg01VO3VyudQoYVam0F9Cqp36oIoawidPdgFxHAxWRmTGQuKtSQt6oGcpLoELn+U3qwjiaS1JvEXlfoHf7HsUHnsr7WtLSEJ198ISyhRnXnThnxzjLznuwkNMrULWG4Q7SDIcu88f3mjRvCpvVrAzYQxjaf0TDUUHjqc6ZOmyqZnTO3Td9rr0gdSyPQQQ2iaSYT4HXA2Hg+nA8oPPKHf8gnF1krEl8Z68IaGxu0X82udPjhh0vm/OlPf9L/IhEg8Dp4sGQkAQ8FJjs6wqwZM2Qbcj1kD88ceUrWobIi9sQSEiXtTwcheKYQjLAqhgwbKhlIZhI5xThdQ0tggnO6TQI6xqxNrP2dbTsUAOX3HhPvbadbLjBfZFuQkYyVe4GZqam+QbawIWC4IzGrBVS/K5R1d3TIRRG9Vmq+gdB2OpAf5h4Ixzqqy2D5Z05ve9beknY4OB/fOV0rZTVihJSPlYTTjV6ovkk8Mxq14ERQDGTIBg4Bwu/a1KyIc7533lxNEouNMS5YsDA88uhjoa+8Ug3NaP6E5KewlLS1iiupeNdmqBB+EAwb12Nj4iEvXUIqt1yZCD8YPNUxY0bLa9y6tVX3IGeoukq86LxYpKThcSLAsTJWzoNy48VcGGOKghONHmw0w4drPlmYLGrOS20Fm8SUp/IEU+Ggi+sc6VAhdBJgTleZTlDHuFBaTYRiYZ02lJs/gWumEBm4TurPwO92oY/NCrS5F0fGbWBgeDvqyDVsUBeZiFR47HMSoeW34HoZsxe6ovSpcYozBQV1LNfF4K6pkXCwce8eF6p3SAxFgnM5OgTEIDleZqqSsE8OAddRJ2wgFSn7RRSHsftvNp2dHZ6b6jeyYm/Xa7i2QRHFAU4EWQg7eR6fHcy8fsTjKiBqZnoiC5EcKjl5qc+LHKLu7nBQbcQsh/0yxfSvCUZnu9xtISLMNb5SxuG49xwR1q+PBAjDRw4Lc5+IDZp4fa82NmZ0w7rcibAjYcPe38mJOObQEB5Jnst1ySBIevsbUz4rthno/s6dFwd29fTzxTf+tZYIZbp01L9HA/ymiF22E7EqdUBavyNmW6Y1lKKTn/nmj0J5eZ1oWSdPnSKICtFjKZDtW8OiRQu1l8g6gNmeN29uEs4xkLJ2fUvo7S8PU6ZOC8OHjwhjRo8JnR1divCOGjkmLPkQAPIQRt18Sygrg92OWohYc4IjQaE1zwQ4iQrGU1R9S+vWsP3c87KJj2/fiBMx/Ie3Sn4wF973yOnOc2N26J959X39Uu2H2uR47LzoS0ptA/FhX5GhIWvFHNEoiwgf8umggw8JQ4cOCwsXLdJY6AAOhzgy1+l5er2QSq8qK1d0HOM+x+7a0XfnXkE1E6zKStlGL3tEijftd+QjY+F4glh2pGC3cSdoQVkaGsJTTz4ZAzKQdCyjxqNRshZ8OPeuguxUXIhREiNtkaqZAtWujk5xxfMbY9J5tlh/dMLl/vlu9KiRYeTIEQrCiKoxZTgbGmnaF9eBGoMmLDaZG2SsM6Yyutas0Zhgq0Hmg/mGXYeMDzSqFNxSXM2/tesw5on+dobWLZvD2976lrB6xbKwz4y9lBWBbpz6ovIABjzi8IHx2vCFJUnQ2Z6e8NuDS9hHORFpe877ytNhzP4naUkN6Yl1B5s3rQpDt6cMZbLlH5vwt3Dkz94Ul949IfzPzx5U0O7Ir6bU4QAn4sbwuXBYyLpZRoRT2OeKAyk0CfOeezGENq9k10UwKNc+LA4TZr8rrNylGV1u/I8O42bF7C/Osm0R/j51UXSYeUUnIvbJKWUgcsckz1AMD+P22V/zyMv2jzNmK362Moz/8LgYMMPBnJ/Xh+XnzJ2hvJvbG3Mi3jP7fbGvQgpU0YCudcuWsOyVJSIJICqNDgLKs2XjprDfPrPCcNgOh0HNWalGf9KjOJmCideHri7ozoGM9Ya+/rLQ10vtVn/o6esJ/WV9oaom0gGL2rQ8BkkV/MSIDJF90EYmyBHPN4XBK9evD5taW7XH2IfsF2QLNP+yLfp6JcvorcCaR6djLNNDoo9C8N7uMH3a1NBQ36AAI9fl9xjqyBPgUNhVyJdJEyeFvaZP13tDIpFbDvSxNxmnA+CMh2AGeo5zEpDgH2PkWDXDGxwzWRjvhisdd9xxuhcC2O5/wzqgboR7Yvw4KGIIxMFIjrj2dGWl7pf+LdTAMK+ycxJpjdBAIGNEAb491NG3oTJCrBgH50aO8UL28XvkHOuSMTFuPsc2YcyTJkwQbNmBGtvWsYYvwkbRh/ye98gEMVM1NoYF8+eHYc1D1DSQazuwXd9QrxplSgzKtm3Z0s9D4YaNZTO1qDYLONHkYCgzAAYvbSIvFBnZqQ7C3zv7EBVodEqchVBh0PDhBb6KyfA5jPlyETLOA8a8osaZsYSAwgu6OqWDLRTO3RabE/3ooIPDkT+/PTz2xFNhY+s2UbzmToT7RCgyROdpsQmFUAZ0qrxCeD8mjnSOUm/tEbplJYdnivFMBNJOBEK7tiaybcQ6inbh9/D22bRiWBgxQsejLDgfn3E8i5YHyiKzN2uWlPoU2ScbIeO1IxbEooCojudvMy8VvQyynhFmVGK88lJxWtraYhOhJPC4tooUU/ZAsKQUES8yHVkTO8GbkuFKpkDdpfv6VOyHQFEmoi4263MWYCBjkYQwDktlpdJlMGEp8p7GZVYnfueaBTkAGWWsoEqpGF3wjAQbM6TKLAJ2oAzj0r2n81gZOMPhMWDMM8c4np4nZTeSw+Dx2/hX9iA1onMWBEOEzczzufvQZNiHEN79XKyPYLx21gqnKXG0c/4RbVFZLw0LShmnRG+b97QQ3AnmsCmJQcmQBH58lZVTijUe4jRACKk1RSkLkX7+wd+cFbZv26kOpxs3tYRhw2L3VBzld94do484ER95+Odh2bEGKJdoYHEi5oeZBRb2h8fGTteFE/HLTJGmoPx35nxZxtY5L34z4rGtd5O98vXRn5bw/+l3YtrbrFG8N8OVHAmCegmx8O3mi0J/f42aKE2aMlkQFWPooV1evWaV9hyGJ8X9zz73jObRmcHtbTvF1T1x8uRQW1Mn6AHR+67ObhX/kSbvOD8a76N+8AOlvZmjyMzE3qfZVQmiwJ6f/74PWly96v834kTkP6q/8btF80rO/c/USDTdeEMY8blzdLq8B++Un/1UjZdI/0McAfyL+cEJEgvL8OHh4EMOFQSDWgKULx3AcSIoHEX5MKcoGQoi+7t7xE7izADXsy5BaRnbi8JGdmNMs2dQjugiFG6EELXre5Q88vWll16SDCVrwjPDOBBLUupIiy5CDixcsEAyEjmIYeIoHpAOfq8oXmJ/oyMzBgX6hc+IkhJAotkc40c2cx2cCIw4MhF25JqboISMTagErUoZWKiA0QHsZ9eKGTqJjFTvF2rcgHKiMxINI3KmvZPeAcC35qrBH0xN1CVAswqcCT3JHMPEBNf+iqWLw4TxYwPN5xgLnXprawYJ0kTwTLoqQZXlVPT3qVs3BsYfjjkuHJYW19tcsjM/hNbnIs5aToRt+PT/Y+se0vOC8efk/z6t6MP20Gf+JAPswDN8RtKaUQ492W9sYig5EsmJCPSwe08axG+80nNoXwwUjN1nlp7DypcocjY2clcnYsT0wyKZSXmsB2hZHJmGQv2BYeKUCWHFS8CjMkdmFxiThc/uYU7j9jm9gP21VERIM6+RvSO0HtYtXLBrU7pCmHHUACeiPqVrCqeJoopsl+fEUCGED59OrUCs3cDQBElAUS4sYm8/9TTtLdY5FKJPPvZEmDltbzmlZMkIluAQsH6RUbxi8Feo8fh/H8Q4dBKnALsv9JfTGDSiJXgxn0TQkQesUdXtVVRGpyYFpHF29RlNI8vKw/adO7V3CKZyHjJhUDWTvRw1ZrTW5OCmwSIMkJMLzGrdOjnHs2buHSoIfibUCqgQ9QbbuVPZGOomaArHHFCLAMuRHQHgl6x7oIuOxHO/RslYd1u/I2O4LvYZMkVsbpu3iLiBvYMcdEDcxrop/dkHknv19UVNAuOkq3ddXXzGlnGMhSwSDR2RV7rnZF8zp3xPncjGTZvlRNAqwNlZxojcohaDrIzpr/ke2as639Q6gPPQZ4xgEHucvwvbJD17fucAMNlPfsv8cR56slH0DtQqRx5xDDYZc1u2qaVFzeYQZJ4kNznjprngQKchN7py58FFWz4+/x3n5mYZCJPm5kIcw8NydsPpJs4rYY3B1kc30Mibr+N7e5Vuxovmwd04PN+USU6MHBmmvvWtofP0M8KSFatCeWWVvHCUunj/ybrU0V4+duRrx/OsqQ6Ng+pVyI2nTWE1RirXJB1mx0YR8OoI6amtjZ22tTE6O4SVxUAXbS4RreoqCViiPSxYK1IWAb9jrt30hHt2zwzmwyk25gClxAJk4doYV+8EKG8TL7Cj0Mb6a4Mk2I2xyMw1hdBEwdxfoIjUp/oJwZ9SxsLUrZrV1ERN32VOhIxtovNu+paUIPPDs3Ir912ckYzBi7mx4WYj3FF6RfOdnUgORl5kzDyRgtsGN31blMJW6lxfqTqKkAewJSn7kKhmzfzkzIQFq2FGonil6VKCf3HvzgRp7hK8K6aLuyKWOcGO5EBlDQDv3P8gjfH0px6Pkazk9KjegZ5sbZQ3hrBmr1d0H3l9Q8X0qE2WLFkau5gnqNTGA78Y3Axu+aqsHgJHAlRTQhKFtttLmglHAmPbh7t2+oQQxp0ZlfJ5N/wqPPPMM2Hu3BfFZMT6pMPmKQ+n5lRQuj4c8fc4EpeFOUVzOuOeXVCHE3HEwzHi9/ivSkaEPsCJOCWEqw+8QM/p/N+lVEnS45cc9GkpvK8eelMx/kkfiJEYHAlqIh5pTRFP2xvJiTj+6liQ8dGbXo4UrzU1cX+qC2fExjLPI0dh9NYL02p5yDMGcdvV3xsGNw+RUiSj0N8L6UOPsMfd538xNN7wfxT1rampCrV1NcpqkpWAFzQGGbpDNcVp5ZG+b09QJsY5iEJb2D8S61Hpge3+3eDv3aTMgTt0cz+sv1HXXveaPy2/8nLBOHGIGj4ZG+XhSEAY9purfy3sP2wizPvcuS/p2WM0IJOQW9DaijQ0saCNGTtWUCCMD/acGr/BxFRZEeqqqtUnCBmZ07rKsK+GiSsWlCKjUNKxUD2m6909lfEZNorMR1+hQB3Yifz6NHvbrmuTjebcBGforSLmo/r6whhQvR/ZbGolEg6ZcSOLREk+qE5OEH0iUOY4EcZMR1hqhYwWMNORmWZwGDd2TGRCSWOnJkLyoLs3bNu2XQ6YA0Xcmx0f7g0dYxnNmHieypIPqgtbWjeFJ558MlTXwJE/RVj2FStXRSx6Q0OCknQKurJk8YIwrLkp4NDQo6OudpCc38qKagW0uOZlk+4KFy15p545UWAMOeapddvWUPmuyMDwtgNKywcnYuuihzX28Y0JJtkQwso1C2IvkZ2RjpZznPmrmJl79kuPax5aNm0Jb/kXGpThREQj/8P9dxUn//m6FNDIer4UFNK7cSIm7vdW7c/Vc4svS+nTbMWP3/cjsY6sp0fG7dqN60LYZDwnB1LrwN8lauddayFsuedORMmaHz/rjOjAAWkubyldeUHqs6BPchxSbqNkTe7qswzFnpwIPajSJc4+61Nhv9mz1cEaPQBxAGQw1E7S2+rRRx+V3H7Pu98dWta1hP1m7heaGhoFycFeqaqGSQ6oZex6DOSQ4I2cSmBN3UCXyEqQsegJNfW1ob8ssjGSmTM8rLurJ7YfZ29ynkQcYVQJsqCfPFhVdWhLDV2BLOO0ovdwUGD3GTFqZFi3oUUOxoN/eVAyRbApUC61BHlhb1qjXhgzZ8xQt26uAfkN9asjhg6THUShOcFIgs5itQRST0+MqnLZBvzG7QyQMXF/DSoIHgzD5DjXOSnD2x0ZOvmeGg7kA9kAXjgNBFvcv4Hzmn5V9Os7ITCh31fMPjigjuyTXdQdgx+uESHH5V5dOIgEC8jm1NXHjtyuoeIahnbh8JCV4dxAM7EpkbWMid8sWbxYGX2ub7vagWv2L8cgL7k/zsE+JtOBnJ84YUJYuXyF9hDyi3Gqxw8yaNXKSHlLJiKyTbRqQWGoOr1hDL9Tyua/zwufoxcbDf4c58+D4HeGQzFpCFsZRmPGaLAqAqIpTzqHHRJ7hfyNMabmOCyCjCoWmBDGG8dcnygCB2rNL3d3h7nzF4QH/vJQ6KbADKyyGq1Epp3K6mjUq+Hatm1yIpobByt9jZcLDozJY054z7W4Dwt3FQ9XV8lDjMb5NtHEMpf8jTFBGoooFKl0w7lQRmBrPQ9gYM10xbywCFBKCEGidGKjSo2BULJSrKmYmjk2ZAiHAaNdmYqs/oK/1egtpckMF1JKEzGa6hvsMBiuw3Ow15ob9XljMzuUfObMhChpU9M6R9p3gUOlB2Uj2hkEF2/b4FeheDLABTOCgjXBsJyNYXxkjVRwniKPrn0QDWtWRyNIkpmNXEydfuf6B0ELyNgkp0OFTkTwEp7QDltRDJ06TJotSU5QgpvJAU51G85yeI58HPdqyBL3cgLWNEb5pHmhdq+YFvhIiMb/QyH+vWbN2sKJWDY9UsfmHaWX3588g1QOUTgR6LeUECiCd+nQcfNzlpP4gK68468SJgsXzA1r162RwCCyifE54/b9dcwln4xOxCdvvUX/u8M1TsT4dJGNKfJ2T+KNxIn49gfOD48lTPRvzoyGy6V7fyZUlFWEOVfdWGRIrjr8C1FBlQG57AhfO/z7AQdi+QfiwI/5VcRD2Ym48KuR7/2v3/lMXNtZg4rP/zoSOsgZLq9Q1qylZYMMTJQBTgb9K3jBLMMaCxVloa+yLPT09wkXT/E3xjR9A3q/GGlxR/3oJzIqcSREpVhGFK87YoWhcSIOXE69R3lY/KH/b70h4pMpvYA2kSGSsdzSIqfITB0ogTdC/RpzESEMTgmlH3/t1iK4QfSy/qRSI7LN6diXrv6WOu3iKKC4KGgE2sT8GPbDd+IoJ6ObmsjZSWAtocBUezVokJQ0jgH3Iizz0KGR/YymU01NylLyHsXJC8VJkaHkwc6d4ozne85BKh/56t5EBBiYF86D4W3ZgVHt8yEfmTfBGBVEifYR633Htu0qrPa+jin9cilY1iVrBR2w13SgVEMke6UPE7yAov7Nm7dozMoujhhR6FjWKkrZcGL0Js+S++CFY7u+ZW1YtHhxGDJ0mOoiqK9YunSZ6tgIOkXiiCAI7uIF80JTQ72cGeHgQ7m6q8NOxn1dMqFkfF+w6DQ5ERhyFEhiaD37jlK34S8dEMLy384XSbJq/WBUHB77MfDauGW5HGTsAXpXCH3QT21lDCoxTwe943A8/dLreRyJhvDh/ijTdutEONbxR0N98jzZ5DBxv1lhxYu/zk6aQ4L8cXJ29KczFJnxnuqoXt+J4PcJ6tUUHQ56G+RICxmrFRVh9bwV4pwqvd6AE1FTciJmHby/zku2E8fPBAM0F8RoVECTaHYTsJ2JcmKBErHeYEXaa9r0mMGrqVU0HYN7+dIV4c1verPkKjUyOA7VNSAmQCXAItYRCQzQU/SPwN4Se1SfZCHro62jLfTJiagSYQxwppjFL0s1EdGZkv1QFqmtGTvnMEwKKB5OAQ7+ytWrVNczdPgwNT5t7+qUfdTZ0x0e+POfIjPZxo2aCxUJD6pTfenBBx2khmzUAAEFmj51moLMoERqCBITbB1Ur/vHflN/Ldjh+rrDzs72Aj7P80EPsPe5d+y7SC8ejWyPPz7j/lDf0Bh27ox1wwoop+Ad8gubFpmCDpFDVlYm2YVhrjqHhgYF4OrrY6d6ZwiU5QA61Fnq68CY1WE+2SAdalK8PXR0d6uhHvYiTowdIWQn50GuYCeSLeG5I4uAhrn4mqJqamGQlc4A8zvfs+GdJnPgHrA/uQeC97x47hBYcK/IL9mnBIUgXqJPRE7VKu5fYEMJN04xM3AmMw44Cp1Xd3MRZxJsJPFZjNhHNg0EI54MC4SJ4DNuQt3/UmTbDomdCVXe443WxKZBfM5DN5YftiVugmtcl6ituO4cCsMpzNm2TVzHd993v9gx8Hz5jQpSBGuMjEksGhQFMAQgTDgVohsVtq9PjXvYuBKcqUkMC4VoD2OKLFNlcnTofosCkGOVaPHogzBq9GgtIh4yixbMMXPtxns8AzkMqVsz5+RhstCZA/dqYBMCa+LlAmDmzdy93Avjl6JMOH5H5ovCWxVUxuJy1z+oaJuoIumuhNt1Wt7HFfUIA2oi8KgVpQdOlAxonUNTHGku82i8HSC+5jtKFOE0VzM/YEZp3B6vns+OHZof1yswTwgN1VvgwKRIvvtU8D2bGBymooGJ0tUt5fmNHRM5S8nxEbtLgn1xDsryDI8AACAASURBVF4wesmxcY1FcsjsVJtu11AyZzDyfg/O3Lgbdt4Hgu+UvaioCMdeVDLY1j02Ste3E+H6Aj67c91euuf5E84OJ96e6I8St3swxHddCPPOjsp0n4dSiN5OxCuZ0/D2iBcad08qpu6Jf3//tpsk0GDnWZsKSPmcaMubbx+qYz75yR/G/2+9Jdx6SYxo/+SSj+t/10fgRBwaniqcINdL2IngWBifeH0ipKLHNA3fedNF4fMXnxyumXOf1sCProudte1EKJjIK7E88faSSf8ueXXP5R/Tee3YnP6jzVIkyJzGxsFhu/brOuHGKViFqx3ngn0AVIY9WTOoNpTXVIYtW7eE2tq60NHeqf9JQ68/++ww9rafSqax15W1DWCJu0X3LI5xInmJ+52xLfnQx9KAd/8fHavrR48Oqx/zQ3zNw8M+d90V1qxdI2VlAgPXGMQMZ1sYdGniFN7DqQY6EVf8+zcjmUJPT5g2barqRt46JzYRxLRlRT34w1s0dxjd8IyPGTsmLFy4KDaZTIax4YBIAtY43PUYzJwbrDBRQxQj/4ikMV7m0rhlnAHViBEt3LJFe5kmoDgHOB3z588vMhGMAbnOXhY1bEWFjuPc7H2uh7yFfcmQWfbchk0bJWcjne06FQvzG2QNchxnhGghNTBW3m4GOnXKZI0VvQZMBMgIEUfkiqBYYvdiHnsV2UVJO0LIHDBPqp9I8EX0nSOg3Adj2LRpY9i0hQhgRxg1JmZ/1qxdqyJ3oFZRxjWJCWrmzH3CwvkvqUcEGPga4FodnWHE8JHKoPH65pS4z86b/xYF03CU6PLOc2xr36m5+PsJJ4cj/3y/7mH8uLFa2x+fUKqJ+mPHKUVkvGXrMmXaRz4xsVhdf677Qzj5llOpoC69Rodw7aduDOd9LqZF39Yfje0/PpdSoPlyd6KicCI40o5EnhmIp5+4X6R0XT33weyCeQ3CnpyImB2YvP/xWuur5v4x+33erZosJ45KRxi99wwdg35fv+iZMGzK/kU2iDW39PlSlmXX7baHOouaUoZi1sH76bwQNojMJbGUrVyxWlh7ejCoNg54XcKsV5bH4CS64F1nvkvF1Tj1MJJxT+1tHWFIwxB1AGdtAnEbNmyI1isOMOgJSCQwFnt7YnNZsXDJAehWETZwJhxu1imyD0Yh9pSCzILgIRMjm5pr96LNAdNQ0Nqj3gIDFBa3l+e+HObOmxdOevObBWUiC9GycYPsEbJhM2bOVHSfrCB6l/XH/cM+xX1iq/g9F8D+ACmCbUCwF+cKSLp0amV56C8Poa29rQjMut4T59n2qUlRHDgt7Fk1z4wFzspMQ0izc2dRV+T3GNicy6yjtu2YW54DPTSMZMGeYF8KOp7YrPKi9eiA9YYtmzZLXo0dP14BG3rxTJo8SeezM4DsYc8iuwhm4FAwdhwA7Gyuy7lB13BOQzyFoEhEJnzO77kuuh0Wri2tWwI9LJAvzz77jOxVw+w5xk5I4+DGUNa+Y0c/k+0iXk6kJhPV1YoeufgihzCxOVz7wIBVnJXabjMgFpQq26mnSDSm3DQKnJtWhAwICM0tyADU1hbns4fvwm5s/ZrautC2bVv09NL1nK0gPcaDu2lUNLj8mpO6WT/z3Ath1dp1YemK2AiE9DCTioJTSjt1DEWhcU/iIU8FkMKPlfWHcWNGhcb6WHCCskNJm5aQ3zDRLCZShTCIMJfg8tjcPBA6KrIJeFBEC2knjtLDgeBYY4CdRuMBsQgMdTKkhw2Ls6CUVvLSzd7DGEyTqIyD+wbQFdWRdXd2zoqrUfrMvwqPbfjD1AWUzNmLVEBvY9vGcxFVJyqRIur8L3an1JVVsJvUfbnIWri7dnpYRCHEFMIzTiliMSGlXhN2jMxYVWRHUqM8ZzCK8SSHQrjkRijwYudUG/JeOx4Pa8D1DEWn6lSMbQcop1UVVIlaHYoiE41tAfVKDrUciQR1ssNmCJLS7HbiUs+J+4+OMKY5pbKJ0PJ4nKCu/hJA1g7FL1ZEYTLpH7E+Qa93hPCH5lPCKS+VlOH82VHpyYlAl+akQJuSI4ETQb8nRwxLbSHCT3/5g0IBYIjxDNijJ/18iM5Lv4jh1ycalaR37URMT4p/R2ov7UwKvzs/RMiS6Vnv0gCiE3HNJReGL17q/gfRePjmhb/V/f7omq+E5c+l9InHm+o45EhktZffuD1WjNuJOOSK51QMPHXqtEQt2hx2bG8LnZ2w1xD1pmCewteY5uc5dXR1hJaNLZILhmeiSLG+2N+qJ2ttjfJMBmF1Oo7obWzGSMtYYAEUZK//1+ho7ek1bObMMHT69LDonhwWsfujq7797QCMiMBGA42exoxRQAO5tWLlyrDkrPe+5rXenr49yIyYGeLivz7+FclV+iRwf9ffFsPDqSNMeOAH35csZk6QZfCFxyDJehnsGP84DBSxo1BVozSoXrqF7BbKkz2AQwdDCwXrwI4IsFj2sxfFPEK2ceTI0Lp5s8bE+V988UU9E9e3WIFzLgI8NtaRFUTkkbt+IYddDK1gRKIe5xmSneI7R+d4pqwD5LH75wAfE3PM5s3SZdw/L+AimqPt20W/ScSOdUQWAPwyY7XyNpML17RRwP/WpegYzk+dyY62bQpCMZ8xc94VNm/aHFYsXxZWrVqpsYG5Vi8AFVsODqNHj0oQjy5l08mKGGZCdFmR5hRNxtDjuoImte/UHnB371l/LdU0nHLuH4raowU7UqQ/TwLYachQkzgSd373tzGI2Lo5bNy6JVx+yafD2/qj9184EflKdSPJrEE9nQbi69VZhwn7HhNWNqyOXz9OsGRAEUFwBiLPRGTvm2Lma/PSv2WjsBOBA5HXTeTORTx81N4f1nrjWbcuN5/1wK030InweUqfTz3wcK2P2MugQXuEdTa0MR7DOuPZDBN8J9IbYzRu3bpNMvnAAw5S9oF1xm85T1lfCLUVNYrUq7N8VaUccKhZ0Y+x23K7Mn2sVxGF9MT6TdYxa4bu4hWVJbZNDSbBmMhKGLJreBdf87sYeE7EPClKz7hwEB5//HHBCWn0CGrBfRtgIUKOGabnOgbWJzAqCpGdDRD0J9lvyv6VV6TC78jGxYv9hQyP2edYzygHwdDsFMg0pHmXYCfyTd3jI72pMw2+X8aE/Oca/DOEKofkM8bo+LHneqPxn+Sm7Q+oadl7IihKzKhAzrEl+c2sfWbp+tgyXMOMmexRxkBwAicMGYczg43NHCIXeJ48dzKhXM/OHp/x7Pk9zoegyk1NWsfUqpgGG5mmmtuKcq03/gl2maCaBPflRHCQOYo5KYuJpk0UG9PsQixDA7pQ84AUeUsQEk9cFJqxsQ2fce6GwYPD1i1bIjwgMRMxGBaqH4KdEl/HnpZTheDgjDW34Fd9AIZIckguq6wIZy+J2DWMu8HNzaF127bw9LPPC9aUp3Iwuq34/TC5livlPY7Q3xsqy/vVMITr8aDUzryqqki5o1xcdW/qQW1gMIa9vbHjcnm5lBC/RRjwGZtdmyMV0mjDJj5etbEniuZCYqLzqdDXUUIvbLMD8bnpP50FUhSfXhKmmUwwKH7jmgDuS5EDs04kGJmiZSkrUTgAUUJo3vVZqo0oNlaKRHqh5aLU5ygKggt2r+iEwc5kGFHRoyE5RCryTvUFKo5ONQ1kQKRaKBYX7z3sEqknR2pE9+fjjg/H/un+Ag7FuTVXKRqowmfBlkjhxvoc0bi6YV1iq5LwMcwpsWPlTeIKutWMFUrOh526ZCQYvuTnx5jtRJz+9BPh7kMileC/ZZP3g4E6KYTwoQVzZYgN3TeypzzltDslBsmRKJudpH1uk+JIQHiSGtAlBFXJiegJ4fgzozI84eJ7w4iRo6WoEBhmBWJdXn/7X3WMnYjNiRzohv4Ytc4pXvvKHtFnb0pU7xsnx2waTgTjdnbil589UMbP166+oLjjb5x/peAjkil9feGi9343focTQUDTNR92kJJ+xomABcZQr54LliorACSkfWeHKEpRchh55aT7y4kOR+ePvyN0zg3AohLyy5lUlLyNMwclHE0vnEh1iY1ra/UeqF193tdyIvq+/o2Y6bskzm/ttddKlghD3BGZ1pA37Hfxg198yW5WTQh9l18qZfHuiy8rvseR+PynzwnnXXODPluevvnt+eeGKRMnh4+ec64+ufTz50j5IL8xtI8++mjJRP4RYMGh4T3jjFnToTJIwdwC/yGqT2CFqKHkb02Nzoe8Q8a78BBlSXRUdQ47duh7K0/2K4WjGDnIU4x67pt74jgUpINW/E+WUxmZxDa3ZOnS2FG2PhZBI08Yt4pEUy8gCgqRJ+4vwTUx2EzzGrv1lheUjzx7UyXyHBh3bFhVI5HBnKDrLGv5n++5PsfaIHGAg32Gs8Q/WMNQ5uhlsRrS3b1tZ1i9amVYs3qVILoyjiR3KhRlNmQKjteONhqUZvWNKdosh7mMNY2h2FkEtMBGPXJKqe5pznUhLDt3UtEkjnWwQPmo9NoYwvOrnlZtBdAbHJSzfnlW+McFj4aNLRtDTWWNCkTXtqwLm7ZtCVdc+pnwjf7I/PDV1tIaDLHMKWTtI0IoHAmcCJy0vMg6OgtTDnif5m/14HUhPF7qUFwa4EDnAcHhi+F1zdZa5bXxlUg+MWxqrCxnHa6Zd3e2j17tRPh41sOGxVEmvvq1Bwdml4LrEE4846wicIu8EHy6o1d2Cc9UBBCdXcoI4JBjdwCvfPTRx8KmjZuLPgZe/33dveGYI44SYQxGJeuWvWM60KlTpipiDXKD9cvLeto1S339vREKnhGKGGFQELpkgcachdEQY0MIsU/IJr7w4ouqYxSLo2oDumW7AE3mHnmvoGDajwWqItkjRglYVzuY6jHq+4xkxWgMoSDMUpl0uWtDdfO2c5MNJPRBkgvW15qj1MMphzfnDX85RvYU9dI4ED1RPgnBgz5I8opzNg8dIllDzZYh8+gVnAhQKMOGDFVAqmlIswx91waTqTGL1NJlS9WIkr+RRUBCOZYMBjBaZAxBCWSoHQEhO3bulNzm2ZNtcH0aa4Rzkf0dO3ZM2LR5o2Sd0UMjR4xUYbgSAB1tbYIzcTOcwB09SZ1y8xRxmZ2JxWWokY1+1z44FWsjTKmtRAPGwIn+MIksWAxtBL9puGzcx2cY6cF4yZNNC3dH69aSE0G2IxXNcpxhKSgHbhLnBB5lbbje3rB85arwwosvFa3o+Q03z1idMnTGhf8d1YqFRrD4dKl1OeeV19fSokXAxDsVbZpB7pnNylzy0DiO9CL3z6JwQbVrRaw0fE2eBQsT4cAGU/QzwXscxXLEyhh/ORrGJNKkBLowmJsSdZgXuhZ26grOexvzAx0Ijyk/1g6Dz1HURaRGe8IREzVPRZLy+jGg0zPMHZTc+VB2IzmqZIPyeguxMyUj3AY99+Lu33kKkg1BFFHwrMzYe+DYRDsYQjjyvt+HhafFgsKZ998bu1Yz3pSWddZBMK76Eq+6HRuPW2NOqWbTsvm3+i4VVbvWxM5HzgxlB85OTwGXqqgo+km844lHwz2HH7UHpVT6+NP90SDnNfwnBbm6/i47270lQwjW16Z0tRORXyHVOdqJyGstFnx5aBEYYM9ddstP9csfp9/nMXYcic+WXSr4Cy/Hge1EODj45/EmpSeJEKkcD7z/+Tj2s+LYr/nieVoWfSH2VPnWFZfr860/SVG83IkAhpx16h51bIxgch9X3v/l8NwpsWL0zjknhVmzZodhw4argJDCZ7DraiInpoz4f09vd8o+RrYg01mrtiLBG4mIMy7WJr+xgo7Y+rLQAS97X19Y+dEI83qtF3CmCcceG168PQ/nxl90fe3iUA0l69cujpGjIc0xOllRoQiy5ThOBPuh/tJSE7KB19z51Yt0/HXfix1lv3IeLFb94dOXXaW/cSJ4do9++cJw/JuOV/T74YcflsxELglGiKN48smS6ygYZ5mRXS7QI4oJra6KsUeODB3tsTYOeJIUUJLfnHPrltaCRhJZy3ecm/tBpvKeMSJ3Ma6picCRoB7CBheBFwxCG/U8k3Vr18i4Bm7Ec8CJQTajINnnRD0xgNm3NnZUcLl1q+Zx/IQJgmJwLmed3cNh4cKF+r0ZUZTVTbCHGGiK3aLtbBpyxfypGRVZAigfUx8JwWCh59weu4SDcxaJR12N9BlzO6guBl02baQ/RuxxgrE1fe+ZYeWyV+REiPoxNTzt6mxPPUySblVWIsJNcCJ4jxHjrA4NyB5/x7v1fI+57+4w5dT/LJZP/UqM5Oh0TJwes5wvPf9s2Ny6RXJZfQeg/IT4pL8/bMep6O6Xc7F565awZVtraGndFMZeVSpoxpHof7gslE3fTcDjgmi073fCsXo2ix5zNws+jU7E1APfH5Y8x4ola5kXSjsjkWcvEtVb5kSM3/cUPVteLYt+ke61dJ4Jsz8oPbzixSd268Twg3GzPq61haxfvQssKt956Mh43ukHv1nnZK1g2Lsb8L2/vK/4wb5HzdI5B9c0FHWXsUdJWZg+fS/tFdbDiy++pMaPjQ2DJauAYrJXOBaYz5DG5jBh3Phw6qmnChHxt7/9LTyX6FVh9Dri8CNkT2l919VpXCqYTaxlQLppnGm9WgTLGGnW5DSHLUtXJjtOBcQpki/IZX9/WLVypWwikZGkOiQi7RimPsYsjY6gmyDF9gmXd8DQmU0zOnqsefBUgcMMcWGbyc9t4L1wfmcojCLwb6zLdV9u7Jug8aZo57dAv6Dox4ngWDkPvZFkQoiEnp7YAwKHsbNT+12ZzMYIQ8KJoHiccwmOn8gnuAb7jT2GnJk3f15YvmKF9jAv5CUyAHpbMktHHXVUwWyHzEEGk4Hg5T4VrCeyEG7UyRzK6VGPi+7YZ4PxDhkS9zZNqpEfZCL8gDH2WYScdMKkSaqL4DsGbuM+dyLiGoppUm44h+VYmDLp7qrHxfGeuQb/k6LmRcaD18AsRFGsXVYWdmzdFo3pFNW1gcnDNF6edDjXQzng0UqJV1WGZ599IbyydKmEEBPO5jINF9dl4h159kMxQ0hPd2doqK8LQ5rib5xdsUPF39wX948i5b7YqCwEZy1QbGwYrs9coQC8cPmMcbrgEMXOP6catfAx/JPR6iyEYDfJmHWGx+xCRQYhiSOiao7e2zt31sJedm7kD6Ri1WZNkQb/Xg6GU4PJ43dBc17X4ExGEQlITd84n9ddLMDqLPDAjjIIFpVarecpRN+37jMJYq89n9POxn1HHBVMQGooBvdz6MP/IyNBOEoKE1N/DT8XX9uRQ42XDEjWfd3Uufn85E5E4cSl9e175hxyYNL+yp04Q8UceXGGIldFr/V+ji16Dkr1AmVzknI2TGAOsJQIvTgrcaH+8ayEYfpICB8/8yfBECSOcb3Ci19sKDCkrPsLrynxyHLZuIvjy1kUOxFxp4cw9F+zgxwoN9zZfSti0FtORNOO1rD1/OgsfLv+C2LwuOaqUpds1110/iQpfQcKkyNx8bHxIpfcHwvA7UTc8eXjw8evvCGsfOD36jo9bOjw0NwMfV80fIAeRUe4QlAUsOnuNuw9z98IVvY/SoF9zT8buxyHoJfS6OkJG/8t9td4vdfRF10U/nGlJ+PVR/de+vWYmh4Uo5GsGRSMU+qsLcuewXtoPNc250vaf9/+7jW6wHmfPVey7TvPxyzPXQle/vTFc1T/MbhxsOT4Cdd/J8y9/JtSUkSqUDik0NEZQInc0ZU5EXx18ybtM+aJgnygGBwDdlsZ68pKGfQqAmyNjajkxGOYV1crqIU8J+Dk4BLXIiAjSETKFhoi60yEM+Q8j4UL5gsLTn0D+4rmc+ChZbBATZ2gD8hgM7ChI5CNZHkw8pWpIBrY1CQHBpmLAUdAjHFZR0puNDTE5nZlZcp64aQyDutKR3i5njPfhgPzXJ2RRp+gN6irAa7EnLLmkBs4YXQTp5ifcCfnnzRleli3erngTDgQPLcIcYqNEK2zkAaJUVJYb96rJoL+OARyFIjCoe4X4w0y2BBVYH+CeHR2hil7lbIRDz74gOqMkIlk/3Gazri9lM2466N/DB3dnWFNy7qwcMmisHTl8tDe3REqa6rCg+//bdzvu3EijnnoWHUMhmLUUK/5j7wW1O+1nYiRe70ptKxpCaHttSFKcdf5XEeGMTPJWuIg/DzbkDgpUY5O2v/9hWHoZ8h+xIZhjfNMlz5fgjpNOeCEwgZgzRs5MPexecX5cSJYc8Mbh2r983wio+Nw1W9xHdYj7+fNmx+qKquV8cP2ALLE9ceNHReWvbJUkBiKktlPOAjsNwqScV6PO/bYMGrESMEWDXfZsnlLpG1n9ulYWErCFhF+2xnW1xp4iuTnaAPNZI52wJ7bvr2gg2ftFiiL1AuMwIGRJ5IHFJZDkpLRuxvmze+LTETqeyCikxQolRxP0HUHNvlul8BfRt3uB2AHQvYauj9dOw9e6hxmqvTY3DMKBiqgYfRwUEgkvphTGefpH40kafJLfS8wTZ4zsoq9iE1L82OgXNSL8MxFKTtokBBldjY2bNygGmDkPgyDrDvkBbYVwQICLcwj8sQ1czw31gF9RQiSvPDCC1ofrJuTTjpJ58BWb23dEhoa6mOWAybDESMFf+NcBEXKdm7f3m8nAEGJgEQxUdxiPLthQ3mWIFdtSj0lJWrh6ag5v3FXUoSu090MlAXPQjHdFsd6Yjm/nQi8Hxqn8HLRa+5EkB7TQqGo2D0GEmPCoMaGsHTZyrAmGfGcw7SBTDjXZMyqhUgQLOaDe+b6sKw0NgwKgxvqi66EZqHyHKAA2Lhcn4fKJrUnzwLkeBYE5+RYrstnPAAemtOS/M15XJgnRoba2tjDIhXhmTmpoDnNaEK5vmE/OVwJAZS/vKnyDVV8n9G4Fs5EtuHyiHkOdxoIUbLHbqOY52U8ojeeezUo24VnDrUlBnbq9wB3OjUgrjvIC5eLwui2NgmYgvI0rUOcCmcsFhwT6w14zXjkbxqHIpcpa1J86QLwBJEzc0xeaG1BUgglQ5WSIHFmgbkpMhHJQWHuimxEyqjI6XH2JGWd8siGnSc+e+CYUlZllwea/ZFz/0z6fPzCTsSk4aUU/kuiOIxOxKHn/j6ce/0d+tu1CrzHkbhzzntD6uUWLlzy+cjkoS6r/aHu8qyb9J4GlH3uKoehx6cPDXO2c2O7OZU8NN+8pfi1HYmmq6OX4BoKU8kWToTrI9IvL55cciLOf/DT4eqfxYvNXx8PeOzHNytaPHwYUJFRMp6iQUcxfnfo7unSHl23bm0BfyRggPJmX2EsmRKbNc+645/JKnB6wJLw/7bUk+H1puq1nIjuiy8p5AjnVR0UUSsKIFMUm2vt/Fwpery76/VednGUb1BUrl8vmYgxf8uiWCivVwrgtkckWnClzV/O+U9lkoU3hqowNSuaOXNmUfSMk0FKfdnyZeH5F17QceC1J4yPUE4ikYrCp743OAaYu8h/1rwyCXV1UlQY+shn7anUAIosxJNPPinnxTSFnJeADcdyX8hTOxGwRKGoOTfRPnXdpvFnknfcAw4IMoHzEXhBPnKPhofx3FHujA2la6eNNcBnqrVL3brVO4EI9bjxckxZD4wJfYeM596R+264yu9ltOdNI6nJES6eZlkRLqUajQQ9wnmI9R7r9dmU6XuHlrWrVFgNWYD0J7Su3Z2JxjPi1HECcByIUEL6IRaeVNTN9amHBPbHPo89UTo1XqLdGC9kGfgdjDX7HXiw7vOvf31QDkRPX5/0G9AKIDf/9sC/KmFw73/8PWxv2x6Wr1oZ5i6aH5atXC7H4Hd33RdG/iGur7KH+kPRNtsJh7NDOGzSEeHJVx4PB046SPPz0t/+ezdLemAdBIfE7PjE2ScWdNjck437lS/5PLuHKNlBQACO3edwzceu1LKlYUyYXao/4jmuejnK2r0PmxUWPhmzGxNnv6tgq2QdrJ/aUrDATnhovNb+mvkJ70kW6NSTNO9Txk4qspuMfcyYserHwrNk/VM/gaO6eVO0O/hsn3320XgXLVqs7wmWsTbb22LjSBYAFKK1VdXh+De9KYwbMzZCDBPLkWDYTU0yTHH0aMyb1yva1rDt531kHZ3bA6wf9jAvra9E2mA9r32oBRAJUtibBB58LDIOW4D15SCdMqFlZQXc24QleuoJ+swcs3/4rcabSHicIc5JXwaiMWznKDvZ2VkQxBSZjVRXwfVM2qKgYHIk7EzhRMDSSb1GERQHW5h1O1+/oSU0kpWsqSkoxpFF0f7sVZ8GZCHZZuC8BYIn9Z1A/gBpRA/w/JGNyCKOI8tIgbzlIWvC+sl6HAfjqaeekozCoUAfoN948Z56qhHDI0QU+YPcQq6SOcZRKWvbtk1OBB8SVcGJwNPxIsxv1lvGEaH8Oxs79kpdD8DEythMRr6q7qm1qKgQF7mNY5/LTgTXcPSalA5RKsFO0gbgZozhIxXNg5SATU3EFMlF2HX3hMbBTWFT6kpo497GfI5RdRrakKxYGAThWX8Y0hwbxVlB8XsrNcaB4GTz8kC5R9c2GOLAAsYp4HOUtfmE3TLdRXgFtV9Ks4sPeMsWbRjGyoZS/4VE0cX55aFnlKR51F4Y3+SFF/j9zFhl3j2PvLeDkUfEd5HYqSjahdeqJcgU3y5F1xgEKVOg9KJrKVKEVjCsZDR045Wn3gdOTTJeKfdx46TIiV4oM5agWpqD1LU37UoJlQLalJo7QfNmgeXIpaIXSbFrvoyBTA4T94fgcwO+gSncPLOi3w+4JwszC1v+djZHcLREEyfDoqCVjMXfBf7TWZve3vDAsba8X60/T/qfv4QFx8e6CF5+NymxMX5ucaohUDPZSOG0bNUU/f+16/5TXNr/cWWEJvH6c1mERH3gv9IHRgCAiIrMqf+r1xwX8BpuZCfCzEo53NmtJOz33Bov2Tw+OhZ2Ii4K0fM4MKVdvr+sFO3/++Rji2Z3HPPcw9RXzQAAIABJREFUnImKYP/k/v+r31yWHIkZd/xcBhLUikOGRKw/wtdRO+TAhg0tklu8WDvuYcCzRFbZ4XchoCGHGPRLP/LP0boCaWpNHUkHTjRZCMk56h/6+2JzIZqi7YyRO+Qua6vmq197zWfU+42Lo9zo61NEHaUBNIf5uWlR8uoSqU3uRKz87g3qNMv94ygQTT/wwAPFTc/5UH4oI5+TNDuKjzlTgKOsXMqNwmP2zYYUUEHnjBlVgklJCaZO1Ox91yAwTvYUYwDu44AQ2V/kr5RaqkVDxgorv2qlGrIRkOCaygqnWioUKs4F5wTuZGPETCRc2yQcGP/IaWQIUADmAB0GjIt5NBTK7xlHU1PEMaPIHbBCR/BbOxHMDcYh3zubVYruRggSmVpeZGdkhClYQmF/R9jaukX6FCeidQMOYX0s8pSzD1NhhzIRvCyHcRzIwMGaI1rjRLbB2KmDJOPAdbg2tSpEM8nIwNYoWAlNxbq6w6GHl3q+TMtaFn7y6v8OXz7zghAuisvwp7+JhtMD53w+tG5rDdt37gi//nWkm82diKMWvC08Ou+PwSRth/zXkeHp5Y/tglKaMXhWWDB3bghb8/qHvObASz//LNY8jNp7RuGkrno5p2P1byyU+DtngkII4lW7ezabY1fIE3O++Gmqy/N+FCW2ApwI5lMEBFOS8EkssLOf3VdrdeFTL4aQqGRPPOEEPceqvopYp9rUpCAsLFzIKV7sAQIfI0eOCjXVsS8B6xNnmjWMA7t4yRL1cAHiDawJWCGGKUyUxx59dHjphRdDfW2ddC3kB9hbrDO+p2B3UCMZiQhPymsO83q/olA5q5e0kW60BXqOV4RkBdlBQJC1h20nuAYTYhVg2fRaSHtQtl8OyU5kLpGGPSIF8oCcnIj2dtkLBUojQaxz6JLP68yE9l5OQpPZBvl9OiNhlIfIUhK8yfcuhk/ZQaXCdDIRtqHl1NZU6/m4oS7rg+fO86Y3xob1LQq24ESIiSvLxiD/YyanUpkMZBGZCD6ndADoG2QXzA+yGdmLjY+c51zIPz7HfiWTzO/8PUH+VStXqR4YJ4LnJtnd2Bhat7SqpkWEI9tbWwVnck0DDxZBPG7ChKImgqZpOQaeCfIkRAFXchRcgc6g1UAjKybj3NxkZEkapAGY69ap3hzS5AXDAsCJcA0A1/cCU8QbLOOGDVJSTDD/04yOJiEYnoEmT10xwmSWDgtsBDnjQghbaBrfzGfg2YjkwPPrinZHnQx98ubmXHknalJTMlYT5Z8ZB5gvt5A3xMmsKlYwzoQwT2DPeBVORErr5cVE9vwL4z415XOk2w3RCi88yUw2gqIEyQkpYEpJqbhe4FV4SArqU0drQ4hy/KAUamJYGrh2CiM6MRRxbd+LHaBCmYL1nT5dz2jd+hhxwxhgvhzByJU3c4viR3iYyg1mAUc1hLeESo7mdInbGSFjmJZZnJgeCdVEnWnhYeeB7y10WItyEJIjYQPA+EsJORdsJfapguI13bsFWQ6X8lwMhDSd9NCD4S8nxFqCM599Sk4T11500lsCHCU2We1EcByOxLnh+jD9ztgkJ7Vo0NvLIrlM8TK7OU7EHtAwu/7gDf5lJ+KyvKlS+u0cd8hNdsFlL8cv5rwtHZCciIIoJTEzHXnko8XVnUUxFMvsUG549/KlewmaNPmHOSQhhKm3/0RG0+DBzRKSgrJUxqY7zG1kxNgu41gwOdNfJ0o/jFI7EYXMSrh4Git1dnWFpR/+SBj9w1vCutdhZ3q9qaS4mrWiIEZ1ZFxhLStKRRNOjFFoeOfErt45xMzn/kR64zqVNffdHWjWhmH89NNPh4sfibUU3zz+62HEiJHh326MjtnFZ35NUE2UDHPBPFHv5UZ3HOMgC/KN97Dnzd5vP8nFpUuWhPadMesLtII9s3rVKu0x7mPKpMlFkTHnJHjA/OOE4GTwPHgW7HeMJ54DcgLZQNCLYxxB49ycF1lON+edbTuK3jWOcrLX0AcOctHrQvKQwAWMS0RrgaglNj4Hv5DRQLvQk2RbbBhqvhMroHUD4yArwItn46w1MoN7dm0Ne91QWcZseBPvCWTxMoae32DoATOgoy92G+sPOFPbVhisqhVokm7u7BDDIJCoQjfLkO0R6wzU54h+HARecorBwtdE6lnGtbV1W4Hlho4bw4Rngk7FOfrEu0u01NQ1rQrjQ+fiDFZ0bgg/vbcE5/jYjP5w4iEfCL/6xR3h3e87M9Z0KKDUEx79QaoJSLb6IZ89Juzs2B7mPfpCCPvGhTuldi9lVoAJLXicrpLTQzikNkzrm6Ii+uUv0S0aKEPmBPTGbMO4WftqXrivVzsRzWHC7KMK6PbquTE7++qXayxy6BTQLmdDcicia/55RoR/TV85LSx+JqX39El2nkQlz6dnnnGG9tj85+fq+bKW2BcTJkwMBxxwoPbB3//+9zB27Lhw6KGHyYlgD7P36DiPU725tTW0A3/bulUQOBqHHX3UUWHWzH1E+9q+o019sTa2tKjPxKTxE6Q7oUjlerCDVdRUhrLKxGyUCvhdcGzWI+v+Xf5PEyfyExxkzltRocADupl7wUGQvkxBUkPncoIY9L51qhEuzuoXBd6JdMVF0makFCQqFVLnRdV+pq6p4G/DjW1TFvUTWUDbdlC+JgbWTMrIT04I3bUjdUFc/66J8F5U1rWqUraNMyhmZkO24fDRQBC7B1gs8giZqKxAogGOMj/aUDgQZA+olUNWEyCg0SVyUQ5ZKqRGZiL3VMSeEDTIHOSaA/nYXZs2bAxTJ0/SPRiqaTmGY0MfHTWbQzgjOF00JpaJ6moVVNuwVoFv9jK0if/5Lo9+MwgLJAbGP74Hp8emYOAIKLC0CPpIXUahV2R7MnbTjgULEzYKRdRJaaVoLdeQUu/s1AKlDsJNwfiOTQYvcYcKHmPtA5PERPKguG+8MGcLrEz8Hc4CUR0iOUR03MQIA5aXjQorzmEjRqg7oOlf77jjDikx7pmJN/7Vc8P4nHYiqmfHxnSSnN9Rbmds1McgM1o5l7pPp6IuOVdJ+BfFPykj4CwBv3EWRZH55MnzeZGJcOF1yv74+dgYVlovOV7y/tVYLyqijuTh8hvWkms2tFGNmcyyF2rEt2NHosmN9GFEKDA8gKph2CkTsQOWkTL1ycBgcPdGHq4jiIo+UC+CM5kyGQ31sRDRWRn+R3hJwae0aO5EOKKgjuC0nE+9TBzNGJhtMf7SmQY/C8+PU5tFtCQVwTu7oWaBiYa3yM5kLFp/Pu6EcNpjjxTZJ+bx4beeulv1xod2In6Wve/uj2kJOxF3vTcE1yn8ZY9n+v//C18z6/Gqi8Q+tyFMT4aCnQiPoJRnCeHohEK45MzIUnRziEYuTEzaDymCePYnb9PfP7k1FjSvuXySoCyTfxiLlnu+9hUZgqNHjxGkiX8uGEb2wHoiSEdPjDARiTaLHeuJlyM3dvrZwy6sRg7CLOToL38v+dCHX3dS9/vIR15VWI3zkL84V31jg6JNQEe2JSeHa+FEsOfGXR3rHTy3nvOx6UT++x833RCOO+44GePUGXzp0tiL41uXXCEGqw9dGavtL3s+hL1/fYfuj2AQ0SwipG62SVEeRjmGtSkCcSImTZ6sc5N1oCgYuSvO+7QPXNgHpAJdgZFOVnwfILUpsoec5nrONGKAYIQjI3AooM3muowHWcsLecu1urs6EyQowj317BIUYt3atTGbWVYmOYPsYA0QAQQewPPHADPUle+sPwxF4l6dEea5uIkVawK5phqIqqqCJpgxubAaHcNcWp/y/LwGWW/oLO5RdSFNTRGOlAo2YbOjsJr1SZR53KTJoa2VgFg8B3PXtmM7DMPFGpZOFfEEUBC63vco6+bsgiAZ6vUTKYtV5L2DjEeXDBgFBru6Q3snzT/bBdOb87nY++TOvz4d3nHiMcUy7VxWG74xZVe7gS+/OqM/vOXIj4U/3RY5547/4EfFDtTf0xMevfXe+PuNIXxp5pXhqitTKoPPUinEuG2T9LxoDrvoyRd0+KEnHRPa2nao8HPh05GYoXAisN1ftuGfsTIV1K8cHA35ifsdXdSuLHv+1eQGMTvhDEcOoXKGYuD2ztK4yYkQIdNtecYjXvsdH/qw1pmhkNgByKem2kYFP1g32EoUy/J8eBY8TyLNZCfGj6P5YQmugmwaM25cmLtwYVjXsl6ZhTu/fXu465n7lHFgFdDtee3qNeGFZ58LRx9xZNh/v/1ibVI3aydS/tKorboWOFuE09nYZcyG9wwMslnm8b3h7KwtXuwrQ4SxQ4we4Tv+diZPiITeXgULbeMIGZCCqHxno952kqBHCfbOZxzjzMcuT8Y08yn7x3dFYXiiuLfD4kBqXjCtcyWbGPvT48jrJqX/oZ1FHvVHJ0WZ6q4YJND80QYB+m9YOisr5Vi5JID9L7gnje76+9Wcj4AvdhDnYh8zt6yDhsYG/R6bmiCP++9Q30etEvBTN7FUwX0KdiB7I4tcdfjjH/+o/Y4MdYaDvhtd7e0iGOJY7FTXf3FvCilQE6HiiFSRj+AlssZryrRp6hXh7+VIJL59Fw9GZZsEW8J0KtXuIpTUZdrFy0yMBHt3t4Qng0X4mxXJTouxsVpUOA09sStigblL9GcS3hkTkRcD//MdQg7MPalbF2C7CDdnpWJxeoIQ2qQNmQuK1KqrKpQ6VvOd8eOLpiVcw9kUK4/RY8cK3nP//ffrYbLp2QyMRRjgCs4FF3dM67sgkOtxf3xmtg/OyVxRmCPjPtGSenHbc3Zk38Y8+DkzGdiDN7xCBq7hTSk1jtNhCI0gT0Tm2VQJU1hE353yzmhURalmHCK1BqmmQQIj0aNZSTtq4fQjjgLrgtQsLC4oAK5FhoD5sEJnA5FpYuwsYDWWKyuLFJJDhmjsonhNhh1CSjhtmF1EaTakSHc6M+NoA2MXDjlFDxytYIxcS2sL6rust0WejbBg8nkZV95TohCMzlJk2RcLItZHXtjuIi5neHKn0eO2g8JY8loJF5GbojN3KDzWWA3xxpwId6hILOy7yOG4SkKIJLtv7IUTMdCB4Jc2dHPulYFnxJHA4ZmTWBQvOWFXJ2LduTTjotV2+mVibbITseqyiXIiWBNjRkdh6CZcBx10sDDc3p8YqMw1BrKFP3KR3yIPTYXHcRiNClgMG1bwxSuCS7q3oSEK/SQb138qJ+7d/ZztqSai9uprClw9vxzUEBnEcFToaIo8G3JlZFfiFftpl+bb8/7zL8R6Ce6DNUbaGieCGgMauF1903Xh85/6nBQPEelNmzaH8q/GuR507TWSUarVSvKJe+cc6AIMev4mCsbc0ViJ7rMyjKSMYoCJ/cX1kVXMFceWQYqV4B58RlCIuef+1CG1q0t7ns9c1Md5MbCQw8had6rmc8bHOGkiSnderk+jNmUfktxCaaOY1cxq0KC4PrZvD9R30N+HZ4icsnPImJ0BQR47qJPDExxU4z5RskTHMdr4nHF57s2G6MySs9PIfMEWYEzs6gqrEsTY2WSgEchK1DEF/0TwRbtLPw4MlrKIFCBbwX237dgWYbmJtY4sAjAXRufMAuvTEUhy+5H6GOaoKmUrcBjk1GzfrgJPjBPIAggccV7WedPQodpP7z81uvyv5UT0LyhT1tSvD571rthluKtLRuMxd5WckcKRSE7EPmF/3RtBzlcWpCZ4WY8T97v5wOz3hBWrVoV/rHo8cyK4oh2JEtxpxPSjtK554fBij6xbsDu4k1ZvNnI7EntyInJIVJaVyM6w96HHhYUfj/dxwK/31xpmLZq+s6FqkOwk1g72B06fKbdxnulejrMPOQS/e/7553UPrNNGur13d4UffqVEgnHOtReEoU3Nyjy0btoc+9yUV4R3nvb20Dy4SbUSOKUrli/X3u0NkNU0aZ/Y9jALo5mUrBNd95hH/e0McH9GkBiWbqPbQWCOwWlHDoHTZ/9yj4bSyFYBApwZ4Q7uyflI9Qv8zoQpdiY0xgTdZx3z3oHI3Pjnd4K5K4DUIwfe0GdDwh2sRlfLLoMtKTX5dUBd+2JQPd6D2O0crCbz4Lpa2XB9vao1wlZV4HTzZt0j+5E9IWoEnKnBjfE6CcnCDqY2i2cwctRIORHY1PxeNo0YV8nEVEg+c6xY8FJQBFkqKvC6uiIYxtpB7jN25hyI6cply8K0qVPkmLAGNbfV1VonBDbUsdq0o/ZsKcxgAR955JFF6i8XjI64SkgmwzLPIjiT4IXFIsLAYyPgPDA5TKIM5KQcnKqNdQgUfpUgU+DzUDBSxBipySiXJ5roNOUlJ9pFjuNBISihp4qMK7Gpm7MHjMMwLt7zHfePkuCfMyiMp35Qbdi8OeLEcTSYfHty3MtRx0SBt3zpUp3DFFhOXRPd48Gj6JxS4h6JIqI8ibA5W8OiZp608KUoypS2tRNhAzWHyHjB5Kk8L2SeBV58DldSqpAio1SA5I7LjoJBuap0YYJuyMjNahqK4upEmSbDNtVZuAeCo/EepxXYTaOiofe5DesLp27osOEqqiaixnl4FmQglP6srFRU053COY8clARp02KHfSqtC87tehnWQYx+yDrZhY1Bg0gQLmMp+agQfqbKxZEY0FBOx2SZOTshuufUNyUvWrcQ03G7cSLk/GSRkUy/FG/zmozcoeT93YeWOtQNdCJ2dy6ciJTwL77eHeyFL0tt7sIuSp/v/jdOxO7G889+Ziei6FJtNEAWtMSR+EFdyYCuvPzrWvMYiRFS2SRDgVoIZFCkBY3pXdY7+569bao8npGpnb2/OU7R5mT0mZmIvbz843lXvxDG3HqL1uKmz/7H697unpwIiqpdDKe1WhmL9cJXYuZg4Asnog72X89PCn5+9/rrVICHTCRrinIA248cgh7SEEzmC6w19mbZnK8FYFBPpous/d5NRYEfrB7MW9sXztO3w2/+ngx6GUI72xTBRnFhnJPWR74SYWN+kVnMIQYcUS++cy+SKZMnS+mB9cVBI5ONk8IzQU4y/xhVfMb5OQ/KMjbQig2iGENnR7uabLHHcD5Q1IbGGm89edIkGUl8h8HAfFArQZDDUVBDXnmO1hWOcjprzj0VcEZ6QKh+oSvUqWt5bL5qOA3vDdvkPWN1MbidIEUsy8rDkKEwrfRq/jCgI3StMmzbCoVjt5Q5DFpma4rirT86EW3bdkWUJtEX9aOdiRgp1fjFEBUx3OUVldGJ6OiI8nr7dkXC6aTblmrKkHX0gho6nJrBhvDR09+qdTA5LAsLnksMTuzNZE/3p/qI3In4+AffF59ZV7cyDAf+psSQ8J1bE13buSHM3P8ANUdTfqO/LyxdlKjdMifiLYecFEYOHx5+/oOfhrM+8cFw5xP/HU7d71Q9lz/d+XuNbfSMyXoWdtzY23I4WZuJeGP13JQVSWt+4n6n6zc8a45b+hzRDHfD5iA7EnmG4vWdiIOOP0X3zlr/6+92bVb3+a+eE7q2d0RoYHd3qjcapXm2zUX38oaGxrB2zTrpS9Yke0R7GSj14MZw84XXh/dc+JFQU1Udjjj88LD0lSVhzcpVeg/kprujM7z1zSdL12FrMVeGxLGHyyqiIYvuE2tTCoo4AJkjE+ygF5F9EwakzIFp0WWjEABM9qE7OKP3N27YINSIiCNS01jWuGtYFaA0kUyyGeVcJKipx4BuJ1BhdIIzkI7mI+N4L5uB5rGgD7DTCG4kJ6JAXyQGJ5HWpKyKM5OuU8X+se2GvKmrrQvVZBioIdjGPiwLg5tjw+ACBllepnmwnPQa0/NOTgTysqauVvsPyBLXoIM110d2woKHI2+op0oSxo0LLS0bFCxgfaPvuE9g9lwfuBLyh3WHLnA9LjIVGczxUydPCZXlZapXdQNOw5nIVA0fNjw6EcaaevA4EQhlcHXG4tkhsHFvoekiNv9t4SUll+BJNvrZsHYwXFeA4CR1bQPWGxmaOV4q2u3uloLhM4xNJtLFqIY32fN0dN6GLlgxoiU8RGceBjo83DdjIBXEd2RGjL0FX0rKeP36dVIcTDiTzESaVxuFafYQY3J9zyhmDBfTw6K8ued9991X1+A75p/fMScuqGETMy45WcmIt8dr2JXxh944eXTdXreNcke3OWZgoTXjcWRbmy/r7mzsfnG+JFBtyIrCNTVfMaTIzl1OAWstduOIUmfxf1kWo8LDR4wM7R3tiixxXuYOCkZnFqCG5G9HA9hwYj6qrCxYrxiDMzKFIZ/gVTvpwmqjP+O11rgT16HnLq8ZKTpmu0FNxjCVQ8OKmgw3t6F4Ky/gGgDhKjCTaS6NGS2eXxKQfs55pqLAoA6gpLvnsFKB4+4MyjmTQrgspSci2CN7fevy0H3h7g1RjjKRY173zOf137muYCPr/GKpOdzurv9GPxv6vRvC5s+c85qHzymVQZQGVxvCZfZqsiyLo+8jb75JewwHgn2rtHxllT5DgCLvMKDYyzwHywr2uzOtzibyG0W9MmdDUDt1N20Pq/4l57F9o3deOu71KF77v3FZxLv3RK7xwQPoYF1Gcpjbh+TQ7eTbfLXsy7ogHWMxOFBGKJFnnnlGDjuyjnn6/oORrWl1KqWxE0FZ57zv36y5UUM0omPfjP07Gq6/TsERwVZra8TwQsSL2i7YfiQ70p5SwWBbm55HY31DpGHt65M8BvLE2Gzwcw10k/nxkQ/UQjBWsOCmRuSZOVjFsVs2bxLVqWUhzoygCQmqBFYchwHYInIGfTN5yhQ5lmLLSxAJs/oIMpnowp01dpDEtQzMg6GlOBFVFaXmlpI7Wc8lFLyMthTh4764JxtFZMjQAxzjABtrFcYpanXIRAATax4+InTvxKiN+YUY7KOAemegYRh/G86E2IP+EZYlHAZ3k4mY7Rh406usPPSRQemIFLA7drTJgWih10drqzIl18yKsLlvbro6QGLx4KcnhMXUKRCswIkwcsd1TZQMJKN/0+MR7vTRj31Ez4y55x5n31HKRBROxKdaw95HvElO05KQqFDzBIDTr1lX67ed9fYwqL4hbNi4STqYdYkMAHpn49HBPuaYfbVLLUTNsSF0rtIYx8w8rIAQsa5WvfwYcfNsgzOY3GnwV96AWYM+vvplZTjjvtNjYWwKFPJ87vlFyXk57u3Hhur+yjBjxgwx52BA8gyAomEERvgTsOiu0NvTp2dEnRJ7mGg+ta24NBRIU/cETOnwww5TxuHll15SlPuRv/1d8N5jjjwqDG6IHeSBl5GNi4iSfsHi2BvoRPaF7S4hRbJ6SqMluD0HN/nMTJ987iCm7xlZYFZNG/f8FvmD40BmQo4HOj/ZG874OzNihyRnkJI9kGwKdCx/u/Ywhw0TOFC/mMbG2B+KfzgRiR3JdbaG/GGHMF7mgmMdrNC+Zr5SvxnpC+BAoGFw/lO2D/iS5iEhSyi0FjtaCk547wvlg3zcvkOys78szp0DtGQeuAYymIwvctZoGc5P5oF6CLJUnBOZyp7lufIeWYqsxAnhPOwDgjViw6JPD/VhdYNCbXWV6srwBbhXdTIPZZorAlCCM7k42pE1FiAHOsXrLAGTQxTEkRQb+o7oamYGdLbOC7CNdyulWiJ+DSHqIlZHBkRvlTBkXJN254EF1NurBc9NyxOFxi9x/Xsx+iHLO66sUH0HisM4NC9eG+pWODgRKmYZNUoPhrEzSatXr1LamO8wIHAiUJCOWNiBMuOSlTAPB8XM/fGeB0kkjN8edNBB2iQPPvighCYP0y++d7SLKDwZgV1gMskQNs2tjNhkDBeV++6oXF2tc3GMOhSm6n42pfCFeN9szpSdKDIYqQBYypBI/MBIeYIqySAAf5tqERyFs1JVRiMpP22yxHTAsxUbQVtbGD5yVGhv3xloNmcvnufFfPPbkaNGSeDzXF1foUZRyfO2EGYDK4qaBEfhaKi4MKXzc2aqdE98541pp4hxa30lyFfhwNlpsvOh4sXOQpBKOLjBXqrzsWAzi4OchSR4ea7uq2HH10aW16k7jmfaSm+Zy4dOjEWNR/7hHs3VU+88szhs/9/8WsbEO897nz6zE5Gfp+aab6kbaccXohNQ/e0rBR1UtPO/YnGuVd+K66/VnORUpeNu+7EUV+tn3fFt4ChLfzd/97sRNvm50rH1114dOrs6wuDBjXqeFICu/sS/7/kk6RscicuO2jMMqvzyS2MktaxCWGEYTMB6wq3vKBJrScbAqlUKIAjmlFGEcilTNhPZ4Z+hZXYcXRjrtcozwIkYe+stYc0n8/Z7r3tLxQF2IvaUVaq88qro6HR2yGlp/ta3XnXywpGI/cDCX1Lq6aTEuHVl/Td0P8ghO0UU5BHVd2dyZNVNf7pFv//P0z4XvntThET8LSKSwnM3xEZ1yjLs2BEar/pW2HrB+aHp25H6d+ovfh4mTpqooA/zw57e2rq1YGpCzsKIhHxkPvt7+2TAqF/Dzp1FfwKn7dFH7A1YpHi2yEyUHusPhcn//M1ztvxWUKJ9p4xtnrsDDOgbxoxRxh7kmgrYJOMdpwIDBigV/1j3jlIjxxmfI9LIfV4OYBmKy1ohi97f1yuSEsbk9cM5tN+S88a6cSEz57auknHY21ewTjFu3ZugnTWBughRsFJzN7gpdGzfquuVxkPmAyrX2PNJiALJMKAaGC7kIGOdhGU/mQgKr+WEUHRdUxt2tkc0Af8o1sUIoei2s7s7XDPz27reRWdfEUwdjRNx3Lk3B2iIb33rdXHB4EQ4Y5Bqj+1EDAvd4e0f+0Q497a1xVruSbChz4W47l4piz8+4pQzwuMb/icetycnIjEcha3F6Xb75uATDy6yWOwD1sOql3NQpfVyKbswdMrRBWJh2fN3ZefdHc0sXw8swI4/OfqU47TmmFPp+fR8gJOw3ojEYz/UlsVoOQGOmPkks7ct1vB0dIR3v/s94emnn1FhNY0UTzzxRH3OPpg6fXqYt3Bh2L6zLewzc5+weNEiOQjjx46rJGXHAAAgAElEQVRTofWzTz+jtfPcM8/KaT/skEPDjL33llNOoHPyxElh+LChYgCDBROdij5WzU1iqLSxzT3lMFv3TzANrCBI6P9USyn9lihUtS+S/s5rDfR5xo5UEJKkugc7MXlBt20P25lCR2RNZRlnTkSjh2GbCiRBBrN01iGvh3RA1oFUBXISjayCrRj1CcWBE4FtBMUrL9Xbtsc+YSafAB6IQ8DveG7sLUFh6+vDiOHDVaPC/ZGJYO8jn3Gs2LOcAzt12vRpRdE1c4aTjE6bPHmKav24HvoVWYtswXGys8DfXJe5dDNo3iPHlBlWE98e6UbujzEgi3E4lXig2ZxTMmZSYlFjcLrgQj0UUgEqmQEGrTR6ilj7oeXF1kpVu0FZYqYwJEpYr/Z2GdVcC4cF4e+Ca5/HQhlDiDRcSJHlkCgyDR9x1b8NMjUqQUgDBaqOUWFHfpxRYQxMnJkwuFfjyZgPxsc4iIxRVA2VHhuZxSEM2siRRac/PudYR+9wIvgdNSUrly8vcNI8GGduGIe9QzC9Zmdi4ccmIb36nnnB4xNsK2HvPK/yhFPhsuYqa4bGPdhJsPGNMjdNqr7PPO8ixZicN0fFGWeR6XAtRDLI9dwTfCfv6CijPOM8L1gOkqLVbkqsRIxt2PARciJMu8gcyOhIz3HqtGlFsxe3anfEwEX13A/ndL2LFDTRC3V2jAVdHpeZHTyPdm6dkrVTYSdCFHHJoRjoZOXFWHYOisiMa4jSPtD1TAqQ1VjkDoXH6UI1RzVy+FSeJv7HKW/XvR1+z+/C5necofeD74rUiT7HKf/5rvDAd+4Om1q3hFfO3rVrcsON3ykilESlDJXAoOu44MJQ9+1vhfYLLiwU5chbf6D1vOUzrw/LGai1J/7kx9pLGHtMDc+MvxWxqQWHShfomN5e98k3dn7XUvx0zpcLGFtd/aCi/ggnQk3kensLYxm6TMbgCDqKGcFdmYqXB19/beEwsF+J5rCXMDLY56wxC1gigVYYFsQOLqw42zxIr23IDPx2oBPB90WQdcDB2y66SHut+aqrAhkmw9LsSs4e4ET8/eI5Uk6Wt05xI0cwoFijimwBvdq0Kdxz733qdQCN7M23fF9Xx4mARKvsezdpXnA2LEf5virrlD3lF7cL78vcIHvo98N7In0orHFjx0oxieFp9RqNzcV+MJO4Do+x8J7rIS95Dhg5PAeMLcEz0z/XqTEWRerKy8RkJPmSwSCIrPJbd63GKHMQgfoCrqU+H1lmkOs6y+zMMeN3IIprIiuYVz5X1+2OdrEkMX47Ecg311nwnnmXDEuGBv/HbH1XKCuP/Yd4cW+qe+inJmZQ6GEt79ihiGXVoIbQsQ0K5Mg+FOESdEun2WGMNEq+ZE4EhdU4DHxmnLadCMF9+/pDZW1d2NEWayK2t+2QbcDc0YW6q6cnVF1R6kOEE9GcovPVn39SzEu3vOXaUoDetcrY5g+FsOx/YiZiUgmRGf78WGSeG+hE8NkrZdPD2V/4THjpxRfkHL40+tliR0xaSMF1f1i6fEVpl7ymE0GKJI795PdE6muMq7mP3r2HDWsngSyL3w/Mz+7up5kTcUwKydiZSn8e/PhBCk7yfJ1RYx/gMLeu36zP2C/A9ej9QBYVxASZuueff0FBktn77qfsA4Yl9gdOBP2xVqxerSg3My1Kz7HjtLZZM68sWqx9T+fq6dOmhy2bN6sWApl4yCGHqFtyE8G6nbERIb+DxYwXfxtezVpRFD6t/wKFwAcDAsvOpnumWP8Y4e59JTsuYfpNeJLr2dwWEhoh9ZXKg2+F/kyIGNtHtildV8nvTZDAebiu6zYMhxasKdmzRifILkqEPpyLc8gpopaSWrN0fG11jfos0LwPh5A9SJNQUXMnAhycCOX9UgYDQ1/OY22tnAigkARYCRoZxcD/yFXBSNva1I+HYAfnRZZbllDLRD0w5yJYxj8/O+rgYka+Up+jE8hMk40G8sRckAHbb7/ZYfnyZTFoArR06DA5nMjO5557LpT1dXcrExGfdSyuQkgAu+HFgnQBsIUlxzktxKQ46hPnIXaw9rlsqHFjHKvUVk+PFrOMkS1bIlvHmDEypOWspAn1IqM6nEpwCT8M14R9Q0Fo8SaaVxt/LG5FoxH+1VWabKd9bATyt9PGxqPasXETpbhp6vWgwJ9yPArT8CMiYTw0Z2Y4N+cAu8v9zpo1q0h/OkKPssXL5JpOo7JgmGPm3k6KhGhPjxbn6MQG5fSX0nQYXjU12nzacOm3nhOOVWFwba1Sm4XhnIxYFjqpOL53V2gtPKcLWRMJUtaxY0fBwcy47IHbifC8OwvCMdqsqe+DovmO4KdnxTGOENSREkzz4XtjQ4uqFdzzuHFFdEBQJwqP0hp0hMGbpshWZBS0eNF5pqaAdrknQyreL6BCyQmywFDxZIIoGSdZwLySo5A20C6OnNdx4VzYmXC72LTA7XQMzPYUnw/US1lW6LHT3ll8a2rW5t/fpYxEhu4JB997f9i8tTXM+1A0uyuvujKUV8WCMF7Ceye2BRVkUgALx3XoC20d7aH3oq+EId/7PwUzw7p/+eTutOVuPxt2443keSU0RUWXYED1DYPkTJgdrKyctRUbji376D8fxR9x800R11xbo3MqGNHbr2LP7s7uoqkl1+EakfFkh5Qz978k9XPY65c/D+PHj5Mgjt2GY9E+a5Oxu7jMEEX2HOfDyLIAZ59zTo5f/+9vrFO1J48+EXulPhGRDb7U6G1Pk26IWu5EgDl/WwoCP/uFdJ7Lv6FxImuJJnGPMtSBnixYIHmG8YJsI1L1f+/8Tfj73x9WwIF54v4mXBEr17decbmcLQwWZBmGvjMCisKTwSwLwu6qHg3DuS/Sc9cnim/+5zrM1caWDZpb3iMPqVMQXKOjQ/qBwm9kp4unOT+yAB2CAca4tbZTZ2nOg6xm/8PQJJma4ZmRHcoUb9igdYOcN4mCsdHsQfSHa/94rjxv/ub5czzvvQbsWPC/CpV7usP6NWuK61tpG1rEWB2EsgzjGtw3/3AigOOwhlmD7rXBvQwdggEcHQWeYGXdoNC5nSZkkZ3JTkR3d2fo6Y36RnsiCiZlOHp6ge51KBJq2B5wJuAyytT39oWq2kGhNUH+GCvGCg6EICIJhlF9RXPYmNIM7iJfc+5TciIqK8rCTe9MjSl5RA70786JOLZEjHBn5Xs00jvDWcWyv6PsA6J6PWnGaWJNrK6uCg+WxTaIY18eG2proNHtChMnjNfavOdXD+yyZd70zjeFv/3+19lnJQfosJOP07r//e1x0zRPOjS0Ls/pWl3/sKeMw552Z+ZEzJgZszEDnIgjnjm8oOHEiLTDzDPff8bsgiofp2HJkqXqP+IAH+QHNKAjE8Hauffee+Vgm/556/YdgsIAF2QNsK5ETzxpkoqwp02ZqvpXbJvbbrstbNq4MXzsYx8Lhx9+eOhq7wgtq9eoBJ81BbSYLJ0ZEQkGGIqUOxJGSfC/DXZnCzRLmQ5TTU1Dg/oO2E4ShDfrk1QEpBMCwll6TqUgZ4ISG47tjAdjVuA461+RozVsj9q54HzS+2RaUqBZ90hmIdmvtgccbOe3Lng2UkL3kWoiapW1iRTLvEDHOPCuQHhlhWwdaiIc3LZ9jKM3bAiZoFZB0hgX9NMiAUiNEwWH7O3RvlbmtaNDMjHKFZorN0o+/vnPf5YMoa8P98P6YJwcy5pgzQAPJRtNgI37RNYiXF7Eae/oCEOam6UHWD9ksmBNLevv7e2H6YEGM7w6E8sNF0Ogi0EjCXwuxEURRG6Ow6K1Q6EJSukOCezUf4L3GIowPZkqT7iqsjIZuCgfvGZz1nKOvMCJRUg6qMDrY6BmFKG7LN5UkGwcqzzNpsaCZYpzc7yVgRlG4rqOGRbGyMNFATEPFZWxhTjjJeXP2E2/xrGxKDMaLfyGlCKbVXhjCv8WLSqaIrFRFfVMzpQ6sg6K7AtauOm+hIdL0SE2ruE1WiQostR/g8WUZyEKxwojO+GOSUMWEJuURZDzgNea2FHsoOSb0yLRGQ7Ns8+bzm2BMFB8KnKQWsXfMGxEOK91c5G58jopUoWpgSD34boK7lGwtFTA5OJLRy0FTSAakJrpycFMhdQWRK5bABdczJHXjTNl6X4sWLy5DXtQwVVipYjMJzFK4qiLM1u+VlEXkuZKgjAJj6L+IoNCed6cpSjStVmzG6d084hOhBrEgvGnTn/XnrTXaxY/V193jc4hZrRktMiR4NkBaerlGn2hJ/SFsopIv+xs4oZ/fX2WoXxQdZdfLprAreedr4+HXH+NlCZGBlkIMn1AmSqrYtp38Yf+ubqC6b/8hfafxlhRXkBLuA8Kpnu7exUQcVoXthEL6sbGBhnVROQoRjz88MPE6BUDFOzpWBisaDoG1LZt2v8Yv2Zpch3EqO/frOu48BZ5sOEz7tW9x8dUfGEIk6lw/7dOxGHpjAOdiIPGhfD1T31V8giDBIWAnEdpEIV1vcGhhx4qDPVTTz8TfvWrO4SDZy3zzPb57o2iB85ZuWY88bgMcprAId9QUC6sxiBn7tAzdMQV9j9F6pFLNmrgq3dWh3FMmzpV48RYBeKBk8M46bCKriAShjzmuZvwwpAhRVpTRgU8N8a89FQy+K1LgFNyHuSHIE2NjYVRYugQe9JZZMtn/mYNmF3PgSzvD8kycMZdnWF7a6uKq/nMmR9+74y7oFwpKGIjwlkVooh10HGWVyiTU1mRmIGgfBw6RE439R4yZOoGhfatGAQRhslncV91qybC7Evcj+MYwJXyTISgzQpSxXobMhF95ZWFE8GzwLEB3gRVJUxPm7e0ChK544oYxsCJqP3C01ovMGNVlZeF6z56RWnx40Sk0oF7LogO7NtNJcYfiV3NTgQf4UhsPOtX4cH5ET50yOhjQEqF2trqMHzo0LB6TYQc9/ZAYDIojBsboRf337krgfUp7z8l3H/HT7KNWKph2P+4oxX444VhhSxYPTfv55AXUeeOhD2C/LMcwlT6fOT0g0LLMIpdqe4O4YT+4wtMPWtCEMxUJ4TskD7q7NP6xsjDTqJbNZkH16uuXbtOf69ZvVZwQIxA1i7n47tFr7yiGp/TTj1VtgvZDdYGx7ImiCaThTjqqKPUywWiBAKh7OGTjj8hVGOslpfLXsDxgLWMF3YZutEZviJwmHS2ez24RtKQoYE2A/fIeJEfJi1RHURtnEPTwWqPJSeisC8w1vPAZiqKN9TKPaCs/53ZyDMlOZuiA362A6yP7WQoY4i+TK0GXGvB54wfQhjbYIwVx21oc3MY0jxEhj/7CyY99IjujexpbU0BmzTqA5nA82dugQ3BlkXthNcE4wLOhF1K4Ka+oV52IfOIrOT8ixYt0l6F4pXzIXuQ3zRD5rqQR2B/UhtBxgF575pBzkPgBnvmiSceD9uASaaMkgJ11TUijQBiV2QiHKFXtCNFp9hIzlI4/WJvypEOD87HFUZVVljDBNfTWS/RI3KMoVMMGoPbzZpsAApLmiBC8OQ6RYy3JahUf1/0MKEEJauRwayi8OzUcfwOZguKW5w+UoSFztap0Mx0aHaAVOAFx3Zbm5wcvMSx48dpQSj1nLiHmWiOW/LKK+JCxwgiLQQt2thxYwMwHDxIlOrQIUPlDXI8KUc9+Pp6PVSnCY1NdhU/D4sxEomXkkjFV8q0pE6MojhNEW4t+GS4+3/Dhrxx7bEzdqfstcld7JiKhwsDPBnZVu4+togqZMZujiu8enApwsO15UQYzoQj42Z2iSYwfVk4UcpIpEI75pzxIcQUuaOwPtXEcD9qOpegddrANtoLWtWowItzOnuV1UQ4TZhnV4yNRBBpsycnwjUOFmhOnRrCVQiRlJnznrHRwL3m7w1/8Rx7XdqJ9DqwAZM70M6Ccc7n3/3eTDnu+e2ga64J4Cvpn4Ih4IJO0qYIBjGhJVpluiJX1lSpO7IzdY62bv63/3376iHfiZAh4IaCMAmL3qt55hnQX4D5oNFueagIHe2dYdM5pYLrST/+cWRXqq8PnV1EWqORxMsRVe8LnAhT8bGW2HcoZV4YfcCoELzggB977LFw6KGHaAzmN49rJzZyQwljyEquDBkiOYKsafl0nIsh371Bhi+f8//iN9AXIn9SOBHDjzwyvGXdutC/bFlwHLUE2tj9c82L5Z2NKHpvuDVFIn657/u/030TwcIRYj4IfLi/BbKYyCRKBA761WvWikMcB4G5JWhy0vdiV2s7EsPvu1f3S7M6ZCD1DpxbWdfeiMXHAO668EvFDTRcd60yEsy1sN47Sixy/HbfWbNkNJEpYI4x2NEXys6OHi2nDx1lSIKbmHIc/xzYgZ2J52Z9wPVYZ/zN75HPvFDyhpMgY83Uh6OLvBQBRYIJGZpk58K6KEb/45qQg9ndHUaPHCE4k7NZNhQN57Vza73oGi9BNTo6Q01thCcYBsZxjL1JfSxi9k7MObV1obuzI/T3dIeKshjEg8lIzerUcI7aiEj9GJ0ePo/BAfaIzivnp8SA2A27X3tn2LajLWynroSIak+vZDP1EBg2ZOqQfRsumRCa5ixVETb7hWd695Wl+qbl8zOK00TXaifiHe/vD/3NqadEStyVHdQfjnjnqWHLhg2hOcn+f6z4U/iXt/5HePzxxxQVVRPYoc0iP5k/b546y48dOzrMeyYVAaUi1igYogM245CZYcETZkHKCqEnxfcHTz1ExhHr69m/P1PacKlhXfzAfSd4byfh9ZyIXbtqzzjsBNkuQmBUVcmo47ngLLPucfDVA2Wf2XJ0mc/hw0eEfWftq2fA3mLfTpkyVfILqtcVyyNzD2vl5JNPVpYJuUancZwG1toBBxwQ/vHwI+GBBx4QtTN09KwNaimwhbh37BPk3KCamvDxD304lGE819TIFqEmAtlsG4QZMNJACA8XMRMgqKyKvQRSAIp1IlsxflhE5NnTQBrZf4yfbAiGKkX/wHgcIHKwk5+rAVvKrrGnlOWrAgLYWWD8RXhTVaNsJvacMPxpLK4FYK7lsJSXaY9ynAPlECJgq1RVxhpd5hVdYyef71xcjTwVVX8qriZA29zULJ0KA5bsH4JyqT7K8oX54nOP0ex0htuPHT1WdqJqkjraJaecoaVT9bLly7UWhtDEr7w8rF23VmuKAmoyIPxbu2atnik6fN36WJfL9clGA1VFdnJ/jzzyiPQC1zLL3ZAhzcrMI/eZW2rF0BGqg6tvCGX9PT2E7wqKTibARrQdA04+uLlZ7DlW0FLGdASlqDc1OrNwNJypMJQS1sseHIU9NuIZFMasccbCltXUhN7OLp2bc/DdqDFjwlYgVqnOAWHIjfPdBoqe29tjJ8TkVDDZXEPFkBVVobGhQevWkR4bHFKE7VHJOPrPZyw+7pENuL2tLTQOHhypPvv6w6DaOglwsjbu70Bh6JatraGzpyuMnzhB6a2169fGbpAbNoajj4pRjrvvvltjQGDg8aOoxUzS2JgwsLGfBRuK+WSBDxsypKAedcTaxUb24ov0W0a7h7JQU7W842J61mzGYiPQs6KpKfaHyNL9eZHxLtmIFBFwsbKZTuy9M8aBTgRzeu7mjQVO3xhH1hsCjjXB8+blaISdIv42owrCitoOGQ5EQVJzKBnWCT7lVKKlPz0+hGNOzB+GJLnQqyj2dnguQaFUdJ4oXh1VsbPy/0h7Dyi/rurse0/vmtGoV9sqlmzJlntvYBuMscGUhBLKC0lIgRdsMKHEoQSbXpJQAingkIIh9GYDBtxww73K6l0ajTRdmj7zrd9zznPnajCQvN9/rVnzL/eee8o+++zy7L2tdJSxl1kqLWIvGBuHsgQLIBU5vbGtlhZinVK47B3TPGSvHmO1EjQlAKTRGWbh949eNeX6nzr9jnw383OfC+IGjDf3fnXufiAn9EUQCarJ5kBN5lDZatjz78kRur/tIb/l+7bP/oOEdkHcslJsw0EizVydN1fpxUc7NJhc277e/WVOmFt78MqGhPI1HEZYZHyAMN/wmYQfTa5qrG7sd4RU9h1tcz1CCi/2rC1JBKzZG0m/EEK73pIUnKZPfUIMnL4qxip//7umCQVgZr4AJWLOFVfE4U2b4sz1CW+NIvH7lAgCqROoY+o1XYl4W+ufawzAEVpyIDtjob8cJPAd+CU8iUMrwTVnxK5du2Pjho2aJ4QW4645yMy3mC/4G3wLIciwLpREH7qD1x6Zwav5058qFAjml/bgu/YGz583P5YsXqy5xOPAXsRbwrpwQDL38G4saawpeHHW0VZ+aDgF6yeILrxaxbvInZ/T8nJgOhOXaZL2TW94EtrbZsbChSk1tc84K4nmo6YXw3vtBWFOKXYJxKhQanIsoOG0QAZ4niG2FmD4TD0G0qwW+yKnF4X3NTTg0UHRoP7GWNQ2taiuA9eOk0BgeChGhg7H4YHeQliT8Dc0VOwFGSrIfJhfhiEXBgsgT5MV0d3bF719ZDBLxizmtKe3TwGe4/l8QXHgHOaamtq67KWpjn95tykxolAkbi0R6l0RV1a9Mr7fkitEl5SIC15ypQTY5sZG7fV3fm0qkvpr154Qw0Mppfqe3bviF7/4heAXCHz33XH31AOsSKwqCfFkhkVnWBzxopNfLLqCZu94/PZ44TlXiD6g7R/cVIqPmKZEPP9lr5cSev8vcpVtCue94KUyNv3s+ymrWXqVvRJT357+3KuK1POsAzQK/bJ+9jKgjC9dfJSMHgiBjt9adswxKW1nda2E/dWrVmld2T8YK0EvPPnEk7nmV4UUBBQSFHz2Gfv0RVdeKTq45557BBU8+8yzxPdRNlAWkE+6D3bFBeeeG6tWrtRewqCqmFAs48hm/f1F2lXzZ9FYThxQBz2SShjlc3JCsDl5igG25sQ3VsxlPCOQn1ginOy5nsmAFPr6BBtEMceryNmIQj+RUh0nCCCKcEoRj0GqtW1GNDS1xN7OrhjDGJWVK+aLeejr71OsyEUXXST+snvPHslb8G2MwJz/+3bvjtmtrfImIG9KjkBmBfpI4TcgrMiKhyj8mD0MOVEDckbHvo4gVTUCOO3yMmyRNVYGqrY27SPLofQNukrnf3WuVZQS1ABLUxKilpaoqUuGdrzEeJMoPtra1ibll74SM4MRu2P33rjoggt0Dfyba4hr2bV7VyyCVhYu1HdPPf1UbN6yRV4Je+LWnXhiHLtiRcydPStqa2olE7DfkKeZC8GZxoaHc0xHgir48LXr03AfiJtBmVlC9GTlQZC2lvjblAgIRx6LHBiMsEi7tqggQNJBNoiqHmdBFsJwHnFhLyHMygplhYBQ5DJvblKQF24ZJqayqlKeABVEamyIYfCekxGz22cJ28qzzUTl0cjapa3APlBs/e3u6Y2unm7lZZaHBiWijnSETVKqCESSp2FWe8yaOztaWluiqrYmDnR1xabNG0WsRy05SqXLOZxZYBaNjX7//feLMGAUtnSxwQWB6OzUHEGsHBjKDpDrN8ColeIWLGFOTWb3tTF5roAsbGFWHBxYbCHWEKdyfISVFFnWSnEMrIM8A6UYFEMCigIzTss7MRGfbjMQY4pplpUIvrWrELyvoG9UBs7eFEN1bO2HKTlDQhlWZWFeSs6z1WHQcxKW3dAoZ4zyvZqPUt0HxdLknMpWtCQsZMjf9HiIctDzdGFRnrPJZMFAaDDdl/cZz5eVMM8vbViIMT7cVhPTrr0Vbod7eP/4S1MmphO+nXC/PP+J/J371va5zxZWVVuBmTtZizPMwhYefvdvhgEeyFb36WN9ts9VH/mwDi0Lhswnn6crBO5/WVjSd/Jojgq6QF/8u12rNnRorBnO5LZSfxL229czz4aOsOewzHE4OrEBh0lZyEoCZzqU2IvwBQ5vlAjzDsaz4/9Mwa+O+fcb1U8YMXQ7eO2U9f3Z5sginBWJlVdcEf2bNsVPLn1Ogup8Lln9p79Ozl8Y+jRdiaj6wF8LjvXXwyn16jsOv1luc8bA4cGYnZIayCYCAsYNeJP5CZbAxvpGxY8wToQthDX4GocgBwr34CI3/NWQHe1p3O5VKYsIAfpNn/pkEbwteFFOumElQnjjXJSTg5A5X7p4ifg9844gxT7C8or7nbUiEJD5Bs9rJQT+z3W8BKXKXodyBiR+Yx3tcaePyfqfjFfyiGHcAE61NKXxZr7oH7zEXhzTlOPcvHftEYd2/LKQ7nv4zHO9z8SvM5yXaxSAjVKQM7rJi1JXFw1ACmpQGEJ8k/40zGiLQ73digFBiK+pa4iaXPdgZPCQoD4Dvd0FBM/73XuKPpoX2VsPnGl4jEx6iX/hieAanndIFasHJRiyx1DUk6EmQ4LllRmLf71uqkr79idK3ojbIma95UBc/ufvVbrim1ZnmFGp5kPFGyYjLkyz9+Klr4yrvzpV6fk5l90Wf37C1VpbYCQyys2bXwjTzOuTTz8R2zs2CTpUOAxEFHlFsiPimKplomfOZmiENu2ZU+2QfH4QUAqNYLBi3hDMn7z/jmJ9X/umtykY+dMfyUFIZJN67qsDvw/7g7lDSIP3ADfhOSi3tGnvOnMPv+QFjQ0eTsUb6RtjQmnGUo88cdGFFyYI9ZNPyRCIIo0HomPfviKtqNEleDPYt+ecc4543q0/+1mgjCDcPvLwI8qUhheCfQSsr3N/p/jvgrnzNBfO4si9/F6G2Tr5gOiYbD+56BvZiWorqrSPhGIgHqCmWsLwZGLqYvIT4yljIc8jHQFKBLGv0N9kZVURazhKNjGhUGgAyDRZzZAfRnNh2AbF8ZGwQ8aDQ4ejf2g0amoTpNIJNe6+5x4pDhh84YMon8yNk92wlxGsT1hzfLQ2NEQ7dVhypWeuscc8KSwTRZwr68hcca28BTkODIWIe+Bb3M+cw9voI5/hQ6wTyh2/MY/It/UNjfI+OXYLDz3Ge3j4wOGUbpk+DI+mOmTKhDUxrvfQ09ZNm6O9pTUuvug5sfhKsKUAACAASURBVGPnztiwcYNi1PA0Y2iHr4jecswvsjQoBeaG/YTB/NR162LlsmVShFgfvEvIYpYFVSeiDEWSIlDClzOZaEtMzpx587SwDFjZIlSSO6W640+CZxYkfajzX/lsc+yErUdMPJPNfcla0xRVZGDilQVJJoEJZsMZ/sME7evoSDhuNvtEcutt3bZNG4AJYGLZdBwku3bujNqqauHKIAox9swQypZf2qMfrvZXWHgrKuNgd5c0YWnM4xNRX1MbTQ31MTo8omI/giRRqK6hLqpqq5VOTUHBw4Mpo9PQSBy1ZKnyPEM0EIldVhCwPD14OurrxWicgciCoipQV1cXuYtp0xowFgEdvLkgmgRlF2LLeY4LT0QOGJaiUApGL8N1tH7ZEq8Nngv8leFFxb2unzBt7dX+5GQQC8Hr7b3dRSBVObjKsKAKhAkXOsoMiOfpMC7lhbbHywc9TMHC6BGW+lIWKZ6PNZ31cSpVH4J2O+pZJdeqhQBbJl3zwUrVN9acqHG9/PFHiv6Z7ouYhlIeaGiW9WZdeRZ9Llu7TWtWarVncho8/ht7L3cmB3kuqON9N92zwf2FsJ1ytShzvINQ2XcWtuiLCxnRjg0BFibsTbS1yN4U+ko/ut/8m6ldF9/4Fc2PhSr2lr18ZUNDcfLm/lpJKAs1yS9B73MV3uwON8+yUFbmPe57mpcKCTccvoawWEi0kMAcOMUyyrvXid8Rknk+2cPsSpdLOytdDqDmWrvCHS8mj+Jbp4SJ8njL7x0QnwBWEeNXXBFDBw7E/Zenol1V7/vbZ721rERQQDBl65961X7ofQqq+8t9yQPwhQWfFjQIWoTvQFd4Dwjog4dQNZ7qsLbeK7nGJAHEyeqk+ITDh+PHP/6xlAbGDC8799xzxecQtqygGa4qgWwy8XrHmnGN6cC0Dj2xPvBS6NHnidZmbjKyYEH0HuD8ASPOWuFN4fClrpGC9ycnBS8ltzr81EK64Wn2btNHBDhhsYFL5gwrgqzmvYCFn7gCMPb8jqWScTguhv6aFhiDrIU5vkEKPtmNSjE6hWJVyvjEPuJa9gvvDRdkbiS8liBI8CLOAylDUpwRvpJQ39DSFn3dB2Lo8ICsuOoLAdizZkdDc0vUNzZHz/7dSgvrPvOssld+uicCIe4waWYnch2eHCuBBZcaE8kAE1nJSAZFVQomhmNgQAY/LjAdcP0Nf/DBuPZr742v3JCKE/K64i1/EzcenZXlkhJxxc//MH60M3konj/7xUXl5h/1fCveuOov1XcEwCcef1yCz9rj10g4Z92BA32r6WvpAXflBxlxVFYicgHrF131Yq0D64+MQ5/hC9Ce0QGcIbIoT06qHoOU1YEUuwCtci+wUL5XTOXQULS1z46+gQEJqewpBH3oBsMnZz7PstLKOvJc/kMPws5PphTkXMt1tA0NIJCSvQdrMPIV39MuClXrjFbRKv36+S9+LgOr4oyWL9cYkYGAPq0E4lRfH1//+tfj9ttuj3POPjuuvPJK9ZGzF+MnhtN9e/dKLkDREPQHGA8WcQTXbAwoe5atRAAHwugKJB1FEVmQZDcoEBP2PJdKB8gTgWZMLI7oazIofktcGmuK8kAwvWC3Gf0GnLWqOinXNuyAHkLgPki8TnW9zkA8pMw5/YRn4FlbtXq1xsGz4AfwRAy9XIOyt2D+vJjZ0hwNKO4ZIgkl+TxkH6FIsq7MKzyibAhTvHE2xPEbBmPGwdryLBswaMfnBr/zfBUdrqiSN9JQKeIniEmhLQKtUQwUBD2jRbSXgqzH9Tv0gLJ33Ipjo7kh1QJrm9kmWUhy/UC/5gwjDFY6jEfwA7wizAX0i+H01BPXxaz2meoTMhP9UiXunIipYnRoaNKMxITMQvNCe4SYxQy6u+VCRrDsy9i1KRjClBfj2ZQIFpZOO1haGTPypvBhIoaXcf8SKlFEld83ZWBi0RkkBIO2hMJwoOugJoBJ79i/X9+1tc/URgO3x6Bx57Q2t0iJKFzvObc/93lB6Zvy7/b06DBjElFOEF/QnrHIyXqEq7aySm5kqmsePpQ8IhJSJ8aivrFengj62NuXCtHU1dRFa0uqIgnBKm6iszOlWauq0sZ3gLQZjRhFZl5zZqU8vxJq8wEGo4AAYHKykOZ0YfYWHJGKLAchl4Ory/ELFtidUaFcM8LBvFIicoYCCfMlxWE6XKos1B4RCJXv87N1HdYHYdbxRCS8rrI9OJNB9oiYQZtuyOTAQW7LpZQIezGyEmMPgSA5bi8HRlsQdKB0eTw+EBx8JeExpzS2AsG6/uETj8Y31q7TGr9mY4KeuKgOc2IvBkIUG1wKZQ46s6XJlkgLvrZQmlHZWljGWdtL4GvkocsvKxaFV1GeGDColRKWTN9l2Ai0XxZ+7I3wQcbziliFUhYtHXJXXxNzvvTFZM2oqhKj9WFXWCqykcF9oqtWTuw9KBshykqE6IPDYjIpvkfQVlY+ygoF77e+9shq0bUf/YiUAReTcryU14f+sgftPbCXwb8DVRRkJNOQ592eWfiZLYm87/iz/3kgNW1NVyLuuOGDcdRRR8f+/R2a04G3laNOpyqFn12seoQVCisSNR96n/g3CsD+zgPR0NAoocr8nLGy7ghg1FxBuGBu4VHQiC1k3I83Fl7kdSWji2vhAM/EE0FQpuFg3M9hxpzqgM4pR8XTMwStrCSbHphv1gnex+/sURkKKhOPpH3TPvue8fA7PJxgUfpgoZ5xwb8tlLFWrKsNA0opu3dvAb3iea7Iam+AMjXBv2trYkZLMlmr0Fau7cB8QFOih1zF3h5R13xBgAB6YUPBsykRTidubzjtIVDoDMY7mRNO0KYEt2ayNdXI8FJWIuqaWqK/+2AMDx0WX/Ueg/8B9WidvSCGDvVFf293MY/ytpRw4l6LAomQlQip8bmSsYwDJF4AcpJjH8FzYzgTlInEJJOT2arapYyLBP7iEQZyqHz4Iym9+xf+7O80zj/7l2tEc8pSM5g8SEDssDK3UWgvpxx2FWX2MLTCfCKXQJMobGvXrBE8hz6iEH+i44a0S5xkKdeGe/VFf1QU3/r1ffdHfCDivF+crzlzUDL0YMux5QSEV/a4jHgSopvjwQceEB1wrTIHjo1LVkHZIKnJ4qVHR2Nzsyz87Ju77rpL8gUCJYI+9M7ZYLmDM937DwF1ZCRl0OEe+oFgaC8d5yRKtqFOx65cGY89+pjaZX/TLml54U/QP3VhbAA6bvXqmDN7jpRtx0AcRbHH8QnJTdDjOWedHYMDh6RE8Fzmuh0LeV1dkjvIqtSV4h1V/wELtSHRGAsqqyTAYpFHRsLiDQxHsOCsBBjmh+IgT0SGMhH3AT3xkrUdyFIdiJVUVRw5FbgkMiFCMLQonsFzqquim5TmW7fFzl17YnhkTIV9aYd1WLF8eQoOrqkRxGfzpk16v+6EEwujLooU8t3Mthmq2AxNyZhbytbGZ+LAoBt4DzRpYxjfsV7A9Zlz8xXvbcblc5e9AL0hS3Kfz3TkTv5IjS0aqatV7APj37tvX+zctTPWP/OM+s5+YdysGx4GPFUrly3X/OMRQvFkbwHbop94NJgjitTBr7mH6uQ8H28FfVk4b76C6mc0NxVoCaBUwJmYcOSmFBORLc4cOlYkPEDDKIjWZ/JbsLrnHNdMjNMccn1ZSPD5RntsOq41TtawDsGD8mFmGE59ZtwwSAmrYAW7e3RIrDx2pRgSBwAbcPvOHXH77bdroYD40D4lxSFu7sV1T65x3HHNjU2FwEkb/E5+be5VYHYuwEE/uJ/FxbKGy3bmLD4nKxOaMp4NrEsIvYJi4X6vBqvfFzPaZsTio5ZKqdm4aYM28uz22apzYViH89NjDWQsMBwLKAjGHH7GJEOQWBucC5lNiqa4v6MjEXtrqzImKKgIj08urCJLAdbXbCF1DQRnIigLxkoBm4OjGIvbskLoTAQFnMnCVA6QLgtV5YDsAkaVYXCFB6Mcg6P0aKTSTF4nH77lTESKucixLgqQzZhO6Ei53csellKRvCLWYWJcdKSx5zlSkCN503OAt8aQCzEdUSwuf+exFAHrEfHdk08rxLjXbd4QX11+rD6/6MH7i0BeuxethFl5sbXSgrc9KfZGWDD2oW4lw0KIhTF+556n/uBVRV+O+8Z/Te1F5bimwE+1aM3p3Jx5pszQvI72kjBH7A/67OBrCxeFokV++izw8N/vbWCgrelCCs9x/8uehLKXQlbcHKOSXNeJH3herHTwf8MrE1xiyVdSSdydbzgy/Wz1h28QnRhnbCXCQhYYYCtOtnS7j3wmbgJhxpY2G13cjteMccLrut7ytmItft8bPAi8XBwOJWDW6tUx62/fHwfINjM+Hls3bdWztQbXJ6HI6XtRJMg/U/uRDyn+irki9SfzjyAApra6qkaeVA4XG1L4XZbKqirxUtL+eU0xcJg+OZjggU4FrArQ3d2Fxe+73/2uDjTSQTpwkf5xYNuj4/gb2udanxMSBLKywHfwHtbJQX/MPW1g2TV/pG/0AbwvNMxhyHUc5IyB71kHfoN2DcsStIBkFNmaSztYJRHS7MVSPaScgdBti7dn+iMWazYVXXMyDFtinbFOlrpsoFKiAKBc7L98Rtgj5z3sM9OKkZV2n8FWPMiciOUfHoQCwV/yiqdqwpxFEnDqm2Kgt0ueiKR8JylNGZyqq6J55hzVlejqTHU9rMDrnM0oAvN8fhPPmZiMUazCEwmTLXgJFkhw7k5mUJESIUAnCTo2Eb2vc23ziK6/nRv739ce7e8/IOQA5+8H35AKWUYp4dG1X39fEnqBiDAuhMTqKgVvAtniXOQ7W+q53RAgYC7AeaAdLM4oxZyrm7Zsoh6woMU/3PL9eNeV7xFNMV+cewhPF154YZGhjP6zL5g7fuc6C3b/seerhTLyppe8SXQHzSC4E1PgGBfOeiubpF7t7uuLnbt2i1bpO89gH9I2SgffMzZ+g0aVcCLHByErzJ4zV3BC+gT8yEZdZ2jEyo8BFfz6ww89LGWB8aOMfO2mrymLz0+u+nFc+I2LtaZ4Dqk4jIJL8gIs7yR+IVCdMd95553aG9Dvq/7wFXHi8WulBCiwGwWChC+llKrQY/mz9kD2lmMAwNNhOJiK/zpBCSbanIVSVQ0znEmJPVAgchZEaBW4EkKu6pnUpCxrFVmR4DOGOlQQvB1ch7IKdOe++38dmzdvkTeMIGeEX+YZZAjzrLoYO3YIQoU8gPfhuFWrpQBC7/D+iXESDQwmBZEkQRkqZMUP+mA9bQiGvhgv/1HOTj/jdPEM+CbrzLU+W1VFHB6/dav2FYYR8yr43MzWmVor5kTJQyZSnCV9g9+yVx548AGhbxTPtmhh4RFR0U325tCwUDOsnTI8UZcjw62eXr9eSpgdB3iJrDijXLF+CyhaePTRMWv2rJSYIcOu7S2pmIQ7ZE/B9MPVlj8Gh4UcoiRlKddD7DrMmpqkpZVfR1gSI4rJh9ic/tCWy0KwzDhQxUTkDBc6dKqrY+e2bUq3tmLlyli5apWyPDGhaE3g/PhjYlgYDiX6qWrIgykn7qy2mTqILAgB36FtNqHiLiYmtGnwdvhwZSEVMNndI4xZqhw6Lo0OOJMKH2dLkOEgB7oOSEtetHSJFnfvvj3Z7VwZy44+RoyFNinkwfMhWBaC+VImhMZGMSw2MgSCVZCx4LaGKH1YMTZy9LJREfBRIqygIejLHT8+Loyggo9LFa0tTNurwcGE10QpZEtxADpUsrfBbkIJ0DkmQrRRKndfHEJZoNfhVaqhUGQ0SifnEYXfYHK0C1Pl5RgLW/UsuEvoz9o7G5R2pPDhuSgVtLGHw/0jvaLHZouxKneXKmmbfi1IyUVbHMKV8b0TTipI/IUP/bpYi2+fdOpvyIkoERKiYYpA/kaGi1gjexToo+ExrIUFWnsivC98mPt/2WNhobqsQNAZKxESCISnDilqzBmKhA9iC3VJ0MjZI7KgTj+knOc9ZU+ELSfCyGbF1cJQ2Z0NbdIm90F/Fvo9WeVx+VoLlWVBhjnEiooS4Tny8yyMWolY/OV/1jW7c/rZ+f/0j8JkE3PjvpaVMMMWXCcC3sTLMDnaYr4IYCXAms/cb1iUoSf011byff/LjFXTlQiAYDW4xD/zSdXUQCDYvy9lD5Jn5PobVFQuAZ0ifpT/V37o/dHf2yePHn2V11cKXq2CL+vrG8SH4Seu6Mx7DjUOFA4z1s/Cur0rZNohqQb8lfHDw5kDK4kYWlJQYwrWtDWfeC+EORlOFPCY0nY77sBryfc8y54J1slZkmgXmiWwmefxm2Gtrk0Bj+Q64FV8R/pXrmXeGI8LBPJc73f6aegV95I8g3HTPyuTzImztuB1HhkZFlzGkCb6bY+AhX57F2mz8Dpi2SZblKzqCWrFvlL6xpyUxM8se9rK+wUlwnWPeKbTVnIOoyDgJZGBq7ZeMRGDh6gwOxWHkYK6K6OxpS0mKyqjc8+OlPmsnHAjK3hlK6r2KE5MsmoJapUyGiKs8T95poFn1iQr8AjjTmnRD776XlEmhefujbMKHnljJC/hoV3Js/OWz1wTn3tnqsvw0f/+O0Hq8EYwh/4TZ8rGSPrnLIasMePmecwX5zDWV2h19pzZoseNGzfEjNYmGSBRGFgXW+iJLSA+4MZflIKgcwz0xUueJ0GS6zctzZme6EepbMQLTrtcAhdnCX1RrBdB8JmHODj7MDWrwPXnsxNFV7EOg4NJ0dm0Sc+BvuXlGBjQWGhbvK6ySvTKi+9klMlyFYG7eAX4W7tmrbwF0Kn3IkL1x5elnLnP+dbzdC/eBvq77sR1aod1hK6ANuGF4DfObvba0UuWxrz22dE6Y0YyZJQgXpzP9jzY+KdzM3vkoREbBwSDzRBBnUmT6TfRmxzNWYmAkHKKcZQI/gb6+gRhQsBFfqkAGYJxinjWkZHoZe4pVFpRqeJ6QNuxrnd1d8Ur35OgcDe88VRBtRYuWBiPPfqoqkAzD4ojqCT736AMzShpyGDbtmxNdNx1MOYvmKesT8ypDWqOpWLN2PfQnRUAxupK0gj3rO85554r+iC4mTlCboG+raBizGC+3Aa/yZA8b34M9PVHY0NK2Sv5IcMf+cyz7/v1/aIZxx7DM+GFQPoZFwoEyBWM1hiM8CSwF1BMkUVPOvnkaG1rlWcDGRj+y/iQiVFMl8xfEHPnzC7CB2TgyzID45QngsmyRbCsOJStfha26QTBWqRMNcEUVsMMU/Ahb87B5CetLqXJsyBiV6rdTyxQctnUaXKZILwFjz78iBZiwcKFcdFzLtJi0GcW0AEgCOcI1/RZwchonPX1KuGONqY0WxlnLsgFHg+UlYxBRRNk0/DiXvpJfzo7D8QusLgU8HhLqqK75F+/UlhGFdiWA+BIhUU6WZip3OzDg9F14KByMOM2ZHFYPPrqoDzPBQvGocX80g8IgUOeeWAT8bK70IqCLenERZAhwHPrFKiO4i+Coi2kT1MWLJzLC5HjL2Sdyrjdcn2DZ0shK+GxFB9RKBfTPA5lSJE9FqaR8gFafJeVFLkowQmKSVdJ6YFOGB/WJzFnKxGlSunut7I5MGYVv6oogpx5pvLVT4sdsccC+ixDtb6TYyGOVJmL87F489JHHxJjlsZO4NRoEqi9T8qxD9wEI7NQZcWgvA/LituzeSoIpl733W9GOTPTmm/elCyRWYkg0JI5Q2jke3sMvCcsyMCkrMDwXAuIPFfQiozdZO6N4ZwKwp1KzCChJj/HAmfZU1lWItjLVt7sjUhyQzpYOEDKSkTZS8N1hi8tvfFf1fddb0yF6ghwRsBJLuFUxM7zjSDhjD12JSOQMibmyEJvEkaroqmxocjow9jNuxg748PKxP+et03hvH+TMn7zmwvyV84bYxll6FMfl7BDu40NTXE4ZzZyEHZZiQAO9cz73iuoJdlKSDUNb8SAwNgv+Kv36im3f/QjKTvT/PniM9Adewv+0VCfYGiscfPMmbFt48ZkNR0Zidb2dgmRVnYNP0AIog3GDW0xx9AR/J5UuWDTsZCSF90CvOFE4mfZi2U6Mc3Dn13EE6EKK5wySGVLreIBMgwHXs2LZ7IuQFigD3ioIWy2tFuZhQdjFPN5BD+Gzst7FP4M74UegLMRHE2bFgD4b0HBnjufe7QF3fBf2UzaWoPKtaYVWdtzljMrL6aMsgHOSj7ZjxAceKaUiIz9Rrhmb0CbtFNZWx+H+3pi8PCAhC+/gDxBw8RE1NQ3ReeeZCxz+xbmPH57QJKhiOJY1YIvJT6UStXxT4YfwZpSjAvvB1TRuj8pna+ZKvTW94/nSmh+/9tTfZnmGIhXXfsJ5cj/+FtS4H/V/LG44R8+m6DB49nS2teXsvVEpCBzoMpkP8v7VHC/DHWhfWDMWGtRmJEZUKiXrTg6lixJeG8UgzvuuCMuvvhizRl7/Wu/chntqURKy8ePTZ6Qmpp4Yu6jsWzbSu0NzgaMfyi2yAy0gQUf6Isg0D29ORlEin1jTg8oVX7yvrLHgP/xGxZwaBC6shJCH/medUYwhWaWHnW07tNe6u2VAZHriHvYuWOHkAooL/yGV4Q5InYBwyQok7qmBsGqGLehq1jkX/SiF8XTTz2dMjPmeCRVbR4dE+9ACMUAG2Pj+m8ljJoTKMbwTxlmTY85IQlrKVrJqU5V+BPVM3u7mIfy+SDo3XQlAkjU8EhMcAYNHo6W5qaorqtVgLqQM6xlb2/s6+yMvfs7Agg8vGrT5i3x5FNPKe0wMt77/vk+0daH/s/Jcfppp8XiRYtVCwOh+pijjpbSANScecQ7wXcYl+EP7NkHH34wahvqYs68OUXgM2sKzcFP4BHMnYt02qAE3cAfoI877rwzlixdIoURwR06ZS2ZA9pg7WmP6+HP2lcEdre2ao2hNUOvbETkP9cgZ8C/5sydIw+fMgJ2dWmuZbQnEci+BPWnXdJ08x56pW94cImL4+zD8P30+qeTAtHRofGee9bZcdpJJwVpsqEh+BBxFcjWknHwthITQWdsSfbhbUEChsLmYJIgIjpGzQdctGRn6u/t1Xe+r3zAmyF6k0NwHDpl7wPuERgPmEpc4BA+ysJJJ5+kzbDxmQ3x9FNPaaK4/7nPfa42F22zIYggR4tz9hA2F/0BokAqQzY4mtiUazdlCpEgkIPKIBoYAgtqFy+/837//k5hyAjsOfDmlAt+0b98WfAbMe7KVBSO3LyrV6+KWbPa5TWBsObNm6sxLVm8RO5CmB9zyGb3AU57PtyshcJUeD6LLfwi5eVzPAQbU14WB9hSs6K1tXBz87vcaTkgHQZxhIs9x1bABGyd1XqQLz8XFizHCQiOk2E/shC4iFy2RkJEjsew5TsTQ7Juy2UzeUTF63Ja1CSkVyn7jtt2BUwLlvQPxUiBj2SI2b1baV4ZG/NUpGp1XASHXw6uTn2eKDI78QxDVmhfGSfItpHjKfTMXHxtuhKh1LAZ7/n9U8/4nTLiVQ/9WuvKpnOKVLtuaddWbTa2sfoWogwT8GcrEQV8oJT+1VZ7MxcrEmu/9fVCiRgaHo26+iQEW4mwIKg5qK8vFAK7oWGCGn/OPGE8LmOgv4KRZUEO2vR99iaYD/g53n9WpMpKBPzBa81a7Hx9slYu+bcbRTvTPRHbXveG3yufz/3i50UvpCglMI25Yx7Z+44jgg5Q3mG67E14Bv3jEDckRm5p4qpapwrLMX7a4j4rdXgPtVdHRuRJnP25L/zOPloZcFyDlYhz1sBgjo5v/ulHCwtnY2Nz7P7jBNEqJ/B1jQbbSUe//M8SWLu6UuIGVWTu7omrPvIJ3fvQFz4vXo5H9MQTThD/5KCSt3IwpYdkvE0zZ8Z9d9whYwzplytra2W94gxwnQbOgD0ctPX1yfM5MaF2WUsMO3iH4clYTgkA5HtfZ+GVteCZCPu2snHAQjOGXcmQ07FfQdT2EHE/cy8rYnV1ETzNmnAgcj/Php+a1zMfKGTQKgoHFjdo3J4P900CcoYsMDc8S6lUa5NnmpehAGXvhumf36Edn3kpn/2QPOH2RMgoUkqN7rOzrMT4HJJ3o7TPeDZCG17wmirqVzTogJeA2twah/u6pUQYSpWUZwTaqqglq+Ds+dGxfVMBVzN8q+z5OMLrCXyp8C5nELtmoUKKxNfXpJiwP3jiUQnKeBGU6vJQgiVVveZm/T76Hy/U+u98U2f8SyRafu27P52CNFua411v/b/Ffnl5fFPvV354g4yICJNWIlhjVU5vbtIZwBrA09i/nJumNeQJ9vaxx66M/gFifMZEu+xxlFu8AdAowhT71SmbWSM+G3LE/BjrjpHvi+d8Xn172/1X62z/wXkpBexfbP0L8Y2W5halV3XqdzyBX1n3lXjpr/6gSJCBgGol1EYcaIv1dwZHQ9ZSDF2qiH7BBRcUEL79HfuVOpQsTQjGZGNi3rUPZ81SrChzReDwWEVSQhkTtE/bp5x8suZj5YqVccvNN8uoIFgO0KTxCVWPJoPPob7+WHnMMsWVktoZA56SLzQ1qS14hKF75uGWH6BBVE55DjAYlFJ62/usc4bVzQZD1pnny2jF2UnCgFoqWjeJDgeIiwIuNT4WW3buiKc3blTg9YGDXXGwp0e8fngkxd9Cn3093VFTMakUrYIiNrdonoFn3fSO58W2mMoW9o0f3a3xE8OwYf0z4iNCoYyPxlHHHCX6Ze3ou4Of4W82/DnO0IHyMma3tMSOnTvi+z/4gZQyYlJszGN9WAsnLrIR2GgB+GkTHghqYNSmZCgpLXmjngmNObYWGnUtnBmtMyTw8xwKdm7ZnOgc3o+HWN4IxtneXnhe4YPwAHvEWDeuB8ZUR8ZGFO7+PsmexKEgt7O/UdgrRgYHJ/EspCgpfJeZUWTXPYtp/CSd5O+4NWvUKETJq2zBKFsbzRzB78ui09qq/3QURiVYUVWlMoaweSh+8vAjj8S6k9YlC+r4eDzw61+Hk9GPWAAAIABJREFUIvwR+isqpMUzeJgBhOL4AYpkgOFyflznA0eLM0yLftKOXDDOR19RoTHJMlNVFdupXppdu3x/4MBBCZXAmbgHCBVCK9laEEb27k15y9EyUSx2796lzZIUq8kkqFdVy43GJoXx8IJAYDrOAsFnlAbuM1YTglHEPIubI+UhMIiYuYdJEhRpSy/WB91/8KAOERGJS8qTYYu4gIzJRDHgvQuoKZ5kxgxZGKTpZ4Fch2q2KMiCkGsxFFYGY2lLaWQLhTTDliTkJ2IoDoqyIkGecogRhqFnOK6h5Inw+tBfe2J4DsysnKrVgneRIjadd0URPtpJuaapjpyCjbjHjLA8J7TP8+xB8Ri4/runuCbw1JDK76749b3yntx6wXPirJ/8qDi0HQck927GTCdlNOHFvWfKSjzMS4FTrFdOf1m2WDogEzp/4IUvLrqBdwIX8sRkhZQIaAemY0W7bPW3wuA+2TPBZw4bPjvQ2BA8P8gWfn82P/B/MeOc7tMQCq4tK0XMR+ef5QTxuaFFX/lyFoYUN1dY9rhv++vfWIwTD0Q5xSo/LPuPf8sZgIjJmLIK8nzmUZ7KnNHMngj2KnOIsGk8PfsCQwkxEcy5Y0TKCh6HAN8zRq/h6F//TQy+653R8LEkwPMyxRgt7nDphiSHRTgFPnUa/+Tdcf01CYYw9r6/0QE245MpbNqKBEoEcKYZn/lEindoao7ly5cpGBCjCBlYOg8cjNa/T4JP08c/qv5hWOHwQzDnwIZfoZCDK2dvME7mQLCK5paooQL3aMoa48PGVlZDwhzkyjxYmEFI4/ttO7ZL6KePzCcveRiyQspc0h8/lyx2rpyqQ7YnYeHNu1l/KxRWfOCV9NmHLLyP/jstL3wWGuPP/B565kVb9gCjfJx33nmiA8YGzwbK1NPTLQMX/JjvaIex2UPncXlszIEMBTwTzHFFMl7Zm8J80IZpsOx5NL1YmK9raJCV0TFuSpqB11jpkquVIVDKX+vMONzfGxWTCWZi6GShRNTWRvuCo6K/a3+MDpPpJnnoHJPBc/1dsT+FZ0pGD71ykTA8EsQ+3LRmCuZ51cMPqD1uOWFbgnnedNUr9H/wxufH5v+zW+9RIt7xqX8v0A/w1w++993xxX/7qu7/2esSrPCSrw6KZlAkmE/WRAaPvG7A5LCIYphzPA7wHfYhSkQyChJzR1B9Ch41TBm6AuqMt4Lx0z6/WclmnRkzFlpkDBQX1v29i/8qzcMTeZVyTdXXPf569Q0aYT+xt1jv65qv04UX/+hS0QvfHXP0MZpn4NYWTKEjaAiZgucak88z+wcOSVbAGo3Ri77wx7yQJQfZ4fHHHhMNn3bqqfGlL31J8avy0hw6FM1trTFn3lzxBCEeZs8W7I9+PPTggzIIEVt6/nnnSWGjjygRjJ140oHu3liyaFGCDiMLILthXACqi7Eyw8ONFHCcoQ1bUVWpNM/SKDId4V2S0WV4RGNizaBpe7fNQ1CUWzB4ts6Ins7O2ImHEWx+TMYv7rgjfol3hSrNxyyLbjwT+zpi0cLFOucUd0JmtblzogdY0tx58YWrX6b1AGbnlxWJGz5zoxSNrZu3JCPu4sWxZOnS2N9zMHbtSfU12K+uJeRio9DPaaedJvkTOrRhxEgQlAhiD4CMskbmhepHW5s+M7fwTmgNuoVW2QvErEguGh+XEmIDlo0h9IW0xii4yqaXX7RF22xYvDN4pPlMHxkH9I1iIcWvqqqAN9pTzNrJQ1xVrcBqDBWcARSYBGmDUrpz9y4plikmQu6khDkuCydmbMJbZVcgnUaLV1EUhJ6Sa6osmDMWM569e/bIRYaGhNDL9woiI39/DvCiYwTpPbNhQyoiRxrCeXPlokdrxJovK3xOR/iCF7xALjtbF2H+4Abps1NQwWzpt+EWTJgwuhl6I6EIaFYWKsVM+vvlLpT1W0XfeoU1o/Kj4Bzk4FWhjcGMu0xVvVmQrVu3KKMKE8+cYsGCKGa1z4pFCxdpXIqCz2myWGjmgTm15wGLCsTAAczBCbaNYnNogIpf4DBmIQcHk8sNDLGK7ezWfyxx3AcTUF7mykq57FJF4AmNVQdwDjKmHaBQrjchvG3CaBXCvATaDBeSEJ4hL0UgcsZBlgOpp9emEG1nT0bxPxM8Qb8Ezik7U2ZSRygBHPS5/85PrPlAKcxYZ5oSvVoZlss9HXwUm3NMhjwJViJysCrKI+M653nPjYfuuLuoB8G9tvR7c3pPfP+0M4sN+/venPrD7xYuf8OIykqErfc+wG3ZKD9TQkOOQSjvM96znlqXkZG4+9IXxBk3/0DPs0KGJwJBACUC5mxh0O0Ly5tjczxmC8OGqvC57J3gsOW5drt6r/t/uY9WUNy259TeASsYPW9J1sh5//xPBVQyWVRBM00pWj6c7NmhD45FILi6DNHCy9Xd3VPMnRUe5kBxAznQ18yTtuzls2XtkLL6JM+MYWf0s6zMS5H/wJGpWHuufqv4aetn/l7jsv9kUVOa+cFD6X+hRGQ89l+df01cceWL4o4Ln6Pf6z/+Ma0b8RBUnKiZl+67viP9b/27TyZs+MAhKTvCr2Jx7+5Wtem6jyXlo/GTHxMUA2scVj4EdwnJQ8M6yNkXwApwgTt4EwV/1rx5hRJhXmoeamHedMj3zB88DC8xvBj8M0IQfYSfObYB/leOWbBHiwPVaV5VdEmSaxTuflkZczCw37Mu8EML97RBX+CnEor6+rRe0C37gP/8TjsIlIwDjzbjvvzyy/UbHhX6jKA+OjZSxFG4zg/7gXMHwcBnmunJCgtBr9AugaKMzxZmG+b4DsHDEAYf3jbEiMaz0sC1zgLF71Yi4J20UdPYHAM9XUSliofZ2zkwkCB53N82d2GMDh2O4cMJfua96X3rvVl4SsdT0LVCJ7N8UEF6TvGXyfiv46wBR7zs0QejZl1SHlZ8J9Hm7a0/i337gYuNxIbX7YxLIlWZe/yzL008C6hpdXUB78VirTnMweKkL0Uodype7qHGAM9XjE1TY2zYuFHrJoG/v080ByY+GTkxVtbFjh3bJaQhSNnzIKhwhpbRBwyZKqTV0qK2nRCG3zjfOaN7urpTnFhlZXxx5ufjmqFrhXRwIUroDOETZQJvF4IfaTi5BwMoCqwU/pYW7QOuoR9WJplrBELOeacePvnUU1WzgTOedhgXZ6WDoWmH5wLROWndSalmVq4uPHf+PGWL3LNvr561fNly8YDjjzsuvv3tb4sP8AKGtXTJkpQmd+1arceB/Z1CQZx8wrpoRGnIqf+RmYwCMB90FkbTj+HF2hfjY5KhmDNe7Geus0GPPWrjjGJvct0TG/HmkcZ2YCC27dwZHQcPRv/godiwZUu86x1JQeN1zQfeJRntrI/16vPNf5zkwPqamlg4d3ZseSeFQiJui4uKe1AkPvLDXXH5aVcU3/3TNz8fb1r75rjwolTR/BN3VEVtc2M89czTkt3Yn9Ana6bU/hmOhILAvLPv4QvMP9cxjyAhiA+DthxTxjXMNfcYWQNfguZ48Z+5mzd3XgwNHpbsh+Bvviio6dCQjBPwOjwoyJG0y7jZ237WMxs3x4YNG9WmMi4tXFgURKWoIIHb0IENiDzf79l7k4Kr9ksxHx6jUv2Iqohv2bo1Hn/iieSJYJNYONIiZwuFD0yIHkbsYj9ciyfAUeoMqKx80EZZqCACfueOnfpu8ZLFRYoqDhdpNDt3qhbDL2+7TYpF7fs+WCxq/3XvCSJD2ZhYyrZs3qwFesMb3qAJoQ+0L7f24UFlJGECmEAYqQT/LExb03Vf2XyMCwJmzBLssALk7CTJbZXyoyPoKn1j534J9Fu3bxXsqn1WqoDKwt179906MCjQQT/mzp2jg5kMKSgS9tL4P0QGU1GQcISsEFgYUDwgOvqjNF0rVhQFXGAUFpTxOAiKMzqquA02NtYV5oc+2mUuWAIHENYP1a8YLiz4pG7T4dbSImKUuzxn27EQLmacIUmOzDed6LBzLYdSMHVRdwGcJId1Fu4t6BeKCXjanH8YQvYzy14xBBwxz5zKVMpQZn4uqlf2chzRhhSQoUKJ0L3QBBC+qqo4b+CSIzAij9x5j+b0iP3g8U1Oxokl5eH6gkp//xsEe9Z9euyBadFCmSx501KZ8ltZ6PXv9l4YimHYk5UQKxHVNXUKgLQXiz3Dvcwhz+O/FYQyjMKCBPvEL1teBdXK+aahtzIEws8vCyYWihwMxm/2RFiQsWBoRV98RHMxHgTH87uVnXI/rfCUFZfCchooWanWDHRu4Y5rzQ+MtS6vosfDfywxBKa67zyP7+EH4gkdSZof+euccSY3dOjat2ueV3/8k/rmufl7KxGRk3tdf3v64bqsl77/0vfERc+5OH74g+/pmQsWLpbg8/4Pf0TXTVci6j92gwQPAgT7+7AgLtDnZ9avj8eeeDI+3f6PxdC+te4bcfzqVEyKcWDlxzMB3EYxUEpVSkrBVH0VL3U1sRLZUkh/DEXgfmjAOfGZC6dYRaAnywtzjCCDgYf74GfOjw49Mo8WoOgz/BgrIsoGPBVjCgcltA0dcg2HsdfcRiJ4KNcyTxy2htxBm1aETZdl4dDGIuiZQ5jxkP/fSjm0WFFVEfv27S28U/BoxuH9Zs+EDGPZwEK7svADjSI7zeEEObI3xWekFVPjm63klpUIPMNKk+pilzneCCUCpREvnSAR9Y3R3dkRY6PDUgS9V6xEMJbmtnQODfb3FOdRme599pcVfAJ7zXMQ4Mldb0UCtv4fq04IFzw0jQ89/EBSuCNiL/jqwVToa/FrvqzHPfOlVxR7EX7En+ggezpYV+YkwdsS3h96lPU6W0MdqEuq9z1798qAtmHTxqICsKorNzXGrPY2VQ6mfdo0tp/14jtoyjEw0J+zFaJke89DW1xPZWjWe8Mzz0jpFCyprl4VoaE7LLOLSJPc3ZPqDdRUx7Lly5S9iX3COOA3pmOCu0899dQiXgZvATTitrln7doTNP8oFRhwMfjt2b1HewDZh/Xk7Ed+QEmgNpZ5KGHwd/zqLqXspD9cS0AxQdg/ueUW7Vfa2bRxYxzoPKDfXv/61+s7lAwMDM+7+BKlKUZ5QBaCd0juANPP/m9tTSRUKthqQ6HOECpV50xsuKmsTOj+XFxRHvZcQ4IiaMgvytIFoqJ1pq7bumN7PLNpY+zaty8+ceUNMXraVAXyv3jv1YI8X/zZFPd2659VyPOAAlIdE/Hk21LxW5QIeyG+dC/V3A/Fc9demvqPcyLXMrQS8bHbK2JgZDAODaUsnuUgftaJ+fR/e1cd9yIhv6pKChrKAjTGvBnBAx3CFw1n1v7MHnKeowB5eRcmk1e4kcJzs4saaPBu7lE2r6xoIyvJcFKfvJ4q/lhTG48+9rhkZ/iqY7kw7hNcLyNINsqYx8AHFZMyPh5tLS1SIkgVfLCnOw50d8Xh4SFlCQXGXzE4MDBJR8rWPTOwsuAANnaQ9IVdXYLkwEglcGbrSlmJsPKhgxyh/MDBuOvOO1O15sWL4phly7SJwEJCOKRD3bx1S/z01p/p8+xPfLrga/vfcbWIlrRpEB8HDwrM617zWm1qWfc7OlKq2dExMQjBE0iF14TwX6n0Vywmk+fsIDzAEA3jcCXEUDCGAi9ZGyMjBYyHPOswJZQINs7GLZti+YrlcdzxxyniHujA9u3bYv6cOaqOjXBOfnFBiqqS9wNCYNzMGcoD32GxkLWO2IZcoZXrmCv6xW8ES7GY4BEZXwo2TWlqbYVAIGae8EbAZNjwEt5zRW6IE0VBFstcpwOvC4e9805DoKr0nV2VXgTmuagI7YCprGwWAmAJqjTdI6G++nfHVdi7oaxQtYUn4oig7MyY2Bgq3mf4XK71YJjRdKWnrKAwV319yStjxnbOGfmoS0axKSVifsQDN91VFJCzwsMYT7ngnKmzNpdl+N8oESd//9vx8IteGqf84DuFhZD9IYtinu/CilNSIu5/wZVx7q23FEoE+8yWezNmKxHG51vA5lpVzJ4I4URd/4A9YKiDPSMWjC0Elb0ivLfy4N9txbS13vzDioGEs6tTobWZn/9cYfUsC0fmE4zf93P9EUYMFYyblDuVcZeLty38ly8V85dIJaWFdVtJyJOjtcjMxu+Gb7D/+XPSCNqwF8PzIVoaH09pPvMhaSVWii0porP1aOL9U8YP2jr0jmtEdyf+3T9oHgw0m5E9CbE6kVShREwV9o2fvubHcfttvxTEMSqTVXzNB6c8HYY0mQaBNOHW7ujYpyB0BGGU8u27dsUzW7bEP7SlGI1rDr0tTj/tdLnJwf5iRUXARZHgD4EdQQdjBcRDZiYwxwhsDmiGL1kJY72hJ8fM2CJLf3/+859rPYBSWGCwIM2a8xyu4z0HMQccVjIEMdqhXcV2DCX4IdeZR1kZtxJBW/BG2sPiC8+xVRkBm7Uyv7eVzTwUXmsl3uOAByNgoSzs7dgbe/YkPk0faJc/rnXxKMYpgSHXrzEtIWBVkpHpUKpxYUggv3uf2ptSVr5Nw/xHkSvfx1ww/xTAIhsgCrY8VY0tcbBjT4wMDxYF6egTcCbH7tU1tqiS9UD3/sKrxjO8n+1JKTwRGaI3VUQz7QM8fFYkgAvemj0SFz3xiHiF6itlqOtwzpZliJyVLSv0jo2BF+m3EiyQ1OoEyUJz2qdKL5sUCVABeC5YWyztq487TkqEvDpjY4LRQS/NTQkKDU0Rr8jaQmvQFvMKvdgyzrgNcQKSxDXMLXSA8oDnm2uQOTg7pRgtXCT5AwMe66+0mtkAyDO3bN0sYyl7EhpFhoIW7ckS8mJgQEoI8g30gNKCwsDcbNu2XbTFODnrDg1QfXwsTjnlFHkVLEACbeJsZy1pC8/DY48/rsrGlzzv0ti2dVvyDjY3K9sSVm7kFvYpcglZHs8840zJLMRU/OxnP4tTTzlFGZroKwkY6BOF66AZe2wV6D/NSGijnmIilGWzSvwEYVW1ILJhYGQ0VTkH3aFaD5UVsXX7tti3f3/s2LVTBqD6mrogSxxC68Dg4fjcHySjDK93nZYgn7tisf7vftk3YtH8BTGnfXbMnT0nWpuaYkZjfdz66vF47c8Xaq7eemFSKG56skp8DqXv6LGUnh0l4r7K2xUjhgDf0NwUY5WhKtsol46XM29AYHdsnKFGyCkUvpQBilpl3T2iCxutfd5Ap7znfp/hPpMM+0/ejRHB8aBhaBBPEc+nXdaR50q+7OvXEOTJbUzZnEAgDI6OpfncluLAXIQQZfPopUdpLwhVoDTSCa3Ds2RIGBlVYDueeDxaKBCbtm6Jnv4+pYtl7QRnUopM4EyZmSiKPheIolNsACkaGau+afNmdRoGiTXezNALa+HAcRZoYhRYQbsm1+zRy5ZJWyI4D02d6zdv2RIPPPSglAhyTicI0WDM+up/FgRT8/ar5RYm0v3Siy/R73UZHwljIx8ughILAsGyASnOYW8EDYkZ54w8KCXKeITLRjmxp3LRawJzWjsJbjn1GZ4SlJ/de/coSp3CK/fec48EHYIaWxqbdDjTt717Um7ohvqUkYrvWGDBpnr7BHeioqeIQBUvyRSUrG4QlyASkyGliZ3HPeAgk/BMwCnY2OTaNyQlWadxG6ZMOawTBALDb2xMedBhNNS0EGMeHJJnCAJH+VDBksKzkAQwoZsUrMwcjadMCvlloVaHokRWPTnRT/Zo+WDSb1kQm7IUJ6gkLw678ot2eDhzw0ZSJoCKSgl09MF5k7VZUgeOOBglAMakGJH6PTkZK47JxYe4/omI8ZOTi7XqmlTUhtfWN/9NzugzFcZx9PVJQPzekV0s7knAk/T65RGj+M0Py9759tjyiU/H0e+4RmtV9kJwdRJ8J2LDRz6um1e861pZ46EP/a6g8XTwU8zHh2sRTM54cgVV6GloOGWvgjEyD9wD84a+LBjSLsV9BI3C/Zz3BWvAupaFGj9XVrrqZDG0pdKKDLTSfcPUXM/72zR/R3gnyJpEYgIsnbkOREEMpqesaI2M4MIf13x1/m1qd+H1H9S9vGgHBqiaErlSsHhaROx4d8pOtPD6D0lBhIb84vrCAALNSvhx8cx83UTab9AcvIl53FsS6Gmr8eq3iukOfzbFH/y216vzD02zIv75YETVX/6F0usND6VYjDd33KgrfvWCf4gtmzYlgXX2bFmz2AMLvvVt/U5Y/02XX6b1A25D3xbMn6916NjfIUFBLu7u7uge6I9XjKZksD9qf1WQRY44LfY7KQSBa8FHqW4tIQUPSw52p75Eyq6SeCcv6I2XPQi8t2XSXjx4i72pBOL5XgTO5NVJ+PP+gZROkraAVTIGklhY0GRugMIqZzzQI2o5kBI5J4MQ36uqEi+D9wNjwZoqIZsYhJxFxPAlxgcv42XBkcwsqsCcPaG0s+3d7y6WcMWnEFooJpXSclKAD2WH95oHCfIoCCnjF31PhoEKrV9fd7doF2bqTGFH0J/O28QH2E/QYLK4k+FtLBQTwTh1uCf+wPjqKNxVWyO4L39VtXVxcP++GBsZKlLKJt47ZSSuqqmNxtbZcXDPtsKTUvbq2fJO/7znaYP3RXY9FAhh3GkYTy8ezbRXivoR+YyQstnQoDOZeXVqWz7z3rFEszKETedkKdaS8wf+bY89Fmp5IMg2xfo21MfOXbtkJcU4icDsWMFHHntUSvi+PXsUmMua4RHgmQjg8C2Ma4YYM8c3f/h78X+//A6tIWtArCVt/PTrPyzo4eoPvLOoqYAlmarOKJjQOIXuSBVKXA3KiehyoK/IFIYQKojyrFnyfPGZYFuEe2QDPiNUwguQkR544AF5cVAukLcI3EaAhI4RTPE40T8UAiBKGHhpH7q7++67E2yFCtEI2Dt3aU9gNFTWuaqq2LVzl/pBtiqKzzFmgm8t6J649gRdr5Tx9fWSdxwAzHeGAhvu7HOgMBrmWZPHDX6c4XE+s1H2KCAH5AlFsO/QQDz6xOP6T5Vv4mhjojK2bN0m+luweFF86rL3R2xKDb/rlUcqEV1/9L1YcdQxcdZpp0dDbV0MHToUC+bOjZamJo2ZsbDOgj2SunogKZKrqk8oqn4+cP+vZIwAPtZMMcmaKgnQzLdr6DAX3AffUiKN2bNTjNnEhJQ3x8RACwO9feIPkks5K3IqfycFYM0MtWRPiM/lytcYwA8Nkr61UjB5+o28KNm2ukaeMfaYMk9OIOsMTaEWgHs3NUdHV0/sP3BAmULpA2mNaZ+gfLzXiss4eDD27+sovK1G8pAZb+uWzTFnzmzVP0OZ2rl3T3SQLONwqlMhJUJR9Nn1mLyJJa6Tv/fhz+9ohAyWiYRIf+srW5/RsoEzYRFuIXUeUec6DGrE3SAktD4mTFHhuZol7Tbc/0BUXHh+wWRZDBZu9arVhWIDcxWBZkVAlloCpRGycmpXH0q2/ko7zkqEq2AWyk+SR7VxYIoc0ghFaF0IERAzweAIaAgvwsFVp1SACOjKclTfEAcPHtDBorLnWDPBlavi5WG1Q+5fmLAZt4UZ91tMOZdN5+AlB7fXgWA/2pZSkKE+jN/QKpiXLBekRcw4Sg47mBDwHgUuZaGcdeQ3LBnG3WcYsvCLjNFKRNlaJquvsjWNJcND1jhEPprfVFjKbnULetO8nslylRpQUN4RAdi5WBJBfIXFLCs5Wh8YmS3ETFhRJCkpOwjj6rsKJU3E0Uv/NjbVLBfJHhNbC9KVEpFrlG2uvS71nROb1ODv+8BvJfEXz5z6qS/HNf0+JaLc2HF//Z54+oaPxNr3X3eEgsVYn/rQh6Nl8eJonD07Fr/iD4pxpm1l1Qv401RO+GKfZgWSddCyZAyqhBkl5k4CvWADYynwPdE4LkyK+kwpNwg4SZ9LQnaa5qmKuOX2UAaSB3JKqURgRRGZMi6kAE1ZKgna9FhK9/AMP4uWEo1MRN/NPymmb+YLL08xK+pSFvzzr0X/yKf+gyQAtL0wYd01nvyaUiDynOR+lp/P3hNvGR+PA7mt3870fvcvZy1Lv9+b8itE7UUXas8aF48wgkLBmkLzWIDw1MKsoWfWh//JUBASqhubGlTRlPcEBnYe6ExeTAQkMs8MD8XrK5Pb7ZZ5r9VBygHEC0sWz8cjgZV1RssMjdVQHPpAMB30g6LBvNoTwUFmOA58wx4yeC1/ZMGhHQROBJbkCW6UwghPwssrYbiOdpMiCCRDh2tPgn3wWWdStmpL+JA1OinR4i1Z4EX4RBFw3IEzwkgAxnqfFeuykQu+LKt7LhSIwN6Jt5dz7sc/1v95L32JFDjFJdUlCCx8V7yHfVJZpYQb9MfwDOAEzAHrhzUvkWgyflhhLlv/DU20QUG8NRttkuUfBTkFQvtlQx8prGV9HxmNg/v3KmiatRJERMYA4HdThRpnzl8aXft2xuDhFItho5G9imXIoXmEhUNZlmVgZN8m6KW8FOIHiS9wZvp7vpMnKxsgpRyR27+3V8KrPDe9vUqBjuBL29BMmq6kTFVXp+xvePwGhwaFBEjFxahhUSlDHJV4BYuNydi+Y4eCWClGiyA/d/bs+M53vl3ADgmCxWtAGmIqXUP/j944VRzvHf/xHs0LgjwoA8byxJ0PTW3sUkbYNz74Jlm8QRQgDEJ7J6xZKzpgfCgTS5YuljKAh4M5fslLXiIacgE51WWorNS18AGhDfL4v/a1rynDGvuHVPH8rhjVykpBmYSHJ2vagYNxycUXa7+Q1h5PBOMj1S5C4n333af7zjzjDMlPGA9+9tOfao+97GUvE+8Y6B/QvmTczA/CKuMQDDQr2GV0g+tEqHjctDpNZeQBRpfE61MWJs4DQeCRnZBBQIv0dMfTG56JkYnxePzpJwNf1ujkRCxdenR0d/VFd0+frqusqYrOroPR+8kEQZp40zeirqYmfvn5FPd13h/9aSxfclS8/KqXxAyyzR06HA21tUKpGHppXoWcdtXyqQDrB8cSvvT0DiEIAAAgAElEQVSXP79F16KMojx0dnfFrDmziyLGjs9hLWxQYa7wNKHAMX8ugsner62sEhyf+ffaguRBqaUNCikzH6wFCqRjKpSEYWgwegf6YnDosPY3cjLf4wHFWI0nAegpsiT8m2ewRoLujYxG68yZsb+7V5BCPqMs4MmwUoecCi0RCgAcjPE4tT8GDDxVeOJr6mpi1tw50Ubh5ZiMwdHh6CJRy4HOqBg6dGiSVK0UjCsE7OyFMOMwZMVWZwRQ8s3ymQ4xoMRYyingEtPkm+1btirLErhF4Ewrjz02Fi5aFM3k35bgOBn79ncoSOOhRx6WNYm/NWvXxMte8tLYvGGjsiYR6JMEmYgrr7hSmjMTrxoQpVzwKTVYYkRijLU12kzO4GBB2O5ttEgzUNq3BSbdn6xcHKYwrc6DB4TNe/CRh9R/rLZKNcjC1dRE14HOaGuZoeDFjn17cwrFFlkScIlCIBAnz1PK0uzW5L8CxXLq1TLEDBgZfUJxgSE4LZhx3hCGaycQHAXjZPMr0FwW6JTjl82j4nUVFamabI4VQRinTaBQCBhSJHKwbQFXml5ozrEFuYJh2fLguZTHB7hOFjb0PQrAtGJzvz+7Uo4TyHn+xZBykJdTs5azillosAsePN/EGVMpBMdiCku5OtYXh0PbrSko6966XxYBjLecc/7U4fEs765blL68e3cUuGA+3/Q773r2H59/713xk7POi0t+dXvyDE5Oxi8vSNCrM29JgrC9S2Kg2XPGfwsffH+EtZ+g8fEEGYPBOIUbtGYLpOERHNTOb2+YiC3Mhk7xfAldOZc1h7yhP2XFouxpsvLnvvmzvR3Tr3U7PGsmhcZuvDE2/nDKEvi7ppbAas/L3j+dyva06F9TwDX7yv33GL3XPOdH8DKy0IwC+UmZVA5kiFYqAxWx/X+5zte9MN3wo1wl7oHr3ltkjGFv4wbHCgZUwoXgWtpmpvgEio7lIHrew28WLJgfM1pbdP0Tjz2u7EwIjaR8BAaJ4+zhZ56OL674YtHTN2368zjpxHXK5oSisWgBGO7uaJvRKis+0NEEOagQjADjBfxAkNHxcfEyXghf8Iok6CWsL3Pr+htYcWUla2yQIIL11RlNnJ2I+xV8ODFR1LCAF+G1pl0OZSwLCJbse6+VP8MvTUfMG+0gVBliRduGKHEv35u/2zvstMfKJtXeHk89+WTyxrzznRrnjL/7tAxg3Ltu3Trxaeab9SLg1pn2GCtCAnPBWHkPrKAWxRWPXo4D4vnmkfLoK4tKOqs8Fgv23EONIilA2Tvo4GoyJKIcAF+DNqER0smidDuDU6J5vP2Jn/CMtjkLY/BQXxzqS/WbDA2jD+XnF0atnOrZ/ELKkOoeJGUueXTGFc8oA0fO0JRqCk1IICzuLRULVQaubJCEtoqg/YoE8aRfnLtYUzmHeRF0qzSyA/1KgkKAZwMBz329Uib4TI77eQvmi2aEAa+ri/vvv0/0yzMMP4HXecx3/P2t8aZ/fIusyigEwoRnBAZz8tDHUvE8vaaOjDjlX8+IFcuWiwbYF0BFgBXSd2QkBEsCu1EiFPyeM+N8YWLKY/mK7lcW+4M2kDfoNxmWeA+SQfGauVYPY2B/4kFDEYGeiGc468wz5a148IGU+x85AEUeRUOwwJERKReKTZo/X5l6Vq08NvACGUaDjIJ1mn4yB0qgMZyKhU4vRmtjn2HGR0CacpITLNkoJkrvKk9xSvWqtUWGGBuN0Ynx2NOxL9Zv2hgzZs2Mx59+Kjp7umLbzh0xs312HDjQE41NLfJUAqPp7uuJ2f+dLH53xXn6f+GfvS1qJitinBTWM1rjD696iWpbNDJXWOgHhxQfk9AbKUGBs329cOmBOCvuPSLo+rM/3amUwSQ1qKipVhIh9in3ALeEds17XNkcfkgJAtYJXiSvxfh4nHriSbHimGVFjI9kr7GxIrbBqVkp/EbRTNYLTwZr0TyjOXr6e5UdiuuItYFns7bwFvgKewhDBt8z1zLW5LhcMlfhiaAgHzTk4oTQKdfjReMeoP+0B13ZIIHcyNq2t7ZGT1+P9nHTjJaobWyI6vraGBodkeG/Yvjw4UkmylWnbfGQJSRb3ySo5/RWybpSq8IlMF+IHYL1wVs+gAVngaWNjceDDzygSoJAgVAg+Js5qz0og44FibzPRHv/97e+qc8QFxN56aWXRnN9Y3znW9+KRx56WJuANs868yyl1cJSj1UNiztEzYSgPcmCTn5qPBLVVSJYj4mJMeEL6zd3bgqyzG1wP+NMQkad6mGgwDgmYtfePYqJaG6dIW8DGqUgUyPDcp1BvHt374nenm4xl9YZbdrsWEcQ/NnQHJQOzDQEACbH9cas+6AkgM6Bg+ARITIVV6IwXE1NkYkJ5miMJ0wYd5xzOaOAcLC4UA8eEwcK4TJ0ilfFU1CTIheQs+UBwiqnXnXgobIpZKyqDsJsNStqLVC3IwfylgvSca2EPQ62nIe8nEGJ344Ils7WRCk+2QIpKzQHCwLGNO+ZlQvaIZPW0MlHpg/1ebDCflEs1bckJULMqT5ZbunTHZc8f+oAKb1zboi783f2yf2/KBDlB1x4262amzuf65JioYxLVhag2bsufn6c87ObE+SNYNuaGv3Zeld4d1gPYnKqkztWLt1sfWY/OD6A+6B548f5TTRQSj07fRIs/E95kqYUmDIfkHUkewS97qKVaW2XhTutvwp1tUXFf/7X/0iJcIwE7U5P+br8P/+jGA/jZP8zXy6WZis695r+pcwQUDI+Hk+96lVHDP+3KRFZp9S1KaHlb76uW5W++1Eu8HDXO66R8Eq2OdYGuChWMnia+HFNbeFmtiVSFvyamli0aGGsPHaF1u473/p2LFq4INrbE5SBVI71LS2xed/u6Ozujh+c/e0UOJiFoOvPvF5CBIfHof4BCT/knpeHtqJS3+Ph6e1L1Xg9V/AZXo5bsOfB3mnzKgKr4UOtwD6zxZQ55XrTjgVqriPtpFLq9verkiqHsnLXNzUX8AoJUNlCLQNFFjbhpxzaPtj5jEWQNngpo0620Bk6gEBAnxW8XVUVBLkqcLS1Va7+zjen4qK8SCPM+Dl8jY1GQFQK7pzJid8RPNgPKEvME2swhnUve/DcZ651X83v6Vd5j3vPDOa0uzZ6SQhCsFetntGorkpxAaoPNEjNjnHxekNc5RPM8EfaaJs9X97jgd5U58SGIgv6fq75qw0HzIMVi1RsDk99isuTsKl1TUVRkzEOyOmEcO5lo4OVNyyozD8vvuM940CJhV6cNre5hTVMXgmMgcAo8DwAbSJTDPA2p51EieCcRn5gLmU4mzs3Hn/8Ma0J847HgOfYk4bSgGWYQGrgRKwh9yLAI8ihlH7vLf8dl33qRRKAf/DCBCnkdfXT16qOic9uBP9NGzZqH7P+ZGdCiYDG+IxiTbuPnp3KSp7z2LmaK/NC17BhPvgOqBKB7FZSUGCV6CLHIGDFpu01x69JHrnx8Xhm/TNxxumnyyDBHmQuETpdJ4W2gSwBhbnqxVfFju3bxWcZswL/6+p1rYVsjLDIUYK9k97VfWCNs3HR8zE9NgL+CZ2C1BBdlbxp0DsBuoMjw4FMtW33zlixelVs2LYldu3bG6vemd21ClVI2ZVsALz9T3fKbnj/P6XMd8/9y7fH0QsXR1tjU1RPTsaF55wb9VSsb2qO8eGkgCkLlJTsBHVH6eT/R5dPebcJvP7yr7qEtoEWZrS1xoz2dsXCCkJUW6vvmR/OTmdEYg2hkyuvvFIKBPIxz1y5bHmctu7kGB9JGdSgB15APVkXPtMmew+eTSwKNABv0fPqa6O5tSU6OjvUHjwOrzHGC6Bs8G2M5ngZ4NfIYm2tbZK5oOtJsnOuOi56cuIJDMtA2M8++2x5nAks5z+ZvvBK856AatbJkK3qigopEQTIq+AfcN+aKkHQUE4qxkdGAFgmjOmzYNYtTDgIioHwB8MC+4VFhswETAjXMiFsUAZLsbea6qqoHB+NRx58UAwdBkN57YWLFsfSY44WEzoEjqu+IR544MG481d3ycIg13FjQyxZtFiE8P3vfi/OP/98tcuGwgOCVahsxTSzK1sU2YhWKsoErkA/RaAPK1CoCFxjYzjVKFhfLN7AO+rro7+nOx569BFpw0+tfzpmzGxTQBDEyAahyAyTD6p19bGr4pmn12tjw+TB8SPYonSxwKkgzyFptUAQ5BqsrhYB0Q59pW8I4xV5bSBOFzRhjmGKCogZHZXXgfHL9ZhzmMNwUF4aci0FmABeAVm+8mFurDI0gBeCuUV4sXCqHM6OD8kVi23pp3/KlJFdnvY8SADMgr4tHEd4J7ColTwSZU+ElRX9zzhoB27ZwlwoF65DQaYmKy8Z6qRUrrlqNEoE/VxxVjYDB5BK6vxGrC0SfkfU35IjpvmhpHNc/yzm5qnkchEoETMyF/1ucbz8v7256Je3am1ue27OGPF7mjnr5h8WSlW5xoXmT/C7MVkIUyxMSinM+re2cmgkgS6lGk6MllSMHB6GQhw6NCA3MkKIBfuyt457jI33YWhBw7wCa5SFFXsCrCDLZZuzo9E+/eGFYMY9wo/Onh0d+xJ973hjxpxFxIIv/WNKd5jrbdhLY++eBHACxapSoJj7dwRIvCIZGuxNEZSiMu0jHVqj49Hd1aPg3v53pkDx/+nLKV2/Mu0GlIi3PudNhZB82umnSzBlTyDAWgBBQJDluDUFAmIUgB+wR9c//bQOMAQFilCx3sbc4vGFLzOfPQO98Vc7U0xI5Jz2ViJ++Cffk9BMQaz+PqocjwsywTxhnZQQRl70zgNF/QWasbDLe1vXWUMOHdYDaxoHrZU117sxbItrjYl2BhMKWFlo5D4EOdrmIMVqSvC3PRbwOvgYgZ7wUM+bPW1YY/kd+gdvzcmGx9iKrQQ2Ah57e2XY4jkHuw4qVSgKzMXPvTjuufeeGH5H8kTwuuK+B1KK5P5+FTSDTtaddJLOKNpVcafDhzRPrBHXsB5tbSn7DbU78JYjyKAsIihL+R6fkDJI4HVNZZVgSAgEgrTmYldRVRHjk+NaD85Pn1WeQ/gu88D4mU/xPTwMXIsXYmw4YjJ5mzkzKErHHh/oSd5pK3ZW7sr7h4SctTVA1RLEzXERCs7wK3vvCXQWbCnDmG3YGRhMmansYaQd5saZiuwhgS7sKXWFcta9pa5Bwqq8JFjIRxMcCm8EexeLKOsJxAkhUaloCbgeSjVLoAEEeBRShC/uRYhmrZxmEyXCtUYQ9lhrBDmERZ3tCxcKcQGK4KbnTOGZ/uiO16dUrFVVKctTa6vOaDwPrMExxyxTDA0voFPwdkGZtu8oYCsYQm31P+P0MwRT4V6MjvS1jnTQnLF1tWqf+aN/zAe84C7iNpYuUX+p90B/LrnkEvFN2kEhZmys/4L5C+KRhx8WDZ5z9jmCwuiMHx1LBQxBROCJzDVxCGoHggidENwLrG/WnFmKSTk8hGclZTIkg1bFZKUgeGw44G6cL8RAjYyORytW/BHkGeLoqrWG+w8ekNdhX+f+mMCINTEZi44+Km676y55QDs6O+NPvpYyA1qJuP/1B6MyJmKYeKTJCcU8VFVMxmWXXhJnnnFa7CHT54HOOGrJkpgze5bivMisiSfL3norxz7PPrbiJ3H1kxeJJlkHy5Tspb7Dh6OxrU1GGLxdzCmQUkoRIAciQ7Ke8Gb4zZmnnxHLj1mmuh0olyetOzGOX7kqJsfHRGusAUI8fMZF36Ab5GfQNnfefodkFep9QHNd/b0xWVutgHL6xr5AnkUJUbaysfGYN3du4WVHEQBeBy+FdknwQzY+eASeJ84ZxgkNQV/2gnK9ZXg8qPKAZdgmKV59/stwXUq5LIMBSgQZiZ71lZkBRM5DfWDb/alAtt5eERwDVvR5Y6OwVRxwTDjFQiZGBqMnf961e1c89fT6WHnsqli+coUsC40tLfHgQw+rsBuwpm3bt0trW3LUUgUp1VfXRPfBLmlPHCAQwerVq5UpgA3jQkcQiescAD9gIiAUJtDBvh6nBJYsFBfFe3KWHFnZESZcGCVjP8HidfV0qwLjY08+ke6HceV85zCobZu3aCNSPp0+s+DtM9tioL9PDE0FQ1pbi5zDEJ4ttQiBWsyZM1NFYIKiBwdjNAt1XnzDBpxfOtWzSOkS7bqHQDl00UbHSI2ZA+MllLS1yTXoWAIJBgQG5oKALsAGM7Y1WgJ8tjrI+5Ctua5mbWXB2Eja1Hel6s/+rP9lJSJb06Wc5MrRViZoz9AlKxGFMpjXR4erccPCvE9Vlk4ek6QsLjvzci3/Y7/477hgxpSVf+g02HTEQDTH7FsOTm2FrEg8mxLBRW/KVyYEa3r9/1UiLrvnLu2z255zybPvyWnfXnDrTwoFlPVLwZdp/FbEUCLkjq5KrlxorL6+QVAB9llypyaMOdZFC3kJojKoLChYPO1St0Dg/9OViDKTlgsey4aVu7zWXGNhQoGC2ftlxcO0DJ0S1LV7V3Lbswe8r30owIMsiNAXj5F2scoMDyacp4wMef5S6A1A/Cm8vQRiKcAp4kRxRYcOx8GSRfp3Lcp0paGoC5E9D5/Knof+9767EMQ5FC666CLtX3gXe5ZDHWEFzyyKPXU+jLG1YgXfYzxY7+WdzdVG6TOHgLLEVIEfPhCvvX9ahe8Uux3f+OrX1O72bTuEiSXxAtAMDDRK342lfiBVvlaQcimVt5UHKxSGiLA+trpaMXNGI9q0tyl5CFPaTw5R+DntWzB21VYFjiN0DA2nAM+cGYc2gV9aceI3LNN8VsxHNoQg7OBpB5JB27QnmsyWb9zx9JcAb9Jk0ycEOc6pfSWF9fm/ulf8G0EAKzdCnQr2nbBWe+7Jp54U3BRhiWdQr4C5IXtSipmrkoWXfjMegiSZUyrSokSoVkcuJib8+fiEeKSq3VdVxMj4aCr6ab6avYQ21ti7bsOJjVL1tRiheH6p0Gp1bVRU1UbfwX3qA/NhTwHt26uZ9jGKOLCi5LV0UDox1VYKEnwpxZ4VSkTmzeyjsQzjKvhRViI4t6BXe1AdHA9tuGggHpzG6tqEpc/nCfMPfWuOibmpTsoFfI4Aa75zbCXKFd4Egq8597Ds0w4wHwQ6W3ehG8FXctp1+gBdau1Q3Oek1JrMiQvc8h5FH0MgdEl73I8MBByPvbxq1erYuzdVkyZ9q9qaNatIFQrsmd+wKrMW5557rqDQGAEMWz5+xYqswKV6C/A1rmW+NA+9vSkpwYIFUn6h55e//OVSpIjpwCuxb29KMYqn8eabb45XvfKViotAiVAGMeLEsncDOBNjg5aI34Qh8jzqLXGWArFJ8awT0dCY+kGcA+ZTBf1PppgZzhSMU/UNjTrDWe+6hjq9xzKOPLV529Z46pn1iptBUIfCqQFx2bfWiNZdCG4okjJx1Ef2xdDhgdi5fbuKLBL3MHdWe6w78YRYd+LaGOjtje6ugzGjuVlIDeaqrr6x8PSUYb+0Bw1Dl0apsO72dEq+HRiIXZ2dgoVCd8qK1NcXf3HzVLHTyyterjUljT+GDZLrEMQM38QLduLxa4o0zJxHGAqM7mFO5P2cMSO2btkiKBrrgGx77KpVccyK5fHMts0KNEcpAKaETIj3CNqkvxh5yNIFcgflUJ6NHGTNtYKQjozoXLDHHX7NXCALILtDg3ymH9AoL2RJlR8Q3L2pSDENr4FXckZpvhRYzcGZrd0+JM0g+I+7EEUCYiljU9mAEBrajaoD5qBnZxYiiBorfH1VharuzZgzO7Zu2BAPP/xILFi4SKn/YLxz5s9XHntKlmPh5wBgw+GiJLahqa4+nn/p85TFgM2PdZ1JO2Z5CpAVMWRGCPHL7VkKelFgXiBEJWZTFoxtkS+E4BLW3JmBsBAxdtJbKaCrsiIeevhhfYZpzZs/X0IARd1QHNoRXMijPzikQwOc6uJFC2Uth5FBcFwPdpN4BhgA10H0qoWQiYgFxaoIGtTuTmuSLL4YVj4EmBcOL5gkiwxxquheU1Ns3Lw5uW6zIGePg6x1OWUrBzAvpYKlLkYOhLKr2zEHKA2072Bu7qcvvr7wFnDY5blOmUpSnv2yZ6IQNvPh6AI1ZViTlBKnj3PwVqkQnoO5pysR9pakgytZvjhQ+IywfV5LtvQfHXFg9qyCjgolAuNRSvyg1/UZw14WIq1E8N0/lX8ovbeHIlUCOfJ10S9+prS7Pzz9rOIHqr6ydreeP1UU57c0ra/P+cmPkwKVvTvGS6eA9xzwWJEE4plt7ToYk8Uew0GKjWFuYPisB0qEIQbQF5XZoXEsUOzrMvyJ59OWmQ6fTadlryBBbcbOm3lCY/AOjA1OnQltsG5WVlgreAjBqdu3bS28E9Af10HbzlSR4paSkGWrnrwY7bOkPDFHtjBZWVDWqczfHESvwyQr41tf89rfNfW/8VuhNNycftr+gvT/qGlKxKk/vUUMGN6H15GASizZcu/nJAjgXBknh8lkRbJyMs+yMOd9ZOEcgYPfoBvWk7Y5AF/9sddN9TE53iJnQoy4MWL9oYj7//3LccIJJ6og30DfgKxpZO8ggJjDLnmnhtW+D2B7ougrfxh28BCzBlzregvwHPrq9aW/rJuvs1APLWCAsYWd9qFB+Jkw/eSkH0mZdHgZtslnByOyj8x77ImANyioGzhof59oVbnTEY6yMgpPIDMO1kUgDHgfjv3vb+i6pzesj7FrKe8X8UcbN+tZDz70kOaZMQDNfeEVV8TM9pk6D+ChgkwMDYpvp2D5FDyOEkFsh7JEUVBs1uxUBXlmu84usg6CUSbQUZlxlFY4ZS07NHQ4xiZyIU7H+ZUMMfTPnkd72F0HByWicnIsGupTJhlek1GponP7d25O+PCcdEHGmAznY715PyltAaty8iamAOpJxTLqc/aOFN85PXXm1QjzCIjsacPeeM/8+Yy2AOdzi99YdwS21pYZUiKYMxkasrIgWB9C7eioCmDJSEbAJzhu5AYK0+ZntM9qL4yN0BzWexvi0hgnZaUlhsHQZASvZGypj84DBwrvPt/JAjxBjathKR70i7lAwKddeBJKJhCiNWvWxq/uuUdyi4S4kdF0Xua4RMZ54fkXaG2AYrMPwKezh5OXsCbaGhtktSbTGPtMMJXJySLGiGdiUESe2Llrp/Ybnj1StHLtyuUrCk8KkL2nqB3z6U8LJSFeSualunp9ViDtREKUJO8mfHVSbeJigJ5JhFBdW62kAiR1YF2rK4m7QQ5TUIyUCLxX0DL9JvsZ88ZasB/Jbrl1x45Y/8wzsugTF7F3f2fshw+Oj8XzvnOC6jl8/9UHo76yBlei+CQ1s/p6uuOxRx6JXTt3xHGrV8XKZctiVvvMWHbM0UKRoFwAz4c229tnydPKPPvPcodlXHvJ7UE3f4PGUCI2bN8uTwmIExQJ6OHj6z9U8NZrj/sb8UrmEY8i8HrgYa1ku4PeiAVrI6NWbVFJ3ml+ZaiiJAEF4oBZ1dVLJiBGDa8nAd17O/fLeC0PbJYTkS3pp40mrPcJa09IcRG5iLE9it29PZLRHU/HeFE8WRvkRWjMPBX6d2Yon0cHOjpS7F1LS0pwMDCg80pFmeGxo0NDkxRYozKh3b2eTB+6tkDJgpMXxxPNZwsIxocxu1Yq0FxnzWhWnnewZZs3bIi7fnW3LKEEWSPIAreZN3+Bsjo8+PBDOjDvvuee2LJta/T39sUpJ66LP/3jP9FGs+bP4HHH+MCx5YI+ehLN5MD/o5kxqQjqrqFgCIyhO0WGgWz1EC4Z97JS2FWoIB6MCzfb+g3PyJ1K1pT5CxeImXAw0D7YYrRQMiakAMWIxYsXpUrJ4+MiKhaUTc+z0R4hbIjHAXJYPYA24Y7Cm2PIkPGauJ4gDI8R6wPMkdR19BVFi/XjuvUbNkiBgXnpD4tna2uhLMgrk/G4HnMZHlSOWxBhgV0dHEwYSdKRicFMZUaSByMrbAjshZJhQVcZdVIaWF52Kx6hLNgtni0FR0DRSlZ27i28GqXAbdZyCho1qj5D/My/LNUNDXHK8nMLRoAi8USsjYvuypW/+AUl4q50yfVT4RL6fMaPfxi7L5+qdFnGv+f0/7puT37CsykReB3YmN9YO1X19aqHfl3A7H5x0cVTQuDveHfeT28u4FxHxIZkS4vd+QvmLxScDuYBk2cPunYEFqfktUmeMdMVcCaUCA4P1t7QobJAaYWBLlqJKDNqLKzsPXszy8qvBTK+ox3DJmnLFlEC48lGhFAKLdmajRLBYW+BhPuNL8dqA/3PmNEq6035ZQ+K4qSk7JJPO9Ei40ORRxDsfNMUpq3/2r8SD7voc5/VdU+UGryO6rwZ3/bwk+mHk0uKxL8j+L7lL1OQWnt7LF6yRPTIM2H+zIGMC1m4ET+CJ4+OyrIVldU6AGXFzlh3C+ROfcnY7SlGAEF4YF7e+q9vT/3N/VqbCgrH+gfT/+9+9ENx/PFrYkZLa8oGNDqmPlkx9HxaqLThyFZQlBYEE/iWLXo2Inm9jvAUZ0XCHgTGAe+GLl1wzBYwC2fsEfi34U7cCz2pCCXGnc5OnSN8J35DxqqGtOasMJ52PA303Z4O1p2DdPeePXH7+Rf8xu668M474ra77oiK96SFPe4b31QMHzAVxg5vhu9dfOklavfp9etVPRlhD94L1DfFkI2nuD1gHBUpOJr5oBAWBz4Cm/jXxKQwyQhzCHJAS2RRxCNGeuPJ5C0op3HWfsuwUXtwoRkpotkoBNykumIiGhsS7VjRWrx8dRzctytGhpLA7j2hOcyZnZKAHYKpoEzoGkPYJlPGKwlg8ion711KHHek4aciFyYzzMp8wAqz/0O/NgDQDPMENKO+KnlupFTmDExSSsaSZ4Ric8pCx/7NAeR4cBSA3ZcQAIyLNUMQM4wEHmE4MOcq74lpcKyEg5HJ9oQSynxAW8yXaBO4YG+P2iv2XkeHfmM/Hr9mjb9d0ekAACAASURBVNLO3n7HnVJSxFuAbtekJAPsXegVxQFlkn6CQqCfXCf6nZiIBcCdM+SSNXQ79AOBT8pWa6tqYCB4wksYBx4HPA3M+wsuu0zr//Wbvi6ozBvf+MaUNratTTIWeHqeBYoEhdYF1Ci227n/oNpvasZwSUY0PBWk10tGJMVo0NcxPFGAB4nxoAjuuBQtFHTmX1mocnzqAVJP9/TEjl27ZIxF6To8PCyMfUNTc5z8mZQY5763TII3jZHBobjsssti+bJkqH3qySdi86aNccrJp8TZZ56h84H6XKMjwzFA4HIORGeeOetk5JyW4cw0b3nXXnA+F57y4eHYSwKAw4cVqwZMkX6jqKoGWHW16kx0HeySfFdbVS2PYntbm+TB+gylwxDCfrehC6HdhmA8miiZ3I9cy5pwJqAwKo1vU1P09qX0sqmex9HyHkE7yNysDfyE++AP7KeyTEUwNLU3eCYeMqOH6DshAdAFZwYvaM+xbqwrc7GbtMRLFov2xedLKd0FZzrQ0TFpXOSzTTQNQ9BmvhYufOj7QOdhdI42uB6NBiJlUee2tynbfF1LSzz+0EPxy9tuj5aWGXHiSeti2fLlKoS1e+/eWL5ipbByTNb3v/99ERZpzF58xZVx6aXPi/379hXWOvpM+2x+mDbYYNw5PB8mjwABo2ExYMpsDH5TIF5219g6LjexhdpMQIY4MW5ypiv2obtbGuFOApb7etU/KvZh1arI1Wrbv/B5EcvaNWu0wHt27RYhcYjgfsc6gRLxwIMPxmOPPirBgdzLxqrLQtHfr8WkJLlwrtnix5zbCoHFi/nmBbPjAFaRETJFkfYwWzpwvxOYh5UNwgP6UPZIOHhGDeUUbHY7l+MaxCQyE+TgVjB1jn1woJcFfc1rzoJAX6Z7Nnxi+/ryCT49MMvClK7J1q0yVMfWMx+oDt4uKxEosi4KxhgUb4MSseycWL/vkVQ348yMG4+Ii3aVFIm1qXdlJeLiO28vBGIUifk/+F6hKLHJ+l94ZTGkUiKP3xBUnu2LS+68LX09ORm3XjBVfcKxD3dfNhXX4fvPueVHhRBsJcIKGgdrVU3Cfy9ZvFQu+STkEctQL6bAGnV1dWesZPI4Gt5AVhoOZqeRtLuXNbbRwYIJey55OZLVx8wZ66qZmvHXVvT5bE+V3chmtA4iRBDjkLCXjHvot+8VdrUvWZqxAtI3V+dmjMnrMhUUKlrOUCb1OVsjZXmjvssfT8VdeI4PXn2NjAHnf+Yz8fjfvDcqPvRh/SQFQm/yf+PZspZx/UvS95UfeF+xX12ojOdRZ4e9jMcB5o0xQC5uGLZgAlUxd35yN0O3Hp89hOx92uOAZh7Y/1g87788QfdSNEWExeSyEvGtD71f6zxzZnusWLZC80QgMBZyV9flP/1wLAvPgw/6j+c6Hos+WdngmawX/A1a4ABjrhkr33OfPRYIYRykHPj+DXplvNAJygIQi8JqnpUBaByFr2xBt5dZCSHwKI0MS4ko0gjnPO0YkojbuOfee2PjK175G1ux6mMf0VlUfd37i99Ou+Un4r/049zzz0uejfp6BepS5Aw6VvxOR4fmh+x9WCLxwmMZlXJA8T0EgaVHKe4EuI76OjaeioTW1P5/rL0HlJ5nea77Tu9NGs2od8mW3OSCMQZMM70kOz07HCCbAAkJbCB0HCCO7dCLIV4njZR1ks0JbEJoAcc0Y2MDLrjKsorVpRlN733Ouu73ub/5NBZ7E/b517JH88//f9/7veWp93M/klU8k3ogVVSosFJORCmaL4M8GmgiyzITUnY0yrKOc1NblTMhzI2d0ZWr16Wp8bE0NNCn5ys7EYKQRSYCg3BxIXsIGf6XnW3XP8ixibPkWiMTZXjigDOVZQT/LrLZQXLijGjZnsC5xLgGzlxHYW4QR2RXJrep4J5qRDozneUWe4PGWGRRpzNcjl4IZDKwSVgb9plhS85+cuYMD2YP8qwYeTgKRM/R8ZwDxi0o7zS6/7TOq7Pct73+m8Veefpnni1dv6KzM42OT2iPMFz2Bc8IrIXMA/fHqOdcHz96TDKCMyMClrExnZH5yUntGc4IZ8Vn0Q4443GTXWQ7xdQY3Jw1jEOMWZ4dQ5XoMRSzOKzs5a5VXdovDvJwT2rYcKRyYGI69Z3JBm97G/0J6lNVNdln6gxy0AeZk2FB7D+IT0Ac1KionrENDParhgI7DXZLOqC3tXcok3emrz/d9aO7FdhtgQVoeCTV1telR/fuldMIUcSWDevV6PjKK69UwIFnOH3yVDr8xCHBICkQz0QQDbIXgWACD2ONkV/lgJczT96P1mcsnGF9kteRnZucmUlDExPpdF9feuDBB1Nff5+gkOgMB0cEpYTBDngQ+iZVpBXtHWn7tm2K4FMwfeLE8Qz3b2jIjUADJse8sU/oo8baMZecBfYA+5GGcNAfOwtNfRhrqewuELPRDGV3vzRgS86sUFsFAcFsxWI6duK47GrTDAN9Y34ZC2eY/cn5Uc3W6tWFnmFMFFazDsg9zglnzg1+xcA6PDCgjtX2vqz8HUnkQwzMUUKlWqO5mb/n1DMHhEOAUrFB39m5Mi3OTgvWxMTfd++9ae9j+1L3GlhEVmTBB41bc3M6f9dubUYM3q989SvCBXJA/8srfik9/WlXF5SHxt2SfnQ7cTYY9+T7y3GWjB+KL8ZdKKLgokYwsdHlNETmQYooGIMw5oQ1h7u8v1+KhVQOhhl4WjCHSqu+I6e91//d57QZoJ/1RqX4B2OMayGgcBowXDn4XcH3SwTJzEg8nzC/wZiA85SjxLngkA3IYjN/bDQ2DZvKDpTXkrXIGN45YUKJctC4TrSvU1Mai5yIwNJ7YzAWlJJgE6Umgx5DocBKbEyFQxCRsaL4j4Pl+oty9qEEUSqzMFmhGdokhRVrVT74ZoqycWrpbUfYToQU1vSUnB6n85SyD4YJnhnlsPmKJQam9uNLaYeRDUv2Re47fPbr6lu/qf1mPHfTtbnWYonv4Rxf+hlvyRlwUy8Kzaank52GK77yr0Uk5e6XZCflmm/fqn0qCFyshZV8OSMBVpi1w4kg4pujyVBmZpo7BBtOhDMUzjiwz8hE8H3gTLzvTGQZ7mgB7LUoZyO0F4PeEnnBvuA6bspl2IIdevac4EbBGoOgpuHYKD1mgn6YZ1FwIIrgzMTDOrggmjMk6Ag9KspNvtQEMTJgxm1jbM7mAvPe173hSaszf/2firGCQj6MMVo0VHww94peeN/bdc/j71+j3z97IKiElzkRXZ+9WeeO/YbwR3Eju+Tcbdwo556zePiJJ/T3iy+6SOeTa0/NzOlzdsjt5LNufIdxYxCgTDBGkCuHXpWhTHYi3hi+Z/ScSx+94YPB5rKQ1q/fkDbSlba6Nm3bujUXYba2pjM9PTkiqQfOmQ6MGpQRsp41RPbbwfHeVQ8gYBiBQXc/AMbNmHnxPRtqDjq5KzBrxzPxWQVK1Pk1N5Uz3MbGn2RV1Gsxb8rQxN5hzBOTE4JP1DdkSCXX1v6srlbk9lu33poq37/kKHjxcSJoZDbx5qVi+jV///e6F3sSyBeQDFikuCe6igAGyl9wnWCBoZv0wuycFLH2YapQkIlnhVpX7GPIOLDjIYuBKljHsmfaCcKpf2jm2ff667nLv0f21pDTnGFfTItzsD7lIBrryfq2dnSmmvqG1HfquDpel4ODdiI4m9jr83O574teRU+eJTiTm8Op47Dl0FmfzU67gwzlQIIj+OwhU12WERDUjECsQnTXxrOySwQxIHwIeYnNQEaC67G2arAWczM8NJR6e3qlK7mGDFHYDRsbC9YjZAXGGWfHxh5Ge1Nzk+jTtf9hEoqAKvcHjkjtDPsIiMvXXv1vhez41S/8lmQt9Tj3P/Bg1A1kRxgjDUddDmTU6RCp5gxTcM2+x1kggwXaYHp0tKBTZm0IOGA8cy3OFuuNccjv7Kvvfve7qa21TUY3/R6wK1hLCrth0gQyw97ROQtHprxngNExngxngXSDTFqdIENNTTgXSVkJslvTUWuEKJ2dozcTpBg4qzWCqNPf4NixI2lgoD898BCwwbm0+4ILVStCEz0cCBHtrF+vsZ/u6dVeJeiQOy83pF2wz01Pas7QJ4LVzsymkaFhOVc8N8+HIc06i6GovV3vu07FNpEXyM6q96IDr957/J37kB2Zq6xMBw4fVt+Nj2/6sC7xxv1v0RqpZoczxRzTqXxqWk3ucCIIftBAF8TKiZMntNd42U41vJC9iD4jI8X9gVeaBAAntbmhUc9pp1GZqMlJ9fTBObYsZS05R2Rt1TiYTuJpMf300YfTwPBQpvWfm9O+NGyPeaNI26gVtzsQ8cLYmLpib9q4Ia1e3a3sLvLW9rHRK4IzsSuKbtXn6PfgwmsKfI09dlSDScEB4NXX2ysjF68G+lUGyMOnhRyJYSH3H9ifTpw8JcYCrkVqqHNVV4KhpLmlVYY5k/Sd731XDAqkMX/9V38tXbpnj66HkADSROdJ6ibYJC95yUsylWpbWy6am50tUo4yrDkswDWIQpOFCDpLOQhg/zCYDb8xvWnJidDzQXPV3y/v2dRgwJHuve/e4npMKgLKBcj8m4NwmuhVTXUBV8KYh+IWqBKCiFoKRcdJCwbThXHujPHo4dxd1NEG5pFNxmZkI8uAhIUqDGUOgA0+5gz4lejK2trU2t4GuDDGwR0uhyEK7AVfwtCOzt7eLIo6BfVqOWMgY8qMHPG9MsWrHTfXLVgZ+nuFI1AqlC6ciIB1OEVuR8KOR9nZOMuQRoFEkba7MxuT606bzsLwPmPbeHl2ANoPDBeN50ZKSYmydVl2KC77ypc1L92//CvFR34RJ+Kyf/tSsQ+Yf4ThHS/IwHr+Zsfgnpf/st6z02G4WTmbVh4rBg1r0N6WC/azoZ6FvYUnyiIb+XVF7QPXwHkg+4ayMAWj6yIscPmcozi8Z4fA2Qo7EV47/11GShQwGyblwAR7jX2Ow93dDSNFZufh5doM7xvG5cyGMyHZhqHZJBTS2cly5oSf3q9YcGa24Trz736fPnvyTX8gHC/Pc96O8yS0KTIHc6vminQQryLyXp1x2J/cre99dk92IkYeyCvgfbJw3Xsll/7sbz6q92968weKGijgjDDE8XzACXhmDAXDH+kT4eyQz6gx3awrQRuCBSgjDHh+ct6zoT2f3n/jn+ueNSVHAlX45tgkH3vPu9LWLVvTxRddki7YvVt7BeMd7nkw+Ws3rJejjWJHBnH95RAUR8pQXBjZ3BtjCMWPw+HveE8wr/xdzxz1W8g0giPeCzyLKA1nZmT48OL7yC3ki9PqGsv0tK7F39g7DoyoCRzwk7qMW8co49lYfyKj1DjIEZuaLDK0fA4lu+eSPem+Bx9IA+FYttzyFxozOg3YAY4DwRmdVWRIdVXBnldg/onyJtiuOuQoEhVmbhg7zEycAaAkwMgKuB6sTWooSI+XOUGFaPakjExk0S0PkQmiNA2mPAf/FOgRpGMuzc9AaZ5r3lwnx+faO7tTTV19mp2C+KS3mHc7+wooQipCs+3oQK3II1ZkZfTuocYlMiyqkyjVVlpeqSldid2NcbBGnGPrKc+X4UXsD+6P/u9obRPBimFGZCBkyFTnbBP7lT1ABh9GJjlEoUuU3ZzLzDjsTQw+no89wN7ks9grXA/DnHnhPUO0+SyF0vMYtuE46zMLC2lgMKhAjx2TXcMeZC0oNpaO7uyU7IGrX7jz/n7tUQx51fOMZRYoApFkBthXyEqeW1CZqqpMfNHfn2slgsaY8REMpC6U7x09clTnEifMHYzJOrDW2EYwB3EmkRMEC4A48Qz8nfOg6PfwsM646VtZG877yDCR7hHdewvZwhUdaX6eRrn1+h56IeuB2A9yNmmuu6CO0xiuZ3pPpeHhwXTk2LG0YmVnuvSyy1N392p1of7Wrf+hjB3Pu3btOsl5yTZg32QxKytSXS3NPucV+MNRsAxBf7nuCpYidBeZFO9zBymcbXCAnLXhb86+5WBTDlD4Pe9RMhGppjYdPHw4/egnP07Xd75f13/70XdrTdSQb2Iy0Z+rcjEpM0AdD3W0zHtvb0+68JKL09RMJmLAKXBxP8FVzgF73+xZalr4xBOpe3W35AVNRHEUcAoYM3uYdWZtcLDZV+qLNjsn3WGSHlAnzA3LcbznlM4ospT7YDPynK5TEhQ/ZBpzwOfs0DO2tWtWSweTcVGQlsxp1ENrLSZGRxfp0vmzCqvLytcGOg9ThjdZOZsVBAUGwwceJptt5/YtinawERG6DzzwYBoZHdPGBl5x3u4LdKBwVpgUBDspIDY4h/5Xfvm/qOMf9xRE6ORJKQA+y4FUx9VwHAznccaE75BGhmVFUJbgXjerkOBNUdB5FvtFFAVzkB19ZYFWrVmThgZyoxEEETg5FhQBgsA3vpnDzybhwK5etSoN9OdnwZNjgTdu2qS0HBEUFB5GhLGFqtsI5wZlsX/fPglJog18xhhIsMvMKRFNvEvGydzzUj+IKPQCZ8i8swnIfIjqNZo8MV7uVY5o2bHgOrwvitUomCsi/S7mI9oVETIr+bIDIYMxDqg3oBVd2DA6SMXrHJ0vzU+93IGw0ey0vq7hhoeupRDjU3Z+nOpnrVBwykZQaDk7my5bcfXSGPiXES3ZdileI+EdBMGN3t/5ta8UELpfeVOGRtzQc/b3fp7fLvvy/yzw3DJMYP+KSKvXgrUpQ5qu/Nq/5bMYWZ5ibmNNxFIyO5OZdWBaiWgkAhc2HpyKXD+Qoki5sTAQEaxQu8GYBjOHaInHKLLOjSnLRnk5OqpIb6w5n0HY8R3OCeeX/WZcMu/zQlhxZq0geI/nWtXVlc/NdHYiUDBKqUbNhPejlYLHYQeHrIMYXGJf+Kcio2kxHfitV/7Mpdn3u6/UmF7+z1/QZx54x9ukzDDI4OdGgfJCtskojrP52bs+p/dxJD78jrekGz/3Kf3+4SD+elfU8f/Nn322gHI5Rcy4UEjIB0PvpuYyltosVJkpJbPJ8J6L8xgrsgHDTNSQos+dSH/6wxvzeL6dH9WOjZ2Iz33kQ6lz5Sr13mGuud7BAweVuQT339iaAycoOMEjAy7qzKSpALkvcgXl77OaMckVCviw9uZA53Ou3QCXy2dsoPNv9ggKj3uiHKkVsFwiGOKMls5FRFXtRBh+y2eohSATiyHO/DB+9JQhbBiGjI3P+T30HPuTxlE/uuee1Pfa1z1pj9Tf/GnNsWkRBemALriUNZWh1tSUtm/ekuaj75BgIkCEJ6f0PKyRuqHPzWt/k5nQ+Qn8NnuXNYQvXroqYFrl+gjeM8TU50GyDp0EJKuyIk2Mj2qPMqd2+GSsrupOre0rZeT7zPAdotGcHXpczGqsS3AmyZjI5imSq/4BC4J5lA34IhuqItvM8OgMpo0YOxP8zr5yjZSdCK5BZJemWMwPzqBpbmXMeNxxvhkDDiHwI64tVjZ6TAQDD3vAcEmMOqLzxqDbwcKwZ59iSAFBbu9oz1T0XDPosqmFFBwv6D5plAt0jnNMMSz7gcg60fZHHntMcv3A/v26LiyTwPPYhzDyeF6opeS5RTbR3KzPklGoSdmhsmPO+cIBAhYN/A37hn1te4nruDiW7uuGULFfeVaa0lGzw3wyTp4Tw5E9hG2CDMAuwUkeGBhK/X2DafXqNenSPRfLoKR+lowszGMEaLUfogEhzgNdqMfGJ1LvmX710aquWkydq3KBc0trm3oWjU/Qz4MM6knpF84s4+7uWiU6ZChcVSPEvq+rThWVGZ7uzIJgVI00663RGWLfUONnvcAedzaTvWWdVIbZFvs97A/LM1+Dz0LVMTQ2nqjhENlPBGq5P4EG5C3nj8zDiaPH0qH9B+To0CuM5zlv13mqKWRPYqhTUyVIO0QZtTViOTJEjYwAkCn2+LrITAvyumaNnMmijiIYwmDEko5Qx/Asori3GhJH/QKoGeoh2L/oC+xC9jm6nPsa7pVRB+OFA8H7yG7mrrmpMXWt6iwQJegow9mVqZ6bnl4k/efIrie2HGUUprRUVF1W3D7sdjA4ABQRkeJzeq2+riq9+EUvLDyuI0eOpu99/3Yt7K//5m+k+TlgRjBxVMuTJ0V48NAhHQy8rKdcfoWiBCg0iujYcAjUctTSxUyOSBr7yWeIIgJHcGRP/NnOOETDMkOZZBTEpuLQioObNvNxiI3bZgwIEjYHggmnhrGjiIh+sdnY8AiDpvp6NZ5jQVCAMu7hxgezF82QUMAIB4QW/5bhDS3a6KicCFJczBcHn4JyohB8jnEh9Bgza8CGY2xsEKdKD0ItV7AtTMhwJtrJ9bg+45SRHZF7GaTBpmTvvFwE7TS6Mws2GBQZFpVoFngWLooKBjSqMHJdfOfC6ogcWVvb6C+axhn+tIxFjM/7ms6OFDSxwR5CxFgZnmDscHGQx/QkBwI+/XPZlkBU1i/ZEzf/KP/7V0smxrqcGNLrF3EkqH1gb3M4Dc0pcLjs46AevucVGWxPhsK9POwEl501pXGrcwfSyYlcuIiAaG/vKFgr8j7KsB/OoZuK8Vki7RlvnDu+o2xQfqyPcMeTkzIAuSbfN5RQqdRwPEnzoqhQfAhCFxkSRCDi7oI2FJtqgdav1+d4sU8ZA3AmC3lThfI7e5d7eh84o1ZEWmaBYmYDSHMR2Q+e7dArX/Mk47D8xoO//auar1/7Uu6W/dh179ZPukETUcpKqj5VV1ZmAb2qU9hR1uvCCy9IkxNAdirSTZ/LZjtOxLs+kNIfD/xhhpdt3KifnEHWh/mBGIH+OkSxoLpmTcenMwMeY/FzIit4dtaEs86aIIOYZ5SEnQlgBB+5/xP6np2ID7z5D4RdfvstmVPsc+95l5i7nvmMZ+q5MO4f2/tYuujCC4X5n5ydzmQUUSDLWAwd4ycZURfEO8LpPaQaodFRBTeIwPF8rAXvmX2J74jSOn46Oo3C43NEF6FA5XyjHFVjRZQ+Co31U0X0rTnlHiQRBDNwFEfpFFybYatEnZW1bm9XQyj43plDIHPIbhseKNALL7gwffcHt6ep//7k/iAr/+5vFfjixb7i2sw5Y+bfXJNI5VVPvTJNjIxKf7LP7TCYNt3QPGQkrDzoC86Vzxf7YmZ2Whk1dLRkQXTvNqxA8ixkHeMx0YSiqkojzIvjn5cpHO2wG4PtjCSd7VkH1qahqUUwsnEolOfoE0PP2qgtouFUZCWcDRZsMnSIs4T8jWsud+7L2XLminuWHQ3PKUYq+RAyEawRbG0O/PE8jKeuvi4XVQeTGPPBGjgryv7B4PI1mUPur2eMDub85D/PvQOl7Bv1k6K+cnxM9J7KOqGfq3Pd1w/vvitnpKqrpL+BWfE+aAww/+D8gb1xBnifgB9yjv4NJ45l6lnuC1MblM3UgWD7iM0IIoY1qwV/5vn4nX22e9cuZQrlZDU06IwomEln5sjwMT88K4XIyqhAKRxNDtlvPKNoeRdyh2XRvAfc1HU5c/OL6eFH9qZNmzYL30/39RUdbepiTGCJfSybSH1AUqquq0tn+gZIc6cnnjgs2d3SXC+a++qaOjkXC4sVqa6BgCowzRzgdJfsmqrKNA8EcA40SaVYxerra1JdfWYQcq8sDHicCIqmmQ/GIJrZihzA8n8wSOEcGW5su9Y2A3PKMzsIpT3l2kv1C1uQ/MWGUpapqVFzqqL4CHSQeUBOP/TAg2ngTJ/WRo5cU1PaunWLMmQ9vaclw3HOgJiJubS6Og0ODUrHcc3vfPe7gsyhF5BDqhsbHNBnQQNkhqyU6aDrcyaIHhGdKztTb0+PgvIEitHRfh3Yf0CIF+6FTEMG48x4PnKgaVKOprO02JPIBxFArF6d1qzuzoxcBNuj9op/I4fZa7lPhLCPUay07KeUVqQv7MGXF4CDz0D8HgPhwODh45x0da1Kx44cSq97/e9lD2gYtoTRdPp0jyrdOczn7Tw/bdiwMTW1tKoIDe/p5KmTuRhvYVFQJg4P97fywchyFIP3OSQ+NDaueU8pYZpuzWR2GRta5Yi1uzgrVRxFX0XBXhgeRIZQABKO4EQX5iVQmHBepKBgasBYB4/JnHF/fZ6mWWByA7/OTzMWcR8cCYQtz8jCME4XdrNxgVExpzhobB48WQpiEDJEC6i4Z8HZHGR2rOD5OweindRo9Gsw7SrjcnGb+dfLKfIyZWh+5qXiOJ63gIPkU1cYjE9yIkpUr4ZHacLO4UQUsJxwLFwoWDCSlFg/Qntno8o43XA0ljsRIpKIVKVwnlE4bEdpT/tVKb09jt3fFOcvOxLHCUWU3gsn4vM/OrsjsUsz15VaFt/ws1oWly63/J9AlFRPgtHmqGOpoLLI2jjjAibYEIdw4M6ieUW4V6RMbTmd8eMoLeCENALC+MvXzEVyFCIbNiRYSG2N9jPF6U5xI8hdX4IBwD43HaKNg1x3kTtDA9tAyLNn+TsGN3vTOH6MUM4gggwZwfgwZNm7MBmRDaGIjmuiCDknhjZyPZ99G3SFUxnnVU5kGD/MBc9FVPH4fyuT9D55UWo/dpOMac47a8IzIjzVNXdsTE5YW2uLHAkK/0i940QQoUPw9vScTpOT0+nQQaJ+7en6uo/oJq8/8qqCmYM5Zb6JDDEHl11+uRiZjh47lh7ft08ysP3mz+p7B179KkW/cRpQBnyefztKxXy6fwQKhnkgW7Ju/Wo5NFUfzLCm8Xe+Vcr3DR/+uH7/hz95n+oi6mvr0w/vvFPPijHz1CufKpjGHXf9UM6EONfr6oputo5qKdsUhA7OCJueUvUBcd5YN/5jzQSva2/X2vHsZl7iOoancX2+D9SCYk9BPoOFyQ4E4xeXeXTQFtVrwFmk9BYXUj2Nl4aykmTvMl6gamR2gZMqmlaZDSFe3MeQgwcefjhVvidD3Mqvio9/VFSOrAdjJlPO3rVBzPcJ6MCsB6YfsHg26jP1sh1iR6EVpAoHW+Wr3wAAIABJREFUl/sogFVbG2xcuYjVgRVFVtXTJfcz4ns+a0V/I2fe0qLITYAl2nBGhzAHnE32H78bWugsEHNCA9jaehh5Mh107nxN/QbNPXN/FXQigT4yHbm+MdO+Wmdkq2KpPwv60dkI7kXGg3l3cE6OlvTJvIxsjGc34WPt7XiWs6DYGRiLzmIKMz41lbObU9PC9zOfiiyHXOKnA4N2mnxtRlwEHehnIyeV2rppBQ6Bx/Jcyt4vzMsZJZpOPyagOTwPVKugJAjW1NbVa5+wXj6jmzZslCwjO0HhrJrednYWjjDnj/NBwKW351S65pnXyEDkmRRs6e5WUbT2DFnVhUUZ9DxXbjKY4XtqWBt0wCY7cfBVWSNR1c6k2egDJCKX6WkZhzwfmYiFRKZrSgQxa1Z3pVX0HZieSvNzszIyOVfMHQQ507NzqQc2o9Hx9MO77k6TE2PpZS99keTi6NhEOgrRTGNzWrN2PT18U/8AUMdhBVWBMgEXrVxcSLXVuVCaGozZORjEKiXbuBeyBUakFR0rC7kjXR5OhIPc6o7NHgUOGLagn5nP2FlwrY3X3OuvwOzCYhqfmk4Dg0OqbZDNNzwkewp5yHeZXxg8qWdbnJtXsznOBTCndesyI+Lw8JCMe6BuwNw4X4JRwZ5GoJsGcvsf1/UZG7axyEGwXTkLOBEEpJuaxEJFoM32rwLOqSITbIyMyPbGTpaepJhqYVE2JkEqnC+Tc/Cc3MsoANuDJungudgHK6FI7s9N6giC4+zy0zZVxfTExCIGizbismhwOStR9uCMKTPG3FF/dQEdGlIWggdBoPBghw/vT89+9rOKhkJ0xX3wwYd0GDhU27ftSFde+VQpMkclrUhciESBEoqaB5WAq8tNfCwUHMmwceP0FRMFzAD6QimekkFsY1MFjFFoqwY/0aHZMBlDt1ScO0kqLwt4xojDg0MBLziTz4ZFFcmRiDqF9pYWpZVNd8oYXOBHmlNGI43e8E7D8XCRHU7E5FhuNIJh5WidC2CIrLGZM/RkUZuMTcHvZgCYBupVXS14grtzm6aVdS/YqkoN25wJsUGmSFK0vS/S1FF38LOcCDtq5UyEo2Rlh6WIonn/uYCwqGnIkJey46EDUHYerOFLtRBL0bnFolBeBWSBxZVGrKhIV36kRPGIE+Hei88omQ0lR+Lz4RzYR8hx8KXXdeFIfL3kRNz/JDPk3G+oWNpUtYaMlebBBoSzPBYENjqcYeN9d6xmL3Jmh4dyT4gMhyPymyNpmRIuc9iTHlZn+RCyGMhEGDHkLXBwZstOhB16FbUuLEhYum6Bfz/j6qdrj5cL4/gczi/7l32K88se5zwTMeHfyBcoErn+kcOH9JP9bSyno6d8xzJJhlqpPgdFQurdf2cfgw+FsnHgzZn+9FyvLf/097r/fffdJ6HNi2vDVIVRBbsIClTEBvDUV1elA48/npoa6lIXcJ75uXTkCMwtk6mre1363vdul/K78KKLFARg/mBnQ+5wH7qVMn9kGdmTKEzOKGd5AdakmzO1bPMnP1FALUwqwXXNpmI5ITpFnr22Os3NTUsRkK1Y+clbUsPHbkqTb89sZNPveWd6znOeK+ztIw89ovsRQSdjQJaI7tMPPfKw6KiN1WYus8OZMeYYHsh5s7Twd/7GurC3+AxKD4XrTrs4CK7PMdMW68ZzcD2zTnEtsOQU1lpOs68dfUeeqGNwZaWUJpHgsmxh7wJnOt1zuoCaMjf7DxzQ91DavIgAYiwybv57+tVPTz+658cyjNK73qPPNN7yWfX+cdEn92ZOyJLnDZKzXXyfM8R4WluaU526+Wb9quhvZPVdE+DMOs/AXuAaXlPBcTDYZcNnk1zKO7IS0iMlh6JgGjSdJb0TJsZllLP3GS9jQ9dwf2exua6Memo0ItujqDzFsvOLGd5ENldEK7M5MAEagCBDXX0aHR6UIWgjTY5EEZBMqbWtXQ4gTgTPy8uQLdbarDIY4Ny3Y8WKDO3pO5N6T5zU2XOW0bLOBeDsRUWiQy9b9zE3/Idzx3tl49m2gGWF/26ZYkfIa2aDiawsRje6BSgT/77tO99WYIG/AfNi7Owr+ocQqBkbHZfDz1yTMWBtKQpm/oFUYVfQsI6AwNVXPU174GBAl3FGB4czsxk0opddeqnOk5qIRfEu9g3nw7AWZWBCNxLAEZVwXuDC0SJDZ/iZ7CjR9y4GBC7DhnjmgaGRVFFTl4ZHxpQNbmtuSmtVULwge4z7CEbZ3i4WyNHxSTUXHB4bTz+5516RUGzasDbtufjiVFVTm071nElzC9DlD6fHDxxSJgJ9wpgbQUh0tKXOjvbU1tKUmhsbUn0dWQhg7lVaSwWttM75nDY1Nsmukb1XscQYyN4ypJYMkZm9yk6EZTprfi77Vk77/IJgV9RVAemkjxm2HgFb+pwJvkh3b4JSx44p2LF+7TqNkYzSlU+5Qqxb1MTyWRwK6nawQQhoQBuNDmC/sH+QLWQr0E/oTojReiEMmJlWrYXtP+poGR+wWmfNWAtkG3KeM6bMU31DOvT21nTt59sL+JVrVMsZF9uPtukdDOR3stkEQbBVnQHXfopGwKqJIFKzvCairFjLB8peHu85hc1gXKTKImMYoHzAm2J8TE2BV6tTsxAUKNzDt932bT2wlFFtfXra065O69at18RwLa5pjC3vMSGOMHjxeXCKnqFALUfWLSw9MebjLqLny3iszS6C1+VUqY1n7iVsJdS1k5PKpLBB3RyEVJXS7xjZFF8NDabjJ0+KnUP1FxUVqbOjI42PjmgjKxJHgV9/v4SeekQEBzz3dnTclfAIHtideHa88HJHQQ46mQgrY8bKNRkPkQ82Id+j5oVrc282gY09GaSkkYPNxDAkpckdGQusvTZXQGkc6S4yBSXHTPvDNRAhyAwbcibCAs57rIheRbMwv+99V+4eXs5WnFUT4S+VaGDdtE6h5HBM1G07cI3KNqkbY3O6Ys0zl7Y8cCZezyjx65cyDDgRG+Mj3ykflPh3mXV+NN77eZ0IPn7t7d+VAlbxUsx5FmhAEwL8GApBax7wsTLjlKJkRDHYu0Ah6FXQn6k5WX8iZNRE2GgjMp0NmEyDLOiP9nmz9jLnWHU6c3NFJJprIqw4Pxif5hbnTJtCDkdh6+Yt2pfGY9v4NAMERAkIZUWGe3vlbPBylBcDGHYzrp+ZpAY01qVo+1IthaO1hjIgzCuIdNJYTkxd04Ibyjl/z5+cY/XyW/UfuVH3A1bkwjcMVJyvpuYWGUMYmCi2DevXKdJz5w++L4di93k75UTMzkypW+rk9Hx6fP9B3R9jmgglELTHgxvcxdFEd1CI4GRVYL1ihQyvfYeeUAocp8UKjwCMaCMrKorOuopCBozQ0LOh4cFUU1OZ1q1fKwXcc7onNcJ489FP6zm7//IvUldXd9q3d1965JFH08te+lI5EHYOgDex74iIci/GwBo48m2GEWStC6XZP6wtxgH7DWcE+CV7BXmFw8H+4Ds2usUqEph9B4aURVbzqGH1+jB7HWuIgyVCjOpqyUXJ2aDLFrNenBecAyi5e8/0aswY/OyrBx96SNeGyEM4+YWlRmorbvm/U8f27enUr/xSqgFmW1Od+voHxO/POInmkS3CCNi5fYfmC8gAL2i5MVYHBwZl5LA3RgaJQCw5EY4gOhOgCF90irUTUa5dICKrZnUhT80caDnG8xc1UctkL2OiEJYoL/s4n+mWJWhENIv1eS9gCtFAdHZmLlXQfKwmZ0WYc8aIruN3/ddIJ/L5NEqTr3KzucgMN7e2CwsPpIpuwhC0WFdxP2f9DXli7VRM2tom3UZGBJz8IPupv1/3tKNjONJyZ8BGv3WcHSTvOfbYcoiVA4+2G5ylxThFjjDHYqqjvmN+ToYdY//+D25XxJvO2YLm1ObMLA7FPT+5N63pWq0zir3D3oH6k/O099G9khs4EtRHcp6Rfc97znN1FtD9BBVO9OTmcjjXGM3UQkD1SWdrnoOOxYxPRrQbgNKvINi+hKIIm4d54CX9AnV36H6xv9XmeVUDvyg2XqysSnMV1YrE09wNaPba7i66FKtehka6qq9sa0/jU1Opb2AwzS4spsPHjqWHH3lU+//i3een1d1dYpmbmVtM86kq3XnXj9Ptd9ypxofsS+AyK9vbleno7lyRWpsbU1M9jgJ7jB5BOVtGfQvPStaF7BzzV1eb7Szyzcom4KBiUwURAXu1oAeOIBNr7cCSM9nWGX4/OxyLyqDgtJAN+OkDD6SjxykQXykHgMwUndOZAzIP7Kn6mtx4TvUvV16ZqhcrUiOd66MxL04CrHHM/fqNG3QNYEuM8VTP6Rzxb22Vjcgem5ieUsaUvYyzglxhH+GwcBY5Q0K9kKmvq9d973vhnel4CXv9mtsvkBPAi2dnbhx45z3VxQY6hfcd3ELe9fWf0foRgObFe6YFlq0AO1O5JuJcWpVJ9YHzILQRo829Il7BK41gNB8tGQmicU0tYA0r07XPe16mPauqFpyJ6/JZOspu27Y9d5cNVg8bKGwGvH02t8dhB0YbhcOqRidzUpIu/HSqkr+x6fLxWvYKAxmDwvj+swzoOGz8jeejgAkcIsIbhSYjhkYmVZkyECwkEbuH9z6qlu4cSlLeGDEoAow9G6464NFBFOUn7zCiKcb8IkQwmOpCUWJgoZCJJDltjlJmzrkG47Fw5LMIAtH5tbcX1f+q/QhKVynaKNy102C4kzMGmpeAhAmLG7+fFf2y4jDlaygyzXYU4RdwqhDG2kfmHI9Iu7HNXiVnjWRIL3vJWVnWrK4QjkH5aCeEKHHxtzDMnbrjEDLfl3WVCqvfsnSzh5dY+1JXvH2gNJZzORH8GUfi9nMdpp/jved+/zvZCMLhCbhCwYYVTlJ5/rRmJXYxM5D5fJKGVcHsxJQUU4YsQJmYizX5HL9baBpawJ5fsaJDOFDgEHKk43wj6Hgpsh+d7J0WZs9h9PI7tHjQxDlbiZJ0IZkhCVwHwUhhGf9hZDIuxsrPjo72dOhQ7hhsGKAxnQg0M3RY+SsNHbAI9sgi8IOF+XTwtW9I3Z/+eM5EvOvJEBXoUJ2EGvvIDTLiaRiJcH7H9R/U897wvvenrq7VYpRzNlTnb+WKdNedd4h3f9f5O1N1ZUorgRh2rU7jk7PpTP+AnAYMAIqmeQkCVlcnmcEaYFxgNOFUkWVwQGDfE4cLWkfmg7PtHgvsX8+/ZF1A23hfkI1qZNIJRUVRTIpU9fSmqspq4WlZq61btylLdfLEyfSSF71YBj8vsskYO8gRN+lyx3OfLRQWytewNlMuMj7Wj88ROMJpYNwYvMgwPmejFrnlZkem8WVvuJGe5BV9IoKCW/1qIgDAnmRsvBwkMTyXfQD9Nj2Ijh47WhQWcl2azC28Lzf3qP/YR1U8i2OIMTXyRy45T6nyox+W/oECmfliXOxhIst9vZlZT85Tc4sKQdkTPj9E8XEmCQjhhJcjf5I/0VnW0X+ehXlkztgb6BRkALoDWKGVvmC5IeOklx18MbtdRKId8COAB5yCezrD6OJ4BwYMnWLP8Qyux4I1CogGThx7T4Y0wYn5HFhjv81DcwmzYu+pPC7XH4lKt0ZON05f/5neJRKN0L18VtCZIL5YDmHl/FJUD+VwW8eKNDY6kvtFBUU5cy/GnmgoxnqelZWAPQ1IZYqaqMjQ8DmjHuxwSKZGLSBrJSdiZlZwKliicAocLCQjSYafbMQ3b/2WzvDqdWsVUYb6l+dZ0bkyHTtyTE4EcBecBRxO9jPzRvbvi1/4gs47xdYY+6zR7l27FUxgnZGFFQ3VOkv0FTl96rSeF2eVa8L25eaEQJoUpa/OTF6sF58Vw1ZkGszUq+fXWi3kOk4i/HUZsulO3/oMDRKbWtKDjzySfnrvvamDPV5dlc70nE7byVju2ZP1SX19mpmfTydOnU4DwyPpzrvvVkfqyy+9NH3lnbnf0Ye/O5nqGptTU2tHuqxm81J9obP8QIdTSq/53NvSqhUdae0aIFswNIEmyfYTjoM6a+MQVyQRETTozNEUcVF2IA67UB8NjaJ2np6bk4FuOFvZWXCAuozCUcYtbFua583O5P4XgyPDaoB8/NRJ2URVtTUqmr7u9lwrx+utF75Tcw+ZCLCfndu2pcWpmbQqArgidamqUr8JxgTbJ/uTfg6szcOPPiK5RwaeM2a4IQxeyFRnXNGhZEV9pglGc072/VrQAsZ4cCTe9ug1CgKopqpEKsNHsGVFVBABAnSsYUxcG/tz7boM0c1ZiQHJG6B1ao9A41qcCEfd7aV6QorfiVYTiQ7hZeHE55xK8cQ7ukiRH07EgUMHUiXcVxWLwvVloUvRaJ08GqjIcCIwaLq7upUKUqFvRGI5rCrOio63huxImEVhcZFqjIIXHt6ChDFCocfW03OWcfUhyLi2hRefN5SHfzuSYd5kvH6iBgg3M0aIPWZuVpuAFu77Dx1Mp8/0CvrAq6W+IRe4uQg4xiCcdRRBCb+LMVdXJ0OCxUEwIXzpfkjUi7nFA+UwuCMvz8q6GN6EU4HwM+8wQuuJI0cyy0pEl5wWRkHhQHlcEqBR0F1eY4/N8B/vlyJyVKLUKzsZnr8iE7GsmN2wqAIjbHx+CVZn1ijvSX+n/POs+oxYM2chmFMOgI1wZyQUzSQFjWINoeF6jov/7Kn5ds0pPfxPhXwonAjKm9yx+Behcl264rn/9ezv/EehVF3sVoZuLWVYcooaoeU19Np6jXhuBB0KZXRkTEZcnhO6P2dHOEcUayOzuMRkZSeiraO9cCLYaxiD7C+feRtNThUj4DBE2aPf/va3UzuMHFEsCjUh0TUboYybfYThgqK00WqIFMYnBt4B8KLDw9rrvIxfZv0cMChDEZwlPfSqs4unOz58kwyBsfe9PwFCOXbT9bp/0/uv13XtRCx+5hM6L//Xj6NrddBxffbDH09r19NVtCM3MwtSBQy9E0ePpGNHD6eVHW10ZkxrurtEabh1x+7Uc6ZPlNVEsHAkRO28dauK8JCT3AvnAtkHeQRGNf+RCUik+VesEK0jRhNGs504ZCjzUsZ4OzvkTNLw6GCanM7wB+QNGGQCOVY8V131NNWpDQ0MpZ07dmQWrMmpdPddd2kNkUfIH9bCmRBjehkXcswQStd0ua8FcgmZxf6jFobPURvD9xgn1+PFnjL8wDU27jtEAzyiboarsOcL1rKKChUVsoZkcrifrhmsQWSdyEQcPnJY8FlDiebDgeDeOBEbNm7Q99VQ9N3vTVX19an/scfS4oduUuDr8cf3ZzgulLonTsqRIBqMccnzYeA5UyHIbTDsYdTwXK6JcIYEJh+MB7M5yRgvdZtV1+0m6hGqFPHFieDFtUUUUuoay3oVTgWRZYJRMqIyyx9BFO2XYL1Cp7C3ChhVVVVBj2tdWmSLIUsYHZeMUe1j1BUQ3XX2glqAjlWw/uWzCfRYr0ATEDUGqw0cxvrUzgy/s2csO9DvrhfRtSoz5j/j0xdSZ1dmrjh1/FguEg6oMs9Z1DSE/tB+qq5Ki8j3cCI8ZkebFagqNdtzxsIyDeB+5Xw2zjnvLh5Ht89g5M3OiMr0S1/+19TS1pq6Vq9WfQGQl9b2ttTW0pYGevrS5Ni41gImMoKAwCDZP8Al16xek+6/7z6tCfPMXuAz3au6spPWUKX+WpxNCGL4HoXmx44eVZaX+VUzXYqs6+o1J9Lj4ViVi6hlLAO5Dlgddg/wGs5nfWPOMLJXgKqx1kMEWBub02P796dvfv3raaivL41DcjE9nV76ohel5z33OTmbPT6RxiYn9blTvWfS59/23JCnS8yL995zxZLCI9tvkhIr09z3MKVMvpde8523pO6uTtlZOFXAeexQk1ljDNSa4kRQj1bFc8HCReahuirR5FRBZqBsYXvImQoackMLDcMsa+OyE1FdSd3WqCBrw2OjqafvTBojk7C4oCz92765FHR49YbXy3lAZlBcvaq9PR3ddyB1tLSmtevWKiChAMRAv8YkqmSCP3W55wdF+j2RjUfvCqa6sJgokObMcFbIvuBcMn7XziLbcUKRff+254vpp2mPHufmw0/Jdq/rTEtMmKw1+sv1bJxBfvcZwZnBXsCJIFCuJpZiwaqXHuNeZMwrZiYnF8ViEYfJjsNZDkUI7XM5EUy2lTj/ZhD8h1JAAcKlfPTYE4qI0aBn546dUlDgsYEv4GwAsOzr60/n7TxP+GkMXpSEBFYwQnAPNjcPqhoAPKdwbHzwuT8etfjeAyfN5MlrqspMS2LpcaQ6hA2T4qivUjlRo2DWCbx1Cde5+TQ+MpoZoiYy5SRKS+wIk1lIT8/NpsPHjqajJ47LseB7q1d2pr4zvVpIDAhepKqUgl+1SsLejgzKmfFiUGFoKDJErcnwcIFTZCFtTLEBdN1QnjgRjN+dOVHYULzi4CBYBNeKuouiOLGUJnda3PhJrm2IhH+WN2RhrBuvW8pUeP6k/N3BmoxVgHzLToRgRsFtXhj8Trsu4x7XoXD9hguMS4XGNlBdYElBmCNkvqcdKPH/k153fwPRpS2mPZ9+WiFTcCQu/OuUJktMj/+nTsQv3/eTgsnqixdfWpZf+vc1t32rYDop4GHhBJeZWLxfyw6eKXW5jopFg46xT5R7/VK2K1asTK2tbQVemIgLewwMP3OFccO1W1tbpFyI7tgJFX94wE+cdrdDSSQZY5cItXj4771XypD9iVzAwcDosuPA2VVn+8A17927V99DWLJXgf/QMZbiUAxQ5Arn24qAvV4WfJZbNkSeePXvPmlu3YDNmaX9739vmr/+pnTdJfmjN0Qwp+6GDwiCcf3QJ1PantKfnHmbaiE6Vq5SdBUoJXPy4IMPCMbU2tSYDj9xML32Y7lp4G0fe3WqBYoxvZCueOpVEsD3/OQnMhYYJ9F4mJiAxqh5JJSNwYNOEAF4A1jpumB0Y44w/JSy95kNwgAMZBVht7dLwRhOND4xljZv25ROnjwhPDZ/EzNXdW2OlO3cmdatXS+YE44l9R9m7GGsBHbYWzgArK2NT8bO87CXWGtejrTbMOY6ZhRxrRafYU3d7RW57hoI5ChGPOuMk+GiY5QmUA0ZxKVMC/uUva6OxWG4lwv+mEOycDgRNHtCJrJvkUfT71qKHjZ+4uNpZedKsaCY2afpi19K+7/2tdRw86fEPnXw4CGNmYw2kWMcsAsvuEC6DHlNxJ49R2CLCCEvnmHVqty/iEyEDNYIIEEVKmw9mYRQ7DZqkG0wDplJB2IOkwNk2tbZom6vrJPLsptnNJwDUgTknvZW6NHM5DMpGcQ8sf/UDIuC68iQKNNQVS3ue9d/8HfGSU2EM4mC44IUoH/CXCZvEAVkwJn4MLLYNYzl/VvW3YVTEo1VmUOMaH+PrEZndz61J48eVXAQKIvhywqGgAjwGB2sa6wnxVDA5/x3C4ZyHQfvOYCmn1DbTudsBI6I9BRFyAu5JoI6AJoS3nrbfwjGDPxk247tykgcP3kiVVdWp+c8/RplqpBtOJtkJKCcxxnAmWC+kWtkENh/QECRf+hu5v3fvvNN2Q1XPuUpaf/j+xV9p3iXOaYORw5OyYngd5NZeN0caTe7Fk6QUAvQsU6M6xxjyOLYMgb2HlDKcTKdqTKd6u1NX//KV9IgkGqa9HV0pGdf84y0prtbMvBMf7/qIe65//50oqcnfeem30gPfDkbsqnkO6TTKaULY+btNPCejKL4GU7EJZ96bqqnOWddnQxy9ifyaXX3KnXPBlrV0tSYJsfHVHNQS/PBhXntQeD5yvjQiK6uXmtkAiDWVY59ZKMMn+d372mfReqBkJUE4HAacZ77hgblRMBVxj547PF9kjPIIUPtBL1aTKmuojJdet7uNE5h9uioWNag2SdYjJPZ2bUqDQwNae4hzyETwRqojowmb13daW5qWhkxdCdnmEwMjeb4txExZm7D0HvL9vsKnffpA5cJjmnniT8YTmmYvm1Iya+gYWZvqNmcaN0Z95L8dbDZAUuxM5llwZNY/mnlUL4BF/FB5GYyuomGQvVFqnN2Njc8OnYs9fefST/60Q/T+eefl57xzGcq5Xv48BFhi4nAwb3bUN8oOrDLL7s8veIVr0iVQIcmJrQgNpYRUqQw2eDymkmBBrsASof3WDj+7W62mrhwcig8MrOHIxvGmDN+cfJH7YOEb2QGcto2C86qCqJCMyr0A6LB5KNMUX6ugZhdWEiP7X88HYBNhmKUxgalg43Xc+TDkQ4UAsVTGQoC7KlRG8hNnVBcE6Mjij4q1TgxoblHQbl4EudM7DszM4KHYaRRsC6oTkurCr2M/WXMdsh4JqU84Spfxsrlw+SMjpkdCsagoFcsDPZS0Z+Er501skjLoDaFExDOhLH/bphUVrZhnRSHonAe4h5nXSs+5TEtrW9NVtYRpeNjzA37xAWaLhIyrExOxK8tE270M3jdUrQ69678xV6/8ciDhTP1+V2WqkvXUjYisnGK3pXYW8pRfB3ocHyWz42iKQuZhYSIHAV+kBq403mmVYaOt0Z76dSp0wXbmOEw7O2W1hYJP/YiewUDhP+s3Dkrdt65NsqPeSRIcPiJw9rT0B2yx02liNGHgenoMkYqsgQqY5StC0vplInQRTE4MuLicTsTwoOWgiA+W3JKp6fTid9/41mLVHRxzk3m0w2xkGUn4rrnpXRD9FW4LveHS39Z9/G0es26VFVdm4ZHaGw1lSqBOSwuqKnQ5o0b0t5HHkqv+vN/TZ9+3dXp6X+dI7MH379VECiCDhiyMmJnZpSFXbWqS0Y4dRJEtzEeMTpZS9g+MFjve+QRvafutHNzyuSw7vzOfDr6byMeZ5D5Rels274tfeObX0+VVZkJZ9f556ft23eIbhLc/kUXXqQMA/sChjwK9ZAJzN33v/99RQCh+cQ4RomTVsfJY6w8B8anmYzs5LAePCvrwBlDdnEPw84wnPgyW0+6AAAgAElEQVS7FbUw/cGuhD5AhjEnyDvXnjEGBVsIHtEDgeLcyFCz9m6yxHc4N4wf42xoZDhNATm5MrKL5ziuG/7xH/QuehDnizW6emQ0/fBDH0qdf/1XhZ7hHnLaZdjUy5iTAVuRO0EzPsmjhdz/gbHzfnVNJr0oQyYElwnYnWBCYbwKchEGnhyBgLk6cl++hiGZfJczYR3obIuCRIJFzsjYhoFKmQzRxOYoJP/m8+vXr5NTyesszHNtnZ4H8V42RIDu2g5QdkoPkGlf/az+PAl56wP2CPd1RsKZKOnXqO1yMJJrYQSylvzsXrdOLEQ0bx0byX1QWAvqBOwIiEghoNV6dmCNVdBcZzKUcgbEW8Hj9U87NowN52GGRpxBge3CajkQMEBFQT4G4eMH9qdvfutb6epnPD2tWbtW/a6ADl5+8Z50we4L5CADy2OdGCN6mloa9snQwKB0vqBJESRwT5Xv3HW75oZGsWQigNWxIIyJ58ZeUbE7tg5sPMFuhTPhmhHvr4rK3FSN9SKD5Loizon6qVdUqIAYZ5Ume3VNTelYb6/gTHd8//vp8ksuSc+46qnqwL5uDQGGlDP6QM5b29Nj+w+m4Ynx9M7fel7q/3Lu0HyWE8HvTk6EsyAGRF52Jvz3HJtIKS6Tolbxhe/57bR18ybJW4q8Kb5uqOVM1qZKzhV7em5WdXAKwFVVp8bmnHXPe2ZpL7BHHJDh+QsERkVuOqg5TfncKAO6uCCZAnSrsrZGhc/YVkeOHVX2icynqP+j58bGNevSuhWdaXxwWOfq/F27CjppupxTV8E8k7363ve+p7lHh3K+cDY3rFuvjtV0vSdAZIeZwBNniftkVqqlsetchoNkFA/2rWUHz6LvBU0rn7fs5qfPrQhMZmfS6TM9gl9xb/QQfSx0JmtqMtwOOBPpPjBmbFSnLDHsZEgCQxDXeq7Ct8ByxsHYSdKv6n0QmEMUWU9PryJAP777TuGar7zqqWL+GBwYSsPDI6KxogCbRkcosR07dorikAJGjGvuocmBWYbiuuBydj2AawAYW9mwUiQk0nIZ2pThD0UxSZnLGrrVoDPTw5muNFJF1TW53wGGMJAohJiwaERrpnIkqX1Fh5QbnNB4qggYcLhkJxA6bnbF/Ip2LJrf4OGRWr7yiqekhsCcqYp/ZlaQKSJIGGu1YDEjUsvz8G/jylHotLcnoohwIorB/KC0+Z2CQNJ5GA3GDmN0qLERvMKtrcWGKMNBCqNMDC85Aqj5C0o5RXrLjdCCdtA8/NonZB9C0BtyVER5Sk4G7y0vdrYCcMMtC/zi++XCb+NczRYV9RYuAvS6SpBGBEL7Y3w8C0BYiaJ3yBUbgpLpnpK1gY0TBBezv730PrZnJO7T8qqNp37jq+lHL3l56SJP/uevPXi/xvMvF1xc/PHaH3xPe0vC3dCyqEkqF5WXi+HLBZdnZWgypUs4mDRZytzoLS2tuZulcL9zEq5kIMbGxtPI8GiG96gb6XQ6fuKYouV2NsWQU1tb8EqzThhKpmh13wJTuHKfTRs3FEaOFbydB343PpvPImjvuusupfnZ58iL3RdckM70ZjifiBgCd874+b6NpbJC4HOs7Sydlv/4HZrf62xHOo30R3nacSKuq0rpsYw4TOc/L94vORFvP/66tH37znTRRXvSwkKFKAxJcZ84eSqzaCzOp6amxnTi+NE0NjaS2tta0rP+KsvLu9NV+rn5z0dEocu4ce4ZI9kG8AXMMR1bCXTs2r1LCgOHivP+4KN7dU4508w12QDOPWuCAY9BT9AG5cMzuxZBfXZmZ9Op06fSpZdfpsg5BjufA+rwk5/8RP/evHmL7sO/eRYbUY/t3at94oJ2N6bEGCLjyfs8C2vEePke12F/8L2szJCZOVttp4C/8RJEJVLoOCg8F04Tf8fAsiOJA7Oyc1WaGBvLDEttbboPRle5lotnVyPCcCKIDAoOW1GRDhw6mAbf+IfnPI/tt/xFUPZmGAl7+KITJ+VEtHzm5jQ9MSk4Do4ehh1OLjLaNItA0gwpYv54LhwljEM6RlNPZGOdOWEfF+x8MO1MTWn+CEjZIXRthANpQICZQznGkbnwdTIcMTOwMZ921lkbjFKgNJUVOasP6wvO5/gkUdNqGTCNTQ2pkahuc7MKuCl8BiKjWo8W5iOzt3FtXkQ2eQ4XwJ8VuS8FGPmsaVBtqNmJ8DPwPvPkbKLtCX5n/PyOcadApYzvDKvie+Ojoyo0XZyfy0xPAd9xcbHGRcd6IBrULUYhf5FBCb3hzJnfz2ZAVA+UjPXCKXI96MK8HEHveYxH0BcU8QMH4ryiYxvrG0XlmrOA7YLV8QycG9ZTpBQNDeo6LMx5GGvIYO4Jwxr7TfJsdlZ7DYgfz5MhgbmvCN+TTKzOfbDKz6FnF+kJWfzcUXp2bl4UpjgTg0NAzRZFJCB7EJjm8eNyjCgoZsxbNm5IL3rBtWnTurVpLiheRVksB7w6VdY2pNeeP6j7HkjbU/9QWP85MbfkPPwfOhG7XvuCtPefbi2cixv/5pa0gqg+80svhfn51HP6lALRHe1tkstkCoE+kRnkJ7YVcoJ1yPKoIs2Lun9RP/md+QImVV2R+62I6U1ZwAXZeZnPCgj7aBpFd46NpicOHxHdP6xlonweHU2r2jqUKUK+Enhw52rWDFYriCPQewTJ2IPIIOQM/7FfWpqbMmQtiHCob7Az7Iy+BVuxt83OxTPW1OXAQUCBFegosbFhW/t8eh/xecZDlmp8ejJVVLNn5pRtYQ9Sr6UaRJwwnAhFYIJ2rSyMFAlQlBNvLUdvuQkGgBq3UYkOFIiqcyBIOBkBfULAg+nHcH3koQeES7/4kkvSrt27VQ/BIp3p75OiPH2qJ3V2rkrzi4vpxS9+cc40RHSGVTp6+HBR2MV9URQoJBUkR1Orcq2DDVwmQp2po8GmFE5wJlvA6XmCj9+NNIrFIrqjCv/qXJa9EKmgyak0OTGZxscmMqasuSk1NDYlPEsEFikuBAqCCzgJGDrSv7yIRCDwUCwyYsfG0mV7LhWkgY0K2wEFeyhUON4lVCYn5DTwvBgIKAEUDr+z0GCrjSs1TzwbkE2MkDt05Eg63dOr7yJctDEpuG5t1U8JquA7RghZuduYgN1Jf48C3rKBb8PWToc3qD1g5o97+nOG5mg6SwXZihzGRneGybAdwajKnna5A7ab4oVTUuZJN6SlwPdGHwXvUcMgxDQQTtKeNdng0+vaks2R62oTTkRNrjtNH9639PeyE3HFV7+sP9zz8l8uPnDxF//fjGfs6EjfeOqy7til2zz7u7cVRnERFXEDxKBU89wJ+xwNwJbD0JYgYzhOlYUAQllhwLq7p85uY5MiSgvzi4VThQOI0qJI8LygsGSNGJMNfxdhWfChDDEs2JsIGgxW7aFKoiQVhVPpPeG9wP5AkMpAmp/XPpVBSZ+EwUHdHygOxqMjl4rCRjRFsqKEpeZvJ0vZB/fw2F52Ij6UJ/3+N+Wfl+bs9pIjsS0WJaJk//21r0lr1qxNGzdtSbV1jam6CohcKmCHjL22rkYZienpyVTfQJHuUPqbsVxU85bPf1I/N94wkCoqqtLmLVs0j5lqFGrbhbR6Tebw3rx1i/D3sHgAnXz40ceKGi/LZ+bMGSWMemceHGXCAEHxY5Sj8J7+9KfLCOY95pC/E3BAhmDc8OI9skc2ivi7PysWjmBn4u84EYI8RGE+6y7Kxch0WnfwdwpA2Tf8GwXJOeDv7BdF7NrbdR9kF8Yzz+UAEYoKjDcv5tiBjtxNd0DXM5Wn68Ts0Kib99R0mpiZVlBn8q1PbhpXOnpn/fOq225L9+DIwkAzNSXaXmB6PCf3xRBAJmM0mtSCC9j45xmZjwwdIPCTs1KG5ziLxpzIQK6tLeSxnQWeF1sWfenMoJW8nQX0oKG7zuxYrrJO05PTyoTTERvZODVDNn9cwS0iihhYTc2NagZGd20iuGTbZTxFfwgYdDAsbVhbLilSGYYJz1Y2zsuZbCpjnVUVvTa2Q5kRMDKJlmdcS4GBiMhj2Hnfcz8xN7W0SOfiBM1MTilbL5kXGZNiPHTdxomF5jNYB73Q1ilFYXoEn5azOMoeCP2zXPd5rGJjCkYlZcXQJ1GbwJgJ4rEn2NsKDNbWKsOqBqhRzMrngLxwHeSAOrNznepafceIC77LmutMUTgMXC0gOnX1tTmbMDggO0mF50CVgn1nYTGpTgAWPpwz2OOeOHxYzd/4G4xzx4/DZtYn2Xbv/fcJIQHL0mV7Lkm7z9uR6muq0vwMzIaZqYpxzs5ThF1dOBEU9J4YWp+UPXDGwQXUhi0t/+m/2+n4GZmIIjPhDEVK6dXveXta192dNtM/Z+VKZapOnTghR2Lblk2CPeEk19YCra5W0Jb6EQc3yKKxz+ldAUUt/8bZgiCjKpHlyb1CVDs7DxRsQU6E6uLm5hSsVXVNBCxoYsm1scOectnlqfd0j+QYayMbrq9PthcZQhxhww/5HR3NflIdK8yaDdR05tqdcmDR59w6UX8v7XHZs7Pzqb4myw8jbficSQUYD6gV1xQVCJyAzhIQH54cS5OSGzkojuOELLDNJieimk0ZUeWyR8K/NUCcCARB0ZgqF3gpChneMnCjFN6So0T96oJ3Jj32yMMyIqg4RxCDxW5sapaXg9J65OFHxRBCgRLKjiiUhEVVldgI4F/fdf4uCWsKOTD+hO+PyTYeXIaEKehirHISavDUc2MVG4vG1ppXW5AaaiyCUtNCgMklHSwBmtdReEPSihPjk5oH6LoooByfmpQni8dKigvsJEVLwB6IiDGf4B5JM87xN2gmx8fT5o2bxMwC7pWmHseOHJXQgNFKHOzNTYpaqMsljfhOniwEEoIcAYXAcvSP94xp5zlo2Y6nzMZh42I0INDEDlOw82RFxhyVYSqKaoVhoL0QVKlPqlswQ0jp766DUFTEXbBLzE1yEgKXWe7fUC6KljNC9iAyUlJgcQ2/75+CLBGlC2NbAj96W7Bu5aJvQyLcxt6H+MI3lQCcFnIppRMlh2FdOBFc8/Pxfpmx6VyGCU3kmO/brslMFf+r1zNu/fdinvW56LZtxyxvwkxbKyciuKrLjtZSTQuc4fkarIMEVBPCNBdj56AADXNq1GzMGTz+htCAcm7needpXm0goZRszBgK56JY3UNKqqKIrlAPxBiE4SQLhiEZzckk+ILlgXPN+eY52Zek+o8cPaqxD4biNYTFzqoZzhjPo79ZShMtm2C7bc/NtnyBSSuciAhSj/xF/nNr2Ym4I6V3/vMb5HytWtWduldD8QncplnLgAwbH6dOaTr1D8J5Pp9Q5v39felDhz+d3rbitSr4wzBoUjNJUstJ/87OwErRIVInhlG8dv26tOfSS7W2QJoOPpENf86i59CN3xgr73FmMZ4xpFknjFxkx/333y/aaQo6kSE4EVwHWYKMQR6wzrzHGgIxdZAGiBnvudEnawJUjZ/IICsl1gI5iOHPWPg3n1EQA7rf7tVFQyOeg3mwI8E1+I6j6irai8aiTrkzhnIWnPESpGKvch3uRySv3GiPZ8CJpSsuWGZ0y8K7l+og/ndncMfLXpYGX/GKdOLYsdTU0JA62trkHBtKx/xxb0PHOAcy1mKNjL/Oih7dk+loed8F1Dw77zkSznPaWHYgC8IDDD6eT9CV+nr9ZI0Zi2U5c2G5Xc7Cg+kGCjE+Ni7IRG19rTIJBLco1m5ubkrNLU2KdiJ3oVAFlcD5rKsFxjaXajC2YBmMQI0dhOwgkeF0g7isIB18UuadwF1dre6n/h7UoGE7YASXgnoyfqK+x0Y81xdGG1rPCHJZ9uFI8EKWUWw90JPrjJR7Ffwq2tzRRBB9EE6EdEXI1KImL5wE7wnrNv+08+qmu7ITCKgGCxZ6DJknPVeC9fK+AmPT05mGmBozevBE3aBqzOLfyyG9droJuKxobVewkGspAwTaIQI6cl4weSG/WWB/5CyNu9eLjrirS/MhRreZWdX+YPz3DwzJUCZrglFMo7jxicl02zNyCnby3dOqhUKuPf/516Yrr7hMsKGKxbmkztJzOJGzkovDYxNpYGQ8vfKZmXmO1wlXTv//4UT4GlzYzoOdjNJ7v/+Bd6aLL7hAPSeQncfIoGxan7Zu2aQ6plwrUaWgrZxmUeBnan3mgm7a5NtwJlIFxemLqaZiDn4r5R1UkK6sXO4ZZCeCTA51umQgCSbf8cM7FQCDSKid+RkckvxAbj/80EO6Lx3qcSCQI5xjxgSrk18KeAualwOBRY8tPlAinzG6QoiZCJIb0jk3Q/O+nKGU2gsiC8sL9gX7SkgdnF7oc21DY8+nxcT/J6YnhaxB9kLUQq2E+ruAkFGzOSI9kQ5zyo6NaO+WCHllTbWcBBlqeM/wdBPFjGgU7c5JI9lwU/+E6ZnUP9CXHn9sr2xPorCZ+7wxd3Ksr9PhePihRyQomS2ExfNf8AKlb0iZHD18JO3ft0/YXYqL3G3YgkjGsKhWK5awsE7dhKGF90kqppxhkDII41TRlGDzULQ1DC53DeYQKdIOtjOamtC8DggI4yCFjTCjqJqfZCKeOHJYE40npwJxNamq0ibBuCYyRXSVHhfr1qwVVhlD6/Spk+nEseMZJtXeJuW7dUPuhmp+dhbPwhohTsRQzU+Cx5coHf/xLAgI8HtEGdgoGBoocStDR7KtBJ2JYP39HvujiIqHk8D988GryAI1GJps3Mm4CThT2dgvlEX0MZBnHw6fnTg7AlYm9o6dbbLg9bVsUEthO8IVBdxl1i0b2YzNWYrCQy8ptJ1vCHgR7BGB0zzx/SWz43+WLBAX5/LWz3Ik9vzrFzXv33tOObWR0qsO7Ev/uL3kkcR1r/7WNwoMsSN2zvSUla0jd0+CikWaPitJSZwMyYtiSzqo4jT4zCjiSOFqdW12wqPLKXNDttDFqnZMzWbB3jeOmc/yvjDpUZ/A2WYfljMRirBQNA1zTBAdyDEIWBL1Rpxxsg6skTo3P/64rqmeKcBuAhbgufC+4W+n/+DckJUnOREvi8nOzaCLVDtORCsF1u4V8rH85z/50ltk5JMx3bJ1e1q5sjPVVGM41quui6wDWYiTp06ocVl1Te4WDRTmqZddoWwqTtLNf/ePup6hU2du/YaKtQ8dekKQTjlUAR/l+SXvKO6LruCO/vvZWVcMBdYG+WBqVYI17DlkQ8+Z3gJKxJpw/jGC+TcvF7YzfzhEhtpwLeSEC6SRL0A0kA0Y7IagoDiRFYZaYXgA9eEe/Hv71m2Fk6DAE+QRrWTDMrTLisv1dXZMnfX2fnL2wrUJgrREUbWj8FwDg5vnPvWGN5RO6s/3z6oPf1hzaQhXc2Nj2rBuXaqNrseM2c6SzlM4VIzFjpMJCJYwyLSjzGvoQI1peW2Qu45B2YOADSPzqR0EToSz4nG5Boh58jwyD5wDrse1uA4vAgODff1yzjGrV3SuEItQ7s69KGeXfSqY1dRkGqWz8sysoqZgzHWNBrDkOYqqDEGgEfhZdl6cweY7lgugHCBmEKwpopsqXjdduKLpmT6WMaggO2AbfIbPyomALr2mNl83YEmqHUgpbdi8NY0ODSoQyjU6VDOQAye8ZPhRUzU0WLwneRhw0bJB5s+fhWwo1dI5SFmu33Nm1UE29+3x/PATe4iMN8+qjsHhkGFjsF8M7/Ic8Hk7mW2NOavFmoJNZ15sDzAego1klUTfGRkJMrmcb/d14cyQNQO+SjCXQC5ZulzLWqnu0sw1tV5Db8ty4cDvHBAdM1D0Ky6/TGxzczPTqbG+Rg4m+4V9hME9NTuXzgwOp9+89vKzDtpYak7zY8F5t9yZWF5Q7UyEKfL8M6DExYVLGYi0LFvx8te9Ml15+eUq+D504KBq1FatXJF2nbcjbd++LbU2NysrASU3ezxDczLUC8Y6dtQc8WLIABYJPC6mumoCcZnMIncqjz2lZ19QkNhZHOwtrkeG+fDRI2oCePRI/omcxqlwEBiIFWuEYwHMqb2tXXvSe0EOgernpnImrYSYcUDReqBMpuLgrOwCjjl8DnGm+LyzCL4P8sSZCcsh2XRAlUgeYOZV5WfHgUCng1BgHypDPTU+vmghXkRyy0JA3v2iqscLRwNBLSdhWodCTYAwHuIQK0VHp1UaofT3qeskKVRx3tfUyIGgsRxFJVJig8PpnnvuVbQINpKXv/zlRcSLTATCwT0kLMA4kPy7HUaJEk+2I8t2DHK0llmILehIQWDgBaWIVuOOrsqJAMYU3asRphKQ5Owwntloc/Ni5lCkQcJuMg0MD6WOFStVbAOWEEowvFzGhBMhhdwAFAKmqRx1JV2+67zz03k7dyrjA5YPGlmEAVEilMf40OBZigWB4hQ+nyOtrqY8QZNJeopnQuDyHKTnqmuWjIECKhZRI0NUjKN0qtTeKUVpZWiNJiGgQYpCBme7IjMlA9bNzzRnpW7YjjgVzgPZgujfYKPehkM5UmMHtiiCxlGIGg1F64P9RLzHUURn58ZjcCal7Lz4eaxMzr8xWCX4A4Jue947R/52ST7SPoJet2UnIvNvnf268Aufz9Hmjo6zshC/8XDu6P6lSy570neu+vevZeUXjr2EB8/GviwVDZbXoJypObsugrnPt5DilCEDxCw3m2F+gTZNTZGezpEWRcxaWjS3w9AyRu0B+0KOcFOTzgMC0JFk1o1oCsqNM4GgQnFhYG/bukWKroikBGuK94o5qq1YLYdougakCeMbRS1mGpzrtjYJL0c1ebaTb/iDc8z+0lt9izkFsT1cvT86ECkHnAicxS/GZ51KLzkRH/zKO/RMKGCciPXrN8gJo+8GgiVTz06nU6dPplOnTqoxnuqw6muFhV3T2SVCCZTFe//8I7qRnYh/eOub0saNm/J/mzanNWvX6HrUhcDgRrFrTV2DAhUYnhggnHXWgPk2S5IJF7g2c4TC4m9E7NkAKC6UIAaLWX9YMxucfM79J3iftTUjHNek5oosBOuKbLEcdvTdsAkMFQx46jQwQHBQoKM0bMfGZVmZOYPKfbh+OYuBs1KG7DiDyOd4ZvUZCniW6BArYPrrE1Xwyde//n+5J37mH2+6SdFbxr+OpngVFYIzYXCQ6eE+rCX35X7uTcS/XTxuZcw9si2bnaXyc1tRi90v6rN4PjsW2enAeMwQXtaf93LH+bbiXr6/o9f8dA1dQ11DGh4YVNCP84wTQZEpRcFjE2Oq2eCZcCSQfzhLxPjZt6LJVINH+PYbs6MRRj4yjbV0MMY/ua+Mj1IQkj4zlrvlLImJLwxfdj8iZ5/Rqzzz+OSkjDzodSlodwCQ8TC1q7pzr5JpEApkulZ2ppG+M6rHoZgc/de2YmUa7D+TGY1CFjqQVuwDM/wta0arKH8py60zVsoymO5SAbRSJsLPbJsEyCbjI5Dq7LIyCeGc8TfVRgQzDvoReT0/k+vAHLAU1e2qTslaRZIpgm5o0JqToeCZsc84w8zZ5Pik1pgAAWe6q3u1ggEEQlZ1dWt9v/LVr2rodHYH3sR77DHqLTn3ONOL87PqxdDR0aYu6MNDg6m5tSWNjI6pn8Tw+GT69eeUdKeQTNkDkCPx8zoR5QxD+ZBmVGNK/ln+t78TtYy39P5jeuLgofToww+KJnb9mtVpx47tacumjWllR7vqIoA1Oeipvg/hRND3hGwDkCYyELVVwNkWtQfzSQbal4pMxNT0TKqpq5Ozr6739fWqPYKqldexw0e0VqwncoV1RobTtZz7oxvY17LDo06sYNWiJ8b0VKqqyQXxpsNnz8h5xQmMIBzfsePtvUM9BBAp4IxZFuUgg2W/dbDqH4L105lFZA32K/Tg1XWgFapl057u7ZHcBWmjzOnk2FjRJ6Is+JzezrNGCijTROm/MBDkRASfMEaHPOfISFiwCZZTmUQxSFSR727etDlt2bpNwkzRtvHJtOHdxg+k9JmrP5V+93d/N6ApScUp4NcEXwI2xaGm3oGaDFiboKoLo0uFLyUoE/cjE0E6yMZrOVqNIEHAGt6kZwjjm8XhUIqebx5cKZ1vs0FMkQOOBJ83TzKwgbYVK/SdBx56UFX8wiISCVnMdQd4pFwLQ4NUFofygl2707atWwVnmpqcSJPjE8HQkBTJGx3oL1LGjkAI7zs5mTdncJEjRNgMrBFCR9haompg7+obCnYCz4M3lVvcy9MOFhE+w9wwZpyIswxT0+AFrEjRqVImwlEeRVmiiDJ28FkN4iyYyx1Li1RxGYfqLtRxHyuBwmEJx0W426hxsUNkI7eoGSjRxho2VRSLRyaN93f/eRj3pSgITsSml2Y5dkNm8dQLR2L3d/4jfe+5zy+LvF/431d+/SvFfpbDFGl+zWsp7a95KBWY63d3sg74Vw7JhXMQ0VJqIPjPqU0cTCgHwU/a0UDIZUM9d9Y0pAQZYcYPjEll7qIjqotJDc/A4MChBU9LsZ/gABG9NIzQzF0iZYguo1Kio6OKnJ3u7VUh+CzRfXipgaUEq4ix1Yxj6K1/fNZ8X0dAzKwfUf/wltdkR+JTpzM2/oeZjCZdHexLhSMRevB9HW9TJ1Vepo1mLMCPcLyAejAejG/gIFPTOeKcI9TQ6HZIKZy3bYfOOtFBUtwUMKKEkH8ocyArnM8zZ/qkgHAUUPo4AfR5ue/+B5SNwThGCQFVckYRRwI5gJzl+px73gP6SRRStSkD/QrOsIYUYtt4ckaJAmzgD6yVo5/9f/hHqerGG5Se516mjjVFKoEL5oTfeTmLwO9ci3uRjRB8rblFP51hEKwTqsIwnhQNDOgLa8u42ikSHxtTzRz7DYeBz/Bs/GTM/Mf+cwDFZ4N9d8e1Z2f9fp7DOP9nf6aPMe6nXHGFgjPoBuA9sCRZXlk3cj5YK58DB18KPROc9OwF4Lx2IriHC4wdyWf9eEbkOXPONXDABgeH5LA6Ou+sEGNw/QtzaZgb88z8cH1FGus/cTgAACAASURBVKknqMyQR1DcMjqqKlWzNzDYr5+dnSuVwaKRm1hdZmZVx0IQiz2Yn7NNuoB7WgY4gmkYlWG0zlZ4zjFEyvV0GQI8WfT64LwrOKLeBuKOLWQe1+rt79fzC78OuUp9rtFz0za6YQMNHFPNX11qbm9PQ2d6M7QpaK5bO1YIV97fmxs7KtBkiFQhK5eyFxp7KeDozIMctej2y9rxLGLgCgeRr50VCY5aHlOK83xg3R1QMaRJDmWQuThrw7UEZ1nM8HE5cGRfCMhEFkxIg3AezEyJPmU/cN4IcowOjajmlX2qc9Obm/6hA3AO6elz5MhR7T1kGU4IDG6sM8EIipOBj9XX16r+U07q3GwaI5gwj2M9lF6zJ7DesejuUzA/ldMJVfW5mlq/OwPh1L1hw8szDssP7bmcB7+3zIm4Yd/Nkrl9PadTcyPN3zLBx84d29KqzpXqKYFN6/lX0XllVZGJUNSZDuA4D4s02Q14nLIR2YmgzpX1ILikDEacd+YfliXmETk8SLf72twHgrmTvYXTNTSkbEhLM7URWR6KUCD2OvPP7w2NDaJYLcsV2WdBFiSZHfWq6n8VKCHZX/VA5rITzL53FsLBAAcCsBvdQsFlDDiRoBDIQoDkoR6CPaZmhJMT0lEqyiYToaYX0XxEEfwoACuMTfVJyA1+tLGjVT2/Y9jnDZlTcoJGESUaG8upHrEnzMqJOHDwoD6zectWRd7AZiJ4HnzgofSy//ErxZZ554Y/Tm984xszjWBVdbrrzjvTivaOrJQi0um0J5PmwsoyllHOThiFlSxAxRL8piyoHP0snAi8fw5odNHk8E5NTYZxrZ55OlDQJdL11VEKio/HcAqqqsRm8OBDD0l5sxFwfMArCvNalYvScSKYJxqlUBOxEeWuAu5F1VwwT0CeUMjgPdl43gjMdVmAOXpv480wJEUZ2YSCj2TqWBt83ig8q5r7lbtOh7FqxY7TJoO9LOQDy+koucbmTEQoATsR3MPOp4Wzo+yK6ERWSVFGCu8CHmVloujR8r4Q4QyUBb3WNfZn2Sl09F5Rh1I/CW84R5A8B4xp5/UXLYkwupL5FZEOnIhrb/9uAd3RGszPp7tfbJzMz2O2PPkzV33jq8VcleFXNiKkVDC+IvsmYWJYUFzO85CfNTsRzt6QNSQTCOxuSShRJIWgzErcNQnKmE1NKmqpMx91UHY6DaFwdNndhj1W1hPFJeo9FWrmaErh0JWUN591VMh1SUTTaIzGvalL4lqHjxzJDDxRZKaan74+je26r2UjsHjZibgtv9N3Ye7R0nm6Xz8LJyL6Q6ToK5d+mj//nra3BGFBZhECcsk4gXbAJIdMQikPDPQr5U+wxYQHFKy2tmXqxsOHDsspggIwQ4Wq1O0WIU0B9cQksLDq1N8/IPmGYWrYJooHRhpnFnECaGTEGTdblWj2KipEGcs+dJQaecm14DGH7QoFwv2UPu/okLGKoUrmgPsc+K+/c9b0bfun/0dOi+snmGM+j2IkSu/shelcWT/u7wJp5A0GPnAmQ3AYs6LF0d2ZvYJiMkuKgwjsMZ4Z7nQ5+RU5w8L7GNIEV3CazDLGvbkO3z/1ul8sAwGUiT3M/O7atUvG4skTJ9TsE9ipDQArXu7N8zEPzK1lmmsCXEMwOUnNSa6HcK0Ez8L5seGHMuY9O4Dar3196p+Ek8n1eXbWA31nSmXu6WJ1/s488+J9ORKgA0hi4rgszMsQIFqqJmmjo2lkbETPyh42dTk0vzi/BAYzzCI38bPe4drOuKhmIZ6dM8Iz+GeW+TnoKEcH4xv4q3sCRf0aZ6Js2DtKz3Ng3I0EZI1rKxBH7Ul1TcG4KDav9RvT8CDwO4KN9WlkYEDzYAgKQcQ26haJuEZ21fLIwZSyfrAMdd2DmAgDKmsnXEErB89KxB+M2ZFe66fljpVr1LgWz2PYbRGojaw6n8Nxso53HQmfp6CaGgdg08gO4OFcj72EU0XGFN0wOpSh5Zw5XgRnTMbwof+a4bTv/udcCEwgs3v16tS9ukvGLXMD7fQMvQqYg9m5NDk+qsh0K1SkOLsDA+nRx/am972oK90bfK5VweN6TieCG9qRgCnP2V87Ef69LI3sLBjKZKiTP+PMcXzu7Z+5QcEL3ILJ8ZHU3NSYNq5fn3Zs36pMBBkGYLbMrTN/Oq+yK7KjAB0uAfBKVUlkA5xXBtFhUGaID/URk8hw6oaYj+EhRew5j5xN1QIhPyoqRZXNXkCHse7YkVzX9NAmLGIsnC3kQ1d3V8KGdZCEMTigaIiT7LNAY9gWUzajkoZwOfDmF3vJTgTXxIHwOeYzCj6klOs0urtVU0wdDgEHAuM64xAGnekVtEk1ERSEEBG352OcqlMf4N9QkAXOMopxZWyImmw2UZxNRiBHOqrSAs5ICPax4UE1rECJIsDWr1ufulev0abnIR7buy+N71nicr/5tzenZz3rWemFL3yhIEMUH9P0aO2GDXq4ARqz1NVpkRSZdATZDcOi1sGRo5lZ6Lyiuj0iGC6SckrVXPuCXJFWDLYFlDnFaBKUc85I0B2SRjy5GJHJhIIQoUwRM7+foPCQxieR2rUTAY8zUQHgTHifbSit9RuC+5lMB/eJgqyZacEQFmemJcSZf5QHyt/Nm7xmRaQi2rUbbsA8VcgpIi2dD4z/hjIyHMHC31FCp6vldABpM4Y0UnqFUxFRcgvJsgHrNDWHpSwcnTHQd4g6U+MR7DpO/ZYj1czr8mZ1ZSdE+y9YCRzZdhdnHwhH7AsjttxnoiSsrBg2v7jkObxy6QMjf7r07/tu/ffiwNkI/vHLfuksQ+w/+wtQJiumMrb2SU5EHHRFxsxkds6bkclYWnMUCZF0nAjXAWWSd9KjmXqT9SjWZmJcsBoX4LPf2X/K4IFtnpkp6F/LRaGWHcLq19eJecw4Tkcd7eirDsB1NdG1HWN6JHrN4PQMDQ4Uzdc4AzaWJFCRN/Pz6bqv35Bn4O0xEVZKm/PvhRNxfnYikjG4jmL9fkrvOvAmObIIWZ5ZPRuisJN5zAXF8+maa65JO7fvSMeOHlHGgXM0MpxpVpkfVA0RJeBc9MVB5mGAP77/8VRxYy60WHjfO1X3pcZ/4GEhXaipkRzhrHas6JARPdA/pGti3OJEiEc8CtcdBcc5yA7NQAElw+DkPwgsbr/9dhkXfI7gDNkMDGboSjFWed7Hf2upMH31X/1l7sQcnUkxOlgvDGbGmHtL5Ign4+E/ZKQj6jn4kqPWdNUt7w3mFdnNiz3kjCpKizlizpxSx1EAMsH1GQPODrLZ2Rfuz97h+ihDMdDdcON/9tjp84s33qjsA2dk3dq1GUK6uKgo5sqODj0r883c46Cx5uwH5siOhaN5/M6L/U8QimyEYWTl6B/6C2iAsxg8G8/C+ct1Eyj0TFLA/VgT18axfqwlDhXX5nuGE/l8YLScOn4i9/pQgflomiFzXUOd4Lx47emMTc0BkAfq9EaHR2TsoId4/k0b16vpVVt7mz7DPmANwWlPT2V4kOYP3YX+mYP6NGdCHEhk7IYIO5NoA9s021xDuiKKPfm7moUx7xEpxXxTcEvwpuyU0Ydm/cZNAbmqEER4ItZJDkk0i62PyDvjVFPAKHom1rI8sHhWsMm072GIlXWf6yd5VsQoLEecaXTS7NRkZqUyLDWKWokUew59reVQz3KNJp81dAnZx/WBl5O5PHjoUNq7b59qGWiKCJPd4NCgxgKbXEWqTLVVNenEsRNyBjlHyAHQFa+8aGntmPv3f+FQ2rxlc9q6bWvujbWwmEaGR1JtZU040TQihBIdRrW2RDifLtXda9Zpjp/fucrxl9w4zlTaXNx8JaZ3XZ6N+N85Ej+PE8Fnwsl465/gRDSnupqqNDLYL0jTzh3b01ZqPNpa5ESkxRzYdWM+yWRl7emXUZmdiCrsPDLHGYUjpIb6aWTKzxwwqFbHbuQ3Zwo5xF7nnPJvatyOHD6iml7OO+eVPUDvEEh22AOc3wxzzzoV+5L74SjSbLUaVqlogrw8GIo+LddFyhYKOw/0DK0WXD/J8xrOxLP4d35ylrgnssaseVCPE2CABhrbHVuAAAT3wHkF/laxMDsr8xr2EF7cwF6LNnh0oczFkZmqzYWsGiwHJmhXlabDq46IJZ4ZkzA3Pammaxjkj+/fnwb6B4T/3XHeTlW0D5zpT4+vOtv4+tvfu0AC85W/80pV0dOhz5PM+IwFw+ARpjqYLhgD2RC6WaNQVIRXRSo5F6b4mYr0Y6TUtYFKnawNaRIspjLleo7KavGFQ8GKl45xw6FWZ+maWgnkYydOpsFhUllwg2VsKqkgqOhQgODgaBbT03NaUR6wtqtWwl3cIEgExhZwJsYJFg4F0wRLxuys1sbZARdA8x4bld8dybVDoJQmjgJ4xmikwvf5nOolIg3Os7tIryysnJUydRlz5u8UGxWBH3CyQpsEdl8Rm0izlftL8DlncJR6JZrM3AzDVZ0jV763KO4ovLNyiR4KXnPVhqjhSlXBvOX72jsvQ5nK62+WJ3dHd0bC9RLbXx5N4GxsUgcR9ifPcM+3vqFHdvTe0KN7X/BivZ9Bdj/fS4xMvJaxXym1TYYvUu9eY9dDlOFNRXYiIAFW7URhUMLMLVFljFZ6HBAdFzFCHTTN86m5uVXCwTVCPI8dYtEpw9mOURVkCuU9x7jMoMJ9HDnTI6VFpcR5n/VS9K3k+EhoRmE7wlX9CIIamGdCXiDIcBTAumOcGlaDQhS/fktL+o03/Xc98or/EXNuJ6KcBne2ISJZN/zme2XoIBgxUjlnGLOMz475eefvEtSHbOaFF16Ytm7dkp9lfEzv7dyxM/30/vsUySVCj+GOQf+ma9enL0bHwu2/d1CDumn9u9PCnwa+qrQ1um/5jDDKQA0wXndfsFvjoo/O8OBIuuqqq3RGwSdjaCJL7ARwL8aMLMDIN9QIJcZYssFxRpAmGtVddNFFejZFGevq0j9sCi/L0/aJj0uJ8FkcF/599913K5ABExxrDcyKe+EMMCb2FeuKLGJtWGde7JWVHSsKGlKzzKgT+YoVcmAw2rXHI+VPZoQXa8GYL95zifYdz2clbMPbkCJ30rYO6/jkp36+g1f6VM1HP5pm35F7ilz0ylemY3fckVZ/7GMq0kROs+boFGSnYaWGaDkLkGtncnSefZ1JMOilkefY2RJnCogKM584Iu4RYUckw4upPRorCtDZ66yvjHUYXpqbtV8UfQ6mRMMiuM6O7dsFaaK2CMpgoEUUgoJrRk8hf3HScAp5lrGRUfUkIHINHISC5B1bt6Q1q3O3XO7lWjkHhhx05PnK595jLKBVAae07Hd21EHAco2Tso/Rg2FSAckMB6O4GkeCv2VocaXWgr2JPqazPc6B9RvfYZ7KL3Q1hcjVtTmIibE8Pjqi82ysueRT0NUXWdJSzYTkb0CYyNpwLXDxBA5knFXXpKnxUWV0ljskzjo4UIN+K3RVCaIqSl4xMmGo5og1mWEYlICXUcdw309/mto7Vkh+so7XXPMsyXrsq57eHtVt3fOje1Pnik7VmpLRpTcNBC44yu94vkP4KX392KrU2taq+9GnCmcSGHl1RZX2EPUz/JezSwtpZm5G0O0msoo0pqurT7e0rUmfm0rpJEbDciciMsJFbQSLYtFjHWsnwwu2vMjastyy3T/9GOFEvOm916sjeFtLcxob7hcc6aUvfpGcoJrKCvXxqcYujCJ9NekDbUOWLtjztE9qa5SJyCo1Q+1y48Usj4CpL0Gfcu+UIqAa9jO2TbkWAQeWeh32GHAm7ZewydhTGku8pP8X5kQfXnbC+bN1JufHtlkBGcaRJggxM5umJnPBvW031Q8F4sPQRHWwn5pSUMJZb2QV38EuVdNkgkRDg2mYfhYBqRO8jo7VRJrtRFgwaJAlJ8LFmfas7dkweHC+LrLGICPjwPsoVIxnPEGwxRweDG4E1Jq161JbR7uUAikXFuX7P/hBuuOOOzJt6sSEBNsvveKXxI7R0tS8BKkgAxIc3HxfvPI9PTKKYIBC8aGYuI4oIxO9IDIcx9FdC4CzvLqgiFXUt1QIXFWbUz5Ecyi1wYmAMo8xM86VnZ1iOiDVMzQ8khvMzUOXNqEoIEKOBXkKbev3Pa4D2tbWKi8Ub5liaziMMfYQglMTuWkfcCaeLc0u0fd5TWyoIaBtcNtB0OaOpkMyxmgslrIgsgOhopkSJaFZc1h3NhHzymcErVDDvoooys34W0VOXIcSeM5i3ow3LTkQZWYBG8BmuuBUIvhYK7N2OI3MeKXo8NRxFqNwz0V4UjzR5NAHSY5LePiM0WPVgF0QHnvBjrEdTBvtm689L80eWVI9NRkJkyMdEUW548tZKvLcT3veC4oP3xz/+s84Edfc9q3CQfeze7yM0fvWTobhXQWcLISXHXxH1sjAQSdsBhSMjuZmirwy05qgdrNz2rfVVRkqoP0UCpPC6kf37pXxbBgJ38OYEctICD//dGq4vD8pYnMkxwW2rLXwxO41EJSPSvVSsI3ilwDNGUTWXRGXhQXJF4wvZQWAa8R+46y85UMfSTf80RvTJ371lrwKjoDdHYvyovgZkPk3bvxvyojybC5Y5d88D04F8krwo+nptLq7Kz3lKVeknTt3KLM5BOHB1GQ6efx4rvngzM7MpP6+gXTjq67Ujc5yIg6ndCAa2H1+aWvpX1XXf0DFfKTC2bvIFKAyZAzGRydk0CNDGBvnFuOUnxjhnFfGZ7gR3+N3DHV6yCCXGJsbuQFf4TqsM9/HQRh6c3bAeDV89CM64ygUzf3cXNq3b5/mB7mAwUZGw80rwVTjrHAPnBvja10kDXGE5Fi8kJk4OI7g829njYFv8h9OEfPAmFVPFvTArq3AaAa+hUEkvvXoUYE8dDd1vo+MxnCu+WAphbhs7s/169Xvfreaze38l39RFoJmbOxty0Qbp8hUxm+mKebHDpqjfChggliMzZ26ccCYJ5whmLTEWBZsMZ6/DInBKM01OexHnhO9yhqU60i4tgMA/GSczDl6hSAVvPQE3OQsjwxLZ5/q7RHLSqcck9U5ujg8rN4Sva99raZl5S23pEsu2p1Wd3UV2UfDFx2sYkx81xAMZ3/t+PG7oLYBa5KDYKhxqRjZRrNpubEp0D0URoPBZj5cXI3uVPF2RYUCjKwBz2qnDjnhwFIReImFLrIOYRSSPYA0BprmMmRJWYxgtWHshutKVwS0F/pbUBgYkjAX0fgOBEZtfYN+l3yK7L3kWdCaF7WbwfxkueishTPizB2YeNa/ujZHuinghVL01ttuS/sPHEzPft5zZU9B57yquzs1NbfIgPz/WHsTML2qKt1/1TxXpSrzTAaSAAkBIUAAtZ250rcb70VaW/q2LQiCTCIOzUURHNt5bFov4tDYtrZ6HXBqtRVBxoQxGCBkIHMqSSWp1Jia/s/v3fs9dVKKw/+5X548VfV95ztnn332XuO73kXgg540e3btjZNXnqxMBLByWIue+tjzNRu7Y0YsiPp4VXTE0qiJhXuA0PRlqtwRoS2GB4cKJwLngedKkHSsIs0JMO7OffvkRG0688UxqSLie0cibl87YWeVgnGFI/H/x4kApmpYk39CjsErF2+/+r1XyIGeO3tW7OvcFWMjR+KlL3lRNDc1COKErTXY3yeWKYJcNrCR9WKcog+EMvRQzCdyoaIjO0kMxdITlXCRmSC/UWr6J12owHsKjKYs3bAydTgNXJN9itNruw4HwrWpXnMDQ7BoJSfCgU5l9c0uZniTG+lm5xO7CIcI59pQ5GRX5k7XGcpOEArZwr5GZ2hf5TpHWhJAXNTQUK8aD2RIf+4VgVzGNlNNBNkAnIhyYS3T5xtLfRLSzFm5F554NkxRRlwAbneMDl6nnHJKzGZQozSlq1MaTlAJWE6mTovaxoY4hGCspRNlrRbiXXfdFffff7+McxTnaatOUwoK/LHqLtxtOrNziPaxv1/YLDw+NgqNnBCyPLTU/XdIzqKFitNChsAUEJy8Dv3Anb6qa6yXwKegi8Jool67d+5WvQZjmkrkce9eGTddhw4Vwpr7xUBB+aOAmY/f3HW3GkjNmDFdXuik1lZ5nmQlwI7DeuDCarx+RfSGEt2WnQN7uyyGj1yayCvfesvdRxV3OWuhZnwSlimr5AXiTcMi9n/mA0HtonjzF9PSns1Q7kAt4zvXUbgewALXOE/zF5ex8I4+2fiVMM0RJzsvivzkDJHP7ULSwiHI1LI8XwQmr+L5lgrmJhoIZnsqFEEZppWzAHNelOiY7ETUUJ9WDtZmJ2LNT+4ujKxTnv8XxaVuL110x59gsLzgF/+pveUsTHnvMc8u5CscSBf85c1eRLbcQdy1BrkmAgOG7zKXPJtZamrWlrpvKgNZEZ2dOPdDyoi5loXvoLypZXIBKQYaBqP7BTizUIYvOeqh/TcwoEgGMkRF/mqe05AaLdKpFbrPlhaNzY4fMsIZCfGhK+U8IseG7CTrk3Hc85vfaC9yjcRkk6At/P2J829JM58eUUTq/xdFvj07Ee8/+z3KGmBUYxjTS4F74TwYVJIr+/ZL8DY1NsTcuXP0H2VEAyLG1XMYeACp/0Oxe+cuFRp+6wN/HzRc+kkkr+XUlyaN+lxOxOD1bw9YPjAWMMp9nxjT7W0dyZnvS80tMZo9Ru4bYwH5a+eH9xg70Cei1ocOd8shUH1VV5eCLJwfmYaRTrYDY9a1UVwLA5/njLNmBcQe5Bi+jzzjfIyX47gWz9KZCPayG6qdecZqjY85NJ4co08KNN8P84ecpI8FjgjKjPukT8jW7du0fjme+SC4xHlwIIBjsR54j/vnmugE1xhAZ9w/SE+jsWj7J3rM/2kvOxFzvvxlGZiw0zAenGfmwUXE3IeLylnv5k5XFjgrffYfNTIqDG5slMLmmfH5d09KBA7Xdifn8cONzfHGHek5qZ5wjKBOyjTzN9/B6eD52WhnvpyRsc7iOQCbQHaQybe8UyQbmFmMyUF+csPTuoZYBUdH49DBRNgxdO21GlfbZz8bC+fPiVkzZxQMQEUEPkf4HYxiPGVYrAwsjDEyfZlZzd/l3AVzXqb55b2CXTE7xTRvpZnX/gNdiW2Ivgnt7dHU2CRDjHPjPKCL1UAVVrnszJfrDvzUresdPOTvmvoGnYsodVF74OLuzBbGday7imx8bZ30ItmaEQhYuEiW4zgRyK2BvgQNLV6GNxmCnW0U1gXntSzn+ALiJNKnMRW5snZwrHbt3hPrn3wqtmd76+RTThFE/NglS2Pdb38bv77rLtWd0svm4bWPRktzmwIej93+Dg0FljrM6VfG9Dgx5sbm6IufRme8Y31d1MkmSBkcYO5jQwmaaRsksedWyKnBxiGrZQeVjMxXT39pXFgXsW004nObIh5JSclxogsMfU9JZj6MLfkYvz8xI+EJnAhreg4ngsNfdePlMWP61Dgy0BMD/T3xwrPPiuedvDLqqquiVRmKg9Ha0qR5cc0ShfnAmOQA52eViqoTxateGe7kISFbBG/KToShmPocRwJGpOx80RqAlzMP/GTN4aawFssOhCD0/K8YEzsT68NOBOeQPeA61TwYBe+yE5HIAIZFTKKga7az+B77iOs6kIGek20wa5Z0heFNNKqsEXSwRuubIIRh+t29PQne2dvdPSZDU4WD5kFNI7LRwiQropmjg/7MRjgDf2jtWkWmHN3iuyesWBFzZs+Ow4dgGpmiIg28POocwOgrtYqgHA1RilFsSCr7G9/4hnCxpPChdj1x+fKYNWNmdNAHAUFFhiErC0W4ELCZUtbNrMw7zVh7eoFy5A6P4r9OkRNHrB3J9/3KQM6UoyiL+qaEFSddB2vFju3b42AXzUMSUwoPDUPrmU2bRFMLdmxY0bMaZWIwdE4//XTNz5oHHhRtI4uSn7NmzIjB/gHh5ciWgKsmE5FqHVKr8rqcznQ6H0XlFOunrhw3Xt956/0F64kNejY5ydzKqhS5KRv6LBpnJ6wUnZp2EaCwzNlRLITnhB4MLgZS9CfXk3j+C6xeKbNTZAnyJmUNKAKds0p+Hrzvegho9FzcZ7yfFY4KbV0PkwvvuIaj9ob5aN2Wx+GmdZk2lc+5B7IQwnTyKgmzR+6+r7hOOUX99Ckp6nx+k8VKxJd6abbzx1/0hFD9RxY4xfhyFtDp9fLaLBcm+56YPxf/lc+F8wzLiqLUBxJPOk4E0Qkfh2AjE9FzuFd7nrWogqqqKmGoeYYYk1AEsgbA3iJobLAnXGiKtLrouYztprMp2QizspBVksFaYtOSs0StVcZDS47s3RubNm/W/GDgl58pY4e5B8a3xx97TPuFCC3XxYC8aUk2GF1cnZ2It5x9hY6lWJx7WL16tb6PMMUxIkqPEZVoW4E4HVTk78rRa4ro17f+Lk3dka/cIoU7uWNSXPGKpfHE65dH25dTuK06Lxw7EXdWJCfiObNTN71LdRHsN4x05ocicsYya/qsIl2NMYaBz3HIE4xqIEYYnRje3D/HIBcLQ3NkWAEZ7hHjFSeB77G/MO5xIpC3vMe+xxjDMeD7yGMcjFTnEYIg4WhxfVMCcl7mHscC2WRHgrGzLubPnVc4OFyT5yiaywg5DG4ux7iRlYY4MQ6K+bbvpPdGamrG/bnLNmuR98hI4EDwzJgHB0MYB/IvUS1WxOSPfeyPb8h8xCToabdsiamf/3xMnzpVcpo5MAyPsXJvzBnOFNd05N0ZC9Z0wh+TFZqtveUaCPbrj09f/ZzjedWjD+e9VKEOwjbUuR4OG+vDcEI+S7CXVHzJfTMmxrFs6VI1kCOIV11THT19/cKxg/3es29vPPX0BhkaonmGVebii48aU93HPx6L589RFs6sbNYbvr6DUA4kIENtS+j3sRBSwRlOE0GIrjIHBWUgYejkIlT0uQz60ZE4ROPA/fv1fDmO9QItppABmelLrEdNqZAVueUeS5zSNAAAIABJREFUJo7wF5ZNKcAimcr3CQ7mxm9cEzQAzDl2CEzDKke2ujoaaNYpCOhQ9Pf2FBz8zly4ng9GqIHeHmUnRZMu+yqNhOZ3qTVegoClIB1MjmnuOAcOCPLwwKEuZeLYDwe7u5V1oAbigTVr4vt3/FCZkLnz5sfCxYuVoQDR8cijj8b8ecfE/v0HoqKyNtondShQ+fhXEovd/4yd8dKYH01RE9+Ng3FPdMWkXCT20fXHKHMmKNboWDTUNoSaFuassJwJNe6t1rggkEGeylmqqIgXLv+LmNUQcW1txPL+iLsPR9y2L2Ln46Wl9ac6EdbDE2FMhjk9F7yJSxnqlGFUV+x+e7zqvL+KlqaGaG9tUd+QKZPb1XmbILn1GDAmNXmkqlrkpOjnVFStZ1dRJafBQVlISdJzTXUkMv4zrE2EELn4Xnsh29XaHzmToXOqziKth6IbgWhmx1TEXuHC6pKNbpugsEVKDqozuzg4QOvkfOS15kyn9FSGL5PFQnaz1tG1yBf0SXVFZbQ1NcmZZC9yL7BSDQwdEbSJpsoVfYcPj7GAyzendFX2irg40XEsfS+iMiyIzxFg3//+96XwwcY6GgBUgaJKOtbOnDlDTU7Y5KnxWb2KuxCqwCj4W1irior42te+Jp70l770pdHf1x+nnXqqnAinzFFEOBFEobm2ukFm+jc33zHePcGt9isSKoMMJyK3oxcMguhl5r7WwyzRlnJ+MdPU1Qh6RU0EwgXKLrBmDfWpcRaTu3nLszJogF8QaR2rrBB+EWGGkCUiiKKmed7yE07QJsVYoxMqmYepU6YoogH3csIfkraEx3skKoYTTzS/E4ngP8/IaXThQ3Oq3dEvPyuUaCWRhdpE+WrBz3e5d14u9OM8fG6lwGecB+YpKagc7ZUxlyNJgiTlKBPvcU4WInNgCFPZSRO2PzshdjBMEykjEwcpp3jlROQeHkT/UB4W6JxTBXn9/VoLco4y5ErR9Nwlu8ieFQIgpeoKL77MbpQzbYtPPaEQGA+mvn561a19YJxCtcQO9eTzVulznIh78vH/Nf61P/rbid/+5jjMLkPA7Ci4GPn3OT8WHoIHZB7zskOSLpw6VnO/RUSMoq2RUUW2YAUj0o7o6tp/QPPNPM/KUBaK9IA7YJSyz1gbwtnnKDLn5TP2FGvQxbRlQ+PI4IAK8XhGQJUYrzHHHpe7GPNc+c/7REceeeQRjfvM1atl1CJjWCMYm+xVvgccZ9PGjTLy2mDSIdI6PBw3Lv5gxK0RcV6aibfsuFLFoChjXqwpBOa+vfvU3RSn4sQTT5RMwthOuNGhuKQ/kz7kqBdOxPk/jnjknETrdGGk3BNOBC8ciUPvmxSR7bG9M9IXv1KRCmpwJG54YcT7Sg0MeX/ZN7+uMRFh37V7t/DJjG94YFhzwnNhDpE5yAIMfIxKPsN4NqUrSoL5w3FgLpBPbhKH0e66N35yzgceeCAeffRRyWauj2xgn+EsCCq6e7eeN5FtjgHahiHPM+QcrAuuzXe4Htfnv+YiyzfmljVhJi3JiIwH5rlxvLMIzD1/qwAb2sl9exVMYH25QzPnIivAebkn1gjylbFybmQaa5mAjgJPwyMx8o4Uhf1zX69ev179Ipzh4R55sY7Nz5/qF1IthGuD7GSDMScTwf2ZUQs5/R8nlBjg8qCuOdiVnVfISGBVoVj9gJxJnin3y3/XXHCvLrR2Hwmu63oVmluR7VcQDcNQ8JN+GQH7Dx6Mbdt3KKqNAXC4pzfirUdTJVf804fjBatPi8ntbUU200XjDmQZlmGnyTqGW5JcBuoD7DZnSp0VKXPeO1stnnvqopDpBFeqKuMAdYhd1EV1yWAX6xdrtW1S6lGVI7Rk9kEL8GIOBDWrB+UAZCW/shNRNsA4J8E+HAMZ87V1sWvHtsLxwbmH8YljCH6SuYGhiAJu6xHO7to4Zy0aW1rlxLomA2eigMDgWNHEdoS+Ag2FQcl7jZCg0Nl+cDD27NwRwxUpmoze3LR5i6A2e/fvj97+AQUut27fESefcmo0NDbFl7/6VT1jDOFf/+t30k1nQ7uueiBOiAPxmmiKM6MyHore+H7si6bYEMMxTnf0wXVzVPuAzQebZF1VvZwIOVGQ7JTqSJlb17LwjJWhqK6KlcsSjvSMwxEXHYmYVBPxvV0RtwNSKRdXn52fi4M9hjyVoU+leygcg+dyIjh2Yr1EdiL+1zOXx9+c/z+jraUxGuvroq+nOya1tkQzzRBHU9f1ws5RnzCMb9jEUgF6YRPDYliZsvvKvkHxmgpHdZyfseQs9Q60R3Atsc9T1OAmx2L83MmZcGYCg30sN3uTI1B2gk2HnBkVy2gG239cljVrm5Fzo1+ApyJ3Tz31VMlNMrqWT8h2ZMrKlStjxtRpUUMNyMhwkqXURkPKMDoihxaorNiZLAzYdEU6pXRjpPmSNzZOLWVjm42DovnRj34UNIcyXpNjVbBIq2wKlmJM7dZRAh2Tp4g5gM6ZCFU8OyrccSLaOzri3nvuEb6PTMTBAwdjSkeHcI9m9LAxZO+KiCVRFK0feMkprrYRCQNIPw5HX0FdaeYeY6ldSCtqySwMEEII8cMIs8oxRQdxGtjYdVThD4/Eju07VZ2u3hWR8GJs7r5BMi0Nuj+yPIznwQcflFLu2rdfbBIU2rHpoJyjJgKhSBYCFhqaM3Fv0MAqFdyTFKqdCDle1Sl9y/viFs4pYQtUe8KCglRWSsDYaWDjm83DC97OB+dCGcl5yV5vS1tSIJ4vp9BkuLoQP0NsBGXKhdB2NgoKv8xtrPfdtj0bnu5mqueYP3OmQRCY+nopD98Dgkv44+xIOktmJ8Z0gtpMvyfDVi6yN+xKDsfwcHxz+Ylxw/wk3B4s1UXUrbk/efTuhJojaT863f2QI16cZeKf5UR86xtFpNnZsSyNjhI+jjQ6A2i9yPvcpwsUjy7kI4OY6FMVdZNwrBZ0hnnFMMdQRoF27tkrw505dLErfSJwNjAubSSw7jgGIw1jD6HkYkvWFmtqPBIyGm2tLfpvimGeG9A/xmzKSsHVgDXlVCyfKfuxcaPOTSRETBH792v+161bp++etmqVCkZ/9atfifSA1/sfyBFnK6vsROxINbPxq3/7qjKIRDbpJkqQ6bKaK+Nfhj6jTARGIoIVucY+v6HlPfGWLVfHJ87+VDpBVlJlJ6I5euKkjJX6/Pty9XbJiZhyx/54339PX8eB4FV2Ilg3275+u+Z47UMPySA9YfkJceLKlXGgs0vGN8Kd+WVumF+MZz8nnoUbzwk/XV2tegj2HkrMzgHHKWuVDRqayFG8jHzi3JaxzA2BD8bDM3Z2A2fkpJNO0rphHBh2ZCoEu6J2IDsSOAI8Z843e+YszalrFTjGeoZ9jSPjWgqOwxEo0uuzZytqvvnClP6Z9LnPFLA17gm5zDhZc3wvsWeloEqqExkUZSU/n33d0RS23j/P9XPVFVfEzlNOiVeec45Y9JCLjBM9ifzkxbW4vvjTKUQuyU3XqbS2tojlhTl3wb6d9VvnzNN5LtuzqyDO4BwOoDBuMmEu6MapxDnkc8bCc+aeUfrcv6GzzCnjInJeXVkpNkAiqzAdsffJRuw70BV7OvfGE+vXx/DIaNS8852/dypedt890dRQV0C4rCsYpwzLDIl9LieCTISj62Vqastby3QTarBuzLpYUV0V/dS5HDygPXAYaBeOdFNTTJs6TXsCfergoKhsjyQSEuaGseFIWK/bCCs7ES5MdVCxrX2yDHxgLRjTFG/zUz2f4Mvv7ZVBZfhsocu4iPv0lOof5MjnmjUHSQyb4trO8JtMQhS2tXXR2t6uoMuhwweEpqDIvuvAwdi0ZYtqIWbNmRszocGvqYutO3YIm/+DH/1IhdegBx75v/+Znmd2Il5fPRTnx3B0x2jcEXvi0ehTxvSY2BIX3lEdK044LkaODMbezt1x6NBBUc53tLXH8OCIGpEyTsn+HNCUzZEJMVIGh47pES86aUbs2TLeMa55XcR5bREXLozY1hvxuScjHoGBF1iwnQizNdk5cFG2HQI3qpvoPJRJM7x6/R0PITskb/r1dSqu7pjUEtUgvMdGVO9ADxgCbc5EKEheUy0nQhn24dQJnv9Jj6ZMhP7OPcPG+YZSfsnQL613MholOnMRr+sLye1w0L4IFFbQQiAFOhnYCBIwbaJxFrESeUrZeZUdYHrgTEc7lNk+FXQdGJCM4D/X5f6Qy1zL8h65gtOBvbpg3vwYhYENOy/Goqq2RkQd1FGrb8TgQHIihPjKDS54DrrB/JIwznAmbcS8aIpC2dFRRQFJvWMIoiAUfYAtgIjZ6Ghsf3ZzHD7crd8RvnR9pdnczNkpTc/DwrsmLYfnjlPADaOUiJju6+xMFeu5KFabTo1UEq4Sw8MGJUaYi9RMJTk8jEOQuusqC5EVsSPXOAZMrjc777MpVOzb2xtHRodkXEzumKJNQ5E3hdXr1iUYAMXc4BHp4Ed6GNaLWXNTUSN8zdDm3XPPPYrgwRvPZlu0aKEE/J5du2JKx2QVjG19douyNtOmTNWGpXCTZ0HHaqfumReeCfdoylbGWhboZWFOZAUMLMVWjvwhWB2tK/eWYEFJGOSIgp20tvZ2JfMKI7ZUVG2Pt1zoq4yFmweB+cuZCr4vIzb3jTAEiXnXXGe6Xl/Xm8b81o4S+Pm4iLEQyEqxpnuzo2j4Vlk7WoHYGfL1bl8yTutqJ2LN1++OU59vSRfx2P33ax1+P0OYJmrdckuJJ/+YlZI/pzeE59bOuT6a0DmVt4wpLu+/o451M0RHOkZT51nDhPiem6VxTdYE0CbgbtT5YJCUaXZh/MCx99phHWK88xPjEcVOFEPBgMrElMJnhsexVoEyzZ6VMokIVa5B5J95PGY+nZrna1+p/0RVlRQneG3gU0RUG5ubJQN4cW4VCO7apecM1SpjWPf443Im9nZ2xkce+YyOfeuJb45mCBaGE930VR9MXeV++qX/owj/mWtScaGV7EcPfkjnRk686Ykri/qJt666VsL2w2fkrnTNEQfPaYv2Z5J2On1xqto+yok4JmLyhSkXv++OqfppJ2LisrDj+cTn/1lzAie3aJwJiMBc1D8kh8pN38zG5ii0a4n4jjN0vIeBJbx+fV3R5RrlwDNyBoMMAs8D1isHItgzZDlYa9y3AxI4KRzvonrGwfPB4TC0hxQ4v/PsOC/r5qzVZ8rhxDFgPJwDGYSzw5oxVbdhmm5Yx5rqmDI5mttaY8MFr9G0VX/4QzH89ndGxQffrywHzgzKjhf3zprE4GbsrD3qCRLUKGLn61//J+7IdNipP/2pZNfZZ54pQ4PxmPrX8pjjnMnl3hJ86UihqNkHkyd3KBPHePge88Zz4L49Tjt2zgZzDu6DPimDgymCzfMGyiTa3p4ezbsiwX19+gzHGhgTOpa6iZNPPjnVC6ADensUPTwykuBB+w8cjGe3bY1n2IfXvf0PzstpP/1x1FSlLCPjsEPq7LcdCeudssyVfqC4PQf11Ag2Ox9c1Aa8g0Acbxir+lJVVcYIXcHpkHzokChH0accR9CB/UH2gaw+61pyhyxEZZXmRjIp0wkXBdXOROfAimBI2cgHxoK+428Y4aBRBVaM00IwRXz+Wf+VyThsuFn3eT0iS20TORtjfcWz5nvsE+7FPbcM78VZW3TsEu3fPZ2742c/+2ksWbpMzsXgwJCcQYKWp5+5Ot7z3vfF5q3b4uGPl8JX2cA+qT3iwsaI5c0Rt49G/Lpqf0yNzXrmx735q3Hefz835s2ZJcN686Zn4pkNT4lem6ZsixYsihiBNndIxiMyxTVZOBbMgRpyjo3F6mXQYY+/5EjYGdgXMasx4toTIpa3RNw9J+K20YidExmb/l84EXY4XMeYg0lvf+K9sfqM02Lm1MkxOnwkmhvqo7enW/0iCFIVr4oK9cZobGhKwdvRHITzuslOhJ1HiIHsRBR1DaM0oRsSrTJZP9vNqXl9ula1KGQzOiQ7Kbgg5QAnTgQ1ES5in0gKoD2UnQbDgwu7QVepEPTNUGPXoLG2qD8DygqMF91h2m/eIyCBHJk/Z27Uk3UhS0NtZXVVavY8Nqp7o9ZDNREY7xRWs+EcIbIjIc9ehdXpxs3MwHGi+8pRE6dwEWIYFXyHjAPf2/bsJmHOUIowwyBIcSTAXXMzFFn39fWrs3LqtjeiDSsKyvoGMUuY/9qYXc6BN4VAtuB2RoWxuNCMjtaDfb1xuPuQnA3XQzibwXlgqlCBrpveZOiHMhG0Ah8ZjpUnnRQzFPFKDecoxtzw9IYEI5g5M7Ux7+mJZ7dtE9Wa2Gyam/UwMGx40HJMuruF52xrbYvjli1VMaaaq4+OxvrfPiGBMnM6RWz1UjSjYyPRk6Nfmu8MZ4CbHgXkokffj7B8nA/sGmOtqoyu7u5obmkteIBtPPI8zfVuz5nnq06Fra0FPKWppSU5EaV6AtclONJfGOal/gtFxBy6w8xSUZ5/MwxgMILXd4bFERkEdsryJHYejud5yQkBM4rjl7G2Vk6qycjFwYYyTSyctzNajkZ5M/7b0uPivIfWFKl3GRNnn6UxPHTPPUUkgOv/6Iz0PkmLk7MEKjsO1f/x70X38wfO/as/qKhf/KtfHBWtKB9cToUWzkamWy4XJ/IdOURHZUoSRI3naSpIoIPuRIwhQ+dSolysaZoW8Rz4nT1O1HPZsuPECc3+MIMR+w6ljoNCcS7rHCOQ65iBhvFQkLVj23ZRghLFxujE8TYlJdGPlSetFJMZypY9c6CrS+lW/pNxUlfWwdTojAjNBdffoOn53sc+En/xwheqBwJzdNWslGq44ZG3CQaD4Y0Rynx8YOuH05RmhfLBle+VkLyqMhWQhnsEWqnlhnMuxL7qpCs1rZ96XXJQDp6RFCaOxJsXfzbOzhXcr70j8y7l6BeOBHURp96RaiKey5Hgs5ZPfFQNouYfc4xkG3NFpH10aERzjPLGAOfZ8EwxKG3AcqxhLTwnMgE4Cio27u8r4EZ8F2WBfOI5s16oKVDToExbyR7jeo5W6TnW1cXxxx+v65klyNhfxoEjhyzgd54/50M2IudYo2SokeFc34xGXI/z8kKGs585hvGj4IBP8VzroAe/9miYDd+Z9eUvKXrGPToY4nXJuuY+mJdNmzbrGLEl/RmQpnm33x7HLV0asykqBn6bjUfXpvGTey03y2M+zaSUCCqOFA0IuS90gJmkmD+cNfYFc+dshjNNzvKA2SeL77ojzmFnBoeC5846sTPJ3mIegD0R8FLvodER6QKcCPbU4b4+QWMef2JdtNw0oUljFj6Tb/tKLD9uWXTv74wYHdJ98czcmd62gOFMhU1AQDJjsAkCJuhto2ShIvHoghxJdeTUdQTlAB4OHLBgMulEU/keYwBS7ML5VF+XOrEzruREADVOsGV0APh3Z0MUPYapMRuEdux4NgrQVVYWATbWOU6pbBMIIFpbC2pfO39MFfaG9C9rVV2Ek/U+HvFNxbRyxvlXwsKjV7kXB8rYt2R2uU/XJk2bMSUWLl6WuhcLqlunCDCwNISSitexs3bs1Bz9+7EviWeORAzURJzdEPGXbRHrhiJubYx4cixicvU+ZR86LvhEvPxlL4kTjl8WcC3u3L4tHl67NjZseFrQauyTU09+XrQ0NsdA34ACdAQQaKzJ8wXihAGuXgrVVVFVURGrlrTGnuGcAvhJSYs50wDEaVLERedGYnHaGHH7rlLPHjsRdgQMa3LGYWKNBJfwdyYWZU9wIm5+9uNx/HHLYua0qYKjTWppiT27d6pmkAyTmyACIcJOhSGvvbUtKqDWp+4PI1o9yGCmSsF2oPkp0ALmBzhUVVDtwloQcybdxOmrkKHgmpFcLgDzkQNuvG0HxBkRIUEqQiQIY3CMmlCl5Pw6m6f1ZUdIhp8BfIlRjsyVe4yxLgk4IItZT+ecc05BTcue4TPGzvpbdMwxMamxOTlaYuRK9RCsP2qYWdEVB/ftGwPzDgNFOaLix89EyXtpbS2wymwYio8UTepJXMjbt21LsAPBU/oVeQAm0T51Smx8an1s3fpszJs/L/bt79Km4WGA9YSx6OWvOCfRd2bDl7QhC5Tr8DuQJkd5rICYfONvVfxMbwg4fnN9A+8hKIgsMh4ovdwO3mw3qpfI/LgIECKZCDnZGtloxeBi8o5ZuCBamxOfOd74D3/4Qyk5jCPGhtJlg8GO0D+Q4EBgKFEka9eskRJjbhAWOBykYDneOEIeHMqcuTTbCXg8lGAM9se+fVBNUlVfG0eGBsRfjLEsOjYyJ5lZp6mpOUaGqakYVXYJ6tm+4SE1F+O8dsaYL+6VeeT7VsJOTTM3Lq6mzsOedErnJb5kR8XlSILZzRkSzum6Bj8nTWrpO2ZZEkVcbiTEXDG/zjSVmZiUrs4GhxWR5EeOlErxuovzUX0Sxj1/C3JvNnv8rtHgc8NpBJPKGRSvF2db1uSCyIS+TS87EZu+9c1Ycv4Fxfs7f/rjYu2ZSWrdq1NUldfL775Ta794ZUFQdhwMGVOEr9QZ1d/RfLsmotQvxApa6yMz4yxYsFB7BKXIGuUZuwgRB5QiXQIBhshNmTwlOtqnxMKFi2SkkOYmw0ahpusGUCLQv/3yl/+lNWGWHITWpNY2jXnhMQu1/qBi3rptq/ar4BYUBc6dG5AsSEnmTObPf/5z4fSXLz8hDvUejvXrn0gOZGVVvOG9H9St/+uNN8QNM3KDOSspp4L8t38ac2tFY2/vjDyLRnLYifDkZiV29ebLNVcfvuATUlpXfelNEqxDnzleR5adiP/4y/OjJ2OeludQ3J/iRHCe477xDbG9pT4Qibqyty/VRhnSiJzgmZIdTQGZKZI/7Au+Z0eP5yiWuuEROXlkCTgH32MfI/v87HG4LP/5DHng91A6yC0cDx/DT55vwYKX6wRQPBjwhhNxfp47L95HZhMo4Rqu8Sic+ZxNUGayu1sGHGPchdP0rneVdlv6laJnd+dG2SKnGTffZx1uePX4PvydL/8Jb0z5whfijNNWiUjj9NNWaa4to5hr15XxPk6TmwDaWcCxkoE/Z66MaO6lXC/BHKJD7Ig4kOMMH/c2f8GCWL/hGRU/G7NsOKodD+6VbAwOvx30BFOktqhCUMIpUyanXjGZlWnj5s2x/TV/+wdnYfVdd0UPfVjaJ0nfc48Y1jiyOKIECLgGzDYqYIYOMjecI2iILiM4wXihL0bemuu+gMHmZ17UrmUYkOQZDgHGeRUkKLViGRMRS1Ro3rZt3y7DnLlVxhRIXUdq/OcM1NxZM6OhIqK9JfXTAFlgfcdx02ZML7KmCsrlnlcEr9Lz2a2ibq7P+Wm65wAbk8c9if69KjUN4zvMBU4M94B+xobCmeQz9id/E3ikCdkB2CUz1TXPnX3cubdT42C/kk2qGBmMroMHY+68BerLANSpqaU1HnlsXTy7fUds3LI1fnDJR+LFzRHH8AhGIyZVRSxviDg8EvHFroifUFebaVDbqg/Gkpe/Tk7maaedFtOnTdXcwBy5+JZEeMDrv175SJx68kkx+v5JseAzdTG5oyP1E6mtFuQahiOcDWpDGhvr47wl/fHo8Enjawonolzb4IZyAxHNr444rz7iwuGIbQMRn1sf8QjH/qlOBFexLJ8IafLf7h2RZf+HGz8XJxx3vJoXtzQ1ar3iMOGsLjv+OM3t0xuficO9PZIlc+bNjTOed0q0RZUgPSLLaaiLaijLKytiYGRI6BPWikwOOl3TjHFoWP8rEkes9lyB4sjU80Y/OBAjh7yE8OB7vJecllK1dZ5d2wf8ZJ0ZIm6bRYflvQQ5iGsVec7sHQJyPH8Hk7BJzaaH3lDTztraOH3VaTG1oyM1SIa1bWQ4FZxDGsEeB755oHPvmKK9GTvulJtXAj4QECMrDTZI2qTdcaBrf2zetFGpXgaJcUHaVjSl/f0pZUsh9ehIrH3gfkUKEKxMPGwQnGP16jPjtNNPj6qaWqXxBWuqSrjqZNCDbU2twg3ZQZkbemMGEBeXumgw0eONpULuXCTkicGAwnDjXqQUhoYkKJh0rklknPQl0R027M5duxO2d/bsTLs3pvuwgczmZxxE2xCuhkYZ30tUzRE6FA3Hcj6MLRQLf6NYOSfjRxFjYDFOxldfMRr7u/YJkkU2YugIlIUjijBZmclpqWtQUdZ/fziBsb+17PPqTtrd3xeTOiZrfLzsYBk77doFec7ZsSiUM0I+d+O0si9TqbLIlWXJNSkuqC5nesoY/YJatVQMZPiM6HjJiGXef0fVXYwtVo+MQ/b5XeQlgzkXMhWOzgTv3NzbhmCVi++9qZXhyPA25kKY1ey8+LwPnGbLM6I1b5RpP/mRNhnjWvbqv4mtP/xByogojZ9hd7nlvTMwMorzOixDl8q4XX5Xr5MJtK4STrkxX7ljpfeto5msC9gZuBfWHDCHsvHodeb1h7HJesDwS/CWWlGMDg4cSfU/DQ2x7Lhl2jvADmEToaoMZ/e3659Qd03uhTkT9fK2HdHc0JSYHjJ+m3maPmO69hNrfOasWUrZu/ASpYxTzc/lJ66Ipzc+HQ8++IDmgXulhkhsFhFx/fQcRcVZOD+ioAp8Js/ERGfCES5/fkbEjVP+MW6iCJuXFVApEnbFxkvis+d+IX2eg2xv+Ozf6/oNXz41Lo5b4+SBlLr4j3oGAV15AubiRNwXZxRsTfsqPj+uZPNvrKGtV12peaDzPcEFZCcwMwyXnr7UC4eXIUTMG3Pq6CgyRNnM9es1p9Q68ExYjzQQ4zMK5fjbtUUYhRh4xslaDrjugs8J+DhDwZpA2TiLJahUhufgfCKrWE8YsJzLgQlBSOmJ09oq+Ya85OXMiQ1rZ8GT8ZX0BwqQTDEN1yzTh65PHl/dhz+iwATykr3Z1DLea0EyaWgotv9dptL6nVn/w2+033KL5POxixZFY0OdDHFHq11E7Y4QahVsAAAgAElEQVTgyFHRqea6Lct/7qe9vSNqa+pkVDKXMrYzFTHzw7xxv8wpY/bc4Jzx2rNvX+zs3KcMgqGmHKeMa64FYJyiZR0akpHKcbzHf6LGq049RUEn5BqfP/3MBtUvHsnNGaGFcOKNa1Z/5tPSVzQj27NzZ9RUVqmuEf3Ei3WHI9FQR8fo2hg8MjDuRIiAJdVPIjsZEw4ENRdmUlImuRRVLWS5KS3zvTKPyWiuF3tS6pHQK3gGjiUBCXDZ1I2o6z0OSx1BiXkigxCyYmQ4Fs6YHmNDiYgDmcZ6033Ck9+aSBaYd9APPFPuE7ikoJ7t7QrEUZdiWwMdC0SK+U+ZhzpFoZ0h4j5to7BWBtmb4O/p3ZEbqqpPi+ygekFJuw50ySkiOoyzxxixp3D4R4/0KRuLzURGZsPGzSqmHquoitGKyjhwqCdu/su3xjunRnx2f0RPioMe/cKgnkib2hzxuvddq3v/z2/8q46fHdtjIAvBKZmikJ+nxppouOFwnH3WmTFv3hwFUEYhEhgdib87KWVa/Hr0YMmRuCO/y7UtU33geRGzqiKuHY1Y3hhxd1fEbTsjdkJOYspXjp34veeqj/B5n8OJuGHkQ3HaqavUiHgEQx8o2Y4deq5AanEStu3cEbv3dqpgeO78+fHfXvSimBzVMam+IRpamvAao2/4SPQPH4kxGq7V1SjToGbMShuMypHgJ06EIfPlmgo5B9nh5H3GwXvOdBr1Y3sLGKIDmA7gluc7BQtSXaQRGd5/yED0gO0adDNrGvifbIsMDRSccnBQMppMmNf/6tPPkG8A6xTQKhH1CNJUkVhIqT/rPXhojA7PciKgVwQeQjSfiCY3WHIimGw39sEBAL+PE3Ek08ux4BFaezv3SKiiBIhYTpk+Qw2Z+npTcx28GDYPKaCXv/zlMW36jNRIA+w2nLuRO2VLmMB4kfCuZr9gguzBMXHpXKOF0uKzVBQ5LKWHkUM2AuOJjY+DwARiEHG/fN8OBvfFwsLgXnzssWKuWfvQw7pvNrUFkL0/HhDKlvMigPiJt8cLAcJ54X1HMHF9fnfRIudCqJe52PkO43dEj+sMdMOR3a1sBAVfNTXQr9FVdJzWj8VYj7Ctq4/zHrtU1//3Yz8XYxWVcaivV8YJ42exOcqMQHYUu8wbbNw79yIl4ELZjGVFaOIsFHUPOdLtDWPoFmPQsZm6M+GrUnGSXmXO7Fzb4rRwsWlyU5ajIvCZHk0bJTt+pgssrlEqprbX7uI2p85dFFaGNXnswq1mNpHkCJToj0tNCTedlXH1FH3+4HsJ42sWK0URSG2m4u4ig1PqnO73j8o2ZKpGz69pUz0H6Zy5eDlnXwrWKwsTZyaUoUmFuDiwrD8yCC7KJIKJMUd0m3XI/sQIBLrCOhwYOBJTJ0+LvZ0pKgxLCZ+zdyjW7Ont0d6UgV9PVHxyrHnwQT1envvmTVti6eIlMjqQB+wVhNiixYuKztDUSik9nB1c9oyLvabNmBZbtm6J++67Nzp379Gaa4OphJ4mg4NxyY2pqdyUdbmVuJWPFYn/dr8IDr4wi+CM133P/uvlDN28OHeSdmO6fI7LB98o9rhPvDRBma786ZvjM//xuUKOP7I7sTTJkYCU5O6IL01K+Hs7E6Z83Xhlqmfq74emui+W3Hqbjtt02ZsE5Wr4yEf1d+VNN8mooYt1++R2PTNkA0YG841cY88TGXQNAHsYBcC8Q8OLvNaxrW16lsgnQ15YCzxrzsNnfKdcGIyM4HmxJnh2Sq1HKLDCmjHDFesIxxPlw97ByUFu4CAyHmSdM8Vc0zBUp+xt/JYjc3zGek2F+z1yzslasyaYg97rMgQtP4GmT3xS94ATUW5chwF66PLMrFXWun/k98mf/3wqyG1oiEltrSL2ADttelquxe84TMwNBiFz5eAQ+xXZymc4ET09CZrCs3Bmn3vjeOaO900fq+x7DizwXLfv2Bn9Q8NB12Y7D65VMZkBc80ceww8VwcDMExmzkjOH/qM57P24YdkgL/i/dlxnuBENH3h83IiqFfa39kZ+zv3Rs/hbj0PO68EmWjAR9CQTJkgTVUQZiQnQg5hJgAAu48eN9NcgiAlOlpDU/VILNcy4x/PPenSStX0qXamrzd27NwZ+7sOCD5MJJ8aRAxs+ifQV4IMnpo1kploaYk5Uzpi766dOhfPCp3EeB0QlaFPQ1Mcg6amYo94nnd17i0cbcaNY0+GFkeCv5FJdTUJZmu9xvs86wTTg+q4UjWhsN3x0xmzOXPnifjgsccel2MnNMVQynKxX1gLZ51xmjJMNA7buXN3fPu7340VJ54UF7z2tXHHD38cjc1tceNJVwUIy/sOlQIhEsJ5sZMFGK91Tm82R5z02lfE7F9eGT/MeM6yE7E/d3Rry+kEZNnHb/lKnHTiifH2s0bivT8fEMU1VuKVL2yJdZHY6UYOjjM9Ff15kjBML/+0HN4ScUZLxEVTMovT7ojbd5YcCY7n/0TYkjMNft+ZDv/tAusSlOq7q36h+log8ocOHJQ85VnMmjNbaBsaqW3e+mysW/9bOZgvPuusOG3x0mih7wtNI+tqRbcKxGgIylPRnpq4JKJSBcZjciAMoQN+xov1IDhdae3b+LcT4XWTtkOSueqKPbGoOk+lA6Oq68n7TfrDfbQGCDinOiOOQQ6w/pFROKvYOOwTAn44HNjGZMPI2PH74kWLlSSgxoi+ICLqqSCwTE3OYKqf7e8+LCeCwgldLLPd2BhLTLUpFa1odwN0WGlQeF9kHSh6RBAmZROxc8f2AuoAPzZdWHsO96gugvQgE19dnTIB5577l8mgb2rWQ5MCGUoRLhgG6MsAzsz4Qq5j7Cyb1tEfv2/PDoFqwwl6VzidGTPKju8Zf88xFDVZiIHN51xz5s7Vw16//kllIlAYRIcQ9pyDCJKzDygM5oXzIowc8bCwhL/5zl/+Ugqe1vMyxjK9ofG19kb5W3ObPVPudf/u7boXnIiR4SNy1EZHUjE5FLpJ8SSoR01NnTqADx3BSxwJOmqSdoPmy9hbjuf8xlhyHwhXZ3MShrWhgKfh9HEMi4bFiSJB2JrvW4qgBLWRV5u7HqsGgshPiY2piPqbScBKPRvGYsnKsJyi0Dg7IM6ClAuLVbhdakJ4lLfu6FbeYIzNYy0zITnL4I1YNGLLdRiFE+GmcJkzu72Uldh1150pO+BrZUxk6nqZ6IRxll0X4nM64+FIvCN2zlSIUtIdUw3VKo3DUCVFtUpOhDMuff1JuqKUKKJy/QLvsa6ZE4xBjBZ+oiSBRiQFeCSmdFAYjPCrKGh1m1uacyQnNXnEuZ0yFdrPurjjBz/QehGtZ01tnHjCido7ZDsILixavDgWH7u4iLwAaYIOWVTTFekaCCeMlh07t8emzRvjcM/h6OvpjRtbPqB7ee+hf1Qu4k3vTZH9KWv2j0farCydbcjUrDf++9u1Tt7/isze5KI/Kx1HzYylrY+4YvhNyVCorYuPnvoJXeuaB64WLeztP/taxJ6I94zdqPdvWv6etJKzw4Ijsfnq2qisbYiqmrrY35VYL4jkYhTt3r1HkZ2Of0730HvtWwQLa/zox/V3/Qc/KHgXaXWcL/YZ88d4MEoxFsl8utYFw04KpLKygFyoJ0TbJM2poTOsC+SYAyFmebOjwvumaEXOuaCbc7vRmTO+OBk4CjinXIsx8RmOJgYQwROuzdpEh/CeHQgb1K5r8zltvLEvwKNTl4bTJeKL4eF49vX/yxIjZt32pRSdvvIKvdfymc+krASd2EdGis7LjZ/8ZHHd7ivSsX/oNevLX5b8Q766s61gJ/QTyLAp9g5z4wiie1RwP8pILluW+OYrq1IwiyL7ffsEFyT45MwG80D2iT3CvbN3WPtq2EdNUEOTnAjrXxe38ty5FvPqPipcl2eC0Yn8AG5MfZ3YvaZO1c8NG58pOukij6QXW1pUoEzGhCit6I5XrFC0eevmLWI35FroBfSIILkNDQHzFJkIQw2Vhcic+5hAkiGD1HAkNIHkbIZuuAi5DN1kjpxFQq4jB3p7+gVZap/cIR3EXiADMTQyqga1OBXYFH0DsMUM6npcC8PwpBXLo6OpMfbsSPuHdY9xB9zaz47nbKMeo4q/ec7My+49narJYC0B6fAzkDFWW5cCfjj/zB0NFEukIdwLthO2R01ttRweaOChSSWKS5aNeaa3A9cBc8/9kZGYNn2aoEzo2d07dko2P/HEb2PLs1tj+45dIqF58Je/0pqCunXw5yVMTxnek2sIFr9/dTzz3nvTks9G/Orbzot7/y030JlogCMTs5FediLISPj1zh8cElT3QNe+eO35mXqOZz5cnZiX/AIiWu67dF3+oJxtwMbsyyxODRHb+iM+d3fEIyQtDYn6f+BEfH0F8OKm2Ne5V/oI+YbcY2+wvnDoPnrx/9YAV118bixfcmz89YteFO3UxExqS1TAGNMiK6FfRnKYUyAyF2jnmpfkRKDTctA0OwblTATfE1qglJ0oyyU5HrlfhfZGruAu/yzbLmVKeNaSSAoOHdL6BdqP7OB993TjPdmpuUcLMu7pDRt0nPZHRWV0ELAC95J7XuBAqKg620AVh7sOjCE41J47d09UsW4pE8Fml1DOxiefJ8GTCi5I17lRBdg/YE5WJrAQgaNGqFVV18Yzz2zQudlwTY3NsfrM1bo2XMnqYl1XJ/YFYwsxhDFgLHAtYPnJRjenrVPg3AMPBcXGA1BTozHSReMUe+KZ37On6GPAw1G/h1xHwXfwxKjzQCBRlMx43aQJQwBDjONOWbVKGDsXmTmlbCeGB4SAhUKRMf/t3/6thKAjcHxmrnF7ngnGlYqeUUzD/ckBgy1iZGRIqXUYI6CEVWYkRxJf97Kr9b3v3nWbnAgEN41xKuuoNxktCl5ZdIYxoNy5bkp9txcRScMY1AW3urqYfzl8OBFsppwWtlPgn4742+MuFzZbiSjLVXSETJvQ+D7Xo9hhsGGsSJzo11KTocJYz46BHIS8bh3VKjZbrpkonIgcQSocoFyQLCcgM3W4xkLp6hwJsJPwndxplvk2YKL3kYcSOw4Ol5sliQI3USEyX2RwJvaxMCRLY8udmeUgZyYrN1KceH/lOXRUT4Imj1+LQVmipLx5ZkSS2ausV9YgL2GWsyDDcDHOnvUneGElLCepJ4OhfzAuCZ60a2d0de3TmoaSmPX07LNbtPfYUwsXLIq25tZoa5skwcX5oS1dsnRJEWlRJ3soKLNxhsLk+8iQRx99JA4e6koUe2MoqOG4oeX9ESDKHNFy11Kn62dE9BzTFM335aYdWane/O3rdZ83HZ8b0fn7/h5OBPblt5IYv7L1Ms0f88H9f+Tkj4VaQjiC9tp03FFORH1E3ZqkkW9823XRfbgnoqYu5h1zjAwKWIswZKZPn6EoM8+0/mOZOjZrj1RBENH8lS9p/oczfSnziRHIXPA7Dh9GPeNDGZp1CVlp5iMbTTxvqFzPOuusghbWcErXRRmSw/kJUPB5qoM5pOwD1yRCjbzic86JHHRWmPWFTHTzM6fZuRfvMxuSzjZ4D7PW3O2Z9cg5+AwZhvEFtp6/HSRCifESmxdsQ5clWt3mT39a90cmGSV3/4vNfRVBjQOvfZdckmf4uX9QVJ2gKrWKxIH/37u3syAfYZ0L7lpTI4dAxBrd3Vpf3AtjUOPCgUEx6HAc80TkMxXr9mnc6AuekRsF8nxN58q56N1Q39AkR8SBJnQeTgfX4dp8n/tV1npgQGuB9zH20Xv79u+NNWvWqOeRAlQ11WJcO9R9SMYszxkbgGgjMoXmp2Stjj/uuBii78fBQ4KtcH+MgWCh+oLU1wvOVFWNk52CWMpEjCXoUtmJkGGf9av0RGZalCzn76wLLLOM5yab0dPdI0NM7EvDw5pP5Dq49H0HDgjetHP3rtiydZuyEUAjkSXc44L586KeYtDeHuk3nhN9mdAj3CO1iXPnzBU0k+fCuOk/QeGwMmEQPkDvm+t0bJuwzmFRNJROtJ4jo2KGcqZfdXwEC+k4XF0lOCiU1fSyUf+TvXvlHBFAfeK3v1XEubW1Tfpt9py5MXhkMO68885Y9/h67R9kKOuDDOaa//pFOMrfXB1x9vSIn+yx4Cit6yzjjv3AmTr32ut+XMjNl/z766LnW1fG/QfPiLAT4a/yt+WijfdSjcFLlqfisXM+tSFGh4eia/+++Kebbx6/sJ0I/JyyQ8F5XX82wYmQPO+JmLU/4tqlEctrIu7eFnHboxE7aTvzXF2sTZ7ooJDvpexMZR3xvr23qOkesmn3rt2xecvm5HBTz1tVKRn9m/+THKsXXPU3MbW9LZbNnxPHL14US449VkQFPGN1sW9qisbGBjmJRglgp8kGzZA+1u3Y2HhvKjsLtvW4juWagyuGPiEvntOJyMHKstPgvWMEgwLrZHGFCKrXGJERysI1NCiTz2cOojuBgC4nC4kMg6Rgcnt7jEATe2RQ8EIcdpwoE+BU9B44SI5FBg4DQgjJiM2RX/IQpuXkM0fQEYAIVjVxy+k5PmNCiVq4KI4mcwgpGkJVVFXHjJmzY+f2rcL/0vth1qzEA87gpk6bHvQkoGMzE4sXjtFANArhx+ZkDKbxYwPjyRtz62gCPzGQeBhqoNTWKmWAY4AgY/N27tmT8Or0kcgZCn5HOCJc1j3xhGBNy447XphFFByKFEX5y1/+UsoSvnQWhRWHFQXjM/OJjU4UOO/TuZp7UDo4F5HKeRsYKLDH5VQ/3xk7QgSOTArUdmDcKzXHQEioixA+tqExXvuSFGH7/m++ovRxX9+AHKCaxnp5n8wX4zUGWQVh2UFkDlFOLByMBkclGSeF98pEEBHPDftUV5ILgbx47SwUkSUb3mU8f45C2WlwxsGbiUVuCkBDdDCmPY++lowPR/pLnNzl2oGJXruzFS76tuFtY2dihsQOSTIiE8TO6UN6SfB6zfonxovxtVbpi9Kb5ipHhVU3kIvwrFiKYuqc6bAx5WuWe3KUMxvKLmQFXCjj3A3VY/McOhOBA6nrV1crQuzCaowVFKWoVzP9MZ9xHHtWbCVEUUYrFHln7Kp5yOlSuLRJ1VMovX37NhmUCNY9l+Q+CTDofPELMTZMJqamaHhzworlMrBYa5wTBU2Ug/FjyBJJZezsY0XEK8bidce+/neVSNmJ4PesTHqqE6NX4UQ4s+AgmiNb/r4zF1aW2Ym4etKbNddJuVTEp57Mxn52It6XnYjbx+igFPHUqamq207Eh971bgnersM9sfLk58kAp9aDtQHcYttlyel3WX3qUhNhJyKR2kbUfuiDudA6QWKQN2YbwnhU342dO4tu0zZO2aPIEuBMGE8YlzQX4rs4IBiZBClMGetIOzKBubdzyfsYzBhh7AXLYT5P2YK+Yn05w5nWTgo4uL8F73GuMl7c9RdyBPbv11iUKYQaOmcieAZkIlijjhKjxOS8ZIgAAxC0IENYZVSPjMhpo7cIa5rxqCbjjW/MM/u7P2Z/5Su6R+5DyhYjuSJi4YKF8dRT67VeXVPGfTEXhsIU0exMjkGmAgN3SyYq4JzKfLe2yvBHpyBXcSC4b/ajm+5xTgVhaqg3HJSh6QwI92JZznyis5hbsflhdANVyH1DGOOTT62X7nEvJWAJzA09YIisqvs1hs/wiPYv0BzGPnPGjNi9Y0e0NCb2GpOQOGtSI/kPxrotddTOcCbeM5xJ8LM+YHVD6bkScc0BIMtH5lnyPQeALGuLQNCREcl6BVtGR8Xkxk8gJQPYKpWpId36J58SFIW/MdKpI/jAhz4fN/3jG6OpPjHSKTtzuEcODg1eYQ+bO2eOCoWJ2AJzIasAgyLPoLu3J/ZSt5gdMDvBfD6TBrhTp2qtKBotqtikyy3/kZFi9alOTTmBLE3J3eDp+UC9IWuEbBu6mmey7onfynnsPtwdDz38cLQ0T9YzPffccyUf16x9KLY89EDhRPzlzIh9IxH30XtBG6G0rv17uY4gy7sX/svfCBHyi1tvH/+Oj/8TnYhfxEuP3kTl2oec2a2iepoMxUAWsJa/E8kufO38/hn9ERedFDGpPuJ7T0fc/vBzbNvnciJKqKqiAV2+94t/db3239cvyjK9PGfZuXn5j98Qw0f6Y3pHSyxZMD+WLj42pk+ZGq0NTdFM7yocYOzjLFsU4IjUlwmHEJ1GABxkCH3QypAlPimcBKB/ZeYl94jIxwjOpFOVINXpBHrbNZaeHds1RoRgazjw774kHONMBTKCtU+9jum2kVHslVZaA6gh8xGhBdgHZCISz1jKegvOxKYj4SIcFTzOuemaBohAyEUgCHUzbwgORHR/cKDo3JiKr2nzPqiIC0oLIxSe7LVr12oiT1l1mlL5dURD2qEprYkdu3YpM0BKafHiY/OEVqiYaiRjPZ3K5ifpYLwlImIIYAx6zuUIGpufCbQSm9zRHk2NDcKAYeCpPuFA6r3gJmdMpBrVQW/a0iKIRioUnKFsBALa/Pi/+c1v5EDAnAGUyx1XUYhcG4HNubh3C16cCBSaiyHVdC93oHVWwml8F38hWBE8PQe7NK94uTyR/v5ezTELgtqIBOtqKCI206fPVCYChgp48sHxsWAM5fIiM8zA0CXGjDJwtofnr14UUPPldYEScJ1D0WcBZeKeBnlhlaPkWtwlOFIZonRUvULmEJfhRF1BCbtaFh82qlW3kKP3zn4UsKn8hSKjxvicYShlLBgLa6rImrhew/eBIs/ZDztN5WwG3zecip/25g1RShs8pTO5RuFE5OJCRQbK7EwVFeHmdf/j0YfGnZfc2E7nEU1hUsaaK5RwGWZVYjhBiZOJsFHI+uO5MxbWFu/bGMLgs+BhjjmOSNm0KdOjs5O88piOJZOCMzs8mhhUtu/Yrj1FZoz7Rhj1vzVxz7/Dgv9f0gP5wNR3CWaAkWd6zo7Jk6OxuUmRYygvwWRaCRNJ/Z8rvxZx4I6jlOPBs9ti0jAA4HH4kH4/O2Kguq7A595xw8vEtf/JG25Jx5p9aQJzR4EXdoVpZm+6YvrlwijjSCCraDzFUlagoq8/ln7pKzotjsRTty9LmYqI+Oiqd8SsmTMUVXxmy5aYNmOGghDIgEOHuoN73nVloi21E7H/ahig6qPuwwnO5Nfoe26UY2/qZfYnsgZjDucA4xunH3lnmkvWGfJKUfHm1OiPMfN8Hezg++VaM9YR844cV+FnxvAjN/gbwxXj1LUBwsPmZpFcizWFbEb+cS7Gy7UEfWlq0rkdpbfzwLh4H+OZ+3ANhdcfNREEkzCkOc64YqLpklv19ZoHvoeS43NkmKBdFRU6J9FjZzMVgXzDGwK4krMhjOlgrp2Y/7WvFdh2ZZHpNjs8pGAV69vGP3uHsfMsmGtnZvibOWauBNdCl1ZWaQ15PnDecCi5ZwcwWPfuCM97zjhBhc56Yc0JDllbK0fIkD87bVzfOH8X/HJ/La0tmifGCEwGPdbdc1iwmsamxliydGmqH6T2bXgkOtrbFW3FMeH3LRs3xrTJU1QTUW5KxTUIHkLx3NzSlJj8agjK0UQrZYxcEwFch4yasrE5IFPARXNwxWvdUCcHdKAvramsjuEjQ3LIkRFowUS9PhINzU2CVlTX1UXnvv3x1IYNcdPZ1+t0yAhe11752piaHQjVew6PKNMAQQPOAPtj2dKleh8mLt6fPm2ang1ZsO17dqWms5lIgHPyjMnekLXACeG+VFOhCO8R0dBibygiXVURIxRWV1fLoWIvUKPYJxjuaBw4dEiOAc+HZ03RODbXg2f/LE1LZlXS78b5l+TDDSdEvO/R0hvlCPwfcCKKc02KWLT8mZgUB2PtutRp+qjXxAZv+e/pc3bHnomFFmU2pi+ns1Rd8xxOhDMREzPChqHui2iujThvWcSFJ0Zs64743AMRj/h7vjfPyUSWpj/gRLzwttdqH939rm+O36rPl8+/6uvnR2/PoVhy7LxorK2KtqbmmD1tehy/eEkcO39BNGCc9/ZGe2trrncMZZ2G0It2Iioqo7YaBszcnC5Ddr2+2Sfe04yHv20Hag+hyzNkauJjKQdJZZvkfidF3antgKEh6WRewJdk88CmWVWV2Uupz+tVsIX6CNspCna1d8i+Rzao5wUQyl76zHTFXnR+d3coE1FD+m8s0ZUVxlgeMf4GGzdlGVKzNk4uIdpAikT5mILDGtw+Bi4CB0PfjBwoF/DYcM7XNTVLKGDYM3FrH35YaT4yEVCmUhhlLm0ZJQeTcWLFQhEo/7lZIqswkfCT73BTgmNlvJaiSpWkKPHyU0aDCL4yBbmxFQJt4YIFMuo5BiN5xpw5woM+/fQGbXjGQKSV83INMgr0uVBqK3NCI1hRDEQFUaooEthSEOIIb15gzRkT0VZnARgLi4X3UzFroijk/vi999ABXV91ZzES+5njoUF5wD4WgYaxVBlVMXv2nBg6QlH3oVRnQtfPgYGiSYyFOddCsSUnJLFucX8eC+PjWArYJLwzK4gK09T5OC3cZFSmz+0Vi7WpBKtxhsC0qmW4kZyBzAzlSI+M7Vy8LcXjYuQMg1K0PTsQBdzH3bOzoe1NJpq00oYqKzAMcb5fdhQK1qZMsWYoEvNkBeJoaXHuXAciIxyaydxRW9S32iTJMRKciSxO7nXB8X7WXOeO01YXsuKCJx4rCqSOyu6YZjdHIQo4gOtIMjyAcYhxayjBHJhT1h9rUeuqt7dg6uGZY+wZImHWMIyYFSecmAyrsVSgrVcFGbxeQexwTHCSoXEmIwGU4kOrP52OW1wSfTgSJ0X8y+AntNcw/gSBmTJZ0APu0Xhu1jvjw6h+8yt+HgeX3qUTmTmkPuff5UiU2DsGJqUiNhf5nfqt1J+B6+rlomk7EeYyt/PgwBpOBGPPx/39htdnUgWi2WRJhuP2OV+O85/8m2iorY3bX/7VdP7sRFT9JM3TnT+6I57ZvEmwCwxQgitANDHSdjQxRuYAACAASURBVO3eLXlL4AJjGYOX3jo8m+aPp/mrfu97YnisoqBTxfhE/vAcMGwdeaZZHLKUGgmttdpaZQ9QRMBTWCNck0wIxg4OHJ+x93AMDZFCZnOsYW/KCGcHxHAq3mOtsEZ4cV92ELwvOR9yDxnozCtri+uhE7gGx2JQ8T7GtztjOxKd3utRxIs5R3bjoDCHGOVcFxlMPYZoCbsP6bysZWVnm5r0zMRpPzZWXIMxuI7BwSYci7n/+q9HEWdwb/DfT5syWZFr5oH6AjNkufCVucYJ4H55Bvznuuyzmro6NXZDBjP/XJvjPX/Mk4M5zKsb7jlbM5xhXAe6EuUieo57hPGPeeDFHjfUzOfCUTFT09RpqSfTps2bNS7gPo89/ngMDA6ITli6kiLg4RHJcuGg2Z9TpsSu7duViQCugp5iz7LGBKMdHY2WlmZ19JW8VgGpKktT197MzkQRNO9I/uW6LXPyS2cYwpkb2TpAIjgpcEpCnKNjykAQ3cWBhCoevvppM2YG9NDMrxrpdR+OV9a9LMmKs5MsuOzKf4jp06dJVyNXcHYE+YgK3VuiK21JDS8bm2Lq5CkKDKkGpKkxnt2xXR2zDY9mzeLcsB6gPQUFgB7R3CpqOyinVs9yZCT6jwzEwJEB9cbSuh8ZDepQh6G9ra2NX93567j73nvjvhfkDtMMuhwZ/wNOxBmTIybVRvwkJUPHXzaoy5kFPvX7wHsMA80y7n98/Mr4zrWJPOKo10Qnolw/4fNN+NnUnIRy7yebx+GfdjA8pokZYb9fciI8jlktEdeujlg+LeLuTRG3rYnY6czLRFrYsqPl3/3Tcn9CDwldJzsPS778ikJ2VVaNRV09VD8jUTkyGpMam+K4BYvj1BUnxrxZs6KhqjplJKB4rQIXwqMbUZfpUVGzVkZVBVnT8Rk10sTQpjIZhJ0IZ071LXqllLIOha1V6kwt/ax64pzxc5+WjHJRg+Vsj2GDsN6RfQogjKQMJHpbzZqbmrT/VeNVVS3YIlBH9h06GqplGlVSO6HgVf+h7jE2IDUJeFWcWLSsecNRTIIBOjEVoyK4kWFhJXsPH5YySJCXfkUtSLtZIBLBQ7ghRFesWCGDYTgq4/DBg8oMMKA7f32XsNLHHXe8jkMwUszIxlS3zYz3ZAJRJMCjEJIwDuFE8CBsnFmQK8VYWaniOAw5JtjZCEeTOR+TKg8N7nK6vmamBrIVKHzSjL/4xS90PRQgRWz8157M1H3cH4rZESUUsynxHOE744wz5FhxHeYLp4SXMcllvBz3YIW8bzdzmTDKff1AmoZjw9NPxV+/PTG7/Pyzb47D3YdjcGAwGuobY9rU6dHc1JqK0vr7Y9LkdjkBzBEv43BR8Cg6FANz5c6z4vfPhYB8h5Sxx+aItzm/jdu34reHrWxBNupd6KxjSrUQ3gyOOqf9kvGDJQYj4/nsYQvbx/zkyKrhFOVrllma2GAob/3PRduG/ngMxblLmQdF/mpqChYRdyqdyASl8WcnxdfxZuaeUNZ+cT5S7XbGSSMKTwxTSU1N/GT12XHeQw/+DqVbQV+bIxWOrNpZ5vwT60E8/1AsYnhigGJs0JHSkW3GzvNnDOw7ft5///1axzA0rVhxooqjYbIgWpE6tqb+Jex19guZFvYeQuWe39wtY+MDp38y3fJLI4YhLccg/pdE/fjZ3g9LSLn5zdLjlgnrjEEDDpi9TRaTNUfTHwTYBZelYjeciE9dfUF88J+yspuI5XWK3I6F/7YTkQmYCgywlQpOBOcye6/f98+J/SPycRdufX0M9vZFK5H6xob4i8/u0DjPz4UVX/zsp6N3oL9gyNI6g6llZETY5mRoJOeMzKHgmWT/bk4F5KPvvkGGEs9FRXEDAxLcyAL+Zu0jl/i+cOqNjXo2yE3mWA5JY5OUBX9bNuJMYqhyLIEEEytwTQcymH8yplzD+4TrmPXJwQcMVlMF8l3kiyEeHGvZ4Mi74TC8z3gYs+shbGS6qzMZCGpm0KEcz7plbWLU8T0YrdzIjqZ6ZbYnCva1t3JXWMFTMisS4yzLKnfh5RgrcvbKlMlg3ycLPtrQ0BQ7d6YCXebVNKyM2XPEfXANZ3X3dXVFb/9A9A2mwBby1NkDZAXXsjPPeAyVKtjyug9H/9Vv0Vqo+9jHiq7Mri/iOaMDXSdhPc110JOPr1untTHvmPlin2F97e7cE/fed180NDZoz7n4sqmxScXD3QcPqX8ANRFkInZt3xErT1yhPYlhge4TBEpEK/VxZCjNGc4HThcMbsw55xKzHAyB3YkJxkGUgigCiOhIqreQMZObBDpoWF9TG5VQxAKHArqbe04QDWX/0Ah2xqxZUd/UKEcCApEdO3fFA2sejGvfkmQGr7e84zKtE+ohnn7qKQVN50AxXd8QddU1Gi9wLOQb8D9qJXjGNNncT4YVCEfukq1+J/0D+o6ygaAtOibr/lh/rDnuBxuIucegJNPKswJyNX3GzHjhi14Ujz2+Lr7zve/Fg2vWigFxywU5nVCO5vsGLIds+Of337kq4rNPRvSAhSzLwj/kRExkLyo7ABPpUTm2HNHnuuVaiT/mRLyzOQJ0K0Z8uTYiCfP0ctG1Mwy+f79fmoMzZkdctDJDnB6fAHEqU8FOdB7+DCdi5TdfFYKhAVOrjKiuHYv2SS3RUF0TFUeGo6O5JVYcuzROWHxsTJk0KVrJiNbWRN9AXxwZpg61Kaprq6NvELmPgQ5hUMpE+GXblD1f/t1/+zjJKUM3S5C/MvJAEKTDh5UlkB1BAFcIiNSzBFSN60xZ3xwvSuRcM2GbyDaxSTCwdyA2alW98LAyEdwPewFZu7+rK2UiRvoHxlDtLPDuAwckUNRAaGxMOCl4l1V0UmpyZWwpUBr+w7vLq+xEoLSMDUzp/2EZMRgm4DBJR6I0uQaMA0QT2FxgXzHG+U+4k8ItBkohsdPoXOfxxx8vMh0TnQhjzQzbAdeKp8hkcT0EGxNuY5C0LZkDRYedCchRdoqZoHgFhsCLuUGIEqlDAVLD0SMqwsNyMDDAiAoirDHEOS9KAgGEsOc8zB+Km/tBKdr5MWWfI95W+J07d2guKeLpH4DrekTFqy97c472wk9/8+ukaCe1cs0ZaoxH9I7OgrUNdWrqpcWTGaTKaTQMCMaB00N0j2NsPHAc0bQCy+pi6JyatgHM4i+yDNmgLQz0ozoopu3h6BfzrRqc/CpTufqaXMOFzTbkDbthc2DcujDP2RBOZ+Pld+BPE4qnlQ3IUTAb84IGZGYpw4eUMXB/i5LDY1YljSlDmgRxyrAp6ln83WJcmQ2BTIWL1P/rL16iWTjv4TWFgeN58Xx5Hn6ncHwinjjPMc4jfSJYazxb9jlZA4xHGzqsUQxM4yFxdLkeexBHnrqklqYWQQC3bN4kWleELMIGodRKzVF9XWx99llheN959k1p2NlwLzsRH9r9LhmFFlhEVqmRAF5hTLuZI5gz1u0brnsiRuLHOuWn3/EPos+76b2ZYWkg4kMfub4QtO+4IDefs0K5dTw7UHSltkJ2xMvKywp6oiPhxnRlJUVdRFauro3Yd+WV8Ref3qpxvupX3404JmLsvqQ4vjn0fySAn3zyKUE3MVppDEnhME7lMQuOEbU1EXZFkP9xvLlad0Tc//znJwaN4aF48YtfHBue3hDPbn1Wz4e1BuvbwoUL4s47fy3oKPsKBhqe4Quf/3zJmzt//WtlP3jx7HjG7L1LLr5Y0eWPfOxjRZGfI19SpPDHz54tdjlnFC9/05vi4UceiYceeqjA6r7zHe+IeXPnFnUCnBvZ5x4hhplqP2emEoxd9iky2VF6w0J5j/nB8BS2ODsDyKq9+1OHbAxjdy8G7mKIo2oawOkTHc5wQa7POdEffNdwAY51FsGwP8Yo2ElHe9TQTDGgwYUSfED7AdmMfOcnLwcyBC3M5B5iTwI+23VAxAFcl2s5y8D1/Z9zsCc4jx0vyeXLxpmkOv7llqMCToLf5ual7G2eGRkZB4HQwWvXPqR9u/Lkk2LW7Nm6/yfW/1Z1gbPnzBaEmOP3sC7GQhAdKJRPPPFEGdKPPfywsOAzpk9LhceVlZIjIvw4ciQ6OuijkOCRzJKciPo6yTvJQor8+/r1X0iGurrCiLF+QPYqmzw6Wjh9lg/UXVRXVMoIUoapplZZDYyY1PxqRBknAp9RVSnbgsZssCpe+g8XFXrl55Fk690ff5mcJFgYZ06fEcfMm68g6JEMl1MWJvPoq+Zn6Eg8uHaNsiA8Oxx1IrWGdvF9ngFIBoItjJM1wNyjT4HbDQ7RLO5A7Ny5S+OnJwEQ8vsfXBs/+8Uv4rFz7ynGeVRztvF3i4yo3spyaspgxDlLI263fCofX4b2lB2K3wfx+WNOBE5D+XsTC5z5/kRHwzJ2YrahPMY/14nI9y2I07ERFy6N2HYoN6qjgKzsRE0sCvc92pko09167FkfLP/BX2s9S/YR/6oajabGuqhGCgwORXtjUyxfsjRWnbgyFs6dE42qmyKwSYPjClGdD4nBaEjPv6Ii9YVw0MKyz4FZZ0XLn3OMA4RAaR0gLU+fHXFQD2SzFawusWhyrLrDZ9IksT5myn3ekxMBqujAgTS2XGvJfiJTIVmGDdnbGzVAeaurFIxGT+PEo0uwIyqG+vrH+KBibKyoA9BGaW6WAADTl4R44q0tItIqbAWGciSqKyvTscJq9qpPBILdNHUwm5CNAM6EE0EDNxeROdIEdv+3659UpTwc5ytXniRPnuZqGOzQajn9QiQOOBOGO4JcXRQzft7C2JAcJsIsUkyooUwy/HKkHCXubAEPwc2SOFdtXb0KnewIINjBNluBEAXhYRLd4IWTgBHm6BDKibkh6yBaOHpyROg+UVj8x4hj/MJU5gY2dtQEV+g+KMUMPpyMBBmgzs49yki44A0RXlfXEO1tMFC0CwZCgzBwwlU1VUUBHednbpg7Fo6LHjHcgJK4oIYIixUqnrUXmY11OQ1ZQRdwnBLkSJsg05GZ5ajsOJQ3g9LZaYEVvRSKzIb7Skzo1KxaFgx1nikNU8zuUepFUWzcchfUDIMqnJDM7FR2IpSByFSs/O5Cb2dSymM9KvOSs2UuIHU0DcPP5AS+bnkunPG4++X/Lf7ygXsL3LDn0Ol+C5aJDkWRjTAHddGfIhWe4kRwXdYYL9Yne4i/zXPvdcC+dOEuxgyQCbD/NJ5inoFBAG1IjZmmFoxNtXW1EihbtmyOd784h/tPijg4qS0mPZlrFyLicz/8sJ4b1xcDzAnHa26eevpp4Sy5l/dd8JG46f9er/FdfP1/RlUsKJyIz/zjGxQxJJIITMWQO+0XirHJjgL7q6iI67dmtpAMMSpYQcziMTEC5qyFG4o75f1kxDWLro5PPpWL8FI/ud9xIsAmaxl/Nueu8/flSJwf8cNc/PCTyy6KPXs6o6W1TbLkmAULYsaMmQq0rD13nCrRewSukP7jj1d30Ud/9rOoPnAg9k2bJmNk0cKFcc8998TzTnmeokVrH3pIz4SML5Fjgg3Igpe95CXxyzvvlPyFncROKFkf9jE0leCwl59wQmHYOgOPkiF7hXxavmJFPLFuncZNIAcq7Pnz5sW9994b/+NVr4orr7hCsoq1r2x1dkZZO+gE5GFyTlOXdRdvs2f4jgM//J6KjMcbbbHXDLvcun2b9ANrh3Vn7LCNehFI0LuATGIufEWecR3GZwOWn5JlOVvJ910j5j4R1O+RzWZMULa6mRqy1EQEHn9yDpuKQmkM3g2bNhWZdEOduH8TcpiEQ5kVdb9NLCrcg+B+NBzsSU4I54eRy7VNyG1+t/7CiUDvuv8HOPtNm7fI6QLSxD43PaNYlHK0Egw/mWz2FJTAOI3MG4XVSxYtFiMg92/nE7lAj4C2tlbBmeTw01ka1pbaGlGd4mxhpOzdt19N0pDVrDXWJ4a4A3aFweS6unJ9XYxFXVWNzsV6rMoUwYKM0juKAFBNrSL9ggnB7tjXG89s3BTbtm2Pd//vG7SN7ER8620rdC4cSzqJYzvg/FA3g3MhiF1mH0TXMX4YfFg7vHCgkJkYZJKTjU367qpVq9TAS06TmB23631sic59nRrXbjFmzdKYf/qfP48vvjTXaeEEJGDDeFSe38vsRWWITtlgn1gHYKEx0YkgdsD3JmYoSlSuRY0E17IT4OP/XCdiIoyqrPD5nc8nOhET2ZUctHmOmodZoxHXPj9i+dyIu7dH3LYuYmeZSrYko4v7LjsRE7PYzpT4fct/zuPibc8LdW9f+OdYsnBhTO1oj/Y2Mubs2yFl5qHqBoVnIqKJSI2yLe2gMZdxAFykEaZQrUoUw2U0guU330Fnq5YoM4GKaCg75sgWHPfic6BXpQbB7CPQQJa7InTJPVQEqRoLsa/WAVWEiRU0x/CQgiIE/tAxubC6Qk0yGAwFGEQl+c+mxwhlAzj9K2GR6epwIKh/IFqAgEPo0hRt29ZnBZMhcpEa1DQpioMTQdYAtqNk+NHRvlpQHIz13z65Xk2FEFacC6VDhIwIGxEPrkuUDsFpfmyMXTdbYkLZ9HZoHNlvn9SmBytGisycowdUalpmuBSTesbpp2tS9Z4oBpMR5Jb1CFhe3JtwudOmxd13353hFyna7wZNZuAAw8r5ECosIKKFpnblHp1CEtd0jpxZ0cEOgnPGf+hy1eTrMLjoVCdCQQyMEu2TOqKjfXK0NFPUF1LAROlJreERMy6UFIuEZ8N3DQXgeWDY2WvlHvmdOQS3iYFRZl/is6OgPiX+79/nUduTLgxgWVuZ0cK0rKX3Jkbcy3AjySCUSGYScxTLwENt2N/j0BgTaDyuo5bud2HYlaFapmLVnBiTWMIhmi1hYs+KguI1O6pELz1XSgfm+h5nb2Q81dQoqk8UgJ/GOBom5bkvGubZ+Ck5DMmCrShqVRypAM5kp9QRCEPpeP6uzcFIZB+z11GQOJUYaBgYRCidyQMSCFSBos15c+fomES1eTjeeerNEeckjXEwUmEjLxyJG269RgYPawlHhj0yc9ZMyZw3/E2OuGbF+Y9ff0tBK33NzUnZuh7i89e/PlFIjkVc94FPRP3B1Nzxg5+4QY4ETgQ/31OfnRlHnewkWFnlfg73ZGrEMxPqKuI1EVdOfXORLbETeMvW3G36/IhLH3hzVFYmmM2cTyfnonAivpvM77F/z+nrTGloJ2LvbV+QPATiwT4k63ewu1s1TNqjHxhvAsZ5vrlihbKf3/zmN+MLX/hC3HjppVE1e3Zcd911cc0118ig5xmyh1/96lfH+9//fj07nu2jjz4aF110UcriVlXF1/7t3+RgUBvBHufaf/d3f6didhiz3va2t2mtAGd56qmnJFvJXH34n/4pVq9eHbd+8Yvxxje+UXL0kUcfjauuuiouvfRSnfOv/+qv4tI3vlFyRbU4Ga6DDEEOEpll/SHvcCQcfEhUwqnJpiOAfB/5z5wAKcH40pzSVK6pKbbt2K5xYZA5mp/YUMaDXegWKUKzpIkyNmUIvcb9O9/relNiFZt2660Fvh3jeTr9T+pqdU/Mow18Z3WZQ8bPXGmt59oi7hkSEYrq+S46EcfHxePWVYZw4TBwLrJG3BM6Dh2jv4mC5qJx5s5BHiLifIdrGS7Bd7ieGqs1NMT2nTtjw8aNMXfePM3vk08/pewETgQsYXLEqY8ZTKyMFFYzFsmckRHBfWbPmikdxX0KwlBREXNUn1ERnXsT0yE1ESAHmCvmpuxEoOuZN17KngCZHhsrMlA2pI7CdKs4e0SY82RQJUIJnCvgPzjdyiKrdi/1WADOBMMRQTr6MHR2dcWTWzbGO7+SwvW3XLNaskxOc9Dnqi9e8IIXxIGuLjHQvfKaBB374cc/pjkcHKBGsl4ZFhXp9/YKUcF/ApLoTMZw/DIa7bYr+2dqZOwaHMANGzdo/wIZJ5h66uFT0kKdCNeZ+N7vcyKycT6lMZ8iEaOl1+/LPvD+76thKEfqbRiXIUATI/flc09s7jbRMeGaE48pDVO/TnQymIuJwR1/5zkKu/2xIE7Pi6Ac7nsbIm5/4vfQ0/pg3+MEWJg+nuhE8J4did/jRLz2ystj9ozpceyihbFk0cKYRH3QYGrAR+CavUFBPfKP3w3xZB9bZrEfbe85+1t2JDQuuoPn3lNHQZb5jMbKoGto9pqDguwlKIvR09gdDgxLzmQHwlDwo5gqTbdcIsfBc8e+h1AEVAsZOWCFZCNgGmOfqbAaYYuROdDXp2wEwgNjhgHiRJAitOdk+IqMkgxnAhvJRgLas39vZ+zYvk3CQYVlNbXR1kpDnmp5/RgNDJwMhAzRhsbYv3dvHDxEY50+RdGJcLFhERpTp04Jek00NzfJ6HaK3A+Bje5COuYUIf+j006Ls372Mwk9Ffc1N2UvcVhGNWlWPZucwhEFIEZcFpxE/PSiKHHwiBwJHqK8rooKKW2Eqbpvo3SmTYu77rpL56PIDwfMHqiMfFK/w8PKRphWFQVCtgKHCIWgxkYUEmOwT8DOEeHp6Ukdq3HSDhzoEt0rThwLk3MQXZw5Y1bMmjFbfNAIyN6ePs3pyNiwnDXG4igbkSTmygwuLDyel/HA483GBoroT9mbtmfrCL4/K7ISZjnKjpo3gbISJTqzMm1ZUTsxgcrMDl85syBHIEc8BU3Lhd0Fc1GpK7YzIUfVLfDdbOSLarfUxMURT943pOmoLEqpSqpMr8YxLqpWNiJD5so1EawXn8vOjmF6diQx5h1NkLzNncKL4nCUMQaXmzblZ3tURqJUe4ITwToxqw/RTAwZ9hJOLc8dxYdxwr5jvbIOjLumIJEMnQvQobDb29mpNT15yuR4+9Op2RrGd/E6J+Lt114WN3881e18+ua3K6sh1pfJk8VRz/1z7+oPMTwc7742G/2mYs1wqINTkjOCE7E95sSySAaBu0DbiYiJBXk+z8Tmc2VsrgurHQnM37nmsquL53Rg/z7tmy9860vF7V3xv66O4ZExRVgX/HPqXr3xkjcqWHHrtYmKyk7E+zIyaejd/zuWLl0mmlU6UT/59NPx4Jo1iTHn8GFBOUdHx2LeLakLt1/fXLE8jj12SXz729/WW+ec84rYsOGZeOtb3xqXX3655AgvnALkEI4FDgfG7Le+9R9qUvX2t71Nx/zb17+ueX/93/+95vxrX/uaZNLVV12l5yAFhz5/4om4+KKL4u7f/CYVIY+Nxeozz4xbb7013njxxVobW559Vt+75NJLlcE495WvjEsvuaRgK0I+Opvpeg7WAGubsRKAMfbfUCXkqnH9rFci8JvlEC1Q0ID1KTakvl45SoaZcE+k/csQIWSe3ieCnaFQdlbsVDM+75vOiy/WHM356lf1PZQ7Aag5s2YKzuS+KUkHpTAp84WRz/rAiWBfsZe4r+TwNKtYnmvwOUanIoc5QMM4CKzZCXHDOs7Jd1gbyBTrX86NvkDHcE8OuDmI5wARDhu/K8teXy+ID9nDxx57LO65714ZHE3NyckYvXq8A/jQB98fM6ZNT1S21MKRja+qlhNhxinOzbWPmTdPkdftO7Yl/VVXL7IUYLfKNOUagRSES8yPBHIEl2ht1fzJKcsZCv6Wo5EL41NAC1Yje/fo7OREgDGXozp4RJk2voeuZt7YR89u3ZrgtfV1sa/3cGzYsik2PrNR3/n2kzk1mY3nT5//+aJg/6pPpVqrL91wvRyNmprqONR1QPfFs+X/nFmzlQ3iRZZOsI/hVFAP5SufsXZSAOZQHDp4QHJv4cJFCsgt3l5im8iy6ENdX4xf3/Wb+NFLkrzUqyynJkCIYCtaszPiybIjUjb0y1H2iRH3MvyI3yfWW2Bo/7lOxMRMxUTI08S/nWUw3GkitLQsACc6EXw2AT7V3JghTssTi9MXH4q4j/I0Owu+TimTUNzjRIenPFZ/385EGQaVx3zxd94WixcsiEXz58Xs6dNiakdHVGMfa11XRW19jVAkkkWZcansSJQzEdya7T//hOK1nIkoTw0ygnXGGnTjOIx7ZCPXmzVzpnQ8+5k9z3vslXLNpm0YN989ioJZheGJuhhfAJuGAmsCNsByyXxWHNjTOSajKTPsUDNgJhdOisGg6GbOQBg+kCQorA6jKrDiZtjcGzY8LbgDAyViMX/+MTF1Cjz0IwV+Ey8GvD6wJhqZga2kLoL0JEISRiOExOxZs8WV3Nm5W84Ek8Hku9sn40TIAncyjR0bGSeC10vuuivjtuulBBC4rodwJF2TmqPDigQ3Nuo6dqLgciaaxL2Q0ud4ogqmlHXdB7SvKEiMb5wMN0ti3kz7pw6kOXWEQiIz42Jm5k5Rs7zIrMQ072RrRIG4L2JsRA2+eg4fUrdw5ovoFsJz5vSZMWvmbDlt4PD6+waEVz10+KBS+5yLxWQaV0evUEiMkWwJ18eIBfbAfDE+nhHv2+hV6stMGo76lz/PWQA7CF6UxUbIabqj4Eu5E/NRvSaSlh7fM6XMBcrImQSeQVHEXcIeCldrxqbsmOh7JSYozi+4Xuk6WhsZO4gTUTg+JbiQHFBDtswGlTHmYgHLGa9ULzFeBF44TSXKW0cXmFfWH4qfdP93n7dK14ClyVmFic6SWaWOKvYuQcmIyJP549wobMbtyCnPnGdNVoA1QYSY6DPYd/YA84tRIyphCoHBDlMcWVcrrLCaT42MxLu3uVo54oYZ10jps8/4/8lbU9OFT74ntSlF2LEWKaDmxXnb3pU6Irgb6qk/H2dU2j3lhdERHTEaPyoYl+xENN/dG2/9xmWpqBXYVlVV/POl2dDfF/HWn18VH/tVrhsyc6GViBW0lZmVMU7E4ojrXnldcqgrK+LAvn0JFlNTG5/4ymdU63HlymticCitJYzx426l+OJ3X+fmt36Yfx73nW/HypUrBc3YCORi+3bBOMGnw0q39w3/UJxky5uv1O8P3vWrWLRocXznO9+JdQ89FN0DA3HhhRcqE4ET43ejCgAAIABJREFUgcxhXbz+9X8fN974npg1a2bMmTNXhv4FF1wQN998s7oP4yTcfvvtui++T6T4Xe9+t+TnFVdcEVdcfrkCHd/93veSE4GzsGNHXH7ZZfHPt9yiNUEmAufinnvv1XmuvvrquOSSSyQvXvriF8drX/OaIhKPwW9jnQwUBpx6iTQ3F83rDGFifvmcNcOaKFh8jiR6wvb2DmUyUI6CScVYonXNdQaSTdWJr9+KWNnTUq0WnzFPNsg5D9d3MTXygs/YC/xEts6cMT3aWiikTXBdZGZ7x+TMkJfw74xbjdByl3XDkJI8h2FvsAjeOMrI/SpQkLMlXJO9BkyXOXBXao0PGFVdakrKdRyk4ji+w7gYh+FVvMf3uBZ7Y+r0GXJYcVSRlRglFKSzB6EwbXl3rmGKiJ3XXvP/8fYe4FVWWfv3Su8kIYUEQq8C0lUEVLDrOPY2o47Ydey94YgOCthBx4YFFevoyOjYxgI2pFiQJtKkBEJL7/27fmvv9eTJER3nff/vd7y8SHLOecp+9l57lfu+l0qcYiOA52RnZkpOxyyFc5l9smApNTlZO9WXV5S5vSU+QTsYZ2S4HkjML2wMFTcSGZr95FpD966JFyqz4V5CZsOVM+IAA4gR6LMFvQCcEYEQTW7UK9KBF8dHiKGqslr3YgKV5Ix0ScnpKMWVFbJ48WJhn35tpZNlDpxnfr7PLzvfdJ7fbhjyF73vXUU7VImS58p+AGeEOUwwRzBMQoUOyIy3EsP9/XG9BBHi+5cQRNDvY+8uQ9qy7ttFHq1/Rdas3yDfL1sh8455qc2IhIOIEB8rNUbkqgNEpiD2EHZ498R34Gj/KYiwsYjsl0MgEUm03pORi4RUcU2/NYgwu2vqePZ7JMci0tGPJIf76+qcKXLNfiKD80RW7BZ54AeRbfQc/T8MIoLklYi83/1T6d+rl9RXV0tzPcp3WdLc2ijRse0rETaMZovCw2rJUkuIwJNTdUzsXggRob5Ac7NWFfFdWdvYfOwlAQX2GslWRTZ46DnftyoE57SgQn8GygQKxkvFavISXrIqO7UojEl9J0+spuCgNn7XtqJWmonRmVI17z3ZwrKiYLswPqoDnZAQyIBiuBT2RZMoX6bEYC1d+p1WKLg4jP6IESM1iCA7gGFhYWsbb9jq6Eq3tEhleYVCmzgYmRrIYCiyHHzwIar88PTTs1SijYwbx3VcCafqYWVbjJ7rOxErc4cNkwM+/jioUKD1bcRqBprB1/vz0B4ydgQmbCJcHwMNQRDncvfuYlVnwjATRHB8Nl0yC1ReKsvL1QmzUjXOPNdpmV8r0TPYxtvgPDjsVAGMVG3lde7HyuUWGHHPmgmuqZb09DTZvGmj7NhRJLt3OWUVNkHuBz5EZmaWkqqBWtDgRzeK8pKgKmOTlntmIyM4IQNN1pAN2jgZVI10w9EN2wn32Yas1YYQXEgd6hBnwRaB/mvOu+/TYE6wLQYmr0XiVonQBRXCx2pGKhxM+Gx+AE9CItYqHD7Q0MCQ5oRUnUyJxbpc+zGOrHCYZG1YIYq/WZMmDS5Cii9cpi7KJtcRWjcyIHBkUH0Q4Ur4LoDVz4UqBAqb8vhD3lt28mky6q03gyDC5F5P/2FFEAxpwOEx3Da+Cr3z1cCgGuHH0IIInrXBv5TI7THZhr1kTRH8Um1DGACnj/eY9yQWKNPjsHEfVAUJFLRnQLVz+rAT8JesbGtd3ckUxkbFaFNJjJqKBSiUUOTH211GbrTXXbUgItvX+ak0xEofiZUekiqv6GdXe/DwsC+ckskNb1wewBeZkwg04EzqeDQ3yyMLfIMKk0m0zc0yTGzOYUyyzy7desKtDtISGyP18L0am7T78P3fu6Dkor0ulYamZun9uDv+pFluG5jyC33MoqbercETThXrjX446MP/ePzx+r3q2+9Qm1J5yUU/26bhRPQfP15enDdPzj3xRJn5/PMyadIkfV448QQROFRXX3ONwpBOOvFE7WODw06W+7W//10/y3x7/oUX9Nn+c+5cycvPlyOPPFL+8Ic/yNo1a+S52bPlrbffln++9ZbCnYAtcdz7771XLr/iClUdefrppxVGxJxgzfNMOR5BxIEHHCDHHnOMVhh4ca/YJ+YRcw7nEzvI+8BB+DuBAHbR1JEMimNzFMgKz5X9g+8apITSOsff7TtV5zzxpO4rtg416eFtFEkYS86wPviMQmJ8EEFgYL+XXnKJXnvOLPacTtK7V0+pra7SHhGsGWwtzmBR0bZAVcn4H1bt4HerpmCDy0rLdexNQZDzGx+OMWAstK+Fh8xiky2hpM0KS0tk+MgRGuSzp7JGjbvB59hLrKJinCsjeAPpaZEoUZUoAoqcHN1nG664SnbedL0GlowJjkZrS6smCiAXcy469HbKztYGW+yfPCtLJmqTvdpaHQc4ETquEqVBRHZOtsJ4cPSxOXRtr29w+1q4Cs2exR5rHDLblzmHOUxUAlpaabDqniHfp8rOf0AqqbaD187MyPTHRu2qRnlc9IBojomWipYGye6cr+P0ySefyJTJ9+pYJ37kEhn6Mgc6FESc3fkSSaBTdEqqyqlzvfAlgFFyzfgKVB22FxXJ1sKt6rjxGWwpyADWHlKwJCJc/+4oOWTUEe58QHc8tGbwnw+Q2PhEaWoVWXGK7w3BZ8JCDqGfj+wjUlYrsnDTrwQRYStiNs+c/XAjObtv/v1vggjsp7/+mETfByKyPMB5LICx67d/7e8GMf3fBBEECBEqUcO6i1w6QqRrhsicH0TmLhOpMv2WSOWmSInYcAAUHh/GdE8wKJMNx/6XzJB9hg6VrLQOCsPLzsqU+kZ4qe35exwqXDUNP64gYeuDaYKIMFLCgoeA1+vFabD3+LHMQ+wx+4klyMNwaA3aPboBWxT4Jp5zpnKwPkBh3sJ5xgEk+YBS6+6SYuUvktxQO1W+a3crDVtw5E06EydICcnoeXtnAbiTkYIxWGQZWNNgBSsqyiU+1mFyv/9+qWpHE9EQFe2/P+3WM3Sxc8y0dKcRroMSE6sbNGYBA0OJetOmzbpRkL2BYL11a6GsX79Wjbdl9zGybDoEDaZBjnHE6L+61176PA757DMvu9esuEqCEnPUtUxNs7esjrq5YZgxkLwYQJwojAObs2bItOV3g+/Imxow17kfMkc8OCAKHIv7YJy4RmtExCbl1JWSNUPCOPE+mymbDddunAw+a5sQn9eMjsqZOkNNWXnd+rXy04b1upnQ/4LPkJ1Br5oOnGlpMPUTdFOARIeyFcaY6+W8nItAh/My1qbTzvFxNmwjwoHUCpU58JaJ9zABm5iBcpKf9BZEBJWGCLWmdtAg3z9hT6pD9jndVEJEo3Yysd5ZDGfoeY7cQ5jgbNcUONshMjff5RyqHe431XZVEx8IhWVtrT+EZdLMYdHffWd1JX7rxukkPC1osWslq6WQqcREWXCk5axFDvzoA81oGYZRgwRfVWGcrJO3jb9V08KbNGPAmLk5T9UvPqjE8XnreMuz5xrYXJkTzDXghNcMv0nu/3aqkgMxaorb9DAD1FdU/rDckbBdIGyyco6PQudXNm2aJ9HMCQ16sjLcS1ZOln5n5a09dc0ViO0kIlOWOuzPRnYBEXll6rmSndNJRp3vSYje2hJE3PjmlUEmWGGNaMgjBxolrrOmV/2Ki4mTR7c96b7JBjE/tGHa5mNwpnUitx53c1DZRJVCWprUYSwuLlXYJQTOKDDfzS3S/xlX+bAgwjbN0xaeps976Mt/1/c3e2e322Mu6Ki+9WatzqZPv0d/33TRRZKUnKJwUrLXOTnI3TZIl5kPSjiIOHXCBEnNzNRA4uWXX1ZHnzXL/VOZOOmkk2TkyJGy996DNSkwcuQohTbxGebLnBdfVKf/nX/9SyGs55xzjlYheP7PP/usvPnPf8o/fSUC2BLHfXjGDLn4z39WWCtwpmnTpqnMKnOLLronnHCC8ikmTBgvJ590UtDwzlSClAcT5ZI/XBPPxUj+FsQSjOBIG4GV+WnkaxxQNkjmHPOQYJYgFez71okTdfw6Pv64zjvdmHHafKCgzjwJK1MrC22eFkTsOK9Nxcc286wnnlBHetCggbJl40bth8I1sXZ69uylwhbYR6oVVAa4Pt4jUDAbrhs0tqCmLuhfxPt8h/swCKuppnGtrGHN3qNAtWuXbtZ5+XnqFPD5FStXqCoKSR7GlXNwPp4HkosGh9U9g2PV1wt9GnI75enmn3bHXwN/pf7uKYFCIOeGK8BaJbs+aOBAR+iuqFSkAdAe8M8K5ykokPz8PA0kv/nma608KFnd24K8PMfZAIZrilhaLfaVHrN/jAPJLA00fO+TQOLVQ1QhaWujtjgfCHpuBFlHAsuqCqfq1btXb1WQUSlKqqWJSZKakirFFWXSGBsj6zZv1ErE1m3bZPYzLiFBENF0qINKTRYXPUwSr+7G+2e6IOOS7EukQ0qqPlvgaRwXAjr8Bg2SW1pl0cJF+iywjfg9CFEAbS7ZvVsG7dVfcrNzZMPGjVK0fYckJqVIfkFXOSzjYPcsfOJi/Mt/kPkTXm6zU+EgIlRNmHSgyBRrKRF2eH+JZL2nIALnmL9bcqWPSN+rD9Z1subeT9w1mHNN9Tbcq8Ls6H8bRHB9kfKtBmOyLcAqEeboh8eA80Y2poskXUcEE2cOEzmut0hZlcjTSz3E6T8FEXZ//GtBxK/BoELclcPf+IOM23c/GTd6tOSj+EklrbVR4n0QofM42qE6GGwqbGEuBAGqCyJidI5pVQDfR5s4+g7VHjatzr/O9cQgiahUBO9TsM7wQfg9gHJ7CLglU7CZQPJYm/i+BCDWlJhzYzt53wIeEhFFO7Zr9SM9I13y4fhWlhS3IuEJwciUd9Rh8dkjFjWbHQudmzVyiAsoWqWyolzxXuaI4/SDibQNoV+//rJm9VrJysqRTmTvwULiqJENppsjTmRSkmwr3KrnJMtlpOzx48fLps0bZdWqlWqUwg6wOv87d+nNc41AjNB9fjAjU45ZslgNK9lDqiLW/MYy/KqpnZur94JUFUYH3C2yVl0KCpxBbG3VwaTZHnAmnAdIihi+Pj64IBhAjYmufvAo1BGF00BHTZ9NIvsGJpSNApgIcBECGJPkYzMx6VUmBePIcdkw2JzYuKqrKj1r3zmoOBpUIXgmnJP7sYkYH+eyetoQB2Z9fb3q+lsWzch/VEG4DiYzzp5thnrPvgxuZX6+ay+D3ljpyxzcMHTJsoGRxON2Mqxe81jhRMhNhjgJ7SBMxl0xso/v1BzuExF2og3WY7g/V6FwXAXTSrYMvm1majOaXUdRUx9RiAx/C5HcWaD2jI2gZBkzg00FilRKyncqNSatps0cwSMC1yCAgPjo4VImj8s1GdnJOnaHKzr6s8nRGmzMX38QqISb7QXNwp3hIujlWQ8fPjzY4AlscUJYM8zba0bcrI/7we+mBWIGBBMcn++yhrknJ0dZo5/BoRo4aJBW19RARUUpZpIxR3cd9R6yljgcC16dHswnq0L08FIkVo0Yr56+yFNTb5CcTrky9NxH5JXrDpbR923Qv395dXdXNUNC0TscZEo4Nw4UECNk9nAqnrj+aXc+28DG+9P7DWLK+uBy9IfKG6/VBAbHxy7gtKJSx/qF48V6KCst027ejMmcwxzGespZ7jiTfAuLKQ6NJCvP+IMMetE7B/5URZdeIH9bOkvEt9NQLXUclhHnUZzVY5//yMMaQPB/r/Hj5bV584Qg4vP58+X1L75QWBS2A3UkNqPDDjtMnnxylgwcuJc6e4zDX2+dJPuPHStHH3ecHp+qBBvCWWeeqf/efPPN+tzOmThRpk+dKl8uWCD/fPttTaQAZ6qpqpK77p4i111/o2RmZshTTz2tRG2SRThxl19+uVx88cUyZMjecuyxx8qf/nSWJiZwhBk/7TcTFaPPCNuGY2xBBGvJOBOMI+PKZ9g7IGor1CcuTtauW6c2kc+ayMcqfz9JM2cEEuR6g36DdsGEq4SC6SfJhV3DZnIcq+axBzDvSy66SLJnzZLdF7hS0qC33lJnGYLkzh3bpabK9X/guCSMDMbK/WBvtWoVH6/XaWpR1qEax5wMvzVQ5F61Qk2AE+sw/vzPdZm8Kw4rc5njsYfi/PK+JZUU4hQPxC5OVbp27NyhPADlM/lghu+DY66sqlb1Iq6/41/vlqZ7p2m/BJ4N65pr7961m1afgDAddMCBuvfxzL5fulSTcyQLsQ2m6sb6sCQa52S/IlHQ2tqiAY42VfVCKK0tLjDixTVp5Sc6WjqkdQiCHoNYML58T6s6LajLNeMuSFyCNfps1qw+TbBcgFKtDhdiIsCaXBXZVXg1KCORJiLfLF0qmwsLJS4pQcZf6lspqwq1S4H/YhCRKHJ9p6skVbtTQ3qH30lVt16hVHCY4Dex1uglxV6KSg8BKFLMUdIisVEtMmjgAKmsqtH/M7OypGNWrvRd2a/N8BAkRPIEIh3oOpHR3USyU0T+9Z3/Ks5t5OfsqL9EgDaHOCKI4GuXvTNFHjnCKVq1CyIsyeKPHRPrIpPTz7tQhg3dW7p2LZCvFn6lDYMnHXSjvvfkjy/Khd3PcN+w7/9vg4hIaJb9HindavdYJ9I5ReTc3iLjuoms2CnywLci2xizML+BawwHZPZzZL8gPhepWBUKIs5cdKOkp6Vpo8a9+g+QgX16S1Z8jNSWUxFslg4ZHSQxOVEamhvUt0xMcnBpRaDQXycqRmGBKqna6hQHhZ4rQIm8L6FCAggh+O+Q6NXqAslQ7xuYwIr6L1QqPITblDCtQmEQf2yt9T5zaAPXe4I1VFHuxB2wHyQx6FSN/4pPjh2N2rR+bSsypTj1qkPucanmnHdIz5CWJueEWQZYs+2qoR+jEBt4E0Tf69au1QZUZCU5FqSObt26y7ZC5E0zVQkCLKZWPFocvsuqEgQxKG5glMnqUIqhGsBxn3tutuy3377q9HIjli1ubWmRjpkdNeigJJzXqVNAUMM4ov3MgGAAGRRVq0AHOz3dKV5ER6shogOfElMyMvRvwLcMgwlmlI7VQJcIGMA/YsA4DmVysmt8b9BeLlPEcbg+SOo8SK4XXgUPCSeE+8PIYqQNo04QwHcwtLyvnTKTktQh457LS4t1gqimL4olmoVznbWVDO7hLea0K6HOK3PwnkJmEpxEoXb/9tFrkCkjGPHEcu0+7ctjVvKyc4SrBUGHZ0/qbbOG7OMOyBpUKvybQTXBVxXUifdBhH4kBGEKjuerAAHEyKJzlRh2GNsw4dgcaXXWffYeiI055+EqiP1sxGwjZYerGkY2iuQkqL9iToqXgQ34F36ztGpGGGtohCaOa5honk948et1hfpQ2O82JmFCtT1fC6psTMPjCZ4R5wuHZONPP+l8pTM8f2N+oszDv+bEnT7+7GD4X/r4Gf0ezp2pk5kAgGWRmR+sA+6HuY0xopQPweubr79WyUh4Tsi/trQ2KSRv/vN36TkeEafKlOE9/O3eshNE3HvdeSpLCRF7zerVTnWpuVn2u2+D8icKxDV2u33SzWqQydMYJt6CCebAvRd7Tz2SxOeRTlM+bZu9xVde5lSj8ulZUytr16+T8qpK1dgPFIbAyyclq00hqL9/mJd+jejIOsUJvciWSy7STNKsd101pAIYAio1Y/15LZCg9wTv/yjiuk24ACIcRJx26imy8KuvlGv22RdOXgqNejIXzL9333tfHdQHH3xQs9fXXHONQqA+WrJEbRDVC9YmQQNjdcWVV2pAee6558pVl18u24qK5O+vv65NyggWUOa6487JcvvkyepAPf3U01q9AGLz4+oflcRNEIFTeeRRR8ppp58a8BpwrvkOlRt6AuFcmyNuvAOrevIv84oxx+YZcVUdweZmzcjzXZ4/DvRPp5waPLT0WU/oPfPMdQ4QSHjHnEwafQZwTLlfK91zXOP3OfnsGEfcPt8FEQP+OVftbyLwRUQnSko0MOMYgwcNVqfd9iGDH1ilwlQJWQ/YU/Y2HGyF8oVglsxYjoEDwXgYtNXI5W6jzpVNG4ErNUlislPuU05CRYXDKDc0aHKuoqpSez/g0AN/UDI8vAGkYuMc3JH5Yb0qwPVj0xi33j17Sd8+fdxeAiqgsVEr5qYiZT2RrJcQ94WTzHUvPtS1eE+dOdPZQy8bzn7Mfot6Y2U58rG1wdo0Lh57FM4S967wLl85xBZqslKTry0SExcl0bGuKZ2rLrKnJbTtiaVlCjEDdoyd4voNKlxdUyerVq+Rwm1F0sq8iI+TMRc9Kane8x7wtZNm/2iU6yPBy+CUw873zd/gdA2dqj5MXGyCxEQjUtIqNdU000MeE1hwlXy/9HuFeubkZKl/AaQQTnhjPUlBmns1yVHjvT609XYgA4/DGtFgrusTB2mj2JKJi4ProspJjwReVWFVpv8URPAFgxbhAJvzzHk9POeYBRdKVXmFHH7IIXLLgR6TaUFIuLu1vxoLIh595ikZN26MckdcD5ooaWxplW1F2+WNE9wcHD+nXvljS5YskVfv9BkWc9JN/MLu/5e6Wu9JycruSyegv7DIykEo6BiWKHLpviJdM0XmrBCZWyFSVbmHHhdtI75nTkgYFha+BhE5/M0LdB/Ev2ON9C0okF6ZGZKVCtcxWeX26WcNR0L/j45yDRTxY+AV07AxBllq5FWpQojUI4XtOUmqmEpPFc8bUzggfch8czmDhisqwSs1asLTEBu+Qqm0BS+Rj21gLdIzhmNxfHwE9WNB0CQlabd7qsiglPT+0tPV3+Y7UVt+Wt/aKb+zICMaDZG6vl6dVL7MJpmRlS2A4s2hNNiNQiriaShTpyRLoDVLly4V+AdKxhaRfffZRzp2zJLGerS3k7Ucbo2myBJG+fIz0CiMRuG2rQF5ziBAGMUDDzxAyYIYMTKpXJti++n8nJyim75mc7xBViw/5RntT+FIwBhxXjzcgq4FSjjBOcJYYoB79uql5VvKNdrEBnk3cJ+NGOl8VbggoFEVjIRE/Zff6Q9x9NFHq5wiE0A3MjJA1U4KEM1qCybIUjBZKBdjvK2jNd+1IIK/EUTwoLgvAoxdO7c7BQhINCUluhmDuVcHEvyarxoZDhZnmGdnDcQIGrTTMGo4tbVBRp7751lbOcwy7bY5WnBCxlwz5V4NKDIbHlQRjDDNQId6PgRrMpIU5KsPOLNBAMGHQ83pLHANAhO/UWlQ4AMFDUpp9BbiOgSVAb0m1y/BgoPwggrgSB5ip4uPZAMBoVczCHgdvjyI46iL1leeDMMbScAOw40U/kRw4clRYUiSkUj/McxL/5HhgQfh5WStMmhjZM8leCYeQ2znD+Bn/p5x4pj3rFHwuxgIoEs458yB1T/8oP9yjczpi4+/Mnhk737zDx1Xvsf3DfZnfU0wYhg21gtBMfOO+d2rd281TBgeus3yvTVrfpQthZskMTFeWl53GaqJ4rKCFkR8EQhyi5RdLxpEpGdkSv/zn5J3bjpQ183F011W34II6/9ws1yndoDx4XOMG+vtz/f+Qz8/9cJD1G48PsFXJh4XuWLvS4LmY6YBb9Uo1nhpeZnKr6ampWrGGZtQVwM/qUYevcpLvtpGGKlR7oODKT5omOQQWkEQYa0iJ73th9txzzWI4GWIBWjrmUOHyh0PPiiTr75aVnt1nInnTJTDDj9cTjv1VOnRvZt26sXGUkHYb7/9pLK4RJ56/jlVbOrbp68mKG662VWZ7rnnHg3yJxx8sBx//PFy6623KgaeKitBBNwHYEtUVf8y+Xa56667dTxvvPFGlZDFfmOLTz75ZDnh+BPkT3/6k0w4eIKccuopDsJHh2UvTgCXBGfLYD7Ma+NmYbPY0Ew5jL9j80wK2xHa42Tn7l16/Rxj0+l/COYnPxBEmIPOGrAgQr8bHSNxZKZ9RVGhuB7SZLwD40tYf4twFRg8cEaHDgrd4Rr5LNfvIDPOWVDeWEuLZudwHgm2SYQZ4ZlAzNasBg2ed8gc5RoNvpqRnqFYevYv7hP73UOhUzt1/2H+cR6gBLxfVlGu+xfkfPgg3DvzUist2q/BSXPH0k23pkY6ZmTq/sF9kyllrwFyRAUee9Czew/ZWlio0GbWMOdS6HB6h4CAbsEeNoT7/P53DoYZNXVqINph5G8+AyEZxUb8BEMxcC3cO/AppCM12LBKcUi62oKIhKQ4iYt3kFZsTWQQgSw81RpUCXeyn1Nx6djR9XJqESkpq5DPvvhStu3YLvXNjXLZ/SZzILKnIMISG9OCxjIir9/7B+natZukJKHYFC9RrdFSWlouO4p2SGHhVsnOzlFbBz+USuA+o0bqNSxavECkpV5hyPhCY4a7oEt5WCyTNiRnWybcO9jdZxwgm077vG2um0McCVv6LUGEnScyiODo2SKHzztb4qNj5ID9x8iNB54vB137e4WyDdp7mDz/jDNkCVIXBF8nX3WXjBixt+wzarg0N7meLvgJ23cAwSuV89adLSdNcqIagx7aqtVIFOVenuyN4n8KIn6JSxEZZETAl36mNLUHSNiZw0WO6+fitqdXiyxECPSXXnsilv9KEDHq6ZOcXxYfr88/v2OmdMtIlxGD9pLevXtqB2w4RMkp0APolYM4g2sghD1W6KX93xql/Y7g3jlKTfvEbDhhaAlQlZv3cCf153zVQhPMfk8keCAY0ISKFzrQlg5evplAQnu5pKXpvg/yhUQjawu/mQotNhr/VFsZlBfvak0kA4FT5GXZWIQaRCDFlp5B5yYXRISaVDBQNNOAWEn1AegCSh4EEChZ4KAoTyAJIhKZBbBg0Vqe4eLB6uOkGa5Ls0HIqXlj/d5772nGhezUyJEjZK+9BqjBpRrAYuU9xpUyJmV9DDzG2ZwHHHla2iu2NtZlb7ivhMQExXFhYLQ1/fbtKnVHwyeMmT0Y3bBqqiU7J1ebQpHjMlUKjHrR1m1BP4ihQ4ZolYU0WIMPYLijrNjiAAAgAElEQVQe/ue+yI5hvPmf62GzcWpLxXpPZE3YnExtyuBMZEMVxlVRps+CiYD+LxleNjV1Gr3Dqxh6qgh+Q2Ns2Rys1GWVCf2CL29xPWwkmlH1ZBsNumJjA0UuNl9rlGa9DoIgwjtspoxkTq/bVdo3jrNFwr82xvZ5i57D5GkLGux6g2OacodfEApD8jAhyzJGHh8FEQs47DiW1bKFRNBgFRjuzzgJjJURq8OBS1hiNey0txsbgxv5gEPv3VffrPqgYxCStJ07fJT8mfmyanm7PiZBAGSdqUOQJuuYHcDAjMzuZW+ZgMz3NWvX6py3e1XD0dSkxkEx50BOdu1yqkrXuzT9U+89oll45gqf4X1rVMgxyRoTBPMeEBh+JwvJ+gdeyHou3rVbUlKSFTL1/bLvtEli46tOD/YyeSQw38aNeJ3ObJowc/IkfTxo+K3rx+o6ueSeV2TmNSfLPUf7CgAqJSJyXeOV6qhMP/aBti3Bl9E3ZjsPfsp54wMyu+lzG7EW2AZrE+fPRAU0MG1xChgqcekdSGzBk9f5YIQDE0hQMuBlSlD+1oIgwvGNg/enfOB+1SCCkrihLHxW7XVfIaF+sbztjmT4YYdopg+yrGXXTzz+95KemS7vvf+R7FxmguvuS+NPPVV7OVx/ww1Bd3eyzv379dOu07ywzTSLGzdmjFx7/fWOT9PSIkcccYScceYZ2l/i3Xfe1d4CvMaNHadBhMlcY3cvvexSrX7wYl4p2RfydEWFZmtVZpCuqnWOFI2zjtPN+JvksDnwpkDE71SG6fhLxZnvlVxwYWg0RFIe+5tUX3Jpu7/xS+Jjj+imnKTwAJdWNRuh9+yV8KwqYtUMU1dSqVYNRKI1KcWLz2hyqb5ebTfjaMfhmu1+WC/aHdtn4I34rLauxfVh4Wf2N/Yxjkt/BmsSZ3A0IDqKO/ZJiErPp8MeUJ2Bp6D9MOIdXMveVzlaD++zCg82DYgv3+XcVEiY053z8lU4QSuRO13/oFEjR6qjsJ4u5SRhWlqCagnH4/vsg98e6ZrCNEyerPunyd1agAVnr6qiXIMIxssER7h/ngmQJeM6Mt+sp4f6Fy1USlokNj5aklKcbKzaOEqSUY5v4hr1xaiMLkEEQQZrk32B/a9DeqbU1NbL4m++kTOP99AaVHRSHcH5yDq3COcnHhTMn4fkKv05HET87aYjVfHsxonXyex/zUFwSSrKKlR9KSkxWXtd7dheJF0LuspeA/prRYJ9Z8OGtZKcFCsD+vdT1ATBNEEP/tCRWb6xZEQWfkb18wq9Ala4buJXwXWd2Uvki60iG9t6d7r3fiGIOHHjRbJ8+Qodq7Vn+mAkTKq2SkOeyP4vHycD+w+Qfr17S+dOefL4Y4/qv7879jiZeOYJeppwEPGPJRskPT1VaqrhWDbIlsItEhUdIytX/SBzbnY8pU1TnC7qoEkrJP+0qS4BU1cvS95/u62RnkGBLKiI5EZEErL/2yAifL92jliRzqki544QGddFZEWZyAPLvIqTfSaSaxFu9mdPJDzukbyT0Ht/+Ph8GbPPSPVjM9LTFOKWlEiFkwoBME4nAesEIKLVX/T5VX12Tew5Jn3sYZPql9TVOSVV8/t8NULXTkhtiT1MRWO8/VOBFJ8Ixc/Siqnvwq4BCGI0UVG6fkDPEECYf4nvgI0ieNBqBYUAggh1+EIqOZbRVamyJEgZrsSJ4bDSCN9paKhTwtlO8Pm+zLF9e5EuniFDh6oTwebR1OAaxbjBcVlhgx9gVBTbqCUZh2nG2Hz22WdBV9vCwi3SrVtX3eCt/M2AqIPrMcocF0OIgTNIFsoIDBCZQ95XjHQoC8U9gHWGdNi7Tx/HGwB3Fh0tW6mKFBdrEEEWiOAH54lACW3c0pJSrVzAhTA5vNTklIA8psohu3frvRl52fgL1kgvLA3I5oaDhwE06U2cMc3ItToJP54LDh/ZYoynYfiDBmWeVa+ZwCAL7b5rQURQ7mpsVMdIydPg8n35i8+agxtg731gYUFEmEhtEe7POA3hICIMbwr1jWgHvQm5AO3gUD7zp4si1L2a362i0C6IMEnXEDSKPg2qTAQ/xHfa5vtkxIx8rZUaH4xwPMbUqj8Gd7IKSUDs9iVCK+NHyt4azyGchQyrK+k9+GqDrble+1tXGxdI9Dlsb9nw8co2YnmoI7dVIswghGFPFvA4DGSUZhCAMlmWmG6TzAXuG6OiDePgOfhK1eQLnGzrdQ9eps2YOB5jyHwh+4njp5h3H0Sw/oEssXYpcZLJAM7Idwo3b9Z5TJ+TZcu/1x4nEBCt8++pjztSglUhblroOBNzRrtNnyBi7tWjZdq9PmgQkRtvvEoN3fQjH5Rr/3W5ZmpM0hOnLggkfBBx/bSrAqPL8zDyGT+bDVIJRy+BbMpv2AAUnyzQwLnDUSJjvG3rNnnoXz5SsMdmGbRX/YTez/07ZZH7d5IFEr4HhuJrfXO+cBAx/1MRX5jQ7znglghtLk+583Y5o/AOmSrnqU388ON5CiHFvkJqzfrHP/WzX/rvdD70EBnQf4DawH9/+KGuAQK/u6dM0T4Q73/wgWK5IWTzGZ7VkMGD5Z777tOSPHOTF8+XF+OEPPUJJ56ggcTcN+eqI4hMLdKxJD6we5oVR7/fd3pm3HBamYPYOmwec5DPYVurrrjCX7H7p/8bb+i5CEJQY+KY1Zd5okm7T/7nX7KfcQGfVSL42RJOBisMQwGYQzjFcCKaGxoV1sSL+dyndx9Zt35doCrH94zbZoRxxpg5s33Hdp2XVA34Lgkt480BWSAbzwviMkEE3zc1Ka4Vp6tzQYHyCHG8mY+sVeVP1NdpEMcz4hwEu5yT/7XHhv+Xa7HGb9kgAxob9Xv0NGD+YANotIbaERUJI0FDlidwoxrH3GI8lKTpAzDOgy0wRavoadP02eNwcM61p5wiB3z2qTTU4bTU6X2bSpxWS6ggo74FrtpDLww5oIFZM/5As0TFwEtM1mSW7hnNrVrBwC67brtxCmUiiDAIhvWeoIcEPAQIzb+bcEwwUSKDCN7YntjJPeNQ17avfUbg5CrXo4XXzTOmKFm+qZFAKE4GDxys1dao1hbpkt9ZEyb0hoAvVltXLSnJ8ZLXyY11TVWNU7mKgccBrDpD+mzq7w4cqjA8vvEFmf/pp/LKSCcdnbqfyGUpItPW+IsIw59CkJ1bdk/XKlLPnj30OX/33ffyyfwv5LPDXVVAYU0hZ1r/lifS/5GxMnqffWSfkaOkf5++8vDMGdIlL19OOvVUOXS8M2IEEaOPOU26dO4kRx99hHTuzHi1Sm5ujjqaa9avl1U//CifznTdNQ0yxs9JR9woX1/iK0BOkM4FEvyPg24Bjd2XydtG/m5BRqQErD2cSFgTf7f7jbzvRJFhOV7FKVVkzlqRuWtFqjB3/9Mgwq4j9CwPf+k0Gdivj4waMUL69+4l6fQtkxaJJkCGCK3ywU69SdXSTBQFn1k7o7ugn/1Om+x6DqChJeAumP+mimcgO0KNlJVL4QMLhTF5hVJDUuDrsH+TCNTWBt7OYRdIWLPnYxe0I7uHUhn5mt+jdhVtbbWOuwaPUUa4z3KzQPFzjPhmWUxOhDOASsWatWv0JsnEbNiwXnXkxx1wgMt4trRKfGyi/qvdZL0zqF34PCaTyc7gcUFgxFRWsqJC3n/f4XuzsjpKY2ODa/6DbnVOjst4+HKolXnVuYOMRuYKrey6ep9xqdWMh6q3hIgnmi1rdl2kwS/GJSYqkZBzYjgxkDiWSBvS0wLHnY2U42MouRmMP4uWgCInOyfAmRrWHM6IGsjYWI3crIkQGyfXgmG2zqRGTmez4D4JbigdxcU6gqCVm7TEtHu33iuThqyvVRDCBF3OYbAn64GhgaBXIOI9jLDL5rjeCOpc+Ulozq+qFnkoU5A1N2c2wrEPLG34h5Djq5PZO/hBdj0Mg4oIFsxht8OZw87vbkNx3BqtLPjGUeZM2/EhVmsX6TpnbQ0C5mRz3RhZllTvmXslA+mjd10P/hrD46uZgHo3x+x7tlg5j/7s1RLClQerIBmXg+9rpaSxUXqMHiuua4LIANcYXV9r/u16RegrLKfr1RsiSevte2GIOvsWfKpyWlGRrjHmMffBPGAMrjjvhuCcd9yHglCTKu+o5GaCU2WyigQfJAvCMXp0764BMOcwW8A944SUlZSomgsaE1u2bJayslI9B1lG1pqRSbs/3VX/ThDx+GgndZoheZIuOfL5tes1Izpt+kNy4w1X6hhgMywTTxDB6DxQ6TG3rm+Y9nzg9ZcZN+umylozDLrByNSpU016h5nnmlirrE+unyzvHa87Dsejl85UvkR1VbVCGe982XeXtkDAiHju4yI+iFjgg4gxS/zffRfrwHEwKNRo9/4pM0Q2EaANHaq/k0da/v33UpGcLPsmb5WHJoi82nOK4qafema29M/KlqicHLVPR291IcdbIjJ46FCJycvTa+X+CB6wK0qizc52PIXKSuU04OR8tWCB2mkSMtgFGsxhj9ThLirS4yYUFMiCBQtk7LixClFgHQ0aPFiWL1umm9D1N1wfQMn4PNr4jCvn18x7VJSOKyRdk3zVoPeGtrkXTML/Rz+kP/F4AEXiXgyWxPy2QNL4bLvOOVfP2vGpWdIxM0Nam5olId71sWDNDB0yVDb8tEHXi6mTaTbP89Nsn+IYVOh37Nqpykmm1od9xUEm644Tyr+Q4xEg0J5CjY3ai4CxaoR0CeQAedGUFIXbAivk2SQlO/135jT3pD1LvA0kYcZz5T3gSexTvAb076/QXioY7KPsC3wGO1hRVq6VJEsY8PPmwi3qSACX4h5tvRr3iO/WX3utHhtIE1X1sNrV/p98LF8d7PgG+77/TlCJUm4Dib0G1yyWtabVEL/XAE02OFNcQowSUF3iEnnKVk0e8uKe4dt0zu+sgYQlirBJ3AeiJq0SrRWajVs2y9Lly6SkslzueMQwhG0TzJpX/lIQsTHVVTOn33SGJhFfGdKmGDcn923t4E3HYvwDJHHx4+rqgXjCjUlUgY/NGyFeR0u/Pn2VCO4qLzEqEIF961PUT94snatjvnDRInnx0uf1nMdkiuzeIbKwxF/vLwQRz6a/JrW6p1fq/ReXlMmCRd/Kl8dhDSKqFubo9hHpceMIGTpkbznj9NNVxnbBF18q1O3Qww+TcaOHu3XvpefqVyTKHf+eLnsPGSwnjvaqgt6pT0isk3ozahFyrjHZzou34KK8zBtLFJr+N0FEuCIQJkubLbZjRwYRoerCmf1FjuspUlYn8vRKkYVwJXiFidxhQjrv/SdlLD+++zz5O8nKTJfBe+0lo0eNlL7du0lKfJzEYw8RAPCtElThkV43VCi0XkHCHVioS2Kx5nV++2SXJT+ApDPZsCsq0gMtAXi3J1urL++DCktWWgXCxFvYBziO2jDfXNR4lCZ+o7Bta+rrBW7wvaKqy0pa4UIAwzEMlY5PQEqlW6lz+K1phQUYdfW1WolY9cMqx+ZWZYodUtClswwbPlyNjuo1p2WqwpM6T94BArfK7wYdwJDEJ7lGaIVbtqiz8tZbb6lRpLLRsWOmZr/Y6AgQcFjAdRZ0KVASnma+UJchm+/bgBNE4Hc52b0aHVQGCXUZVWaqrFRSNYavX//+vttlrWZ4OAfvs7ibW1s1u8o1fvrpp5q1g1SS1ylPr4nMkZbh4VRUuY7YbI5wRDDOyC1aedcwwIwx16BEwfp63ZyspM/fifQoGWHoExPcpLBAggdObwojvRBEWPbeeg8wEbRfQVVVQF624MCcb8aD/6lIcF2Ur2wScn0WVCquzpOI9+T4G+4ucPCt2hDuAh3SbefY4ePYfLIAxY7zM0iTr26Ycx4cI0QaCldEAqJzlGtEZJKrWsHwiyzgVYQazBmu0IKo4P7DUKpQszsdK+tBoXK8vguuz66ZVK/qL4eCHXP8TQHKgor4ka5ZIkHE6veXBhyRcCUmcmwieRBBEKFZ5Ch1itmYUD/jZwzC5k2b9LnyWbKQrBPm4ZSbXeelaY/c4apSsbE6Lyz7oGIBKsNcp9/H2YBoxVzDwcE5Jcu5bv16+WnDBjWHlPc5Btk5bISp8vAMDcet4zjbwQpMNYUgYpDUy5yrqjUJYHODAMIFEmRqHCYd5/e+cs808EHElS9d4voQ+OyoSS9bFoZzmXPrlOiagiqfZslrXRVzyj+dFOvbd7+hduLAlz222UOpgmqCbTSW9PT65wtc+wHRIIIsm3XKNj6F37NktMhnM0QQjk0YP14enzfPNZgrL5cxEybIrFmz5M477pBxW7cKtaJrTzhOFixcJIu+cmLl++0/WgYXbZce502UuW/9S9588019/meecYYGki+/9JIq/Vx6qYP/MC4PP/KIVlSxKSQtpkyZIm+88bo2GEIStqWuTobus4+UFhfLZp5nYqL2lui/aZPCrE6dOFFmPPusdtCmq/b1N94oGZmOmKdqVj6DbMEI5+WZm645MDLsY/mfAfL937xSH/2bXo8SGP0zr/rzzyFQkWfv+tIchdVQRzee3PChw2TZiuWuahAXF0i24uQbz4I1ZjDRdT9tUEUT7tmUh7ARkJjZUxEeIAgncFAYFPjyxCRXVW9ukbJKSNRNKkrC3yzZxDxkfyDhhR23KoQmBbwMLo5BY32DSjcyzlS3Dd7EvOYa+Ds/M8dsjKzr9tLvv5fislJJSkkOOBmchxdjyZ7VcpOLiOPvu09tBOOy9eyzpd/rr2vfiG+POjoY1nGffOiqwgTrLS1Sr3u0CyKskhv8Gw2/KUoIIhKSEvR95xjBWUsMUBEEESAGkF5l/WqFNSVF7fDu4hL9nwCDvX5T4RZZvnqVXH2X71oNt6rJBd0bY12QsFGsPbHIR+LW+fnS1kzytqtOlsryKqmvrZP3xrnGdZdtvF265OVph3PUmYBsst9mZ3eU1LQk+emn9bJ540Z18Al4xu4/RlKTkzSYJEDlhQQvNpTgb9funfoMsVeLV26S4445QhZ9/b2uUaqNqEiq3UpMkI8++lBh5cOHD1WlpNLiXbJLbWyD7NxdJkuXr5FV5/q6ZMjh/tOmqzWh89YZDkd52ae3yNFHHqk4+NKSYsnLzZWBew+WLxZ/JW+8+Q+pr6+VzI4Z8u6tr8uZj1+gSeOZN3ilvVAQwbE0kPiFIML4b8VlntVtkCY+bw6//c2SKyYF+0sE6/DCjSRX/4Yggq+rilN/D3GqEHlgjcg2JyrmXhZQREKXwu9FGhA3oYLXnbkzZOTgQdI1N1fSkxIlJSFeor2AAHyJaHqaUfWMiZZm8fLsMXEKI6YKyfqkIgBfgbnuKnEOgq5BhQUQId6m+Y5chKE/zE/k8+znrH1TcjIok31eg3erfoQ6X5s/EtXa3NiqDn69azanWWowwV73mSiZ3Zv3FJcP5APMFIFGS5NUVVZoVgYHdNmyZUqyHrjXAJWd42ZpdhMX4yoSZArBb7K44D9oFz4vyagNWrI6atRFqRVZ10WLFvnuuuA4m9XYGZ8AY9K7Vy8t0/PSTJl3how4AjGopqZWz61Bkcefs/gsgAFC1X/AADWQGH309ItLitUB4vM9evSULdu2araADYMAgs0AQwy+lCoGetCMGcYTTCnvQ6ZDbx/izP7776/wDSvzcr38jOE02T/ram1SgUZc5XPpHVKdqpIfdx46E4oNiQDInNPAIfZRopZ7a5yUn2XLOUYYxmNQBSYgGw2T0ypTwUTzpbSwCpJVAIzQEzjcRLERkCULHC2Lr5PTms/5f4NVFtm0LtSsjs+EAwxbEEE1wkODAhK1Dy7IACkpL9QILowJtMWisC/vbJoamWarfSdHC5Z0nEPN7SwYsFKhwQH0Wn2XU+NYKObQZwjCXAiDimkW0EvD2v1ahnRP1Q61X2QnDDJmnbR9sOIMSLQ6+cCZkCFE3piMNBwGcNGWgefZ33LDHYGxnHzvTboGmKfMd3OMGEscHeYRx6dpGUE172/ctCnozwD0Lz29gxRtK9SqA9U1jkW1Ah4VwZVhzNk8Gbeklw/XqWDSrwPBj0oXefayUh1L1oeq6jDPSPeRzTXDqWpdTTK9ryPvXbXiEnWE+ZTCNpKTg7nvHFy3ebM2eCY8a3v+OEhs4ATsvDI7dpS8KW7DrJk+Re/hgbpH3bS1TcrHFQG5zzJ9TkTJKaFYs6JwEMGm50VbPvMyseEgAlnXL1b/IIMGDZY3586V226bJB88NEOegYDfvZsmUT766GM9xeGHH6ZE+QkTDpL33vu3fp4XMKPbbrtNxuy/v5z1p7O0fwe1m6lTp2kQCDGaZ3D8ccfJ1GnT5KCDDlJbpxnuzZvl9U8+kUWffir33tHW3ZhCGe7X7LfekiN+/3v597//LRdceKH87phjtIKhYxwfr3wGw8obAZp5wNzCMce24bRu+WMbZp1rTn/8Mb0mhcBc6XDq/3+/8l94TmLYL3wlhWvZa8BesnDRQr0/3TP8PGIPYQ4xl1izzLmUtFQBOggxHKlE5qL2cGhsVIEOYHH9+/aTTrm5kpSYpOuK/1XeFKI06ihpqfLTps06XjhujBnOO/OZc7DnYq/MrnNsmjxWVlXqOSGWs8ZN0IPvsP65TlVG8hAHnhHXZgk0gjzUCVEny8pxZHfjtGjFv6pK14HxOwyuZHaLZ0oQseqEE4PHdsC8jzRpZhw8ggiOpQpX9r+3twlxJDBitONvappTVnRJImRg2yoRoCXYn+FfEjzwXIJApVUUftzQ2CSlFeWS3SlXKmuqZfvu3bJs5QppbGmRWVOdvbAgQn/2gQRBBC0vea29okgqyyvl32e53jD68vHGaXddoRj3yrIy6dGjmxwwbqyqQsbGtEp6Rpo8OGOGPs8TjztW9urXX587zTlTjF9SWChF24uk/+DBTpiltlrFaJgwjVEJsmTJt7K5cJv8tGmj+kiquhUTI/3791MJ4rVrflSOQv++vTU4gYtSX1cjX3+7TD7+fLGsvMTAje6yD3rjBNlnn1FSWloiTx9xv/5t+vpHlLexauUK/fuhhxws+V3yZUfpbvngww/kuQO9nB1VEEuWRMid7vfosVJVVSsrX/uwTXHKV4NjfOr+V4MILoTh/k9BRLj6EAk9smuL7AcRWYnYU4fvWJFhHUUuHSjSNVlkzk8ic7eIVPHd/wdBxAVNN8k+gwdrNSInvYMkqHBDmvZiaUEOGNnmxAQnctTq5MpLdpc4uBKJdpQ2/ZzRdU5iPCR8w+/YD0uYs++TTG5Hyg71+8IngyvJiwSSSdsjaGKwJxIRVrHQ5JsXu1Bfpr4eGF+Tevct3hAZZKLNEUN71meiw5AWnLIW59wTzZLVJEoG9zx48CAZMXKkRk8EETlZnbRJCzdLIMGJwW+ywViJVDGxNdW6aSHfhlO9fPky3cTdZ1zVwrqb8jNwJohMRoyjHGpOGj9TDmWz3PBTW4Mjy7bu2LlTFVcIdtiElb9Ap9HYGHUYMETAmSCbkxnYuGmzloDBn2Z5QioGHSlZ9K6NKMbDLi0u0VK9c0wSVPUE3CAbDgaUz3DNGAE2BM7N97lngzmRYcLoay+HKE+i8ThX7RRcU6POPhuJlW51JnjcHNdsTh7G32BBloG3bs4Go+HZKBHbO80a2XrJWnWow84pFQwy3B6mZJGwtUw3+xpZUQhn683x1w3H4EKhPgyGT26n2vRLHoTBo3xG2oIL+y6BnI2FQoe846ILJkRUNkiTnsYvWCOoh2Fc4SDFghOrEpEZsOcT9HvwwYn1hbDsvm38Ku3oYXaR0KwwgdsgVhroh9SmLPA3mJQGFL6aqHrQ9Q2BxCvyoMb3MMcdo0N28d5pHgpkxjJW5C933aBzgve5blTMCBZwMFQFxXeJ59rgQPBZHAuCXIwXtiE/L1c7rGtAnJ6hdoLvm4oLa8Uw9ObYTHg5Te+BIOLHZw6QH1atCAJ/VfbBmCUmyK13PSyJVS6pccOdV6j9uLe/u48rll2o6wuuEt8xJ8eUpPgMf+M6TCEN8jfzQompzc1qGwi0cHS7TH9Qjxvky7f4CenoI+KTlqQt3cuqDB6OHAQQEX0qxHHMg0BiwVmQOkUSTj5J/v7317U3xBc/IucSJQ9NmybpmZly8bHHygFIU+blyeTJk6V75856iM3bt8sdkyerE7Nw8WJ58cWX9O/PPfec3H///XL66acr5AkbTRD53XdL5fnnn1dJWJIhVKrmzZsns2fPlqeffkoOOeRQeffdd+X1l14KgohjcfBF5F3mWGamrC4pkSvPOUerEfScoHpLczpN7LQ4aCZZdO0l4KvPXJM9c+yqVbl4/ha0KnzI97uIueXWX1r9/6d/7/bqS5pxJhFhohj0VFi0ZHGgVMYF4IDjNNuLn+2+me9KXCx2mWZ19qurFb7E5+ArQG6mwzLVbSrbfJbgBE4i2XNgOTwv1p5JybJvMD+xH9qYrrhYoXbYbdaXwmWTkrXKyL/YCdYnfVcUjuuTMgQk3333ne5tyLmS/OJvfAblp+27dkrvvn0U8sZz4h6wB+zNBJo8R+4DbkTmY48FHInIB3Pg/I91vfFdFRzxlQgNIOAm+T2G72kzN1+JkGiaZbZlWqOjAPc5G6f3EBWtkDkqEQbF1oSRJ8CXlZVrJQjockuUSHanTpKWkSHrN/4kmwoLZchlrpx4TFmbatPqDMdTmC2OJMxr2YWbpba6Vuad09ZnwuCSYT7DaTdcLOMPHCcTDhwrq1b/IO999KHU1tVo0NinZy/Zq29fyc7MlNamRoU/gYunvEKT3uycLA/pLpbKaoepSc6iu3uUlCPGUlIqmzZv0S7gW4u2Sa9ePVXIJiU5SaS1WcpoKJiSKAnxseqLxcQlys7SGnl873tkwtxTZdvWQvVFhu69t9qArdsKZd4nH2kiZcCA/vodoFDvH+OSD08mPCuDhu4t8z6dJ5Pyr3cDYVAqnPWIIGLg9EOkrq5BNrz9uWutgcQAACAASURBVFOggvvlP5MS6zz/RO+NF9/kMyq+R45YlcECBOM/WEBh/0YqN/1Pg4iwypX9HIY49RA5rotIWYPI0xt8h/DISW2/W4CyJ7J1W2FLjn//AinIyZHu+XnSLa+TZKd3kFwqCylJXr00WuFMJOuRcKZpKiSJIDhobFQ/LVBTKi9XoSGQMvzNGuYaukHVzFDrTElRhI4J9GB/sEnsayB/+K7yIbwIjCJSSK41Nsq3336rqBj2d4Nsmj+oanjNdTWtdI6mEmG4b4OLuAyri/wtq6pjZg5MK6VhcFsteqIN69dr5n3UPqPUccborVu3Xg475AiNnlXK08txqgysNx6mYkRjHMN0WqdLPkOGfPXqVYEjq85fS4vk5+UpnEkbqpEVgviVlKTnwSATRKCE8O13SyU6xpV8MFjq8Mc7AijVDZwhggoyOsAklGPR2qrGLjsnW8orq2T1mh/1exh74BoYOb7HZ7ZuKQycETKyCuvasVM3As7Zs0d3laglA+SGz8mDYui00ZHHyxL5YfiN92FdhWNjPCbfZ9NVmrXcEfUUguYfdoBzQ2UrBNexDI5VDbgGJqVpAvO7wVXCfAgl6ZD98TA0xS0bLMgrr/Bdw/sHfAuP3Q/gN3zIFIiCueM00s3hNThOEOl6NRWbk7+0dvl7AGHyla0A5uSvo10QweL0zgnlYl52nRoMhSTRDOds8pDhaL4dbMrzJYJKh3cUNNvm+2AoYd1n0IP+Hl6/uZ0qVQgyFb6PsMSujaWOjVd7CsbBr099/l7ytq7WVRlxyBZ89VXQcZ1AE0ffSK5K/PMO9Mx7XU+D+x65SzYh0+qx4wS2ONyMk2VcOQbXAlwGJ4eghOwr8x/4Uk52pna3NjUe4Afbt+/Q9cQYM+cNjuE4RA6CyOfz8jtLbqd8WbP6h0AdTsmxrS0y/RGHF7YgYnuqI0Y+dJOTADWYE9he40JpFdJXJa0EjP3ASHJOqp8YVOA9KFMoZllcY707S13GTryyq1gQ4UnVP1NhIoig06uJJVnmK0z+Y/OxUr3/d8EpLohIPPUUee3V1zSIWDV/vqBEeP3tt8t+Bx0kpxx8sCZBd6Ass3mz3Hefg6Bdd+21MnbsWM0q4eS9MGeONm7j9cwzz+jnxowZow1BP/vsc1W7O+uss+TLL7+Uq6++SmbOnCkvvDBHvv56idxzz71y0skna2+JN0JBBCAg6hgveCjTdZMny749esjijRvlvsmT5bXZs4WCSgdsw4MPaHWTzcfgPjpXfUWOsTdOjBKnPVQmPC+0anj9/5wvkTX7GXXUy85vr+r0azbF3uv4zCztM8GctGTJ4L0GybKVywOStqkz8S+Ov3WlVh5RfLzOHV6sC7PpmsFvdNnkAIIqUToPCcy5f6faF62ciF27dusey5rA7rMHkHhjrlLxx7nnd/6FPE1Aocot8NwSk9zm7yUfO2Sk6z7IWJtULY6ISa9SfeDvKjjQUC+btmyRzgVdNGDhfLxYQyTZmD8lF5sXKJLx6KNStgdY2rC33tR7/3zCoTLmow90vRux2sjo2DKek/W0cN17RftExCU4dS/uJzo6VgMHfWnVW5RfwP9WBbe+OZxHocIVFYoxr6yu1gCioHt3Kdq5U35ct066n+0koMNBxPkZs/Rvmyd+LnEJKarwNO9gan/eMbYJsodOxrfNukfGjN5HdpdUSM5pvlopIjNOzpAeXbvJkIEDpU/PHuo8AmcREogkUFto5pmsicf6+jrtwYUj2RSVIslw1+obZMfu3fLtd9/LD6vXyKofVyu/Cd8iNydbOqSlyO4d26WpsV5SkhPk9hNvd9BJEbnt65kaWP7442pJSkiQ8QcdKD17dJOlS7+T7TuKZP161+OLivHXx3ypFdMBjw6RI446XA457BA59qmjAg7AgQ1HyNBhw+Xh5GlBZXXwC+MlKjpOlv/1Q3dCc6p/LYiYlu0Ckj0FETjjFjRYT41IKFMEXCrofxEZVEQ2lQsHD2aT9xBEcBudk0TO7SUyLltkxW6RB5aLbAv36LB58BuDCBuXK7+/Wbp36Sw5memSk5kpHTPTtZmnKpAB043x3apV0Md1ZbcqAb6aokuoVnh/TIVzfKXO9jfzHzgmnzekhCWQ8evwI/FL2Ls5Bt/RZENSkt4ZNoT+b6x7YPMKmfJy/5Y4jaqtLG+NT0iUpganfc+rvXOHxac9t4c6eX1+51iyykXLrQs+/1wZ+h06pMno/fZVWUgMzOZNm2X//cZquVHloExnu9k5OVy0ETbqGpxkm8m8Gn4VI1NcslsrGCZLyXvgeRPiWXAuE8kgqDOclqaOOJdXXFyiWtEEFgw4BDct9aSm6KbGvWJwUJhSorHPTvMZDGlX1EmammXp90u13Mw5ODYGEU1tXsW7i4PAik6dQJl4kPydsmKn3ByN/nHSTCub81qgxGavmuZI3vlAgfcNS5+WkqQTyyAvZhi5XlOhICDg79bEzB6wTgpr2GaEHK/GpFi4Spft0LFDDteX5nlWBGRGPtUAwvMAFK5jJGacZAy7nx9hInSA27e+D6aYFOZbGFnHO8PBBLWslJGJbbHu6d9IxScLJjwng+AwDDEy9S6DAZl0cQDN8vwNrfKwsHy1IiA0e+iQXYrBk9Rxj4CL8TdTNLEKCeOlOsyeBGUcDVMOs2yCjbmuyRBcyZ5nMBTWVMYT5pUP4SEDnH9U8wGysHW+cl+oRFDi5LnamBRt26Zzh3nNOXEuHr5vltxw2xXqEEGCdXynnerEDBkyRLlAzFcjlnM+fjd4HdApnHA2w8SEGDljusPv/GPyCVqmp0JYVkq3+xhdS6xnSviV4L8bXPMvoAyduxTIuCldZIsslTXXux1bCe0N9bLvE85emQRs+OcZN/9R3wMWAg7Z1pJWbUIwSguOMLIESEAypx49QxYnzJdPPvlEdu3YqU4dBFCSJXeWPSDyL7Rv/ehblskTq1/wPSHO+ruImApJOIiAI2FSsJbQDAcRbJhLRS74VqS8e1uX6kXz5wtttm7xQcTEgw8WrN7AoUPl7aVLtQEcY/bUU0/J0UcdJat//FHX8uznntO5tnLlSjnqqKNkVLduUltaKqNPPVUWL16s1dVrrrlaXn/9De04/c4778icZ55pV3WAkhmGMxFE0IYLlBZQJl5PP/CAnHfNNfrzxGOP1W4fjhLuXokzZ+hzNifaoJfsB+YYW4baIHSWlFABhMvbKzf9mjmw91KefEw3PMjL2mPnXCsR/ZZvu8+kPfGoZKrqT5RTh8Lm0vzJN6+z9b3zHHfsrKee0PtRXD78Ow+PxKkvKS6Rnj166Dpj3FlPHNMCJuwtlQTGiHVEZQAuH9U7HHsqBKz9wi2Fuh75DCRYjg1R13ptdOncOajyMN/pTk2lBLtD9Z+9j+smC2n8CeYOsB+uCUiFBSnsCXEJzglhfRg0lvWKU4o6F+fYeX7b2HZ45BHdOxmDysv3rKalJGvtpus4SW6t+t4/vpcH+zcfgBMRDiIcMsL5Iy4pSTICCdgEPY4lVyyRsvGnDU6yMiNdg4koEnt9+8ru0lL5btkyqamHO1AsGzdvlgdmOVjgFPFdm0Vk/VlfSlVVjSw57rW2ieMhOu3kVT2c8Za7p0tqh3Tp3q1Ask701V0RmXl6juTl5EjPbt2lV/du0qOgi1YkopqbpFEbfyHq0OJgUDTsjXacr6ZmOCFJ0tDUIrUNjbJi1Wr5+tvvZN5nn6n8PI7gyBHDZeyY0Sq5WlS4Re4546/uWgkidovMrHtVFaS++XqJ1NZUyUEHHCC9evaQ2tpqKdq+TZYu/Vae7e+J4nTG/uQgVa6kOtGvf1+5bdFNQWBwbPJpkpqWLi91dYkmrbCSLOFlTrlXxUvIa2MmG6G62EqyUGnCgYEFE6bM9L8NIizIiAwq7FrDZsCCQYObhqFOVSLDMkUu7SHSNcVDnDZ7FSc7hwUhe+hLEVSrOJ8fjiPePFVyMzOkQ0qSdC8okM6dcqVzfiddz7YegOnFRMdIbqfcIACwvg4qgBOCNVmyFV+FvdwqEAQQpsCoyIPaWhcMJCTIipUrFeLMfk5CnWS9rh+PwlBotVdk1P2T83l+rEHeFYrYWFPVGhOfoKW1AAbSzsYi/+qw3eaYWqfg6Bjaz0frpo9aB0oUPXp0l379+rrySVmZGsFePfpoRkVLjd5QUFpUtSaaziQl6QZI6ZvvqPqLJ6Ip+Ys28j16yMoVy4NO1hwHuBSbOwaLF/AmYEwYZRx22odXVcNfSJGk5BQ9l24CLU72lIdFuYgBgnRF8EL51jYKjDJY0NqGBlm3foMem+Z2mmGKi1PnCsOH4ec66GqK4YdcyiCj4JCf10n69+ujwZVhwE2tSR2nmho9n5H0+J0Mj/XI0IYlnXJ07CxLb9UchYWRVW2le2Z1oD5kjc0YkyAg9EEIE49753taWkda1wdyBrPR83jsnUGawpkd63Ro80U3+0gZV3N8uYhQ3wKDy+k5gEt5WVrL8u8pGGk3Hf0v7RzpSCK3D3hsM2F+6sLypErl/BAIeblfgwNFBgtaifAdvH/mxIcavxgEyao/xkXhWYblVy1DwD2zObNoeR5OxcwFae0UmKx6E+ojEdx3RDM/ewZaDfHEStbpvq2OqEwQwZz66quvVFiAQNv4GnSjJPC1ANcypzif6b5zJccClsHcJPgm021a0bauuVcCFEjVqD+tWrlSKirKJC42Si54+LPgMb43/UxpqG/UAN/WAs8AjHBVNTC8KiftqAon0TLueScrSd+II8ucrvvlt5yr9mPfx9sCidUyQI5RD1/kwRtPC4xxS2OTOHy12xnMSLO+TarWFNFuOehu/cycjU9omXjS6U59ae5e7vKPN8UsCyJMqtVD9l/w0q4aRJCQO9npc8cWOkKvzPfDYIGEbTpksgzmtIcg4vP58xUV8M4338jiL7+Ue664QoOIm558Uns54AAyhjwXuAnTpk5VR/eZZ59Vu0cDuldffVVt3MnjXOkkpksX+eCDD9R2A4liXFJrahSeRJfr9958U4Au7SmIeCUEZfpy3rzg2Y6dMEEGdOwosaWlAUqLNxum/FXiJ90mubOfDTgsBjHTYJT+Or53Ap83OJlWqTypr+pS1938t746PP2kVozhxbC+Ki9sy5j/1mPwubznZ2sTVVMmMiEA27gV7neZa9CY++xTrvsyCkvp6VotR/Zzx/btAXEdZxxyO/sEMCRsU9SttwWXNOjtuco/oBrG/llWUio7d+5SmCCBA/AqVdrq3l33SSTMce6BLRmvyyBC1ZVVQcBhpGdggJaIAltP4EBDOQ10SkoUckxSjd4H+V0667m4F67JoLPYGT7LvONZbZvYBvvJeuKJgEu1+8KfV3+oRGgFhGArJtY1x0ONyVfpzQbS44O9H04EjW0NbhpLJSIiiIAjwd+siqFrz/cqITEBRAd7gQwpimYj9tlHcvLzpaKqWnaXlsmukhL5ZulS+cM9Tglh+ll5UquJkXiZf6GDBLZzBsNkYN7LOUZk2G6RVidwUBbrHLKZD02RjVu3SUlpmbQ0NUq3LgWy98CB0jk3Vxpra6SsuFgyO6RJB5UUj1NoEv/HxcWqz9Crbz+pLa9QJEU9KmHJKVJRXSdr1v8kL776mjZ3Q3CCJOWIYcNEWppk29YtkpKYIA+O8spxfmb9pZC+KVFS0Dlf+xVs3VooXQu6SHJyonyx4HP5a5qDDA54YaisbvbdusOqSf7nK067WbYV7ZDXG3xlhmVpwcCvBBEcm0AiCCJsDA22ZLbQ/m7BRGTvCFsplv2PbMIXWfGNDCL4fmQg8R+CCD1llciZfUSO6+EhTjSqM8ndcHUjEpYVNjaRvAqqRAV3Sm5OlhLzO6I6Gu/8ooS4BF3PwIy054vBtX0/CPUdqD7g7PvmcQbn094QPpHBe8bfIuC0CsSK5cv1M+zjwPqBK1kLB/Mhzfaa3L9B1JUf65v9ahBhkk7ttP4DJ5ByoYMzmbMQqN7AJo+OUmWAxUuWqEMKzg4IkGLQNaPQIgWdu+kC5/tO+7pOHXltkhPrjIgqFbU6shaGFeNoMAuCEt0EqqqkcMtmLddzA8CnIFNxPIUmIJ3ns8YY2/xOedoAhVIkzXo4h3NWml2HTPBcvruzBTA/rF6tTea4Nm1oBzdi1y5VyeD73bp21ewJZBMjRnctKNCKCNfB+2RnOAcbB1nMMfvvJ2mpKYG8oeI/rXGfJ3QaVhbHxhrjcU8Y/l49urVl+kPcBCPgYsytVG0kXIMgGWwqkiRtZTA2E5sQWrUwnoUvj1lAEQQRvrNouDt0eI0EPIgQVCkIakKViHbXY8FOqJrBMcMwH34PO9DtfvcXEIY1WQM815SlNoCwhPkMVlnQc3mpWMP6GRdBxzPkxFtAFFRZyLJ6yJeOiS8vmnwszwgYQzhA13tHjo0xhrCcnu4cXAuyPVQs6MsRcX/66x76cHDNVvY0YYQxMYdI0zjnyL7/5qvqMCr/xQcSBKmQoQmAzXEjiGceDhgwQFXLWGvA9Bg7HOv169bp2sRhBSqzc9cuB9vwXdQhWjMO4OsLCzdLXKxIQmKcBg4E9J068X6L79juEguU8BmD+gaaNAKzoDLarHKOqakd5Ii/uZ3EgohrJ1+klczuf8vUvxtZry2IODVY7x2QGPWwGe6F8xgZmzWLvbHAYvZkrwdvZGgvuWpBxBj/LJJbHf49dbtTqvH9qdqaO/iNrGlYKIiAG2GVC9tMrBrBhoiikw9ODl4pkj9+vLw4b55MvvJKWbVsmZx/zTWq0PT7oUNly4YNUpOfJ4sWLZaHHnpIXpwzR++JDtLXXHutHHbooXpPBBG8+PvAnBx584sv5Mn77lOCdGsn9N6PVpgTnAgy3ddc5hz1w0aO1J4U9FCPDCL+eNPN8tK0qarKZFAmswF7gjSF7QM/d3jy8QDSSWIFW2lcCKvaGV9nT03kIo8X+XvKE4+q/VbHFPiqh69pgP3n/77PROLDD2kCSTkOKSkKSfnk0/lB5t8q5qoCeGlbxaTjU0+owk3/Xn30GphnJLdQ1iEjvnb9OuWn4ATWXumqOLzSn3xUCrp2lREjRmhyatGXX0nRNievCy8BSC22g3m8cMFX2t+j2PPq4NKhxsSawuFnLTMGOApUOIBJsEdq8srDrDi/dcHWztdcqz8e9oF9jP0UGCPHtCCKZ0ZQSmKBFzaD8zIPu57rZHJ5maoxPx++kKy+E1Fgv2bfDHPnbB3qfhbNnh0ttfXVGkQEkFA4EQQYPnEF5JpgBOQ1125BiO1Z2BKSBZxz6fLlcl1H5yy/mTdXUjMyZMfuYimrrJTlK1fJKdO+0ffuPadA7yc2Jl4+ucArOVF9MMfVIDYNA0S6nyxS9JE0Hdl2p1W+0cBZZ50guQVdNYkJbyE5PkHlmuVyj4WcniW1ENeRf++QprwG4LckFUmcEkgktTRrJaK+sUViE5OlJSZeinYWy5PPzJbvl69UQRoSPIhYLJ/6YTs1oADiIyIjph8l/fr0lpNOOEG7TH/80YcyatQI6T+gryxc9JXcFOUyIWM/OFi+LPrEPbxI6VV+H+ze6le4r9Q3NMmmK751f8BZt0QIjnSo52XC8c7gqWqTBQdmA/+3QYQFHRYsRAYRkQECF2IQJ/ts5GfCzeWMA+KDnM7JXsWpk8iK7SIPfC2yLSz3+luCCK7Bf+ei9GskJTFRsjPSJT8rR/JzciUvK0eyMzu6FgBAfKlMef/AIEea9PXwa11TXmDFeJr4GRZ4q4w9CBT8nOZmrVR//fXXDj7ZsaPSD2i4rNB4fELvbwV+lBcgMZSEoVJYb1H1VRWtmoGNwKcbTlyj+ybXpVRfHl6iThH/tVBKTJDPPv1UnYlhw4ZKRoZjhJOVpBxDnwg6NOL4sPEr67u1xZEjfVZcVUCaGnWx40TzPwODYwPmjzJffDykzULVrceJQT4yIz1DDReLjkoE2RiOjzHt2b2HpKSmgcWS2pAKBOegPMwLw5qeiVJCs1YWVq5aJZXVrpEbgQyDVVpeoU4fgQdZJLCsOO7wKXCcyHZBruYe2GhQpWE8FaOalqqRP3rjqtbhjb/OIZ8pYQyMVK0N7bZt0+NzLIhulLkMMmTKWRhyVfLw/Agy5qqeQ4aZ7tc+e2dOsRF3g0i1wcm7WvbbokqNXj0szM6pcDOTRfU4+3aSqR6brxPPK2tYRUHtkFdsChx0P0E1e+4rXMH3LEgK8SoCmF0IRtQuoAhBnn6uzETHacf3seZ0lkE06JT9Xa/fzm99IXz2Oiw4YAsskufhSMz1ricF/2uJ2gWrRkIPV4as0sEzM7wvxzYuhXULD2+MewqsDKJjCzuMeeTzYw4+Suf6v/7+ohxf71i892y60+Gns7M1I2oBJMf6fulS5TMBzYMo26d3by2BmmQlEoBUL1hrxvPRHhI+G8IxcQaZxxs2rJPSkp0SFd0qcbEo1gDty5PWlijVd7fKiZZnExOkuaVRpQTpgtrU3ChZ2bmSn18gXS95Tz64vGsA+yOrSBWx2yPO+psk7ODQzvXoX87SQAI8Iwo05uBYYK3zv6kpUK2BJIojOPUi30COQGKiyBxxqkFnvv+i/rvTDafkniRS9rrLOGa87tvIWpAQK7J6WH8ZMOVH92HblMJBBKVz20gN0hQKInIPGCpX3+HI3Ow3q1askGcfekhlVgmdOvbqJdNffFFuvPFG2bVzp65/SM3Tpk2Tu++6S7vV3nLrLepE3j75dmku3KqO/6l/+pNce/75smnDBj322JNOkgsuuEBS4+MVxvTkzJkKeTpNRLgrgog7Z85UqVn4DkdffIm8M3eu3HCRyzITkMC6QO4VzkZaVpb85YortIrhOn/s+ZX2xGOBKAbPAvuJA2oZ/9pLf93hT5jxkNrp6j1UKDKefSro/cHZS85uc2p/5ZL2+FbCww9p7yPsPf/n5+bJJ5/O80Gw+4r2OsLxvbmtomAHG/XuO1KQ31nvC4I5xGZEPNb/tEG+XbpU90I2+cZrHHG19f5pujbpVI26UuFPm6Shtl45CawtCNkkHlgzm37aqAE+TiRzvW/vPprRZzzZa6gyYANYp1QgWAMaRPgqHAEElQd6PWGvSACgnMheSIDAGucDVFRoOPXO0KFy2JIlQcCgHcRJYiEV3dAg3c8+242Hv/nyv78ma045NRjXo79e5BoLVlU51ECC492ZOhOVfbPPVCI0fxPdIrFx4d498CGcmpNLBOFgAVP0Kow+kYg9bGyol4ryMpWYbm5plW++/U4uiHPz6tJll0oSEN6kZKmur1d4U0V1tVAzfPcMJ92qLw/NadcXYG2qSKfjRWIzRJbNFmmqkqYzY+SqSZO1r9Otkx/Qrx5z9P7SZ+Bgyc3Llw6pqbJz+3ZZv/pHOeCVtpVxm0yRP551nqowAn3GsaM3FtLw27YVSU58lKRnZEpzVIy0RMdJRW2jFG7fJS+99oas+2mTdOvRQ96Y2NaIMywpGg4iMI1Zf+svY8fsL28Nn60KSw+1ztLKL838rkxwvXkCE0pRxjvOh+QdKVu3bpPVMcuCLP6gHeOke49e8u4hjpv2syCCv/lkTMJEH0QU+pS9h1np98zptuDC/o0kWEcGNJGciP8URHAugyv9liAiskldRBVBIU49RbrSqG6DyNxNHuK0JzlaC0TCwYn/+aAdx2njuYzkFOnZpUD26tVH+nbvKd3yu2gFMCYxXoMI1pdK9tM3huSmT0SbSpPCkLxykvkxGozHxqp9YJ0SMJAQoE8QHCt+pgrRC25Nly5uHXt6AMNl0Gh+VnQKnAj4vN4fxK/RSkQrrbZbmgMFH3OYnCMYo5wIwxFzMHNaGhrrlYxMphesNdmMUaNGqqwbBonMBTwCOlYbnMkiITL/3LSVtDFsQJxUHrW8XI0YxsZlCncqRpBNEkNKWZXPwCqnL4PxB8CTmXPNZ7sVdNUgIiYuXrMUGFnVw/ZqNDgMHbOzNIBQ7fvSUs20EkTgXHB+9KVrautUao8xYCAJbMBr8kAwhJSXVSrPl7FxpkzuDxJTdVW5Ggcyt1yXSQKaUgnXZC/ui0oGxp8AYujQoaq0YHg0I9WpnjQqTT77a9AU4zAYzMkap+lzCzI3TmbUHF0laKOG4eW7bLLohNGu4HHBpNFgI5Rtb9fN2aJVr+oUNGvzwQXHt4AifD2c2ya/Ye0Cp9uaqYV5AREwH3WAQ9UCg8xZFA3WlJfBjUy+Va/HGr15WFhwfaY85Rcq329HgA412eNZ6PseJoVDoA61V7Bqx7nwykpcrzZq89UIAjbFOALr82VLC+Qjz/2zgMZw/l7SVo2K50VoFeEwl2EaMMc7tPSA2Oh6QOCsQLjm3oA4MUfhMi1cuFCDWKB6NGI0uJWKFyQnqwOFDDIVDAJ2nRc+WGLecFzm1datW2R70RYpLtklqKp07lwgHTtmS0I8xC2HM2f8XMYkTlpamzSAaG5ulMamBhn2cF9Jl2yZe8YHktrByzDHxcmBdy8L1swKnxqzAML+nXHz6ap0QxABHtjKuwbl4wA4WnABCKSObfQ8iliv/OJlVy2IsBMOUNkRkVEnu6ylBRImCzmszkEBVic6hRcCifmTDhK7TvDW2z/Kd4ezjcmhsALIxLQXRV7ZJFLn+vKpM88LYUu6iFAHASDW0r272rSxY8fI3oMGywsvvujEKbyR18qsr8JmbtgQdL7mWI5uLbI0B7ikSMzOXfo78g8o+0OMhkANQsutoLb39vQ31Jogf9t1EoRwjF96Jf3tYbX/PHutDPuKAXNNSfHXhHt2//woHR5/TOdluN9Dh1lPqMJeEOD7zW/HH7127q9czy+9BS8COBMbOja/V/eesvibJarAh722wIfvqx2NCCT6zJkjA/r2c5zA6ChtXkrGHyER5MN/XLNGOT7N1zjyeMP0KVLf6ORX6YzcUtcgacmpcuihh+qe1NLUrMIh7DF0wGYNamBQvoTpDwAAIABJREFUVS0FXbqoY4C8uSYfop08e2JyUrCHk7xj3SG9SyDOXoAELZUJEmocl72QJAD7S8eMTCm5yDuYfpD2/egjDSS02Vx9vRSdc46+Y5W6gzuJPDX1GU2idUhNka+P+p0c8uVnemzl4lVU6NrEP2BdBkGEF94wQQPlBcS0uiDCkk7iggirxsaq3Kvrfh1OjPEznCyUoDt1ytUk5wcffihFO3YJ36lvapKMrCypa2qWSpAT7BGtrVJSXiHlVVXy1SWOcE3vluBlDm/SmSKN60TqFsqZD90s++4zSnr27C5ff7NYVq1aIY/Nspb1IrdMvlqVlfa5vy1dbZUKjlsYwtbEX7ZS+WZ7IZPfrUB9j7yYJg10miVGouOTZGdppazesEn+9cFHUtvYLBkds2VL4RZVkWOva2lqkK9O8tcehvyYA233kCFy0aqrRaJaZMTIEXJRiwsA9xRE7JsyVrt+b9nfech7rx2nCaG99x4qD+dPds/+H8fKkYcdLn/pGYIdmvPsbWmg7GSBAtfyW4MIewh2TPs3khz9a2RpqzjYv5bUMThSSEnpZ52uw43nbFzLRLRRXR8PcfpRZOECf6FhvsevBBHDNx0uSXGx0jkrSwb26iODe/eTbnmdJatDhhNESIhTUQDWJJVF9n/jNbDH8lJfBjU370doch7Z59pap97ku03jR+Kzfb1kidqFcePGqe/E8dizDWVkgQJ+jNqRUBCBjbO9Xm1aa2N9qyqpe7Uk1bD2xtxgNxgqzahSulD1GDS+nSQp0mVswBDF2JAPGj9e39u5Y4eWZMEqNqMiqw01WvX7vDgPyg9kZEzVQvGvviso+EyqEbV1tbJixXLFNA4fPlzGjx+v7e0xDqi/rFq5Sp0VrSh06KCbEZUGDD5YVAhXGG2k8iCVEWUhP8ln2LzAgnJfO3bs1BIzwQuZa2syRTYW3CFOPRsIBlNLsXS3rqlR+UiMFQaRawfmxLgZcbaluUnLlRixcBDBPdv/bEIcy4IK7h0jS0YCSEltdWXgYGqQ5MvBCmeqr9fKgQYETKiQTKplty1ww1G0Xg0BObuqSiNUk4o1aTB1uDzmjuNY5GkOKufbsHGjzHr6GdelW0SOOuJwGTpkiGaYn33uueD+IPpdeMH5UlZaJm+9847OF3t1795NTjzhBN2IH3xohgs2pVXOOuMM6dKls0y7B9UZF2QRLXNOdfF80MDPGoxCOr3pRv3cXVOna+WKv1979VWSl5sjRUXb5Z4HHtBurTgeJ55wnAajjz3+ZLC5XnjBedIlP19L+Y8+/qTb2KKj5bI/XyJ5nXLbNpKIjtEWlHBcez6mIMZ1shEHgYHv2M3fVWXB8yK06uDLk5zIKkPMH+XvhPYxfrSMojVqsiCf3/mZ5+vWZ510ObLNGXvisgmalUQtzSp4zB/mPc9g9OjRQT+UnJxcDXqV+6N8IrgKLTpXOL7KvJaX67XyGcYqISFeP2v6+TSjjJIm3Vjp2ZKdjdRxB0lJTtOsf309G329YoAV0tgCBBJ+FpLOTbpRDb6jjzz3u5flk3fcxnj1pCmavJgwfVXEqLhfLYiYeuVx2nUVWUWykfZMWD9cP+uLpITK3BUWyl0jXDav1QcRJae44+3b6nS0J4vbLC2I2O7TfHAxeB0qTipSg4iFIhPHOyjRRHGYpXAQcZU8JDdV+UZNEAx4mSRsH5Gt14sAErB2ErZnWf5y11WXS2lxqWbGe/fqrWpLI0eMVHELMkw8O9YvPXwa4Zfce5869CYoxensWAQKFqSE/26Du+3yK5QIn/r8bJV2teDCvvNrf9vjA/J/jH94hs4dtaWX/OfGb+FjFbzyks4b5rg2gbvccRLSn3rScXuio3QeYjpwxov+eOavXcpvfm/SRSKrrlktq9evlRO/+b1+76amSUHDOSU339K+GpH16KPSo1t33VdIMJhTD98OO/DNd9+qhavzvIqKO27ToAKyI5CGzes2SEpikhx//PFqq6m4w81jj6XCRvMybCzyxCS3gCYAMQI+ldspT2JZk1Ei8CMYbyoSXCdBEOtWm5XGxiiPCW4g9qAGvH55uSSEuBo6xxcvcr1DGho0gNj36N+Jp9fqWExyAmn6evae2bovg88nSYndYV/me6w54ErMUbOz2qWa/7x9ZU8FzlRTVy0x8C/1dwIOB1NzcLVoJVSrP1HfILU1LihiTqj9q62W2toqGTJkbz3nvPmfSlRsnHTKy5eq2lpJ7ZAhO0tKFdLUHBUlD4y8ve0GrO+LLb6oVJGyApHG1ZqhP3vWrZpERE6Z62uor5NvvlkipaW7JS0tRRXpYhIS5cqZLh0/P8D68PW2lHQ4iHi66Xy5/rbJMmH8gUoYJ0EzoHOGcjtr6hslpUOm7CqtkKUrfpD3P/pEEpPTtBkuvgDQaTipkLaRcv300/lSUV0p8470EE1OGW5uOVjkd5+cImed+UdJS0+TFauWS2lFmUxrdb1ghn82RnKzc2TIgMGOFxsbK1M3uPEZuvZA6dW7r5SVVci8wz0BzKvUaY7FoEzmlBsR3cYyHERwQP5usKRIpSP73Zzy/zaI4Pg23AQP5PwsiDBuhP3uoVp6k5FSsmHSdJh4jYpTnci5g0XGFYis2CnywGKRbb7RaLtjhbgTAzcfIdGx8IpFstI7yIBevWTYwEHSp2s3SUtIkqjmZhUGiUuiQt+ia5o1y/rH5vO8TdmUvxmn1f4lWY4/ytxgn8N28GL/Y4+AA4E/zfuafPbKhUoNoNElvNnKyqAJnaJFUI9i/XseE35LVGtTA569SryqA8qHtNmJk79MTkxQzdqijT9pZjIxNVWqK5yij+qt+0gHGbghQ4Yq1EgdVFVZcQauvo7MYsv/x9x7gFldXev/a3oFZmCGPvRuA0TBEmPU2KJRE5PrtcXee0ewgg01KmDvJrmpRiwxmmg0arCLBaVKZwYYpjK9/p/Pu/c6cxg17eb+nv/3eXgO58w537r32utd613vktH3Imhp3hOBUHfHjkTzHAwMN4sCUEAJHTZXr1ltFHEzoaZOnWqDBpdYTXWVlW4stWXLlmnRwNlxChHvuUF83/nPGD60tllQuIkFhb0tNQ05157KTHCua9asldOFEy/N7UEDJY9HN2/SrPSV4GFijNjYJ+cKuGCfKD+RbnZeGV1bKU7r16e3nK0xY8YoJaxUrrpZhtoRjddIw8LIYng5PudUMmSIGvp5hNydS0eZ/D7RTCQpm+BV9Oyb+yvOfXz48eR13Z6KTnQjjxJfHnFm4Hirdf+9ZyNmXne9rduwwXbacScBA4rsZt1wnb322uv2+htv2F57f0sFu1BjbrjuGvv9M8/aZ4s/s8GDS6xkSIkt/myx1HgmTZwoqbpnn3teTarYlytfcS/g3QMkOV8aPTEOu2+k50aPDpZqxYqVKkqE4w0VZ86tN9s98+bH/e+h/aNwwsb++S6/R4r3ltmz7KoZM9UXhOOiaoNhvnnWDQmUzu9UaBRrOETTi/QwR/JO02GCAgg9Ra/nESVzifwjrea1Dz75E/SktjY50p1t7VGxo0ui2LNXXuPD/llYRd+JdAbpuVPcTYSuNfCX0YNnXgHmWZA1p7OzFaUrKCi0UaNHW3HfYumucw1IsYbmUM1R2z0YNuYDQI3jIQEXBBKCHLD3PWF8Fxb2so52eqGUa660tFAXkaO+MZ/99BDb8aIXA5UKaWU4wUhGQ1VqDGCZBmuAmy8+/sgeeTAonZx9yVUGbLz12ND86JUp+283HLw51F+vGK/oHMYWnX8aWnIcIn2hsDPTJk2cpOvC+d5UVirwMu+O2Yn9rUopFIjY296yrTEX7qDh7lgIwfvLqu8MuuiazOElGUTgKFAYzvaBTdHrdiACJSdfRONCtjGo7BmMbKeHJF/oDk//Rs49CwmCDsOHj9A1AhCpH8OmMKYWf7HYWi4PAPvf3epnXmN5s6Piy7+7k//g71BewmH2ecA41NhHJjRSEXmPI8r4Xvdjb8bxvzsJQIQdfJXZYm8OYvbgkMdkR9sv/ubMSe9HHtJ5SAGts0MCHswvAkvM0cLehfbFwd7m3Cz7/nkCuYzfys3lCiIU9ynS3GW9oVlZY0OjPkddhSAX34XWs41mpFu3CuwPKhlMmFL3BIeAtWublNGqDLoQayRZCAInZOD7FBWpuRw8+7rGBmu/4OLtbtiE5xbIznAdE/beJ/G33z54v47Hunbs+eFe/2LuLyUnmsr6k5aqc3d1LmSnnTZBp27uhQrr09K0Dzkn9LrvbLfOFJoStmgNw24QxGRs8+zVeE1ZxgzZM+wVv+d+hH4w28w6W9XJGTbB8hUrLTe/pxX2KbLaugarrW+w5rYO1RYgoDJ3r5u6rjdM07CljzPLOtLs09fNqt5R74PjnrnYJowbZ5N22Vl1oeWbN9mqL1dadlaGAmAwKFauXW+17SlWWVsv23jhr0MNlQcU+L/bFf5/b9t59shTv7LBg/pbRUW1Td19N8vIaLHWNoIqBMaoPQnX8dpf/2rvvf+BTZ06TeMIidBzU0625wf+WbWq0E5/9ptf2etTY/+L7hKpO5od+OLhdsT3v6/Gc52pZtW11XbQm9/ROe636HDbZ6+9zVo7bfjQ4bbrblPsV7/+jZVtKbdH+we6lpx/z3A4YMAx9944/wqIYH/YQHfeuzvx3cFDslOvZxSfVTJlKFmClz+7E/9NIILvOJD4F0CEZ1Mm9jU7dxezkp5mP3/VbMFqM7Ux6t4Aj0z2Kz9gtRPQ3XmnCbbDuLHW3Fhv+dlZNnxIiQJfpRs22KjRY2zsmDHqSVa2sdT6FRXLFqDoxYDATqjmr6FRcyQrO/i4/PP+TQQvmBME3lkTaCZHoFu3DVVF2ASRSeGKlPp9lHOVCmis28TX8aAnYEISr1nZOeIOMpGDGlJQY5JhhjPZ1mKN9cHxZXEiwNO7uK/VVlfLcSwt26RI/sTJk+Uoe8Q71D6YtbWEYkbn4ydUcLxzceRB4mjj4CGziLGDo7XDjjvY0mVLFeHE4OHwKe1iKbZx/Tp9H+PDjfGGbZynd7eWFJ916jflWyuE5LjG8eMnWHZurhw8Uana2nUtpA/9AWBIUTNItxS1sueBYEDdYatvbAicU4rJYl0D900GzjqtX//+cvDrq2tkRCeMHy8nzek7nLMcTDoAQ4np7FT0iSiuinHj+w7SSfG4zuNWAW19vSJbiSLq+MD9wSdbf3HkIohwOpJqKmLb9GRpVhY7RcizsxOZDf+7H5+xcu31N4ir+eRTT6lA8LDDvmff+fa37fW/vqHn9uyzz0l3/6SfnJhoDnTzzTfbUT/4gT4HED7zzDM24+rA2+YfsmMAw6N/+EOdPpr2Dz70kJ15xhm28O2FNmvWbGUQ+AdwBKCw3XH77SrkZYOeMvumm2zGjKvtuWefs1/87En7zW9/Z88seFY1L8uWLrWjjjpKz2jPPfa0Rx97zE495RQBmovOO89OPessO/KII9W5d/r06fbsggX2yIP3S4vbwYCrFTj96mtBRJRZVbQeJagoHevPxeXX1HEy1gclGvahfkAkor3NUugaLaWSkMX7iuMUP/Nz80ihgGlLs4QCEC0AREBTQk89APg0gQXOg7/Rk2HsuLEa5yxU7IdomGo0Ooj0YSMCVaamukY2AwlLAglE4XDUAbUsnpwr9UPFRX0ENioqtmqukAHErjBHl84LGqgTLnzOlt9zqO185V8SCmNOPdptym5q0vTFJx8oGlff1CTeMnblrlMCb3n2lBmJLIBnCd6JHIS/XjbOKiu2SowBp4LrJPtFhhHpV61bq1dLqYQ5yDznWj+7LThIXqjtUURf8F94IUSh3zlsql6nVb8bHmsEElunhZ4wRS9V2M8PDjUVDiJmWgAp734QeBKdw2KeyUGER7AitzY2yvZhYx3XzdD5Q+HgWeFAwAcfOmy4QAQNPgmG8FwXfe97id/9//k/WffeGzo5X/DPSblm3Ds3QWGUYAb2I/LkHUxj+/kbEXj1RLi4q3j5370XM8FRe15l9sF8+8NuCxQVBECo2dvJp37jbnMfvE/2DSea8+I3jEei8y6X/JddJid+33TLbFFZiwhQ1dTaptKNitzzfWwf6xn2n0w/gScKq7lGRhJrChkG1pFBJUOsrqlBwiA0QaV2pqaqWusLATKCbdQzbdqyWZmHvJ49rJ28SFqqmr82NzVaz+u7QHWPe+fqHGlMOPmAg+znc++S38B8BiQQIMBu8Cy59ygkZhFwSU1N9M/ANiiYGDPj1Hi4/WTfMB9cIASkiM1BbjRkOinEhgkRqNDyKyxFazsAg+Ozxn/44Ye61zvtOMGaGmstNydLlCJUktLSMywdOdjUDMvOy7eF77xv60vL1I9m8JBhdnq/mILEmST7kHOSWWe1WdMCs/eTPNdqs8cyn5bdw6FbsWyJ7CDPrKgPRbG5tmpDqTWlZ9u6si2yPac8EorQu4OIe1cGCtCVj86SQ4eaHNQUqGlNnUHOF/+H+4SgDEEvJLRZW4YNHSZ7AH38sNJYsOUOtRctyxjF4eV2Jjr400uvsWOPPdbSMtKssqba9q6FMGm279xDbd999rWydRt1jPETdrA//ulPtqV8qz2zY1SESAYR7rx7MIWYSXIGgJ12L6p25zqZKuSz4N8FEfy+e6F0dwUnPy8HDJ4pSb5P3dWfuoMwvpuckUgCOcfvYHbEULPqRrNH3zN7x9O2SQDnW28cq4bNkCp69ephAwf0tabGequprmD6CYwyP6lzQokU8D+gbz9l1rPSM6x3rwLbacIO8peYy05hRaKZzeVgGTsEYAGVBBeY7wAPKE4uekNA04VhyEKwL9Zyb3DLuHM6obKZsfZCHatpNtfW0WnQJnCISKvKwYCbLd58g2Wnh5oJURg2b5YTgvPIZMUxqK7BaFXbzhMnqsIb40BRNd+nTwS5VKf3uIRUsiymnJ+UFC3mzrVmInGxRGhIA6NSgNPIxSt93QJnNNvWrQvKMm64VLyWl6coP9ESjBHODsalpnabbjhGd/ToMWrgAgjBqBOthQNa39CYaFIFj7S5sdFyNKEzE5KgKnZJS7OKqsqg4BR5+zghRHjZH1kLihzR4G9varbeBb3CgysqCs2XonSoy7Ry3RhJItMsiDxQvsNCkNsD1YZOUcqSQQQLAYPD6yDEx41FzME7oRGgwnUJPj+DQ8XY1V30DmUbiKRT3R+zOgwwV0pxg55ckc9+rr3hxgSI4HCHH3aYwAT347Y5c+wHESycFIvtSMfPmDnTTjjheFu6ZImA3FM/+5nddNNN9uyzC3Tdiz8PoABg8dxzzyoz8dBDD9sZZ5xuby98O9Go9ILzL7BdJk6000796sJ99z332H777Sed/wsvuMCOOvIIjQ9ABCCF7erp023BgmdsjyQQUVuLQR5qf3jxjzZv/nzbf//97dVXX7XzzzvXvnfIIXb6qSdv1+FakyoWIqneInLRvSbDC6u53y4v65K5icKn2A/EQUQigxRpSapVAtgDhaGNxX9ew+IqX05jcjpiImPVETq30vEVTiVZInXCzc5RNJ8FlXNiHJHhI6qZmZUppwh6AMIIjBWydmQjlC1RxG+TMmTiWqr5Y7vmCJmTkEVr1vjlWMXFfYx7i+OEo8M5cv6/uz9E/abEHPuES18WUOH+OdCYsusURZw/++g9FUbe8NPQ6e2umAVwWoBTibxnxKxzfih1Exb49evWSp2Ifa9fv077RgBi5fIVEmcA5Bw7I5AyfH9Xqd1bF4g4aVgstHTVpujoAyKm7fuu1b0e1Zq2BmCytagLRBg9JOIC80RB4B0/EDssASR2mLLYABbHNEUedRSD8SZ03UFE+7VX6xpYzLEpU6ZMEV8Zm+Yy1U1NzbId9NdpvuwfN2rz2lFf/30d99f0OXPCWL/s79cpdP/dP/s+Y968YHcvilq5/+CHOSgwxcaMgbZEdqwzdDoGkCsyHdT4sG3QbRmXfCaVHzqVz+pyjv1wlTOmy0Z3XHzp156BQATbMLPfFjwrx47sOfvecEyoqfl7G2CC9cnr53CKqTvC1no2l2fI+ZEJHTVihDL/m8tKE9KufB/giL0ERJDhIwvBdRNFZD6ylpGhQhWo36CBVldXb+vXrbPNZZuURcRxhx4KzYFGq2vWrbWyTZusua1V/RQamptUYM3+euXlW+kJkS+Pc3Lj9TZhwgStO9RPMa+4Dpx2rkOKWHGOQ/fJ4X5T/xAbSHJ/VF+IjCXPIS9fwQPOV9kIxFgyM2U7iKhTGxX6JgRlKeROMzIyVVcSqJusi3TmTdXa9u577+kVsDWkZJB1tDVZhnybTq3vlpKmWse6xiZbv6HU3vvwI+tZ0Nt23mWSDR850lasXGUvvfwn+/VFr5v1Ptqs8neBwmRmxz1+kWzH5TmhBuSmrXMtJztc39IlX1jfoj7KfBKMGD9urFVuq7eVmyps2eo1VlG+VZn5Pr8+QiDi6Biuv2nTzISD/9jPf21DSwba2tXrNG5R9Ro8YoBUrHJyCfa2qks4ATOeO/eLLD6qXQMGDrB9l9HHPsm5BUTgUCc7u91ABI7+4t1DM18EA87rPDvsw2WsI2667EfX2qKPP1EB+icTo2Q3+3ZK0NeBCPbD5+7UdwcR7tx3L4r2jIEXKfM9/6x7DUXyhOse8Xfg9J8AERyHY2PLvy7r0Y2GNbDZ7JRJZnsPMVu80GzR2xdaBcG3tnYr27xJvmJh7wJ765Su+pk9Hz7cWls42Q7LysywISWDLTsj01oaG7Wejhw23EYOH2H5ObmGdDkshcJeBVZcVKR5hy1iXjDX3M4BCrAJZB8JMDBvCVbjkyf35WK8sfE79we1j9jg0mtI8f1cEId5m9LZ3trJwGxvC+kKd0L5Ik5RJ1GGjFQ54u68w0HcsLFUUWBOBENFV73RY8dq4nLCyhZ0dtrSpcsk0wgocKqPF2XIAFCkG6XhoFT4yfNd/k8kFYe8qKhPop8EDjdGQupPaelyBOjuqFQOHTppEpafnyhuBghxc3FCODcoUnAp0zIyZPyZiBgXABHt5DFeonwQjamttXw1mctVxJVzBtk5iOAcMaJEcdg3D0w80Pw8Q4Mb9JeVmmbDhg4JDy09XWDIC194aNwDNfmJur5cGwsEKSeuI5+0U1IjHkl4UTtCJiFy1vwBu3OaXAifrD7E50QvdK9jgzD2x2BwtIkRdLCjPg5R7cK59l5Ee/2NsxIggiwOzauuuvIK3duPFi1StoHzdxAx/957E+9RniCactPNt6iW5fzzz98uE0EUG5lKvvfQw4/YGaefrnFy4vHH2sWXXWHnX3CBCn5PPfUUO/qoo2zvvfZSUemKlSvtbwvfthkzZgic7LnnHjZyxAiBAwcRZCKQWdx/v/2U2fJMBI4uExEj/e5779v0q65SNmL33XazoUNKbNb11ya4uIGPG7InzAt33uUIeS8UL7SP99YzZtyTEFELi6JsfpQd9eipL7Q895ROlA26AEQylYnje+ETv0kGEQIc6ijfbjm5uVZZVWkv/vGPiuTR8I35wLnucscmW3QpUm99bIcddww0isZGOaSMCc+28X8iodApUCArLd2owkmn5CFjTHE0tRM4NVAWqGUaNKi/QIXzN5+Zd7WuuSmuCoAIzxwce86VgXcZJSPpvtvSUG+zS+KKFn1YBxGuypQdc+AOIq49/fvKYkEroNkUY2XDhvUCMXCVGQ/UU508Pagf+bk4iLjMQgdobzq147AAPqU2Qh8qLxQMX9sORFx9y5n24zuDXvxEtWXbHkS8YgfYL9YEjv4OwwJ52LMTx1THBSWyb+4LbTEssFnDln3bbNE3AA5EIDHodDQeOWqkVOiIQqvG5fobk371zf/dL/6pNL5+HZBonzVLY7Rz+vR/ap//6pfS54YI9zdlIrLun58owOV7HjCRWAaF2G3Q7AItjjoYn1uMb2oFGLuuLMK4ZswOuy8210o62bZbbw4qUdODDOjXbTNp1Z1VZL/Jejhk3dPTQ7FwdZgvqm279J8HWy233ax55TRYFxRhLR0zapS1NbfIBlA4jdOO7SBLQfSQqB8AifmmDHzfvnplXRPFqalZmQXmPNKvBAyQiAX88PsANCttY1mp1gSKrQv69FbHeZrM9e/fz7LS0m39caEwPfOOObpGfs86J6XDqqoEiPAGri57q+JpgATqibE5lmdMgzpT6KittR7p97Y2BUywgw4ioHtQ8+PBLsACLAKeU1iTsXFmW2Pfio8/+UQgp7hvX6vfVmt9exdYbVWVbCA+g6hBHZ22sbTMPlz0sdQbp07b08ZN2EEABQD2yaef2ZV70w0No1rX5TQm4c7zxk63VOu0HSaMt/q6WsnPEzWm9wJBWVQqK2vr7NMv19rKtRtsW22NpT0UZptnIpa59FN0QD9dslTAoXT9Rq0rne0dNmj4QD1PFdXHZqBkHAnKcL+w2WT1oaNByzy19SddWQcOFrMRuzy7j30yMjr/6WbHN54koLNl8yb73vcOVS3Mb373W3tz4Vu26KQPvwIivjvuCFuzbr2t2OejBOWo5J1Jtv6JRTb+/G+LbrX8vjctloYlAieqQegue+pOeHdnvHtRdDKIkPGLM9L355mW7h2nu++n+98dtCR3s/ashH/WXf2JQ3fvh5FMnepeyxG/O7G/2bm9zQ7ZZ4t9umSZvfneB/behx8qIE/PpnfOjDUryPDOO9CyszPVN4IsIH45QcT0lBTLzcpWN3oodBN33kX9JErXb5CAED4UY0OMllSCg0H5FF/Yi6/FWImS9MmNblX/4I2fYzM5F4ZR0DMrK2Ql4j4TlG3oT42NQZ2JghnxE6NB9CJaoRAoLS2NolWIQtPYqAglkwyDRlqTCCa0h0ElJda7qMiqkXyLGrXr1q2XwgQOMVFLLRSx2tv1bIl0chH8xp1ijoWRIxpCkRfNVLgIHBGMIwYEZ4d9wX0PPOs8GTM2L9YBXrJAAAAgAElEQVTmGurrtimyCm1LfRdUl1CP6FSiEDZkU6oEIrjBGEkeBpmIvKxs9XmAysXNxHiySJHu5ThEkIjmcE5qRS76ken/kp2tq7fJE3fRPRCI6NVLiw/OPBkYqSxF4MVC58XZyO058HD1ITfAPCPRmTinxsbtpb2SMhCJ3gNRP1vHRYmKzt2AiIyMYLyjFKm0hXPCfQLsKBsRKW4OXrxI+DplIgrsiSefsvnz59sRRxwhx5wMxHnnnWcvvPCCTZo82X5y4om6H08++ZQtWvSRzb3nHpt1ww12zXXX24UXXmiTJk+yU04OEoxkCh568EGbOGmSHNUXX3zRHnr4YYGIxoZ6u+vOO+w7B3w3gohJoiHddccc1d7813HH2/eP+L6dffY5dsjBB9sfX3rJ7r//fmU5jjriiASIePDBB8SFp+HTCy88b48++pjAyNsLF4qqx3Wce955upZX//IXu3f+fGUtHpw/T04p0fnkzet6vGib1HuiMDoWOSvSBoc5NSUBckPBdIoEBthnRmaGuusKoFAYKic/UJq0SkbaUnLWwQGLKIhJ8rR8LrCRwk/blf3imT//wvPiRwtEtHfYxJ8GRZ7Ppw/Rq+gSgwbrHF0xh8XLAQXgjgaKLLSoiBFcYKwwx8hCSE0FZ0OKKabPh88NdJ3VFwTe84J7Z5gXJbvzXhSt89GnXiwqInMZu4CjQUfXGUWx82uMel13TChy3jd2bwNEeI1C/kkvSLXt8MMPF4jEEJMyxk5QqElqmMLUFSuXK2J92jXz7dYLfmy3nvNweKwxtX1k+jN6e4cFh3DUA1+Gvwd8kAASCwOzSX0VHpt+vub2D295U59VxxCcF2UPjiu6g4hFw0K3ut9FVDK7OhblOoXfm9nFBW32veFYw558VOMXMIyRxy6iRIedA2DgEHZOn2Et119rmf8ATITkt5kTie6M7/9fv+Q+8IA1nNXVEC5z/nyp8lDP4+Nbr0nCBso8pKULQKi2JhbmesCj5syzLPWO2+WQkplmTrjcIWtFwc2hIVfbzTcpAMb4hCbS66bQdPDrNoGIzePMikbZI6k/0lzh/ou+G89j29nn/Eu3r+POOUHhLxZXN9x0o8D6eNbX/gOstblJTefIpLNBGyZLQA0E8wRbyRxlbWFdZD3EBuEw41QH9aJWZSBwsOlt5LRH7qlU9qzTqrfVak16d7/g7GbcdacV0scm2hbWDgXwevbU+bGxbmLLmLMOIpwazfPJopYhrs8ST4jOTOgmni66YrK9JPPoWSSUlaqrq6xnr0ADg6ZHBjUjKysImdTWSGlp1eo1tmXrVgFF5sXAwYN0jgRBB/ftZ+9Htbldd50i5sTS5cusCXCWkqri8ylTdrOe1JnQfDYn29asXW+bt5RLwWldaanqQ3i+t7wfgYWZnV5ygWzhmDGjbAX7a2ywcWPG2C477yQ7Qz+d1es3Wl17qq0v2yxb2Hrft63j5JdUMN8rP1/SvxedfZoteP4ly8/NtXFjR9mm0s1S4AIM84zKykNWif/jHHqAh/d0H+ees86uXPWlffzxxzZ9dJAKZpty1942cMQQ21JRbikdnfb24CD+QCT90d0ftcEDBxriF2WbymynnXe279pB4e+oxbmqQ3TAJ/X8li2aHOya1y2M/nSafAj8NcbiigPf7qIwdeuvIBP/TV2ku9dBdHfIu//d9/1NGYZ/B0R0V2zym+jZjKTrTtC0kpvMdQcqfJ8sdNyOP97siH3MquvMKkofsavaurq8uxLUri8doiL9Af37at2CDbTHbrva2tWrNCagMg0eOEhCC2QomJfUieK4EMxWpi49LSFYhA+nzGYUbmGtIKPBfHV/jjnD/Pf+VaK7qxQhBEj8vf82mXWhTERz/bZORyiKgtKKnmQKSkxEWuEcNjcIWRNt/vQzlJLqE30XoD8wifv27WdFfftadl6e1UXFFpzxrVsr1GeCyDZ/M2gfDLholBSBIJJfXS0DgGPLhYPSuIDWNuQqW5SJwPjg0GDIoBRRTMhFsChQFIoDgxH3iAbXwU0FaeMQASIAAGQioEKhauAOEtQAKevUhywKKWNABGnQDCIfWZkqgOOBeCEoPHM3onDtQy1EAEnQPwBFRPX7FvYW4hcHLdJX2AfH4zssADwgrltRrZoa3RNlIfLzFa3xolt5Q7FbIODB1YCS9YEFNJIkSvmNq2t5LwPJkMZFL6EklNTQDcOgSFWkXnn6yhdJXmdcd7316gWIeNJOPPEEu+mmmwUmpk2dqqwE+sM0TDrxhOM1lp586meKXl999dV2+KGH2gsv/tEuuPBCmywQQXo41EQAIn7/+9/b755+2v7nf35hZ5xxZheIuON22/e7Bxp0JoDGKaecbHfcdpv9beFCe+bZZ23u3OBs/upXv7Rjjvlv/R9Kk2+fLV5sD7L/p5+2p3//ezXpOvOss+z0005TIzauCyoT9++pnz1lJ574EznF555zjh168EF25mmnJhY4ril547eusOWvTs1hnBO1Y6KzQGL4Ge/835stejbJi6MDTYMoa2sCRPiYTs44sE+2ZMUvPzeKOBEl4HjQmf7whz9YG9TFjAyBiJlzXRrI7O4ZZ6omCKoTUSnmCqCC8wa4s0+cD5oaVVdVJjruArCJ7qOYxn0DCDE/GbcUSJf8NERAKC6mYymbR/gBEXzmxdBnnn2u5ifnC1ApLOwt6sGplybRSyId99RjQnbCAYnve8zVH9nKFStFzQJEkEUkO7Js2VLRXajnQA2Kecdiz9yhHua2cx/V/urGRWrShkBNWjmY+oMAIprOyjKXch33QnDokkHEsLJOm3H3+XLIeH4pnZ124JxA0QNIQGO61a6y41UuTcAwhKscREyLCOWwxbEY0qlNcfFdGEHE5w/OD4p4PXrYyJGj5FCVn3Cy1Vw3U8AeOhNjhOdX9Q+Uj7qDiCCbYQk52Hgm2431/4s3eQ8+qDFWF7scAyocRDiNj7nhggbqcBy58ZqJSUBbGdezAi1j4p9eDjY5NTURhMIRDoo+YT4yF8nq8DvAZva1XSo9dNnm75zDTz6OlKUh0+zlcbOlFvd1ErV+7H/2PgEitCYmFWdTFzF65EibvMtEW7l8mWRbuT+sTwpkIc1Y2FvnBVUJerHkH3v31vxTkCIlVQEulNGgMnF948aOFQgB/DjYUrY5PU3rzgsTd0mcdv8nH5dEMn0LuE/IRRKMYH0k0IZDi23zewh4YZPMMLTECCJwkB1gaF7EZpku5epBD61d8TnKnhn1FW3q8wDNknFOFgG6dSPAqrZW/yg0JgAIFYsMPWs3ayoBwMwOs/KyTbrmSZN31fkDNKBKh4wK97OnVKyam5qleNXa2haCczk5tmLtGmttD80xl3zxhR0/JwDPF2bPVpBn6JDBVlVVaQW9eirLQ6CJ82YclW3Zaq2pWVZWvlUBUuqzqBNB8GNYSYmNoIFfTm5w7NLTgi2qrhGwIkjIuVbVVOl+EdxTUI/mhNHJI/DEefIeYMT6vuPOO4nu9PKf/mSDhpbY0zuF/jbJ28krTraDvnuADejXT5n3latW2r7f+Y7t135g+JpLTgMkcI5x1r0p+SazcR9M1THXtsVMK9F7j8o7XWqi2YHbjpa099byrfbBgFf/fRDhNCi/iO5F1ckZgeQL9c+7Zx6+zuHvXiDu+/nfgAiCQUn1HgOHmd1wjtkn1Wbzk9PLgJ6YAdn/l/9lRUW9RePNz822vKwMq9parizEXnvsYUNLhmiMQGeC4dMzv4fmILaMOZ+Vk60xQbAQnxKfOkHzjPQkbxrndHfmlfqCpaaGJs/xPbcANVP2jy/qtRPyHaOSa0prY30n9QAqoO7oVHrC6TwYAqIANVVbpT+MAXn/gw/kfBT3DdFCHHkm75577mWFffoEdJOkK7tl8xbLzMiSYUsF/cC9b23VZGFTlz2i+tu2hUIQUjA5OQIVOC5bKyus/wC6bebL4Sfqwc0i2oKz4d2dB5cMUaQao6bCDxnQoENPmjH0PMgMDdny80XdQK0BBwnjQHG45GEbGjVRWXxxBAp69rRMIs+dHTo/vo/TTdSIAhZuJucAuOL/UJhES4r0J65zjym7WXGf3tovzpteYz8AFgIeEufk/RiU8aF4FDlNdPmj8cCIsAkJelOz+DDdAU0uXk/w3ZKa/DnvzQtnXO6S/SrKFxVOODb3TN2Ne/RIFNj4vOJeXH3NtZLbBUSQbSClSmHu/vsfICrSD374Q5s8aZKdeOKJeha33HKLjZ8wwY468sgg820pKqz+YskSu2Ym9IEuEDF37ly74IIL7NjjjtO9CXSmBrv7zjtsn/0P2A5E3H7rLfaLX/7Kvvxylb39zjsCML7tvvvuaq6jhYWGWJ8tFkiZO/ceO/+CC+24uP/TTz/NFv5toY4Fp5a+J9pSUiR7OmXXXa1k0ECbedWVX6EeeWSte12CZ42c+qTnipZ3HJ+MoUTELXYxVz1SpEk5iGBBIgrh++PvycfyOgOfd+zjW/0OtXcq/yy+Pw1eeZbMnZdwqFrbdf8ptiRqPXPuL3WpD86+SCCaecC54ojgWHF98G+91khR18YGXUtZ6UadL3SlAHigCrRJ+jhzXshubG/Tg/V/xEIUxguVHUTUJ0kfXn7+yVZc3M96F/axL5cutlsefdJQS511DHwihDxCZaCDiJHnPyeFoqElQ+2tN9/SeaPYBdWAiI7ohjS2SjXxrgE9gVcfZHgdfE+/53+03/wN9ZZS0Gkz8gOHwSlH24GIbLMnDgh88ZM3BXQz/e7zZcBvy70vXHoMOC0dHPpGACLYnHo1c2WoDZk/KsicDosyTYe98ocuWkIEEwtjmuCT++62s1+9CN1IbXfGBg2brrxUIJCxpQhTbGC23UP4mjdDzcy1dqIo1P9zEOGnlX3ffaGIT5RBUd0TlEGvacC2MdZks6lFwymNWQgcUy+uZh9IqcIBxvazpnyx+HOtJdhh1jrWPIJcTlNlrFPzkz4jjLNpf309EWzCxp+1/DR7ft8XtdhCY8VZTaYz0gPpHzXK+0fPg7/XXH+NlQwaZP2L+9qyJV9ozLLmcZ5sZF9KBpdoreMeML9ZRz0iGeoKMhUhzs/vIeeYec21epNIKSbSybupSb0puOF/2XMPG/v732v8QFd881tdKkyjf/MrrZcu1+q2x4ucOaZnOLgncoTycpWJAGDwPAQEeb7UEkL/hIoWa8CwYf6eayQTQYEyjShxmJlXomHCImhusvqmRlu3foOVbd5sl1wbAw2xwOeKQ2cqAGiNrVbUq1DUVe6f00rxKRg/SMBz3ZtKy3Q+ZCK4T5wLapTbmpusrDzIvBN4OOjKoHT21tx7FCTp17+vmArURah3R2am6NUo4azbWGrbmtttW13IZFC/iRoV2YqhJSU2aEB/gaaCnj2UHa3YUm55OdminkFZYn3u0ydQu/GtqIugYSGSvTAjWNegXb/62l/stnW32Hn9LhbTAnoagbV3xvw1kVk97P3v217T9hA7orhPH9tpwgSdK7WDZHqKiovs4OojwtD0LASSsJ4VSAIREz7ew74Y9raZi0A4BQhnHRCBUxyzAd/t931lpglQbdlSbrXb6m39AVEDtntG4ZsyEv8JEMH5OCBIrhFxQOHX4O/9O8m9IxyMfN1+vDbERda+rli8wOywaWZHHGR2OmV27Mf3FTPgZ757tahw1EMW9Mi3Qf2KraO1RfOXdbVXjx7WWN+g4mqo2owf7JiLGeTk5WqsBMZB6D3l4c5k2rsHhjXnqFGKDWMJ4DNPvW8EwUfmBe8l6NDQoHHn62VKXVVFZ3ZuHmRqTRAoChgPaErS1y7daO+9uzA4CO3t4k9ChSB1jiFW0W1auv3oRz+2HoWF1uQV3VFPds3qNZadmS0Q4QUa7qCqs3JsluF9FzSZy8o0qZmEGOShw4ZKnYlJzD8mFJEQaA8YewwQIALZVyYdNzRo4Yc0/+ZNZaH4OC1doCfcsGw57/yWiOf6DRsDp6y+QUZO3XnbWjXZeqMegcMRG5NhONVMLjdHmYk333xTHbClgR0pTw4ioGNMGD1GLe21ULGYFRbqwXpnYx4mx3OZVxChKuVphkOBemtryErk5WlwOICQvGtTk/bllfOepXCFLD73tJX3l/CBJInXiorQcyGmrsRHj0pQfE9AIqa/fGHHxnCvrrx6pvpsPPFEABFkqv7y2msqRj7v3HMFAkiznnwSTlaKigGfWbBAtRJkGI499jgBD5SYyCaxkYkgUzBvbtDsp8CN351xxhnW3NggOtO39ztANRSeibjt5pvtyunT7ftHHGnnnHOOHXxQSMlyWX986WVRmijSJk3kmYiw/xR76eWXtX9AxN/+9jc74vtH2Dnnnmvf2XffxD7+8trrNn/ePHv66aftlhuvV/dW7ktyoaA7BU4vYq549JRnJOeVnhHxmbkzJA535CG6TKVnERxEkA2DJ+sgIZm6xHdwBLx/Ccffd2Dg13y4DQ8T5TEKqzMEdl955dVAHWhnPndIM579EfFnTijNKU3qoLCEcgyGA3oMWTVqHuCYc00ZaMuXbpRzxsJPxJBia5wr5F4l53h3sKxe8+DqSS8l5Xm9DmHzpmjF48v0i06XvB3P7fOPP7SfHhCyJg4ifB/ujGee9qqNHTvO9pi6h73x1zdkG1BiSkvpTHSW57zkoNVUa8zjnOCM0TBT9DFFp5vsvXkhi/VqXRCLdyDhNRjQlE57JWQuHESc9PNYfL0gjgbn2EYQURsbM/QsC3+f3T/w7h1ELBgVFnAHVr7/xCLj/GCKFnzxTgIRiHL3mH9XKKiNPV7KT4tFkj5Av+EVEMHmWYhAVAnN5ti2/IPf/yf/DI3J5wuRXmUjovY/cwQnCPqfC02wJsg5RcEsUp28No7X4v6htox9YgNRKWLDgXRVoyElJcqg8R3mI1Fk7mPW9dfb3m++meip4DYQG1BVU60gmOrb6I4ca6DIUNf/g+xP+x236ZpyuvWUSL6PnT+9XSCibMNGq6mqVCSS4BnXwoZjMGjgIM0z1gD2h/oSzifzk3lbWBDkYOkbwrwHAIgGk5ur9cwjj1BzPfu9fiOZ/QJ7/7vf/cpj3f/thQIrXKsDhgTVJq5D2I+g5Nam51FY0Mtyo4692ztlYVNTZdd4bm43VV/WGpwaNgqUWfvJGKZnRIVHFB85Rlur/hHEXLxkiV1yTVTfiiDi5XfNvnzsYSvIyrX2plZlHSgmJzBGYCasla1Ez6yKddA6NbZYf3Vu1LYwnrKzbemK5VrrGT9E+fF9xo4dY2PGjI69TrJEaeK+sc4DLlDFe+2vb1her97W1h56NFHXgt8yeeJE69+3r/XIy7M+vQutvaVVLIbKLVusqHehIvcADp53SkpaCBxSI8E6nZUpNUhosNvq623fXwRJVo94XzDgEpt7UJRg5fPfmd00+iYpRo0aMVIAZ/SoUZaVkaFgGbUjxX2L7LMvFtvxqUGo5OBfHSBK2GObnkz0fNip71SBk8q09V01Iq5q5I43r15UFZ3wb/faz3acsJNqO5ctX2HLV3xpX0x7P5xzdxDhGQZ/7U6J6tY1OlGw3X2kdqczuaP+74AI9u1AojuI4G9+LJY6bHSyNoT/za+nwGzcNLO7/9vslGfNSjGwRWbHr7nYiouLtG6SJWfMA6CLehfYyKEl1tLYYOWbt4Q1KyNTRfrUQeyz97fkLytIH1XP8EsR9fFmzoxp0Zyi6ITAO7TLpCbHXAZBbAADTZyZ24xjxp03FMYXxfYQOIFy72IxKY211cgdqLEFmQZ+tG7tWtu4YaMcCBbX0tJ1lhMb1HByUIeQSiN9Ki5kfg9RRxgknBwpOAADUq0jho+wvsWhFoCLUPo0pjq9OE7jP4mDxUQVgGhrM1BV334YwFY5BZwjk5uJiPHkO6EYNV1FKooItbboM1d4AFyIRhTlLIOBStEEZJ8YRfoCsOD0KQrdd4m6FvfrG3pj4mxlpIvO5NxNbiYSsPwW3j4OeZDJHBAnfIsAF4bjO3t/S/KgUjyKmQWMKOfBdXOeahwXaV5ezMJ9ceOqRZCICYXY0JhiRkSZhZga9nnkgyOZR+x1Fz6QWIBVTxGdWn6jIjdoNtSVIJ/nSiZkXbwnglavEEG69IqrBPIoYr7l5ptVRH/rrbcqkr/gmWfsyKOOtN13nyqlpcMOPUT0pcElg+XoDxw4SODtgfvvF4CYNHEX+/iTT+2xxx+XpOqCBcETozj29DPOsNvnzFGEaN49d9ve3/6OHS5t691s5owZdsT3D7dnn3tOdRI813lz59qRR3zfFjwbPmOsXDNzplZd6h+effZZe+7ZZzWx2P9pp59uc267zb5Y8oVdcAFNqzrt7rvutv2+s6/96c+v2MUXXyzQeuWVV9gl558nnrLAVYxkOtWB83Xg4NQm3rPIeoaBxdWzER4tVs+CCEq8qNhBCEDI+5SIExsXaldlctqUIomR1rRX8cH2WfPCKH9I0WGbnGZAMxKv1C8p+kAjLuZ1U5OeRz8aU2VkCgwilsCYYcwyphlnOCA4BMwZoouABkAE30GcAYqTlGJQdON6cNoeC+lxb6gEiEg55U0BqqceDX0evCgaEHH2lUfb/ScHkfErnz5F9VZIN65evsRmv/dYYqk49Z1AZfKeDaN/Mk/Z0BEjRlptda16heBQjR490ko3rBOtyA0pDolnIHDEeD4YVhwWn3Ov3fp9/f8tCx2UnH50cAzRASKQf+3/VpBsbNs71Mmk/zxQt4zhe3dSFG+2WW3AHCYQMczs9aZv671Lv/q1ACIoNp/4VqQKOFfXF+elZk0zsyz7tEBjczw2OypTNlw73XJvDJSLf3Vz8OCvi6ZfJZtaMOf2f3VX/6vvQ2VijABaoeM5sFZzSTqQo9DX3CyH0zPOLLDKSNBzJBERbrCRY0YnIssstv379pPtW75smcYyjhrOHcCLrCtz/S/TktsUm+3y/AtB6a+9TfaKQn06ttfWhcg/8xG1FdEWGxsSTfBwDAtnf7W+AoDga4mvix7NT788ZKpS7r5TEfyCHj3FFKB+R4IfKSlaa5hfSG8CFiisVjSyrU11MeyToBaM2+zMTOvVs0AyzwQSWMewT6yt3A/1jqCvSHOTffLpp1Z/YWjcl7wd+tGHOi5zhSCaiuw7O4NyWxSZ4Ptu9xL2izqr3oWK0mPvvGBaQhI0j4uF8J79VC0F/RA66A0RBF9UZ5USbBXAB7YAcq3oYOb2yFf/p1Vr19qZZwWZ1L8knXjF739rKU2tZq0dkpymER/Psbm1WWsowhXtcs7pjdWgGizsGfaU60QZsWpbnRSJsG119XX6h93j73vfV2/l90xSf6xNWzYlns/atWtCp+DifpKSJQLvFDQKY3eYMEFSu0hgo8LTBohoa0/QVwnKuGxuZ0eq+m6pKSdBPjKn1KaSOUpNtW//PAS8vIBamYNYunHQvEPtsEMP1nEYJ4d+crh9cvD7mj84jV+uWmWDSwbZlvIt9vobr1tRv77qpE4Um7F+66dx3i8226F4ihgJn5TGLD0OsoMId+63mu2YO0n7RlQDNaG0DsRH2mzaHnvZug0b7fElQWFPBdie3XCw0L0W4l8FEf77ZFDDsbqDCD77JoqTO/7JPSb8995QL1k614/pr6FcL2wOHjxLwWfZZg//xKxj1S/s48+/CCIPw4fbkCFDxPxZu2a1FL+Y61UV5TZh7GjLSg/1wsOHDJVk9do1a2zMqNEar2Qj5O9G2jt1xMoyxDYNjHPmWvfeYa7aqSZz7agrZiXUUQkY0mKB36oxZHp6wg/Av8f/w+dlHKU019V2ZubmWfWWLXIe+DE0E9KjGBi4xBs3rrMlSz7XxZL6pCPxtrp6gQxSZytWfmmHHHKoDRg0SBPUqUgY1AkoHqSEC2LAu1Spc/Q94gCwYONkOXEcGP7fq7AgIS9JxIkoCwaKIjnndHqhs3iZkfLD/9sU0QjpSenTp2cISYWIcKMapRFVDQ9xhBYADBIITMVyzU0qXGltbBKI4CGR4eD44oj17KGJDSWnZOY15txiDxhWXHqxVINGlAxR1JYFyht8YAS8PkLqNrGGgfsn6lVampCiaEdwM6Msofd6wMgpxRnVgMSnjRmF7iCC++pgQd+LqhbcY1L5Oj7V/7GgWnQr71tApikiWO8SrXNoabG75s5TpgCnG+6tg5btSwWCY/bg/feqERDF2L45bee2m2fr91de7Yoonep8zaR67vkX4mFTJNV66UUX2oWXXGofoaoh7SGzO2691S67EqvJuxRJ8F12ycV2x5132cef8L2k2oX4XxrcuWKTIv5JG+933HEH1T/c98CDoqr5d26bdaMWGd7znCTBC081AgjGhhckO8+X9+4EudOfDAg8vc7+lNmLqk0CJB1BAYFoOVuCChABudMoPArqc8hVnngWNbVVmgc4Hu/T7j41NcoyV2lO0FxORVO5efpHMSbAy+XgpMZUWqpFFDlBCgTDvQ70R6Wq6+v0fTIRzLVE3dNvfmC9ToOT3moPPhEyCeecepyu4/GHAt3nlDPP1Rj0e3L/yUGt4ro/nC3tdug5p34ciwVjFnzkO2GWTTzqPKuorFIR9UEHHWzr12+wxZ8uluQjTbc6OlB7CQpXPIM7fxoidNfOnBHSvCkmABSGRaddfQWev1lWwfa5aEDEShtlnolwCdhkEEFGpWBpFAT3BcoXFu9N5u8jPcmBBHQur4fgOLq2ZBDB/mI0rMmCeMR2IILGWDHzcc0VAOYUy7r2X2sOV3Pl5QkQXHh74E1VXX6Z7hsgggDv2jhPQivS/7sNEBHGMNkFRCqi4lJHoMti96DKMJYZq0hnAnLJ0uZkd4lswPPfvLVczhcOq+Zsbl5QA4K6C33QgnOM/Vt7XOjp4dvB70PfDXName2mJq2TRPs2bNyotQ71QPbvohqACMazr2k9rr/Rmm+9KVBsI72MTIQXHysqGG7u0kkAACAASURBVGWNlZm4K0p+JdVHjPztr0Rx8fnP94lEDikJlEHuB/PHM5YAIhVXt7YLRGRlZqsImcAW5w7AUFabSH5trQKC0pJXbVrXdvTyZaJOgEbYv/dQ4l7wj+tkfLjTn8jGxOJp9vT3QITmIJkFisBjpN3lrGUr6RHRHtbxNGReqYVoarY6jpueJhBBMGT9xo129I+Pteje2nPXTlfjvFFDh1vVpnLbcex4rb2Ml/4DB6j2obJ8izKRjAsCH9goKSvmUEMVqNHilyMhy7nomjoVjPliyefW75JPdaOaHttH46q2rtYKe/cWW4JMhRgNPXpaZ2eqxGhYJ8h4DB0yRHQmQASOG/QUqdrVbtPzI0BDRoMLYz+ACGrbsLiiv8bC2fKKrVZeUWF5PfIVzMO5O+6JULPz+Ik/kx9TVrrBNqxdo3oNZM8n/mk3/f2D77yliDK1m41NjVa2uczefu8djQeCsVC1YUzc+MtA5Tx1/7Nt8JASu+Htq4NCHRtOdndJVVcvOsbs3IrzLBsFzM3lVl/XYJN23dXWbyyz+z+ZH37vjjm2rbt6UxIoCTe5m61JLmjmT25X/Wv/SRCR3MXa9598PKYr2fPkOo2tZrP2nGN5uTk2beputnDh3+yyRZfaUS3/ZZlZOXbIIQdbj/we9vzLr9igwYNscBQCWLNmtX3x+WcKHDIOyJiNHzPKBg0cEDq80xh202Y1nSObpD4So0YHfy2CbERZsP/yhpB9ra1N1EQ4Y0W+WmxNwKvqc1NTlYlAKIi5gtBEgv4e6ysU4I+dr11VVSCiozNFEwpHBaULohp8mUkEMtq4Ya0tXbZEzUwwlkiqZefkKhLMIH/xjy/ZD394tI0dP14nzSTiREBXRX1IibDfYAC8TwROsDu2MoJRno8LouiXv0HfKepbrEYzgBmi/jhC7sBhxDx64+lrFZbQeKODCZ9iFVvLJbnG8XCYnL60cWOpCrJ0nPx8RWDZPwaJSBTggAY8gAhqIsgk9O7TRylRGev2dhkYbuif//xn63NJ4GMCJHBv2m64Tg/xxBNOsOIC6Euhh0OgTIXr46FhRFiIVAtCliI3N9SLxGi/92bwhUYHiepLDiASDpt77+4Ux6gcP/F+FMoE0VEcSUJABMpMUdM7ASLykOoM8nseGfcOzX5eABuyRQvfeSdor2dk6j5jmHjPPWQc8H0oXP379dOiReQPaUqiSwzowYMGKULEvcBJpTYFxxnHgH+LFn0sR4L9UJfA9+DslZaWyblQ47kBA2xDaak6mLMNHBQ/27DBeM6MH86HxUn6zJZiAwcOsEEDB9qHH32kKAnnTEEcjgFOJYWEcI/Lt5TblytXaC4AsKE98Ox5fvyGxRhA6wBKaWfvXh0d/2RngfNzQBEeZQAwTm9SrU2si+A4CBoAqr8ORCQXbzun2EG5R2RZ9Nram3WvcBTefOstZRLVGX5LucYb6iQIGED3A0SwkDLXPYPCc3TQyucssBQik/FDcap/v77aHzVJOAJI5ZKK57pJy2ZlpssRePhnIcNwzin/rWt87KEgsXnKGYFy45FO5p6oGIWF1qdPX8vIyrGHLgq0og/XhDayI4cFEHHM9Pk6b3TShwwZaitXfmmrv1wdGlLhaKZ0WmPdNnrfymjefmeX9tDM6VcJPADww/1rt6uvCDQ6QMTF55yh6G1nWoq9Pz+k+R1EHKlUA357QDXpcRVLgIhY/B173nVxjOPis+ERtJy6shDezM6BhNdf3L0hdgzmd0kgIvuq5i65Q4/mxcWuMtSDmxdEu+MfPv3qVj9jegI8+DgqmBMd2fh17yPxfw0ioDJxDjjAEh1oaVaPAACFqJnIJ8eAEwWq2CfsC/OQrakhRMrpz8OY7dO32MorKxLBJcnAWpBlJorXpzA4fexzayzoZj8z08xeXPAH7Tc5iw7tRw0+iWDTZCx2WibgtPmk4IDn3X+vbJ2i660tiV4+asR2UVgnWufcIjuSPT3UXSRvqff8NFEX1XZ+4Eb0vG+esi6eZSFKCU2pX99+YT2MWu7NTU2av/yTrW8OBZMIiUBJhI4CmwAaak1trdY45p3XFrbGdWzEr38tUDVu7Bgdl/nL+bJmsAZ7AMV52F7vJfDU0hJEBZTdS5UDC1jDtjk7QE4PIJGAiaiV7qSb6E1sbv9Y1kQ7CsUu6unURNY+Pc2yoNpmZ6vZXMZ+XfSrl264RoIDI4YMtVXLltuhBx+qNV1OUeyLReADG8O+GQOsM+jtM+6aG5tC8CwrE+OsOgxlfw11r/WixW7estl2vTGIJnx4w45yvslIfLF0iY6DGiMn3b/vAEng9y0qlkAL1419/HzxYvk4yHU2N9Ows9mGDx1mvQtDMSzXj/xtU1NLyECojq1dGS9AA4GdtevXqd6HcQioUM1oS4sCcJxr2caNVtynUM3wqAkBMMC3pycIwEHKbk2NApir1qzS+tird6E+69Gzhz30alCsu+JH023O+7cE54bsALYoua7AI+3uXE8xm5Mzx9atXmPW1mr9+/W3wUOH2Vtvv22PNEa57u5KTcnqTf8siPDjJZ8LJ+xBHAcTycXRfq7+N6cqJYMan5DJv0uepMkgwsUvzOzmEXcrY0iD2BHDh9mukydJMYt1F0nhTrKItdts/ITxdsJ//7fNmhPWo+HDh8mOsU4B2LMy0kWBpws59TaAB/wtZKT5P0BXLIF+1Av30NgkA8HYwC4xTnhlymAT2Vj/CHSoqDrWvkpps71d4MGZMRwHvwAGgtNDvZ6Q77m/KtVOggBN22rUbK6prk5dEjG+TChSpaSNm5obbeHCNy0zK0OOBZx1Cn122nkXDUoc6M8Wf26nn36G5F1xBJcuWyYnAJUeaE/ZWaGgymWmyEiAtBS5JKUYo/Ce1hV3v7FRykBESXFwcFrU6yE6vHzXozKKGEQdai5ehUfo6yNdBx89dvAjKsCNgtOIs8EDBUCQUaGJCosP32F/csZSU6ymqsoK8ntIXQlk7k6fIgWpKaJsffLJJ1a+daucNL6DhB6NX7jhe+25pw0s7qvUMdvWzZsTBZ4cAyUmFhyMiZSQYtG1shAuWwhSVFfg5gTNKFFA7SpPyRKfsfmSaE7xc8/8EB1LNJurr9dgY7FgMHhReyhCj4MNQ8oCDo0mvnJuUo5Ial6S+HukrSnjEQeuO7Z+TS4Z67UZXofhyDjR1yJpXEjiNul6ElStCJwS2Zf4PY6dAFnR6dA4677FPgvuKIgDSHYmqo6w4DChWVR8weTVm6Jx7t7U0OWFPTUfIldhMfTN6U5aIP35RjoA49kXWq4vZBlaBaBdwvLrMhFdGaAQEfR9h2N2qPMl2gDUO7355ltWMmSI1HsYr1D8FEVsC70kgkpYYeyC3KExQT8YQJgoG9QqVVYo0MD9hMLEeMfZY+GknoDIB/Qp50o/eEvILMwqCfH+TScepX0VPx5ABVvFqT/WtXP/GZ8cFwdu9t2BA7RrbEgnEDHY7PJLT7fxFEoOGWpvvvU3fQeFFXrYICkNp7jvXUFmtvLiBoGoxT8N1Kpn3wqdsm968WI5McqqdHbYwzcFOsRPLrtD90TPipqSzraQd+nkWXZY1vwx+p43uANI/MqOSTTNm/bBu+Iha4MVM8Xsg8G76u0CC8c+ywKVCypT+gft9vMpIQLukrCejQBEoA41an6Ul01Oo/MDFkKigZx6TKNXhjrt7UAEwY2Q6/3qVnf1VZZ/s6dKvuFLZhJ/9NqIRd/8tf/VX9LuucfaL7zQCh9/XPefcQXVZDs6ZRSBYLHGOcWhJipXWFCocUUW/aOPPhKdpHdxkaVmpMuhIvrMPGKd82wGThqfEeWvOPssgQffFvz692GcFhdrncBRU9Y2NUVzhYwEoIKmhjhzq3/8X/opIAKHEhU01jfWOZ+3ySDCCxrzZnYpQfF7aEzMM+axZy56P3S/VH1UExKbOGITs7OyFWzpI9ZAveYemUPONzj0rdbSjLJKD1GvCJJAV2lqbbG1Ub3O7pij9VrrbkOjHFAACs49PPq+fYoU2GHzSCTn4UwAzoe5znVyDlwX5+/ZUChZgecdshdOaRLFAgddIKULRADy2NgPmQh6RLS1x9Er6kWHNWPTcYoyMywllfrCJivdtEnyvGRbiMoeeMB3ZfMKcvPkz+TSoKujXfeHHjbYVmpbsOVr161TNgBqG9kAbJkCejjv1Ju0hq7cnGfd2GMS9EwXhHBlOM77jVv2UXARunNGWoZNGDtB10iwC4ePYMtnn35mH334oWjiRxx5pH26aJEAGz4V9CbqdkQh6ddP9FMHpeKnR/BKHSa9fwARBG2h1/Ecub/Dhg/TGsZ4SO3ssLzcXPveyz/QfX3jv15R8KyxpUkdk6EuqScW3ZK31er9Y59G7qVnCJKddc8+/D0QEb9/5bjLbMKY0aEpMD23Cgr174ozLzHzPrHuqDtdE5DSvSaiO03Jj/3Pgggu3I/THUSElj2267kHqE6EDAAbhfdQ9ZtagrInWZsN8w7V3zqOul/jhywbIH3PqVNt9IgR9unHn1jphg2qedlpxx1DkT11uVvKpZK28stVNm9WkAx/69PV9sTP/8e21Tco09CvuFjN5UaPHG4ZaanqExGCKamaC2uRMd682caPGavaHuZ1j/x8UfwUmExN0bMDYAIg3CdC2le+UOwQ7wDCKfScC8CBNY8xx9jHD5CianZ2UAClH1l6aFiL76fWA9FHTGmore5koDOwMVI4tUSL4YiCOHAKVn65zCbvOknGGu45nYan7La7JgRUnt59iuyoo35gm7ZskZFicuw+daqadEFhyc3ND4gmOqp+ouLpE9WJzcyUpcApRn60OXS8hc5UU1sjEIGh8oitR1qdm+mOFBOdC+Rc5aSRgq2tkaGgyzbGHzoWzVswRFS8AwioieB6QYlEWnAMSfsyIMaPHmOjRo5QNEsUoo4O7Z/mLhTjIrXIcdDw3v+AA0StQEVh1erV2n9hfg/r1SNAYxYVwBRNbxgYGBvO17tTe+TfHW8vcuYhAoj8HjqtSegxUqO+ltIU0acXIbIPZSG2bUtQTpSJcZCAYY//HAhI+is+O6+XYD+cExOE77Nt59gnZUV0Lcnvk5631134sRRpjGoBPgnUAFGraxcoSlaeSr5Xjpy1CEWU7eNAGZzouCd/lji3CDy4Jk/bAx6KCgvlrHjKnnN1NQQmGItNco0Ezo8Xgjo3mHvkdQzJ1COnAvj9c9qaA2oMFXMzeZH1fcmYxYmf/MwcqIRoIBQHjEK6nKp33nlXiktcI0Caa4faRyQV3jTUoZKhQ6w/2vSxiV6QWi0MRalVldaCDGJri+X3yJPTQVaH8Uu0EloJjgSLNfMV4P/AzV1gwYGEO2r+Wnr8EYFKkJeXoBJgQOfchyi/WZY12S03XGtrN2ywe+4P6kmPPna3jRg5yp762c/l6JFFwWmiJgInYewT/ZQh8GzBfHnaXSDCvhUlPy4Mldwj7w7ZjZMuvzMGC0KfDRbacE+5352Wcs9IuynlLLPfhlVp3tFhv95527MSU976MFxejHQ5kHDHg9e9PwgAKBlEFFh1ohnVabFt7HYgAraTU/aj7Hu8tAAkhpnNPj0ceuZIs9si/ugOIgAPjL+8m/5+/YTTnoPQbQASwLErLrtMzkfv2+Z0f5z/6/eACakE5mJzg/OfTAEkte/zWU5zbrD3LKq8x8GHqpqRnWUdeob01QFMpiS+i7MIoGDsMqZPO9O9GrOVny+3dWvWJpQAmY+ij2zdKmcSGc3lK1bIIYc7TDEyjij2AHoJIAL6DcCD3waA3ZzoA8ENqpt1vT7vPeurNRNpc+8KzniSutb4Z55OZIykkIKUemub6rpwUAXAt23TeuKLP1lWsqn0gsLmV1RV2raGettaVWmdl3b1E/AHVnfDdcq2Aq64v97LgHoh9skxWCexR9gcp3lxPt4kj+fkNYlar9VIM4h0JIMI1kHsKnSp5MAHmQj2EWpGABEUhoagIOOVgAdrt68rUGHpHVEpp7pKoAr6EPe2rGyjDRk0yCq3livAR3ZZioTNzQmwxT2CJo1vAIgQ1Q3hiIwMHc9jctCjKocfpVvlNV7L7t7P8uiT09Bgu5z3nL3704M0Fqgx4VhQTYaXDLPevQoUeCHguGXLZoGyqsoqZeJDI9oeNmHceDEWGOs8Q7pUcx7cswR9uTMUrbN/xhb3FxtFkzmcVGRsPaCqDHJjo21Yt972+dbetvv/fMve/K+/SNmJDFRFZYU1tTZrLNBYsL6pQWB72fLlyia/se21LppRcpdrd9w92o+BAGx8TRfn63aeaZN33knXvGHTJtv729+2ov4DbNKonf8+iNAEkfRe2L4OuPD5N/WJSKY7+Xl6xqF7kXS0pT+ac5IV9uppfYuK9Bxw3iuqqiw7N18ZGp5x1ZOh6SJb2tH3KXN12PcOlVTu+jVr7ZOPFtn4seNUp1C6YaN8xilT97DW9nY14H399ddt7br1GlOnnfwTBbwpDUDCmGAlRfUD+hUre761nOxYmqVnBoeeMYsQRL/ivlL4AiDKd4viOTw7ZUbJnkvVLgTakWhWEDIWV2MDGePOiMH+uXqlB7Fd7Ie/KRBSUxPaD+A3xrmTABGN22o6AQ9CIrHr5xeff24fwznv7FTqK69Hjo0cNUJOAVmGAw74riReQfmvvfaaHXLo92z06DHSzAYVUbBGdBL6Dw4KEq/u6Lmj6Vx/qTNF586dOS8446RxxqtrcEzqttP09gnOw/RiM0VuWBSjxj2GKHBds2FF6wZzXHpXYPCI/KtRVn29rV6zVlkF9ARHjRoVDNDmTeKTTpuymxYzbiyODX/DkDIRSVXhlNP0CWfryKOOEs0LZYYlS5dKV5qO1UTUeEAoAWFcXOLWaw+6p5kcWCl9G+lHXoQtBZ3YUdzVmHRfoYtFnlty0YwXbrv6kxdlc++2yzLELIIDCq/id2Dj9Rq+KCoqErWCfWIl0574zOkH/ty9boO/+WeeidC1xP1pvHTrdeHZCI9KJrIsMdKfABBJvTRcQSAx8+MxPNvBcRKN/OLCJYBUV6cFGScZXqcaO5FGRvYvO1tRcl9QPUXvijieRXAgwffc8Vd0NSpvKd0f+0Q4KFZaMhaxB8eVRaMpIbvKZ91Bnv8mmSrgoKyzEz53o247euBvvPGGFlmcYXqj8Lw4v4qKSmXhGKM777KLFDuYI4BtFliuBcAbtOkLVbxJnRBggftBJBRHA/qjL8C8krUghf/eY0E55bCUPRKP4pqyTrv4mmM0R3FCvIHVjT8NKfSD7CUrsTyrsKn2onXYjMsvsU9u3y/RW6F4+hLRKgH+/BYAQYZlnztW6fcezXcQ8V1vperKRpOSQESd2azCsxNOmtd8sJ8UqlpjJoL7dsNPo9MdQYQ79A8PDjJMTnlKgIhYJPXOSVMT185/ABHUUbhkLODBP+eVrrbeTM9lX8c9EnpTJEBETCAs+HlQdjrykWf1mgwi7vuya31PVln6V0AEIiJnhFIMa4313JdfeqlARJ//cNF125w5CuSwQA4c0F8Lus8ZxjWOP2MeEMDnPHuyEgRKcKAAo95Qk4haS2e7FtXyEwLvq+cD98su4cDSfC0NKfDGJutdELLIRK3JQGLjsQOMeSJ8jH9sPlmpPffa09Zv2KBAEg4CXHLqJRT9p7fRBYGG1PcXTyWi/AqandnVhK76upka+wMipSF5cGTMvydkFS+IdDYzG/zUEwnpXhxJMi6wBahTImKN/cGuuR0I9qdNtKXq6hrbUFZqNTQ8oz5qW61lfQ2Vys8h5955VtirwPoVFYnOy1zH5rHuqjYy1i8wx32ddcEIsQ6oEYnrCffXQYTXfQlkRBBB/wvP/IlhEOlMDiLS0lNFafMgTDPZlZZWAUPsJlQtMpBkIwCPPBfuheRbc7ItPw9A1KEMC9/H4cZ5o56zsbFJtk8Uyl69rF//fqJHqmg/1t2gBMZ1Uu/QstMJturpmQo6pmVmKOPRTqwhLVVS5WRG1IOpJYCUXSdOtnEjx1hqp6k57/vvvavaHWRrUdtCSRD73q9vsagrFFgz3hjD2GzGn+hVUTRDksQxEMg4xNfBD5M9zsxU4TjPA7tNppnfb9m0xfbaa0/rU9xHgIGCaWh+L7z4gpVXbtV1ZMO/TyPDlmNzPougFjvp2YFkR/yfABH3HfiAmiPm5WTZ8CH4PMW2ZMUKq9xWY1uQue1TZFe/EyV5uwMFf+9ZEC+uBkh0py11BxEM4O5UJgcNkZO520uHq9YAlnT/fsU2ZuQIG1IyyOpqqq1njzwb1L+/slKsWxvLyqyipkZUJMYTNgFWiauTQoE+8MAD7YXnn5c875BBg1XwTGYT/2HPvb4lda/NW7baW3/7m9FPjDmLtPohBx9oBx+wn62nf0tbq8QTMqB5p5q1t7RYRlpKCDZ3mgLgAEKyqdCZyGy5L6KAIz40PVUAC0BqQFAMXAIi2JIDrE4/dHU5r33w+elUJdEkm5sTIIKxzXHxAdzfVJ+I9PRMqyrfYiuWLVckcXl8JcIxcuQIS02nn0OjnBA47yiggJ5IoWEE//vY45Ryo+08EUEOgoMeeP9pMCoSzqFTWRJFwBEhgW68EM0dIF14Wqocciaa0yM86otB4Fh8XxKukQLCZPLGNtwcUrJMXKTgAAxMMM5r4ODBOl+M+/sffCjjQoE18rYocBB5GjNqlJUMGCjeNOfHJGYfTFp6WCxZskTGYszYsTr+LhMn6lzoAAlvctnSpZadlq6Oo3yPRYrIFd/FyEqLN6keJNnJ1pOnRiQ22ONhep2CR9k9e+Myr565SKbuJDv9HmURr1jqJ0HS07MNyRkjr9rnNFic1IU8Kjd5h2s51k4X0vOKcrOx8NczC9vJ0LpHFlesRPYlEX0KYM+vX4tRUhYikZFIoi5t553F83WZXL+/Dj6cVuUZDx+TLp/rWQjuN4oZbcg4suBFxS+cG8YXRoXvYrQ9O+EqS5yzFz37BPUMgWdDkqlNyZQkvxY+4xKJ8LuEq1OqtlukY6bGs3RenB2yFxR1h1fqQ15++WWNOxZe6oCUXm9qkqQr0s3cA8YoxaJEHRjnZCa5drJqeFCAkMtn3mhpsQ7g3NNPloNBap6oMfeVjWJFnEHrbLfPfjnTdjpmlh356xf1t8PKuqhlp198mA351R9sJhRihvym8DcHEYXWxxZaZULFyBu0pZ7xlvV9aJQccd9yZ26xtJQ023XWZ1JW8g7R7qCfEJu8eWOfKL6UiHTdWHCWqE9haAXwEArVmAOAXHTq2+3G1Mjr9QX1MjNABF2zvQfGtJXvhtOKhYiAiGlN79ri7B30sUczk0EE/3eJV89oJAMJrnXKCx+aX4Yvqg4inGKVf1kojLgvloD42ntGTOrN7mLYdZ86X3kfuhJ8FUTc9g9/+a99gWZzoovUhYCRAEF+njjiOFeJwtsYYVOzuRiAAgAgQcjG77HpcsigIpJJSjGrPOlUy54/V52AOc4lZefbY2OetN4FBVI8GTRgoOqk4Bu708b4VXYh1qvBOQdIjBozWpkHKCTt1innsfrMrm7bfuUz9w//u/eER63qpK5MB59VXnO1HMKBtyfJcXa7ZR2332qovNM7gOwAwh5Ey5XNb25OFIVDV2F9IXLoNVi8suZhf1iviZBTH8L5plx+pW2ZcaXmO9HSgmtu2O7IeQ/cJyWY/Nwca6its/TUFGXsCTKwP7edrMk8F5eZxrY5dStE8TsF0uSUxUyEUzYdRJAFchChwErMRChj20Z9RYckqrGHfEZgEhDhgReypwQTmKT4J6hLst5zHCK8be1NctCRsQYIUhuCGh33kUhzZWWV6BuhP1a+fJdAXWxX3Qx0EKL6BNwIRH6BxGtdnQ0qGWwFCK1QSJmWaiu+XCmAyf5RcKKOYcigEhszbKSKpjdtKgsCEh3t6t2x84472B577mnUseDfAJZZW7h+ZFi5x4Cv9s4AlhQsShLU8M9Wf7lKdpqNa0DAxZ9BbQ2F2eEZ5+bnWlVtjYBPS3ur/fkvr9rWqgqNCT7r1btA9/nxsgftR72Ot9/WuPpDVyM0HeToOFQAGe7oY2C2mt18/BzbUrbZdps8Rc97YP++Vlm+yVJSOy0tK8s60lLUAXxzZZVd+0Hot/GVbINTNrs3lOsOIL5Jial7nwfv/xBBxKEfnqLag+yMdBs7eoTtNW2q9S7oaevWrtZ4JxsA6KTBMeNpzfr1hrlkjSNQnJKWrp4aUPdZPwHqH33woQ0bMlRqnhXlFTZ65ChlmQr7FFuPPkW26LPF9tFHixLd3gt6UV852KZNmWTZ2ZQRbBKoSetst+aGeoGJwl49NK470zKsets2ZUapgwDcM/fxHZl3ksPGV4i1o9g6FjE+kw8RG3Im/OpuwVr25X4kj0P+WLSrCkDTCy12vWb8Mle9W71kZDtbmzuRTGtpaLCPP1okxMGJwYncddddbSsdFnNoWhPoHCgjwDtctmy5BixO8x577qUIABEPThQnGWMm3em8/Mg/jLKSOMwqxM3YjmMvudFIbUp00xO/C0O4LRqPULRFlCEg9dBngogpBs4pTJyDy28SKWV/AB7OD0eJiQqP0OsDAA+cP5FYbg4Inv2OBEAMHmx5RJ579pTh8OJu0a4aG+2zxZ/J6SKq0a9/fw00l41d9MnHamCTRfO5nGwBFoqIccLUXC5Ga7iPyZs7L15/gQFTF8E4YNzx5zcYNlFaovOeDM58n+4cS1o3ZjAcfHkRt5+LI1B37D0r5KDDHXqX6fX3yYpQTm9K1DZE1S0dQ+nX0JdCvyGy7l3SI5XJ+co6fxagWGjujrZekySgEg3yYs2DAxctdjHqn0ylE3J3WpOrW0VHXPUiNG2KxZM4HC1NjcrScV08X1cD80wDv3GgwrjjO7z6cbgMvss/Lzjk+/57Rd9iBkLAIom6QUoVDizyix7p8+yVgwUHLBoPcPxLzQAAIABJREFUkYrGGArHbLKW5gYt4kTpX3nlFYFgLTY9eykiR4oUHjHzh6gc45PzQEIw1CdkKNrJooohm/9IWFwcRHiUnM9Ou+b+WHheHzt0N1ltFR1Xg1POtf54wat22Lc7E/KAsx4NznoCREyJAOMFkyLQ4faFQASbgwLvN+FjHOeazIP/3TnK/t4de3fcK/pHguzeZlcPOCUU+sc5RMCA6KOMrooZA52JLARUCsbnjWkhW5J1RwiFXX7xJZaamm5P33mG3vvxHPCMssgparLtQATn7KDBpW79/TEW1KwcTDgNSiCCTMthsZP21rDvl4pCf5S97S1zEDE7gggvjD763wARe4ayDm094yvUqP80iMi6797guEkpLDir22pqJGrB504DVDYuLU19HRjvPA+caNYA1UTU1yd49mQKABJ8J9THZdm5a8Iz8u2VfV9RB9ghg0uC2hrpfa0VOaLHBAGPkDnFEWctmbzbFNlzlJ9o4EgEkMU7o1vfBwcRs1/d7pB6UzFzuvWZ/Y+leAsefsA6CNR0dOqYrEk4oQSXuC+sTdgTKA89e/SUA+tFxBQcE31GHhxAVIqwxOXBeSufeZWKcAkijJ4bGyOaSUmKezF2zBirrqiU/DvHVvAkNzfWKrTLTqljdeyPQRE5Nl21UzGghzAE8wmeP86ORzoR4sBB5/mREVKTSiL/Dgxj3Rm9EJBjdVvH8eq21YvGJUdZlKPQTC8jM0v0tS9XrhS4wyHu1aunpVib6EJyhqprZJ9Zh5GFJ4uJ3QOI4GeEguJeCREWmu3VVlarVhSbSfaDXgcE8QCSSMJTlExHa5gLiK2UlpVprBT0LlQ34bz0TDUGYx2HDsqzgn5HnSV1poxrSbhTxN0RpKhxYvkcif28nsFXYM3jM9YkaHscg+eMY6veHW1tegUcSZmrrU3NVadNnSZFKXw51WlkZdrLr/zZcvJzrUdBL4Ge6tpqZSQeHDbPfvDhMbqvv6kNVFI1tHRH3IcxQMIzui5HaWZ/uvNVe/GFF2zXyVOsoFeB9eiRh5NpH338oW3ZWmHrSjdY8YABNnjYMLvsGSTZk0DEKLNRa3a1lemRBvqvgIjkjtmh5MBGnbpXoL+1toUO60V9bNSokTZ6FKCuxpqbGmzksKHKRvTMz7X1a9eqxiEvN1uCPPiCzA3mDAX8iASRlaepMowSlA5RSaJxMfcatcfGhib5zsOHjVBAHolgupYvfOddW7VqtcYsDQ+nTJkiUYfyLZtt990may5vI8uRlWGtTY2iNjFn8Fkzc/IEdjes32A777STqMUoeyEqg+8rMJkBZTAUTGOH5FvFhr6SYU2ik4udEQOfHqR2qiLXkUypZxyEeVMtPwyfnk19KSLrRTURRCtKKRKrq7OVK1aoIRv/GIwB4XbKMHMgOKFE6dEVZps6dZqMrDvXDEhO+uCDD9bEUCOq2MaeE/QCYTn6MbpD1MB573LGMA5paTrhUOzcQ9ECzkWplN69dSNZZPy4PBguns+85oLvgtY2btyg/fTqVZCYYKSJ4CiCJuEpMjkpVBo0aLCMMUCAcxwwoL+oGpwXN5PJSaEplCQM0eeffy4AIenY1FQbXFKiAQH//M233gxKFpmZioiQ2WHfGEte2T/3nAXTOaE8bH/gHsmmuFuyWikpijK4c+roMeFkJxcVRzqQO7fcd54Lg4u0GMdlf15UnSjsjhK5iuLzL9KLAHjuWPMbIhtOyWKfCUWpqEgkByxmFgQ0krqUJpbT2N/CqW4OKuTgOxE1OsZfm32IQESgxRWruoED9oVD4BrKybJm2mdS4xUvxOaaveaDSYqDqSJOivhi0R98Z18Q2b8iaSh4pIfGgfxT5IyIGQVPUAUVpwob78WRjk202L/X9zAWlfkRRS3VCG94TQTHSRiEuOB61NQLs121LBR4N1tjU73mCXOAuh04yg5gmDMMmwfuCbz2E087J6Edj+HgGjm+c5k5/kP3dTkcV6X00O+e6Fyh1+OuuFPfFQhpbhLXvLqiQkIKj9f+OVy8R5Ai2T7tkfBB+6akUFNs0LbzC8020lKsIaq/e0YBEIFz7Q62N7Nz0OASrB/bRO3b1Y4AERVPFFn0z23WTufKwQgRztC8kWfMNYg+kZBW7OpzI2oNPNPOTrvjnrna/xmnnaqi60MeD+3avIDazwMQsdh2SHSpdjUmp1wBHByM+asDIb/GiYfFvhHHhNu48vjtQcQHRaF4239fdHdoYz07MmLo/RCg2D+/ASDYEiDCu9LFZ/jGxvD3N/75XX7lmxn3BkUmF83AyXO64LbaGutsb9ezcCqgc+49WOFqXji4/h0XN1APh5TUhNPV0thkp6wItKa/HfimshWsNWQfvN+L6pgU5wiBDkRFWKvYZ2V1ldYJ1qaCwgJbX7pRHHKcS77b88ZY1R6vcmbAmgl62T9zmxpvnW05V3WpNuXeO1dFm0NLhuhcyZpQs4gd5x+2hHWpsHeh1hXUlxRBXbvGNpSVWbN1WEfMOjPvycSLxpAR1AqxdwXXd8kB5z94v9YZzYGUVHXMTo2RSShkFD5LaZCO4dQPNCO5GkQ6cKLbOoMCIfeE7GRKe5tkTLFb3GPOkeNy7jlZgUHgjTu597qupkDh1BoYRVJ4VmQhoJjiGLJRC0ENirIHqan23ZV3m5WvNNu8FDStbV7NfCtHiSgzU5Q1ovl5OXkKomDP8Au+kxrU335b+Vvr0atXWN+oBUxJsVXLl9uqlV9qncfvYG0HuAw7a4GVPXGMCtapRxgxcoR486vWrhH1CVli7F+fHj1FZ/Ix7NlrimknTZosZ49mcwJfSb026GHBhgqVajSzsqy+DoDcqvEq+lpHhxxNGh/WNTYYgcsx48bpnN5a+DdlrwYPGGhrVq+yUaNHa11iDKPOtPse0+yd996Vg71y1UpRWAFAiAQQKAtqlZ0CYmRL8AEABijy0bTuvi/vDTc4Zg5uPOoGGzdunFgpUMf2/o43VTC7447bLT0zU4CFY2fnZKsH0Cuvvmqv1yATb7Z/70MDKyQ7pm4dRHTPQHTPNPikignpA+p/KPtBsJu6gbEjR9i0qbvLeefz2li3h3oStDKoOcuWLdV4RxEJP5PxTVaSe894ZtxS7M61Txg/wUT5/2iRgDR1KCiRQgVDOXL4iJECo9QHU5fVWN9o5ZvLNZ4JAuBbA0Jw+gnal5QMtuEjR1ptTbWtXL5MwNO7pjNm02I3ahz63kXFAsvtrS3qF8bzdzlhbgPrFX6oZ/sYUxxHAUXo5856iZRpxje+YYK5kqTo6YFWztGDog4inPnDfkVnqodLuHZNaGctutIIOf9cADdl1NixVkmKrq5OURg6W8vByMmxPffYQ3USGAIQsdOScJgnjB8fumvGwluiKc7H5wSdY+8Sox5B9jHBvsiSwFF0g+IGhxvjjbs4b9EpogOM4cFhUnMWHlRtrYwW4IMoK8fFnaMzH845WQi+C5jhO+wHcMHEZYAwobwGI/DHK/RQiCKwbyaOHlZWlqTU6HbKe6ImAA7SsRMmjBdNin1zDb7YucPnD4xr92JbzwI0oM1bVaUHzWLmD9xBBE69tuQGDUmRfo966/5GuoBUoWKrc+4HIELp6rw8TSCBhwgiPAuCYVcGw5vQxU7LHhn3jIBUM2Jk30FhMh0pkVbToA9FyGFFCE52MoCQokAcPzKo3VWavAYk/t6vUfczKhIwPhJ1BN2/H6OaicxEBC+AKDmVWtBC8Xgi4xELxRPZNAcx0eg73U5UL8DA9o0zQkt6igbh9ba1idusiBz3E7ZmzEbokaaSeI2KCzFr4vPDqRxOX+B4XlTngAQqFNEv5i5zAsDstQyiRqWmas7/z+MPyCE/65IZIesWs3/QADaUbrB5835ta3K6+m3s0Bmc5brLAoj44I7gwD552gg5CU73akRvXU5Pnd235flw6qz/GPwuFpKl/So4BR6531wdQl87F3SBCP7WPdPgDrZnJrxhmzeHYx8ld8dVLrl5EH8IgX67eZcLQgFakpIWc5D7Q3QVR8UzRf4dRZ79+cQ6F76/730hvw+I2GT9E3UZv4scAO+uDYigdsKBgv/dny1AgOzKYRdFoVbWY5eNjSBCykyAiaMDmHBlpwSImB9AxMrzw/fCUv2vAYm66VdafWOjXXV3AEuDuoEIL3ic/bmf+f/uNfuB+2NkODsCu3rV2jC29TxaWhJFvW4XmAeMN1fP8fnAnIY7DCeYqDcOMdQaosDFvfvIgdXfsrLkoLE/orn8HmoAizFNDNRjQtr8oaCVebRla7mcW3pCYBdw2ohIp1/hvW7+vftQe8O1KgRXk7prQ0+dhhuvs50mTJDaS2HPXuJbA4Zw7FBoQS6UjawiwIZr2FC6UYGweiiZ2RnWTBGuqKdtmttsqv1gGubnW+2pZ1jTTbMse8Y1VvDIQ4msPsdSw7AoxarghqVYRmpaULXCTjYGYQbJj0aniyxmJ92msWntraorC/ULWVpjsZECCi0tQekl1k9oTa8LEujKSEO3Uh8eqMvtgdYmhyjYzuNvC4Dwdzc9bW2xhu6YL2ZsByJmrLpe9BAcbwlktLWLIdGnsI9974dBmif79Vjog6pZ60tqtgkw2lxWZluQ5uxoV9BQEduWVis+IYg7sH1w096Wl5+nACv1MAMGDpSErlRtardZWmenDezXL0SQa2rkP+BT9OvbV9k0shnIaZKxqa6slN+ApWW8yg5ZUG9ETIBrpyaIaLf6eSHUkp1lny9donqX5V+uFGWpvqlRY3jUyFG27PPPbfOmTTZ58mQ9a54TFHECqVDyACAACZgXULIYN4x9ou58v2zzZvlMu+y0s92WE/pG7PfK/uL/P7H2yXATVpo9fedvxPBgnrz2+ut2yx1dim83zJ4t34t7gD9x+o2ndE0Qz3K8YzawpMRKx64Pf/s6EHFYUkQjaYqNv2SKssdQiBAOYS3Fn8vPyRGIgK6EneC+ew2PU3JEuY3RdepLGKP4r9x75v7iLz7XeaNWhsTqwP79xTDBdpAN8OcqOWCt16axw339csVK27B6rdTjYKxgx7ypM342YAu/K0XKh2nyw8mY4IfhYzOGWE8D7TA3NpRstYys7FBHEes0qUMGAKq/w4ABoXdV9MPcT5QvFgWOPMgranf0k7wGNZnpwW/wHdQDJ9K3pegZWxEoqFlTUd5JKo6Tl1JOVpZujDt6OP0q+s3M1MNHOg/n2w+O4oEeQGGhQIQmWXu7gAjqTIrkxAZacmabmxNttBPOZ3Sy1BOhuTmhqgPqQWUhudDJgYccLldriJxM56NjnJiIztvkexwLB96Lw4gmrYLP2t4u+hKGFUDBZGKg8QB5eNA4eM/3+A51If8fc+8B5lV5rX2v6ZVhhqF3AakasWOwl4iKBo0FFRULioioSDQqAkZs0Sj2LvYSTfQkGsuxi4otgmKCghTpvcwA0+e9fvfzrD2bUc853/ne851vc3HNzP+/67Ofsu617nUvBi5tAd2LtuI7Jhg645w5cxJNc+csLlnygxKbPE8DRI5nlpejDhS5o86Rd6+cAyeMPJeC5RkdTXrYyX/qRaQN8TjIFIGIHnrahGfjWT10BRgUiCgrCzQrOozXO8D7FuW/BGo8FOaUtFgJMakpEZGsLwp+rx5t8HeRUIo8QTw1IaTzOfhY+6YiE+nBoe98EMTnTwBB6pl1+lRl74SmFZOePfqh+4uF/pxWReVNB2hOB0sPSC9i5DxC5Y5QOA6qWfTgJTSuKF2odyL1qIZQDCZGaqQ6w2t0qVY8C1kZQbYtBSLS+RUYVt6+Pj64Pu+AoQW/lr5E/0VNjFA5iYpqA+o6bNpkf3kiSI6y3fvoc9pXToGaarv2ulhh1ExAIga5te/EmBsHiNhz7Ofh3l8KYGPKqaNlRAAiru3wiEWV1nART4iLRdSybvxpEHFE6QLrarlWqZh6E52JyIMnTHttBTfIARJEIDxX4pVprDwphY9QT86mHDQ6GXseaeFzRZViFA15aQCl99uEashzRooWCWxQntzo0Xg2s6/+eLSuQ7RhrIUCSw6Cmt+zS746GPLk7ARExKK0yUtyCkH3ACJ6zfk+KTaXcIyjKBYgotfeZlNjikZyjma/7Br/bi7fuvricXb5tDusE6UtXBXKkx9j0uP/LRCRd+89Wi8qzg6hqNx77hLN4+dAhFPk5LEj2TpKhWohZH3AA8z7qA8RvIJcinuVWEtoJiyERACjYIacSwBCjFeSFKFQ1YVq8vUNdZr3w5pUbctXrrCVa1bb5jERof1co/43Pl91xWWiJ9CvMF4z6hus1w47SPWlU/ughEauFomrUC9Zn+h7EnYoKJDxsnBRcAoWIt1aW2WbKiut4qztaVw/d2skVbcoKg6OMzOpwagon1g2FG40y/ZaDnUhcZv5qTqOFRK3ldiZm2M5tG12lnTzPWeLNQbDizkJQzXo4wfnSToiSPtzA9SBIMoXKpXXhehHVbXW+PPvCspoj17xmAATEYkzbrzG7Nu5FoecjZ13iZWVtIj1IerFLDh9XKCR+ZzxxIN3BGn4DBMgwnEAdXv9urUCm3iG6QeiHhUVqQ/sfHaQQZ3zyDmivXz66adS5eo/oH+SY4EkJ4YsIAJ7AuckHnJsAZ4bxTDWD8n0lpcrgZbicMpbywn9sbC4SNcRIOaeKQqKwEt1taJizDVExLjvRUt+sDfeetOKW5bY3vsMsm5du9myxYtla3D+5SuWy0DFG04/x+j94osvRMcDAOGFB9AQRfnyyy/VB0kC7tK5i5L3UXp6tMdDIRcCI98Tr+ebvfvoW6LHrVm7Rs9/4kknmZIJ4nbRFePt9hti/k+fVO9z5SeXYI3gofcO/axrt+6i8/y99oWm6tgcOtRs3+sPVzsADnkvOGkBZqxd2GL03949e1r3zp0UfQ9Rp5ZqU6ec87y0Pe3BekcbAS6IwqiP1tXKSa6IWG2taERUvOd8UP7Io5KXn1oYHTvI4fLy318RZQyBEiJ6yxYvkZOCnC3mGBUPzslJHPU8DnZVEZXpSeqvwnEe8k+JOnAPmuc8SlBfZ7WNZjXbtsoZCXVP0tMSQioN541OEfoRzBhngiQ1ImLeKPMG+7jzNS1O46wNZ2h4aQCOoQ9JbAbws3Det40FRcW2Yd1aPbBTNDxSAIDAiGRwYmxQvRcQ4V5p9gfhYiypuFgsQIFMHMnGbtwkSa0pCU9fmN2Ak4EWueOeFKvJo9ES/WkGn9Q44qLhXn1P/qST+L3Js1RbG6o/WjgHGwMdjiOGNJ2GQe15B9SMINSUrj3BJM190TGhcvGfiXDXXXdV52NC4W+kXlFg8MRsPud3ZOp69uqpduQ8dFLuSxMF0phpzlqkqIgyEb1i4uhDP2JR9RyI7GwtGGmvvhuxnp/gxrgbN7Sz+G2xYEg6GkSnoJM7DYf2lxc+Zua7Mcw9uKHtC7WqHXv4Ny7e8vxHY1wJ2lG21fNhhI5diSkCn8Rjn853SNGN0oteEpGI594uCsOOKTDlES4HNHwtMBsjK0mSOqoi0SvpygM8I95oNp2HdgHopiQGHTCkIw/JeahVUk3BrEiHiX1cdSbqwgxLOyeJc3FxTsZCbY3l5ucG3edo3Loh62CJ5xAFI/KRHUxjGAMWoBWxgAN8qeuC9jqVWjkeJ4HyXQAWOVkqXuUTMVFHpP66PfM3W3Lar3WN7k+//CPb4+rbIk0rGraAiIwRjXbxxlMMjfjr2kXNcY4EZwAgmsnsOYhwGpDTj9Q+0eXuUQqPPqRBxFSbaDcaVcsJMARXfQIi5gcQ0a5XsHxXDQyur2sObipy544OUcliyDdwuzPElebdumqWgwQlsEUxAcLIPo/Je9jQYNddFYrpxbp0dufIYPAAJKAv+XMAMjy52kHExBmRFuMLbCpqo5N4SN9rwkVg5FWrnWJw3k2j7f7PAkD8ORDhpuVn8c06iID+xOZ6WruG+nhNQCLgupCU7mAiBD/+r235992jyJkr83hekdcacAeMO5R8TKTHE/MQHnVFcknCpaaQg4mSEs158MyVR0SF5GjwKlGRYo2oQNVUqx+wWGMEACJYG7ddd4Otm+uW1H/9sVdfcZk8+oxznqUsJbO75NKLRY3AgCOSmI8MbV6ejF8oTd27dFVkBQlJkojbYuTnQLkqlEGJIIgnApe1bm2V1dts3YaNtvmsqPv7H9xm4803CXDRJlAvcA6yAEPJxdOrytj1DfKAAiZobwRGWB8wYpGPZT7FO55bkC8AV5SbY7hGWLu5T94l6y7tynop51qsK8H3PIM70PydKApRG+hTkpPdXKn5m2m+XccOMto2VFQISJ17643bgYir111rndu3lzEFh53rXTgxgPpbfne2ro0HHQci7x8ARh4JCIY5tXOnjooK4H3l7y5jgq4yNV7Y5j09Vs5DbAa84PQfaKiqGL1sufXp1ctWLF+m/oUt4pFqnEdz/zVXNgLUcSLARECgtfB+pThWV2ftOrTX+k8ERPRT5jZEYiordS1RyMjVmDfP5n73rf1j9izb78ADbPc995Ax/JtXgyztY4MfE50V+wM7h35CXwbIQXHyeQtggaOR9t1ll11sEVLH26rs+XZN0RedsNLs6vKrlCvQt08f27F3bx3z+T++sNPPOCP0sgREMOmndVeblaAmKtgMROj4wDILm2tN9zV7rORPsi8WL1qsvkh/oeYH7YVkMO+StiavoKqiUrQ6dwzRZ2V7kegdGTGsjYAmogV8h1InhQNpK6KP7CdFIsvQOATEM5dAiZdiFmpe5C7WVNtXc+ZIAnqHHj1kZ2xavyHUXogFfLFV3Onqn2Nv0XdRfeJ73FBcEzUmUgwY2zwP8xx2eEFxC1u9cqXWdpzhMGZwaLstgz2nHAZoaFGGn+t7XqrbRBqrOI1Tqphp24pml/OfKERFhWiSzAGc3+3wjCUL5jfScUmcduThHmrRNTB+cnOtEtUmuIELFojihOED/59GpwMxGfAiFEJq0UKf4dnmpoV2IgeLycaTXfk9LTvl36kIRuRvIbm6cdPmMEkWFibcLM7J5t4nQAT36iACI40GpxGJEvC3V97ttsMO9v28efqe7wgv4SFgwBFeYkDznUcgGFwACKIQAA862OGHH67kGBSeAAEc79fjmflbnoWWLSVP265dW3HbtMWkWk8W9KiKjJZIo/AkQlGzSDpH6SoiUeV9RNnRtJpTAsaiB755ngDHYTTSEby2hBArqLegQJ1CYdPImZdUXZQt/KkEZQcBvGevleChsETqNRpZ7tUXAIlF67zDJ5NEKlKQjhrIE5xWYkrJtDpIbZ4zkaYQaRBEb72H9pyqxH254oC3KW3hMrfBuAyJ4E7xchCh+48Tkg9Oj9R49E7AgvuP8ru6nqTaquRFCN614OlW28RIhIMIvBDZuaFYFpNgOmfG6UxuWPl4cBDBpASIoPAbn6m6/N//bjXVVSrgxPFMDDKuCvKlhALndscn/pK8klDr0mzpiF+HBfSpv6Zm9fBrAiI80S6VhHfukqOtKL/AbnvvT2Fnz/CNIOK1u5soUkMWBjDyt+7B6Peq0O4tTFeHxgj3BGTPk3AQcezSUE26XecIGuY33dCAXqHC9PAJ9ya5RTwXff7KDwNlR1s0im8+9lK9L293/8mdSo87Ok3IdxHIi04AFvfrJ8bozktmF42cZk9aoE74fTqIcODkidWuxjR6xv1mgAg4wa/F+3KwMDP+DYjg8ULqB1Xstrv/c288zwrzCmzac+HAqTGHoelBzQARtMrBQdzIpofovvm7B0S8bWaXOpXJy1aXx7M4TSwWbdoWhX6aaoOnr/af/+4J1owpOMs4YdxZ5CCP99WcguYOFR8X/Kw457zkgsX33B1oTXD6M7NkFGAoU0mY86pYG4UdI8UHSgpge2sFCmwNgYqyfr1trthsi0ecbrnFxbbH2LE266GHbOtal6n5j59v0zWTNO4xyphjMEREv8oI4gt4tJFpgTMOpUT1WIqKrA7Jx+xs69i+g/XovoOVlpTIK7qSJF6LxmlhgYxN7hFjOCjyFFsNkq6bK2xbSl72p+4y787bY75BrQxt0U+IlDc0yhtPm3Pv7hH3Odavx3qxfkwA5r6VPXi/IhGIk2BUu2PP6Y443rz+k+dQktPBWFKidWbgbAMi6mtDHhnzWGXlFo293Lx8qSSRPH/C5cea7TLIbOJKs+pFTbUFzOyRzx5X+y1asFBznqhCOOWyg0cYQxTnIuf8ftFC+2HpEhnorM0YfFl39EtAv49PMrLm3bKn7gfbB7oP58Iod9uJ+6WGANWxWSPxbjOH8Pma1attwfcLbNCgQYFKHJOhaVcJw0Qad0lpS/U97lnUs82bZYuwbpB7oXyQDLNXX3/NZiFTn51pQ485xlqVt1KtqvM/D26CG3vdpPNwLfo46x50vD8uCPlwh209QlW2gypWnfYjiR/5/icee1zFzr49PPIWIx6Y8av3g/pTPgnly1XIlH6D5L3V/5iPtM/BhyifdJ9B+9jvLo6J1aCRvFRp6HSVaI98Msd5YlbsXPdmPCTqDoCHqA2RHahijAGcu8wfGPDFBYXWoW1btV1Ibt+g9+wRC2zAzz//XOwZ2habB5DFOyJPhPwG+kGH9h1klzJ/kOuC0532DHmFGaKzETXif5du3VSHY/269QK+RD15btpJdUqouB6pSDLIW7SwXMQktm2TDe32rew1ErRj/jDHYYN27trNNqxfZwVRghWwQ59z6jbvjnN4HbK08zaJMKRk9J2VsJ0kfqTEYyu63eIRD7FXojhQxrbNGxsZ2O5x9jAIhiETV9ooIlw38+OPdaM9evaUEc3EQIcHYDDZYaDyGahIXHenc6QKmLm3yA1ABxOSJ62vD96eKCWVlZ2jvAgGH0YRL55G5lg+c44d+3tiqRe58kRJKEmeYe6J1/RDXiKTWfC4oqW9MShQFBVpcaFehC9MHAeKV630dtJrAAAgAElEQVSMuXPthBNO0D4ty8ps/nffacDR0TgH90GjuxoFCjvoVTuNicUKFMw+XMvvKdBPggKDR2SYSOlI6nSRz89LZV86VnMQpraNqDJtpDvHXypYsW2dTsY74l4FImLHUHJxTHDzAiNO65AcbCygRL9hIEvVxBWJUpURuT+u4wb3dpy8iHITOVdeShpIxL99wPm78IiAq03pc5eA9ZyJVDTDjX9Op3uJVZGVUCSvTkVCu1OhJmRsXVEqevO9Hztid1CUBhEeXZEnO4Jm72eewM1xTrdjciE8D6BwOpN7RL1CtTzc+tcEItLt4GPIPeX0QXG8oVNJ/YS+GCgZTHj/9m//ZiSr8jn9jGdX1d/CAiu+syliELNsZEhOLDcb9auhSb/u/mzg6V99b4xAuFPJQQRfxsTbs+uOtNysbLv3kwg+0nkJ0fB9LaozVTT+Ruc9/tFQ4Tp7ZK31tQzbyapspq2x5nUUHESs6tvedp8bqFROE7p7afD6H9U5RE5eIf5tZgNkLpudcvn9Se6R507RhhM/Ch5KCzXg7PcTLpCDxeljSRQIUBkpZnhdfU6jf4hS09Bgy28/WOfwCIqDiHBmM8/b8CjEj0DE0kgji3mGCZCgoJwXmfNoQBpE8H006M+672wrKWqxHYjgrgAF6c0TqAESgIgzy82mxqiC94XtQAQ0Nn/vTm3aKZzx/y2IyLnzTs0vAQwHcOtJqcwFvsCmwQK/11wQjJLiB+8LsqPNqEY5t98mYwMqDn0ezy9Vrl29hHeGhr5zoaEUZZAsXRSUc6DtLFu+TPlpm8eGa5V27279hw+3z++6y2pitLhZ0273Z+H998iTv+SHH0JtilhpWos4VaGZx7KzRDMJcw3F1gqt/fU36zw1N021Uuq5kAfX0CjvNM/CvMWx35/oCTNNl235yAOqoVAb2+c/ur+tUyaHyEhZmZxoGNcYYconiLxoRQDqG5K1EeCFt5a8EObkjCuvTC5RfPedVpCTY61btZIR5Q4q3hfrEEYdhp/ntZS3Lg+0olSiPVLRSLrCSuDzoDxVK746kqwoDBEBOW1iqBieyB+n5pqpL9+sytt1RJUbGuXYoA3pD1K44V3CWMjIsPkLvrcflizRPHrdMdfZ2D3uTJ7nYnMUjzjRQHv74g56JgxQ1HkAKQCtVmWtNLfikMRbjOoP/SoU8A2RadY9imJiZyhCQ94JBRNbtpThST+VPcA8A4UEZcnIlacWBufo0LGD2h7D9fsFC5QTQQ4FkRX6shyvRQU24vFT9AxTBl+ra+F1F4UzN9ce3Rjkqk/MP1XvFKGAL0sD9/F3e0+yjRs2KpkfwHXQAQcIgA//KrT1orMW2OuvvS4gBAUK5xkFDV9/4w27ZmKUSUoVdxg+8iz7xS9+YVeOx9vhChuxeVum0INHXnmHaSrnHmZv935HeafYYl27dBUdGCMduxNgjS2H85bno2Bfjy7d1Nbsj63HM2ITSjQEuun8+cqLhVFD/+J43if9k/cFuGR+h0bGteg3DujIR6L/Ar6Y90nyp2ghwJocKcAI5+E9uoMWsC1VymgXcT7PgSCihaOee4Q+xjMxN0isJYrqYA+2atPWGlBSQjWVsQSjIOYqOBhVHa+GhkQ8J62MmXRoZ4mkbMa0cqbYCuQnRTpX4oz1WjBQHuuqtjYyea5F5mvDBsmzYnzwUJWbN6tT6KbbtrU5s2eL9wfiGThwoPUfMECoCmOThqfjsoXCT4ECwucunSgPdNT857u0Gg9/Ox1EFZWpxkkEAy37kiCZqaJwCxcKRHANaEd4+3nRDAxPvHP+t1OASIB2yocv9j6ZgUrxHEgVoqoqPHthoToRYUZXtAGtEl3wMBCZ/kQk+Jz/3Xv0kBwh+RXi0NbXq4YE97D//vuJFsK5OAakTgSHTt1vwACr8sRfIhVxkuQ7JhvaIBQVqk/kXGlvJUOTtJ42np1yE/MZkmJwMddE9Q+cvpJKusHABTyChumoPrhoD5A3wNCpVQkIoPPFjod2Mcc5FYp3+SPJ2WY5DemQWRJN8J7dPBE5VTNC/cYpcVyfdklVtE4GhyeWp/anfykyRtGYTZsCeIPmE73x3gbeNzhXCAFuL8Hr/dYBtmRoo1yhD0A39BXVixQ0B3VcV3UfpDJSmyRWi6IXNdKbJNjweNcnIMKfr3lo1lUYnC7gkQ2aEm+uRyJefvll20i1WpcQjMoMgIhtVVutw/Tnbcmpw6zLU8GbD4DwbcxRx6rt1S9qauyZI1KmqBelbiYFeG7j0VIeefgFd6WbWcjBbvIUxjD18/cFAXKBiJlmGbc0Wt9Ms16ZZl/nB16PA4lZKwODP+PAAGQcRPQ/aXKICD5zqj5PKE2ACELjcZ26tuvYhGfPO3Cv9pRbYxg+kv8nX3JeVEEJdDFdk2gh7YdXFjpKXuAuBw59yI2QQYh0+j1HGLUbvjwvJG6+cn9QwSEJ2kGEKzW5pKs/42hABJgmJoDbsNhuoY5ZABJEdDwq4RQxwFwEEaffdYa1LC6xO18IhtBHMRLRHEQk7zj+0iq+d4AEbwXodbxHIlwnPg0i0goq8X6mesTCT/5f/Jl9xx2Juoh8ApkB/LPR7zwakS7clj51/r13BTpMqlAb3+Npx6NOQjHGI8Y37x2aKd5vxggUIgx41kT6edW2rVK3KWvZ0ioqK+TZVR2LVLXnToMGWatevezrJ6OufryZiS+m+riZXfTGZfIuf/DW21EtpUay4P12GqD17h9ffKF1jF5W2KLIuvbqabNmfhqcXV/N0bD5ZI/dQh9sNNv/kANtyYJFtnLFyqT/7frJpxYFMrUfgHFh/O9ttEOzv/3z+t13k2JOn759lBCKPcA8RBtB3T388CG6bwDQe++9q9oyvB+iBB07d7K27dvbP+fM0VqnZIao9SEWQX6B5shRo87R+LnvvvuU70jNFdbSATsN0Ock++JY83wjADyJ1qydXId3hOFLlAZ7gmRTxiLVw6f85Qqz0ta26rUS9CR1/fbzV+nnrF67JF1k0WtTrXJIGFTt/v30oAApx2FQjQJAbNq8yU7rG5K2tcV5Y2z3O82BxNTzD9L6MWDAABmYclTi+Ubmu0VIFgckInNLXh3GKhu5lNgMgUoac6lSaopEF1Q7Yus2rakkTCPpyu/cn+d70g54hJGWHXLLUTr3mxPfFJhbhuzrpo0ylteuX2uX/D2A3qv2nqz56aZNkS650uzQrUdo3uLcvCvGzvtZwUvxi3V7WIvCYvv1McfoHeIwJC+iR7fu1mOHHay8Vbn6Cev/vPnz7OVXXlGu0N6DBtmFqQrwTQ3ZjMaUpji1jOENhnp6HTnQ7K5d7kwouSge0g+xV1QYOLJMaHvWVWw3xG5YdwG/uVm5SoimH/OOvCAlXnrWM5zTzN38zXvh+XG4YV+SM+F1YohcSuWzpKXeD+dCZIj9eA+iE2dnW9t2bUOB1tpaie8QoQBg0XcdONM3sLUpyGyZmbZy6VL76KOPlBxNG+PEl82Hs7gwrN+ysRDWwS7J557rRKcSGKkNjkIli8faYnJkFxSon6XVMd1+cRvBgUFiz0TbPHGMuUpnpHInNd2iTGzGhjWrGotLWtoalBy2VEqJieJaGKBKLi4v12Blkps1e7YmFR6GwQP1B2MewzShscQkZpJUkL3iOOcbu8fYpT+dJ4/xxubUD66LrjENQySic5dQaRLwAPWIl+yZ/rw4/vbK03QE9+YrCaq4OAzY2NjcO52ea0nSdv58/XQaERMYHgk6IgCF6AMdjI4CAAAk8B3bzJkzbb/99rP9998/VCqtqdELB2xwXdD+q6++qqrfeH7prNCujjjiCJ0Dgw4u2957752oB/HimCSUxBc5+4AMNhn38HZjvQhP6E0iOSn+mnP+XaqVczmnV57ySJ/hXThXztGugwhPggfU6f2kjftUxCANQBztOh2IY1wWTCdJVSd3iptUj/6zLa025eeIn21HXYrf+QBI8kLigExXYKRteHZFIqJSFRMTbezInokI6o+2dMG71LM4r5FxktCSPFkpUpXSnEMmBwcR/OT63IcSGRtZlOvkkZIiUDa6z40JdcY94kr0igar8k9c3Skqf/n3qpOSm5NUWn/77bdlGBEdY8PDRZ0IFCFIHl27Zq3GXf+/Ngnbf3n4LzUm5O3EAa3iSAHgPlEQNX/cG83kX2l2bvGvQ3I++Riij2Taw3+J+zq33qlNKa6rd4PGucEI6Xdro0056Wib93KIKLzQGBj7CYhoHQz7btkBZOxxzJnhHbw0yp7bY7hlfR7lYw+NVm40BiZ1HK02Ex0p1g1hvph6u6uGBDfmNRPuiJGI4AUN3SBDDhAHDHiOvb/deOAj2ufC107WeQfeEwDop2eGPuZ96I1HgnKJJ1q7stIEu8VG3PJUaAZnyKRBBI7m5vrpaRBxGryj2IpxTR69YbTd92+RWhUX56lpS9Mb3cyop4x2T7dQANvmhgLYMX4TgMT8xWa9nCXEuwtBoKZtptn0xWaeO/lzgKXZUcmfhffeq/5K/4fOQ/93yoD3edoyTVX6uXM1/7zs4QeVVA2IoJ8zb/u8ijGq3CJoskSfND5qrTAnz9q1aS2PL04s+j489MqxFyWn33nECFsyY4ZtXORJLOGrie+En+f92zjN2x+8+bbmwN123VXc+3nffWdHDxumqsMLv//eDjjwQKktsdYShWTc7bzzzvbBBx+IVknkhITNr6GtZGRIdhJDqnNurn3wbghLER1nn69mz7bsDRuMgFK3qATj+3QbNEgGDlvDyjB48dIu3rZNhg0a9xig3bp2ldeXNfLggw+xfffbz+69524ZSaz//EfxDc+rIvD1dfaLnX8R1GyUnhyUtZjr8bJ26txJx+C93nvQ3roma/opI05Vm/Le8eS6w4d3s6WyQveDIhMUs5bQj7JzYlXeHFHQPpr5sT315UNm+w41mzzfZrYI3LxBFtUEKs1mFe+iKvDpzSmFfLbzV1fYgEkD7aspn8voEh1k00bbVlNrR/U+UodN6H6zHfPZYDkIP/r4Y6kB4WzkfcDF32P33YOKUnWN2o65tby8lSJKRF2I7uCdJvqBc3DHXjuqTzH3KPocnZmt27aTQch6sHDh9/J0uyOIvk8bDLg6AiOv6MwUt9TsqanPCAQRrbjhL1ObaEBxPhmSe7S91jUq5a00O7zmaPUhvN6uNDT5tSv0vAfkHGoVmyrssEMOFUUdx9c+e+8tGVIiaZJ+r6xUMjb5ALvs7O3rYIGbag4c0m8glSdRns6ZSOVemdkVu/1WcwD2He1AO2NrffP1nEA7atNGHnfuhedAylflCRrM+vXpb6tWhsJwTvWlf+FAJmLBu+Cn20Wsc7wPrsVPHA9QpQAISPrLIV0Xak9I2j8jo4kVU1Gh62CrYpeoCFx2lhwQ9Ce3D9zp6p5+nPhEIDgfY5eN3Fv2B7xwTdkoMa8BxTIic1sqNgfFzrhprMV8VI8eYPeJdRLtE8+ZbQ4iknOkhI7cYctcKTp8LA8gdkwsMix1JowXQrR40hngKDoAJGQUFxQENZ8NG/QATEw0xh577pmoOXFxRRjiYuz1CNy4cS/Szxl7vHgBjLhI02BeF6Ft23aKRHAPvHQmeSYa1751ao74b5s26Ty8ePZnQNChAAO8aBn3JSW2paIiGSx8hpYv98jL98RtOgid1A1ogAhRGGhbDDivU8F97LbHHtIypzMCABzVAiKkcJAFbQqZumAgck+cgwWCNsbLg4Hius90QJfh41zIZOKhkQEMsCBsRQgsyng5/9IBhsBCDG+5Ec9zKDLjRUZSkSBAAAhXdKTI3U+rEXHPTmlSEjX7xUiEqFCxZoQ4uKBm6E4kTjdXR/KO7ioDKcUBT9xO07O0wMWcgyRq1QxAbKdGla4VEfMVEmpRpDmlQ3oySFKKYKJexYEmAzjmUWCEe6Qh3YcZRD5GkkiEtyvv2r+H0xx/d1oXfzMJS9IwFrYTHS8nVBBXdWgVE8yWEaUyyqkKvfQX+jT9nXNIySRWLHVgrYWpscFaoKOOtF9dnYrNbdu6JXoQ6xRFZPFCXjC/IE8cTowd+mL3Z8NC8+Wv9tF7ffIG59CYnTX5SI2zJwr/3YatGmQv9YyWrIMJCs8VDNW4eLjm1fDmo0FqDiLS3ibnu0ZgccDFwSA6qd/58vI6iPB6FJ5svayuczKBTrj0LHl9WDwYY49/F+4fIDHm7BF254XRGo+e9CnHXZBQmryv0XZTv4o0ordiwuxvwk3d0GdcQjMM8q6Zdt3Ch0I+gj9L/Hn5+2ervefccbKO3fGcRxLlH67x9uMhI9pVmZya5XkfAIlHJ5xhIyujhKJXccVgcBDhMuweoXg9NkUKRJxfMcYuiIXEdnKrPlIFABKePO31I8AgbA4inDa1Pjh2kzoTPwIRHgWJ7396vO3/DpAoefDBJJEabxtAGKOevr4dkIsRyW2jL0j6wH/2S831U0VPgo5DP2+8IhhL3Z59RmMctRt44vmFBYpOQBnIRNnJ6ySobkEA8GkQUQjtgAhdpDRNjCVRzn7xvFAFvm9/UVtu+8PN1qN7d3vhhRdkkBx88MHWg/797bcq3PrWm2/ajA8/tGOPO1YgYZ999rG/vviSdY8L++ADD7Sn3nnHHnjwAbt60iS1yW8n/NbGX3KJdYj77Hfggfand96xB++80yaNCx7o306ebOOnTEn2+e2tt+oYvJ+NsYDUn//2N3vuTyF3adptt8nZhZAKMu6XXXaZ/eUvf1GbYPxOnDjRzjnnHPv44491j7rWDUHx6PfXXCPvPBEG1klACPd5/fXXK/LA2gaP/v3337fnn3/erjzxRNt1+InWu1/fGGUIeRBOAWlZXCxHC/WsGHMFRYVSrbm86/gfv+7Dhpo1/BhEfG672x4bv7AnS0OEcsSsANSfHRhoOftkPNfU583snQteldG/jWh1Xp6NyDzdJgwPlLLD3t/NFi1eLGqb56MBIIhwkfhOXQ2oSdCmWJuJzAAimIM9zxJ7gwRdpGaxW5hLARzQZdgPYAI1CkBHcTa+Z95GlWr31/cKz+3gnTmB/9FWv+2i29XnLn0ghizj3Hr45qN1fZewx8aCwtOzRw8BQRybUHMwyH//5tW6xMhe51jHDh2tYtNmRR4OPfgQ2/mqnezbG+da61blWj867dI13I+zkzbxCzfTjK6U0Jqaf57inREB9Sm9aWq3mw66NlT7bmzU3E4bAWigJKq4ZH298jfWrF5j+++3n+hJvL825W2tvFUbW7d2nWxbKastXy5bCAeuU8s82Z2/3RHNNUTnK6QI67rgQKip0bWlfFZQIGoW70ZJ99HBBMAmVwmbkbxhKoITmMMmYr+EMi4nW7XN+eYbzScAUr5zRVNnSjh7xCnS2CAIJlCrZO3qVQI4blfwGhLnLH2QOXv9+qCwmgIRCQ0ap7QrRUbb0Ot/yQZCACiKsiiXIwruKHAQc3cy6qu2NuL1hzbEDXmCLROqbxg5GK9seEicziTVmaysRP3oxyM6UJb0ULGAnCcCJwpClIlftSqRhnUlIr1UOP+ZWcpYd+4k1+BFeB0GXibgwvmW7p1Xsg2cuGh4M2jZDw1nQkBEFuh4GNdEG1wSjAiHI3LagBfJpMdk6PfA5Mg98HI4Px4dT9ZRldP16wUe8FZwfjiReJGc8sA+JP7gYeJYgIhvvCiMIDqmwutRxUiJN/F+6AC8J4x1N64F4vCeRC1fjH4lxETj0pWWvIq08hAipQlU7OpKbmQ7SHDPn0dF0sYy9+w5Dwot884cRERZ1jRVKZ0c3Tyq4TJiOmeqr/h+aeqbwImDiXSnaxaFaL6fU7H8GR3k8FOAIbYJwEQ5KVItgrsYJVtjLkg6iiPKnef7EFGJWuWeA+F5JA5KvPaGJFyhw9TVJ5EQeRFQQEmBCCIRmdmZoQplBGWuxOQgwmUt3avuVKogqRiqtgKOmSCJjEFnwjgT/SY+N+oVRcWFtnrVat2P11wpLioMkZKYa3HbhGCInz91WKKgQls91TH6m4nYxyDGmb8ZIgPwsYZoUTl/nxO408kXish7bRwYwNKBI4ILVyDiX1faMxbqUbC5NxEgseyuzomn7dJnztJ7U2IaBbTKSiVVmR0T4aaNiR7+482mnnhR4hXyHCbn2197cvTaR2VYL1o1pfu5NmX+A5ZIqDpw8HwE/gZ3RIP/8DSFy8xerxpiRfkBAXi9CKc0ASJQe/EaDx6Z+BGIcMPBOcNDYqMAJJzmFEHSBeeNtYzGDBt9W6AyuYbQ8ZFOti1GI6bHUwAk8CNCFOvmlLN4kIMIX/5dyemoSENP1LZWms19rAkvUtn6v7O1euQRW3/WWVby4AOKRgSlpDAGfPzJwfJfBBANN98UqiFHZSGU0RiLOZMn67xtHnlYc3lNfV2itKKFlwhydq7Vk/RMdea62hAxzMy09aM8i/3HT7h54hUhQt4iyHd269ZdCdDXTJokD/Vzzz2ng4466iib/dVX2nfqtdfaqFGjBCKGHTtM8/PB/QcIEAAQiNc7iODYQ391mNaYSy6+2CZcOkEqPpkrV5mDCPY5bOBA0ZB/BCIiqCAp2aMFoX3rrX//AfbG66/bEUceqTpHB+y/vz3++ON20EEHKXIw7Nhj7ZopU+z4E07Q933KyuzFGTPsqokTBQq0ZWTYbydMsL332stOOfUUVYTOmDtX/evzHXawM0eOtEmTJsmY27VFC+tH4dpbbhJ4EE2wIdAHAW95ntDd0CjqII4sakJc129SU8M7sB4y1Kxuvs1vH3qeUwNbb2ySDXu29CQbPiu0/0e7WuLT4O9ug8MpZ1z7hmyCo/qekFRmBkSc9q8hypmgijH3yrrP/M9zTHstJCjffd69Ki5HdfSQd0Ni9EbNt+5JxoHotR5Em6uq0lrKHM06qmj1tlDclvoDODsnrTnKeqGo32D25NdmT/d5WuvgiOsDMGK7bfQdSf4QdsTU56PKQZwvTv3FmbJnMIgxgOmLRMEkFVzcVMhWOUXV1XbiCSdYpmWqzgQ5GRe9GSSNXzv37zbklCPt8VunK0oy5NQQqbF1oBnnNv4/ABHt4gOkHEt/GPkHFftdvvSHJDdIBeGQaW1oUHQBoQSiVN27ddf4hOlBPRXsOwzyys1b7OOPP1FS/l577SVb1VkjXJF3gqIW7e/5bjLeUb+MtPTFCxZq3gGAKYk9yj8TmRD9MNafYJ1UPabKLbJ5Gffqg+WtVAiQc+CsTdOacM7DhuGaA3fZxfr266d+4OI32KJKZo5MHe5T0Za27WRrkePjdotH/Hz9d/q0UgpimQY5+qNCpDOBEvn8SMt25pDn1tIW3I9ABMyJGH3iGRWJIRJB2IQwKUoO1XhhokdZHD/4bnDvAbtIvM6eLXTMAyuCEEGEG4Fp7pUjGQ+xJBWOXT0oeqKdc++NBwAghEMDVok32ahBxKBw3p4S6WKSHQMZDpzLp3kkwg1ekCovm8aEt0nFQqITSlpGoWDLFp2fDgpaVUIZXuG8vKBZXlGha9MJuC4dlI5Mu9EhPLmbl8rnRCtef/31RHcYB9Hq1avUXuzP+TkG5M9/roORx8viWjw/z+DyhfAhMfI9EYf25DySUI0GtXcgD4/RplDJvBphglSj/r2H1piQXb/YgYgv0mk5U0erTsegP6TzHmgnTyR3xMs+ApGeB9MsadoBhkJmqRoISejNFb1SxVCS6EasV+Eg9Ucgw/tY5FGnQ3ge7vNoi0drPIKWGPxRASxbaikBtGmAxmRxT3R3IOWROAdnUhuTAlPI3aC/ep4JfQ+jgnesaIArLzWGic0jEUgFUieCxOoktBj5qxzrsqM+IfhEyDMGkQAUzUKEiGu/8sortmb1KtV/UH+mYFZlpZW0KLayVqWiM3mFSo5p26a1bVi3LjKcw0Tv+RhS8VC0o1Hnnr4pusKdCdVEQ04WOakNsXkOnRvg0ZMNiFgc3eHUoyjv21cgYp59a5/bHvZ4xrG2V+O/dIpv74phi+hpu2BQSIpuOPdDW7psqcLPPXfoYX8cGhPG49p2zashH4Ln/9NNo+3M3z+hBUgJZHV1dvOZsaobIAL6kEdXmicSs+A9alZUGiyYLRfHldqjBm7UO10rOtwcSLic674WMqcBEGkQAagYMjy2KcnSbM1BRHP2gF/7eLMx515gWRlZ1u7WoDrl7DEHEe4orI2FsGNZO4EItu/jz4N9ga8zWx1tsQRE+HcxKjI35MQnQaf/LojwDlN0370yIOj/tSn6UFOH+q/9ln/H7VoDVKCtqloeRlfDUw4fDoPMjFAsDUpJTbX6T/X5Y634nrusRVHwINLfR3wWjLapKfkp8iK2rFxpY79cZJPvvkYGKHP8gAE7WZvy1uKOM64vn/BbKfU99thj8pa+8ca/25QpU2S848wiMsBacMwwQITZIQN2SkBEbbs2dsD+B9if//S8fU3uwaZNdsKJJ9j48eMFIqCUZKxcmYCIOf/4h+7j+IMP/lkQgaeUsYAKEuMYcEWuIyDi0gkT7M9//rPaat999xUdibWJfAbagjoAXbp1lcTkHdNuF8XmzLPOtMHLlqtHX37bbTLcTjvtNDtvwQIjpeZTfAyFZn/66Av7tycfs/MnX2eXjL/EXn3tdTvtnDPDe66rS4wz3ldRHrKmGRImEfU5K9O2wlbYtNHuPTK+BJ9XfgJEoKLE5oDiloyQnxRkD8LmQ7RtBBGzbp1hA0tip55lNm14oK4N/vI0mzHzI9tYsdnyiwpVqZr2u/Vv1yfnGv+r3yoK0aplqfjt5SgyWaPWeXc4BfnRXKvYHBw2zJ9EJgC6OGf/9c9/SjWMY+bO+04/t1Zts5GrzrFHO00PdUwaGqxb1+729heH2tIVgWa4e4+LNIfdf2SsJs1dTTAb3PEg0aNYp5nzcbryLumT1DtAkt/rCBGJwC7hZ5dOnaVKNOODGYqYQ2n6zVlBACPZNCf45Bhjj74AACAASURBVOg/ARDNS03/xFjNKm1aC/gaZ1Iqv3pKB9TMoB3n6P5pBxnPNbWyr+ibtBPrHgACsR8iJuRN8P3XX31tXbt2V/4Nz8NYV+5NSYnmfOWsUPUb9ausrOR7X6vJx6GoHO+H46HToaBGsjXRSq6J3cOYJflc9HByfzOzdD7syjbt26mGSqBGF8oIx0akQBwOZ/o0UUrqqnE/7v33hGaOkfMkVpdWzY/W4VloG0m0s3mea4xAuE3lVH63wxRNiPmu9BW3g7DnZDNHp7YcyPHcgB0XoOFzzx/GuZ3xzax/NPIQ3HxJaanCt7oYpbK3bdNDMmFwAbwQhDfxnv9i553DiaJEqBtpHnXgmdL8Va/u658nijyxDgAv3PeRxjUJKm3aqEYE8nR0eNcudoOJB3buLJq+vDQGAqCChgMo+AvgfHQUXj7JMGzsy36+ONAGqEq5JjnH+vmZ3D2yAbhhQaLwHvcyePBgXaeoRQsloyMX9sknnyT3sHbtGnkimGygSfEfsMF56JhK1mkZOJxeKdi94wzy9m3bNtFpYpE32p1OlcifxvHJcVLaQm0q1pdQTkIMVaWrLrvsl6pUR2+6dyTnhLqXJCQZhsiG+KoMlJgor2qvMRKR0H7gpcfwuuhsqQRwjyJsR3fyWhFedC3S49yj/3MgwUFKcznbtMKAwGYEHT7QEsDk/D8vpBeLsPgxgV6VEUBbTHx3ipQndAvAxVCh06tcaUx9NV0FO6J4vDyqSpqZtX2uCYorcfCKuoG6bEbjdiDCIxFc10FEOuLjEQnluBQH+WZXAXvttdcEIlA80TGNjfLktCxpYW3atpYSB8aJKzyRKwHNkYVHiWPx/ThlyilfjKP71/zNTi04yJ76LBLB6ZPNEq2TdcV5vIAIz7mO0YhFr4RoBCDi6gcbgyFvZptahM8dRHjS9LJZIZxxwcCorITdf9xLUtPp2rmz5WVm272nRIlZ1jWuE4VDBtwS1JqOHX9nQkWkb7DQ8B5uK4jJsgAJ7iOui52GLrVlG8N1HUSMufB8jcfbiyNtymlGWCiVTXUqXF/e+diACP57dGJgZbDqXys+XD8FJEKh2KYq354HsT3Fu4nqFKMoY0+80PKyc63s5iaL142nX0aQ5yDCgUHIfDFbHX86iIg5quYiXH7pvikg8XoEEX6ueIr/9R9Fd90ZC3RR7bg6zNe+OGdlaQ5ed16THGz6hrNvu0VjgLmN+XrM3BCBuKD+QuswLUR5dhw61NbPn2/nfzzXxt84QX0JOsNuu+4mIIv3GC/kpZeO13rz0EMP2Z133mnDhg1TTtyRRx1lkydNspdeekmJt78ZHKxZjyoQiahp29r2329/e/GFP9tZxx1ndzz+uF151VWKal86fvyP6Ey+z1UXXqh9RGdSxcDGhAL10ccfyUBnGz58eABOVVV20kkn2e9//3utpSi6TZ8+3Zb/4x/a74W337Yv5syxP9x8sw099tf24p+et8svu1zPcfzgwXaMmaHF9rtp0wQizhg50q797jtJFSAAW9ejh73x/fd21G497dzLJltNdoFdMn68DT7wAOs9oH9I8s0IzhQiQGSnKOqaBbXTpFa0FY/o1q325O0xaujjocdQs9r5Nr9TMKxcHprfm4OInyq917bIbMGns+WF71ewl325cYZRzufDwSHCgiKTb62mfGe3ZgcKV+pjG/nqKBme5WWtVNW5vrZGVY5Z99mYM6UeRAHfTZsT2Vf6I2spid2AiF49euq5iXpIk78gX3kj3y9cqOTpC+4fk0hR9+1p1quP2U69zDYuuMDuG3q3FWeZVdab/fKWA5TEq2rNFAvMyBBo+GTmJ3KasgbgtCIKDeiB5sPcR40I5QdU19pBk+PkTGQy4oTXn35V7+jII2nz2Co+lx8dEjDOu2SyCu1N/luMGn240Qzg0HxzsQY+jyDimo5TFEXHiQotl3lZkZq8fIkiiAkS65cgjsDzHXLIIbJTvp37reyUkhJUmoIDlgg1DmCnw2OMc4zLujIueV76PBK6AAQSsocdfYxoZkQfaX+oldjKuXm5ovmzVjJmWDtLWHMLixTxVEFAjPCsTOU0OnMEOxpAzj1jNwB6eD+0uxRFY16Si9pgqIsJFEEC63YB9PPiFra1MqgruqMysfM855X+5iAjVevK67BxrjT7xJlCnv/gpRZoC9pLKpxiCAWRGkUiZn/xWSM3n6Z4uGfVYsJrFVWr0VhetEjqFIAIHhzj1OUw/QHJNNcWDScZtVVVCSdLxlVMIEpLu7phj7HH79wkak8oMlAnwtWTeOEeWZDGN6XjkZBr3Vq8NacVYfQ5xQnvEZvr7VJozj32noDK/pyDwS1PeKxeyvUw7EmqJuzFwkBHY5ABFjg3JdI7demia3w6c6Y+B7AwWHkZ69atld44HZb/eCFAnkzs/OReMM7o5Px3pR0+5z6o+uvhKPf4i27mnu5Yujzh+MeCPNy7U9EccXr+RGJ0wmuLUQ7nzQFQOL+HvZSUvXmzBi3vXJ2HYiYRyBDi8zBtEoVohooFImJeQkIjitEHvzdPxnbE7Ps5Uk4DhQQkxHwcT9hOzh1BCe8kiQZEg/5H9DrvrxHoKBJBTlCsT+E5EfRJR/dpsJwg+Kgg4/fg9U44vXu+iQzRllDqoDOxgLtXVPugh65K1qEGBWF9I11IpSqCApC/OwcQ9EGOZRx4/hHXDF6bgkSdib5Isbl1a9dILUQUtciHhM7UqrxMoVj6DJuECYoK5VigfenPHm1KU4DYj3MxAfpYe+KTt+z0QYfKw8okN31BpDRhhDtNKNjv24MI7PJmeuAOIvKKmxL0PHdgZUQpyyKRdtzY06WdDkUTEQSKXUFHwRtB+0yPeR4OIq4vGJ+SjazR77QhP1+5bUyS+PzKS/Gm0yBiWuemYkgxeHFp1Qirqq6yu48KclVFwypty/wQofBid4AI/jePRKRBxMridtb+4qAsY15QLl14DkdfakFPwgyR1jHq4XPVJ7rc0VSJ/Mcrt9n+8UOiFF4EGxDRM1UnolXQvbD5wYGbgIi0J5fPW8UEiNe/Dfs5kHD5WFLivfbET93L//RnHR59VOsV464gvyB4gisqNKaRw1x5lifVb38nm66+UmOAvu+FS5nfAQplNwQKSwIingj8r+veuUHrzw7ddlBxuE0bN8mri9cd4wOjHA89eQIY60OGDJF0ONr+AwfuasftE0r8DTv4QLv3rUBnqmnTWiIegIgTDzrIisvKBCSefuZpO3fUuaIzsR3Qt5+iF+l9npk+3UZdeKHOk9Gpk6hG0KCgGjFVMjd/MGNGyK2KKjOM8cN/9SsbOXKk1sWD+/fX+QERy9ets4svudj2/OU+9smfXjByLAARREaOXrZcIAIK1T5DhtjIM86ws84+2w64/HKjhYdfc42dNfIMu27cSNv9lwfY8DETrE+/vgI4x5x0gihjvJdAl860vLh2kPWlKFFtjT04MsquOpJ1ENFtkFn9SpvfOSspBkd1e7ZDW8cQqVOf+pqtnm3WdkB83z6+orKZ+vApb9nGjZV22EdRaYA8gRunS1ntyXG97NG2MX+qCVvYOW9fYHXVNaJSdmzX3hpra61Lx47qD8yPrC9QXWAAeCQCu4A1ASBBP8BY7tyxk+b6stblsj+ohYERu3rdWnv/wxn20MwHwo179NEdNtFBM2iw2YF7mvUoe9g2VW628jblNuef36jOCHM8NBrm5j69+4iuRF7HYYcdpnmTnAz24b0vWLDQTrk/SMSaU1JjEbkVK5ZZhw4tzWpjFDaCiKMe/7VyBLAHenbvbn9875Ygm53WUEk7mGLQZ2K/qzT/ugIV6xf5o77uETWHdoXxirOLOU6UrO/mqX1lY6Xk5pECXrNmrZzHOH2hcNH2tK/LRmMgsyk6lJenCAYsE9bLnMws69e7j5W1LFXbI6WLBK8KKyKtW1go5zo2oaj9JS3VprVV1UrIVkSjtsYqtwaZfqfb4uCVwmiXLkmOBfYn7cU+bmvIDoNuzViIlCRsA77PKyiUslMj0YjIeEjb1HqoaAc5E0K2ljtsXRq/mRw+12Itl/JqDBRQ1BKKPI59Ip6y+6E/Qe1ctWxJI9QhbjQDNZisbFWv1Y1CJ0GeMhopGLiENDyxhYdlc/qLvNx+Q27EEYKJtCf3did5EZHmoYp5sQgXN7t02TINMJKJN2+ukMa15wMABLguoWKiBvwEPGDgEB5Wp4rGOR0tSMPVCUXS6aAleViRe+d3ngsDw/NAuE88txjNcE5pGxp0p8i1YzFxzWcHHUQx6HwkrsIxpDNzHu4NrXPJcW3bpnMBfqBfETLkeMlymel4z7NgsuE5lexdWKiXJZpZrAydUJkincm9144w1RHg8NbUhGqXsRKvDHQ3hmO+BMjSowlcxwGB6Dhx0qPdiRDRuRIKFB0JHXXKuTvnLgLPhJ8XKVfpZTkBkZFyJM++qwrE3I6EuhP7no5vVsnaz+nRlTRlK7kex0SwJUqWX8vrODi690iN17+g7SL4pBBbmmfokRhPHheIiMDLwYz3ZzfUPWHd3wfvBAUPPWdUiRIAaAi0Jc4jWlNdrWXlBN34MCfE72MSF/fi4UrPSXFPugBoXq4Sq9kYC++8844qopLshyHEQkFCIKcvLUOfvFZjnwmW/dGhribJMY5zV7fgGv6O1J9cVjjKv/J3SIJttCe+jfkSzhlwkACIwGH1XkzYPi+WJ019f33xJdambUcbtddv9Qx5gwKQmJgRFLOmNAYHQX0MEYy78Awrb91aFWNZHNauXmPlJaUqCMn9PDAmFNLLGhT4utdOukw/uV8HQPz915uDV9rVkwARV759hl2/W8wY9kiKV1SNxsyEcafpXNN+9YyOB0So7avCO+iTH4xMpy0BJLxOxLSY1OD1IhIQ4UaC14twSlPzQsk0Y2zjc2aN0jsERNBSP2e8O4hw4oHXhHDqE8cBIlZXm+GlZZsTk6w7hj+TLWpvJWDEv/jfBBH5d91h2Y3BgUHiYpvWbTQn0p8B7KwHLPCMTygHUEaqLnIeWtOz9XrxeRted0LywR9XTdN5AAeM/50/+0eIREQQ8ei3j8moKS8rt80bNlrV1irrveOOdtXVV2kef/LJJ23EiBGiX7CuHHrooTLgfnP88fIAH/3rY6zzujW2zwFNIIKLe2QCgIDS0gszZmh/1jpkVtn23bF3AiK0z9tv2y577ql9ABFZXTqL/nTxRRepOJhHLjXnNDSIB//LwYOVTI2TA28wOX5+zd/fcYftM3iwHba7J86Y/fvXXyvJeso119jQZcsEIq684w7bc8897ZRTT7WnKxbYu9Vm95V1U8HL7Poq27QhVDXst9uedvXo0+2dl1+0l/c2u/vgqXbDzRP13UVjfmd5WZn2hwevt8vPnagoxE3X3GA5K+KrcOqLG7epyFxl+9BhfwpEPBAB8bkOINgxXR05+is+Pv41W7d2o7Xr0NH2fHV/OUDe3PeQpB8cOrdJxe6oG060nR/b1W4cG5L12a7uMMXalpZZm1atEgCKrYHtwpoJr5/5EzsGbzefYf+0ad3a9nojWNaf/GqG7f37fe3p05+wlatX2cq1a+zrf35jr34UFOuSrZm4EZ+PGz7e2rRrIzWlnQfsLOrqfQ/eL0fHIQcdbLvvtpv68crlK+QYBlh8P3++HT30aFFuWEM6dupsh9xwyHb5XqpEDSBIKlJX2qFHHGtt27eTl5zaOdDer5syOURv45yhe03JhpMbN3n0JNlK7gyjLbC/sLH4HLsOY12RlMZG0QOxm7BHsHP4nDbda489RR/C5gJIyKmWk2NziUpkZUnIgDxUnMGsv3svCED91dJXZJs5LZdzMIfj4G2Lc3rlalWvLqXWB/ZNZoaKEaJIxj441znvzm/8AjmwZFvefqG91/0K6/LOuRJrYL1056vTjbG9VUYhMmLc3uJ53X4jEoEtJhW5xkZFP7g/8m2KS8vk4CDaleQZRxvBncppW8pBRsLEwN6BqZJiZHjegxzQ1dWy96Es4vyk3xLNoc+6kzVjy6YNjVyMiTC/kOJlwVjzpApuIB8JqSg9JiAAsABkRKnDhHLiSW/S2o5qS5EL7jfvSbOuiqMkFqovt2hhNVVVeiGr16xJFH62bauSnBsdAqOGSAOGPw/iEQGQMx2OzoNBTmSFnxyDR4PFlOtg0mA4eUiPZ+Nc7KNkOQBP5EUT8qLRAAQa8Lm56ri8XPZzryzolfNw3ygcoPSE4Sj6Cwlh9fVWUkLILCSmcF46MUifwcKxzsdjULCPF63jPIRA+/buret7rop7m+WtjhEflxB1MCGjLnqZeY505EERhpg0zPvwAmueUOOcf0aDe8RVjXTdOqFRrk/H5n7YNDAil07GdkwuVkQn1khI05Hc2HdjOclNiCG4JKk7AhhdJKXk5KA1/ZkGinvpUwDWKVUud5buhw4MlMgWOYd8L+/BdtStUNAlAWKRuqX7jFrMScJ5KrmbAeg0MEUZ4rldFo/EOY4nFEq/4D7Ik9CiHiuXV8PNjiCCc6SjEZ5H4fkz3INT8AKAQFggFJzjPuhnH374oXiUVVWBqujFc2prqlWUiERvIiMcr36clysnAO/UvfRei4LX4gaI11mg7ZiQ71udqmztRrCDCE8G9toSDiIGH9pE3HcFoaKLrH27znbOuQFEND4bwNTUM8NcDYior8q2vPyw6p9/0fkCdC1LW6qPr16x0opy86USxVicNrJJy//wQcFt9vqscEMTnxyd5D39/bYL7LCx04LEZz6c7ADert/t8XBhL4DkC3f0ql08Zrjmhtv6BRBhLjUfrXRAxHzrZUMtGADUkGB7M1owAInuTy42JXN7XuLv4roUQcSsldsnmwx8MyY1uHhWpGqdNelsG3BvyAf5ORDhakxeyJoRTW6E15ItidGF1TG64EDilS2WpLq/H2/PX69HNLysxJ7xe3/d8c//sR+Nt96cjKeC3Dy9/22VWwQimE9ZRwDwbJITX7tWAIKkarjmFWOa1J4abrlRlYh/vTkmjnLQILPnv/yLZE7xgLKYO4hYN3eu5fzxD9apQ0eNxdycXIGIupo6rR933XOXwMVTTz9tJ598shEVf/e99wzp5fPHjFF0AFAw9NfHWO6atdvRmbh0cxCBdOvM70P2CknSLHKDd9xxOxCR3gcQkdOtq106/lK7aNw4G37yyckYlsTr4sWiuHz04Yf28MOP2LvvvmNHH3aYHXnccbZH1662acMGycW+OXu2ffjOO/bwrbfa2VCRDjpIid4rPp5po8zsoe7dRbEatNNONurwg+2+UrNbKs229e9hr3z+vR21R09b9t0Cs1yza+56TPc9+fwzbEJvsxELUl0jZRhfOGK83XrTrfryZ0FE/9a2pWOm6kQ4GGe8sbXKCJ04VMAJ27mkt6TZNYzTaWb//OxDeasrK7ZYzhGBSzhoRpSL5Q9H2alC5cP7hjH/7NiTE5rRxH5TrFObtlbesmVICI4RXdZ+bC7UhJg7AXh4sF33n337/2VgCA+mrnHlnlfY9ZdGCpXfB1OfewGYN3meCK6uOnCSbdm2xaZ1CXTGh1pOl7R8WUmp7b/vfrZi1QolcBOJ2GnAAKkY9erZU/M/6wWsk0P/EGiVSeTTIzkeGN7J7KpjrrQShCxaltiYMc0EB7LN7rv9Xht9QaxmHuf2x+98TNeYNWuWog0utypZ1YIC/Y199a+534bK8m3aaA6nrUhap79iL3VQQb9qy8zIVF4J6xPGvVcShz2zfsN6nZO+je3F2vfLRQGkvVjwZ4EP/vM56xfXxu6DmtSyqNg6tGsvOhkF5FajALhura3fuEFqTcz3f2h9U2gjBxFzzJ45J/Bw854bJql27huDPJHmjw5gbCnWdr53gMB+PBvSr1CdsMPcTuEeWdtwtLdoWWpZObm2bUtFjFbkCjD5Rn8DOLKxflVXbdtepSk68mVTRZaQ54MobyJeBzUybGPsbrFnIh7guIw1K5Y1utccVWcVpqC4TUGhZRDWr6uVMkbVlkrp0sL7d68jnCwZgBmZVhslYRkIoFA3DOE0Or+YDuAGOB2Fydwz5bkHruvVpkWdiYVBWrdpq8HndCUGIBrW4gsuX679XNuX7+hwnhjtKEzXI1xYVJRUYub6XJPjlXlfXJxcnw6HEcY+GPcexqZzcQ2Fk2J9C64FbxRPDB2Ye+Gc/E4BGwYivHpXFvDEbfd+esVOQmhe8RrDn4EMwoVP6TKsMjSbRRK4lvIMYocQkEiFt7biaYta3XQmdY5EgSCUL+e8HjqTcR+RqVNz2F9FAKkZ0dgYyrAXFOi8LJZOhfIok4e6kjyC1P0lNKUoyZpOEFdvj4Z4Ij2W0tdPU5EEAiK4+CkQ4d9rAMW6CgIRsS0cRHjeTJK7AIiIsofiG0ZJR5dSdUoZ5yVB2auVey5N8MAHOpC4hUjTRW83bR8UHELlcBLE2C8dghX/N4II3Yfk4TJ13w4ieL8u6wpYU7QN6k4B9KWioLcuYJKnKBjXpG999tlnlqfieY2awAERRCLQYs/MYvxvte7PBACw4MSjjCgMNR4omKQ+FTm1DuS4JmPWRQhu+ybmHnACVxBy69K99y5NamZjPztO9/HE2ujR88U5LopXFZ5n3br1sHPPuzx0jWczBCCmNjaZxdVVwdIASFRbvo05/1RRmlqUtFDxp/Wr16jIF++N+33q7jDhD4zEHEDEVU+Otpm3BGLuHhc/m8xTOFWuuy7QBnrmB/P4+/viAzkYcm9oNHguuejk7UDE2cUPmec/PGTn6BwOIp6NXC03dHZ68psw/3sb+ULtXONhZrO6N4EIVJ0OvTi2ndMxQgFaG/G707UI3vfAvfp7avS+hm/DBogg98HrwnlwIw0iHvjWkjp3rpHltR/876cvHmtjp4WcFDfS/rdARPH9oc6E5rScHCstamHrkP0tb60FEEcUDgHGCWOP+X3t+nXi2FeP3142tPThBy0rM8POLz5nOy8jz3ndczclVYavuPQDu7fffANE7P76q+prSHaqaFXHzspPW/LDEnv+hee1Pk28+mrRmDDab7jhBoGI115/3Y477ljr1WtHu+x3l1ve2nW20y672JTbblNyNJv/PeWSS6S6xHb2xIl2xJAhUktCOQZ51d9feZWl9zln3DgbctJJIe8hK8t+85vf6L+cA7E03At//rM9HyVeWXfOOuss0XeXzJtnD956q663s5l9HetOjJ88WTTeZUuW2K3XXGOLFyxQt6V3kkFw9MiR1nu33eyP48bZ/QPMRi80O+iYY+2YM860S849xobvafbse2YHHXWsnTLqQhs19GAb3sXsdwDXdGmBmIQz1ZEugD8O/6X5rhdt1nnpMrP8oba19TJrsO9+BCL6FkckTKMxhNM8fBgtMBZ9TJvZx2+/Zps3braWxzXlEy1//lLbsKXCzh56dhhAqRopw4c8Y4zHN0ccloyv6/e4yUqLSyRcQbTfc87wQJMQTPvnZOfonWAMExnDUGOuBdwOfiB6K6ID4cLfXKQoxLvPRI+BSyszX6aLtLU2u+XYW0WNKi5pkYCIh0sfVZ97/9337JeD9rEjDz9SdktpWYktW7rUBu4y0Pr36ydjGs89tsll1Ixw4MAcw+9EFrw8gc/vTk9N51PHOeexpx+zM848w55+8umEtk3fmvHBB3L4MiaYmxmP5LJ6JXeun5uXr8+wU2gf1uFrxwRxg8NPH2cHHnCAam8gq9qvT1/ZNyhoLl2yxL6e87X17d/PPvxwhpQ5SbCGBbLfRwfY9HbTNUcgwoFDYMP6DXoPVIru27ePHA4NDY3WqVMX0eqxNaCmE4VgTSWpntxXgN/rh7zaJE0b1zlAxM5fXq58WGjBzDeoi/mmNTQyIqBcYVtSgT3kPJqqmeOopajglq0hpYB5RYqKyLIrAbrRyspbG07Auvqg+LhmzSoxGvKhXxUWSRCJebCsPEjyYsu7Q5Oog1fCdgcwfQ+7w6Mi7Evb8jkgTGkG0bbRmlq1raKRmxaNyTLkoSkqLKJETPDY4wVtrLVP339XVfJ69+kbq0TC086SXvOWLVutujbwuFQhkAquUDEoFIREG1JZkS5AJ/E8BDeEMJ4xToXOIx+OhmY/Gp4bpcHINWCCRE+bvAkMI6TKOA4jxtU26GyuRMD11q9fp3OEF5YlvWXulQmeBYRzczyd2GXYOAf70GF5BoxBzsG1WKDELYt0KChMRCL4z+c8C/cNzxWeKAW3OMbDZZyXa7KYAYLwTPEs/A0Fg/28baA8gTh50Uw8UiaIqlKuJiQenVN1Ipp0Pj4GcHYOnuhtMkyR2qMDojeNga8oRKwmmp2VvZ1KktOOeE4ltYP2owHuWsfb5cWwYzSAvcMnURPPkWn2k0PcmE+SemIHVXJz5PB5JEXX98rnnrydotAlEZeUoeRJ4kn9EpKD0+eI0RM9bwQADj4Vialv0ETB/Xi+SkgwzrK8/FCtGMoan9FfABa+icNbVS2agEc4AA/8d1DCM3ofdENXErDRe84zc27ncDr4dKPeE575nn7Hu9G4y8sTiCUK5upiFEiEZwxFgT6H04DIQwX0ps0brbqq2vq9FPIXlo44VvvWVG0ViHA1KL7zdub9OuD1MXj3mhiFcEPAgYE6UmyZCDDG1B6re713wUvBu+ffuyetxfm289ylqhMxtDEYzy9nBOMJIOHKK5ovUpQmaXxHyWMKcsF/lxJWVZW9+HBQK/IoQPtxb+m7L28PvN/jLfjMh0VzuENV4MwmIOLdsGrucmCwbmZXRkK0e01j5KVd93CcAwaABHkP/P3o2EFyvky582nt4yDCE0G7vxTNem+7CCKqLg4JCg5KqHa9HYjAjo9RkRGjT1fdkYenB1QBiJjY0mxqYJEkW/QzCkg4iPDkan8kzxEHNKAX5XaDg4+/jqNMndmFsSZF2tu7/dX+5/8qvu8e9X3RGTKzkrw9oyAZGQAAIABJREFUxhHzsJJUc3JERVIUoqZaHkXG45axQcLSt8abb7ItW7eJR33JUcGTurFzEMFgKzVvzGK7tU2+bV271vZ841UBa7yIKLm0iXl7ixYutJkffmyffPqZ5jXAO/MQdYSYd1gnJQmuqHmjdVq63FJ2s6RI039j0C/os6M0/PHC4mwgrwCjHqlXNvZZjvIm7JMuXeT9hofNPqIcslOMHEvppm1b69y1q8368kvNy+6oqF60KAEIjD5UlkIsJ2yYRlQv8HgN2kAQDTOyzIozzJ7d2ezixWbzsXtyzYrzzJ491+zJP5k965GHerP7jjUbxIN69j7LbKnZ1KDImmwOIvgAING5bpnZm8VmO1xs1jOqEERjdm4se7gdiCDvweWlGS+pmgQzhoSk9pwZ4Twr9p2WJGivfuoMq21ssLfef9e21dbY8yeF8astVWfw9NlnyRZq176dlbdrI+OYdXzFsuW2af0G5UqUl5ZZh7btrFPHjsba2zu7v/1j46dWDP00I8N6T+rXpAzn5ybKwLSSLo7u0c4YuTxi/6HKpyD3gesuXLzIjhw6VGvOU08+pTkf+4hoGdXHDz7oYNtr970sI6PRNmxYr1pB0FfoH1M/ilEPBxE+QXi3B0g4aIj7jL/it0FtMifHJk+4Sk3zu8lXaL3Bu889cS9EFlADJJLHesJn0IbIJWCexjn3z3/9U3YHFZyx1zgv+Qi3XBKcMfscf6ba+aQTT1Q+AgCgctNm+8fnXwT6Yts29tkXn9iadWssNz/frlr7++3EPq7PvNG+GR9efs1pf5OjoWeP7tazZw+9l4LiFpaRV2yLl62wo9oE+tNVf77B1q9ZYz8sWmCv7JSa6SKV7q3yd62srJXmmUXz59nWTeutTWtsW8oVFAtIYA8QndiwcZPl5ORaXn6BZWflyg7PziYfNQzLnLw85cSQXM+aLZ89keUtW6Tmxu95eTk2oP8AFbRbuWy5AI7nQuLo3bp1m5yo1EhrVd5GxWaReVfucxSLSXJWPfnana4NDYGBQv2SFi3Upp5a4NT5jJrqLY3yfKpIW730dPNy8yyLSYmnyM60DcsXWXZWhs3/fqGVlre2Hfr2V/ixqqrGqmvqxBOrrQtRBhI0aSyLvG488G5w8L1CKoQJKysDJzsmYzLpMlEz8fM7m0txedImnzkfC2Ob/fRwkrIs2i4ygHHj/HPuAZWa4hYlQYmgNkx/XF+UjoqKEHqOtTE8YZV74/x8R4fmGpK9ZFHIy9NETCgOzp7kA6urNUC4X8AGReQ4jkHitB6PvDgCFRVq4cJQxIMy6iR9U0wuSnISgSAZSMXlIqDiGBnYAIdIs+F5nUKlRGgS08jobyTfoNEaGkMJdVGQGjOsrrZOoEqJsnn5QvuE3j1K4PKkbqhy397pAhgJdC0lv0Ff84rSERQkIKJZnkyat8c7cIlWjxq48e4Vt52W5ecXiPC6DBFEOAhJKFNpoJIGKXGuD4pLwQvgSdHbVZT2XI1oxDMWiEgpZBoBYAATeAZyILokfYeEZSq/e9RNi1Funjwa6o9RnUl0qQhEVTk75pQ46PL7CYXgshMQwfkchLtKE+d1o8n7qINhQAT3RL9ivMyYMUPAgCrqqoqOtKmABEpf1fJ+ZLx4ulqq9My/Wk01E1CtxvPD5W/Y6M1H6bt0FIR+5pQq+sWDm9ziFfl/+82BBSAi22xUxTG697syo748ewMkmNeHmvUtMptyfahY7SBi4LsBRGQfuL2AKCCipW20A2P2385XvhnGJZVV4zxD+z56dwARbtx7TkJaapXvExAxJ2q8eo5y9GACImbXDWzy0jn9KC6mgIhVK9vb4PbBjejn8+v2XRo9o/G4ud37JN5TgYghZrfkh8pxE+4L3tCq0U0gguTssRa8/15votfSKMza3uy0889QBOaRPaLEbaQ5NQcRzd5Q8idAItSqb9LSR6aeLQ0i9jOzv8fPncr0c+f8/+rz8ocf0rt3NTG/Lp+5Y4rx4AnSa8+KnuVmN1h93bWWd9XVVveHP9jA336Y9C12A8ANi2K2i6ybPZmx2OqmTpYhQ1It44v1pSEzQ/P5imXLlFxN9BGvdJs2ba1VqzL7cvZsOeHyiwvth6XLbEPFJqtprLe6jEYruytU8QC28D5mnHCM5n0Sw3fo2VORtgyJBgS6bUFBoa2Z2FQ/AbkP3iE2X+HllykJlSTRVStWSBlIRS+rq+PaVqA1smVZqT7Hg8lcRmG4LZMm6fq++Tn9b78/jwsAKnpGrNU506xzf7Ole5ktjR2qcx+zzrEzzcTn0M2sc6lZ5xDEDYZeivI/1QspEoWITMGVw4MsWPt6CHOlZvM6m618yWzfaOm6cRtFD7TztBTlBIPcOzK5PueEBAmv0cJPd1IA7qteGmNVdbVWXV9rpz7jREBVjAxbCkSMXzLBSktKrLBFsa3ZvNG2VG2zHXv0tOKCQtuwdp3VIznaqtx222WgjOa+2eHaby563Q6dcXgTmudDph/mCDfkfwZEDB96urUoKrKtWyol24rELOyLaqLU5LghMc86n5tr8+fNEw25S+cutmOvXrZ65So5y3BU8p91AtuHpPhOnTpbZSWJwdX2i32bOUy8A1SZ/XrIsZI9VSHd6NglAte9WzebPy/UQmA8SmgnKysIz1RV25rVq+3www/X+sS9AYCwD/kPVX3dhvVSrNpUsVnCAkSZzzsG0pzZyCvO0vq484CdbL9997V1q9fYls0VUkcCCHXo0M5Ofu6sJvpZ7Ft3ld1jK1autq/mzLGSZ4KLpNUVs1WXpLS0xHrs0F31PX79alNCvY2ND4v4XjNnmL7xyDuU0J3+Xfm8G9ettV369TJrYJxVWcuylgKI5GGRu9eiRYmEgwAO2dk5VrWNJOkGKystlwm98IcfrBEmUG11GKcUwczLVW7yyhUhAbxq6xYb/Mt9FDnBWU8fwAavrqmS+iNBAfKBsdXat++g/B4c2xvWrQ3iSORaxJpfrpypJPAoLiPGRG2tgCe2r3JBYz6tGBB1dTWNMhyoiktBm5x8ybxhaDZCRUJsKaveNq9cbnfedbfV1NXbnnvvY207dLKevXrr75y8fEmxyrDKpnOYXkaoIxDyEdyTys1icHg9BCZa/8xzD7hppz153gMlwXkAOhncNb73BGA8+OzH4uCUD7ybdErOD4BAL5/vQYA0NA/Pdy6p6nQeB1Qc7/eohou1GbgO3iy+454IDeLNIpmbl+i6wyxW/M5A5AW4oS1vNKEipxs1NGiydu80ITiea+Cuu4o/x4YHg03gwSsf8zPmDIiXn5eX5CioumfMg8DIbWiotezcbO0T8h6yg+eKTepMhSEakRc6k+dBqCPFaADX0vExmZr2oMOpEEpKCckjBb6vEnhSCdE+56R/erJ3OhIh4zYmhnMPnj/RHESo86c4gN5OCRiKuQ4OPBK6lQsCAKQoXuTI2ytdR/oV52FCoi9JlhVOcYxiACIEmDOC9CnvAU8O/73PK4EK8GohfyIBEQJ4gVrFZ06RSvJSHJSR7EjV3BiN4Pk8udr5tV5/hGMdRHDfXBsjBTqbg4j33ntP/H6SrTmOCEu3J6MuZ3wpcxsRVw1bzglPWWN9nT3WNkQnRm8OKkUOgDwywxhgccCQeayxKdnwR3xjP3Eq5H1B9fG27/RsO/nRKI3qXshmIKJz4xk6euS7IbkZEAFw6JP4z1lvgxseIDHIZlrtlBoZ0swZnrzmBSi9Winv6uuHggcaIFF/8TxrnEb5K4RPgpfquTmR37pTQEHVb0YfvedGsMCz0DNkPQckPqODCFdfcjAxbGks4R1BRFX3ABBcRnJQVeBgAyQAEaNH35sAn5EUqIAOlgIRRCdaRwJ1cV2YV0decKbm4ul7PRoA3bNm6yOmuMffxX/xZ3NPOEtvrFX7/zsQ0fbR6QmIcLDt48Uj2wrbo1AGBeDMn1ZmSjfNTo2/Vr8CPDR14zpDKSzbOluWtbF1Ns9euP4EjUPmfZw5eBKhFixbstS6dOxkg/baW0CjobZO1Zy//maOilFthZJgjdb2hsD7/7lt7tizpd1fUlyidSg3O0eebPKZ8q4MlYZ/asu9Y5qM2HaxojIABAcCzw+1hDUQo5PESOY4RVGPOy45lUed/rPu4jkw7Hd4rLugYw41eyLmCp1WESq5a7imBQLSycGACM9X6GU29bpwSBpEUHjy0M/fMstubYbvY/3apihGSmXJFd4EIhBucAoiICJSmOZ0DoY80tFeQR4Q0frtC0OECBUca7C1GzfY+S+HyNv8l3par8oA3KcUh8KFbC/ZMBv10EdS5nlv5kfWtkN769+nr3JzlixaLNUfKlt369xFVNZh/Y9rokZ5e/g86DkRlWZ7tTnAPp33nlmkLOpiOOXjXHPRyZfa7c/8MfG2n7HTGfbY3Mds3ODxoqpCR2G9g8EBRQXHIRWeqYeAMY9907F9B+vWdQfbuHGDlCeRqH/7nbdVXX3xD4vtvtePkezt52+iHjZKVCPZNA31gUoOmwTmA2tbRaWiwERgoKB7rRZAtajbGUEunr7HeoTzFVPUa1iQ3N2+UydF57Jzsm3H3r0lAXzZiPECV8P/MEJytThqD9r/AI0xcpAQo5nz1dc29euYq0A79TWb2uF622PPvW1bdY29/8GHEu3ZY8+9NI5gkixfvkx03w7t24mCvn7DJnuogU6zff2KBESkaXfuMKPPugKhmd357G3WtVNH5RwWFRdZXkGoN4UtQf4vNR+WLl2md9GqrLVVV9dafR0qgbm2parKKqq2WqvWrW0Dlaezs+QUXLrkBxn58+fPk5TwDt27ycYlurNT//5ycHrkhnkIGXfWP5zI3Xv0sBYtWtqalcsDwybS8t25yqOKhg31Cfo1c0xurhLl6R+eP8oz8N5FZ8IGFB9e0YQshVlAyhhyOZkZVrFxjb388l/t7bffsXYdOlmL0jKFeX6xy662rbrWdt19d3lCOIcoF+J0oT8baDvpSIR7jaU8E4tV4a3hd49EuLHm3lRXXnKaD3/DbaUjsmEgMWm7apInezp/HIOJDsHGhEl1bsI50uSNuQuc07nsbnCyL8Yj/4l2cH/kM9DhiD7A12MfOj6Ny2Bq066dEsRd8YlrJOE6vNCxXDjtwEBZuWpVMPjr60OhkZoaPcfAgQMVxWB/rq3oQsxJkHZvStZVBj2JxZHLxsKA0U/7wMUEROTmh/cjIzyT5PjAzeMYtJQdSOizKDHqlChPglctCK+STUerrhYAcoNSQCsWg1GeBUpSqWrcumAEFAmwSEnB+nN4HoHejwMuYHkqypGAk3h8WrnJaVj+HOn8DE/axoBvDizSUZg0nQnpO/qnBk9KSjU8SqPl5IYZnH4LgIA3ye8JRSkvUJ18HxnvqQJzHklw/WpfiNzoAeQrchInHu+n/hlg2M/POZwWyGf0fehMjDHGEyCC5Cq8GVoYq6qs13OpJOh48cUnHxMiHqg+1NXaUx3fsbPXHZ4UgfJ3ThsCHBiDjAvGAf/vrogGshsFKS+NWu3iDMt4Mrgdn7kxGOgJiGgmWXjndTvYxkXBzVfXGNyQL9qx+lmjOr68hbnyGh5j3+nvfhYK0lXcUmG5E1rbggs/l9Oga7cdtKgxfgBn/GRsrV61Qu3bsVOgfGRNChnFX1hQoNnVwnWfsVABtubjcN3SfTbo586nnqHj33sihrfxFuKej+kLjbvPFajpYC3t0FjSu2+8xxKrsPrI4c4QJOqr6x4ZTfOVccW6L7o8iWQAdkrrNtna7CB14jUzHEQ43WnUOSdKuvGFsyNQjDgNINFqgNnUmIIRX/tP/vDic0i0pjdARJq25F7oNOXmPzrv/8R3RffeHZT2Is887VRKcrHMEtBAxIJt3dmBHvEfbXWNwUgkl8bbl78BEa/2K7BWvXrZgL8t1D7Trz5S1EAMn6KSFoq2rV+7zrp16Wr7/XKwderQQTSkOV9/rdpLFVu3yFtdz5ySnWndbkkVC2t2U9+NG6UoBiCCOTiwBkzKakWTYoXin3iQhj/caCSaw8XHewuIICeK8YvYB2N5w8aNAhH/pNhdCBBo2/LAfbb23KaE2eaAMn05QMThaSnPQWaPjH48oWMy3kY3nLN9DZl0CIvp1A3nuU1UJu+HgxtbWoaV20ILQGTg5xFdOOcO49uje6E0QyQomk30gBMgwlXgPBm2M0pOe2t/BxH83vDnM7Se5uTn6R0tXrbU1m/eaLXXtBclcmhlKNPYHESc/9hnyrX5/OvZ4uXfcGgTyHBHw3X/nGoTxwXKTzKYHDw4mKgzG1IwTMm8ivDn5dkHX6dCMxybjvDyN+CMOSjStE7rd6YcKXvusYfsCXIAVq1YKUclfQj1JvoAlDaSrFEx69e3n61ctdJatS6XSiVGJHbPlc9eaYP6m1094u+SOV25eqX969t/yZnXtVs3yaCy/rHv7FmzpAKFSh79DKcV1FqAU2nLUtk8rcvLVfmcRGmM/21bQ0SiS+fOMrJ79u5tnbt2EZ2G2j/f/PMbu+H4a9Vkw649XnkcRDt4BuTwFy9cZKuWr1CS9bh/H5+0zYsT/mpFxSWWlZunKMTqteutd99+9vHMT+QQfqb77XboZ6fYmxdGilq64Lb3lYgndHEvQsrvDkqdFjfUbNSUsUoJ2HlAX2vfrq1o5dCMWJPJVWSjjQoK823D+o2WmZFlZaWtbNu2alu9eo2VtCi1Pv362aJlS9WPqB0SlBihLRdal86d9L4WLYQpFCjPFIft06e3tW/bTkU6eQ+0ebB+TQCvT/8Bsu03b1jfZKNFO4p2V44lDgRABDbehg3aD2c2NqA7xVk7sSEyqrZWNAYvuckrgTFb1KLEGslnqG+w3Jwsm/7Qvfb5Z5+KlrFjn/7cidXUN1hJyzK9lEH7/FJhLIxWJjQ4Wc6hTk/iPIR7VN3owSBy6VBXVOIzFgIajIkfg8v1eDHmSFSm87OfwsVRZYnn8IXCIwpckxenqqexYBadHXQFUsOAw1h3QOMeXAc/fO/KTUQ8GHxchwFH8o6rO7mBR0enHTFYXH3JE4XhyGJssS/Pygvib4wWfvdIDPcMovQXxv6gQp4V4ME7ckDgHnRFMqIklwzkmO+AMlRmRoM6sHvhiUTk5gY0zLlKWpYKRKQjEaIRpRKMMXzZvGqzUChVQ6NSgNcWobOhNkA7OOUpyWeIdSLUD5r97gYx+9IW2z0PB6SSsGX8e3G3WDn7P+L0OVhQAncEX5zSKVeuVJXOh/BwnuhpW7cl+QD0Bf5zv/QpQryACM+bqajYLA+Oe7lpA6dU8NMFBZwe5X2X9+k5BZ4LEUBEZpCk9MhRnAw8IsM5HZDL05CfL7CrApGiuKE+FmqdMCbeeust27RxQ6LYxPvv/lSQPU1vXx91oO4VemJGdAh45O+uDwLoOHfvIUmeEGNYXtH4HA/URYJLOskuckYbh4UpzUHE2UuODpJ6zx2gz2+a6nJEZtdenWFUA77/49v03WkWjPa37BD75Q3X2Xujg9H0r7JghZwrBrhZWdyvKGoLzh7/jp5nxz4DNPHm5OZIvlK67fX19vXsLzQ/7PxwkH06xcJCcp0FqcnWNl1RgEY7Wn9fuSJwhVt0CPyMZ2YEssfQQJsN1bbYorrRtv4hEfIy+2f8IvwYaLONe/zY1kZwMTQBSPtZ0D2qtd2swxsrbM6v1lil4XttYdm2r+U3BMthS2ah1ViurbVvrNr+YYW2i3W1Hvruz88P0PN1mD3HFr/7rp151UyzskFmnwVv+tuxFAW/8/2ymTPV3t0ObPK2u5Trxz/zvT/Qzx3/P/V95jFDreGvTZwXrr/5zDNkoMP39iJqOMWYP5atXCmJTCoIl3/cpLSTc8zRVvvXv/3s8/v9L7ihp63MGGUHNV5q5co2aNpWXj3fVs2aZZ/s1l8iCKWTb9zu+9WTfivqBiIZfXrtqIhA9dZtSuZcs3aNVbBmbNtqrW8K/fy/sq24aoJyPoryoagGENHy99GgTp1g67XXaG7BoMnLzhF3nBG4aQM5UFVaT/ESM6esWbvW5gxronBgl7937z1yCrIVjXFOx/b5GX45pzyNiyDijtvvVGJoY2QOnFPjBP5o6Lrx644DcoC85gMnXWo2NUbOABEF3bvboIW/ssJNrcyq3zXLnJkAhtURMHBY2ygBO7c5iAgaAzY1CgWl23liYwARDhA9qrnpsd/IRmhR2lLyqvMXL7TV45tCJtMWXZKcZub/Ye9NoKsqrz7unXkOCQlJCAHCHOYZ0YJiRa2z1qFacUaliorVVlpxaMVW+1K1lQ4qWqq0tdY6VLRqnbUKyjzPhDlAQuaJDPdbv/08+9xDxKHv+671fe9a32GxbpJ777nnnvOc5/n/9/7v/y52JORiUn4icun9T8nG7Vu1a/HvLghdW/99f7bp53LnDX6+C9c5MJ1ZLxjqtLpMkedXL4jKaAzg8hgGu6EIeLjOA4IyueepatQCbgHbUXTN+u2Ku12/CCUYe/fqI0FRZON9+vWV7aWlSkJYX8ha/eiP7ph/NX2u1NbUychhI2TtZle/oP15vLya8RXB8S/GBRjBRBq8amzS/SOzYb/sE/APHmI8DiwpUXUHRbxxrCmpKVq/s2HjBrn6fCe3NSL2k7//TE6ePFk7RvO9Vq1YIbfv89rNUOH7qz9+Uzrn5kl8Uors2rNPdu7ZJzPWXnJEh+xvLr1C3rnR23h/FYkIP28jABLhh8Y9236uNbz7D+x3Vu1xtB/orhLzXbt2aMaDJq8URQ8eNEQONx+WLZu3qnSMOsq83DwZN3681DU1y1vvviPbt2/TOirqRrp3L9K6CNZ/GiF3zs7S84UlO2ta164FGkjZuHGD3vdWK9m7bz+ty1i3epVec+t9Y3hCSYSvkwirXvibBe1Zq3kdj9RLxDQ31EeoEQBgqWyktVULvACk2zdvljHHR90Prjx/hqSkZcixE46XXr37KpEo6t5DMjJdVTlRULChk8O4plj8N/91A/ZWG2HFw5AES2WZjpV98TerMyDzQCEJIFqLjbNcnpPXhE+AFVdbtNbJmhp0EjTpBfp0iuk4ATwPQ7ZjMZIDMAPo8Z+ftQDPA32q+0kvkXGAiACmITWaCYmLU0tMvjcnnZuUGwX9IReFz+Q5orVsfB8iC3wPiIU6HcXBWFOd81Ga07NxbYj6wwr5WQmT2ZH6btJW+GxSItcYLEkSE5Aeueuh5yoO/+TEoMEgmQi0kvwtHMXnnGjbczR8tbX6eUE2w3dJ5JiMJKhNcIpze7IGdmH5kH7ho2QiTNbD00eQCF/MbFbCPG8N6bSpHYXy2sk0HPZy+wj/V+LjX2uaP/Zl44bzaUQvnNFRrT/PtbvvbSzduSKIjiukQuRf7X3oHvkbY9okd0ZizL3JZHZGJHhduMeDjV2TAKKtRA7F3+2/jWX2bXVE5uyFrI77wwF6soOxgbztjTfekMpDFZruVMkVZLCxUXp4SdOBay7W+5fFg++Pq0RCHGMmLqi7ePSDaPx5xonn6/VWxymCEN696cnI64Ro3WY4z0cKIREx8yNH+LJf/ofT9KVPP/ZPfbwv2xGNHO61vn3l4Vfu1H4KF133fb0fkV1wfH/9nZNZHVPgkIcVRbs1xoWFzOox/o6dTl7Y2uosFcONfbzxg46FJ50TjtUumIuTaaWJUp645T2ZMYdGXa7W5XcW6Q/5hOtO/Kk66QJHIgxcmEvT7b6TnHXTJUvxnpyg3XWtl0TWLFfFuGi2Ayjjyx0Arst19igWNbXjs+9tzez6ylaZ7UNRs15xl2SP40LiFPf/97bE3z6qY7LheicrYct+ap6TwXrJn90r3CMmaaqaerQ+xf/Z90dWZxmfFTEuCm3jlNqd/3Q79MNbpelwszQ2N0sfb8lrUXdzv2KfZqUb3n/53TMl96cPBI6jHVuH8NrG2T91gTCKMOMTXBOs5mYFcgAJ1lPmDOYUmjTSK2PwhdGeGO/+Zq7c9LMoefjDHki628yQh5/DNRPJ8x53fv2ZnaRX715yxvfd/a0bbTjClqT8zRdQB68Jp7h4jrlk+HSRrCqRg6+LpJYfoXNvzY2TB2LaxHm4iXiuENT0zDL8HpJLdSQSF0Qc47es3t6XHFCOlVgtjr/juFa58cUDsmnbVskiOn+Fq62cWxotxn+++Hz92wKJaqnMwCF83f59XY0Udi2Uf//ETYqLy/3EwfeGWJWKDJjjrubGb3l3hXDfyLBfcjgiblp93hgqFtd5yH/3h654RPEK2YVPFy/W2k2CohBNTChU4ucl2Oj295cf1OJs7qFRo0Y5i+SWFq1P3bxlS5B50EwWbnhVlRrIYmNtyc7sJFUVh5RcIOPLzHCqDVygGCMY0xDlxqUK3NermMLmPvoaCCiXn6JosmQvvPSizJn1M3cqPRG767nZcu455+h8gIRpxbLl8l+tjsQ/3O1huXVllOS9cMFrsmnLdtl3sEJ+1exrhyzLwBQdzpiH6mWGLzhe18ElN70XrX2xGhU+KPw+b2zxR3lO2tojsn7zZklNT9W6QwLa9XU1UldTJd27FWqGguKH4cOGagZm7Zp1arBDa4P8Lvly3IQJsmjJUlm7br3k5HSW4uKeShY4rx9++IFmEmlpAKbo0aO7Fj6764OpUbtez0h7m+KxvPx86dN/gFQcPCB1NTWBZEmbMoOPfI2oYTarMdWALUEA31yYoJQql5DiV1U5EsEFIpRB9qGJTnW1NVLf1Cwv/vVZ2bxxvfxugYtufOe0a6VTdo6cde63ZeTosZKCHVU7FeTOSoodc+CAEEcmXO3B4RbXeCr8nwEZ6O29DSYs1YqatdmGL4ZkYSDKyckBBDC4zAbNRYQdJbTIskWKeR/bgQP7AxKBOxMnZffuXQoQzY6VY3OR2+QAlHExIQmwZNJtHDPNcwaUlGgEh+PhxuMCAtrifWF22d69mrEw8oFmLyicRU8nY+9zAAAgAElEQVTvI+JWc7Bu7Vo9JgYANzdpQzYyF5xTZYDeWQZSYjpWLfwG3Hs9P++xpmca2dcCYgBqgjQ1u2J19pWclKLOMPp9k5JUs48ej79ZrQavDSQ9vuu4ZQt4jQ04JS5GDHzdiBWpG2DnfToZH602wjeDs4FrnRWtJkJtxnwXVV5j19g6b+vf/PnUDwnVElhmQSVVvpjaJvJA2mCNWUI1EUHPDe8kZvagVrthZACyQJS/tc13jFTJVUQLqGyiNaJi584ycxBSk9NZps0KPq0eyLTb1dU1WnbCMTOmeOQYjNRYhoOxyrWBjDIeHTHBjSZDxzGbZSI47dxLgAlIqvWJyM/LV2DB5M7zTHzadTr0eRzDk5kO7N/cdoEeB3976CNn7/qOrxc+6R5fJQmuAjTYRBvq7qrtEbJEBo93cGRtlWMekAikFHWeRNzyyhN26eSym36kMj/uT6zvkt5wtpwGng2QN/lVExmRbrdt03v119e5mo/b/nB1EFiwbA735OW/c4u3RSKNRCAzYlvidRBVtxzQOY1rqYGBJ9yxv+5F1ktbxyiJ6HlBaVCQawDFjhUSwXHaPq1ewr4DRCJrRbWsGeH02tRVJJc796+OJMIiqFZTYSSCAmy2G64+V+8f5se7f+tkPP8XSUTi7x7VLEPz9xyw7fTUE0oedH6JuJohom//G4QhGHRgMl+TA1krivmVPmWg/b9LInbceK0WLqMhh0S8sNahw1d96w9+NiJxNBJhxxc2QDsakWi6/z49P8iZiAqzhpDFANSxnjJfAOD+fawDs+bYNcR+MLaQJfJSSAIXJhG8z7VNdVvLo7+SW+69xf3igdX9V/5C7sx1DR51C9dAEBe04mST9ACEbd5wScGgw/1sKvo7bF9EIuxlWZFoDxAjgltinPUTJAJCHpaqNb3zU4mLjZe7JvkaQv0q7n6y99sjf0PaRs2M3d/8rSOJWDKjRZoeOTE4cptfFoaE9GE5VUAiyE5YL5gwibBzxR7DwJZpD2jE+bNzmC7yy8sfltveccD6iXPmyYcffqgukszjmLwAZk21QZE9cjx6LbA+EVlfunSpBl5xkUKOzZpDdHvEkGGyY+dOWbJ8aSBdK+zaVZt9IpFiniQLBubKz8vTfRCcJWuIlAlMR0NG5ig+iwDX3rIyiaHXCrKp/fvlxZdfkjVr1kiv3r3l9Vsc07zz49naaI61bO3qNVrrwdgGd+XmdJar33fZ5adPelpWrl6n2DY9M1vmNN3tzpclXe3chvuGWJ2DyZXYkR+jCwe+qtJgyM/Zm332rkDkw56LVdVRXnFIlq9eLYnpGZKclipbt2ySLZs2SGJcrIwdM0omTZwgmempUltdressmLJsX5mUlblzmpWVLZ06ZcniJUtVBYRjVL9+fVVSz9rHOWXdUvkRQbDDh71cKsPb+CNTS3eN9+LjpGfvPjovVpQfVGwAtmId1T4VnkCYUkMNb7yBjeEray/AeVY8Q+KBmoiG2toIQJOmSnVEvJsbpbUFbXe1Fm0sXfyJPPhbtzjefOUiGThoiBR0K5I+/QbI0NFjVeoRkVgFryatgPmg0QJ8wFgjuAH5GgiLCLE/i7halN86N/MaJjSzwARs4W9PxISBThQRX2DSYGy81ghJWLNuWQk04SZnorfFxvXrNG3GxMnAtUJuCAEXiJPF/rhQACnTw9vreTTSwWCnsR4ZHK1nSE0VSAQaO+s9AZVhYMPwIQiwbk0V+YuhzkdmXRoXp7ImjgE9IIDc6iR0jqitDdqRc2w0J7EmIab9V2LlgbeRiIZGZ2uLa0JqSpoutpaiIhOBMwB/s94MNsNZZsAkVPxO1JlBpvURFPD69JfpNTWb4jMVmvryhTufn/I7/AWnKcilNWnzXsXqMsXmSYQViKsML0wiQgQi2LMnKQGI9xkJk2tZ10VHdp3kzSwP9SP572uGjADwd16HcwkkoqX1sB/nFEojkXFdwrU/RKjonPFoLkoGPm3cBs3mPCk2ouCyHgB5Z/vLf6v5MRJhmSCINufKUpdaE5OZoRMLY4V90WyOnhDcD+gxyYxB2Eit5uR2FkgEulSOXQlrQ726fYRJC8fwp1xXPL1rXjTcVVTi1PCQiI/p1nq9JxHhRS5dJDItRmIW+ee801FAIta4uebpoS4A0KmkRBr79pWL//KKdEp3Ybbpt89UeR9EvYKsSmKiLkyVz0cjTrwOcB4uNs69/h8KNudO+5MbHj7SNPNe153aSPMlv14t867pLQVPDjpigJp7E4Cf+gvLKjwydYxek+wnncTFbFoRHrF95Js+mGuUFUUDRow82OMjS/x3sEXLRxaNRBhgKWj1OiTvPFM6tad+V/7b5xqJMELyvavO1vHzlxbnhNXibTNDpYdfeYv+f+EFkV/9Uu/RmBlestDhoJJ/86hey8M3eQD7v3DQFXfeIT1nR6soIRFhsP6fkIhtt05TiUct3a5j47ROAnvGqpoa+fPSBZqhOxRtTSBGn4/0IvvPvlTNPXcpKFPpE25LdXXqIEVjMeak1eeeo53NbcODrcQIBH80uZF/wTshIsG9bpuRCOvicpt1J44XeebXz+pads17l0eBG28kwGBzhIG2dJHZ3gBp1i25IsnpIuWlagygmz/5s7GfCm3Wgf14F+MI+q3MDqV0jEjYvdToSUS/SLQKnPuIbMKUj4dpb4FbTswN7mvrYt901UtS/AdHuiAPEAcLPPA3y4CGjy/zYZdB3fmj6NzSkUT8m/niaFIadhQe8sbgwtcmTCKQ8oQyPr+84WE1gmF9+Pmq++XeMT/RdUHVEHSmLixUzEIAjOtEwGXvvn0SiY3R7BTZKjIEBFQp0AbjsKkRD40Qx39DFi35VAkx8yH4qbhHD+lRWCQ7tm1XnMa6wjgkes5nsdZkZ2Xr/pDqcDyMS/APtRMtba3SFhMrf3vhBZVUce7oQ/b87X8KpF2QCJQqsy93Wi4c8dgefPaXMmRQiWRnpGkQubauQV795xvyaKdH3SWxMii7kX0vDqsvmdr6Y5k3xmc9/Dh9s/O72hMN8oDUt3N2Zw1i0qPhmC0uU/xRryWyectWBej7yiuka3GxHKyslKWfLZaKA/ule7cCGT92jIwbNZLyJ8nvkqttB8A969et167hDusmyVtvva1B+r79+kthYVfNGhFs59zyudjxgo3PO+88xcMoDTivnE9wCQHBLjmdNQuRmp4ua1at1FpAMCgqF6dMiWYhrCkvuMopWVwjXlXW+L5gYBteZ9L2mEhbW+QwUZCGei2g5Iui2zxUcVAOUZX/1r/kjcVnyIYNh+QH1y+XDRs3yUUXf1e+feF3JDUTyhajXrfZnXP04NCIp6Slqu6rWRtkEAWOlebDrsjDrCEZZNaMC6cAqvqJwqt200eHrfEcvzOweZ6Tx2uteBQCYhFiBiDAgoWSdBqDnpMAqNu0aaO6O/3973/Xk8xzynbj4pSQcOEgB+GGc9xcfCbPMehJIxHR5bOzOndWTVoKfRtI/SUkaESX4zPpCwOe77xzxw7ta1HQtasybQCQWmbl5AQXIrA+PUpjNAC8AWaAHYREwWdbm34mnxfIhDp0feZ6UFiNbRmv17RWXoF6B3MM6A9hvHX1DarJM9mPAVbLgFiBtDom+TbpDCLL3gQRd89oLfvATaVyo7AFrK+HCOogIDyhXg9Wi2FpVa6x7cdcqEyipH+3Pg8esFvGI8g28CKzdfVZEb570FBFC4id25Wl7cIuSSz0gRQsZB1M7w0OG2tUyzwgE4I8q+7TuzlRnMyYVWBz+LBGYDhv6mzlnRCMePGd+W9EQclqQpJeL362+4N7g32YLEddFOrqAsLJGHV1EXGSnZ2l45L7jaZWZB3oa8Gkc2D/fr2eNJWj2RyTIgVt7I/n+S579uzWBcAyDtzDJqfi3M/+m1vN5sccWVIbkAjWGB9xjIz39RBGIqyAMpwOniYyYMgG2bimREqSRPp2F1nYKgGJuPamW1VeAGnauWunyvw4ty2v3yVjZEkAojsWGwOx7W8W6Vta53LZSekOIN56+y363fmfP885NLGF+1EYODASYaTAHm3fBuYNxFuE07INkIiSNRujAM3kXwQ6jUT4qNjCLGety/djC0iElzJsKeqjfw8TGEgEx2AZmecuR5KXJPPrnPgaEpHQTeSX/rJ9UVfr4CT8/z9IQcRV5pbFeKG+PyeJ3GvJyTKxvFz7aHzV9vFFZwfSov7USGSka9T1oeY5wVuNSEAi/icEouOxtN9/v85zWL1W3hiVg/G6cP81JREhTblmEzxIfcdbNZU9+2ddR1efFa2jCJOR25yqxW1hvb5FfwFwYcBs9wCvLxWZfZfIrDdmihyaJ9JU7ixaqWnwmZqORf+fIxHhL+9P7Yy3nLbJ7otjYlyBxLGRAWLZALN9tgBA+N76aIpLgXy0IEo6yD4wR3wRiVh/yXuKMwYOGqjg/L2rrGQd1VGUBTxmfrHhc4LiiZfwNxRWRgxCnawDRou7dqheYtoF12tMLD+/QOdsJEzgLZyWcD4C31izWbT2H3z4oRIFgi0apKk8JHvK9smo0aM1UGMmNqxXgHzmf5oqks06aeKJsn3HdnXAXLZiudTU1mgRf3J8gmzesFEz5FZ7M378eHUJM/k4QJbzwuvBHgRL+byKykrZsGWLrFy9RrJzOiuGofnxT077sV6DH758jyPBq1fLJ39013X8JTcpVqNOojCvi3RKTpAVy5dJ6Y6dsrfsoDyU+cUk4naZ7dQgWVnqpjSl+Zxgfl5/zhaprKiQvXt2K74lA0EALjUtXWpr6+S7kUvktdy35C/PPidNzS1yzdRrZV95uXy8bJk8MfBePbYR80+Rrnm5cuLECdK7R5Fkd8qQuhrk7ihEXC8jrpPDjbtk69ZtMmTIUK1bzcnJVezJ9WJjvVe1gBqoZOj54vqCl8jsrFmzVsaNGytDBg2QgsJCJXvbt25Vd0bk9Zxnq2HtWCtq9cVgIpPeq+Vr0KQYR1ZnShJTV1UVQTMtbW2yv2yvxMZEZPuWTarbWrdmldTX1UtRcR/p1qNYVi5fIgf3H5ARo0bLpVOvlfbmVjlQUaEDFItXFnIKFkFWSKOoGYA1Hqb/RHskKAC16GvYHpLBZNFYIqaWiWCgmq0mTJm6CN5H1XqrzxYArDnp/NebPT1dTzYnln3R8hzgA1GCRWt0valJBzSDDTDC5wDuODakHGxMjjBCIzVWhwFgxA4MYIZGkM9hf7wPoGYgkf1yY2CdBiCztufsG0cC2LNJg7SOxECwB7oWESfdRDoR8hCAeA/OAb+cOwXM1o3ZF5g7SRDV/DGSmZnuSAR9LrrkK2Fgg0QALCjkQXamZMU7L5n9IZkE+3tYL2nuS0piDMyHwLoRiSC6bxN6+DUxLkulm3Wq9gXdNk4gSrp/L6mBCCnI97UQR+w/LFvy+7OP1UdPVpREABaRovhO3+xHZWeBFa7rlUL63zIAJpHj2JAtEdGvb3Dg3WXZIArNum/rnUCxU0GB64Fi1rtqoeh1+ByW3bRBHxHfD0OzEBGXieA1TJg6ln2fCbsuPJrMSmsd4uJ0Ys/NzdHsCGORz/vXv/6lGknXhK5GMxFM2JiXPTnKpYfvLvuenl+tkWpv04nJequY3C9ch/RYH/e++35iHhAid13jMw0mVzASUexJxOtmCB8CzF4WPGCa1wKHSESn5AWBteYF02YqAee+JIJb4e//+MQE6fEnFw0CPAPaDQxYfYGRCLNbNccjA/i3/fBWSflFjlTevMdlI3/vtNz2fn4mQjnDoxkjDGb7OVemBzUKJiuyY+AzHpCZUe/5Nc6GNcAQACgiraZxtvqKySKQCEiHHUfubjdH2QaJeF4u0Igom4GZIGoqyfq5EKAzpzsdv9VrhEkEoMwAa0epyhEf+H/0F9PtW/+L//RrQCI6EojU3FxpbWqSE735RJhEkEcME4C1N1wlKdSjYZhA/5L6esnrkifdirppx+yt27fJs3f5TJmX/X3dvh5f97vEPPCARig7Z7meAOvO/7Yc599sRfSWUcjzmYTHHnhMrp/tMnZsT9/v3JaYMwGHy09zJJcNEhEmEjc4Ixq3TRGZM+pRvbd+XO56oCjoDev3Q/0WpHuJSPEYkUpfdRwiEUdziJp1kv+csEzKyjk6kAi7dxdcEO35MOd5d0w8Z7JEfjcJ04Q5y2TWCuemNGuBcwhis3qkMOng3su55R/qYFTcu5esutNJmJBX2tzA72ESYfPIxtu9QI2pEOJmhMEkXe4go1s4LbZQ5PuX3abN7Hr36qVr+9Ily/Q6gVUA91u2btU16hvf+IbiK5676hJX9P74M07quHLVSg2sVdW6RmPgL14LVgILgbEowmZNWvTJJ+oWNmrkKBk2dJi89c5bkpKaIju2b1cTAZzIeN3pp5+un8tx0b9A183WVsVHNI1jzUKWA8YCA+YXdJV/vfue7Nm3T4YOG6ZOUdTDVdVUy/oNG9BIKynCVABgzFpeUV6hbk3fPPFESYiJyD9ffF5dRnPzCuSBIZ5A+HP3aPpjEp+UpBkaAn1gQgwQLl5lVl9H1js8U7BAFQibN21SElFSMlBtW4ePGCnvf/CR/PP1NyQlPVNGjhqjTZmnp7vO2mMXnC9pSOVjRfr37iUTxo+TrPQ0icNXcN0aKcjvoqoYAn4u8N2qDk0YluTnFWgwPikpWTEp1xDMxnlgXTfsAP6FGIJDD1GbUlklw4YOkc5ZqBGSpUtevuQVFOj5pS4S/GxuiuBKNTJqa3P9w2gZkOx6ivCcYVHXtsEpQAzfxTTW1EUAObEJcbJn+1aJlXb51xuvSW31Idm8aYPaUTU1Nsuu3XvlrHPPl8EjR6s+GjBaWNRDkhiUlVXS1taug4T/AA8iHXEAxHYIBEoZ96FWsMwBmzSJhhkMJi3ITU3VgcrJAoRxcalJMI93mDA/09CEQh0rrDY7WE6wO4b2oLCVAtj8rl1lxbKlepJhaoAwCMDw4cP1uLhYgCwuCvsia8EJDtur8nc7caTyYHsc2wknnKDHxLEw8BmM7J8MBmweBkeqjkwE++RC6M+dOknVoUOaVgoi/xABK3DxEgv2vWz5cj1G0lAqt6Lg2Rcaa4E10h8KXqi5wFaXLIVKn2olPS1Z0jNoQOIi11lZnbWpGO9zjlBJ2nwOIqgDhP4PFLt7eQwTiIJ2msN4yY8VAtvnhXtFhKP+nK9AjuQ7o4abvYUtV01OYrUiJq3S9/tB27G2RNcgb9VpBdp6jTxZ0AyCJyr2s73HahK0psYszrCoTUlxEi14je8TYfUI/M3GgBVW09SF513mjIIlpxk0BzLIa16ey54xOZLhsvPn5H6uXsgaFVq2zhkQRPT+YQKxbIWRCD6Pc8XreI6xZ/cXf2McQl4YA0bIXnnlFSURFGhxzPhHU6yPnPGxYU5oe98PYuTw96/Xe5D37dy5Q4+bY3Qdzp3cj/9sT5UslEiVIweznVQ8SiKsvjC0yEVaPZG40hMJC7563TQkYuO0EpF7RUriRfrGiXTKdiCCRZYIuy3qA+5aosWgEKK2SLsc+pMDOpYtMABvumST+Jh8yEiEgXPLJtTfflCDEgcenax2qt+rc1WNPdMdwjESseISl9If/xcHv6z+wgCKZQ7cWXHHFTSwWuJJhLnRmFrGk4i35jhEZNkFIzoBkWitkKZ4h9Ae0WpVJ6tgg0SQAbmg1Vm7Ph/vCj7tvCiRsM/zEpFX/eGESUSeHTi1ZaGf/9/6sfmhB3UcJt8WdfD6T47FSIQFcw/9J28+ymuziotlyJQpMun0R0Te8GF632vxQW8AFSYRS664SAb2HyA9aDrXdFjr3giCZXXOVoemvWX75Ll7fDe1ESKPVx953ldNv0rlIIN/fWQmxA6tI2n5oq+XOXeu6tNTL7/siDoGVD/RGLnIX3/7G9dkND5O5zMzR7HgBXMI8wSPmy64SIr/vMCR+0svEzu3szyJaGwW+e1v57qMZnubzNgaskgqErm94i61xH3gkLdC5SJNmimyaq6sucOdW6u3/iI74YBE+GvAe7bEuyyddYU3AG+ZQp4zInHv8/cEGQpIhN2rBvQnPrxCet4apddWJ/VFJMLuRR65H00Sye92P4frJ8I9SDbO8ETCS71Gx06QpReZ5ka/UHQLF1QvEXlw6i/k0MFyGT5smFRVVktGeoauP7v37NEAaFxCvK4PrBfglpKBA+U7Z7ti+gfnzlEccFvyDLlj152yrXS7dCsq0vlQ3QZxi2xo0LWANYCaQWopUGuwPwK1EydOlFWrVsl3L7hEDlWUy569uzW4Clai2Begy+8A2r/97W/S0nxYCQ11DKzHrDeYe9BDYdmKVdLi61HTO2Vq47nSnTtk/8EDkl9QoJgOLMj3QaZXkF+gTRUJvq5buVJ6dc2Tnt2L5No0VzunW7nI68Pe1EzHsuUr1JadOo0Hu4Tczfw5/c6mS7SjNK5uNKDjfHHfAvonTjxejYhouvzQw49IJDZOLrr4UsnOyZWnF/xJXjzjcf24SS9MkSysXRPiZUhJfxk+eJAG2tuamyQjLVWyOmUqgUhMStSeGPX1Ddrtnvuqa35XxWet9GSLd9JdiAtBX84TjQH37N2rtRTWjoDzlpeXL4Vd86Vs7y5JTqYLdpuSwQEDB6n6BLURPYQIBht+VFWPx0tgGMiEuaRaENeUH/Z7TENVLVVokpKeKtLWIutXLZNVK5bKpg1r5O6HXCuh6d/9VCqrauS008+Q5StXyRnnXyy1VZVy1tnnSn1Do2wrLdUDgc0CDxhsVJInpaZJY22tJKfS5A27yhj9zxcFSAEOOSAGHY9cFGRITFYAIgPivAdywH6RE0EksCnjZ4A1QJ4bBBbLBGVpHgY0EV8ciqgF+OdrryrwZwDzHPugAyLSJv5mmQMmRbXLSkpS1k20hn1qJXoMUX3X5IfPDxexcgE4zk5ZWZp94OLS0Rq/YjRqgwZx8Zw+gX2S/j6M768HrOaGZNIZKzbm+65bv16PgQwGx8XNax2kAfsawfYN4bgW7IMoF5r21NQkSc9M15vKFdzS6IX6F9dOnlbvgFWi3hbdVx/hmhrdrw4mOlT7Kn37XQttQhX9ZtuqMiWTLFEQTobIagN8AaR17A6yKGRSqIcINdNTcuAb7BnxsGKf4P0MeE8ijCQEJCJkCxuQNE8CAh9k32zqiCwHLgSW3SFLcbglaFxlgN9NvrVKGuhYzWczPg4ePKAWxwa2+ZmeJBBH0qTsFxLLGOd3Hk2+ZEXTfIYV+iIDRM6E+5kRbJXutLQEPUzYh1m6WoaC35mkGfuQHTbe89e//lXb3vfqVayfTZbnkZOiLV3vu9AB/Mrrp+jxGUk3uZQdK/cBx6g1L4mJMr+bEyFDIkovPkvmrXY2QDFzoxmH7zx8oi5OJS+4Cra7akMkAuAc7m5t0ch7RT4rGCNjy52u4qRc914jEb3u+Fgjfdy/6nDzggPTgGXAtgEHIw8dSYSRCQP9kAiAeEcSYiTi0nRHZgwAxE15Wa/fxOd7KoEYscXpLOb3dY3xTLrEz1nzq6MLv29wFRSWQiS8Rrc12bmNGaCARJBBseyJAZu+ra7JFUQiWZqlSvsaIxcvCQo7jUQE+l+PwqZNuUZvyceaPRiFSNS7QmuLIneM1oeLd/mcLyv01QP5H2xfBBIrZ9+jc3DWnU4e8J9u4cJf3vs/IRGbpl8j3zrxZPluj5kiTaXRolcDsFGXXJm4brLESowUFRbKGKK1g4dIsvYrqpJNmzepBWpldZWUHTwgPX/lCOvRCNyam6+RIV9CIOx8fJX8qeO1DBMHfs5zxl+6PfbI43L976OuVp8tjT638c8L9HpYkIX5oOzqz/fc8DkHfeP8Pz6lAS/my7v2/0Du7fKgru2HcZQRkYf2zXZN5nqMF0nLFflsoazxbTMYvrMIJnvJTt2MNL03CqaEvIon+OPzhxEmEcwHdu+SubPtrRkn64/3PuJIhM0bRhKeDbrVRY0TeL1lNsPj0F5rMka7X5lTLJgBcTDpVDgTYUEP9lcxI9dlKX1Q4RuZk+XfZ1v1bwcSETXPYtKRB655UFqammXM6NGyfx8WqkUKyrlOH3/yiUqrAKJbt22TTZs3y5AhQ+RnY2cHdWKPLZon17e6E3juOxdKX1+DCm5hbdm1c6c6OrIG7Nm9W75x7HGqEsGanvUNuRL4oWtBgUw4doLilYPlBxSUJiUmOdnNwYOaRUCRgR0p9TmmagCDgT0AzitXrZWs7M7Sf8AAqamrlS3bt2m/iHaJSGG3bnLDMa5w+sQfnK6GC9lZWRoEVgVBU6N8c+IEyc3Okm/uPV3e6PqaNDYdVjxbcahSG9ehVIFAYAT0wzg/UsNN5ETk+l03qOSISCtYk7XRAndp6Rny8isLZW/ZATnr3PMkKSVN3n3/A/ls6TJZe9E7emynfHq5pGNykpYigwf0l+5dCySeOoOkROnXp7eSdKTQSMHq6U3W1KxET/ufxSVKW4urL8YYyAXbXePkhqYmJYWcxy1bt6k9LAFgcN6AASUqW85Mp4jaqSO4/uC2Pv36SWFhkX4uhd1gGTCW1kD4JsL6Wl/ParWqFqjWgKavhY05uKcsQhF0SlKCJGWkyqYVS6Rs70454WyR+77/pt7odbWwziwZO2681NQ3yOo16+S4icer5259Q5N0695dwQEnVrXe9fXaYC0nN8fVCySlaE2ERfJ1QB08qICexyVLluhEBBmAzQK4OQkMRrRuvI+sAa8lakN2At2eegvv2KEXE0IAAbFILJ/BSXd+/XG6L8A4HQnNux+AhDYQwMf7OMk80r2Z9CNt4GkeRk2DFZryXjIdEAg+D7cm9suNYB2zcbuqqaqSRYsWybJly/RGYmAT9Yd0sA+yEOnWiZrBYUSiqclFeD3YNq0aJIK6Ci148Q3dIBNmx6l6eEiEOvKkRrMGbcy2bZKcmqxZDKGcRXsAACAASURBVM4rTU1ota49IjIzpaBroRZVU7tiBIBj0NbzOGJVV2u2hHSh+QiHaxIYbJbmsv4NgS2rL5YOT7IdMxF8J8tCWG2CuURZHYFlIrQIyOo+/KO5QB0hCWOfoCTvMqAkwsumrBBdm+n5btha2+E7cls2xogH5gHcuFxfxiljynU7h2TVawETwN8RTdeDQd264uMVsFO0DKnk2kAyXcGyi+RwrdiXyaUA9hblYyyS4UtIStFIiE2wVqxtRAPiwL0A8Wbf7MsmOQgEmUFzcHrmmWc0MkSR1txTop2pg+vjwfv0dd/RMc09ASnlmLj/8BZncWD/kBQjNJY95Bh5D+f16Q2vS8y0iC5qbNf+6ByN2uTPe052XXmePN4z1J/CJDwQCaQNPjr+2UJXs2Ak4r4ujuTMj2zWx7Nu/KkOXY6N4j/GRvVLTi9rBYsGCAw8WHbAIoC2sNtib69j0ee9BhR+VOVsAy/NckTCsg4QBSMhYRKBRWzuR152ZFFD/9g62xGFeFq/sllw06O7hclOHgKgMTASJhF9y7dKU64L8UIg2MIkYnzuYrn8tPPk6fNfdPu3EK49uv5+0WyEt0Y3tyaL1BuhIJFkenP/TjnecZZAoz37SIWVvexrPZpKw0akybr/txvXQSIA5wbQP/NH95/Wg1ADkT/vd3LFm3eJpLibZvT6cboYM88iF+ReeCHfjfHrWm7QzrLUIZCFoOAUq1UaQZFJo4lZRVWl7Nq3V9JmOZkMENeGhet+IoFlaceTyrX5OqQuTKI4B9Zd2rJMY429WWTbiL3Jg1pFPvP1CNuff07vN5tDmY92XebIc8cNaIafB9vcufN0bWZtsUaZZCYAdFPucd99JE0ar54psmCuSEOdiLXdsOCCHyBlM1zRhZIIs+r0MrCqSW6AvqUWcFGJX9h9yYgEJGLqI0/IvLJr3bkvcOYDYRkjAYY5N46XIb+J2vd0JBFkN+hWzRbOQhpRsHuZ57+MRHCM+y/wqVlebG5MYZOKcN1EyD1ozhsPqXwoIzVNcEdKiEsQaRdZuXKlzN76M/le52nStbBQg1CLP/tU3SZ/d4pnaX1Fpj9xi0asUVKkZaQr3jG7cuQ+dIVGBsuas2zpUo2Sg3FqqqoVlyGRBvuMP+YYlQcNHjhIHZ/Ipi/+dJHO1SgK1q5dq2vW9dddJ7ExsYoz2FzTYwdo9+7dJytWrJZuRd014AnJrmuol9iEeJWxImua893Z+r6TZ56tZID3DRxQoooCTAvox6L1ui2tasHPI83mUGrw+TTkJeZ5c6679kdkePg9V+S/an+pEkDW65zO2a4nmhYkx8vqNWvlxX+8IqPGjJMxx4zXzMmHHy/SOoa3v+FmtJM+vliyMtOld4/u0r9XL0lPTpKcTpnSs1s3VfYgg6a/jNagtrRIQ3Ozrms0Rk2OTVBCRK8oJ+1Hyu0s2um43djcpDgdTIeEiToKjm3I0KGSkZ4m6akEKyrcWg72zMx0WDA7WzpTs5Kcoo6s1EDr5vGYOoOmpAQNfy2orF3NVcGSqFg/pnzvgUhOfhdpqKyQyooDSiDGnOgaOt16xZ+VbZaW7pKSgYPlOxd/V9M1f3/hRalraJaW9ogMHzFKJp5wgk4IADwuClorUCkNMGCQjYdbNRNhDd14JHJIBoJUFESAyD6ABIY8YcIEBegwW0D45MmTFdwbYQBEAcapVzA/flJZAD2TMQF6+NJkKqj5qK6uUpD86eJFylJpusLz/GzZC4gBJ6h7j5568dCBI1vC0oz9A/y4obh5AFAcI9kP9Hz8zGfa8fAIQ0SqxeDjmLkgNE+BrWvkGP09XvUtLZKY4pdr78CjF9JH5vlcwNvuXbtco7qcHN0HoJjvx/cgc2AV86aRU916Qrw0NbleBpAAJgcmFG4kjkEzKZ2yHIGgoZmXDfHZXFOyHABT3qegl3oEwHYoe2LFNkYwGAc6Gfiqfo3qe0Bvg9SIRKCt82TDgHuYRFj/C92vZTI6EAnrTq31EX4Lkwg7lvBjuKO19Z8I0vQ+ys64o7Mr49ppER1I5qa1/iN19U6XyDFTJ8F4g3DwXpyNsjIzZN/ePfq7ZdSop+G8cA3CJMIkgWTQNLUYlyCt7UjcEnRiMIkUX9HIFONvwIABOha5r9gfJIZjsL4VvG/8q24xPXPZ8Zo6feZC3xGtSuSOqW6VfnBOVCbyye1OlP+37/WXHj176PEz8UPIuW+0A6nv6M55ZWIdO/95uSuyS9+3Z64XOnsSccM9F7q6p5RkBQwURD/e4+/S7d7dsmehf62BF08iSgaJ9M0XeeXDaL3FbN8M+4EI/TNEbrh1RkAi+L3i+R9qJN6kAwbwDTxYNsL6QFj9ACQCTbORDwMI9mhAwDIE9jrLNtjjVHGaYutZoUTCClQ9wGmd1IFEeMl32ZUOFFmGxBymLDNix15cviMgEUaGArlTrqt6vWTymc5FDWloyB0vRmLl79m+YYRF3PzxPe5dd4w82KPhFctOADpndSARZo3/qpe0dexwHdyYX/CDEonh0aJZfrX4txMFRDcDv0YCvmrfho3NpCcc5e8Ivu07dyQWppzvSZ3A1OkirUtENiw6IoN2Xs15Khc0u2Wyu10LimTokKFCATXALjkxSYNKZCIISACK1qxfJ9O+5YqcN4QchzqSiI9uvlrlI+ix+/6XA35hcvdVRMJIRLSCwZ05/U7hOgLIQ1giE2oauWOlyKd//1vQZ4e5zNWDRY6ahbBrM8uTiF/+8jf6etY9C/ohYWCsXnr3T/XlSiLYbOAxPZWIzO4XvdI2NmoiTq7U9xGXmZOjkAju4XBGwPZiBMPuHSMRPD+1wPliAfwJNJhkkL/ZXGD3Zbig+otIBNnTsEFD+D12D4elTfufLYi6UYX7ZhiRCNdEhOpI5rQ9pGtWLtgLNySJlR/u/FFQQ3Fj7g26VhAceuudtyXDB3yfut3NW9+8+RRd65HW8Bpz8ALApiSnaEBMsVBCoqxYvlyJQ11NrfZ9IPCEtGnZ0mVy2mmnKZGgvwOYLy01Xf7xysuaubj00ks1en7K5JMDeTBYg/fTv2T7tm0KkrdvL5X8vEINolXX1mgGolPnbElISpSNWzZrXcSWbVuDtRSZO+5OI4YP1/VYe2LFJ2tRtRq0xMRKfaNbv8FfXbSwPE1+1C3ajV1JhBl9hO6Jf/Z4XWsM+S7aULkdx6d6WfDnv8ihqho55bTTJSsnV/aUHZS16zdIVU2dvHmhy/Se+cJlUpiXJyOHDZXuBfnIAvT37t26aoM8TFpoNgkpaEFCHRurrlhxEiOd0ztJUlyCrzeO1Qwyx8Bn8x8HLc6xZgZiYrWeAjkTmDQhPlb27dkhVYfK9XnWbTMQUuxJs+XszpKWyWQekerKQ4o7g8a87e2aMeJckuEAt7EPSAT4gzU8pnTTtgh6MXRTa1Ytl/17d8qUG5049roL3tELsnlLqZx2+pkyesw4+ftLL8uatevk2um3yoa1q6V7z15y3ISJ+iFcJCbPjLQ0jcTA8Lj4za3tkpKKzVZEyQIHDvjYunWrEgWV3jQ0aLqNL37yySfrIEcKxPNjxoxRsgGoYh8AeuvKCwgzdwEAGF+Mwc5JZqAwwZHSgelt2LBRe0YABCErDFhexzEDxDh+iAlFMnjpWqEK9Ry41/A6wN2IESM0tQagpVqfzwUccWx8N0Ac2QnqIdg/GkI7TmWBZAOw8vRF0TxnDktaaO2BPCCe77Bp40bdH2AaORMXkcwANx0aRyMb9j4mZ0gFEh3XrbtZWlvxEE7V42htJXMQHxAaWC2FO6TKbB8AbPbPILF6FeRQ2gPCkwgm/cDVKDbW1WMAfH1heEAcvM2qAnhqPkJSp3DGhbvDgL1lDixDYTZkluHQ4zQnKCzWkDT5HgpH7DPUn0KP11vxah2Er9GwYzaSEmRFsFNloqh2Dcpg8UZUIW6MKcZWZdWhwN6YoiuAu0n3kArS8RlLOMa8ZRqsORufbc3rrEaI8WQb5KGhqdn1Y/GGA+zbaiF4D/cUZNAs9BhzNs4SExM0O8J2zEKnsT918bF63Hz282e7Zm0BiRgyMwBFnyx0JOKJS/LVH5xxCykmksRnKeF5KNoByYCakQj7Dpd//yc6SXI/EW3BkvWhYoeai273hMNIRFjn+5JISQ+RvsNFFoJIrfjSN71NK3E66Zt/cLuSJzIRXLulzz6kfzcSYYt10LzNoyNIBHIFA+YmQzBysEjc97foodUbQCLMrpXnDYDM8f6LkAgAw7nvebZj38nsF03KZL/zvAfzkAiio+YcY9mHMImAFBmIsc9Gkx2QiCsdibio/lsaLEggRR0i9SOfd8Xn02WuPuaWVATZBEjEdVxIv4i2+J4frrIiGgk3Oczx1ufR8VMFepCIM/4pMtv3F+vooGPjwkoXh5gNqL++5rzD6ziUq8zj1D+/3O/XoucQCYyEvo4rku2Tx6+b5bDvasRFAXe/EjmrT4mkpaUqmNqxo1SLOYcMGaz+7aXbtut4186zXbrK6JGjZfDAgZp9QLqBxJWADPpntN0vvfIPeWDaL/TUvFd0gkw69339+Rk/hNwd7LaPpl+lkpABoXsv9PSX/hgtIXYv0+8S3kI6p/nTntEILfMqc91JV14dvHLpSy7DwnzGGqvy3hujTdeOehAPzwmCIJpN9fJm1tX2SLv8YonrPh9Egs1YwCkUA5JjRMJIRJ5Z0drr/cDaPcLNSEYUjuawZoC/Y48Z3sc9xn1s88gXkQibV2y+CBOBoH4pVAVtx9GRRHDPr13i7ameFznhgfeC0/j+mpA2zpjlUXoX8IbLl18pxT16yk/TOpzPcpHbCm9V21R19MnMVAkoWYk9e/fInKvd+Lv051do0Mhk2TmdHeZgzcLNj3UjMz1D6w+oRaC2BgIBeRh/zPhAuUH9AxiPQCfZNrAc6+m4cePkqquuki2bN0uf3n2cvBzcExura5zWTJSXK97B2AcSUV5eoeYyFFJDIg4h/du/X5qxU6+vFxoAm6zd9SlTViqHKmvk6txLosPRJ3fG3HaOAuHsTp0kKZE6AFHJU03VIfl1ccjWNVTw/7fI8yp9B2xzDggwv/raa7JqzTqZdNJkOfOcb0ttQ6MsW7lali5fKTt27ZINt77pzum/pkn3wkIZO3KE5NBouLVVuuXnSYLHgRi01NbXKcGJT0qWrJwcSUlPVwlkpKlZEmLjtF8J2QhaCjC3YO9P5iEuPlH27turGJv5hBrXvHwcOBvUiSkuBreras0+UItrknDwGucYLAO2ofCaFgW0K8DGltYIXDeUOOANsAZWsQSwuXdVLk9T3Y/ffS+SnJggrYebZN+enVopfsfPoum6q895W5JS06WoR7GsWr1WrUA7ZWfLLx6eK6+98rIuUmPGHaOWiwyK5cuXa0vuiRMmqAcwB5GYnCp5+V2dU9Ih1xHRqvyJ1gOUSXUB5InUIjECrLqo50H5dMlnCvhPPfVUefXVVzUKA8sNW4xq0zSaaiQlSXNjg05sAGm+LIB73769uj8GGyeNhiWjR4/W/W7evDlwuxmkYClbdu4oDY6RyH/37j10H9w4pOuI8kJmuKARD1616CwuTpn6p59+qulAgGmPHj29lWqWA7swTVrNJ8RrdoCIrmnMeU67i8aI3lwQEY7PnaMkJU8AOF6nhbyhfgRMDEbUrH6DwvjEJFJfzUElfuthbtg4nRi0sZ32QcCBKdqUjeMkvchA1bSWJyDmHRzORGj0v4PjUmDZ6sGLWbxapsCIRMfFRomGd0uyc6UF0yGZD+85gkT4vhhGDKwmImz1atkQbgbGRbgwPbBz9WTHms3psba7xlU1ZLLoipudHTQj5PoR0d+/v0wXQcgjJJUiLY6FcwbIwKUMPaXKw+rq9YbVot0DB/TmRIrHMdBYxqyLmQC4vmTwaI6DNpTrDzlgrGivDq9vNHkd49pkRabbZKFAckXEb/Rfot2Zzlg7QTBUeDE1ulAFNoFewnDfq9Hof+ydt+qY31e2T/uXcLwcC2Mu7RGH8hZGPtHHsMbXFtaLbpgZdJ/nWJ4c6Tr7QiL21PmZ2juvBFGgRSIlhSJ9+4gsXO2a0ul2pUhkUoysKHPhyuduGyeVVZWqI+WcHPpLNKpkwNoWbqulMHBuv0MkAP/2erNvNY2ygXqTKIRlCbwH2dO9VIKr8sBprQMSYeu/RXZNumUkwqKIHhzMvffGgERMEUe2LBtiBZx2ju34LNsSOC/ViUxpOVsWnPgPOfXFSYJzFeOEBWTQAnfeAhJxgdchWYdWnxXhOkAi6CMxy7tZfvZvdwksSh+QCKsDsO/oSQhEAhJxBnoWx1nkgFNfBYXaAYkwPuojrX/wNY5hEtF4moi1UDAJlGUjvohEdKyv6Pi7ZSW+qHAcXI2ca5ZraCzSrTiQME0fepPOzUTrhg4erFFb1rTG+gbNNtRUY7aRLoNKBql1MvMJ8wZN3liXMGXYt3+//O3F52XF6lVy58vu5HQkEd5R1R/Af+/BWUXQNV2kpwveu41rZpFXbsUQcHr85CfkuieczGOHLxRf/dqrQe8k7v81Z0ftXb/yyB6eEw2w+DVj5iu3HJkFMdL9k5kiSQ+4btVsdr/4+2mDH7ZBP4sOJOKlEe64juaEZPeTuSmFgT+E/b1pJ8qs3ztplQUP+Llj1i9MTI5GIuz5cEG1kQebU9ivSS75ee1b7gufMLkDibBsUNh21zKJIeOKU0pPlzcveM2ds3KRuQmPquPQJ598IodbXS+kcccco/iC38EbyKuRO5108mTtHwQ4ZA3BdIOALuuNZroPliuG+8Zxx6kdKyoNwGRJ/wGKJwD/ZAPqa+u07gEMtHuvK3pGpo6c75xz3HUBo4F/uH9wZoIElJZuV8UFayTH19zYLAP6lcju3Xt0P52yOwsC0GUrV2rEfvCQIVLcu7ceL45EfBdqa8l2IK/6ePGnsnnbDll+pwuWYVM8/kfnayd1mtxpLU9ri7QcbpKqQxXat6FrXhd58nifTuU9ySLXvTlNTXjIuoBTwbAQ56VLl6n06JRvnS69+g2QVWvXyRtvvyPv3vZn/bhT5l4h8W3NkpfdSYq6Fcqo4cMli5qGpETpUVioxjoE/dS6PUZU9o9bFMdHNoJ5JA4c0gZmxKEyXoNwLa1t2iPpYHm5lJbu1OAspQBa69rS4hxT29qlV3EPqa2ulMaGOr2eZu5iygGr8TS5M3Kv3Lx8SUpKlOrKStlZWirrN6xXJygClZBFVCkEtSGUqvxZ/P7bkX+98U/5zoUXSr+RLhn6/auWatQdPdnHixdLTteuesFoujJ6zBgZOXKUSpTK9u5RWRDAnxQKoIIBBmBFXsGH8h6YEmkXQJECkX1lCpzN0YjXwPCQ7ACsKMrhdQxQAMuqdau1iOTmm27Siv/dO3dph8Vjxx8jq1etUiZMWoqsyeFmX1MQibgC7upqycnP027SePkysW/ftlVTaZxAoqvFxb001UPHQNJULl3laiQY6HwvXtva3q4V+uwXKRakBsssmBs1De0tLXr8sG++i2ZlMjIF/2UyMpAcs+gk5a1yIiy9iDxb52Y0po0NsqO0VAkEGxFW9gUoZRDohWchb2zUqnwyBsW9emmBkOvGvVvTflpUzmDtXqS6eEahNiDL6KTNUQDWfH9IE1ImBqg5MKlzkbcRBcCbn7RV5pvEiEIrK0K2BndmNWtyG63xOEonaSu2NjcpJQGhLQzmAT8QFyuo5mVGEo4ozg7LpniRL7zmR8gJx60FRt7KjH0yYYW7YpNd0aIuCvPj4iXS1qKe1kRSuLnQ72Ic4MifSy0C1Bn3jP/t27fpBMPznF8+wz1/WMkbNx5koqamVoE1JILxn53dWeWDllHgRj1UVSXNTPwRF/XT8dDQoISFa2kNGhlLWihdU6MTPvcPZJeJ2WQDFNIPe/oYubzsHHm6wIc43croNgs3m5QAp6aVMTIicoZ8PKNA06noUImYMJE9+Uent79CXGG2FSHy82IfxbfLeeetUzXTaB3nb3za1TSwDa3z6NlS9rZIloVIxLuOOASbk8EqkVgYs1IOTP2OL85s1Xv30HNOGmKg28hCuL6ACKVJkDpavQ7/7l16/yz54926H8tOQCKIXlqE0cCBgQuIBOfBno8vawu69SpYC2da7MuESQQ8xJOM1gJ3vY0gAHwsqmr1GAZEAhIx39u3GuHykodT/3GSfp8Jfx/+uSZYMy7wCyYkggJNfzkO+Ii/SYkgEpCIsaNDXV4tnWBghu84WaQpy9drTPeMwWQBnkjM9n+ehQNix/oMk2tYYzHPFhpd/eTnSISmK8gs+NRCxy7cR7MCjQ6kaH3E13GfUiJx3Ux56OfzpKG8XHbf/j2df3GXGTp4iJQMKJHtW7fL2jVr9P7v06uv7Nq5TwYMGCiTJp2gUcyDFQclJwdJRoI0HW6SHbtKZcXqlfp/ymNOMHZmub+OIVn8bF8+Y8cetlH9qpoOIxB3oFoIR7CPnHJdYa09H7Zapaxm5ouuBoL1sb1NNl/0nfBp/MqfIWOf/uTuoI/S3W+6ztWzPfubFW0m7TJjx0wRyS4WOaZVpGWNyAEXeLAOw1aDo4XWbEY2vJzppawouTEi0TGDZyTC5gc9nml36e6m/P4ZoaN8eF6z+9wykZZ95PVGBMxNjb8ZWfkiEmHzE8dXXedvWk/I+1wQnSy2bjCG36F3R7gAGCJRKnLC4cny/nffklvX/0Aire0axSYVyf0PAB42bJhG0VkvUBVQm9p8uFkVFqxNZJpZ+1BmUGNA5mDx4sW6TgJUIQisN6xZ4BTwFwSDNQfpNmYBWL4SqCWoRdbtssuuUHUKoJl1EMLBWGJNoGaQNVCdndaukX179ykugnhwjAf2lWmQs6WtXfZDYmrqJDsnT5seE7Vf/NlSWb1unRw4WC79+w/QY2S/KFnKD+6XttYmmTDxOCnu1Uf27CuT3Xv3KdaJiWW9rNVMPUXVEmmTeDISnbNk4XneIS1L5Jj7J8iJk07UTOPBg+Vas0HPBtZnitR79ekjZ5/3balrapIX/vEP2bF7jyz7uSNxZ/z6KklqaZS+PbpLr+JiJVI9u3dX8gRWVVlf82GVjpkiQnGYv89wr0LuBEbErSk1LVUSk1MUE4Ix6BDO9QP2cO45rwV5+Rq8psgc9QgkCSWE1WRaTaVZNFtdksrRvX0rWRAaM9NTauXy5YpfwBNgNa4rY4Nj0oTAvXfMiPTv10c6ZWbIGRf5wgqaeExdrSzyUHWNXHLllVJWXi61NTU6UAoKi9QyasSwYfoFbCPVoZ2Nk5K0qRoHRbHH/gMHFUwDhAFRACjADRtsMze3iysGjnV6Lv4GWaAeYt/+fZKSkS5Dhg1RTSk3AfKggQMG6AVAZoTOlIZg6lYUi8dtorOTJS3T2iqVdEHsRES2QduRo78s3bZN2RsEZtCQwVJXU6N1EBwzN5ABYKs1iIuLV0/6VFyKfKMwGC+bSZE4sbBogKTWKTQ1SXxConTKylbyYBa2lk7inGMZxnenjoTvgxSGwlfICATGSUDipK6+zke2vbey15TyWRrFpqGYtw4l7dfU3KTAPxeZS7LrJm6kID0tQ8+DuTt17kzTO7oTprjCnibnX24Fc+ZApb0DWlpUwmT6OCIYgORwszw9KaFOzWahGl5lNMofakAXdk/S8+MLqHmPNoELdVY08mDZjnARd7j2wo7JCq6PIBEUg3tiYlkJQLbamUUigaVtG9Kg9DQ5UFbmO3smyObNm6T/gP5KoLW4qaFe6yAgETRmY4xCBLjeXD/rucD1JR3JGMfCjedwxQJsaDq2sEjHAGSXa8/NTWOdfQf2a6MYs3g1pzDODdFM0ov2HNfFpGxMIGha0z0Jhuz+9dk/y/atm+XZHr6lKyDFr83io8x6nbwl/Cu/dx2iPr4FIp6gpB5tKpPJgmfdPoxEpF77mmpw21pa5ZnnQh6L5SI/eXCa968+FNwHVz2+WihWXLrFV0Sa1SkkgvVzjUhJH5G+xSILXc2dEomYuojc96MQoQBAXnaujmnOLfcpEy5zzd5/uJQ+IAEAYGDbQL6RCAMHtui3XvOBjo+PHvuhvjcccWR/YRJB34heV/9e77Hbn3DWNQGJWOGRn0V3OwAzbeBlEUYDjJ5ElBY4zxz2z9YxmwKR6GgT+a35HpFlicw795ogo/Ha+VsVIEx60YmLTB7FPm83WG5kMkQi8sIZIMugWKJnksiiOU4aZZmd3CoXHg6TiI/mfiPIThU/72Lqs52bpCiJYLN92rngGKyY1pOI2Z5EWCbhKlP9edBrJMK4h8mowh2V/afpwxc5QIVf0/HnWch/ehTLO6deLB8/8ICsnXqJypNo0jhuzFjp1bOXlG4vlVUrV2kmN9KO1XKhdC0olGHDhkpGZro0NDdKYnKCtEubVFSWy45dO2TTlo2yaesmmfoH56tkJGJh7hly5lxHKGYfRS30RfUbnztuq1+xJ6JiAxwCjuw5EO56LCLzpj6hxZys/UGfGhpixohsu9gY4JedNVW5BZsFzVv/6wG5962ZnycRjMMQZlbXtuIz5Q/3l8ueRYtklsd3s71K5XMkIuTytqDYDTC7v61Ltd034b4O3OeQcrN5ttfMlmhzBgP9lnVk30YkjESEC6rt9SaZ7HiWrL5KSUS5vyg+AQGJ2FrnT4TN0ezA7kN+DgclQn8/M+nbDlB24X++bN3k1AyAWAA7GIv5gMJnAqLUm5oxDWsa6xfBMV7LdWe+B5Pomq2GH20alaeekrVaA3HeyIaeDSpHanIYpDC/QAYOHqKRfsA92EJrLijMxVXSF/y66H6N2uFTe8D6SG+sFnp60cE5OUWbxbVKrBQW9ZT22ATZtbdMXnn1n7J63XrN2o8dd4zu+5d9nAbuuKfPk3Fjhkp8nOg6GJ+YLLv3lcnvv+WjULbmWAbV5mDGkA98XPTny6VXcS/pnO2MhYjpOQAAIABJREFUgihU5/sSiaf58rDhw+WU006TnXv3yvwFT+vjml++rZ9//OzzZFBRoRw7coTa6LImmwMmmAZJI4Fuwzsm97YGveAisjRat9tQLzFg5PY2fQ+YkCAykjIwAP1m1PAmInoOCapzv5YfcLgeHMd/JS40K25t1WsEdjBiYbiX1xN4T83MkLj4BNm3b48cKi/XzBTjhesG9lDJ1BsvPxvZsG6tdC/qptrvD95/XzpldNJq+h2lO+S6731PKhsaZWtpqcqBSIMdc+wEGTigrw4oXIMMDKLXB9jBsgDYHODB8grVbQFU1Z9YWRZddLP1C/FFYMiNjU06wFm4P/jgQ3Vl0g7U+/dJTEK8VNVUaZU/LBrWiL4LGAFoHzd6jBbjwNr4bCQmMRFxHsYJCVJdVyeJKckKriA9vfr0VckTmr/G5sPSUFujFxbQByAFpLHp776nA+yYvxN55rgZDBS0bFi/Xu3PeB83COyUm9MKbUk7oVXjdy4W/7mwDIq01BT9H+97KXCsaE9NOsOFhZhw83Iuk1KcMxQZCG4wtSltatIIAmlJpEcAGc4dx8AEQMS8tqZaCRIDT52WUtI0+2DMF/1cejr1Dml6LdUil9oVQG4koil6qwXQDIV1LoyL0xs2bNca1EMYSQjVQZjMyJrKaf1DB/mSDl5zSvIN5axORC+K7/8QEInwrBzqem2OTfZZQT0EmQhvOatkBV0gfSjQeyPfOnRIvw/XmBsbcilkcaiNqK1VnSAF1Xn5riCfiRe9P5ke/l5Wti/IGvG8ORlFHZUoonJkBeclZxncSYmE1tYku+wC5IJM1MGKcp006IyuWQ3v28x+tTA7Lc25opGlQdYVqg3h/LIQ0O6e55ISEmT0O9Euq8GpY4GySLFNqr6/AyTirJluBbuz5VqVJ+KIQSYi8qwhQJFO0xZqxIRs3nnPtMtZu0Ornt/3D+6aovdIjxedHsGaOQUkAoBtk7l3nS1pFOn7bZGFH/qj9VHGjiRi28Wn631GhID7g2t66IXvHyFlMGAPkWBRN/mBRQltobfIY5+bX5a1v3bR1jCJgGgsLnfaCbOc7X/9kzo5t807Rf8+S9wiVbzCC1EgEYCjDtaBgXQkXmRLQR8FOwZ0LKJpJKJjgbhJnQzsWE0HBMEiq5apmN7qinBPvWCy2v6e/KxDWvY8RGKGPKyOMgFBWuNZpQHOMpGmMUmS3OTTCP67LMqKEon5cqUSBvsORlYsAgyJaLogSZJ3+32YY6WBRiMRhjT9eMDKk+2RGFevBwEgztzZd0T+2Dt8OkFddINIfBGJsP3w+HXrIyAR559zoYwdPlqJ/uq1qyU9NV2GDx2mdpqJ8Ym6bpYfLNf5s76uUcaPn4B5ttYDUYvUxr9ImzQdbpSdu/G73y+7Z/bWgzaJWVgv/2UkosPX/dJftRDeMg8QL5P/8C4yVnbv8ztRfX/d/3jJfI0JmbkEWXCNgl78na/dSRsSYXa6HTM+moEw4hJ2hQoTnTqR2V7H9jkSYXND+Nt70h4mEYD8ea1OmjUrPtoozu4ru986kgheD5FgLJt80EgzzxkRCbs+WabQSASvs/kl3AuC91i/iv3lDsGekxuton65zqf6voxEeNJ03NuT3Drig6GsTT1wNUrPlPffeVflRZjUWE0pawUYAem19mTIydG5k7WF/bCu0OAN8sG6g8KCQDL7ZyxAIrCHhxRkpKdLpN3VhLI2O7l2guK8mPaIZCIRL92u94Q1MzOL0IqDB3XNd+oPVzfIWqjFwzXVipGw3I9PTJG6xiZJTe8kcYnJsnr9JlmyfJV89MkiaWhs1sxCdk6O7uf1M13+dOJfLpKxIwdL1655kp7ZSW1Y16xbLy9e8ZgbLV9CIsY8NEkx4/DhI3VdJQCYnupcKtta2xRQc24mffNEGTx0mFrPTu/u1sRjHzlHC6Npw3vCqOEyashgzWRYANm+e9goxmox+ZuqLpDKcx7j4vXa0AcJ7LJ3f5nsKyvTYDhBQ46NY6JOClklmRtIRfduLigJmWBDMWS9n/gsDbT7+hHnBOmC5+AWq9NEpp2AmU5KqgZL9+7aJXt27wpqLhUTN1XtjbzwwvOSGB8v7779tuzawQs6KSgn0nrhxZfI62+/K0U9XXMqADPFLv369VVwS/aBgcPgUGbZ2KhsCK29k100SERiteaBzIYDS8kKjo0ZAUS5GNpNsaZG/v3vj/V5vhQdPFMz06W6tlqLhQYPGiQTJ05Q8E4aDcYF+SGVQ0qZL08qjGgoEx0R3KTUVJVgWCEINwcXqUtBV6muqlQiwu8AZb4LNxQAjHoJ5Drm4BSrA71dGuvdjAdo37Z1q4to++/OZ5iEhnNCtXznHGd9C3vlInIDqvtOHI5IZNGcZ7ZzBoqoo4+BdgrKKdblhuIz6ADu5DMOzHNNRo4cqSyVC8rfyOJwnpksdGC2HNbvp83namslMTFZMjOcvShssqiouxIIshEMSCMRahvb3KxSKc2WUKFfXx90xja7MBvwymJDGQSb023A6vPePswyGma7qmTCN4azng2aXlMbNScBOqKeIrRgdKzJ6EhSeKndoDpWfZM0s6XVZn2HDyuJMHBuDQDrqqulreWw5OXm6mvQbELMcrvkqmzM9TWJ1ToISASOXmYeYLUWXG8rtGb8aKanwRFBfud5GsNwjtkooOL67t9/QH2x8wsLtAiOa8o5tCwXY8TSyEbebFIwQoHGEj3jyY+6jIJu5qNuOmj+ZusWkyo4zYoVec4D95/E3OjMCqqq1KM7LjFBDv/RhZTTpr6ki8WZT3lwiP0qRGKDSKTcZQ3uXnyNs0P+q+uPe39VqP2qSZgMRFhPpbBMhjdZfUHo2O+7zO1/1nb39ab/zEVHtzzu7CaJ8rFYGzD7lrgsSUcSYVkJK7bsNf1F2Tz3wgA4rN3g9BLHlLiVByJxRe78YL8W7QRAQCKsvwOvDchEiEQ8MP4OmakVBwQUnUjd9mHRTcCKEQI7fr4L4N+IjX0fc3QC7Myaf38UmHGuPCk85fyTtIP5lS+6itpLvJfuLb4Dt0VRIRIcA59vLlMm6TIScXGyCwl3tKA1wgCR4JggXUbUTAZyBImAXHnQ13qld62a7zM4fjwsmuGIylsxTpjvxGpHkgjnyP6fbRYhDzf8/bI9rL/hMgUWMZEYOfe0c+TVN1+TWOxdR47WdD9SD+QJSAq4n6urayUpMVWamg5rlpJFOS0jTVLTU6U9pl2279im/9seceTeSATnzQjYlR85/93Z0ZKmzx1izT33uA6zP/rRUQ+fguqeod4PWrZjY7FDTY7uwOYIfl4j8swDC3TNYg5adZo5A7iP+qqeFHZA1J5YZ+yw2RDPzzJn2DBxyBK5I/5eaY8R+a/Ke5VEdBs/Xv59/LESGx8nPX5mXSqj937wnXxE+ZGsW/TjDah/EYlgzNr9ZWM0XKdgP4f7OBiRgETw3rAkyu6VsNzJfrb7NHzvMBfhAAXBCNdbrQ00Wto4xm1f4Mp04YZLnf17Sop0ynRSWvBRelKq1giQ2SYIyxzOumXZblsbwQuoRQikmTEHxcfUXYJDAsOPSER6dO+hY4E1FNDvjAJSNVIPPmHTGlEaB6ek6fXat9ulOm09Zx0k6ETwWWXU3lZeFRy+5xbOSVnZnZzzYUu7JKemS3tMnPRN9czJj90Tfj7FWao3O7v1j2/16Sp/rmZu+rlkZmfLipWrZe369bL2LD9bBGkxd2qH7pisRcWdMtOlm7ft37v/gBZ2N9N/oVMnJ5vHHEgDgW0yduwYVYKUHTggf/y2K+wb8bPJGvjr3b1IBnQrlAG9ixVLgjWsX5fJsNVCHYzjjV94v2EffsbelWsJiUDWf6CiXAPYrW2tWlRu9ato3JmbmuobtCN4r57FihWw+eU5zSh5B1GuOZ/BI1kpy0CoxA1bWZoKckwS0WJtLHWp0yAJQCAVmRNKH7ByTKSlMtJ+uFnm/+EpWbdmrbYs12KWAQPk+G+eJK++8qocqq2Xk791mhR06yY7t22TDz74QOUX+MwyYA00cyCAVFiWAnJ6NKinLfaU8RpZHf6bkbL+1rWaEeA1AHoGtMp28HivrlbGjLUXaZpde3ZJXGKc1NbXSp9evZVoMFlzASd+Y4LeJDRToWiNSCg3ijFFjkUbdmRkSH1DvQJsBoHTpsdKNd2pW2kvfsAVimZk6AWh6p9BDXgmo6IRezIU9fVS1L2HOgQQmeaCYXFGdNZahPNavjeyD/aFdg4SwQ1oLctVO0jWob1NAX5jfb1+V9fIq10r6i21SFahtrZaBysXFU0cNyGDA7BKVKhLXhf9Gzct4BOdHHUYfAZAl3Okjj7a0KdFyEMT6eb8M8DoE5HIdYrFQ7nFS3QaAlAN2WNBdNId12ncCq1NzmSD0AqgAzclHx0P0mTegcmIZ1AH4TtGh99vmRLN6pjzktVChB2fPKsOCAwpV8iTf4/erN6y1dJ4QdpQbXCpWXA1IEpWfLMVBev19VJYkC8NdXV6jbds2ax9IEaMHKHXRF2zmojecI1a9fpZ13OuM+fKrFl5JJrBd3bdrev0c4nyEWkhW8fGfutq652creWw5OZjy9ZJJ3bN7tEToaFBJxYIrtqm+hb16koR6qpNivdQVbVM+MVJ0eLJji5BvOEmQxQhTzuIRIHIda3nqDYWYgUZhzzjTa1jpeWwHkdcbFzQ3fsvz/xJj6H+LYf0jUT8fNV0lXoxaT0zxk3iMdNdw7nGLPe5KVP8cZgum18tOm2LpxEJkwj59SSS7r779fddKIuf/HGgR7Zou4EEW/wN7FoEEhLx0RVOk8553Dff6WcMOEAiTip5KwAkBt5tv1ZXYZFGs5AFRJMlAMhYhN4Ah5GIcnHX3rTb5gTT8VgNYPC6MIngWEyKlTvfV5zadU4XeenKcwKC8uq5G+WKl44kEeLrEAaPcFom+1x7DBdwW8TVvosdk2VwjDDYeQ3rwjkPBqZyyytErJg6RCLi49tI5bjNOw4vSj6SRFibMMs8fN1Mgt9r8ACJ+MdN12tWOy5GpPevfYSy4wspeJ12qdbURdoiCrS6FRTK0EFDZeu2LTKg/wDJTM/USC3ONbj8MW8dOFAunbO7aIaMLCUZdUgENscHDx2Uw2e5uiLLNvGzkdmvQyL2/OB2lffiEKXzwJ13HnHkn3NjCrdxgKCFpTHRRsxuHyFA/9zDf5PEi7wGTUQw7fq65MEOyMpn+P1zJOKO0GE3iTzQ9xGd66jti01KkOxZTpZ43MyZKiOzbZbVb9kObRoLkYhp8vvAnjUM0G1esPHZkUTwGZAHxqy9JkwU7F616/RlJIKeEOyDOSdc6B2WUxlR+UoSwb3iwe8Zfz1fsUmnjEzFPdrLINnZkWvwKiLSWIdLj2hQkXmNek3WC7AX66H1+1HJTF2dgnDLSjBfsx6ByejVZZH07KxstWEFi1GDgIkOjo8Yz4DBwDvaHNXX8mGGQyNWq0fUNba+XvEekipr9Mv7yF5wTBw/ay029aCi5JQ0fSyvOCR/6j5QVrSKvL5RJDde5JrX52h2fM2GLVJTWyfvXP+UGyJ+zTjh6fNU7lrX0CCfDHzZ1akdLXIQMsH68Z45Wotx736vI7SxZZGHMJkzGZRft77x1JnSrXuRDC0ZIF1SU6RPj+4qLWbd5hyyZqrbZVqa4g4wCJjJgqp2nrluZD+4JqYAONzmMCo1sMiZOE/Ix5BU0vE7KT5BcS7jgGA8Y4HzCo6za8x1AIdwrbTAXRvYuZIC6wnigtqO9FGzwSNGSnEJCUoW9+zaqeQypql6d2TD+nXy5htvqI0jkiEKYwaWDFJHmMeffEqGjRorEyaeoPZTFL7wIaRm2BQM0lAO95yEBB2Epu/iZyq5+00Z7C6oj2g++80/6wHDchksgCsGKnaU7BvZEyk2dHqkfesa67VtOkVrDG6artEinYYiSz5bIoXoTYeie6Oop1IHNKk1ThS1EKTiuIu0H0MClpdV6kZgzdsAi4BMPYkeoHMCi7p1UxtUy2CwcIwYNVqLb2BgfL9Vq1frYOC7a7MybkRcevbv18/t06ev+vDaTWXuRrg6tTY3SWNDvWYiKPSGzGD1RYMQakY4J2RvaBTCIOLGcxariUpcuPgQBZXf5Lgmdky6DIyx48Yp0cAe1oqYzNK0vdUV9nLMZFtISeLMRPGuORy54l/XpZvBr01Hmpr0u1kGwmxrdaD5vg02+MN2r1YTodHykM0qpM5qIXi9WccaebB9WsM9yzgYqQt6Q+DeFOobwfGYTMreY9EW+7wgs+HrH6zuwmzPSAtyjg83NkpBXheVnHH9161bK8XFPaW4V7FOfDhZQCCQiJCRoDkh54zrxM3NtWBS1CySL1xyVsDOWhgi4aRnPXzHdTeGuK8qD1UpWE9MTpRsJHSZmUq2jURAUpiMeL85L/Bec1zgse8gf9NxUqwOEnBpkX6bEBe7GXLKt8+QBVudntPu1yvrv6Wfw4SHPaBmkdpdkbqRGT4LOSFFZ8/92anSIRFJk5uk+eIoMZmZe4USCa4Xx3/TU66bgAF6JREhTXZJkUjfISILAThM2gRBLVthEphikZwh5YEMx8B1UN/gWUhHq1c+k/8GAnQ+u+z1QB96cMG1AhEwdxbTQVtUc4aP3gNS2Ey6AIkACBoRsP3b+wDfj3x0axSkDeGrRUkEYMJea0A8DNj5HhaxNsJyBIlociSiNNnN0QZaLMth58FAy1+rLtaCTDYjEXbMRgyMMJn0w8CPHRfvNbmGkQjL9ITdunjdESSCzzUiYYt0uKAaEsFrTPbk8eMGzxr+pyRi26036hwEEMOKuc+jj8usU6PFvu6suG3VNRdJVWW1NlLtVdxbHwm4sRYO6NdfM7l7du/R9dPGN1n9lGRXS0BAC0cVXBqr62rk3fffkXEPRJGIEQkbN3buzy2NmiDM7hU+IpGymXcoUMt/0GW0bLNCan5XNyZTMXLPhPs/QCLC/SGWiOxwijHp6YtGFj62UOer2G+fp3/P/AqJ2JFHeORvdssezV+AV866RuTHvX+q9yDrn4KqhDjpfNdPJaekRArHjJHVC8w+TGSW8x6JbrZjn9lsmuEKZ8L2rGGQznPmpmZ/D9c0mETwi0gEYz68v6AWKtCNuaZza+5ztpgTZm3S47F7kvvo/VaPXH2wJCeUaqioC1XBhwmfB8CX/etaxVu490AgiJKrjXBCgoJHyAWZsf1l+4NCZZPv4qIE3sLAhjXdycpdw06CmKwrBCEpoufvEAYay6FQgSw/++yzMmnSJBk+bJhiL4KVlk1Q04/sbI2AA3Q10q5FxD6QiUFIfb0GpLhHyF7w+Sa1sj5LakFaVyP5BV3Vpnrr9h3y5tvvytr1GyUlLUOqtYldqoweNVLvv7pJV8iSKpHXrau6BaAs6uBLIY64B8LjJ0Qibt50n1RUVsqf0pxleJDlOhqJ8Jdp+F+O13W8b98+0qdfHynKz5fehV0lNSFeVTp8f+255WsjOC9cD7APuMZqRS0gComgr4wqXZoatcaXTMSu3bs1E8H54ZyhoijIL1CljvafwSSohb5VTq2iLoq+WS64jnuLv7umuc4i3gyETNZkhdep6S7orRkPTCTo+ZGeIdpUmT4RLzz7eGT37l1SVNhNTjj+eI0SAl7QV61atVpbhI8cO17GHjdBaqprpPzAfgX/gHW+AAAVcGXAjwNkEHKyYEGA9aFTsfNw2++v/m1QlNOzZw9lwxwskh3XGK1Rq7+JwAOqOfGlO0slNy83KOKhxwPpuiWffqZEp2t+gYwbO1YtMtGqMbmbLhowDggFjAHyGeQcK59LjQCLh3ajrnRO3JpZYfOdoXlct3at1msMGjRIEpKS5cP339NjBFwDwq2oVd/nQbJmPbKypFev3qrVtjoIA7va+ZjeAQ31KiUDjEKaOA/YgQJAAaNEuvO65Og50sXOZxyw2nQ3oOu2DdnBPQfLL36nToLsBpMATN9SWSq9igektrjeBykpymC14FxcSpGNwQ1Y5EbnmJlkOE8MIrXTpWg3mWJsV6DNa6zGIEwC7LqHLV2tr4UWbvsC8TCJ6NhQToE/i4nvPm37DxdjBxazPhL/uZoIy0xYRgIg7OsHuFZEcQDJNh4YG5x/MhGxEpEeRUWu4d/uXXLyyZPVzYJz65qtNWg/DpybIBRRaZr41HCGpKWnObmSEjVqFVwUwFm5Nmnmr6Cgqy6eFPvzd25WrXWIJwOVpudadaK1ztWJG5txZQVsTCYmnbLzDjHsO3CY+zUsUTItKBOit268+IyJrmB6u0/1hoobr008S59TvSq1OcnJml7l/uR6MGnRcEjrklKdbTHX69HfuQZGVv/w3m39NSPJuedYZ/xxlfRb4Vb+O0e4Gf7+c6Myp5LRIufftUIWSbm8Pd83IzAQ5EObOcVRIMYiDvA28G2g14BzGPTyWUYQDDTHTH1XJ9fvPeXcowwI8zr2XVTu0OuWXCc/MgAyc82D8t4Q3HeiTk5hEjGz6kFOgtssg2KRXg986s51ehMDkxAJvgcgxUiFAfUwiTh3y8uyBR/ckCf+tKbHAhIx87LRrmGhRplE+j3tiKWRCAOrK1s94SwTGV3kUBjP1X+ULnETnJi+rc6tynHp7nc7nwayLHNBlNfIgz3aNbDf5y3xHWKNRLi+TEG/h1NtvJr1rycSf/CBwf9u9sFfheBh883T9L7v86vf6d8gEWzmGmQv3HLjlVrvgGxj9KhRUtyzWG0U+/TqI4NLBktjU4Ns27Zd1q9bp11jAXFITbnfmb8AbS1tLTpPVw79QXB+bf9GzIyshjM7uVMdMZztz9GuH8yQ5MQUXacz73HWwraFCQRnuLMRCAOh3sXo71Oe0znljDln61uXvy8S7mi99Pm/aWCJ+77yXHezOVr65XUmHc/vf/I7JILthz3u1rmOua8tNkYeWXyfyIX0sJkn0lIe1bJP7bB3IxE2pnxtFa8qi3cFNPPEvcnGbkcSwXMEAbjXHvCpsHBhtN2LR+stESYRluno8sA2BYIDvr8+OFjrVv3X1lBheqihnxEJIxED0jcE2RB2cuyNd+o8mxgXLy1NzZJCz56ERJW+QCZ4jqwZgb7KikrFEWAe8BpYwJohmmycuVgNYiibaXVOm7yen9HfUwPI/EHRdMmAAYpV3n33XTlm3DjJp79AUpLDQikpuj5px+kkZ2WO5b0F1Vj3uBcIttVWV6ulKQAWUGp1gRqQUllUqwaRG5oaNPpNYfXylavljbfelpY2kaycLnKg/JAkpaZJv/4luu4+NnqmnFkgMiQiMu9TkXLXjzRq3HC7/72jK1no3Gshv4icuOy7cqCiQtYO7WAeHZYB2xzuH89472Lp37+v9ovpWpAvyQkJkt85SxroueWNb1C3cD7AVkogfIARbGeYRvGUx3r0ilCTlhY6VDfKrr17VOmCAgV8zfmqpgVAYpI6QOVkZet63IpdbHy8BoMVO6pxUYtiFmtma81irQGdBSB5n10HSISpXAgim6ojKSVVuuTnS8xtN18ZAfD36dNbi3D27EGe0SxZmVkKZlLTMmTAoCHSt/9A1WN17VYoZb7BWWFRkbrW8AW1w7KPXqulZWOjkgAkGr3G9w9sDt/79Tsy6aJv6kXa9NF6yc/P04NtaHQRbvpCLFmyRE84A335iuVS1+BkH2eeeaa+FmnF0iXLZPeu3UpoaE4ybtwx0q1bkbJfmqOQCSAST1U/HvKAa4gAJ5KUDwAZuZMC5JQUBYScByRaAEo2PhMwSd0DNx9FSa0Rkffefsu5DDQ2qqzLilHCtSEMEvaF1h1JiZEI9mvRegrEsfkqP3AgaHiHJIaaDr4nEVuyDWkpSZqqcxp6V1m/kwh4bY3257DO0whDDpYf1PfSDI8mIVx065StkpcEUl3Z6sSkTj5NTVrVr0XVMbH6OwPOJhQ+i3Qb72VfME+eCzpu+9boVhdiaTm+pwH5cKdp/bsH9EERcAdyYIX64cZ3Vg+hGY5QETFpNd28/rJj8zpriGeZB7ON1SZ5PouGAwRNWEgBWnRd6z8aGoSaiKSEeHXPUluz5CQZMWK4yngACRC1DRvWawaJnhCQCWP33LB8RnoGoJoalDRfV+LqIVx9RoteZ+qEOK9duxZqpAcZHISetCU3Md/LamHUfjZkh3vF3Kg34tr5i3V8MUn0PsmThz2hGfPUeJfG3REOR7oZcMo5J2oN0R/Fe2qH12evx73uW+dIemaGkkjcWdSlKzZW09iHyitUZkg0DI0si9mc2U7a9G6uC/EsnjVcSQST1+Pf912T/QQOibhfZsn1l56tk9bvs16WkvwQiVgwOWiEd99EJ126a7uTQx1T7FiRkYEwieBnW9DD3uzoljs2c9sxvVLH51W/Xa1OTkYirNjSSERdrpsjrH5iyhr3PSESgIsppe73IKsCcTASYZEsszL1CxAkAmBvwMV01XYZAC8UUwN+xogPtXnQZCSib7nr2rsm12V/H7xioDOP8OYBP3tpv9x9QVc9/5FXHVkzogWJuC9+ltxV58N1VqcSL0eSCK6XZYv8safFuz/Y+TRSYccezqRAIiBlM5Z4a1kjCf6U2ZJ9qtfwf+Yj49YB20Dy/xaJ2HLL91QS1OthV3z+RY5HZT+4UbO2TY1NGlDDAn3s2LG63rhIbKpGY3HHe/+993VO79e/n+Tk5uqYHzx4kGqM4xPjpXlcFPgbWbCxZjUoYVvQjiRix203S0YaEhbXkCr+jrAeKFozwvd5/U8L5P+h7T3ArCqv9u81vTemADND7zAoCigKGmuiQgwqGlQ0Go0aNZaoEQ320Wg0iYmYqNHYMGLsPXk1ig1pCkjvbRplhum9fNdvPc/as+eI+ub95ztcXDNzzj67PHXda93rXufc6pNieKNE5LXnX9Y1AoMy4zhXhNJeJa+/puuLeiu7RBp+3C3l+t9qc7tW7R236lrI/0dhKtFzAAAgAElEQVSqHwzshNsz79X9G+oGkYi5Fa+KDJsgcrCPQvgCdMW+wroBvwNVGvYK1AGIsJwEA7XhSIIBCqRdeR0IRFg/hfMjbK5G1nHhHP3/WC53/uhmsSTv8Lrxcru5yEWyY7udIUaNihR0sHY79pd3asSBPLTHbjGNW5HZD9wkHa1t6lgl2VnnuTjFRTMcbX9n/2LtBjAwVk2C3/Zyk5NftGiRFI0dqzYA9G8i4dSu4vwUi7N6XQP691dHLzYLexsOJ/YDpdakpqmhq4m4vlga+4MKmMTF6/6nCpKe7eCiJVGS2StLauprZGdpiTQ0NsuGzVtk0ZJlkpyWIakZWfLhH13Oy7Af36pr3JLzXH2G1J0i9fhD20VykkX25Ysc9PAp8tUQXz8jEkTwJQMSpu5lW6Qda5+HJZI9jengJ74nqSlJcughB8ukww/TmhCohMZGR8m+8gplwGPPYPST9Gw5i0QgtEI0Ng3KmLAzsGmgd8fG6rpEbQ1sivLdFepEJheRNgRE8H2Vwd29WyOgONDzsnM0UlRRVq7zCjDIfooNaoVq7frY2XyfMQCQ5MXf9LWzy6mp5ej/xijBTuEe2Sc1unHZRWd1IU3JA8BrJlw1cuRoRYFIgfbNL5SC/gNk2Mgx6pFlwASa+n5E0wAapvKced7mprho74P7uaPCUoZeSnDnsm2qpBQTG+29tzGybt3aoMYCv1dW7VMDmgbDIL9z0X3iaznJ9DdPVjoIyK4wv1DDbVQLLSoaqw+HEUZHWCVrPse4V3UhIiWVlc5opgQ5krMoEzU06MBm4PO5iwTkOlSu8rWJUl9fp53Gd3lOC+HxmHyP9wwoUB8iq1d2UG2YTsVoVOnPuFjNi0A7WaM2SldpVmDBPVuSb3NjnatT4dWYmIgqRUpyq9d6BsVr3kJ7mw44Td71cp9MUp6JAkdELHJ65Ugi2faEEzWJKkNBBfw/M/DDxeEw3MM1G8y4N6UkS8TRRGJfcM+SrS33IMhP8FELA51WWC6cM2Hgw6IXlgAUWWE6TEkKdkAPJsIUqODeiWb462ufkWje0KCIH8DHPdAPTCwFl0y6ri7plZkhcTExyv8jUkSxKJRWCPnyAviiXAAdb8SI4dr+UPI4B2MwOcXlpLgQfaeOl5bmFudp6ejURZe5AqWMaAKAmJAo1wPEDhw8SCc1izzHmveA85gCxvR7zndNEMYGtvgBImL8Cmhe8ABEcJBzrZx9yokKDFignt/jKuZazYAelAcfoZg9+WJdeFRqOTlZqqv2S3lZmXIyWcyICv7+Ny7Brau6W5L1rsec3Osff/4P0Q3enHE+mXP2lT/Rc97/l3kyskJkaKzIW2aAWyE8DyIe6HIRRPMUAiJIULTIh4EKAw9mMEQWneM4aEk3XHaGzoHTHnOyeGYwGE89kl4EiJjV/FwQ6p6X6dQ5wiDiwaKr5ZrbncHcfLuvn7DCJ6DT9L49V4gjeIdBBMa43YMZNmaQK5AAiIRVn3w43kCEef3Na2pGyfUnp4u8e6vq4Bslyp6tB4gAJBhgMN6vjSHezxQpiC0J8jOsfcPGT1i1xsCFPYsCCUDE9SLFXpN1qp/Mh0SAiP9tRepgLfiWXxhyxpracs3lum4dCERsu/yn6oRhLrOGss5SZAsDB3EEcvHI1UNABKOMnKekxCRZunSpLIVqW5AvBYX5snffHo0mDhoySNf19z74t5xzuxvUVvvDKC4GIvjMChaWHuseJlwDo3LOzZKTnav3joJL8y8o8tH96rznTvVIF/YtkLNuntldD4ZrvvkvOeHk7tDk8g6Rna++ovsJc5rndZHnemk+5xzJeO013VNZiz/7nou4/bdepddfK3/J+IM7nae0zUkt1j2yqbVFWro6ZEZdi6yZP1+y9jlD+0LPkP4aiMDT7Mfn6lHulEU+D+T9pxxYisyRsjELmP73JQ3qMFxT/EM9NlwjwkCD5TodCETY+A5ToixR28A65zWw8l0ggmNt/oQVu75/7a0qZ08NiMdu88VXROSGe64PBGe02jF0XSLY3hNtCpFmn9DfOFBZ89ijtICuiO5tOF0pQMeeSEI2xeqwg5gHrPM11TXSt08fHS/QcwDT2DCoN/FiDWfPJhcCGWScYFq0LDdX1SD5DgCHAsZ8psbwnr1Sub9K8vMLNLJfWbVf1mxYK2++/bZk9sqWhKQUKadkQEaWNLa0yfadJbLy2TdcR+PoMhzm98GceJGZRSLbt4ks2ChS7x0Serztj/bTaH3hSEP4uG8BEUfOP1nGH3KwTD35JHX6SlenFBTkSyUU9ZZWVW9U8R7yILyAijlRcWKbk1Qv5xkS7PmqECpR+h7S6tgrCclJasfBblCblBpotbUaJcWeSopP0EgE1GLmMY5mgED4ZZRpACHXwBnKezB3uK45IjX5vaVF+yayRpfS06GBiuxSV96MH12gdIR/XuW5DSLy8NZ7JTYuQY469nhJgwPl+fdaQdhLQQUhGE8PUflMDyJomOzRveWtv72phv64n7pd4m9XPq4Um8LCfIlPcFJWGM9QRUhcxWvDjWOsb9u+VbJ6OYWk3670k8WD9+89c7iMGjVaK0LznZr91WoQT5gwUQcwMqYM+Lw8p1KECgCdAN9djUiUlLpc7gQavtp5nZ2aKMT7WgPDS9bSsNCHCM1hnBOyY/HWnAm0jj1NSpNlSDIiwSklRe/HCoWZPCuTkkkDUmWw4eXGqOJeNTG3tkbPyXuajNvlPNoYj7xP27AoqPpBbIyb+B65smig1MRGxXFsdiRMsygAlJT7lopGc4KCKVVrokZEAgPHgQUtxOZzDOgvHSz+Fa7D0ANEwOmLcz5Cozbxk/Y0RaYgpwEOp49c8V64JoTlLhApMn5gMMn8uDM6E9eywnZBXYoIENFDRtb3r4EUwKN9jqHA9QAQGO7WBiTQZ6anaX0QFlvodqjbMCnpZ/oRIEwEAnCRnp6m1DTkkB01qUVSUkH4TLOoAEwopam13S0OXK+zy8vcsfgUaKI1LwA0QCEuIV773ypV8z3OzRggjMzY0vyY6Gg5dKa3OEz3P7x6sMHuMC6T8ZXcqnnh6T/Uu4Sm9GyZz4sgF6Eh4kSH+13al3fgu7/tfYPsr6pSIEF/z139SvdVjUbhoxl3Pnqpzp8HYr3rOQQibr7qQm1TAAQvAxFvTnMg5JzC47Rdx7zyof4NiMCrHfYmmrwiQAJwYcaZGcn20wCGGW0GFMxoD+dKcC37XlG9c3+WpBZIYbP3zRqf31Nu5s9w3lvb+A1EWKg8MMxN6GYoNl5BQGXivs1javdj9Kiifd79at3ifz4+zXFBAEhG07J2sRoZZtw/ON3RDy97CaYx++8x2lbQLF5e5BdY21RDICJjaLXUWMatf78g1d0A5w5X99U2Cpc/9sW3aFdra8srKVzh2tGAhNFqTBY0PIT/r78bFecIfwIDEWsu+6nubcMe6plUXXL1ZZqQylrQ2NCoexhRcDy0+X36BtFDHAFE34i6K13De2tRV8vMylQZV2pCUGSO6DyGFAIF1z9GEQ4J+jmcZGtjctoCVyPiQCCi+rZbJCsjS7p++cseTWJtV/+7+xyIyC9U59bRP3DrwmaPX4c6ISyp7RD56PXXdP3TfYu8u/h47xVulPYu3o/TPWjDGWf8X5v/G783p1ttVW6OdvkQtKEaMO1t0hETJYPu+4PMAWeEmVumIGU8dzMgDwQirhGZN84D/Gq37kzPfDVYN2zN+OpmR+tZcburtGggAuAQmYAdfqBA1CCUz2BAwkAEx8/Vao7dzgl+313h0XnIwz0mtjvL/UAgYlbxnzTyux/VoMYmNch7ZWQ6ilNcnCbV4sgB+EFlbGxq9HLi6Wok6r7sacrsKeZ5tqr22B2MBfam3ahw5uVpYV8EA5TCXlmlNRywR2B2kGiNjQETRFWcQsVlGxC48QqL2GVxJF2npKokK/MlJTVVCxCjAgTbBWCRk91LPvjwQ40uvHCV22hST/2NDB46XAYOGaqMkH1VNbKvar88P/s3risi1atCkYRJhSLH5Igs2CCyyOqcRoIIAwmRIOJA4MFHYMe+cLyMHDZUxo0tkoLeudK/MF/SVe62Xe07lEMBVeyJ6mzVZPFYRwkCZPlSAurZt9xObCPPzsCRiWCQSsRHR7kaEzG480l4dmqYzFdAxNYtWzXBmvwYxoAm2ytQcwpLlpOJHWH0JpN2NUcm48WSrBkj7NNQncJCOebcDaj5BiKOOnyqGi+HHjpeS3lj/E6ccJikpWXIsJGjFdXgabEEEE0itmQQzzM3qUwGkFKcoNdoEkipGjosvuhkO5DQLG3trUoPocAIxjORBzy9VfsrfX5Ag1JFBg8epNUR/7LtWflZv3PUSNuwYaMcd+zxctppp2upb7w+VGE88ojJMn78BB2UfEeTrNHajY1R6hONp1x39HapCFxVpQpFAAdNvI6P1+NISMZonDBhgnYEx0EPYtIQksJTjNHEi/NpgTKSq71cFwY1jU8VYox0JhFGnuZf+O9RKI9IRFlJib7P5NRy49X79RitWUAYqdnJt3KdhqZGvSbngnrC54T8NEzl+W4sviRDKZ2GSZqSqs8EiNAiL3Ek8cQFFZxRZiJaQUjegJSpJBkA0L99xWSLANggCicNW4E3ozAFCNuKz/lIgA5EDwJot4CG1NkZKERZyEwjEb4StQGUMJCwwiwW9bDq3/YsBhSMb8gEVtDl0XWQmwF1y0ep7LuAiMT4OImJitLxQMQBxQisCxZeXozlPn16K7hgHAMSVRSAMCV9RN4bYXkfKnR8Q0QJqCRJlev9+rerD+E2bMauSgFTSBDxgbhYBRGWgMY96zhudvVVOJb/6jGIjnbjIyZGhh40XqQDKz5U+jYQx+6uynTJWReqJB1j6C+fviHiyxu41TkMIppFJoeSJTyNvuZh1583nHuqLposfA+tcUAiaq6jHF335Dm6qXF/3DebzR0Nvh6y5zDfeMX5Co4efOQF/c7dt18jvQsK5KKnXXXbnwz8vq/cHSUbn+spZ4nBzGZu1ALb2MNqKJzDohBhEIERYceZ4W2f2/uX1UcYmYCI+aWyYKbzzB7zko/euEYTgMTMee45AvBgnG0McJZIb/CUnOCyWC0fAoMeT2dY4YgICy8DEcU5PZV47Lnspxkf8LQNzBiI+MtZLlx99IvD9Jz2zMbVViDB8MDS9hz6jBPcrmwgYoDPxrYokFE5whV77b3IGhdhEAHQmPRP77zyakx/Xuma7f8PENFjaIvIqksuUBrS0D8Zkd5de9+N1zjvYVKyRp4BEdCZoBChfpebk6tz2Ikn9NIoBL8z/5nPrLXQdBcu/lS6okV27dopO0t2yf3POJ6YcevDHmYDEtY+0x9wSdXFLoWix6v2tlsl/Y47g/dwVYSrWHc9MleNSoRH2AfzpvTUiEVyNfxa8NqrQSTCdPobGpukvqlRNp151tdv4BvesdXB+u67+hAFqT/feZuuC4zJM25xSCHfn9+iLwoieBmQ8CCi2Bf3poaHvnz9i/v8+zd6HlwkiNBjvUrsZcUuH8bmjgH4sOLSt4EI68Pw2Ld1yCIXnJ86KrzMMcDvBiJ+0qc7gSNchyLczMsv3Ky5Dji9SJxlndUk6uQUV1wsPt4pIgEQSMglZ87va6Z8ZM7MwPGZnh6o5mHjEXVgzyUHkPE8ZOgQdaiuX7dexXcwWqEpKfDopDZQi9p2AGzGPPsO77MfsysgHIN9wvvIhEZFYySL5kNAmddiuo2NquCJRGt6Wqr86733ZeOmLZLXp7e8c9NRkj9rrsTFJ8pR3ztWevfNl9VrN0h1Xb0WM37mBD8HDDQYTdQcOx4spCaIHDNMpKhQZO4nIvW+tkwQkfg/gIjxr/5Ajjhsovxo6imSmpQo7S1NkpudraI51PvChiHqgq2GzWw2g9oXHiiY8qWBeBOOod+ZE/QztgS5iEi9U38CRzaNy54NtZ5cRGrTUK4AiVeoZpRAwB5FXIg2xiagP4k+cD4DjmbHMR60wnh2ttoS2JyAE60c7nNeA+ey2XHk2Z1/zmldGzds1BLZZ599tkC/+eqr1aoqxGAbPmyEtLV1aGE2PPl41015x7zJauR5VKUeZG7Qh0Rramo1IQRvDSEdvLY8DAmodfU1yiNfsWK5GmLl5WXSJZ1SVVWpJcuh/VCSHB1eDHIaC0OLMPKaNWvlhut/JYcccqgsUP5prVbVJDIBN5Xy5CSqMqjx9lN7gUYzZQIDBlqvIitLIwqWMAzVadHixdqB06dPV+8R/zHqyZfAGEctB7pGRXlZ4B3WTvdGHAOBa5PsTRlzQ/ZWzEU9Pgy6tlatns21mIgYovurKhUBBlGHpnr92ypYM5gAabQ7yD0mNkYTXTmehBstMJKW5jzrNdVCMbnc3Dx9Rhaf2Nh4lXQ10AdXn8iEAQvzUlgEwlStzFgPkpxJdjJVJdC2l1INogM+/yG8CNogDCdaa2QrBFKUfmSJz34xCvIkfMKRhWPtHg28hMGJoX37acDAIhzcl7YBERkqdPtCOAZquCbgAdUWNKIZf0QiiDrgBeA8bHpUsCa3h/ENiKDtLacCrNTS6osD+pCy5ZuQUE3+UVNjs3p8MFLIhXD8Rad0Qdurika0K6JG3zLB+Z0QJGOSqB5jjbmhuSqxsUHEY9QhJudiIALr1fQQfaKyiFxx7iU6nv7wwUvd3RVYWwfQUgFI4I3x0YiaO7rpShmbHGgw2VAzlK99Yqb0etwZ1TWXnqP3eW+708D3QkfSNdCdJ6rEn4Mky2tnOUWodue5cX0eJV889gsZff4DUvWM43uboWqbtyU51kc5KtFrXUsDQwGj2TyFZrAZWLDzmAFh3nRAREVqb+mzzO8+vlkCEFHtQYQpUFqkxjYzkxTEOLcNy4OIBSc4IGI0LLu2GSUGIAZW+05pFinu0w0i5sy7u7sssKeN//NBR1ehHcJUCn6f92NXXOh7Lw3v0XYGYnZUeIBp7voikd4nVAgFsTJy3G5twMNAhN1rpDpWGEjglcUYM4BjkYgwiNi8UsTqh/23OPj/aXXqvbOvlUQSHnEMxcSp0YQjBjoHxVj5SYSXMZyURH2XKN0jmMts1LzYjKkBsa96jyQkJ0hZRbk6F+581EmjASLMMLX2sLYyypqBCI4/EJDg/TBwUCDx9FPqR+E/xsThp3Xz7ptgz/kIBN99751/6p7Ic/Ayx4epsTQ2NUsHnsz2dtl2VnduhJu0Im13F2uOVMsvHDedVySI4L0DAQnAgxWee+G2OfLAChdSWOrFqAxE8Oehs2dLjZd2tb6069lqFgkifudBxOQuJw88aUY3y0JsmfMaDt8EIhjjNv+tj8IUJ3M0hCl7Ng9Yh2YGpDl3t6b2FHZshKOoRj88EIjgfC/+PFfBAus9wBCQCKWIhGoEWmAUkGtAUi1GIGOxDUeYp8bY/oCjxmTisa0Yu+xbGLQmdoOTFYdpRmaG0vPIBZo4YYIyJDBER40cqYpAKEhiF3FuvXZ7uzq72MdwTKI2yd6IDdQrt7c0NzUqgMDBqb5BiZIW7/Csra3TqMmz8/4u7Z2d6kAjJ4Lo+EEHHyIHjTtUln25XD757HOJjouX2roGWX6tj3p/E4iIqMCekymyj/ciQEawJltEyCIVRt8M++H8MT+cd75kZ2bIsUcfLf369pHkhATJzkiX5sYGrfCsCeZI3fqoj7FUzLlqjkyjaocZIIwXdkNyXzQftqtT7bzYBGf3EWHAblJ6fHOz9g8gorWpWanrfI/jYuOd8iXXxIGPHanjB8n2ujq1x1mrVDSF+88motoWVDVnnJn9Grbf9HeYMn/83T1db7z+hnbWKadM1aIaaemZmqSMh7/ooIMkMy1dFyMAhC02SjvxiaNqPPpQjKrttLYqiMAoZxGq2LNbQ718FyOMaARFufbsrVDtbCIQ/I2xdettlj4vMnHCUaqPP23qKWqcbd68RQ0J5YU3tsjlV6A7v0eVMKA0oYREYviunaX6d0FhoUYZOtqZUHW6IWhBNl/qW4uvUc3aRw1IrqWTARbQfNg0Bg8fLksWLlQPtVK4zGuODBqyYx3trgNDCTFmWGOwE4UAXZvRq7kKHsUnJcJda9LBZoVcAFf79u7RNmRB514SYhzligWBCIMmw2U6MKYGfZQ4apLlShB58XK50GSoAwEapk90U0wkAdhVp+a8Vq1aFZp87kW4YJsZ+RaV4JpW6t74c5YYFEQyPF8uMNg9zch4dEFILCpKn0HbJ0RzCiddM6YsEmHRBj3eaysHu5fOOlfgxihL+l0f3dDEIF9DImgvwINXoeJz2ojQsEbZAITqSWmX5sZGX9MBkJAqbe1tGsnS5Ov6OsnJYXxTFK8jKE5I37W2kQxPcUCUmFwdCvpN1blaoKg5dYbt27brnBs4cJD/zCUbMi569+mjkxqgwU8Wa8YGCz/RCBZ9KzzHhkCfWA7G2MMwEs1iNX6K23Z/eNSDkpkBjztKqViMI8Ke8xp9XNgW5S8MRBBi9yvqVG8hhw1lU5O191aIbJvhjFFTREmMukX/3v+zmdrnSguMjpaHH+2mPxUkusjHBVffqjJ2nZ1OWQJPL68XH7pVf067dI6uvaWPOSPJQENmlHPbpnZ1GzZfnbdd2w7Qp+vV845DBZDAYDfKQWTSpQENjD3b2AMQEarkrCfzHnvxIOKRey/Vt83AuHiOl9ahSfiudYe310nKNhBhkqqR1asDEGEboxUKs58kbfvN8bUp1HTuVqGxeQKIeOZMJ0jAZjLliZSgFoaBCAMCpb6/e/uCAlZVd0SOQ0S0uXHM7V7tu0ZtioyChA1njDAMZ5PJHRrlMh/CICKcv2DP8J/+xPD83wKSil9d7RxlRPSiY6Shpk5yemXr5kp7sUHjtELOlbpB/fr3C/aluFhXQwdwj2OmrKJU4pKiJaNXumzcvEk++ugjmTi/W3bZxpSNEaPVFP4zdLfeQV3sg1qRz24gwlU1EXnz2Wd0LTr9bEffMQO+wIrN+fFR2iGy6p23nZcTCgpDR2sVOWolaxX7N8XeIiMRvZ9+StcjFf5IS5XOX3bv26YbwPm+q4gfMNdkekf4+/+B/6WYYhSoS30DiChytyxVnp7Vy6d4VPnkGYtgfCeImC1y6a2Xq5d3/e0mZdUNkiNBBNeMBM629ticCM/7cH8ZiOA9gATfy7nRjXa898fe73KxwqAkTKv88p4J6mzCXqMgMLYHxjyS9uxXKuASG6d9ytqqgDYmRh2UfBaoL8bG6t6BY4zPMC4RiWEf4X32KItUUGyOvQ4pY5QxyffjbwqaqTPSIu54zdsRi2nVfdYYCtm9Mn2SfpcmRMO00KJwEiUxsXEahSDKgOw8kvnrN2yUL+5xUbPs856XUWNG6V4/aswYKS3fLVcf5cZ1kK8XOSFMDjpU2NMOmTVJZHOlyCIKk/4nIMKv9Ue/caaMHDlCamr2S31djYwZPVJKduyQjNQUOezQQ6Vo1CiJISG5rk5tQ83JTUrWIpP8Tvuagz3szLS2UiEYT7tW2emoKI0oKH25jTYTiUtMUFCCgxinMfsZNCbymclVie4SGT1qlIII7Jx9VZVK0VaGiu8rk3Q1wMffOCct70lt4Pp6dUwShegBIkJRCN2X//LQ77s+/ugjGTwEzWBXWfr7PzhZvSxMKm6sX0GBJgGbJ1o7BEPNy3NicFtoJgwinLHTqSFcwr2F/fppw7LArljxpWzdtlnzIDDC4JJLVKcsW7ZU3n7HuQmOO/ZkNdjOnHGG0kE+/uhjjTZUVOyWoqKDZNIRk5XGNHjwEPW0YwXxd2eHyNRpSFI6mSoUdsC7JEhj9KF4Y8Y8HUV1bZU/43PyDhoalCJCsi28PzqAewY00Wg6ueLidEMp7N9fmhoaNY+Bc/K5JS+px5niYh1Op5fP8CDzfS1BnpykqJxCZgwWFmRABJEI46wxuaWjST9nAPA8qvwETy0uziVMxUSrh4saEaYFTBIOxiTRmMwsErtdsRANz6emu1wNNgmKx8WhtkThk9QgmmDRAK0B4ovtBbKpVFT01C0Nz/lNx4oOWs6MRarsbwMQ9K0lZ6tBBz8zHInwkq4GHsLgxSaY1SXh3rgXAxdhJK9A1yd3OU92N4hgglgSdTjpWz023iPDdQnFtrU0qxydA3btQhVNDG7tG1XxIhk/S3JzcxQMm/Qq/UlkLTY2SvsVw4PIg+ayqNqBo5zxk/HVv98AFQegj/ku4wmeKfOI37lffpoUno0lGyua4OZVFo44PryVuxXw838vl3+++7YsWbRQWpobJT4mWrKzXQ2LJ1/zFT458HjvZgFEmHFaaf4+DyLGhxIiLKBhtlGIFbJtQTeIAEBUX3J2ENLVhDCKU8bG6mb30F1u3hcUdoOIrOxc6ZWTIxvXrtQ1ibb5hwcRW/YNlSE5DuCY8WUe/EgK07CL/xoozuQ9OymgCZkRF+Ytcz4zdMM/MY7NUDajIXWzz9QzPrZ5OItFHknsBhFw3DPnsg6FmGUGInwy9PpUZz1FFm/Ds2lGixkXQcVn+gcPme+ykkznpy381BmhAAnzjNp3/3p+TiDzxzo08lEvEOBPApCxyAUgIkXqA4pYZIEuawdrd9onkh9uIMJoHfa3UTrM+36xODngaeu9C/kBkc0ed1lAJNJe+G//XX7DVUG1WCBrbFS05GVmS0HffF1/8d4S3t+/v1odWBTgglKAMIUprDFGSRDVSGVUp0TFd0rF3nJZt369rF27VsY9OyYApDPFIQOrE2LtGwYRSx09P5C+jXxmq95t74cjE7yXFK5UDZgKJZcSmdjw5hvBvsE8NMEGvrv8h07+1V5pf37Y8bExGHFyUffCO22Sb7lND/tPQAQ1J+z1TSBiDmhg7GwpnuDQualz3fgdIOLPIVzf3NUzisL4Zk728ZyWK++8SjJ/mxvMb65j4MFoZ+Fk6UjqXhhEbLorS+/Tcg9ddN4AACAASURBVNhwHk173N11uAq2RTSG/2aVE91oa5dDb9satMcH10KRi5KY1naNNmDsM18Zf3iHsc3YI6G+BvTeTmeEmuNPcyp9ngvvs88wLtkr2EsssRZvdr9+/XSvUcaFj2gDMthv+C4GJes1cwBAUoAyZtV+jUJo7lBXlwIhuEpqPCM7S5EyDS5T50okLiFJxV+gQAEi+I96HAnU9Q318q//eV92lZZJ5TwHFCbevlR+cNL31ZFWvnu3/PWJv8n8X/nc2HBxRKsj5CZTz1esSGqiyJUn+pwIV6qjO7Ha+9gmlv1Q7eAXCjxvLjISISI/XX2DHH/CcWqzlpXukoED+sunH3+kCdTHf+97CiTq9u+XzrZ2zY1gj0ui8HK7U1yirRRE4Dz1dg6/46DXvEytIUUitstV03Ztd+wDKM069+Ji1dm3q2SXbNm6VfsREEFiO/SjGIlSYEmDk39FfYk1a9eqrUfKAuOI/mEsWUTC9ZVTeqKPGQ8cA2AFGDLfA5pVWAkTELF8ycKuf/7rXzJgwEBdFNHbnTz5KE36zMjKUI3h2JgozSlQqo5X3zFPBQ9sA5P3MLTDBcl0448SpRc5NZsuzWn47LNPpLmFJOFmqago04jD/uoqKSsr1UgFkplEKXiNHoWGfh9Zs3q1endiYuJk1Kgx0m/AADXMxhYdrAbG8uUrpKysXPIL+smxxx7n1CVqayUtOVkNc5Mp1VwDwkxJSQoczHDkPasdAfVHx+PevWqwb9+xQ+kuhPeM24YRTwf2yS+QspJdej0bEEo3UuPWcf94MTCs0AderQzCwM1NaqhaTQg8wgAL7htjVBFhzd4gY14TkzyAsRBVU3OzUDcCzxAcel04QLC9slTloLWNDH6X+My9p6dnqhQbA1YrNTe3SDpJOKlpzgNlFZ/xKviE8R6yq740uqJnnpGQmZcoC7h+HjTZZAhn9lsStIXDwqDDIiFB9MHPd4t8RUZ89Jl8boKNTT1vKBphuRVGedJEySaqTNcqYFQZ1WSiMy6h0OpfKPqnonRHu+yn8BwF4PZTE8VV0eT79CPjFOpA375EDJwKAmOdtkxMwvuDqlKVRg4Yr/CodVnVdna0HQB8fl+X+M49cG7GqUUZ6Hejs2luki9Ix/sm+aqcU8BpSoqccKqrzfLZ+xtk8gnd+uT3314tXy5bIh3trVJdiSJYqi/4GC2PvfisbnMS40nFnMC87ZWm92mxXREZH5EQGEqVwEt0RcF0XXwamptk0EtOiabq4h/rYnXtw8/IX667RBcs7pvn+N0tf9fLZxzjQiA/u+wK6Z3vCj6uXfmFdHYAybq03R6890U9xkCEGcpmbIfpOxxncplmpNnx5vGfUO0kUysynUGNIYwxbwoskYZx2Gjg+NRF3jIzEOGozwGlq3pWhv6pQMJbWZtPcLUdhtY7WVYDEWagmMFhz8RPDJpJFPYw3q8lAXoQ8XimS66+eIWzvveN61kJG7rELTOH6wb2k5eciopdx9rMIgm/e8t5l1Om9QQRHGegIayfz7EGssJqWZGFugAR9IcZUQb4DAgGIMIbAws9ld+MYw8xfAM7+sw3FS8LDvK/mIH7XR5yu1bNnXNk9NAR0i+/QNc58qLY8Mkzw0FGoil7G7WAjB7AuqwS5dW1kpWTKdlH/jS4DUuON9AaBhE57ZU9K0h7sSWj90SqU1nkgZNzv+EaD4CDJMsk14EgUhsCD0YjshsrW/ChzlWT+lx/AOqSHZs89yGNkmKc8Er4tYsu/l9foUoJMvfXs6Xv3Q4sWEXsA4GIcLXso/2FLWGeP630ngUHAREzR74gb62fGkTObE0g2TlMKTKwHQkicq54Iai3xP5qL/PSsn9glJkXX+nIah/tlyPuq9XDP7o2UdW7+DbUH+pdKbsBKhk0oBZkvx0LwZxNeanpavxZMTA1TBMTJYU8CC/TavdjRcQ0kdeLbXR5R53JijOOOZ41wARbVGo1NlYpLNhnjOUhQ4YElF3LaSAKwX0g4Y3RqvK8OE89f065857m56LHovaMyyPEYdglaVm99DvVNXVSRWHG2FhZuuwLrUXxzHPzlUVy8LhDpKa2To3no46erM7Si0e4mNoX73sHlk1ii5gbeIgAEQP7iMw8XOS1lSLrSQ/8hoTqo/fPkJTUdHn3CF/tOrTViXf0PPz6sxqJQG2ttLRE6c5LlyyWjtZWOfnEE2XowIFSvXefZKSmqZgBuRCAuLZOx96wgrqmHsnz8HsYXAR2imf7EHHSOh6JCdoONfV1WrIAOX8cx6w12DFFY4ocNbumVgsltza7wn7M023bt2tfY5cwZhijjFf2YkRc6CuugVMT5yhjF/AI4GBc0q9m/wcD3ztDo+6549YutK61IFpiksq74lXBKCe8BLWjprpKVZQYvEwYwmMYe62emqM0Gz/ow5x/q0ZNo1jFQx7EIZ0KpX5s3LheNm/eqGBi1aqVCiZycrNlw4Z16r3lITGkD5t4WOChHTF8lJDwRQRi4KDBSs1hUX/vvffVQEtOTtU8AAy8vJwcRe10OEjPlAloCAxS4wrSwdCbePHM9jubBBOH4noACMBMQPnB2Kir0+tDb0ErnxfnVO6b0lbw2HQG9R20OnZnpybiZmdRFAS+fLMmbe/cuUPO+1mqvPUismu7tGOVftVY65La4+MDriHecqfrG6UDiklO3QhkaWkzePLkbjBod+0q03vknpB2ZREgEqFt0NSkE5lnTk1z0rSWV2DSqIHSgi9Cp1n+nkpk0QX7XrgonNHcuE6kAhPvGYgIlJAs2Zo8CK/qxHEWfVAJYR/J0eiHz8kADOr5vEKVDXYHhtzYswiFes06XX8AVPm5ZPFi9e5odMfXWOAZWSBr9u+X5KQEjRbxqthdocn/iv4rK/V7RCcAEiix8Dv9X1RUpNJqAMXy8hKpqtynBoiqszQ0+qiSm44D+g/UpDIHzLsCfiJKYOQMkSfjqIDNTtULvW4frqZNmJNEM1gYeAYnNekjVxIlU890HP6Xn82Syr17ZeWKLyVKOmXrpk0qS/vaR90Sgd074yQRTUEwJadwNR6/NR/vXenhj3yI+PJ+09UrxbxkTP7l5Y8k6QL34e6n3QZcfOEMHd+MY57p92c7jW9eAAkSeO+Tv0mOZMmqi/8eqI0BlP/0qAMRlvN98EBnVWO8ojRk3GIzDsxgiCyOxnfINwBEbM8c8DWpUgMRZliEk5WDmwVEvOYtNIvGGN2I2yK8btEaU5TxVu/cE1yNDwz5B0uu1d8XFToON+9x/xYtMXChIILXCpH2cTFSLHOCYwwkGYhYMM7lWoQTRPl79hmD5YKX4/V5I2s6mOcVEDF+2rLg8xFn/ULH39pXn+oBIgAVBsrMWxtOTp+1/jkpGekiJEbNAEiEQQTc8SJxqlPmlc/51BVYMxBxpMN3Ij4lxWW4iDgI5oAE8ehIAzncT/wOkAiDCDNijd1gMTdWlao7fi3R7Z0yZsQoXVMxst36OtgbYq5wpM63zk7ZtmO7KxrJbe7eLbl9c2XFmi9lyjkug9ekPe2e5lTf7X4NK8J4NbPTfvNjScHgbBcZ8afupFvuK2x4F1hCsWsuESv7YMgqR6TWlxVJ98dC6eC17vXXlBqhxSF53qoqnZPbZpGx0POV+Kc/BpFQBFPwYhf8wdf64Hln3yC9773/a9/7rjfsWYg2zRkict+W7qRqMoDiU1PlsGuukU+LTYbp62cESBx9sMjvfEK+gzfdrzk+zPHS+m51KRt/cx50fXDvNa7WRmTk4YvLqtXIw6CyKLDlvLG3EAlQmmp8vK69vIw2jcMDYRlQg4pixMbpXqvGdkysGpqci2Ro1kt+x2hTehKU3dhYGVLYT4+zvZb9m73cHHTmYGPvDReCVRovxWOxI3yejoEOzZXwLAN+8lxIuG7YsEH3EZxXsDHUKK2vV3VOIhW8KGjGODFxDO6XnFrbO9nrrVAZ5QNQKcKYZm+DlUHuJTYk9PQ9+/apCA4qTJMmHaE1IKqqqxU0ASImHDZRklJS5fPFi+X6qR42G13JJrGBBltzQ5KtA3NFZk4Rmb9UZLupBH5DobnJ+05TyvHy072e+AFAxLurPlO7dO26NWoLVO7bK1V798rAfv3khyefLJlEHVBygxqfkChdUVFST82LaCjDzoYGWZm9zHvYGeyBpoxl9TzU3vHGPMcDIKqq98vmLVtk+47tChDoT/oPO3TcwePUTt21Y6dSLukHwCAVw5njFj3kOoxZxhDrGYI+3Be2g+VaYlNgP2NnaRTE1Dqx0SJEcqJe/cfzXSQnK4UjxRkfdDbGJwOB7R4UyQOZpKSFzoxPxcCiwjR8OY4jk9+oO1Tua2puCLyueMAxeBiYPKRKS7W1yu7d5Yx12buvQj779GPZs4ceJxGkQpKSUQwY5+pA7N6tdRfWrVuv15g8eYqGjkkqwWAnMYcZS9EuzWkYPFjpJzbpLXlWkR/Vln3CC2hOOfHIn5ErQCXeuDj1DPM8FiJU+oz3VjOZiTjQmah3aJJKfLxOQC1rrh6ALqncVxXo6TN5ieoofQs517paKdm1U34w3XwrboQ/+ocSpXg43ly7TnKurfUhurp08AD2KGRHv8BbJIrCMSTnDhw0SAftihUrpam5TfM3CE2RRM4zGueftgKkGVdPwaHJq/roieZweAnXA0mVBcnkPvpg0q822MLRjTCNiec8UEJ0AFq8TJxFJYIEaU9NMnDBvYdzJeifbsUmwCIKEG5BdtSoDlXFcjrWnbJi5Uodi1qoJTfXlZj3ORAc29hQp2PUDHeAAItyMwoMPrRLrgqAgr4g4XlMUZEcd/xxGrAt27VDqWsU6OE/c4Rxjc72gP4DtLo4E7ajjXnh5opWrG5tlczMdKmrpXiP4yqbTJvzIgGCzKvkko51oYpLcGFUFqakRKltrNfcApLtdleUS0NdvQoNwJ9kcfj7u7bxAwpshTW6koEI3Rr9ruwtYUCEeYEsYuG/ftO4C13OTmub3PJHR5UyEHGFnBHI2xGlZOFCju7Gv30eGKdx/j4MRHz503k6v5558X/cPdhtwnyKSPnoneN2C4AERqsZrgYszNA1QGAGtiVkY1hj5EYmCkcmvxrnP+c1s960XLWjgJlRaPjMQIT3aC0rdJEio/RYNODBdgck5sZeEeR4GIgwecjZPunC7hsQwcs8+WGjPlwXg+e6+7zRuvnr5p6YKGe/4LygBiT4rgEnu7fIKIwBMTuOdo0EERapmbH+ZT1/GERwDXsmozYBkMIggnvtU+HRgg3By/zw828bm6HIZ9o+5tMIvgtE+LMEPzBi7772cnnyFQgwIi/53PVFt85Wz3D//ALpi/IM4LxL1AtbWFCohhOGNO3InFZvI9KKWVmq6b5txw7ZXblHNu3YLA9c5rzrkYpaCiLMGLLqyz7Ad+7oC2TUQz3BQ/jerzPwYG92p1q4d8I1YzhnaCq/+8xbutebcYGRh2w1ew7r5KpTfTl4f+7cp5/UPdtYB1ZslO8wnkyuMu3WOyKb9z/6GzAAyLOoC11RMGmSAIUbFy0KJCHm+NSFxz5zp7/ElVj5RhBhqeVl/m7CTJirPHvlQCBi5y2x0j+3r8THxOmeC8VbbRt1/rWoQWjOVVNMZM+mHbFt6upJFHbS7HwPIKK2QZSLlvMd1nlVSIzxdpYvDMex+h9xlhADRKm8qvrnmCG0vdFNAlqT37tNZtycaEar1r73/+k/1mB+8p8+xh7ic/p52JAhmhPLOLfoBed1dY86NCpyoJfKknpxcxzU2CtE7XCiYSft2LFTi+YiXz5k6DAVLNm8dasTMGltVjtv4hGTZd3m7fLqm28rjX3Bn7xqBEDifwEioDHp+oaHIDJHwm7b713jN06VLqg7SiFqk4PGjNZ+2bN7nxajPemUkyUnL0cWfLxAFny0QGrqqiUvNwc1AjnphBNk1NChkoVdRiQGZ7RGKzukobVNFZWgndMiJsjCuKEdaHPHhknVxGkbP8YwSExJ1uR1og7YokQdAAI4wcn5BSjQ79hNO3fsVDYQEQcnT+0k9jmevjPgh71h9iQgQr/vCywzdul7bE6rP2a2XKS9pnUiVi1b0pVHwRAUekis9Z1uN6VAwiMnC4NxjGX3c0GMpm3btmlFZyYagxCOPg1TWFgg6RkpummRRAplJoqydV0oR6RpbYq62mqVvwNAEJWYfavbSHmdfPxJcuSUY+XQ8YdpI+DNJQN92bIvZPCgwTJlylFqmAFM+JzEcLzsYw86SA1CDH2bYCb9qdq6qBR5Cg6GYJgXbyEnrq8NT9K0LwBixco0sTgpyeUnZGRIWXm5ypeVl5ZojoVWvabd2jp0s1ElJaWeNOggxQOMCkHlvj2yYcN6ycrMkDPOS5Y/3btBDVsAnwIXwrptrfoc5n2gI+MT4oUkPtgw3DsDDFQJNSm/oFCl2Lje1q3bpLMrWicwkRRABIBRDXuT5kW9wXuDTcZVC9ux+CElJqLtRbtYW1pCdaAqEJJs5fggcTpELQpoTAY2dLC5RNfwK8i98LSqHh4Xu+fQvdsE4DyWoGR9S/s0NbfqZmnJxuTlMK5jmNjRURoFYjFP8woTHAfnEaPVFf6LVxUuJiD3Ql8DZuEoMoHNY9De6UQF6CsqpYP2c3OyRTraVLaOxRFO9KaNG2Xd2nWq7jV69GiZNGmSFOQXOiGCBpfAvWf3Ht2EEhOgi7G4uyrV5u0B/AEgWJUAqnhDNXqjSVAO6KalpUtyarLUNdVLc0uTJuJpkcRGJxW7p2K3PPcOoduwfIVZ5+GynObCseO8JUynjfcWPAsxxnMolHzThRdKG0CnpU09a3hS4Ibyk7ZTkJOYqNGZe/7htnUzjAERF8njMurOTZLXt0CWf7lY2+XRp18V8dVqCx50uROlJd5lxPKVKTIg1iVyGGiIrGJtUQkzfLkmhnKk9Gu46jXns7/N2w+IUAqKUZjMpWp65QAJmtOJ8YggIuWbFxCB3KMVljOv6IR25zIGRISfwUAGhruBCDPy7b7DQIDvhilXBiZuOXNIkNvDuD7vZRfFsyiH/eQ6gAWiOik/ukNz00rmOU+tgYhw9W/et3amfYOckR5jq/uewiACcGYUKju33YcCCYxfhpwfhlW+iJgZhAYiij2ImOMjFsUm4dhjden+Y8NVl+pGywaLsfSHv92jHwIiXrjgXN2MkdCE73zU5CNl0mGHS252jq6FGHaslex/zGkoTqgUwVeOionRCrvrNq6XPSjttTTKU7MfkQ9yRaK7XGQozK8PqHAeREw75HSZNC9UZ8XfslGsukvEiRQBJCLBQ/h5I+y7D655T1Vd1AD06nKsG8m+cBVrDmsDe43SctrbpbS8XGBom8w432UPYQ9iLqtjS9Vi2PKiJN0Dib233CS5d3kN/2/og8i3g3wHT8Uq9oDOIE2gxNSd/6yn+J0HE5ERCDt/JIjgfQMSZV3uHu9td5LR5111fqB2l5GcJgNy+0pCdJwkpSTrmuUSzqnk6xSInBOrMyhkyufsHQDM/dXVKobCnob8KsdCZ7LIvEq/Q3nRf47iyhrOGGO/xo6wCETYAdfjPVOEDDnxuAfngHRFans474zT7htHnaZ+bzOaOmOfPRT1J+i8pihoipF81WjTtv+G+9IACm7oBAr8NruIRn1dg6qZMefYQwEG6riVLmVS7Ni5XdWgho8coSCpXWJkw84Kme1rH9W85i1+67wwjzEiwjBpqMii8OffASJGrThWUhMTJCkuVuKio+SkE45XlsD6jVtlwKDB0ju/j2zdvlXe/+B9zQXqlZ2pQkEFffrIxEMOkQH5fSU/N0+y09IlCtq5Spm34IWX1o4OVVfSl2dDMHew0bAhKEqJDaYy/g2IsDTKli1bZNWa1VpcLskrKQEgGCcWKUBmmvGD3UEki/lLhAslVQX37e0qjKQiOi0tgXNci9iR3+ttW/4O24VqY3rlTSIUvGw8GZCw/o7atXljVxaoRBNvXSKy8d8MaVpCL+8zYPjJTZsaEPJfgIZTTjlFowXc/CeffKKRCTzuTc31aqwRKUClCU8pdKnE5BSp379f9uyukC1bNsmatatk3bo18thT3WXcZ5w6QyYfdZwMHTpcvvjiC21c0CxGyZgxRbp4E33AcMMIKyuvUH4/CW9aNbujQ4035bmjQOHDMZoF79WliByYga6JxuQNpKXp85WUovTUPzCojV9PO+jGkZrqci9qaqRvYT/ZXVaqHG4mv16j1YX6mDRcWjnzXY5Og5Qtz87PQ8YdrGEyEsubGhtULYc2dpNR9DpGaeKZWJhINqFgC38TheB+yWsZPmKkGqbKy62plbZ2PNtN2nd5vXu7UFeoyni4wrYlOLNAauG16uqA8tU3v0AXk8B75XMvWpubFJDEJSTqZzaGLDcBANmJAZzgIj94v43D6fICiAy4cDC8SQa8eTr4CadSz6+qQ+787j8SqyL1tTXal2kZmUFOCNfwM1bbhfGWnOKk1gi/OmDixjqUJYQDMLp5fhc6JPmL6uEtUlO1TyrKS6VvYX+dzPV19brgqVJCbJx8+cViqamulqEjRrm6DvBcvaRa//79pL56r+yv3CuJKWhkuyRiqErQ30h4j+pslYI+fWXEmLFa3FEjS3W1ehztsnntctlTUSKDRhRJWrqrrK3tF0UtS5FtG1ZLLdcffbCkpGVo27z+P66w46wZm2Xr5jVSUVEqAwbj44vWpDYabuHyU/SY+fPrZfv2/TJrVpYUFoZTHV0Lzp9fK9u3t8msWTFSWGjbvBdgHBQt8z8Q2b5MZNaPRAr7UpxORNJETtzrNuXF0U1SuWe3jB0/Sdaf4RSTDn3vSR1LqIh9/OF7cuUf3pWbdpTImUuf077u+LGzFNHHqn7kY1m/7iu573deb8ULwQAiSib0k6i3vBysxz0GImyRC/PzeQ8jF4M3MuE4UtLVDNuwQRzOAchs94nSYRABfSlStclAhLeEZg51kRkzmAESgAgUrEylyOoFGBCKLJBn92b5CVPmfdYNVjzr49OcbkuLZ7jqrAm6qbj56RwZM+c7EBgpNWqgxapZ58y8TxLnu2RHix6EFWR4PzKyY/kmYe18y7uIpD2FQQQ5EhblMKByQbWXAg4XLjQD2ePYYs/AMRBhnJ+3PePGlwsIbJ3Sm37pNO29t668tEzXcYCC5iXV1GjkgcTQ0SNHyphRo6RPXm/doImos+5jCLFW4KFGNYVqu2s3bpDLX/m5u47PXfnAAxwDEXx0TKKTBC726kLG3w97yYOb9b+E4wNFdG8YJOCZtaQPi875nx/98t/OyFfHCWIfvo6QL/CVlOySOjF+jTLJfoHMJg6qtnaXVA6dgjGUfueBqUXVt9/iWQdOehyloORfOzW1/83rQCBi2LRpsumtt3p83dpB2+BbQMSR/lvHhZIoiv1FbKUrveMm7cuHit1Auf7O65TioQo2yamSkZAiiTHxykknYsNeg0FGezF+sB2I9GIU8rIEfEAEBWrxQGsBryRXhJa9Sdc+yyP0DiBVNPJcdSv4pZRdXwE60jFnSoRGkQmccSHnmzmWjB1gVGVrTMuLZJ/jd3MW6nxWIZZ43buJnHAuo9Q6Z5UTi7GIQzi6Yb9DL6lpaFCZ04b6Bt172IspDKw5nESr1fm7V/bX7Jfde3ZLTl6uHDphvOYd7quuk5Ubd8j9VzgY+K0gwsZ8s8hJB7kA9VtfhiIQkSKFFi02n5it2yIy9dEZcsH5s2TsmLHy8aeLZPTYsdLW0SaLly6Wd/75rsQlxMkh4w/RyP7E8YfK8MGDJSM5WTKg1sfFS3tLi8Rp7a52iQdEUaujtUXtD9rYRf6ok9GizkbsCRxqjDvsFWzddevWaV2wusYGGTZihDrLqU2mNSAyM7WGWb/CfrJj+3Z9HzYO4xinNrR766veOblqazB/Gbfar1DSiT4QSYOa7qlztLEBCEd/dyqrAXDA4PIOYxuPUbV7d3fRwZr0Ai/Pc80tEsGCoouOR00GMIxbzvtU54XORCIOXHAeZPHixUKuBSGqjs7WQEJO9e9b2tRzys3v3b1HlWLWrF0tX365THbu3CbzX+kuoDPt+7+QMWMPUYWhhZ99pgoYIK3JU45SQ3/9+g06uMmqx9jH6IVzp/Jj1K/o7JT1GzZox2mjQOXxvDRVaGpoUMOahudFLoQlJVmBOZ5J5WDr6lydCbLp0VNmM8nM1KIsNDLGO9x3V9DNTQ6eFaMItOlCShinVLwmcbZSqvdXqarPoYeM0zyIBQs+VMAC6DL5S+hY4UQYjRK0NGuiKRJpDAxABKCjpKRUxh50sEyZMkUjRHisuyRGk7toC/IkGGAMJAtDA6L0FZJ35d7tmftQpM9z8cMLmg08C5WG1Zi0mJsfmLq4eWpSOPnZFrJgcQxFM0yaVfmevgaJ3aMOaL9Q8p59fqDzcCjjmvYHhLHw0U6qVd3SorQm7pPP42JiND+F93lech9Q3VKwQj0O2qylRXMhoDMRSWKTsPAfkQioYSwKhAFZDCZMOFTye+fpeWlTJjO8U6p/1tbUKoWKRDIiRyOHj1BPF/1eVVmpXgVoTLXVlTLryp6aKw/dVeoT72J0cWZhZozQ38zZ64ov0eb682/mqQelobFBwRNRl7KSUn2+2uoaefHfRj8Ii2D7ninwLs7SsDvHEqytbLxfmXH+m0fUh5nv2uByH265qEt6P+6sv93r3XVm3nS8zB/wb+ka6utCTOmuCzF+nLuGGex5l76jtKx7H/ibTI19S95+bZobCsX+uxEgQj/0t2UF0cyQNQ+41V3gfRIozYiNjEaYEW/v2982dhVIeAptUJzZNiPfbI+f4JOdvdQQIGKOFAfqLxaFsJ8AiUMed9bnXy927mkDMubtt78Lq711ajYWgAX7LlWkJLGnov4vzhyvOTtv5L+j52yf6woGYLQbD9yAgBnxS85YIvleMEDpG085Tnk4vrRFywAAIABJREFUlyJcEI/PwkpN/G1JxJaoyjMYiAgXWuNYez67vrWzPe+k9T4fxKI9ZkQb68cXqwuAnJd1AkhMdUu8XHzxL9SQU29tR4dKKFIHIo5imziWANneiOqVmSVDhgyWVLzQCYm6jzC3Wd+Jim/avFn6DxigUQiia6UV5bJ95w65ZdG9Is31DkSkiphcKee9zj9UklcXCoOIbwMQ1hZG5bG/AwU13mCadZd/kX/9SyT1k4816onjyfZvohCsg0t+cJIc9KYrzGCRCaPnsI9X19aqYwVxEPUk19er1GTKbd9OW9r769m6XqoaoC8eF9zvt/xihr1LQ3YvQETjvn1Suqibj3Wc/+yD7zipgQgOA0gYgODvOVYvw6O3q75/lars9emdp3u7RtujYiS2I0oSYuOVdmMKhKzlVsBLHVriIjsqxqFOoDo1ktkn+Iw9lkRoqEuADBXySCLB2tOKfI4g1CCNVvjKxtynOrx8EqtFMIIkV7/PcpwBBIvkm+dYqb0Rr7BXmXs21oMZlxb9J0mavZY6FDynHWsJ3LynYMir9xiw4HLqhJYoadb7j5avVq6UHdt3KDABuFM0b0D/flJWXiZ79uyWtIw0l2sZHyd5ffLU4G5s7ZBX3v1AHj7JJ+/bVmTOBIt8W5ShWSQnTuTiY0TufdU/tH32TSCCw/ycmfjID2RQQYFWoJ5+6jRJSkiSL5avkoJ+/WR/9X7ZsHmj/PN//ins9SedfJKyaA4aWyQjhg6VaJgmOG2bmiSqvUMriNMuCSmp0tTS7IQIfORKizF7ZzzthzONHRCbjHGD7YmdUV1bI5u2bpGDx41Te46oPU5gxpLSjdLT9Ts4PLADyIlgrFE8mRfjDXUnbAlsXdrX7GDNEU5KUoe30dQANrw0EubZL9g8Nr7U1gtFvpTO1FRd1UV2PGEnAxEgIpCSGpWEtTC6PQrt9mRRndd5hDGiLEoAcIBfR2SCqp541NPSMaBdoioUjOamFl1g8OZgRG/euFGWLlusidUNDXU9QMRJx/1c0jKY0MnKpRs4YKB6o487/ng1wtDJ3V1RIXjJhw4dpsax5TIo/YOEab8QGgJTNR+lrDh0pslISJp5tSUWVzWifeY7Rjfv8V+Td31HQA0i5IgMbP9Bg7WtGuvrAgqUhoraKH+eqB2u9QXa2hRo7N27RyMPba0tgreajXrLls2yevUq7UC85IAMDFxTH7J8DAYb3i8iEYAIDFkFP+gFV1bJmKKxGolBZQFVpozMbI1IsLgwwDSZyxd0ox0AQjwXAwgAo4Mm5M1Iz8jUDQglAvVOAY78YLP709CXFZyz6tJethWvfCSIMNqULZLh8GywCPoaD7bAhdfBAEhwn74CtV3DQrluIXTjmoljkRyAg+tjaDad6s13bS4KHDAoiBg5kFkvKSlJKp3GuFbZvoYGl2PT3OTySTyFTyN07W3qTcCw4PtQpnJ7ZSmdj/HPmCMKwWKgicfJKdofRPD4z2LN4sH12MSZD2dfamWXzGUyX+YWl8mVc1wk4bc3vyzRUTFBJWfLFdEE/9QUyc7L0fHCON+6ZYusWbVaKU0858sf3uWblRXWVltPDwJE2CLdYrFic7t3F7CSAX51NhBhnnfO7F2GgIjds/t05wqEaE8AicQrm+TnV1yshtwHf3KyNAYizGNv3nEDEbJA5K4/dquk8J1b2jwYiUi2GzPUmWeACAxgAxORtQ0i9d/NqMUwxsg3mo0ZwePafSYnQIJrWhFww2QlIoCIi996IqgjsXrgGL0XM6o5L/kMFoUwD/59jzuL+NcXFwfqMUZLsmMURMDxcLhKSnK8xGuzAxcACbvnOTMG65h/q9ChHgMR7/sd1EAMz2wRg6UzlsqE8YfKsTc5LfvIYy2CgZFvQCySmgSIoO/sfWs7608DCNxnZKG6SNBk/ZO5wEeBLPnR8gkMRHhrfKGv9Hz3rDM17P/aqy4KdPFPr9CKvrxXUVYu7S2tctxxxykFdvVXq9QIROGEzRhDh7UcKiAiG5ZcbXtGVEy0JCYnUSZYzjr3LJGTp4k0bxbZ5tG0nzoGJAARvwsvZv/h7wcEEWZUca4TRMGDvRI//CAw/lijlpzkNWP9AeP/+Y7uB0rxjIlRMMTaqftjXb0+Lx5V1kxbW9uQur6929l3oEeomH2DgohedzmaGK+Wu+6UhFu+PTIRqbaVOXCg9JsyRVbNmydzHBtMFvq6jt8FIjh2jgePxX7I2L1Egojf//R+dej1ysrUsaEOrNZ2jUbEx8YH7aIOVS9Lzr6lCcpeflMNutpabTve50WEgn0XgMD7fJ+xY7kRAFqTBWeNJrptkXQ13Lscr92cdWbEWaQ/iECEaiSF8wrDdOHwvhk+xpx+phQV5BjGxOrY1+h8KBdRc4B87qSp/eAkNUDhhEvapRVRmZh4qa6tk3feeluI9g0ZPEj6UPw2u5fahdRbqKyqlN59nYwtXn6cRqVlpbKtpEJBxFuXOvnnADA7Jmv3/hQCEbNPFpn/qch2Sm6E84I43pwOtj7beu1//vjdS+S0H07TfIjBA/tLRfluqa1vlpq6Olm7bq3sLNkpny78TGLiYmTqtKlSU1MtI4cPk5HDhkkLDIOycnjokkU9mdw8pdmjzqS5ECpz6/IaLfeWdlQBotgYtSuov4E6EnaGsg2io2Tdhg3Su09vtbMBEqgp9crqpQ5B2pzva65nR6euUbTh2LFjndOzsUnp/5wPmwuWDGNRc1zJ701I0PFq1CXLfbUieGYX0nTBGIwEEfWVexVEgBRdGrW4pFufaGEgAhlSM05sIWGgWPGKjRs36sNTMp3vsgjzMHhxOzrbldZkfL/2Nle9kAV8184dsuDDD5TGs2vXdomNjdZaEm+950KLM079lTQ0oaXfKXm5eXLMMcc6daO++ZpkAhAx2hIN6xJUXP4AjcNEIVRkE8aKpBmdh47D62CJxup9qa5Wo9z4YlZfAfqSFSLj3izBSY3zvDxpbmjQgQAqVEOzzan/aDJetitWxLhA0xfkjWHpaDSpSnHavn2rDko2Mp4RBStdhEJFsjRxVpOcY/mKqh0ApLhfnh2AhWIVAw1jFH587z7IvDpAZZWudVD4sKpRmNhIiLbA9+Qzi9qQFKWIttNxKwEZoFrzxmhStilSefBp3hOTNQtAhK84HfaOWMg1iGh474tFI3pEIrhxS7j2WsoG7oyqZvktbpVxnnmoeor4Y52xTbtbpKSNEJ8Wiuv0YT9HDYNWppGnrg6NEjGpSVjiPon8MMbxMKjiUmNjEN7FUwcwYwzSh+RDkFhNfzMesjKzdBIzPolMkNuDV4b5AtBgfDhPT4fSlH52nSmoi9w7e4FG4669o5vY8Oh970lHOxQ5V0Fbo4mogKSny3lXtcsLT6TovQN6t2zeIl8uWyaPvnC+X4XDuQ+2EodI1gneSgNEZMSK1IT187zLvcCDCONjcGYLWJzkL2PGnoWQOY03rhLmuutedvlF6u3t+sMw/RsqS2/pJTmSIWuE6kAifyzxCRFO7OZrIMJfTW4p92CiXiRjaHVAXbLk6cgiX5GRBrzrGMwWeQgbulwDQxgv+kn13lozbGWbksnd2iZm9TZoo0SRT/tM/lqOhYEI+2nGvxnqBiCuFJetnbigpXtT9SDCnn9ZjkvcNjqQfXfOjEEy5yUnnW0RBPP6G4iwNnr0fGqIxKnn64d3OzIQbQLgMZqT3aNFMAwEcN3ImhphEMF57DuWoG73bscBMgwsWf6HVQAOQIQZA5Z07YqXB8aDgYjbfzxd5xwEQHa5lKRkye2VrbkNWzZt0lo/Z5x+uowYMUK2bt6injvmDA6ksUVj1OGDJjsUA+Y7SZCssUSx6xrqpbXDSS9edc2VDkRs2SzFy79LSNae+D/7iZTr5cZUM2zv59sXCxcrparLA4X6l150nH2lwHbKioi6D3blie/9S5ae6LItDn73LUE23NYRnFFNzS4vkLXPaC1Jt92uxzfcebvmBBjlQb3xcLRZh2JiAsWm1uK7HEi56eZvfWCbOuH455GzZ8tx97vk9H85DQkxda7vaj1ARCSA4Dsd994lfVCmiY3RdQePbIJSjBwlSVWSOrokv0++7qOIQGi9IfZ1HyE3pyr5Iew/2A9aDLepSZ/V5MIxtC2Rle9oknZKasAIMNl4AIQ58IwmFJ+U2J1j6KVUDUDwHOGoxIHawqIK4UhFACD8Xmu2TED39tEPwAxOX3Uu+jFhdFqLavG3gSArpGoRmRacxl3R0tjcKp9+8olKoZKondMrSzLTEQ2plsrKfar+mZ2To3tkdGyMAonlK7+Sm891MafS9/0GYmD5G0DESUNFYqNF3lrScx34WjVq24/8ej35ldMkOyNDjpg4Qab/cJq0NjaoAzAmOlY6o2K0AB4OXmqerVm/Vvrm95XDDp8o69evk6knnSx9cnM1d6q2qkoyUlIEChGRCK0a3twsKUSXUlzlZ/qLn8wRxgvjomp/lYrjYKswfnBOEo2iPsaWbVsF0M6Y5P3+/fqrzUrOBONISw+kpattiu0KqwIlOZyU5Fhi02keU2qqJmJD0zPxIMYz9hPjD/s2yHWl+bydxdj4VjpTV0tTFwYQRhb8el7wuo2CYguHO6fPtveGiiZT+UQg8g40ETQxUekcNA6N4AacewCOZ+AxGDHASkt2yecLP5NNGzfIpk0blPJB5MJ5f5M1tEhiSkwcVCQn43rMsceqd5/OYTGnQNqRR04OKk9jNKamUF07VUM7eN6oFMpmGFZVwvtrRT+Md8jigBylFfUyNSDdcFNTFcHRATyThXbpAKNKcX4zsDHEbeKRPM73evfOU+RI9AXjEm83VasdGq9VXiA0JhC66fWCPjEslUvpuWwMSPj9TO791TVq0Fqhud69+6iqAQYsfQNtrP+AwboIBnU+PHgwzptGbKxCKapDnrJlqJRcAehTAAlNxvH5MGq8h4rrBSXdAZxeMULDnKFBGMiw+orWtuhZOFQjFD7xKJwcxnE9og+hxDG7D93gfGTCFk5CorSBAV4HnOLUK6RcQC9Hp0yqLpSunHQrXEc8cFQ7J3JAnwEMhg4fpuOaNmfC1jc2KBjg2dl4+clcgNuJWhOgsLp6vxx11GT93o7t25zKUqyjuwGks7KctCzjiGqfjC3GG+OC6zbW1co1t/XMJHxgzgK5vtgZ+w/fvUnHC0CC8X9dcU/Zlvl/dZEt7mf71m2ydMkSeWS+gQjOYMAgXCaK33NEsr3rJpy0VrNPLjz9bHnyFV+griAEREzUyRb58CnNC2RAws7pxZ4GzDRLGwlLx0NZI2dIf4mXQeLypG4o8ejhAZHzS34gw172ak0Ru+cDXfu/tp9iNAMeDDBE5jxYZMCMWvPGAyQ41o4PF38LQIRFX8IVvLkDQASGrtmT3kICROi6IvUKRgwocA/mfcdAx/iPpFpZ0TYFEYiVWJieAIM3Jg1EPHJZkc7n2U851/xtPx6ic/bG53fp3xMWfSHLJjnAYeDB8jFeuGqgTHvoaZnqlK9lX6obV1T1DoMIniESRFjbASRoP9rdKFMGbMIggnNGUsnsHAYkLAoyXV6Toau9sKs9u4EIG1O+1Mk5TRdIUnKqVodnPUZtiQJySKeinoIMI04bwMWE8eN1U25qbNJcBxKmkW0ePnyYrn9QAlnfHX0FB44zlnfv26vrwINLfu8aasY0kb2bpfjW/y6ICNeBUBARmpMvLRYZsnSpeivJW2APZy/WSLtXz1kaEYH42gQJvTH05X/oc5KzpbQc+Owt8Nmj1bPOdaB0KIXSr9fkW9AuSTf/v9WNMBAx07Px5sa5SMSPnnfKPJEgwoiekUnVOV2Xyq678yVpjiuCF/kqmPeUGrNE2JPiEyQhFqUkHGT1KgihBVUTk6RXdo7SRXleq1OkCeVedUnrRPhIhIseO8l79gIMOpxDmkuI0IrPmyC5mj3IHGfsA9C0LUJvthb3rMo+YfDg5TYj6bsHekbbDy1/wvjs4WNtfIT3W83nVLlZ1AkR+3BiHPQ3xxttSXOKfARL1an833yX41s6uqRZYqRs91757JOPJSkhXum9mWlpMnrkcOnA5tq3V7J6ZapNQ8IygLShqUk+/vQTWbFmg7TMmylvL/BeEuP7mXPGfnr/16zxIvNgPJo/LFL21baqCBBxxqeXaNXpg4uK5JQTT5TNGzeoUxhGQXVdvaz8apWr8L1nt6xdv1YK+xVqzu/WLZvlnLPPlqjOTtm5bZt+B5lX6kT0zs0LxAlgK2i0EjYHICI2Vu0F9nrAAOsMIAIGD7YArAR+Is9aUlaq+Tia/JySqgY/94L9yxjVnFuvCooZw1jjWNYxxpexLeg37FBlnhCl8OPX/g5o5x5Aqn3ka5gwXr4xsbqrtblLZd1I8IyOCZJmjSTAYIhPTHSVe71nPTDQvEQYF4fDxXm2bt2q5dMBCdwwEykmxiFVVSbySaFktW/ftk0+/OB9mX2741fOmPp9NayhJwEg+F9SUibtnVEyZcrRaoAfOn6C43PX1QfayUQeOC/KTxiUJG7jhaWRmAzIxSYmOtlLC9OZspLKeTY06H2yKFiFahqQc1oiCp2C6pJRgXheeOt8x1SgULnSpCtPeeFzjoNjqwVafPjO1QzYpdSZ2JhojdKcc5EZdW70z3/i77qRkZyFV9lChdwvFComHMWMSsvKdSPDqMVIHT58hKps0UfcMxSworHjtH/Vg9TUpIuDRmx8RUWNRPgIgis+1xy0E+0FGuZ7bCKa62EFzgjXUrQvISGIRNBmypsMyc4Fi5OPfoRDZZzf/tY2DxWps+/Z4LaBbHkSNqjDgEU/MyUtfz2+Zx4k85qox8QndbPQu5wHFwUDRDKZWdz4u97X9jBKFJzNH509S1585kkt+ILXiaq1KJQVFBZqO5MjRPvW1hFD75QjjzxCC84tX75cJSIHDOiv1CVXaM1VHgU0aMGhNihRua56aOU+rX758xtDFaJF5Dc3vic33Tcx2AvmFm/UTeqKXzudcns9eHu15PfLVzCdm5MjO7Ztl4uvNyF5s3xDGWUBmdzTlQxEZIr8eNjkQJuc8fL8O550OiDn6woxgAhbwM07bwu3gYlwEMSDjdtmOu/m3p+u1UVw7/zfByACzzQGJK+nT3XAesSrJhr+9S0UIEGy8plePul78J9CnH3zbptH3sADPzFgw7UO+F4YRHAvFqWY3e5LW9mt8Fxm3Noze3ty3hSXnGwGteULGIiIrIQbpvhgZJPLkbne8zI8ngqu5Snjsw6eoUaPE0BwFUhvn79Z7jh7qFz0vFtfAlnbRY6OBZAgIkGE5e7Lp+iadNx9rvR4GEQAMCyPAYBgbRiZZG1RCHvfIj88N+1N+0aCiTCIoO3tc2sT+9vGQKCSdburL2FVuz3+RPNWzm2+UNLSM1XtTL178QkyoLCfFPbJl+T4BJf7VFcvB489SMaMHq0OBNvPqPJ66PhDlWpRV1+rSjsYj1AtcOQkJjkhiaVffqE0xr9+9Rd3H4CIhZul+NnvBhHrL79Y96XBDzp52W9LrjYQ8TM/1OMOFwE82Cv/4491LUJelj2CZG9AhGm8f3qsZRJ8fa5EvlP09hv6XcAXRiLiJebMYn3DAMJlz56jyjA+4TL2Riem8P/yigQRHx4yTZr37ZNjfE6EUcGsUreXW5BvUmaKjGxkPPZnycvJlcT4OKVpI+tJLanEuHhpZe+ur9P9ID01TaDyJkB1jYpWb7AmVHvN/iefeVZ27dylNSBGjRqpVGIcSLQPBcm2btuuTlGAWEFBvpSVlrkciOgo+fmll+i+9/Y77+oerjJ7XSKHHzZRzpg+PVA+euW112XhksX6PRyMGJczzzpLKdB8f8myL+Spp73oAGzKAQPkrDNnqMd52RdfyDPz/q45GbxuvP56eenll7VwLi/qPVx79VXyxZdfypNPPxuIjeDF/vGZM9R+e/BPD8nOXSUKik6fPl3H6suvvBLQ2i6/7DJ579//1v0SW4Dr/+KKKwKnXVtXlCxbvV6+WrNe7r7pGrn6V3Nk5NAhkhQfJ/37FWidhTGjR6nzjrkFUEtJT5MdO3fJK6+/Lhu2bJde7zsxDgUS3wEignEXojfpexFyrkH+mt+bznzrZ5oMDS3p8kt+pmIte5Ua1Esq9u6VRYuX6LPvrdwrny1cqIWYyZXFTp502GHSWFcnWzdv1nMkUGsqJlZGjRgpQ4cOlVRfgFBBKPMGwRDqPrW0OLYMCeNcb98+nUtW5I35hlObmizYF3yG7YBNSZI1+zkKp4BR7DZV3iS6FRur7a/S6enpCjaM7YFNAd2aSAbHYRcZWHDFkT09XEs7OJVHpa77AIJFJIIEfTBAV0dbV6cagy6xmi+AalhIeUA0rzkBxo3RmQwlWyTCuJLQi1iECQHj9XQqIE7eFCMeYw2ef1JyovP2lpfL++/9S2Ybt7KjO4A5+9r7ddGvqamTrOw86ddvgHYI0QDnNVetCUe7YZLrPIGzj06+k1+gPoDzUndpETtyByyRWtWYOjrUuIcOZMnQyHeWlZY6z7BPOOEaTCi7NuewiAWhIozY4cOGqdYxC87OHdudzm5mluwpL5fKvXuchGhamgMP9XVKVUHWlkIs19z0Iz/2We6a5eVnXlSAAT1MJ/+/fy/PzPqd3iNJ3AwoVdPo6JK169ZraLWwXz8NxaO9TFSJxYbBRgRn9JiD1JMAxQoQRLta5W1+BgOEZDsf3rJBx0LFGFA+JLQgXwlaExA9R9JoUlb0TaNXnsPJ/du4CRKgw54U7TaXawEYCasGGIjoEY71ydeWCGT5EmHVicjEMiYYngAtbJaY6JLb2tt1nJLgDv2MRRkZ1/JyqqdnalQNQIkxX15a6jaWri71GJx9sXN7vvDkX3XYzbzy5/L4ffcroKTNAXVwHJnEhGqpCo0RjzHHuOCc0JdcTQcmvKMJEPVoamqUjjY4syk6hziuZMcO5TY6Gb7uCtc2yYkUEWnipd6fFp7Pa4fHxUpCcoIr4pidLd/7Yf/Q/g6ICFu84dUWEOEjFEOcJfyTscfrM/3j/YXd5zAjeZzIRcmnyBNVLmlXXxZYYKFmatuxYdqTeZI8oLjtQQcidp27XP729OtyQ+wb0lvSZLmUBvQbjMi/n4mql4uEjnr138Elp3UdLG9FOcN4ZJdLAjYQUeAr05kRHFY+IgJgXH0DE+EqtpzHDH0zXu374foMHDdjmauNoMY9URdPuWlOdZm0FBwzEGEJ3pESqxjaXM/kaJeV9JEP5pVLx5btEl/tqqJvr5osI0YOk7ktLqt43nsiH9WLvJvcV07OK5fPWkbIqNEjpL6hXnZs26VG4MjjOmXs97Lk+GM65JE79khOs+vjpjFFUrGlQXIEIrHIl5/kypCjHKc7Veqk/5B4WbUlWf9ulCSZetsEWTRvi+zbUiMNkiKZQ3rJjNlDgzwPAxGRSdcWZbEoA21JO9v7nN/aNQwiOMa+Y+e0di8yEGE421d6NnnQ8jnXKyDdtmWrZGdmSVZ6hhT07iNFo0ZrZG7EsOGa/2A6+KxTOAcqdf1MlvjEeFn51UrZs5fId4pk5WRrIcnzf+G4U/O9lCxVcfV17DSR0gODCDN8b7juSremtrapIT7oDw/rV21qbAhVbPZnFSew614WhLDq3XkffOAMO6IkWDZR5Ms59RxUgVCa47OPjrL6zqGTRfw69p03dW0nAoEX2vHhvSw2UWWflG3qRCbRaQWxoq7/1Tef/D/4ZE6KO/j5KBe6nO4Lfkbmk8xxKUZS7LHkvltvlo7WtoBGFQkiBr/0gmSRF4jARmODesXjYGFQc6m5SSMRRKbYB1RNMilJC7JCUzXq7pJly+See3+reZ8k3AIm8KDzN+p98PlZkxE4Yc8v2VWixiFc9YULF8pJP/i+rF27TuskIAjD/9WrV2su3KnTpsqVl14mf/7rX+X1N9+U9Ix0KSoaq/RtJ5Yi8uLzz8kLL74kL736qhqSnJfPS0pLdE2c9/RTMusnF2htKGoRLfzcrdmAEZy8vNatXyczTjtNz8FGdgSOrqqqoAbX9B+dKi+8+KKqYPI+9ghOLwrB4Sz79NNPg8gJwiDsbevWr5e77rhDo3qMvVXrNsib730oO0vL5a3nHdx7+NEnJSUpXtJTEKfJkt55ROxrJAbZ+5YWSU5Nk/c++ECWr1wpqRnZ8sSDvseNMoqDykBCqIDcpIEii2zP+Q9BxOmv/UQlWadMmiRDBw2SsWPGKJ15yZKl0tbZKV99tUpZBRMmTpSlXyxTWjN9MXHiBBl38EGa67Ft82aX2JzVS4YPHSb9+/XzTvQYJ4MsXRohxLnM/MzIzNQ+w64EWALusFGgSTKntCYLilmpKeqgx5bVuhMNDaoGyR6PPcN7gLeE+AT9DPsdW5v1hf2a+Yr9amwgVQHzKQvYwGZHBDmtniYeVmyywsM9ohGe7hTVUlvdRdII+RBQgBgIKb7qItEHNK+bvQ60FufyWtDqHfYUJyeh6RJCGWgMYgxejGbTm+biSUmJqqubmpaiicVlpSWyeNFCuf62ULixxQGJu299VO+F6tM1dY2SX9BPjT41NOFvJVPJ1ykMQXlStYNENjknP8v18L5jpO/ctV1RPIakybESpqKTVdWIytVJSeptR3FDE028dx3jlE7WRCgKvvnK1iSwAD44H5EIwj6aFBUfL3l9+mrnMggBJFV4wFJSZNeO7RpRyO6VpVEZ6kOg/nP7fT+RR37/Nmk36g1PopBIc7P87DdzyATV16I739QBBojYvWePJCQmKH0F1YysXr3UMwSNDAOSZGsmO31RUFAohx1+pFRWOZ4dIIINQguM+DLstB0v2xxU7o32I8RKHoGXojNvEwNPwUaLK6tusnSWLGSJzgE1ySdI2yZnIVwz/AMqk69ArWPLh8itDgX3Z+FbvVd/D4CZyFeY0sQ9M6HI2dEK5nl5Ul3TqXpkAAAgAElEQVRVpR4inaiVlWrEY8Bv3bpFxwAAjAnqpIETVD0MShKABRBh1V1p89MucRmd8x/+s/YZ3kqduOKKAAIGUShrbGrQ/nj+g570m7sux+IhGhMtN93eU03n/jtLlKtLJOKqOeHymSLF169TwOyqW7pIFc/DnGCeUojOgbcO2V+7X49DRhZq1nWeBtWDD6EWLytyuPy0M5KuPO8KTdC3BYznnPeOl8fxnpzzDznR30usPLrnjUCV5mudw2NgARnNyRZ7QMR2ka6nuhOlo1K7ZGSUyMUxH8p104+Tk157V09XdOXfdSyzSLLOPDLVGe3LZzh6l4EIyxo5qctRd8Kv0mbXnimJLlxiHnOABMZrOGHYaD72Xljmle+alx0jl8+K6r01Yxuc8fa9F23BJJcdatfkeoAIozbxmUU9ABEVJe0y96ItsnmnSEGvwc7gWLRS6qr3S/TAMfLl+DVy8NLRsmOnM1ROmThEN6fPNlbq+O2b31u2btkuk08ap0C2rHSznDwzQ/5nfpUcf9jhsnr1Stnb2CSFBYNkWD9fZMFLmjfEpOi5dpdulJyCUXrtTz7/VAZOzJWtSytlzMgivdfV69fIWY8cKwMm9Q0SuQEGkRXCrS0NEFg+hoEIS7a275EfYjQm+46BOztmWr03pU2xyYOI8069SA30trYOGTZsuFIMABAbVq+VHVu3ybFHf08V0dSx5Ku24i3EI1pWUa71YNiD6hvrlbOs8qjsh22u7sxdf3D7VhhEFC8WmTNpkkhFhRRv76bn2dgLQMS17ibV0SYi5z7oQAQv4/p/fWXrVnayY1d//rmuN0Yf0YRf8r7iYiXzhO9L06cfu4JkXl3x8+NC0k1fmxUiA+Y/p88GfYu9DXVBlTVvd1RkNTRiotVxpZLveC89tRRPPW333wARe26+UWbe4yJ8kcnT1oYudiMSCSKqbp+jlDVXBbpD0u/0VcFFJPtvj0lyYpJLJIVWwj7T3iYx9EJnlx7Pf9ZdQAQ1pxLR6K9v0Pw3XjzvF8uXy+//+Cd57LG/qhPuoosv0r7ctatEHn/8cSkuvkv3kQULPpILLrhAPl+4UCZPmSx/+9uTMmrkyIBVdPc9v5ETTzxRFS4PP/xwufmmm+T111+XQQMGqFH5o+nT5aabb1aDFeMdit2111ytOZC8Tj31R3LTTTf1+Pyaq69WGwZ/2y+uulouueQSmfPrX8sbb7yh33n8iSf050UX/VTBw6jRo/S+uAZ7JYbohRf8RMVY6OennnpKvvzyS5k7d66Oo6uuukquvPJKufHGG/Ve2a85hue/4CcXyG233ipHHHGEjp9PPl8kl57wU73e9JsvlLzsbOmX30cK83tLQZ/ektMrU20rLToHOyIzS+oaG+WV19+QXaVlcszxJ8rVP3HR26AeD34Pi3LbGtssMuckkWJTqYsEERZst58RuWtnPHOedLS1ysRDD9WcjaJRo9QWeP2NN6ROc12h5yeqTUuOAoWMsbdGDB+mRWOhozfWN0hGWppGIAACRDiRX2Xfh9KWX1igNijiDMzZfv37u3xNzbGsVtuB4+hn+g9bFJdhr+xeamtyP6xnGhmscXm+3A8OURwFfEZeD3ab5eUaJd1yNA0EBCCis9PV1gpV0w6ctl5xS+e3z4kOK2FaVELrRCSmpqohThEQ47pZOW2TcjWvH31plCRbBK0aI0YTDcZ/HojGYJMHzWOAKCesq1NaWhpl7drVsnnTBq3W/Mtf/TJYzk44+lgNJebm5umAHjBgoAwZNlJycvK8HjOl3RP1vICFfZVV+jced36qao4uqq4EPCHnkhJ4Zq44HJ3D/Y4cMULlTsmGN9UmjEY2Dk0yAaT4xCjlzPrfaWwmMF5qIhtWa0JpPUjCeTqO1l6Ii9Okloa6OsnOy9MIBZxAQAQe7wqqB6uHG5WeJMnITJfzL4XW5A253m7EL5n/trbnihUrdEMn7JWdk62FWwB+RWPHysZNm/RY2oHq1Aw0pETJI5l42BFa6M+49qZepfkBcXF6bihrLV6ZyQrP6OBi04hI5lK+pNfKtqScsJ4wA86AAvekxqxXewoARKgIXVi2zn4P5z9YZMlk7jQa4qMmFuUIBpC/jiVXK00Jrerq6gCJKwcwOkpWr1qlRvbAAf3V2LeEZnSYiVbgHWGVjY7qUi8Ez8p3M3tlBbk9J5xztnpF5j/xsFNT8pWuTaNZw7NpKIs5ZYVn/2W+Q3fH18+apVGHmGiRW+4a1GNbv/2m9RIXEyeJMXFy3R2De3wGiHDULBc1pJ+Yvxj7RilzChqtUlvvxnx+n77qkbzmjrGhc4VlXextxh//nWv3mgsf0nNz3rs/8aHzcH06DuJQO5WxOCz3Ac9RBFddQQQLfjgq4Y8HSETN6ZL35p4gKdJPjijeJ7LsrQBEmBd/6kVXa7s+N8M0VnvyxLmtVWc7UFLkVV2KvarLLU0uogOImB2VJo93ucRt84JH0ossImDRisgKzWbgQskxEFGR6gzyPvu8q9oHWgERnN887eE6ChxPpAQwYoDm9/e2yStPt8od9zwtx594uqz7aqlMPPJYueLyn8tzf39O5y+0xXPPPVfuv/8B+f9Y+w7oqqqt63nTeyEhHYiAEHqkSbFhLwgoFlRQUCOioogoKEUUVFQeqPAEBew+UVGRZkMUGyiodBBCbwkhvdf7j7n2XicnV9973/d/njEycsu5p+yzy5przTXXiUN7kZLeThb+EbcOt/0Y+OzLVdi0dQNenD8D5w5Lw4alh/HHlgrcMmYwft3wJYZcPQJDB90kQKRdu+74ZdO38NR7seLjt/D+l+9j3H1TcM+djyE9MxbtekVj56ZyfLjIUNquz7oG1y68tAmIULDlzpdQyhLbi8BBo0KUmeWm+ypA8FXRckvA+u4zekhL6aPf+Jlk91tTDcAPD49EZtdMJCckSsIjAcTWX39DuzZt0bljJ6GM8p5JU6wlDaC6CsdPnpAaQXzNZE9SQhj9pVGVV5CPV9rPdyJtMxttVGdcmRriRm2Xm9Yh1EydxQ+PM04aK7V94+wX8c7YMWg9z1KiXCOUL7V+Al/fz7wDl79h/ZtrZW6iU0Oi0te5lNOoiPTTD05tJ4LIbQMH+Ry98W3qu2+hmnkBBBAspkZhCkreNhh6A51kQgX1N1RMvmbkVSLDdSZJE/+HSASlYWlzcP268alZCM3IwJGePUWZSTd1DhTYD77zuRtGIpjzwmhCHee/khIk/+MF2Sv21QUS3aX6EsECnUcBQslgIUAjiE5bgfQm0plCQsOkVgaj++IYokpjdTWOHj+ORydPFYAw6vbb0b9fP/Tr3x9Lly4VQHDVVVfi8suvwMKFC4WlwCW0/znniLHesQMnP49ELUgNGnrtNeL979+/PxYtXozLL73UgIK0NHz+xReY/NhjWLHiU6lj9OVXX+GZZ56R96ya/tnnn2Py5MlYuWIFIqMi5fhM/p86xfTAsfffLyCCBumNN9wgTgRfELHkNRYcBe64/XZpe37P8/O83EiXovrm3Llz5fmOHz9egAQT7gcNGiTt+69//Uv2ZXvMnDkTmZmZUmX54xWr8OrDJp9t4CPDERcTjS4d26NzhwxEhoWK/UOad2FJCQJDwhAaGYWtu3bj86/WorS8EsNuvgVl5VX4ZPmn+OZ2q+Os2JxrkF1z+iQBMWHA59tsZ/grEEFKkzp0rE9uwIeD0btnD6EvFeSdwmUXXyzPi32nuKgQv/32u4x32iNMXKbRL1XHo6IEKNAeI4CgWArtRNaYobOSNgvp6EcPH5H+wt80T0wQGhPtjpM5OZJvQTuTtnFObo7Qmxg54h8/E1lWKfhr5OipvuSUKLB5ybRtJAeY+TdkqISGCkCR6yorM9E0W2BYnLw2ECCMD8vYUToTx7faVkL7t4wRlf7XGmluO4yt7dnx22Yv5UnpkY1vnuB4G3lyo/ZjFmHVBVaUwkHu5rrTaOK+7KQKItgYVJKhd5yTDD2yJSVFyN6/Fz/++D2y9+2RSMHCxa8408DQq4dIUpMJm6WhffsMdOzcTXj+vCmh2Qj1yqAx0orataUmLqU8DcXJLV0mlSS99YiJjRZuGBNS0s84Qx446T0Staivl8gDAQURHFEmw9b8jh1HaU0KNnivPC89WGxQHpPXpcauudcwx2ilwg7zCvwC/VGUn4fK8nJBowQNVO7Z+8cfGD9ZpTYNvWDhP+aDMxuNpN69+snxGO5kzgkNZEp+MRLBSuO8PiZWG6AHpLVoKZ2W+5aWlqFZXAKio83z1GrcqkbF48bExUmyuiQMUyXAVvDWMBfBnEmyMtrY6tliO0gOCiVybWY/r137iEYEZGGR3maSiqSzurSrfUGKHMPKxPK1dnY3ANGOrQjZ/RvJi2D0w0ZA2N4c9FzwTpwwVDUCRaotHDp4AElJiUhMSBD6EAcKvfWMFJnFrEGS3xnm5kaeMcPL7GkcrAMG3+D03Xmzpss44ULDAWwS1L0IsoLwBCWkNxGwcHHjeCC1qUVaikRDpjzRNNowecIuScAOCQjCxJm2hKtzNrXQgZeePCKfMgqhIUh3pLABrGRZgLjYZqIGtW/PH9Jn6Xl7+wsfWR85khJIlR9CVGAzVbtZ5SZO4BpN0EtREOF2wLrCzXJoVc9x2f0CJEhr8pFHJYjgpmpEwz22VDHHh40u9Lj6Julvq1bbkrW2LgB/d3RYmkMHOnSBAWgEETu876Gz5yanJflCQYRGAJRepIaqb5VrpSG5oxCaRMzj6XH0JElVuU6zrsJV8rEbRPC3ClzUUFbAMuaOepSWdcPS97fg/PPPxY7tO3Duuedi+acrcNZZ3dDg3Y7U1DOwZvV+TJ06CitXvoGCgjSsXLkKO3ftxCPPGk7xh4s+FhDxwvyncN6wFAdE3DbmKvy44TsEwvi+e/S9FO8sWIFOmUEILDWfVUSGOiAis4sHYe1TcDK7HO8uMq6/W7IGYvjC/mjTp7lDC3MDA7esrpum5AYRbvqYtoEviPBVrFLQodSmrEFp+P4xQ2+7bWmWOAOaNYtHy7SWQllpmZomYKLwdD7KS0pFlYnzPfMcJOpeU43CkmKcPJUrSZ4mkZoR3yrMu3CueZzav1393A0kwuLjUce50dJv+BM3iFjyiClyJ7kKHuat+MlawvmCr1vPUx+7OZ0bQJD4muECEKzSfd5XawXsbBpoxrJWtC5c+6UTPeD5TKHWPBy8yXp2XSMg7d23ZM6llDfna963qAI2eNFQY4qN6dxCQ8iozPhJ1IKbyIPXVJt7eER1dpsMsf+vN0EREeg9bhwOrl3bpE7EfwMS/+5kUS/PA2t/kPJBimlNdRWakVpKQOfxM9RSFmK00V1Skhjtj4mJleRWtiENO845j02dhsioaKxevRqdO3VC1l1Z6NChIy699FJ06dIZd901Wmpl3TpihDwHjUQYEME8io4CIjT6QEuLQIRGJu2oQYMH46mnnxZ1MLFrGHkYPBin8/KwYcMGMeBnPvUUunbpgh7dz8Kvv/0un0169FH07Wvm6/vH3o+su+4SG2P9+vWYN28elixZIuvXnXfcIeB4yZLXBESPGjlSzsvxQCcylYe43+uvv4FffvkFzz//vBxzwsMPY+x992HX7t1Y+9VaPPf8c1j24Ydyj7fdNhIzZs4UytS2bdsw+ea+OJxtJvbbXxiHtKREdM5ojzNatUBNZYWsx3QY08laCz8cPHocX63/Dkef7YuiIW+jR8/eSE1JxRdffIF1D9vsF3VSqXjHMYAJ1Z/vBE6rc8u3NoSuUT4gYsSPY9Cv79nw93gREhgo0qx0ficnJmHnjh1Yy36Xc1KeO20lRh/69ukjDm4yVL795luhCdPeooodIwJa64H2kqiB0gYmY6am2tggdEAXFIiyG20y2nhUEKXNwnYnCKG9QhBBRThGQcnCoQKTKIZ5vcY257xcXiFAIZU2K/N6SXWi0A4LZbJ6fFSUPFtS4KXGl81dUup4k/ojapNpDS4rGezkudoivWKHaXV09syDe//w1tTWiCerRctWMjjYkfRGKP/KioX83F1gRN/zM01E40WzkTgJsZF5c+RS0otJo4pe34KC09jzx05s2vQzdmzfipTkRCn8RSOHAzYinOEZFsXxQ5fOXdCuXQZSWrRqlJiz6k7kKLIBObjIB7NUcZMnobz5epZ+r0dYaDCCQgIFKHGyI42JjUD+Gv+ruo6CAR6PEyavmQ+GfDL+TmtE0Dh1jERrNBNU8PfsbNzYwdi5uNXX1YihGhYZjQP79qCQyTJ5eUhJTUZsTBSys/eJGtAjjz+Hj95ZIMiWuSNqjJeXVUshP7YvE3M5sOl1SEpMFnDFyERMbKyAAAI25mKw47AT8rkSyTM6QUCkdSHUC8YIghaSY9FBJqkTkev9sn0YgqNqECdch2rEgnccGDbZmkBG1JksZ1YjBewLQjlSAGHDZkp1corG2Q7rxHkVpIpcqYnMCO3JSqQpYnbqXdhVw8mHsApRjEQEBQRIe7NPM+dg7VdfSeIoqRnLPvxAKB8MMfOP10OqnShuBARIBIJUI8q9iYxteLgMRoIqLtyqXsZnUFpWKvfJQU6lBdEEr69FnbdefkuPJvs5ny2Py4GckpKE+ObNxCv2zPNuKSNgwthfRTM8Ijgck2e18VkXG0EEv3jxicNODhLpTarmJYog3jrpU5QU5AK0f1+2jGUmdi9ecel/Wdw1+5mL0h7gIjWHXFiDl0KDypXkCcU8yo5y54UrRlGDX6MRCiLcCdfWWmh/uVk51JO9vs7UzLh55FUyX6389DuAUuI2XH30OgPIaPwfXpVuoh4AblxoTuoLIqbaxDHNm1BjtVySGoCzYbKWlY5DEOFOrtY8Co1kKE2nJ341J9ZFLYS5gZ0cfr9bCtVXylUBzBN3HHdAxNTJo7DyX8Yj17frBdhesA2lpYUYfstYPPzwi8hs6UGvdODDbVG46eab8fxzz6PbOSmoRjA+WPQJtmz9TkDExcPisGZpKQ5tKQRBxKG8TbhnQihem12IlOb98fqCzwREDBoWisHhJbh1SSOIaJcZDj+6pumlXGS8/jdlDULWwu5I6dPSSUhXsKCASgEBP2f0RdtYgYRGmHg8gghVp+J7bQtfepSCu+ljzhZKEvs7F9A3bnxVrmvMp/ejtKQcLVLSEBkWLiDijJatUF1RiYLTxhFE7XR61hs8QFFpiRgNeUUFqK6rlTmYggcE/ow8f3DdW0ZEQHN5bL+a+WDjMGJxtILsbGy69Dy0fslch4GNwLxx95lqxSJkYRwudGBw7XDXU2g8mgERmjWnnys93L2f+3Xm6pWytrE9jl52BdI+XyPjhI604nvH/ulnMa8uEDtV53fODyKyUVmFAHDebZTEFiaCBQ/0znMTBsBYxkj+/u2vgITOlP89dd1cT+2M6SIRT5ox1yNRxiOlNThIZF1pr3A+Zp5EbV2NeKKNZ9YPwUGs8xQjfUQLyLFd33v/A3z73Xc4dOgwbr75Jowdez+WLVsmNKG5c1/A7bffLvTjZ2fNMiCif3/x8jOR2Bh8FUJXemzyZHn+a1avFloQnXjcJIowerSAiGuGDBFvPJ+RESkGxo4dK0XICAauv24oDhw8KA69V155VYCF7kMQMfquu/DKq6/iiisux5NPmPoed9xhimByLZwz9wX07t0bv/zyM1595VX8/PNGscHYDxipIIhgJIJ96sEHH8R9994rkc93330X5513Hp577jk51i3Dh2PipEloS+WiAwfw04aNyC+hylFLZJzZFq3S0tAsKhJBDL03mDxbSsjHJyXj5OlCrPvhR6xd/z1Clt2MnKvfNkV9YyhNvg/bnl1pHuZfgAihMlHYwq0iyH11LdF1yL4/+5OrEBocgDbpLeHvR7VEf1x52WViK9C2YF4iAQKp46GsE2UVE5nrwcRzRq5o2DNiEx0VLVR+RgoIJoSeZB3LTGxmdW5hpFRWiF2oKp60qzj+ZZyRKqd0QToVKiokeZpAjIyZFi1ayDxBYM8+yHaTyEMIc2PrxWHNjSCDNgNBMm0OOj0J9kl3pjNWbSiHZeLv79gw6nhsUj/E2l2OU9ZGKJQxwnN6SgsLvJRZpeF5Rus2YojQOORF0ZDiyflf6UwamZALtp5eGoqSBNLQIEhK6DFW0oy0In+/QPHasn5hWRkVhY5g27YtWL1qBSLCQ8UTSyOPlBsWzeLAZQfu17c/0tPPwJkZHcWjLgYpS6SLDGs+wkLDBTVL0Z8A6jv7ybUbA9/I0TE06efvQVl5iYAaNiz51DJ4mCNRWemACF4/JxKqMHGi4XF4H0nJyU2KvYjGrj2P1JUgGLHyonzNtmAHMTkcQUhOShTbODA4FAey/5CJiotSg9fwL2trq4XqxHyIFi3S5FxGArZWBhFBBENnRMhUAKIhS55cWiqrKBaDKiIaUqbHJCXVGFAMp7HdAgJDRPZVQufV1RKuI3hglIi0HnrrJAckOBihERFmImWExhpWHOT0xJOTJ5sUNmkEEbx3RiJMnkqjzKp6tCR6ZPl12nkd2VevtwlgcWtZuyNdmqjt9rQrYNDkark2V4RMCiixT4aHC32MIUFOv+vXfyt9iUW0GHomwGMYktK6XNnZr9nvuegyUkG6EZ+jJFkGBckYEY3nKiN7JxxE1nyoqJCFhpsWMqysrkRNvSlGxHOWlrIaJVW78qVmBc/NgnI0VN5693+unmIeROM2Z1qugHBDR2xaoTQwyF/6G3m+x48dkwRT4UoyRF9fj1eW/yeetFr8rigJgQRzsnUl1114OQoktLSFe1LX10YcBLAVe5tQmnTSt4Ai4zagbSiwyuYGnR9hiO8CIriYKJZyizQRSPBc7kAKf7QKmPGKB3Vew2UP8DStujvFunA9y2yNCR+ZWn+7Qqnh6hR8wzEBFNz0s8Yci19NyN16wAgguLkTi7VqNj9XahPBiEQ2yo5j1iRg6ZfA1UNGYuK0eSgqzMfny1/Hm3NeQmlloVBN7pv4OLr1Px9ZN1yIYb2AFzYmomf3nli1chXaZkYiFJVYsmgtNm/9CS/Mn4mLh8Vj7dJ87N1SjrvHXIiauu/w2rx6ZN0D1AVf7oCI84cl4eZJLTEqcwseum8S7r5zCjZu+k5oH9w6deiBXbs34+asqzF+4Zlo2ccURnTXi3AnsLu/c4MIJrYr6FBQodEIRijYFmxT33wIPfbshy/C4skvY0eMaV+llN3/3EMozC9C87jmAh5at0oXWdeCvNOimsdFnvKsrPNQDy/yCguw/8ghLGhu6C8zbbG6I48+IEbAu5MXmb7rBhE7gO8MzRyk1hBEbOvbXeiRaXNNVEFBBF+/OfVRWeg5j3CuiXMVY7Mj40//lKBUt3WrzGGfdOv273Z1Pk9w7ZG48lNsv9oXijTuEPzSHBPltzLiXOe5tjFJOMiPxnaIU0yUcwy/5/zKPAjNt2h4+O9JqHbfmKaBb/SJSOjUoxVtXAHIv2yXhplPioFHw0vpUlyT6SBi9IH9gAYZHT3804i5x+tBSFCIfEdqqtSPqqmR9eHb777Hso8/ESrP5s2bxag//7zzcOttt8k13HjjjZg0cSLWrVuHbl27iIOOdCWqgLk3Ps+LLr5YDHA6/6679lr5uhFEdEb3szLx2xZTxd4NIq648kpcecUVuH7otfjwo48lOfqvQARBxZMzZoi9pBvBh27si1SQGnLNNRg+fASeefppyXegjDEjEbw/5kTodRFE0CaZPXu2GLjceAw6Lu4fN04APSk1+w8cRPPkVHnftnU6WqWlIjI0RBSxPDB8fHj8kVdYjN37D+HAdUajeuoxSwRkZEGXHiPM1+iQsY6ZjAqgZwsr7crv3WvOvwERvT++EkEBQNszWqH9ma1x4thRDL/5ZqQmJUke608/bkD2vmxpT+YX0UFII555K6zizXwROgLYF8rLKiR/kuNAaoH5ecSepW0QExUtstKiatlQLzYoxxnpTKQfMgrBZ8KcCI1EsB3JVCEdjIChW7duYnvwtxx7tOtoY/J62rdrL+wCOsjZN6nelJaSaiiHNhJBoM/oodCWGHGzua6qhkm6lUYkXB2iCRtE6eHuooe6r6esqNDLeg2kMjVrngAW3uJN8mLViOZJVZFJKSXuXAnhT9oKhhxc/CNoMEZwOIKDjHHpRR3y8/Nw4uRRHD16GJ8u/whRkeFivBF1USKNkYjEBBrdfhhwwYVIS2uBgOBQec+NidDsnJScS0lOldwGJj+x6Bobgw1JhG8oNEyEo8FbiwbUS2SA90Z+IK+HD4XXLjK2VluXBjobSjmhnEwkadt6KrQYC49Prw7/2E6kSFFWjQCFCJyTMUEEqTA0QAsL8xERFYPCgtOolc5ThrzTpxAaEiTJ5oUF+RJepVHJ5GcamexgRqrWXB8VAYSHGhSEFi1bIIqRjYOHhLtLTzjRL9urdZu2AnJIK2M7hYVHoXlComPsMvRKMNU8MUm4gDSIddL0NdLZ5jwf1YF4zdyU0sQ2MOpXjYXp3JEEVXqS31gFJilr7+beUXaWdTBshEGjDg5dSetBaCTCDgY3HUrVoLRTK/jQ/0yeI0CjAc0og/CHK8qlTePj44QjGxRI7yCNb6819kvFu1BSXCQVa/l7Xpt49smb5jOsNHK4mpdBPjLDw7zvW+8yVWGnP/ZPeOl0QQOqpWATK2FTxSlfNMnpBTp58jhCQ4PRPD5OrodRD+7z/AvdnTE9/cE9Tr6SqXnBMWoWd75nboQB/ByrjTVdeL3R0ZES+aB34uSJEwIiSKVgJIIg4tW/jEao68adaG0t4WDLSXKDCN3NsopAEKFUJreCLO9IQEQZkOiKpjRlcjmVrjMucoEIBgPcwRo15CKAwvQYxC71KU+qIMImNM+4xnjw3CBiShwwM980859AhE/Va//OZnUiiCAIUDDxOUxFvZEwEQItFudIxOZUOyBiIUbLPhpRUc+61kgZaKAAACAASURBVKgYVva+fL8nwqCwjLI/cN1wIHuXKAWjIcIPF/UdjJtvG4voiGjccHEPB0Rcfv0oDOySjmEpwKpcIPacgVi5YqUDIhYv+hq/bf0BL86fiX7DWmL90pPYv6VEciKC61Zj/KIMTM86gaiA3nhtwedgxIERC18QMWbYANNgAcC4aXNkoVMQcWUfw1TXqIqCKbeyktKcFGi4AZW7bXwrXyvo0Hbl9xoByiwyily+IGLklCwE+AUiPCQMbVu3QYuUVKGt1FRWSeIj1yjSVMqrKkWPv6i8FPuPHsaihJfkeAoi9j18D9589eVGL6iCVpvM7QsidvbrJfLM5NIjkLkWDbhrltHkffeJqTLfiEff45H5p2K0pgs7Q77JC7o3zvn9dzEEuM591qOHJZ/9eX+lP8Xar0799SHl0/jXFokBozRME3kxa7jMcxWVCPL4i2gJ20mvWR0pjMbqnIiJfx+NSS9ZlZU4GvwiIvDNi//A5u1b8c75BpxlX2P2/G8gomrqZHFu0khXaivzxSgtGhkRLt/xPjjvch3m2iDOUxbxrK51KlZrMjm/z83Lw+Sp0zD+wfEYOWqU5AgwF4IRh6effkaMa3r325yRbgRrIiJdIMKLwYOHyPdMeub39Br/tGEDRmdliYJTv3798MqiRejXt684tIgeST3aumWL0JKUztS/fz+UlphEawKFjh064DqbF0Ngw0gEQQQdvF98aYQ9mKDNHAhujDQsevVV/Pjjj2LnPf300+L9Jr2JfUBzIl566SUxdJm4zZyIVunp4ogltYobZc0JhO6hxKsUy81FfYMX5w640EQUYmPQPDYGkWEh8PM2yNgTBaHqWvz48ybsPXwUYdOMo/I/ggifeTm+FqiqA8q04+syQOeWOrh0fbJLTt8vrkazGNaF6Igz29CxEIyOGe2RezIH+XmnhSrPvsJnEhzKwrDFog6akpwiFD+Ca5H5LyhA7slcGS90HAcGBYqqG+1CjhVSiE117jgB3IaGX2yUmMrLTa5iSorQCGkHsR/SNmOEwwi7hEg/YvvxHLQ3hIpM6f2ERMmfYOSKDlLOC3zGSQnGTjTRtkABQerEFfvLUpEcOX2bJ9Gkloi7oK99zefiVt1UJ64n99hRLxE5C6r4BwWhpKjY8TjQIOaF8wZUrlUnER5QjTTemKFrGAkq/hGJ8X1KSiri4xKkTDiTaHbt2o4DB/cB3jps37EFnTt1FA765k2bpCZEQkIi0lu1FoOrX99zkJCYhPzCIkF49J6zYbP37RPJ0pYtW6Hdme3kHGxYhpuFox9oEoIN1aVGlHFatkwTYz8nN1eKerHB+F55/2xYRiAY1WCIW5LFLaWFoSiRyIqMdKhSPA/BCBEjv2O0gqCEiFAlY/k5E7dyc06IEUeZTbYjZf1MWLRU7n/3rl1G3rOqQrze8c2ayf7soOER4airNfknDIWRR3fo8CGkprUQ70he3mns2btXnhHlP3mNTKYmiONzYO2PU6fy0a59hnhiaBhzMLAtY2KboZL8fMuz4zNlp2NHVm+TfBZELmg5KqwKl+ZTSO6BzZNQVKtysRqtUANbeXQCIGwoXL6zEQ1Fxw7AsHrFGkaTDsxohio42dwMfi51IiyFTfqlO1/H5lZIPoefBwf275drZi4CAQLvk23VLNYkIPH++QwZ8eEExwKBkRFhEtGg8ogoOYkyVI0AVgI97qcJTwQQBCi3jiE/mbOdmbWmTV4kfVEWpwB/ebYEjgQnxaXFUqmdlcvDwo03jIvGO+9e4iz/Ux7YIR4QtoFEAEWajYpgptSSVONmrRcJQTcqp/BzJu0TPHEsU6qPtSLYBgzJst8v+PivIiCcddWlo+4cOwOHa2KDKzHaAREuNxArXHMjiODE7qYp7bfkVQIJNpOCCN2HNKZjQEZnoG0zYNVesd7NRiBBp5xdIAovNijFAREKHhSj2PoJBBHfer/C2p62XS2nXUHE1FobgdBFyl2wKATwb2vuTROGFUQoTUcNZzeIoBGtRrJWhNb/BBJaCVs96vFlBtE4ICL7D2ReDVw9dCR69hyAqdNHyffRftH4/rcCjLluADZkf4sBA67B3Lkf49xWzUS1idvdzy4Qg2boCMOPfnvRGuzavRPPznkItQhEYmQwfvo+D8PHDEJp3c94dNEZmJ211wERLTLj0XNYW7w9aQf6ZVbi/num4s67piMzzQOq1RZFBuC1RV/JsUdlXYpnFsagax+j9OabmK5RBl/AwGiDRhz0N/pfQYT+9/1c251AgpEgtqXSzQJ+MEqCN749XEBETFQM2rZpI8o8zI2gx47GAiORqS3SUEJZz8AAVNXV4ljOCVTUVINqB8vW2RCDRqWUSkEQwbweC5CfbRRXQrqlM+0edIVEBct5LIJ2mwfBMSeUAyoNBgZKFJeOL88Et4ir6eruAnMX7dqF5S4vtq96U4+VK7Ht6qudOeOv1J2cL+2LoBfnGGOO9EzWAuL6aR1qohtP2mMDpN2oCMgRohEURmJpCHHN5JxT99AE38P/n9+7QQQPprIUzDupOH0aU2ym+mGLmN7+N2esfnyqGIVsc87lpDlL8dbAAPHAc17VIrj0vmsBNnLZa8qrJRGbFGIalWatNbTv8Y9MxNm9z8Zbb7+N1157TVSZCAj27z8gVKZrrhmCIYMGieOTIijuSAQNQBr1b77xBn784QdcedVVuPiSS3DpxRc7cuCs68A2f+utt8TzzyTp0aPvwoafjOFO+hQ3/Z6Awa3E5ICIrl2EPqfAg/Sk228fJZ8xETqjQwe8+eab4gN87LHJeOedd/Diiy/Icv76669j0+bNmDtnDmrragU0MbmaIILe+GuuuUbyJTZu3IgRI0YgKyvL0HsaGsSh2SUzU3IJmsc1EyWsyrJS1HFMyFoNHDh8BF9+sx4n8grwxUKTEJ67yjqsDGvVzPc6BtU5pfkPLmeS7OsGEXzvCyQY7CgCRncfh3P790G3Th0R4O9BdWWVGOKhIeECnttnZIhT2C/AUCTbtG4t0Yn806Qjm2KzuTm5KC8rF4cx7Ue2D0EExxL7GinEEWFhSEpMkqiOXWHE6Je8Bj8/sSMJFOiA1IK1bD/allynmatJpS/216NHmKhdI32B9pwqipLuznHI/kr7V6jrpPGJfWbULsXWtZQmHSYOhYkfWFl+hw2iDlyXbaVBBDfjw3M4e6+XoSYqNJEnyp0otXX4wAFpQFblI19QQptlZdIwNJY5kajxxMHE33Effs5JyNR4KJYoQfP4REkiPZlzHLt370B1TTmiYzjx1EponqpDhYVFOJ1XgISEZPTo3hsJCUkI8DfnomY3UTiPz8FIpZ3klBQBEIwQ0Lh2RyHITVOuGfX9W6a3krAlDTzSTjSBTZWHhKZiwZJ+pjUQjJSoSbDWiUV5o0SUBAxMqNFQsCbtKm2KyUl0cEdHR0m+Ao1/1JsJiEo6LLZCqk0YQ3zeBimMZ6gCDWKg0jNdUlohExO9zIxGNEtIEBBFz7qG0VgTg21CmteZ7dtLslJZabHUysjNzcNZZ7Eaq6k8zY7G47Xv0BG7d+5wMvrZLjQ6O3bqbJNwmJTOru0nxqdU1FYVKkW0NlKjGf5CZ7JyYJrToR1Y8yC0I6qylZNE7eroKvEqVCXSxxhyo/oUqXLBwQ5tSXiELplBHRyaXM0Fg8+CA56DkLMm+6a3ntS7CGlr6cs1RiZYolPlZTh+7Lh8Ht88TqJJYtiXlclzY59SaVneC+lfGqkzBevqcf0dZ9lLUUt2D56a8qMomPB+SXsiMGNC/MHDhxARGSHqZfSEMcLBKBLvc+DllyEyKAAPT05usjxOufd3oSMx2Wr8U+3xj8eMEhfHA4GEVtYlsCC4ZHvwudODsnXrVuNtVGpWdTXeXG0iJ3+90bKnZe1KbAg33nfH+FfDm5/l1wEKIHwPyEPZYsPylTKvCCK4SLijFtcBGUkAdRNWUfzDntJJwPYtWqe/dYez7Vr0TITxkqpcKIGEZ7MXSlHSy6yvM8BnRmCj1CzfT91npn8CCQIDGrDqEdfiZzRyWU1ajV0FGWo4a2E2BQ6+nnVWbdbic2o4Z2T/gXOGAdHxrbH68/1Y8tZCrNvwGW64cCguuuJaXNGjJUqLC8UY+GCdyb+YMWuOFEKaOHESbr7lZmze+SlyDwdg5MhL8OLcZXhl8Qzs2rkV94yZjHr446obzkP/XjWYvSgKY7LqERPQU+hMbTKj0HVYR1w2KRMvZr4hdKY775yOzM4e9DoL2LC9KYiYtDAdXfqEObkOjLK4C8URfGlb+OZDKJAglUnb1bfYnLarUr40iqO/1XZ1gESOARJjX54g1E3OP/QikhfPsc65hY4Ajg161FkHgA4Jjh2OQXoO1/z8fiN4nWV7iZYzMoynxj6rn4cNBPZn4+1tBnFsfHSCIyQhYg8U8ggKEgODSnCF+QUyr/lNNGo47k1BhAbgKP/aZ906uXZGE3+4+GL0/+orM76rq7F90KB/G6H408HpJnhmpqw2gY8a4630ialWNcrQHih9GuznQQyFKYJNYrGZiz3SPpVWXl0cduP/XhDhlpI4YS9egVG/SZNQeuwYBi80FuOpYcCc8/og4hFzH1NMEXbZZtq0JL/nn5H25rxHZynn/pZpLcS+4ZpAw63e2yB9QwoJ0njyAtXllZI3QS8vcw8ld8IW353zwovIyT2FlxcswMsv/1MiCFwTaIjzebz00ot4ZuZMvP/BB6iprcMjjzyCUaNGWZuqHBkZHTB8+HCjFHn8uOQYCPgYPAhffrVW+g2jHFQ74rZk8WKp+dDjrO747fff5ZpGjhqJTCt4waTpDRt+wvVDh+KDZR8JaBg8ZDDuuN0kUfO5zZhhRFwINnTdYsI2wQC3Tz7+GCtXrnSo7c89/7yc8/3335e15IYbrscN19+AW2+9VTzvnCmfssoCjz32GO7OykJIUJAwKtpndBDhlvTWrXGKapTlZUJhZ//l38lTp/DTz7/geG4eEBCMt5+4S67BARGaCE2HjwUNqc+fLfQzGtYs7FY5dAE+d4t5+Coz6Xsf6utLw+bj0gsvQKLYj1UoKCiUeiB+/oGIjY1DSFi4jFXaqGFhIQI+KeHLiAvtA45hGvJ0KLNOBm0n2gcHDh6QfFTazsyXoP1CpwXHkxR2DggQwMHfq81MO06Kw0VHy+eac6vMDDqkuWazjzJKwfFOYEaKO8+VTOq8TdJm/+N1sf/yO/Zvskk4/2lhXlUSVbvVyYNg41sauzOAXPmqTiTC9Znn6MH9XoZa9IZolHFCU5oOPd80wDhwlLaiakU03OkZpleVv9fJkcaPVmumRFpCc9MTqqrLceoUM92LEREZiqLiQuzauUOkCGlgBweHom2b9ujYoSsiIqJB+1H45qVFohokicuVlXJ9Sh9S3j6vhV4RGnfKu2cDccJj+FIMUZvHILUNbOKJGrSqvKThHl6v8sBYtVg97lIvwiYoa2VqMWytHKrWT+B7vs47lSORCA6ekJBQ9OrTH+HB1OUNwoEDB3Hk8GFJhqGhWldfg71790gSLDstw6qMCsQ1T0BRISdLD2KaxaF9p67YuX2ryMySSx8UEoouXbqhuo5VCqtkciyvKJMaFOXllejUJVPA3OHDh4SbyOdEA5YVvlk/oqK8VDov24udlxMTVRGYcHwqJwdFRcWCzBnSY3s53DobFZCkaobhQkNNR6XcH/NXGCazSgJOBMImWHNylORrK5nnRCq0erY7oiB1D4zCkypMuTu9O79CdpLJ3xjOeg36zHl/jEbweKkSPYqWCAGvmcemWpYkQBcYWob0HaE4VUvbEBizQB2NfVNO3oNbRhsOrHFNAm/NOyR97a6HddYybvZZ0zaYiqeW8nQyNwdHjx0TTnZwGD19IbIw8/r5+7jm8Rh81RWIDQ3EDTcbEKXbzId2Co1lytzG1fL153LB5Hgqz9OjyBCpv18AKiqq4O/xl0WB900QIfRCrxdLlmv16iaH/w9v1FK3qk7tNRsaACtkcYv2+Xkx0YG2hQ+3qWn6hvkhd8kvA26MQEYK0DYGWPWLC0Q01qRsBDGa1mFPE9zWrBzVZQZpEEQ8umeWU3dFVZQVREz3uDVwml7/FObzWYMxZK0Jt6sXfBKMZan0JDWAafCyqBy3OyXjm7nnpq1o7LKSthq9aljrMQkkSPlRI/nFWVU4+O7PyMjohuuGT0RqShpOHTmI996Ygz3bt2JYX2DVD4AnNBa3jbkfXc+5AMVllZg392V89/13iE2MR2BIEIKwDxcNGIKrB90uXqu9u7di0auPw1tbiHkfxSM5zV9AhKc0HY889A+MyLoSo4ZV4pFJHnTJDBAJ2GsH3YysrAvRqy2waTcw/uGX0ODnh+fmjMejC1s5IILt4a5i7VtkjiCCf7qPb+TCrdTkG6HQp6Pto2BD3ysQi8kxlb2zXrgPi5LmwxY7x51n3ycLqyqscbHleHmzp5FXHfrdrWIA0qCk42GVvyXLuEEEu5dWzzWFvRvlIyv6ALk5eHvvIYkkfDtjmkRBuanKHamEnNs5b54+lYfgwCAxjOoeappX0M/VFZlum/bLzzIPiQTkJUYUIW7tWpmLfrq0USSh35dfinFXV1OHnwde2bRDc4i9/DJOFxZIzQsqt/hbRaXi6VNNLqRoxwdJAa4gj1eimXR6SaS1ylYXrjfRWbEHbN0e/EU05U8n/x9+4KtHp/kRGm2Is0XTxhiVYYxYfBEqqitx1nwjWapAQkGE/5xZ0s4sNEf5VrrBRY7celolyiLeW3OPnKtFdMSf0dwwiVQTRHAto71BW4S0oHkLTAfgWsB8h6PHjsrv+T49vRUenzJZkqJXrDZxFH7+7DNPYcPGn6UOgeRo2DbhM7v3nntww3VDkXMyB49OnSp2gv2h/Pa6oddg/AMPCI35+ptudnIktFmZZP3w+Adxz1hTjVqO7QWGDr0GH330iX1vnGeznn4K773/PrZu3Wai3JKjWYvMbt3wyIQJuHnECKEmcT1iHqYYsqfzDXXWzx/XDBmMT5Yvt8V+TZRq3uzZAjppUwiNOjhIjkEKL+ssBQUFijO4kGyLomJs27kb9R5/HD2Zi6/nGLrnfk2Cc4MIflEGXP/DOHyYaSbkp2sXYkXK3dho6vKaiAU3mktWUNApfWSXniu/HIbeZ3XBJQPOQ7OoCIRb6dOS0jKUllXAPyAYkVTjCg4V5kFtdSX8rU+J8wId0SKawmi+x4OuXbtKmzFywO9oDxMc0MCXOjWsQh0V5bBjaBsSFGjBYz5HLZNA25LPQUAE7euAADkP7RD2U4JdtbfpPKfTU2wrtae0xpeljdMO0jwnFb2RcgQ20ZpN5Th37Thwy+vz9wJkfICEewh7Ck/leDWzm1/whJK8fPo0WFBNKT8iMWUbQgYRE0upRGQ1+zVMovUCaPAzf4HeUgKCZpRULSnAunVfISfnKLp26yT88NWrVwlaovFL9NeuXUekpbRCVFQsgphL4fGgpKwYhw4dFGUZXh/lWVu3aSMhJFVMkqjAqVPiWeJD0uIa/F6jCjT6OfDVm06wo55z1cXVohvCuXdoMfWGh8Z1woatJNJB0CI0GVM1mwsCz8XP9aESxeafPoX9+7MlktC6bTvEN4sTWTmiWk5Gcl8eILZ5nCTybv1tk6j2MHrD8xQWlcqix3MnpLTEkSMHJJm7rKxcQl39zxsgnXXDxg04lZsj3gIqXKW2aIEz23UQahTzNNj5unfvLgOdqJkDmbUkONi1GjeNZD5fDgDSxZioTQ8Jz6dF5JwkZ6u0JHK24eFCpZJOb2tIaMKzJL67JMGUksT25D5u6pgTXlM0TIPaFlPi/ipRq/1Or8Vdjl2PoXQ7BRL8nJS3QwcPynlbpqUJrYkgkfvy2oODAmXi0GdrBjHVPGodECoggp5KK4E48j6jR08Q8cHiXHmmnGzuGG+oRrMms4q4iYRVEnxwoaqvw/N/vCXfD6juikDmzlBdq9YktNMrwUqV5/fvi5YJzZB77IjQL0jFoCeVVCRPAzDx+W5Y/Izx0xkhhBB4bNl7SSz3QhK/KFjAjcbH2OlGNex/tynPSN38BBGWrhRtuUjGZjMgQjHDcY1B/xWIsOELf3vses2cs4hAQUQ3YNVue2xVcjL5d42ysJphaS+FIIIe6/w6e2wFHpYf4V1mVoWZTZVe/9QkAiC4WRBx91pjaDo5DJaNTaOZUQ7fYmlqJGvCNSMMGg1xgwhGKRSIXGerKjlGcdV6kE6/1Ery0KiOKDVuuQlXAMNnAceWAeMWAbvLDRiqhOl7QTUJSO94JvyCApHe9XdJpq6HyS+L9NIrCIz44ErEpYUKTWvJrNP4fGkh6qyw6BsLK5HY5ww8cN0JHMqugz+Md/+RYQ1Y+AFQVg3UBQYgLMKDxUsjkJLm50Qb3CCC7eUGWAqcfEGE3rN+rknWCiS+heE3aNtxP4cKZiusq/xuxOZy8+woAsDNdq9but4hDoMl/SwHSal0to8M+vommR/W3Puh+Z1vTo/SKdwgYgdQYprGwdKai7B+5uONIMJWqeZ8I2tNgPHkMnpOA6LeGuFK4+HxmCBt9HrM5itA46tQRADBeYtj/cdLGimR+vvOyz8VAEEJW+aCyJrPmgmkv0rEm3Qro0zEWSM0wE/yxTi3MEFTRCVIl22wBkpwsIAJiX76gCDXZf+fX46wR3BTlkjE7KeKtWyYyHjMXxuBokOHtE4rdOiHzvuHgIfoyCijnNjgleR3rttC4aVXu6oKxSXFcn+cpyUhtrJa1jcpPkdFHeuQ1LWfzAg64+iVP7t3b7EVyFDgASjFnti8uVw5KzBzvSIHnusr1yN6oGVfbl6v0KLTUgy9SvP+qHBEJgWpL1SWpJynOsi4Jv/2u0249vNI5fUWaWny++MnTopsPWk0pE7xdyzqxtwN2gcibZ6YKICAnxsKei3Cw8PkPFzDft60CaUV5aJSxPZh3h4rZMfHxeOM9FaSB3r40GGhpFNEJ47F0pKSTTSH1DHa/cyPraNCo3HK0UZhZeuKqipUVFVj+67dSG97Jn7fvlMSrGu9fvj8Pksj1DGmY1SlwTlABgKTooFZmodHrO9O4dPwnX5mx/GQb0Zg5PBhuPyiC3Ds0AHp48ZOrEN1TR38A0MQHhEFv4BAqbMUGMDChYYirHR+ySGy6zyp9rSt2NaigsR+VFnplEigHa3URT5mqTmmxWFd6khSIoDXQYllKyMsdiSpy+yHtbXStwjo2L5sS1GMDDOystxoQ7Af0aHOPiIRBxeNSW0hhxZuC/s6MvsKJEhlslRwB0Ro3QhXKgPP5amtKPNyJw4aRSqKtNgoLGJGNR9RQaIH3urMcgCJcVdfL2ErlfCUiw4MlO94I+xFISHhiAgPwy+bNmLZsvdRW1eFXr26o6q6At99t17yHZgAnJiYLCCiWUw8IiJjEBEWKR2T+wmIyM+Xh8gBndaihXBcieh4Tl4zByPBBPcRKU7SXKz3VagzlBolsrIedDa6Um70v0YoxHi0tBwajLwXtg/lALXqM89Jg1FVe8RYttQaHpvfnzh+FAX5HJzVtlZDKFLTWqGsuEhAACdrgojwiAjExjfDH7t24MSxw+jUpQtaEwAUFuDwoYPSialU5Q0MxVefrZD2PnbsuEwO/c85V0KgAUFBUlfjh+9/kCR1VrLmNYVF0LtuKiNSjo31JggO2fEZXtOkMh0gBBnShmFhiI1tho4dO8s1VDJPhJ3OgivpnKSBsVIiIzQssGcBJgeCAjOJYrlyGCRq4wJwXHy0EztUKD4nG5UgGNUQm+ZOuFWcFDQ4ygGuc0m4zs/PRDzs4kfQwr5BbwknTKlSysEgEQzmedRK/2XbMOJAipIqevA5khbESA7zdni9BHtcZKkExv3oeWBYk4CM+9U1GC7kw0/Qt2ZntmjLzekD3J4yWDw1TOykd4bXx4U6MDgIXTtmIDUuGoWnclBWUorQIFOTY9o/GqVWX5mxTq5fqIhBwUI7YP8w6mmkHTKSZqI5/KNs3Dtr3Hox/5P1XUGEm7c00vyQIKKYk5jrO6sQdn3mBUI//HKPuogYZdDzKcDQY9sVYrCqwLuuy1fTUUPUSnEiiKBxZ/Mm4tLMtTggwrW4hNu4eNlSwxtdboHEBK8p2DjSc6Zz4ilXAemrjCeQ3nT1ctMoZu6DRg/egGkLBRG6nxrLWvOBIIKJ2GoUq5HMzxVEzMd9OHGsAU9a8ajYekP8LiwBjsV2Qd87jLrLA2nLkJYGzH6yHvvtQvrtgTPQTRw0ddi2bZfQFwOouhYehtCIMMSkHsGJbCNDPXRCa3S9IBar3ylCzv5yMfLLEY7ENhHockEcls0+hPDYIMQhH2WFtQ6IoJpgSodojHm8OY58ewAvzK5Hi7ZBiIn1wyOPh+BAmvEZ+yZGu0EEwYI710GjNG4QwbbxpT1p+xJEuIv0KZBw50U4IEJBgBGXwaiAMTJWmoAIglJfLXnfKrf8MUVj7jbHmdnX/J9io2kKIvbHx2M/BRfKyhwDtvCJyUY6kjSY6hoTxaQkusiah4ukJB1FNPSCb2HBUbMx7qUJ0vqZgghf8OBWY/pPydQ8Tst335V6GKRxyfzKatxWQU88k17jcKCKTkQwgY5XpNq5TnFd5HrIiCfXWc5d4jyj4f03gwiWxNCMrVZW5XqmpUPq574gYl38nZibexg3vP6eNNnvUx9BTUWl0I5bpKahodbUPGI0iIYg21yYFDS+KM3Ne/OwcCslNEOEzsQ1TKoB2zwRFWOh0abtRjtEIuXWGNQ6RWJbWOPMzXzQ1zyvtLmNvss65tLsVwqK2xHnFg+R9c+l6e/mtkuUrdrUJ9DXNDj5bHXjvYtyoZUnN0IdgdIWlI2NiWsm+3M/rvGSV0JhD1vklCCYgFPEUGxtBOb88DVpgexjpNPwd1xTjxw5LMeurKnB4SNHcexkDvqddz527tmLuoqeSgAAIABJREFUytp65OQV4L0Rc8zl/TsQEQ/EFwHDegLzdW5XsQPftUGXJUt/HbNrAkbeMgy9u3fD8cOHTIFBP67dfmCCsF9AMAKDQiRfg45CqkiFMJJrpd0191epYLwXrZtmkvOrZO136mjZqAB/T/vFySW1rA4tTMzbpT2p9pCyYtRhL0WAba4o/wuQIM2ezmsrcMPPHBBh658pC4T9SvuNm/nh7mtOp3C/0FwJV/E5B8RyHss9ftRLLzQNSqWh0IihUcj3pH7wexrraoy51XnUUBTaSmio3JRGM4znv0oUl3icT5Z/hL17d6NVepokkh45ysQRIt9wMXbat++I7mf1QEREDChpU1NTL4Z4TU0VTpw8IYadDNTQUJkQGI1gVEI4mlYqVIxXDlrLo9f8BzEmrQ6vThj6kKW9rBGmUqeKCHm8oiIj4apJ2ErtEsTIRBaLKiVEFWqiB/xjVORU7knh1DFhmslnbNdW6Wfi8MEDMpHR481OyIJ/J45SNYdeKdbWoMIVIz2s02AoN8mpLcQAZME+Kj3wOfXufbbkQmzatFkmdSaOb92yVcrO83qioqNx5NgxoYvxHihR9vPPPztawxzY3DhYeM0q4cv/AqiCQ9C6dVtJiie61pwR9dw7heZsJEaRszPxWSUm7agaOVJOnrsonLan5j9onoVEKlxVs1XJSSlNOgErkNXwnkN5suoCWnFRQWSggBR/SbB27hukQdULUCDqZ9SBlDHuJxMxB7qoO1FD3UQjhDvsxxopJnGJEwr77em8U1IohpVwx03VClFqDRtTYOIEE4svLisVWhPpTaXkjUZECGDtnNEOEQFATbmRFgyijKufHx6dNVR+N/fRleIh5CZexIBAARJM3ubiTvBAFxAXifumuTObm04Xd167Fos//k9Sr+7S0jqza4K1xpx5TM7Y8UCiuaZrM/sLsOc1rN233ZyUOROyqUuX16UmkbXcBlualHJdtdncfFcafRqy5uHUW3UO0CYtu4mRKqe1md1tHNPOXMVsCxoIImiMXuwx6kMEENwURKj3W+lJahQTSDCfQQEB/7ujDOToa+RCayG4QcQwLHXAyQ8WBX2dtRR/7IlFp87dEFJvqGzf7j6GktJiNG8bjSEvnI8paW/g242hGHl3CDpldAbB0e4929C1/RXSF/ZsWo6IFEOI2bZ9u/TdHv1bSn2UHTu2IjqxEjk5XlSV1aFjRlfh0bLoHOeRkAh/VJY14PKzz0KFn0mWFqMRBoB8u2EDrhgWjaM/5CI3PxZtM8/G9h3bEJpYj8nLMh25VgIFbQtf+pGCCAUQ+l/blVEGBREK1jSvxB3lMI/+mIAK/VzzUWKyNTxmuxyBRNMh2Oi9dIMIglLte1qUQburC0RM0fIt1rAlxqDEa2R2Nkr27GkEEdMfcyiENMA4N0ktGj9/mWv4n3SZ1OQUMdTyXVWlz3XZUrwLHX3uEawA4r+BB/1NwuuvidHPyCdBhNZ7cBfAY3/x1tcjPChAHC1UWuR6wnmF+WHw+JkaQrW1TnTi7wQROmP+FYiYQgbpOHs3GmmyKVsPrJmILu07InX+ApzeuBGbHx0vilzpLVuheXw8ivILRBYzIsw4GulZF+dPnQFCsrZZVRtakqwvwjWfa7vSS7huqfNMQIBKaLoTV+2644h+uIwxBxBQKpfqkPZ36sxUJgTb1qmpZG/XLSLCj9xKhU2+YyVugvnaOif/jUa8yO1be8ftXVeQwbWCjkVhqHg8kpPKSBPvkbQcrt0sCMy1Tzcj9BEg9gEBB9c/Y7vVIDwqUuTPuamaIXNOqFDEKEvzpGT0OLsPTuTmoaKqFtt37UF1bT2Wz5uG8llN6yG5l4zLo1nXBdjIWsPc3DLffK9J2aeBPisHY2OXT53rzR6zHzERYVKror7WFDcWaXQWf/RnRXY6kY1Dsbq60oie2DyqJoqM1tHMNuF9M1+BtrTDqOA9M8maYgUsXGyT8kVW1cWsYLs57ApVu7QVpWn/kGXDvsC5gW1NRgV/o/m4ChSUgi/9wgrY+DpZ3dQkofEHBzs2q9P/bE0uFchRwKvHctttAiI4edGQdTqE12uiCwzbHztmwiIsSma57mpICuoMCHCoPuQL8lgKMmgMkk9fR3SZcwKff74G27dvRWgYDeRy0cdPa5EmHY0DuVOnLujcpRuiIqKFx11RWY2aqhocOXpYDHmeSwBNXJyAB01OUe84z0clJU4E6rl2Ig024VujBoruhLtPSpJF/6oyJKpBVjaLZccdT4HV0tZwHc9NY5MdhNfEyUcLzvF6a2uq5I9SctnZ+43HPjIayWmtkHviOHbt2IHOmWfht182IjwsGPHxzUQxgrUjWM2Rx+rb7zzJxqd3e+3XXwt3vl379lJIjsfbvecPAQU0Hg8ePCRGwjnnnCMRB9b/SGvZAsePn5BkXSozMYSq7cKJQ1W4OCnwHNrOHBgsNnTmme3EC06vuobHeN8KniSyQLRtk60drwgXSYbjtIS69cZwPwVi7pwFqQZK778dYBJ1oEfGJly7B4OG2ITTar02AlCsDrIbXfO4XPy4KWIX7wkTtcNCcezoEZlUOZF07F4OBOvsA3z7yXJ4PKR/GYDAjRMoJwaCPAJBrS0hHo0AfzkOoxHss2zP6tpaPPg4LVxOiGpAG4v3oQc+kLFFAFFZUy0TK5Onfv3FCtTbQfnMlI3SR+k9o7oXk7n94CfSg6ySSdqg1KggBcE/AH4WRDAKYXJPTIGlCU/7aqkCY25cLxPgq8v+W50KzWRWS15BRHpjzQcWzeGWGIJrzuovlIGSwiJp33UHLSdJQIRaaHosbRfLS7KpGhmRQNsWwCpaR1ZlyZmoNM+bQIKWlcUybWYZAoMaqeqlViPf+b1VEVJOvVNIzoKIWV4jm6gyosrrJ4hg1EABgRrHenylK2lkQROvCSTUUNZz6bk1cqHfT8wqROuA1vhwwYfYs3eLKC716j0Ab7z1T7ww+z706g48/0Y0XphVLTSiDat+ZRANZ52VibserkffC4Ix7ZY8zHuTlQuoynI1OnQKxGtLvpKF7s4HDQckJjIKC+a8g84duuPoif1okdIGz84ci5XL3wCCgEWL1wlfmd8XFhXg2MnD4rkbnnWVyMRue2cXrh40EjOefh0Tp47GhyuXYtqqXshIM+uJu/I328ldoM+XqqT3rupXCiY04sD2UxChn+kz0bZ2gwi2bVJ2rnncSn/TZU67G/+zYJyCUQ3wKd7Wbqp9T3G25hAr9vUBESw2l79nDzSnYeW0SQbk2wrVjECTny/UB1bDDQk1nPsok1hZOGgICB50Y/f+K/Cg3zNzy015YsxTy7G4+7v7dfC8F4W+IzlaNTUImzxNvi6c8pjJieAfqU0ewse/jkQwn4JzOCOnPNbfmRPBa6E8hc5KoQrYVKXtL0DE8b5AKssfRMRjZquH0aZlKxw5ekSYAJTnpNw3q5SHh4aJtC6LypHOS8OZ6zgrB3O94XpONSrSzEghDbdGtRhcNv+Da5PQRyyv3B1t13ZW56O8d0UL1ChTI02NSBXsEI81HaM279T93JpQTywwke8tBVipvc5nDYa+zDle1iPLtZdzWhqsesf5X+hsFtSwz9IJxKg7EQntDWUu8Nq5H9cVAhPekyb3HrbrGPdhbh9ZJMy1pNok1wIqGG3fvgOHjx3DWT16IiEpGfmFJcgvKsaevdmo9wIfvjC1EUT4JkdXAZP6AfM/Asqsn+C+xEdl/X2h2NSYeOuij7Hso4+l2C5VP5fG/hPPps7DHbeNQERoMIry8xAVHibrONuUvZw32QCWI9DXdCrWWUdiY6kD3rMoghYUSHtohIG0cdobzD01wMRPFJWYU0MbhO0j67HLxlFlR5W/V4DptrdZ5Zq/o/3L/ic2nNcr5+E5SSvjd5oPyvNyXEpAgDlLLto9bS/dj+3Efd0RDv3MfR1NQIQr51REYry11V6eQDmasLkAktxZXi6ebUWY6uHnYKERRWPP3ShESWwo7Uw8BhOCy0rKxIP222+b8eWXX+Dgof1o1iwGyclJYpyxoyYlJQtdp2XLdIQEh4FJLgwoNItphl82/SwKSeKdpQwrVRL4QGwYh1QrXhuBEKlB9KxI3oPV3HV7oAVEUGub3FTrfZfqzFoNmQ1qE341sUroLUxYsdW5tUEZymXkRfR8Q0Pl2iShmnUXAgMFdcJrsvtpgBNQiYc/gGi9QRSpCAiYwJaXc0LAFcEDQQSVq1hwziT9edGzZ08BCn/s3Ssl5TO7dxelncKiIjE8md9AJSYWQenf/xyhnzFhh9Jf5LuePJkj+Q+M+vCYGmnQyYPXrSCCEwM7J9ubkyiVspjYztwVNdLZhlI/g9zHEBatM5EapRu5k3UkCuSiGLkpSZI3QR4gE9UIIkiRs89FJ07JgwgyuuoaUXKDCCdU7KpFIc+I4TvLX9UaIQxV8zuhE3i9Uqch71SuAy4697QF9YIvwOavvkbP88LlMr777ITNn2mQqBDbitduigXWikQvcylkUpak5QbjraEng4naxUWYOFMLRP0VNYi/NEb5+Rf1xvqvmyZYTh2/QvjTjJ7Qk0n6Q4CHEoVUXQiUZ8DnxnAsJ0ABUR56oerlOhmJGjezqcKTtu+9N37nOAheX6n8IODWK1fLPddWM0rlxXtf32h/4mZsW+qRFo5z0YauP/88mYrLS0qx+gfyy11J2E1ABKMXao1ZNy9BxB4goy3QlgWn6WVy8135EzXolHaiAREj0IK4CBPHVqOURiuNTF+Ptxry42zig1KTlIpEEEEjX8GCAgAFEQoa1IDV49GwJYAgPYlbH4uC9HtGL3RTY3gCTC0BgogzAtpg2YIPcPeYAfh4w150zuiEFYs/xlPPjsNnny7BdWtuw+vDvkS7tDPx2dL1pu+cfy4q63/BS6E1uDsbWPSvdWgI8MPIrMswafxsnN3nHNx6xxWoKDVt8+QTb6Bjh0645Y6BImDB5OnnZyzAgKu64MhxY4ZSDnbpouX4detPmDP/GScvolOvMOzeVIYFcz/ARQOuwlfffIbRDw7DNRNa4/rhwRKZURqX3qu7mB6/533rZ0pV0vcKIvS/gg59LnyOvspMuq9GP5qACAbTlFOteNhWnG4CImiw+JQccSx4F4hYuhoYZsHuF1+bJ0n1JK1YrSDi0ymUbuViaxZsGugEDaL9HhQkHH3+p9+Yzgcag/yu82CjlvO97STHnd7S+ILgQTeCCN9k5P8EJAJenIuSMpND6AYRRVMnm3wNVtYmRZJOlAB/oTNxLlYFK84zpKlw/Sy7589VsP/icv/XH6nGHYFEKG8uEzhuHcqpGqqw+UrHrzeHFxBBQYOIMZJrSHnW0OBgtE1vg8LCAoSFhCCxOaW7I2T+ZERBoselpSgsKpQ1IzomBtEx0ZI8zJoi4kkmRdqRjjc2g7Aa7PrmdjSK48wa+GqsN0lOteuTGnNKgxYHJB2epPtafrxDR1E6iSa5ulrzT8DBUqMk86vBREp0fef1ClXL1sZQwQ1hVVjKEvelgawAV+hfAQGO/LtGa3gcgpNy0nYtDYr3QJuIgIV5HEEhQUJrYv4FbYriklJs27YdW7dtQ0RUFDK795DciPzCYuQXFEkuAnNMTubkYnlHW9zxL0AEb23orlG46IIBCA5mRClcxGA8/ozuGPvp4KEjSE5pKVQlCtx0ymiPq664FNEED2WlAhnI/GCOCNuQeT6kMVGRklF9AgGvhwwNk7+pTkiem5EWOvx4T7SnuAYz34Sf8zXtUfYRAggCKO7nztHlMfiebSj2k3XCsm1pBwl9iekCMTFOBWwtM6DJ2/wNbb/0Vq2E2i65E1Y6X6+XNrkK09Bepd3KTR3oAlyVbqdyrm5ZVxcLxAET9jMeRxKrtYoeT+r+U1lX3rzWBlC6Cr3XbCQ2ABN+JYk6gMWvguVh8JhBNPIrWLylXiTC9u79A/uz9yI7ey9SUpORnJKMY0ePSuOyTHp6q3TExzVHQEAQTp06LeEkhiB/2rhBDGtBcsFGIYKdXbPbaTDLg7AF8oicHWDAzHKbwMsG0JCkeuIlPMlQnEWNCiCUP27QXLkkFrNtNC9EEs4DA4UyJEktXlOjwZ3swg7CaIvWiWBHZv2B0uJSkWBl0nL7du3E+046TH5BHnbv3ilGamCgv1Bp2DY1tUalipGE1LQ09O3bT8KLjETw/DRQ9+7dJ4WNKLnHEFdAoEkup2FJTiIHOqNKGiXhNWsFb01u5n9Fzzwf6Q1MoIqLay7yrlRqUpoS21+qVFuJXSeSIxQok1zkrtfgDslKrgO9+pZDyeemahdCR2OI0Eoh8r8saK4cCj5PLeEuIMSVhK1hZYlaWMTM43PwSBXp0lJTjZ1KFFIMkWXj2ZYmEUkTqxnRosfm7AFRWLucS7FRezI5Gya3hofneSgJS9BAGpTRIG8QQ1/mbzQgNCwUx08cx/1TNAqgxrQ7v4B7GxBxwcW98e3apiDi8QmrhMrEtpv4dCNn/6XJh1HFxL+ICJm4pOiLx0xInNg0L+KOiYb/r9vIgWuEo8rf6Jhn20uyuI3KsO8wwlFfZ1S03vrcnUeh9CbfogwAwo1Vf9NFA2SSfPfTV11n1ntX0KBtoO8vB1rZfepcIIJJsb4ZpWrQuStmG3tdjA1ubSJMVEIBgHrGaYBWU0DcLk49QoyrmhKt3KiexE2jGBop4HHoEVcjVWlKrP1AEMEEagUZavQqiFAKk16LvtfGWQrjBmcE5eqsJLQJaO2AiI82sFAGMP+JuYiOisHtD45A12EdsGPpTkwfPxNtUlOkfY4eOYQ5j9yPYS2BpSWNIGLp/Bcx459v4c7zzsGeoq3odSawITcAG38oxNtLX5QCdJ17hWLbpip8vWoP3nxvPt54dwGunXAGPpp9CO8uWiWF6ljtevbCCFFymjiuBiW5Idj8/XE8OjULz8xYhC7ntkZgogfTlnWR63WDCIIqt5Qrv3dHG3yT0v9dkrWCQgVx7kJ2ekzfYn4RO2yStQtEDN0+HB+VvyPXeX3UbWjwNuCj0TZt1w0iyoDjtvxCqk20X2rfu0EE45Q09NMGDsQeG4k4OfEh8WiLR8x6rKUwVVi4GLGsIs/IMeeN0uISSfSlDC2j2gVDbCU120GYG6HRCOP/hk1/B2x6hgPF/xN4CJw7xxTYq6wQjzAdWZITpsWkGC2ho4nGVEM9gv09oh5IOhPnFdKZTGFN46xgBKLivge0G/8t/5WeZYvIo5WiIzuu3UCi7Fg4IiLM851pH3PBlImiKEWNfuHfl1dIG19xyeWS2EsnJPNRSG/a8vvvso4yqsKICkUvOC+yXbhORIUbI9FtI8i6ZBUeJVpgHWgyfiUXzdCnuUiI51c3t8qNpZtov+Acq5LDtGfENrF0WVHY0UKt1nPcKPxi+pbvJl5ifthgouw8PtuC98K1nw5Fbso+kLXURiaU989+WlZcImCC9xLbLFYMYlVs4r1qHgCdlZp7ofRocTjXmMKs/B1zA6uqqrFj5y5J2matqu49euJETg5O5xegrLwSnTt3wd592XjmsQfleurfCGgE9dZRdPVHI6SIb8aZZ6Jzpw5ISU5CdRWLv1YilVWxoyLQdqwJXe176QiOHj2O7du2ICw0GN06d8KZrc9AdFQEigryTTVyAgQRUCGY4BJKIYFQyUuk0iXzItkmbCth5rBvkHFgk51pBzASQLtYq1VzX7GDAwMl2iURAaldVmtqkFmWhVKclKatLBl17CvIF+aP7QPsc6Q0EbCoY522Le06dx/SPB4Fp7RRjXPYRCmEmqX2r+ua1NaRa7BUKwUQep0Kkj3lRQWiAKZGt16c3ihPRq80b4AnVISkHY4HIgLihfO1KDjZkB87nckcrxZqzeZNv2Dduq9ZdwedO3cSTyk7HTsXgQA175OSU1BX1yB1EEjTIKIlnUiVgfhQ2AiMhPCaORmoR5yDzh0x4CDiffBaJcmbi5b9vXqplTJjksBNXgf3JxDhf76ntKkWoNMGl8mCoMvKmHIS4rGVK8nr4EMlYGJeBKVEKalKpBocGCxRFzYAjVuWLye/njkix48fFaOUdC+G2WTAxyZI56VByMribLOg4BCR3CMoCY+MQJs2bSVJifdBhYbMs7rLPQilrISypKQjGQ4/N3oheP1E0urh53fswDwn25gJ76SZpaSaqoiF+fnyvQ4iPmuhZ0VHOwNCPBQWTCpQUJTL87pDsQ49iYV+bCSC/U/7lnpuNJnNiR65kq6VO+ooMFnlAwEZNhLBSVwHiyY3CSdZwrEmn0EqZ5KixITp6ipZcKQ4lL8fyooJIE3bSNRBnrmZuOnp4nciBWcTl0k14iZGeKChc9XW12LUA+oyVzBhJu0Hx36KiKhIzJhljO2rrjwbq1c2Fo3iZ5Mf+F28l+zPj88xBhq3eZOPiBeFG70+BJKiCU1OL3M1LEBjX2MfYDuwzyiHk8/LAI3G/zzWm2ushCsTUa/6TAAVj/X2F3pdGo1QbgF/pVwRQzq/ceB5SElKxtxv3gf2m2rOCpQaIw88jjHknNACQQSNOIKIdrZOBI0/NxNMT6WXoVEIZVjZy9f8B61ZoEZ/uWbRWhDRPsSAGDV6VQVI21mjDEpNUhChVCc1htXjTiAxHdObSL8qFUeTitVIViNYIyAEEXdleREd0BvvLfgEN4y5Dr/nZaMoOw+T7puA/t164O5bzkfbNGBjQbxQmV795+NyqaPvmY4Lr+6ArocqkV0JLPpiHTr07CXfLf3HbMx/8gkMeCpR3n/zz1xsOerFNdcOwe4DX2DawhRMv/sk3l20Gr9u/VGAxWMLW2Lm3cfw5qLP7WczsG5LM/x2LAEPDtyHoVffgvtHP4pLBrbDl6v2Ye4rz+LDle/jnlVX4Kw0ozrDNtJ295V69c1tcNOfNA9CIxO+YIEgwp18rfsr8NNzsZ0jUG7qkFi11uuzR8hc/UklC5AA14YPx8fnvgPYKNZMa4WrOlcTEDEEmGnzUqeYpsQ6y5pSEFGanY1te0yfKnqcevwNssYROJDfTEoiKQix0TFiqNZUVcuaRgAhXm8KYoSF4egllzZJrHaXWOGxVfZU+ylZf7/rm3/3/7lnUedtEKNJ2QTq9eS56Tgw86NRZQogwcMDqTPEtZ2GNudd0mc1ybrqfmPw/V2bG0TwdagGcXW82/FdNtIYwr4gomjKJAERNDRZzVkN8LN79JaaQOIkqjAy3bQz6DCjs4f3xnsKDuX6aug+0cyZsJ59vT/3OiZUESsC4o7AqyPLbZA59CbmQlixlyYMB5chp+dwKL16Diu5Kcel/CqpRPZ3SuN1n5NAlX2O8zcNXQUUvBa+VgVOrtt8zXWLQJevSfvKP5Un7STMj9oaaSuuMTxmHGss1NQY2dGQYLHlHMOTGXL5+VJomInqXI/4XXFpqcjb/vHHPmR06Cj2xa7du8XmY60jCs6QYbHgH09JcwuIkIFkKKt3//IoLh1wnhR6S0pIQHJigigohYaGoONcIzrh5E4AOLrwBGqqa6UmF+txRbFWSKA/wsNCRHqfAIn3Ju1Sy2cZgCBxrtVL7k9sLNdtr6yBtKHUPqEtIFRpyq9aQKi0OI1C0M6ifccxrqwPXp6TZG0doJqQLyUCrCPV7YRVJ63DsLCFfgVY2HZ1/5b9oElNLVcBXhWs4XWIPcv+5PpeHewOaLC2lNPHLc1cv/fUV1V42RAS7rAdWykfRDH8jDesCcBKP+EAkOSZ0lIpyy4IqKREGlP5WFIZ2ibT8AZXrVyJNWvWoEuXTjj77N6O5i0Nno4dO9qkkQYUFRtePiddUV06dUpQnPIH1bikF5weG/cDUXDh9hrIQKuqkoGmNChtNE0C14QkAR42IqPJ1vQwKxDh5KNARROBWUtD6lPQs0vqTXCw0Kp4fafzchFCdQspllcpIKJFagt06dIVp07lITcnB507dZKaDqfzKZNWIxNfVVWFeP9p+EVFNxd0S88B62OQBsXIDyt10zikV4BeEyopMDmI1KfOXbo4BUtOnc4T+TE+Z04QDl2rqko88OqxpjHJ++Tg4H4EEYxERIRHiKeKg01BhEQiiGpd0q4azpWcBystpu3shMtsGFfoTfa11vdwA0AJ4dp95HlY2Vg3yHD28U26dlGrtD/KImknQi7OHNT0DnJxr65itMyAZII58mcdEOHnh+rKMolW8HMFEYOGX4nlb66wk4sBHWKMW2qgysayP2VNDMWb8wzd7t5HlYBAQ5tGhjG4n3h8ndzv1CfmAfW0kLWSlZkTp43biidf0JW0caleMI1F8Rrf04NigIQBERIpqaiQ+9VxThCh9DXtCwoi+Jzf+nywjy2QhFsvWyST7OtrVHOeq7lGETRTVcER31vQ0MYqODkgwp28rbQuCyISrVSuK01CQEQnYNU7jrVvrq0xhcu8V/CgmIZGxiEgOt1KM9tVxQERi03C3r47jVWiEQiNDqjB6usN17oQGm3Q/QkiNFfC3XjqEWfdB25KmdKoA4+v9Co1enmOOVm7HRBx15iLsG37epSU+eP++6Ygs9v5AiK4JXa/AF8s/Qb3PmiiGP+cuxRDhvXBoRU/y/tFa9YhOjEau/fuwEUXXYsr2rRE+ZnVOH9gpAMiJk+9AytWvokHJgTgpdm1WLJobRMQMfvubLyy6FuJRBBYvL+lHZa/U4Z/zT6Jl+caGdR3PpiPW24wlBZGSS6Z0A03DDc5RL51HPQ9v1MQcUGVoWOdDjHywwomFEDwvz4TbXONRLiTr3ls30TuJFgLX8XACCQygCHLb5I54f3X35dzhqp2qC+QeN0+UQtANIFTgYQ+b81/ONynD8pZX+eQSaioeOoJoVkw50Hm0fIKcTiRk19VUYmTJ05IYjWVgKQAHbnjYWEyBxcOMBkB7nwIrqqmAonZCBzcCdX/FUS4fsuXZTOfsHLVRnaWFB4FEUGkMbkSq2k80vDg3EKvshnjAAAgAElEQVQQoXUjxIM/7iGfI///v9VZMsse4k8gwo73zUNMnZyen5uKcjNtzczyaZOF3kInkRp0TApunX4G0lumI/fkCcnzY9E5qjxyEydMgFmXRK3K5gZQzUkSkDUxWg12a+vQBlLKt0M9ciVRqyqk5gbqOulOTnXnEfpSRjSvUO0R/Z7X7KvsJDdiE7r1NYEpjVvaD+KA5TrHZH67PnBNZ78kcKAjTTfaXrTh8nJyZZ0XO8fWRlD6FyXmxflWVSnAgp+T9sy1gt53Lk1FpUWoqjHOwTo65wICsX//Qez5Yy8SEpOQnJyCXbt2i21BgMJcAzo3TZ2JJFTDg1N5p1FZXiaONNZ1uOSCcyXPs3Wrljh7cy+zlLorVRN3qBACx8fCU+KcDZck+SABkrTrSNMmHYjVtym7yygUIyLMJaRzlOOU0QU6CRU8aNRJlNasU1ajB0bR0RTzlZyioCAZ18Lw0JxQq2qpOZY8rtK1xaa0tR7k+WokwKqiqs3EvqNsGV6fKoPJb+jktPQqpZoLMHAdQ/uG6fiNqk2qKCbnURvNZbMpANE24H6e+ppqr3DiqiplEPFEIvcaEGA4/ZxkysqEbqJAgz+U0FtxsQmn2KIX/ExyIpiMU1IixjRpQNQgZsdYs3q1dOShQ6+VpFOWSed52LG7dusmXnmqOZF/LbJX/v6SNMIGYydm48pxAwPleyZy8yGrFaWF3jRaoINEEaCeS3iNNPasR5v3owlSkthLepKdBETCM5yJq6Z+BtuCBrzuJ0a1cOujTNIL+WwVFVJbgREcKksxEpGWlgpWD2aHjQyPlEgEq0tzPy4YZLIHBvkjKChADNaiogKhM/F4kVHN5b7Zyc9o3Vo8yUTqnTp1FuT+408bRAuakxkL2p1zzrlCMeP1MtQcGByIffv2CWDgdbLjE5TwmBp2dCst8P75ntEVJqMxQqSeGInsWIqRu8icJldr2FXpbwrK2I/c4TA3ANDcE/2vfFKdWCUE6Bj5JgLFZ66hPX2tA1HP5b4m9l+2Jfua1LPg85TIApWWygUAiO5zFbmIlWYg2shJbTUjYUaNglEHHmfgzVrh2UiX/uvlnUKP4nUSUNz+sPFi6fb2PK94/u54sOnnCiKmTv5SjIdHJlldTxW1tweYNu7TJiDi1Zk5kq/C5GqRprOeBAnvMbma3gLmGxEEMdzu7y//eX0cUxqCVuk+3pNGot78bBBuH2jG6rz3jXE68nKCiAAsWe2mWCiPiKCBr90cEAMwxt66HBXFZVjyqakYbTYFHbq/lVdJtPkQtPmsh1dyIs5wgYg4e04FGhrcoVHB11ovwnUaAoniqhgkhphVJVczsFkDbiDwXpK5R1/VJTXq1ZDVqIMq//C/RiyU/qSgQUGGfu/Ou2BEQlWY3EXVeA0qI7s8azXaB7TEuws+BUHEhg3rpbr0hx9sxoaNP+GJOZMRV5WP8RNfwoWXDMLxk8ZgTU1Mx7rPVmDOjPvl/aJl6+T/+IeHYsmStZJXxaRobn5owCcfbMTPG3/A7DnjZA4KiUzAL9+fxIO3XYs3Vn2DT1eXY+zddQ6ImD//CazZkozR1xWgMDdc9t24ySRvc+vT6zx0PfcMhCbWYcwykzCg96iAzJ3r4OQ/VJnsSF8Qoc9Ak+T1PFIrA2UCwBSIKJhwgwh+p9/HHLMZmFZtePAnw2Qsrzz/A3NYjWZZTDvzXfPxFAsiZo5yblNe+KoOK4j4qeluKJz2mHj0xXkhwgfGmUU6jdBka031aUYB6Pml8STc5dAwkQD/sl9jyTl65ZXiw9MoSXEDgBTXeU1Zs//9VjJ9qsh1cg1nQjFzsKLCTeFTqfpNzjW578yXCDL1Ifie60zl30hp0nvspXkPyoLU8W19Eb4g4o5Vo5EQF4/E+OZCwaKTiJKHso6SluT1ok3rtjiwb594seml53NRmgolbOlRJzWH6w8Na+ZEOCDC5fFXR6V68p0otw+/XB2vTRKi7aNx5zI431twogaj2itqsyiYcSL1Sh22EWUZ29YI5HVz3Scg5dqnRj7nfc2J4Oe5ubnSRtyf98xzSY0JFtujrHgYQUSCrCGaRK20df6OtoQa2Ty25lxwzSutKIV/oClYRvvO6/UIa+KXTZvF25+YmOSIxLDYa96pPBTkn5ZxkJCUhL0HD4l8PaPa7dq0QYvUFKntUF5aih4bu5uWtGzY01OOI3667TQ5wLF5BxAaHIbgwBBxAnJNY/tJgnlNtURQaIRHREYgkoVl2V5kI1BVKjxCQA3BB8coN33GvFddT2kDauI651d+zjZUShr7idRdsUBChWWU8s3r0WiCivnIyWw/0rwbN4jk+ZUVRNta7GHa3qSPVVWJvc4+INdr8yTEzrXUOtpQAlBccsQOs8b2H2XpOLOItYmVzqT2tcfbUOdtsAeknji3Ouu1lYRXK2PqZGpTtchepHZq7kMePicTGp5aFZidjJWrGUlgMjATfTk5pqQkY/Pmzdi/f780NoFHu3btDP+/pkYMYT4A/jY7O9vIyFnQwmPyXAQQEhq0lfpkMCrS0kHsUgdSFR8nQdcaiWwIUXmyHnp6xRltEHqXbbRmzcy5FNXxfpjMzIGjoSBGTXhN7JS8VrYNaUX5+Xn4dfMvksBLhRx2XkYi0tJaIC/vtBQ+44PlIhMXH4uoqAjptMXF1IY3qgq1dSbkSNpYl65d5ZzkEsbGN0f2H3vx5ltvifpASlqqGI8dO5iQniaB0Zg8eOigUxOCnZz3QI8BAQ+Px4lBk4OU2sOOmZyUjFat0kXbXGoe2FwFoSzZxHWNvkiHtfkOGgrWug8KyhTBagfVyU76mU0mkvaz5xEEbWXwtC9qIpCc1wJCOZ6LM6rXodQq7ata5IULOY1+gghJrLLInoCCNDIOQtFJZ8i4jkn1jQCCn/F3bMcbskx+wvsLdsn7W8eZwkLumgkLni6RSYrVQEc+4FsZ2ayOEx78TJL5pj6uCYoqJ2OONvX+TxAdFY0JM1vLe4IISlgQQHDRJ6DgwkcALlxl9STYGhe8X2mDhgYZUzIJVVTIPeri4p4YuT8XmeCgYHEWLF7lrnqr4EH5RW5KE4EBIwwmF+He4R/AU8s5oxp1Hi/q/Tx4++OmURZTDUzpUzaaYUEEcjXkYEPaCiJ4cA18uKRd5aQ0NAgy9HObvuGAiDJrLdpDK4hYaAsArLfagEqFUkOX9CRzWuPSVgOXQIFecV9OP41ZfsfPNalaf6sgQik46l3XiMg7WevROqANPliwDJOefxK7DuzFfTcMR79e5+CyG8+XpGeCiJVrD+PVhY9j5Yo3UO0XLInR92ZNwcB+6aiMD8Vbi9bItY7IugodMrri3cVfYenS2Xh+/nMIPV2JC66/Fi/M/QiLF0zHlr27cd+YR+FX3YAbLuyBXpcBd9wEjJ7sweJFXzuRiNdWJWDUwDw51z2jp+LCgR1F0YTbt6t24IVXnsVHK/+FB1ZdguQ0PwdE+Coo+YILMfirDHjPDjHeYW1j/a9gzFceVovOKZBwP6cmIEKjEdzBVyDMDSKo/GODaDYvHjPH2KFt/02xtkqBzXhWUl5dfLysoTVW8bB85nRxTlAuW8Q3pHCUyeXiPMXcAzEQPGaRl0TMCBPlFSO2pga7LmhUjOPp3ZEIvnfnQPD1f1JyanoXTd8xqZqAhtdFIYeQwECEBpOGUi8gQowUqxgUFm4kQKWgWHk5Skbf858O/T/+TmdIVWUSIKEgQkvIaEBT6U12Snmo8hGkJiajeVycJIWzTkpQWIjJ2fT4SfSBa0azqBhktGv3/2h7EzC7qirtf9VcqapMlZEMJECQWRAFAaevvxYHRAgKAo4goMwyiQiRMczIJCDz4AQCCti0trbdn7bKrDIECBCGkITMSVWqktRc/+f37v2eOnWJaH9f/0+ePLfuveees88+++y93rXe9S7dDyjT9DFzJnkRgAjdEujWUD0gyZe2SiPeEq82qipzFQp1wpLYB4crRxwMJsoUJtOh+MyOtGE2Tin5tdLTbI8x9wvnItx+bAkAhRN/sbG4bhyMGL8kPsM+4Dp4j7NyQ+d6RdBwcOEkVX9EaF0oy8GLAZL70F5x1pOO9R3RMrol+oMIRVs8N+/5WL5iVbSv64wPn/2HuO+E7aJ1bGtMmjgpxo9r1bMAG4BLo8AedlgLKlrYaWPGCvhxbzvIe+3qigbl7SX2C8pM1bXpb01HkritIjExGusbtT7TNjZJzlZXya7imleuok3t6mfVPcnAgGcQhzEDwjkw9HVZKhdgRt8BUCxtS1+XQUQh4ZuVKsvRqHK0wPKxNtRpqwCG82zyuu6cBtd3E6UfgMSYF6MiO1tzZILxpVonyPYSHc0Kpu4P7pWBhalTtvkNdvRDK22WgG7VYE/XYEFRQWWnpja6NqxPjc4SY2WPsBNgC6PcnYW06fr1uhCQER53QmEMYgrKSRatp1fSpDRk3vPPa6LiIlSJedIkTa7cBJ/P0qr8js+5cAYyiWj81rQrG0dOtuY7dUiW/6QTvE8xF/hmMjhbW5N3O29cR6q2TY2GkQp/MbiIevCf6AEgCMAAcADUuOYE+0GxcjjppfkvxNo1q6QzjCHFABw3dpwKz9XW1slInf/ii1pkWseNicmTJ+qhQJ0J5Czp3apG9SnXvtcHPiCjvm5EUyx5c1Hce++96geSkXbaeWcdH1DE9TKwxOPbuEH1Chj43Gs/ABwTDwRggc8cguSV62EBGztmbEydOl3eevYp08C4v9w/KV6VFJTKVDL3qyfeYSAih1PpdvYzOPW98z0zACgoTZ6sMnWszOHTg+62ZOlXo22HE4vJW89EojM5WsXfqZBcisYM9vdF1SDqDT0JVAwO6j8gggf14K8P6aHcff0CTYCHnzYlrj37RfUfNDPyIQBygAiSoU6fa/eaR1xFSU0ZscNBxJwTfq6I0OkXDSkj3XrBclEPBvpT0rfoaDnhURN8LiDFPWPytzY4i4b5nOxXFNrL4VMnVjscSyFIxg3jgkjHrQ87CuN2Y6U7JODPXCf2jTjp80/E2jVroqN7Y9Q0NsR9vyL3I1OhxmXjaLWtOyz/VRHjMtVpdZm3lDXDLfVoCXF+wmmd4+2cb4OI/LmLzK3vzD/Mxceaz0jncD4EIOIL8aOCPmND35WQZ89L8jAP7phoXxSPY6ssNGdg4CgFQIKkYD43vcmGNZ9hVNtIXnfUadHUMTnOOvXiYl566cVn48af3hlLlrwe9S11MWP0uLj03O/F3LMPixENr0V/LdS7LeLcc2+Ny797ajw7/8X49imX6/cXXXl6NER3zP7fX4r9DvxynHvakbHkzddicHxV7Lnn/4qDDzw5mkaNElC4665rY2CwLX7+vZ5Y/FYCEaeeck089vj8+PFPfhw77bpTrFn9hKhVREeuvu6i+NAhU+O/7nkrTjr+rGiqHx3nX3lmHHHj+2LrPRI9iWvjWrlOG/WVlaYFIlb1R9/4VHirDAjcCfQPEQ33k/vYoKL8G/q6EWnKdLAh0OCDASIwTj30bsxfXJJfSyACADEnlWaJuT9Lr5Ugwt7/+n33DUu8+lTrzkmKRxgaPIvkMQEWSOxdsWy55F6ZT/kMA81Gh5/PBR/7mA7lhGpLHAyRT5IyVHn77wCJ5Wd9S8INSJ4yT7o9I1DFo8Z5NfmNzQVgwGEzijUsJ1pjqK7+qslHFQ35v3xrZaZCzsFTLeIJFSBibg7JrDvrjNhswsRoHY18a0R3b3f0DvTH8pUrFPkh0kPfbrv1u2KLGTNF0cVJgnHFXC1jPvP37bySwbcJ+dRiPanIh6gEEQX9qGT00yX+nLnbx1JXmQqVabpigJTEQ2Qkl6oGv21dswMp/767LyXysuEsZO4HFFjendpTrMs777yzDGpAFdFqnE2iO1OccPPNA+qSi8pCK2Icszaj3ARAxpbh+LzHqSV6L/9qBoO/kO0noXrRW0sl37/vZU/HD46cGe/aepsYM3qUxlxdTXVMGN8am8kerJX9Mm3mDNUzQZGQfkAif9mSxQIcCKHouRgxIimHDSQPPWn/AEJykDZ2dOrYiM7IaK5G8bJHOaVE0F5f+Ea0r1snWwtbCbEB/iYSItGehkb9nnOYDu6CfJZnpT/ZAF/cL6tWWrDAeS22q33/FOnJ6paiFmc71Dk8GifZUV424EXRzyUIuG5vHhscl36wvc7xLPzDvuU6FRxXUYjsZKwcrwY85XOU96nq7lw3KLCQDTPxHLtT+A5jTDQSy29u2FCEQMp0FU4iznmWNZNBmIu20EFP/fmp+OMf/qDE4o/uvXf0dPfIk+9aD0bRTgxpHTsmhdOWvpVoTNn4xqihLDxGvxOdDVq4OZwLI58HQh2I1GoupiH+2CaSdg1YlDORqzTTDkcZOJ488H19ai9ghzLmf/nrX+XJVSXv5mZVy+b8lIvnZqkqdEdHLF78ZgwO9MUOO2wf4wmxkkG/gfwRMvdTXY3/+O1v5Q2fOGm8IhGdHYQGE9UG2lFHR6+oUTvttFO8b/fd1U7CgQsXvimptJ132SWmT58eU6dPL4qfpZtcI3RNMhRSozzghO4AD9xfHhRyNBwBon+lJpDlXtMYaBRnkclWICJvlnjlmpVMn6sxFrkPpeiBojWbCIUVnhsVxEkgQg+GE5QzdapA7XksOr/BRq6ROk0zkNSDaRCR20af+EHhmCRWM8+uXVOUUJYyFonVgAjaAYjo7+0SiHC4lvMg6UrEgjoaXzlp27j7+lc07lIBwU5NfmyqYl2b6EYAzI7Ojjj9Qlu3lR79cuU0fl2uSWvqz5BE0R0XrRKIQMbVdCbSvSVRx6JDNiQSnVIPSYsI/UME0FEH2qzrzIuUX4fW/SrRmDw/8Kze/AuMZrtt/WoQUZZQSjSlUz7/hAD3nY+6KhSz7e/SKQARXFpRQLWkWDVjfGy7VcSspq54+GGOWwIRYKmyKhPHMohwkwwmyt3qbnTX5mZEZlsdnDNvbejCw+dvU5mgPM2al9JbDSIMCGzI2mtuA7fyfaXhW45g2DhuuOS8+MM9b0UPxRp05QnoDLaMjJ2O3ismLv5r/OGeJfLU4wv+2mmjYnS0qXp0f1RH7bz+iOn5Lg5GtDRGbPWh+njm1ynpv7u1PvY9ZKQiCL+8Z10RSeA7qk/feUx7TFsbsXh1xCF34GmOeGPJGKmZbbPjtvHMU0/LaOCZ2u1/9cQRV+8U1530aixakIsotdTHGffsHLXT0s0wlcnXQZ8W9SD6Ms0o35syiAB8DPVrd3RFWjDLIMLgpNxPxW8MIjysfP89XA0geAVEpGBT2jKYmJvRQRlEzCElxZGM0pD94frh6kwegs9ceqHmXOZQaEskVEOV4BVaJTkRRXQ2RxKtlGc++6sfHkqjhu5jt5fBggGFXRS/Ll3K3/uz/YJzBCIGEGkYHBTNBwMM/jlOFOZJ6B345PHiAh6oQcQrczZG2PIvV/C9/t5J/873BhFJFiBiYpbTdYTo/i+lzw2snAtSd8nF8a33fzvuXHCz1r32DZ3yLpODQn+zXk+dvJlyCletWCH1IYznphZsjS6pGUID5VqZ98xdd3OH0Y5ylMCeYxtx7Fveb3jiWgJqtj0EEsqqTeUIQ4lhMewceT0x/70c1dDNynkRiqEQjc7eeuf0sT5iv6DYyDiDlWCVS+wDbAOzFUiO3mKLLcSiwIbCaTqudZwShskzcfXq9rZE81YRP6R/uwFwfdHZ3alIREvLqFjb1h7LVq6KFStXxysLXpMdtMN220sFrBaRnqlTYptZW0VLc1NUk6cxoiE2UPE651lizNNegIHWrUzDFbUH8Q+AOqpnzU3pHg70RxWJ8nX1ksBvbEoVxgEUUKQYyy+98orGB92GDcsa7YRppIB7AR/1SXHSlb5xBljhir4EPNBfSkZvbtZ4os08u86v5FZsCkTYlnZugmxWwHsGrwXLpvS8KOk6RydghMgeztEF5/mq7glsGSiJo0bJuSwV0zxmOZztYytiFlE2q4xl5lGl/VYeb1X93RsHVVgtG9F1jSOkn2veVpl7JV55DouUL1JF3jo7RVXCmHYyCIY0lCQ86hjWu+y8iwbNU08+Ja/GtOnTC96W1SHq6+ti1ru2Fgfziccf00ABfIjLnvnseGwMEkx74vcKU44bJ/AjNJqBhVGbQkVZE5fOsvfZ9BlxyKA1GVTl5BhCudwYVYAeNUqeC4p/sO+UqVN1TM5HRAUKEzfut7/9bVZu6o+3liyK7bffLsaObY3NNtssWppaVDMCidaVK1akkHYMxtjW0VJleu3VBcqlwPvDwHz99WWxzz77xB577BGTJk9WeJLwG5M6aBrEzQDnAWLgiqJUx0NMASCqhq+XfCEgAplYgATXygDnvYvL0JfSMqY2QFYhIsRO7Q487JZ5M9dOCiK5CE+hcWyPSUa3moSz5vXbgEQpccdUJfP8XIeEvlUILt8vh+oYl5zTHjs9X5lbaMqSHk5oV07yzmDF3E+SoBmbgObCK5QTqA0iBqjzsLFTIII+SdzYUKLVfl9OrrG7rvqLVJy4jxjhAAyuJ/VhX9TW14o7zDk2dG2MU88v12so11woV37myGUQwfskWfT985doUiRMy/1BglXVZVMn8LH+ZhzzDxDBWGJjfAAiXOeCaIkATk6od1THORJwVqFR8b09Iky8P/xNzl8oOEPlatiOHqT2n/i5X6SIWG93/PBPf4xox2LLlldNJjkbRIB1+nNG3IzJw0HEpAwizIs2iMAg9OlNe/B3xmv2XOamTR2TrMclq/IO+feACHu7+d4yrZUqTJUyrfaAl4ufIfvKVlYJ4r0Tqf0bQATUp0pv+ujHfh2LMxKYkFNnZ+2RGkpU4+XH1saMeCMmTauLHacl67h9cUes3C4BhWlXJxAQu0VMmxKxapud47nHNsTWK17R9+P320rnXLJ4MNYtTqXKaqI/dt2jPqbNyxyd+ekYi0dGfOfHH1Ml9JraajmJAMz1tbVx9s2vxsxpfRHbLInFYL0DI+af8M8xflpjEU34WwXk6JsxBhEOYmUc2peBbxlE6JHwvW6J6GtM4NjADJBCvxZVr7NyWZFkaRDhnJrK4nOVwDTnTxQaAi46598bSGRQsvCZiBH77hv/sWBBrJ0/v8hTeOV7V6U5t6tL8xkecWhDeHThMovSxHMLfTNLctoxw29wPr38wQ8Oy4cg98IGNL/F6C7Tmt4JRKw556yiSBztIfkTuk83OYnw5Rsa1S5ARGN9jeYx05mYy/DaN7ckyU68uuToLf0iZaT/3zcnVSNpy+b8iEoQMTeDiMozzvk/Q5/c9erN0dXfG60UqYUCzUw5mKpQYwgDhFYuW6bcDxSZVPNg4wZdkyRSq5C3HRoUb8tbyM6ySu9tpZqO6bm0zAmrNvQ1t5boIWkgZEnxLAai35VrWeU528pOZRBSXD1rEf9TgRKt89gGYntkgEQC8x/+8AdFH4g0WPbVKk4Y1FvNmiWq7e9//3sJwey6y3tii5kzBSbGt45TW1EXe2vxEikUEuEBsGFYQ2dqHtsSq9ZSxblWScuvvrFQIGJdx3rZgTwDJMGPGTkyZs7YPGZOnxa93V2xobMjWkYiK1ybHGIDrK1EOfq17iUBgBRdYfzxv7quTuwQ1A4BBjALmhvqBdI712+IhsyO6ZH9QP2KjbHkrbe0PgO0mptT3atUSysZ2YM9/WojG+dSTtOYMXomnVyNwc71co+IYDjS4yhSiuIPgQiBzQwEC3ZGlnx14V4b+waK/r2VKIuIVXW17G+xVnDkZ6c+4j4AQO6litEhQpQL5hYRi76+JGiUJag9NmUz57QFOxA1RrPN5jHKa9XaFcsH8eabA0bHkgXvDaMO75NyD3LhLlAP3voyYuIzDPgFr7wirjzFL6iuzPsxY8fIK7/55jMk37Vq5Sp55W0Eco4iu3xwIDafsXkCEU8khRH2dYRB0YLmZp1blY1zIjjn5wLpMIxhS9QyQVpRyfJc6oxSvocezsz1c2a8bmAuLkJRPAYMx5UqQS7nTpsmTBhfKFMx8Oh8BtOLL76o6AGg6PXXFsQHPvCBaG0dp+MM9g8KQGDQsS/Xsnr1KhWaoxjOsqVvSc2DJ+Tll1+Osa2bxf777y8Qw6DgHNz4cePGJ1DX2ChpMoBC68RJ0bZ6ddKY7ulToReStElw4vqhL/HfSkx4ILh+Bj2Dn4XL+QHyvA8MxuYztkggIlelNA3NMoRO3tEYIYcgAwmFyHK4bpinpTQZKmScE5Idniu/lsN9jAW+w4CxUVvkRDC48wB3+5z47YiHH3h57UkG3JDyX5DfReaVftC1d3fFxg2p2AvgYaC/R1XHOae01Kur5OEwiKBdP7726VxjYUDH8iQtSlRQxKZfYIpjLl2+LC75vr2KZeO7shBCmcDNEdP3N85dGkfPSUDk5vOXaSJlcUwTX7W4vBTNMfXKFgrXRl+8/NLLRd6OaksMJvUOTXhEK3KNCQOL+vrGlExfXx/ff2DvPDV4YbWvlY9tsZciDtobC8ucbl+j6Uy7DEUUrKYhELEsonmXJPE61ZEIEq5b0uFMZfLpS4alTmlslj//1CdS/Qd7sG3gC0Sg4vS+ZF2W60Fo7snWo19t0PLeeQ7sZ9WnSpqSgUJZytTJwG6L9ymDCLzr/r6cfI2RDOBwOz1Plz39jW3d0TYmVWjHSG/sTNGBp1uSulcl4CkrICm3oG3JkPpVhZF98CUHxY9/9PM44MCP63khl+vqnyTq3bQdE/BY8nxq1crBdD6OWXktvlb3i5OhawlJVQyR4l77cSjf61URi6cN0QMN2IaBCK7B0QIf29flV4PPSnBgVp5/X1k13W3KAMggYuLrCyLmz48jv3FCNNSmQlgAf+ZwjNm1q9fE6pWrVAkZ7zjGG15dJ1M7sshrqh6chBG2/+g/RzlxG9PGHnv6GhDx9yIQ7eedLaNMLIOuLs39GMrMIRs6Oz0JqbAAACAASURBVBUZwWiStv2IETF6ZHN0S0a0VjUvmGdT4TnWnV7NbXiYUQHs+cYpHpL/T6/lCtzO/9jWkYhcVXzu32BPASIebvu5roNierUN9aqaTFQdewEAB22MJHd5ace2KkkX5w8J4yTcEllhY82n/8vbsATpcsVodsoRAHt0nUxreXI7urxWao11DQrLu5a8wKynEn0p5Xvy3NkTbZETta+iBgVtoG7Q+q6Nut+MJUCDEqb7+lK+ZW9vPP300xp/731vUrrC5hB4ykX4tt1+O/UL1GkcqAd+5rOqb6V8Azz37evkuGVMY4dh9zB+MGqhF40Y1RRr17VHU/PIWLF6Tfz5L39VEbiqmpqYsflMrTfbbP2umDh+nEDrhLFjojrTjLGD1q3vTEqDWlarol8RiH450bReoyYpKlPEmvb2WEleKjW9Ro0OWC3V/ezfp5wMq4oRrUcwh+gElbPZcJBwzYwNMQiUU5EkfqESs3Y6aVpy/n19csguWbKkKFUgqeAMLpIUfAKDtp8dibAR7wiAHQbs5/xOO7kLenjJMatj5toktMEOcv8Whz8OaOxFnNvY47BotGVRGl75nYrPlej9ZmxAk8fWcjE8tdlKTqVaXlWD3T2DoCh5jBtT8SmMEqvZ0JkkbOoG5kFqT73zADAmGTyAAhnqvb2SIn3i8cfTQMoPCjQgcg2oTk3ojM+d1c8Fc6F49hk4RDBefuUVRTcchpFHOXeyQjaZAuPiGgxkoVDLwWZ0pQrI+QbQKeocJ49nRK5oRNbcdSfyHs8QHv337767KBm0gVAVBjUJ14NB5em1sWbN6gLh04HiCuYK13hz4RjuttvuSlT2A6wq011dySPV1BTjxrXKI8BG9INzsU//QE3suOOO6luK8jEo6Df6neQnknqStz2VtncysqItMRDd3ckgZgLh+FyHDOI8ARJiNyDg3Kb8cCz+T5sOqEuAwB4WRy1cWM6TrEBEBhLl0FjlROnJlc/peyNfK36poGCumirjeyMRlQweSlUVjejLik6OPqiOBRW6c2jZNCmiD4wvNKJ5eMeOGS0pQPoQnifnoi4G95iciQ0bULFK9DL1GRNZf19s3NAZXz4hRSN+esMiGVSAXyhRZXrQehVc7EtRisGB+MZ5ZQnVslVSrujMUe3mTL17/mnPa5ycdj41RtL2vXPejBENI+ShIaxspQdPUnhj8LYwebIpErFgQQrb83l1KmJE35jnqWhcP+OmO7p7e8V9JtcC79ytD7miNSDCWY5ujS0wQIStLlvzCUR85dOHFJrhd/yeMtQlWpK9xOuz+9cg4l0RD7uysHGKQYQNysok6wq606cOHAIRJDV3z6tQeWKxeF+SaWWrrF+AkU5uBMXk2ExB8pUDIjD8DSL8uQ12y5NWUpswrv2Zf+N9bXg7J8NtMmAASDivwL9taUuUQ4MIG+t46g10yrQrAISPUUQEMKxtXLtfTTUakzxqX/jCfpJDRBXu3vuSApTbu74q0ZMMItw2zutr8DX7/ay+igoINt4zYFzWMikm9yWp1rbaBJCstmQQURSu68u0y5JU8DAQwdgxmPCroyD+TRoGQzKRb2cTpu/z/iuSQm1MxA770L4R/55AxBGnfiMaa+tjs4tSbkr7OWfGqJaRMXbUaJB+bOjolAE/ccJE5UfYY6nXqirRcaATEv0TaCNv8J+TNW0PfUduqqMQfw9EdF9+iZ536JjMSxg+8tAP9EtAA+756AsvjqZrr4rRI0fG2NEjJUWLHWtGAKCmvz85jDrWd8aatvZYvXZN9J36Td/u/7HXYSBiWsTcuzZ96Dn/PuRcuPXp6+XAY07HeYfzifmXyLn56vQ7FasxpEeNGSvP8/rOjnQPKpKWvUY5344W2HvrqLgdkWVD0fmZBfMhO3JclFfHzbmbAgdZ/5/9y3RdJ70W1N5sW1jAxGubDVYXY6WdzNs2gHEgMq8nB2e96NLcU0RbsAOwD6A4E53g+0MPPTTqG+rjl7/6lVgL226zTXzogx9Sv8KqYB3l+rEhsWOI7tAGjstaCXhb37Mx1q1HlGUw/vjIo/H6m29qPVm2fEXM2HyGohk777hTTBoPdTSideSoaKytiUFAHbKzRBNxPFZXxchRI6Nv44aIgSRFz7k7YF7UN0bTqDHx6sLFceePfhJVtfXx8X0+HWvXrozq/g2x1RbTxIJZ9OabsWb1GrWRCDvrHBLLXL+K9FbDCkk5FgB8xsKkzSbLDiBqL3Wn7PnHjjJ9if6lv1xsz05aXiX3WmK4iKkjx0C634VKaEk6uEwLt+EuO9qqlDnawPm5Zy5+DOUe28oVrc3KIA0Au9GpB4BPO9Od+F/Y1rldzk11vS/TqjRGbWcSretYs3ZQF5Mv1saG+VYMwp7ebiUbGREVF5WLpRg4QFmyYU+Dn33uuaIyHoY7BjHH2HXXXZXbQIIyik10Dg82SglWOuDiAQdCSk1N8rwDKMxzVwiNQdTbW9RD4LcybolU5JvE+RT+yaEkjudKfTa2RZGpoDoVISNJIVbFrFmzhDp5eHjoGMDTp0+T8dnckhOYN2yI9va2WLYsUYaYtKAc9fb0SwcZhSrAEwOO6+FG0/fsxwNsrzADmHPQLy+99FKMGjNOtR8cVuK3qsFRWxsrli5NFaJLg5Jr9WQzMMhgoUZFCmMC4jivq3qzHwNQSku52ng5gYdjEfIFWOKhob2uVC2wVaIbaaIspEaHOKEcozLj36jW33Ev1UZkgzs6EqArKT2VC/N4ENvrwwPpCJJzNDQGcjIxlAtRCTCKu6G0pcqTnAMPIfeRMGzyHJCfkZSoUnG+HlWshF4mJSe4k6JFkVi9Pg7/BmpJtfGDq16UpCDgj2cHTwn7EhFgEmcBdiTkGxeUje9/HERcdObLMvoVaZGiV6r6PUiVzb6kJEXkqPCCZeWUPoU4U2I1fUJ00CCCwlKqAp+vXyAkF5tSJILqrU0twTG4R7c8kBI805Zdgvoba75Mv8oAQSEBvrN1FnHE7CulFX7z0mzumDLiw/KTZ9L+2+7WGLO2LIEIM75s9Bl3ObmaH5XLVfA+G8TNh6U/bEQLSEyLMLXJidU22m3MGzjY8OU93/02Z3ce1pmsGjz9BhE2jk1dsoHNMQABlSDFoMRtK4OLch4Bf5sa5FeDCtrQ0pVBRGMytMsggnNXJiSn7krudEDEqtqUCM02JHG7frgGe2kEfO6oA+Tl/MFdKXFAydEHZm5aJus/PT9FJGgLfVsuKFeACdOOAGi1WxVF+irlWwESgAj6QVELHTcBG19bSwYRi2tThGKa6kiXAEElgOC9Ma+jYQ6m+X0ebzZg59iCrwQRnGePPWLhsmXRm+tEuLyEu637wvNi/NhWUWqQUWW+GD1ylCICNizksKvB85fWB6gYGCN4S//pkxY2SEcsJ1DTzH9E3nX1ud/RfMb8IYOG+39eKu5V3mb86E4lrzK/MC+gGsX6hAocgic4KaBo4gGGstJ/2ulvO8b/ywcuOudsi7qvvAOIQOc2b7c+c4MKiyUZ08Q0ME2k7JyyA4W5rhG+OM8QEuCsKfDsc/RdRhdzo9SA0niznLkNfEcLnLugnTJlpTAYM4iQYZbptTpWpjPZUBM7ItN1y8pMBVDJqoVqf2aFmG5qeXKrFUJrkRO1t1eeadY1GBsYnDZgMYD9HWsBSdW0fY8991S0fv78+VqXt9xiC9kipmC98cYbBTOkoDRnICQ6GPZNTVV09fTGqrVt8evf/HssWbZMtKNly5YLzGy91azYY7fdY3Rzc6xduTJGNzXHZuPHk3ioSEHDqDGSEx7RSG2qphjUGp7WcknUU1JgQ1csX90Wy1a3x+/++GjMf+X12Gqb7WLihNaoGeyMkc0UHVyXCijW1cnhNnH8eD13rP3I/+JAhJbFK2pRUNOxtfoGUWxKRd1EzYaWnFWuzKIZFp3KY9Agk/4s7ndOXjY7wtR/7VtSPuIQRd5DmdmRqW8aB9kxzj1gjMiGHk/EbXhxXew7FUOmKHBWIS2PTe69z6/PSzVRNEaz/ezfFI7iDICq1i5fMchDo0bzYVZlKlAxNymzrMs8P+2fQxpcjCpWV1dL95rBSIMxVl1Dgs5+jYTO/n4Z0xyLSAMIlt/D17JRaJ49F7Ns6VJdOCFgOkKZ6KWkIo7HQ8FAT0pGVTKwLT9qZR5fHxEWR1DK3mtxynIhOdNrOBYDCs8RCJSIA8Y96JSJfZttkKVFsWIgqQPU1wtEvPLKy4oQyEgdOSpGNDbH88+/oORnEC/HYsHAE8zvGGQkOPGewQGgmDlzpiIMfDZydKtQcn2u28G19GQ5VHss7Hk2wnT4rK+/VyDC8qmqYL12bSxbvjxJl1VV6b1BhI17J/nRR2NGjynAAd+7f9UOQt+ZZ1hGtpoYXWsjJ9x7ojSXzxM+n3NfGEOqv5FpakyKnpD1kOYBrahR9kIYyfPKcQzyXOgQwx0ZOL7jvjPxUG2ayYfPUIUYP35ctOckJFRTUgXrnjxOuqO3j2TrjUOTFkVmerrjsBOs354sjXuueyU5EJQMl9QpevtSuJWFjPHA/ezq6YpvX56kWt95c/YnGcN/jCvOnZ9qQ1RVKeSKF00StKhWDOREK0njJqCTKm7XaMLGGHEfvfLyywJU9AeGAc+Io04CIsrJTuFvVC56yLnIyfFE1W5XYjWb5WscFuAzgATtNYiwtc93yft/zOfmqmbKtW9QrA/ru0RPMkgwiPhIY8yaGfGwvY9WZuJ3NvwMJJxADYgAL5TVmyICELF+fstQTni+CoMIG+WV3n1AA8avjVRTbwwirNpUmQNRLiJnQOL7bePY0YFKY7myQJurXPN7t9OUpsa+rEBU6U2nu7ORu6wxhbLLIILoBEZ8pfSq2zheCRVZ+Sr9eHjf9UV0taREZ7fBeQwCEvMi2uYnMFPeyiCCPirTtdy+cpuksFQeRswDOV8CIAGIQGLXfVh5jAJEOLpRWWPE7yspS6YqbQJIUFZthC/NwTZHK3JQhdOVAcSS00+KRlSYyIMYOSomtI6LcWPGyoPriKAcM1pX+/TsQhli3gBEiD0SoSq6nz300CKxmr6trGT994DE8jnf1lwlyU4cEcizX5CUwPovukDUKqIQVH3GYYKHlkJdFB5lbaAYF4IncMkpJGYQMXh6uR7M2279f/sDgwi7XSbmIO7cJJA2bCMScd6jZ4uulKRyR6ivmWvsWJQ3VxWuU47lMKM8O1mQrmU95F6wFlt4w2uRbSTmTdeXshOSNUuVgrNh5vOps7ODzQCBdjgKwd/lfIuyVxj7xraK2pspJXo0s3S3qS2F3WaJ9OxYxRaz7CdtFWsDEZosi67HO0f7WYOx4biOLbfaSjYYazMOPmywd7/73YmyPDgoygw2XDlqog4uUbRIqsbQf+31N+Khhx+Oto5Ojes3Fy2WHfShD34wdt15l2iGErViZbQ0NsQ4CtVJdrQvWidNiTpycEY0RGNTQ/Sup24ZKlNIwQ/EOpygzaNibceG6K+qiYVLl8fPHno4ftxwhZpybN3pUVvdH21r1uqap6K41DhCeRtQDKWSNm58jGttVS4QzwRrK88l969l9MjAjlJ/m/aOMzozIxhbBnqF/SwnQCpciG1j0GAPvu0127yypfPYtA1me9ysDd4rcpWBv4EJDB+xL4iyZVtM7JtsE4lllAsh+37bue4iyR6bZZu4ALZlEOHK7SVncdVgb98gCabo8HJSGZZZxUUUE/IVRjSIby/jKG+V2eEYojSWhGMGnVE6tKYk79oTICaOCSWHV7h5XDyDmg1POUY2gIFBy/kwduVdHjlSA0APfi7D7YEsw7itrajRIOWg5uYkPUqWe86B4BxWgBKSLlWVlId+daIkOSmbjuemjBk1Wu3H8ILK5JDjlltuIelWEg2Z8NO1bIwVK5br4cJzRFI4kYg33liYEq+nTSskvTAoARRcH0if3/CeKAYPKmCrBTC2ui1FAFpaCvoXbaePAGmib5V4lJqkilLoGBgp/CS5rw0bFI3gfvF7PuO9dIbhAuZQrgZyRrrjJ0xMtQgYA3nTBJoTlh09KiJV3skczTypVHJJPZ64F/R5UTk9P6x+8MoeoOL+ZeUm7gXX4vtdnphpH0ootVkSLx2/W9JxpnKx0AAsABHkp1DdE1qSlBpEzUpeCEAE4X8VmCEC190VXzsVis6yuPa8x6MJqdsRjcqXkAFfnRP3+wcyFaFGY4gIB5KvnOCMS4doSZULYnrvPIKhaMV3z5kfp543M75/8fK0gPT2aiIUdulP4Kivp1fv6T8iizX1KPxAwUqh1ZdfeikpYWUQQf9aSlK0KBI7c4QM+lXH+o1RnyX0oMxdd4/zOTKIGD1tSOF1od28BhGaevPlJRBxwucvUS0Y1a5gEVjfGTf/LtUzCAMBG27ltBAfxuDA3wEimEKccG1QwX7gsDIW4xwV+es7jEm+XBuugAgMdSdT+/NKw/7BTOf6YqQKAYAIwEZlZWW/5xWj3cDBx3NBNIzpSipTOSmbdpULqTkCIQMeIObrrlQMpm+ygfv05BQVKEdGeL9LPJP6H/Blo9qvHA8Du1LFt6UCRLD/8FsdbTEEIioTxzeV88Fn9If7vJBorQARy2pdSCQ12wnwzr9QxKbvpaFr4i+DBF+Xx1EliLC6ch5fn1l/GHpJ8bN/uV3H25gDG8NAxLyIuRnLzdlyfERXV8x9a3hZ9bVnf1tzNSpI1GAgGkFRNOapRBVNXlJyDLQmipfeJBnKDRsSr53nlHn7s1/+striJGQrE/098FCeZ9ouOEfz44hvnTVs+qn97mUCEfDTmQuBLio41kwCNp59KKio6SUQgZrRaqoMt62NqjPOHHas/6k3X8sHeicQUT5Xy9VXRAtrmmgpzTIUmc9dvRqnpZyS2TNrhoNtFY6FnUE9JtT2/DsnuzrnUlz2kqS8jTkf1x77Yf1QlnB1HYBslMtWcW5EdpzZ2WdgYUDiY5aj/+bW0z7GCe2mLbBAsAFIsIXyrbU1q/QIeFjSv6dHthTvJWk/dqzsEgMGHM44OJU/l/M/RMvOea1O3lUu7YgR4uGT8Ez+w2sLF8Zjjz9B8gFhHKlLYu9A1Z4xbXqMIv8EJzDRFWjx3d0xGqpdY5NoTY3Itzc1xMZ1bTmKlmpIrV7bFnWNTfHyq6/HK28sirUd6+PZF16Kn429QfPeAX1five/d+dUQRsmwWBofL9r63cJOMA0wUF85VVX6Tu6/atfOTz22G23WLhoUVx8xWWpaGFEbLXllnHIwQfHBRdeqCgc29lnnSmlqkceezx+9OOfJFmTqipFbT5/8Odk9F92xZVyAvDVFz9/qGzBy664Qk4B7tUhnzso7v7pfdoB590Jxx2re4X9++BDvxDg8nfI7R539Nd1bu4pNvf3b7q5cPwdf+wxsguxr6+74fuiuXNNp5x8UqxYsTLuuffevG/EaaecJJu0cNZmu6+INmRgzbnsyC2PO/6uGuwfGBxA3lU86D5JVrIZSQu1AiL6U6Gqt/Gi+vuzvu5GDVYZqG1tAiMgIzrCVBq87UyY22+/vYxiOsghHz/gdDz70DFcmMNFonCMGJEqeTIRZ46ZDPr8wIgHlr3r5j6aq1agu4z4yjwwVcImHLt6tQxSqFeaoEeOVDiLCZSHkcmTm89Nhg5DAbkRIxpj4qQJMvwZiNyshlzYhetgEWhbuy7WrFmrQayCLTmhCYPPkY0XXnhBCc/QnTD2tt56a+0vD3p3n0KsXOd/wVWsq4u99torTTY5uYb2+sZ7shFwgIo2mKpv0jeoZ7mYnkJyHan4jidD349yAk3rhInyVMlLnYGBfpPVjzTh5nBxmW7mwVag7jKoyF8qWT/Ls1mhS2Hckiwru+I5Earv6SkqVnvyBPyleh6JlqPwYa6EDo8xcp4G9wzvBfJxGLCih1WFqqcXlcoH8c4lEMH5UF0CREBnMog49MiyLFDEDRf+uSh6w4OOAc4xNDkPhp4JOMQAmKSUNZjva1d858ptNrnOnnLUY3HlLfbqYf28XfX9pktWCDhgCChOM0D9il5xmkVdIhLBYqFE6eRVYasEEdxXczkTFStdA2MBfe6N3b1BIUoUWVBoufpHe8U3D38q2ta1xy2/zVIoNjAXlq1+txkLEAt/6LvTj7hI95iOXrtuXVx/d3YtuuYcDbWR59QQ/5zP6RJ7fiur2ZrOxDH8He3DpjPQqIhSbDUmuald7M1GLEACg9RVqmvfSBSa+TPTfYO+5N+UwQLf4enHKPbnNqINIirBiQcC+/s7A4XKBGQDnFrTgCpBxBi6KFGTxr+RIwp52AIkKqMP4yPvY7uX/rXRPXy4J6DA+QzG6G/vY2O/8jVfHG2qrP9gupYVliqpXjP7Fg7laOT7ZhAx+Y2cJzEzgZXKZHUDia7ahqGaEQYNlUpNDqxZySuPu4Nbj1LlsZ8+QH2TiCUZREw1PsrHK0DEwftGvLYg5j2Z6H0P5mvfcOG5Ml4EImpqFYWYOH5Cemb7UuTBlFZyIFgHoP1RQZdKv5Z8Zc7GcD/lhFSVXG2KiFxYe5PzSfnDZWeeIaoUOQNyuJ0x522/GX/zjaIxMT+yxuGhJRJB5DKpufUrGiHZ6vWd8ernv/B3z/t/s4Orgh/ovs7P79ycg7KpYw5cdF6Wcx0tQ7a/uy8pLGURFtYJaDQUucUwwj5xdFwOuJJqIJ+PHtsaK5ctTZ7dLLupvME8j9MGO+4cwU9zf3K6FutfhSFmT2+xr5OnS05PjqH1LAuHFE4+J7hm73RhC2QBHNcHkBe8rk5MB86DAQpLxF5t5x46T9KUJNZT+s4iJ+LZo/QzYYI+BzhQ88hqP4wDbCX6lT6gT+ln8lnJxaQA6hqA5tq2aGoZGRu7e2Lp0mVFfgqAuqG2NhqozdXYEBs6OiTNOn7SpGjf2C1VpeZmHE/VsWFde3R3pXwexuLG7u5YuaYtXnjplXjyr8/E0pWro3ewOn4zOpWcP2rUN2KnHbbRs4dDmNwj6l9B52KdA9Afc9xxSigH0HBtGOC/uP9n8ZN7fxo/vffe2HOvvWTfvfTS/CI3iH0fefSR+Ozs2brXP3/gQeVs7LTjTjoGCdcszO/dddf4y1/+GnvutWe8ufBN3Ytddn53LHj1tdhppx0l049twrbnnnvGs889GzOmT4/jjj0mjj3+BFEHt9s+FeWbN499O2PfT+0TX/7iF2TLfffqa+LNxYtVAuC5Z5+LGZtPj7nnnRtnnXOugNpO795JJQc4By5OQAPj4NFHH4kDZs+Ok79xYpFrLLsv5zuUx++m6Fq0V5S17s71gxoIDL4sn+WBb4+76EyDQwmz+rGpT0QUli5NZbbh18M17+8XkLB32/Qj8Q5zOXAb7rym5KfkFUhGc/L2MpD9ULuCtI/psJ3amL3s5vz7PPKU22NekqayoWwDnP35rUugO9HcoIUiNfZE8JBgmLIvRiU5EaNGj1TSEftAjZkxY/OEejUBoGJVL0+S2iVgkbywGFGACEKm1mTmexYV9lFyT3NzTJ4yvUiIYTDQLgawqEzkMeTsfxv+jrCkEBve704Z3gAkaRnnonF8j+HOgFKOCZ7ycvJyHlCTp0yVvCv/OZ9yIrJnx9n9w0BESZ5OYymXezcA8cTvQWrD38lrRSg3c0/l3ckFVZT7kBPR3GblT6BGZalivBlEePJvGNds0rnu6VbEgE0Vm6Vatb7IiUg1LlWvNEvfEj5m0QScJAUjOJSHHNkYt165VAogLLTUnEgUpj5NTCzAor0RYevozHUikvQr141ng7/nZBAx54Rno619bVz3AwTo2bx82hp7O4i45dKVKTEQr1CuqppAQKIkSV0i55UAIsqRCKJgTqxmvCQFmOSRkkc0FxKC79zV0xeD1dXit0INSJU46ySF+P3HyGYsGfT8LQlXNluhZaue77ri5C9fkrWwawVUrrzr/iFD1JmUfRHbTklCSw+/XMIgZZyCIQhQ8CkMZvyZE69tHBtEuKZENiS3Gj8EIjD2DRpsbPu9KUrQZ9hstBpI3FeVHBAfGky8K3IdDCIcRbDX3MY0x9hUFKJc0dntcN6GDW1AhAzkVdkNzlDPxn0BIroqAIIN8cZJ8vqPX7B66Fa5/wwKjF8d1eGiHGyqyE855MqD455Tfrrp4ZuHQtf4RH9yH9DXgAj6wHQwX6uvXyCiPMa4/waB+fFoyyBiTGdK6i5oVpH6xfUlFNkoqzXRLo8nF1I3iLgzD+McFVtS1DJJnxtELMxlLmbskPd/374RbyyIeb8fDiKIRJAH0TKiSQYNUYhxY1s1L/EMsq5I2KSqSvOy5uL+/pwb2J2AfnW1FIf4/tQTv+FsD534HwURuZXv+DL1ztsFMpjbcIrhSFOV4uSuyDleA4pE4Ex4/Yt/Q2/1HznZO+yzSRAxP+KpZe8tlNP4+Y+q0hiZc1/E2S+fI0N5DA5ApLD7BtTn9C1rkZkN4odng8nrinIqs92BYxFboHnkSNk3RKFtxBf89WxXWF3SNGIBjkxp0Wd2wJUKxTHfYvMM45xvqi+yN9gOujJNmPbTRomIjByZoi05l5TrMzVctPGcrG1qs+k2HM+OU0coTAfneIqU9fUJRBBZwOH25qJFBY3J9pskdPO1FvTjXMSM/u0mQk4Uoqpa8q6si2JrNDeLMr6+Y11s6FgX48eMiVHNTaob0dDUFBv7BkRnIueQ0dfRvjba1q4RdZw1bNSYMbFy9VoV4O3qG4jFS5fHkmUrY8myFdHbszE+8dEPRU1VcjbP2mqrmDljptZM2R3d3QIRZ86Zo/oSN998s9QLDzrowPjs7APivp//TE5vgMSTTz4RRx15lNZy5PZvuvnmePdOOxUMjf332z++feaZAg9Tp04NHMMnn3RSrOtYp/X4uXnz4uabb4prr7lWv6Muya233hZHHXmkDHow5PMvvBBfPfxwFWd94cUXdV+vu/762GGHr27QVAAAIABJREFUHQQ+YKec+e1vx4MPPRhnfut0geM555wXsw84IC6++OL4Nt898EDccuP343vX36Axcdvtt8cDDzwQZ511pp7fE088Mb5+9NGxw/bbx2c/c0CcfhrkzJy/w/0q5f8o3zRHRQ0kKoeo6EziWmYN3oJLn29++gERiCE6kz3AQuP9/UVCDn9jjGNoYmTTAAw1PPwMFJKpeUgxtmX4ZiUcDFxABInVUnOCn9naWlQeZvA7fGZOl8/tC6JNouqsXavJl2OLzlT2atuYteegzAfs6tLDB7omEUk5HlnmDANNnMesqQuQYOIngRolqfqGuhQCHBiIqVOnCEQAAGgPUq7kRHR398iAZwBCiSJUCB9Q4evMOeOYCh3mXANyIkjo7oZ/micwU6xcAJA+k0fDXMmc7E5bRbuR4dutCESq2ZEfnqx+BIghPCmPR6Y7eUI1dWjS5M0ULUCvXCAi14cQ3S2DwDKIKMBnDpGKUlYqrlM5CMUTzBEiD+By3oTvoYyBnC/B+ZyM7agF12a1L/NS5ZHPqiaANRSZTDXi/qQEaHIckjoXBjQgAiPfkQjoagMDROISbxGvIXQmZF/7qTsySIiUnAQUIwAVqDGkZG5FWrgHue4GkyZAQ7Sovt74zlXbqTsuOj3J6n37Ugs22irGStp07dkbLlgqkKn6HRlEpDoWXuhTaBR5PiIh5kgSieDa+Q8XG9BDf6YaF31K2Kb/xMXesF6RCDitACLASFKhqJfS1I2Pl2hLBZXJVqYTrXm1OZDctscfen5cd3eihxQqVM2ZywSIYHdAxLiIWasjHi5TTAAANvzMc3d3OfJQKf3qzw0ejM3aIprHDykUOb/BoMEef3vJHRkARMyreijmZA/pD7Mh6Ss//JZ0ZfOPHIpY8N75FrvE00Vito9tsOHE7nLCNL91JAMgUSmRWoAIR218/TTI14rx7P7igDbEy4DBSe7+zhdUVsOqpAFl4HHI1YfEPTPvGZLXBWQYaGQwB4hwAT+aUI4+lEEEQGIosTshQKpZa6u89x8sUa1yewsQ8UZFvkj5WjkWIILrcbjAfeX3ptUti/ivfHrXZnAMcW1pQgNI/HSLoYrVlh644tQTkwOtcYSqKZPjNnHcePH3JWyRAQTPKs4HjHM0+jG0eE5ZP1j7kG8uKLcxGF/8xsk6+9SGITpV5fz633k/eMmFipAAckY0NCgiy5OvZ15CDk4CRomuP9WIaG+LhV/+n6kRsam2tsJrdyQi37+/BSJWfvsUOUBIlEXzv766JsaNHCPwRuSBea2gyWbaEGsaa58SlLPKjmwZ6EBZgEMiLjkp1gBBDk0cajkHwkm3AgwVkpmee8uRDAEaalqhLpTFP7h+Mz7sQJXxr7y2RJHVs1BKrAUAqA0uDpzBp9kYjC9XQpajcP167QvQog0yEp3Ua5l2FIRwcsL6yIm6cO+JLGBHmMLMWkOb6Fsn9LJGO8qCQwubknpViIwMDFZF+7qO6O8fVJ0GbB6oQNgXSxYtiv6e7thmq61UtRrnXw3rTHWqgcU6xVgkH6KjY52K8uLk2mzK1GhrXxdjxk+IhqaWWL+xJ15/c1G8vOC1aGkeEdvM2jymbjZRYAhhAK4fg5xiitTGWN/RGaecdppstptvSRP3wQd9Lua/lNav884/P2bPnh1PPvFEHHnkEbr2PffYU/sSSWDdnDZ1Wvzbr38tQ/0XD/1CLBWSyC+5+OJ46CGi7IPx3Lzn4+abboprrwVE7Kg6K7fcemscddSR8cifHpEUPAI8X/3q4fGnP/5Jx73kkkti+x12iC9/6UvqK8DCWWedFbvvvlt88uMflx3xf373+7j9jjvi/e9/fzz++ONx+GGHxaf2+WQsfPNN5eQCItgO/OxndU0nnnBifO3rX48dd9ghDvzMAXHaqafIZrDdZoe9GSq6n5uw3+wElsQrUQiKewAkRGPKBvkQ76+2ABGmM/FA+cEi9COVhzyIQaR8JkWmhQv1oDF4mTgZbAxaFzVbvGhRoawD9Ynjg774m9/Le5A9pErWgeuPx7nkkfbDBniw7JboLDwAzonA858fRCN5GZ9ZhcERDQMRJmrawoPBICM6gBHKxLHlllvq/aJFb2qw1NbViM7E90xc1B2QAoA8zlBxmhSRWLhwoX4nObHJk2UAqh97erRwuEokx6c9gJXNZ86Mp/7850SrQhmKSSv/jn7w9TnJRknmnZ1FkhTHJnl4wauvqm8sf6vKkki7TZ8uipUThpx47twJjkWlyTRxJp4ok4IHmKR2KTrF5yVvtseHPRlvy4corRbmY24yuSffc49LgcmcUMY4UkXGujr1DxsTHfeCjX4CqbMYct944KAukSjIfeA/gILnw8XlkvoRGh0ORaM4hfUwIGBhQ5vEaoMIHSMXmZMMLFKqWWdaUbIMGhJwTv1F9APuM+PkjEtTZuYl33pZIPLKO5y4jEVjzkXE5We9rjFwwneGitXddNHKlFzdnxcXSyALrJDYnfTALQbAq0EE4xXQxP0EfBh4oqfOBMvvoSqQWE1eBV5QQqtsgAmSrvkNFKeq6pq44e5/yXcVS87WrK1Sg4iymWALk31LZaVTfqe2bUdHzBod8fCb+YNKapMjDPagO/LgZNeyam4GGjUfTJZm/7JkMTZPTgfBwAdE2NtvQEHEAGPXRu5hx6cs77nXRwEi/jODCAc6WksgYtuHX4qn9k0a7JVedpKzZ3c+FKtaEvWISIe99IAIwIbf+7fuG3nx71+fus79Ulm+wxivMp+Bg2A8k27jPrRxTt9VAgXfvkpQQcVvD1Gf233P7S1HMGZGWDHJkRT6dVa8WkQKTPUiOlEGEbWd/W/PaTC2BkSwGSBxzsr8mTKQYt/K92UQ8W8RK/40/JCWUTWA4HVKRbE3fnFDRGy973AQcfFJx6neApQgDDuSOKdtNkWGOhxscrGYl6ELirKkvLREg4QGyzOGSo2e4aqQo0tRVKKZvb1x4QVnF8+LKVXlp4yZ0dWt+dyVrcv7+G+SqseNHiPaB57fVKRyUFGSpNpmwYaUXM2a296xLlbRppMSoPmf3gARZGHtmIXD5ubA2qbOs+jkY5P6IUnhgIiqmpg0dnyMHMG6PEZRfLMotJ4iKlOiJakOUZZ/l/OqoUE5nsx60zefEc8+/VddMzYHx8PZqTxN1ykqyY8XtCh75zNVysaaoyIAFSsxcU1WhnReaQEiSko5Xq9lo2X2hsFAcayczM11sm5qvVQ0vkdtZyzKxspKmIwp1lFsEx0zX6eVD3HQkiOBk9Wy+yoyPGqUDHOrVEn9cuNG9Qs2DKup1u2qau2zctUayYYj9Q9HnzXo1QWvxBuvvxabTZwYu+36nmhsqFcdJ5LcN/QOqN4FEbFEPyIiXhvVNclZRoSjO0fLN3T3RFPLqGjvXK9aFNOnTYnOdatj8oTxQzTnLNOanNhdAp3Hn3ii1rGbbr5JAOOpp56Ks7/zHR3/kUcfjRdfeEF/H3HEEbID9thjTwEAQASDY7/99osLL7oodtqRcGRq137776++gvLEGCuDCOyIvT6wV9xyy63xta8dVYAGog9HHnFE/OlPf9I4pdbaw//yL3HNtdcoikBfm0b1qU9+Ujbl4iVvxaOPPRbfPuOMuPiSS2KP978/Zmy+udo5cvTouO222+Ol+fNV++SII74qEHHU174WO+24o0DECccfN0SLzyqMUvgqJccX+RAl6WPntFYN9vUPMhAdplMVXzK7zYvC8KnDi5kKVWHMif6Dkg4eUDyt3d0CDTx0DBojZgYOhis1EgAWAIjCqM/yoAxsZF45PwPTnDoGoSaDzN8TxSUnVNubzo3iQTNnkIebgU77yom2TswV2spccScFmwpFm21EObyYPPk90s7moYKyhOEJeuXaly9fJr7omLGjZaBidJFoTXQCQzapFjREfV1jvP56WuX57YwZM2TUkgPB8dHpToblBoXB+C3n+ad/+if95qVXXla0QNJzqD8AInLEgclShnRWDfjd73+vyQJ5MkKOTtqjbxiAus9QmEeM0AT4rq231nv1Q06qYlKTh2LjRt3XSZtNlQef3AIdI1OHmHx4r9yCikI5jhTxIDjMWnhRKvidjDVTrOhn2uJ20icuLmhvjWhLpXofgFNHZpgY0U2294R7ToIdmwBAP5GEBCAkD9dPtdAqeeBVGE75ABSec7IxMq1wL/tj9hdSAaK7byGhGYWobuWKADqISHBcHlx7TKQVzf/BlNBs7WgiEET2eOWc51377rjwlBfirCu3z+timauBhZess6vOma9n7Lg5k+Lac5bIqGBxlydLILle+RGch/HIxvc89y40x9hYsnixeKqc+6YH99F+X977fr3KmBFtIf1GyZw1dbE+hzTLEq8nfOFPGrdEJeBu45nUvautje/98LJ8LRWFBvSpaU52l1dkzcIEyjnl2+4SMau1BCLsGbbBWC4WlgHE4FNpEq/6RBaCqKAw1YwvgYjJETvkSI/Vjgwi/JovJJ6S6lQEIGLF9RGJIT+0WavLxcB2Q8s/46oyiJh24JL49c/S7z6erVODCEcYfFQoPWUQ0fhY95CSroeJ8RelMMrJ0ByknBMCYHD/8bmNfvehjXLflrL6FSACqSHjPh/XxwNIGEw42uPjlClmTIPcpwo6kulGZZqTxmNGOJM7l789R6NcB4Kd3RaOXQYSDK9S5El96/cGTq4LkcFYGUSQnu1LcRXlMpjwvUIhic9H7rtv1C1YEL3z58f5p50Y1X0D0Tp6dKKcNDXH+NbWmDRhYjQ1JOqqvLU5Yq6oOxLT0A0lYdkXHes6BN5RbOL5wjHAnMv3BhGbAg+0y4nX/G0g8U4goubyS2LsyNFSZkIsAmMNIQgpvVXXaH5MXuahSMTylSuU19T/rf9/lJn8XP0jIML3YtFJx8jBR9RnmxlbRfVgUjKyDSEnIzmP5BrmCIPm6ryu0r9SAMRRlylHiKSQTIvDVdKf2VbCtrGD0+uw1zo7LJ2nx/lFv81roBkORU5iBjSOrut6chViJ0K7XTLiGC84VHMNDICn2kbti9xGr5eci3Xa8ucGFgZSadJMRVfLeRystYjiYPNJHGbq1CRZmmsWWNWSdrCZLaG+DpQER8ieRKkwFUHF3kAEhMh+v9ZlnHL9/b0xor4+Ro2kovsIrcPs19ZBIeHaGNU6WsnWKTcoOf/UZMZlUBOLgHyVhJ95zyuRi6oB1AtTTi/jd5hyYc4/EYhoBETcHLfcckt88pOfjE/ts098+tP7xdHHHB2/+uUvY5dddskgYlD5DTfffIsMcQ54At59DPOddowDDzgg7n/ggeGLQ6YzAVDkdEc6f/To2GabbeJrRx0VjzwCnWlQdCZAhN7HYLz44vy48cbvxzVXXxOzD5gdM2bMVPuJZuy/36fjF//ysMDKscceGx/be+/4zb//e1x//XXx4AMPqn/22usDcettt4kCdeZZZ8XFF10kWxIQAaXqM7P3j9NOObnI6SkLDMgezut5xVI37G3VyreWDjLYNHCyIa2chDzQ5QHOORHaJxvtCqmqgEh/EW2AWqNIweCgQAOvRCLg8cOlM0Aw9x0DF6PPFB4PXPPylaiD9Ku90Vlb2ck+5hkKcPBwkmC9bp3axLGVuJkVhvRwZ2QurmBWbqI3jLrsofDDxHtoLjwI9AfJMniNLPe6ZMliTbIzZm6uz1IeQ6MAF4ADkMAD07Ux1QkAIOABoF14gTkei8h2222nhxPQQWI1nDquY5999tH5MOQAWOofIj4YxUjb5gJ/RQXn6up4+pln1A8MeMAItTp0T+A25rAk/br5jBlFNMGKFNwXFwcEZPAegzzViUg5Avy2rGhBPxaenIpqhkaqjiJ40isnr4n/u3FjoXVN38vTk/mbHsTmjxqEOqfG0sJEIJgMiWDxnZL4Gxpi7y99Kn59R0rapR+4X0QJMJAl+dq1UcPCoDnJm2rmzoX7JFCnSMRnvpSsrXtvrxdgGOjvFYhgf8A3nwFSdCwW/PwQAiKqUfDKmu/U2+Dc7Ktz96WI0hCIsHVnty/vZ8a15/5GYMT9aglXfcb1QU2qSdemKEvm/3ItGsdZ5pb6LJUg4shPJblV1RzJdSJUMK+6SpGILhwNimjUxo33/+849nO/j4YRjTnPgnmhVtG263+SOfGFe7ss/2or1ValXda1ES467EvPIOJfbz0lWmJyfOS6kv68AcRQkCZNao5CVCgEFUGO90XsMH5ekdi7JCdSGESYwuSCc+UicDtu+3wsyGI/NswMIlzPtuztpTmAiCfhaXs9sbH+YAyBiLtT05cdMlxtiM8mL14+RN3xtdJ1ZonZkHcUoqyqdGM2lK2N6S63oe1lwKCAz30OLGYEp/zeOJDPvb+N73y/vtT/VS2CPzIzHyDxtwoC5vvkgnhjoj0WRMohcYSikq5VSe1qWbZ+CDBVJuBXRl0YD0QaKiVwy3Qrg4isyXpPpi7Z4C6DCJh1Vhr2PfcYAEQ07bFHNCxbFmcfNFsFsqK3P8aNGSO6LtWpMWyRl4SLXcw72XhzdAGaBvMgNCYcAoAIyzADIsgjUpV56JTVVdF01lA04p0W/L/3Xe1ll6h9cNRHNECDrJITxCDCuVZYTpJ57e5WJKIND/dp/7OF5pB3ZVpIAvQR//X3Gl/xffdFZ0tKd+Ko1pg6eTPNbaYdW6GIdVb1qVzbINOFzEzg/litkbVmh53eHcvfWlKsqdhDABGDQNtQouVaJTFTdc18cORe+YyZNqV80Jy0rbWuAedjojAZiMhWye007bc4R243zjgnO8vhm6nCBbOisVHrLe9xIsJ6gG5upSWzAVI+ZVrLkOLnc5x5koXNFCjOTbSBvizL4is/xKIrue6SVBLFzmB9Z/3r1vhhHJniC7WYYzfUI7Fam8Q9qKG1gXzb2hgzoTV6NmwsIuuJYZOABv1EtEIWPXaI6Lcpv1HlVgAQYoYMJbur7oooUlVxzPHHqc9vvOmmOProo2POnDlx4403xm7ve188+eSTMWPmjNhl5wQi2EiABnAAGvj9CSecUBjmu+76HiVSe/M5yYl48MEH45f/mjTUcCgTvTCIYJ2e9/wLb8uRuOnGG+Oaa66J/WfPjt133z0OOOAA5TOwcQ1QmdhuufnmOPKoVMb98MNRlKuSAA8RE87B+cjZ+O1vfyt6FiDiwM8eECced1wBHIs8mVJyvyNjpi9xfOMFXqs2tq8bbEQiNCf+8GpKDDdDSZR1SebNCLWs6c8khgEnviH5DjlCYQk1e7N14hKliAFaNio5tiMXPOg8OBwDqk05t4ELcYRAgzxTr+wtkEGdvQf2aovrnhOajJ5VtZLEWxtgWdXAqN8eBTzU8M1pG4YpkRUmVF5Xrlwho3TkqBZVb+Sh5HAk/IDcEziqinGtExQqAyi4IinHZxEAeCgas3ixjmF+JMk8TBgMkqnTp2mAm8qjonsUPEEGLRvD1ODgIQe8MbEDzpgoCMuJTkYCUaZ2QWEi18I5EORLOATJOTgXxji/4xjr2tepLfze3McyN1NAwsVRSgn3ngCLLP+8UBbejsyzU9J6VVWKmjCpApyylrcBkAwMEqyzrCx9JjWttrYEfHp7Ve08UYZqBaA+/uUk9fO7n/xb/K+PJ3ftb/7l90qspl9Jyvrovkv1+UN3N6VJBrqORATSJEq0gJyXqqrBOPAriTJ07+14NAAKvUn5CTCg32K8p8RrRSry+Owd6IuqmlSBNE3AaRKXslJDfaazET7eEHNv3D3PPY1x2Tf/okfkW1d8rpiQvnfub4qogilI5NaUJ0jn2HA+6FxMrTwX9A39tnzZMilNKKLX3SP5Q//Gk6qBSnVtTXRu6FKxuUS3ACygflUnEMExr/0RAGSomFxq7FAEZch6K4MIA6RsoU7Nlp8/Noi4J4GIt+IvcWhntvBsjNvxWZkM7N7CwMWDntlhlnJ1QjMgYlJ2XzuJ19GIwyJl1e5x2uPpaA9HASJmZcAzN6v0lEEERbGmJuZSzP1zejWImHtAfu96bs7zeCyBiMmPLR9KEPc12Fj3vjaEAQ5mvfE3/72PQZb3BUjwPf1hEGF6kkEBtCQ2zlfptZ8WQUXmiU4c9m9KVcG/0PdVjbMfdeU8FwM6wAR/l9lsGXiUQUQaMc0FwKus7G0Q4WiQk9RnxsKhCIXBVGVfVUZneM+YcaTF+3u/hyMMItyVUGrY/FoJIlznbP7pJ+eIZ/KwMi801zcIRGw2abKcYhjoJCqLRpjnNRttfQP9qhIPiBAtVcYWmu8JRGi/gRQ1Zp6nGCQ0w5Y55xRzxDv9QfvXvMMOdZdfqpyIUc0tUU/VYMQiYkAqb6YzpZ9XCeAgP9vT1ysQsfHkU/6hNlTuNAdhpzzmytWonR1WCSIOGdxKVLc7q/ID+LfO+t0LY3TLyBjdkJLZWTft0Crr+eMws03Bocq6/KKS5XxIRfg3n6G5nTXKlCaLt7hYq1UGbe+kdaSvAAb6G7lSqFUGEXlt8PmLArJ5jdQllgRLrAxVtmvEDMmsAqINXqMBQWaM0DZTve0QVn0tV+DOsq2e//lcOatjx8oWo922D/m9nbFFHkjO83DER1GG7i7ZOawZCMysWoWUfqcUz6DasiUaH4BiUDYU0X0S+4lyd3VD2aqJUa1jo7ekUibhkCxTK0+e3lcnQRHsveQNjLrsfPUwsVGf+jSd++vHHqPcQYGIrx8d73vfe2PnnXeO3XbfPfb55CfjgM98JnbZZWdFCViTDSIwxNmITNx0083xgb32KpSWbrvttnj66acVNWBzYvX3rv2eTrznnnspr0IgQpSniHnPP6/3jz7KjDIYt91+h4oykwfBZgoUIIJ+GjlqVDz66GPxxBNPpIsZjNj9/e+PPfd4v9pBJKI4xyOPCHBgWwL+dn73u+NzBx0Yxx1zdOqakjpYIW6DXa68T/JZMgAr1cDAbks5EdXVonMoKRPFAmgt7e1DXPd6kkRzmCsnOTsxkxPwcIKAnRxrGVEGHQYrm429cnhPRjARj7q6otYBfE9zBEn8sRqT1Q+UH+GHKU+qejByZWqF9nKRDT9QRecYMGRZ1CKZycZtHmWmbdFWeX96+/RKKXeML4x/IgSoMzU1jZB6D1EWaElMukuXvqVK09zE1tZxMXPGlnoY6A+25BGvExBhgeCYRC522203hbowbpHr4jqoF8EkzjUkXmFSM0ByE2UgrpffzH8puUnf9a536TMiCOwPkCF60NbWLgBApAMZXbwHNt5NA8MoV/J1b6/yV4h+6J4ORHRv3KAwuiR2AQ2lJC/lt+S+LTw4ObnM+zn6YNBWzpFg7PA991hqExlE2MOjidVh1swvJQqjyttZiQIQSf+aWsX+u336AxGrbSmkVerBn/5KXF/T8ohE7HtQe/zrfaPiUwelfIv77qAydTICuJ+HHlV2eY+Je27FQ8P/FIlgUUGdiTmL6IK8Mr1EnwblHekdTEl5oh/V1wtokBhGBAK6EeMINSciGWde9W614aKTn5WxgdHe3QslbLR+TwSLMVPfUJ/k7TZulHfIIMKv8mZJurcuqNhNf5nmBE+T8ctxuru6CxUrTyQO+XKMmrpagQgcsyx6TNJpsaqKuob6uOGeXN+hABH/5rk6Ild0ThZCWRKntIuiAaUqZmWHPN50NmOPk/L7zoiGyV3Rfa6t0fw5bw1CbLTaS/2JiJoxfdFfUbXMIOKMuCTNU7kYgqtUC0Sg2pPn2SKp14ZnPs+l/5Ha8MVNgIjy1fL3HEAEmNbu7cr6FtMiLp0e8S1yVU1V8nXRldRQcsSmXGAvt2ljLhYw4rOlfuFP/wavfAVYK94DIujvvG/v+ggnDhcgwo9DvvZDtzm8iJD9pPsOUagOXvhFPbN3n/nD1Aif23+Xakr0jR9ecdr3gPwI50hURiIAEXxbSNw6p4HzGHhVUJYeOS81ZS/LGJVAxH/+dChXYMiHOPzOWX/Ih3WBN783kFg69xwZ/13dXVE9OBgjG5ukOIMTCUlX6JVEJVVbKNNLRVFi3sAR0d+n2jJ4+BHmUDV6UUAQgRhIIEK0mx7NycypY869oHKYFe9dXJuomLd3AhJTb79NRjd3BSrnQBVJsHVFYnWqKRMCEfLSx2B0bNgQ644/4W+24W99AQ49pJSTbRBhYM4jUnk/vjg4Q4ezItPfOnbVlRfFWHI7quqiamBQaxdrGn1Ou1kzWBOdB+hcCLMWTG+WMzIDgekzZip/jlpQrFesp8pNzJ53RfVd6CuviTbWLRAiR1fOLeScrFlmTjiyIIefIxP5VUyJHHEo045MI8J2MtuA61SOhAvCNpGXiVLjhqRclfNWn332Wa2bXp9t+6g4WWZzOHHcLBPbUxy7iKTxJjNGZFdl6jjrpERKCMj1ovC0NlauXK2xQ62gluaRmjtqs43J+tnbR2J2lXJamppwcAMMqmNES0v0dnWluSZvhcxuUgAQeDC4KOhOqvKSKa65iCrrpOhNmWFxzPHHaz1LIOLrYon88le/ysnUR8bxJ5zwjiCC5tx///3KnfnhD34gyjqUoa9/7WvxyCMpwUo5ETffFICI9+yyczSOaBoOIph652UQ8dijw3Itbrrpxnjqyad0TEDAHu9Pzsb9958dxxx7bHzi4zzlycj/t1//Jm644Yb4xUMPSpqWvAsUoKBITZ9OAvhvtN/OO787Dvnc5+LkE08oqmN7juF722i2px1EKEfGdNtRZ9KElBOVncgsylGW0kQjXwlW2XBMHsxEycAbwiDE06ls/pEjZbhCYeLBmzljRjIOLcWaB7IlYfnOSb40Eg+t0bKqU+fQiROKncDrOhFl7n1KQBsOIgqEnKlYRdiw1Ek+h9FWASJchAUuX1aewsPtfAclrowknJf4roAIEmcXL14Uzz33nMDGzJlbKCeChwBjjw3DEWQOsMKQA2zQD4AJ6kMAMDAW3/ve92q/QeTJ8gLitjrBHAPt2jIWAAAgAElEQVQcwED/k1vC9fLQi9OpPIsckK+qjs2nTxetzNEdJhT6AzDB3/Q918ZrWfN5oKo6ycaRLNXcXBT808VYfi73r+hjDoVWlHIve3j02xyqNdKVl2hgoFDGMljhWoucnRxeVptJ5mIsZhob173tdtsNC81us6OTkBPn/94fUtUxyewqjNrXKyCI4f+RT3ppHdIQ/cVPpgok7ndo4jHed+eYAiSQE5FkkfukAJVUn/oFyBWdULGJquivGhBQUP5Azl2hwB3glOeKyAW1K/ibazrjyp3ivGOfEtipqWUxaYiRo8YIfAIaOA5jiCmD9ynvYWhiVZjWCdbVKHvU6LjyCvX2Cigy5sTp7U5Fgzzxws8GRNDfHKOqpjrWb+wuQAQzNX2PEVFbXxc33puqgg63ErFCWf7txzVJnv2w3HCHV8j28N6UJnuxz82H9uGytdaw71DUo/u6bJ1Wet8NIpxM/YmcB5FBxIyciTw7y/LYs40Bi3F65ILb0sl9HIOI43Ob0nCKyB58QMS3qONmj2qOQuS9Yo4toSNLl14CEQ8eGjE7509c+un0K4EINnIdHH0xtagMIgAPlsXNidQbfx8hEEFX21iupP3QJfznmAYGFbUh7kiKtbqsZLpFfNj3KffN57f7qj7/SUeOQsyK+FwGEfcAIrh/Zq653bzmvlo8Ph3Q8rmWzXU+BECC4n94nx0x8uswEMG48aPr/uI1/w2IgF9vTJp08IY2U5cqjVZXTbYxbtCQSgxGOE/Cx2v9we2xtr091q5rlxe0saYuWkeNkj49CcsYesiGG0QA6B1hgHOPEAPyyRTp6uxcr32JRNjwgfKUQEdPjNoEePDtsZ/e7f51xfX+rbeb33VnNJEXRQ5ZBYiQel0JRBCJAESQM7Xm6GP+wTP8/d3KIIK9PTN/KAMIxsb4ZSnDeu6QzsSwA1d/9yIpYNVHTbSOGi3DnXUOIwgj2pWGU4Jtoo/JwM8FV4voREk7f/z4CcpNIfcSpwr2jXMNTGWiEQYe2COsa87x5Df28nLPWVfZiuK4mdZUJE5nWXwDCBnNpbwFsy04Bm1ypIDrU/Q5e48V+SCKnwEUDjgpWdIfjNERI4oq3mJplChJkm3NOZOiimeAQZushFluk+3EZJuhREhuDwCG6Np6AYjqqloV4gUkaH0n6lU1qKKuROqrqiOaW5qjpaklaquQGq6RQhPOOa91Ln1sKXV1ZKYi26DWZwMsw0Pgws+R+jSDiGNPPEHA/bTTTovLr7gi5r/4Ypx/wQUy3H/xi4div/33i93et1ucffZ3tPYhtXraN7+pyMSu73lP/OWvf5Xa5lcOO0xUcrbbbr1VEQZFJHl/+x3x0EMPSr0JELGxqzu+efrpcflll8X8+S9qPb/99jv0HhsFIELtCShJpim99daSuPH7N4q5woZcK7/73rXXxgGz948HHnpIidM4tYleQJU//Vunx2WXXhYvvvii+g5a1Oz9948jjzwyDj7owDjjW6cn2n9JJbOcF11OJ7DjvXDkq3hf/8CgvKkkluYEnUqvMQXLMHDodEmhYbjl/1ZJAtHzUDLgMEJJprZ+sRKPWK+ykS96UclzzXfOacAL7YFt+g3ncpE515ngoQOsXH3t93RTaduRXz0s/vP//C5efmWBHN5pshtUlUE6c9f37FJIvP3H734X//Ef/5kHZFV84/jjYuLECap5cf33b1IxHm78iccfF889N08JK7SbB+CTH9tbhtRzzz8fS5cvk9GPMb7jjjvEx/6ZZOgB3TBAxPTp1GBISBq6kycYjFiACbkUoF76jNcPf/jD0gTGOGQg8HldY0rGKgquZUUGJjkpdaxfX0jp0q+cR+Bi6VJNKsuWLY9p0zcX/5HJgL6W1z5zajEq7QGx4hGTinNcqBOAnJqlCDXJWCqvpIVtkGCvjek8ZRBQDNYcLWJSUzg5KzyJnpaL/UnHO3tfrHQhWVeuF2Maj0/eX2Oqpia23247PQyKvgDKtn+9tLDw4E2Lh+9HRas5qZ0M9MdHPmEFoYhf3D1DSV6f/cqy+PkPoJ9VqyL5vgenh/b+u8bK6GcfQAQJ1cLXqjiaaFDKsUH2VTxNHCkDGguFp0veR2h5HCdJxPLsnHJxSnL3dvmp8xQC7u4NKWQBFgoaWdaM57oZ4w5ry2tQkyRbOb8EEaqr5D3zwrZ61SqBCOVO9BA1SQof2rRIpToRfIbBYhCRJAyzJGDgPaqL6+++tNRiu9RN2i8nL9iKtHVnEMH7bI2a0oQxSAHl4yK2nRQxa++Ih03DwYLD++6Ah41fn6qyarNPa4M9n3ZGbeK+ACKo5WDpVSdTFyDCOQV+JdSggZBpOm6HqTS2MM2xL+cy8LsjI/71z8O9q26aQcTcDCLcsYpcsJkh5mJ7fFYI6add1iVBkfjP/JPZH6gAEasi1uSyC62p0P0Qhaot4sFUu60wtG2Q+rK+lPw6oRzzDEq+8K7EE/7xutvikKbD4p7dc4EFsJ5Bz6ZABJc0OTUC8GYQ4es2UPB7U5z43EBjmisllOlY7ivGTGXSeLakARIY/U6C9zk29VoJIgwycorMMBDBvVxy523R1rFOldgb6+pibDMJvqMTnQYaYH29pF2Zf5grlq9Yoeda4CBHGQARSbxkowy/gf4MInJFW+dFjJs7JGW28PSTY6/LrhpWO4LrMYjg70og0XnxBbn4XY2AAypSzQ2N0VBLUizTwUAMVKdIhOlMBhHkQAEiaDc5U+2dHdFzctacf6cO/b/4zgD2S70Rq2rTA8F4IDemEkQsPeV4OYkmT54Um02cJHWmWvIabQhnejNOJ9XlyN56OU5Lc6nXMUXjs4HlhGfmcuZDlBZF78wRcq9DzL/y/Ofit9qfXMxcKNe0KrEukKPHOQfDIMvOVx6vHIWwR9jd6JxOOWZzkVDYAf4N5zblGPvKMujmtWPDMTYBHuXov52qdrw6usB5/Vvx5fP2NjYCLA7oed3kPPZEF86ofqTTcVARrUiziiIRdbUCDighas2qq43mliZVG+/v6o+aqppQcoOlaFmvSkpYpl9JQbGkpKjjY38Ri8j0J5U0KEUiiF5cfuWVcd/P7s+MoKxAqNBG2re8YUf++a9pFiDv4KrvXh5Tp0yJgw79/DDswvcY9h/ca8849fRvFYd4zy67CCA88GDK1eQy3rPLe+IvT/+1+P1nDpgdJx53bFx5zbXxi4cfHjpu9hXO3m8/VbJWTuXAoEDJ6d88La747lXx16efzm1OSexVGCiDqS1vLFwYTz/9TIraRFVce/VV8eEPWd5uqP5bIWmc769suGznOrfYgQHlRDAJoOxCJzMQzdmzfCdcNSVYAQJIguVhywk+/M2ghI/OwOdvDFgMUww9BrNBBO8xRKUkk1Vl2I8HiAHIsQQiMr3FBVTwjheVqnOBNkJyP/kp1QTviz323FOV+trXtcvwJ9wzdmwy2PHuU/SDDe7Xx/f+qLj0Rx19rCYAbibhps8ddJDKkZ855zux8M1Fqcrfc/Nii5kz4ulnnlXYcvq0afHHP/4x/ukjH4nX3ng9Xnv9dRVqmz59ukAD17btNlvHgQd8WoobXA9oe8zoVj00HANDkM/xPkFhkqGWowyABv5j4LMf37WMHRs9Gzv1G/UTJeHxMGRFI/hynJdoBHU4mIjYF3DBdylsuTSmTZuuttK3TJQABE2S/f0CVpoY8FJQ12PVqiJEyygcO26CPCbkejh3QcXccn4Cv/fEJoTqSbdEaSomHat/ZY8Pg1O0qZz4rUhETo53tMVJZLTRC4EBkIGtE4KsegGQ4loWvflm7LO/LcxkcT14T3vMPsTC40MAgu8e/ukWqgFBbY2UJzAYI5oapc6kKENW8CirM5G85cTqY76DyZG83jddsEpeOuhMTFQY64BDNiV39/XG+s5O5S3w/puXpZoR3q6bsyCqq2tjbfuGaGxM3iFXlhb/M6toGESoL6BRZcqcIy21NVWKetCf3POVK1Zo/OkZhqpXyhlKut61MnT4ngRO6Gw9GXwCalLSdm1c/9Ov5abmBIYisxkQYavarm1bkcOpYekA3BcsPlucQ8nY254fMWu7iIdtrCfW0RCIqEwUrpTuZN9KtaBM5dlmZgI7rssAkCAicaAQQsSsZZmwkouPLZuXuFZKeNZgGWrLxociRnwlYvGdyeye9nT2A3O5YKvr0r7/mo38Sm/3HBcdmBxRrsbLLPapfJoZHrK5e/41n+JTYNKcH7EuU5kAEdjwH8u/bbUVhlc3gwjTcfyVk4RNe8FHahUi77NbGUTQj9hgOboAmOjv6x8CEaZMceuNGcuRCNqW81m6GoeK0JnCZBDhJOtyojs/daRCQCL3rypp6wbk1xKIWPLriCyKFUln7R/bNgUiSK73PTSOc/8tvvPWWNO2Nta0t6sK7xZTp8eEsWMD6WSeNZ4tIhI8n4B55jsnVKtCPIXmKPJIzgPV5xUdlMh0QVtsPidzs0qX8MY3T4qZl7ti3vA0FHvyK6Mv/Lz62qtiBAZuQ6Ne65C5xpGg+aUqBmurcp4AxSidoIpsZwIROEqYHwARXbluxT/Ss3NyYsmKPBAr1c44hvve7Z7TG9FZa/QbAhGIAMzdRE73hDtuVEG/8aPGRmf7Ol0DdgMGEmsc8yHrrepW5TXLxqgNcBvJ9sQjMoJqzgbsGJxx48YVRdxsw9BuqzCxBpkVUFCyc/6fKbW0x95/O9wcibC33O0pU0rsDRbNOc/5yn3MDA4dP9e34DNLyAMKsEVoIxEJ7DOJ3KiIaBLGETBhoxBdZ2dRb8uOKNcSsLS873cRMSmoV/QWkvysqX1RHTi4qPlQEz3dSLP2yqDF8SXRk3qM1VrRm+r5u7o2oofcogQaMIhpQ8p7SNLkrNGKuKCXDIgo7I6U41gV5B4lJ5kAsP5ILRb9Nzf+8SefEMjh9+SnYp+xxk6ePFEUdc5PruhmkyfHE08+lfJVp05RX3rc8LnbM2WzKTFls8n6HZRzpFjZ+IzjPJWTr3nGdt9tt1i8eEksWrxIxj11INL63BvLVqyIJYuXaNzhjJ4yeVJMmEiblsoBwZw7ZcpmEu5BzGfZ8rQ++RpwCHIsIiSI9ry1dJkSyjfffLrYKc5fMSgr7mGu86U5ItsajtIVzzdRlvaVqwaXLFuqSQ3JKec1iOMnJabudJMziCgqGmfEy0Uy2VlbGGMTIECn8QARwmXi4RXPC3kFTJxOmGWA4qV1wjFGFr/jvYzqSZPi5VdeVjVBJ1hbJeCee++Ne+69L+bPfykO+8pXpK3Ljf3hD38YO+y4Yzw/b57ADdsJxx8vQ//8c76j9l117ffi4osuVsLM3nt/VLKXD/7s/jjrO+eIJ0mBDgqLdK7riGeefVbZ98ced1zM2nLLApmeNWdOfPWII+KxRx8VkLnzjjviwgvnxqwtt4gTj/t6kaw6dvRYqeHwoEpvOxtiq9esKaqUbrbZFD3QAAHuQ+f6ToGTZCBWid6UjPYaGYAb1neqL1955WX1JRMJORWLFi8WlWzSpMkF8kZGjcRu+tIcXCs3ANQS/YnkvYECAPJQml40afKUWN/ZkeRzc9K6Cs5lr4ok4vJWBhDm1Mk7k5ObRJ3LIFS0scxL5XsVOOvvVz+wj1WgXJXb1DSF/rNBzn706ZtvLkz0m6hS/3WsW6f+IjT6qc/YoN027r5jqRQbDjkclXe2p+Ohu6fH/ocu0rt/f2ib6OnqUn/jwcFgbmis1wPsSAOTjJSYkHQld4I8iJ6eOP4cL3kcKVlQN16wKjZ0d0VTS0o+x2AgtNtAEZ0+qGzrYuKE8boeogUYGSSVnXH1u+PqM16SZN0pl75Lv/3ed5aIR8qGJzJ5cMh7qNfERV8o2jEI5zZZ04AdNLcBP+xH5MGJ1fQn18Lc66gd403cXSph5wTP2vpGJXtKxldAJMm4XndPGUQQqSkXZUBPlM38krJKkzOh/Z09Idnya24pLKBtvx4xa2wJRORd3n+ujx/x+BV7JIvZNKhK2o4NSgdK8ukBERQ+20PFEqKoUm0QcUmkzO1b+5LixbLaEojg9maDdWNOmAZEsD11Z8qs7qlKnKa9SCqwkZsx1dxrcvfkF4EIcj4y3p373fRFGUTYkMoYoDDwBSLwqud1HwBhyGYQ4d846uFIBccHIJRr0Pk7AwdGHDr9bBMNItyXJVDwxW2OFFi925GIMojgx2VVqYrE7jKIYFcDBu5PGURs2/nSUD6H8ajzUwwoAXceA/nClhDZiv8+iEBhi82J1KbZGIAZSJRlU6kTsWDvf4o1bW0yyLecNl3GrGktPFs4OXj2Vq5aJQNLAhk93XK8UeBRCokD/THirOEJ0+vOSypMPP/jLrhIf1fSl8ojy938TiCi6fvXxQgq0aMIVFOr+YAcrzo97zVRVUe1+pQHgcEiI6MfJ1mvZGZRziGPo41E8P8GiKCdnkH4+x8FEXPrIk4abI7rrjlPxtA3u0/ZJIiYefddShJft7otRo8cJYem7QyuJ0Vqk7NPnulyrmV2sImumytbc2+mTJkqeg7ri5x8I0emIoJNTUXhNkf7lcwM5TvnJjh67xwIS64DaKTGlIuyKiE7J1pLkj4bgc5FKFN7C5CThU9wyvJbF/3l3AAd3rP20geONsiZm8VWCgpSlrgVxSnTlnp6k0qT2ApZ2tXF64ZV3M79ZzWflOjMWE35QUi6AgrkDJMy2aDa1EAlaujAGUiQh4ciaF9fTwz09kdTPU5mZFwBBTnCn2sVpdwQa72mNVqogFeBCvJaASFZsl2SsOlvbTnvVWMhK3laQneIkZNsMG8GdrZvii9KSemFklGOnJTpP+xfzgkdlsifq0WLQpZBhB32prIlZ2Gy12zPmRouYz/nWg2jHrmYLzlUGeQWCqblCYO/S0nUivzkvC3vVkldq3rx2WcGG0n0qqnRpEFjGBgqoJI9l0wkrt4oYy8bjwxQqQmZduLEr0xbAlB0dnRGY31dEb4FNAAi6AC8qpyD0CMICjDB94psTJkiSaoVq1ZGC3zG+rSvtZ4Z4Pfcd79CQi+9/HIcflgCEbQfEMFA+uIX4R4MxqWXXS4De++PfjQO+uxntD9JLk8+9ZSuk6qCd911V9xw7dVxw003qxAKIILCHB3t7fHsc/PEPQNEbL3VVhqjyGydc+658flDD5UhDwXpzrt+EOeee440es887RRNNiNbmmNkS5MSe1Tcq6Y6Jm82Rfw5KjeS8Dy2tVX1JOpyNejxE1I0giKARB1ICqtrGhGda9fGyy+9GG1ta3Kl5b5UwbGnR/rVDIr2jo58HgbhoK5l9JjRsWZtm/SBSdZlUkBRK8nNJg8FwIYwoyJLyPVRITurIU2cNDnWrl2TDHNCwFnVSpNnLtxiOpQHtR8aI3TT38qfe7J05UxPuvKs5EIneuCyrLBpcPaG4MWnWjNAAe8eYxg1JUUQUBWR1GlPbNwA/79XEwfeDrb9D02qTL+8f4YmSOhKD/1kSgFE+O3GjWkB4L5wz11ArrtrQ6zv6FDfY6C3t60Rnen4s+0qHnoqbzp/TXRJH1t+RE2q0r/u642uDYn/iS62ErUHkhUIVers65OV9t3TX4oglBuoV40QhxRvSUfOS+DZATSxWVEK4M9/QsOEd9nqG1LRRu6PtaopfpUoTXBUUyK2o1KmLXK/RhEN602Jn1xDTXVtXP0jeDKV1jlnmhmnfPWrGjuc75IbsxtfrbDFWRkusPVP5bfMG8rWz7Z3RsxqiHi4TPGhDDCRCQdAKqVEbUya/J5EulJEACM+n27cLsmiN4jwq41We8QBEX+s/UB8sC9XIDP2sdc7s3ecl/DUF4dAxF64872/De+cX7HmmojWj+S2ubRxCUTM2TliTTZ+kw8rJf8CCAAUNlxPzYb9I7k4s0EA+9voNZgwiPDn5s0bZPCb8u95bzABLeZtIMJAIUcavjDz8Pjx++5IAKsyf8O3vUw5y4nhy1oSQDNNCRAxeUGO+PCFaz/wt88JiACYGJz4cxfYy+Pihp+9syLR0NM69JfBgz8xiLCMwDtFMgQiPvJhgQE4+dtsOSt6cmSB5wKHGI4Pog5E7Yk6qJgpikz5vbzXA/0x7vxS5cXcmBVnf1ugY8qFqRbLO4GId/rO17bF3T+RypwdCq5gjwcTw26wOhlkeEGTel2qIZM8loMCNOREoNDU9f+x9yZQelVV2v+ueU5V5nkAg0QIiCMogxMKDt0NyKTi0NLQ+DUyJcxhUhCREEBwQKG1lTkgtCvaX7dDt4KMn61IgsgYMpOx5qrUkPrWb5/93Dr1phK11f9a//76zcqqqne4773n3nvOfvZ+nmef9cfRmQARN37uMp/v6y5JIqjea67042u8KAEorr/8+uS5tssu9NeYu+njNOnaG6zrkgvc9QrhOh2rmRsBRVRYmNcI2nGYE2XXzS6859FAcg+KHg7qu5ALS/kslX2SNtNnTLe21lanC3O+oAk7awKXy6BtK9HlmojoAeJUo0jOyRpdAm9Rf4tKQ2R+Pd4CoORi4lxc7X1FUkApyhTXGPpIHKRIxCqWK7LJVVXFGu40aZrRhZZUgm8BAeKC1GA0Wc0Wj3x/Mr2mBN/FuRns9/1i7eX7ky15cvpyd7KiqpC27bS+cBxjPXIjku39VkllnJ5OcJ5UQQjLVk8ujniMpB8p6aVEmfYl0dOThlZJc1F0CoDgILJiuNly6CgU14z42nx8skC8oO+HBlSfEdDwqpMAbObApWAeUDPauBfPxWf4uwARWQf0pI3t9kSlBPMCooqn/frzhsJRdYykL9dBAVRGmyi5MrZtenWIDrYEh2qd7p0cs27PnuGEPx+aCQ8QoqeEylp6ne9hWxwMmevNGzelsqiauUVWmu+Qpz0/qVwwMXGCOWBEymRrCGixl6wQiIiGd+zrPffd78ITQEGqRDzsF/t3b0+St487iDCn8fzkpz+1Y44+2rneTy9/2t7znsO9u99NN93kgODoo47y7n3PPvdcqkTc9o928qc/7VQnbiJAxD+cfrrtNfc1fmxf/erXfDH4+Ekfs/3nz7enVzxjX7j6CzZmTLOd8ncn28dOON6mTZli48Y2Gxh6cABBULlbcpG9cIpOeYX3YEClz2s1THTNLd6l0fn6IXi1gUEP9NetWW3tba3W2FRndbXV1t62zbZu3eI3HTdDVXWNdxhmHOvq0adUWkvLWJswaVKRdfEAvH/QVr6yyqtH3pG6Af4k3YeHrQNVPXDNApMMnuA93cmmN0RaTE5cJxLja5LSZFC4iYSzhV+kmf+wMtsulo8yKt+bi7X9RssyHIXeguZuPnmmngzOL4Z+04u3em9RUfNsxiAi81Ty9Yl8xw47+qQUQP7znVNSwyfPGFQ4sPVu4zuSmwTl1oEdO3z7J3yqy/75LjQRvU4LI9gHSGzv6bLPXCjiR7rTrl24Mmllqmusf0dqrpNAQgISgAj2lWCfzrVUNCKF4sdz4Q3JB/rGi15ycTPDUF2FID+BiJMvVDbf7PbrkmaJiiHXAtvsR69BkzwbcgEX++GJgqoqL4NCf+MecueXmIRTZajaK72MCWPtE6/4p56NKbPrvwOA4KEokag9gYXzTv2i7x/X0/XfkjJYXJZc/VzahCAiQEAEhyYQcUOACFx/FXwKFAhEaCjyBtjsDCCC3RKlhecUyAMkyGCHxuH1tQkRqApxyZorR0yZD81I1RIHEnljNYJ/DcOxZq0nNVvL/GhfXVqMCTCx9b0jZ2MHElCuKs1+GhKTdyPShnoUIIJOyDwUFApA8FPPKdAq7Vehb3s3VRExQUIwDYhgG+L3j+ZMJDZvlT6ba+I5bZzWGIOPv/tkp93cUR4ia57X+Avs5Q3w2DlpXBiDUjtW7Tyf5TLLm9QJPOQg4otm7dHRWK5SwfDarbXpyDOCViY9Sju2JF8T2yUdqu3ii2z2jBnWHraZcPLJhhPocj/hAIMei7kP0MB8TSCKTap3SyYBQCPMgdTojLl84udHAonVFy709x97bSpn7cpNKr9eRjNDbfn6V8LKNTUOw8o8D/ZSIoBmk0EV8QRvoohIh5gy+GZd3rm609r+4Y93aNLY91x1eXj801pjwFoWJcep0UBE5+cX+Tw+5rJUjWm7+Fyv7gIa6qprPGnpa1N1jQfMJM+8x0FVpSdgqOaz74AHqiluNUqMEg3mRItl297JGQfKzk5fo6nyr1n1ilOGmUM9u8+63pguTgVkAhI8J60DvytQ43dAECBBWowR+sF4r+hJxToY66kCfXdi6ulxjSjXEMeragfumHJvUgbdk4Nyk4rko1u8R+KwqIh4VrvS4wV/5Bnq0hsmXsude6QjcRYCDwnCFajG37ldresucheq+Bz3jRuRlDgzaUxKdyf/WzoVHYP2oxCLB5BS0txjkIgV0rnLQETEI/n2i+MLm3uNk5gTxXtLQISezz/v14RAQYypKlm7OkbFNAJTuna1XcVMfF76FsVifr1lIKY4Rzpn6qO2mwEu++VjjwxBHyEQVBt3lebkIiDBkahOebmqOOnRr0FCIpVut23Z6mVS0U8ITlR9UOCnwMYRYTRi4zWy9Q5ScCyAJxcHzI3LPt5z33123/3fs986nekT9tDDD3scdsedd/ohAyLm77uPPfPbZx1oUFl49JFHPdi66qo0+Xztq1910TRVCjK0+P42jmlyEPEsrcLDbtQ1ETNn2l5z53og+p3vftf+85e/tCVLrrP/deopdtPXbrEzzzzTfYXx3j3uqKNs7mv2tLEtY6wcwVzfds9mA7AcPPnNm0AD3X6hM9GivLOr27p7khCK8+HZlPIKe+GF5+35535nZMGbmymhVnkGHBBBQMr74MmxCJFBZ5twBsePn2DNY8fa+AkTPHOS3BXq7KWXXvZqD8HkpImTvDSdbAm3j2gep3KuJkcXkVUCTloc5MknusigFNZuIUaLcrHEXwKg+aRZlOUyC01tQGEAACAASURBVF5NZJqIvNwazkxC1TgiebndA/OkqYHm1d3d5bSg1CEa9yF8upOOR9mI9DuZkcqi3Mzvnv1Aj1JG0zZcsXZ4QHDSKQmEPHBHCvihHkHx4vuqK8uLPhEE8GdckYR/N1y41ifhiqoa79bpnardOjZlWy66bg9/3xcXvOji7GSjXGbnfDE9r8fXP7/OTrsk0a++/aV2X8D/9vzhXrTfvqbLM4ZUubRtgQioTe0dqjQlG13nTW7Y4FoMt5mNLteMDVxVoMIIwXZ0VwXMeOaxL4ETAqEl3xYVSRWHrKpQENSJOokcRSvjSErJ61E2mJ51vX2z2bwZZnM/aLaMCFkORBI3a4AEJvhbAaoCePE5CGT5CgWhAhOxrcm1qXwhYfUP1gipmE2escFODz7Sos1XpW8VBop9euzXB/rTuAjxAEg8u8JsHhGe9iloN4AIgQLeu0jJW2Xq431X/mRYD6FAGMAwWkAo+hLDtDsQQZWBXhY8GA5l2EtBhK4uWFaADx6AiGe7hpt/afinUwgLEPHJw0/1ue32/wxluSxo80qCRNA6Xp1PaVcAErpUBFj0ZTp/qv5Il8L7Y3sCEUm2uHMWe/jOGvkb1Rkdq1ICAhG7A1lsZfpBB9m+J5xgW/bdx9egR5943A47+BCbMmmS/y2OOcEk1FaAw9hxY/0eAjCoBwRC1F+vWGGbt26x1++7rzU1NiUbTQUWZWZP/uYp29y2zU5fs9FqZ8wwVanYj22HHWy//M1TVn/BItvvpJNs1ox0YgSo+P2Zu++2ngVn2lte/wZvfqf8smiNrIPMb7PmzPEgmeRvwRwfGrJ169ZYd1e3TZs+0+cT5lHW6d6+PqOR5lMf+7htPO1k23+f+R58E6xX/Vt4IJvZb18zx7adcprvX1PsX34m2L/WlSvtrSedZI0zZuzUgYbX153yCdt/n/2sqaEhdSBGrEumu6zcnvvds24ScwDH1zLW51TWWtZIHqtWvuyUzplU5seM8TWTB+CIa3ft6lV+PmbNnuOVCyVVoOTU1dV7ZpZtYMIiXYVAhOsiSG4VlZpEl/IETVCHlJRlzVT112ObTFRdiFfjvOf0F2XL9R2swayTTlkKTYSSfwAMDG7c0CQoWhJ4i1HgTpvhzuk9L0KPmc5JmVVWVO0U2PJKsU8lfRhUcREY0Fq+032XrfejAZTi8zQ5ZY1yE5OoWGTBfC7uHu3eFhWL11LyNnXkFl2I8+XUHvSmYRjkNDLvjA2FaxhEjNi+LHwzU5I86VnQnuL1AgDlFYtMpF4Ixf1iTBa0bA+AyKOgSJUcJPupOKkUkImmxnd77JUbAKiJc2ho/DukJ8l0ENLc7GreLPvaTTcOHXjgQX7TNDY2uODDuxWHwFrlEfGyCr5Y5glMUAcKBzHhMOQcv2hMRlaAVuV8Tr0luJh1U/FTOghZUEozAYhgUPAHJoBR5pqbhskpBxGf/AQg4qECRHCePv7xjxfWXvRR8HbiNPUwsyeeeNJuv/12+z9PPmmXX365U6C++93v+Gt46wIiaBH+wgsv+CT4ob/6KzvmmGOczsSJ4bNr162z8887zz7wvvfag8uW2YIFCx1EnHD8cXbCMUfbvL339u6LdTVVThnhRnVLztpamzhxkl+gm7dstanTpttrX7u3DQ4NJWvYvn6bv9/+LowBxHS2IsJeZx3trYZIFpEvXHcLugq8eoAJImoEek59qav3jo1URnq2b/eg36s6/f02adIUd2xigXCUW5YEcwAJVZbkQsF4TJoyNTXFaWst7FeZnGicJMu6vAyrm1WTgG5WcfqKizWuodIJie92nj+9MTLPbecNwxn2KkCf26oCItAQcI6oxhDYY6fqYkQsCgfJ+HfZjmh7r0xbcmpIrll8zgPoABGAWkCEV2cGdzjd4PhPDlMrHrh9ioOUYz8l0XC6vb56ZYcDDMACpQxuXLZfXVsfVR5MCxKQAERcuDjXEJjdcNEqn0fOvGqW3XDhS774uQ1kNWLmATv9ipl229XbvGKCS9hpl6aA/ZtXtqZxwOHC3RoSeHJ7xiF0Lt1F9ZWFFC0NlT8XTw8MljSbqygWHD8vlNMJBJiAvZkeQuykueA6vvKrqRHepZ99IHUB377drrvt+ojWFWnneghFhyUtjz2kjWjyTRGRKsMfouGK08Km9UhFn9m0JiyjaBoQAYAQpak0G67ANTDP5LnDIOIA+7X971Aqi9IEiMDJaf4NK9KXqvoROlZAxLNZR7WDyv7J3+YgIn/EYZc6MPGWRerrEMMGiCAjLqEzFKZdAYRdTfCjPZ+DCLZN8CzKkmpFAhEKoqWJYHvDCqj0+xix+OJy/sQ7TrHv/PKb6as17gJzoppxSeg0fir2UlWI4SJbegE8Imxaqs8PEPFsVGy0SVhkOvWlVJhdjVVp5/FSKhDNz3aV9e//wpX2tre81X728MNe7WZ9mjB+ggt5d/Sjmep3AbInXYLK1IYJSXeX04Gkh4DiJH6+OlRDg4Vy4wFQZYXtdWMOQUcezYsLzvB5cXYmsC493rLrv+T9E2gox/pM00sHEFngIOqJ0y+r3DoiUcydQsIWh6ktrDMkvqDS4kjVQyWUgJUqcVBOCHR8LlOS4uzf392aaxCVWa7X4ZvbL7/QaUg+v1PdwakOym95hVcjaqFlkqBraEwufNir4441ZowHSZiteLNPwA1JS5JOYRTD9pWkFG2WtYiqA/Sg2XP2sDl77GGvbljvSTnWJ5JxsqBPlf5UxVXQpySZ1krWL2+oSs+nxsZUFQjnG88eZ1ReZYyLc5hlsxVkFkY4wfbIKUWsQWo25447oW1T0KwgNW+YJ0vXxCQYsvraVCnJA/2i4lDSY6vYz5LmZP68gudwO9L4qHKiBGYBqIJe79ci7IBsTH17sZ3fByKc1y/QIG1HFkx71SbcJh3ghTWuKLkYC5XaLuWgrvT+Kq0kjEYDG/F5ndNsfHwbkTyQC+WI7ylxjBKw1LHqOuIzOdjz50vOjZgk+k5Z7hcayJxONcrkWfaVG68fOuKII32SasDWc8IEv6DdhYmqQYgphZ7F71JVQI4+TI5UIQi6Qej8jYfy5ImTbNvmze7uw42rgE0niH0ioOFm5wEAYdKEzsS+MF/1ExCSpY2g0+3QGhvt/u89YA/88/e9LbuDiIce8ozJXXfe5RfsJwAR5eV2+HvfazfffLM36Ghv77D3HP4eu/rqL9ozK1JAAH2JB3QndRJ0TYTTmR7x4Oiss85KwurXQGcqswsvutjedtBB9sEPfiDZZA4O2I9+/BN77LHH7HNXXO50pn1f9zrPkgMkqEQo2wS1BIBAtYBjJ+NBxYAM1TPP/taaxjTbQQe9zY/x5Zdftp5OLFy7bEwTNnAEgRtt08YNDiLYFyY5AkPnrJeZTZ481Sc7ePANDY3uJOW9KOrq3DVr0sTJHlhyThBbb91Kkxo482gK0uTnbg3Q0ioqbMqUqZ5haovJl7ECsFCJkEOTSmiqNPAeTXL8dI5vWLLqIhYfr7jQ4wLVJKLPFdsKi74iW+D2pjtcl8CCwPOACHQGfEeycYOGRV+D6CAb11CiiyV7NP9+ByTQj6qTPaqlrLsjcxaGwUF7/zGly9nIO+qWa3pSk8yoeKQKCaLEJEaWVuHsKyfZNeetSrSl6wjPhvtS3Hzp2iQKcyeWxPUkcODz7FNNTZ1Tk6iS9PYgVgs+b4AId1PxSkd/ASJ6t/fZmZ+bVezs5Z/9jV93TN4EEF6REKWpIvEzC45keWry44ssQYG7XZCdqfSFXCAibTwvCfB37sSUe7TyGses0sLw8ftmABFkpRUF5pUHfUQBJ30XeAAiCEwVgOp1bUOVB0WZCmp5n7LlsbsXT0lUJmkj5AKUg4hfn5X4Rgf8OEWv3z4865gFBSJAhOT7Ryn61KFq/4K/f+UtASLApbHPy4OWk4MINA06BEDFHxogj7xSR/5VGjzzqp5TDwSuUlUteJ3vFpgoQERstj/YXJ8+4xT77s8CTGi8pVcQGAAc6BwyJjBRS8+hdpf38jluQxWyoqG4GE0am+htvrvDLl5T1UEuWGoBAojgNQEpZfNHqwS1LrrI9t9nX09wkJiBPsMaCFCHYsO6x3wE8CbohUIDiOCn27X2bXef+u2YTlDlC644O8lzbpFJttiGbM8ldLzd/SPXdORN5vhU3VdutHHNLdZQW+eBt5MUA0TwOnN+4q7jfsP8k97Ae3ggUhWI8MSf9wvo9YptR3dX6mIN6AkQkSqcKfs7dPZ5I3f8mi8kCs6lO7tN6RIpnXXbLrvAg38Xw4aLECCNI6Ey0VTf4HQm/18f/4N2CxPCE3OdnT7H8UgdwVPWl7lfDVU9wI5mcMm8wopeWNIQ8Jz3yApxNdlsnztiv1RtYLtaT/luVQfc5RBRdRjZDGsRhrPGTndS76UseFSSTtvle32djY7Youf4DsWcXvTRik7P4skXgmvXiIRNuZ/sRH8uslAR8MoNcZfi4jjLTmMPsfCITHvskwJuAS/X5EKXDmDl2+deYF1D1D8KnUhr1y7viNhnBckCafzt1ZmoRHCuZE6i+yAF467UTmOQVR8KzQznehdUpQJQZDs3AoClXgTDr+ZdyUXrKnmdNxdVCfV3yCsIVFC03RBG+7US+1kkiOOzfqzxHTnzI9Gbk83+7h5ljz/886G5r907RCvpBKoEwgflV+x8TZxfUIQHrcipTAgvKQn29hqdcCmFcoNwU+AKgCsCdCbKh9AonK8flB4+o+ZZBKRMtKtXr/YTCV/fHSy4SUFC9KmIEpPrN+rrHUTgofv8Cy86YABEMLHcedddLjalacfkyZMNFyW6CX7pmkQ4vuoLicp08cUXuZsPQql/+7cf2fve+1632Hr7296ehNWf/rRnDHBnOvOsM+0f/gFNxFwfkxkzZ7ioG5DxjVtu8WYghxxyiHcOxCno8osuTNzXMnhoFZ4dZ58QxgKmuDl5XTZ5TU0p9weAgneJ/SzjygRHGQ/6CVUIAAkNR1q3bXHb5MR3S+XwxqYx3iGZbVFqRm/B8T//4gvet4PxBHBRnsTaE5cqQBELANoJ7Gg9eAwnH6Fztgt/H2G1RM/edC6cKXRTlmZTNPHkALSYjIIn6i5RmXuTyo1+3cVNXpRiQ/wjrikuSginacrGeXc3oa5OBxEcQ8rkURWA2z8sttICSSDO+EsrgINVcs9KIEK8X2+m1EWTHFzEyu2ojyYCwQPfmegVofb2Vjv57DQR3H5zLJhhJ8diC70sfdd2O+3ilJW/9oI1du4XZ9iXzluZepdwMsn3oY3wHhPJo92PAds6X+QTiGA/AXw4pQAiUhUlBfaqRHDcZA+pREClOv0y5VXNrjjj6UITwbDoHme/SulMHkgwHgQBlUkU52NjQ3bFzZLpioeSN5VDn+QzSPxUZJi/R+HZGrO9Zww3RRNQIJPfYTb3QLNln4jNSDxLwEmwLZBQ+jVkwPWcAvZSAbZ2SSAicM7JcxIVR12SARH0MRDV6cRF9/jrv74ygMTNCUg8G3RwnHsU3AMi2EXppudGQzlxNK47Lh3XApn5Z+CnJ0CEAmTRVnRYChR3nZfe7dz/e18kHFJgLQdafUjuRLg7FZ5kUZEQiEhttMzGjR/WKYxRz4u5Zr963Izsvj/0RfyegwgGT2Oiwp0ACUDicTMAw+7h/e4PVSBCFRrpTR6Kj+UgAlBVCibaLrnY30n2e2xLSxLwVlX7fUVVgt9Z52R+QVXdm3t2dLi42p2YABL9qXGm67PcqaYqaSfQTODeht0ygUB5mc26ZsluD4rKko6j1NZ13G23eCUCcGODO3z/lHRRB18SBMyDFZWpCuFUywADZKo8lo2MJs5t3b3braOry/8DjAoQEXoydpaKwMBZC0fsd8Xia3xsqkNUvbuD2rro3DTXEdzUpKCeBB4B/firFtvWC87xeEMVlibX7DXa+HHjfF7nQQAPiOA7FRwxr/MgYHT9BI6FQRESdVYGImoapwSaxz3RZ6nQkmb0kJScSsGY96QoK/NYSbaynF93QYomdE4dD1q3KgJFVlq9lbgulFGOeMw/4zTctH0l4mSQUjgAZSDEnTWj34VbzEI7D70F+5kC+Wpr3do6rGcIcw5lukdk2XM+v7QfISYvzdznlQ1vuCdqDaA7rvs82ZgMl7KO3b939hr5hkIfMAqdiX0R+BMIK6o5so6VjWyJs1IeKzsbI3N98j1QoJ5n/zPRfE7PypkbohUp5tXRlFaEeF46Ul3DOjfahlfHMmAoq2G2pcpLPlrFNRsJ1d8LIhBWc1O65VUm6BixIxILRXmlFLVQzqPcR5abANlFOgIc5RU2ecIEF1lz80o8zY4pAwDVhpsc8AHQIHChCkGQTfCCrGfQA6wkzBVyX3r//fb9ZT+wO26/wz5/5edtxfIV/voll1xi++y7bzFp/OTHP7YH//nBoiJ1080324MPPGA/+elP7GMnnmh33H233XTTzfbjH//IHnzwQW9Md/75F7hrE1Po8hUr7Oijj3E7WLQXB+y/v/3qqac8QKcd+vRp090N4cYbbnAf3uOOPsre8Pr9HZAxrDXVCNeS9zDHSR8Kxgd+JaVGqgT0tQBkKMDlpobOxTagMqGJIHNNwNzZ2e4AoqG+zsEJ48Z7Z8ya6U4+ZK2rqpmwUoO71vY2r/AwpoCJ7q4ep+mwbcq8vG/SpMnW0tySLO+iAuXWXtDJGhq8n4EyLk43ikmRiUvdx9VNfISXsLI5wRPVzewXfIi0NTHrhlBGSO91ap0yMcE15dqB9+quSzgGZcJqQARlbm4utAFlNmgV3usk+UtLPO0AricBY+em1jcUIIKFUpWInu09XgLnOxsa6j1zD3jhnNaQVezp8YCf/YjG7p7d8yY1Q2Y93YCIRHPic/w//bLUx+TGS9Z7tjJRsrC1S83rAAV8mO+E6kBFA4pVVVWNg4gqF0CnfeQ9vsjHZ6BKUYHxpjtUQ8or7JQLhrUKgAjuM7J0uIaRJdS96J09Y9+dfoDoiqwkQUV1lV0Sgu+RU7SAQa6HSCn3sz71Ld+3Jf+oBg88SzQ4YFYTUb2CQ7HDwCaxqXnzzOZOChBB9Kw2wTkTjEBTlBg2rzS0ou1SXbdSnHpeICKYVoCI5d5xOz0OsQSIBCIOt5ROn/DjkVG+QISCtkfj86IgASTmohWFphVUretCZA2IuDLrBLYoAvKeyOoTtKsqMD3cmLaGG9NfEkRwCMT3qmMJGBQAIY4R16a1sT8KXtMVnkDEpz7697bfTbf438BZgZIRIAIQl1OZSqs2JZ23XwmGocb5TwESnG1RtrT/3xp5kRdXRCmIaL90kYuSyWDT2BRuPUkM5hoSZtxRPkfg5obGoKzM10mSOAiIqTR4Vp0GlMxZsmGsrPS5Cn0EcxQghITCjjJzEMH4yrpVu5q1AxkBInqvvsIDHIJsHKOaG5usfMhsYDsW0KmJpRyXlFRxjn4VFdtU8fYGlEEB9bkx4gHot+ghOjq7rLOnO9GZgn7FMTl1NHI4fWecM2JU6758vQfUFRdFA5WSMc//hMbEglpRmVwkGy763Ih3I66mAkSjPLp8s7aNHzvOtSeM4/be7S4+pmrPfCf3H7ErPLbAVKYpVZF8LQRgZLRbAm90jMzXnEvvu0SVVtbnTU3JpSkEwr6DBKlh4aoYi+9UYpa3iNY0AkQQ/A0M+PjwcEE0naSDeqPsshqvEkcBdoi/FCvxu9ZlBefi+rvdehxfEUQHdUVmJ6SuiBc8QA7r0JwqI/qMsulFxjtzClIGP8+O53QdaUYk9o4MWlF1EI8/1wkwHrvSGOx0CeU2pVFNEFVN3+0J8Yh9fKzD1jQlNbm9d87G70Rp2oX7ku6TvJqjc6AAX2CjeG92fHnVIa/EFM/HAfs5CiDj12RmU5yfM0kJ+M5C7xwATWwfVSv43O8FEc//dsUQotsUyIRAI4J1v9B7egq3pRw8qCU87/ELN7Il7JgallHapWlNP8g4yqNMVOoNAUiAtiTaCoEuky03Q7IfrU5N6bZvTyCipBzz8MO/sFu/hcIuAYw999jDVq5alSa76Bng41tm9vr99rP3HX64XbsEvnayLDvx+OPs/UceYZ/8NPX04Homk5siC/1XH/yA95d47oUXk3i1rNw7CbIIfO0b3/SOjGSZvbNxRaV9+hMft7e86Y1FWZGAjmMfM6bJm4Fw0tCNIPRiH1988SV77Wtf65x2UUiwtqUSQwaKykxnV7utXr3Kz9GYxgZrbd1W9CjYsGG9HXTQgQ7QnDdo5Q5OyiuqbO269eEoUeuTD9tERN/ZQcM580YjnCOqEtjKUo3wCysmErkXjMFru73NJxzOi3cmjwwL2/UO4wACX3RSlkRVKoa/QPclnZU1OWui42+h6ryqQcZON5nKnj5WQWei+qAmbNDG3N7U7V3pSdFr/X09VlWVAmL+A+S4tsjid3V1p+qPl6OHnabwsAaMffCElFP+2nXJ1hBQBnjDAYpg38X/+IwHuClclrKy5GB/ckDiWhCIEPjhunNal4uWE9Bgu8mKNgUV8KapPAAiKivRiyQg4R1kI0CRO5OE1YAIVm7+4dQFZe2MK2bYjZeudtApdyYCHO4XsnFp7NPkLLDlGbwAEezYZV8eDq41WZ9/yn86EGV8Ft+2ND3t+2Z20d9/xI8JQHXtN2+Lj0R0LxBBMK/NikMvEPGB6BOROxoBJAARwiwjpSXDolyJb6X5VhCauwuxRwIRsXcHRt8IHd+JgUrQSvCYH+UPBxGtZo8dm0TVLWWJWyMQcZiiTUW3apgnrYd+Pmt2ZYmpzf+KL1fhRdsUkCDAlcf+aP76Oy2k/4UnlKFX4v9QMwM8uA5C25MeIqoFAAnE2wTi2ufnTz/VryeBCFVQOOVF12x9SYCI/tDhVsX229vMxsgdStatASJKA+k/9lABMgq+RdmKNh1/0KbaF13s8xNz4xHvOdxNPNz6vLLSE0NQbbzJZHmZJ8a4F7a1tvp96BqICBDxx/c1N/rTCMQDNmAQETRMvjrZugqgjXbspTSg2q/e4PMOgfzY5mbvWUG2Hj1UX09am1OSI9k8+vfC0a+p8eZfzFvu4Q+ooRKJhs7d/JJOg/UP3V0Hc2lvTwEiAD0KQFJCJTlA9Z55jjXcdEOR1CGJNnT+Rbb9ysutZlGyeS21IhYbsPPKRYW3f/OlX7BF7zFbG9fKV6642I+L6gprOACCxJ0ot5wT1t714QRJxWFM0xhft6SVI5AloPcEZph1MDe6q2Jjo6/7jA1rbP/23qLjddIWljmQlEtT7uWvfVBwzxrJ/qi5LtcO4EBiadGnCh1D9GgoumzHvnmloarKqcnEYYAfgQ6vpsRaLutWXdCehQ52CaBJCTsxTbz/A9agXB/lya5bwlyt7cp0e6JJguegzSiDXlCqSrUcAbzYhscTQcEpKEeRZPQqecRrrPcOUqKaong0T0yOdsMWNqWiIgXVh+NzIXpQ1VSF0bGKCVFoInah8/DjL33kPSNKbWFD8yJKmNO8s/EQMBMocK0Ij130oVCzOL2ft3LM0jWrmWFOTVKCmGPmPtB1xmdVxSquiawr+WjjW/bko78YmjBxovsJw+XmZhDC5mJ0B56GhmHLzOC3cdDq6cBnuRmc61VR4ZMjVQnn39Fxc2DA/fx5qP06kyqBH5Ms38lnuKm42XiOm9hvPPQZUHrIwBCEZhcAAAdxM1UABuj1++/vglMm5tRYJk2AVAymTp7sA0v3Zrr8MSG++c3Jz52JZePGTZ4JpmcDkwxBNlQV6D4vvfiidXcDpmptyuTJ3uGR/X/xpZds1arVztdj4qX1Od0M/ebr7vYglt3lpDCOnCwmU12sHDdBLPvX0tLs2XMC4PHjx/vxY8X5yiuv2FDZoFc4qGjU19W6JoIsPIEn7kxsm23Q3Ki2rsHa2tptTPNYe+75F2zu3Ll+ExLoch5dXDbAWCa7r4T6E/cRYONN5MLFwsvsdNNsbLItmzc5nYnvoqLhYhw1H5PwJhPbOxcyulPrd4EGv2HCpcsbwsGJpdQLc4EKFt7EcWMKgPCZvHGPW/K51mK7B90qSdPLgaCVyknqrIxtX69t3rzRrz3X2WgSKocq0F14RaOJ8EY4YfHKQnnUSYlE8k9fq0ucZom+se0dTHa0PJK7EpWOdJupNInmgIwfQnAHNztSVs+BL9k6r6SQ+RimM/F7ApWp3Iywm0WrqpIu0nxPRapGVFb513v/kahECIhAZ3JLbacvp0WfMWIfAZJUVlgwe7q6C76yZx2wZx1M+hFNSvSJcJ7zQL9XQK7+Rrpvhh90SdNEGj+dKpHY5eedercvyNfcEvz48Vm6WRQjRQ2SUQS1aN5rzOaeZrbsjkxCoY8LROhnqVZbETg7IT13CUgptNAKYp37/4KdZUkxLV2EjlXVCHVTnn9f0lUBJOh4PWPD2p05/YAIji93EuJD0mmo14FkIy8MW7tyCGT522MdUQVAWXKABKP8pwbSoy0OgAiC69Ju1doXgISoVtov/T0alUaBr061fvJevV/UKAEYgYhfRUWGbaiyI7vVP+XYVQnZFYgQDW00jcXmC89Pa14A8TmzZtvM6dO9YyyBCb0KSDK8uinBKVWZqTwQOHf3dHvVQZnWlPRgnugrKvZQn3g/+gImF4GI0c6XntsJRHxliffr9caeDY1JrwElksnK7Zh3ONXI5+UdqYICgHDxslGlTYkhTwTGpOLVlqiOuPPc4A7r7OnxqndrR3s6LswXahLVlPXSK9ZR+fSGdmwPy1VABGwDaJsLkzubrg2xFXVsrVek/hDMeV/75Zf9d4GIxRecY431DSGwrnIQ4bSjujpbv2G9z3tKkqh3gfeHKE+drHkvVebUCyNVt4k/WN8dBEanaeZHxoYK/dbNm/1zin3EkkhzaXIoZE0ROCiywKx1YZtPJUFuSqIkqRovg5EiA10SrCe3xZqiSlBKrQb5DQAAIABJREFUfRIlSpRjZaTzJJ+Ss75uEXyGMDytbdDYkkuR1ntl0XPgUEprKq5P7W8GUkcADmx6x6SUxE6Z/aBHcR48KSxNghoDqqNytlYVGfcs4HYQEfGEnJrK+ZuYItwotb951n/4GJImIj8Hxb5m2f9iGwGeFQPk2yyqBUHz0nFLO6HP5LTvUk2JwJt0GP53JnAvqhAlvR/yJK+f69BRqD9KAXBVRcsqcDrnxTHJrp/z8uQjDw9x4cLBZ2C8q2FDQ8HbEz+wQIqBmJgQQOX8B0WT0daFxHMADE7Q9u4er0QQIDOA4iYyUap8yO8SnhE8qzmKU6zYJy4WgjQNVASogAi+gxIlkwABIoJffnewEu/jAlKZzbMtGRgpgsCw4dIJ52ITf3Ljhg0ObFgQdDGSuWGfFdgW/QWGEn+e/+y/TyA7dvjnGUuOmc/pP4EioAFgUl8P3x1f62qvLABuCPY6ezqc0gSIgOcJhYnfaarDPgJYvGkKdIm99nZg09be6c3sPvCBD9jKVa/465xn9gGLV4TUHCsZDIJnt3KrrPJx8z4fcS24qxacVXizZebH49mWoFoxfpwDTaIqg6m6pPKsymS5xZhftGVlDm5UWmM8ddNropNOowARZWhDqn0S8Cz3jtTfwqlyoSsohFq2wzo7Wq2rq8PPB8fHf64zAuvOzihHe0+EVM72azToTKTv+gcSBYlqghokppsp+WdDB0qZrJKultykcFatLLlzQbMCeMQ+0rE60aJo4Ja6e4r+RiXCG+X19PjCDmigyRvdNzkRVCOoRDCvuk7FJ7k0HskBiuCkzBfAwWgWxPvYTwT8LKjeqbw3zl1Mhqkxd3K2UnauKoAeFAWA+fXf+fsshlGaH/BA6l8O+7xFuogQXI/P6U6xCfAHDwXQEsxSLVhpNm+O2dw3mS2j+bO0EqU0JH2W7Ui4KzAi1yZVJbTn4fjkIGKOWUNtQhdTYkcEIk5f/hV//uvz0zGrCgGImN+5wgYaU7voDZZ2ykEEOogpiU45f264ORENCUSoIiEAJbCj47g/7aQC67oMREgXIcwjKtOfEkhnJ3OnX/menCLDGwQYJBrPn8sYWTttq5R+o0BRlQkdL9vXkAgwCFSwje/ubof/yNc+Hu/Pe83zlCoRgAggQGkDvk0XnFfYSBO4Eny+8fUHFC5xzAk19CiorbVtba0FvcQtXfv7U3+IEPfKjSnRLxOQaPp8EvdT5RgY2mHjrtq56ZwOVWOj8RstAB/7zZtT47VwLWJ/HRBEdUC0BZ9DqTrQvLOK+QUN5LB9qidKmGV3DDecK0O30d1jbegNcMfrS/TTpL9GPxEmF6zjA0mkS0VD+jMfn0iudW/vteqLLi1udYncdaybL0muThM+f63/1JQApe1X553lVKa6mhq3rp00YWKKTbq70pz3mVTu67rg3EQLotICsGpqsjoSaGTy6+p83zhOgT717mDt5z2eQO3qspax42zipIm2HX1FRvVWJle03oKzvoskG+9XsiyPcRT05dsuss0ZmPB+P5nguDQgVeJWmeUCQESgraqDKkuKlVJ2esDq6xLzoAARWSMz0YB2d9uJHl1UPyKZpbV4BHjIRcSxUY8TCPojIz5CF5CxG3bah2yMimqB6EwBInKBPJ8fFUR4fm+4AsL78vPk35sL3kv6PBQyAVVXommyvk/BvM5bUXHIjz8TSqsao3ETCMyrSQKwXlkqrGpTPy5/Xway+FuCfs0DMgYQ6NV3OSMkwImAS9nSu+4YwooUqos2xsmV4EK/e6diss9Ze3AFdXIw8EGJjLGCy7at29ydicw/ASY3ZhrzNLHw8JvMLCgl9UV5iW3xju3QVtxDP2gy4fZDcMtFgLCJ/Yeeo8yDXzQhaikdNJ08DYwDGl1wcTNyTOg86EyJZZ47beBmgxtFlJ+S+09yHkpOFknUBIjiPYAh6Fo04nG3o/p6P4kIgt22z4FVmXPTm5vH+IRH92IC/pdeetGrDzyq6irt1Vc3eDmaLHVXV2fizZeXWes29BBjUnVjxw6rq2+01avXWMvY8bZla6uDhslTJnswqZ4OCKsRSzMuVIAAFGSSGOykDagf7t7pwW/vMDALQTQTLwjWA9i4kXMKEhMHFDfna0YzF68shW2bn4PITqjy5SI2CZ804cZ3SATm3xcggnuboJyKkUAdv7s1avBJoTMBIioryz3jxdhCF6N6Bl0Jty6dN0BFojXVe8CeLgW4yAjXEyUnB5E+mcgDuhBLJSqQrm2yJ0Nu8QhQ7g1qTwIgab9TNUN9IgAPVJtYuKlcOL/VNR9cz2UOItgv/kYEDaAQoMFvXnQpeMwV9K8oL3NhNdULrkkeC76wh5364f/tCyINfFJn2nBjASnGvekgnnsVzcTAgF377bfFtJZTmhStS/3KWwASiJPVa0G8HV6LMsL0qFhE92bfsKoF2qRAxEyzZahchU8EDABw7wzbV1VCoj1BEbBLFZtz7dkdpZhj1wQiRF1SX4gDlifRNCDitHfeYiZpRwyBQMRjwYkSCFHnZQcRfEbgSNG/eiUwbAIP+hm4g6CQoFzUIbkh8ZPNYBPx57B83V0AoOoBZ0tZe4GIZJb9X3/sDkT4uhDH/1//hj/skwAJQATBuFoM6vIQJSsHEa2XXOwFPuYimsh5Aqiuzt79znelCnzorCRSBgRo4WW+gALrnam7u4epnrF2utarv9+arkz9SLZdeIEH9S1XJjMQHqWgYTQQoQx+75VX2OwZ09wKAdBABYL7nm713Pe5tasoFUxGXokIEOEJjqggMK8CIArTCYKU6mprbWu3La2t1skcTsBF9dvno/Tfe+9YmfefoNrJmueuQuXl7lJFFYKKC3SoygsW7fLEbVq00Lc9+coE83IQgYnbgoVnOICYMXWaVyKqqqusNax0t5ySSILdF5/vYut6bNB37PC1DZoyiSkXOVcncKFYheNgfRG9Wok11oI99nyNB5i87o+iyo3RRVWiiBPfqNFaRvVV8Mh2dS0wHgUfXc6Y0eSXzXtFSEFo6FhFGVImWWuUGA+epNNjFJqNJ5PCgl5rueIanP2weC2+V6Y6akAax1wafO/0d+gNlFT0FgAYszQ0+Nq4qypEMabQmjIXrfwCKZLEkVn3JHGMc+n67J9j3/lP/KGqS2xwdyBixEWZ2bIqfs0D8/y9uf7Du5dDp8b1KGxcldguBQ/5Nor4NKty7FSJyGLYERUDXXuhaSnoEiXNAzVmYpDw/bkhAH8XyXi5j0F9/vcf/evQ3Ll7WVNTowc/KbAd9jqWLajTXBoahltgZ0LsjdiL4ioQQSE7SSBGpWDdmrW2Ye1an7gUhLMz3nANX/ne3uTXXFVVcNU92xG8bITVaCKkWOU73N0gm4Q50GnTp7ulLHatIy6cOCa/YXWhhOhEvL3iJs/ENQ6QqHT09tr4sTSsSSIn9bRwhBfCN2WQCFB53btHV1V5oApVDE4/gRzHTJWBwLG3O7lDUCrmOTLj1VWpYoL+YM3qxF0nQ9LavS05WFAerqJnQJ8DCIJQMsqHHnKY/fa3z/qNMWPmbFuzZp1nn9eu2+BjO2XqFGsZN9ZBCqCru7vXxo0d51Ubz4D0D3hHaoJqjlNdqBMnssf5oO52FGBA14LGxCcY8Wjj5nD3kbDSY5xFkyrKdepWGRxKxoh9UTnYJ7MQXqvEz/nQ9cnYV3iwHo38ok8ELlLwd9kO56Gjo83dmVpaxri43JvrTZrk3t7O5e3pTdaw7r7Ul4R1jY1WU50ckEBWPb2dntlPmfnUGZtrVxOrqD8KxJUt8msYEEy1IwL8JHpODeeooPC3d4ymr0R5mdVwLdTTkLDcKxfu6hK9P/ghJ7ekkUh9LpILFfxkOXVhfTvodCZABMJHQAdjt/DqPYv74JxPPOQWr7Jf9LKxC7gzy7kAEfCbr741N46UnasI/2TiS31VBSKI4CVICA4PICJ6LBROsGoQp81o0zktSVFD6CAqTgwQ8WCAEkWBwi2ACEBJBjyKATjRjP4QR1oqDUhMLe3DQlvsz4u6NOWdQcIHFFBFiKZwrZ9qLj4LiJi78sVhX1AVYwQiBGpKXaU2mKEDyC1b9RaBCLGf1ERNAe5fEkgIRChTr2z3n2otu/KslBX+0A03ma4qBeqyl/1ThNIjFvxR/sAMS/oSfZ8qLrqEeF5ju+qcMwu3JWiEnt0jI8/cFkE5jd0m0tRzw6uFyx1zX31TozsWqdrO/KFKtII17aICP+5pJSLGRGNUvacUNOzuWCuvv9Ym0tSOikJFhfeFoHJC4FhdWeX3vsdVWXIQ1w4qEYnrHv0jImhKBizDphNesSyv8B4RW1vbnHrpoGkoJdfI4rsjY22dz4XM4YxbMw5WNTXJUa+nx4XYVLT5fPn5ye3qD3ksWp3e1T8z/Tz3vLNsyqTJNnvGTK8OQcOkuoF9LlV3KsKABF9vqcAPDbmLJAkZd9Ki2WhVdQEi5AZFNVhxhSfHECzX1BT9J1R98EAr9HG+Q8FGKOggyuSWmNTImz/vbO3nJUucegyT8+lzalOAF1nyi/OeVyh83yJJqmw2z3mfhozC5J+N5C4xAec7t3BXNrs08VqwOBRrRZDKtUbVTWwVt+gPXWW+H0W2my+P4xGty23WI8bU9+j9cnLMM/4ae376/orFIgDBCxGvSjdSjE/2/enm8CdGXI75vsq6XqBQb/TrRdaprjdMSchcH6Pqj38mq2Zo/4u1uFRzojEexVp2RKUmzuMI+lXc6/pO7afAqYOISNaqGqb3jlYtKduyYd0QQQZBP1lQv/GhlJC1jBuAQJXAiv8Fjz7LJDtvu5tOyyno5qRCd3Eh08srrau93Wk4BNainSgA5T08Dzcx7QM873TCRGfqQrTkwtPklsDFyEUp1x4a5FGJmDJ1qk+Ousg0ALkYt2hYRikZrpyLnscMd/OLrsgMpPyKEfQw2QlAJKvPikKAxfPQj6Ae8Tv7zSQFvQqNBYIz+jKw/40NVDRw1kH3CniqtOYxTZ595piSfes2z5qjI+Hkb2rflKhfNdVeFSHAhM7EZEXVg+/atGmzjRs/0SsRr6xcbQ2NdOLs83OAO8X4CeMdYDFmfdv7bcrUaT5m7BP0J4AEWQcHEaGL4FwR3E+aTHO69dbe2upgbcb06YVdnSZWxtEzKGgVoEl1dflx8Hm+w6sgnP9whOAcyQGCsea68e8mO1FbWyzCKq+p6iV+oE+u0b8GWpBEcAirvXdGuCa1tW2z6qpy+/HPfmEvrVzlWol3H/Y2W7ths726cbMLj8e2NNuatesLYPCLxyf69XfEu3vsiPe8w2qqy+y+74uDUmbvOuRAa2keY4888Z+2acs2D9T5d/i7DrbX7T3Xtm5rt7vu+34x/0wc22Iffv+7vQpx3w9+ZBs24eqTeLfvOPAA+/dHfxn0IbMTPvQue+BfU+QJMDjkTa+zsWOb7IF/fTS0K2V21HsPsfEtzfbiK+vs508+HaBkyCaOa7a37P9aa2mqT30xwuIVgAhVjcX8nKvm2AWnPOHgk4UcegELq6hLgAjRs9K8NpS6hQL2bMgWf0vVCECERAilxv4SHrAFRe+bzZrfbNaW9Y5YGp/jKSJGmTw9mM3XAhT6mNhTgAiy+afHe/OIU1GgwIfoT9oVdamek1L/AhECD5VBppELEyCCSoP+blzelb40QITaYwzMSYtv5crISgIYAEYAGgEkHQcIgeGL/e4PfKLgPBhNHsQqYy/3IEDEaL0KRqxyf6Y/FLAqwAZE/KkAgl0DRHilORJIs5bcWNCmCN7/XABCxsYABtnSahwFIgSUdFzqTq2/BSReveDcBLCHzANOqEFq2kXgSdAKFYa1jN9JAjHP1dTXef8Er7TKploi5khO6XR5NWBgYDizTeXh8p17KPy+09v3xausAX1ARZk11lZbFXMidNW6OmuM/gnsM/MoSQzue6dDZnQmggonT6o3gPRzoZEWm4D5pZsKfGeXH2cvVrUkTaLhnGfXq6qT2UUE8cw9PFjzeJ93vN6O/qvXyi/4w0HEsUPJ52veaemsLZxwrs2cNt1mTJvuazvraEdPt23ZusW6Ors8YObcAGQ4PioyAD+ABWPjBjPlyYSD39E+8N81KaJcsS6Xl3s/J7fWjoqBgm9RSRS4qQJfUHkJ2LM+ElrjFETmWkKtqUWAKhAh+mlcCFqHFeSJXiyzHAWBo143ShplZiARgPl1QZ8IX2/jOMUm+ENBhOseI6YkPiiYDhELiCqv79S+FnEc1GXuEyoyIVLOg2Id0077E+/1ztxiDYgJwbFK0BxMGN6zy0qEOy+W9HSILx7R/6o0uI/z5RarQS0qKlRhu1p8J9sT3UrnJBeDRyVA29LxeiWmhM6Wn2c5cPkYlGxX48LzDiKC+q84q9i29i3bsPa77JUXnx+i2sAN40E+Wgc6G0dXaS4Y6ELyQPYeDYiRQr3vnDIcmejCGA3lCD65+LlwNq7fYHVRJuT7c+oTQQ3vZdIlkJfmQNlqz/AzwZCVoU8EVCk6FqO3oCwaZSuyymQT6KKsMpEy417q8wkqOfYwONrXVAmo9s8KXbvIuy05EYGY3QKVZjpkMjo7PYPEfjs/Mlwc2A5ZbrQZfB6AIVBUU4f2AK1Jimj4DKABq9Yq56pBZ6rz/wTqNMCDv0nWn2NF/1DXkhYrhLg4ETHpc2N4ljuU+3DmEVOvXrPOtm1ttze88U1eZn7++efdU7uuPommuWHhOM6YMdOPjWB/+fIVqWN1f6pCuQ6G7EFXl5fn5+2zjwu8t23danPmzHH9jCzQGD9NMF7ujU7TAEoWUc9AdHT4e2RzpwnPQVptbeqboUY+VLugfIWHtXfYpBoVALXIUITewO9rd9aKNvGDiSLmdDoHt5328sqVdut373HrXvYJrQn7v+9++/m+rVy50q+tt7/9YFu1epU9+thm+9hH3urOWGvWrLY9Zs+wF15aaQcffIi/vnrVquJW2nff+X7d/eIXKfA/7ODk1PPzhx+3gw85xIHlM8uX22EHvtH22WsP++p37rV99tnXxo5tsYcfSk706GX2228/e/jhh4qJ6uCDD/YxX4Ww3ujF0mz77b+/LX96uU1orreJ48fa4796xsa0tNj8+fP9e1YsJzIdss9+4m+spanOm81BnYCqlkwGUjUMi0PeTzYI5xgWdgUELBqFcC6OEhDhLixDO+z67+Qp/V21g+KDskyK1Htz1vwBIPH6luFKhPBZ3mAuosh5483mTjFbhgMLm1Q6PldcinuiyoawDbccAbwCd+kgAkRcPCehjXkhD94cdk+AiNM7v2I3NJ7pr88JntVOIELYKcAKIKLy9sHhgowkIKqKiOAtKhPFkzjO5QEiVKjIQUS+IPx3+f2lM/6hsBRlrgRE/CUeOYhg+7psACp/E1+oKotAgyoiom/dveDMlLWHUuEV2cHUlbox2Xk6vx79Q1Wi6zKvUu3k/uW+6Rno84w4CSbRe1TJdIOISJr5PUiVk6Za0bCSCnzlxbum9+xqzMqvvy7RhbChriizWqdJJt4/IKKg7ECvigp0ASJ8rk4BtIIMfnp9Muu7pTmjp3e7rx0k+wARaBByXQRCZXHnoU/R1BYqEWt/Z1enjxlUJqo1jFP5hbs/3kWy0Oo0e3bDSBBxycxLbdrkKTZp4kQHA2yva3uPrd+wITkY1SUaFfsBmOBc8btXJ6I5IECQ88JzjAN9MFLWL1VoiUumTpvua3HS1iVxuuKLnN4rqpGyvHkmVxVrT6gqoJTNqBq+wujIxL9FMJ/RghV4yk2x6PwcXbCV2CuulYyKU2gaglmiShjHk76LLH4Iq0fpEVGa9c4rCP59sS5rrQcMkJQdwcGXRjW7mPOgmJiFa00WxH5NZvrYYl+zPg3FOSFWCl2qxx1yUgrgWlo92BWIcLnjLrL+v4/OxLHvBH5UDcjE4hxXaZVFQ1LoH3I6U4wD5zc/3qKiEfsrt818rlCFa4Q43sF+MlHQfjiICADk8XYu4A7gUrbi1/85NH3mTD/Z7lVNkB1OSi5M7u/3wEsXOQOC7kABu1tJRfWCoJcMJ8G0kAy0HZrNcQ64CJhENejsrMTH3IwsJrpY5GLkNmnQVqDvhOuRBGnOL6PXQVjCui1sdH4c0VwlxL8SKAmIiHaVc/UBDwp+nbc3ZozTmTyjQTkUp6goNUt0wk8+oz4Y3iQoysSIy5pbxllNbV3KUNUlwMB/QIS79WDpWVnhTeqe+vWvbcvmzX4+oC05xae5xrUV0F/aWvGNHPJunM5PJdNVU+vVBJyZkDZ0dfZaFcLbAIYsDtW1NT5OqSKAwDrRvqgWrFmz1t2a0AS4gwfC9Lq6wgr09W94g+8T40aHa86/si8+3iHWySfKgs4EuKRJXTgwAfigUWly8bFra0s0pgAkPlGHRZkmRO89klmdOX3OMwhDPnZcG541D+cj9Ykw2+EuWjd949v2zVv/0d9/8qc/5TSgV1avtfvuW2rnLjjHpk+fYQ8/8qi9610fsRee+w+7d+n9vnCc9NGP+Gfe9va32+133G0ffP8R9swzK5zidcstt3pgz3mbNWu2XX7ZpXb//cNSwJdXJrBxwH77OrXrNbNn2PMrV9ny3z7ngG729Cn+HYcccqjdcfdSmzNjStGv5eU1G+yZFU/b+9/3Hj8uAMxdSx+wj57wYfvFwwmwHHvcCXbFlV+wVStX2qw5c+yVlS/b8cce7d918WeOtx1Dgw4iOLfenG5w0BdHAISE1dyfujeTMD1ZvooPzPcAIpRVFIg455OP2pJ/UlUin56U9hfBP0QABx5r9ng89/p4j4J+xNUCEl+PbRFcP2w275gAEc9l3wGQED2Ip9XRmu3lTbIlXNZz0jNkOOjiYMGrCnFsp8L39H0AiYPsMZsb0f6EZ6M3BJceIAKAIMF0qTxEjC89n4MIAIaqEJH65gcg4o/ptvyXCLz/v9zmi5/9Xz5/zL4+Oe3wgDr0lwIV+o7SLt3vzsTc6vAsEHHPwrM8IPU5PXq/ME9CCyLw1E/pDLh39tprL/vtimec49/aBZ01VReYp0j8SEfn7kWxU54IGUhNMt2x7dJL/8unouHrX/W5fLBvuzVUV1p9TeKg4xhFBcXvcT+eZKQAbXh3ICLve6PmvQIRVLBVjXAQoV4RYWLimdDw3new5U3RUndgOnVz/pnbu/gcNOL+Pmu4jIYqoz/mDX04zX8HpXv1s4cvsOqoDNEHg0Z6rF90sKaC2tUX3cG7MSSpdiABgIDaxd+MOcERmhGvqFemuMKBI2sLAbU386wqgqxJU6dZZ3tb4WSo6oECWmV1VQkoDdrYbz1HcJZrZgQuFHh7L4pca5Fn08Pr34N/MvsAnqDNqIqhHhBFYF4KIooEXEqyjnyUWa33nApKU66F4I0SEe/mSpVDVXU4MEJLEi1Zou6Cp6/tlGg3eHoENUs8/5x6O4oom895EB/0Y4GIHSUaEH3t7kCE3//5d8Q+FiAi3/fM1rWIazIJwKgBeYxnMZRZhai00pRXLFThysXUucakOKeiS+X6nABe0qroGs9PZ7H9qLIU+xKApmzdypeHxo4fX2Qj/YIm+xuNxgicyeySHQccEERD0yEbTVDqKDqbIMlyktkl6+L0pIpKg2KiybHIeIZTkxwaPCMTmXW2J6Gy88FTutm7U7Z3dnh2m4lWYmV3DBozxgPthobGFIyGoInBYULxCkg0PJM1rUCEAmL57To1K0qWHMOYxkbPYniXySjB65hVipSlq3QSEmAziU2bOcvGh1MEAa+0EYyro3LvEj1gL774gj39m6ds8+ZNvoio6U9tU5VTj7hwqHighSDYI1CG1893Ia6GdrRy5SojeIW+QqDL/nd0dvq5UrM7bE1ptOZ0pfb2BFzDuo/z4Z7VtbV+zulAjnjMxU/lZQ4AnNqGk0W4WZRe9A72oDO1tflPHojUWTywnOVYWDQIdjknEnM73Sk6dsqaLjXSSdqMvu2J2+IVqehWDSWMz/Naokak7BnXHA+oY52dbXbuoivt2OOOs7POXmAHv+1A7y5+5933euXngx840o455sN23fU3WFnZLJs+tc8OPewwu+vue+0dhx1ia9estu/ecZetXbPWzl1wtl+L1y5e4hWFE084zsfw2GOPs8VLrrfDDjnYe3rwnpdXJsLuwnPOsvuXLvWKwoePPc6uuz5lXefMmOo/337wwXbnPffZ7OmTC1H2K2tTanrBWWfY0nvvykDEsfbILx62mTNn2UOPPuGv37f0Xr/+f/hvP7Yli79kS++52y74++MwoS1clgDr3DMATgAvQAI6g9vDhm7IgdgOQFkqa0pYTZM5KI+F6J2AqqLSFn+bqosqDioRiLeTdQ47MDhHAhHjBTSGm645iECCIBelAABu8XqE2bLfuHVSeuRAQal7ni/1g0SIXSpoDgBRcUgqH2DLymOxpU66DiJuMPv1otSNWgJpQAQVihYLr1FJPFRtAEiwz6VCbi5H9pevE/1JgClAxCMBIkodgIr76v+BX145+4wR2d7Z1/15KxOqNoiWJYCgHhuACB46By8vPNMDa9dd9Q96QCrNk/PmocXU1KakS2OT03XFs4dqSqIFnRqi4faerkJYyz3I2ij6JvMT958qqZ6gij4H1f8FGpMuleZvft17NPX19NjYpgZrrK/1RnNU+wnknbKYGZx4AjGyvW5cURsWr56YqUi2p/H+BCKGjVHQ+wEkqEBQjfCqS9/21GE71je2z3ixbjC3YOig4Is5nyqE6xzRjvT3WX0GIjYvOteD+XMuT1mAR0tAxPl/tcidpwBJiKoBCMQbVFmZc7e1t6UCStC2OFeMBeOOOx227E7z7d2enKMAEZEI5Di9uVsVXbIDAFVU2PiJk6xt29akG8kCaeIB9UpSdULug7u6jRVz8bpE1cy1Pj7RqG4EXz60mwoaXTMYwNRjGio9sTZ7JQRgIKCQ91g2zMpOAAAgAElEQVTIMuu+DeI+wAKC8MKYZodVV+LMOGxsUyrMdeC0iwCe96o/gQJnJR1VlSn9/Kic/kg4ewUvaEUjKE0lYCav8uDs5AlHjiHizAHAagZudW52CSKiY3shZs7oQxq3YhsRXGvcNZ7Sbui8ih6masio3x3nOgecObVNxyk9sqhO7EtevfDzn517/+4Aow7iia+IxUL4rQoVn/HGi8HiUZXNz108V7Z+5UtDLeMmpDbwEWSwky50dSuulCfp6kyZeDKYTIAEglBbCCiZIFRhIDhZt26db08AA9E2nET+5v2AATKkzWOarbklZcRlF8t3Y43HgeE2g5tDJVaV0VCOsmdvb6IUuXC1vMK3QQANiEg3caLJSDOAExHb52+2S0ALTYTjcJ1HOPIUmg9dDdFpk6YyZClEv5I7kwS/7iEdPTDYBu9LwfmQOZ3Jym3ua1/rDec4PsbDLUotvc6FufLFF23FiuX26ob1UV1IDhEcY00tlBea79XYC8+/6CcfVyEWtfHjJ7iLk8rfZLmS/WqVbdq80TNNTU3Nzo8VF5GsNIIpAkgmbqguakhG40FAomxjqUDMnjPHNr76qh8XDlhqjCO3KY5dvEO2x7GLtuaVrLY211EwNoU+AjEXE1dfX7K+zZ0FctFZWbl1tnckqlwH53AgeXdjgdlDo7hOr+4kilnSZbhwnevZLVkrramxzj5z5vn2unmvs2U//Bfbf/4+dsqpp9q81+1j733v+7xS8Lcnn2xvecuBdsLxH04dZ4d22Le/c7v3xvjnBx+w79x+p73j0IOdCsWgPr3iWfvWP95q1y1ebK+ZPdNeXLnKHnrkMbvx+iV2//1Lff9eemWNU6LYxgePfK8vaN+8LUXJ733fEV6J4Bo57LDD7Pa7lzqIkB5o1bqNtmL50zZ7zh520JsPsP3339/uvPd7duKxR3sl4rgTTrQlN95kM6dMdE0GD0ANY8S1fe6pH45Ml3lPEemR6DfB9UrHam8a5QuM7BqTqwXXV+qGjTMV2qAqF3mTbXRw78K7Mrvxrk9m6yIggsg6j+ojan5TgIj8JTUUyDtNszWBiC2dZpMbbd5cs7lHmy2j21RpkSN3XOKz4AG9Ry5IAhGqPoTAoOKgYRABnWlZOElVXpkycYCIAy5/ygYuTzqHTkcIFB8SiNhs4/1noyX9R+1/RCMHjpFhUBVEwmppORgSnltu1h8uTMp8/78MInYVYP25ni8FERrzt8cXqJmZhONrzz2nSFw5gCgvLzrde9a6vMLnUxmGtIxJFt7cOwSluPq9/PJKT3pRRVfjMRmKJAMOGpSZNTY0pr4w0FUjUeXZ+ov++EpExZJrvDLidFci5x2DNtZpVzgANqcKdghnVQHRWso6JEMTZwk4LZQqeaJLJAeixAtXgoHhI0lFso/kFHM9ICBPAnZ0dSVrbK+8sxqmrLYDl0jKeX+J9nb/LACk8YphNyq+Y+NF59ikLyzxsyVi5M3nn5XGH1AXmgYARLKgHdaWbNq40ZvKqerDegGFGbE36xP7StXB6UAxVxKb8P4kfB1woXnBWMAxrWWsN5sDaCqRqECt0CNkLkp5kJ0HYAoIFdQpy5u7OflBl1iIiqItFohYEa7RkSg+rm1RXUTxdnOasFl1OnFbWwESJKAuKid+rpKT0E6PrDpS+noe6Esr8gfdy5mgunh/WWLJsAcSQed0JlGe/f1RMXEQVICtYbem4ecSSFNirPiuUb4/saBSrwrpYnQ/8zkPuKn+hLkM75FQXdeC3icAlmsTxJAp3iP9xmgdsMNxNK86KPbSMeTUJr++4qF94vpwMA8NClBGwj3T6XhVTQALDUt0SC+0KxlNiveVrXnhuSGoLzSRqvB+ASnT60g47Nng/iEKJXgGRPCfi49g0zUFEyZ4cM7vBJAEWmTtuQm5QXv7kve/tBTqssik6+Usgu62Ns+QclP4tphEmciGBq3SCxFpEiPjgYuOC8CYzCsqrKGpyaZi6TZhQrqpy7BJq/ETSzDJpyXeZf+oqPCTY/AOzI1M4pWFJZuf6DhZ8INolscikoMI/e5OUZHpZ3KScJxJk3EkK1PX2OTZDJrVtYxtcQDGd3vzsaCDrVu/ztasXuXBMhesXxhxE9RUcxPx/Tts3doNNnbsuNBn0B8gCWKgRXnw3NtrDQ31tmNowLZt2+o9KPq3D1pDfcqU8d4hzzwPZ8TGNLc4/WnT5i3+Hs6LRIDeodOrOnCB+91tCkAAnY0LkfPk10tceBLY6+Lk+3jOjzmAgypIw5NE2JSKe6fteXZk2MmKyZxgVta+6tPglRx3H0niL4AG54Hf0Z7U11bbPfc9YP/x80dcXP3RE4+3z55xpt23dKmd/Hd/Z7fdeqt9+LjjbO2aNbbgnLPs+L9+n935vR/anDl72COPPWGPPvqIrVu71s5buCDm8iF76ZXVdtJHT3RdwyknHWffvH2p3XXPUvs/Tz5h1y8hpV7m77n/vqV2xJHvt/cfcbhf34CPBWef6dWI2TNSdYmqx+13LbU5ASKYLAERNy5ZbG858CDfr+/dd6/dtfR79pHjjrFfPPyQLTjvfDvz7IUOIgB5x51wgi/47OvDD//cLjjt+CSI9AV1wO8z7l8qdVwjVLSwseXcpW7VUA1TYJ0WkESVw9qWSVRdp50WtWPIBoeG7Ma73jFs2VrIfz2kNtv7oOGAPtdZlwIBUX746iL5HB8IEPHmfc1uv8fMDjebJ5I7Wjni9qSZs2eD7jRPBZH6uLqiOv9s0srbPKyA6s3ev9cP/e8O779s9jV7l/3YDrcj12ay4QfSZwZPr7COqFi0bEjVo21TEoKpt26rWdtntjpQUW+gF30//S14PBWv18frz6ene6MasebZZ53GNH5e1vUuPrrl2WetZc4cqwg6QHHfsP9r1lgf889/w9cH0aetlO9vftR/vt8FItRn4wenfyZVisOOWpU5CXF9/oysJ+9jjUOYyxrC/E/gPnfPPW3FM8/4faYmjd64M5wPU5W6z+csd2SrZq5PRgpUVNGneRCOE+UFl9ng1VdYxYWX/UEHXfvlxYnLX1mVKopl5Ta2qcnBA/vIceVURTaaG5nIYEFggtcdRAxmNqbe0ybsn1lj+9BE9DuYcOqq961JiQm3R8VeNuhTyYkuCdNZUz3IKStz9yR6Z+DORPdr3JpYy6mCSksy7sqRvSG+ct6Zbk/OnrAWARQAETwKgxjWbsP1jr46KSHAZ1QR4ZwAKDgHHgyGlav6IPm6FhrPnC/e2NgU82NmHZfRRaQry/nlI/QCOShwutSw7kAnWoG892kKvSH76C5WcqekGSwU5dCdevDMo8TFSY1jPUkE/Ti+j7cSvyh5VPD+JbStgBM/EkCMAAxZn4bR+Px5EL3LC3g04JCDFlhEfBi78ri2chBRAK9clBznMjlOJnemnP+vKpGD2rguRlR7sp2l3xJ0NoFFVddy7YEn46IPBD/zaoPrRPUYBYyNBtBykJEfnwCoYnR+FkL30TQhWYVG+8351/xWVKkEgqhcDQx4cllAghhZ1SNdV7rHuDbLXnpm+RDUBM901xDYphKkl8FCgwAXn0mPvwEQZDF5EGwyIREgEjRzMROQ0GmZC1OUiO7ebg+iPRMdFq0u0I5+FJ65RjBN74SgUokjTyPfoQF4fsEnRQhKsEOZLG4sMqPTpk13EMEDbj/VCNE0aN3OCSdAB0AQzHlVBFFciLrFSSwGOAQllETLolynCUWaCOd0wuXs6vKxYAxYOCS89tJ1b6810fCmp8caGxE0z/BSd3Iq6vPJgDHtxr2jh67elE9TnwD1Rti0ca0xaUFF2bql1errG7wqxHN0mSbwJ8gDNHBuPHO8vds6OtqdPjTQhytUUypLAWy8SV5qlOeVgOYW12y0d3QWTlkcE0Gn3LaYhL1FfFCSHDjGYitdjJe6gkbGcfmiGX9zvGpAKItVTeRUhjT+Ks/p2vOKwlAS5Pf2pD4SukkZs8L2tQJREECQSXTIs0c+MUKbq6qwpd/7vj30i8ftzrvusScef8zOPPscpzWdfc4C396R7/+AXbroYlu69B67dMHf2w9+/JD98qlnbMkNX7bjjjveqxDY7h729gPtZ4887mBk4Tln+/sPfssb7ZEnfzUCRLDIvrhytd385RvcCYvHo4/8wo54/wfs27d9M9GXHESYHXrYoQlEzJjiVRD+CUTcc/dd9m8//Znd9o2v25nnLLSPHo8m4iE751xAxAKbOXWizZo9244/4UQ75tjj7XtL77XF115jF5+OlgN3ujLPRqK/4Xxy7UAdgKqWemEMRXf1AacsJU5v8L/ZAJ7vg6mZnYN6zufgDlty+6ExLaocwOId6f69IxAGMJT2l5PbEmwnpRQlnyhAhALHRps3r8KOOqravvi1Bm+K/SElZ8MgyWJ+XvYvaXc+9J7YrcnZKrCf2TKmrBazD2HFE7bpb5ydInw0D6/Y0y6gnmgH2ps2/qcZVQLZ8vC2Xy6z1vuarcqOtD5LyZbecOyfunG9Wfey1O/h1Q+lKkQIpS3FLWb/vixpJw5Jtrfdsf/q871q2TID1kz+kGxxh/f/+WXLbPpBB1l9zG/Zkdnaxx6z7s2b/1u+XtvSYr978EEHSX/oA9cnBcB/jK5C0O1HWLmyyHrQmagqBDAE0Vz/rDnSvGn9wWlIto3M2QTw0JgcbNiQa+UI4tSnJQXgBNapiRvflbR2SeMlkAKI8MW7rMK2n5WarO3uUXXDlwp3IZqusV0oi+Obm5P7UASbntXNmknqd58vgjaSgwjGYTQQIUoTQMHpqR0dRf8j5hHRlCqhbHl1M2XUPclHH4YAEczpaEagQ7EN5ifGjUQFQMv1WGpwFduQfst97GsQRacmtVQlXHsZcQz7OHVyStaIkiUalwLJKZOnOADkszrHbkEaGVoPnILiydcru1sE3jopctJRMJfZchZ0kpyXHoGt+PoeLEYC0zcZGV+ScOrTxXYI3NRXgr89GStTkwhgPTMeiV2nzum7ssy04hmONafppDUgnSNo0QMDw9nsEUAojtv3e1f2pJkQd1fXbpEtL6m26P0E8W6BXlVtA0FpzsFOXgkSUCj6SvUPWMuY4ZJ1QZWKcdA45ceVB/DsQ3V1iil07lXB0P6lJGtW1YjAXYDNNRk6tkzr4dsbrVleyVjmICengI1Ga9K+50J9XUu63hNbpyrFx+FQqn1VdYJYXLEVgFpxmd7HNhWzl/3uqV8NjZs4yS3YuGDcgjPr+cDvuAlt3brFedTeQbmz0ydNyqNsFBoRg+gNZWgeAxc+7OwIspua005IJe+BadyUZBkI7Ifvw5TlAJzwHkBEX0+37RhMlRACHcaYYBZ+JxNj/+CgjRs33mk8fqppysbxxMklYOY41FtC9rUqQ3ETKcBlH2kepK7N7pTRT1fkHUU3UfZPiF9uG3JJ4nlpDZyDTgdkMlQV5d6bgLHi+NMkbd4TwrPCFRVOvYEjCwhg8gRcMZavbljtx+fgoZ1O2OU+vnvt9Vp/HhcQPtfW1uoAjs7Xff0Eiptt5syZVltdb2OgNDnYGDDKy5Se2WdfvHYMefM5qGFc8JxH6UK48NhvumPj0sXn99xzT6/gMI5+TqPiwzkWUAEYsA3OAfxMZb95D8Bm1qxZfhHz/IYApcMTV8qQ85p34gb4uFNVcjdhXHm+s5NFq9MXRMadMdD4UYp3kNfba9VVFd4fYvGNt9jCBQvt0393ir2ycqUdecThdthh77Avfmmxj9M+e+9lTfXV9okT/tr6dwzZDV//rp2zYKHTnD564gl22Nvf6vv8s0efcFrUMyuesYULzvLrDTH6b5Y/48CC6gPnFjrTTV++wR5/7FG7+prF1tHeZrd+8xu2Yf260ECktPyhhx7qdCYHETGBoImgEnHtNV+0v/vMRbZw4am+SH7shA979ePgQw61O++93/Z73V4OinlQbXny8cds8eJr7JLPfsyfA0SUR7aChZ5zS9Zv46aNSWztNIVUSYLbTM4HehvnIgUzg9bf250csFw6Q0an3G64kyoEj0zfIBDxniybnlOOCLJzUHFQbOLy+LldqmrZKFFpCM2F6EFqOCeakkBJvhuyfdVz0i+EmdTe81JVQK5LR9mDdtrpt1iYNJmJYqVti4oULksbKhNCgeI094UXhzUaoi7pmPW3/Er5GfHwIyGtkM+XZsDkU/Y/j983AhsWnuPX7vQlUuenT6w7b4HPrVOvST0+/pjHmgVn+fznVq1hiUwwCpefeSeZWNQUBhnuwBelfq0HzEvSx2nhZd7UOsE2eN6tQX19Sz2VSNDQO4a5n0eqWpT5/Oq0Q/rg9G23ns+mpMdoj8rrr3HQUBu9Dthvfp9Epr0qzeuqQmg/BBrYnoBDDiCSvSs2sMn9zuenoE8WwmqaYkYSUJo2Zw3gjkffh6pk1ODgKcw7VBnwSmhkl72z9NatLkbnO3xdoft1aC617vITnVzSOCRqGQCAc+cUKRmfVFR6IDx79uwkVPcGnUnDyXniOc4z++LN78KGHJCobSmuEW3Jxz0CQZ1fD0hKmsnxtlKOe2kGX+dwWGuWenbktCgFxaIZiU6jQN9ZCJFFVsa6cD4K3jtxj47Nk3FY5kfWnPHTmq3PjaxisE+xX7FvO117o+gh8sx/kUnfxXWbU250/Pn4jQARoXX0/c+0Efm+K3bwGLR/wCZMmFSMaf5dCrh17wpgjAAoJKtrUjyWU4hy0KSEu86JAn22rwz+aOdezxXVo+zc56CztFLiYCA0GQJBRWUmTGkc1ARFKW/LoHFz4BXbUAynbfC8RPpsRxU4Xe/u9kUiLBxLHURMnjYj1OsEsimbTgDLBvi7qbHBVq582QNUCY5BvwSlTI4CB/zN+wl8yWT7heBB6FTr6OxIzi/V0StigGZYiWa0ZfOWyMpEN+tAfUwOFRVl1r8dcW3KnGMnR6BDYEpADpAgY0FGnoMj0AEMUbLkYkiDkThehWNUUJDYPyF8AjGOjUVBwmLff+yOsMnsS1l5jpcJRseqCV/2r0ysGj8Xf9fXud6ALskEzjwQTjOp8t71G9Z5UEzgz38qENoG4IIqRWVVojNB4+ru6nWqFp95wxve6MDiiSeecJ0FmSwyzC0tzVZTW+WWsU7ZGjPOmsckZyaBCJqsSdtBpQYQwX5KzK1KAMdKpQkxmgAkfyNi42JTdcltcSn7Bo2LicvHN7QpyuqwPUAJ+0LWCcG6C9ey8qqodABaForOjs7E8S0r82tr/fp1/pNHTW21fy8LMAEv4ydqAecBYFVbW2093V12xdXX26EE33ffa0vvvddpRWzzlTXrXI/yvve82+bvvae98+A3uSj92q/8ky089zx785vfah858Xj7h5M/bhPGjbXPL77JjkFIfd0Su+nGGxzEffrkv/P9+cCR70sZN4TVq9baTTdeb0uuu9Z+/ovH/Xrdd++5bv1KJWLWtBSMQmeSO1MOIr58/XV27Ze+6PfQY0/+ymbOmuWVCKxgmWT+5Uc/9f2/9Ru3+HY+d9XVdumiC23pvXcXIAJ6RQ3dqMtpXodrV7V1dHbZhlc3JI7pwKCPP9UFXwujCgFk8MV7oN9tIgf7+23x7aN1bOObhQbETTKz91TuWgCtoP72WFXyzW6X6ji2xX3MQ80ScrBQYgBVtKTQe/hJQC9ME4wiQATVh293/m3a9gWxH9Jp6LukGRdwAURQJCmlZEnoLWCj8kIOIh4zezJkE3pZ/HuMfv+SDePi6P5/+QOa1sxDDrGtL7zgVZf8seasM2zGDcnVSQDA+wyZ2bjPpY7Pf8xj3bnnuOUnfHjmQXrKMK9PHDfe7wXXp5Hdj2BciTDWIPH7p06ebMufeSZ1mo+MLroI77MykIwOUjYv3ZOui4sqLzER/YKkm/CmmSSgCOLDHh3N09C5o/dRKLv2KndegrqEjarTmioqbcrkSYnelImF2Q++ZzQQ4dNXBIYOKJwSmUCEP8qHheBecRhIDeNITqhi4E3kuruLqgLzP7pCjpnjdfekcIyjIsNaAp0JwIW7E8frXaxDMKz91brpyaVwk3MdQIiBvWoUAmqec10hdq4wDpqo5qe1k/+AxabGJjcoYT3iPalCks6N0znRaNYmanGua2AYxkArbm8rnH8KUCEXHolv1WcjqzRIOC3ab/FZVToyao4sWj1rzbYy6pMnQoN+no47XpceIOhiAh8SE6upK+uuc+Uj4HR2AeMQVu2wOnIQUZqlT5dDoraV0plGe+9u78fRaE1+MbqFmFVUVdtgf6LKFQ81rc36boiO42CJBB+ViN0IywXEisC9xELWQQQuh5m4uHQfNPbaVs6syN872piMABG8OevXUVQqSscmq1b4uYprrKhUqJFeiOoLYLiLapfvY3ad5kBiJxARlDmn8nd1JTrTpGnT3ZlAGX7ZnHJxcaPhNoFfPoEbF7t7KHuGpMzBgioLBEkMCMEvky+BNv8JcAlAuSk5YGWT5cgkwOFlyMwC1jMCVRXWj6YiQAQBL/vJhU4lxHsfeFWjKt1c3hUacVEiSyfXgcRbdMTY32902PYGeg0N3qCOQXJKFb0hgmblkyN2abjVVCQ7OmWYVIXhJw9VFqAYcewerMWEzWQ3bvwEmz59umtHUldrGuwlrQD6kaYxNPKjo3cqxXoGp7u70J8IRHR391hvD7SyRO06/PD3WkvLWD8vVDRaW5OonQWqZSy6BqoWZbbH7NdYXW0S1HFeELABIkTLgsqEJqK2LtHRPEOGd/f27T7G2J/S6A6ghSWsNA1Ug5iYVRYVKnab4BDqsy32KXfyko2YGs94L47IvhWl2gB9TE9dHZ1+HHyPi8E7O1wbocwU4l/odtC3OE9cE1yLHB8goq4eEfd2++7t99m2tk77xq232k033ujBONvHlQnNw5LrFtuJf/M+G9uSBOBf+8737IQTPmIHve3trof47KmftL32mG33PvgDe+ixJx0MfPJTn7bGpkbXQtz6jW8kK9c5M+2Flavtrnvudd3F/ffdax8+9nibPXuWXbf4WhdAX3L5FXbiscf4ce87f75devnn7MTjjknZfmw+l37P7rv3HgcE7As2sGecvcA+d9klDnh4NLe02Kl/f5q9+S2pN8XSe++x++6922ZNn2QnHZX8ZlSJwCWNTCbnDBCxbsN6/yaucQAk4YHTGgJE8J1XfVXR9K6mfoGH7PXmSNurhYReInJWZl8/BSJ4T9EMOwMRNbU2b49BmzvXbNl68YIydyZVJ7SbgJHTsk5loivPMzvZbvU9kVXrs4EsHEgwnOnlJHrmEcWQ3hvSPFLrAoxs2wISQgSKb6k28BzUJblFBTtLIEL8ew2NsMf/AInRrzNoXK858khrmjHDNSC/mb+vbcKlDh1Y6Kfw82dNULNSNH5k4Sfe9q1ioz2bNzv1q/Sx8cLzUiKnrs4mTZzk8zSLvdt6t7V7QInFqwup0c9VYfox7C6E7ozP4/hD4P/cCy/4Z5nHPWsYCmYPwumZ4Gto4mmj31JGHycoKhGsR2luq3BNAJVBFnjmY2hSfWefVxxC/9VXpMq90zarrb62NlnOYmMKJau8wiaMH7cTiGADpSCC53LwoC9xk4VwAUyTSgIRCsZdVN3d7f+1hqtyDMAgYE7UrQo/NsYZUTPjwJzOeoIGgs9va2t1WhO9GTBWkce92Al8xvUOvr4kPjjni/PujeK8r0HaP0/IDA1ZW2tbAofNzf6+JBA3B1zsi8czAofliXaV072wRx/xiGCrobHJxfFq5uVAIMvKK9NbUEGIT9QZPOxYOX7v55E1jysy4hLYivaizPaIjtIDHscUQt6g3PE9YpWwBntz3nCqTHrMPo8vSP5hluLXJs2FAXhoHQNEkFzyZnNZ1t8rC5lNbDE2GVUrXSajN2cb/S6PZ0ejNLlDQEqkkizc6RH6VY0/cZw7abq+BUetaECc04Sy/Zdrkvoh+PYzNypABPRoCaCL44rt5ZUfjZtkAaMJqUdUaTLQp/eOABECgexTyf5rjEsFzzyfVyrUskEupNJVCFhwDUonk1e8FIfKKliaIp1/ifvL1r30wlDzuAmOxrH9ZFJWwOwZXm+iMuCBLxcfWZd0PCkzwcTGhMl7eR2kr79B9jyXssSJZ6cMtzQUPM9BanulfSRwZuru6nBxKK8BCKBfEICqtwTKTyoRjqC930DiszqaisneESKuU21tnu1ggNy+la69gdoYLCxM/SZz3UCyDYVfmpepeZ3FRAsWgS3vI5jH4jYJWNONyPcT7KGF4DltE2RLVonA13tHNBDkJ5oSFB2nX3V2+lhaWeo47LSs7QPuzMQk/dd//TcOItif5cuf9m3xGT5fWwe/M+lG3njAmyG1+GdcGN/a6roSZaGYDKGoACI4FgkG+Z0FksZ0VDm6OjocHHAxu8YlhNVOQ1JDQSav6CrOsXpWoLMzgY3oQcL7+SyTP1UN9knXXLJ07U9cQXFMzbzCwn+Vl1lge3p7/FhTiX7IwQXjxUIMaPHz3dHmDYOw1l25crXdcXeoZc1s9vSptnJ16v3LIjV3zkw7+gPv9vfiWf69H/67rVm/0RdxXr9q0bk2rnmM7+vS7//QHno0ebyIY8w+nPeZv7XN21rttru+F/f8SFHaqmg1PHNaWuDmzJxqDz3xqs2clgSHb3393vbEb37n2T+ewLFpfHOjPfn0c2kSKSuzN82fa2/d77X29bv/ZVjg6Fxqs9nTJtr7DnuTtYxpSMJqFtS+AfdRZ1HhWiF7sHb9+tSLo3/Ae4iQcbrpjl1VGswuPe0pP1bO6Zfc2pUHICIqBfvGZ9XoTcE1bxOgADwQ2OfYg6Cfh0BEMj0qaD/z9jabO2vQli0bMjs5NqpmbYAIAIToR6IdmdllljhSv47udBPcMimBCByVBCaOfOxf0/cFiPjGbenPU+My6T0qAxGZhrIARDpOgZAfx/7r+eVm7b8zoyMcFoIAACAASURBVD/vI/FSR/zkh1yCsqf+59fdjACVibFfvNo2b91qq9au8WucQMiDyLAlJUA9YP5827Rli427P53Ircce7cDj1c2bbI+Zs+2Ncd/rq7rf9U5vSNY3OGBjW1oKrRDJtY7W1MeGtQ/KLPMNQa/WNIJTtG9zZs6yl1e94skWklLqZwQQcPpAOBwB6GvZV54bTOsaz2EMwZSH6Jj5lPWAB9RcXqCjM4E2MwoVfYAM64Vn3KHlBI2pJhqleUdtquZqokaWXSLSCFCV2ed7BCBKf+cLvSIfD3ofsd4p2wrlyJuBhnic+ZG1w6sFBH/QtwBEQS8iaHamQPQ4qIPOhSsTVJu+7dbuia42p0KJs81nlXQUJYfxUzXBaU1ZR2X2V7EE5471gPVXjlSMl9yiXM/oTkoB7KLiQszAd1bVJE67KjEKAmEBsI4X9KBdBc0ldCevCkTMwTaZk3MQ4cOcVSIU4Be0oLyHgiw4w1a0oKREElTORRJPMw48SOyRwOTeOejAAz2ekg7VM+NFNcWsb3uyfh0BhgL0lFYhdI3koGMElWe0e3sXWogiaAZE6MSVfj7L2ouio2bCHAdiezRFIx6KKwSMpM1xq336KmVN1RzYJ+MaMVk0DqIV+fkJSrWqRg4iVB3J6V6jUL+S7ikBLoFMXSO6DoprIt2cxfkYoaGJ1/iRb89ZIaFX9TjY1/1hO19/LaM36fgUk7neJvqBCeDo/Rx72abVrwzVNzX7l5KddhFYdIMG7ROUbdtKx+oaz6a720/oJsT30kXJ53Kaj0AGJ8D9qWtrvSLBJEsQzs3r2ZW2tsKDWwGZshyAh61bNlm5o1Fz/r7TMsMZgwMka0HzNAAAE5IL4lClBadbFwU3kvP6+/sLeyvvqNzZmVymcB6aMcP3zUFE8CbJ5mJLq0qE82YjeyDxMRUINZsTIAKksMAwicLL5DNk0PlMGucer0IwBryXoJGKAt9D0M77CPynz5hira1t9uqrG2Gs+/HznkMPPcyBBcDl6ad/Y5MmTXRuvwuOt1NOT83F3vSGt9jgwA4/lwTind3dydYVMVlNjTteMV7NLWN98tfkybkio8/YEqBLA8EFBChwKhOUJtmFAQjDNpYFRhccN5NoTbxfAj++h99FJXMxdrhjqETNd5FRUxNDgJIWB88C9SfOLMfiwAxP8KEhq6tLPObWtlbPHFINo5qy6dVNtnnTVkOrtcfMabZl6zbr6OjycR47ptFmTJ/qwnYWtA2bN1lrW5dNnjLNpk+dZjOmIXxOIJvzQ0Vr0+atUfYetD1nTiu6O25pbXMrYQB0S1Ojtbal0PHzXyZKhorF+aYCQ7SZ+klceyHjWm/tnd3W1pmAdROOXo219tyLqzyDVl5ZYXvOnOKBBGOz5tWtTgtkXK/52h6xTU2Z8+3GS5dZ2Y4EhBkPNDqdnV22eu0a6xsYtJvvlrahdHZWm2XaSJtdcPIlfg4v/8q+2Rsz+hIgQtx/vUOVAuxaeeyrJwJI8H5l8CPRH86pZltSSn/evCqbO3fKMIjINhG4IG07NZ+2d8xJCOOdln4CIug0DX2Jx2OBYAoQ0RkgIvb9G9FAABAhAMHnage0g3Fw0vqq2qByAiACIBV/t4c7FCCCh1qq/Y/2ofR6+/1/b1xwjk26boltOe9cp+U1NDXa2996oH3/hz9IZhZk8ONeYO2Z+qXrio2uP3+h30/Tsud4ceWZp3swSVAJeCCx8eYD3mBPrVhu/dvpx2Pe04Ag0+ek6mq/99g+8wr3E8CCOXzOzJn29DPPFJo4T6YN9CdKjQOGVEGGWgR1leAf0xJoTgTD6hvkOrL6ev+be7YCDnJUIhAds/axqJOp5ztwFuLzgAbv/+DV88rUnbq+wcGJhLc5dYL5g8BbwXEOIhgb/e1mD77uRkKEMY4KED/bOlIVH22DV/Cjau+6DioQoX/kuNgP9lMCaGIGYgPmW1WWoDVt2LTR6a5w0dElqjcH+ySKE3Qt7/nQ3Fw4SZJ8ETWWa0KUbLe3ZY3NqE0cY093t8chfC7Ry4aF06yNngT1uCN1Ec8pO1S7uObUk8g/XBIkElf5WpgHriWZYsVRyvT6PpQEsg4gAnQpAGTf+K/t6z1KnMqGFHDgNPQwQoFCvGbt2mRx39CQ6MVcKyEmd/YGOhUPLhENB03KO1in/gJ5nwEF+zlY+GNAhK4/H79RKE1+WlyKV2EQ+zy+yoTK7sgYSWpPHNKbJdw3x40d5yBoxPiXnAte0/WsuIVdUca9sio1BVZAr6Dfr4dwd9L3O507NAUCfzsdV8kx6vznFQptWwG+rgnfrwzQ+b4H8FG8petQ21OFxcGB+qdh4RrmRL7tYMBwTXhSGHfQuN50nakztt/XYQXvlzwWr3D7mEQ5Nm5Q5/Rzoa1Z4/aSCEJnzpzhH+RmRBhL0IVYlb9V2nTNApnk4I+ma2LIgzfRmAhS+R2NgDj6yrir7FKIsPyepBy51YXVztFmgkQkFujdsztDQ56RdxBBcO+uGilrSkDN8wTBCLhFvyFwZVDof0AWhcUD16Apkye7SJZ9oWrBTcQkD8Di2Ng3Jj3nsUbGhf2XjsFLhvX1Nnny5EJ4jk+1KEAsDKo2cC0DziTa6+xKJXDeI+qX03KG+u03v3na3ZmgM1FFYH85XzSZ4/t/+9tn7HWvm+edUp977nfW0dlmEyemfg9zZu3pwmr2DbDT5838UraLfd28ZavrIch4eekqyp98lgWQXhQAHkAE71fGIlV9qgvrVhAvE5QyM05bqk40KGz0tF2uI/afbbH4cA6fe+45/yzP417lQCO8ztvbWu3VDRt8zNFDsH3AxJQpk70SwXkhw9Lats1fw6WK64zmeiwAPX29rp2oohIWFLVqOLrRgIggQX1IOCcA0br6Ol+ku3p6rKHx/7L3JlCapVWZ7hfzmBE5z5U1UxNFlYjCslFKEaGXA+CwtLu1FUURLyINVFFFDdQ8MlkyCIqCQzfepm0UaJBWL9hcG2mxGGqCGnKunCIjIzPm+a7n3fs98cVfmaV9bXrd2+2fK1dE/P/5z/nOd75hv3u/796kAR4qa4fDYxXgbkp6AXOcVV0cT1wKMCMlHB4D1r+Izjijxq/danUxFvFK5pn33nZcURQ2XcY65wS00FZSP3ryypvojCGq4TCjcf/zV9uNH7bTu2/eKwNoTf+Ark+fMF5+5eZaWFAbbzV9yUR/QIRd/3WVt/ze8A3xiylK/D6b/B2Lomd9j39eyvNTYOCaEQYR/H3SVBNfp7NcfNk55YIXlfLJz0eK11Uvsjv50Gy6QcQPZRnp3myYQYSLy2191OmTqoJ3PlcCipmrVmgMvQdWQMTCzvBsdY4lQuB2fR+OSCSI+GhLAdhaQE2Tn8obaqU4tdzp//Z/jlz9Zu0/6++5V31x6vq3yvA5/7zzpFn4/F9/Qd61Sy++pHz9kYfkpTeIoAK26aVb7orv+3Xo6jeKZnPWzp2aQxR6o84D3vwvffnL2i/WD68tVHYnosA6gyGL0csatWnLZjkLnKocDzrrLI4dO2SIHhiAyKGKuLi7S0YtKagx+GECLCtTStCFBQag5KTxJM/1Umgq8O7LUEluP8aCBNVQctA+dHTK6MbI5idRbgMG1o56f/UeLWOgMoAbOpAOwHBxooUltcn7HWsvQIn+FpCYXanhFEZLe0NJYv2XXgNHH6lyM1qgYpZEr7NiNfc5uzAvQxBPOWsg9+a06UQZ+FvAAMOXOHt6k51q01EGgwg5LddEFiM2Tu7VNCYVz0uDUPM6QSXHAoIAR+wF9LlFqs6otHbDxjI1kbHF2ritxljNg2evU4Q+HZlEZXg1RnmVYt8ebjMamuJlTkePBzvBhSMl0oBWGTbZQ/V3lfVSjACqYGcUxJrEusicqVAIk7u7I1JSp62twVITIan0Eas+zyxANrQ1LpLW5X60MUxbG7Fw3ltnNzT0OYEIhmjDLkkwLTCUNahMJ1e0C4C1uFS6u1roaPUCYIM+QXEt0HY72ztDu3Sml4z6jIK5LwQCMmV9A/Iq7UgNEvT8E8A216hS9Oq9lqxOei/Ph92k52Ow7nGRn6sQYVYyt30n0JSREt7DSct5DCyae6+oa00kytS7jIi0jRzYt4wBibGMRxrw4NRNGN0Yb4AAOhEjCAPvoosu0j24XgTGN15rayFooEOLMcgpsLZGk1ahW8TaGRZmEcII1mKUNSK0wGS4lEjE+PjJsrgQKWbxmEPtwdDiPPJmDw7KOBrIeg9ogdANcB+ACBZs2s5g27xlS6NF4B7oODYD6h7AmwRAsHHQFhYxvBmTE5PcQngiTvPfPEuO5Xc8Gyxw9AGpV4Mqhvg3RHSEqfGiA2ycIYnnTUgXxMv3aKspYkeOHYr7mZktZ+86V55kUrleeeW3qXLxk08+WY4cOVy+7/u+V997+OGHVK1Y/Nru7jIzNac6EQY9BKbpQ+47jO9TAhCRnSdEaLx4VtJHwLeVNiYK7njB9uCnvzjOfSZRYfJRtRgBFEhFt2aNgBqLlQBjRiU45779+9V2noFrhGjBXi5l5OgRPUfOH+NlXIX76MMnnnhCm/X69euUP4gIBMcR6VFhQwz9jhD0d1K1mTFEHnbmIAAUVB3SQT3bAHa9pX+QOdFWZllEewJgIXp0GkAiESxsK7VDYqF2MZwoABfpIdF01Jvyr958Vq4Vp09d+f67TqrdfJ8UtbR7LiNYLFbybLa1ldfeFMLs37p7VP37musAESuUpOtee7+OvfX+y8+w/lk5XKdQWihlyytqbFPK5Hvy+88AIk5+rKoZkfwlQMSsq8flNQwi/qZqUkhiEkRwXPKGOnoLZRMuOL+UTz6RAmgDCUc9aNL3l/LtvVHYzsXfDCKuPvz28q+2hvjiygwP/HSJv7dOBJAYGQzwtfHA8WjH46UcuGpHMQBp3neTHaQxvcnRCGeZSkrTpzKNq+lLCKkj2W8pFlX/E4g4w9D8e94+9uY3hWFOnYYNG8tFDz9cugYHy97Pfa587fuu0lq67b4oTka0gcgFc0ZRxOQAm0NvaiURAhsoawYGyq6dZ2lNmZqYLKPHR/X9voHI4sN6p4w9nR2Kbu/asbM8uW9PUDanp+U4sb6M1N2swzjqWEsRGKMzZJ3tE4+/Q9rRABCdAgEyPKEBK+zeHvSXBBIyAMiallmLVGUWOhPOtfydzEyiMeV+U4MIfm+NOrR2N9fwmsXqCIjgxXoHiOEzr8cUiKMtrPVO1mGjBhBBu6XxyKJu2lOU8SlqT0Ch5hxoIWbm5pTJEO+L6iGgDTx+XCu0DP/OiKCTVpd9VtqK9MzKmYkDM2snub1mQTBeDC64tmwUpa9dQfo8H+41PqNWR3uZp6+VfresgIgUMQ8ODSsSYf1FrWfQF2qBM3+3UKwVoa+ou+ar1xEP12KyV9r8dRt6sovq+l6ZDrc2bnXAMpTfiaiTNT6uvX/7tm2r6FS+vqhqMrCpOB1ZN2sgsWq8VOCzBkw+RoAhozh+Vq3tdRTGUQlTqiLiF7WfqG/F+yT5sGFumjrfV5rhTAhk77naT8Xt6tVKr3L7NPctRM5nF+M4ClXUbW89Xx150b2Z/nYaHYPvvQEGPlkNFJo6HSF8b85f14LIc6tkQQuQ8djg1F7TDM48B2pNhGnkDRjKOWW7zvfU2g6tJfPjJ5fJeIRRiZdfwlZqF1DVed8+CU7P3nWWvLs0BiOQKAKTxpmK8Phi1PLfXmguygUwYsiMA/jAa+D3baiy0DKoOZezX9BwrsW5AA/z87MSV8eAgusfntjQEgyUPv739UcmC4GWBBEgsKwKyj3RHkAEnf7kE080A5vJxH+htI7I7sOxrrw8dmJM4hyDIGdissCchRrjlj5hYSN6YO8B3mRCrniuDaBYoDCKScFKOJo5CGcUwzQ8JCG6tj5henaqbNy4qTzxxJNlempWv9Of0IyefHK3IkOc72Uve2n5u7/7O4ngB9cgkp5Re7Zv3VlwHzll7JQiNFFRnPuGxgTKB0xwb0pd2N/fiMswhKUDqTQQrZNGKXHbQ9NBXxs8WEPBhgNAQ8TFQFVEJKtV00ZFhuAwDgXxw153vFUzUxOKQABaGXuPPfaYABJiafr+S1/6m9I/wIbZrQgQII1jGS9sTovwjLtI9xfFl7raOxSVaGfSzkcqtNiz2TiXZHCoMFN/rwowLrfF3ABoYHjQP1zDfGaeoYoxpsdHG0okRZfXkZB5O/+0ELeVX3lbVEz70L0j5ReusWDAYoJS7r/9eHn9DWHYfvDeU6VQhGp6uqFsyCNXlssvX7+pvP/2o+W1N7geb831qZc5wErrZ0QjbAVjuKclvCVTFRnfTJKyyODBhP9Srv75v9MF7vudf1ldiPPgkq+1Fa75ELSo0lNFO1oYQivtyXb9Rm+5eLaUCzaW8knTWhNE7Nga/XVwxhZ9AAnSro5kHtnjhyPiYxDhaMTrFt4bbcnoCSBCQCHF1AcejOcDiFhbxkpnSSPDj8iXNIXJ2USrgMvByVLAPbxcvs69/fJ8n+hDlLwr5Z/oTfV4PfPvJ64JETTGu6Kivb0SGw/fsbrC8eGr3yRDUNTUhXCGNF5gsg6qFkRk9WGthvYTOoQOpYVmfWIeX3j+BeWiCy4oTz7xpAwM1l0856wBRBiIPHB9OVYKaVhDD4B+wQYRxo1EjakJwODHMYe3FKO/nQxqctBQJA4Q0ZH0IZnrZYliqarVFCJlDFpFKhfRBy6KHmQgEWCiS1EIV9OOonax/pxOTO3ebuhLdXaYzHR0JhDBHs0aq3YlqOF8zvIHiAAkWJ+lqIFAyYr4WZTguVmlHle1a9ZqjOsSNgbRVJ6JnYxDg2saejT9quhK0pdVPyKjDKZqMQYcgaFtAkdZ9M5Gr8Xp3KcNMFGrOV4UuRAeN5EI6yaS2iPaW3LjawDA9Rh7jAE505zhKqkkAhGuWWAHZVW4rDGuq8xMNY3cFJbaudkq0G2oKdB7x8bEvqA92HLsx/XxTzM4OwGooclpMijW3P2WqXo6EKFDKtF1HYVg3Miuq6Iq4vynZ152QAcghGye4W0HKDbahYyQ2G5ljIju1xTfox7C6TURbnoriPDzWDGYiRRlJCbF8SuakdA2GjzWYEnnPx3AaqGzNRSuKsuWx42yZ/me0mmutaYCKdhs7rMGPFTXdWbSmhrl8zM2sAv9mUXaArbZ3+7rZuy2ZK9qGzv81HInaF5VnRe1CGIIMtgAEBj469etFX2EBRQjjUYTebA2gEnK8ab7ONTJAFC6uoX5snZouMlHzORk8jg8efDgwYbTZk83HccCNb8Ayl8sszPBEacgHip9Og0Pg6rpqQBQFLSJCEYIRiNtGdkfeuS9plOUWjTF1R7wMl6HhxtenCt7hkFM2rpF1dEQ5YuNYmZWHEm8IGuGQmiubABLS2GUD0X9DHu2cUobxbLI0ZfSJpD6L7NzYJTKa04qMw2cCAuzWY2ePFFGR+HXU6RqpmzevEXG9vHjo4pEXHrppTrneeedWz73uc8JUPQP9ApE8P1tW3ZIE8HmRr9SV4NoBs8BwLNh4yb1KyAC45vnYiDFvVHUjvawkBNGhgNMxMDPig3XE4YBx6AEhBpQUneD9jofdYDB2LzdLyxqqjoKvzUBpOhxk5PlwL69otQBGC677DKlG+Zejh7Fk7xc9u/fLyOeaAO6EI4jK5OiW4sLZWpuVkYHm2t/T2/pJ8yPJxHQwJinbgcbC/GbLFIHVYJoB1Gu0tETgn6MkeSVAmLYYuJ5jot6ROQLIKGNzJEIMol192rTkneHDaM9Nlmiab9w9Xnlt+6L8sVsmg6bvubqgfKB+yaUR34RgyS9TRIX8l7mQmec/ZIiEHpSp7G+zBuq+UYasS3HWgnsks987EgFIMLfj2vc+Cvv0r3c8ZtoKp6e8SaABO87b6rzpPJtH+8crT8VbbmilJJYI/XQoS/glTXYdrxwBWz5BiyankmRt0EEAICXIwq/XKIOBSDihs7biqlNv3wgUuTyOryzrlJHWYtoq4AEXWZmF11jVACI4LOkNB1MppRBhKMPhoumLvHzgo5S/jIxioXXp3mI/1u/dfxNAQjW3htUJIAE82BgMIqFst703LS6ovPoW6/VGkx0emh4SJsuBqnq+SivfmSgkzc8k0xoP8n1hzWN8b1h7bqyddNmfY/jzzv/PK3viH5379kjcTezdsf2bWX/U0+pajMGMS9HKfndNQnQLqh+A9mkyBxDXYil5ahTIE85zg1TiyI6utTWJgPd4MFAwlkOldAkMzMBIkjrKg0BKV6h7+DYr0AE6/5KMoiVTET1+zZKw+BeFuXL90Q2Jl7WRspR02IAmYkg51gaxziE8PSHiDz2ausHWf9JZjHNWo0RSLIHqnhnpBhHDPsBzw3wxX25veuG1zbVqHV8VRSQY9QH1SvYEfFMuL4BjiIu6em1Eat+AkS0Bc1J76fouDkldLLevljjxSZYnUFIySwmJlbS/trITU1D7Xi1Qcq+aMN6JSqQdkSV5UljOZ2u1kCY1iJOO0lKENKic4DSki+ncmXPFaXYQu/KeIzrdzQgwmOoAQp1LYw87xlBRMsKVtdccISDQ5pMR2koc+9EAgTiYHL09a/WoCT9DPsTOrWiXVmdnPaTZEcg4jRaFTfJAMD7s4HASpOpah0AxulO+czfkybjNClV3V91pOt0C7mvt+ocCT4dNYh7CQ2ObUu1N6/bqrmpr6NMmQlwHRnjc2Xi6u9Xv1nv4ee3KnKUyRjO9Gzbjh/cvzw4vE4G9/g4mX3C0FTIlFAjxclORQpRAARGJ3nxUfcrc0FmSZJ3KCMPLC5MGonCUhhrw1zh0ESezgxhHYW/b/FU8CsJkVJ0LDz9RCLg89OZUIZoD5EIMjaZl6lUqDPBT2e1QF2PALeJcFB5mSqCMqbD+Mcwtmodg9eTa3Z6tvT29itzFcfV3hwXHnLIh/uhTeLWJvLGqzR2YlQLZ0Qy5sroiVEV78PI5zvw+qNtUUgtFug5XYvzHR09JlE1y9783GJZt269DHju8znPuaK89KUvVXpX/lMzQqlO52fCs4WyvhMjNtLdamDjGVFKX7Qka9WnRCOgMzEZHRHyJAA8nho7qcgJ/W79CINQoTaiNtSJgP7E/Y6NSU/DIEePwsa8fccODVpAKYum6GNkisiFTqLtqoo5NDNoAkcPHy7HKYyGExsAMzggsLBly2ZFJ774xS8qyhDiePQbGxSdAvQwlts6O8qJiVNlsUSq3oHevtLX1VO6CLGywAocQGmKTQWPB5sk/YbxMUg12oFhcSsVUk2vGtmhyOLEvQfgjQieUg9yTDvZQog/tJXB/qjULk1P0gH4XJQIeVmWGgChDYD0j9AASI9IwTwyULUHh9djWJG7nG+MFwSXr72utTx0vZTU6ZK0XD+DYWpL3iCCQ23wAyIMNCwAMCjARW8jv6U4A6d4ceon/sKWOOdMcHFFgh1f+qe9261u5sALJxpQ0NCNGkM/7mlMxSFO/zKl6eIEN88rQYN6xcyf6Ofh3hUQsfVwpZswPnPTHVCJr5dkSAlIACIcfYAYGG6GTFLF6VuqWf8TiHiGoVhKGb/uurLmrruedtDkDTcoc47ofddet+rziZujtDnr1foN68NTnnVn5BAi1Wc6KxTtTJEpaxsv1hPWwcG+fgGJ2ekZGbasL8y7icmJoAp1dpZvPPG4NBVEH/7u61/TfCaayfWoNWEePkY9UWlABFFRDP8+2p+GMdQmhNZBbWJtaYtsiUmzUFrZFPgaSGi/WFqWYb1mYFD1IVQTgv0mU3V3dIUR5fW8Vftg7721Enxee7bhxeNA432tYcsRWbBwWeAm6VbevxqDU9VxO8vcbNA9Zbz2UMyvsyngihHGvbGGzVAHgExLXZ26V76HVoSfvABhdj5F9KBD72ktTZEpYMApW3lWJMpwlIBz8B1HQrSnAxRUDyH2AJ03a+tIEM+b0rhVRdc4uIrY0OYYD5EBS0U8F+YVhZYBn1EIDNwmaUjy6M1pb+o/VFmDFInI+1rF16+MYu0J6qPgvquKd1KSubb2pbx+wyhIYIUhjLO0Lkym2lkIazUOANxR3djP1BOtoW79PXSmVRMztTwaXxYEJ2vF9peBkQ1eUqyK2kfNjgQRAjg5Trln2R9kCE0thI1iFVHuiOJo8YAjzVMNhNyvjoo0Bnd+hd0ZcB97cxjxemUEQlHOzHi0KrtTUuIa8HYa0Xh9HtncCQzUxvy+okAJYETzqgvKYbtUWosmqlHTqKrMYnzXz03RmhwnrSBSQKXKIKZnb1F9SySkbWp0ZLl0IFyBPkQNg9AmWGCBR2NmekoGG5ODiYJozJ4ajmXh9QJkL7IrDQMilLtalKPg2jvzkiZX5vX34iPRKNrMrKasKMQchlkYYJBKEBhj9AMglA1K4qF5TRT9VyrUuAeMvVPjYxqEABnTayS2Hh9Xhh0mEOfz4MIbzqIcg2q5tBfOMZGekKikLX5ZehQ8uXgg8P6ZqH7QFKqbRFuRlZbj/cj0BIhQReDUiaigCZtIZqAQuKHN8wiH1pTHHntcKV65f57Drl1nS2T9Iz/yIwJ5e/fuEQWNInM4jvCk0z+D/UMCEY3oXTUgoIlFys/+gcGybv0G6U3Cqx6cQ0eSzj///DJ+6pSiT9y7IgtEbjLqAJol8kA/MjDhW44cO6YJB+eSnwAJfjpzgmhjVBwnVWxqUFQwqKtL52FT59k8tX9/GV4zoPSy4jNrs5pXaliiBrt3P1l2796t/iQDU/wP4buE4b095dCJEW1SBAeGBgbLUN+AdAbLGBWpnSFHuziwbUXHspugr6Bv1m/eJkoBGzyGR3BQlwUiPKl5lmwYRDV4bsqLzsIjYT7fdo66qPga1Z85y7ImpyMXGCWRqjLCmLNTk2V6/FQjuLT+pgYRRDDor1+6ZtOq9Xo1UGit+dAaDeCr9pX72CpPaVmdgUp4qQAAIABJREFUrSkuBIgAUDjawHtPjxQ0jQJE/IXzvPrdvMbLE0QYn2Tip4v7S7niOyfLZ8p8WVAmq5XIwvGZMPg29K5EQlyF+ssziUby9Od3hojCmgmDCapV8wJELPR2lM6fy7DA3S1d6cCNtRjGSIAILp/ZoQ5mCl+DCGeu7bLuw4GhI6X8VV7CrKh/ojS19Dnxr7e9rfTecsvTP6jeabv3Hq0r0Iu2vvNd+mTq1pvDOXTzrfp77p47m6rFKixGbYIsiIbBjYYKw9YFVHGwiCoLLaivPxIUsOdsWK91dO/+faLfnH3O2RJZj42fKheed3558BuPKLWsEolQhG1ySudlo+/v648Ibk+PnBYY+wN9vVnToVdODvYJ1iIAB44D1U+YjsxF2o/IVoSBqv9RNG2GYqEUXx0aFpBwfQhz+rkYxrA87vnTUQAnRamdY/QXfWeHH5kJAREc0zhB0nDRepz1Olw7ww40X4s9RntKOhW5bxkpC7H3ESVWpAjaJtoDIiUpyMYwxhHDXoNtwLOjP8nYxAv7hPWYn6IvLQYooP/ZA7gOej6J0dMbm4ke9TdOoUgqE7QUXvaMC5gkiJBOw57yNEJr/UBjYFcAjL4xNY41nr2cvZMot86VkWnRtGphrvnoGfkwSPDxptk0UyCNWdtTHB/ZHknPGolyVnH0W87faAEq77SjN7Aw2ttXpyBtpfI0FZXPIKyu29mktq1SqerzKkOSojDpMNMzUdcvh3ZFdLOgldnoBvA3RfQSZBocqn5Y+4oDrZWGrT5K0XHdR7VuAjoV13RWqlVgMlPxGhTVkRRHrRyZ8vhr1WQ0VK+cdz6+HlNNtMaAoTLw/awa4F8DiAqgNTSxBBWK+LVGNtLB32RiwhZjDlq4naDWa4SSFJw8cmh5uT04mAwYjGwWZAYfg5EFYGjNoECEi8LJuEkjX2LYtWubIi4uasJFpZuYm9Oi5iJuzvUcGW6IGFCBuTupP4G4LNoKY42IyJyyNCl8Ok91yYGyZetWXVfgRULkABAsZCwkGP+gfsSwR48dLojbOB5PMedlkmGk+l5dYMUVqwUUyIzT3aOMSBS5UyaBTCfmiQ9w0EInj0vkWnbUhe/PUsvg1MkyI9AwK2PRXhyiDYAG9xWGqLID9fVl0Z45GZQnxjEvIgXvxg2I2CMPOQXILrzwWaLzHDt2VBQe+pOIwaWXXSxgof5egs+3Ii6Hb8rkUmSHBWdgUP8BaNwX/cOz5vnw+SWXXCrAA7XIiyH3yHFNPvTk6/KePB9Qn6j+nQUB5T1CaJ4AgUHoyAPcTIuv6TNHwiQCO3SodLQtl9lp0tIGneDhhx/Ws4EOhg7i0UcfFWAgCwnAgs2DZ000onewvxwcOZbpepfL2jVDZR1ZOhg3bESLVMQel4A5sk5FMSJtbnj/e3vL5u1nleU2trJYyCKiEBmdvDFbE8Hn8mQpShH837mZqLytTSv1EpH6MLKXOI96uMHCAwGYUJpfvHPj42V5MSI+3JvHJouRM6XQ3le/eXV2pn8ciLC17IhFgogNL4istLyO1BWEDR5qQMFBRAVaOUqllC1pTVs+4csAIlw7gmLTnaVcsTFAxMmZjDDYEOf0ybJ6fm+0xUXkfOxwb1CaTF3qzAgMIOLnyoeloeD1shJF7hoQ8bq4xZnnZZ2Ix6tic2AXs7ssqk4Q8WiCiHCXrAipBSJ2lnLqoXj/RH5e6yX+ic7UmBvNLxM33lAGb7u9TFx7nbQIzJ++225bdeDSXXdqznbdcKPeH732LQ2FZfDWOHbq9ltkLDojT+PomYsMa8oamAkLnHKcqAPZjgARRA2UCYjI5okT5fDRI2VhaUkJGJi/UHHYf557xRXli1/+W1GaMEmHbwwANPa2GyQGXrd2XRhAOFw6u8oahNoUPevpLZ04F7iPjs5IR1qWBVCmWZMTRAg45Fri7EysLbSNtQ1tB7RNNAI4MFhflpRnP/admrJUJ3uooxQGEI6cYrDj0bXGgEiEnYaiD1cgwsDDNCHrE3RdOoI1S/vzkiIuoguhR0s6p0EEjpYmKQf05NxjldkJp2emEHfWLUChwEBSifycBZ5EQYoho3vO60sDp0xZQautIxDuDzl7Ojv0v96bRDOpamXUXnr2OBdNlfi+vT1SyUKXyzpUFljX3vwaHDSgoqIu2TC2EWujVzZUGtVmG1hrIadp9nttwDeRKQBXgq3aSHYERPpT2FmtxeWqCtA1XeyZ6Ewy+jN7lAzlqqCbgIiLxlVULh0nOp5SgoUIPftUURYiPYyNqkaI7jedgrAslhZXak613gftldO8pma1GOEIuxmhBgWrPP/Ztw0wOIOQ2vd2JiCxKsrToh/x/axa9KrogjUvdfSwOdagVgCshSKXc8XUOT6XBiWP898ed/U5+d390DZ5/NjyYglKxsmxsXLs2EhDOWFhGh4eEogwp88RA3MZOZlRP4YMRiWfOX8xHuzhNWuaYzCCaiDBdV3N2mIszmljlocHnYmIggbN9LQyMe0866ymoBh8REACn+GZDw5hcr4G+qURGDl+TLz8qcmoC8GiArXGfEFARBSfG5bh61WnX1mNoEWFd4PJ6qwR/I2xqmxEafzSsbwHXYeBwfX279ktrqQ5rNIliK4U5wRo0UaMfr5DhAWKDvfRRaGT5SU9l4GBNeXo0WOqPv3PXvg9ik5wzN79+8tjj30zcimrKNF0eeUrX1G+9KUvanPcsG6jvDcnT54qJ8bGlLKN4nxh0CK2I0wXvFHS42JIAyAAPSzOW7dtV7l5gASf4/VSBWqlHg0AFank5hWBICpBf3ih5dkpo0nmKGZsIJDmedgDBh2IxXBiPArsseZz/eMjUSMEI58sHc961oXlgQceKBdffJHE/hjiRMYYd/Qn4n6uvWnjRhkW0JFGTp4o41OT0hUMDQ5G7nTRmRbKMqkV5Y0Krq11G9z/0jK557vLlh2AiFjEHMI29QyKU7M5sbmmeDE22Zh2bUulzM5EZimADTdHAby+/sguIwOop1sAUx67pcWV8DxZT6jgOhPCaove6bcA1dQ8CX7xv359bV1zZdN64Aa10pcMElbE0qtzqJq+VFWG25CpYQERR3w+83lqEGE3vc9hEME1U9ywJdsGiMjT3veeN6u/yKikPn2wrZSBi8sPb3mkfBIc7dPyoYFMar6fvzFAxIOqPrfyMmgARDgK4Z83ZPgAIAEF6qdH/jC+6FsyO8y3ZnaXbx0gQRTCt5kVuB/9v0sBRJwNpvMjyEdjEDHk8hwZhvhLSodUBelW3cT/Zn8cfvMby9a3R2Ylv2ZvvjmqN7/1+qf1xuyttwhcl7dkUoDT9NfEbTeLRuTN2mu51susfoyRxxxjDWH+KsLe1l42DK8tiHmhM7E2HTl6tFDLAIoL85e04E8dOSz6JfUfnnPZs8t/+eJ/lbGvCs3XB7Wq411vLxsQZrd3iNcNWGBvFZ0Jig/e7qXYO1lj2ZvY1+apGgyISFoT+4ENQq1xSZHCwEZnIWMw6x7I8BFXcyUKobmVegR+GhDYmcX6ab1DaK/C44/zgnvyd3S8vPOkXo/IhSkhWvfSMOd9pwXnnoicENHFDrADkfYBTuQElGChTeeV401aQHjbRNeHgtFQpWll7RfNiT0s78vnVvQEylJSTyWAXljMJBphXCpy3B5RZXtmTfnCOOxQ2u0O3Zu8+rm3cY+mqlgvwWfaxyYmFJGnHy+59LIyOhKReWWISkqKgUIdKbAX2iwHHWsKTnqDGxCR1HCuJX2iRbgZiWG8wHfneI2dpB67DbSdsQ+rwPOhAUqZzhatZGvF6lYRsQE5/fGMIIL+g3KVdHl7t5v+rGoe8FlEGkgr3yf7L8YyYCNAqPo4kxpYJ6PvKFVyaCMYE8FKiUjSqkhE9qszKp5+mV3W2HmmFK+tonGfpwYWTdQqn1kdfWgAT/WsWzUKnLMBnL5ABexWAYgWEBT9GBE+6SpcKyIL4lkbIVp+slBMX9OzSYd6oxmxbkbArau0Pf7Qg8vQgQAM+/bszWxBgUhYmOHuQ4vxgiBPs0VOmW6NQcRE4DNPPkcr5JlYXCzbt24Tv98gxHQTDEA93HbSnoa3j7Ax5xFXL3UCZHhiQpLDHwOdKtBcVxSr3t4yO4eXv10Tl+wDRCs4zlw/pcvsaJeBPTo6Ik4rNC2KkfHAnvWsi8rmLVs1Vk6NT5b+3v6ydeu2jGgED5P72LNnj8THF1x4YTnvXNKtToRImLSl09O6NpsJD4FNaMOGdeXwoQPKUIWHC6NeaE+rbAhzWcAAG/SZsghR4VQLcAhwx0aOyQAlWjAxMVU2bNxcnvWsi8sc5ei7upRL++jxkXLgqQNaZC+65GIZqtCbOO+WzRtVOEk0LwEi0thhhbGAqiE6t1LndrRrkebaREno4w0bN0YV7Zlwv3Kc6zywSDFRATR4LZ46+JTStTJQVQ2czW9pUQuBCiiB/DNlGROfjQ/Dmr6NIkIRAYMzrFD9zEzZtH592fPk7nLwwP7MnkSthsi8hRBdhrk2hwUVltGmkGkS2UB6B/rK0ZHQYsBJhiqgeg5wLLup1iyyUhN58yJrLxsLV29/ZALjvhxFM72K+yJqwIvNSwZNgqBZwBgAIEPXK95Aqs5GytxIwxiLJBtnvdC6WKepaBwfhQ7Ds8fzonI39/Lzb44w+elflXtfB2DQ28IlPSsv50/FqrervdIXPL+qL/E3NYg4p7zmJ1+l+USf/LvPvCnPVwuuLSr4oVIG1q6uWp3gABBx9Rff3hTBXh4JEFH6LihtvZ+Ic7o5NvABEVwm3x/YuiIYn5yIa142GOGCGkSgpyASwcuC7AZEOBnVJ/M2DB74CRjwJQwuDCIym+3eTF8rEOE2g20I0hjjuGu+UsqDJ0vJAMY/VbCGEPemN2iOnXt/ZtF6hlFdf3TqphsiIcQ1pwcTk7ffojWI+WMeMzRe5hFrMvO95sdzLhxgAz2RUhTj5FCCBQBET1+v9pzNGzZq7n790Ye1ZqGhUPrzGwI8+NXzznvkfCHlM9cHfChltLj97aGRyPVgleZgfkHGtWlCpgx7v6Wd4jdnGm5VXk6BcHjXw4Dy2sNn3qetf/BnBhA2GNQn1F3KPbpZv5Q4IsCIIhcZHfH+Xh/vaAHvsQ5K67gQ9CRx2wVGou7FSrR2JWqCI7K2G5xi122tIwkGiWRZamyWRZxx4QDkJWfeQkaMc90NsBQUZdprYCUQAYDI9RubhD3Phhd7mWpPVfQS8+PlCJ2fL9t27CyTsAnY+5LhgeEuoy3T2Or7KXx24TeujZHPmDFNxv0lYz9F06YucW8+j7NB0W40ja0Rj6afkuteC7rtcY/3MLxXshvVRnh9XOMx82CvMxaV0JJK/4h+0PqQpC+r3aYJV5EGR1rQQdpIJoEOex36IxgE2Hv0v8eEnc9mhQRzJJ5r7K8BxuVdz4hGI3y2UR6TpQFEaHo8dkQZy+dkAGrgZzDgflGbU+Nai95tAxlMOWpkUOW+Mt1I46Yp/heAkPPJ2bBmTcOuaWzdlormXgusucmJG32a81fgOaNBDZBNu9bHBJ1sJfkAdmMHtbx2P/rIMpMNAx8j1w8UcSwTCcMLoa4XKowZ/nuRcNjSoU8tFJkNgJ9asNjj165tvLxe0DCoWWw9MQwi7KFW5eb5MFaYbLSTyUeYeXAoahOITtKBZuFUk6Mbj7V5+HTIxk2bxYfH2Bw7RaajkXLq1FiZmpqQpwee4s6zdqUAp72sHV5XBgeG5K2HziRdwtSUiuuhOeB6z77ssrLr7LMbQY0nOwsMdRuckYgicEuLaE2mmroQYfzhPQ6xbiTlIZNCiMHlveoPQgR90r28pIrV8oa3tZf+Pri5G0tv/0BZMzRc9uzfX546fKhMzkyVc849p2zesrk88eSTZe/+vWV4aLD04Ulpx7NDOBFkSfo/okPk2AZYzSuDUAyqJQmyRcXpaC+DA/1lMms0sAEwWQEMpJkNcTc1IUgB21cW5hYEoFS0JIVBPP+h4TWN98CTVzS5wcG4z+UlgTPG1batW0RLGjtxQvc+ODBY1g4NlSOHDikqgbGO2H5i8lSZmpgoi0tsSjPahKGxhZcpgA7gjM2to6u9jE+EpsKRMC8ktZhQwqmsPyJhXWoVqIhO5MBUIo9xb2ym4DEW60We9tO2RdUIiYwd5iDTD974GV/WCXmxZKNj7tFmspHRXs7dUOUEuqDYEXmLrBu//NYzC4rRLlz3+n9X7rr/X3iZrzQQBhF8ZEUzIMLnS/Dw/PwqRrIN5OO2oPnMVKY6ZBCaA/Ic6TVAhbh8EeQgMZOxiYEBhnrKMz41+MYyWLaWFz16TXyJJpE11pik1ov7d3+WPwERBxpNB3mjvqBTGUT8ePkPcW4HZQwa4rDyV6+Kn9/zSLYbEEEEwWCjNQOuC3kbZzno4+75RpzHhef4aRBhjPGpvJSP4c/1VTzpfzX9xNHrrmm80utvW52udWXA/ON+m77rds1hGZ0YrsmJXzO4RsatDUnoLsxT1jqcDkQJoB7B2SfKSj0DQIRqT3REWuvLL7pEayYOHRJe7Nm7p6x5+zvL1MhImXjrNVrjAA3ssxyvCMeGDY0HWM6wBBErfPSIqkMz9npFDwhEUNgyqQcqzJkiSYxbr0GNoZjdVmsiWqlNBhWKJjgBRCaRYN/R562UFj+ONFpkfFQF1+yVdjvc9sagShCxiiNei0/zd6WgzGw1QVHu0/7eCJtdZ+EM7cP4saNPbUjHpg0iefuthzCwcTE0jPXUWpqCxPdZh2lH41W3CNbnr6givUSVku47MBgOUlVXzygITISx0ePaf9dt3BQRmvyca7mSNm3nO1Bc5SHu6W2AD58ZZOI4pK09/QMNNdyCcUDvdCZyGVwz1NBxlZswxeVEyXhmXT29kcUqvfh+3NyLDGYyizVavyZgEjYbkaKMuCiUFA1UuycnxvUTx6XHRhNlAyBQ26urq/QNDDZgV46+tPXY96Fui7pFps8Ugpsube/5qihOjl+a4XGqNlUUnmactowjR6g4vPbUW8fRjPuKolXfr8e9xnCVHKUGM4oUZB0Sp1k1qGhd9dSGunhgRih5z8CguX4C4/ocrdQrt8ngRYDV8y0rcEswXt8faZQZfzyXQ3t2L+OZUT2HBAcY9mTX4cWJiUZAP+E4iVhSx6BQMGnXxN/OsvBVKJTPheozi4w9ErxPpwEiXJeARRSji4kAiIisRZPyoEukTUi0t7ds3LQp2jIQwiGFVjs7y7HkvXOjSlmFnUFdA3loIhwGXWjk+NFCZWgmGgBCYlsJqUl1NaVJcd6550t7gAdm7fBadZ4reHO/55x9tiIRCjkLFc9qw3GNBBY6wq+ACUTOA/2IfCPFG0YwqNggIsS6i/JIzc7NlPFT4/LCK3MR+eNPnSrr1wwqdSDZs7qpV9HdW4aG15azzzlXIbsn9+wph48cVnRleN2w0OWTe54UcDn7nF1KX0plVO6NFLGlIPIaKr09/eFpaO/Q/Rtx0lexGSzJyJ8YP6V7DH3Mmiy81i+BGJMYUEHkZ2oqjF76nPun7fII9KErmWpoX0LQg5FJRDUxJieU8pbnTepDUddSc6PCQdDCyPaliENoZNBDEN2hPxW9EIqmfLsInKWjvVNiZiZEdy91HsLT5M3SxryBrjON+XPGvQAH1K6MwHhSe5Nuxl96OWpvHuM76GsLep6ACD633ofPOA/XIMJhcG4vAJ8D6pkfw8MxFnwsbQ1tCVXE5yILVHt7ec11Vu/GkvGOa/fGIlmWtCBPT8+Wt9zxg7meYAVnYQS9E5oATOuVl63yraV8e7775fzZgAgs4xpI8HkNImw52/WO6CGt9N/K8xtEQG0yAMhACCCi/PBj5e8+GWGBG/9rVTnUxru/X4MHPksZx/Dg6iJ5byjvbm7RWZp+qvxR3IbP4eY6G5Pf97V8W5yax0N7E3Q0mXHZF2iDz2U8lboIAwRjDEACL1I8ACLAUdZJ+DPjEmd8MvioHtr/L38dvf467RVa/29ZrXn4f3tD83fdoZTl0GPMmbbTgHMqZI9jas1QU13WnHnmquoQ4TRJYTXZg1gLqDuhFB84yDraJehmvWKfWkeRUWrujI2VF0/Pli/cfnuZvP4tysLEvqW6FVBA29q1z2EsORIJiDCthPbZOyvnT5UbX57IihLibD/6KQpHeBVZE2SApgFmEOFIhIyGNEz5qYhC5alVH0EHqtbN2kPbeJ9b6ROmfVY/fa06C4zpPKzRrYLXVULgbEcNRmirIxcGhQ0Fo6Kd2vBx0g7fp9dZzmkvs85faxCSnsVeZm2B2+AEKk6PqucGWyG97dZPmrrE+ss+iuZFbWjJnmPvtUXFoiclpYdnbb2CvlzpEfhdadGT2ionXUtlZDIX+d7cD43+IQGNvebWHFgTIZCAaCWvu2ouVjSrp83RyhuuOg+ZorV+bgZu1pY4EmPA14wZi96lNeySU3ssnc+qK5X6Bz9bj1sb+aZVN3M+x72jM84wWYvbfW2fS6DVYvh0jtfX832ZhtQ8p3zOBvxKP1tlc+J4zm0mjwBLRidzcgZdPOmEdcTG1zco9nxoKGU5znT/ni8tGbEEwpIK9zQQkTVQ6jFn4A2AMCBte+zBry9v2batkIFBIuDJyRTqHmvCjRgrPCwuZppS7bmAfmS+f3NjiayUoUa1IoLqZG9u7Wl1J/kcLLR0Jm2hJgPGNygZY2vb9u1KNQuH3LxOQr0jx0dk6NLZ7mjOEwLbeXnVR4+PlKMjR8rc3IyoMBifHM89hU4CY6yjrF27vuzcfpYM9bVr1wU3lUjEkSPqg+dcfrkKtTT8SEKyHR3lwP796u+t27aVhx96qPztl79c1q0lGwcpSMf1P0KmUfTHFY2Dy7kko597pr9M6cK4RASMN+rE2Em1B28G1CsoWMdPjAqszC/OS1B95NgRed0pUYSeQoZ/Vvfk3k6dHC8zM4TCoOZ0KysXHgH6STSeVN+j0eCeaSu0MAAKn6EXobI5BrvSt6KNUJ+tUySC58aiRtSGOiOAq/6BPoUf2Tx5WUMDOMC4Pjl2ohlXUQU6+JvyDJKjHL6s6EeMIS6N8DnoTBxLaltlIlEWD7yIyvit75Ihpbu3OzIeJWfUXg3TAqzhCZpQZCBhrIoe0NsjQ6T2GhgMi+6UtD8DiDqiEBtOmwCc64Fw/xZu8zttoj94zqa6CZjOzEgrBBC74IIL1W8yCgxYMh0t4wb6G236uTeu1kS887p9AVbb2zRmiDjhVXz9DetyzQdEGAC0FGTYsHN1KQm7yL9sg7wGDodLOf+qUp6ojXXTobC2/buzPyWIeKAKI9j7P1jKbV1t5XXLAYj+bVuKBRDMAiLml4OJxct17DDs+d3nqLshs84OXxxtM6Xp1eW3y9ZyuDg7U5PO1WDBUQk3vcJTq+pF+JZ8nPUUdbkNLlyXzMhzH81b43a+CyZaIoSjqeG2Zhsg8X15y76MBdn/K4CIsRveqnWDscp8whjfeHfUhPjvfR19y9U6j40wzduyXIZvfjowmb37Dq0bUBrNpRf9py02bVWUhj7Y3VOmJ6cknhaPHH0YSTFwYEG7zPmqopU0OCPLL/7uF5X/9pKXxLh7932ilQAURGElW086ubSeZJVlZXKqMihFZDKK2MlbmeJTG1yiPCRVx4bsmSIRTWSiJVOTmky15yoKIRpTrjeAiKe9WvjYNQio6Q/+vTFsk/ak9Sy997qvZ0gTqmxWST2xLsHpTOkf1zRqBRn2ntrTqn6pIgxqQ0s6VRuPpgWZ/mLtnw17p2q1cdhkE6qyLgnUJEVEa31XdxNFcEYgPve+2xiuNWUkHbU2ImtjX88E/SmZJBNE8HcDhNJw9N5RC6d933zWUPuySrWcZU1NDGhIASIMvFr5/G53DV5qgOBicfX3ZNSmBx07Q+3wWCb9rNPaZgSea8jY7+gsTx08ENnOUse66pnmuDWAcAT/aZEmpzDNMW8wqTGS914b406o09gB1lOk/mKVXiH1k2YV1NGOGgzYEQAlycloBCIY79IErZRDULSxiwK7se5ISJ+A1REIRxA0D+q0r3ZIuNK3M5Dlva486xXxup9HDap5j5HQ3UtR544yN4PcYKG0/eWnPrV83oUXlnmK6bS3y/tJ8TeJPcmlTdpRhFxZxIXFz5xwTsoE4AYxgviOFzI+4zt42jkvqc5YmGo6CefhPcRqLAQ2ygALnAdDCqE038WI5v0dO3cKRDhTB4v+sZER0ZlYaNFH0CmODpBiNNKPZn2G4yNBG5KhGg+EDoeG86wLnyUv++jxE2Xnjp0y1KEz4anCE0FaW0KYVIh25IEHxmAmcsOipXSno6OiPUUJduhJpE49JSMRjQD9oZRheKK7u5SxAy8FQIY+VMGhXDT5iQeZz5hAz7n8Com/eZwIsPcd2F8ef/yx0oO3f2aqHDp8sExMnBIlaW4hqoFv37GzrFVtif4yM0POarzjLMxdZWFhSXm70TgwmMNzshypWNGLtJVy/vkXKvsT1BkiQVHVs6OpAYHWgvMrCwJZjnp7y+FDh5T9auOGDaV/sD9qHmRIVxxgVRkN3QdjhAxTTLqzdu6QUQwgYyxS0A/GLPUSgnM/W5aWM2vXPCmCZzROSLdq4BAJkAwiyK0OUOrXeMZA8VimrxsBOalmBwcb0b+pSUQiVOgpQY0W2NzoHW1wogDaz3HyBmU/kD2KaBfUIy9ofGaga5GivYs+J+1iXrDAnn/+BY1hwbkVUcmU12g56C/pg9oYKxHxAbTEOAvgAYiYBvy1d5TXXmc/NrPU1i4gIiMIG5KPY+7/7IOlfHuiiAZEUBwu6U513ToBCZ6PLX2ukeBiQ0Y+bHjzUdR/K//tyhBff6YtQh0GERR7W1xoqXHBqWttQn0pgASgwu8lRcogwmli315CxN2AiDdn8QazrYyRsNq5PwdXfK+OUJiC5evZyqdbaaMBjTHFgv3+AAAgAElEQVSa87kapAAkLGVxmCHP6UxPLk5nQ+4vn27S/X/mnbOzJY6yZG6YZ2wfGZgcpfM82PyO1cLq+gRHrr1a82fH2yOda/2auPVtGvPeoIlSs8avuyXTZ+XBE8rWFFxn1w3QJon4sDMqUnvjXsTBNj1TJmemBR7YW4hKcF72IUBE8Pwjs4n4+JRF+Z4Xlb99yQ/oilt/+/2K4gY9JJxp7CWet74Hvm8gAxcfb5+LwNbGgvnJjWe5yiMvo64yRKlVZCeHAYp/ut9bQQTtMaWT2O4qCkQL3cPeb1/XQMdGfKvX3XuujTUbW6aFaO9zTvos5GWq6SrDyTQmRyps+FapMjmnIxWN+LmOlKSdYsM5NqRwDtUice5FNDO0mjAd7MFNUGLA4HbakPO9GwA6Igb9mZdAhEGS2+/MO+lhV6bD9BY3nugcME6zrnNlhkiLZxsAVxXQa4BKJdSlzQZLAiGOyOh7kdnRRnIDJKpJZ0OznofN8Tofn2RmJRu3BhGpsXX7bT/KaM9IkMEPNgnGK9pI7Ar2az/fVkEw5/MztMHtZ2TxvD34dfTFIGIlEpPVtjHqM90p13R0wxEntT9BYwNqsv0Cnhm9cCRCbUt7iGerrKboZURl7w/9RlUzAqBoLQXXcrRCWgmPd1c1d0FEdftKwUH3h6NdWjuyUOGqCGNL5M/RPK2NUNyw56enGr1H21988pPL23buVAoyuOcYL3iRFZoTNWhCBhgGHQ3mhm34Y4RZ1MNA533VJRgMLpvSwIpq0l4W5sKzbE+qQ6d8h3O71gRGGAss/+3VpboydQ24FiCCKACKeRtggATEpYSVtTir2FiEADkWAx8BdYhuyGgzK9rMCoc1qmG+4PkvkKF++NCRsnXL1sgwtYhGIDzU/McTH4Z0myhOPBiFQ9NjAIBAkwE3Fm0AUZz+vp4yOTne0LUw/AJQdcsbhWiPkGMUOGIwhreaFwbqzNyyMobgkX7JS16iwnpPPP6Ejj9y9LBoWtPTLGyEo+fK5BSVsKnOOlNGx06U4XVMuKEyMICblcGJZ4kUgGRkCqN//foNzeAFNIruNTWpQXb5c64s+8iLfuqk+hMQA31JBWk0oNGNkCkq+KP0CeF8Jif1HFTsb25WQMxhO2VDUk7nLgEA+o173rhhvTQRJ0ZHpZMYOTZShtcMKrMSbRofPyk6U1CuqMQ5q0xXKqxEPujkcKrATHrtpmenCyJIezpt5POTMYHRrXFDdpPMM+1Nl/tjTCprSIIDFbfKYkt85klsAKBFJnN1E4WgxonBi8e/vX4WJtY0K87J8fTVze9G7BzW5Qfu+abGjYAKhSAXF8obb1spjvahexDnB62CjlCmqNwIKMg4PTOncPAvXnsmAbbzrdZu9LR+ARE2oL+Rv1yRbvuvGjjU20idIjZDBEQ3/MokTbd9JLxcL1sOvtR3jNiVX0rHxoVycWkr5y52lE8yZI0lHIHgCzQFUGLKkI9p1SFYkvGKaPvEQg2kSim1FtcBFevMfd8ACcIDPjcAwbIR3uP2DCJ8qwYRZosZnBhMACKwvB1F4d4STAAiXO2aNn80+67WSdQ9/j/6dwL4KzVu//6zb6YYWNVGvv9M2o2pG29sooOeQ17zN70zQMTI1W8WdQg9ggG85+2ud//GaRtFhAGHjZ1ap4tCzNx9h9YMGSg4RdK4YX4BIrwWMH/mpnFmZR0i5tfCfFA/FXIoAhUNiGDOtbWXjevXl/PPPa88+ODXy5q+nnLW9u06p3VZgBSJc3v7MrHDyq1AIfe9apNfWgoaFV5I04arOkU2XBuaZUUz4b5I+er1rPUnV3VE333vSGwNIrROVbUUapDSSkdqjUTozurvJwipQUdNB/G9y1BKY9KgQueu+dnmtOf+bGNIwCSNcYOH5np1Pv705np/9zisjWWfC9DH+cM5uCAQ2IhVs15ATYnxPZnS5D7ol30UhlhteNa6DV/fgNhpWD0GZJjm/oUdYhqMAYTuo/V5nUHXQpsbwFSDCI2joDPVoKCJKOQ48/21RiIa8NiGo3ZlfNeg0c/IInT6VxT0StvjqAQ2gvQxbW3SF7FXs0fyt+2OVc8/OfwGBM2cylpkZwJZTSSi8ujTPxLBZzFZR7U09pMeZTqdo2oNCMrsRrQDMIC9WAu8fV6PKYGIpCA5e6ied4JbelL3lONYwux81s04dmTP9LqMABow0QZHRepK5pyzjipyL9p60ZhKh1TKzNREo8fi87ZHHvjyMgLdI4cPlw3r12mxwXtNJ/GApH/o6dHDA2B4YZFKXYLRlbLr8ngODDTpXSOH74y87SoYk5xLc9NtQHGNMDa7o8pweqo9kVyBms4ltauqilLNM0GJql1OT5cx6iJ0d8vQ9QQD0GDUP3XoqRQFk7J1tqxfv06VLDFUH3/sMSHA8849T6I49AG0B0+6Kh52ReaLzZs2KSTtB4w3AWOZF7QeqnhLeE1F04kJRTcwkAf6oYHNNoXkEFIRXUGsG+LifkVFwsCOkDh94DR7U/NhyF511feWSy+9tOzft7/s37evHD16pIwcw6RYKsdHjpaODig4nRKN46HHeJect5PFGO5tb+ns6qH+ndK2oY3o7ekTuuS+5O3IwYdehDbz3rMvf0459NRTEjNFNe9BgQaBLEBUT6SMJYsDXhoAlAr4UVyH8/b1SH8CqHKxP541mgiAFKJvxg3PE8oZwIs+IPLDva4bHio9pLydnytjJ0cVcUFLIbH4wrw0OxaiccNESaBqOSS4uLyoNIc21GuA4HHiyIN40GRhSp2PIxDW/NCdBgLefD2uPScMNmKSBm3NEQRH2zjvv7nlu8t7bv9io9XwAsCxBhLX3PldufoulI/8+r4maQH9C3j6N7diusXrvbeMNNnMoBHKy9oGZYzaI/1lema2UCOEsfmrt5yuurUt36wiHSbSyup/UQoCABHDCSCIVunV4kbXe7VIIK3pf5bXdTSiCjIc+FDsNDuPJX1ibSkXt5Xy7I6Z8uk8/2QZLBeVR8uetLpnZ/K8BhG+LWvF3XyM9LzmJ84JBPNDCylfzpoQjaY8sywpWRVGv2/NVCeDCGe/bc3W5GsaQNRpYDkfbXHmJ5/TICJBxqkUX690fimuu/qO+s1v0e++lkGEAzGmUT1ThIGY1b5s1zOBiJmbbkptWDzvWqdkkTPVgqHjsVnJ8E5KLfvRlnsjFXD9OnHT9WXdrXforVO3vq0M3XT6QnWz99wpgM2IC29rOKUEPCgCl9FwpQSdp/bQopxURCCc2hVgg/6O6IR0e2QcSmN226YtZcvmTdpbhgf6ygXnnhsgIvVzyhBF1rc0hLi+1hXyxKUGwXstdCLtxakNtFFbGwL2cDcGU5XStTsTkLif6nXQ/V73v/fdxuFXe/YtQM7z23Ovc1eGiw20mtbSGMatxmwlzLYh1nj0syAWp38aOKkM93oM1F5zRYvS4Kq9rQYjq3jkVaG4OrJg779oR51QkyOToj3aXrdXeflTWM11aiqSxcBrhodLFzWoEEFn/5raJC90FdH2OThORnPaXBh/pgIphS6Gt41PC7ur7EtNH7UKh/2dqthecy/LePQjKUgDBPNEthWsF1g1EZ+WnSmy+ghYpUOO4913tjUVWciK2+43zeWTJ2VX8MLxijHue6VPlYQksz762Ro0WDPhatOOFHhsqs5C3l/TJlOaEki4rx1BagCuU6Bm1MGaiOYaLkyYx9UgwtFS2Q3MbZI55BqnMZBgWclrUstQg4cGEBAha312plS1VKs+3fzyc62BM2Mxqq+TYrjIiStWUjpUm/tkDT22b7eKzT3+zW+W4axwDOIzbYlw6vFRDLfQJpjmxGTibygXMurTa85E42XRNJEIis0BJFi83HF8395cBsCOHTvkdccot8A6vPFsHtBwQrx81q5dymqhnNKZ95jOBkQcHTkmj/I5556rASaE3tEuAPTk7t3KmERbWfg3b9pYevv6y4MPPihjVaHmslyeeupQec4VV0g8zWfrN2xUZWgJmIaGmkXEaJUsQgyoBx96KDImdHQITHB/AAsMb6IeRAbCeC1lamJS/Yahx3VJYcYigEEs2pLQeAjdeRaHRifLtm3bVJmaxeWrD3xFk4/IwMED+8rJkyfK/NxMGR4aKF1d7eX4cahHc/Loz1MBu7tP6WBBk9S9KMuI2Oc1QMhCRbSFbEvSomQ6QKXxnZ1R27ftOEvUJp5LPN8QI9KXzsUMkOjvG9Bkpj/dXwoBtxdRkbT45jNDSK6iSKSU7Y3IE68To8fLnj27FYngeRO23Ldnt/KpQ2s6PjpSxsYgeOBpB0hGdqJod5s28rY2NuROEtlqIpKhDs2II1f2nLRGG/iczd0Vr23IO7TYuvjVXj0+cwFGG0ArOomFBni89rqfybU2lLnvett/Kf/mlrPK++9aSXXM+5yPZ3D1HT+s4373XV9s9DvS4iglIdmoqC4eIm08mAALeVO7u6KKaxuFJJdiDs1GJBFj6OFHHy2jJ8ZUIfaP/izDAnKl21XuFENp3e7YuvKRDV8adjIjFR1VlEFBtE+WcoXPW0r5alr5gAiwSC2psIVqm9DAoncFRDyQlbBd98EgYm1Spax14MpPzFxQLut9sDz0t0nBMs5JEPHfzgnq1PMOp0r85nwkJKbi2gYFFiW01NtrcJX7geM5xpipNQrh67dSmwASvndfI48FRAwhXm8K+0UbMd4BEUDHb3VEgmrbdWSB6wMi/iEUpVUGxTP8MX/LLTLYa2+4wbhqprAHdLQrxTLrDdmNGP+HDh2KmkSllG1ZU2Lk+ms1B09Hc2ptwtSdtzXFz+QoShDBGo5uwdkItcFmdiQosxNELakyvWawTM3MlGPHY1xz3bPuW6FXdQ8OlrOvuqr87RWXl3WD/eXSiy6S8aOMcziOsk4P6z73odTQWdDNfeH1Ax2TjayaYiMQkYbjKhpNRYVlH0d79kwvgwqOsZe41kQQCWm8x2fyeNYXaEkxWZ+X3xuPbX7HHmu/bzpNE0GoUk823u0WPUNtCMkYqoynJhKQxnMNRuxJrikotXGm/QvjncKr6b3ld9FIkrdvR6tpSTbG6sgCz4k1W3UbEPNT72JwjVK/BkMiIm2K7qedZN2LxfKcVyAis/xgeJoN4RpH0jekQWmQaX1A0y8VEHREyf23ypueKV4721fO2RqFEDWmrm/gcVCNAejEONMc8WiiKc7OVRWh8701yQFSGwA9Gk0J9gi2gvo/9SDOnuX+aiJAWStCoCufnYFMbXRj2Hu8uO9MofIY5Ho8O/Zk7lmAMjOEybGBJiVZGBrjVWTMjAhpPjLC0lCjMnPY6Z61s5h5vGl8JHhq7OgsMuhuN/jV31Vl6ia6kO2qdRAaM5mOVs5OHDYDg5kyn6RGoWd23xnQ+B7bDj3xzeXxqelyamxMvHyfMApjzYmTqZy0ZC+amNADlCFC5qSsOo3hpYWxv1+bQeT7z6rWpAtbpphXR6TkQkPQH/QozgGv35Wn+R4LKj+5DucNNf6kvOjbt29XJIIXgmJumE3lwMGDQkt0sAqnEC5yyqzuLgEII1xtDj3oB2bKqVPBOXd4CYeXEWaNtC695LLgLvbice9thNY2iPfs3q0+YpOgRgLnJJKhPManTorz39eH1x6v+aioXdwz9TcwhOlzftJG6jEwoPDQcx4iGxMLneX7vvd7ywtf9KJy7NCh8ujDj5QLL7xAXv9HHn6wfO5zf1F2bN9a1q9bUw4fOVhmZ6ZKXy8gZKp0dneX0fHJ0tXbXxYX2AzQsfSTv0jGdl8f+hOKGw1K40Af8JyhNHV2titysGPHrkK9g7n5OS1yRB1UlG/duhC1KdMIAnKK/k0rPSv96+I6RA44n8Vw9CEULjY3og7cO/3OeNq3d085ePCABI2cmwlESrqe7k6NIe7p+PFjojUBTOnDkZFjcT7E+OOMy4VIz9vZLRrSYgkUrTSKyT+lr/23BfLO1IRRw9jzom0PJRPJVCYZODnGOM4bcU1pag2R8/er30xOUy2V1bYbbunfvHtEfWCww3mZh9fc+SPl/lv/cwO633DzSmXq99x6vMn8FF5Me3oWRdfoQfuibFUdAt5sGlzjqcOHy5Gjx2SEffA/GDDU7eK9tGh3pJbBhv8inBvzeGpBhN3raUUbRHDL16VF/mNVMTjrCsyicgSArkkD/dvKVDm/tBeDCIrCaf47ZSzFrxORGFAYaDQgIpvzg1ujfTeXQA0CETTL1CK3w7fk+zUIcJTDBr8BgL8PiOBaPs7f9/HuZmd2si7C1yOy4Ws5k1MOk79OyYYjBA/k6PlWAglABAER3CvfKgH30q23NXsH89FZykznZMyOnhwr69av11rvjQzvPw4nqKwkzdh+Gn1Ebdee6fe5u+9QdjxF7dIjS/ROCSH6+zWH0EOwJyGsRndH9WIE1WRpigKnQdXdfvfTIyP1db/7Lz+rNYOid9wLawZrvUAEBT8zxbSjGdwr+y9ZA+kHc6RrDre8rQiz07vfavzo8wQRrCt+1Q4U3nN/O3uVo6lKRoG2sb6RVpBgMW/WAnCkxHvoqggE52nJx299hw0fG2E1MHKUYxVlJg0lO3fULzZ2rGtIMbq57nylpkM1UYpslylhilCnHWMPtrvA6zrXFXvARdxSRyMbCuMwRbJ1iljT5AAvnd09ZSpBhCks7L1yJKadFM7F0Ge4P1fR16q6S02/1v0L3RhgktReA4lqIARNt6mMmvURmmhFe5mZJptY1geoRcet2ZnqcbEqEhMFc1sN9dqwlRYKI5xIYEtRvm8+9pjauG37jtKmRCLdTY0Mp3UlSsH3ne51lSgZ4bnTlmb7a1qPQYSiL9i7s7Oy3WyvajwmkJXxntElg0ZH4zRmqmJtBpGrBM8Z2fDY0TUq8b2ebc5n0b+np8MZ3tmZtlfULOPlCFmT7rjKYqV5X0VTGrpTRvZ8TdnFANzKUQDzhs8nTq0kNak/r6MZWqOe+NoDy2ggaJAXcBYbZ6Bh8VpcWi4bNm6ScYOXls/wNkt8e+qUPEnOVa3BoIrM0C0o6jJfFtKjbY4qBppBBOezp8ChLjrIoVTQweAaKir2BJUmj6eAGTdAh1JBlJ8s7EbWK4tBUGQU0uqEBxYTKgrmMWijFHvk2o9qoeHdCfEzGgkMZP5bJ8IxTtVHPwikwOffuDEL5C2ordChoFL19iDUi5RtpHAlNMe1ABJrh4fKGjj/i4uqwAywWr9urcTW0Mq++c1vlkNjU2XH9u3lhS98oYzl0ZGojLpzxw5FIj760T+UPmBwoKdMTp0qy0vzolCRVpZQ+MjJ8dLe1VPm56L6KJWvofsAIgAUmzdtEUiMTEtQsajzgDi4TZtke4EzGdUjFTlZQxXzIVGVVDRHVa7ps5U0aB7gsaGsiPPlcUkkH4I/nnCIuXgmiKYABUxQxtuxo0dLbzdaBxY6zXF527m3udnpqLUBP0ubxiLNll5DoquFJeV0b+8MTqdBA2PDNDyeqQ1/gWayPmRBKhvxnNs84braug1+2m5qnu9b5ngaBUxIew44VtS7sbHy1nvfqMXgnut+faW4Ueou3nTb2U10gr6t59SbbluhMP3GLSMCnHotobUJryE/pYlo6yhdnRgZUdBJToG5OUXLyDaG1+F9/+f36Os/8dJPlH//ZxH5iJcrTVeUpkaIvbaUDQkk0htbijlEVZXru1JfYRDx/Gev8P9tRGO8v7qqdcel02uPnU4A4f/K8ABF4vwyoCDLEi9HI1w8zsftPRzRFEBEUxtiImtDRKHrABJcyLQi06MMBGz4GxAYC/mnoxA+HiBhQGCw4cgF5wJQtBarM02K73HeD5ey96vRPBvxzDBwhcGEsUb10P6H/TqUZ/pWppOdu+ltTepiR7G5bGPMluVybPS4nAHsG1BVmZ9Ecg8fPVJOniL99EzZcs8zG/Cn65SZu25XNAIQwYZrw5qIANfA4cDngAg5zGZnpIdQFLqzQ7+zPm68JehTrS+iEZue/exy8IsxyK76/F8UalAo2pmiUM3rWdI0B51JFKsUV8sp0FaUEAEnSGNM1tlVHHWwkdciSmatZZ3lVYOIuq2sSacDEaZ4AiLqVytdiM8az+ZpqE+NkXqmOhNVVMHXaehEmS2wMXLzgJqj32rg2KhrxMJx842HfpW33fzyFp2GPbMW38rAzD42X9+Zonx/EgVnZh2DMIuxawNZhi9ZbXDsqCJzpKtvOPfpnTZdx84q03OUCcoUraxLUd9Ta1/VRu7TIjk2kLNfbdjzZ5wHoLtSZKzWF/hZuaDa08aIz0mKV6gwGSFaBSJzLPt58hVz/zGgAWly9HZ3l01bt5Xl1EapT5LORjuJEnCsx437QDZiArF6nJrmZiGzhc/tCQCV1pdixwlqZPQDKknPnADPz9ogpMnolfOlqb+Q4vumf1LsLApW1rpoIiCZIIG+Ym1RccPxcdmldtQbZDRj02OhhdJ0usQFzRiqdCEaoxWlsH9wSHodNLXNM64iFZ4HTSTiya9/ZZnQMOhX3Ksqp7Q85F2d8oSQ7pSbtvAUY5eXJkOKYUxXcniOczFJFgERGPnpCabRbAIYUyyoLG42slzx15sIAqS1GzYWKhXyGR3Id7p7w8jU4j4zUwYGByJvbYb7rHCH1w9nPipMwnUnJ++s+HUqh74chvLCAuHJ4NtBL0KvECG4TqVAje9G2EeLSFeXogqkMeV+MAqtIwGNEl40kkRA7ElEfxHx4d7JoLRu7dqyZctmedkRT2PAU92bft69e3fZu3dv2XbuhbpPKF9kAHnec79dwO3woafKww99vTzwwJfLvr27y3t+59/qmdx27S+VwYHeMjs7XWbm58vk3IKy8pCZqSwTNVhburt6CzwfQMT6tet1D4AI0dRmSLkWhr08LXMLZWo6BhSUMETYASQAFGtkoCo9bgnxT2thkoXFAGiNlyi9FNDcAFeAPJ4lY+rI4UMSdAOWGBP79u4tawb6NI4ASpH2nJS7E+UX3vhtatNv3v3XQuwS5Sub1rAiEbRDRZmWFp4GIrg3hfqzVgOeRp4J7bAXko0V7QovgwgDEFMuHNEwALZXzACXMct4jTEWIWt+Kn1xprzlWfP7G289L+dsbNpQnCLBwJLmpsSbi4vluntcEI6jDpT33f6lMDwkKg/tBwBQBskymbDwcmJ2xjNlTpCBDeeBDIt2ct3HWPmDT/3zbAOCAFv5VfSgpF5iJRhSikAEgugVUXQppjKlBf38Ku8qhvobKvoPV7ShbdxiELE2bHtiCB0pTljMKI7/PidzvRpEGFxw2mcr1IDhHX360+UP9PPHAREY7V4nbfzTNiIDdXYmvmAQ4VXV7awL09VUKAMEB2wsM+HcrbQmB6Vsq1k47shMHj/9NyvN+IeAiPG3XCMPMpsd0TmvsZve9fSsRrUB4N+dack6iNMd8499b/rGG5t0qmyS1j2wHpnuypq+d/8+ze+zzz67bNq8Wc4rqETM79ETo2W4JfvSP6RdU3fcGllTMpuSjebB/ohEal/KejXMb2nUCO1jqCeIoG2bbj1zcbwX3nBD+XxnW7nisstESeUazHf2BznaEkDQXtbHRq+wnIJnQIxSb66kxNR4TgeFDc16Y3c0Qpu8sk3FADOIMF3KfeTojs/rfrc2cT4r1eZJ9GNVtKHOjpS6gsZz3mLk2hj3uWzMqa2VYaz+sLC1Sv/agIGWWgk1qKipSfL448TJAl30k7PS2LhusgtVmg61L0GDqDN5zxbHKkLA/pL7g/ou95PmvFWUSPtCRkq8R/oe0UdMU1dpfLyph2W9IfuGM/HUTim1J3n4NcioQUD9vHR8K43J0SsXhTvtpIEQv9IXrc+E67l/Gk1MA0DyhG1UIw9dkfUJGnOmnNXGb3rluW9rKLm/9evWl7Ub1oub74icr2fmiY1urmqBuXQGaE4TdDRCeD+vmqKWtZvq8xn8KToxOSmHM89GtcUyixI/G9BZRY2cDABb0QDKgNfOdrF8kp7l5+jxYxuDtY5kQa7MXUcRPE5rmlkThciaJ6ZFNZGsrP9QR4L8ffaLgTXDZeLkiWa8NMkcMllBDfBpS9unP/bR5e27zi6HDh5U1URTizDyFXrtHyjHEAh39zTVpV0MzhoBFkMbV1GlFxFxFK4xiKDWgSoxZigGg43vNUYWIuy5Of3NQzKYgGsflRljYKzJmgcU+eEcGFcs6nwHwOOB2YQ9lxbL0WNHBQ4izWlfmZmeKSPHR1UzAe91TMaF0tlFHYShMjQ8VPr7EFFFwR4iIRzH4PKAxItLFILBReVqDDIVmwM5ZjiSNsFLxxPEQKBPMYDDixBiW/hmiLzJ+gSA0ISRluKkqEy8vuOFL9Lf9Pdjjz1WfuKn/kVZmpkpH/3ov5Owuq1tuTz04NfKB37/35e7bvy1Mjc7KZH1DXf9WM7iwXLtNb+jDFeLC2TQGipdnT2lq4tMVkRBEMdDDaIWCOHT4HvK4JydLVu2bBePnoJvoG4mNFoR+jQWYNKeotxv0/0DqLgPJhqahompCd2nwrvp+WeMEGZHt3H0yOFGyBw1I2YFVtjEEHSTDQAAAS0MahTCcQoGXntnpE98zx1/1VQ2p79pCyleAYAI7U9NwJ0OA5o2qABiVSDOPGuDaIMIUfNmZtQOe1tax3mruLr26Cmap5ofQ02ed3v9nK3JG7dBxdV3UBMCyzQ4Mfff+sdlenqmvOWuXdUSj9verzD073nLX4hTDXigvUQnwmPWpWdOu9kzoI4x74j44DyQx6yjs7zzDy3g5mxOS2QQwXvm4iTn5yK4Lubh2A3Pcba2QQm8wkp/zb98ZfnAdZ+Ot2oGlL/qIm6+dG8pl60NAOC0rI+nMlogAn1rb1jdBhH8/rwEMhNN1bi4JCDix8vHygWZWukFX6HsdjYPoz2wxUqWJoMIG/T+aVAAiCB6Yf2DAYDvze/7Z62fADC1Hk+38V6daQuAhf4AACAASURBVMqBHWOzjI781RPR1L/KJvsHtSSc/nXi2rdE2tQ0HnDG1LoDnvvGzIDE9yMWtfL0WlO1fiuBRPvddzfZ0YhM4yBh7shwX4Ca2KuILOvt2vU4MdbLgIPSRApXkmb0XX9TS2+c+U/0ELz633qjfk7ffmsIrLPA5NBgRNuZk0ormYkuSOVKBNwhUYTVgBh+7rzr9JGQC3/oh8r0j76irB9aIzou19C+gHNgPlJHsxY1RoDy5YW42v8XcJbhyXVWopYop/jUmQ7Uhou9hNwf2jNeNYiIaGWQlLS+pfMw1olIWmIQcfDw4fKuX7+/6dBfe/2vlm1btiia+cd/8qdl79594cRobysv+M7vLC//kR8u7/vND2j/4hLf8bxvF1uANN4c94LnP7988Utfitoc1Eh5wQvKj//Yj+o7OM14ARZf/7r/Q78LeGRbGz2D601U2ocaSNTUGdOLZMglh9+Rk1WGdZ21KR2jLkQnznsW+DOtmWvw/FsNuNqI4zoc4+chgGNjLPcjVQQvbarkzHgAYJr14FT17gf1RbYzGBS5kDxDlMfGo85R1cVofq9AWh2piAeeIMLP4TTXOV0kogYUeLfY/93/FqTL8Za0LzmecxxzVUXdUhPFHCRNPYwN9mMchgafHGu6mWyPEyd0HdPWZYcMDTX9VEfMmCuyR6HuZDZN2q2K6J1klJyLaADggexM2UacMpFgJhzLDZ3IdTlOExGoPf014OB3FSfGvsrr5GTN7o/MU9hdvp77rZkbLUudgZ4Bu6MdzRh0dfXTgGbWUxItTY+fakCERd+1jqQGtG3333nL8nO/8/nl5InRMn7yZBNpMGdrdm6+kBG0pzeqVbPAs4ibt81xohIln9R6CKewXJifLcvzc6Ut1eksIhag2pDDiPN77hgaKa8URTZ60WNESGv7jh3SUczMzWqR10KYix4F6JTtAu/U6GikpIXq0RYZEgYHyCgUIuOxEyfL2NjJ4O7TdkQ6vT1l/fq1ZWh4TaaAjUw/ZCeg4I+NYBAp52fyuOCJsiRkW0z1Ev8RPmKmYgsK14QGKWANyomqWC4vRcVqZe7oK2uHhsuhQ0/JGN+5c2cZ3rRZIGLrlm26BhGJz3/+83oP0HPixPGy+8nHy4YN60r/QG85fPhgmZ2dKrfc+xM5vAbLm9/4QRXdg9KEBqKzs7v0dPeVNao5EQVlIlyGFsALU4RYL7rkcoX0x06Mqm+hdu06a5fugQENhw6DnfPQn7Sb7xGlgOJFSl0yK9kLpEwHPDvl3u5SRMWUOAoeAqbgIvPSorAwKwDBWKL/EFYDIm687zU65jfv+SPpTFjwahCBYBIQMTUzKRBRj62aQufUi9ZGMIZoj6IGmSWDCJDHPOfxeLVewnQmb8p8V17F5FdTGdyfmT7l87kKPH35pttenM8sQMSd1/yeIhE3vqMurvB0EHHrG/5TGaDqeFbmJsKD5wJB9eRUVJVXbZJMtwyIIOpjY+Ldf1TrIlpWJf3J50lTuihd5w2IeE/1BbvZARFhif/cj/1Lzb8PvjXznGJo24Nv431rKRt+eqTUdCVrHAARh8vWYppSk5GplPLy3iD0GGg4GgGIAFz4fFem8AEQ8YKb/2a1JMVdS1sw1F3Q2kDCNCMb8wYENVAABNEtjmzUqV45vi5WFw3Wa2ZrJBTo3ZMV5gxC6uJ0plwl4AJEnI/Yvup1F6NrBRHMOW24UNoyCsY4x1ix5/2V71jJ9wSWIe5krYWTRP33pHo93eg53XvLd97ZAHv2AuYhm7Mpro7uYXCPHDtWjh07pvUHB5IqzPdGRPjI0SOKQFPHYcc9f3/uqsk7bg3a4ltvLJO33ay1i6id9xxEz7wo9nj8+PGy7q67y8wtNws84JVXatf8HV0E83nXPaeva9G/cWO57Kd+qsxe9d0qQspeo32tO1KYa/5VfGSnd9XaAY0SZxyR0KQp2hCzQ8RrlD35rVEIsQRaPM1eq+o1S86E7AODCPqA5/K+D/5W+ZNPfLJ813d9V/n6g18v551zTgFIvO71v1YmJ6fKxZdcLMfSX/911Fc/e9eusmff3nLJJZfIcUaKdYDYJZdcqkKoBw8EOY/zATT4/N677ixveev1+g6vRx55pNx3z13l25/73CaF5ukMsdqrz/dWebcr47jpl4paYmNfhnhVv8B9IXpSVgqWQQm9BYdpncvfhm8FchyRsBEn4XU6lDymdY006NkLSZ+JLrGLqOHsjMZEHV2qIzCa0xW9xJSpM0UhVqXgbYnuPE1jUk9U3ZPgtd5tohBnmOCtIM7PA22lmBiZPrYBcDnuMeZdFVzj27qVPF6OzO3bxWaR4zjrdGhPS2enGBSpx+Q6OGUteMb4dh+Y5q77ceSISBXaA9LHondI3WRoWk8FncqZrzKaZKNeYK+qO/I0kMaF6rGVxe3qlLpBrY86Ujb0Hcnj72Yc1lWzq/laA+zaGaGOzPS3BjuNYL0l2YL7EQ0y94od5nO5rY6mNH1nR+xH3vvu5Z3nnFvaKPp2ckyGKYv2pk2bZCjtP3CwbN62XREJjHYv9I42WATthcfGlScLhl83WXSoF5FpM/WwslAdP7keixWLWk2PovOWMcIGh8ro6Jg6mDoRGK94oViExaOlAMx0RCQoNsfDR+DMg4GadN55Z2c4i5AplCRy3ZJtKigmMigVZu4pQ8MY0r2lu6tTXHrS8FHhmYgICwg0KM4LEMDTzvXtHaDTGZgsimQTwCjnvmamplalJmQSbdq0UVQesldhRJKVCON7zeAaZcli88IjD4joGxqKTa9voJx7zjnla1/7evnCF75QfvInf7I8/PBD5RvfeESG95atm8rS0rwKziGuvu2+V6qff+11vyeB+tzcwioQQcE5oiwbN2wSwJAHfiAM0RgwS9q0L774ck3e48eOakJBZTrnnHObrFwALP4jZFakgTCv8ymLghaRF4fBvHFSbI5UrQf279MYkNiwLEsTMQ7XGcNgYqLwde6Hga06H3MzZWp6orzhpn+l+/vdd39c16O6uehMQ8NlQFmoSkQAlvDUrVTclAHS1dXQ4bi2vJ4pkOQe6AuNC7yAqfHhGHkNq6qkWvAqIyDmbUQD7Emk7xl3/q6P98KMcWSNhseTN61o01J5y12mOvEtc2n4PSzbu695VIYJPEbODxiEEkZCgsnpWW1SqCK6OtpV/fvQUwcVAUJHwRzg83f82+9u2R7QM7RGFoh3pkU8WRdsoIoBwKcGI2lt/0KGGWrs05LSdMOVFiHA9pkpLyxfKA+WZ5dzS08ZKNvLZ7JigSMNjigALvQ8SqdAg6lMBiB89p6FX41jlG63lM6bowaLDHvatC1v+/n50yDCgmn/tMaB2/J/vmIJiIGCf/oeDQw6Sxl5ds0DW9FxCEQQ5TANyk+iDvIkmDj4kfiwBhH8PfbmNzXpQVmT5KRho1TkLXRArM/MYWe2Yx7wN8e+9z9F3YW/fmIFRDhBVcvA+B/y5/Ldd5W2a68r7ffd23joWdsNIrShlraGUsg6ybpIVJQib+1dnXINzL8+ol7H33a91qsdZxA4n3jbDQ2FUVRdgH5qIpzJRmtDR6f6h/WY/xvvvU/nn7j5Jq1ta2+7oxy94VqBia233/P39sV3XXttmfiO50rPgZMDkGJPM9c3/Re9BC9rI7QfEs1n9WT9qoWTVZrUGgDUkQj2NM5vTUS9LnkNqiOp9HddA4fPeO/9v/2h8id/+ony0MMPl1989avLU08dLMeOHtPYuv/++8ull12mPY+96o477igf/4//Uffxnve+Vz9/9XWRQ/nhRx4pH/7wh8t9996rY//ss5/V+b761a+Ul3z/95c/+cQnymc+82c69mUvfWl5xct/RNGIen89XSTCqT35Xs2ttxEvR2dSoXVMpss0iLDh2nzfmpOcP/6OOOzJupAGNKsGW59gjrqjHf5e/bdF1m4D11Z6VmojZEE59opTYyQMiEJ0p6X9OCKR9OFWncGqezlDfYh64D5NR9F8CCMhjPVV0QV/Xon163aueg4dEj6uiLerC3Mc9iD7tx3S1ozIQZnPoI4OiEJW0dIMTkQ5UlHeDjkjeD56XungduShiWxl9E5Rh8yuZJDOudCkomtlDWBdgh3hTFlhK0VRZKfZ5bZqEK/bTMeynkeVhUpzPsXyXEe0K2zKTBCjbGwZ5VKhuQR/NdPGIKgZv6dJeMDx3Isc4Iwz7ICWYpS2fzX/Ac3dPWW+AhGK5FXFAZvrZVSq7aO//f7lHWefo/yvpAx1Gk9uRqn0Dh8pQ+vWy2NNZ5lmxHHmrdqbaV65gYC8tAtzpbezQ43ieNUCGB0NmtDgoAYOxwkwpMZBqT03btSkmp1fKGOn0GvMaHElIxBtwxvF3+ILYqiD5JYW5blhUMqDvbxcBgf6y85dO7JQT0QWqGewMB/RBTzFgWihS3WV3j7oMIANBDmdMsy6lSIVLcN4Q1UCQODp1URPIAFCpi8AMIR65alHMH38eEP38qIxDGWqv08bGQYzAuKxkyeURYf3yEIU/Py+QjFAvFdQEjZv3lL27d1XTpwYK5dffnn5zJ99uhw4sL/09HSV9RugQZ0o4xMnpR1AN9DW0RabkMTk02V5ifRya3VPUH66unuVwtYhM6W6TU8HVnjQtc4vo8dHy9jYiUy7ulHUME/s0dET6sfB/kFFH5g48DuZKDFAlyOyg6AsPfvcD8UNuT8oWZHylkWzWxmtSPGqRZuia1PjAhEIqTGSZ2ZB7twLyD0iKHhu0LgsL0HXGpQuApoV3onlNrw6MYk91gwc3EbGYw1irf3hWagmw+xcUH8ywmAqAH8bgGB48HtoElJszUYMRYDnavFkijhd3Mn37s/9XUA7/4mY3fTO8NDFqwYRWJm95d037REgUI2NtjaFfgcQ7LW1l7nFZdE+AGhd7W0Spx156mDUGFFaWNzibeUdH/2e8ks//J/L3MJS+fCn35LXMoi4qpQfzOs6qxJHTNr4ryW+qRrekYAikzvphK0Gt+vaXVnKr2UIwMDAIIJAwWPKE4SjPyIdgAiAxqMppqh1EBZa++erFz6k7wAiOj+ZAKLuRoOIr+ctGzTY+OdvDPzWVK0ACd43bmoteOcIR2ZrmhiMIn++h5pydc5YEoYMIlprUjgakkDi1Eeku9bLtRgmr7tWY3gVpQ46pfQFERnjc8a8BYumaDBPP/DZ90cB83y+tx+vhty38NeOd7y9mZfMZVFT00vIpjc/A/WxQ9FnnFxEgjHgF0jzjYF43fVq3eRdtykiYaHz0ZuvL5tvDtEzAMKRF2nrKhAxP4eWKjR36iMlkYgUyzhPhu8IzcP4226UsbHhzrv198Hr3lx2nIHGVHfXjhe8oFx4953aY5iT/Cf6QXSTl6L2RPwtyHQGmaRHaP3Oal3m++uLaTQ0GZlcPK+q3AyIwFnjNcmaC0chvCYaMJwORBCJ+HgFIhxxuP2OO8qll1xSfvZnf1Z77stf8Ypy1113CRAAKv71z/5s+Zmf+ZnyAz/wEkUdfvu3P1S+8eij5ZU/+sry/S/+/nL/b/xGefZll5Urr3hOeezxJ8quXbvKv/9YcPh+4sd/XFGKT/3px1dRmfisccIklckeXHPJTcmR9zVFzLWRbW1C63uce5XoOvtXdJCkVNmj7VSdfMdiYxta8h4nHY/xYsON35WuMw1btxdbwnuLDTyow42hnKlEa09+bdCzR+rVoh1RX2FbZTHcGiioDytQ6nv3eVaOrUCEr1FFXVZ5wT3oKxF7PK9I8Wouv3WDpuBRT0ui6LQJbfxLr5RASrz+jNw525GzOHlMSP+YzBjrFWRv1Clvq+yMcvrm/u1zOLsSzwlGCW3DXoV9g02KfYRRb8oZ32c9aqg+uW55vBiUeN46tavTwdI2QAqfs/Zh3zKeJBTPquY28us15XRUNH++KiKUTopar1NHbwxEDKhxlrd1dCga5vXF+h9RzOoaHwks2z74znuWr3zed5SRo0fEecdbwiLuzEvY2WPjE2XrtuBzqkgOqTQnJ5vfTV1iweV9eTZzIYOGUhbmyoJqDPQoywQPp6MTrvgabWh8PzhowTvctGlzedaznlWGh9dK0PuVrz2ocLzSy1IMjLoKabgDGsTpxOCdm9P1jQzjYVPNLzw8kZ2JyAEl1fGMx8B25eX2DjI4EbqLUu0UoyMU1j+wphw4cFAggglPqMwLEdeQAZ40Ku4DfYQjEfKeHSMlafAd8bZv2hhRiECX1EagzgPirRCK430Pz3RHcFM7wlDdsnmrvn/WrrN1j3/+53+OjSjNx/DaIRWXe+rQAUUw+B1BOfURiCIB8MbHJ+SR3EQ2pt4B6TzoAzQdqsPR1y+0rUGrTWu5LMwvlA0bt4pyRCTgvPMvKNu3bRMA82JIbQ0mrYEFAEJC846OMjw0rHtngnA+3mec8DfFmKj/wIaz+8mowE3kiE3cICrWxQUqQGhgo5k4duyI6k7wXfQkjFXGUgCyqKYIkIC6BlUMIBWLRRiQAE+lcBWndUbZWWLzbI9q0PAUu6N2RUQjFvV8vFkFhznCu/xOP1oLZENAzxYggeHeHd4kxqk1QHyPc9IX0skk2rdIjWMDQIyVQ4ePal7y7BkPPF/oXoxRGYzcY4Yt0ft093QpuxeG0fwCM6NdkSjuQ/U0FhdFZTo+ciw8vZp33DcZTIjqzZbf/fTvVGtWWs+ACHvZ7SFvMjO5JDNfS54PIMKF3Ix7HLyo2VlphBtEWAzNmT5T3lDOKj0CEVeVzzWRhosrpTNA4gXli+VvE1xZRA2IAFy8IcHJKgDByRMsTAc1Xq8+AwkDCAMHA6dW4x7uj0GE78nfrevvdZZyuDeqi7dmjxpJ/cvODENsnTiyUoEb8ABwaBFdAyJ4fbaKFc3eeIOeoccwY0rjGpF9JrVQxqG2NhnjaGJYi+35/63jvxUn/Z8MIrhk17ve2WgSHJUOp0KPtD5svjgEmC9EoQEPUIl6rq8eXr3LEpm49cay4abbysnb3qakA9oonTHNPHtFUZeauY5h74ik6EYLi6XvbZES+NRNNyiyyfUpgrfr7Q5ZtVz4NH+e95HfUe0haz6Yd5rrachItD07p8iBk4poXyUqDGOeTIHpQTTf355MO9J8bzZqaYbJKF6PHI0weLBX0dRKgwgbC3zvvR/4oKIEDz4UkQiDiL/50pfKH/7BHygaccVzLi9f+erXymf/82fL7//e75ff+73fU2HU//DHfywNxKte9apywYUXlhe/+MXx98+/qnzbtz23/PzPv6pc+Zwryle++tVy9TXXlLMyhfv+/fvKfffdV9557z3lyivtaVhd+dqGsNgEmcXJhg+GUv2sG2F1TWNJQEI/uR88RvReUk8Yd0rnWRVyqzUVjrD7uZj2bC+wIykG7+Ldm+qcjAyLdpuMOlVV7jprWQNyKjBlnenTIgUVyNSQbKFs6Z7zmAY0VJqHeG/l/9OoTy1ggUusimjo++HYwkFr7YCN/dqwNXPBXvcmda40hWs038l06b4U7SgZA7xnEbIYJVl4j2Ochp92iRYEcyWys0RShQQRfC7HARGR1GLgFI7aVguyV3BeN+AhK6nbCdMA10q0LFCpxA2p63FdkUwd7GiUtS2i3GMnwayZnIzMTdZtOOJTpe9t0th67Ff97/Z4TDZjw887a5I0BfgyJSwggv5ZUHHkGB/NuK80WV5P5FT9jx/9/eVzz7+gjI0cFe99285dErvSZnG1Z2dlhMBJ5Sa3bt8h72/9Ut75Axivc2Xj5s36bqRH7SidPJy52XLs4D5tWOddfLGqWFO4B21DZ1dsdCNHnirHj58o5114qSb/5s1by/jEhGo58BAR5jCZNm7ZIsoPIATDV5N9eVHZDVTHordPC67KdAsVRrEtvK4Yhtt27NDE0OCCQ9+D16u9nKS2wdyshNt8h2xMGKk9/X1ldnpWURoZGf3hTZQnK1N3isIzH0bm2MlTMorpC9ArlBKiIt945GEdf9nlz9GEoq3MMfQPGHCnRo9HpKe3T952ogSIYHmRWnDPE4+L3/69L3lJ6ekNkTv9AUD65mPfLF//6gNl/Yb1ZduOnTI8V+oFLElQ/cTjj6p9z7r42fKCQf1CMwD3f2J8UtWv165dJ95qZFxq08QVj76zS0bnsaNHtPidc845oncpW1dPjyheztREe5Xpa3JSfRRZkpb1dxjlHU1BPfX7yTFx+R9//HEVjkOIrbYntYh6EJ3dbaWrs11GN89pemqyECFlIXBxNYAd/arFZ3FJYwoe8dTkSnEY7rWnD+pcgDLGjTjHSvMLhQuPPVQnND6dQUFSQbvZskzV6wxzd7SH+JBz8N0YB5HSON4LOpijdpFhKepUeMHnXrhf2hJZoKYjWxijEzt/PlD/cmkrx0ZP6NlD/eI7gA4AL8Aq6F1zokiEfmdB7Wcx6uroEgjMDLjaDugv2gPfe/fuJ/X8mWPRD4vlfR/71zm165BB0pFeXmVYAkTwdk2/OWmBQ5XNySleAREY5LWoOuk+/+qq+J6NaH4n0oCn/uzSV4bKlqfVibj9Yzc2Fag/eeUP6vuACL5nfYSNc4OIr5Qry/M+nAXmLODGnQ/QsQ48nMwlEz6t1JCwPsIgCuOeLvKttlaebq1a3bsCIgQSkF8MBrXJhfO4fwDQxj0ZAjBQA3gZRDgiAXuslPKxDKw4XnTqmmtWxmk6ciTuhIJJsc6zzlKxTuYoQtegTUZqY17v/J3M3DRTyu3p4Mwe+Z/2o+Nd72gifkTXiM46DSZrTdSxIYpcykAa+M/UuJEb3qq6My5oyTzl1dsTdX9Ya5iXpjjaISAHTlas1k/oYPNzTarXs9/xDwcR5/zuh8oll14qkbONW2awo0ZONGIj0VFK7hPHm5OSsGk7dakN3ygSGg6xcEwF9UROjqpOxJn6yNFVf26Kk6Ot7/3ND5aP/+mflgeTzvRfU/vgvwEVd95yc7nuxpvK737kI+WBBx4o9//6r2t/e+jhRwQ8fvEXf7F8/OMfV9Tive99b/npn/mZ8sjDDwsonHfeuWX37j3l05/5THn/+96nZrz2V36l/POXvaz82CtfUX75Nb/UaADsvbbx12SBcs2CM1B3auOb8zuawU9XXPYxjii4f/lcoCprDdSpY+sokLM+1W1rwMlpBM3ubz8z9n8cYtKBpu7CIFNtrqsPVzSZmmpUgwG+sypyxRunq/GRmZJqQKE2ZXYf6fla60xUYEOOtpXBs4p+RZthFzC/cC7iiHXqU2c+Ahys37ChoRALFGTNiBCx95X5hXlpdvW8MkGLIhu5J9egt9GfZPYqMU3SgWDjV19Mw1xgvgJYihZAJxJ9DYAa2Q0NThzZaTQ6SY9bBcialMsBpHD8OdokkXYmH6JtPHevCRyjKHGCGTk0lVm0XwCGdhrkqB8yyuTx7DG88uxWsmU2dLsE0s4y2nwHOhOJjLq6lOLV/eO6ak1UJ8eC+/7/oe1NwDSrqnP/VV3VXdU1dFeP1U0DzRgQUUDJDREHEklipqsCN2quxiEqGhUMkwjN0A3KIE7giLNXjbM45EbvFaMRo0ZMFFFRGRq7G3oeqrrmqq7/83v3ek/t+mw0+Sf366efqvq+852zzz57WO9a73pX299/+mMzPGCMGAyixf1LinHf0SHP9fDoaLS3w5sd1XuL+/vncLv5DkXIoOzwMHrkccYQwkSnpFlET9f82IERumN79C9DdSdiYgolpqKmtGpgILZs3hybNj8Uhx1+ZCzo7I5Vq1aryIk47SSVzZSMe+g8ePHxHhd+IgWKMLpBvMWABESoWi/qPJmMokJ68+eraBELqzcSQv0yqnbv1sMEbSIhqAIt3NsUycglqYoBDYBhZ7HkLJ9xDjzkhL527dottRC0+VetpgDckhjaNyivL20hp4PrYdwCFqDcsMEZBJWQZ1EEskeKyUci7CmnnBInnHhi3L/xPvXbkUceKXS+Y9eO+Nk9Pw0Sy8lXGIXPFjOxjwKC+4dlXCKjyj0vX7FSuQsCeu3tMiKZJEpCX9gtGcJSCIk+KmFcfsrAntemSIxqZEyUUu0uqKKJmuhcky8nJh7z9rYOPRuuBY2L0D1edox4PIRI2fJ8Dj/8MEWgaCsqVGzmCxd2xs7d26Jjfpuex9jIaEyMjcpDKMWHDK/Rps6urPkALQDajmQR8SaWxHXAF156xp9KuGtczUjutHthryJOqiMCvGyDzsYChjwmCfwFGNAPJfRf5GH5LxBShfrsyeT5MQ6gL/Bd0yn4vUhHTmSxwQKsAPGAtkLty/ol0wdiD8UW4VEniJia5nkAMiY0NnlGAmjk+0zPCBgTiYFRDoCcP2++qE6KVigxsENJqijekEMEgPDrlo8/p9IgdfggQcSarlmjuQYPNrB31WpOcHhOjjArqmJg/c45hZPjJGjTjnjPSkvLleEcDYiYiS8p2qDvfbrISzfar+vKnx+JkiPDCyABoHBUwj8bEGGVJUcRDCJcC9ARCP/kHgEMLZWlGxDh/AfjLB/XFTHW39lEUEy7On5/oWfd2fv4BvQ4z6MBEWaIuQ3ucwDKxyO2T0f4ECdC77u4gAivH0SeGKNE7iRMccghCstjpBKNYF3D6eHXG977Jt3j3dnFmNt/33z6X/vLjgsuiBWVQlTr2QETzDVkigHR/C4HBbVr2gtdsPvK36zKtO/qq+QwcRTGxrETFp0Xx3ylX2xA8LuMsMlS2wYQIUWmifEYn5yMw9948GTqR+qlZ9/zU62fzHvW+8ZTiucxkytt5NiLKeMtFapcrbb5LI3EJhJR0Zj+IyDCuVo11clAgnt52zvf/Ygg4rLLLovP33ZbnPviv453vee98YEPfjB+AIi4uag5feADH4h/+8EP4txzz40/+sM/jOf85V8KmJ19zjlx+WWXxe233659wVSm8887T9Hbm2++paE0ffFzn/kV6k1jwD1CoTSuXXvOrqz3egAAIABJREFUWz3kteHtYrM2mrR+EOlKCo3ovWko2mCujVbTpuZEuQ4WKfDAqGlHXCuL1bFnEpFYsmx5zEwVKdHGo8x3q/yDnOQH8fzPHX01MKrHVHNUJvB7vNT9omOS/mjqV+2BPmiORH5nTn6EIvsLNG+Zv4oqJmCiTRTmxXFpJSxHFjB66YNe5N4xrFO9qFZY4vtyBGR+gcBC8v4dSXKbbaPUUSua6xwLzfWMHjiycWD6QJA7alDlZ91ERKrnPMdIr0FYOvsMQufIDZOYnWNLNgQRyXRGegwbNDmB3pTwOrLqqJyjYvXY93VrEOpzGmD5Wbta9dgwipqzjlPlcGTit2l4BvRtX/rkh2dYRJYtWy4DqSjrFE+NQuBQQtrQ9C0bk5NS+RxjyV4bX4T3LaEp3iWe0baStI2yzuDQXnlfe3q7BSQKR71IUc5rx8hfHqOjpZ4BXG1ASVdPtxZvJbcg70eVT8mlFo46NwuXjAHvsvIeMNbgdfKVk2HqUA0D2qFlQATRCoxf84alBhBRZL2o0JwDVdw9jOnJydi+bVuhMW3bpj7kWIrBEYqjGjhGM94mvkub6Et5mqcPyHAnWkJfKvpD7kLSX/hJpVTaOzBAUTiQYrsiJpyTCEJXd5c8y13d5G5QAXWfPNQUtcOIHhufKJGFVGShsrTyQTDICNMtpm4EKgOF6qN6EamtrXul8F57eyku19enNtL/5iTSp54AeibJC3TCGUY8xizAhusBHKiJMTo2okiMjIOhwejvX6yEcyI3hLNL3k1HDA7vkRHfXhIbYgpQt39YSekIAggA4bFYWJRuAJ7QuDyG22bm6XliPLd3ABBoCYXXiscO7m1XZ7eSzDG+G8qbtNrx0GPcl/HPfTIunQhdpChneehc056s0ncd8iDY4+hzIFWHdwIqEsAKD9QoURMAMABWVDIWlKkYHi+J/dQSIQoxOQX3k4rwpaq8+dwAG4rLUYWcSBqAYnRkVKCRPheFaqrIMdP/KKAAlhkJXmhv+fgLq13IlnZErEnXPYb0V9IdvqzmJMEfsSYppzinnMcgglMlK+F3njYLIqyaZIqPE6JtbA/Ekvjz+GnsjO/Mgoivp4VrT32CCBWTSCbVHSefrssbPFge9rnv/Whpl6tKO5JgmlUNEmy818f7c0caHIFw4AYQ0R+xtwPVs5Ikzsv34zyIOoeDzwE99AHRiGPuTg1XYzLaUYO2zL3Y/vlZEGGJ1vdceFHDf/fcZU4zV/gJgMBJoHmSHOL77ruviaC98dbiXTeIcGXs/xcSr3suuSSW3HhjNd4ihq+6UjUYFl5xld6fuv710XHpZfp95oYb01E0rUg086z36kI1+nWvoQ3ri9xzi7SzKbe1J96UEwuHyI84VeROmSfQi9iLVl7nkNVvunrEgfVXxzFHrI2jjjpKTqwlS5ZK6Y59y/TFplhW0gpqbzi/s8ZKtjKTeZviWOmNrdWHGq4/jii8iy31F1pb3Aoi1NeVxOwt73xXARFJZ3Ik4jOf+1x859vfVqI0fcNe953vfjfOe9Wr4mu33y5n23nnnR9/+T//Z2zZsjnOeuZZyo246uqrlVj9hN/9XTES+PLFl1wcT33qmcol5I1DDlkjuu5Nb7gxbrjuOsnE2jCqlW0wjGr61sG88jUdo/luJXcqCVAbb2k4aexh3GXhN5w+TQJ3Gt6mNDtyb5ujiQZlRzsXYE4kobq+o/byQo+Px+IlSwUi6voCc55ZXRiv+mAO4CgPUZ/SriZ65aTy9JQLIGUCs9vPd5rxN01NppGyp5vvX0e8fP2KZtNw8jPvAgYKNgMJxPSzImdZlRlgfPhhh5WqyUkfaxKrpd64QJKjYyPDjXE9ZxwANPDQW1bVbcy9uqEX2ybJqEQNKuWUcCQi80T87NnbqaXFq4nwGQTmPfPM6v6SbelIBD+hyKe6mqMQdlyYquZ1p8mLSunY2g4zcKmjDqJvQdGq8nl0nBW8krbl9jTH1f2RimUFNLRFZ3ePmDXsGdyzbVznqLgdZX9pj7a//9T/msFziRoTHtUtm4u0KCdjUSAygQU1iUe3omjQGBvZ9sJiKLnOgwYuyGp8PPbu3hHjSsruiAc3bRQlY/XqVTL08ELgZVKp7XmobVAxeUSF0EiOXTmwMgbhpU1NiurChMXIVCJO0okw0uCMMxDFI6uUBFh0lf2fme5ajLO+gQZeW1tDDXLVbRvFGKxcg0mgDau3t0yAqqiMKwrSZ/YmiV5CjkBWgB7PCsW0wyFyFmnRXZJS5EGsMHZSWeg//h4a3q/nA2LfsXOH6C5EPzAEMby37yyJyZ0LCyJX9e2ZkmCug5MPLE1mUWq6AoTNMwIYAOIAEERAGBi02ypLHD+wapUACRs331GF88lJ9XmpLdHVqBvIe0D4LTWU6eOuBV0CMAAd+hGjl0Ttof2DsWTx4sL1V8X0EdGbRob3N0YthvK8+QekyNSGzC6G8Ni4gBkLO0mD9Pf8BeTMMIYoODgaI0owRvmrK+a3I0FLuJ/cAPIY5hXKGwpcJDEB3EZRS5hRHs7q1Ws0Jnft3hPbtm2Nri6oa4VjaxUyFYpKjwERL0cZarEBgwgvcN6YC/95vIQ4oXAtX1ZA5jDJ9Jnjg0hA0plIjC7qTnhfD8QrLq+Me2RgX/ML3R/toIggQKizk2JWU/GCvy0KXe+//lMCEZ6jjGkiETw7JZ9XXi4n4N76uUurLSrrQ9TWLCBiV6t+TxJr/ihBBGewtx8QcWrE7yy3ZmkoOZqXKT3+m/ds+JMLweucu7PKtBOYubQj6a11GZI29aUnFqqTjfbn3pMgQgtY3l5rnoO71wnW7gVjJkdeDChcSM7nyeMBEv1ThQZpUGGKFe0hAuP7NgXLlK5jvp5Agu6pRbDqduetWH6Vb7zv4ksadbCi8lMiW+BlVUrG47dgQVE+Gx7WGCYioTE5MREvuaXI9RaxzogidhrxXwkipjZs0LoPXXJw/1D0XnNtM84G112uKOKiDeW90WvWKxLRdeWVMXL1+ui++qrYt+4KrUWKGiD/2AJEqkEb2y97rUC8ouK5bjf5emkou7BcyTcqSef0hyKOOF/SCWOFJGo2rL5hLvipr9n6e/vrXxdHHnaociKgm7IZs9bJ8Mh+195BZDdpSQYYXrPZ96Q4g+cy1eC8DzWOm5bqzgZHrRKvre2rQVRrNIJjb377O+NzX/i8QMRLpab0Q42d33/qU5Uc/e53vyt+fPeP4xWvKHUdzj77rDjlpJPj5/feGyed9Ni49T3vbVSZWJM5z89+9rM4+6yzmqZ8+StfEZXp85+/Tcvl05/+9PibV7xC0QvyLd70hhtLflqLMp68oRWdppXOw/FW55k1DIkoZ2Ix9UIwQvO8MggzoddggJ/S8c9EV9OWeBZ1VeLGS99CKzMv3c+NazW0mrY2JdD6HuRZp3YTldErvn4NEFqN2Zr/zrmbhOnqQdeRAb1dGblNe+qE/oys26htjqnAR2NnpR1V21120nJd9tfNmzbFxgcf1Pg96sgjRV8qBYC7C1WR3MJ0agg85VyUslxHodf4Pk3RMsXMFGF75m3kyv7MaGLzWR2t46Zc6yN/n5OUnBK3cioeTJ0q90zblo0Uagu9iTxb1xyjTWLMpCqo7Ky6r3M8NypKMIAzamnQOicChH2FehPPpXbeOnqW5QUcSWkAQB7fjMN8hsrfxO7t6JAYEueVkz1tndbjE0R8ZIYPoOfs2ztYZEb7FonSJKMDw23+AnG+a5BAn2tipTygw3tMBoeNVTNifCzGR/CuUwBtXjy46UH1wWFrD9P5WMALtw1PD/zwmVjY3av24EkdHhnWDVFBGi8aXwZEWBWJAYp3HA1uDHyhqfQUKPxiI3FsrFSDTBktjCd7yhuOHYvF6KjumSRzKC8sMM4N8aA3Kuf8GOoOTzmMxkYkYx0uPBWqs9Ac90vf4IXGoGbBXkIUwCGtVA8iOsGDtGG3bMVyGe54sqCObdr8S03CUsugTSACSgIRC54ZwAseIipRpjN5IVWiTgcDt4QKVw6Q7Em49oAqkzOpJF2b0nIM5sPWro0dVNPOEJfzMQ497LBGrUBelFRTYjxJIjVVJfCO0y6+J8pYX6/ujb4jjZ3+pd4Fjw0FKEd+OA/G+3SMq8gctAKpJY2Px/BQCYtSsI6K2KIOibo2UzTjR4u3WgnS87v0PQwPcglKvg5hzwIiRO3YOxT7R0YFXI844ijlhwAiiIh0LminNGATiWO80H7XRLHyiRL/M+Gf/hCwaO+IUTw5VZEgAUXC5RPjKsZIDpIA4ySgsVQWFpWM7zMPUBPTmADIT8ffrl/ZYgcUT8RN6wAFqL8wfwDUk/GiC8tG/b7rP5XUtEmNQeY5NLKSEzGoa7oidun38szec9vL81quQI0FbavW7nwOaa26FhF/lJ9flKeo8iMBEhjOm/N7NXgwlckGtZOonxZfjt6NGYUg6iALIX+6ScYuBgjvrfIWDAocufB3nadhcACI4Hd7/30cIILfK6qSrp7RjKn+wtF1tKE/CoDg+K0dA837ddTFIMIRi1N3Zs6GsRkgAhDmvHXa5Ot/tFCNvvq3rxaALMZxewMiRGnKpGqiWDx3/jN2vXbXScSMSz776ywsdusrXyHnkdTPMMPb2mLxG/79xvP2887X+IL+s6yqRUGX9Lz1rTIK9o8MK3LIq/vq9fq5d91l0X/t62Ps2g3FSzqvIxas80OLGLryKjkBmDP9184CkJZJUc519VVaw1Ft42Ug4ZwmOTVS4lkUlpRzbiKHRGxGy2ACRBhIHJKyrwe7Zut7fW95c6xdc4ioZDhkcCrZOMPwkFMsDSgbrnVxsyLukZGILNbqKLy8xzYIk8Ou61fe6t8UiTCIMIBw+73/vPXt74jPff4L8f4PfCDecMMNctYccfhaRSd+9wlPiOf85XNU44BcCCRcWaPe8453xBve9Oa49/774603vzXec+t7moTsSy65RPd7y81vFWAgKnHNtdfEFYBDhB/EuT4Q11x7bdx4ww2KIt90w3WzhnalKlRTW5p+b6ELNTSgKoJgg977liVbBSLTs8z5fJw57PKMd3Vpb7c0q9kPjWGeohpNRMLXNW3UtQ3SoJXjs8k/mFHyL9F2g48GYFT1CHyvpuD47xpA2OiWHXSwMVKrN+UJBGwzAmObDpupAUC1xz/br7Hc0ue1Zx/7jFwm9hzmouy4tB/pI0vb0g8CUVkNnD7H9lMkKStON/dpyVGiFZkXUOcF1Tkcpuw0BrAmMyIiohrIfjtYrki5Vpn0rQCl6ad8pnPoQ7UcquzRUoPMjlmDCD8TR7h0jcyZMo3MUYAm3yK9/wKY2f7m/rDt/P2qlogd7nXErh4/jkCRD0H+Mq8FC7vl+MchXbNMfK06kbzt0x9+zwz8b/T1KRxDfgGJd3i+WURGxwjV0NGl4qCTRbkQ9Bz+O3FUXvaUkzPiIteif1GPdI8pNAPVpm9RX6w+ZLUWbIx2FU1bsjQGBlZr08IAIh+DtpBncORRR0Xf4kIlYvOT8k8m19BBK1eskDHMADVwMJfUgMI8fQakF+XioWtTdIPPMWZLcnZJGoZvLm8PtKWUtG14iolg8dDLQMxKh5zf6lBCyByX/D+DMNSXSGik31YPrNL3MZztGTR/3cl+hx+xVpQbVXme36FieITF+T4G6JaHt4jjjlePAbl0Sb8M5c1btujZkThbdkEA4XyBCAxMzk+/KRIBcBou3jGHGzWYkkfNMyLvQwsLxVz6+xUZqrP7tQAnZctSjRonw6NFvSqTlRZSJKqjXdET+k85ISOoapXkayYCIEuAY3FPjE9CNxuLaQrKobRFDgKJybk4kltSogRl0R+fLKFneUMwWBYSPWIxgpZVEp1YGzBEyN0RFW8SuUj4lUS1Vonex0Ym3vjwoPJXMLi4DsB3ruExrnOZY801Zz2Z8xpPE8/ZhloZn5OZkF8Kf5VKtQWMASLYPKETAiJefLF9whE3Xr5JnwM4ioOkKEHxHImgQGdqn5dUu4nJ6BO1qcxf7vVl66CHlIjBlS9/m95jHr/1Y4VC8rynnd/kexQQYSvbIQVb7PzdWnoZ6lO68p1fYInXjoinn1FY/AYP/Ny2t+RcPKu/ZAub0gSIeGxMRF8MxG9HaVsDImzwm81igEJuQquCVBr52y8u02ClFZicv8DtzQZHSsJ4aWQpiufzteY7UHlajSo/ahBBxMHAwJQqgwuDI4OJOjrRKDTtLcnXYTBhEGGKUz6Cv98W8fWLLxKIKAt8ATK8NKZyTgg4twBZG4k8ewNhG9f2yLNOMEfYrzj/4be+uzn/I/2y6dyXaTwR9UCEAaAw/6ry/PyaXL9euTgkKrNmct3eDaWSNCpIzC97YnFCdFxWKE3/ntfDr7mkod1qvnZ1NSCizjWr+4m54eiihREciQBE8DlCDdNaO9ri0DccvEL1I7Xv1C9+XpFk7wneMzgvSn72mtr4Mb2WvlG0N5UJvWfVlCVv7K1Ggo2U3xSJ8Fjx3u178Pi481//LS669LXNrT3jv/95nPc3fxM3v/0dAhL168gjj4jXrV8vBb/v3fn9uPi1r80ynxEnPfaxce9998rO4LV27eHxmBNPjC9+aTbr5sUveqHsjve+v1RBYX378z/903j5y86d9d5XnnyP6boNNVWlOQm/ZEKowaJVcXgGOM4AEjgabeS5doDpIrI5XHTMxmNrMvtBPPW1gdlEEQw0LKeeRriAXNs8OZfsza+jFAeNMrhAW2vORJU4XHup63WA8zUUuaS+zInYSCWy1AloKqa7RgMGaypW0b3eb1vzJ9RnoujOUqzGkDCluG4mC9sjLxsFeo4jES2qW6I8JcgxsHGuQAMoK7Co82UdMM85taOq7dQk51dRnNl+hulQ1L8auhpUqaRemVbYzMeKCuY5TSQCGrocs7kH+5qOiNnOVH9mbQfAqfNOabJARiWg4P60Q+GRIhGumD5nfajUnmgXgj6oXzZ9ikAREvnD+yUJb7vPSeueb4pEfOID755h0UQSUobkCIv/IlFMWFSFslF9SXlMq0RwEoxaJlwzyPLBcD6+q8lIsvVCqjGPxa5dO7W4E+VQCGtem4xpDLfunl5xRalLsW/fYOzctVvJVuQBUAiLSU6DHVYUSsXj3dMjYxajlgfpwhpO8jXCF0hI+VkGnSXWjDDN82dhWbZipRYcjDQZZ4l0XXZcyX2ZCEdugBcGJgTXsyENgsdk7esphfr4joo9pXwXbVgGP3bvXtWK4LwCYpl/QjvZTFFnQlUFCgqc9lWrB+Rt5/vHH39c3PHPdxSFn8mJQkUjcX1ivBRKWr5C0QgvAIWStUhKQAYDSLuycKn4HkolbOC5uNGGJcuWyXgnUZvNTQBi+fLC2UwOKecSSBgt9UCgSdE+0bay0FXjwScqRAXqqakY3j8Uh645NDY+cH/ce+8v1N+AIACGIhRL+mJsIhObJymWV6qf00cstJZeRZmJa8m7P1NoaDw/FLwAESQ4OycCECHZX+VGlGJPHe0LFAlj4tA/S5cuUx4C43hw394EEcVjanBXDK4i7wprjPvD0ykgY89i2zzlu2jzz/C0jRPaB+8Q8MQLLXzWv0ItGS98ZirbRluce2nfI9pP11zyi0AxCuqWVJwWdOk+oCeSgP7yS1+a33X2r8n+Jbdh3blv0rO76UM21PAU2aq2S58jDSJ8Ht6bivjTjrmUG5++Lh2ROMQgwvUdOMPP9hZrHBBhuVbf7J/E/QIRK7K0mg3y47/jWspU2sujK7DCOw++pLxvDECcihcgYuzEzui6p5IfsoSrAyrGTaYocRK6xUDCJzWAOLQY76ZN8dMgwj/rCtwcC4gAQBhc1AnmfL7qO9siDBosv2R1po0Rk9siLr/k4owaFRDBc6+TYgWsNUeLIABzzvlWFm5wrpaNSAMKRTbaO2IP0cHRMa0xR72X0M6vfw299rUCEerrlSs1nltBROsZhq5YF31Ja5q87nWNUpJyfn6NjOvBWrLrilJUzrQlbZ5Vxfgm6Tz50RxHv9BOU0ibSLBqHU2JerX8uut+060/4uf/7e+/2IAIGa2LFovSRFQaR5k5+fI8tujd4+SykSFHRVUwSuPbhmzlzeZ9e8JRhPp1L0dNW0GEv8OYeujhh2ML+QozM/G4U07RR4wjZILZs3kx1n771FObeiT0JY6sbTt2aL193Mknx8MPb42Htz4sW2PlyhVyAAJSALuIqaxaNaBrkFu4bft23QPntEGt+0p+fmMUthrPLTdr+0TgIeljdQ6EinBlhEdRgfSOcxr+Fv3ZibJZ9V21GdKYli1T04N+XSSklkHN47wvcN8aplmpXPfawtWfc2v5GffSGgmov1tTeuYY0q0Srfm3+9qgoKHpVF53+tTgVfz7VCTUd1zELccpfWWKeFNtOpkajG05aDMngu93pPOV6MM8fk/HpXMmWvNafE9N5Gd24JbfUkb5V+49KW3qPw9gf7fpGxbQiv5V1QtpojN5DX605oNofs6nlliRi2+AWObciNZkilXaXFoD5NicFFhRX7twaHWs760ZE9UYFH2tqqvxK+CjyvEoTuRij/meZLMg5tJFvsmBGCYHeboUZm6iIHmOtr//5EdnMDYxQPD8Mx+LDOByebd/uemXMuRZBOrEan5vbjaL5Hhh8YLM5yzAeHJ7uheKNoEBiqHDorxo8SJJomKQqmJyT6/UjTD2qcuA+hD/UYjCq+WJwk0gFcZiAtDgbyY61+O7rj6qB5i5GUQ8XMKciYmBb+1nOtiUJHP6Jau1cGGTZ8GxAioRShASNYcS7CMphYUnLSsYusCME35I/rUXWkBCRnShK2HkseGqCM3ERNn8SGSv1HxQXeI+ACLLVyxXAjGLDR4qEtbwvKsOxPD+2Dc4qAJ7DAo2p6VLlmZyNUm8M+rr5ctXlpoc1LdQ3Q+qGBbJXIGz3FSdVEYSN/dPJIL2E5YnguFJzSJK2yW/SMJ1Z6eAnVQTqNmwsFugoOSczJcSFhs2URRIbITCofzc/8B9ShQHdBQve1usWLksdu3ZDmVSlZZJOicSgYFtxQbC64WmgRd/VOCU+4LmNLhvKNrb5ivSBiVu/gImQZvGM0s2/VjyVEg6LpKtPT19AhEYUPLSah3ieZVnpueWIctSe8JUiUKZ4p5rEOHx6DHAGKL9BhG02eBRbZO3Irm589oFIl51VU0dmrtLXnPJvXHFjcWSfscNb46O+fQFUY1CEjz3ohflF2z8m6fTSu63C57DDSKwqm1R2/XO59meP60SAfCOE32oD8tLnnRq4RI5kbpc4TT9/elMwq7rQ/i4U2I0lsbSOCWKlxoQ4fyBE9/743JfpjY9N28zb+vBUqhaIMLVndeV4sMxdlHxjHXdnUDCt2HPP7fMrbvb3QUGEX7/ZeV8U7fNggiK5Vl5ym01gFgeu2JvlMRmRyAMIqzO1BtJ2fIjAEjQProw2zeZrKd1r7kkwWsBsDWIKJ7ktJ4TRDiPpx7HNmJM4WEusdapNkl/v9aU7dt3yInBMct/jaJS5xvfqDWbSCKJ+0tv+o957OPGG0o16owQMv+cZD131D/yX/vWX91EXVhD5HhIOhbfsuPIzgDWKTu+TO9S5AF6VxpOvL/kN1CnDtaiiWuvicNWrIjDDlmtddM5DTjqRkZHVBNITqXMk1KOXRYthQYiD3l6a2XcJmWypriYD30wI4rP/j0ggrbXILK+F/aGGpjWSdccVydm0wZHs9yXPM85ScW5fjbqR/lMakO44XgnE8BRA83nNGDNMviVhGI3vgIXNo4ab3m5YRnpeGq1f2VeI/s49Gj6v/le5sd43efr7GdmMbjv68hI7ZnXuKvARc29L5GAIvbhAoRl8S7RQ1Pf/J7HsM+nqJUBSZX0e9Br8mYlD6u1K0FIPX7m5FBYwakaFI3hnop/tgUMIkSrSWqNI2LYX6UWVMkt9ctiPcXbHYrAszvzEsUmnY7aq9NRrXEgqfoiear6KrXUbDWmsGlku8rOKawR0YNwJrLXjqUaZjph3IVePrGPGoCXQIF1YU6ORuZBaM1FFCcjTVyLorjYBUhVSwmRz1PaXU7vFD5w0rVpXY581CqYhfo/S8cqlOfSvjo3ht/Vn1kLoxV48z0VoG0BgHVUhrarrlVvX6Fv8xwmiyPVgINj2t79phtnmOwklOK15kvcBDkJfBGOOhfDUDNa9+LgxZiTstgLVSVf3JxbvMVTk+jsFyUlzksHQxmCwoTHGvCyfcdORT8oM47BeeSRR+l6nFeecBfqyNLzfGbKDOfQBDBKTERF57Lo7t6zp3lQAACUnNgkSfbRJM3kG3H029vF0ZSq0+Rko0/uBGIWfNqIsewJY53x2tssNE6xJ0mcztbVEM0ri/LRz3jUFYFID6FUhjK5xdEOVJfMZy4UnOKNKRzWGalc0Wf7hgZjmDyVYWQQS8hYKHP6gPrZhVy6u7pLwb0MZTJJCmW4LKrua/Px2PyQQYWGBGhzghmLLR5sJ1bbg+HNAe8DErdw/ZX7kpW4i6cNrx9Apng4OdfDDz+kMffAffeJUkf4f+++3aIzHTgwWUKQJPiD0PlPgbTpKYEp+gH1L87V09erxYX8EUhCk+PTsXPHzuhf0i8ZWKJiFCwsoKKM69GR8di7D7rdkJKSjzrqaFVppxo3SgX2XmLk00bnLihkSURkckJAl2eDlDEvxidzhUrenhf2BLNwMCeIRLimB/3kxGp+loV5OuZ3Loxde3brHhd0LUg++7DmJdEVnte6618fb7+Rgl1UpuY9gOhM/M1thWfeVFuW3Q2I2BzRmZJC4zWXxy72OgKBBZ1u/oxKx3ha1QO9jRBTQwPiEmlcL15ewhKWbiVZ2gDB1B2DCNVISGnXM9MFD4g4Ijrigfhx85m/bw//MV/OJOS6BoVTODLp+dqvVDsg0Rffx535PnsaGMp/+3CDhRpf8Zngm4fvAAAgAElEQVS752UFQBgQ+KdBRCuFyXkSAAnut3dvAQzIwBpwCETwiPxYjPmc05E1Ii694DXaSBUJayvc4l5q6LQjez2quck4ZewxPkX1TL10rmnaTuNxzM+ZD4x3xjN5TysGBmLbtu2x5a9cQ2RuX87567rrNG+JME9e5GSYX3P8/4OPxq6/Tvdmei0bPiCi7L3FCeCaLex35G04SmO1wYWXlyrY/9nX2PqrY8WiRUqspqgn6xyvhaydI6Oi+Ao4qCZSyU3CIPD+ZmqpjQFF0DPvSifKfbHVsLY3WJHRqeKQqf/XQKCmsjkvoja6TZHjM1OcuLQBA33G/uQ6G7XEtbyvWURV3tUq0dWGrz3RBo51YjPtqIut5UOckzzMOLfTTzQT79spmkJfGqhxLkAZ52Uf49qAY+dYun8F0lyXIfdv5zlqj4aeU1ubLUZ8q0E3J6LQoqTDOg33H1vJUWqBlcq7L69yOiMbb3BFyTEX3h5o+kljIoVlPI5tJ4lpkAavDNNKycnKSWVvKwXYGlDggnvOS6loTD5WHPx07GIDaH1D3hVwnIpLvO+81I7OLiWSF+O65PiIbsxmWjx46ZUvBrg+q+fzgVKDqWNBYVCQy8q+aQcA9hDPCptTgCCdgnIUQGMcK4u5GBhcHxurrag46mKpgK6yBdlvnFvORJzrqc5IpWcVhdR3kzZdriZnHvem8lawIGBSQI8kDyQpVx7/rmrerNWtkbaWgoByTGTkoVVmlptgrDbspazfRhuxH+gbHJo1IPKaYjoWjlVkdqFWM0YXPvu3Ix64J/Z/c6fGRtvN1107g8Gm4mqLFskTy4Lm3Ae8pA7FGBVbvcILCbxxjEQl4GUZbyvxlISSDlFCWCyhiABYaBQRiVK0bLws6p2din4Urv6KQpWav0BhTmhD1ESwtCttZbPC483xznlwp9U8QusAs4CrsEfKi23cuLGR2ON8XuTIwWAxkQZ/VjpURGN6uqnk7WIoRoAuRGKvHgPUCBwQ4QVcHq9UAKmpS6C8YgzgOSqRB3vDQK1G60yQcfIDMiGQmhm9i3oVVt60ZXPs2btX3nh7sjEmmThEILwYo3tcqncv0KamWgqqVjzLWfQmwj3TXmosEHoGjDTqAlmER+fNHBH6VwnsLNbdpUAaz4hJY/ob9Q4ApUNDg7Fj+/Yi5Tq/Q/J+ePbZXDFgGE/bd2yNeR1EwSAbUXS5TDwVa0NBRVQhCjhhOI3E1HSRBQYcQP2aniJ/AhWUqVjYvTDGxvH6T0Uvyd2qJr1A4HXTL7fEjl27BTqWLFkWq1cfosgYAJfnaHWXsogUBSzajXFWNk2qWvYo52LPnt2aB8wJPkOdyuNR0bncSCUfmwBEhhybSSbCmobCs2FxfOFFszkRzLtrLvpFXHGTq/UW6/kdN31CIOLADJQWClkdiPO+sKHsH9jyrJU2tLelhQqQqJOFx2sr2rwkV2aLCIxvvPFV3TmruRo46HppdAMiHGGg2BsvgwB753nvq1GuAYiA5vOCoApcxMpYGsfFdAMivh5nNGDixTFLrTEg6bozIwuWbgVEICyVlKdr08kPiNg+HrGysG7mvugCkqjtLHM3+G8b99ktUx3FOwQVy/dENIKXgQ7tM7DgfedDGEQ0/el+rUGE004ccUkl3UtefXHxxsm4K0YDayp/O/+I+VSKlRX6gTxKSUN92z+9XW3826e+uvmsOHqopdIm2unha49Q0c+du3fHxN9ecJDOmvvWyFVXKp+OPYS1fOV/sJbCb7xAywE7Lr1U6xjqfSxfrjLvSK8MXb4jB2HxPBpE2PBtTaxmjvZc8ciVsP+jbVzxznc0idXWtEf1EAprcfgU/Xzp4FdAjvWPNbR+z4IV9tRj3NUSnLWHmL0QA2GmylX0PlRHFkxrq+lMNYiQMdfyqoGH2+cIhD3nBjbQcXFuaR9Wkb/ORr7UHs26IjTH1NxrS6C6JpE9yTaY5LlNhxjfFT0190+A2f333y/bwoY20QOKk5qlUNOdHJXQ/p2OSSJyTX4JTicVTS3GbkNpqQw73WRl+Dk60RoN8bOCssozYu+yPVEfa0+1QURrxMB0HRl/6em2E9PUt9nIeRFtaeX0i/ZtR2zLszZgaoBQS4K4o0Rmc9i5ahoOp9P9pLHMfK0Vs6hPZTWq1jYY6BjQ+Lk4iqRzVvkK9IUZMo2iUDpG59xWlVjtczny0wAtFW5k7LeMfzMRsjbFnAha5i3UAJPaVHKaVgBaeWaB8ltRyZsPCHfNqZyvzN0ylEpBW4z+1pw3zqs5jnOkYrCU782oPhDiMyqem5EHgyT63JGR1lwbR6Lob4NW+qV9/oJY+INvRez8SMSPPkJxpmh72w2vnzniiCMbI5WkJ7yxGEB46+n/ctFMWs0NiAdlbq0LutFwDCQ6hUURA4rvHn3MEbF7967Yuxe1kjYV9qLyMx5fbky8Q+opDA7KkFwxsCKWLVuq96FSdXQsKIss2eLJwWcgum6E6TS1F8dAwVx9FDC0WORiwwIN/YbEXhYOFgo6DBR4xJFHyWutgZ7hIBZAKwyYDymEnFQue0KM6uuwEOEyD0xtZJWHgUiEFZvwHtJ/C9LA9+LDImz1IQxf6itwfoxf6ioQiSDx+v6NDygiUZIoS2ExjGeoOag5ua5FURuAp9elcDkgjmgFBmvDi8vwbVmMSjK6PA0U3UNhIeV2WWC8OeBpMM2MZ6MNUwXV8IoXzyAhRaITgAgiDw/cf78iA3iHJO+a6k20h3FFJKKtnQrNER1MaFD/RCYkZySCSdZNZXHG5viYAMLCnkKxoubJvJgf42MULhyP6QNFUpUoBBrl3D/P/t/+9Yex5eGtsaR/qSRe6TPGKHvB1MS0np+kYfF0oKAkCllJgC7RhQMqggiIABwxlmg/n3UKtBUPfwEeBfwUywbQnjVPiCF0FJUpRTyyIjY3/9LXEm2pX0QRTE8CGXTE2276aMxr64jpAxiVtJPxORHz22fi1e+7oXx5f8StF62Ll5qaYQOVn+Ob41XPPrdE7WZm4s0fOz8vCK8nrdvFVT6EUyTs9eforOK8ttIltYH/rf1FJvbRvbOysI5QGETUhjZAYjIeE0dHW9wVv2xuHqBxd0oiPSPLrT2X1YxW3jkem09dE4fesaUc71yH6yPu3X+03jrmuSVysT0lUgUkalBklpdBgz8zmEicdc8fZ5NmjtMvNXXJIIL3rS5lQMF7HWNZatrntKysc9YdfTDow/4CRABuigprXPjCC5r6B4P7BuObd9xRvMMR8YTTnyjj6Ze/fFDGDgb2Y056TPzw336oscrrdx8qdLBvH/JorQ/Kp0rjB6cCwAPv+dHHHitK6T/94z8qQbn3pz9tnsXSLP/h0TkYEV/DaHj84zXOj7/rrjipGrabIiKZWHrX3+d3vufXkRHStiL+5tfv5y9fPvnkAhh+8IPguGOvuUa1GxanuhOHDW5Y3ySLa5PFSZKeW4MIO2acx2RDhXb3tSSCV834D/068/rXx2GrBuLQVQOigNpwXTmwKrY+tEXrOGumo84aGykaIq84XvPkRVsViGPsrReASmeX9pgqX8CGAXTa1kgE53BUgesdLEphwFXcwbPHG0A4EuF9qqbI1ZEOFK2c4yYPdV9fEUHJyr1mMNgBx7Vs1No51SSeJifbUQIbldCLVUgzE1Ndw4g+gHGAk5Dzu9o5III923x4rc8VKOBvCbBkoVAbmAZGNYCw0dwkTbfQltQ/aXjamK5BRufCbhVQtUGn51uBkDkJw9XoM7CpqVF2XjoSpT71tevIRqXCJMXGzLWp+8A2ixOv63uoJ4GeYxYjc7SmrmdiupXHtYvKGXRw/zjTHO1IY7MRG2iSqRO8NKAhjWyLuzQedOe9mJGSgPJguR3up+Z+mkrTmcQMY2O6UMua1yM8y9bkda83gAicurIVM48Go57Cbhj5FvMptbqK7DPrb5GFJberrOkcL5Uqv7JNtsGww/T8TY/KfmAMH4zOZBA7J1m9svty0uuHBB7OW1GufPpzI/7wuRE77o49x/xVtH34nW+fwVDHa8nEL4pLY/IE473mBkZHh5vEizr5jPPZY+WQLD/NrS0TjnwDdkCW/WK8dnSgKtQX/UuWKcFs247tMpyIaOzeszv6lyxW/QO+Q4SEJGu+zkC3OpITgFkMVIQnVRMYsMpGT66YFxNoTHSyqTjcG4Dh3vvu08KjsFuCAjZNiqDhfVdoWRWmh5UHwUbLYDTC98BU29JD0SwCuRBQrt0LdcOZc8JUFjLiQTYc0nnFkLRnBy9bgwjb58mA5bqFt7xC6kxEIh7a+rCMVJQA8OzTFyREQlPDcHeuw7y2Mji5B/pO8qFU554oyfD27DgZR4CgszM2b9msAX/MMceI30v/cTznoM/5m3axQSgML2Q9FXt279K44t6hDvQsXKhrkGhPnoVyPZYt1T3v3Lkjli1dKtBZEHDE6Ph+2KIKG6oOOhONtqJfnACLKADnHB7ZHwvRnqaYodSiJgQiMCIAGPDH6DNqSSBZe9LJJ6uf//X7PxCI6F+8RCCCPiMSgRdieKhI5xYQkdVMJ8ZjcgoAQVJW4Z6XXAvUPTLHoVAvVTna3j4rwIhi0UZuRJtAhPjX5HpkhWFLHbKYTGbBo1dcYXPs0IjFZ85iiB8Wo/wt13842jISQbFGOaUOTAWMp7HR/WWR5rkvWBDnZhLr+c94Rizs7Irrb53lrr/6L1+uRevNH8sEAp29K2JtAgjjCBu+1G2wAqeTm1VtemM8GEfEsqQo7dpf5XXYQM+aD53Li5dyfGtXnLSq8HacI4B337+viyLpidwrL0CEP6u/IxCRl/vO8b+jY02VAkRMfaQ9rm8rhvw6pw14cTZVycwuv5/Ge7yrvHGPc7tnjgtAg8FSayE5v+/TuB0CEtwq/Wi6lAEMIALw0tJPWVZDQOJvn/9q8WzZDL7y5a9ojj32pJPiR3f9SEpkRG4BAWsPPzy++c1vav7heHjsSY9VZM2GHuvaj3/8Y+U/PPaxfFYMRhwTW77//ViGsX/GGXHPT34ST3xiAYIdu3cr7+HuH/4wFpAUT45WRPxTRCB+9aQzzogHyG373vfiefnZDyOa5vN5/X22J2Af73PdB++/X9c58aSTFBH55te/Ho/JDvzBwEA86UlPii3/+q867n9cckl09/VG7xWz1av3X3tNYxgLsLc849qTXgpGlqrzpkEt+ncUsfPzfKSfI+s3RE/ngjhkxfJYs2ogVgEi0rGwchUg4iGBAZxTWktz35KnNqm4pirUVBob297j7MjS30lh0TFJ6bLE6yPlPNgJaCoT9zOX7lRy9Ow0rD219b23Rie8l3T39hQlvqGiEmjjnAVQwM2c/Ipi0+pp9nVqg9mGODYHid9yRlIMNs+jfuyABbGvROEzQsf32O8V1cmEVe/fNsCavjTPvjIuDSC899tDb6OMttb0JT2fSg2Hz2VgptIQRvTw4L6SQ1AlztbUYhuBda6CQeOciAgnz6hIfayjDzV33kaupWptQzXts7oTkre14ew6CH4oaTc5CVhgN4sicu/6PQE8bda+XskRQ/OZnpxoIjycljFh2eMm8dn5TJlrYQ+5gWMNNgTs8jnUUR07oZtnVPVV/YxmE5GhA2bxuCrJvYlAVZQ3A8yGBZPPFxtGFKZKYQlAUCIFpRaD+8MRIkWXqroPreO+ph9xvTlRoHwujtR5Hhgo+z49fuqxWOhiSNO3N8DJ4kkC1q9cFiNv3y28MJWKdm2f+fAHZzDsAA5Sc8nFAuQOkCjqM6NxYLoU1zJAqBcPeUIoSDc5qcVCtKWsjopH/4d3/Zu87UU5Bi39nujpXRSLFvUHoayHH9qqUJ4LhlGRl0QUvLSbtzwkni9hey+uXjRlRK8o6KgkCBfDWZrOydlzRID7YdHAW86iwu90zl133aUcCI5nMrEIrVp9iGQBaQ+dSk4F57UErHl9jmzIwD+I9BYPgw15dHi4ARHqv+TkitqkSs7F18N9AQIwlOuwPBVcG8nQdjwLReaM/iA5eXD/oADOjl07M7SN3GdpO9K8bKAuIKeB0EvRokIKL+ifAkbwDkukwSpWPFM+P/a44+SV3Hj//drwTjjhBEn4mcNLWwSu4KKyOKeXifN3klQ3PaX2cX9466ErkUBNwwAMDz20JRZrvPXqON4DTNA/nZ3zlRMxNj6iCAShORIFoTLtHxxSpWueGf0Azaug+s5Y0NVZVI7Gp2JsZDLWHr5Wnbx9xza1AaoTUR10zqmx8cD9D8b2nbuig6rpS5apYiqVvKeotj1KwnsBxAVEeC5MCdyUPImSDC2qmSTRylyhD4lk8HrZpWv1853XbcwxQCXtrEJN8ToUsw6U73BOnh/DeHpmRnxOns0F1/5JmXqL0/2PQQ+GSMf2m2+4LKam+F4Jw7YFY/NATIyPqMjfqy9DYcbu7+LuvvKVb9JiduP7nq+/z3/Ou0ri99R0vPUTmVOx9tTZKW/Z0zptIkHEsqe5ElzErrTiARG7dqZFb8PcAMTqQ5w9KUgGES42x0cGD/x8dnw8Ts3khTpR28a7QcWJ9xRPOyDitNu+G3ufURKaHe0ARKx7fsS1Hyq3dulMoSU1UQJHMbTA5O1j9AMinhhx53sfrzdb8x6OeUuJdNz76hL5qKMrq/Zvo4peebn/3BcGZ3ShIxIGEQYXVrzK/IgLn3iB1uzbv3p7/NZv/VZ8+tOfjltvvTWuvPJKbVIXX3JJXHThhYroMv6f9MQn6Zgf/ehHctpwDADi8ssvjyc/5cnxuc9+Lu6++259dvrpp8ebrr463rB+vYDC5CGHxENbtsjI33TffXHSb/92bPz5z+OcM8+Mjj17lFNPukbvUUfFd+67Lz7xiU/Eq5/9bLHJiBj8rwQFn7vjDn1v8bJlsW/XLn1/35496pKHZ2aaawIgOPaGyy+P9958s85DDMTn/+SHPxznP//5cepZZ8WJjztFm15tCHM+7s+J1VZrYn7xvnNCiLrTh7W0K7/3b0gq4OzI/w/9NnzV1dEDDXRJfxzuxOqUebQxx5qoYqgGEbnm2tBy5ELOLOcBZn4ZjdH6gucy+fL25mKYNEZERho4/mARCRs99c3VdCflz1Ugwv3I8bzvRFC3x+drHCZtITVBMQlSjcZRFRvNrZzs1o62Qe1rGnxwj5wXJyHnWr5ihdpkhgG/i6mQtR+Ut5gGLDYDe4ejFKY7Nd77NAKVg2LpVkt4plef52LjrG5j0/6k1+jvqqoz7Td1yhWZJeSSKn4+3vdr+0KOzrQh5oCINPhrypE57d6PG5ZBUp4aEJE5NopGpCPUz9Vji+/ShzhheY9r+xk6X8Njuo7I8FxxYOr7WY9BQAKp+aQ1Tcn2mJjjmJUDEHXPCmDWkTYnbTe0qKzx0vSNI3JZkFhj82C0prJIzKoqpSfeoE25hQkifI5WcOZoWKvR36hJHZiSPdZQ9gD3zCdsvqTeOdLh7+haeQ+m7825bhWpMp2wAbcZgTHYb6JSGaGo82v0LDLPxQDL73m8cv7us4kZR0x9aVjH8yxxrCsn4raPfmQGgxVvsHm1LBIsrPM7Fsh46+rEOC8KBkZ49pJLWjQl6Vx8i0aYb4qh+NDWLeo0ePj9/UvjkEMOjf4ly6WGs39oWDUh8OpiKPX2dcfOXTtkhGHs3X//A3HYYYcrIiEJ1ZTJZLDDzycS4fc8SI2oMXhJmuKF4YsHhKToXz74oDqBQQx9yhKuRCcAJYszGZg2uIooD9DoWAtHVRTE4cx64ag5ZpPj41kIrch3CmWm+ggGtegr6SXBCMYjDbBTGAoYOw9qSikEReIOCkOzSgQzKqzG90i+ZfNXBKenVIIEfO3cuauAiCyQA3jjfVdaBMiJazdTCghqU0v+KgskOSLczy9+/jMZ+YAuFgYZSL29WkwAWvSDn0eTu9LXKzCId55jeWYU8sMQQR9hYMWKUG7K+LieN+MMQMFY41rKheggijCiBCg86V3IuZK7kyBi0aI+9SH5DnxfCVKpkkS9hMG9w3HsMccqErHxwQfi8MMPi0PWHNLQmSjkt2f3vtg3uL+ohHX3aswtWbosxscnY3oS3iWVM0vFaCeFK2FKkWrqo5AgPySqmahkE+PK0WDMz0ynAlRbW7zi8v+mfnv/G+9S1AEQwU/uFz16AEihGcyIzqSku/b2ePkV+IOr19q02k17mY64+Q2Xx/gEmxNSbUQ5oCmgfkUkZjJefenr8wQGEYVkf/X5X4+R/cMJIg6N85+zTv3MYvPmj2chhvZTcfuXl7/O706XqNImlp26U9GB727OxG2Oq6VR+X6dBG0DOQ/v7J1FJyfEgVgz1h3/t6u8d06UhACDiI/Hs+Nt8Uq959oTXBtv/6ovZa2FjAAbRPR/PYvA8aWSetEAiXUlaBF5mdk6DcZGpnBltwAkAC8GCqdt/u6c72999UCTJ9G1P/M1DCIMEAwi6qgDbfazpe98fUAEYCvrRlx4/AUaL4CIY489VgCB11OfembcffeP4uKLL46LLrooBlYNKPoAMPjMZz4TZ519Vnzrjm8JWOA8YF150pMAEZ+Nv3jWX8Qd37wjnnbaafH+z342jl+69KBGPuvknb/8ZWPkE3EAKLz4vPPimre+VWvSsX19sSYigFtUFPhg1hV4wX//76Wbv/a12LJpk8AArxpE/N/vfz9+cvfd+oxzQGc62PlXnHJK/MlZzyxFqSpjl/PJAyv1lrkVq+kz05cU3U4QwXe8t/1XRCPiuutiYMmSOGxNUWeyVrzalm2wCIkTUuXRdPXp9NzKULCqYBq13mNM/THNo/GEpve3LjZnEMG+4t9rEGGKk3+W/piVDbZ0Lt+teepmKHC8ZeAdfd07WMCqDUk73WSEZtSlVl+SAZtyu1o60rCdY+Bi0BKJTgcmaziLMPsL+yvGjZ1gpupxDSkmgt+TYowCE9+xXeNIjm0C0anyWD+zWqbT9BSdtKa88HclmarzmyqYfaFITcqbmmWhZ9HC1xegrA3g/HwOfaqmUCX4cQSk9sTTrIYqlkudcy5s3LsNAjmqTVXEdqDdsc8rR2U+tly/9nsZ0c5LSOpWoUGXcey+dR8ZkDlyIyemIvqzc0L0qBwDjZBABcIaAJUgui7OWEeRBLLTmXcwR29DG6vUjZp+zZwIHInqNz+DFinc+vyOjnC8QRyUYtghpazBPAnDwC6QwyMjoPkoZvvK/ZdUrIZKls7xGnRbkVRO7Zw7mmNJi2S8tkan6mfiwsK6x6qYnYZwd9mU5j+1tHDwkzsae9tgpO2LH/87BXoBACgnAR54YTSVBD0SqwERJfHXihcc44WDh4wnGgOWRpCo7Uq427Zvi8npCfHR4WsDIB51womijAwNjcTWrdv1vb5FhRLTNg9FKGReqRFQ+PoYQ0rGhiKTCdiKLNSFSrIuBZ1rqVUGPIV8UBghCXv7tm3yOlPJGQNVHohceOBpHn7YYYXWJPSJITatEKwGe/JQPWHkMciFVAtWS0VIo0bx2hOwcA7nbTj5cWjfYEkqnz+/ieSgQET/8Sy0WCsxsqgKkCSJxCvJw34+VKxWPYP9Q0qCxImNYc09wbND+QqjX2oIGlhdoi8pCZrQbia4G1hYis0I++hjjhH332FhcgjkQYOmRdg9C8nRPvrFuRP0iWhG4yzoJVFTOS7z2kVlGNpfKlYD5KBeACKIeLBwAUJROcIIjnlEXiZiZmpax2tTPIDk2Kjk2eg/NimiAFxHPGIMfMnuLorhobHo6e7RmOKaj370CSp2iHwxY45+GBoEVTO+qWC7UInVgAgWkOlJG+T0f1aaVg0RZOWQ4JtUu4eGyK+h+CKqYiPK8ZB8brTHyy4tKhWz+qelIMEn3vm1hiIltamsx6JohhbR6aJm1tkVe/ah1z+iSMtrPpZJxRiXwz+IN1/3UdW52D9MPZTRgM6E3vaC+e2xqI+K3TNx/kevj4BTopelfvjpLORZ/s5Fz706bvribXONfYOI2qi1Uc0pX1zOTDVqvwQkAA02iGv5V9dk8GcZrFjcuzf2ieMTcfxIxDHzogERpjHxmfMOABGoIpk2ZLqQQcTWPxtoEpz7v5oAglulunUCl2uz3lUDIgyUjIMMkrjf/oi9vSWqcWeUCE0DIl6cICKBy9YPUhF+lkrVsT9DRgYFHMetAgp8LT8G90td/I6TEXlKEHHRoy7U2P8qIOKYYwQiHEk466yzZiMRq1bJODn9iU+Mz37mM/EXz3pWfPvb39bYY13n9cTTnyiAcc7/OCe++c074k+f8IRfCyL4Dob+Jz70IUUKoBtBZfJ7r3nd6+K8v/qr+IfPfS6ADAYRa9asaaIPaykk2tcnWhQvg4i+Zcvid08/vYlyEH9jpD7S+c+6+KLoW7xY66sjgKzbS9ZviL1XXdnQmVj/7Ek3cOC4Ws3JORL/GRCx69LXRm93dyzq6Y5Dli+PNasHlHsloINM7sqB2Ll9W6nanUnV3kdMa1GHpHS4vYSNYdbiMbXBUAMCzk2EuzUtus5p4N69t9TRh2YCZ44wfcX33H9ab1Ma1f1llgLHuY/5nZw+R1ZaPek2fGRQp16/DCHOnQ439uSaB29DyTx8jsU5yH7jqAL9BkDguz6XQFjugdwf/YwNQV6cDO0sINZ4ZK1UmCIpfEegNPMyWw0ue4x1nGkuaXw2dJN0IHIMazr7Oc/H4MX9473Xhm9t9M0xZrMug7zQBmo4e204VpEq3XPmP9Tyq3OoSgl26vwBn5t+xG6yw7CRIJZ0e1bydg2THLt8F3tC92dp3qoSOJuoKlRnTQT/bPJGsU9wpiZIEt0nj+USciAnaLJztrm3tNvskf8VEMEJWmtltEjx4mVxTkQriLBh71yHOSC+kk4dmxgTvdxRJq07KQMLiLBN2My5qs6GvP4pHDAHXPrgtrYiFpRMGI9R94XXm9qp3UQ2ciw7cV7tT0qdzwOImHUech4AACAASURBVB7a19Sxoa/F9skq63y37Suf++yMko0O4P2GFtKr37XQtLUXCc4DINJRLRpKSkuZSwqWKVRMcTPkOqlu2tYm3q249hiaQ0PRu3iR+LqTk9PKgViz5lBRanbs2BWbNm0WBeqEE09Q0S1RRaYmYvOWTep09LTRvS+UpiJLykIBnUYFTJI7x2dO8PFEoXMBN1CTeA/dciYziyZJtSBpzs8L45b6GHQO9RVYXDg/hrIXDk1MPCNZ9t6LHcdrESdEVyk3OJxM/yDbyovz04cMSKI/ACj6tbe7FLSxVC7UE4eyGQgACr5H1IH3AQm8QKG79+xSvyjnYwxAUzSszafdu2evNjDuB7UBDFuHJ4lAlAQ+pAMXqj9d70EIu60tjnvUo2Lb1q2x9eGHlICp2hxtbbo2bRFnLrmc1junPVwfWVjRhzKxCHDA84PmhCTrvr37YueOHZIS5nl0L+yKBx54IPpIfN+7J3p7F8bQ8N6YN2+mSOWCxA8UL30R1y55PC7QRjQLAIZ8Gm1btnRFjA6PSUK3yMB1xKK+Hi1sWx7aoudOkb3de/bG2DhjY0F0dnUrsZqcnba2dkUiiipCCbtC75MqQkdJhOb3rq4Fuh/yVUSb2z8kmUv6BYWoV11RIjfFYuQ1Sw/6Xzd/RfdD3oa9gySaWW6SccY5h4aHYnxiIi57w3nlFD1Zpnn4BxFHnxzXPPfVMQgYGiH3Y57og50LqNjbHutue0v5jmw1wgC2UG3Nggzw9qeVv7jKX3CTCx2+vPgah7+gei8ZVu3LZ5O/pu9Oi5jLGTTYKPZ5XRkallaGOVpBxJemZhOyiTSQJ+HCc45OGERALzrtnmLMbz2+GPEkNfffu69JSs487MZwvydBxPHfzPtJQCTDnkRq31ImVQMiSKR2MrUTvc988e3lBA6mpKLS1N6kSgEiZvPKQULl5cgMQK1VFcqPyP1kjJY48G/Hz4/bb/+aIhGAgBe84AXxtre9TRSlw9ceHhdecKGSenk9+clPjk9/6lPxk5/8pKEzXXXVVXH3j38cT3jCE+IzUJ3uLlQnQIXpTH7KGPnf+ta34jvf/W6cdsopWutNZ+IYU41OO/rouCCTk4kkADBIIVm4ZEm87zOfidN/7/fiK1/8YrzvTW9SvkN9/k0PPhiHrV0bf/F7v6fPACCHtVClWs//2+ecHcc/5kR5oFddf2M1KCOGN6xvqEo2mu0lZ0018CBazud2SiyqErXnnPDf8cfQVVdqTV/c0xOHrlwRq1YWZTterJHkRKDIhyF57y9+LiABpUme7aR56OCqgJQpIDaKrICn2jymouQeaa8360nJCZlNCvH3/bPU2CnSt3UEolyeiENGwVM33qCBddeKgjKokzYFmFBkFREJhCW6OqWC54iCjFZXHkbMJPPwTNnSvmfKTlWz6Fd433Wdh/Fx7SuwCdTHVe0Enbei6fB5Q/uaN0/93ig/VRr4SjhOL3xDN6nqFNSyqs2QaC3Ylnu9vfrQiItke4l+jY+OFMnepFg1nPiqjdOTqCcWup0BWs0E8XPic/qSfud4CQcsmB/Lli+bZTJUQNBzwCwH9tBZaeiUTU1FN+wP9jLsOfZrfvKc2JcOXbNG7a/HLc/KdKSak++ckyYy04YYQKn51EQTLGebIM50Mr6j3EvnbVZ5D458NJXd0+laPPLz58wjR0DoNzuCa6qZn6W9/YCIOVGfGiSKMj7Z5DXYDhS4SSA5MlokAedGOKpE7ZZK2QanBt4kX8/JiajWH85p8O1rNE7vSobXVE3Z9Ulr4j3swIEvHt6ccfL5+8s8vq9QB0YO2dM4MjkvY4S9oQj4zJOt1fbJD35gxrKA/MRYl7EqubkiDTgxDl0G3uaI9G7hpfMTrrv2v1SXwQhdsnRpTGfla7zBQ/vxnHYreReQsXr16jjuuOPU+AcffFDAAeORqn6DgxjULKwLgo5noC5c2BNd3X0xsOqQwsWiYvKSJUpS48FLKSmRvHWImYhEI/Aw7Ny+PSZQM5qciH/5l3+J8YlJGcEoUJEgjCQqwOaERz9a3n2qZDqER9gOEMJ5vAjXC7kXQjaAXxk85kwKdHQ2FVS9wDkR3dGdJpKRcnoOQfIsAGRGf23tePd7SyXrLKDHsTxcLx54461YUIz9kYYaxYNXDYzkHPI3iy+Lm/mi4mtSfTonK0nGbHh4xz2RTU3SwpKeButuN4X84PcumC8ARFtZcNasKQWXyIMgSkRfo5ylytWHHqpBed+9v9C9kCOxb9/uWLAAOhGUIPTeoV+UyAyRE7iwSvKZnG4iN6oAvn84TjzxRFXZRkkKyhAKTls2byp1IrpLmxiPVPSmj0hCp6rdwu7e6O1bLEBNVAKvPv+mp4iooYBQohDMgenpSSlH0TdItDmvRJ96Hk1Oxssvq9WVsJ4BAMVa/MAbC9Gd/i4b8KTmxIsuspXtOV5zgM6IOLq26iNe/fSXat6SbEvkRepQk+PROX9eTI2Pxw0fe3850bYaRNg6tus9QURnBSLqGgnGPrOpDwVIYAxXaRPtZ1YqEtn8BlBwvo6I9v4KbGRd6fa01l29+ZjoiL6xVYpEtIIG/82x5EloLco+BUTccfzpTXTiiHsfLK1wcnRiqn+q1vKV2c7jLfvaqnDrSEz2x85XFooZQGLVndtmgzvOZ+AnIAK2lRPPHQDyI3VOiOleWV+D2xiLzuiaGp+lMhmYGEQ4qnNbxEu+GLHnyLMViTjnnHMUhXzbLbfExz72sXjpS18qOhN0RUDEpz71qdiwYUPcc8892oB+9KO7Ys+evfHkJ5V8CcDHL/75n2P1EUfE6265pYkm0GSBiH/8x/juN74Rj3784wUGzjzppHj4/vuD7C6oTC+94IK48AUviNOe8pR46UUXidJET+2qNj8iEH/xvOfpc0crfH5yHU5g7u7bF+f8/u/ru0QiTGU62PlXPv5x8SfPfHrOn0K7VYSXSvWp226AznXYm7rWXRkjG65unETaaKsMbObvyuvmApLqFn7tr1PXv04Rlr6FC2Npb1+sWr5c+4iTTDGGJEU9f348tHlzcdwQRc6cCPOh7aQxXcRS4k6GtViGxEVE6SwGZKOAMzEhI5V74X0nR9fGqPfPGgTY8y0QkupOGutVZW/+dlRDjjGt98X5xf7CvoCx4f2JMQkjgLbxGe/TblTEdL1UrlG0oDICtR+TIJ0y71yDYnAcxx6NgcXnrJnsZfQj9CbOacqNDT1VRqZGBEVi0yE4h0VQy5w6sdieYNd3sBxqGrnOG2i45gn82jugwHbExgfuV/sGVq0WqMJuEuWm8h5rTLqAKc679nbt09zr5Hip11AM4o5GdMVAjXFu+4DzlPzTUluK3FJRe5WnV+qF8L7Om6CBc7JvmDa0bds2HUtf0kYlAGd+goFnQ+GRQ7McZ4qRomFQyrL+iRWuHC2TDZRRJ9pBmxzVcgRGxyRg4BkaXDk3VRQzxktK9xrw2fB232IjFJnWXOjrGguiK2W9DC7YWo8hZ7htMQMVPau072yw6738vucAx1gxyc4A95PmUp4Dh7VBpuYizmjGv5ymB3JNmnUCGIDNARZV5KumLnFPOCc1tynMl7k4PFPRDskD/rvi3Bh89k6xHhgH8+/v1ntDh+zROkqNCBdrVmHjBBE675dv++wMEQWQMSAC1MZBGFjwsQnDzMyQRDEkEMFNoY5DNj3okQmxePGiEgVQghfPq+jSjo6Nx+YtD8fRv/WoWLlyQAObDsCoZkdDnQcVHpJiGewYd9BATO8rje+Ozu6i5CTP/8SEvOHkLjipio4yr9WLLp8xCXds2xb9i4goFPnQHTt3KhJCwjaKRlCvlq9YqVoUMN8AFQMDq5RTgPfanEsNsFwczFfV4EqvS8MJrGTiPKgk1ZXfdW4FBrerVLcm0DiC4YXcXorZ8xWuIW1zolMTrrLaQMUrZaCb+sXA8GYjZQCS0bLWhnNJGGgAMhZoqS/19ckTDzhhwZTMa8rD1guwOarWN3dkhuuL+4ks7xIM4xlRy/jP8969c6cWNsAdzwxZSqhKJfl9OKan9kdbZAEZAhFMiqTbIRs8SfJ4EDYd0oK3Z/eeOPzwtXHGGWdogfvnb6FMQ72LcUU6iKQRYQJowlNmLMBRHCOyxgLesUAgAi13QOz0ZOFEIi5AZE4goh3PAhsz0amSJyEp22k8a+MZuWhTHwIw/lqAwFbfLAn+lvUf0TWZ0MUjBL1kIvoX92tsbtr0YFxwzaNzOTs0rr3kszHTPj+uuO455T2AxFTEJX95vmgDJTG/PGOtQSSzd0KpmonrbjLh3/YPqbC8sHYdmTC1id3o0AgwenFil5dxCwatDd8KPDTMqEoJtv3EqZje3DHrYa9O58uuPbFY3s5r4PfpnR1xfHvEo5ZMxP8mQTwBhgEDxxhs8N6JW38cP1hVFKxak503xhGN1KrPQ/XovKh+3HNokWo9fqzILt3TVf42PWr5ujweEEE0IQNBDXhKgLD5xTD4Z+lWp65zeeksn1139x3ZGfTlyRGbzyzf9TUFIrifjkKHI6LScW9Soowp3xLxkn+O2P2YsxSJOPucs0VHIr/hpJNOkqFGxA1u+1Oe8mQlPD/veX8V3/inbyiSrHUsZuIpT3qyQMQzzz4rvvPZz+l65CwAGEiu5lXnLPA31KX/84UvNJ/zN6+SmxVKvq5BAud764YNTfRhw803x6Me97h45lnPjI7tO5rz/8Nttymp+tabbmoSuwEpv+785GS0bbhqTtShncgr3s4q6ZotinteeFVJbJl4/bWx4DKjvHwe/wU/+t799ujpWhgrFi2OFUuWFDpu0gW0/lOoEw/5gpKT+PCWzUUZJRWBvP6LmpBe8YY2kkUymyThTI51npvywnCyTUw0EemautFEI3Kz9f7Fbc96iUvFZBmvaSRqD85in26fVKXqhPDkoZvXznEY9t5Lue9aqcn9YoAk2otzQuxpnZlRfiMqTHyOwwnj0iIn3hvFTMABVildsVcJRKQDjWPdFvZFO9xqA08GfZU8zXdktGYOh3IlMmdAQyU/a5tXisA6KsAey/o/p3+supNytZzX5xIgSnBh43VBO8InJbLAvSv/cdcuXYM90tQxF1B0PqoiajinJsZkz9B2A48aTLBnWnkSYME56Vt+B1D0dHcXWlyOQdOmzPgQ68A5ojlvbJthEwAcDQ4MMJwMTH0E5cukRKzAUNLYNBYzMdsMB9VUGRpq8lQUjUu6W21HNVQzQEQroa+K7vHc6pyBJiLRkgRvVkYTSTGlLb36AiNVLQwxY9JgnxOBSJDqitalPkiJCDiJXFHFpIWVaAaVvLPinRWnarWsquigaUw2olXJm/Uvc2t9LYH+HIcaRz3dsY9iy0lvLKI2nXL+dwJyxsZU94d13XOHYxmLbXd89Ssz+/YNRq+8rl0yYKgVwYHyVsxri8nJsRhPbz5/Y5CQCAPFidwBBiuh4AIkpqT2QyI0HG0oIkuWrdRERZ+fh87A3LZtq7zDAIhS8L0YZGjss6DiNSZUjmTloiXLpeakRWl6uil6JlSKJwK6R6oz4QVnkHFzPAzkVXsW8lAoxLQwtm7bJqPz29/5rjrkcY97XDDx8TojWcVDO+644xUGlIQokwrw8wgotQYXNW+v2QCYCaBJJ1XlgLHnwGBHCNqLbyaq81UetI12e7HslXCimpPuvDHwPX2WE5IB7YQy2mtPkWhIei7LC6dRFRvbNZhdQZVJC/eRl+QJ8zPO4dL1jmBYfUOyu+RjJE/SG0JZpOHwDWtDIA8CEAFNCZ40hg5gg/oRqC6VRZSaEACJorNcohElKZDnyHjlPQx3IhBHH3W0xjEFrwqw2Bvt81CnWhT333efgATjl+twDH1AMT8qVU5MTiuCwRUAEEuXr9Q4PpAOc0UixgDXc0EEiVMAYC0k00SFpkSLAnjRj399oaMQrSAi4poLP6RrFwlC7qtQ2ljE6Y9tWx+KA1Pj8aor/1DP4PLzPhYdXd2x/sbUUl1b3OMXPutV8cYHb4lXrTlXOSczB4hojAtELOiYFz0Lu+L1byhJ3bMvW/+2ZClCwMtIwbyazIzlozoqYRBRybo2nwMiWnGJTwfDyZGMNIQBEQ/eUZDH4ieWEMC+nf0CEU9a8nB8jSrOKenKTysxubjbTVsv1ucGEeRIuAaFgYnrNUghieb1FoP90M1ZU8J0q1JyIu557iyIEOAw9SiTqg0itr6soCy3yfkR5Gyc+uzvx+gnyvkWltzBWeUl1/VzdOLMWRDhytd1sTq+KhBx5/Rs39Km77SAiLPPjm/e8c1Yu3ZtfO9fvqdLspGzPjz5yU+Jj3/87+Kaa65RJALPKJsDeRQAjE9/qkQifnrPPQLY1193XVz+qlfFJz9YMtBbQUQNMoguoMoE1cgSrW/9UJG+cuI0fxNleM8tt2htvvnDH453v/vdccONN8qYoPikKVR/8YIXxFs/8IGG1vSbzs+oPWrDVbqekhb5OcMmCpouXc81DB7yacTotRvETe+9MpXI/MF/8ufi97xTIGLl4v5YDlUzKaasixiNrA28WCtZ2xD8kIc66xlpv2P+Jr2pkX114bQ0NBpaTRr4MpYz+dq1E7hOzYs2pUM/M4rQ0Dys9JMGjwynVAVi/W819BppUqu/VPQpg5BaAl7OJmo6dHRoz3FUQUIg3HvukfWe6ZoORGx4yfudVFqrQdaAR8dnXSP6x57zmhqj62cOqJ1h5ovb2JLT04payXjgOuwbGN77R0Zi186dcjiuXrNGhWLx+msvNh0nqVRz+OammiSbQg7YLNIqmdp58+QgVN7i1Iy8wNyPowb8TaSLfdOAwNW2scf0vNOeIY8PyhBjv1WBTI7IkZGGyobhyLXxNHOPolFnYVvlmlKpO8dCAyKqgmSOKNmorvNcmj7OtglYdXYpUkKysRkQ3Dfnsf1QJxXrmErJjOcpu0XUACj4Zd43IPmRQEQ+G9GZkrZ9MABhkCGbKwGe55LmasrX1iBCACbHsSKDGVmyc8BOgY75AJxSGNSA1d812Cr9WWxjAVkXs6sSt5tnXdHA7FzgM0CE1r4q6s655O9PwEtbUFDjeXMNg0mCAnsHBwX6scs3bdqkvGLyW4866qjC/vjn278yA2jo6WbgFqMHjrjDP9A1AAskVhN16EBRBj38aaoBTyq7XA3h57x5MTi0Xx7dAzOg9s5Yfcih0dndK2BCxAJ+PI3AgF+6dInqQUCHYuLhsWdAk5CKEUXBOZJd+xYvi56+RU1YFaOXCeTKq9y0+X3cFBOMG+ZGATldC0puB7KG5C/gvX7wl5viGc94hmQRH9j4oO59YgqZ2QVx5JFHaVMZzJoQViBwtj0PZE4SSosuc63eIC/8ROosV4lbdeJQzc+Up98yaokUAUWmCNWeoGYxz82u5u2Zj6ewYlKJHLpjgGpSpEwsXN06ktJ4EVLCC8rP6MhoTEyWhC3lQmRtDU9CRze4HmF714nwBGejVPgZALFjuzwpeOnpm0W9vaKWsQju2b1btLahQYf3qVJdQCyLIIObKBfAAfDLQsN6vG3rNkUoeJ7HHHOsxgfGOFKxhx26WlGDe+75aezYvi3akkvpIoWMXZ47ykZ79u6L6Zm2WLp8eaxYORBd0OkWdBdvySS1MJApnFAkAtklTe4D0L9Gi5pSFu1j7NNO5tNLLq68+42Bjjsaq7VwVN60/r0Zli9KGPQhIGLHtodjZIiN80AM7h+O4dGxmN/VHde+8U/LUx9Ijk0mOF985PmK9DHeRQ8cG432mQOxYtnSeP0bHtdiFjmT17yde/Lz5+bPzRFHJ/CpmVXGQrXEK0ACo5hkZb/MVrLHXhZTfmgZ0/oc/swUeVN7CLgsL5JGL8siDTbYXfkZ4/o0rOmqSrRBxDFjRXLVkYXj95dIw1Rv5il8Jz37lZiUb2GnyDREBjIKgdFOU5z8nHSkresGYtW92wo4MnjKytKAiOmZnujdmuWyDR4cSQBE/FnEzieWazm/AoDEfRFt6R/LhHDnU/gaea6XfCDivuN+LzZcsyGuvOLKuPvH5cCXvuSl8cd//Mdx9tlna51+zGMeG+vXX63fzYH/0d13x7p161QjYj0Rh8ph8slPfTI+dfMtzSMFNEA3Mqi4+KqrgiToK887L/74mc+MZ73whYHykpOsee+vX/Uq0ZL8gvL0tGeUcfsPt98et77nPfqd9hA9+dT73tecn0jF4UccoXM+0vlfdOGF8cyzzorjTjwhnvCUJ5ckXld7nS75AAuvKODiYK/d615bnFP/P6lLj3TeRbe+IxZ1d8eyvsWxYunSUs8oIwg4MVhHaVvvokWidMI1t1cX40UGO4pC6dzxd2tPpSMXBgP+vpwSmRtgEMDf9qjXBpPbbwPMnzVOqRQQabjombSriEEWZWvyHPCopsHVfD+NHzMJ6Ova619HWZwI6r1WUYyhIYEGRxScmygglvkgdTKtK2LbKG2oyICGjNjIM548fp/P/dPQRdIIlxOxikyYqgWI4Bxyok5OliJ6WXui7kN7hQ0s7KGWcQkgga6VbWGfVy5jSteyd+/dvU90N8aMZGl7enQfKra7bFmzjyv65ETjpD8RYcQhqgKpOBUz8kgbAAr850XOJJEObCoxNnbs0LM98sgjY3j/fuWV4vH3fu5xVHvmbY/UQFisBujeLdEXj1tHdlRjKvNbOY/YJXmvtdKW+4vjTWNzYnA9DxtjXHSmkks753PTXfyzUs7KxUg/bLjbcduAwzoyk1Q8gx0dk8DbUqitOTdy0CPDj/piRvsah3SVRK4x0lGK9TbgIyOVmiMJLFuTy5u5l44UR5ux0UVRk0hPybMpAKzQq0yd55kxxqD/7xkcjO9973sN3ZLjAa8WT2q74//8wwwGGTQmTojxjSeVv7kwxhtGEkCieHGVry5AAZAASTHoSGil4zZt3hIoYpFnQEGNVavXxOL+paVGxPz5oi/RwFWrBjThNm/eJOUfDNQywfEwT8aSJf2KRJBT0T6/SzUlXGG09kLQiY1yUSJ57oGBCNhAknPbw5vFhWdiYJzhqSZa8pSnPEUa6VQmxgAdwSutDjq0tIlJi/xfJe+qh4ZnHwRcTXgPOBvnNSIXiKgqRDppzIO69lCwUNehXxcn8sKo66RsoT0VHjDN5lmVZedYJpzkxfK7QsnVAqmwcJWEo/NnKI6JTRKgdLdT9pXnzTWtmqBojSt7sikCGPBYZIiX77FIMUCJMFC0DrAAlUJRqOlpeU0xIthMC21qQgtcezsyaBMxOjKsxZp8AdoPQNixfadociSJLlu2XIWwiEwAHhlDGOG7d++UvOlPfvwjXbtLEZcFArEAAqR/AZTomIyOTwgEz7S1C0RAc0Puta+3WNCACNoxOTmu+hCMfydVE4kARJATQRuJRAAi6Ks9+/bGRRuekI/bXn5b2GNx/ZXvFChSEmJnlww8coug1W17eEvs3rFVCerQA4eGRyKQm13QGddc/z/KOQfOKNSiNGyveN4lAmt4yD74/j9osXHqXAWse7vXuUdbxlU+BCDCAKJVsQiD2adzEIOrGUjUxdoMPGxAV0EO4SiCEDaqU3lIDS/qrXFuf6nw5hoQNrR5zwnVBhF/9tXMkp6bMjLbVi7VO0sP4hwdOwuQGFteBBC6xOMCEyyL5Xfsmq3t4Pvk3rgH/92Sp37naaWGhKMSbqOAhPvA/ZN9AYggauIohKMsTdE9gIQjOI5eZH7E9R+PeNNgVhSNiOOOP04RXxwmdkBR+wS1vJJPlNHj5LjTVifMOopKCB2K3mHbtqvOg+NVHGvB4TrPwQPNxeespuT3ARYPteRGHBgYUJG7Y37r2Ljzu//SJPbyXtcvfjEnj+KRzj89ULJZ/vDP/ywOO2LtnARfpKDZfLuvvDr2X31l9F79q7Uftr7mIu19a256c8tc+c/9ueQ974jFvX3R19kVa1atbrzn7JNNTlpbW/QvWx733/uLdKqUmku1998ca9FDk05TGzNe9/29Zq9w0mcCqvpuWgFDKx3Wnl2+4xoLDV3DBmGOIxuPVs2Rx9nFxNIgclJ17dE1LYb3NAdTHUZUjpQG9Vi0Z7bx7KbnGeOJPd1yqXae8T1FGlAOTNquQZgdX1zTe6epQwYQdUK72+f2cj7n/y1eslQsBytXcc7aQei+0DmSEm3KldvYtItxMT4ur6+S7DPyMbhvvyIA7LHO9YQdYGdgw//O5+3nxfvQxOHCk5vI/sq+R8TeCfGW8+daeJlx7hG1ZO+UEAmcdxQRUy7UxrAM37QzzGxgr3MOAPeGk1Dqlpm7QPtVCyOl5mX3qPjidOzds7uxL/xMzI5oPPhJGVL/p7KkC+aqsyy8UqkboU6JC36OfeOqzP6OJ0ZLvQi9nQC4BhEGiLSLNnqs2C7zuPJ4caRMx1pcR8VpC/i0bVbPzzoS5mJ1NXWcY1tBRD0/PX9VODTrvyE20zzTZL1wDq5P3SxEW/icMSBBIhzy+/fHfQ9sjB/+6C6NCyjnGuMHDmh/YTy1ffurXxGIsJegKDDNhjkwpkdH9sckRbTQ26bKbhvJGlk0bd48JTExkWfa5sU9P/t5LF8xEMefcIIqTUPVwLNvIFgmTjHCMfa3bNksGVBuwpy+kgTb3XCyenoXR3dPqQXghYGbL7UtCj3HGyA37iQdkBIJu8hb3vm9f9EDRwoOL/Epj3u8UPbPfvazmJwiKbdbkph4pPFAYxQyWGlnw7PMsuLm4Tn86kWmCfmmF0CDSbzU2eJ3ftC1t68JEWYugpQ60mBnMEgNypzDjHooWjBc6kOYEuWCe07omVMYhrBthiGNfGkb3gUlLqXXSx6aFiS8YmCVokNajAmztiSlcf+S1suF354z7p/faQcSswIRwyS9PSywQAhYgIFk+f5+3TNeD+XMzJTkN+WTxHQM7x+Mrk6Socf0HHn2O3bsjEehHLVtmyIPUDW++tWvEP03cwAAIABJREFUKhLFMX/wB3+gCMGPfvj92PTLjaLIAYIBEYAUCt4dffTRSqgGOA+PjYt+Bw2vR0ofK2LR4iXR27O4RNumqIAN1Q/FMmhW4wKbKDPxk/6dnCBnZFQgnP+AnaGR4YzUtcUl6y/JtcLZtxHrLvqQJvDE+GQs7ClgGwBDBAgZyB0PbypVvqemBSQAOTPzOuJ1n3jHXCunI+KVf/ZSAWdH9D77qbN+jSV0YrzwGZdofL3z4x/L4zIacXpa4HWkABABWDHtRytZfq3KgVDVMe2ACQ743aDBScFgF8vD+hyACBvl6cU//llF4nVNz7sk6XpiJW1kmpJzJExXOuKrJYn6njMLHYmXcyRO3V84+9/pLfkhp301JVkzWgKIUP7EW7IctRlfRB9op4u9XZ8ndntb6Fl3Hj8LIsjBMIjouqelVoQbeEbED3pLPodBxJlfTqUnR0hMH7MyFn2ZYOJVk6+I7dt2NDSeVYesLsWAhgH87XLIrFixUtEpALfyjRStGoxdu3dH/7Klmo9SeEu6CXOMwo9r31kA3CAUs2xvEbid/bseZG1/8zdx6DveESPr1sXD1OF5//uD403qq8/TeeEFhcqXeRRWw5PqRyrYLf7IR+vTx+i5L4meviJxve2hh+URQ2yjf+kSrU+mbdihQ2KljcT+a14351zbLr24KBBNT8chN75xzmf/3j/2XX35rGrczAEVdSS6ypoHiFg4f0EcRvHKRYsag4O2WRSku6c34Ib/7Kc/Ket5ehcxqhVZSDqTAYTooZVCjL3figxkUmZj5GXUgOMb4MAfVV0BR6hbqbk2EtXOg/DInRvhZG5TZZXsaoWp3K/ssa6NMd+fqR+mizSJqcn1lmR3Os7qKIf7AS+9vfraS7PiMX2B0S1Pf6on1uCs2YPT+GxyIFoSqKHdOupiw9DGJQBw984dZXzVdJIEgmYHiO+eoIDreH834Ct2QqmNBNWXY2BAMK5niIxnJIv7Z3ybdoSzjN/t+HNBYI5xTQ+cAewJ2EXFSVxUNJ1szxqAIw6pdYzEU089tamd4RpWOBMEDJOqU9N1HDmwUSta+8SEDFEX9uUZmm5l5UvJg4quPRq7dmzXc5K6UlYXd0TDYGnOeINFQVIwipM5H9TBCdRmAfcCgvhz1Y1sjLZEIfR906Gq+VEb9E0ELWmHArwJDmRfJQXR9CbZhnXNjHRIM44AdxSYdf6So6ea21XkS8wH0ghczbxyEnsM265sgIYjsVyHgrUpGqFIREZqPb8ZP5RgwE5jjGzZskU/2TN27t4d//rDH8h5+fjHP142HOqZjBVk+qGEC0S4siQ/y2Asg6AoLrTF4N7dyoFgIFIcCwlRKTNJ7hW6zkQpojETsWnzQzFwyBpVff7Fvfcp1wA1JtANLxKiGEygXiYLAAI1JuhMhapSAAbXLom4S2PpshUCI7TNn3OTDH5L0lmmrq4+ykN5aMvmGBrcKw8yHXDvfffJQ7xyYJUWdQY6izgGIzrjRFT6ly6NUWhVe/c2C6+TtRhEShyGH1gpSHjweTLXHg1ARO35UdirKhpST0gXHvLElDc/s+ibjP0cZEbknnyKDDihJ9WVWLw4vyIFqSPdLN7cS1+fJqI8Y6ns4YXPCyMgYs/uXUXKFR5qhhId2mSisNh5sttLRlsMtOxdoC8wZFhcUHwiEkEFahY1DG42LEAkVDnapIJs7W2xf3BQQA9anAb9+LgG8ZOe9KT4+c9/LpUm6GlELxhbAFsWRCIRYyODsaQfOtwBqXV1zGsTrc5yuixwRDCgM02SXzEBh7Qjlq9cqUhaRzthYvIMphSNM4gAWCsCMUNCdEk+RKQAtSdyGwCrgIOxyYm48Kqs1qJZYE//VFz92o8KxEABJIJBW1hcli1fruTwwT27Y+fWLaIRAnRwrHZIXzzimr8rUkNXPv81Ck9yPzfdfPNc22c8q6k179YKT8+Ni1/8Ii0wb/rC58sR9o7bOAZT2IidxT2z79VVnQEFGNqWR9WEzwvXICNLXAhEYD/WLm7nV3w64ikv/npsizOEKxA5enpa8K5S7XyB1r+5ogGFaU+mMLkbahCx98zF4erYjhwIRAAgEsw0CeMGEQku/i1p9KdsyjPTve+KuPctpVq1Xw2IuC1BhEGHc0zOiNjYu7apOwHweMaX85mcFrG1fyCufeWfaw6+99JM2khAdt6dr9B4axRIXDRIzpUOqXUBaJk3GNwAbtbYyekCGiRRvWC+NgTWYIkqJKWBtWB+e0csvt6oae7w2vea18TiG25o3uRv5vKiPH5y/fqYn1Kvc79Z/hq+8orcZwpv17KD9kCz6S29vpz/oYtLYT1e/snv3I8LnBVJ0rKXWLrSG3r/hrkAgu9uvfRicYVXX/eGgzVvznun5F8Wa/4aQmeXXqicMSLy2B3yuraTY9ej/aWvuyf6e/qkJujcOuW2pXoNbWXPwVuIpDUGsdbZpLewbjrnzMa1jX4b5KKjpqFSRxBsUDScb9pfGUmmeNQgovHMVzKs9tybMmEAJG886k9VMThTc+30stFuEEcTTIWxB94e5FbKifdJwLCi9ykYQRtl2GW9APZw9jDRiaqqz97vnKRq51kddeGcNvCb67dQX3gmpuPUORPYPp1Uw86icea214CleQY4zFJxSV56Ig0pPev7EAshcxHoG6hKANE2Is9pKDtPxgNTOT5ZT6pW3BL9Np2Z5B2y79b2FW1gz2SfhKGBfYYj7zGPeUyKMJTcHNliEsMpNaZq4GVRGfJMZZhmEryjLja+i/rjgkai30wOQB7ze2x0LPbs2S37TlQtQGMmHNuwbsZP3hf3r8hMKlc29lSl8lWUm6jnNTdHpLG/qiTleqLPAduVx59jaqqkQbvGuMIFBwqIcI5FKjB5vtfRLs8znn1r1K41KuY6ExIAaOlj5Ww4B6kW/sl5xrMDRAgwZu2sJtKZYhNaJ8kTnZwUyAQk8B7PbeMvH4xde/cKTBCdwsnBMXLgbNsm8Ze2b/2f/z3DwDSAoKMwRjiQF1KYUqSZoupnUSiAXwfXWnSUDKFRgKSPSsgLumL1mkPlNd248cF43OMfL4McMMKNuIYEA5jJTyNcZZmNi8nCpuAwy9HHHisjn2gB7eLBsUDTZr5HBzqTnJ/mPJqy88D990mRZ80hq+Ouu+6ShOuhhx4mj+7xxx9fvOptyJwujnkdcO1LVjp8McmIZbEWhUuzaBweAoegaKcX7gZ9gvoqr4RAhKXjKvRrWpOBhzWQ62IqWuQIOWUYsFnQU6nKpeibvIr0qvn6fJ9jVESvojNpc5o/XxEkhSORU2sFEZnDAbWHRQajn8Wg4Swmv5T7QOFJAAOvlb0BeOQWLZJHBcNE4CMTfjH2tTlQqK29XePP1bw5hkhBkSHrUA4DORKACL6n6FBGouB7c90vfOEL4n4f+ehHx0/uvDO+8Y1vqK29vd0xuHdnDKxcFrt27lAkgj5k/DL21L+pzIQ08dSBIks8NlFoXEcceUwcmKZ4EotkqRMBnYlIRKmdMqYcCR4rHkhABLkaGHVQkxi3kwempZx0ydWuWFYs9fWXf1HgZJjNmCTxiQnR7ADUgDIiZaP7h2L39q0xMz2pMTuvfX509yyK6ekZVXynvgfgp6u7O9Z9ccOszKhXxV8HIn4nuULfTWt02WkFRBA1qKtSG0SA+Wz02ivOdQwC6pwCgASAoqY5GVCY11/nWdwR0fnssWgFBIdHd5wbt8fD8f0mCkGVal4GEfxuKpNv2+pGjlY8bf9Xmn3ijt7TG1pUfR4DiI7IHAnfF0CCSIWBUC3hygmyPkbYzs77BEiQz9A7VdbSF73kufH+pycAMBUswcjGU9fqGBevMwgypQlQcfXL/0TrFeMUOW0nwUkHXaQDagIUI5t1tERuC01V4ze99GwA+mxBMU5Q5UC7Hp4rx5Bgx3VQr5OHF6GB66+P0Suu0Od8v97oel9fKqEDIHhxTN9115X15tprpXi37Kabmv73L/sue63a5vvweWsAgJHR//pyrl3rXqufzuXweVgLRC/1epRcYY7zOfl96TWlnUQfBq7/zaDB53dGUyn3GVGDCP4ev26DkrdlaLKuKmG4SwYR6/bqFQOK6HhPcnKvJBNHR7Oo5WQMkcA4iJR62edc28D0nloBR8yBTMaFKlonlXpfca6B5U3rY3xvNuhrQOEohjzLaeR4nzGnvjbq5GXOukq+R0UlMioi0GFPfEZXHG1xpN8GmcZMGkU2dmRYZ4Kqz+kcDBme6dTjmuwzrO+8x2f0pwRAcsw20SmeVSpAeZ9vPMH29FaMgrq/OIf2stxbuQb9w/vsOeyp7Hl6zlWdCxe3o12OOHG8PfgCCJkv0njuyXPoWKB9j7mCbcR8oc3YTxZdscFvY9/7IzYTcurkowIS7IADOGzcuFEeZeypk08+WYmyvC+BkqOP1rXuvfdegWT+27jXuMsokeyfpK/xu2VAaY+K/eHYTNuH+xNVG8em5W1d3ypZDs4bMljiu4o2VB50RyRkw2TkySwLOx9mHa//H2VvAqZ5WZ15n9rXrq7url7obuhmlVVASMS4JyZqdBIymgkmJHGJiiyKgNKsiqA0i0qM60jcQpRkSGK+0UQT42ASlYmoGFGRTZYGet9q37/rdz/n/tdTJTOf39tXX1X1vv/3vzzruc+5z32gL6cwjhWNKuq2+rWyyeydr4GGnamL8o8q+p3GskFeKkvV3n7ZbCl0Y4BR24Mehxr7zpt1TovYI+RFdTZJ7cwFA1/PVTt+m3ataHVFMrXIWvt5peiV+Tw4ZDu7Ci0Lm5p6aowbjoHGtGf/vujs7pbQBgDjmVsXSKxPvf/YaPnGl7847wxtvqhNSpvOglTZyIH90dvTJV6cEC2Fw6C/pOGJJ4WEVIwapDEnkZXs7Y/DjzgyWttalJSDxCoNiVHpQnSlrkHRE2bQ0PBsbnQaE0X1I7KIjjcaRQSS6sN91lrHDHq+o2JyBw9qQmhQj47EisHleh+vAuGzZSp6t0FhOww4Nlmuha6zDXUZ8zU1yaG8SsfXnZe7WxNWtOekLIqlaJtDVJoQOeh8fk8MLVCVRJ1zIviuaFR4PggV7ttXku66uzUx7Ynh+y5Lz3VUSJCFCS9Chpa94HgAcj1teACNXIgdbeAY6A8UUmvqYVQSZF6cDaoKUMiFnTyMzIvgnmXU95VCbCxghIkLPa6EcvleKbLXpjHmInKTY2MxtGql6oowkOlXjAKQMYOepGzyIOhr+p8E+kJxonhiTxzYtzvaWwsAJoomubr0GqJagUE2CgWps0sKXaNjE7H/4IjGwkknnRrz0SZAQCI14IPpSKE5QARqYuPj5Gu0an5gxDG+oF0xptBXbmlvE7fw7VcckXtR7ZYvPJpLLr6qEScgKkH7QG161snPjPHh/TE5DvonCgaARS2rVdEIIiaAi6v/sRhIv3/Uq+Pz990RL1n9wujr74v+nu44bP26uP4G1J1eFHFaWu5EGGwd/W8T7PONIzMcYWO5rkoNiODwOqfBgMN1FLgRRxQAEf58aW4F508jumtd4U0ZRGA8Y9RviGXx3+J7DYi4Lq5UoTm/7OF3JWsnWhsQACIs6erCcP7seRPfLKdJQDQTmWgNiOASBhGOGrjbXGDvkryLpZGabL6RMwtwF4jg8fK2X3PJq7SZf+Y5SSHbHHH3ywr9ybQrgyCelWfa+ubnaiNV0uV8pAJYRyxTcdDCrwW4kthv47nkkJGb01ZqqUjdrAAkGW0JIkSdWLmiqfbLVsOxGBNSUKPOTE9PI0PsDZD122uCpSZ5z8aUPOitrVpz4eMyv9d9MAt0RMTeS9+ZxcxmtN6zlrEXiWOfkXBAxPjUZKy76f2x6/JLGznLwWuui+FUYuJY58vxbDbKmmgG1I3sKq3Bc2XfOOzmhXtpBtTT/AJkRUl9Z35WtOoiPp0/x6+9WhH5vu5uFckksipnF55SIhHLljcJ1aZZ0C6mjrEXQYc0PdWJpKKxJlXCtBfdv6TU50sdAdM//i8PICBQ02t8bCUIwlv2wNZ5BW5DKR6mY9FgRoZSRpv9/TrCbkPMBpXuoUpobQypvB/vpUs9wXX0pP5OY8jmmPY9+Bg79xaBkuTyG0zwHT+jwQ7faxKIswCh9mXsnbSRsFnIYcORij1TqLftsieYC/LGQxdO9acm6kLeVdY/sMfetQ7Yz5lzzmEUhWnZMtFrOdZAQk6/dPwyb3CGAQRwzPJi/tsIJCrP3kQ0ArBJtBG6ygMPPKA1CGYI+YiwQnAUMv84H9fmnlkvoDmqYC/XTXUuRcoyAuX5SjvyvulMHI9d4RxKzc2qr/wMYgQALFwtubJTDIQ9ZE058/Xpp8YZW6mK2ZhmXRSIqLz1ZmJ4DJhO5HFmg98J99ynGBXK30hgvZQWtGhd7SyRiXRmOCLjdVdjLmmGWs9T6EXzpc6dze+PTYwpp4V5UTNimsLGqbDWREaSyuRo5oF9+0tdkNlS/JlrU6NmbdtCkbldLU+I6s94wZYyU+jgyHC0tLfG3gMlR4LrH/MuMtvKa/Afz4yWL//VbfPmkJbBMKmB1CQrz0xLfgs6BdQTAwhFIKam5LWi8fGGYjChyjTX2hbrNxwaq6jlgILT/GwW5ip6uPaSSW1nqlS6ZpOzvrF5fkxONhHJv6ZXyXkRDG6HVhikTA4MSL8vagwTbWpSSdoYp4oqqLNblEwN6OCaGG1stvBSuQ7GI153e2GMFB2aXLpI1QuwB0wNPgQisqM1YNJrpXBr5iI0EzHrbThBiWvauyK1ArwqVBLM5HFzVVnY7Slw0SJ77K3jnStMo0qhSZ2eBC1yqe7gieJn6OntVUiTexQAyk3S7cJCqQT0LOJDG/g9TZic3IVPiCb2hKhi/LfEq5WXWJTZUDHyNSna22PNqlWio6Hqxdh0Ehv3Q98DTKk2Dr3poYce0iJK/gO5Ffv37ZE6FxQmxjD/OTcLK15DGWbSEZ+R1O/w2LjGMvrISL1u2nREdPdA/+hRJEIV3Geno6WV34nYoX8OsB0vYK0NIFwUo6AFYvC1kAg+WSJZl1xlV74teEDE7rjoolukgY6xg1oLEbuntm9XfZajDz9MtVk62uGL9kZnB1YvHmGS5qjjEnHp3yxWn3npIb9avLOdHbF25WB86MN/Wma9QYTt8IcIFzg0cGLEc9sjvpmJEG1pXTNlXpirRl1krllJKguGVAqAQS0Fa/DAz6zg3NCcnHNQgZKX9pfMaoz9tjg6nhs74j/jMRnTfr0yT2QFJkclOMYgwbkFBg/Op1i3u0i8NkCoG1xU8hF4nbJfZb0LiKApTPFypMG56BeWw67e+XaNuWtPS6O0PWLmTMrmlS92jySFyW3uJGwXmss2AEioGveVBxoa2IPnFFrU9W95noomsR7YkUb/SoKRiqqq4wLlrsg4ag3X/OkI5q8+85rNps28by+Jk2zUAFavvziFWKMxWhBAgGrD/DcAUcJj5jG4gqmNeO8l3LOdQqNjYzGJUIWEFMr7q29+v0CEJSeb5FLW6AQ7oizxvESxK3nCVdeVyMTuK7boJ+uO9xTms7nevK/70Zpb+oq1SHLkeQ344kd+0BUIIxxteH6OBRcgLOWYCpBwCo+ZbVPvuya6OtoF6Ab6KPpG1Kcluju7orenN/p6+hqQVHOqTQeh/VetXqNbhH7bVK52gjHrinPiMq+Ne2kASaVV3wzi6pelnHEZ3za4sthWc1+5J7iOBX1mp533GAObmqrjfcjnsQHPMU3yaRXB8u0Z3PD3Ioccb/geU+lGx9QR/dqznCdsgEglsdrQtfKcDRXK3l5TYJJyw37J/iowQS4aDq4l0uxWqmIcHXHUUZImZqzVCc/sp8qDMWhPOpAchplo7egHxh0Agr7BjkEUhrbkXg4cLEUIbRPwOW1qJ1uRxC+5dFyPcxNFxNmGMw1pfRx32EhEtwH6fMbaIVn1qSn9TT4G84jjABGsISr6Sn0TO1crp6qjYWqrpGo5Guj8FhfntXPRRQSlAprfY79kH7VjtRkbGS2SAzRftS3RzAl/WOU6LNhoVB0vsrSOutV5Mc6l8ZzwWDGdSsAopYgVVUoKnSKF2JSu6ZLtojmRDtvIMSNHa1VXwuAX2xYHqkG7x4SfizZTfmcX9Mc5Oe0dwaKdFbVJKWPn6LitFPFItsnIwWGNDWwQxhnzeM3atQISbXt7Yn/Hzti7b69seZyyHEsEimsBPPqXLxPlFZDJGOG6AE0AqGz0f7j9tnmqQ/NghdJUohDQSOTpxyMkeg4IDKN8qlH7MIhQkYq2jli/8VDRQPoHVsRJp5yqczI49u3dFQPL+nU+DD36GrRTlBMoMDchLxo3xAMUdZtS6ZgGnp6ZknFFoxhEcG6XaGfygbI5H+enIWTsqoLwVBxyyLpUAopYBr1mcIUAjzcbZKyk2JT63VBKuG+eW9reaVzXA6xZ0FLBwF4W8zCNckvYtfAhHXLzmG9CXLX2cQ4qL96SesvwtkLGqTXO8xuVelG3rKrDq7XkmzdbTaQlOsZWUlI4Pr0BHOeQIgujPQC//vJnRHQdFd/86tcbfqDyQxJRSzUhk5503qwKqr6QbB0F7EruA9EU1LqYSDwXixYeL4AFakQsloyBfbt3K5yHkQOQsIoY5yH5mGMAEYzZr371qxp3RDM6OttjbGQk2lrmorMN+la7cnrwGgpQdBR5PqpdIwqAbuv+A8MCD20dIPfZWDW0NgYGVqleRHsb0QeSsBfUmYryFkn+IyXxPAst4h1mHAMkOjH0JKk2H+dfaova1nOlhJQySC975e+XCE53l8D38r7uWAaXvZ/KoHgkWBjxUhIu7yAHXV6xy794jehDZ868Ev00Sfvx3OtXr4r3fzQTESYzcdrSrXWKBJ1F5OCbE3HuWb8bH739fy6YIgYRJBgvpHQsfO7z1KyVdRFrn7c9dtyXiKLOn7Dsa61+y9m4vfzs2e13xaboiUOjO/bHv8WtM2+M29r/oGzKacoBIpz34MJz/uzEkR/pWHINNA5TTlcgYohLlcTrGpzw9yn3/WBBtMqgiX0MmlKykZooTj735U9eoPXk+j8oBunMKSWqAZDw/bRPJE3KgR9ABAy3pD/t31jSlQUiUKTa/XqNz/HZUqhRNDx5+mejo72z4X9jIbe3lvwHQIS9biWxsuRDocfO36wZrA+sndRHMd+eqAS/M5eKgl2XQASRCEAElFT2B6/L9i4zZ9lcnMPmfDauw2dyZKD6Nz6maxaKYvHUO5LMcd70h266OfZfVsCBaEsYyz3dCsXXGveOtvg4n8MRdIMZeVLrKtQCEnONvCHHHfH+xXlEAAmDCLPx1pSSIk006d7RkmO/+/JLYjm0je7uWDEwIBBBnRYcbqynykPp6W+43nYmOSrMOisBj54ebepwqlXotc6ZczXgWmWpyoGwV7Px9FulJkGTAF+CDxswCxN3caVeGYYJHEzh9X6hxNhc02vqa+1UMyhtog+1UlOVMNokcafWfh2haJJFsw04V53H8HQRjKX5FHVUg+NrQ81OMhvzMryyYC1zgPmB0YSxhTGvvdyApSoOZhUmQDp00l3btzf0GkXj+/pkjLstakqVjT7sAu+Zpp05gsf7GHJrN2wszoLMo8HegYZkai/UI8Y/jie+gxfZVadR1EGRcNeunbKvyBPUPotsa09Po2QIELFQDe/z345kHLBSHkyattuTcWt6kpkMFlXRMQnWsVtcodxsB9pX99DbGytXFichryZiUNd6yP7jc4/FGvTWgNXHLFD3WFsWQIiBr69lkNBEL6taEI66GKxzToMIO1JqECEQkDSnJs8nQYgBjAEFtgX9wDggP1R5TVDbkkrq8YadBJsHirNVwUzXc16ux6fapqILchxjj+RtXsOjIwIRzGPAI/ahAegjjz4SOHv4G/uZKvJaY1tbY+0ha2No9VBK5u8uUdzDDmscTS3/8rd/PY8hN0dF3wZEFA+tPb0sjnj08c4buXEBNjT+9xLOG5+MQzYcGvsODkf/wGAcefQx8fDPHhEC3nToITLAJHe5b7/OjSFPR0xOcA6oTB2ZIFc49ySllop5MzE6NqJ6EgxqBh7XdOl2BgHoyBOMBZjzm4vHueAD0lEcAwJDwhUuuTYY5S7gHeuQJC0LZ0dXqWeAZ8hGe4PEM6HLg6/Wp24oSi6Wk3kRRGO8edi734CASjZVlK6kSklf2JJpVbESJqkHj6s3elKThKVkcWTc9u3TwGGR8iLpsJkT9LiGvV4egHVIURsO0ocbNwroPfu5aQx2HRX/++v/VqoqVvrPTIimYqqlCBMgaCNQpALZt4NSYSISQZI1HGImkahZSiwbVx4LIVqMgh/ec09s3nSY/iYMS5+h8ARwOP300+Lb3/62xtnRxxylxZMFlr+ZpH293dHREtEhENEhEFEiEOQ5lPoiPBv81s6unhiT+hHRr1YB4tVr1kVPz4AiVx3trZoHE9SsiFkVscNYgM5EHxP2tToTxe8w7hjHre0lSvSGC19c7d32Zz4Sr3/t/5RX+NZbP6DPX3HmHxeFjjnyczqip6st1gwNxYrlKwUi2ltRHYEWOBAdbYBuOMczcdV91+r7r+n43ZhvLR5f5Jj/4i+z2pmvbvrNNyYi1hbv/sW/+dsyOG+89W/097ln/Rd9/0O3lcrFYSOK3wERBC/qfAerOFmZCeXZrcVlLxBhY9wAxF55AIMlXZ0zUdWVuKm9cIYumSnKOYAIKD91DgSqTbxedlvJe7jr7FReGinKS4AIEqdNlSqPUHidAAklXZcyFAtVuLl1AI5LZzgIYhBhGdvsxkv/57laX278o4/F3aeUiAIvRyOa3IZHEkhA5fI5/dz598hQoUG9/c3/rXjvu8p6RoLcR//5E/rsj3/lj6IPRTnNPyRb+Y8xVDZiNn3mNH3KCxDB+skabwnsto7iTVOdlK4SXcDQgEJB32O2kVsjAAAgAElEQVSkiDY5UeirloO0V5R5yHGsmeLVIoQxWEByYzSkEwYvGGsz37ERaIOWNXHN+8vY57VvS6Et8dK9dXcJRNQGsM9R52cYWNiAcZ5Va0d7AyOAJZzT52KzPuoDpQ6GoxC/VA2FRSCCPs9x/mjphrj50gtjLaIcff2xcmBA61YbSdbKS4HiWAqv9nQXaUvft40ge3OdEFx7yR3VxkBrIgdpKNSGtCPEzXtpnNjwtoPHxgb33QCOqmhVE4HGa1p5dWsnEt+VcZiUKlFWMjpuILDIqKsqAqvB0hh35IJjDUzc/0spUd47vH9Zpaa+XgMymlH0NApUrradNZJsODbRhhwXGG60Ke+T22Dj/udoXtlGfE5xUnLuFD3PXAvJsaJamHK0bjuDD7/vtrRTUQnXRPsySRweB85R07P5SaSBNQHRGgxCgDxzBqoSc4/9FG8xFevHR0e1XzI/YF9gV7AGcG+AJNrVc4bPmKe8tBbQt1mkzk5FJ5nbfnA9h5p6Td9wPCwK+tdt6OJsJR9yRrYMdGlARDMnMzJUj9EmAmGp2TSWfe9L51UNIswW0rhPh0U9TFqh0FfqlLbjuHfXuLCzxbmm6p+s3yIHaY4pR2AaJaUc87qfdCRzDtdVk82UdHLOQZK6azQY/I+M4alSdnSu5UXuVwnbrlHhHI2qhgTXJBpNTht9CjVJNmY7NOtSuoC/oYhTVwjmgwD07t06HiDJen3IhkPi+OOPa/JhAbGAU8YatOuWf7z9tnkMrgIiqJBZ5L+4aUUaSPwiRDY1JSNJIeb5Eg7G+GdwnHDSSVJlAjyMTkzFqtVrY/XatfHTBx4SePiVM06L3bt2SJLTxcJoDdE9RGPCS0bCdKnUyDEYX4S5MCh37toRGw9dr03QCJuQG0AC1MTAhw/I77xn9RGH2FcMDmoScs8oHqC/j1GoZ5G3pvQPfHiSW/uWLSvobX5OC7+M7vQG1YjVycyNV6HiW9b5FA2dKTmBnix1fgfPwHecpMYxTka2pCqDgoHrwm3WlFZbTk9rA+c/aBMPokNaDYjI8vSOrhgkcp6Gs+ls/2pQ0pcjwyNKbvY9iK/rSpxVcSdPstpToAUkQ2sY74w3BiqAgSR9QAQLGosg4EKyqV2FfqYxOTmpnBZCbHyP8CyL5mmnPSs2H745HnnkZ3HnnXfG0UcfFcccc3R873vfbeTs6MMewEPmLEhdLPcX5UVwDdTIZmair3+ZohEoNBGRgOZGYnVHJ5U6uwUaiESMjY0osZqxjaEwOjqsCJ7rRABKABHKiehisrbEeZf/ZrVuLQAI3nzzG74Sm488Ii67/Ld0zB/88Y3KMdqxa6fqZLS3zcUqCjMOrIiOtk4VvwNQIAbQ3sYcmRQdcGR8LA6OHIxJIiVQQGRRzsRnb0329pFppdpotdxq3s5bX/OK+NBtX47Ahh21u7yy6Itdt/iFlcUaV9eEMJCocyT8yIAIX9/fMYio60MkwwQQAUhAdpXXS8IcoJJMTRThjO0p05ofASK+dPnz4qz3LZzQQAMgMfSVPQtUJj/egxGPnLIpNkeRh21Aj0GErUkb/maA8VzUwMi/735JyW0ARABcTt9eJGWbl8GWfxq8OEqzJQIQcdnb/qipGt+1vLckH7e0xCd/688bb/h53zpXXm+pLy0BEQtrUpvmQlt7R2MosIax9gEiWCNrECFJx8yHE8VycjJmqRuU3HfWCUczeCbui+MwSlhniDAzp9hoZCT09srDTk5ErQLI9b3x892VN9yovIO9OPsv21IAcBYxZSwDIla8571Krq6jDpyjdsz4M0fWlcTZ1anvc82N15dQ2YMXXaAN+JhbPtJ0jUHEpS6CYUoe/esxuwREfOCyi2LjIYdIynXFwPLoRrGPZ0u6UVHFgk9eoi+iQeSeIkpwJmKKetjTozYquYIF6KgNMyKv89ppk4aqIww1jad5oKRw2MgxXWJpgrWjzIvqG1Rghft1leAmWp3G8lLZSd13pW5URwQacFBRegUikhpXTxMb7LwnBkC2h/42pclfWJIYW5+nARou/pW5dzaamyThLO7G2GaMW7JceyxMiyVAoL4P+gdmA/OA/cUJ1U7uVRJsUpj53iJjubIJHJ3xuLDRPj41rf0O55gdqIwTAZ3MiSRCz4vxf8IJJ8Szn/3shrlBpH/Pnt3NPGEP5TwYjzji5HRI1SPbJJyHucv8xuB3hMqAtRZ6sdOB8ePIBPdi+0LOiZRiNQ2skWAl+tndIxDh3AaPT7d5I1KTNoQjNZofqYSkMZH0p+anIndED9Jxs0TWuJ4HzuNwVI9z43jGQc1YtDxtM4czL5TnbNSkTPXKvvY4teFuMMy18PCTj4nDIdrbY+TAARnkOG0Ye/QNgAsbacoSrzknXXjYbWyKmMGd2TB8DohAXU91saYmm5xjbEvuA3uZ//c/cH88+thjsqVZJ8gXxo5m7K9bR42vvlITIuciDBCSrLHJWv7uM5/EhFZpbQCE+H9zJdRSVHKmo5VFYa4swkhZFm8s3HCqVLfF5iOOEIiI1o7o6O6JDYduiv7lgzKE1h+yNgYHeuLRRx5Wh6CwwyBAqhPJyq7OrujvXybOLrxzaE2gH47hstQn2L79iVi9ZkhGJg+FR5pGBuDQ8NwLk4x758H5nA7jdxA5qKmJYJD8tmwgOjoL1UYRASpsS5mn5K+vXDUk47bUMWgtyVE5AL0AOFSkDkzurhd0ezK8QWicVKXodd1EgS4M484DmTPheEnuFQR54EDhMKNU0N8vugGTUJM0peKE+DPx2mFQL6b1PXOMqn+y+SfHThWtM69Bkyk3MW9sGNcACNreCU31pOKeGj5rblzNQpk5HnxegEenai3gTUGNRAArNwZtoCn7Cp2J54UuhGQif99zz/c1Lqh0TtEs1CSUmN3WGnff/Z1Yv/4QJVl/7V/+Oa675Rg9/iVv+n5s2rBRClCFztQe1K/j1dZa8iugGeEppRYJVDYW7Z279ihh+aijj42B5UN6n5wIEqsBDROTY8r1ART19HQpwkK7QSdhODC2+c+46qHqdU9vvPZtL8guKRb1hefcGvsOHIjnPv8FsWff3rjsit/Oz/fH6c95RwwhuTkDwMOj2RZd7Z3R1QG1ablABIXwoLGozst8iHc+Mj4at+z98II06ahDACQdzERs6o94NMMAXUmtmiwW8Ft+76KYn2uJj/9DKhmNZmZ1W50InnQj8/pr8GBDq6YoodLkYnJcpGZvGVjU6qF5a8/4eLHeXx/fiqFYET+OhwQkTm8qtZEmXixvQMQX1/12nDmRkqgRccU1RQ7097f+U5w48aOFQnZVsbuR5/WpuJs2gnQxNyCCSMTSytIkmHP/blLjmRTd4h54Odmb3xsQ4ed2u9UgAoBisHJlGQIXveytMszFk+4sYekvvOb28mG20QV3nR+dFAWlWGgFIgCzGt8ZpZAuvHImCsXASnx1TgSAgs9Ze1m3BDKgteLZmpvX+mD5bCIUrL122GCQuPKtnQHi06aGvUBJW8lVYM2ykTx4/dYYe9fVeu+I68sgAETwGr7yirIHwTO/brE0687LSkI292tRkPxakzPFtYbeW875xJZLBCIO3bpQB+KnF54bz7jlo9GTX3SyNLh3zVIQYVDs8XpPxKM51P7s6ktVjXpocFAggg2b/CW8f1pr2to19xFAEIDI3DWcQTbMuAXWtb5lxVmHZruN3yYRtU4azTwWGVm8lkiSui3801xuG8w+d2OEpVFeO34KDZcofaFlWR3Je4y9qlzD0ecGQOR+6D3BycW+Xs0PbyIRlYFXP5MBySIQwbFVtKV5nv+D6o726pRjd20O79uMPVeedn4ikRfU8QBOOCddUdpSnKammIVQWA8FPGBLuW6Hj9PebQM3+8xRJjkLh4ebnBfuD6oPhr5ZAoHEMoV3h4cVgXA0j/0Yw47rYQMxH7F3qDxPEVXsAM7D3kfE3+ONZ+KeABDw2vkeaw3HGzzUtSe4P9qQ7yi/MutLse9b3re2ZzxmnUdCH2Oz2LlAm1vtScZ0a1uhM1U5MI5C2CC2QW72Q0MtX5Iw7XZuKGStbTEzWUBckxtTzSWtiTlu5DTJvC3ew+6iL2gX2V2KNJb8TwNFO2ua/mTOOPRRRT0ctXCuhSidKW0v9kUm7HOfUv/s65PtjUOYOlRQMD0HFtGrkkLFnOFZBFSyTgfPIOo2CpDUVGspTh/uVet1qphJQGPf3nh82zat0TzbMccco3MxbtasJlo1q3niXGPGB4553mv5+8/dKjo4c5JBAh+dxV/FLVik4XbC8+Y/hcFmpnUDNCwNgfwq/PHJ6dkA8PX0L4vBVatVLntqejY2rF8bwwd2x949uxrtWRZWQAQ/VwziuSpJgaWqNR7owiVls6Eg2J49O6O7Z8Hop0MBCNwH6NzomQYAQPCfxuIYjmViMfHkiZExS2i5yITSKCOjTJ5WJcTQsavXrCk0JyssoDJkTmQVamtC0l7EE81rMKb8XllISgfzsteH3+3p43fxIufmtCBYjtXeHydRc288i8PLBh76fnoC2Yw8GbiW5Ouq6IJCtIODmgz2KErlKb1jDlFyLwYR9DEqRMPoZad2tNAwig1Za0JhQsvm8WwkIGUCmQe3JnYmNnNtJVcf2K9CavS1VRqK3ro9NrNxcN8+UYlYEKG1KTH7wAGBh1JEB0A7U+TvervjgQfuj5s/XhJlr33HQ9FBzYb2dilMdHUWSpM2lowukU8wkRS66VnoDiFaE+Byw6GbY9nAKnlyuQeKLBKJGBk9qAKMTK7BwQFFTACdGHRE2BwdYFx1d/VqrL/uIqxQsnUXrOwLz/3rOOfc8+Kv7/gf0dbREVdcUZIPXv5bN8Y//j//FC/8jefGpk0bY2SYuhqT0dvVF0Mr18TgskEBClW9nEUtqkOG0rsfTYPL9Q2aiEK60gERvB4tVuy5r/nt+OgX0rh6dt6XPbB/nyDiFQkinFDMFzGGa4lW3vPftdSroxF5iqc2r4tDtuWJaoUn/56G2jO6i1X9kngiXhYPxCNxb6NcxPv/Hs8LF5njbydTAyRu7X5DnJk1JYYmUo5uJOLBoSPjqLseamyskTMKWAdIkE8xeGuWUrNkKyCirnrtezSIcGZtAoQvvnoBRJCr4doTTv5eN1MSumeg1N2b3jGDsAQRb/zq60vCXHr8WeNGpwsNiBdr7hd+t4CJc7/6luhSRVYAcakHYU1wjIESKS0RvaV0JiXLthYBDRlHmWTNdYjGlj2gKI6xC5Bc6XuS4htKapUyUJ3wB/iwSpMiBdx7SnybQsrPmsJEkjXnJCeCF5QmgwjXiXDHIdFav/ieQUVxdM3HuhsWknMeveTC2PR/UGKqQQQ0plNL+kwZywbFHs+WLM7o0ZevifhfV18aQytWxNpVq2L1ylUy2NCLpx/YwJn/9AHtb4WlJuqbVCLTV3rJPUPmM9vehry9rTUFaGkCsx1Y2qcqI4lHcUTDnO1mL0qlGUWUU/KxdnY5wqNIhhM1pZ5X6BtNZKMqfOd+0Zqf0RLl7FX7Z+M9rjzHfK9xRPkkFTj6uciEQU5ScfScSyMgvJl7n++hqc8glTPEMSYDefq6roWVmRjTfOZk6Tqv0cDERi39jN2hXJik7tZGsZ/Pz2HqEj+lTpmVqmEQ2PuN8xNn6U/uf0D7Psfh/WUfZI6RB4pHWPt5SqnK0M3fPV+xY9i/HXFg7+S6fI89U3O+UlXjOfguawDrhMatufYp1WtVsPr9hsqTc95gkfdNvVFyeCqLGdjxLOTaylaqImDN2E3Z2wYYLIkoGLTU0bgFWlmrIhH+TIa4k5yr6AXjBLvJIgI8F+1dDOx9i+qQmIUhAJJA2/OvpjX5mpzLoMPRJUUAKKrb0ho7t28vNS+Wu4RnxFQW/CzzskhKNnMuo5zOrzDwsf1lsMhP5cVBz4aSlkBE04K1KZ0HjIfZudl44sknNXb5jhPuUYWKOUonFEYOwMFFCzmncuu+9PlPz2MAFRAxLY+9PoBH3lH4ffMzs+KR8zsGG4OcBubBKQa3e+++WEtRrq6eWLFqdfQNDMaevfvVQEOrBuNnD90X83NFjhSgQMIpIAKu6Oqh1fobI4uIBO8R/lUYbWxMFa0PHCCkVDZRq/O4QZf+pHPgAvKfDZLPHYISTQuefF9/0ddH+eDAAcl7Al66FJYs19bmmSFMnrPO1l860D3w6gXbXpliwM+WxSwRohOUPGiZTJpc1LnI5GnO1ShAkB9B8l1XV0kgzxCj5bqY0A0lCQ9XXseTwOE2zkkf4GXhpz9nAqiQSVIDfC8uT49a1SHrN8rb/uS2x2PFypVx6KbNjfZ82SzxGs7F5NioEtQBHjKqifBAWaIvZmfjwL49pZLrilWKOhw4uD9WLB+MqekpUZl2PrlNg3tgxUrlFzC4gV9QoACijz/804iWtjj5l84o+Su5YJNIvXvn9viPb389Dj1sc2w8/Bnq55Hhg/LWfv3bm2PbtpF4/jO+JCWUI084LTd5+oeNdzbGRobj3u/eFcuH1sUxJ50m47y7Fz5y4ZbPTU/GzicelcG1at0GJVgX78BsESKYmoxH7v9hzLd0xKFHHqfxh178X/5tKXe/bdto3Hbbf8Tmzcvjzz++sfC0WyJOOPFEtQ28xJe/fCY2b+6Ls8566YKdtKEA0IGxq+M73/lWnHjcyfHc57yoGI0tLYp40EdUA//Od/4jvnDgpjjruVBsSKhKI7r9kCDifdtn7orNm7virLPsbl2f12mNbdvm47YH2mLzMyOuPvmDcf+Gt5fP0rbetjvitpsiNh8acdZrFtlxEWsjtu2PuO3fIjavjqhv30dueeX5MR53xHO2b4+z8AkUG7682iO2zUf8pO3uWB9d8RuxIparRnKhBu2K1c2h+1Kp/1/jyXhxfCo2xQviEI2SCH92fPw4+vZ9Kr604oTYEC+OnhiK1bFLx6x6bE/MHdYaT8Y3Yia2xZp4abTG+uj+zkTESVC58lIdt0fMPRLReXZE68aF3I3SnRH7bo8YfiTiWWdH/PLGGE65p1al5rfHf0ZxVzvK4doPTaI1QALD1FGIeyMuGD1X64+ToAERk/PTJdk2pa8poEQyvYpdsW6Rd9NSaE0GEYoYKi+ps0grLxtoqEes36zzGPZ8xtgjJ0Ie1JRxZG1gfZSB294h7xjHmk/Nczmywf3i6RJtKuk2jdOGA4n2VRsY1KWne+155zsy2m1B1pCK09IXUq+FclteBjyOpNQA4mkvVL1plpprmy8CEUSYAI4GwqawVSAC8tv4h98fG9aujXWrV6utABFEb7hD1hYcamVvK+1rSpKNefqV9bG3f5kir03xM0dxq0hBTfXwueQlzqRXO6nM/eYa7B3ev0x5UJJoAoGaLqWmcZXp3P9sdPl62l+yVkBNoagjIk3egovRct4lAMeGe20ENtGVuuPqHI9838BIOZp1xeL8vKZRsc96nJua40iEk8cb51hKhnKck8etlNTs4VUtANd+UJSpUoBsckZyPthTbfDgvd/2CXNS1drTkOb73BufdxDJYq4naCcCgdw516PWFTaB5ybGH8dyPtfbQnIYjzIvzsG1LeOPIYihbO86z2FRgjIUyCssuVe8agDYUOmyj0V5hAWSAg7Og8D+8LM4Gse5HKlpaG6V6Isdn6Y4yYbLYmuNbZU2qQz3OgplB6GchG0xN1MUMXXNqrL4IuCcIIL1zdExzisguXdvY5fJAZBRBLUHNWpSbMAAUZGIfBbNs5TiF1Ah3ybrjSlCZ+Up7j/BTaMO1tYmAIvwUTuR4pznPrfngCShXUE7wbEBvkGEVEinJlWzh2MVGWpr0/PRN5x/2xNPNHkPduIfdtih8cjDDzW1V5gXjDeuzfcBtC1f/Pxt83hXZyYnomV+NuamJmJ6fCS6OtokW6dQ9ci4ZDA7oCFRVXFsIrqpLEhJeRqkqyc2bT5cydJPPbUj9u3dHxvWb9DFAB0HR6nEidd5OGamUc5BCQSvcI9yHxjAeJWnpidi7drVQj1z8xQQ6pQaD8W7qKyIh44JvXPnrti+fYe+B/JmQy2cU3TRS4I2/5kA3D9hHKk7ZVjT3gONKuoijIyUUHPKnJI3UWgpJeHIKLqeQFrsal3fHJwNr8/cTcLa8O5T99yeB6N/JjAvNmLzHa25zjXopNn20tl4JnhewpEsnkxYV/MU2k0JWL7H8dacprMd9eD3NSnh5lwSeQYI0aXEbaG0FUqEJzPf8+ZBO+HF4Dscp8QgQpupAuJNsvBJDyi/ASPbE3T54GDyJVEl6VXojCSdvfvKYkZfMHGhPKGR/NSuJ6Knt0uVQUcO7o+WuZlonZ+LecAJuQ6trTE5Nq77uOoDxSx45xu/Hy/4jd+Of/nyHbF6aDAuv/mXG3HGT259rFnwGTN4cYeHRzRmSPznPpl8cEsRDdixZ68WT95zsjfHyMBL6hfX5D36lQnoF1Sm0eGxOO/yQ2Up33TlT+Lg8IioUlDqADpvevNbRP37zt13x4MPPRzv3vpL8eCPjlO1yDv+/m/i49/5c53u+WufE90dXbFh3fpYu2pNdLR3KHfnhqEi3/qO7W+T5/PGn32wXP5v6tABO8i6iEknQvgOnRTQHvGq9iZX4LQfnxrffdb3S65DXXjOFJ4qVWJRzYink4D1sfbo1pGKoYjf679deQ9+uVbC0gJy/hyj/J6UcDo75ZJMIXrJ3f/SnMfF4b409Ip45e1fbgJAMyeWDXEplWnd/pR+XZoE7iZz5AHD8tURD55R5FePihLd2A6SEiY4Ngbi+NgZD+tvq0YBImolqMF7Ep0liDjnW29RlIzxXKh2Zf4Nj5ZIBGCR9YN1DVDL2glwkADFTBmfvMfnDktL8S7zixjfvM9aytpQS20z53C8sGZzDc3H5ANL/hUqYiZme33QhjwzK4CBYcOaw/kV3aBuwntLVGzfFZfFivcuFIwDEG18/0KNhvvf8iYdV54rZWdTqhXFg/Z2Nm5q+BQNeudTID/IvRz2gYWk7IXO/8V/E4PMwgEOEvqno091FfasH/JRA+mP/VkMrVylgpvIusrRRSQ/c0sIbUput5LGXgQkkv6jfbC9I0ZHhnXzNaWj9tJ7bba3VWszScNpoNhpZu+2vfDZyD9XD0LGrylC2Ww1COGZDBIdVXYSO9diDcRTXpQXiyfe+7D2KqTh05lnIGUjx8DEe2nDU68r8Vb1BRrPtyU1MWBVLIvqxGXcGYgoqp4S9A09L8VZnF+gHMKDByVrSj6PKrbnODaTgecSK8MVgUlMTYOe5zRPXHVaUs7dIJe8NJx9dmgyp5wvRFNzX+zpBsKMAca09u4Jag21ycnG756/2ER8j7nNXIKWxN+ixGUUwUpmhU1SuPGitWUdKlOW7ShtKmWTc5l7uSNJTq5eZKiXCdtQhBoAZfnaKk/FdDpFKjKXxlE21eUiD3FqsjmfDX4NRQlFlHWwAd1L6UhVvoxBiiOgBWQyF4s8tilZWsMq2dWGopSOVINAvvPY448XhkgmM9djlvM5N1S5LK5YndSi8gzppE2JWCkusW73dEdLRi5VVwKQk8nodUSkyQFJoOQ5KKpXRoZEnXeEonJASzI+o02eA4wpfrcwkgDGRAkO8GyMPZ4De5P5i73IGHrwpCvi+PtvFovFzia+1/K3t31uHrlLvKgt8zMxPT4a4yMHo70VRRsq+2KEt4mypPAFjUQKBdxPUGtra6w7ZEMcetgmRRB270ZXfF4Z9yWH4UAMj+0XiBgZGYvWFiQH+6R3z+aAJKYkxXp7pHJDhWGKhHV2ETKdih/96Eexe/eesin19WnC7t27TwW96HjxcvtRQChyhkxWU5poVBVEGiuaz3SGuPxZAEY0KORTE+HyE0N65dBqJVU3Hpgq78ELO+euw0vmq9XcTc0zwtqZ+GzPnQcIC4dBhGlI5h07Q1+LbVfxALJJcf8YAbwPiLD+Mr+DWs3lI0eCc1o32gliCk8m+BIfE2pCVbjIz+Vnd5ivDnOrLZP+5M2HPA5Xj7R3imsRQUBmF2DocCQbCkoAO3fsVBRK1UXn5zV+GPDyntkTSjLzHLVI5mL3zp3x1BOPx+TYiEBEZ3ubiqlR0VpIcm4+3v2nZEFGnPf7/y4e+Idve05lTRSLABDBgl826lLZtyUYX/0CrYxzNpTNmzfH/oMHY3K2SEL6xZji2WwwmSZg1RvOZ1oFIKKtrSPOeQcgIuKSN/9r3Hz75+KdZ79eCd0zs/Px67/+G/Hy33yFSst/93vfj29/+6745Wc/W8Vf3njOmyJeWjgvv7P6lVoIhwZXxUDfMs2d2enZuHltZiHbU/pZ36lBRKKAvmMjRk30z2NOOH0hXwDV2f6I5zz47Pj2xkxWrtWUoPxanYivuwidPem8V6dP+HcbYqYGbYzY9LxClaqBgms/3JkntgffQIHj78B6V727gky+tu3XF/rXxfG6I752+q9FAyicvGzD0M318ROa71Lcjf+NDKu/Y0pLNuG2zcXa3HjXE/oJkKDKtOlUztkASNQvf27VJp6t+7ZSP+K6PyxHPvnWcwW2ARHQSKHoydvH0FbyYzE6mB+sdfqvda9Q2nj5GMYghhGggCiA88w4j0UoON4hb9YEDEG412wgVoJh3BN5A/izNjo6aq//5HhZTxiXLj6njZW1Z2vJSdi95Z0xtPXpow98vu3iC7WembJVpGnLf+YpCmRSOdNzFs6xNsHpkl+x+ZZfrGgc1yJ5u0C/CNeAONUdRdcyRhjzxrRPB3wBEYMR1728fLH/T98fq1cNxbq1a1VcToabhA1Kh0AnsHHjNbAGEU7m5PBlywdj+EAZbIsM+9pwShpm49lP44zvyNOdhpypFYu8+2n4qe8rCdWaKlVTU/kuEWGMFfePpXkNGIoTsMgHs27yPjmK8nqr4nWhtHHehgriZOnMubB3ufbgekDL4+oE2qpIq7MtZowAACAASURBVI5Nw9jtai+waUzeJxnPZjGw5zI/GOsGDYAJ9iHn7djzzzjmuwZG/Fx38UKRLu5x/0d2ysGqdT+pdVyXsTk9U1gEyK6yP9A+2CeeI8w5rlmGyrzuB1CDg4q/acNHHv6Z2tfj3vVcuBcX5XVfGER4/zGIMCBQW7qIrqjWC4Y149B1HZqKzykqU0cLGhsnI0sGhhp/FYiwo5WfNq6XUsANrEXhq6KLC4AFBseCCEMNMAwYRedJIF5HOmyfIXcOuHOOhh29/j5jaKmMq2lHcpKiQIrdmPRtgydFl6oieTWNyA7pxl600zmjeHYEmbbtaJoiVFnjTGtAKo3Wc1tRgIxKOMrG501kD4qcawG1tmadoAVwzfdrWqnodJXj2AAbKp2i2H198ZNnLFBIn5dVWCce/4Hmd8sX//Iv5kkYnZmelId3emI8xkcOyEjjfXH15wunFo74NFzY3l5VpcYIGlixIo55xnFKRiZisGf3nhhcvkJRifEx8g1GorVjPg4cREVpQmoyUJowrEQjmSt5DGR/4/mnwjAG58wsih/DCtvt2bNXaJuGx0PGdRzBYOJyPXgh2nCyvkRJcip5B6VMceEIG0TQkPaeOTGYjmxARCTK8wJtL0S1iHmgCRzkgtyACYfXyHjNqo9GgHyPZ2GQO+PdngruzwlR3JdARXtJbAMQMEmcGEXnGgl74a8ncg2anKSjJO1MXBdax1uDJydDdAY6NYgwR9cT3iFBtyngwRKF3oxYLHhO6ifgZYAyx70zeDGOibDIIz82rkUajwTPi9GzavWQjh0dGYsD5ALMjke0zApE7HjqCUXNujBslvXHxz69IF968Z+cFQP9JNb36xm3bK0Xe4y6Yu3+2TXbS3FB/e/Q4oARhhwjE8hjiE1m+86dSngk3GeuN32GB4jv4R3yy7lC9gSLptDVLaCNBCuqTTzzh/6qVCq+5LV/EqtXr1ES93HHnyC1nLu/+z0Bmz84+w/jjGdXLnuAxNci/svv/HpsOGS9QATGlQys9o6YGKeNp+P6XVlU7rNGFCMRl1bnuYFcCH8WEYAIA4U0nE7/2bPi7sO/VyRI68RpP6ijEY860zQiNrVHPDoScVqV6GCjvZJ9ddQCEPHquGNRorTlUAERrv1gWVarMmGw8zp/ZEFVh0jJpw+NeF0RRoqv3f1r+mkQsf30EiFYd1tGGvjj3yPu+0TEsf9WvjPzvKxW7VoOVktyHbL8CYjYeOcTce+LCgC5N/NbAAkfjvPjkihc/KNjVYzHD5oIixdeq0w5cgKQeNO331zyD7KOCfCW2jJQW4hgdvf2J32nCAGU/4Vvr3yIrAdRkoxLAh7rCEmTcKanZgodihdjBI8TBo03PdaYsgb3L6JRCRRjFMzNStWOzy0a4YRmOTFmS4EsXszrZe8r1dN/kdfuKy/TNc2/dqSF+W8gQdK4gH4mhrOGrHxPkTP+RV+l5NfCcAZIGDyscR6ElbfqYomlZEVMDJXoYlOT5Cs7GhCx/MO3xLrVa+KQdetimURCioMCKuasanqUpGr/lycxcxC0BlfJkdDOoGDWAKKmMTS0jkqHn7VbrwQIzmszV3pRG6WhVtN9fL+NUZXefBmgCQ7pHxtl3ve4FwxafvJiPGEk88J7z/7jvvU9cE4BiawrxLn4voGCQYTuKe9VXmErOmXRsyZSnt5dJz2bGmW2gYzpiHjssccUaWO9/slPfiIjHU9rAeTkY5YcP7dBAbAlosc8YPxZVl6G3RsHY/zWolajavG6j+Ldpq2Ua4kcPfQ0qxZldWvYFFyLYxzN5qdzFbgO1+BvwNjB/QfUrhzDublv3wt6/ZzPXma3raMmWleyDkZNtzHYqu2WOrJgwIdzsub9u59Mj6O/LGPLc9rDX+dHymuN8zlzTBuwgE2W46exNxgolTgLdh10pOZ8S/IheD4l9ltNsq5zlVK9M7MIBk0uGNZZAFF0z1RL83zkPALi6Si0sqSZGh6XBkgC6tSCSEe0wW5dCM/jW+2Y6mWFWo8TsIz/ZqzntU3Rkj2W1a0Ngji2jsixnmN/OZeOe6a9DYS5F8ZvbX8yjhxNZM12tA2ATfI+94Qtxh4CMN77rEt+jpbLXtZ/3+ej5e8//xfzAIjJibFoQaZyZipmpiYUiYAucvDAwRifmJb8JcmmTJZlhACRiJqbi02HHxHHPONYGUsPP/yz2LF9R6w/ZIMSpsl7YArPzE3GxBTJryg90HF4arGt8Z6V5L6+PuTE0CnvE2rcsfOpGB62osC0VHeYdCwAIyMoERW1ECXTdvcKjPhcvM8ko5HojIHBTFhxUaM04DHW5ZnP8IzQI1QdvClUaU06U71Aq7OdQJ3J0w0nc0nyGAOmBaCkJOPSqfZ0aJMhR6BKVha/juJMycXDEOA1lfkUiqDMzyvRh3Nbxcn35AXa4W0jVhYCJi4Dq0GdVRJ4LUFXJ495Qbe2s1ApSkxM3ES63tScNFiHwYWqqeQ8Nxv79u4pwEk1HrZLvhbjw8nxteGOKhHPvn//gdi+c3vMt+NxQi1hf+zeuSPu+B8frYoULMjcnPOaC+PjX1iwWP/XV1bFi1+WCaxqyQWX+Yffs0tAt2ict8j4gfdmalYZY1Syng4KcXEc9+ToUSMskDJ4tAmg1Pr4RvrtXV0xMjURbXDPZ2Zix46d8cSTTNIOAYcTTjypJNLDee3ujbvvvluUht/8zVfEf9z9nTjn9aW4WrQVI+1Nbzk7hlYOxfuOK97Xa358SXS2dyr/hGu+6/3JIU/FJQGGSysrXiCiem3qXogeACL2R5y291RtnPf90v3lQGyEGkxYOVUgwh9UVesAEnx0dl6nUmvqe1k57pz4eHMTeO/JE3AEgg9Mb3JSssGEjbjzd38k9maahDWZDCJ86gdPt8+5JF6va98R4zkcUsi1ARFNArXv1Xm5gAfaxUPnunLbgIgr47qmDoQBkEFET1wY34mvNSDJERcWXiIeg9sKlem8G89VjRLReNoK9QAfNiACKih5Q33LnHBXeL3Fc5lHzhVvJeshPwu4aGmqigKEcaKYameqhDnR/ARA2IDCe8oxriehvCsUZ1LzXrUmMgGRY3hxbgwJPmPcDB84GKt/QYoRIKLQsQo1yd7uOueBiAvPtfq974sdl1+mY9b/H/IqFg/uhb9ccdrqT64FAZBoQMTL8nhjbsZCRtMMItzPt7SUxJn2m94XQytWKhKxds2a6MtIhPce2ogN3kCizhWovbKNd7eu4ZAGkwyGirJhR00OBq1LWtehFmeiPEaQvZGiMy0t5JXeV6/3+jw9042318ZcCnSwZss4SSPM3lntMxmJoB/1eUaqDZAMdHRssgK4po00G0h1cm0NiprvJWXJSdTsP1yj4ewnP96RCfphx04i3lManzisfvzjH8tIOuWUU1Q0y1ETgx5T6tyH9vzbEHNblucumvuo9rEnWr3GcsbkA3Kv2CnOR2CPYd/HQYq6JNcF7DNXXeyLc3MfvKCTmVFg5xU2DqCICtQWOmDOcI9S/kkQznuiKbt2lWukVLaKacweT86r4X3nUzbOUUv4VknsctimTWXgaq+4zpl5AQaCbj/Ry9OQl4hNHuvcmgJwks5UJeovyq1Jm8I5ATLmk3qtqClgYArGyVgjX0rb1DkgYj+YLpURsjoiYKDTAP6MgNnhqryxpNP5GWz8az4k4DeA4Bjy2WQP5nx3mxioG5zwvueUQaCYHuk4oF9hTzA+DOac58O4ki1cgeN6XWKMspbimHdeDA5q0xO5NpGyiedeVcZhTPxcYdepb304Wv7uLz41z4ZFZd/52WnJVgImUKLB4wt1iEjEsoFBebSgMZFFfmBkWGoyxx53fKxdd4j43Y899njs27sv1qxeq2S/gweRLmuPHbuektoT0QP+a5ukwFsbXuAeNSYUJrhrjdG5b68KpJCsy0AGEdGxRY1pUt+ngZRU1FE4wZyXiVpXW6TR2AQ1sZKWBHK1EUzHekAZTACYaBO2aSdkeYLVk6nZopbIv9pTL68IVJjpyZhOtMxndJIHFka0+aN0foMecxHAuG3tLpW7+UxAYLRsYN74MVxr6VfRtJQsUyIv9jo04b0MDzfHqbL3dJHzy4Tymi8IWLGCk+RlrQDFM3mjS09b480CtExPKwqBF2D//uKZ4j/IWfJg+/bF9qeeKoN2RTHonVJZNr4WLQC7D+6J1vaW+OCNF1c2Qq2LWXnEY4Hz/w9f7I0ffudf49L31q7wQmj+4FXbi2eqfyCN/2G1L5OK6ACLNW1H35Qqj8VIc/hbSacYEe1Ffo/jWMxdj8SJpS2d7XHpdZb7IZnYlkrE6876nVizdl0MrV6j6AmYGp73P/3z1+KFL3xh3PmNf42vfhGZJWhJxVi/8t0fjp7O7rji8K1x6d1vjn7oUqibpfF46fVb47p3vrPhjl9z/S9HvKp6flN+3JL+29SjoYgzhn857jr0PxYiFMYd3AIYYKFUQ0Tj3Df/JyJOznRVQISjHGmY9R1bQAT5Ae+Od+t35wkAIkxp8u19TSWdKWJ9T5z9pb8sb+e5DCKAlGqbUmOuvD4csfv0Vc2id1R7yVswiOjJGnrbz8wohR+EpvZwstrUhXnO7LqPv/rNeuMrUd7AsAT0/EmUquDkQBwTr4p/ilIjgmdy5MHPahBx0S0XKkrFOCKwwLwDRJATQfQOENHaXoxAU5UciZAHNNc8Kc7J81soDmwo/OQFHYl1wzxY1hyuZ4eAed2MaYxRXhgw/E4iHjllrGW10h3rEufkGuaQc32q21rylbly2EfcO1XfVL8++c6Lm+iKvcJ2tjQUJ83Ludh4Y10O/enP939713UoXkEUwkn9dQ6E8TDji/85J0a6y8Hk6piWZhDRcv21KgS5cnBFoZtSADBrXNDerAOsn6Z42mOudbKqRF28vQUg0veNJ94GS8rd0uamb5h6UnOxPVC01icFqDE4lnDHrchng8WGufLgUv2Ic8jZhgRlRrNYF6HOao1OihJjgH2pSfJ0ISykdoeGFnmcG2pSRmysZLiIZuK2SePUQMV5DwY8dXuKI+6iX1lYTnvc5KSMdGyHH/7wh2pb5xcWRaViSxQQXqIPNuD53TmKjk7YBmD+SRRlvIgQcC0Da0cCoLXxXIwDA56f/vSnchYxhzg3AAOmBfRD06AcaZDnf6rkdlhwgf5n77I8K+c1fYnrmnrlZ5DRnZW2FxvopYCj5US5zxrYCuzxfK5bkkpEi+hu9FPm0/gaBpHysFNlO0Uh/D09U0aXoIHRh9hHjZd/UX4OeRdFnrqmVDsSVc9305JqEMG9T03TNwXkCXBWtVo4J2tlzaDQmp5ODcYmY51XE+FL9TTfj+ywbIdmDjlSmHaV5tSSqt+2h3Q9CyNkZMPzlzaVo9PfT7BV05mU0J5FPUUhp7ZEFi4WdT1pewY0tCXjlH2AeYviF8cxprDN2A+wq7Fl5JB6YQqs1M69H94gRgyOhZa/+9yt8/DJx8fGBCLmZqdLhyKxOTMVB/YfjN6+AXlJVUUBDwbIG05+f38ccSQGQ4uKrYCi4U/29vTF1OSUklRV0XdyNDo6C2Bgk1OROQZvT58mEJ3IZD44fEAPhKwUidZIdcpAHihSreaas6GQZEjDSY2ghU2S8EwxrJlsXsiVQ7F/XwnXJ9/eC6LDRHRmg0xTykzIlurRhF1z8hgceADL4K7qP9TgwaErsoKmJyeUFGwU6BCuNqYsP48haplE0wu4d7iUvSuKH82RBEcONOnSuuD+G3UVPIWTk01NBxv9DXCyLnLKsPIclot1iE/GBxMXIJLGiEGJQ9HNM1rNo9LC9oLOwJ0YL1WqnWCEdwBPDF4h/vM+fQvQZLF1XgvXmZ2fjYcefyTmW6h2PRKf/uRbc92oCw5kpuMSC2LLlt+JrVup3F3E+a+7+LNx5fuLAcjr49f/XXR39WgyQbGjHUDkGzceqkiBPEd4gxEdSIk12gmA4VAgfcQYtjfQIIKxoJBhe2tcccPvLNxZBSJedMbJuk53b68MSXJCVPl07974x7/7x+ppbOlj5fSXBGmSx9/yhhjoH1D7dXWWisRcl6RtuLhaGNtb4+ofV4mnvwCI0MkxoN3EzgswCwoQYc54nXT9KEBic8SGKmyRnvtGLjMiTntJycswiHCCM+858sDvAIfPxGubdtjypRtKP/6XJR2dfwIxe/65/LH7JUV9ypGLo16U0q51ATyMxLsitm3NPIftJc/BIGL/xhIBMAXplDt+UMbNq9+sXA5TlKy6ZBDBMafGy2IYJFM9kxOwJ6JQY7qjANELL3pbepagUBalPGqakBMBiJiYKsnUkqHOhD0LSQAeeQ9qno9hPWVDwIjQWG0pUU9vHq5GavEJR83sRdUmmxKPbBIA29GxMc0HzssL760NG21coyMab6xj3Efv1QUg/iIv2ERfO/+cn3MAsXaQP4VxzVzaXCVj/yLnLf2wEERydhTQahGIADh6mFXgoQYRAEarap257e/jupLiFJNXXx6bD9uk5HKABPtMTXuBCtDQstJBU0dr3Z+ipXb3xETm79XR7ZoaUtqaKO6sDHOAgOv8cC5X2ZVzrJLtXmSEZR6C9jfqDaVBZ2+/9pUq2s4azWf0q3IQly3TfmmpR/Zm6EI8p8eUVA9HR2UYMyb4zNFqnbuSjLU4iPfVxhFV7W++N6sINntwtV83Dq2M3NAWyi1AcG10NB5++GHZGmeccYaMRAplMc4BFOy53teYDw0ISCeZ/6bPuXZZ/4n6Lciz+32OkfNSXvtSfM9GG1QR7oP5Q1sBbpxfZ4cm7zHPuGei9owr+oDjAWS0pY9hv3IuB9/3PC/7aXGKYdvp/tM4r73u3KvUlBIoyBZCGKSivTlv0s7IZg1K6pBVmEyNkjGfyfr0s+pdYE+kfSDaE5KyOQZsh9UOSEehsC1xEtd0psYOq+ujOCciaYIG1iU/CMn9UjjThrTHvijslafeY792Fuu5kw1St5MBLfOQYwTwEww1ydZLIgmqRQKdva0tVfWKzSrQUpUFMNDifTFJnHhdCd6YtgSVVJSppM3JEZTgXlHqVDplnJmWxz3Y/mKOMEcZs4w3xhcRiF9bU5K+7jmlyOWvf/JL+gklHkCOE5j7a7njUx+dR4kIIEFFXsJy+/eRHF02HapSDw6uUkEuJiPUDigaLHiDklIdKrkSUkKY1IPMzqAUMSVAgXett79HyVVsfEw8o3Vk7+wx42aoGUBophi9k/H444/pYeCKy7OeYShACOdiQtGAkxMk2JWCcQYRRuE8A+W+WSQsP2bUp4HtLPpFsmAlk79GlWq9XPy8oDmPoBlwGTKsPTsk/UILmxgr9TecEW+Qo2qtK1dqITCI0MTOZxXdCVpTC5WeR5oy7Ebb3KN1rJX44yJ0WXmQ5wMEFGrRxKINo+Eezs4KrHGMwBTVcTPkXMBVFljJyeJJZSRuTqy4eo5kVGpVeAGQhwXlKtqSC69kJnOzIgF7dLiUd2exZFALRMR87Ny/K8anGJd74tZPXJD2AxI6tRSQk4ixbosrecuW342tW4us51XnX6tnu+LmN+rvD179hSaRDRBKAUImHIbUEUccqUWB/pKilHQz5xZxWBlf9pjam1RTRfz9udaIK25Ksr6uvBCJWFxowRWiUVHKjOVJQgCZxanvpjXftS7e9oazowOFByU+LZMxgCEpb7O8ldOlSm/Mxbt+9KEFm6vGXrxLE2L7mw/O51zWx9kbj6+gxmoumgaIMP3jr9KFbxDxxEjECZkjUeW+GkSY+sNtYOyTjGwQUdeAWHddCXeMl6hq/LzoZ4RjVAYRrhx9+kRVMZqm/4xCA+WVPxsQcUsBEfsvXNDr5m9ABF7owZSpMqUFEIFheWGUh3PSNMcCIp7SxSLO3J2Eq2xTQET37ZPxVipOJ4gsDhLGGEUMMTzJVyqVoKnBY6DAnCh0BRwt7YpEME5Loc5CcWJNNE9aKkwCJEW9yY4Mc6edKyGDPXnv9mYqmZOiSyPDMuZtRPK+HBoT401BOd3n1JTmkHnw6256up5aGIr+DRDxhzA3ZiPe8PYLGuU0GUVpvB564wIQdi7D95ecisyAQrCKcPVpAg1mojkeZyGmoCSLQXWCiIl3F4BHZMng1tQ6gwjoaLzubPmmQMQxRx4VgwPLY1Wu4zZI6TPvDYWuVtYMG0g2mswZ7+rti9GDpRaP19RFa23SQlhDG2Mo+ebirmeVXUehuUcVV0tKi51MtcqOjZNmT7TiThpF9KmqkSdNhrHHGGQcsWfgNKHPMY4xfNnLeBlEbN60SXuWcnu6uzUu2V9Mc+I95V26aFgam42DLPtTe27uLzbo+MiJ1faw2yjk7/0HDuj+tu/YIQrTjh074tRTT43nP//5TVQO8QyzAWx012CqTlDmejLucq4YNNRJzzbkmUumBUJpYv5htNFOnBPgQlvJybl3r/Z/xo33FK5lb/jYaIkOOhLogrocS1/Tr6IK531xrMeP5jSU3EqCtklCzvFoA5ifciI6xybb3gX6mum2BJB4LNYgzpRqR83UVzn29VyAlmQ+NCDCIMfgURdsEV3Xc0JzyvmndX0uWB9VcrU99SU6Mi2ZeRcTtDOzAbUJpDxfayoR7zGOZNdkNMC2kSNxnuNKKs+IkxSMkvlS5514ns0nfWpyfLzkmuV4MYVcTtgqt8H94oimo1pq37wv5pGpbWKmDAwUG2purlFXM4hg3AAEAA2MRcbJ/fen076/X3P6D095Q9x3ShG/7rzf0oSheU89E+XSdnZGy+c+fNM86hEU4SKheWx0JJ566klxrBnUqNYsH1wlNSRulloKnT3dsXL1atEwyIVgEiG5qop2Y2NKiG2nyuKygejs7pQX2YPIRiYXN48LVE5opM4YB62zeL38N18uFQ4mHw/KZAGsLF8+GJs2bSrG9/CoklYNIliYzKnVhgcNq+K82SvTdEzSeRzOG1g+qEGnIm8pH9csaskTNS9UCDDDhYtUMYwYpc4xL7oYHWeddYdGeUbCkl5MWWA4zrw0zj+cPFQ6j++zCNceJO5l/YYNKkzDIESSjMHBgMOgUNXb5DJ6EayT1fidicKzSsoMpaVMOEZJi/+WdMW7Q7vQHgItKV24aAJ788xEIkAEE7NISxIZKNrUINoSKm5VyLZwwMux9A3JZMtXDsYPfvzDmJieiI99BJnIWl2IzXyJjGlVEnnLllfF1q2lTsJVF7xX5ysLdTGCuAeiZQAIEDJjacWKlZJ23bVrd1boJv9jVHVSzBN30pIXHe6V9uG+6aPzr1kweG7Yck7Mts/G5deZa1PlDiwygur3s2xxwxuyJb8gg3rFO66V6gtm4zXf+JjOdMtvXd7IDb79yovj2sveEzNzM3HNv1eUklpe1Qwk03eMyQAUQxGnPnZKfP9ZCW4MGui9L7VEy2sXtPyz2HNkAenyVDvyeQARvu3zy0ennVn6EI7lzXGJfr89ionXFGaL7XHWxzNpPu8LEJG1tOvUcH1vy3zhDzvxWhtpgsnTH0wg4QCJQUQWgA7neOTngAgMR0cgOJdpLC4gZ8Bg+hVAgiRrF7n7lXhB/Gf8g+4JEPGVoZcqF4LX6beX+3nbt84VENA6qpwZ6ucUIQLAH8Cb8RStRXWOSJX52Yxh7aHzxRPKelg8aiU8z1hnnLK29i3r19itk0U5D+utjUAbP1be4f7sxdq1Z7c2RD5jXdK99JTE0F27d8vbrLkxXlQ+Nv+ps9FLf9fGPX+jimRlJADEqaXrBCJ4ka9SRE4jbn7beQJBh9+cggEZXXhFV8R9JZDTjAViTQYRv5LfL5VGIp6MCNeDb0BEJtXf/vyIs35WjpvYvAAi+PuuOKOJZhlEmpoGiOB1xG2fbUAERfnoB0fNbVTUidR8Z2k0QrkgWbn350BEnSdRqQKau+5EVQwIxosoDAMDWtOJEEg1CqNi+XJ9Ji+tFXoyYuG/7VhSBDn3IfYDg0OPE/rZFZMdtcIY4Tnkac2EbN57Ytu2cl9dXVK8I0nfUWw8tqbSNu1iikxVQM4gokmgNq3DhqmNMOZ91ofavWuXRDwAEW4T2oH/jFnWbO/r3K+fjfswRYjnsZHO+8VZOqGxj+1zYP8+fV7bLqax+T36hdwH5pqTVe19FnjK69lBwN98B9DBd5z7QJTLNEQ+t9oT5zCIcFRDdkkCQdq9jo6ZWWEHap2PUteDsEHbAF/L59qZmvu7og4Vrcng2I5L5/TkVGwK0WJPej9m768TrhdoVxGtUdTN6mRln8s/TWNzWzrXR/YODBvKGFTefrMq3A+650qpqgbpVmDSfu+K1Kawp9qS7i+jIIoApsy7RWnquVqAUIgtMHzwoL6nKEbmmBkAGkSYquTq4GoHy/VmBIl+t03F+RnbylPDIZ+J/oxdzu3cNXIhsMlOOukk2d9Q7C47/12xe9A1pPAxFs/XzPf/sqGja+5nFXPNjc9/7OZ5tOa58MDAslJ8Au7Y7IxAwfw8IeqV0dVFYbnBGMTbMrAs+qAhLR8URejRRx8T7YZBTwIZ1Ao8ZB1t7dHb16McwOnZYsivWrVSGxsTzaXZQUD2zFuRgMgCN0hjHHv8sQrT0khMHE6I4afqzQMDMT4GVQg51xIRoZFYKDgnE5kiG7U3xsYf7zmE6QWMn9C0AFGEooX4XO06kbMnTZMtXy3s9hwZtRLRISdiCtWrlO6iE/idjuf4k08+WUlWLLh0aq20oIUoF4Sa19hEPzKpbeOGDbpP+szXNlIUv84VRu0RSE1jRR96emLb448XKbNUqcBjRN/iBenvL0k7/K0BxQKeORpeiJqf1ix3ErfClsVK5XuUt0f2FwCB8QPvm3AtQILP9u7dI0NlWX+frokB8ciTj8f7tqZMis5U64zW+RBeUoqCz5Ytq5tIxJXn36YF64qb/jg+9J6/ayJCjBsAaH8fAGKFImslElbUSGZnSFYsnE3nrO20QAAAIABJREFUkPB+TWdywpxC9t3d8mxd+F68/3fGuy/484j2uXj3B1+cN/f/B0TUrv9aO/XuuOodX5XHellfvxaUi758Y3zkv16l52LR2HLtFeV6Rw4tGPH8XYMIBz8chcDGrSIVp+1+Vnz3lO+V8+Qx87eU5N4GRBCJqG/NhnklhBRFLCkCEJGP/9yzy7MZRDi/gPdMDwJEPHjOkXHUUQtVpr+Yv5pZdeUPy6ld+4Hfb4mSxGBp2HUP5s246f289dAxgMp0jvs2Fg+MF1EDEku3AiIwKrdGGZfOdTCIOCqGYn/c1wAZRy8AEqfv/m5ceG2JQpQchl6N9a6uTkki79mzO8YnqFVS1ObmoggylHyyYsgAKPgbCe4SFStSxeTWcC7TTRiL5ER4vbBnlfPUPOoCYma0vrLm2EFABGJ8ckLqaaJGJD1KcwRe7Wipr6LI28xMrNt6U3b20/8wePBP8hM6sqzKdIICDH5eAAn3s0siust+tQIR387ja2CyM98DRJy5PGI6S3LoWg5JZO0HgYjpiAfbj2zUtnz37lciZQaBr77zb/TxdTmlj/3rL6hOxOqhoejBgRWl3gV1LVCU8uvn6CR8kKqB9EWrJELnF1GabLjYkFM/Okm2KrDF+3JSQR2ppE95D+OjjjRYvtOeWL5rQ0/ezIoupehFR0eTK+PrcOv2hFuZi3HpooiMnyYqNTUVjz/2mPbvZz7zmQ2IQMAEQ1/CHcl8MLWEfanxcFde7IYN4ErBFcCyocm5uNaTTz0lW2PT5s2aE0S3uadF0aHMX6nng41yno9+ZN+DZ+6IicH08hUrJcdrEOU24Tj2YQNuZOqdE2H6tqNP9A97LXPXlGR5uHOe06bYOaYnMU4cDfIx2Gzcp0GIbJ4JhGxK9JH2sJGrtTLrI5hJoeRj8qFwECaDwaDLoiwYxYxfjpOTz2qOmfvYqBsls8CRJrMTZH9UKltmerD+KV5OAnLaDrYtyr0i5d5ZIlUJEGV/uZ5DFnszCLaDuI5kdXZ1iNmiyIcrb6cAgKMFzfyi7XhGR2+ykK+dhBK1MQ0rz8dYo52wnXzdOnJC8rheGcUqCdKlpsTePbsFOPjd53Ufca9el7m+HcCaj6OjstWZn7JPE0RrLrvmGVGCBNnsAxbcYI7C+HEZAb5Dns4Fr13IOQVI7P/pv2k/IAnckWvusaY/KofvMx+8dh6DG2ORLG46W5Sb6SmpIPXgie6hGEpRDlq3YX1sPPTQWAaHSgN9Jh59/LHYvWt3HKBwmiqcFmm33u4iHUg0gs0R8NbdU4wsEqlRFmCwE2rkvQIuStGhnu6eOPTQw2LZ8oHo7e/VwmbKDZtv8ZCXxFeVCJiDd1jChubUN2h8pkjEmSLk6IHDo05ws5YyA0KZ65lZ74HXGM6VzGtDXaoXdu8aDBYM7rnpoKCfQ7x8TBuXyuAtWlhBhXgclCOQCyNtqONSA97ovNmVEg0z0JT8nJQlBjLtRdvSt+bNeoFwSEzjOsPSruQpTmRqxrPIE1FCgQIjpYngJBfXITdPansg7AFRQp6QcsmB0SYzNhq//epXxK0f/ZQiD+e9/Vf1OJ/7xLeVoLZz5464MiUiP3LjDTJedu3fE1e95zeax6ZKQHk9HYDgfZP4+X1dbDn306qncNMni3H5wXfdobFgGT6ejWJztD+bDMIALOyE+xgDXZ0kiJUwtr1QXqAZa7xvj4a9T++44fd0resvuS2iZUbROMbnuz54fPUcJWm43G8lu7rIKrd1a0s98wm2/IsKk/X19GpsAdhFZZqeiks+efMC06tuCi5lkGAlVhvWeOEd8ED59bHj4pX/+cd5dyUMccGFH17c5I5OcGtOUD0nH6kRxRqJ2JQXc35ERLzw7KKhaioQv1P7AaWmV8aX9dmDjaJ/xFG3FPTwoczxsoeZ9147nzkNdxY60s0vKouhcxbOuDtrXvCmoxGmsTgaU3BnA4ju3VwkXJ1TAYiA3uLaFY6YGERYPco/DRr4HmDD3ztx94903nfecKEAhDwsc1FU5nq6BapHxkYUlWhrLx44QEQJoZfoAYu/ihV1dYsyWjxMhWYCIGHOW/HIRr8TRmswUXIoSiIp45hzs2k4EshnAAMiuQYROGREd0KlabZUdMXbRS2KP7rxA02csO6fasDr17pWQ5n9CSQM7tLgNxD4OnzcPM5qrBZWhm39T/kZIILqIU2kgZzZ7O9FIAJaG/89N5JhCIjgRUTJSmEuFOj+pj8NIq791jWxaeOhsXH9ejlCEIegAKRrBbDhqV6E+PNFZrwGEg2tif0kOfRUGCcXRtz2jJ6bO7404bnx1qbikbnmVjyywc0z2VDkHKasLqJMmapT1RCw15IxMDY+1oBOC4PYEK5pOLWzijGIwMpoFj5lH8IgtxylDS3GLeBH1Ix8GdjIiMq2qCVKHfn2niP1p5aiQiY7AW46vPOuLtU48b5mSp+NUs8B2tvvGTzUhqipQnIsJe2HWxVbIWVq6Wepky0pQsrfkjTPKBFREPYXg30ciAYB2DRWAuSeRYOrREuasZQ2hJXRamdekzuZ9guUVzkarDxUVRu34W7qlOlHXLs2jO3Z136e9SQctaAd6r1/KV28YT9k0rCTmAvYbRfYhu7GqwELTYVsqrl3FapSggjGkUBEJiM7muWcAh1YzbX+ZdhGkw24djsY4PiZtb+nOh2nKFTuUgOHPqCt+W+7Uk7grLFlKrkjeQbqrazf6XRtnNFZn4r1c3j/foGIprhdlY9kuhdjjHFRR3sUuchxZ4Bm4FaPF87BeKX/XSgXWh9jjvvnPfYIxu0f/Nbr4p7Bkv/Qde/nGqfS8lTeU0QkHQqKkJP7RiTiUze/e54BXSSeegQMxinQNjqmZLqVK4eit5tw+Iw81us3bohDNmzIcDbVq0eVDI1HDCoTjQHNAuMGw5bGbevsiOHhg4p0iCY0NhqDgyUBjzwIjDU8vzTK0UcfI+lNzkfOxD6QfndnjGcI0R45JxIy6EjQZoyRK8HnVmhqFoysmNksoM6mr8JzStxJPj8bMYk4HtgeSOb8NZOiWnC9OS+E4UpiFTUi5mYmpbiBd0KbLooH5CdMTWkhAUwBHugQgEa90atgDcmTlQKUVSw8WQiRStIvS7bzLF5IzYtjkXZitZ/Vk9YeAtOlGNQkCiK1umb1GukZS685eataYNJD5cXeC4n5eQY03L8XYPjegAgoc4yB897+gsqqY7dPN/AiS6+2gvFeLymWttRCaf5eoP5c/MZ/UBTiug+9pXGFX/fO4k1kXCPLSC2SDURz8KauOyQ2bz5cHEEiEaMoaOFVrGRybWjV8n+uMopBeOG1FpGMuPHSr8fkJMnYIQGCS28w2YI7MEiwe9RSSFXlNN2p2wbgVADHB953V/R0dsZbHr96wbg3dXF3xMcmzom3nJJSqjbQIuLNJ/9hfOKrf1Fays2UOdsva3upFlzG6Yu//er4wSv/Jb7SntnKBhkGIHUEwp8tKLdGfDcRCiDCwjp53Atf4kIM0cigvij5UAYRwopLCsQBIt76tuzkzN3dNljMRht85rA/XcL2uvsyKmGifJ5/91ElhDv0SKG/ASJOvPdH8bUTSxjFYMJgwPQmR1DspW6iHw8cHjF6V9x9SsmH4Xsn3vWjeOSMYgZ/YsurS50H1UkstXJQAIOfRHEksEXWQ1RidTEyuuRUKBFilOO6VIegbHglb4n3TF1gvAp0jBU1N17NOpUVog0ixJ1NJR5Tn1hL2ZgBCKwZ/GTc490iN045Qxh/M9Pxxj8tdTs8O/+/QMTrSILvirguow9X2vJnyCSI+Fbe82P5k9iQpVoBEfzvSJWlg6MLFKhFIKI0fny9dGv8qjlNCRz2n7O8Udmqow4cC52NMQWwfclMVkJPrP9EJmbc86W/j8FlA7Fi+XLViKipG2pbGT54WwuF6WmBRBoO6p+K5133mT2lBhvqx5RklbRrJrI23OrKQy9VmVTs4zyq6ZN0izqqYQNO103arqg583MlOpEJxazt9oYzBpzj6DyxhsbS3h7Qu8h1QyCAvYg9CjrTEYcfrv2PPYZ9ScZbJtsaILgAWEPzSNoHt4cypPNMWMNFiZ2ZlQz4GHkC3T0CD8sHl2eeATMLDZksygh7DoGX+aKWiNw4wh6i8GXxPCdHQyky4ALk8aKWB9/jGAlopDOOfZx5VAP5fXv3Clhwv7ANcFbRliUSXygmzkPi2qZcWSCG/b5J1M4+8PedvM73Ha1wRMiOLvoAbzIvgwUbnIwHUdyWrA1WOsJZYAlYe7s51raS9v+skaDzuxZC5rAw3u1ll8O1khFmPiBnLspN0pg5nxOzy/2iGNXR5Dt4TJhNojGbSc+mKynnIb3x6jcK1hKJyIhMY4xzgeq7ppt7bzeI6u7vjxnoQthmCaDYH8kL4Hmho1vu2POmpi8q58NslQTEjF8c39hDbh+3je1LK3JCNeJ5XdBXbZRqVXYYqG0zQlKLDxj0WmKYsfzQQw/Jac2LsfYbrznPS01D4W2751NaMxhXG9av108n3MOWgSbJ9YiQtHz65qvnC6qjUMxKJVCPEYmYmhaYGFy+MtpaOmJgYDCGVg/F8hWDrIbaPEBSnBy+nzh5AAE4s5kPQWiXwc/xABKoTPsP7FXy4NDQqti3rxjVNCI/oZWcdNIzY2hotepJHH74EVq87v3xveJ2MylKbkMJ33tDJLGUDkG1iWeRByQT/LwIegBrkgJuUsHJPDhHIwQ0KKY3ORmzyVGz0V1rUTvkZS9RvfDWCz10pslxEojnBNS8aPA793rkkUdqElvxR3SyTJwz3WDGiiymCqUnwZ4qFmUXzrNHwhESzq12qrh84tNlyFM5H5lMxaSA68Zir9yI3l71BQpG8D+5nmtrGGgwCLUgWc2hVvZInh9IWEoeI8PxyjOLJ/6WG/8mLnyndfyxZG2FOsfBFiogwqT1hToPN16+LWZn0Syfj0u3LtQDaGYDEYgtJ8fWrfDPqwJo6Yq/4oK/SN5uCZvj1QVE0FY8L6FvNgTGJhtgR1bQNWec41i0+c9ibw+Rk+Pph0tveG5sfec3oq0V5YYJeV3wGE9OT8eVN2e52yazkzsHSDgiYZc5oMFAym3EMa+MhiZkQ5tDq1pyH7urhAX2Xtsbu4nyRasqyre1dcbxx50Yl975rohSVDiSlRO/Hi+JfyYXIy/1rIdPju+tL6pEDY4xznEXQZGqFF5TlGiBNsJ3fSznTWyx9szS1za8nWfAe+fc84lyzRMjvtb+awtGHO+VNIrmnk21mhk0uR49rsUhGBv/N178X6OzvT22Hvizcg6fSytqntfPsiQV5c4hMnEX6FZQmwAsS41PksL74oJYdm/JbZk4MdWY7ioWM0DiI5ecWaR585/oH92d8sohQkEUgjVPRtpseuEYO6lsBspgLCFgwXehMclbhexrpRfPOESdTptJbmY29hjD8nhbXIJ7XbL24IWui8ftvuxS3SORCXFtJyfi5Js+qOdC/cj1N+q4WmmzYvTzwnXACxDBCyBxZdJw/9urX6/3/vq2T8W3EvsAIggUGRz09EVM52cGEXnKiNGIogUTwXF6JYj4VQJUrrKe43H/iSWJHjD4xSjSXR4rzn0A3DYgIr93xRuviGOPOjoO27AxENrFWwe10I4re7M5H5TMen1cBCY4oC4Ax5/QaJI+VhhLcN5RTCoKMLxwogloRkmoLbSp+SBREzPZlBidWzl7c41CDSCid9lAAQWV7Ctj7eD+faXwZ36uxHYVyywU3Cef2KYIWlGwg3c/q4R6eXHHxyXLzlq6RqqJZS/GDhAFaGIidmx/Ko455hkCD6LhtLep4CjPglE/fPCAohcwHRwlYP/lMfh+o34jD3GpieKxjRAB7YPMLnlA3CfAQGiconMy+KcauXTsBdoW20E5QlBX02vPsT4veyLGa8l1KOIHNvQMJJg3Ki43Oan5WOoPQZUdj77eXnHfMQqJVmF7ODLEXqxk9FrhMJ2ZNkgxZu15tgHJubU3TU7KAUE7OOfJeRscy3tc0zmiBo0GEZxHVJmqWK5u3DW1oLkvW9awHGzk11Es2qaJEplmlknOpkAtdbL6eTGmaXPGrYxpFWgtQI7volrIGllL+tYytHV7mCkg5bJkVIh2Se2z6alGDcoAyO1rG1CRhkrG2CwO5nLN8qB5yLPBXmJs0n84XS1/b2ero3Kai67QnoXjYHhQjBJHtah7ts8SvNeRNuxrjuEaRPIAcy7wi33My/Zdo4xVFaPk2tgpPB80Jlek5r74/7I/KGI1I49+X2OYqFlRrOxR7hA0TefI0g88N7lGxYHfEy23br1snkWAgbpq1eo4gN7zxJTyAqKlLfp6l8X8bGusXbsu1q1fJ9S5e+8eJdSh/sKFxMNHTozGQCmE4ij9y5T06QSk0bERJW4/RcXhmenYsPGQTPYrlRlJZAVVr1tL4JpiSQPxzGeerAXs/oceiJa2op1dNj4mf9EyF5LuQu0BLeYyacwN9KQiBO9OMvVHOROZPe8Joc6YmxOFi87lPn1N8y31dyaPOXxWh5ncoc2ggCIwvE+Ik+fzgCSkBDqEymTlKVc8Nm2L+2dxOzg5oc5ySMuJUQ5bOQohPWaMAqhklWRd7bXyBOLepe2dJc8BVlJOamsTshY4wEui4oCdAhEaaGgLo9bR3l4GdeaeNJPclUYz+eqkU1vjP79fQMTY+Gi88MX2vGOJ2j1eW6DmldgsWMgh+NC135EEMbVMYn5GamIU6GonHJoesbdde1hce9GP46oPvCC2bDk1tm5Fw4VrsvtjFdaAovBxXveqPxeAYNOhT0ofTTeRIcloJu3j8hutDRNx7cV3Nwn7tDGJ/n94wYJ7/r3v+FfdW1sbHtypTPibjS3XOz+Cqz/PD1r9XCigV960Qey2SxoUTvKhiJuOv1wUiC1P3FgOx4L73yMRLy3Pesnxr5NsbF//QIyPT8af7/nrclxe5oTHj40e6Ux3xrf6s87GYMTxPzlORgIVsf/zpYWGIwZZXXjOScp0odlltewr3+EYrEheCyIPYRBxYkXlooo1ydGvTWUjG+h8FUPurvZnxxmPJD3Jw6c7YmIwDfUH01A/qnj8N787zdoMfLz91DdFV3tHbH3uQsXrm88s9KdLti9RE3KUJpsdEPGikW/Eg/0FtDqJ2/foCMjL4iuxNl4fh9xbQiaAiO47JxsQdv4Nb4z21o7o7uiKzo7OmJkuFEwqVrd1tEkOu70DQYiiqNbeCc2JtaitSW4uBlJbjI6UuUiOGMZEiciWyAVrB5+x/jkHy3k7Epyo6I9eK73xYTB1v+c9Pzc291y+RYYfG9PkzLQMyFMqEMEXaPGnAxF8BpB4qbGeh3WVkzOeEYO6J5aqKvU8N2+Lcealw2OSPZXuoc881X0dplqCiDte+aqcAuXiznUhcd4gwlXSrRTW/qVZqiTqtfWirXH04UfEmlVDGk+sn0TfTRvROuuqxyWNaHEUIj3DdTKpf0f+EdDA/lOcY6VgFZ2LMa78CTnSSmQDgIBBAiCQ97m1VfumqpcTRWqB21/ew6klAzipIKzb7B/eF0SJSsOGvQT4OoXEb+bK2FAz8PQY4nPuyzUVnJuoHIC+fuVK4sggao4ACN5V8iHYg6BHu7BZQ42tKhM3yemVcU1zLvLcpofXdCDa3p5lRc4qxSspFiW1BuO6RNWJMBRFHEfPuYYiN339Evyw0e72YU7x385NS7Ob1mTlM4oQam/lWpkcLWM5xWVsAHqfttPPc3H5ihXN/Rqccgz3wbNw/0tpTs635LkBuMX5uiAJ30S8yAGlllRVjE40n6qiOraEIlmS/i9URtlMNngdxagqMqvtXHF8SSG5+tqse0QjoDIb2DAWuCfuQ/W/0Kiu5Vw9NvL6TY4ENg10zIzMKY9DfY/diEpTiQg0+RsVhU/zgHGfc0EAIovoYY/5O6qbkcpGjF0XAQSI8b+J8FW5S4vkafMeuA9HhUSFzryGhpKU8st8F68/AF2REXIg8vnoB+5N38n2aSJIWQVbTnyJEU3IKYrdyXg18OR97BZeVg9jrDBPKcSILQh4F2WxpUVOZjlKMweDMdHy39/3jnkSpPEedHR3xxNPbo+xScKMa6OzixB5byzrX6GiXIMrlmshgmLEgkAY26EsOmkaLxaJzSQLdnVrYGKkQuEoYae5OHAAdZ656Ovv1SLJeCA8QmE6gArX2bt3f/T09MXQqjWKdsy3zkd7Z7sW6KL+UGpCWK6qr7dfSdUMOI7RwEyAoe+kVrNQa1bTVAGgBBHq+CXVpr2AODztzqnVIRoOniedQ4aekJIdm4vRg/skT8ogpVOJQtAR0MjoQBYbBi0IkQFhEKEFjGqkMzMlxLlsmSavkKsLnmAkJDWqDs15wElKzZtGJZPHe+b/WQbQYIZFnrCreKZUcZ7EOixhSZ/P0Qva04l13iidW0KbHvdMq/hgVtQZrTVwqG0Vk/ZtjGMpLFit//3670VrC4mA+ODwIs0qvwYFKNoR2clhpHDRSl7xtti61aQI2NK8fh5EXPQndygKRzVpnp0JxqbI74Bbnt25DlfcsAAirnzrt9SfJGTTp2h3n3fZSXH9Zd8Uggcc47Xq7etUMjnj7cqnjZrQLlj0tsjdTkWXeSEb2uCCNsljf68ce+2RF8dVf1qZXuj2v7Q/rjzl3Dg4ckAgokO1JLrik7tuj8+e+Yn44b0/jrvv/m488cST8o4NLB+Qd5n2VBSspci5fe/USkyz7hYw2dOpPdVN7GY3iKgEtdaeuKCsZc65AYVBBMYdRjkvRxcAESObi5u5/zPFEzPx2gIi4LNrgc4xc8a7q3wI52ss1CPUsdedWZLQr4z3luau1YJpcgOfbHKDiNuyJLeNTo9i7nc+LovjouSUCEDwgpHWHnHedX8Sne1dKhpI/hjRBOY1xjnrHM6Wji5yDgoNZXa+zL1Spbo4OqAtYWgOHxxO7f4SPcRwdCFER8rwhDOeZci0tjZFq+r8Ht5n87DHkJ9978328INRH+LyLYqUsOmuuu56PdLz83NWdl6e2cx4S62a3OeR/SsACYx7kptTJ+GrP12IUiwVh72S4/1ljykn9UN787Jhn4PxNmMxE6gdSdt+9tr49wTvAEDGmBPoTVPjpyNjgIj2O2abIos3fCJi+a0fi82HHiYDua+7R/QZcbXl+S90D/pTNCZAQRr8SylNtJffczPLUMv9UwUH8Y7WhpOV/ywXi9Oj0t33nuXouw1We4wtden9EOeTjOwq0s13uQ/2+2EoqCnDasqb9vOMXJlNoLGeylTKicxCauMjo5KixnuJUhRrDd5OPOQ8F/uHBT1M2/L96Bpp2GnPWVKXSfPBdS8MMmygZUVee2L5fh25sGHtfDbmA0a5548ZDRTShSblz3jesrYXAGH6oNWT+EzJtr29el6Oh1LkPAiuWyc+O6/OwIZncuRAz99En0rtIl7OqXTCtiMRSqTOBF7a0jQ301/46TbWidIQF2CpCs46cdp7uSOUyqdM+pLBgOnQDc3a0S8n/legxOuXHaGNx93jO8VuHInApkOC3f3cAJcKwNjw534M1qRgSQRAlEwK2WUBxcoGkkO4+o5zFuRo7u8veRcYyzjGrbY0M6O+xaPPtcgbFeihDllVz6Ghx+eaKtCV1ClFAPN9UgCYZ7U9xrOackh7O7dUzBMnnzPGEzS5Sr3njPvYjgyekTEIcFfJAMSPuroaBTAKHQIg+JxxgO0CxZ4abKKuZ1sq0rhjR8relzFMonnL5z90zby4iuOTMT03F7v27IuW1o5YtWZttLWTZNsbq1etVfhU5bMpYDQ5oU0JTxmLTKlDMBmTWdlyViEojLwszBIlmWtikoJFeNzaYnjkYIyMHFSuROH57otTTz1NSTSjo2j1HxXdXb0CEdt3bV8UicA7U8L5RU975YoiQQu4sIfEk0p8w7ZSHdRAgfcsk6pFvFLQWGpwN2G97MDao2Fj3gk6jmh4QjIoqRMxMXYwDuzfq4HicBGGJ0anvRvQZx544IEmX8KedSU8trcL8eL551oKu4G4s8IkA5gOdUKW0ampTM6F8PENZ65KBvdk4X4YOBjQVGBlrxgbw1PVUSTQjOZz06H9rBxQRyNOOOWn6f33ro5lhhXAz6Wuam0/jWv8sx9qjT9+6xGV6bIAIj501Tejt6czlvWTUEwIfSz27dsjg+ud7z8uv1OO37LljNi6tUQbbnzXN2Q8XbDFGi4Lp7/0vB9oLUPuFfCE90wLxOBgTIwDwhaUbNwvC9S6VkUxTDOAc/j/UvYe4FWVWdT/ToEkJEAg9N5FBakq1sE2OoqKvYCKChZAEAtFmVFHROxdUVCxO4piH8dx1BkFG1a6VJXeQwqp5Ht+6333zRFnvu//P88DSe4999xz3rrX3muv3bVrV20YP/zwg4zChvl5tuynZRqHd9zv3COsnmSdC+4HK5V7d7BQmzdQWw3LXxtkt910qzyLzD1sFKIek++/W5SO8WNHaCMin6i8MkhxFpcAVhtYZmaW9Tqgj23fUWjffvudrVy5Sk6BxgWN5RXs0KG91Nbey400skTC9W9yvrllBxFYjH7bvO7e32RgKclYyzbL6FKbGA/vnMOTofndVZowytsMXRdqPMSjOLMWRAAgPBrgEqyc1n9+lHZ1A9ON0HgfA7M/1tXc4ywQgUGazNf37nrDrPjc3JTx6WpNGKMYm54z4WCotV1gi+xtG1oVqmzPz+xn/TeG+xl92wjLqpNtddIzFaonJ4LNH28x4yWnXo76jUKLrI3FpaEugJRMIgeb9Zi/EcTAeCESwfiGH+4KOeGaGZZdL9SJ8THKaxxcM2k0ARqKb7jB8qKwQWIC/s9fPVMHIOFUJmY+RyzdJyABiDia4uB7U+HOTIitxaWicp1ZKCtYewhEdDGbssxssuc1eD+5zgL9vHcRxCTQ7WI2f2h3n+/NAAAgAElEQVQ/8yroAAcHgEkQwVh0MNujalEtiIyV2gERbV95wTq0aWs5dbOsbkamou9420ENzm8XtSnNxPlmgu4NIH5Ha/KciOjQkpa86oD8NuE4FVmOBqFoH5EKon0u0hv4GShHweDX6wmHkhtwrtmvE9zjm0hMLaHab1noOD6vorLRm8/vGCAe/fdz2LdYR/lXsbssMATwrkZ1JAzsVi1byi4g98ydXt4mbhhxP164K0VDSSTg+j27QZii68R9SvZAHepTBREBjr1/Z055VIFzoQayvwZbmO/PjmqCJZqPGFvu8GPueQFGN97ZG5iLGGFQQbCHoDTRRp7bkKQQOniX1zhxfzI2cToWB8Fjtz1cHcpzHuiLJIXR85xc8Yn+1ZiM0YUUEEuoe8krDn0bQBYpRt7eHvXgZ+q1RPXqZJE07lNGcaJKNp9JqTm5qlKsqaBrRvaIG9rJtlFORHrYz1OUq8R900kY9cmcIL7LC7QxL7bv2GbZWUGG1sGLU3m4V4HoSPGmHTwSwr154jq/44V3GVVAMJ8DOLBnpnIi4jzzZ/Zx6W3ubSVRDRQpce5ECpVH9XgmV0Nyp7dARqz87WpOqkwdAQ7n/46pEgEf7cYYgemCbei1yoLE/Q5VS3d6Pe1CGzCusUn5vVvXrnoqRfbIjYrJ5LzG96e9+9zDNSSVbt661Wow+9MzrVFBEyto0kx/16uXJ8MezxfJe8gFUlyOROf0jDRNcHHaKChWVCTe++4Y7oB7zGeIEnDO5s0brVFBvjVs2MC2bdti1XuqlBeh97ZstaOPhqaRYUW7SqxLl262Zct227Fzh9XNqatkQw/ZuVJQWBTSLL9hvpWUlKp+hKMwBxFMJHi9UAREuYqyZzS4o/oQHg6eOA5qYZTtLpOB6oncIZISJGHl0VBSLp75II/LoOG7OFIgQlKg1VZZThGQsBBI+3n7NtUiIFQEcGABo8MWLVqozvPFCMAho6EmTd5u/vE9XmtChmx6ul5ncIi/1rRZqhKheyILi3bpmjIqI1eQe3aD2IvtYDTzffztknilJdRt2GONGxfoNUWXooygJk6sWeEezJ59UZdykOBua5KEkwYz77O7szG5VVELFF6azhgIFU+531E31iYpJy28vz2wSAluVdUVdvlNiEW6NZEEESGPYsJVH9odD8F53rtkc5j1117+TagY3bCh2ti5rkru375TiyDtN+n2WKqW2hNXL49V2DNsn332USRs6dKl+p1N8+uv51u/A/tadm62/eez/6htu3brZpePdq0Zb5P/YnFnROu12kGYt1Mgiky55V9S5iFhn/Ew7fmoox/zhsddNSIA/FzU0HZY4a6dVrirWNE9+rN1m3aK/s2d+7n17dPPZswMvHZPhjj62IH2UcEnobk9suBdhOWYqI2XYmRxizPjZTzXIj5GQZettm1tqtpaPMkst0t4vmRxOdfjh9rEMWBoIpoAkADbxKiAV38GRHikwrns+fNjhq7fv6tJJRhka7MD09490+d+H2tTVJmV9a8FJ0nQgMHp9SHeiTfiIMIfbJD1sLX2vB1eFWoJCESM/sYsBpeuP3Os1VTvsSocLtBN0oPBD50pKydLDhv42hJ4kGBEiLwGTvbuEHHNrJuSkQxVhAERoUCiePLyJGdY/Qb15RFnjrJmJD2evjk4cNg5YYLOKbjbM+FTXfVff3F1Jc9XADgAIggWeGTCAweNkyBi7zHF0h8xq4OIxSOHS9kEmuyrn78Yxn1EKJO5ll/Y+9XHJ0CCJYZ/rgw9yGx+k5Dk7iDCHwggkYxA8HoKREQ1LeX8x4KJN514k/Xt1dvat24rAIGXIQkiiNTQV24UMQ8ViUhIlSajD0n1P+eWu8dVjriozucGqOe2+F6X7E/f43iN7w+0kLDZC2gkjGt/fqdVeAJz0oBXPhvREGoVQYeKCkSSko65jBjU7B0Yzq70wvhUHaj69a0cEJGebt333TfFTlAeX2GhDDO+z3Xt3cGVzD/0BFM9715FYBW1idF5IhaeVCvjLQIm7oP79wRw7xtvT+7Vc/2YM6z5GJzkb7Cvtm7b1jZt3BjyGMrKpGyDmAznAhTYf33P5to4B6GC0B5QQciVcS+17ysYfXzeqVMO+D2nxiMNfF/deqE4n4NBnoPfPffCIycOjjxvT5TGCFzkxab9vOBhgkePwZ0sxLZ3DqgnRzvAYNykQGsEBbo3p9RED38qJyCCEqcXORXGk4Kh0jLOHQhoXEbvvCIRSZWJRM6AR1S8jgNj26OtbgwXlRRpTCJa4a/R70nxnaB2F2xD2pbz6Dvu36s5c10YM1D3PXGd1+hvvPasvyEnLcyRZCTJ572DMY9eIf0KiHDb06mCtKNTUfkMTgjGOPfCOYxngaPt2/U9jF0H7E5TdXEMOdGVwB6cCV4gkmeeO3eeff7llynVtS6dO9vxfzxO11u0eImtWr065NvVq2djR4+yJ5+eZWt+/lnnt2nT2vbp1s0++fenlvbCY3fXrFu/QcWK4M7CDWzZii0hJLUQjsO9wpenp1MzYY8VlZZKQal5i5ZCJfUb5Nkva9ZYDXz16irbvGG9qjTXzcyw7du2W8MGYZJl52RZmzatVMwuPTPdtm7baoW7CmXsFBeX2lFHH2sdO3W11at+scpKzq+nUCb5ENBWuHkayRvGN0Q6AQOQn1IzSiBzn5zuBfBB4prRdMreCYdZUIhivQySYZkfhDRTi72hNxxAB/KaGjhKUAv3qBhMquw9Axswskd8NIAHbZlbL0cLDWEx8c5Bz9nZoWBfRKYMWgZOVr08JWBzzygEMLG8TDkeZJ69R48e9t1338lr0qFjB6kN0U7QWDRZ4TFHQ4L7dUlH3wx8oHtoFYDDv5/XrLHt23bo+xi8HjLzkGZSfpDr9jnIAQQGsruekxyDZMJwMiLhr2NdhNeffdhl99Js2Bin+niSNWdk2syp69Vm4+8+156Y+oEV7iqy66cFY2HixH42bVpUVfm/20I2afSPmohsIIxVImQY6agySSawQQOBs8l3d0td6eZxP8nAa9SoQEC5Z4+e9sWXX9mRf/iD+pXoGmIEP69bo7GOQUf478VXz4vXSEgmyVo/F/mm8J57WVNSqcGgDgfGeKbddus/9eyMTZK7xt97QwhkRFv9vB7nWIeObW3XTsKYO+StRsq2rKzCunbpZlu3brN3331Pimj//re3a74ZUz6Z1+4Gn3t5Pbrgt+Q0IW7NfwdExEsWTA9gKQUiuF58vtwmtTkvLpfqSkfu1acC9LELYz86BhxEfnaIRrgXmfM4ABH53xf+3ivNmzE3//3Bx+tcNxY9otB/VogWOD0KcAJAcIDiBegcRLjxOctCyWOPiBxhlbbDluleOLqMjgUuIoi44oSLLSOdGhE5URI0rCda32LCfqgjkSHQHugEQe/dDSSfx5K5TnGGayvXutOAwK08Y3EzwjvuUQj3QCaTp/8fU+V3bysp2qd67J/vqmtBxNGuy5pMgUqqgvU2mxKLek8+2GxKxIzLRw+X8VleVmGznghhKI9QCERwACQcRPjYcIUwJIUjiFg6LNT96G7L7H6LuSqRH+XRCIBsi7KAwsuyY47N1khFiwHAdWeZzX70Aet7QC8roL6NCrXWNYras+aLIhMjQN5Xe6szcf3fgIhEHaAUzz+1j3Dd2gRo9057J7jh6E4cXneajvanmKhNn3N/TtlwMBF453EyJpJhk55kPlNeEfZVp/yIR79nj2TZ8cz7GHT1QbybnLNlc6AwkWMonj5eTIrhaa3NS3HI9/bc8hzuOed8PKV4QT1R3K/lTrHk8zMvUnQc6jxFqVPu0Z2HHlFhr2U/dk8y58rozKtvP69epXtu36mzbd+6Rev/kiVLRMUKhUmDU49r8TfRZy9i5wpPNLscg9R7iv/U/7EGRdLrzjOy17gTj71ZtBNFRUI/8Rq/i+4THYH87g5HN2S5b9YO7kvqU+7xj7ScJP0NgJOKUHmEwduQ6JqrLjmfP2XgB0UgjSEXe4mMj5SiVqJmAW3FeUH2PUQ1VEAzO8uqYuXlFF0qUbAWm7PWnqr5XaFGlwD2dVFqZFCbEf+prJTT2qtwY3w7BcyBQzIC5I5X2lj06KigxTkOmul3zmM8sH7jCMaWw0ZzUIgtwecFpKqrRCPC2U1/Ytfx3NCHN23YoHWZvBn6UHKvOL3JIdqyVTYXUUxoU9wL1+S+QwrALo057sHnI591USE9Z7SXPeIsgZuSEntq1jP2r48+ll2HQ/vnX36xdevWql7WbbfeYuMn3aBnate2nX3yySfWvm1b+/nXX6179+7aa5YtXaq1pFOnTpY2/Z4pNUQWfMFDlQF+uKg4JFg0bSK6REjI2KPJlVGnrjUuaKrkC4zsnYU7bN2vv1paTbWl1+yxHVs363f09Xdu32l1MuoKzQBGsnLqahLm5OZYUXGROOxEFqBW7Nejl7Vs2caKikCOeVa3brY8CJl1QxKge1doNCaITyqhNXh6EU16tMFRoUcJHAnyN51M53mimkcjQvg/VwsWkQg28sw6WaJz+SDlObgGXmBJMiIVh5dvT5W8i1rIkZOTRi+e+xL95B43b9qkzgJEsLjQqQ0b1JeCRb2cbBV9Y4AofBWRbmbdHNGLGByAg91l5Sr8p+Tn6mopKDVt1lzSXdxXw/xGMmC5X4ChpMmQuU1U9aRvfVPw0Bn365QsjFIGKFJgmemhrRmQrvMtMBHl3+QBopLsgRvi3uYyQfyJkbh3tGGnzXm5rQr1XHi516b1bdGtkQAkXsQgqDE7/8oT7NHbXrSRN7rIo7YZu+v6RWonedxUH6PUbnoQnRg//ldxt9/ZQnrhxqsWhrEEDUEelJD05XkSIbJFrg/0sfq2u6xC9Ls2bdspYteuXXvbuHmzEiIJFbZs1cqWr/4pADmB5RLJJN/wF68X4YTt2EaACIz0JL6KOc21ZP3AOr9j2r9F95t8503hYdzYb2I2/NDLtMhl1UUBCPnlIntzQbCEzjnwJNVggQL4/t//Ya1atdYC9e2388yax/YHRGBwO10JA9DzGtwY9HsMojZB6eibBBfo8rAB9ZteK8v7zc6IQKrMGjbZaZddNS6AcTNr9yBrxG+jEtSO4BCI4LETGbvFk2tBBJECP3fQ96HOhKgtPpycqB9/AiJU+C1Snub3D8BTICLfrHjwbwEK7wEk+J4BxcHK3ZgXLFkHPV5bwEcW5zqIcLBx66iTtN55ojSiEG4IpmqxsLagnx6LyLnhloyYsj6IIhLVZNy45Bz3AApkxNoSklKMuWIMbvecKscMA8BqrOFUKsL/vw+PPnh2UI4XOM03q4xYyaMQ2xk2SRBB9zsjj/HkJUQcRFwev588lDi+hl16qaLiMx+daXVmxPcdKCRzH/au/cGwi76JpSfUgoj37Xg7ofgf9n1e0ET3/vNokwMJvemCcDFvY11M1tj03dfKhUCZSZFpaExuwEtMIUqGR3oRl/pdEvVeqkzOMXeOdMCFabanskKUt2Qf651E8rFymPaiw+h9VI9iftNvQITnVbh0uHuRE3/L8NW+FpJ43cCWd7xuKAAGiHAPqo8vT7L25FRRRSJ9BePeJUxlCMfcCQdVKTCQADTOCZc33lUFY5FUIhhO23VPuANmB81OoUomMP83KVJxzKM6YkHTZqIVbtuyRUwGalkRgeCaGHYOArBFfG92RUOXZpWnXBhwjxXu2mW3/HVKKhl+3Jir7O133pW3l05q3bqVjbj0ElHD2U8feuRRW71mjfZc8ibxBDuA+mnFCntixsxUIvtpp55iTz+DZDcFKevamNGjbcXKFfb+B//U57mf66+5xho1yrcP//WRvfPee9qf6OouXbrYueecba1btrT3/v6+vf3uu2rGTh072HXXjLMVK1fZm2+9pfvk9dzcejbwD3+w44495jdFD11e1Dn7njvpakEe3ZIoTaRN8V7IJ8mySii5cc6o3zKwCXfaX6dMEajiu8eMHmVvvf12bDOzjh062CUXD7Npd94VQZTZCcf/0f796acSnPCD3KTOnTrZ2WedKWfbsmU/2RMzZ8rZWy+3no0bO0aAcNWq1fbo9OlqV8bakPPOs+bNm8mAnzp1mhWTZ2hmJw8aZF26dLa777k3VYBz2EUX2h+OPNKWr1hh06c/EWzRPdU2auSV1qZtG4EIbDwiz4wjoi/kAG/dslk0dexRDgHrqKS0beu24GRKM1u3fr1ACgd2nkD0nj2K4Cn5OTrPOZ9/TjmUxH+dOkrO3rkjVFef89bb9vqcN+y000+3v/zlL3J4co1FCxfamDFj9B2AldFXjbbLLrvc9u3e3Xrsv58tWLjInnn2WbXPBUOGKOdr7NXjLO2J+6bWIIHGTfAF+Y0aK2GPhUNKB7l4HKpl2AIimjZvIbqTJ2OzuBDO3LJ5E0JcVicj3Up27bSMtBqrWyfTincV2e6S3da6FRr8oZASCIqQvdSESEwltFlUomTuvPr5Vq9efdEu9tQEQ7e0LGjpehRBagoxhOlee18wfKF1AMHfruVP44TNOyQscw3ntvsCrPcwDktLFIpULkBGUBAQiIjVlxUSRR4IRYeKyhAKq6r4DYjg+1DHIIl84ybQZ5ZAAjUSWjRvpoHFYKVuAvzQbl276DtpaxZnDHieu0F+gQYLGxO8/aLiEg1+JgSDEWBB8jqokvAqv0NVoU+JQMCHJyTtSJbv5Hl53w1wBjGvMwAZyMrByM/XBAYkYRAzk5UcRm5GrIrKosd1+xxUmyRba4ZgBSSTgWsNzNdeaG3lZaV2/qVuboTtPBy11KdXZ9aROhBJ+BQtKtq1UwpNmXhhUJ0pDQY+C9DIW85KWEBubf5/BxE3jApSpvJk1a0rtRx5JMp22y33heJjtRwKs1vHz7HKygDiunTpajsLi6x16za2YMFCtfktDz2Wup+RF56dCqdzbTwRRAVmzAr1KswNLX6P7Kbbjp+ooorjrjsuXieEB8ZfN80aNGhoLVq2lFLaxKk32uiLRtrDbz6q9y8fdLnGCpXk313xjp2x3wlSs3rtu0DqHn70uQJAAON/ffiRjFruad48ynrFMEHDiBQAEUkhLQxzj1IkJXjcgANEXBott/gc/W4OIEIAIn6m4eG1KMmjAQ+rpHU43Ph21ZzD3wi0IB0Lzb6f3Mt6fxH6a+2AQKYBRHixtzazIyM/qR6VMCrhxnMIRHhkxT3aEfMAJPJWlFhxlwAoPGlbIKLK7JP8IPnqERD3aA+wLyzDDrKcspBzsSI7LP4AiWlXB8RFVIF1FuDp4ewkTTMAi2CEBDW64OXmH2uNe/Kci+4RVTkuosfTQQTXIArmYhNsSnJ6IIV4cyy2Udu6v/mtQfxr77oPAIkUiAhNWVvY7csQhWgGxvKIA2PBAZ2DCKcjMb78PV8CABG+DLgMry8fgA9AhOsO8N3OCGQcelBzvtnGQc0lw+uRJAcKgAiNmbxe1vuNKGHs3528Z0BEvtmUjuER85942Hru38NaNG1mmWnp+vcbAAFlhAT5qM5UG70On/9dHkRMQtWbiTwEKSMh78qeJfpobV6Wd5CDCN+7/heIqFIiZ20kIiX37d+ZqFPh98C+7BQaHHkerZfKXinV1IPIiScY85M90XnUjC/2EPYVqEAczlV3CXE5rCIHP0WH8TaID8l9SEEw1hvy++Jz7OHsRSkZ80ipYdwnKTkOepRbkUg8FmCJ6lR8xsGQe8p5v0Wr1vbO22+lBDTIf2BPxKnK/gt1lT2TvnBnpVOe5WhEJWr3bnvw4UfsnXffswMPOtAWLcTxRd2gGuvUuYtABjTYGydNtD69e9l33/9gt9w6xfbpvo9ojrx357Sp1rd3b42Ra8dPkMHbo2cP+3ze56lISM+ePW3xksWqe7R5y2YZhu3btbd5n8+ziy4YKindV197XcIZ++/fw3759Rdbv269gMFDD9xvFw8fof2L95cuWWqTJ020+x96SI4vPNAY2p9/HurD3zBxvB1z9NFBYQg7I+aepHILPEk7RlZTi0pkaGgu4OSQnGuOVVcGulwqITk93R59bLooNIcccogtXLhQdiMH98KxZOkSa960mW3avFnn/PLLzzKIOQ49NEq4pZn9+suvtnbdOj3nPXfeYY9Of1xABOYAzzNkyPl22fBL7eJLh0tIBc/8Dz/+oLoveOXffOtte+31OXbEkUcqVxAbDjsISv8BPXvagoULrWOH9vboww/ZhcMukfMuXONHa9wo3x579GHdO6CFsQMVjnHbvn0H0bGZI0TqlGdUWSlHLXYg44haJ7TxT8uXW+/evdXXToEncgWA3XfffVORZadpASL4TsbfLz//nKI2MgdHjb1aRUn/8+mnNv766+3NN9+0vPp59vzzL9jSJUvsxhtvFNgdfdVVdsUVVxo0p/bt2tmva9fas8+F+lIXDB0i23jM2DGW9tz0+2qoDYExzuSWEsGuIhmnTBIGCJEIjFnpP7dorolF8hHnOeVm547tpAhaVp0MqypHzoywk1lZ6W7bvnW7boIFkYRqjDK4voCIXFSHkCAjtF8vz/bUwPEvUKSjpDgoflfXBD6gh+edmuQJIkxGDElpPUeJutrwfgjlO8fMB6/4dzFklgxr8Xtu/QahCEhUhSivIKciyCXWeju8AiQKTEjDkZhULg5voDQFxwG5HNTE2LBxo9AhGruor7Ru1VIGPM+A9jbhKwYcCw4DjfcAEhzNWtDe4flInCwp3a3COSyi9BNGBh54Bi4gApBB3/D5LCqES7Y3hG2TSXGOXhnELP4OKDxc5yEyEsO4LyIPJFt7BMTDxIyNgw9L8W4SbnS3ypIKS1U256X2SoqurCy3c4YFS+GZRzLtolHBkphw5SfWKL+htWjRXHxSEHwoZgiwKxWFjH/U8UDbmwmt+iZodZeUioZ33R0X28SJbWzaNLdEkpI8v0/svuvGnwOHtTz0iXv2VMgpO9sm3+EppG75mE0a85Iofmxy7Tt0sm3bd8jwo48wAKZN9wQBs/NOPl7zi3FHe/MdGzdukob5C+9Ea6iJ2Zx7nhPNiIgVA4jwIuHc/Ab5mi9QB6gzQV+3btPGFixcIMUEVRqurrbp70ZXrTe9Rw/cyI8G0mXHDhEQufuDR81+2DtSVBVoVR7ZIK/Bow97RyPcw59MRnZjDMPOm8v1+R149DfLzQ4Azw1/fnfFI89RcEoTycturPtPgYhss6293RVeSycCROw8s2FtwvOsmPaLgRlx5cwrLtX3D7cnwx5Hm5WZ/WX6OBltf70y5IkAIqApNdkY9UdjWziIcPDgEq8kate1a61u2V9D8CgayFf9+VIZWowRPIGABtFA5BWEzlSbl+XjL0QfgjHCP9ZBNhsPyTtFwz3F7sn1aCz01FBMKkR7PDrKWOGcelMSZcTjTu8jvTL+DSBwEOFY13MgiPnlACLoX59WMQFZ4NMNcu9/xpJ/pSetcx7F37jNIFlurs50LSxMQATn+Pl+raQKGGPtC7Ot/WPRwBXbbGOXECnyfiFRP3ttpCf5suA/GROM2wFmb2SGzG2PUBy+Zm4KRPR49w3r0qmTZdWpazVV1ZJ3xckiJaPIO0cNy40hB37KiEiABO1DiUhCMgrBe/wdpEnSrKy0JNClYv+FS7lubKCm+fckz5EnPD1NDsEo7PUbadcUoEmCiHifHrVgjLgWvVNg3XHHWGJPgVKJQcPYY21zuUu+n70MDyhrOMYRNKYgqRqEOjiSxeScnuQ0IYELpCV37RI7gNeTNZ5cjlQX+h8VwZ1l4Tx7T2AVRZDE1ByKPAatfY/iASS490aNC2zx4kUp0O1OSWhLULb4iYPN21+5Sp4DEKOEPOXd994rY/Sbb7+zyy+/zL7+6mtd8/EnntB3XzxsmE2eNEH0kCVLl9rtd9xlz2GwpaXpvdtu/av16hkmwIQbbpTN9PTTs2zffburvsahhx5qs555xmbNmmV333WXzsOrfNnll8vQVdG/0lI7+eSTbcLEiWJDABiIsIwdM0b3gnPzqqvGWO8+feySiykHadqznp41KxWJR0Tk4mEX2eLFS+yOqbfZfvt2Tzk0kkXO5GRMSOumlCx9fMVE8ZxsRCSyRX9PHoz/x6Y/brOee05OucsvuywFYJ588knbd7/97KyzzrR1a9fJUbtw4SJ74vHH7cEHH9RlFi5aFGsirLP99ts/POfYMVrzmjVtai1btrIZM2daj/33t6FDhyiCMfSCi+yUU0+1qVOn2qRJE23OnDk2/ZGHFTF64623JEACjefUU09Vvxx+2GE288knbcSI4XJwTpww3s49b4iuMW3aNJswYYK98cYce+zhh1J1Q7AV2MMZ5+TOYHNwT4q27d6tiAF2Hv0BQFC9kYQoAPY28485xz9KBBBNYs4xdj2PlPHIuaI9FRaK7t6mdWt9ZtDg023YxcNs8uQ/K8rQq9cB9uOPC2zw4MF2w4032oH9+8t2HTv2arv8iius+z776H4Y1089/bT2EMYk9z1u3DhLe/rhu2rYaNiYpEpTTsLGDnk5MUjxImzatFGAAk41CIqK1XgyvXw2kYqSkmIpEamyr4y8Khl4leUVojSRQyHtc+UrmG3dvlULLdcinIWGPZKyOwupJ1FPxW6gWzDBub4jLB6EB3IA4d4DLyHvvDVe95Ayz+a8MQ+58p4vuPzOOU4XyGvQMFTR3B08LihXgdych0gFRBZ1DFlFR+oE3qX4dvE6YcsOkYg9NdUpWbsgzYpSQrralI5Yt/ZXDUI+A8jwCAXXk4HfqImeP/A5s2UwV8YaFkxc2pa8lm7duuk8ktQxUpRw07CBNhGq1npBOl53AEFber4D9yK5PYrjEIGI3koMec/+5yfqBU57UvuXl9shR7iUq0cksCjCwvC35wmpBUPolDOX67XXnm8lEEE04YLL2cFrk7CnXLdGiVAUJ2TxQwaTviBiQ9EYFhwAKnxpNiIAVudUk5gAACAASURBVODtkgBYaTUYaTVmPQ4aaJ99+LYVFu202x7tm1ijwn3dMPJ7TQz6EGoeFdXZWFLay4ozIbdY1ybd5hZMbSXsKy9+UdXSSRIkgrdx02ahcwAcVa/hz5Igy+KNN4cxyma73377RaACwIVmUlcbLJ4jDHvGACIBeM4IrwMgmI9soitXr7IdO3dq4aC/AacrV620CRV/Ds/nuAWDmFv1tdkDMi3MLjv2fNu5s1B5UDO+DOpBblgr7zyZnkK3+CMDIPx6jsncA+yvAxKSwR+nncQKwcmNAhABSPBic7znCdZeg4HXXLHJwYMbd7yn3Aec1r0LrEnVNvs+M1BUHHyQz+DRjBOmB++zH4AIwMnAsn+HlyLwAkT8dZAnmpttHRgNUwcRcYg7eHFFKIxVciUyP6k2azfRLD1ml0cQMfKGYYEGGWlKgAj6PzgdQtRB1K6a2srSwWjJSVGR3EnCT6dUOC3S1zAHEsE7GpRKPGWCtYD36/71lt+0RfIPQAQAwomGUJL8AEQAHFJBgVCrLcioOohwwOpLAWPEwSfTiPOgBznY9LHhQJXx5787viUiEKfgwhHhK3sEBd2QZB+XDwcRRI1c3csT9f0ZBCQczPo9+vTuXQsiBi8MHKuxL16jqq0d2rW39m3aWpPGBVZdUWlV5RWWI3nwAAg8p4VIhCewyrtKYnXoXF1v72iEO7OcYuPvcz3WBhWKKy9LJUUnqUv87kmUHn339z3ClQQRorFJejzox8vQc0WnRDXhJIjA48o12Vu4J/YPT0J1r7xLR7qMKesqaxc2AsCBtQ9JV6nmxORoT/b1xGmvFeH7rBv1tJlTmqTkE/X/U9SnmD8hVSHACfMrQctizrF2ksQtlakYRXe6ET95H9pvqmYGYEBKNdW2eTO5jIHqxLlwxfGGY+BxX1w/6bT0eezXJ1p/511325w33xSIuGzECPvqq6+UJwktiePSSy6xv9x4g3Vo385W//yz3XrbVHvyqae1Aw27aJhNBUT0OkDnTph0o9Vv0EAGHUYg18Hzzt8cZ515ZjSaxwpE9Dqgp/oaAPDee3+3G264QcZtg/oN7JlnnxEgmHzjjepbgEcSRFxwwQU2ZOhQGewUzLtqzBg76aRBdtyxx9oZpw0WRUigkDGUkIhOAYhIUZKTI1aMVq4L0f6srFDbhr6K+Rbep9gV05+YYc+98IJoNHuDiAMPOsg+/ugjGzt2rNYzQMPjgIgHgsDIosWL7fHp0+2BBx6QfQPAYj/+8+TJcsASuZgxY6btv99+dv5551qrVi3trnvutYcfftiOPvoY+9e//mWjR4+ya8eNExh5/oUXbcXKwNW8fepUe/HFFwXcAIHcG5GlE/90gt18y6328COP2DHHhGuMvPJKG3PVaBtw8EH6LOOEtmAP8GRsZ9gwZ7hHr9/Ffbtzn/0egEEkxFWVGIeATux0z8HgPY9WA1YADV27dLFG+fkpMD70omF2zTXXWp++fezSSy61Cy8YYp9+Oteat2xhTzwxw7rvQ95nml09bpxdccUV9sUXX6Qi4YARokLDLrpIrwlEzHxgWg3F1eg0BgN8ewweZKtYEDZu2GBbtmyWkYWxT5Y31SYZACwQ/MvJzpIHFwMaOlMGahDlZaGyI+i+HI8xlQjryqhmcqIW07igibyphLSysjGQc2zrth1GWgFGOx5lFh+SXBlsnthLJ9C4rhBAo4tLRrb77t3qBBY5T5JhkIWqrsGb74urew88mZjzfOI7ZYBzkMakjVRbggRlLNiaPaFCN9zMLBabWvULJRuJo7pHNSp4D0MTepJyH+rlSMUKYMPiu/ynZVr8mjdrqjCWdz7PIbWgusGICHy3eqJWSbAgZt0DInYW7pJKgBbM3WUCfGqDrLri06l+QlGR/vGd3kbu3fRoBLw72ojBR3uIe1dFLQbUX8LOzr0e9ccmtuTHkORJsjDPe8iRuPWCefH5py1VmA7vBpSjOiSJZqbb4LOpP2v25sut7NRzXbrQrdZaN/GjU1cpb0TRlrpZVqFIRLFUwABbVJAGmPhiRT8AICqVGGbKW+gx4Cj7zz/esKo9FXbTA6cklJlqvR5337AmJl81VNsyfqiDAsiSRwlDvrzMbr1naLRBaq3hcwYfac2at5AHGf5mTwoHokRGAbGqavt17a+a5N//8KNAXcMGDdX2Z599trzQzDO+Z+3adaJD8axE7hj3qmyanSOAQJ8gv0pkScoga9aobw84oKf6HKrCEZ8cS/WzWuMoabRjyEcja9iRZ8h+oDr8K/nv1nK+k8mpdLMDBwxgfsfgcxc1dJT/xhJLenUdEzpDCSlPDozHWCtv/w61fCiABFST69bUVgiY3SEUBKNiMEey8BzUoPw3CmufNybQAiJ6rw30lO/bBECRKgI3/R/2/BVDbOjSAJw+6R7oSAIRGKtJRd2krK1TurB/84PV7ODls94hbO7AxmsLZO643qxwmpV1iAm69wcP+JXLLkoBCS8YR4K1H65emIxEkBvmuQ9OW6o9PySqulPAP5cUi+h2bwBEayZNSuWfKHp7+//OgQAsOIhIZiFxHdhfPoO8Vnyd0JTB0Pc8Agx0wIPnzITOCEfMMdC48rHhkQUfW9lmU4JD1CaHKLpA8sKI+RxEfDYr9AHAIdX+8Q4BEi1OiJJloYB47ZhhjMb7mT8scLKcsgYIHRi/6OoXx1nXzl2tS6fO1qJZM0VH9xBtrKrWes766FEI7S2xsJtUmVijo7NDX7BXNIKXlHBKAmZU4HHjOnWug8poaDldzam7nivojjHP83MAQz0n/+6U4Z0AERjv/y0Sor07KgDyHcr9SEuTt9MVAvHCw9Fm/OEEwbHBOaxVvCZjCbZBpMi6Qo6i2DEJXW0QaS97c+dxunGIrhwdiJ4UrKgFnPpYn8Of1xWu/P7Zw/yfX0u6/9HoJepLlJc9kfZRbkNOjjVu0tQ2rF8vhUj2P6IOOP48IuNUaPbo0LUBJCbpZfzOM9119z2/ARFff/21AMLjT4TI8Yjhw0Vn6tals61cvdpuufU2ecqhOg0bdpHdPmWK9esXHGHjJ94gpxNe8AAiauywww+zJ598ypYtW2aFO3fasGHDbOzVY+3yy6+wnjGCMXTIUEUh8Cwf0LOHLVy82AYPPk2g4uCDDvqfIGLU6NHyPGPgOhVq7ty5AhHnn3vObyI57MMcKRWoKNHrOZWeB8M5UpfKzQ11ByLY9oR+RWlmzLRnnwdE/DYSwXPjpcfhec24cTZv3lxbuGixTQc03I+EWo0tWbpMIILIBNcmOjBp0iQ77NBDBSIGDBggg3n//fdT7sO8zz+XCM3nn3+h9iAacdCBByqPhGjFG2+9rXEO3Qfb+I/HHWc9D+hpjz/+hF1x+eVi6+B837Bhg3351Vd24w032G1Tp1r/fv3ERLnvnrtTERu3WbCloTE1zA+UPMbVqlWr7BdR3kv1N1EEaFXMK7dNMeKZWwMHDkwl4Tt9ycE9lCrGPG3EGOE6jHHG9VnnDRH4OvGkk+yE449XH77+xpvWq1cve/Kpp6xbt66Kgl599dV25ciRdu6558ToebXddNPNcrKef/55lp2VLdCZ9srTj9ZAl/AwCFEJ6DFEHDC6lfUfjXA8GjwsE4mH3LhpQ/DEZyI9WBWSY0hIpZZEaYmMfz6bk4XRXKKBzyBDbpWIRKvWrWWcg0TxrtfLJRISqnRyH/LGSqJsjwxo7scncDJ87w3OZKLheM85iqInxc951nrcSlKF6Vg0XDbNF2Lx0yI1qUQSYbmh2qQQd4gOA5qEKsWnjFUwq0n+Qk0jqjHUhBLsLIAsuJzbtGkTedQx1Gnfn9esFtiCwlMdi5k47QjwlpZRNyxsyuOoI+84koHOIfT2YsDovum/Bg31+67iouClrwzqGIAI7sP5hV5oh/aiRgI0GX7nPL6Ptt20YaPoVq4fLW4rfNQGDbQ5QKfBMv3DsWEB+eaLxupfIeqSYnl3VDG1psZOO4/QcVLaVVuIrI1ZD/7Lho1xaopbrGvs1ce2GnEjxpcKLxHZyUInP1QPF+9U+R3lMsCrqmusoqrK+hzxR/v0gzcst36OXTv1GHvo5n/r2VIbaYI+4omsfJ4EKl/YkPstLC21ux6O1ox4F+E47eTDbN/99reCgia2aNFiO/e8823FihWKREx8stZAO77L4Tbg4AHWsWMn0bKOPvpoRdlYlPFiMoYa5TdW2J+RpfC6ktzrCKDtt393eZ7WrFmjRQphAqKDeCLYWPBEQGs664ULw41hm7vnl7+jSlJN/6iTfkKMGmFAYfBh/Lvn1w1AgANGnRvTGFzeJW77J0ED31NbrLtWSRcQ4fUdvPRwBBGAnms+vEDzo+DBRql2TVWOjrkJWweFMQEY6DE7Zpm73c29XG22MM9zVsx6rA3nACIoOuc8eDcQARHXP36F3XWRh0kS9w6QgILlErVR1lNDdqfZ2g6ByNNmY8i5+KxFMGAPXxtzNty6bjgxBSKuHXmO+jVEGbzaMFE0RnVQWgngAcdDrRHCdYNhEnJ0GOeKWkQVJ35njWJNTKrS8Tk3SO97/GHd3xPlZiuuv94aRKpDqrH3+sWrqLioMrM1qeZ7bkOzl6NyLh8NMM9MIILx4eCT9vKIhIMIxpJHyvyiPqYAEsnxE8fxlOvD9QUi6AuPgD1v5opLrs5F/zJGAA7e11PWxggdkRJABCkgPnYcVPQ2m59XCyJQ2vJihTfbzfb8FW2tT68+MiaaFjSxPCQpmULVe2QgQvd0ECHHFLlySmoOfa6inf8rHyK+7lGIVIQgfl6KT3G6KoJE0uSuXak6DaL70P4uKZvoe49UASLcwE1JyMbvdY9wKlQVQY5HLBQJiyCV8ed7A84Q9hGMFfYKxmeHDh3k7Wbt5H2pMDVooD0vpb4UKXl7gxlXYuJZflPrASOUgle5uQIMyiGM6oUhZzPkw+l+IxDzBGyvK+CRHn92gImDBq+hJKGQmMfiOQ0kV69f+6scnSG5t0ZOPWwRsQ6io9Kdknv/9KmFY/C++x+wN99+x7797jsBhq+//kpt6SDi8stGCETAP/9s7lx76JHH5D3nuPDCC+yvN90kOhPfO+X2aYp8C0Ts2117xaGHBRAx5qqrbOrtt9ttU6ZY+w4d5EnG285BFKFPnz520YUX2Nlnnmnzv/1WlCbACucw5MaMGatIBKCBHAKk88ePH28XDRsmgPLMrFn2xhtvqC1mTH9MHnyNwaSgQ6wJ4vkmHn1iX5MSlBd4S9UYqwj0v70KCT4x80mBiB8XLJC3n9wODp6TAzXKk046SQb94iVLbPpjj9n9D9wvAxhKGCDioYcelBMOZgBRA0Vzakwggr979uhhZ5x+mr02Z46dcsqpduWVV9qxxxxj//zwQ3vowQf1rP379bWv5s+3FStW2mOPPmp9+/VTHvC7775rM2fOtOHDh9uK5culwHjKyafYyFGj7MQ//cne+/vf7dFHH7E333jTnn5qphU0Du4YreNxcMDgwdZ2WW7GLkpJjCUBLimA7rF6OaHOCLY3tiFjkOgE9oBH/TxXCTuP17kGSfk4JLErsd9o/4MPO9z+MPAoAaxDBgyQLUgfQr8acMghNvhUHK5pNmbsWBs5cqR1aN9eIBq76KWXXtadDzn/fDmbyZtI+2DOizVbt22X54AvhQOIl5SOdoOah3HvBwYLkm2E+NavXxe0oUtL9KBEI1jwSEjFeGQhYbA1zm8kbzTGlowzJj37TYuWtquo2HIbNBDPnwRVIhJ4cLgHkogDTz944r0yZCr8G+VZuSaNwARzJOw5D9w3ERVf5GkAOsoXXp5NiS2RhsQz59avr/ssjo2LQcpziosZw3YKyWrRCskwfA+/Ax4AEcELgkEfwAQdyKKHoUhOBF50OjpEe9bbju3bZRhjMjhFS1KwAJe6OUpq4j4xMvB2k/mvIy1NtSFy8wLPnnAW+Ru0rSIKO3coElFF2XcW4FKKs+3QosizAgLwsPA5Fnw823wv//hOeZyKAhCgTVXaHWWOmNh2zPFek9bdiFvt63n5el+J3KUlduKpECLcusL16BwFrAq3XvPsmQc/UlQLQHrelZ6tGayGF+6tsnSSwctKtdjlZNNWNarnoRAhIKm8Qsn4UjSpSbN+R51gX//7fcvIrFFuSnKj0WRGeSuzjmhQAGfaA7rYdbcFy2bSyK8sMyvLKmrMkP0lcgDH8MV/BdL3+cf+0Q459DC7avxNqfyBh2+Zam+/844dfvjhmk/zPv/C8vMb24VDL1Sk47PPPtNcIDLHmD755FPU5xs3bLKfflpubdu00UYFhxNwWNCkwHr1PkCRCF4L8nB1Qz/XyZReM/1OshXqYAC3vz51TzL/O0UbqVmaABEY327IeRckPMCpbqGLMLqc7sHfDjQ8J9dBhUu+JrnqNJQbk0kp2LiIXv/xMPvgkavtxKsfkboWnTv1+sf17hstvKoY9mlIvkiBCDc+/SfYKW9/67Fzkc3OD6atU5oAEb3nh+iEqzC9cs3BqsZ+50WPBKCUVB7mREAEpRI8OhGf30GEAxOnSg1cG93jVQFoNLLLbbc9YNPGna71LJWP4EnSoi8FQMu6EChMSYWd4MXmX2VF8AJj5LhzJJkXxu8uLejGokcs7l4SOMIWmVzJDAhPjE7UI7ckiEDjyoME3cktj23kICJVjJzUA09g37vYG2PBAa3Tl2pThey7qMrU5+9xQPgPxpJXCqeuh0fKEiAC0LF04D6ppGnPo3EQMWX2n2uTr5NRtCSI6GK2sEUAoCT2e38mQcSxd//LZjR5wnr1PEBKKuRBhBofldrvMJK9r+QtjNWp3VAIyoS1NKa9f3cjzOVdnfbkr5NcywDR3xgVRMcLC3/j+PKou3JeEon12mtrQj4hR7Jgl3t/vZK1N/3excLY94jQOnh1R5RXucXx5A4l1nxsCVdA5J6hMymyH+VAkzUgcDY5HSa1r0fhAL8/VQKPa4Nz7WXoR1qtIghR9cf3dpe25D6gMenZUXbC2QRVOSZqcz2u4xWCHdyI/pybJ0aFK+sl8zXUh1Gmde8IxF4jWXv7I49Nt3ffe09J01CXvvzyS7UnQICuueLyK+zmv0yWwfbCCy/YS6+8ai//7RV9x9AhQ5TI3KljR0X3H318hlT/8BqTk8A4O+zQyM8fPtyyc7Lt9tun2ezZsxWR2G/ffVNRhpMGDZLRff5559hbb79jB/TqZTNnPpkCEQIavfvoc7UHMv4NRPMZNWqkffjPD+2OO+6wa8aOkUqTqzN6ITenPGP7MB5cIUjFcHNzZUuwf9Guwb6pq6KpqXER+3/mk0/ZM88/r5wIKGCe1M1zcwB0Xn/9dfv444/tiiuvVCRCdKY0E0XLIxG5ebnyskNfInrPcciAQwQiyBfhfcbQAw88KFti1tNP2wUXXqg2u/KKK2TMM34BJtOnP6bvfP31OcpZAXRwb0RmqA/DNThefuklO/fcczVfAXaTJoy3I444PGV7Mi937SqU8hdrN9XcGXs4BjdvDdKxfC/S8thfOHLZ/xnP0Kg4D9vYncD81F5RWam5iu2NPYNtx3x2ISHWrIk3TrbP5s6zV2eHDfuRRx5R/5P/MHrUKPvggw/UDkQiiEIx7ohmAaKcMgediXZWJOL9156v2bI1AAjlE5SUanMjaoDRKnpMaWlEQY2UWMsXoMa0desWDQiFQ4lEVFbqxnkYQmqEeFQYo7zcGiMbqwarUCINdA9oJ/mNCqxZ8+ZW0KSpgAQDkkmNpxYevzxtGaFoDo1DY9F4eOg9AdapTa4+xP1pIGdn6/5Bby5vmow4iCoTS3p7/gT3npObJ1oR1Bl5B6Pygi9yQFktantYsKu0wGPQAawAB8plyMsTLYlFmwGojHtkuFSgp8jatmktj7KM9OIiSeDyE24mxj/XAHHye7sOnUUbg0tPMi4ggQHL9QI/FOlVaF8hytCkaTNr06at2g71HiYrtjXveU4J1+PZaB8iELQpAJHv5Lp8PyFDqXEUB0oSE4KwGgsZagEkKIGijz8px958bUfwGFGAjhB/rPZILsNJg/GwO4hwdyPE6Fr+wiszNkkrmnwRpHO59/NGIcsYLNTn7qq0rDqZyrUhRyYzI02RDdqWexZ9g0U9M0TSiGj1PuI4+3buPy07J9PS0kN0i/am3TVGcuoF6lNllWhftAERnOunOEnD7OrLvrDGzZpbtaWpD/jc43Nm2yWDTrVu3fexiTffGdba+CivzZhlS5f9ZChlfPPNN7ZkyVLr1+9AO/DAgzRmPv7oY/3705/+ZD17HiCaF1WHqyqqVPmUJNtG+Y2UIwOQW7x0sQ06ZZCUNIK3LOTyzJ//tZWV75YEbZDgrQw0g92ldmfRY7+vqedGGB92o+57s8E9j7c3vvttroAABIa/dw/WooOIZP6bU5WCcyIcye9xo9Gvk4yOxAhHr2Nr/dyeD5HksLeIfBN/baBFY53v+t5sY+/m1sIiXSVy8gERnkfhXuoe80N0AhCBGpS/3mZNVHHCsOSZPQKRfCaAxMBab7XnZjjn3gvNUYMgNEFrq2t9bZct1t+PXn2UHCesLSF3KjgdoDF5wnQUCNXaGzyakUsf6SMBaASzlHXZow/MM0CnUxTl+aZCcnRG3LUoASL2N1saAznAetdFA0TgCnDbGiqT40QHEV4eEXPMe8xnSXdABMnOSQUmpy3R94wnxpC3aa2/QSCiD7kNDkJ8eSBIlAQRC812rTRrEHJGU4pagAiO2Xbm7wrGDZ/9ZC2I8Ov6zRMNiw/nIMJzcxgbPt4W3h2Mjte6vCovcQOEHrKQaqxUESwMJ6K0ciLFxFzWWkVtYyFWzqW/2My9ro4bxv4Zl3X1913Vyek89D+GjqhP5MRVhMJqrPkuS8o4cJaA7x0Ybj5uXOpU14nSqhonCT15WbRe4whVJ1w+5eUy9tgTPIrNGuryroAI1i7WVoxD53p7HoXyRSKASeYxpAqg4XWN0VcH1dL1j8pN7hh0ShJtJ/18ciWo81BYqPml2hCIn3i0OfYJ5/FZnps1VZV/I82I76HNtLYKcIXonudN8Dp7HPuwi7PwXB4B4trJ/CT+dkqhgwv2/DvvvkdGO4o9l156iRKr2euUE1FTI6MdWVVyYHASUewLLzftf8HQodaqZQtRlBlHGJzd9tnHnn76aQEEGvewww6TkTx8+KU2b948mzXrGdkL9P9+++2rtjrmmGPtoYcesgEHH2y7ioJUwvjxE+SNPu200/Q3NBeiFRdffLFoP7wPpQuDmeeC6w/nH6Pz3LPPstMGnxqM2TjWfd3hp49/2QWxlgFrmxy0scgaoEL0O6JsrFtEKbA/ysvtyVnP2EsvvyyqEoY6tCWWQJ6bZ7542MXKbbj/gQf0nEQiyIGApQGIINGa5+W+r7v+ep179lln6W9+dxDBvSLn++WXX9mX8P9jBPjggw9W9NHVvYh2PPbYo/bIw4/YqFGjBDT43suIksydqzEJLYp8Fw7GPLkbUKjI70S9iXnJWo3gDe2APQqTA0lebAakgMl9GHjUUTqXKMK6X35VMUvmHGO4b9++mo8eleC7sN0YbwB75qBszli7BMeHzzvWq8VLl9qoq8Zoj2HcEXnius8//5zN/WyunfSnE+zdv79vg08bbKeffrpdeOGF1rVzF1uxapUoYRx33nmH5snJg062tNefe6IG452H4R+GFoYUqj/OiedhCVM2aVpgFWVltnXLFiuEN757t5Kn4a77QhUQUbpkt1QIKzNDIS8SOwAGcMdVcyEj1F8gLwLNegy63eXlwaMGgi3bnZKVY9KTxR/C/rVKTNwfiwKveQjVq7k6/ccTZz3U6RPeE5Vd01nh1kgZQOIVEOEVq9M91BnVnJRuq7SIPSpI5lKvVN8GPPAMhI/wGpP/wXexSDIogke/jmpDMJjkHa+sELeW6A3JSx4x4F4l45rbQACK/lGinTj/obIiEw6qFf3myTpEk5hstA11BBik2fVyNBmczkObMci4rueEeGEazuNaRB3kScgL98rrAAsGHOE8AKUoT7EACgvJSYPbaZB9+VmpXicSgVpXFUnUlRV2zrCg7zLnhXWK2px+ASG+YJm+8vgGgSxoSqnQdXGxXXjtieH9B94XWEXiFaChAn/VoTIrFC552dLSraKSJGuAU5qS+XcVbReXs0E+FK8qgTvAMjVOOMijIDxMv1GsjulPLgO5B/XzG9nKn3+xw444QhvVgh9/lEfgsMMPVyjvP5/+x2bMfFKTmiQ0PESffPJvy2/cyN577z3bt/t+lpOTa9267WNHHnmkvfTSS7Z82XLxGXfuCGXn8+rl6b5aNCPK18IKGoWEe9p789bNVrI7gANykxhDjL96uTkCo9u3bbV8nqs8JGvl5GRTucRufj1WsNYTkmnmv/BzLzne9tF97ImxHihyL7KDAZrLPc1e9dkNQi8F4co8fE3yHFfU8fMiKGl9LOKbAXkMjlYjBpznPyCXyuF/c66f78Z7CkQkcho2DgzKPBiEeJV7fxIiEWUDQ44Cr7exdeYVr3kt+7Oo3AOQSHjLHUw55aX/h6Eg3YpjgxntXusUH784RAlX5IX3H77qSLt/yNM27uXhtQIM1XtCpeqMULPGqUy1YCLJsSZHLKh4+Lylr92JwjxlfjpFUV7gu52HFfp9cmR7JUEEr+OgD+mYtSDC4z/r4+somDtgYHbA5iaK4QS0BrC1ODzJnn73fnZk4mELol3eTx7BAlwmQMSURIH6I83syPjlgAiOejUZNj1WNXQg90UsaEKujIOBJi9HNS1od069iyCi7I0wDog8vB8pii9T7DGOjXXftxHw8ejd2yvfsI7tO6ggKPRdcrQwOlmDgomMEh91gYISkugZ0ah1Oo+cUDEhPlmsEyNZVJpo/HItznWA4Wu2O3dY54igsl+wPyxYsEBggnGE4osixVFNJURXs4LTJOYBg31hcwAAIABJREFUOFVTaywyv/F8zyFwjzL3wXfzTKw7gAavASH58PR0AVgABHszYxADhj2BazJe+W4oFDq82vBe1C6vN+R7tH/eqVa0DXsO/zyXQu0dJVodbHAPHlXx6tIutKKK3UQhYqEz7o/7ctlXT+bmO0iwZr6xlxc0aaI93KMi/r1OK+Rvd5yGR6yt5+HsB/a0JJ3psstGCERwYMhifE4jPwnwmZlpy76bY4UVrQQweA9qEtcFdGAcQysBNKDOBB2H1w8+eIA9MWOGVJUAEXiqP/jnP/UdTmfid7zoHAABDGS8z1eNHm0ffhgWbvIo+vTpqzwMrGkUe26cPFnGOZSdCRMnWGHhLrv44mF25mmn2aAT/5RSy3KWBtdxyjPtmlTfSo3rmOsCVQ75aXJMeXb6SEpcu3fbiy+9bLNfnyOqEhQwnovj6VmsWEG1CqAzZcptMnYBEYAGQARqTVCR2IP79++negd41olawGw5oOcBKRBBpG7QoEE2atRoJYz7/MMjD0CZ/eqrktSn7RXtePABRY1pM/KAUGeaN3eejO4rrxwpKpMDSKJPUKDefPMNe/jBB3S+nPLZIe8UunJZeZkSw8WkEdWuVOBDLJncPCvdVSSbAFuB12CIuNAQP0NF7hDtFOUxVil3qitABPuStlcErrJSTmBUvnCMYq97BPP444610aNG2pirx9mqNWs0Bmifq0aPtFmznkvVymDPgUWDFHDarEfurkHNh5tgQSCEx0W94yVZVreuHj4zM91Wr1xpG9avU95DXj02Ngzb0PlEGQJFJFNgoaQU7la2derQXnwwdPTxpGdm1g2J1Nk5ikR06txVCd10Pt+7o3BHSgFCYXmSuurU1f2xWHIv7nGjEVi8PMLgtCfum88mcxtSHpnoMU8uVsnPEYkgKbwkKhTl5JLMHCvFxoqOUGm4LxYIog9EJDD6mjZpIk85kRgMbYVK64XFinvnfArL7CrcqUHEfUJjwptF6BQQ4cnP3BObQlEJ1WqrUh5KqEsMPNAn90WSrIznmPXP+yF5drdC63guABG+yHEtBgDXBuhgVPug94gU73Nv3AuebjYQVfakLkSs5Mg5bEQXDQ/AodaKKLMv54Zqj2W7S6y8tMSqq6AMVWm7lfeVkD/0jT3VNvjCsMm8+sRWRTm4hwZIm0VPW1FRYWwjCqcFtgDgFOox+TKBpkSdjj1KqCavAWDAWCSZv3pPhVnaHi1WPCeeYAEccigki1aqSt+ACpKlABJ4fdauo/+ybcv27da5a1cpcsBpXb9unSTm+vTtax999JH9/OsvMuiGDBli77z7boiM1OyJvOAc5Wi0a9/BTj3lFJvz2usaFy2btww5OZl1BAC4p4JGBfIsuRoW86miqsI+nfeZ1cnKtPVr1wm8PvLiUykW2EV/PE0gkEKFD8581qbecK3qldz0ykO1ViGN+38DEQ1b1OY+OO0Du97BQyiQHbzNHLznRqEXunYjzYEIOCXJnUkamPEyrSN4ABScNOF5q3NHLQ/KZVNP8IQO3UIAmw4iHFjkX5Eg6Z9r9vLAc1KVqN3AB0Q4sNg7cgCQyC4ur1UXqs1zDs8aIyg782JS9Yfh+4qPDeM2ryoUNqqKUaLM4mr7KG+SHWr36vXsLwI4ue6VEXb3yBk26u4LNGZZZxkDrA9hbvI/3olgvPmcRHAiyDuTLxboT7znIAJDgzWQuYrhVvBwbX0Srjh5SGzwRLG+ebEWE92NT9IDTAAHn838DuQPZZDMiF643e9UqPaAE6+X6O3mfV1bY7B2fDkIBUhwMSJSsdtnv1YbAYlfaZMfir8xvuLYrBoaonEACQdu3qceJQKQAiIqz6uNuGwmoBYBT9nLtSDiTJttK9/vUht5S0bg6Jelafbh2vclUw6AoEZN+e4yrdkACNZT9RWODc6P+t6oNAEgkIPlXIGIqIDkvzsNR3S1RL4Az0dfQ3fgXJfPxIHBXkIhqi+++FzGLlQNxoLXCXK1IKmAxciU9tCYm8c+4UnNQRgkSEo6aHFjntfYM3mdPSIYHGkpuUrGJHuQU4Hl5Y8UCxfs8ORZz7mQMR7VeZw25fQXN6I8mk17uJiH8geReI10YhUzi/kSiup4cb8I1EKOXMiPZB9KRldoWwGUSBEUWyJW4+a6LLKtWreB/6R8EByAyWT25NzkWqy/frjHNxj9IZpI2wMiSM7FCL3r7rtsxfIVKcpId6IJ3FMNLBCze24fZz8sK5P3nGgC9+7e8TumTVNuQvd9u9vEiZNkXGM3de3S1a4fP95uv31qMOzS0+zCCy9SLQeiCoceMkBRENoJD757n1984QVRcf50/B/t7//4wAafdpoSr5EoZWzRdkQfTj/jDPU7eXwY6zznPXfdoX0alkUSIKrfYv6DWAkxB0LRu9hPfr7noUibDpoeIG7nTkWL/vbqbHttzhuSrb3zrjv1XLQrz8lBW9AyJB4DilCcevutt9XmyMA6nZD99u9//7vmyxmnnWbLfvpJ+y3XueSSi+XMGTlqpNZe8iBOPPFP2sfHjhmruXbrrbeKgv7sM8/aG2++qe9h3kMrIh+C/qRdOJ+xAZA568wz7JXZs230qNG6BrK79997twAdY435jKMdhgHV4KkrtXb9OtG9sB8EnHEY1tTYmacMttYtWylC4XlxzDuXV+Y7aWfmI2sAFCYOr24NWNY88porYnwENcBvvv02gDirsbx6KE02Vj/TD4A35g9lGDp07GDr1q2XUhXOYNQiW7ZoYZs3b7G0+2+bXIOyD+gGihAgggRVagsoPyA31xo2aqSfGIRrf/nFdpcUC0DUyUCpoThFP4GTjmeNm8LTy2LapKCxtWrRXB6TwsIiW7d+o9Wpg7RXfaubXc/qN+Chm9umzVtUxZqH27kLvlxQYILeg4clrSaE+Wk47pPXaDTQGQucJzmBkGgEBjmbKh3ineLJUzQoz+OVr3ndE9PoEJJpMeYBAnj8oVulwqR4wn1xrcT4KxegCkZAjRU0Dm1FERHUmGgTBiyDQ/SjOnWsR4/9bemSxVqUuS55AFoo9lRr8vBMiuJQl6FJEystC0nbgKfVq9eo0N+WrVv0d9NmzRThoUo1bUM4C2oYSbwc23ZsV6EVIhIcLJwMDAYh0SUGJrkZtAntLcm1mholyXki9u6SkChHX4imRM2IzEzRmS69IkQJ2P7nvLIzVY2UBUEgorTYdhfvUvQghIBrtBEwcbXl6rn3WIaM+wpFLgAXymnRa3gm4Pchi0vyVbplpqdFEIGhZZHOtEfgQYnV6O6nZ9jBR59gi7+ZZ3SPFzkMMnPkQVTazffH+gBmdtmQ02zrtm027pprbcfOQtGQ8O6wiS9ZtkxtSJ7Djz/+GHJoqqrs8y8+l1JDl65d7aOPP7IzzzxTUaZ/ffSR2otjvx49bMWq1bomz1lRXiGpSI7OHTtrgwE0kP9TvCsUHcTg6NSxk/IzMuvWsV/W/WK7infZpo0b7Ob77wjNHfMYzjrsjwLqz85+y6zcQwixS3I92SHhZuatwr3O65xda0A7OMB45uPJImAOIpKysV4nAiPv3UiC6Ryt7mQ9gL0LeZnZwTHKcMxVM0QZAPhl3p5j02yiuVeY2/XcBt+o/e9Va+va+rU1orFgPLZqk2Y/tgnjEcrSoi+KrKHVAozeA0J7YHB2/2RZKiohABHe0DNPu8/sZbj6Lh6GStBfzAb1DjUjODxx1wvl+b3563l2FTNCkq9/HneBNpc7RwYllnEPXCybqkXG0/by+2brtxekdPyPPHSAdencKcrABq49UVrGPtxuHAKo5HEB0TyoOtupkxZ91rl7XgkA4utNZgeGWne1URX6iv5MeOVXxNQqurQ7GCnmxeyuNsPo5nAQkawteGRY8mqpccPNRqwYLq+Ve2NnPR8SQ0l8V8G2680mXxs/91libLnRnqxL4jwqLyi31WznzQHEedTBQSVAkT4FOGSviX35sFllFPpy2pZAxMGh7sT7Zx6va422kHguEMHBEPHcoBhJ24E8opltWTrPsjA8Kc5aBoioI5CAp16bchJEIHwRjeU6FPqLBqXnO3C9VAXlSK1R/kKCgqNkVSIXMaEeRw7eVein7KcUIWN8QINg/XbFGtZd9hpeE301RjXZe5xq6spPYQylpWRn/b5Y+1nnJaUeqbXsp+y52Ar0MeewD3AOa7soerFOghvRymNUbZS4fv8XGVaezyPP7HOeRO2RCCSvlXhaXa37972B+3YK094gKEWbivMkZbzGdseQc/EB1cOKFbm9ojaGk5ypFeUy+BxY0T4CZ16NOkYenJbIc7qzUtTo58OY/bjLP+za6yekqE7777evZEidvsi+mFEWoqUlto8csnKUovxYyez0ujKZ1rxZc1u/YUPqtd69e8kYlPMhPc1OO/VU++67723Nzz9HEZg0m3DdtdahQ3v7yy23yl5yyhUfOv6441T74boJE+3XX9eGnMOcHCV6U2Ttm+++E82Wg6gH8v533n5bqoLybwr4ESWDWoZyFnTyWKFc/ZcAESmZ3/SMUBW9KtgH2D+eZAxv/577HwhThroMhx5m3373rXITuX/2vWEXXmDTn5iZek7sGmg/HO6EUX+kmZ15+uk2Yvildu9996s6d4iyVUd7rVjntGvbVlWm77v/QVu3fp3uCZsSYaDMWHyWHAFqKZCz4gdgRqAxLV15pXfecbuNnzBReQR8P/Lxzzz1pKJ22A605rbt29SPRSXFkm1fsWplpA8GJghtt3/3fa1vz16WXaeu7EkOl99nzDq1H7sN8I1twu9OtwMgs2Zh20lpMybBO53P7cEk0GOeAeSw9wggNI81zeTcbdBA8x0BGe5Dwj9/nTCmJiRTh2xwQATGCxf1kF02ni9oH+VQfEpEaaosh6pSbKXFxfLEM+jg6iPXikeYSAR0EmRL27RpqdDg1i3bbcPGzaJ3NGjY2LJzcq1hPnSWNFFH6uXlispSk1ajCnrw9orwCjOha9L0YB4iZMEM/OIw2VRsq6pKDcg/DvdE8MDeyDQa9+pVM+kspzG59wQQgUG+c/t2q6qukjqDJ5krkVoSriGxTosMlRfljaiRAdisWVO9B2rDm02kALSuegRNm1rfvn3sh++/i8mxLPJV2pSk6BTVmQASPA/fW1kdytNjmML3x9uO7ByqAyy4JOySB+Eh5+YtWqoaItdYtvwnIckt20IeAJ3OYk9fM+EAHVRQpE1SidyZmdqQ+DzXBETImxP1uhlcfK80wal0HaUH2VAAcMefBI+42P753horKd6lCuaqG6LzaoJaR0amwCe/w/eTSgZ9KY5pqIKpKE02lc1LVWuD5KsAPFCDqMZV5zWUtBBRmZWxR1SGsdj3iGNt6Xef2y6BUqhKu0QFgxJ2412h0JiTq68deYkUwk49dbCqRLJ4UpAGXebmLZqrL+FR4sUQja6oSBPp1MGnWoeOHe3VV1+xgw46yPIb5duq1av0XXyG/J8duwoFklm827VppzAyz4wyBp5NNOg3rt9oSxYvCbSk9HQ79JBDtVmkZaTZijWrbcOmDQJYf3n29pTBf9lp54bCezV7rFmTJjb1rr0oTP9/QARNkWQ5eUTCk44dBGDcJeVg+ZxHH56JIOL2RPKD01T4vFOdokrTwZmBqvTl9wNCBWIzazg9XCwJItzb7FEF3v/6nU12x+TiVHSi2jIsN8/s/pdbWos2GfbYtEJ76+VQrDIDwtGeajvq/OZ26cQm1uOTEJZxalP21mh4xhHRe6DZIYcMtH59/oAwks157Tlr1XiVXXqW2e42IaKXs3m3DUBxMeK04iZhzXEDt8BG2K/2jfWzQH26Z0x7O//BH22ZBbLQkM9ftN5Dl9ohRw60LvsH4PPy317W2nrh0POU5+S1B6Ct/Wfu57ZgYcixYK2uNQLiKO7b2w479BAbP+dp+2LVGluy3WzfOmb5V5p1hwbUpruZ14OMVnXhIrPqpUsVhWh2YOyz7WX2xWrPhDfLzzXbXGRWL1aJjU1kq+BYm1lBRuzzEeHzN+wYbKf/LSQz9EcsbNNSm/KAWUH8/JUucvZpvFLBUjPUk3O7m70VX+tqZjQJtPdX4vUPC9cv6lrfvrde6nfGQ4n9av1tvmVYV6tnpZa1LiC/JVEB7LWlS0VSqtu9u7ULMvtml4QfBx3/lX29MECk7h5F8ap6LHf9zJbWN1tgPSzLOpotvcOy6mZZXUkzVoZcCNQJocFCIVA6ATl0LEFR6pXdDbVBOdeCI4xDicbk1FHvJ9Y+0OtygsSOQkgi0nvxSlIp9/sffrCOHTpYv/79tb6wb7CGs59R/AyDR3TaSFPSHo5hWlKSopjoBqJR74wD71d+OujgO3WtPYFqgiHC9SQ7Dttg+3btSewdvE47sA+6wInv1eLLewG2+HvKAx0rRTsdA+DkSaCibWVkyIGTrP8QovuBvsF3OR0rFUGJibn+TIq8JKIfv1HCijkheGulvpiZqefH7iQKwX5FnZ/QXyFB3W0Bj07IwbclOO2Ku25P9XG9F2p1orefvkGJuQBBPtevTx9VRyaJVtHoSioWU0iWxPStop/Qc2JdGA6DSt0bVBxA49y58wTYmxQ0sc6dOtrX878JNODsbCULIxu+as3qIKOal6d8Hgel1KqAQg04zG+YL3EOza2iIn2Oo3HjRgKLtAXFT/GUAyAwKnsfcEAqB4W+SB0xZ8sjMF6vg75ywOavpWwG1M3Ia4xUtdR5sYYJcreSCk5Pt14HHKCqyZs2bZbBj8e9ebNmEo6R1z0tXW3BvWL7sYYyzrlm586dNG45j3942ZWEDLUoskQQMEDSlbFM29BXiORAh1qz5mfNX+Z95y6d1Z7/+U9YxGCFQBmC0UAEpnOnTrIBsZmWLV2mudexfXtr266togueowpIR06edl/zy8+SdiUPmHuGRsd4O/7Y46xVk2a2C3s6KvPh9CXfErCCXUj7JssUeCSSn6wHzH9sD9oBwAybJLRPAAW87jlDyhndtk1rDfeBulNBs6b6POuMR/CwDb02jEBEUWm5ffnN9zoBo3/woBPtl3Xr7ZNP5wYKTXqGnX/WGZZXL0uL2D8+/FhGHggRWgkPd9ShB1q3Th2kulSyu9x+WbfB/vPFNwIDIMZTjj/a8uvXVx0IAETDho0sp159K2jSTNfHkGXDhgKV1yDPWrZsYZu2bJJxmYEU4h6T0e2VlUF0eN+Y1DSiczUBCywqnqHOTyg7NKYnijuvjNfwlCjpLSpsBGpMLBwn6lKQu2UCKelKHoygXa1ieqqNEYAIXHRAFQY4YIAw2spVq1UMjgWKRick3r59O1u8aKE6TuGpPdVKDmNiQ3fCmPfBTmdl5eSptsCrr75qBx10sK1e87MSqyl3zkBs1qy5POu0AW1BKJaIEM9NJCK/UaMUiCDCwMFgoS15Voxh7p/2DIZ7tn4yaLSJVFZpsjFBlBSF/Gus2xHqGYREahaIM86hFJWW08hTWGjPTF+pSIRzulkQSJbPIimY4luWpkWEypuquSF52CK9Rx+VVZQp5KcNlxlRU2176AMUxNID7QNwoM2B4nB10A7Pth4HHm4/fvWpVVRSQK5QFaUpsNa6bRsbOvIa3eW4yy6x3WUV1rd/f33mhx8X2CGHHGrbduzQZGJs10lPV9syobp27WoLFi1UwRWketu2a6fFZvnKFVo4Fi1aZINPP806deqoKM/Sn36yz778XIZF86Ykrpday+YtNA4y0zOtfbv2AhRFhbts7a9rrXDHTi2YUKfqZdeTutbCpYv1+en/jOz1aLRPuORKtSu5O8yTGbN+S2NJ8TMy8uzsM49XhBGFtKefinz53DZ2/22327PPPqexuPhnTMNaVlrX6o62vP3q8BogIFb01d8YXa6U48mqHpXwhGtoLQ4++Ix7wJOvOb0FELHV7M8dRhr0QdaE3jcFz5yDCH53IPHctHX25stl9vSMD3TOwiVLbNq919nk6W3siAEVNmHEDrOiTnbdtffKQ3fP3eOsquEvNvuiHVZ8eORoJyhSAhLcfwez3seajR55kw0fGeSnrrz0KPv8q0DkL88ISctZlRV27ilmLW4PFc/8Hp1iBYjoZnOsQinLZittiX5ujNyfQZvftd4D37ELLr3Lrr2WksxmZ55xui1Y8KNNGh/+5mBsP/f8C7Zk2XIZFJyLUyMcNeLikoCJnPZ9/Q+0Rxcvtg2rVllDL2jcyuyhk8wGdBtkhvOSI/ZD0TazynfeCSDivEFmdc1O+nKxbV6zysxxVbrZ0GqzFoMcDZp5fTlmevk771gzynGcE95fEmjLwis9UApc9E5gOXYeZObqzeSf+5gpeSeMkaGD7MeoxnqAJ2kQmah6R0vJ3BZTdd0mFvIcdlu2ARy32Jd2wvf/MGswKCRrcHxgtiqGUV585x2Vqejxl0FWcUvoi3djAsbf7Bx73yqtcGG+DdoSP+sRljhE3ukXQER9+4Olr7lWtFrx7quitDTeujp1rA6GdLwEuRECDBkZcoik14SikmyYzG21T9xbACECEXWp1RC8+bLFYhSicOcOGTQwAzZs2KjxgKGDAwinBxKk7EHsX6yVGAUeVWdtZ8/EIHVjiffdC4yBrpyIhOHvRpyoTTjJAEkxadZV+9hHVZg2SoZjbLqoCvcv5Z1YL0BiKNHox5iVdzpSWqSwFEUAvDIvbaP8hBiZFsWlqEh7D69BU3KHJwau14gSOHMFKuUZhkgD/0LOXO3zsFc5VUp5KwCMvSRGFfWol6tq4e5Qjd2b4o/79TvuDMn9HDs7bk6BCH+NtvdIlNdBcBAnhkNMEGcN9wgJr3kyskeFnGrlNTUEfOrV073LyxydeU43pm29krHTuWTbxPwQRV+iQ9Hv1Yv0+Xn+jHIwo04Z75fzHZgpGpSIMKUaIyEjLA94BAYhDzTYUFxD3xHHmhLa4xzxtkiOWe87Jd67nDFjOI5Rv/8UXTB+L+d6no5yUysqZI9hkDOWGcN8BpuH1/k9yVTxHFtqRXBgwHsEDhuSZ1Ab0R/xs3qdHIfiEkUD2MMp3Kg5lZMtYFhUUqS5/dOK5YHeXidTjkciUNTH6Nqxk513xllWXhLU0bAHscGwLbFFAh22nu6FCAzzjWdhPjmIJ4eZuct4weFJe+II5j5ccteLLfpP7kU1Jvbd135ctNB++uknzWuuzXfyPTik99lnH0u7fvSImhdfe1uJpFwc4+jC886y5/422zp06CjJMRJaBh5xuJ34x6PsqusmiQaDFCWNxQX//e+wwfbZv5sNPKS/VVTtsY/nzbcly1fbUcccLVTzyy8/27jL0B7OtYImzUVpsrRMa1zQVF5jVIRYOzdv2WQFTRpb67atbcWK5cEjnZZhZaUhL4DG0QCJ4VMPx7CI0Wk8OPcUtPQ3CeVxPg/viJi/8aJ7pT/nOHoY3o1dfx3db0AEE47IQ5isgYYDoKiXnRM4zOmWAhGuroMHGulaEtUx6rt17aprUWDOVaUaN8qXDByeZj7HPXtCOIMlv3FTUWXoBzabZT8tl4wbYW08A61atbb1GzZqYqCe1LlL18D7Ly21vAb1Bfzg6HOPfIZ2dAoTA59JRZvwOs8OuGAyMZAUNszK1u+utMUipQ0hi8T4gpT3hmsoEjHoj3EdwbXtxOcye+L+r9VmbKNMKiYpfGG8aYAuQqbYPuSGIN0qz0tePauqQZovRCqgM6Wn0fZVQV4xI9w3Xj1RttKoaBqiYt37DrDPPnzPcnNz1KaMCZKrb7yj1mN/66QJ9v2PP9ofBh5tPQ/oZT8sWCBgAM2Oqs4sar+uWa0NjDaBH3rMVbXVsy4acLq+n0UMxQWABRsbBVvmz59vHTp3sk+/nKe8CqI2VG/nGlS9hVddWV4pCWQf50R9Au0AumCmPFWFJcWWlZNld90bCOJjRg63iooyASpyTR6f+Wxs7+hOzY0/883Gnnq2VdSkCSgBYOTtKqGQTV1xZvMbNrJbbvmrFqFvlwVPtyfI7pvWVdFBdOYXHBaTKii8ptU7/sQgdcoJRrjTUKhIxuGAAU1+rw/htCje/1M8zwsO4N2eHaxc9+onNyVXVfpk7JeiAn2/LJhuX339iV0y4ji7Y3oD22dAI7txxBZrlNnPpj/2kd6/cshRVrX+E5txa7gaQCJvRUltVMWZXxFEKBLRP1RQm/P6c7Zu/Srr3r2XXTs+FG77yz03W2n9DXbxjEP1NyDi8OK55nkTdewE22OrrMRCccUWW4OC1NYmsfr1mm3W+0T7HYhYsXyZ/em4o1KPvGLVGvvs86/trLPPtgcf9ASBZIuYxtupp5xsyz4O6/B5w4bZ2ZeHmiFnH3K0isO9msyLYHisMJviNdjcuM82O3CL2fHnD7OTLwyfv/Doo41KGMHPGo6U7Ks7IT3wRPTKx4WredGu3raACQILzosiouXJ915+hWt4pMsBpudMtDjDekf00eX9mGXN5x28vmN2x59DtW0/fKb2COwlK3s/y3LWRjqf34ffM+CctmHMxu++sUfg5A3+4mhr1qSpog+sWV6fJkRXQ+SBHAjPiUhFI6g6DWUjyopjNHGwZighGM93rPXgicKu4uRVljGgcUiQD8E+jSGBEw3DsVfvPopEcq7TclmHPYdGSnSiUQalRDyR+n5oUq5iFCk/GDzuDPqNWlT04mNcsVewhyeNFPYQjBRXFOR3gYXMTDlYMKClHBUdTm5AK/cBdURyuiJ7gHZVUTnEVWI9CAca7uBLtVekfmHcuvebZ+N9GaCqmRQTx6O8q54x0sf4bgc4Un4iHyJWs+ZnWmYd0ZLdMHSqUjI/gv1R1N5CB/ZmO5qEieVGXBALCXUQUiAiFhl0gMP5iuBwD55Yj4c4KiUqQTxW3Oa+vTK4kpEjFcvbxfuRPQkjUQAjobjlwCDl9Y9GuxvgPj6T13WKmYMBp5RxDb0XQYbGt9PwImjw63k+kCtgOSBQn3mVzfg7z+Dj8GEaAAAgAElEQVRMEmwMzY2Yj+oUNuWxQK2O8vl7F03071FRtwha2OdcIMDHK3Ygc4O+xM5JAgkABv1NbgrjHmc3z8x4dgq9KEpRgY15x716vg19H3I/YUpUB0cDUcCsLFW5LtldKifBytWrxHJo2rxZcFpnZoQcCEuzQ/r2t7LiUtmLzqJxpzjF6bw+GPYuNh82njNOmK+rV63S53gNBzdjwvOPkvNcCe0SbgkH44z14t33/64ieLQTbAtsUwAF7+FYTevQrk0NjTfjyaeluESZ7yMOHWBfzv/W7rjzLiXUDDzySIGAO266wa798y3yho0dd41krWhMiprcOGmCvfLyy9arxz52zBGH2H1PPCde/tzPv7DXXptt46+71oadf6btv093a9a8pVVUYMzsVn0DjBQ8yYTqUBJq07aVQmx45XjYrDrZtm3rVi2MwRPTSAOBhcxpOB6ecZDBQ7pHhM4mGsDDO+2JSYhHTyG7mOPATwxR8gvoYJ/8QX0heI8wcPkppweeI6o55+UJTITK1VVKgmEwqgAfxctKd2tgEBLq3auX7dy5w1auWClJVxZmSt2j7MTf+llSIjUrvpeQNcpD/fv310D+2yuv2q5dxTJyWdzYREhQJ0mHsDMgok3bdnr2wl2FolFRvTFEU0LhPYwOKDfJcJaiSnUIq1ZqsDBZBGbY5KQ0tUETzcPw8g6kp2szwyB1Pix8yQAisBw86xYroMxm3P91kMODDhJRO154FSyUpN8ecQ/x3AROLd68dMuql6UIFWCDzxK5IfzLTy3OUWKRfAh4rIAIkqq79TrQPnh7tvrXuXxMWCYyssbklhx62OH2869rpW7Vrn170fH+8+lnCisf0Lu3IgOtmjdXOBK1Bhb1aW8GHjXHmOMvlneBon4kW+8qKrS169YqksCzwnf8cfEieSGIDpG8dPrpZ9jCHxdYp/YdJZ+H/DE5OHmxYjba0Blp6Up8HzzigtoEaacNkcMxfIjG3FNPPuFTPrZ5tIhaByBxyVEnWSU8zU5dBCypJ1FUVGxdu3azM884S7UpZsyYIZoc4V+ojNSwcPk5ADSeVSTw8L7+eGsEE3sXmnM+u3uYk4XDvDoxIMINPmfMBLZPsByLwkZckFcLIsh34GhRHDbmL/IgtZt98ucv7eU5Zt8v/D2IOKlqu424wyyzYKA9NiskBgAiFiz/xPb1vd5zIX3NbGTWuYPZFaPNrp9k9jX3FajIqeOQwwbaYzPC9a648mj7dsFc67JvHbvurmb2zWdl9tXs4OpfWaeTleyosPRG+Tbg0v3tvi5/C/c+3+ym19paPQs0q9X/3GoXjL7Trr0uVFQjErFy+U924vHHpPi87/3jX7Z+IxKAq7TeLVy4wO679z5btGihHXTwwTZ16u16/et5H9uww47Wdcbdd5MNvzpEUTqiHU5uDvQdYoPtzVZiQzttJ8Osc47Z4Dyz61ebLTeza2+6yUbcHD7fLnp3wQkoJf0nJlh3xBEQW6ZHptnQdLM20JAoRp1l9u//Q9l7gGddnu/fZ8jeBMIOeysbKWgdgAvcigruhauOukeLgtVaZ1W0VYvW2dZa/VXrQkVBRVFB9pIdCHuEhJFBQt7jc9339eTRX//v/32/HBxJnvEd97zGeZ4XKWngSA6hqpauGCANo/3deH87nuC3SUR9dz7LpLojg8GdNi2cZOZxv5RL/poTgUPrS8wE6eHoV7gTcRHE8Og0rpsQeEiuxHRt2XPhPpgmThFKLl+T5ER0fbG5jjz8KCNwYgwYz6CuPhF4MTx8euDVWU0Q9gqTRwV6Gaoxe+TVoTDgotnL+A57lx9ueLKPsIfgMMDJo48xbvr066fvv/3Wro2RAVR10KDBZuxysJZiKLkcKfN4O3sDUIbmzc2Q4HBiskfz3cCz7AD1F2KEGEPNIq4RWsX9OVzY9xOuyb1hhLiCEoYM+xPVoFnLMThMiCMSPDE2MWaMvxghTE4y59qmUhMJ0V6Myx2MRj5QikXHOZwTkeCUJClBJYjkkZcSMj+h2jUGqDk9seYE67tL5nodClO2iY4Uz5IcZPSsSuaGAu1vW54gYHNPHmT1OiJmX8QCtcbniMqN2ADG+0wJkG32f8YFY8UDezwXEFrLymRlWT/yk/vFrrDAEzKqUbLexxPLF8/v8EfnirjNw+ueNUoOpjoawzNM3m/Og6FP2Hf5GyPWI/UWjIxZIHPsYru5Q2CvRalj7gHbAa6BFUOLWQ53IOw7sY6IY/k9C2XXjn3F2PIMl8HzoiNI34R5GKBaGOG0LzYVY8uCmJmZllVwAj+foT2ZW/QzthD3A4SMz7udSZ/xWewf2o32MhXOqCDqToSJXxw8aJ/FoTWOEEIAaWmJLATfBzHy3ezZ6tGzR4BX7d1rMKntW7aqWV6BVi1fYX0IIsUrpJugSk5OEPDJyLD1guejP7gv+pWxvWXrFrMl2rRuk8gmWVvHvue83BeCMnzfszq0Gfxk2n758mX2EyVVYJNkQWiP0tJSnIj2DRhYCxZRWvxKffLxx+rYoUQbN2+1wihM8vt/d59eeell3X3j1Zr06FOmGoATUdK6pUVBxpwzVpOf+ZMO/8Vhxja/6uJxeuH1t3TlVVfp3omTbFJSbbF7t6664ZqrApkYsmBamjUMjRAG+kErrkEqJy83VES2RXA7+rgh0kJj8XB8nsGDE0CDcUA8wTOig1EwYDCUtGtvEw9HFygP2QCLfhAJz82xBmcRI2KTm58XlIMyMm1RZmDTUE3zqbqZYuczo/pgyEi0adUq4Oeqq1TSrq2WLVtqnYQTYXK5aalaV7oeFoA5Sdx3zx49tG//Xu3atVPlO9E7aRApa8jWZRtKzVg3crNNsDBJ9+zZbYMQxaAff1yhbt17WXVv1K46de6idAw/vF2lqHPXLrZ5wSchop6bm6dvv5utnTt3Wfl1JgZt1qdPH5MMBcpE/yATyoZl6fcmTRJkdUjfDQcPhMrTLkWIylGT1BjZCsUJ4WlcfAXh5GSsiu/wARv650c/DvCl1DQr1kRtjIBT3K/8vFzjv9DuQOSM0FdTbdJqeOVMmCAZHDTZmaw4kk4CA7dJgT36g7GCTN8pY87TrBmfGt/mvPPOM1IiHvVxxx2v1m3baOrHH+v0M860StDwKVatXm1OJFUbcSaoHIlUXnqTNCO006csLn96ORJGKXhz/ljt3bfHnLRmxc2NLNW8BVkuCO/79emn04wYiwHftWs3g0Og7ABUCZK1VcDNo78D34P6K1999aXhMJ98JRTV4fjLgw8bxpU0KEIHFRSVm+Si+UnGmuo0/vLzlZ+To4pd5QbhyszP0yGH9jEo0/z58w3fOWzY4brwwgst83jPPfeqWbPm2rF9p33mtNNOs7n05ZdfqmfvXlq9ZrUq9lRYX809an6jhA4GXzJXghv1qK4XnkMuNbm2hGchHAplEzeGnnEi5kv/OtJj3QSqYeAGJ6I6rxF/+9hD9Xrr9bqEEzH7u+m6+OpRuv+5FoJA/fCpq9WkZKSef/Yz+/61V47QrG9mqFf3/jb+15et18ayNerVNfzN2F++boG69ZRWrZbateuiDm2CTtHixQvUrl0Hde8xUPf/IWBtbr/nWu3esUrfzPpCBXk4vw2qz++svn36KTVazjNmfaNsVevaBwLm+E8TgpNxzOEhe7FkzjaNHTvuZ07ESp0y+niT+GFzeX/qJ+rctZvejtKMv77xRr311r/UNiUQWG64b7IuHn+D/X5oSooGDh+u0y67TOfGTMK5I0bYsy1bEKBhHCVdumhgl/BscKtWL1xgUFKOw44erhMuuExnxu9fMmKENpeXa+nPvs+84GgoL9c6vt8gvdZPeqdcertaysovUp+h/RNO2JyvQ5ZkTFvpLs9SuK4BToSPC89qRGeibkuqORE7jmuekPklGzVgd3yeuMQ8cF7i8RK/4ERw4EjgRDygCZoW02Glq6KXizPrNrwTquO9HNt6moZN+FAnHjdaxc1ahFQ+hVgjNt4j0060DUZTI6zG2gcC8v4QQTS4UuQXYHSwxjlmm7WazDsOA/sEc439hv2EDC2GjxuXyfBbzoG4A0EAFP+sRkNuEBYxzHd1tcrWl5qRbHAnlHQwepLgI1ZMLdZCMgMiwpvMaI1Y9bCfhXpNxtOLkV2PSrKGslfhKLAvs4exRtNG8Mr4DgEuN/o9As+9e/TdYS4Os/E6EpaZSCKE0q4emQ78RGr+BAOa18lgeC0Ij/57MblkuEvQaQ9GtMNfLDofZXgTxPhIDOe6noUIQa6AxADu63xKg5YhzhIDnu404OzB7WMM0a+0jas+cV6w8sxT+pM2s59NUmxfWb92ncmpt23Xzr5LexW3aJEgtrsjY0iJWBSWfjKlyygLSjTexwT37vfrnNLkZzN4cDR8iUwbWR6Z+2ToV1pawglzVEKoWRWQAZ5pSybwe5aLa3mWyMRDjG8TapEljz36wTgXVkw2tKs7du4oWPDRM2pxjCSgbdGRxInA7vNnxAZgLmEPYhA7zMnfd2eYOUu7b92yxQJ99D08DK/Hhf1BZtB5OV5zzNuAPkSYpx5idWGBOTPuxNHfGPfYnswX9tuNmzepqFmzIH5z4IBWrlqp9u1KlNkkTTM++9zGzPnnn2+ODTazc4d8LnIfjshxeDpc2KrasMChHMr5sEGAT4PkoIaEOYpp6QadptxDxd49pjhJYADhpKaF+dq2dYvxb7Bfu3Tpak4sfWzBkE4d2zcQGb3vd/erzyG91aVzR5WuL9OoUaP18KOP6rFHH9G5Y8fqlNGjNbhPb30zZ55uv/MO3XTLbWrXqoUZ/hjo3/8wT1OmPK+/vvCCDhvUT3MXLtPUjz/R//zP27rpppt126236pNPPtbtN/3aiKQYtEBTTPe+4WAskIGUa4jMAHchwk+H7ttfbR6r1STYv98WVDoUjDANSkfyN9FzHAomDgOFRqCDKORVWbnHBgDwn5atUKEKDPb8wgIzOMHRWMEbYElGnAMzRy2MahUXNTOjjAWV+wrBuQbjj3DsLt9l5Gr7mZZqC/XePXtNapNJsnJ1qXr1OsQWltWrV9n3eS6+T8YDJ4LMC1KmdBYbNAY+jgQF7OrrKCoW6nds2rxVPXoeYqT0HTt3208gPA1WFTdFnbp0Ns9+67atNunpm/Xry1SQX6heh/Q29SC8zcBjqDcHi7bidXgDZC54BoxlIv8Qm/NyMoxEjyHs/AMcByL5GJ0XXBaZstFa/Ozj7+26ZGFGnwqGvKn++dc51neBmIYXHCBNYeGvN4eBdsBxCiQlYF2V5qiwAGZmZRo8jeq99DVt4ZwNL24E7phIO2MA0jn8BGRb6VcmMc/E616s66uZM40ATZSdzZ1JSNG5nLw8+zwLPwNj7px5xjthY4fE9eeXHT4kXXze2dq8eZMZ2yUdOxg5ql1JWzMmgB9ArEpLzVC7NsgSN9Gbrz+oO387xch0GemZlnFatXKFevXqqXlz52jdujVWHKi4ORCnav3u96H62et/fUGlZRv023uj5Ixjt91kIlgbbewLxpxhEIqM1HR71gVLl+oXw4ZaxIXjhx/mqlWr1hozZoz+/e9/W5GiXwwZas4XiyoFZXAucSKqaqq1YOECfd4qivsTofVKZF7UFEUnz0TgMDgMxaP+yRAXrxUX7OpweCXrJJgTjgQyr6eso26yVN2p0YHIOrJGD5VJbxyU5q8PqQKciCvHjtSEN9qZE/HAlaXKTDu60Ym4PDgRU175XEOGjtD0ae/ZnB9x7KmJ23j33Vc18d5QifP66ydq/PgQjSfrcMXl92jIkEaYkX9pQK8UHcxqopEjztAD97+SkL/k/Q1l63XdbeO0fPkCZeelqkVhiV56fqral7iIqrR40SL16RsKmiELuGbVSp1+8knmmLO5/vu99wEO67tYwOjjqVNNH71dasjM7I7FHDxhsiqSG5NaV19Pn66xI0cqr6hIT73yik48tfGZ+RzvXzFmjPaWl6vs/+X7fPbXEybo9vtjeD9e5Pvp03XrmDGqrg2M7VEXXqr7n3NiQ/gQa+c9v75YM9/7t37dXzKVVs9K+Tgis4ATgQPqxP5o6+/o0+hElKyKBQKh9kSy/gOhzl/iIN5+1dXx2s8FgsNNerLRiZgaT+xjk33Wf4/jcF7rIFV28PtnlZcbqu0afh5hiKSiZi47agaqKx0lQTTYrM24jcVLTaIXmdjaWnsdQxxBBtYi1mb2NIJGzEGkKVu3aqXSdaUGU2ANZZ8j04m2vZOYbW+KEo8YL5zH1AAzM23TL9+1s7EgWDTKHEOfDAfhfGjX833LnqSkmMFC1oC91OU8uZ6r6KAY5twE1OVYb93hYD/nXJwHB8OzCQ6rMsx+dEgs+0DBzP0IaTTY3sC5zCD9WW0Jh6o4Ft36CXUfotcREmRKTtEI9chwAjaTVJDO+yxZfjdB/E5NC0VnvSZFzDC4RCmvExDzKLpl5OH8pQVFKoRZTJ7V+rvGRDs888Q4suDFjz/aGHDOCf2YX5Bvz84z1NXU2rpC/8OdpJ2wMUwlMZLyPbpPe3BeJ5s7MZ7XHK7t2Xt3ZJ034lky2tHHkEWm4fyQ6Yi8A1decqUsr/PhToRlg3DGXOY28lv+mxPhNTgMZRBhVe7g+nPQtjYmYvDQsgb0XxKB3tW3krMZtA/jmXYEvu3qlfAaeJ7Bgwcb5p/56PLZNk/3N0KH2J83lK43dAR9xbhlzNLPfI4xbcXjIu/HspFxbBlqA6sM6e/YBti7nAfkA5kGqmUzn/ks7chrHDiLZFqQfN+9fad278JGLDGFSJ4JW4Z24L5xZtxxp9+sPliEV2HP1BAE3r/f4NGsJUWFRQaTYl3ivi1bgqO1bZs2bd2qzVu3aOOWzeYgwFvNygjlHMhotmrZWqNGjTKFLuwxYNfmRDz/lxe0p7JCt9x8kzqUtLP0+cOPPmYRkCef+KNBko7+5RGGrcLgu/3Ou3TTLbeqbctitWnRTBu37dDb//6Pvv/uWz322KO2AULg+Grm1xox/BgrnU309bbbbtWF48aqf9++VoAOTPeO7dvMswPiQ4cxWeAFEKXGgCWCjuJOUVFIWeGxkUIh0gGpA8fAoTS22MUCahiYdJYx2htQb9qvwqKmlqkwGdhIDKMoGF4hn3NeRn6M2GDIb9m0We3btjMnwiAetaEgXsiaBMWlpoUF2rhhg/2NCgBGMAODFBAR3qqaerVp0y4UD9u21Qi4li6rI1UcXutMLY3mReY8sBCvWPGjRa8wJMt3bbXORsp1y9btat+hs7Jz8izDQdG+3LwCcc/ZOblqW9JOqWmpBlfCOYIrULlnn3EpOrQvsX4hShMWdll0H+INix0E3dZtWlsmiKiYVc+mKI85EUGpg/NhZ2CcA6miXy67+mL95ZmXLAIGFCyQdaRjT8RoDeG9N1/+3vrV06NG/osKNMBykEBj8aA9eI+fZEWYHCh9kYpnsrC5opiAJ8xE4zmM/AzhkUrekSB/zDHHWPSBoirryzao34B+CV7EggULxPsY2G+//bbGnH22OaYTPmrkStx97NXmnKKCsW9vlc4440xzIhYsWqjf3uNljaXLx5+rpcuWasTIkQaHWrx0iZpbRmKHEaO+nOoqULRCsE5efu0rbTDHrsCUHNh0INovXbLI+Bvde3TT6lWkLw/qqWee1RuvvmIb5Nbt23Xz7b/7qbWU/FemdNzwI5WdnqF2rduqTctWplS1cesWgwzyjCeddJLJB1I4B3wjC+DChYtUWbHHCOXMH+O+1Naa8gPRkRf/+qK+7jBLXed00epukXzNozhk6eeF5xwD30gdaZTNxInwymWroxzU/dHroN5ASDzovbMDURcnYkanwE1wPHzTIyvMifh70yZaOD9AXWbPmq4rz2t0IiZduUnZab/UlGdDwaUrrz1es6dP05SXP9eQYcEZIPP3w+wvdOwJZyWM/zHjhujH5fN04/X36qrx99rnrr16hIpbdNJhh43Q6WcErgAOx/bta/TMg/epXfsu+ucHIWuL4zDrh1k66diT7e+yslKdfEpnlaqj3pvydx01JAgPfPzxVHOkTxzlZIDgRKxdvUqnnTTaHG026y+//kbzFy7SG2++aQWm7L5LS/WPV/+oGdPe14ovQ380jZXfrrhxogYec4yGjgjP+OSkSVpbWqq3X35ZEydP1pU3hKwFjgOGnzsU099/T3ecfpouuWeiDjvmGA2L3//jpEm23vL9E848U3+NGZGlc+dq6eLFOjtmLN597VU9cOkl6jqwv96YEzBt0z9+T/Nm/aATTjtNfQYNsuuNHtBBvTLLNaV96OdKONGhexs5Mzik7kTEsbW7aaBzo8pkXBZ7uEDQ/vxrKfK544mkZCfi0ujQvB8J1TsXFzfyLrBPyab59XZIV/QKlQZd/jV7yatmFHokNkEIjsaCQzQSF09yIAxGUh/EOshyYmBg6BjsKX6BdRUnItT8qbL9iaJgZA3ZR14fEeBwL+l52wOd98fe51wEi2xH+VPmLpl1fjKXMT4wMo3UnWR8udHsUBSej6AS6yaOhHE2oiys8RcyM+2c5kBgoKEcBXkbUZC6OruW8+bMaWje3EQ9/KDd2EM5FwZxguwbI/8GrcKJQEo8FkNlDrmTkXDQ4jM48ZbzGgQmVjo2rL3j5AmWRd6KZTqSjGznVtJunMsyEBHqZI4hRzRsjfQcpWw9g0HkH7QCnMiQYQ/fSeZncD0MZYxDg+3GaD39Q7+vWbvWgnj0peP12ZfoMwxMDiC/zj90w9kMzii1ThthW/iz8R3P0DDOHDrnkCa/P4cscV2HT/EZXmccYj+xv2KLmbpWhOs4/8ERHcnKW96mzl9IJmqbE+GOgvEYD9qYZ4+qPxAcas9C0Z5e/4NxYhAzK6wbECrGBfHigSbbHtZL58/wWcYRmTj61IVqcCawvWizAQMGGCzH+r+WOlZhL6GfrK9iQUL2zWVLlxpiATvMoU08C+3mqkkuSsNnOJeVF0CQJjcnoWxm84U2zcs3iDaQc+6HwCf2w+Ytm22NwNEhsIkAS/WefSbGwn4MHxnjHfuWazOOPBDhmRCugU3NmIALW30gKF3ieMLrIquC7WXPHJ09xsve/fvNeVizdp02b9tqDlB+fq5aFBXqQC0Fgw9YsBEbmntAqAXeaEq/Poc2AGW6+MLz9cUXX6hdm1Yq27hFS39cob88/5zmzP5eDz/6uF568QVN+ctz5ljgRABnatMiEF4wRv/nnffMiXj88cfMwBw//kpddvnl+s3dd2vIL4bo8suvUL8+fUy15rZf32AOA7h2Ku5iLGLIYhhitFKfgQrDdAYZBDIRGOM0Lh3JQGARsvRoTk74HgV4kOQ6eNAGHI3MfxZEIsAQSCmkQQMQAWIQ0dHFLVtYZ/GdZT8ut/Rhx06dVdS8SBvLyrR21Sr179PXyHT79++zlDGdY9hV2PZV+62Q3g48xyoUjwrMiaCDkGrDAdpfVat2JR1ssCCdBhkY7WugS8Cgyso2mGPRvFlTOx/PsrFsg/0cf0e6XngoKBWhzlFRuVdZ2XlKz8hS6zYlVqyPCs1trGZEK4PUoH1cur7UtIfJhMCpAO7DhB42bJg5UAw+7h/4GZPEJnBNtVUlpz+Ni2H4wnqlN5Fu+c3tuvPGWyzbQcQf4jJFsoDq4FQwgHEgxl3E9u0haLcmq/X3F740gxWPnslnqbhUCvHggaeqV48etnjhqDIeeB8jGkz+lq07DIvnNT+Y4PQ/z4ATdMIJJ9ikobYD9RV4nfY6cuSJevufr6mhSahyTvsfeuih9p5XWsXr5m/UB4DAcSARxwJz0iknG5m9orzSjG94J999/53umXRfYmO8+JILjRSFE8E9L1+xXK++8BuNPPk6GyPFxS31z5eDhOfjT5Zb5CIzPTjHzZo2U0m7dpYBKl231hwIJHGZF7++9arENf752v9YG4+7GFQ7h2M+Qvh/6IhBRs4uyCtQdkamMlPT1ZbK102bWeakuu6ADulzqKZOnWqOU69evbVp02brM9px/foN2lO5VxdddLEt0GRzIIWTSdldWWFZFTISfP7L7K8C/MNJ0tj6EdJ0deug0/p8XUwtuBMBJ6IoCdPUNRK/30gyu3zI4EScLf1BdyXe9KrVOBFNF1dY9Pmhz6Q35krzN8ZMxFfTdeWpI/Xcn6Vh/aQrSSK0OC7hRJBN+PaT6Zryt+BErFg2V+eePtiuMeLkM/XEE6GS6933jNc7772uW66nkNNEew0nYtasGSb7+uzzkWNx+gjN+mqG1T+479FXdPqYi20N6TX6GO3eU6mzRgzXq0+EuhDXXjXCan188EEA7b/6ytO6/fbfmS3yu/sfsGqqHDgRcCJGH39c4PZgdFVV6fU33rSs2K233aarrmocF3xn2nvv6cGbbtKe8uBMVJdLN0ycqKsip6Ekchp4b8yll9r6t7m0VP95+WVhiv/xlVcS0KchqSnafFC6ZeJE3fJfvj9r3Tq1R2hj+nSdN3KkQKPfPXmyLomOyZAmKbp60kSNvzdkcHo1a2bZjd79+2vSE08oI016/I6blb9mgaa0Cd1bGVFJ5kgkE7R5E8M+ZgVwIpq+VRGMf4fCRRQcTgQHjsQEz9BB5IfzP+lkvRWp4DgRO78tbiR6g7J0WePoRPy6OCiXPTnzZj345W91+LDD1b5tJ1vzWCeS/7tB5AanR7l//hOxBNYCCn6akk7ER2Nccj6cAuCnjGQ2e6rqsu6wR/EecIqc7GB4s8ZgxLj8thvlBFs8CopRw97HOonoBmpOBtPFgIsEW1fK4VlNbSpJldBJlw7t4T2PbHv2wTDo8XueteDeMDTdCeCe3OBzuBTXs0JkeXm2RxrG3guQRWx5opBcNFwT9TRiNiABZQI2Q7Q3Em7NFolGvGeM+NsNUycSk+FgD3QVKPqEz9hzRqUhk7k1PHuDZaf3RuJ44hqRKM0YQPbX4PU3df4AACAASURBVD6xoGAy/wDbAti0Y+n9HthrOL/r7WMc8n1XWGSfMMgXXIEov49DFhAEjSRjdx49Q+EkcFPfIbOO/DBOa6xf4Qay8zq4Vw6Pnrsx7Y4E/e19h1HvMCzLEsUxYP0e283hY56pSSbu2ibmClqRFI+TY7D2mFWwjMPBgwnIuWcGbM5EBSRsNMvQuOOYVDzRs4LGr4GofuCAGfJOePbgMvs/QULmFG3gmQif04H3Ghx++IrLly0zxzrU+eoTnM5oN5pTlZMTZIdjQTd3esxxSk9LBLTdWSPgin34w7y5ZhNwPzwX9b+ct4r9ZjC8lFSrLYWdyx5s8y1yMLCFeQ1H0MnT/hmCrFQ3B2INYRtHxBRKm1AksxFatXX7Nnu2mroDJuSyYeMm1dzfysZFxqQtat0C1FCKrVs4XTggdGX//gPUs6S9Uv715psNQ4cN09FHHqFO7dtq1ZpSnXDiKD319DNauGCBNWQgcjTo+GNHWiN5JsKciIYGw/ktX7la46+4XJ9+8okNWsp9syoaVEiyhe/2227TZ9Om6U9PPq4Wxc1twoC1J7uxZfNmM75NlWH/PmORB0nWdM1fsMjgJDQOjUbj0PB46yyODBDe43xedMmrZ+J0AKsBj27V/FqGegom6ZUWvstkZtCQyejavZvate9gcCaMe6pzN9TVm4wrWH2i5o4RBHLDucCyGw+itsbUeRx2xXvffvudjjjyGA0cdJh5l1s2b9K6dWttoc3NzdHgwYPMMUHSdMd2Mg4ZNiCAFEEmv2Ei7ETppUf3G5yISt84JdU1B9SmbXu179DJZHPJRFAfAngWI4RNifQ4WDcw8Lt2lduEIPqM8c6zsphzbdoTEjMKSFzXSW2WRtxbqd9Outvu4brLr7QsE140nBacxYaGFCN207aoUJ19vku9EF12J8INyCw9OOEvtihBomdjou2Q8zVHbMcOc9yccEf77q+uVnZugTlhOAqmILB/fyLlz+QfMWKEOSazZ8+2zAWQHKJ4vfsO0mefvq9du3dpX1VII44ePdr6DKgOBtXRRx1txjX3b2pWbG41NUZEIvLL+Jk3b57aty/RwkWLLDL/2t8bi8ycceYpFmWa+mEsdPATAoATBhy3Ib399laDDXXq0MmcMPDSq9esUvPmzZSRnqrNm8qMn7Jr1w5dfvWFuv/eh3TP7xznEyzt39z7utWeCKoOa20u7KnYY6Ttgf0GKC8rW/sq9hohnkzMwCGH2SJCZVIWUaCK8Gu+//77gMXcuEmHDztCc+b8YOcCJsHm9o9//MPgcRTdweMEZvGFUWt/5kREg+/qrEYn4tC0wJ5dsjsC4N2J6J/WmMGIhp590HX6vdidgiOBpOsE/T5cM6na2UO3SG8skuZv/pkTMUQa9pF05dVSSsZI/SVyIsyJmD49AWeaPWO6rjxxpPJ6SXvrGwnaz73wgJ565oGfOhHXBofBnIhIrL72vBGa9fUM7W+WrdemfKShQ46xjNfrU/+jdNUpUzW6cXyorHrPby/Tjl3r9OyzwQGBQP3dd9/afL7jzjuTJF7HaNWK5TphJFmEQLrFSFqybLl+mDdfJdXb1LJjF4299iaNPPk0lcSihQYVuuJizXz73yKYdk2SEzEkO0Vj8qVnooQpfIijjj7axn5WntR/2DEacmTIWvSNG/xl/wcnwqFOOBGLvwi4tJZduuiMmI04uWtXdejcQc9OC8+5YuFcffnRf/TDrC80Z+aMBD9iTK50Vyg7o3lBsVUDkYnlANKEQQ+33qcPQ8j5Cq7c9IY077vwlQB4azxwJNbVBSK1ZxPma4A2fhs9VV+W/Px5UmHToFpwqV62nzgRfyudor6H9lVWRo5lOS3Sn1Sd2GFNbni4Ao4bULbTxtoPREIzssI5cAzZV6lDgAHDmrO7YrdBXYhKI3TAeoSYBoE9KghX7a+yPZE1ivWLdY5MvEckTQ8+Gorcj1cv7wIPC0OSQngYn/G/Z0/8bze4HGtuEeVo6JGdSJCtY9YAY82IrXv2JBwQ44XFzIOpP8VzeG0AfhINNaM9krVtL0CZydWD3MmJ3WkwnYix958JJy0+iytNBU5KgJs5SdskNiPsx7MMlm012yLwBLzfvEga17EMfSxy16ZdiXZuD/wUh0V5hsazM+akJSlvuVHKCHBoD7YGfce5yYbTX2HvbWLGrMvzusPmXA1sD5NUN75LbqKOhxuv3D9BSdqB7A99hVPBWMEWM0fCxGFSEvUAgo2RZvaPc3rckXTHwoRkamuNHI+T5GpPtJ/xICJszTMGybU8rI/i4ZmkxGuRqxBgainByaH2k9VcCIULPaNg4zLWSnE1M4d58Xl39vjdOTT2uit0Rdw+z0gQkwg6z8dehv3o8sTJToNzGrwPUc7cXV5ujidjAFQE9irti/FtUDMUngoLrd2xGXid/sTwr9wHB3aXzUnP2MGBIgvxzaxZthaz1u/ctcuyE9i92B/UR6HdczOyVNK2XYJjZBQAaioVFiZEANyBYF3AYTVVtoYGg8WZKmVhYUCI1CMGFCBvBv1qkqJ1peu0eNlSTbsqOA4cLW6bodSMdEPZHKjep+FHH2lVuck8wKuAa0v7nTDsSKUgzfT2W//SzTfdqI4lbbW+bLMe++MT5jHecevN5omXdGivmd98p2FDBqu0dJ3uuOtu3XzLbTp3zJkGabnlVsqQpujk0aNsElPobPoXX2jE8OH2eZyJRx57zLwfMhOnnjxal154vmHgWVypxAvUhTLabqTTyRzAZT77fIZatGhpHULHmvZ1lJ/yxnCtXrIRAW7UYCkijGW0/zt06GgDk0HDdyG/8rc5G9GLY1BggBI58NoJVFKGmJZizlLTkLY08tABy3KAl2RxR7KVUvbHH3espZwYSOb0bNmm8y+6xIhvwAJK160zIx5CK+cDYgS0a+eO7dpYBs4t0+4ZZwQDj4xMZfm2oCaRlW1OxNZtyOE2UU5ugTp17qqUJmnai25vq9ZGDoeQlZ6RbpkIY9yX7zYoFGQsMHYQvDZtLLPF03SBd5cb6Q+CMIfrUeMM7di2RapHXi4Y7zw/fAQyEPX1DVaRG2OYKtkQm88c66zJRsehEWwcdu+Jt082h4xn5blQp6I9GaAMcCaUEX+aSO07dlbdwRSDb3kKmIWFSQbsiv7EcyeT4OoWZBvI7DRr2U5lpSvV76EksL0rwvykslrAIT78+z+pdavWphxFNgzi88ZNZcbNYPF++AnX73eLVzrzzKtsIv77bYdCEU51pmaSnFLUrZz/AynQDDPiqVAdsloyGNvWLZvU0FCvi8cHo+6sU6+zzeXPU87Tzde/EzCyuTnavY/Ubq2eff4lHXHkELNVWExbNm+hUSecqEN79la71m2MtI0DlFOQr4WLF1n/4YT36dPXogiMfTDXixYt1vHHnaB//OMN4+P45kG7UhOjsGmhiFbQ90tbLGvsTjINnpGI3d4zEia8mvCSOT4epFgiITgRXnbg584D1AtgTZLuzwtehjkRnrWI0eqH7viZEzF9uq48a6SeO6zRiWjIOF4vPBvqSFw7PnIiXgqcCNSMrhw3UkOOlmbPb3Qinn3h93rymd+bE3H1+FC44FqciM9n6PAjhuvZl4KBfMW1J+iHDwJUynkZiRX4Z7+88OwkUS7CORauwgRs9KdOxFm2jpx0/HHmrLPxvfXufywA4Ef7vO3aFUt3jBw+XE+8955tYjgSIwpC4bSrH5uo8beEbABOBMfm6iD9+uhLP+UqJN9q/+hEXPJfnAjW8temewns//6kF40YoeVfztCoSy7VnZOf/gk/hDX08Ttv1sz3/60xJdJdQNq+DU4E+b+gKyW1pILdz+WBXfGLuMTPCh3iSHh5iKscJhfRhuvO7phwIrw2hH3fx5wvUXnS2KZviIzXhltrDVrCPoAMc9u2JaYOiBPh5Fzu06AjRCqpMWR1alBiagg/kw5anyw25GKDB0RVO9ZWnAgPerVp28bW67///e+27jMH2Ufmzp2r0aNGqXu37rbOMX+teFXnzvY3a6LVqYjOTbIByBoTJLhBQAfufDJsx6Q4o4GeLD3rsB3HmVuElSPJ0GcNZh/GaIIMzj5ivL3CwkRhOOMoVFUlJFJpG4icXhEXo8aVYDwrkeA/RBUfb+tExiFJ99/vyb/jze4yqg534nmSjXCLoBPljzKirKuezeBcoCLIWhuJubZWg4f8woJsmVGK1rkvxhWABBvVj0IThQKBboNgINceqA3wtYYGW3NX/Pij7f8BtlujrMwscwqxV7yQn8PUmNvAiVx10gxB2jVK9jqsx3knFLP9uRNB23kGjXHl6lOsL9go2FS0CTZUMhSL17m/9aWl9n0+gyNDH3ux3kS2xGttxGxMYk7ETFDC0Y7ZIu9XdxASlcd9HkVoE22bPMccEuXKWpwnmWPyE15FzETwfZf9NwEdygw0bx5ECOLYToYkYUf4s3N9AsrsnXye8zvvwB0d2pCD7+Co0He0M9fhOxCVPbPDvfL5Ll27msNAAULujc/heNhYiVL8cGVox+6duqhDSfsA4YrzjmthI3MPfk4fO6bMWVFh18d+cKGAZK4G36ewHVmaXRXlmv3DbM27Ew2/cLSf9J0hdHJyslRcVKCmBflml5rEdUaWdmwPCoqMw5Rvvvm64b6JE7Vo4QIN7NNTC5et1IsvvaJ/vfmmPpn6kQYe2l2zFyzVi6+8pg/ff0//evMNjR13vs4+d2ysFpyiTz6eathyohJYfuB8zz7nHF1z1dU6YtgwffX1TB1/wgm67LLLdOGFF+iU0aP0qysvt0UI45nJTJQEoxongArYdC5RFqr6bt+J7FkwYOkAdxxofDco+Z2BgKHu0q4stEBQ+C4LqmdVWrVpnYC0QArjYJI6NpAJ8u2335qnlZebrXVrVqmmqsomuqltVFfbQo7zw8Tr3buXFswPO91pp51qC8HChQvtM2QMSko6aPuOXVFhKc9I5fPmzjXjEVlYiLRkIigcBoSHTaR5syLt2klthnwdqN4TJ3q2QbuA9xCZJyNR1KxYLVq2tjoE3Xv0NAdoV/kuw1OGAkWbzThH/hT4F46Yyd+Wh0gL12VzxJHAiQiSeyEqwMTetHGD0lIOGmYR6U82FmpekOEgw4MxC2QKB6J1m7ZGuBlxIpae79D+E9xAiATefdOjpm71+J+RSg0G90vPTFHdgXobpExY2gDHccTI47Rm/Ubtr6oxiJWrXtAXFDHE6GXD//zzz61/ly5dYhmHESOG64ijRmrXzk3q88BRjdv6/9GJKNMF436nwvx8gwY98OhN9p0brpiojKx0U1mY/PyV8Tweymw8bfjNiyhU64ZbbtDTf0wmoAbrZ8n8DGurDRvKDNJEGwNh27Fju9V+2L9/r351UyC+3nPnnyxLgCOI41ZQ1NQMjx3lu/TX1wJO+oILz7XJTSE7hAjgQtTXHrDIxaD+A42XUbpxvVq1bm1QLowUrnvaaaeb0sM///lP/fa3EzRs6OHWdxDNvvvuOw0cOFBXX321vpv9vb6a+ZXmL1ygD/d9FB6TLiUy7CJK+GiNj24fycwK/VozJ7YVcvuRm21vPBbbzg26ZH9rvNQqb4tWJYDqUt4bEQfP0FolPfQP6Y3Z0sylYczOxokYPVLjCqQ+v5AmfCcddeE5evqJkDW69tLoRLwa4EwJJ6KrNHuNNL80GH/uRNxw/b26fnyAVFmxuW9m6PBhjU7EteeO0MwVoWLpm2/+oN49+mvJikV64Il7rUI2R/6BED5fv3a9evTsryf+HCBTZ599lpYuXmRcn9vvaMxEjDnrLOPCnH7S6FCcDEWzKS/q7HPP0cVjQyGNX10czG0ciWZZ0hV3TtQ1EXo0buAArV6w4CdORL8hmUrXAR1c3VTzdqEGJ3383nt64DeXqHpfua6mqN5tweFwJ+KqiRN1XRKcCeOTCPP8+P23X31VH770Uiyj11iXbt6CBabWZPXDcqXDjhyuwUcco1HnX5bImpzct6varlijKdlSaUhSa1ayE+H8CLIRPiZ8uuFEPCft2if9OQ4f/2EcCJyIB6Q3xo21l8k+PLw7wuK8eHCZ1L9kvvYqz5wGDi9g6H8XvdTL1n72IDKuRYXNjNNnOHv2H/T+I4Tm5/ANzpdMsGZN2rdnr81R1mYcFIxcDDLWUaKTJseanqb3P/jAsqLscS4cQpQSw7Fvn74WmHJjBgfDJF5zc+37HrX2/YnXnGxJYAZD1DMATqR1lSaP/LKvOufBzhf5AU6U5dksEh9hTN4G7JcYTonzROfKpFojsdUq40ZjlddQfsKhoC0cSpQsz+r8B7unSLxOblt3gBxH/3NCu8GOokPH7x495/4tUxELx2IEuRNOtJk9kSgzkWM+S4YHHiEBOOPzOTwwQl3csDN+RPyPfYAtAQwUgx5Hg3vgnLwOwgOn0qEtOFpUjnaj1p0Lzo2x27SgwJwgh6658cq9GS+gujqRbXHiu9tAXBteAPYR33MZd4el8Trf9/ZxaWDa2g1p4DzuMDMn7LOxqK9F7WPNkQS52bNBsf3pd89GOVfD+zVZ+tUCpbECtitsOYTJuTw+zp2PwX0afC5mpZLHDX1sZPIoYeoyr8F2CEpe7oAnQ9B+Du1j7PJdH//YpbSTS9tyj9gcztn0NcnbDzgc53Q+qI2rIrieO40DxHvYjNwnGUkfF/BlGMO9u/UwJ4LveyFi2o81IFmhyR0hv38+Q3sSFGX9CvXOmlh/o8QEzGlv1X4jUi9YvNAqU1PYd/uunbY21RyoNYh1z+5dtGrFj+ZMYSPs2LZdL/QKCpXXrBqvlPbt2jQwsPv37q5unUr07idfBPJLgzSgd1cNOrSbnv9HUDIxHgDynpFQFjCcadF7TdXdN9+of73zvlaXliYINBNuv0OfzfhcX82aFQqNNWmie+66XceOGG5kbiLzzo+gEdatXRPSQC2KreMGDBysNu3a6/vv5xjJjEWTQcDgd7a9e2QMDAxNl0oj3UuKqMH0uMPi4d4ZE7p1mzbmlXNdL//NQtCpS1eT2cwG6lS1T6o/oD2VoVofHUlUn8lLFgVOAxO2pH2JpZeJXoB3dGOXmg6oJx199PAgJ3uwXl9/PdMWFJjvOAlIfKLKlJ1NhcOAzQTqBBbWpM+aBEIYhuSu8gpVVO7ToMFDtK60zDgX3br3tEwENQ/SMtK1ZOkSi9LjSXI/RDLJHBxxxBEWUVm3dq0t4jgSLHQMKuqA4FC0bdc2SIzVhsI7kE8LcrKEcmGTFFLFQd7V1AYOhDoYtC0OBPhbFrujjg2C8W+88pX27K3UlddR6clDiE11983Pau+eCj39AgTGvXrx6aD1SIE50m0cqFsBYTvsF4crO7+pEcrZRJls9GOQqKs3BwISMzAcogwjTwxE1WuuuFQjjztJ33zzmZ78a6Mkq/Z5gQMHQ/PpYK1cd+1Tys/JNcm+RycH42PCzY8qryBXP674US/9I+j5h+N/OxIXXPSQOT/HjBhuHJQZM2ZoyYJvdNP19+nJZ/6Q+OZH79L/EBdTwuKU0mBOXLNmTdWyZbG+nfWNlEJKN93GGg4UEUwKv1XXHjD5NYrmIdtKP65cucrS2IX5hQZpmvnVVyrfsUunnnyK4bDnzp9rTgQYUCBMZI5QZ7rgggv03nvv6bnnntfpp51hKUqccNqUNYEsRpt2bS3tupxFhE00tYkWpkRckTsRMavQrk+ZNlYHRxEnomZLbCNXX3Ingi7y7zpMhS/FLml1V2Pf4Ei8oXEar6gHGqVj3/9BuuYh6YlXXtE5EU4z7hcDtBy50Wwp/5AivfjXaerRMxJ6h3fQnsryAGc6PMmJ6CzNXtfoRLzwwiQ9+MwTlolIOBHRAbE6ETETcfPlZ2nq3A/tWf9w3xSdcfpFgag89hht2rhaBapUyoEGtSvpoo1r16hX7/56490QaPjj44/pkUceMYhoMicC7kRdzQy1L7nTnAjWgWf+8oJpg09+OhSae/S+X+vNVydLUZXpN8+/kpBj/SWp7PJyXfvsRI2/JjgGw45qpfqF23TYUcP17Pshk3Dz1Wdp5qf/tt8feOo/CXL1kNwU8wgundDoRDivgc86JwJS9djBg63+BJpZzNjWXbpo25o1unnyZB3at4+WLVmsydffqJSMIBv77KeRS3LyCNVNm2FOxMboRHiigbq/3ZKciMoXg78a8itSeqwi7U4Ebtbp8b1eXqzw7J86EdSFwGHww+uO+GurZnTXFa+dpzZt2mpg/4G2P2C8sae4FHXz5i3M0OXw6LkZsU7Y9Z+o0bhCU6xJQNZ6yaLFNp+ABrZp29agEazNRHTNyM7K0jezvtFc5lubNhaAQoUFh549jnMAZ+J3XsMAZS8i2sh6yLkZe07y5PXOXbpaMI5zG/k3Bt8wzlw602tBmMEd5U5/XtnZISQYOEY0NcU61uqAUcehcLlOw4WjpuSqOTHgxvnJ1lv2JkKZvGApeycGrePtzcCHnxHb1Iweis7FwmX/K9JMtDlGq73Wg+Puuc9k6doEfAk7xKsnxz5jn8R2wNkz9cLsbPU59FALvNCe3Dvrn4u4EMxxGVscD4JMntXBaHe4EMYYNQC4R/YG+mj50mUWYDQYdlaW2SvYQEhvcrixj1NB0K955EJgM1hGpaDA+hXHHri4R/O98jZjgc/Sz1wfYjU2jisImWMbod88k9tF9K07Ed5WPBPjz7kgvG4EZjJw0RlzmVXntnj1b8/OeSbEoWnWL9E5xH6grsr+vXttDNj4ilXKXaUr2KPB2bRqz3EcenE55pNlsoBCRZUj5ygY2iQ66p7dwZHHVnQooXEyYlaO8/DM9LP3J23l/UlkH0gU9+lqV4ZOser09TZHeZ8+pW1BhSDbSn/w37MT2GPbgMjFUgbmxEgmiMNcMegZ6mpwTRpS1LplK3NS3LnFucSJ4LrcZ1C9DFL4zo3iNStnZjWgmti9cE4EhLCL0Y7Kzs3W6nVrtWDxIrUtaavKfXuMR4l9gQPcpnVLrVy5TH0PPVQ37A2BVTu8zlO1lHLTVZc0gIvPyUhRSZs2lmKpO0hNg0q1b9XcjNh1ZZvUkJpm5C6Iw3v3Q+LIVXZuvhF8WVhbFLdQWjoFK/aq0mo6pBsLvCCfyPYBLVy00Ba+tm1aG4GXgYkKEQMLPDjvQS6FzGkVBPPzbLHEAO/R6xCVlW0yo909L2ugmHbC6DH1iKje5I4EnQrjvYqUYXZg9dOJnsFwmTomDg2PIWaLrqStmzcboQbjOTMtRbU1VTaQWFCIJANlsnoFmZm2gPft11dDjzhCpWvXmhPhacMmkFiapKlv3/5hQ0htYqRpMgS/+MUQ5eZka8MGJMT2aceObSb1Crl806aw4KBSVFUZBh9seAzK3LxC7dy1Wy1atjHjumu3HjqYgqZ0U408abQ2rFltg9GlzbZt225GPs5Xr549omrRCjNaIXeTRttg8qdd7B47depoiwYGJ4Sawtxspehg0ClPyzBZVzIQt0z5gx6/6rf2WrduPUy2DGUoshQYv/TXmPNQo0k22JPDimE8Pv3IU7rhjlulVq01+abbLeNRQfaktk4ZWbmqU6r6DRik448/3iYo7TX4sMHmVJDFYQPAGWtaHCR3NTRc465jpYcejoO+3ke9W63J9xRe+9U1r6kJVbCVoqeev95eu+q8PyivaZ5tdM+94iYL77icS6MVfMmlU8w4wFjfXVFpBnm3zt117pnnauiR/fXlpz/ozTff1MBBg20MVeyutIVoxcofzWlLTYV30ELrN5Rq+/at6tata3AiamptLFAccT2F8TJQismweiBbt26zubd48RKTcuzVo6fVeslIS9eA/gOssvmKVSssaomTiyP5ySef6rDDhpjcLYvdP//5plavWmMF6CCpg8umpgaLE/A4HFLUnWgDDF9quOjgQc0dEJ2JpLXFGs2TTy716n4b74UCwMGJ8DIi3oTOh2gq5V4TXnxS4eTmRPjnn5R210mDP5NademiTxYEZSSO2V9N16ayDRp81DEqKQm4+BemTNIzTwYy/BTgTL8YYepE1503UkPaSbNrGuFMOBHP/OY+XX/nRI2/NRjinsVo16GLPpgWyNGoLk37/H09/Mdb1bFdB039YIW9zlrw2Wf/o4KCIrVr205t2/XQkUODGfzmv39Qjx6D7HekWjmS1ZnciWhR/GuDz7C+/efDj7Rp82Z9Ou2zhBTs7K+na+ncxRr2y1+q56BwvtlfTNevRo80HsGoMZfq/icCbGn27Oma8dY7mvHR+/pgYbh37vEfL72kUaedpqLmzRNtN6QwOBGjLrpU908J36edpr7zjl6aPFljL71Uj0c41IbSUn36n/8YybBtly5atnCh7jjtNJ106aX6ffzMq08/rS2rVmnI8cdpxCkhu3Zyn65qu2ONpuyVNsbkEk7EtiSU0UW5UmV8z4cS2QovIhf9JxEbTDgREfE1o2nwQqh2jvNpzxudiOd0jZZH9vaWqEP8wIwAWXut9C8GeWWeUUiOPYGoG/2AwWEGEhs6cI0IX3KSLIYLayvGpFVfJuofDSwImVs3h2JPiHg4rIS1GWMLQwPD4L3339MPc+fad1FhQdiBdYS9Cm4cARYcBgxLM07i3ueQG9ZrV4exzxUU2p7C82CgJhvfBI3c4MLQ82fDGcDg4n0rXhaLrDmm3dWXMPKcuMx5uH8OcwS8VgN8x1hxmn2VSD7fw+Dj/BY5xlGI0pee4fFqywaTgdxcVWVYdHMsYkQbg5JrWmSeehSZmRZAIpCE4cPnnGfBORyGZoZxzCBxv2Z4UlOipsach00bN9o1gQRRk4GgH5nxyopKy+RwTQRMQsYh1IbA8MNJcIgLDiBQFbL57KWch/WUmkP0GcIiVgeEelik7BpCJJ3xgVMAfNzaMvJv6GscGXd6nPNh8KJYuMyleEGCuBPEOez82ElRRcgdAzeUHfrGWHfjlrHu7gLN1wAAIABJREFU/AmXgiUCHYRkAjTSjuQxUE09p9ww5iNcyaV6uV836Llf69Mow2uOeSSNc+/YkR7MxSbxzJXzG5znyuesr031KjgO7mDYvUVpWasdkpOjzbFGhPGQMjPN1vRAtMHJsrLMtvFsDTYefcTzMH+smF/klfjju+NgggkRCoZNZ0iajAz7Dvs/GUZqoXAdxo/LwR7ap6/Z2ps2b7JsE87JgoULjQiNk8PnWG8YJzpQb+gIzsmYp+gwCAyT741QNdYFz8pxP9z38FaRcCbpk3W5xtlDPbKqukrdevYQaqWbtm62zAN1k7bt3K66g0FNjABHbl6OwcxRZsIOfab1nxr7P9mJePrBCQ0oMHVs386q8lbs3hXJpdWG9yflwWDLMM1lKjei2Z+jgsIi5eQVKhVjpgFyTIa9Z/rmqWGxhQfAxRsaIHIAGco17gONwUSlXgTOCsZm1y6dzUBcXxq4BBw0SrPmxWqSlqnS0g3WqR7RcIKMy5t5lT4a36U/aeCOnTupsKiZqZ2YgUsUPabq6BCXVcOhYSKHCdLENHHJRHTv1lmLF85VfV3gWaAWhVIUG7FpBUcpNAyy/gMG2N8Y387spwhcRnq2ipo114/Ll1tdCEi6XTp3VseOoR7EwgXzrZ1qaqqsdgSbAI4WmxTk4uy0sPHjRBQ2baZt23dpQ9kmNWve0rIQKDRV1dZa/wwYNFBr1601qTAGL1EVq5XAhgDWDsJO2QYtX7ZUzZoXhYyEaYLX2kKA5C4TlEnMopqZkaacjFTDg/K8RLGZhECkbp4SwMd/ufkhU7SijclSmFRhdbVOPjMYOI1OhHMFMPIBxpMB4LVIeGzV2uoNTDprvI2h1FQKyaRpxdoNGn3SKTrnvPM0Y9qnVmsDpS10nuE+bNxIBcp95hCdcNIIaWhkTM5pHPP6/+BEBDanH45/4G+PZHo2hdf8/eTvuMSQdO11rwfM8rad6te7v445ariNG8ZQ+W4WKeRu62zzo84ERb8qKsq1q3yHOUQtWiI8sNfUsFatXqtjjz3O+nBdaamGDB1qJKfPP59uC87o0Sdp3rz5qqmu0ZAhv9Csr7+xStgsmIMGD1ZWdqZJ9jJ/UOdCjQmI3+GHH26L3iOPPKqjjjzaiNU4Gswtxi/vIxn8wYcfmLQtxg3KUTj7FFr8rnwe1eDCAY/Bm8khSr7QeLNgN3sROr7jdAkfFn4u0DDX7DWYiSvr8PFTpkYKLQI670sT06XXqMbcv78mPPFEQpbUe5A58/BDN+i9914Wder2bpem/D1kIn7iRGyU5m8Jm/cLz0/SM/f8zIkAzvRpSKPc9+QrOv2sIPPKMaBr2FhHHH+m7n/s1Z/wAHj929lf6jeTfqVd65aoS98hmvzYvxLOjc2dvzyfUGe69tQRqls0Q63OudmCMMbxqajQzK+eU1Z2kW675UmdPrbx2n4P777+qh679yZVV5ZLOVJWXpFefGdawmHBkfjVNSN10UkTdGNSjYcV8+bq3Vde0e1PBj7PuF8O0OofFiiraZFe/GiaegwM8/e76dN1+ciRNlOvnzBBN/+sTgSfeevVV3XnJZdYkerxEyboup99xvriths09W8va0yddFekDrxTIznjw4dNaeMkNAUoDhduwpFwfn2imByJzsiZwYkAxrQu6g+XqUSefbhQoXQ6jsTsS3eobZu2atWylZo3a26BK4IjVIrnAKdua2aTVHPEHUKbrMTkqkHuMLBfgRk3o3QjEMyqIFtdVW3kScQNLOIZK9eyTmIkAmEie0wAAgOBOc3a78qDa1avVhHqawUFtgbzHcdCY7hgQDFW2Av5bkl7sm7Iewe4hsGZorFtmOqKioQ8KM8IpMIci2j0O2HXiJfARaqqEtKyHsRjL8EoImCHscb+a6TxfftsTwncuYIE7MV5Ci7DakZodMi4hsOa3CBOZBWIWqfCn8syB4Q6PAabTnqdtmAPI2qPgcmBEUS/uMPnHAjGofUv6j7wA+L+55AqXncCbQLyBJ+wuDhRyKsBEnVaapTHPKh58+cHGHUkM8O39OwFVeUx2sC308ZGeN633wKWrM8WYa+pNWIuNhFKT9wrz0Gf0X/87s6ncVciRMdfc2VL3ivbsMEIuZ5tog3g2mBTWLHE1FQzRLF7aDeuwU9sLu9bj7AH5EnIAvzEiXCHwt+PDgttaKpQXu8jStCiQGi8lfg9k1+1gJQsw84zI7ATeJ+N/eLQJfqWfZJz0MfG84kcDBxExps7pF7Lgu8yPom4k4lhXniVb56FdnVoWya8kJjNwxZlfnHwOQ6MfYeBOayJ8e4cCecQMhcYX5wXyBP33by4OFGNnDHB6xw4EQ06aHYS5+JezSHdtdP4ncY/jXyrti1aqW3rNtZHtA92Kj+5T+7LnRj+ZozxN/16RNFmzd3fSRvLNlqwkAzEvqr9Ss/KUHHLYh04WK/1G8t04VHnN66474dfz5t7kXFWEXnhJ2UIXtzt1UGTaJ99pJQ/P3Rvw+LFC9W/HyoUGWYgwMgOslcw46sDi5vFNSVVaRQIyyswYxap0RQch9R0M1SDOkRofP7R6Xy/prbKIvBgtnlI2O543WQ1aGgi80ReLLpggyndPHa8Ra6zbv1Gi7zTMCz2eI0YPxZlKSoyr5EFFI+Oxnd94wBN6mx43AMxPWUTpC54w3yPz6MMxL3ye2F+gQ7p21d7YNkbJq1OTRpq7SeDA2UdDGk6mGMDUqh19cb5YLGgkBeLylFHHW2diWF27tjzDN+/dctWe1Y6xu51317DwkOepmZEXV2tcURM9i4t1QYvEY+slICnAyJTZ2TmOnMe9u2vMeetdZt2lonAUQF+smPnDkuVdeve3RY2T0Fyv0wksig4ERiXPDMyryxqeJ1BXztbX37xRcBK5mYro4lUkEuF8XQVFjY17W/gOEjO0u89e/ZS23Yl1g5AG1KbhErbtP8Z4xyM4EY3jkOy9ehVnoqlriG6P+H0y4xEXrW/RuW79ygnv8g4IEcddZTBroAxEXEZOvQXGnpUCF8/eN/DFs2f9Pt7pVbRidianG3w35PxM+4UJJdUdov2/6sTwdX/tyNx9dWv2sK1bct2FeYXGa6aZ8Iwh59DvQ3gYECGmKA5udlq0bJYF14CszQc99zzlMgi1dTWKy8332BGGCMdOnbQhx9N1cIFC3XEEb/UmWeeZaly6j3gpMO3AA5GJPOcc882Kbny8l2JwjRNmxZZXzHnWJyffPIpLV60RIMHHxY2sLw8I26iDsP8eevtt7Ry9SqrrbF48SL9681/al1abDs3/N1RoGu9e92J4GHc8nMngub1rvB6E3wuWpKZL3s/4HecbdWKT8FzwACoq0m00ZvpEsyT1HypV9/+Js1cXNJJezMqNP3zANkZ0kc6/QRpwn1Sr0P6qygnVqj+cYGGdJRmr5IOP3K4GeDr16zXxvVr1K51F4v2qDBUrG4VTd1VlTJoUvdmA7Vj/TrN2jRDeTnS3gjN6TbyHLUtbqvqvTtVtmKW1m8MjXDiuGb68I1KU21C5Sk9vY++nTXLjA+gK81a7bXr9NmwXa3PvSVAaRoabA5dePwfdRGc/p1Syx5d1KpXd7Us7qD0ugOaO+dLbZsZ5F1/P6+DvtcQvXjRF1ZPYehhR6pFcSctXblYpat/sM90rWihHn2DFNLMd/6tLKrX/zL8vfj7BcER4aiVDjtmuPLbd9L6xfP045wFJgnLkVNUpL79+6tnv34qXbhQsxcsUCV1BUgCSloaVZs6d+igLv36aevmDZrzxQyDWo3JlO4ijhO795vYlQwPshH/tyOsuiErgRPR8YnGzNe62zrqHQVd4WQn4rhYke6aLc+HL0f81DMrHzeJZWCYuTl5lgEOuGKwxFlKSyUaXheciJRgzHo01hV9jOgZoQeWDaPe0M6dRs5lDWQNQBLR5BlzUdarss8AM8GIJbr6yiuvqF1JO6HYgoHgEo3scexLZCIOPeRQMzb8NfYiV5thzmLQsDdCcgZeinQ6B+fiuXAknGjsmGkv6oUh7eRUy+hHFSLHv2MYWuQ7GjF8H2MJo577x2Bn/+AzcAzZU9jfeWYjrqamatOGDXZ9/uaZPGPDudhz+I7BV5KqRdu+lZ5udgH7mBlocd/FYGMfw8hl/uAIeXSa9uU61jdRMckgT7EwG/AfI7ESeLNsQCPBnDYzYzYa1bQdRY+4Du1tJFb2QtS6srO1atUKKwTJdVDC4Vm8+jBGIZnfADldabAjbBf2ckRkINzTBxjR2CCGhMgEvy6zbehvi0QT7Y5Zh4RaVazU7dAf4zIeRMp9h7WFOU11ddZmGNEmwV5YmCBSO4yO1yzrkZGRgGA7jMedCNrcJEEj6Zk2ShYQcIMeJ9Qx/p69cjlfl/11NSvGDW3arLhYTVKArAXpd89mOM+DNgNxwOcJchqvM1br9mcw2E+EWHmGxAjyO3Zoy9ZQdBeOE//d+PYIPt9zLgHXwCYMUOlQANlssAjDdwUuDygYrwknJipGes0G2p6xyXgm6M33aGfuiTFEu+LoYy9yfu7BBIFqay0A7GIL8Hl79+qlE0cepyYKGQ8n33PPODyck77nGgFqv1+jOvpKLX1aVmjjm0wY8q219QdUW1erfdX7jVu5dftWPXUTi2g8ohNx2ZLLbQxyDRxmzvvm4YGHyTHqvRMNiteyRUulTH7g7oayDestAkJVS6TCiMoDY6qq3q+CvPxEChBYTkZmtnLywWcXKCMzx5wIoqUYkxwYvXAf7Pe6A3GipltkhMbCkbC0ZJMUW/jAbfJ6xw7tNWvWLDMOUS8CG09ZckqGL/txtRnLOBGexnWnwbFoDAqTa62utgfnoWloJFuzSfWYeEbwqFlQIbvRcXQqC5dJ5DUE2axD+/VT5e7dImVfkJ+jyt3blKJw/qoqdr9QfZMB++OKlWreooVOPfVUvfvuu0aWhAyOA7Ry1SqTPaU5SJUb1pxq3Jkhqg/nAe7HqtUrzWEDOrV2LQX9Dqp1q5aJsuOZ8do4MOtKN6ikfSedfc5Ybdq8TQsXwX/IVmpGhkm8AnUhJYYT0blLF1ssaQsiZEx8J1Fv2rLZ+gBHhoF42GGDLapERJ9J8OWXX9igZUy0b91ChXGgIu+KEQpcB0cCh6prt+72nJRMJ/vEWGCC097/3YlgdDj52i3JYk288/eW3k1tQgGXFFVW7DUnYtgRR2vv/iCLaMoGXTpb9B7j+/bf/joOazc6SySEvXZId90pPfRgLGmb4DA0GqeNMyfZ2Qjv3/Grj5WXnWN9fueDwVO/8fLHzIi/dSIFu1ysXvrdPd8bXG7T5i168ukQ7Rx/xTkB01xRaY7EhtIyDR8+Qv369TNuy6rVa3Sgrt7GH7wR8IoT7nWpoxI9/MhLlmKEBJ2bU2AZBtLKzAtI0SxY77//gY3Dvn37GZ+B9v7xxxWWSVizZq0GDhpkRP/5834wCBgLEDK4xxwz3BTUqOhtEYodO7V1CynbzFBHYPNmk7cl07Nufak+nfapcSt4Hvg8n382Td9s+74xGYMP5mpLnv1xhR0nXAflzHA4YZau/3lVa89mjJIGjwsnu0sh44UTMTOmPo578jN7rfLmQA9453hp9S6pvFpaFWsFDBkonX6KdEp0ah56Vlq9QVIMdXdtLV1zl3Q7a6gPi31S15bS6hCQlgJMWRMPl/KypOfWStRSW7VMysuWeveXHr1XmjlV+vuiXO0oT9X6VbXmLAwe0kTtumaqfM3ZeubiV/XtEumaZ3obFJDoIMTSo1vG4n1x3c8edoWRLDFkWQfu3x8qlO9uF669epNU3qZIc+c3UfP9OzWgp2TPcZa047ggT/TG8gF66vF67Z//o/Ki6X/6mNAoDZPW6qua4L+N9vB+gPtbSuDWSrwE6fF0aX5SFefRtVR8lmAxfR+LlnvmAFLzoZLOjHUESXrjOuFMcAD1HpAhHVMoXYjz6P75HOn/jxOx5eab1O+JUMfhKq94jnMVYwDTbgsOOPUgPPtA1XOOYu0QTsQjr/4uFKzKLzQYIEGo5s2KI8Y71fDDtL3jilmn0zMIkAUcdzLePjkizO+sl0gqE202+E5DQyBM1tWHaGRqqFLtEWRgFsh+A38dNHiQZYkdcsEehjGKgYIR169vv1A/aONG299YX9m/MEot+0CdoBYtLJpJxhopcTOsMjLUori4sRJ0NNp5FnMialHXywmGZ2qqRXmd18B3ySZgTLGvOpzIiJm7dtlzYCtweK0Fi4RGUrdBi9D2z8zU4iVLApKgTRsb1xh2RNjdADRHBtnRaPTb9ZxDYeteCPxxn0iOmsx7ixYaNHBgCFbW1lpwCyPbiNixQJmT4S3rAb+Cat7R+eG+HbKVgAfF2h0OGyIzBfTaMOrV1dbmmdlZFjwksEp0l0AgDmBdDG4BGUFKnvvBOZzzww+2JgOJMghRgyzzAOSUNb2osKm1BQ4DRQ1NHTFK55sT6g5cJB2bkR+dCCcUe3TflRWToUvwN7h3ru0FyRxDTx9bnYdIuqZNvIaEw5mAdCU4QK7QFXkr1pfR2XOYnEPdjLuQn2/ZHuvLKCtqAVu4Ocb9DGqSOCCe9bAMUF1dqOBdUWF2CfYe/Y0DgWNCf2Ns87z0FfYb90Hfcm6rBZKXF8ZldF75Oxmu5W3nfCeHS3EfOBNWa6UuQOOwofiuCSNEZ83WleJiGxMWHKfWQlQGZV+nHXmfuY89iJHP3OU+mBuQqBnP9AXfI/gAgoR2Nw5GerpOOP54DRkwyNQqLZsTFcDc6eM1nt0dMO6DDATH/yxLUXn5bisiByS2vKJcVTVVxnuoqatVSmqK6hrq9eSwsMfYEffmG5Zdb/eBLQDkFUf0xT6h7hHHRd9caGgaINApf7jr+gYMixNPPNEekBGOl8zCsWvXTiP4ovYCqTY9M0uZ2bnKyKaoTI5S0zOVmo5yTZ39xAgnmo3zoIaD5lDQcDgVnI+FAGOWTIOpRxQ1tUWWzureravmz59nhjWeKQ1L45Ru2KDU9GzjW9CJnooyjGlxcaK+A53mnqKlcCO5q1PXLmoAqxdTbywK5sXt36/K3SG6QWYE9rtFJZC36tjJYD21VdU6tHcPrVuzXA0NIcVlTkp1jUVZWLCpBosRbWnmunoz9pYsWWppLAYLNRrgjbCws1BgpJN5YGKuWbPafidbA3QFTDwRJIw9ZE/ZYDD+8jPCoELuFsnYdiUd1aVrd6tYXVMLWS3deBx5+QVWHAwnAngMeEyej43BNwMMb2pI0E8oQzGBCgoLdMThh+ubb742MjCThPvB6Vm8aKF6de2kolglkgUJxwE40959+82h6N69p/ExKioqrQ3IWLBZ+uQYe0ly8Tm31gg/MykwRcJrv7n1UXMgUlOAwjWo4SDOaYZuuvl2q8bNYjJ9xnR169bF7u/Us0fHIY0TgGUSrxONyP/uRFgvNk4a++1/OxHJr9193UKDT8ErINJ3z8N3JojV997+gI395T+usDHaq/chtlExRoYOHao538/W9u07tW3LNg09/HAdd+xxVjF62rTPDLcMxIHK5jvLd2rX7p3KyspQRlaGysrW21ghy9OqZVtdfNHFVrdh8cLFevrpp+0ckydP1sknnWQEbTY0HDn68uuZX+v7OXNs4UKlqm3b1vroww/s/hlHY8eOs8k/bdo020QhsK/4caVlz4j6MFZuvfXWsHC3bKGVq1YaqTuMoXJ9szU6UDQ5i44nYkgkufa+vxZg6Y0+F9ZlMifdeRP+vSRIE04EePbD1IhLcx3/42YEJyImJ8Lvbpx6kTv/2/1UbtuTT34P7rc5r8MJ315I2h2e5UlDxt+LxuuO1qE2CtkSjpLdG8OHY8T7rv9ca7bnH858NgxRzpVkSNtny6Tf1N0YIRihmA9ryoM1wWiWqwsHH1WvT7hAF87/W/gjZnJebnqJ/emOFrCeUZpqBvVd7wdy0OeBmpCo8DwBQrJzTXxauCPXR3ogFnLzEncB/d5Ie+F3dg2OZKfCswqBlSI1w7/xNm8qzfs6SLs2VlCJH/wvP9Zf96so6pGigZNRdJOuWhY/OE6aMT/wIFxlCSdit5qqtbboobpQ42bS739j8FnWbfYVMg8GmQF6a8o1gRfXwLrT0GCGI1Am1viUlAY1SY3Qjp9hw11pyaP6SHeyz/Xq1cuCNpwHoQareZSBot2BBC4caCJ4ee6pRcsWQfUuRkExktlryC5gfAK5wmFgDcTYYb9zw4bPEPHEiOJ9xo5JklrQKxhURA2NBF1XZ+fF2HaOAwaIS4SypxrECQONSL0rMQHljdf0LDyfwxhmvyDajkFn0Cai21E21aEtrCsYlJbdi0XHaH++x77rakHOW8C4MjiL1RTKsWemTg/nwRGBi2PVsaPDwDME4ZIgQuKODvfB57gGgRegYbxPe5nzFPdHz1LwTMlQKjgKGPr0I0YenAciumuRcKdgKoHRgnyh+Ejb8x720ODDDjNexC/PC3PyzgvOsSyTZRKQ52zR0vqF6Kap/GRlm32AfWIcBJbS5sVq1bKl6hUcVHcMLMMSYUZmbGOkR4K0FzOk/Tg/dggBCzdAHZWQHFWnbdyx5V5Zd9i73Qkl6Oo1RhJOtGdv6usTWQD2PRtb8d746XBzjGaOBAk81uiwOhHpaaZ+6YXizBEEjlReHvg2SAMXFYUaGHGs2HiJWSs3pDk/DiZ9yue9DgRZLJvTsaaYS9nyPZ7V+Qpmo0ZpWQsuoxjarMjGrWfqWCO4tvOAGFvmkMfaIjgUzHFvZ67F39h0nJNr0N+0B/WlgDRiA5O5YNwgzQ8vmGvDl+vapYvys3KUn5uXgElh2DMeIFbTvg678swBa4cH0jcTUFy7TnuouVVVparaah1oOKCCpgXKyc81SdkHd/6ucdWN+9IFZeMswE9AuHmL1qqErL9jp9nNBFfbtGpj/7HnU+7+1cUNRCQvv/xyuzALFQ1Aw2KoMZhTGyAxN7Eqxdl5+UrPylET40CkqwlORH1dgDypwbD1dabsQ2GbUBZ+y5atRsomNchm6oPzYH2dpbE4wFtv37ZVO3fsDNkMCF9paVq3foO6dOulquoQMcEwcsyma/wysU1RISvLOsQHLp3dvlNH5YAljR60ZSOAXEXWukEG8JIVFAs8FWqM/KpqFTXNU242m/qB8L6kPXv3WTQZQxmtXTIAgwYN1patdB5RmnIbHAxmqjj37NnbpDoZaJDdkHhlMUWRqaIC+dq91m5VVfuMUM39XPNRIHX++YTfKidVNmhxIir37FNBYTOTem1aVGwSr82atzBHiSqIyHIxOEmVsdjTp0Y6LiqyhZjCItR8COlI0rQpFh1nEVq8ZLHmz5ubgHoRla6vq5UO1KhNyxa2EQLJYcMF18/zt2rVRiUl7Y2ESBaG6tjmRNTU2uTiM2MvcUsxWCe/vu45PfUnr0iMZVEtpQ7QHdefq6xMNMlTVb2/RvV1DUpNy9TGTVt1/PEnWlG5ZcuW6ohfDlNBy5Ug0uPgd4vVrxOsobvuytVDDzkZqFGhpXHGODk62alwi7MRi/PEpM1mp98y0WtBcIZgjV554fWqOXDAxgRSvqeedoa1OxWhcY5nzpxpRjp9t2LFSt07caJxIaZO/dj6i8WEWhS9D+mtaZ9/qgbVW4X30vVrDQJ45JFHqUNJJ30540vNmvWtevfspXPPHWsb0jdff62D9Q3GY6C9t27brt69Dwkykbk5ltUDOofTRV0QZHCBKQ0bdrip0TD2ye7NnPm1/v63fxjkbtGiRQZjctnc6toaixThnAZJu2wbt9RNmbs3YpS8+R2W5D9pIm9iGsstxmQnwv3LZPTYhaGHeg5rtNxxJEpUJoemJJwIPuiqT0lZDDtBsmysX9udiGT4FZ91I/2dJKPan6OxLEjj0OG3eI7drSnG2WjEFu/eKaUNkxasktbu0O2zr7J175Gb/hK+7491afjzrvOpbh4CJ7YhNKTo932i8+Bt5Rmd16U7dlyl3z0ZFMeydjdCu3AiaKNpsXiH1+rwqDyZnD6jloSLxlocziVY9bbkwf1s/yU+P47EhGADaHK8nCPWyEK4Y8HvHPztXAaciGY49bF/K3dKgd4dnAiO/5sj4QkTn+3dfhlTInx5nLRqfleRcZgTC0w4pCnZiZjy1z8FpZuoxW8RySapqjtAvQeqDqM4w0OGomwYj0DK0tJTVX+QQE1wIpygnFzwzA0II4wS2c/NtbnCXoLhkpsdnAPmEtFK1mEMBiO9AkMlG1Lc3AiwGCEYux6x5J5xIsDRO87aIr6W0c6058F4YG1mv8PAYH9lnrP3YFRRaI6glRk7wHoxvJMgMk4ctfkdK+IaDCQ11QJ1PCsR4BBY3GWBFF4HooKxaobdvn12bpf/9HbiJ3wAq2PTsqV9z6v90n1EqdnnvX6FzaNYhZrfeQ/jnYN2S+DimzULBnnkNVjUG7h0TU2IUu/ZY9AqjByMQLgCXgAMx4c+chgOxrtH9s34AzoUDWtshap9+7Rv7z6tWLXSYEkQqcGyk33AMWRt7NWrt2bPnWP7PhHzzKxMjX83TLILii6yNsSJhf9A9WvUduh3shE4Xajq4eiRtQoQpwyr84O9Q8Vjc+aiLG0ioh+zM6ZOFHkyhjggaBuL/NImqO1wHsaIc2oYM9hPJiQQSfmMxWQoE+OL//Stk7ATCkw+lmK9FNrMyM1RxcycFrJzQOBipWt3DJw7lFy93YjjXrk8yrbSX/Sj1R4hK4Yjnp5u2QbGBM+Go4Bza06Kq4FRwDE3156P/qAWQrJyEde34Hacn8wZMnwhM0KAdHeA6RVQZ6WZSeW7Ihbz0h1sI+ZXV1u7OmfC5nbsC87PnGQ+c5/Yj8aTaN7c4N8VlbutT9nLTR1s40YVtyi2z3HuAQMHhgBCQVPjRPA8XgOCceWcDu4Ze53+Y/2gxhn3xfNsA95WVaU9sSYEEq6pGakqaFZoDkTZpjK9VfSPuBIrlZ23AAAgAElEQVQ3rtNj156lPJzktAwdJLAb1QIPVNeao0ufphyUaqprlXLjxWc2YASPGjUqUYIdrLZJTvGfsu1pIWJNtDNAmQrVBEK1SX02iU4EOwUyXNXRiaAcfZ0tHhUVe9SiOUZo8KaYqDQu+H8MWiQMafwfly/TSkgl+/YZmYPGgYeRW9hctQfqLRPhHeb1IjgPKk6kn+hoOshxanR2h86dlJmba06Ee54sDExSFncmCQsMaWyeN0QK4HIEnF1hQY6qq5DjDHi2sFDV2gZDJB4prL79+lumoXIPHIed5jCwSXCvAwYOMjgTOPUgn5aqfXv32KCzAmvl6FGD9KXq5HZVVlaYt0cl51DmPEsZDXW2qWAo5uYVmGGN1GtmVq45cpDcwZ2aAlVT9IYPmqIOEQocMqLTkNrpQxZWwy5apKnGHBoyFtTF4D7ok0nPBozcuJGjdAgyuZs3qX1J21gIh3tNMYeBjQiYVtOmzSw7waTHN0E5iPbAMOKaYy8l5U3YNoSb77rtBT302E268rI7NOWl6AWnDtOdN441pacUlO1rD2pPxV4hkduqdTsNHXa4lVyn2nd6eppOPjs5hP2/FZ9wTO66K1UPPeQmC1cOn5t082Oa9ASFCmbGyZNswSZbnsF6fPDO/1jU6eaJ0bAzq7XROr7xyjstE0MmAqhQccuW5mR9+OGHFv2Hm3Dyyafou+9n69LLLjMn829/+7tlbfLy8wxz2LV7V33++TTLRvQ6pJcJETBfqMHx/azZKlu/UWeecabal7TXq6++apXHB/QbYP0Gl4Gxun3HTnXr1t3GeeeuXawq95w5lOIK8DgMGCBKELyBnTFXOKZMeUEffThV7dt3SBggy5cvt/aGJIj85PadO2IqFzJipRrq623sgvcuLMg3Q+XbhmigelbBl6afZyd4PQl99pMi37znWYFiqX+3EM4nos6BE+F6/h75L54UVSjcL+WDyaR6/nZOhg8b72Ze92yEG+pcCofEsyJ+Lh8m0Vmp6xVSXq7+QyQcA36A5itPw1Xyny+kyuW67XsqvafokceiE+HXjpY4ToRLZxtnq77BODOPDHzGCq/d+vx4Pf4EQCLptluCYfLA5Ncs2u7Rd1cb4jXuAQcCh4KD++FwZ8IcCR++Ee23Klr0+A/ZXrTN28r96uXBiSB54WRon3lAynAikknRZCjOiFnBROYlOmSVWxudiI8bt7D/+luyE9ENJn3MFu3NypU/t8OWUGWaoVBcsk/s9IN/6mWkadbTUCQrGGzw9pgH7AWpUb7avmiQkyCZmJqG4Y3OfaMT4XAL5hn7m8EuYtFSItwYOw4PwuAjimg1kcp3JQwQFFCIEjMHzagqLDDsNXsZRgcGvdUBIFOcn69tW7fZdw2OGyOwHp3mNecasA+yFqD2EgrboTXXYIYwBjaHS7tyz5wTA4YgkxFPgVlEIwpDG4ObfYToP5FM9mY+Z9ARj9xGIip7J8acKy15DQMiq4h8cE+0rUeRaTuHtbhMqKszWY2KKCNKe+CIYDyCiYfr5zKmztswXD8GZpQ85Se8FLLwtCFEdwxaeGA8C+9zLdqYYIsRqmMVZuO4AJ3au9ekdakNgU2Anr5BpmtrQgakSXBigKlhqJJZnjPvB8sqUZ9nyuYw3y9odrE5cESOq/dXWSFTnAhgZvAiaC9g48YXqA5QJvqcYofYQDn5ecEBhDgbIV9mQ1VVmQFtZHHaPpJsPePkTh5jDUPVjVCejWAr/x0OHoZ9lFGNKAJ3Irz4IJ8xydFI+DWHNBYrpP0MHsTYTKqj4mOU++c8xnuhInUsbOcZEndsGbucw8ZghEFxvzha5lCRNYvCAPQdY4q5lizl68Y158agd/5S8jNiT3mgmtIB7NP0P+sDTgXvMc4tgBYLt9FetAnt7VBCh4g5GdudNHfILJBcWGh7pwcH2FfhRGzctNFQI35OnD34V2QWOQ99atyiouamzsSz01/0I7Yo2QueEdg/z8M1CTQw33idz5VXVKhi3z49dW+jhOK4O+5RYVGhDuqgwd4x47ETDT1EFqWJgqywQa72qGmzlkolUwtHjNpg+/artrrW9n7j8Fwz7uSGk04+xTylb7/9zrx2iFn7q0JUhQFN+mJP5R4jJwOZadqsudIyghQqXAM+B24UQ7i6er/BczAyDh4MabADtcCbgufkhT6AEMG7QH6O1CS4UFR24E5AaCOVYgoCmdnKK2xmUduQSqqyiA2TggYtKwsYUf5DLCbSQae4R9ijV0/tIp0VtyfrnOjFwc+wbMbBBovUck/1dfWizH0d105D1jZD69YuV2qThijv2trOZWnEvXvUqXMXays2I66PSs7u3ZWWigKKgjFNx1IVmAHaoUN7M4RRz8Gwx7igwByGGaRh1JnYWJhwOBx8NxeJWQr0VO7R0GFHqLxir1avKbWq1UXNi9Wxc1eDzyBliyYxjQ1MBo8WOFr5LgqZ1ZgiEEVGaKv/h7L3gLKzqsL+9/SWKUkmM5PJJDPJpJEeUggh9CAogopIE5CmgPQiNSAlVOmgoCLNqEiRIlVROgSSAIH0THrvk8n0+q3fc86+c8nn+v7rf9eCzNy5933Pe+p+9n72szEoWSCjR48W2CEMj8Tr55/N1s+0iTHtX15ufQryrbyszCiaApAh9+G8K39pd8y4y6qrB6twCkWZ4N/xYv4gSQjYEOJP6bITz3A/ZbrdfO2rlprSqcjL7fdfYtdfdp/ddv8z+u6l550sqlyPHoXW3NxqW7dst6zsHDvrrLN12I+aiP6Lu5xX29mn3J+or/HYM93SPzOvvdAOO+pHNvu/r9vlN59uf7jhLwoLp2SkWWtnu118E9KODiK4c3Lit9sy6Xbn1f9UZId1wcZ96a+dKzPYfnz0SXb49COsb3mFFJQAByS8460bO268rd+w3jZv2mIDBw6yyZP3s6/mfy2AS1Ti3XffVS7R8BH72MEHH2Sz/jrLPvjgPS1uandkZbNWetrCBQtt0oTJ1tzUoj7FI8mGR/SH6F5Fv4pYL2W7gC0RhOOOO06ges68ufbpp5/Yj4/7oSJMrJ9JEyfJA6Y6JVlZGr8nn3zKPvvsc9lOABEiEhw8JH1ffsXl9tvf/VaqYlCayOk5YOpUy++RZ++/965N2Hec1LLeWxLrBmNVutXXne4SOtSBA/8m57e7QesRjce6bUkHEdOSxupOC2jB+f5OG9Kbfm/39vs9vRgBgMbpOz7kDiI8j8PTXRxE+DT5X5GJ+BwLJpIVAFYJyOCk5gazzhq79qYjrbMdSU7khmOJtBg5ufr18yNFIeRq+SF3xz6BsuMF/K57MhTauP3k2DH3mG1+lsSf7ugHxjOvRP2DiBIAEomE4hj5mBmt9hkXmJFzfO/S7sgBu4faD5AARPB83k+R9bdhaTeI8FXtI/Zl99DZkc5lot+S6WB4lbeYPZT02f/1I1hhuEdFGCMfJ6ecpZvVpAfE41EIwFMyiDjv2d/b73c9pHwDjDhJa2YE6pKEQDoDVYRCl16jxpVoFBlKxWjvjkQkil7FfALn43PAY7ThkFGC8datui77ON5nfieJkr1W+XeRZ49Bxp5Agn1HZ4flRf151iaf5fxknfN92uOJoW6kcD6wnvmPz4dzIiStSpGmT59wPklLPigeYpSxP/AfP1OR2GkoTo3ygndcjzZhzLoaDH0HdcflR2kb77mRwzmXnpVlO7ZuFf0IY2ffffeVceQylxhfboBK0CQaaKJ7UX8iau/TXopf8rwY1owjxo3oXi04wYr1vnIbUlPlyOL7nvjN51esXKnIP/3hIqV4eIlE8dxuEwRKcpui504Z4polRPo7O6WMp8gxUrCdHdajIF9RB6LUVB5evW6tHTTtIOtI6bQX/vEPe6xfiIL/+OsT1D8hst8ufjtABsMwGGZt1pszFMWdlkAhk1pTcZ9QRTojIG/sIR8n2sU4Y5jSp8xtL4rmcqWefIvRijef77rHnc87SOXaDk65B2PuuTkC21onMEtConpgnVjIqYkAEiAkKlmUHHUpXd73hH6XXk0ocZFgn5klsEvuJd/3xGsiDVIoSkuTPTJi5EiJICgBn7yCGGnwmiT0h+dBeDFE3S+qOCk5v7Y2gIpIWfJoBP2IIpKDD9YiNhiAtbGpUWMMsOC5AS1chza5AU//Av6dykT/8Vl3eMMU4L2vvvpK7UcIgHMX+4Dx43t8H1uVaxLt4rs4GUQNzMjUXPD8FUWXNmxQng3zHwoUc5b3d9fViX7Mc2Nrw5BgXhIta0LkiPVl7aIzeTX7vn1Lbd7cOYpalhQXW3FRSMaGhikBlgmTbdnyFbZq5So5oLHvcIwwHsyjlFuvPLcLo6aycqAaEog+AWGzqPBIenEOjDlx52ISDgDCF2zgHYZcBORKGTS4fdAfUqPKCANARzDJSSDm30MPOUSdBocU4wjjFglSPotXByN85/ZdSlZm42Wy4OmVEZSdY5s2b5FKUO/iPtLeR+aUhUD7pX0Mb7K1VeHHljYM8yB3GlAnhd6CYhQUjQ3r1ltba4uNGDna0lNTbOe2bbZty2brWZRvba1B+gtZLgxsqFopaXjdM6yhqcnGjBlrDfVNihBs3LhZNQ4OO3y6uI/UYCDCkJWVqb4ELFBkj/oYQUarSN5eis1BLWKSs9kg4wmQyOwKNRrwdAMYikv72tbtyJftVn5K/wGVtmbtOiFu2lPcu5fACn1FFex1a2ps06YNotEwxkRMNoJiOzrsyO8eJe7+66+9pgW8auUKfZZq3ERKyktKrGePPCsrKbGzLr8uidwerLV3Xv1IAI++aWuhGE83jY0NkYTxvB7ZdvRJgfLhzOn7rnvd2trQeG631PQ0u/ruR+3Ss49XhCsjJ9e6UlKtBU9Ce4dt2rjJxo4eqzoRBxx0bMLeuOLCU6y5sdEy09Ps/j8Evffbr35Ykx8q0CFHHWeL53xg+Vm51tTQaI3NjdaZ0qVwXmtnm1386yQC/v8AEVed86LmdHZWyPu5+bm/2/lHHCHq2CbyeIYPt+OOP8G++Oor1UeBttcEzawIxbB6zbXphx1hu2sb5BHEu9yvX7kkgJmT0ACpy4A61ueffyZqHEl6gGPoTfPmzbWc7FybMHGSAMrAqqpQ2LCiwt54402bOmWqOLrMH3Icli5eov5HEeTwww+X6tK0A6Zaed8S27Vju3JgiDwNGTxYXGwVO8rJtQcfetg6u1IEIN7/8CObMvUAG1Q92CZOnCwj4I9/eMzG7zvO/vPf/0ieOEgBptrbH4S8hJFVA23h9lU2rXqMFVCwKCPdXmr+IIwTRnwyW8zxH8ZpEkc+8Vl+wNCP3P+x6W79ExiA7f+RndQcVSKSaVFefyJSoRJUpmSFKBfhAkRg2HqExMFBBBHNxZG7o9kavpT+WkegL3n6jEc2gtPb6icGacke9TFDOv37AhFX//ooRc6Qy2bPuPf7SQiJPKC3LxLfOtAqgwH1mzExgS3i1Rl3nqf1dddpUWLvHrOaZ6ttsBOD6s1e6BGqrQEiiqw2kZ+RoDJtft3sDLOmt81yHo1LKFYNv3dFABHY/J7fcLwb795HAAmPyETQtybU9dMrZoEkMFwO3ZHcv7VmC+Z3fy5CzsRa/l8/fAtERAnXmmnViejDtPaQsAGQGNy8QlvLPelX6D36gNc5z/7JHtv2gLzXrBupFUV+tpKmFREOjiW9ok6/J5WK2tvaooihCqxF76sMhbQ0rUcZaFHOEmcDY0jVY6/hwNhhQMpz39Wlw92VfjACMAaCcyHwuPk+Br5rv+P0oZ28h3HMd/mdM1JeWjjWmZkJigYGPvcTFQUPeWEwCjijMVpU9AwHWW6uQA7nLuuchH4Mcs5izl5y8gqLikSNxCjxfuN8BRhgPLlWPWCG58J7S9/Qf5zl5FvSNhyFfJ9noO0YbkQAePHceFP5G+9jmOAd5tmQWufsA4BgJHqxPM+9CJGlXAEKp3CIHtXaqjaSUFo+oELGP8AhG48qMuQpqaE+BtGmNJQQG9WveLUBBUSe84ng5/UwCmfhRGXsaTPPUVZOjaYtciRy5m7ZttVq99TZ6DFjlL/y/D9esFuzAiXZKYPXH3ejak8RjQAk0AbYEDhmBg+qFsBtb22TgQz/H4oTfZeSEaSA3QBmr/AkXZ7Z6TM8txeR0/dSECfZrb4DpMnLj6FOobpYsJf5wTX4LtdhDLg+c88LsvE+e5Srcyma5MUGYw6P5wAkAEZSlIIukC2SVBvEf1fekZSGAq1dBj4Ri3h9T5Cnvdhqvv4SkauYWMxzYL94joJHCxX5iLQll/d1u5b5yRxmfWFPsgZYo4AH1hbPTRFhaEaumOYRPz7H2qWPHUBgbyJQxLWYxzj0WG/YI9Cy+J1nEH28o1OS9MwlwAUgBRDBOLFmeJ/6IAKEqak2uHqwbGvWDmwd7PJRo0dbWd8yKS9RD411ugOp+D11ymHAnmAvmT9/vpzVOIHJj8nOy7VtO7bJ4TF82DAphtYsW25VlZXW1d5h+9AnDY3WULdHTJOdO2q1HlkbRCyHDhsmm5HXR598bCnXnH9qV8+evcWRRuOfUC/GjhKl2tq04VQM6J+QAXOPGZNAB1/UraYDFbKKPDE6kb8j49ojJ1somxcbFoOjBKbsbHnCVcQl8sJCMvG6hH4xC7uyYkAikRlDGM83XC9oM9u2bdeA5BeE8C/vETHBq8rA065ABWrW85CRrpwMignlB94ck4lw7+7aXUqmrhw4EGKmPIgZVCJsb7WmxnpNdEAEVBMoInjYCWUSqu3Vq9i+mPelpYo/hhRso+XmBOmtEcOHyoAj9wEjkc0tRGV6JhAuXiJATU5ujqIyrsDBZt6wY4dlY7hRdTs909q7Umz3nkZLz8qWvGtOXp6oVX6QgKJJVGdz2LJ5g23fvM521+6w1PR00ZCIJKzdsMFye/Sw7xx5pA4uDh6kfclnefmlf1hRUYFyVHrk5FhpUZGiAKdeFCo2P3T7LdbU3Gb5BT1tyNBhyoFgXFpbQhK98mE6AEJtAgk4Un7wsxJ74p751tbcZEauDLkzbS0CKpffg9qR2SU/u84a8IJQTA1FiehRwpPXr2+5/e5RjKtuWlQic1XWaLBUH/r1H+VdBMAqKS87x1LaQ7VV+KvtXe3W3NqoBKPL73yi23joiFZrAkyY3XjhX7Rom5vq7bbHfqnPXnX+b60zNc121tXZ5AOmqk7K1wsW2sO/i0muLcGNfcR3L5O2++BBQ6yiX5XN/uQzeeMoJvj2229bxYCKxMGA/CoH0c5dOzU32DzOOeccUZUe/9OfVAeCA4v5fNppp6lC9XvvvmujR42xFTUk5+frMM/OzBaAYOOiZgSHGepfg6urrHbXDim2IJYAIAwFHfMNGbl//esd+2T2bGa2Iiq76vZYQVFPmzBpsg0bMtQy0lJs2bKlNu+LebardqfWWW3tTlu1Zb1NGTvOtmzZbJkZafKs9SwssDdWf/LtfAQ6JDm3vrvXw08YqG6ce1QiDsfR6VFzzsxc5z8BIviuc/s9AuFe6mSGmkcWHHS4MexGbjL9KuLK5rKsICXr4l5O7Ynt3H5UoIIVtwcqVX36t0HEk8/9UZrfyHMiD8r+EzyswXAhUkuxQOYohx/7KHlRd1weLXxPFBhlNrd4gu4x8b0g01pzSPC+C0QkJWk/Vnaukol5QfWC4nNITBgp+mHQoG16pRtELDg/dL8b9B5VAEgcHwIr3UDP+4ioDGMEGPRcka/MvowStwxDDhjMARvjHscCEMGLtJP/12uGRzCIPHi/x2R2QMTg6StClMbpa96OCCKoDeEUrjPeetrun3+HDdtnuA5J5za7N1R5DrF4nCf8uroMbXRjxHn/CclQVGGiN5jPcV08lhhBHPB4Knmxf+Oxw5jF08fvHPjcgz1XyjKFhTqcncrBZ0UbKi1V29gToBZ5YTTaiRcRwwqwomHKyYm1hJpF4+EenlBMtHr5sqU6CzlnMRTxtuJJxqihHZw3lf0H6CxwHjeG0v4HTNUeSGTSk0uhS3Bt8i44n9nPoGxylvcpLbX21tZQ82ntWrWdv2FwcRbSZ8x1HIcAD/YhDDnagUeWs5hri0oEl3vPHoGHDevXy9DluTEg6S+oHoAH+kjGcKT60I8un6uaFTlZMqAw2POyc+TZhYqRTjQoStGL+gL9Gu819aQyka0PdaWyM7Js+9ag7889FB1IC7keqDOxNxP5z8rN0TitW79OQjQXrQpnhu8hvzz0IuVAKLqUnSNQw57JeCLswu/QmRxE8BkZ910hWVz0OfJ1kkAE+74nSWNP8TfeY8x40X/QwNxznwy+uBb9nMix4LxtaNA96HP36MtxHOVxvUo0c0H7GRWTY/RBVCeVA0hJJLg7vSmRSxSVO2lbZjYqSy2yvTivkxWnktWmRH9yFSmJIYR5hA3nNDaeg/ZypvFSQn8Ehh49oS9oMzYsdi3PQH0vl0aVPG59vdYo1+V3ciK4j4NiRTwinQhAydrhelyD+c8Zz7Uxup3yR9kA2sx64bMAFHwVnMWwYfz5mFfbtm8XUOVMZ80wlrSbdYttzZzndz7D2qHPMrOz9OxtXR3W0NxkW3dsV/TBczlg2biUL6qcu+mHzg5DJAfABqVOVcnb2m3zho0SUtp/8n7KEx4+ZKjqTFA4FcBMv44cPUrMjLlfzFM5g5Srz/tpV0lJmSgMKODgmaQQFQvDB2Jg9UAtHNei9XCXTwwHBB4qDUnZQbqqZ88ia6qvt/4VFepUNg/XyuX7hBn5nUnCPVSlmjMqVqBlIynrE5A0NCLoTHAPt+/cqcxxVIKU8J1LcZYeMhQZIKgdJAErO54QXVurQpVS20ijKBqTMKhEKXmqscHq6STu17efNZNU3tlh+QIhJFbtEQjgwwFEdFlHV3u8Xpr1KS61xYuXWHX1EMvOybM9e/hOkyIP1QMrFeGgsBzXUJhOWfnBM8Qz9u1bpklFSJvN2wvuCayxUWRk2V9eet1aW9usoanZDtp/P1u5dr2tWrteG9fg6mqBAzzmgB2XpcOAAQBhrP/8jJPtP+9/ZN8sXKYJRpj69ttvklQqbZ837+uYp7HLjjhsqm3Zut3mf73YemTnKED1k+9zqqfIa93ZlWo9CpGw6x9pS+2irbFBsqkrcV0JisjvNQg00AcdrS0CZw4ioApcePu5NvOSe6yuqcG2I42GYdUjz5paW2zHzl1WXlqm/nr09270417GlR1cyDddfp2MV7irPHduVnYoqENxvoJC62htF03t3Fu/p88/estrlpqeYufe8LA9evuF8jReekNQeOnmbpjdctlzWvxEiFpam6UN3gY9j1B8V5fdcsfPu63jrO5Cc9MP39/SU9MVHdi9a7cdcfiR9vzzL2iTwTs5d+5cO+qoI+2OO64P7b/pN4o6rd+4QYc4GwieOdYZhzFysHjr2FQuuOBChfezs3Js8qTJ9t6779m2rdt0UNcsr7G83Dzbf8oUKTmtWLHSvnPEdDvqqCNEMcTYJ2xMdOjAAw7QZsmmCdXujrvutj0NjXbeLy+wh3/7qCJ6KWlp9sgjj1huZoZ98/XX9uo/X7U/PUk0ilexHXzoMdbcgqoGhkG7pUde7n83ze0GEXvX5EumOiUb754nEPMSej/SXXuDHAgM4hmJctdm45qjRerSscnRjr3UkxLGrkclkllsnmiNRC1t9bwIBxwOItwojtfenp4EIjDk3ZCN0wAQgXMEgAiodhDBesYxofXRhZxoiuVkBwUPDtS7rnhMePi6R4OFf+O9Yc47TQoPe02kKh21JPKSYh8vKRsWbZbA+4HK5CBic0qw8p3wN+PEMIoL/t4dffDgitvwhwEkss1mzjOb4ZEJB3nJwmrJNSQ9cOT9FSNPdbv/v+lLtAc61S+TQQRj5UCRsXZQ4eM0k7z6sHYdQFGZOgEiLgwJ6G8d+bLWFueKKKwxiVR1H6LR43QLl/fEAJKBFL2tGKSizUSjVYmhMRLgXn2SGjGyeR9DHsEQfgZUYByPGztWximfl2JRLI4m2coYQVel3pwcrXc8yRjjop5EJSL+hiFCWwAszCkpFbW2JqpG8zty7ezznHWuiy/v/rZtCc40ZzrRA4w4jHinRHH+8N2S0hLJjtJvgBAMGLymtIf9g32L84vn9ORu2uEebc4/zlhsA95zowhnIQYvnlucXsx/T0ynrdyf+7CPQ7fiPaIZAEEclLSHNgBS+NkLvXkdD08+b+/stOKyEiXY4gjDYMqkphVpL7At2nE4BjohdoGqkmdm6GfOUiK7jXsaFD1QLQaSd1uadT/yC8ln+3zOHIGIVoRiLg2RsHWXXKBnYKyX1yyTgxCQgOISNgVRCHm1W9tksAPgiESQWM3nlERMPgsGqpQuAzPEc1W9v+jPoKppGh9XA4qbtPqUOUTkifY7+MTeUh9RSBDAEKt5u0pWIq8gVvwW0KBAW0zwZoy9wJsDhWQQIfnjJAqUg3UBhSgJjC1RVxvoZ0rKRmGKIoTcg4R5vOn19QlJV65P1A8gI2M+Chi445q/+3PxHKK0kRNQV5dIKvf8IZ6dvmQdee0O70uv6SBjPkmUxoV16EfWkK89pM+5F+c7c5k1oVIF6ekaE7f3MPp5Pgpckr9at7tW5wDzgL3J1xbr2mVeVWAuOsNxDvDctJ2zRXmQ27ZJyh0ATOXp1UQVVq20latXKaJGVA+wrGhda4ucGQ8dEELQZ797oa4zdPAQRcPamluUG0zOw5jRo61XYZF95/DptnPbDgEKShZgo2A3UrSuZsUKRT1Sfn3p2V0FZH+X95OaA0Yq3n06noXHw5T2pYBNKH7k4S8ehgnrWf40SoZbTN7yf1VgrrExVGPMyhJgwJCik3kwadGvXq3OcM1dDCZH1HRUaXGJNkw2Q2ol4IWoJdJheCCaVLSLtvM+gIJkb8JknsRNx2BEg77kWersCFGJVNQf0qx/vwpJy5JUjPC95Q4AACAASURBVOpM5cBB1oYE7K5d0ZveJiMA44tIBLke/NzRFZJfyFwnca+xsdmmTJkqitWuXVQFbVVYOScLb3ajin7Rj7yY+FBlmJgg13Hjxqr2AUCH9+grqQukpdm2DRts1stv2bZddQphffjhhzZ21Aib88V8q6yqEiJFYQuu2rQDp8kT75uOklGsyz784AM7cOpk+/e7HwoRg2xnf/aZHXXkdDvooCl2770PW1tbp40aPUo8/KzMVNu8eZtVUVl7wACb/cknNm2/8XbYAZNtx67d1tGZYr1LSpUPwH2ZN0QMAA4k2TI/6MsAIhrNOtsDh7Kp0TraWvR+J5t0Z/B+4JetR8OYOYQ6V2qqNcTktpdfn23WgVHpMjxYMgvswjP+ao88FZLXHrv9Xuvq7NAi6FlYKE/e8AkH2uoFc62jrdNOv/bQpOxad1eb/eGeBwzdb+RpN27YZHf+NkjyhV35h3bzz09XEUDC1WPHj7d1GzbYnQ93Jym5i/30cy5STQf6gjk6bOhwGz9+vL3+2uu2bu16RSUmTZpkt8+M3indwC3sMCfOOutcHTxEopjv5AsNqKwSHQHuKECBInIk7gNQECt46803pVqFhGxpaZnWFoYKdKW//OUvOngzMtKsIL+HjRixj02YsK/VLF+mPsJo5X4LFy2yZ/48y/LyC/TfvQ8EOdCKAcNs/Vp4vVPsxmvvs/fef98++CQYZa7rOm7Cz0PYtX6Paqv8d8Nn3fSlZEPyfxX2BkTsrXzkRmqVWemVwauenA8BkMA4Lv4qJlN3l+volpr1tBUfx2T5H7eUMXy5v0dA9k6udlCTXKScZ6B9zu93sBKvv35UsLQr6jeYpRTbLfecH1UzAn84eMFMB7qD/FsOi5wi76v4/IAIAITLtTrP3yVuARLbrVggoWJ1IBMtqeoGEcNtiRKveR2//kVbAtaPIGLGw1R0DL/XxAgCidJ0TTmF8UJQxWZ21yzqBhF7q2l50Xk1IHY4AMxzXv5/gIgZ1LyL9DAJr4XyIN0gguiUoyCPJiHxGkGE54MQidBz2wtWfGGYJ/899s2ERCTGB2cDLwwP5f7tVUDLwQXvh5yJNhkk/IyB5ICCvw/o31+HMbQE6IV4LqlfwHrlhVMIYAFNgqi1PPn5+XLUcebJYRbPVk84lfc3PV3npHthvQoxRpQrE8LlxjAYsc8+upZUh2LSM+cqz4ZXdOjw4XpWAAnzEOO9tKw05Nz16KHvSJ428sWhOmAgUwgNTzYedOgY7E1jx46VwePnDmcJAIKXG6GufOO5FTwD33EOOP3F3ziLiKhgCHMNzj3+Rj/Pmzcv8M+/+cam7LefoqwsIKIvKojH86xbJ6OK/V5gqrAwUWiOv0NLUgEmjFMoWUQhqEVBtDrmq8iRGEGETksE0uK/KHdB0yUXDcOdvBZsI+hPFCLEm4tNwXfWrFtr9ReGukW7rrtKNsbkfSfaU7OetrFjx4Q8g8xMRZ7wTmMbrVuzVuM7fOgwSeuTI8H4skeQxMq86EoLrA9XSPJ8EmwspzXxHvOIZ3F1H6cWYahiDwBWABGuRuU5r8mAQZS9WJ9D4DnWlhIIiPQvrz4ukBDBgkBGzD9w53JcvYn8EtWaiLUO3G7as7u2uwjiXoIBikbEcXWA4Q5rno01wHz32hi+TgGWzBsAi2htcP1ROaNqe3Z2Yq7SFn4HlNKXPI8i+tnZ6i9sVSRemUMe/WFN8cLu5e/MXwGg1lbVUeK+1DsDAAMsaCM2Gv9qjcR6MqIGAl4pIpeVFWq8dHVp3LF/t2/brrWCaluQ1c/VWlVF8JizAtgB6DPudQ31tmjJYvt64QLbsbvWOh4M0evMX30thgn3JnEbo3/WsU/60NiZ/z4/1LVB5KFnL1uLYyM3T6CWedKzR4ENqaoWHYs+YQ+kfAA0R0LsRONSbrzkrK6cnDwVn8IQx0CB280i5YM0PieXpKUg/0XHeMl0qRnEhCYGAq8pmwibgydG8RnoE2zCdIq44JF7xyZ7yCGHyDOLEcyDBknSAm0k/AyyK+ldHDLpM9iI6qUYg9edZGKMVxLHyvqWK+kKDyo8+rCJhSraGLOqG0H0gInS2hw4d50d4s4PqhqoxGryADJSU23kqLHW1dFmu3fsVISiqXGPnl88vq4OefrR8Ce7HdQ8eMhQtSsjI8sOO2y6LVteExKQ6wOXNS2ly3oWFSrSQLTD+YMYFEw2Ji8F1KgJQXa+8x/pbxUsKSiw3zz6pBWX9bNZf/u7VQ3obxPGjbHPv/jKrrrqapu832T76Sk/1XWf+XNIUB4xYqRCw4SBeZ180gnWp7i3rd+4yR566BE7/ic/sSn7Tbbm5gZ76onH7Lrrb7Ye+YX23PMv2kknHm/r16605SvW2PXXz7CLL7nMBpSX2pQJY2z/fUcrHyMnt4f1G1Ap8ESuRlsrkYhWeaSDxjo7caeoS+kS7uoQ2m2sr7O2FnTKWUCMS7vtadijTRn6EhtmU1ur7a6vV8QFqP78K9F13JFc7nizXXnuC1aYn6//SAiCioayVW52tjbSEZMOseVffmKNja1q4/m3XBgXT7fl+fDtswUi5HnbvcdWrlxt9/w+GnZ5g+2GM39qKShqNTXYgKqB0gHvAtjt3Gl4ufbbf6otWbZMNDH0mOFXQ+/63ve+ZwdOO0jVaN9559924LRpmj+LFi60OZ++Eo1wBxHuXjX7yY9P1BqaPn26qpii/AVoQ4aVsD8SrCgzDR863JYsWarTrnpQtb3yyqt2xPTpSsIkwZ2N9YUXXrCpBxxgp/z0FNGRiBiQD/Gfd/6leiTI5XKAb9q8UcWTOgwlijrrUVhoq9estblzbo79Fdy++446WNTGmpUrbdGSMM8sLfJ//FEwzN0zvcat92gZB+d9tzeZn7sDON0gINaWcBDhykx8/J6oxSoQEXMZ2ouCBFD6zMht98J3ydEJwAI5z26Yukapg4huXNmN7Zwl55/xyIkbyx5Vic+wvkc3iGjvkWZXX35B3AeDJxgjkDWv9R+rwAJ8bzo0zLfLXjpb0YkH7gubfHN2VgJEePQBcMDLDWWBiOYNCTC2JH1Y4m+ACAzrM54KwO/6by6y2waCILpBRFsEERkhT9ve3tINIuJodec28JwOdmJZlrY/mQXI2S0DK3YhU+Yds61xSKIuVeKSdL/nU3g3ViaDCB8PruVzy99jG3AcH/v+q8fGJp7b++a8S0OF6r/t+6T1LS+X8YbBxJkkYz3KSnp1XTeOpD8fdfKlRKPcso5ETQOpClHAkwTiCEIwzjHoWXfkFMB7ZpzxVvMewIGoO+clFAg5BKI8qtSMYr6fU3kwRkShampKAB7p5cdaCJ5gy5kqT3xtre7FM0Kp4EwB1CxdtkzGP4IbJGpixLLX5eblygCh3ZybS5YuUeVlnF5EUFD3gwsOhx+JSXjdtJFIy+mnn56QtmReu2PRC2vxuxumOMg8wuHsAn7HVuB6GHd4YSWMgiJM7B/OwE8++SQYalVV8vLyIiqBMatcxlgh2Y04vqtcgshiYIyxKQB80I8QbMFgA0hgWBMF8HwCnHUAAYxVIg1EIbgPTiHyIXbu2GkbN22U/YBdlIfIRFQ7TM9ID5LujQ229hTqqJttufJS2UpT95tii5YuVi4Zwi3KUemRr72dZFn6Fyl5QCASsIAWAQfyIiNNCHq2kv2TJIZdeci9+Pzdi/F60TM3mtlreE43vJ12LioltSoAAlE+FsPdE9tdHcsjdw6sPdqTUD2K3+e5taYi4PD2+vryfIZEgjWAFedKbJuDD9YU46RoYVubjHyvTeJto02e4+HPAeW7dscOW7R4cQCisco393CwTh84aPR8EtrttC6nO/Ee8wqlLdrNPKIPsVXpa8ADNgb2HWuCNUU0DiYNtqzXn5AKW5/iBMMAYxwHH6wN8mKwb8mbBVBKka2wUMCCueKMHehKAJmgFtZoPxvVaM8t76XnwKjfU79H9cq+nP+VqEy9S/pYj8JACeQaebFQ7M8PjSHdJOXCcz6+IFS+bmuzfYbvowgEToO33nxLimYTxoyzS869wApiUUD2EyWeFxdrvuNYTLnh4jO7BgyoEp0JAxxay9at28TvJCk5bLgoWViCO0Zn8gAePmPwQUlc3CWt6HS+K9WIvDwtCjobAAKC4sXfQGB0OH9zyS11Tm1wBbLJtLdQQ6FJidRcn6QmAARJzIAIcjmg1QTvSchUJwzJS9eMyTtS2ujsVIItHR8Qd6oNQGu4brfV7tyhBQ0XsShWj8RjvmvndkUNpKnc1RET3PaI04wBilzXjh27RKeaOHGSKhcjb9rYELR621qaNJDkQ2A0swCC+kOKnivI1SLPRRXOUECPfmKj5e9jR4y0ux75o/UqKbenZ/3FBlYOsPFjRtu8r762q66+2iZOmmRnnXmGFpprnD/x5JNS17n/vnsVReF+REGQp128ZJnG5uKLLhTt5Q+P3m9PPv1Xy83Lt2f//rydeMKPbdnSRbZ16w675ppr7aJLLrP+5aU2bsQQGzd8sLW2d1j/yoFWNWiQjPPOjjA3QuJXRwARwhBB5jc3G9m2tuCtBiW3tYhDD4ggokNoDO8O4eDUzExram217bt2WXNbmyRun/6rk5+x4rbbxWfdp0XHOBX3CgoXjBeepfq6PZqrRH5G73+ELZj9rjU2t6udl9x+WVLxALcEcXkGi/Jvf5xpmzdttstcDi0tGL+XnnGcpWVl2b2/+3XCCDrllEulzsGcpCAidLqOzi6pIXCwjx+/r+2//1RJrH7w4Xs2fPhQe3FWNOAS1dmwjoIr/pCDjhc9gL5jXR14wDSBEapTL1+12t58823lmbApnHrqqTpYn3v2OSk/jRo1WgYDz849mfuvvvqqvfSPf9gNN95oEydNtsVLFuvgHDliuG3etEHG6ssvvag5h5OA/v9s7lwbOKhaIAGJ2gULQmLC1Im/sBIKFhaF2igkEBLuf+vt278FIgbkl2gsMJbefRc53Gh150UQ4cZgcgDGE62TDf6Yj5j1/e43T7JnJVH6wyRG/fTakNhdi5oEtubmaBEn1w506pJHDRxEuOXKFz3aQFI27XGw4NEIv54DHsd8To/ya8Xf26uY2/vZTTMOkrGFo4J9iDXIGHCQsRZvPjGa3/H6l718jtbvA/c9IeGw7dMD6qJ4Gi/yHAAR0HZWRwR1VHOkNHlEJ0ZaHh93diIp3EHEzDPD9J3hzL0as7aYEe0ZQUQieB3J/2JEQv1BX7h6FcMSnxkQkQGDg2fwfvFoT6SCNXV0BykcOLD6/OcjQ6Hpb18jzoFEuhNRIKeueX9znwqzBY+NtKfIGo+yri796yBi1tjHdTYAmCWnGQtnipIBB94Ld8VkUMbJHT1Oj+AzeAE9goFh4vxrjBaoBlyLuU8OhBtqbEbQHjB4oSjKE5uSonNNdKnoDfWEYfIgPJlUBamoTh2jWDwfzwAoEaUnJnE7oMATLGASE5d5BgxrDBU+g/FLPiHtRHWGfeqbhd8oLwojpaOr08465uwwFlGo4MaiG61lT4Pl5+bpGpwbRx99tNqPscozcR3OayISnO28L+djTo6iIE6fou0Yc57EyjkPmPJaBZ4MzPX4D8oTZ+GwoUMFDvACE5mRxGwEb+yZXDOZo5/Id0lJUS6H1LAi1ZUcB/G/o3gJdCY5+tLTrPClvrbl6DWKNkihKToikYAnT3QHVbozM4LUeUaGajIRCVHyLA4zDOhrQ4hv8xWXCDCMHTVKjjDORqRdaQfjwRgRjeC5kJGFpgWdCQquaG2Ru898peJwcqK/Kyk528DpMp70K+XFWKyXPhYFKUqGOjUPwxgjm/HUOogGvf+snAPVTgl5DsGBCgcsrJfkBGpFGJLWjlOS/PseRRDgiepI9BGUHpxZtN8d0rzP9SUN6zTCujpFHETlidQtntWrpEvalshUZqaiVAB2jGu/JmOlfojJ5v5s3As7y2tDOO3OE9hpLzkRjCu2LX3jebb0F/ZZ2N/TNKbMQ5zCAPNEDkd2lnIQiChwfmOs0z5yDKBao0IKcCjIL1C+g4Nbng9WBRKshT17ygHuFDJAMPcHoANIALA4N5Fhh4KMmhcqnI3NwSHft6REjscVq1fZp7Nnq4YYfbe7fo8qq4tyX12dqE3zr7ffDkAwJcWmH3yofefAQxWRoE+3bd+mPsMRsgkqIcXmHrntmi54/HhQySWoqVmhnAhABPQh1JWQm/RIhKsxhIMwyOS5mgSdyoOyaAERKtbRq5ft2rFTRh+dy8PT2R7uZMBAdQwGYSiuB1BwD4GKeFCDAV5b5H0OGjxYVCaKuwEiyI0oKSuTVxxAQaI1Ayv+fkeHuPK8MHwCiGhKgAgOeAYvKzPDWpubhcLQyg0qM5miM5ETwfO7pnJDY8hrCHkVWRpkRT2MCo35SsyiXXiEmRx43jPS05R7ABgBPAn9kaMRlQMwKuBN4gEib0Rcxro6bVitDY32j7fft779q+zJZ/5sgwcNtKn7TbKPZ8+xK3/1K3me8A5dfvFFinT84U9P2p9nzVI4+O677rTzzjpNxvpjT8yy7x19tN13/wN2/XXX2Tk//7kddughdtihB9radeutf/9KRSJOOP44+/DDD7QQrrjiSrv40sutsl9fGzdisI3fZ4h1paTZiFGjrWoQ0rKtirqExK+2UJyQqE2KBb5pjESQnI6MLZQXohI52ZmKVBDVae9sVyQC8ACQaAQMoONsVF3NtN/+KYSI3Q160en3SWMbb44Sp7s6LYeQNImjjU0CEIC18Qd+1+a+96Z1pWZZc1u7XXW3193lWs6vSeKrnH2O/WHktVa/e49dPjPKbHZgqXybvP/Ky5/Kwzd42FBFnZDWvfn6IMN5wulX2NKly7SWvvncU1YdsPwvGdnw3l13PK5w9tbNW0RJIrdh4/oNNnrMOBs5ZqwiBHAt2ayOOeZYefeoXo1OM+uH/AekAwEdrKPXX3/dViyvse8efbQde/wJtn7tmgDgOkh2b7NBAyvtk08+svo9u23lqlWSVyb5cPGSpbajttZmf+bJAFjGw+2UH55kf3058ISOO/ZF21VXZ+++d28Ylt4hGjGxenQIwfYqtnlzXewzuq7zsrvlV7uHMhjtbqw7ZojlOE78/rPmhcPOsVAnARCxJFqwXhsA2govgQin0Tg33wGAVypLpj/xJYCBG+AenfDhdmPYf3fAg3d879oX0YC+8opLtAFTfCoYQ9sS+6RzhFkf0CiTQcQ1b15od+6Icy4qTAEiilfvSERr1qeHSIfTdobXL+2mY7kBH4M/gIgF57faA1kUVghcpZmxyLdABJ/3vmg2e3JL+BggglnrhcYx9Pu5sJqDCL8XU9dzR2I/L4n6AozIjAgOmuJ9k4GDS8mWkP/gFDaugQ3GB91b5v6DCCKaX86y7O2h3sFXxYQugoKWgwivbk6EpjAlPNTbzz0rb7siEdFwEiiAkhKNePdm83nnVssbgXZ+9JQKRLhRhnMqqjOJG02CNLr1paUygDzhF2MAkCHJztJSefc4eAEdottmZMiQhlIgpacY3VC9hK4uGUWesK1cCa4dk1oxpnk5/1vqNU7R2LNHRhQqfxjOtAOFKfZZRUfa22R8kCy5as1qtYOI6wkH/SRMBKZHUVBgeeS0gVZeUqZIKN5WeNbsQxgxnE/YBJxjnPW037n7nON8Bt45ZxlnOc+MncAe56pMOEZUnC/Sbjj7ibjKA52eLq8sdGinp/BZ+kFccgBbWlqiBoEcg9EA5jPckzPYX5Kcj/K8ig52dtqA/wQaIK8l0+br79wrkX/QGrz4JFEToUBGFm5413VBETD5tfjMU7V3Y5jxjNx7/yn72cpVKwO1kS2nX4XArGyfqiqND2ACcANdlbnIWNM+IkfNUTLU6eM8nzslaD8vnpO/813mA4YxYyEaTpTqF8iJtpADAc8/4Dpe5M/zFpILywlEJEm4JiIFMdnb8xKSCxl6oTm1MeYd6dmYk2npej5sIua+zx3PuxBtMEYDVAODtUISdwQi/M3pU/zs4ggAVNaMrwM5CeL3PLGfzwMGuKY7xNmreQ/70/MlaDd0JuhERCA8eZpxBNAyJ/g8QJbx5vouF0tEQgn46WlW3r9C9DiPyLEH7DN0uCjOkhoG/EPPj8CWmiGsDfJjWJ/Q8bxN0J2QV6Vtq2N9i31GjFDV7y4qfbe32YbNm6xm5Qo9t6Ija9dIUph9bN4XX6heDbYr6mPYxFCSSCvgOYmi/vOf/5QjgHseeejhdvShR1hxYZCQ5pmw4//x0ktyEKAimfLPWY92ZWZmK/qA8Q2vGw8oG1fQns2LikQh456OZPDpPE2q9nZtCkxWJoh4iQUFUT4yRwb67trdWjSgJv7ukrGgH7wX8EiZRISDubZL3rEQxO9ratIGS5vomFGjx2gzJ/cAVSCMODwsRAJIdCAagcoUE1U8/Obm4IkA2Vqn1Tc16roYvYAIJiD3J+GROhUlpX2tEw85oaK63ZaWRgSDwkKBFsUkIhmXgSAHA+DCpooMJ+Bh4uRJ6o81a9Za37K+tm7Nahs2dIhyHqhIzb2YJLW1u4RKjzzySMnaYjATGsXbwoTGE8NA9swvtNf++4mVVvS3J556RiDiwAP2tw8++tSuuPJK23fCBDvjZz+zB35zt/IubrjlVvvrX/8mL/h9991rd98ywz6f96XNevZFe/Dh4A2/+667bM7ceTZ50kTLygoSlP36V9pLL71qC775WouBPiPKQji8qqLcJo3dxyaOGq7Cf8NHjlKNjPqGJoXcdXB0QgMgqT0qngBMO+jjFIGxhj30Z52oTLk58A7brL5hj9rDxkVVxV1U8KbgTkqq/fbpJPWkhKWJlRismCfveVCRDup5sKHgBec5SGYFPE445Pv2/hsvWmYuiyVDHD7pgLe12q/vdeK8k7DNLCsa+S3/qwhdsDTPP+/XioLh4Trqe9+VKhbUhfGjKainYyjpTEkuhoD71Lkg4SOnnnmzVQ8cZBvXb7QJ4/cVaGXjgIK2bs06zbPp079jI0aPFtWQ6tdDhw5TnsMdd9xpAyoGhMSz7GzrW1auhC0ObA7u5UuXK7RKZOHk006XPnRLc6PVLF9qW7dutop+fW3VyhqpcC1dusRefuVlyWCqPsT8+fbxp+/G5wjP/cPvHGN7GkjGzxfYwwB569/Rrd97mh06/gCtUTYfKnRTIM8mpHcLaO1tqCfX9HND1PMUzOzE2UHT00GEG4e8R1SCFyCiylZ/K2ciuyaWVHYQ4Qm4fAE8xBA7y8pBi7fNjeTk4uYACYbRP+NgxEGEM+ziNLr2gSu1xzFORHk4nNic/RB2vf5bv4pRiNiF18+6TFG8O16N1ROg7nhCsUdAHO+68e+0LYxvgBftjgb+FTVnav3ek/aEXZtygeU94JXbzTypOgEi4vP+YaHZ1jjqDiKisqqRydPLi9B5nxaZzfmt2aT9zGZ+Fr6YzDiaoXBGEl4P4lJaIYCIEq7ny492O4jzJZSM3WMbm8/oBhFvFYcbQF9yKVtffICIsnFb7NGz77exY8dpz5XhE5WM5NWkqivqJrEqL79jxMiDiUEGtSXSiXgfKkIiP4EE26YmeaLxymFIcNa5FxVDlz1NVZ537NDZxVlJxJ18BNV66ddP7/N3eZEjjYp2qJ3Z2eJz+3WJMnANtSkrK2EYwF32Ylm8r2hF1I3XtbNz5LSCrqM2UayrlT02RRGIprYWQ7WloKjInn/xBXtYk8ls9p0BRLxy3UHWq6DIjj/+eBkStAFDlWvyfDwP553TL+gL+skNkUTOQUqK3sOr61ENjF/WiCvXuAf+zTffVMSfF4Y0DhYvNoZXmgiI1JlIDo7yroyP078wyhkDcjrce+4efFGqoc5Gr3rfNwfqPvMnfa7rifufEQxE8guZI0hjArYw1qBHkf/Q+54HfboJ+15y1aWhMnefEo0NY8IznHLiybZw0UI9O3LvRKsGDRyoPsQjzfg5X57cC85SgYFYKZq9lv6UEhGFEaFeeTFgogMxuolR60Y69gVzCjsH4zShqkluCJEFnKwxR0HF4aSqGKKlDiYEOogKRGqRnCBQrKh2DQ0q0o34vPJSGqkRFuYVbeW5+Fesi3g/1hSfye2Rb6tXrdSaYl7jWFZOD3kO8T+nDQJGlLwdaVJOY+M5iAaqryIlx5PzWQfYBFD2mC/MVb5P3zklirnHd+lLIghewJj3+Bx9TSQC0O30Mexf7FWeaeLEiepfch9d6pXxxm5jTyBXcEBVpewanp/xZw6vqKmxMSPHhDlvQU2roEeBrV+3VtT7QYOq5RhvQBQBB2mPPDEFlFcnud002aw4Ijj/OV+0jluaRWcSxamh3jpTKFibbytX1IhhM2TYUNnv7CnkRpCfxedWrV5tBx18kMaNWigwWKg9Icnmnr2tZ2aejRq2j3KSAKT//e9/tYa9/1I+ev3Zrp07a1W0DV43xjfedDz2GMnUMcBzBv2BTmWCu1RW8s8uK8YE4OJKhE5JUSczgI4i2VDYZJzbyWDQWEKefM6vyYTkxcF67R0H6ud7b/xUBgqAAaPq62++MZSlGqkB0dqm5HDoJaqsnRuK4yjEW0dOQwjPUfabmhHpGWm2h8q7FFUjtFhQIKkxNqZexSW2hTLocPNrqcLcEdR5VHyOEuOtmhD4APAqUWSO5ywsLFKiN5MeqVY8ESRHQbnBuCWqwz19I8YpgKEHCsRjCe0IypWXVveCQNkZ2fb6ux9bRVW1PfXMn21QVaVNP/QQe+e99+3KK38lOtNPTznF7r3rDhnpN828zWYBIuZ8bnfddZfd+KuL7am/vWCr1qy1pctq7Mkn/qSJQH2Ae+75jb34wguKlBDyeu6Ff9iZZ95gzY2Lxbf/0Y+PtxNOPEkgYsLo4TZ+n8GiPQ0eNlyVj8lNIWKA59+rHooXyYB1xZoaHeRLNOv3lJQua21pUq4J3lhACF50HgAAIABJREFUKrkiTOZLZwZZlkvO+MRgoz3yTDeIuP2qq9VvF90AbaHM/vbI77U5AhCJ7sgD0snB3qjrsekc+L0T7PN337DWrjTLL+ql6pAcpBwEV91yRDwA/l8gQkd5/FywYk499Ur9iwQr4BHQ88NjSNr2l7uv+d2touSs4vC5039xk6WnpCpkiRb5AVOm2vvvvi8pW0B3RXk/zXWAKDkKhx4+XV5MNjgMVObNqhVU7w7hZipbD6wcqLA7iV3IvWoIUlLsoMMOV+LViOHDpNT10Yfv2566WmtuakhUAF+6bGmgWZSWSsnssT9Gr3h07U/Y5xAVm4PySNI7Hp5NW7coAsi8J+F/1qxZWnPkVw2pHmJ/WfxcN4jwWgx7B2Mwzh1bJRmNt34WooePd61K9CwJ1VQhviYmNnieAB8YHJFB1WuxZrIDBO7n1Bgv0eAgYq+UDd0IkEDXeZscjDiIcIDh3vOY63/l5xcHpwLUiLQ0jRHGEeFfoovJnkOA4h0LYt5NmE6J/A5z2tXxZu0z0yz9kJBUsP29GJXgF0AEgMLb4lPOf8d7H/lJ164836wrzfIeCOM5w3UDVpvNmHSF9sVbXv+N/jYzFhznZ48U7IzNA0SQOptxQLeC1ZwYiAJEGNETzzthrz45fPEK7HymPxg6Rivq/mNW4IDEl18yyPxfATvXVPDSLtvN3prZDSLI/4D25fPg8XEop5nNuvRxRYVwbLFHYKi4t5qEZDmQevfWOeEJvVIyicakEiFzcuQtxfOPweMqSlwTxxh/Q4CCM0/Gex4y6Z26HgYu55siGsifq4hoekJyUwpPkbKEseZGl3PUVS26vFz35IDXORblOwEgDnJ4JowH2sgZRju5HoZRqNcTnCescc52qA+0pbJqoK1at9pWr11jre3tduodp1j73JBjdOtvbrKhg6qtd48C69Ozt5xJnPO0HyOJa9MH3JP5jfOCF/u0VMeiZ1eGbJQlRVmO6AVGLtfieXg+zn9PCMYIIxJBH3JP8gXoU4RTXLaW+6igGcyCxsZEETT3nisxnb0xGlx4fOkTPMilZWVyAuIwYayxB4gU0Oe0HY8x0VzOYeYBuYQAJIwyDHr2/O27dlqvO+8PayqukfMuOU/RhHFjxqrvmRtQlqbst7/2AByGH3zwgfZ8DEwYBCp+CEAgVyMzS/2UMMhFyw71rnh5XoQ7cD2/lP3GI0A8t1dBp83yvgOGItjgOk5VcXqSIm68knIb4iMl3hfTwBOfY66BwAi1KMg5iVLEopuXlSnB3deZ5+z42OCgzM7NE+tjyeJFAoSsMVdOUy5GTOJWW6EbxjZ6gbtkUOEULBorgNvQEOZErG0hug9V2WMEi/FlTdLv1FDg5famM2hYh6HOWL6iCIwDDBEcvDi5+Zu894AVlK2iQ12gFudElKUlur9m/TqtNXJ/vvziC+tXXmFVAypt46YNNmrESAnXiCqVlS2HAqCACBbzsrGh3rJzqYe2WbUbiLKQ17hs6TJFGfW8ACSiiCf/1ErjJnvbk/+UrDVA9l//eltJ37xYe9gO87/+WoVuBw4aZN858jsCIctqltusv/xFtD1sAPaXIVWDbOTAIbbv6LFifmzcsFG5Ozu374iUpk2W8vEbf+9avRrEXK+EZGRRoQER9qTzqEybl5cjTzIvl2ijk5iYLHw6mI7zPAk+x+TlQA2LoIc823SUe+H5DBs64RMGBqPcC6Ww+XZnyzfbTfcF6ZQ7rnlfA493nCRrKCM88J76RlXSRp3G6UxMBufQMThaJqBwKSLV245dVEjsUJu5F8ZnkFnLt4LCXopC7Ny2VYZuWrrJq4iCD9RHOOesSaRmKXwHzQqDnwgOC5cFwOTzQiEjydrftTMBWticxMnsCJOAvlIUIj1NEq98z4sR8Qz5eQX29HOvWN/+lQIR48eNFVigDTNuvNFGjhxhp516mt164w265i133GlPPf20fTb7M7v77jvt5muutBtuv9uOOuq79tDDjyQ2aCRm8bQcccTh2kAOPvhg+/vzL9qhh55va1e9que88ldX24UXX2qDBlTYhFHDbPyIIUrApj4E+uOqhpp4FiReSc9F/14IUP1OtCBQnYBdXdbYQLXUOtXaoKI2uSX8fv4NwZt/6xVLdW8iY8yx2x4JnrE/3nVPoJWlQnPK0saLVJ60pimsgnpGfYNkTOkHgV5LtRse2c/uvA6aXoPGqrGl2dauXy+g+cjj13bvl1nRFd3iVB7+hEUTXKMzZ36lhcN/eB+qqgba2WdPTrIA+dT/AhHJJP1gLZ15/q3Wp1dvAR8kWvuXVwgUVPav1Dwj2YoQ/nLqQBQVWfXgIWo/Bw8RvGee+bN0539+9s91aHz88ceWm52rXAxkj1lrq1euUrV2EtbJZ9h33/FWWlJsWzdvtHlzPhfIVCXqnGzVNGAj+c2Do+2s0z+QYsvDv/OawrV27PRTBb7qG5vktRw8bJiSzg49/HD1BdTCeXPn2r///W/bumWbfVWwqDshNrlLkoMxjs94zw3gCCRu/U842GY8b5ZyVPC2ndsjoABAhEueugeaiAQvgQjvbgcuDiKcU99deqIbLHiEwXGft9ODUm7kdufAh7a8cnmIcEZOtIe4Bw8eEpRodu6Q4cGBPfO+27upO64G5dGEvSIdJGbzEojgedyI9sgHIIk+IyqwVw0LTzgXkCDgRkTDoxgebfF8jmazOTGKELMrutdD/Alo75EJgQheYHkHfX7t2O8zbzPzmhMe2Zjx0yQlLO9T2uJgzOcC/c/1eL44fm2kMgFgqKcHiPihWU1VQCGAB1eu8tyRK+0eG5/yuv7+0V+fsWoKdBYXJzyvoicBGgjZNzUFxZqYqCsuNjQfog7RmJH6SV2djHP2bX7GoOJ9xpizD6qUjKC8PO1DGPwYJnikPSrBXi+vbFSySeaaYxTp3hS/wyESqScySCIA4X0MNL6v9mVmCsBgRHAfzZeo0+8eYUl4ZgXqD2cLHnW06FGb4xlGjhptf64MnvgZQdAlASLe+fAtyWWXFvWyzNTAi+cFIAEgeOE+UXujEelGrKgcqamJ3EaoDzAQ8GBy1mNQeXIq3/Gzn/4kWoPRBzjBPhDdOKkmgNqYxMF3mVw1LnrPXbwAry3eXc4FhFTwTGMDqPhcfg+d/VA8oHrRPmwPin3xL23si+Ldls3y3gLCqAXB4YaoBnkQGIc33B5EJq6+6EdyDE2ZvJ8MrW1btkZA2WU52Tn2xRdfCEjgxYca5lW8qaFFQrVHSpgn3TRniiEGG4EX7aW/sasYf5d0FXUtMkQEmKMIjmjnzIkkELE3aPD5JtWqJMqTgww30p2W5Ia9U4i4H4Y7wMvld1lTrAnWg2y/qNrJuPFZ5lDvPiVWs2yZVVVV/l8g0CMvLmyQLBnr0RKtpxgZUQQChaWYt+HrTPVNIvClDx0YesFD5qWDCwdn2I7YqYqu1e1WEjHPBrjlJaWr3FwBQcCE97uDCeY3nwdQ4bQkMV6RAYoVbtho0w440BYu+Mb6D+gvZTcSqWk78x3aPzSnjKwsAQbs3JWrVmjukFTNNREC4uwfOmSIDRo4yDZsCvYzIOL111/VPCXSVlzSR0C5pma51hr09q++/FK2JQIKiOvQBq8Jt3T5Mnvnv/+RPcc4kXu8z+Chtv+4iRIZathTL5tkxPB9bPPGUEwTUJLy8tOPdCFNSt9DAwJAYMTg1WCh9e7V09LTyJIPNAEmMQ+SDCKch0fHMiDONeR3IgNMegw2R9J6P24KjqC9tgQeCf7jGjffH2P91cE1df13zwyhwOrBtnDRYhmytBMlGYAFlbeJQiD5SoQAFQSQHbrQGK/a7HuFAjVr1qyWdC0Thk0CdHrA/vtb3S4q+vWw3oWFtmHNakUqEJXesZNCJA2WngavE3pCmhKDAC9UrObFQtZiR8YxM0P0JZ79qCOO0MGwYkWN7d5dq42U51Y9hwi2iFKQt0AkgoFhU8VYldxrZq69+MY7tmb9Rnv9jTd1/YceeshGjRxlF150kV3wy1/aO++8Y3fPvFmT/q57H7A/PfmUfTZ7tt137z12wH4T7KPZc+2BBx+SsXPJxRerf4cOG2offPCRTaXmxMoVduCBB9nzL/zDTvzJcbZ14xpbvW6TQMQFF12iSMTooYNs4sihVlxSasP2GWG9KIbSCiUpUMNAxtCX6GuAhCIPcVHzOzQngNuePbtt9+5d6leeGyDhxYVISKdvAbRUK2ez8dBskF6j5kObDqiQNJauAj0kxvsiC9GjEGG68XfB6rn92hq77o7g5n3qscUCPxRt46Dg3s1NzXbH/eEw/fbLuSTp9uCDKyRxuLJmhSo2sugvuAhLyK1VvtldYTlYWclVz5L4Jug0n3c2OEpRAyqpUvuhrLRMVa/Z0AsLimzT5k22Zcd2eWvYmNi0pkzZXzJsHExsDlAQly9brt/JR4BiwCHFeGzetg3LQgCgqrK/EtqbGuqVn7Lw668l93rJ1UHu0i35H3zvpShFudgOO+xwKy/ta79/9DEdvgDkE085WVzNzBwqv+fZx598qnVGG3/3ZYweseR49OSEaf8ZA5afk7vGjcgktaauM2IuUwQRV/SI3nuxYIJVDYg45Kv3u4M+GuD4OH4tp994QIi2OSXIDWAHEcn8fC7jxjbve/uTq26b2a/fulZrkkiE54hVVw+2M3rfY1a3pFuW1LEp12Jq7F3zgDbwH4/pEQo3+h1EeEVut+qT8xT2/o5ziwARgBaMdzf896J0OR0JF5JXrfZ1wKlwdVRvSrQrjt3M4PDX67D473/jvwCJX8Qk7ofeD29eTNTClwhtZ0kmFxt08OYggv6nwjgvB15XdoOId+Kbm63M2iPnjLoivAASX7z8gqSQobewZ6A4JDWXSLPAOIRWpDoMcM9JQo1AwWkVfB7gIXnJrCxJqiqZk8hDW5soGc7B9gJx3IcXnGQMUjfUMHj9HglN/Kin70qHSh6NtBN5gNvaBHjYE9ivaJ/TgVwJCWMN48w9xk7TYk/kPMF44lzVXt3RoX0FaWdAxDc/PM6Wn3macqK4z8GHHCxZSryX7DONtXXWVE8dpXr1Ew4z9heXwuRfPPwYWUQVMPwxAr2onVecBnQQrcBA41/exyHCuYm8LIYSexf7KnkiGPVKDo/UFAdd9KvnAvCzG5rJsryef4STJi8nR4ZTGnkDOYEihuIN9I8VK1da5cAq3Zf+wUt7/fU32E033agIMcbd7p07ZVDmFxVaLnklzU2ig5FDwpy65KpAEb7svO8LRIwbPcbKy8rkOS4v62ttbUQTu3R2sIdzTfZxIv8Yog4guIfnkwTHYkgGZoz9b4y756B4jgnP6vOZz/Ed5Q60tgZPeaxL4+s0YWjHs1n5OzFZOhGliHOSaysxOibaet+rf51KFRP63XDHmKQNjCvnhc9RbxNzk7Z55JY5nQwSfO5r3GOk3Wu2uPqT1gASvVGe2aODrsjE9fg79oPkZGP+korS4SSoq9N481wY4G5j0H+MDWCdf6E/IzzgNUvIB1KebgT0nifgNi/jw3UZZ0XtcESkpykqxfizpzC3uS8gUsJFCOLE+5J87WAHsZT1G9ZbT/KPNm4Q1Zkkf9gKAOuxY8ZqbFmLAGGSqUeMHCmVJuYninS0r7YucIe/mDdPIIZ9gj3hhBNOsGkHHqhnIzEbZs/nc+fYlw92b+rTrv+bVVdUWlnvoCRGZI8CdEQHYdkIQL3xtz90NTfDAcNbZkqqpk4EkQjUHEpL+kjiFG+yI2UPT/pmS2cxKHQQCz8Z0fEQKAIVFfVMvO9SbuKLRr1oBpaBISrhg3vrg3fr4e+4+nqpmaB8g3RpcZ8SgYiB1dWib8yd94UkXqFhgbwIyxJR6dWzt5KysiJnng0ShJydk6XDZNz4sVL/UYGgBQts5IgRqmmR26PQcrMybNumjbp/a1uLimphKRTkkzReKEMXTzl9BmhhIbDBQntaXrNcRgXRhVKK9aSmKbEOULFkSZAfw/jDqGZzZ4MbPnyYfof+QF+yyfK5UDMj3VLS0u13T8wSQr3s8iu0+bAgXnj+OXv//Q/sh8ccbT/+wTGqIHj3/Q/Z1ddeK33tF55/XjUlvvxmoT3z5z/b35991l555RUbUFFum7Zss6effsbefPMN++tfZ+maN98y0269+dfW1dZoy1asseN+/BM7/icn2InHH2cjqittytiRVl7R34YOG66qxiwy8fW0abUEEAF4QE9AIMJiETh4pnAv2xUJamjco1wJQARjGzwEANUUKVt1tKFc0iFUjHSbiq44t5zKotSEUJEgYRHlQbA4gkcrcGkP+u7xNv0HIYIWXsHy+dc/99i8L76UEhll3UHly5cutbsfco5F0leiBulFF//Hvp4/PyHN99gfo4pJ4qPfznfo5sTs5WLH2DryZCsoKNRzdnV02a4du6TUMGL4CM1hwHDd7j0huQ4ViO1bLRUgLz50SGIkOQ/Zw7KSMh2+rNtUS9VcAuyecvLJ+juJ6mjsvvbGa6KYIZl+2mlkvLoV7VYyD1Jl0w+8X96PYcOHa71R7wLp2DPPPEsb3qDB1Xbu+efbE089YYuXLlb7AIEoj8BPfa/182B47+1h5vLOdU+mGvF+srKPf4+I1OsBRLzQ5Una2JHvGPkRJ63/e+j5ZKaY51n4e971GOZBvMfMKU3++HsVuUuaJt0RDY8SJAMiM7vhjasTPFsHEU5H4CC4dezjZi3bA4jAg+6lmh0wOYhw49h/97YBCsjHwJfigMgNakAEycfRmK+/M1bMPrUhqCjx+eS6DTxYcpE9fp9tNicmVHsUwmvKQWNyMBFq3wYg8Xr8fPeIdK8V/5yvuEmoPCWBiAFmdnT8eAa0Kh9rB5OALAc53hc8vz9zTLKuOaM6ARg8CgGIIMEaADG9LGRyP/Obx62ivMKy0gOdjBeHMLQY95IS7gf8Mndd5hHjiJ9x9GD0c05JHSYa9uRBYOh64S32fa9268DDk58FNPAeR0ov9+Y9l710ICKZyygn6zkRtJfvYpBt37EjAX4wjlTVuJhIcFOi6JpyL4qLE8W5XK2H85lnwHmFccPZjjoh1zns8OnKx4Pe40YZFIftO7arn4YPG2a5GVmiL9AOjCjAAfdhT3b6BtdnD+f8x2jEMHFqCPYA+xIAA5sBow0PsEcrcJaxtzinnz7hOk4PU8TZ6S3RI+/GJAcAfeSyoO4Npl8AdwhtsItIece6god36xYr7NVThhNKdDjWoI5w7tLO3z4YqH/33n+vnGCtUkciEbXQ0rIybOvOHeKUK6U5xWz2DSGcOPTip6xHTq71K+1rKZ1d1lhfL1on6peMRc3y5TK65BjMzpYtU1LSJ4i/8HwxUdcBkOcx8Lt70N15xr+ezIyxy/eVwxHzGrgPn1HR2lhMzyMHfv0EEPMoRRQScOlW0cUQEIg1SxTligBOgCFKJPvc98rroufF/FjGgZcXQ+QMkzplvDZrBxuH9jqdytvloJB5lwCFSUnUDiy8kjvX9giG+geGCWslP1/zERpSoP5mJSKIzDMAMG3yfsQOBSgwX/tV9JMwgihY2dmqjeLjIUnWoqKEnDFjhDOatcBYcE0B7c5OUYwB2dgavDd6zGjZotyLMWP+c13sX6JlPAvrdfmKGoH+4cOGazy/+vILgQjqilQPGqTPkJsBG+GbBQsEjPn+4qVLBH6qBg204SOGa01++P4HokTDuJmw776y93ReYYPW1al4HNEIxpzoBoBboKF6qIBxcc9eYkhgRxQVFApUKG3hlWd+2wVSxqDB+6soRO1uhUPgtRGJsK52cfo9qZjO8kx3V7jwCnp0sqs20TEMDPKXGDZsZkwYl5zzomqetU7HYzwTJmEyXHP7uZqAMy68U5Wv2Sjy8wtkvBcRbiIM1NqmBOus7FwZYFAySCLledjE0LdmQZOcRdSCXAWSZTZv2Wxjx42J9Kw6++iDDy07K9OGDKq2/J69bevGDdbREuS7KDDX1k5BohTLy0V1CnUIwsOEVQMipm8wZCv6U7Sv0Cr6Vyhxmv9aGkO4mdoS8+YF2REmMgCGTVhFdKxL0QA8RCx8BxJ8dtToCVqUK1evtT/95e8JWUJRojo77UfHHmtn/+w0yaWBeG+7+97A8Usx61VUZPuOG2MffzY3oSs8dvRIu+6aX9kFl1xhmzZukswtHn3J4hJ5sS47eMq+tmrtRtu0NRRr4m9HTptso4YNsbLycutb3k/8eJLv4c8pYaq12VBhchAhE1DF59LifOE6qF01Wls7hyMJ8DmKLighTFKGHdbeRsI+9SXSlbhOHyNdFjYIOIghtEv0QxGxzg7bvatW/at8koZ6u+V34+yaa6banXeujWZLsZ183D3Wv/8A+/HxJ9jszz635557wa761VXK/Vi8aKH16llojVRVbW60q2N+Bl8+/xefWTpFaWproxxwnT34CHrgewMHN6iSK6hhyXqCdXCJ//Li81TRiIKEKFhlZUI3yFOdEQrTcbhwUFMA8fkXvLib2UWXXGXbt++QAAGvU046xS6//AqFKD+f/ZmtXUu19xQlUY0cOSpQB4t7WWpmmk2bGpIkuy1jt1Q9ihLAxLln/FPRtbq6enlKxo4bb/Pnf23PPvt3zbWp06Zav4oKW7N2tX025zPrW95XoH9FzXLJ7BKO/XTdN8FAhAfvcpyeoQtg+F/RCYxGN65jVODWpwOIeKfr3UThNM+HAEQsqKCkcqjMzKvovSjx6tfhTX88BxHejmSVpiBA1R3N8OFyWpR/di+jlwiEH96sNcxU5uNN/W8LXe0gxqMdgAiu4QayG8z+797RBqdWASKgYDn5GpvFf/ZojwdpvO0Y5Mk5/rTHjXG/32yzhyIogFzIKxlEgFOoWOHUpF8EMSR7fb7Z0TG34g9xevpKAL4DImZUm70dov/KDHKdsgSIcME1AI/3s4OcYrPzs38m2ki/h0NYSbkcMX8CEIEak+fI8HcHEw4i7rvmdhtYVS2QndJpogaw13LA4/AhYoABgMIJv3O2eG0G5c7FhGp5Uhsa5Jn0BFISGsmBcKMX4wnjnOtjLHmStNMtOGg9eo9Bw/XlQcVjSwJ3BBmetydaQJJGvte04HtKim5qkhFPmwEOzDne5/tEPiQLSpGulBTRfTHYMSw88ZnzBeOBWhEUR92ydbP+xnnMPbg26nMkF48fN16AC9U41Zsg36K+PsExd4qWy41y9mOsYVhy9nPme30b9mb6hn2J97ED6Ad09RGn4Ppcm++yrjynQsUZ4fZHOlXCoExKKmacnH7G3zn/OEOJBlCfCGNx+coVtnbDegGAnsW9ldOFfOq9VSEnKKHdEdXhrj7nWutf3s9GDB2ipFfySKDCNra2yDmDwfb5HWEhILl84tU3ifXQK79Q/6IqWV5WblUDq5U3tmzpEj0zdlE/aCxKbM9T1J5CrRIkcRWkyHd3qkwyiGA+0R/0ndtUnn9AW5iHfE+Rs1hhXUpGMZdN0SqkhmP/JZKsYy2b5CgP1/Mk5QSISE7mjlXbGTOJDuTlaX5iiHohR6c4udSrlLji/Obz+YVFio77vE/Umoi5ELqvJ327OlNMiqftgEUB4Ehn8hwTAUpycdrbZVdisHsNEbdlaRsAw+WHvTgiY6PcnV49FZ3jc/SfJ7VjW/J35jPzl+sy54hkMSbYwawjgYnsHIEIvs88BDxAkVqzbo32FK5D3gOAS1EM6q01hTwf2vnZnM9FSTz26GNs+YrlVtanxHoWFimXAvtWgC4tVbYYuRNQFXE69K8cIModRZGV+9PQKGWnwdXVqlFCP9fu3JXI4UKlEfBBIjhOduh+2FXfPfK7VjVggPJ7uDf1uIhQMs5cN+Wvj97d1d6OLjY1EEgwCR5hDsQgZ5du+T1ILKuVYcNGwyR1j4vCRVRoJNyanq6NWTy8qHKhCoqNFF0LSdkMgjRwu0JWuodu6Eh+dsTIROAzSIBlZ1K9M00hVhJI6agBVVW2Zes2RTg6u1JkaJJYTU4E9KIw4VPUaQ1U305aQEW9isRZxeCHXqRQ185d4tIP6NdPnm0mLbxGKEhpGUEXmarB2VmoB+RbZka2tXd0SX4Nz05IOmu24j69bdXqVcbJBcWGZ+5bUipvCJ761atXaWGDfolUMNH2339/Ge5EKghbMRnpGyYmyDW/oI9QIh4wCts1NrdJkYpmcgDm6ZDaY60tzaKpoO7DNcgdKO7d01Kp5WBpmrxsfBPGj7Pi4t721ttv2+uvvaZqxhV9S+SRQQmrraXRJowlXNVmGzfvsNbmDtFteuTmSMEDOhNeGahjOkRivQeer62txVK6gkqTaE2hYHbMSaEuRIsABJEEIhAACcY2gIFOGdUtzSQCtltGWobAYVomEq0BMIS5RfV0lCICdxTFAHIquD/9xoEoOb3i39idd678lrF/7FEzlV8wfPgIa2lpUx7N4oWLbMzoUVY9qMq+mPO5rVq5wooK8q29rdUycrOtJSXFPvnsM3v1VXghbgFiNiWXM062jP0ze2XjFgY61VXnn20bN24OMsA7d1u/fvCDB1l2Tp5AwtT9DxCIYuO5714n9Jt979jjtRlS+bakT6mUPU4/7TQl5G3atFm5FXW762zRwkUyatiQqodUW0dKp915WxR+T/BzPFHh2yWIL/vlfbb//gdYzYqVduSRRwlEPP6nJ4L6RUe7LVu+3BqbGpQPAVdzd12t/eDYY+yFF54HIYpS9tVS+jx6/zHOMWzdQE6uBI1BnYzDvAuTct0PfiB8Ee47SdXw3f2F55kXxmRR7e5gaPsrqfK13vIhSb6/G697K0f5+y4z6t9Jbm/8zC2bZtiNO2bazb2vT1RvZe7dfeCnZnU1Zj1iWMQpPB74oT0Y+d79UI+chgVlCcDh7fDvOnBwcBKNHUUevFs88di9+w7iis3qoiLlv2IfOUbhdwcR/nF2JF5e2xRwcWbQPbCF2juHAAAgAElEQVStMXe95GdmgAjyHjwK8Z34vfFJIMIBBEKbF0d77Vs5Gk6t8jbHqXl2+ik28Pd/tRnk1sdE8Zdn/MDmxoIVDh7Pa/69PZAdUIlLAT/5u5utqnKQ9SnuYxkp6VLFEW2xuVkGA7r87K84XaT6l5IiY4GIBGeYRxIwTjiv4AJjBJGDwL8uLcpBinqL50ywH7MnekVrT+h2ZSWnRKmxMbJBu6T1H89G9/xyHwGbjAxFBfg77RVfuaxMh7jnZ9BG2o5Rxnf4G0YLdB3OOj93iSSgiMi5zefIEQNgsYfSbs5hKMMyMlNStM6h2+AkxDOrBO7aWlEzMIg53zGYeB/7QOCE/iop0e+oLNGfGMEYWBhRP/rRj/S75z4mi7BIbSYrS+ciNoTqKEWj2Tn7CepLNGYV2Ym0L8mTet2CWLuIwl4FhQX29YIFtmDRQqtrbLC7V8UF4+sFx4Ov87iuLvzpJTZqn31sn8GDbcO6dQIdaOtjZLW0t+nfxQ9foKH0ui3TTj5bIGL0iJHWq7DIehYUibUwsHqIzhWSU8mRYjxUqRv1xZ49LSdWXsYQTogwcMahiNkavNU8I3uLqECRkheckTkh/zItOOvoQ+wOUWXIm0AeNbIxlLCfDCJiDgT3cVUmr52SnPuwd4JzsqHPPbinJ14L0MQohYo0YoBHdSbaAZD2SAp9l5dfYDu2bQ3nuzsLYR540nIcZ0XiPXE5FuLjeu7Aph0uEavro67W3Cx7kbnkCf/0Df3GWUouoQrTjhghAO7J3fQpdgR0IpK+mcu8JxGewkKtIeam1+Tgfpy5JF/zHABnaEs8A1Lry5Ys1ZpFgrWkrK8c2azLrJwssWewy3AEtHW0yzYkAoG9hl35xVdfaj2c/KMTbN3m9SqS2NnWLnnYVAsSszjeMbrWrF1ry2tqbNOWzTZi1Ejtab36BDlmWDnYokOrB1uf3sVW2b+/Ihoke0OFBnwQvUD2tbmtVbREnnvjxk0CQgCXgQMqNa9xFiIpz7invPTUw13btu2Qca58Ak3YoEIQBh7jjs0TT2+QdWMQvJicNJXb2/W+qzIxMehwOpuB3bFzl5WV9dVC4KYeoWDwCd/wOfHn4kDQIc4HxBBPTw0qTZMmk8SaIl17VGcAJxUV/QUmUtMybPLk/aQwVVtHGe8+oTBdSak8Aki1ch82c/RxCVEV9YRSEk49jGT0dHPwdstgzrW+paW2aPFCq63bpahMz569LSc7zzIzcywtNUNSpxjzyHFhlDNQ5f3KFAouKS2Wccx/WzZulkHualBssnhr8KqPG4dBXyywQp4GScb0havu0I89Ckpsy9Yttn7DRuWB8B/jlB43h80bNypBtq21Rc/QjnwftKH6PTZ8nxGWm19oza3tAmHQpdi0+DwVst968w2bOmU/271rh2VlQCNqtZQuCinlWRvRp/ZO272zwdrauwR+ABDkQiixPeAD60oBHHgkAjpTABH0LZO8g4KASAJbh6IOnV1Q44hLBjoSC40Eb4AeidIAiJamllBnIiXNMnN7qMAdrwAOUToJ0R+XSJOyFRKG7e1a2Dc+MNyuueaHduedWGrdBv6lF76lmhj/eOVKu/7qt+22u6J7FXbHe33tP/9627o62q1/v3KpF23fvcuyCvLtymu6Pwfn4vcPzbZzL8YMc+4M93A3MFawW4CcTNGiLey2jg+buK+NGzfeVq1ao2gCEZdFi5bYv/71b63FkSNG6Vk/+uQjGUBr1gTAwnoaUNnfqqoqlDOjqpe9+tiKFWsF1Fj0rKOSPr1Ckntaun05/2vNqW/mQzC5hU/Zr2c8ZjfPxHKlzRDWidh02NhRi2zY4GpFzg4+5DB77h8v2aLFS3QIs+aRKmSDKO9Xap9+MscmTBpp1dWD7PPZ82x3bTBFd9XPsB995zXr3bOnfTT7K1tSdJTZJl3ejIBeZrVZ6SFm+VMCiNhZa1b7mFljdF2TmjLoB2bl08weDpblT9O9HBrpAvfYuOb5tj47VoiujRXT+KAb4k4Rcq97MljZu4icG+UOJjySgTHr3nzPPeA6REqcmhQN4Jt6XRcO4Vhp9q4jlwUQkRIvABDg+j4V98ZwsZj6vUFEw64ItkmYRh5BcKvfcx8wdghu+bP5c3HLIrO2t80ynKEXn6luoRmggbe9CRETxBuGf/ZWZ/IIBUBiZvxCMn0pQXm6NV4mRoDmnGbmVClAhIMVv9nF8YcC6jgy1CowEd9MLggYh/+8GY/qjxTdc9nfac0f6z2AxKUpQXbzwYfvtsrKgVbcq9iy0jKtpSlIUbvBjtHAfkZUj+RG9g3p+ke1Ied8O+hQXkRrazi/8vMTGvVuJLH5sI9j8JMzoe9FmU03mLiHOP5Ro170ksjtltEPiKDwaDSkVHSuoUFGGOsR4w5KDGsZgwSjwz/vMqZcDyPEpZ8xVEikRhYawwcjVHKvGPvxjMb40V6KWEgEUfSNKzqpHkUKNNMUAQi8zuwztMPzADGIObOxEfi7iszm50suEuDD+zjEyIEgQkFf0tdUpeZc9hoI3MPl2D3y8C06U/ROJwzc6Ll3RSOBn6hApB+6ugL/fft2qSoBAlo62u3SDy8zg7XkeUq+GNjO4z5wVcl1dsShh9pGiujW1SkK8fZl7KFmFZf8zZpaW+z1RwM/sigikJE/PMv6FPUS/QODrU+vYmttIRE9z0rKSgVY165Zrf5jPJTXEKWHQ3OJTmVbS0tTLJrbocgyz+uOV8aQF3aE6Ergn1jhnHHzRHcVxYO+40XjUPWKdU88EqE+jjQm3788IqB+jInqAryRcrU3rUmF68gxirkOfM+rv3sNDwx61V+JleI9SsC4EY3Zsjkopbl8rNZIpPd5gboEUIwCBXrwWFeMeehRQL7nYBchAQA9QJdndTuV/mduogJGPyEO4rk8zHvapSr0y5fJ9mNdMXcBzh5NAjBAJ2LdO10QG5AxBUSQU4T92VBHkd3dah8RweycbFG0AU8bNm8QYOjo6gp1SDraBXqwi/v2K9d8wbEOUBgzYpSiaoB+8h3JBeWFZOz06dNV74HvTpg0UXSkDRs3SqGpoblRkZpN6zfIFp5+6GH2/e9+T9L41KIClLD+sSfIqyDnh2gI6k3sI6tWrxFNa+L4fe2Y7x1thT3y7dOPPlYUlHWf8vu7bxCdCcMl0INAuYFLh2GDvOmWzRtkdHqYi0WOBBUTh85mkfIiDwEkTMIFg4rXISsbOkqHGsPA0ZHOjWTzAu2JxxklYdnIvfBHCIc226aNG5TBf8ghh8igWblyldQR0KzHmN6wcZMVFBbZ0UcfY2vWrtMD422m2FtFv3Jr04RYo41Xm19Bvi1atFAbXd++ZVrMJJjiKejfr8IqKgfZyuXLzNpbDQUj5LBAjiS6QjnhP7zGiq50UswkXddet2GdytsTpsrJyRL3HxoY9WupAYDnVp6FGL3Bmw5lhM11xcoVVrenTp55/g465qVksoweOrhIoEXetrKqUknd5LHQh9B6qIhNUs6ihQtkxBORaNizRwXl5nwxXwY/STdImjHJmexTp+4v6k59Xa2tXlFj1tFmqVh6na2WQWE+VZbOtk0bd1hXV6rl5vWwPiWlloc2M7Kt7R1KGiIyQFI4kRDRmQy+ZMiF4N92ogI6HFj0QbkJlSXyIxQGV2g1FMwhbAeIRU0DxbCW1nZrbG23tIxMHT7w77kW8zHwPoMkblBjCqZM7e5au+qu0XbNNdMjiOBUwFhOtiT/b6L7z058yYYMGmgHH3iAtTY12sYN65Q8twU539RU+9W1gWfz0N0LrL211S6fAQ3NoxHJNSFcp9NdyICIYFWddMq5iiKsXr3Gzj//AhV3Qxu8pLRM8/WDDz60Des32rHHHmv77TfFbrvtDvv66wXa6IhYrVm9Jih85OXapZf/0nbX7rGnn/yLvBlT9puitbNs2VJFFqdNnWzvf/iJwGO/fuX24QcfWFVVPxtSXaHo028fQzLnN1ZVuUobY9++5bZwwQIdXhRBGjJ4iH34ycdKImdPYJDYaObMnWONDfua2bNWPWSK9e3bz2qWrU4kfbK2Jo4bYR8d85jZH8+zsUOGa63ZHlP+x/yvlwT0WTzTLHea2eZzzFprbFBlPxtQOcDmz19gu3rtMascbDbrcbOiIitMr01EIWY0B7oQIILqzVonHwWQmShS5jUWeM/xnIMDj1i459spT0QH/LMeMcAgByh4crarKUUQccPWq7VXcrATqXFK053fWWq2rMZsSwQRe0839777VPHr7yV3uyaWH6nMM6trMCuA4emAxgEO3wE0+XOEuofW9nEEEbzvz/pi+JvnNAQNo//9Aki4xKvTkBzHUOXCgYVDuBloGPwf4t4Dyqo66/adlXMucpGzRBUUBBQw2yBg1jaAbQADiqIiooCAWWlsUxvA+LVtwISpVVBEQIKSJOecQ+Vcb/zW3qs4TX/3jnfHuO97x4Gn6tQ+O/zjmmvNNZc/TzPp8HXS3PDUkQJdkVcbF9KaPg0l9wdzDgcRDoq6SaWtghoPd4c1DAARvcMkj25HgwIUT2Q+oDFRQf2NZ6dOManhnKxci0RkZ2bZPsT8gMLEugsgZy4hT4zhRb4ExgsGu1Ei0KcPk1Y9OZrN2Az4I0dqk1FNdZCK7mlptvmyJrPHuWgD9xOZVMq5MaYwutg/rfqyOaMCSo5TQZwutWz58kAGMzHRVFk4N4YNhgZOBM7BvOQa3AfXZx/F6MOo4N5PO/10y2ewCDWF8ULDCMOUNuFeKJJGxCXINQv49eZdjo0x+oXzvXlnb+fFPs/cdjoN7xhXzAfaiWtTJLNLF/IPA+8uxhxRUrystAW/cz2PwPgeye9EIYjKAnAQHfFkXqeWmL0Reui5pucCuNFtfX74kGbPmWPqTKyTD5/ySDAEmUeRIOIO6eL7LtPnpwYSaLduv03tWrdWmiWE79TeA/u04a9X2N+ajPqHPp/6pA6FSTx9B/dXRmq6GtVvqIZ16iklMdmSrKEzpaWkWZ4pieuAV17YIbSbAaYwF8LbwR24e/fusXaEsuI5PRzjuRO1EYtQTtgld/kO7YqBZ9GJ6KgArITSwLUV0COqT9fmQXhCNepXYcE9z0X0fAPeXUCCsY/9x/7hOQFOPeNesffoc6eycS6/P4AjdiGCPlCcMQ8icx/pSwcO/jNtxzyJVLJy2hvt4YnlPC/zwuw9Ch9npNcmO7OXkshP9WbakvulX8ghdMU15hb3zfX37g4iGQCNOvXqGuBlnScaR14NY5zxzDsvisUBvJmzTfLy1KJxE2t7Esn5XkZujrZs2qTqqCh9/MnHZmNAr9uxa6cZ/hjyn7wV5PwNHTXc7FNL7C4o1GUDBmvzti0WiYDmh1LSjRd005PvfK2167mfQHmt66mnGJ0JdcBtu5FjTjRaPwIJjes3VNdOXdQ0r7EB3e3btlkfUi+CQszIF5NfQT5FfkGhDhw+ZNHEU7p0VUJMrGoqqozSRF4FeRlRTzx4Zw2THcONJGUaPaDSABLgVuZr/8E95j2Oj0sIkkEtmTJVKclBhUyUbVCWsYSZ6oDfZ+HVdHxPNeZxBgzQyBiCDEKvH8FA8wrXxu08SlXdQBuZAQGKxBg/77xzzTCioBsJsQcOAhTaGPVq9969Vq06J6euLThEBwAmmRlZYiLivMb4NCnX0lIDBkEoNt464ptvvrZ8gtzsHEt0yq3XUEWF+bJsiMoqbdq0RUlJybZwkxBL7oUlgkO9qSg3OUwmA9Yxk4XZANrEW56cmKiE6Cjt2bnTBiLIko0L+S08NXQe95qVnW3cVDYXNgAGDoMbo7/jyaeZJ4W27tate23OBJuF6x3jfWdQY0wTmqboHJPivPPO1+Fj+fph9hxL5mawB5n9nbVixTLlZGXq1wXzVF5SpFiISVXlSk9OVHxstPKPHjbqVmFRtYpKKoy3D5czMSXZ+gVjE5AIiDC52gqiB3B9iUTUKNYiCwSzKqwKOOCBgnCCBkZV6QqqqUYHuRjVNRZGA8yy0FuSf0mxqSgdOnzM2p8xxQJrz1hZYf9so6uuMhBTG70qzLdoRHnmKD3xBHkCvNzIP1HwP+C5XHXJBOVmZRqISklMUFpKkuJjotWwUZ4KiktVWBxoPwfetxSVVZTppruweJzzwlmcmxJZSe3fJXiuHXqXOnXspBbNW2nBgl+t1sbWLdss1Hh6jx5mJPz44xxNmTJFn376pWbN+lqXXnqpJk2aYl4PAOeKFct1+x23hZ6VUvOyvPXm22FBIRZSaejQ60UlXcbpqLtHWTI+heVaNG+sc/qfaRzk9z/4VCtW/KGJjz5qidM//fSTyfzOmDFdzz33XJDYDoVp/QYzUqAjMKaImvU7504dOZhjPJMOHbpr374DWrr0N7uHtm3bqOSU8VJeX+nX4Zr93mvq3rm9Fi9doxbNG9iSMOjS0Vq+aq2U0Mo89s8/f4/uvPN6zflxsfr17a6/vfm2Rj71nOJ7dVHSa4GFSQSCQnO5EdnULvEaOysEEZEFytzi/V/lOERWnvZjAREc71Kq/57OctyAj+j2h3fdp0k7ntaEZmNs7ZrU62mp3gBpyUbp0Nrj0QePQjiYAUi44e9KSv43nmOotD904/vHBiJ4OSjgnB51Cc/1aafgkMBnKjUijz48/p0QRPx30Yfw8P/2DRAx877R+vPTAQ2kXRiYm7FcAkRw++2ct7RMOhwKfPx3IMKZZo6jDEj4Lx51oUC5P3QogEbFbq9W7mMARSZAxJjMx7UwRHo/3tRPjza934p+Ia7RsF5jo7ri7Wd/wTuPgd2kaVPzkp9y8slGFSXXgbW4RcuWNm/MwA8LffHudCj2LEAEkQ3WX5NwRcwDL2uoRoNX1fIfQmPGjGWkgMOEUvMAh0a6q9lYpIP6DujEh7KZXsuCvce9zFavAonXsEgea5IXxPJIC2CBe2QtZZ/xCAPGCOuoRSvr1jWnFA406FlW8CyUZ3d6knHuQ0199jb2Jpxc/tyeEExb8TnzH1DCHsfeBthAhcipKBzjykNci2dmX+R1Yh2EwHAMqLRQgsxIDIvwkdvI79CBWJc9PwAjiPPTfvT1mrVrtXbTRh2GupWWZpTdKQMnBmPcHQJEucKo151TR1qfT63znF7NftVsBfa3o8eO6LSrA56TU+aoU+Mg4trbr9G+3ftUN7uuup/SXdXlaMHXqG2btgbcMHRpC5MADqtqmzFaU2PPTzvTJ8bgyMw0bzNgzWi+4TEeAfBIjVOc6BdvO57dGSGBBG98KAgQY2Pe28rvwQvNReZMeP0Nl8vl3rhvj7LSjpY3hKwqOZHl5bX5L1Y/K6yRwPWx4ziOz52dwt89twCbkHlCG1Fcjc8Z5550j61ZXBg4VGNCNSx+9qraGOacz0BDWaklCGP8e40M7DxAN23r0TNYIMj4cqzbXz169rDcCfKHALfGoklI0Pyff1F6YrJSklLMKM+pk6uK6ipLzMfuI7o158cfRf0TY4+E1PiOHTpYrmt2RobR24g+JSQlGS0RO6eouMjyc5BUxSlrdKaCfLvGb7//rpkz/mHPfPMDI82ObN+unUUSUmITbO5fd/WfLXEfBseV/YLN6+bxz1sh5XUbN+iWEcONknR18qUaMeceZWZmaNf2HaosrVBSbJxy0rPUu+cZatG0mZo1aWZO5ZWrV+vQ0SNatHSJlq9aqZNPOUWn9eyhNRvWGQ2/OL9QjRs0VJvmLdWp/UkWbbOyCm//7XGTrQhoSVUqKgyqOQc60MkqLS9RfuFRlVcyyIOJjFs7MyPTGpo8XAcR5AxYYZOgEnugOBAXox07t6tuvTrWyF4DwRNXGDAsavyNwUhH8zcPjWL0FhQV6JJLLjHjaMf2HcbRqlG05QfAa1+56g8zPvPymlhoDGDRKK+xLXgkK9WIxN1gQ8Bzw8SC9sPfeU4iHSz2qSnJ9t64eSsVFeTr6OGDpnoTH8tuFmWDhkHJBGLxMs8Gcl+VlZbAwn2zsYB6WfRZ0ONjYlRWmK8ajgl5inirUlJTDJnynISfrX5BaYn9ThvBS2VyoBwVn55VO9ihP7E5eHVT2s54sZWVlgwTgLqAK4u3DfWNL7/6RkeP5deWeGdiQq1C8rPw2FFt3rhO6SlJyqtfV9UVpRaRSEmMV0lRgWARRcemqqik0ihMderWtUgOAMJk7syDxOJEBKPSVJmiLJoRUI2iqqtUVVFqAANARlSGxZUQGlQnkqdR0Ag0MqNs04snGQxgQtSmskoHDxy0sWcemBDNAyBKSkuMY4jHsKSk1NQE0tJS7Xtw9e990pnd8FUi9UTdMqRfj0cQRgz7hwHH9NSkAEgkJ6l9+5P0x+r1VmCPhQgJ3XsnuXnGKD8xS5bsUKctHS+9e/aFY83YT0lJU2V5lUW1iotKTDMaCtOB/fvVqlVLGyMntW9nql6PPzFVCQlJWrhwkYYNe0DfffeObWgrV67WffeP1kcffWRzZsXylVqwYL4effRRW5wef+xx9e7dR+eec7ad766779add460qFz/fn10zVWXm/fntjvv0cCBF+vRRydp0KCLtWzZcvXu3VvvvfeegRjyZdig4Fi+9NKLun30a8rKTNP29V/rzrue1JvTP5M0X4q+QF0652nZ70HWcp8+vTVvjaTOz0grh2v2J6/ZmtH/gpsNQLz12kSd1edUNWsX7OJDrxqov/3tAfU++yYtX71WXTq307xvX9edU57U7x9MVslP3ysur15t9Wq+gxFJTkTq3mCD+Tcs54AgMsGaYyITjT3SgLEeWaHaIwGR9RicN+0ysBzD3x0zhoBiYrMxNmcnJj8ltR4gxW+Ujq399wrZGMuOMf26fr8+bPy8owMQwWPUgodQochVpmY9EcQIBnwaxBSeHRJQlXi59//M8PeG4fsCSf8nIKJ8zAMmkMDrmqeeNoVWv2WnKnEXtSAiNM4mh0nb4WX/l28eeDDpJkAED+xtDuUkBEeACF4Ah2ZvBk9QODRQpZqsccdBxPdB8cepKyYoMzNHbVudZLLcbL54XDEuiRrUb9DAlM3IMSISAD0II6Bho0ZBdWSv2Bty7r2oFus/e4cLgLjsKmuxJ0pzHffger6DyVVaTRHkr2sCgQyLqgboMtIbDP3V1ZJw8hldKeSVY/xjqHuiLAYn487zIbySLfeLihMRaKdlmWpOuE8he5uRla19e3Zbojn0JkvSpJp3WVlQLK+kJJCkDMER52aPAThh/PFiXbZcERPZqAhq6YRRHahitsenpNg+78aq37vz50/0hLsyT0xUjEm18zLxDnNGRZlX3+tn1CoSobJUUmL7J4YvgGnN+nUqV43RRUzwBUnm88YGY5Fxeq30QMIYo7VBLybaGxQgq9F1115rxm1pRZm279yuc256XXfoBS0zPqPU8ty++u2BINp80RvnK0axqp9bX00aNVV8dLySE1MsB8IK9iLZnZFhRrXbN0YBCueVU5SwA3ihouOAy9otVEaivfhOpCfeQYVHcnhO/nkhNCIROPA8HwKQwMsKusXGGtX6v6M1eR9g03ANp7ID0Dg/90LbMxawN5hX2DyMA+aIP69HWAz0hWpNzC+ubUpG0dHWzggY0CaAYlM1qqoyh6g7G4mIWZQGGmAIKL0t6ViSiakmjfOMZ8dWQoEIRwF2m48Lrgk4h/kBNZ4oGXMYQ5iig9Ca6KeZn3xiOS110rJUNyfXlAmR+KXoYGZOttZv2mjOh01bNlsugklHxyeYtx9VswsvuNDyDmBkcD9cL1ArLdP8hfODytLFRZbzgM1DxAynNPbMsZcvVd6D39sac845Z1tR3U3rN6ikoEjdup6sc/ufo8MHDhoTh5zIjKxMq/lQUl6qt//xnqqiarRp6xa9dN5fdf4bg/TtrZ9pyJtXquDwUZ3a+WRdcvFgtWjc1Gwy6lKwJG3cssWEBsqrK42q16xlCzVsmKevvv9G+3btNuGfqOpqndyhk/r26qPqcuzEJEV9PP35GgZw0PkVltRKR1soMSlZ1cILXWBgwvADSjmScrJzAj6Uom2hMTpUVTBRg7Blfoj8yL5PM8oN5/TEbEfdTBQPjfIz/yxBJjbW0CQggka/8qor7bskjWLYR0XHWrE3FG4Ki8jVKFX79h0ssZqoBIsWHlS8rzi/4f8zeFg4QWXQfbgGnt05s3+wTo+NiTaeV/PW7ZR/9Ih27SAhLVZ1cupZlWo61yVsiQxYFAJ+J1n/6YGRSSILz0+FSn5OTUoyDz9Jp3hyPTxOcRsGLRuEFY8hjBjWsgBIsVFwDdOVVlAEhntkw8PLw+9OJ6Nj2KDYWNgM8WbRJ2weXbp01T/e/8D6B16so/bs7CwlxMdq3eo/tHL576ooLbaCcpnpyaqBxhQbpZLCApWUVig7N0+l5dxdlIGd1PR0W4AYNyZRBnCIIqdBiotFaLRGNdWVqqZ2BJWqqyosTwMOHwCGsFpUTZRFgYhuEYkIistVGRjjOgEfijB3tFVcZUExAAuthmI/lZWBXrfxQ6MM3VviY2FBbfVL0R/HjumJl08ODRgWfyy4SKsREBFYm7fcMF3JCfFKToo3KhcThvbev/eAVY++cXRYjSkwX+z/0x7/zfJYMN4fmtQ5vA7WoFupx691w80vmarXsSP5ys7MVklJmdq0bqvmzZrbuFq5coXq1a1rYIICMSNuu1fXX3+9pk37m6Ki2kBIY5nTyJF9tWXLZksKo49/njtPV199lfYf2KfDhwJN82XLVuiKKy7X8mXLdO+9o3XLrbeqWdMm6tatq24bfrMlTk+a/JRmvPmWRVZ6njVCiu+ulvXm6Nlnn7XF7vbbb7OkPpL6n3zyCU2ePEmFVa219JcP9LcX39Gbb3wiaawU9ZSen3aPmjVvbM+/ddsOjbznOanNVdLe9zX7i9dMsqf/oJtNN7RFk0batO5Lde11lVGbPv/nVNNkN5CRDUBbrLemTlTj7GiNuvViFWsi6CsAACAASURBVLz3npJ6dDYe/EeVlwetHxtKmgIinFHm7DH3zEd2s2NIMB42m6eyRNSlsBPzu1Oa8IbzwqClO51G5CpC/t0w+jFx7Rhr+wlJTwYg4sBG6eDa4yw6t+odRDh+dYvcaz84kAlBRX5gQwVAwqMZIf1p1vAIEEEOeujRnxzBUwJE0DQn5iOET/d//EYkwW/ZU0MeCM8SN+d4Zbr/NyDCEraDrpSgYbkEr4MIakKcE8Ai550XhvMXIPHE0ODKnmxdqkTN+n6gfTZp/mhlZeWqS8dTVGXRz5JauVSM67zGjbVk8WIzWoz3T+XaMLqA95J9CAMLY9kM5LBoFQYMEUOTfg2TiFm7DESEyk6RIMLUakgaNbpmghlAGPXmsQ3pS2Z4QTkhSbWoyKIiHIfBxnGW8A1tKNwfXQ3K+eyWcFpWZsa7JXlnZxu1CSMebrdRrBo1sv3PczvYe7JRWyktsei0R0o4pxUP27fP7ALWQO7baMnUxOBZ2ddCQxKjFGPHgQEGMPeDI8wpXZzbjT+XyqW9vWic5zg4uOJvxsGPAXgFhe6scjBGN3Qrag6FScLYBTxzYXGR9QkefM+RgJqRnJmO3yqIHhUX6aURYRHNcH6PironrL6dZm1NRPbCCy+wCMoPs783OujO3Tv1r5HQV5lLAYhodW5/m+8AhdjoWOVm5SozNVNJ8ckWkaibW9fyEbwQnMuIYndgN/C703TYR7k2tDHoJZ7bhi1hEfhQ2takUEMHLe9O34qMmHmCtVGhrb5DoGRYm1DtbRvWYPA8Es5nuUBhbpddKMxTYMzQzpzPIjpeKTykogEcaQue1ZTHwsrlTm3y+iIAO8Y4Y89Vyhg7fMeT8l02lc8Q6oAKzlig1pE9U0hnMiAROgVIgCYpmPFKewEEvHggQIP7YlxgI5kNWlZmezYUHsY30QdqLRDNcPDFPOzYvoM2r91ghWH/NHCgUY7w0mPw4+mn1kq37t3VqUMHVVdWW8IxKp27du5Sn969bQ6YQmlSgqktYrMBYD6a+bGNfeqWUZAOWxHbB0d1dm6OOWlxcLRq09oo9yOvCDaHC6++Rh3atdclgwabnDBMDp6XewWQ7D2w3wQAYhPiNfQyLyoUyHsPeO0SxUfF6MKzz9OQAYMgCCkeQaUqHAcxqmReRUerMqrGoiP08c8L52vugnlqXK9BMLcOHtBJrdrorDN6q15uHStGGfXZ2y/VOJcNDz6ggIFpCTkJiQYi8guPWeMarz0MO7Lo4E01/iJFemJjVVwYhO1YwEzmDepMTo5y6+YaOuRvXg3QQ5/mQQkniSXfhpw8/m7otLjYFoszzzrTCmVs3LjJFJmIOKDIhBQlhiVGPhzYo8cKjHJBMreFtGKjtWMHOsBBnQG4oIQoqXAM741BB6Do2aOHFTFjEW7aqo3279mjvbt3mmpOdFSsysupPZFoz8aL8DEJ3LwYkDm5OQZcGKDGZeX+rQp2nmJVoyMHDxodBV4nHmmMcdoZz5XdQ2GhklKSa3MhWEyYcOh3Vyi2FqGzoTHp2OR4Fr8X3s1LFC4AbDaW7JaYpEWL4QxH6cILL6wFZ1BOdmzfqmOHUV8q1pX3B0Tqd8dNUjw1CcpLVJR/TBUV1cquk6eoaAqNxVo0gqQgIgaeUE+4DQCREB+jxAQW/ShrS/IKKspKFF1daXkRBgbIf6iusUUhLjbe8kqgzbE5EFUoKS0zxSsLV8ZEB4uHRbeC4jYk1IMlqAWClG+ZKaEU2uKbnJqqm8awwMfq9j/P0IDLr9O/vvxYFw26WG+/+47eef9Ge8bg9Z/yrNdf9a7RuFKSEzTt1fPD40r1+APLbSEY+cgJ5YrtiG56dtJn1n/jn2wbfsdNLH49/p0/DblfTfKaKjk51TzzGzZsMgnKAQMGGsD7x3vvBQmJ6cjFFenBsZM0duxDBgKIGm3bDkfkt8BStAKK0rXXdNQ7b7+rNm1bG2AmV2TXTkLhR3TTX27UT3N/0sg7R+rOkXepaZPGOrPPGbpv9N2aO/cXTXn8afO2kGB2+6jXpMzJaps1WqNHjza60zXXXGOLLosHNKOffl6us/p0MQ/TORf8RUcO1pOqAQ5fa+vW7zVh4t/tniZMuFXNThogpbSSijdq9nchiPjTzVJlK6lyo2rKl6nfBSP04y8LNHvWa/pp4XJNfPwFqd1kacc4jR99hy7q2lI39u+vugumKLsHIEoGIj6NHaQLarONpcQlQYJZrYEd2U2ZUmFuilLDkHhtrQQHEQ44+H4k7YmohUu7+vkcRDiP+kQFJE/qxspOzQ20UYsPHh9qfA+veoTEqt23R0jC2pq1FCdAREQqz+wAo6l/KK9qyd2uyuQA5QQQEfg1g9f/LRDh52OGeCQCU55shHEJ0uGwO16KuDY/jsuQJocqvP6nfwMRkbU7HGiF0aSt5zQ1WVdew0OkQSTqdSvHHYAIFHKISFxwMLirB5+5TdmZuWrbpoOSkwKjzfIg1hAmkzp36mTUJow2lFmIHrNuYrizb1lCdFmZOSV4OQUJDyJeegxpjGQHBOwP1s75+bXUR6cxec4D34lUeXLPq9WJCKlTrCWcH2PJ9xs/N2DAIyREGjD4MCBYJ11m0r/H3/gZ7yzfI6IAqMBgYRGFzpWdW8eixiZ9GdKrOBf34BWIA9pTViBd69GAkI7lBiNRcJ6N83DvPAsgzZ6XqHVpaUAHC4EY13D6Fm3m3wWYuPqSFQmLCnIszbsOFx/6Cgm87C+hqAv7pClShWIb7MEu+EIydJMWzbX/0EHdUufG49Q/5lwIWO9OHWVtQ/Rh1+6dZjeQRGty4nFxtiavXrta0++/xfoXoMqr0yWXWf8A8JLiExUXHa/CY4VKiE1QXv088/Cipw9FDrvGgQPjyNUtMYJpB/ZSd6JC/aG9GDvulXcpaY7n+55L4rkStDdt5Ea705sM2EH/rQiu4ZEml8P9N/AWqdAUUUzOGAEmnFJudgh2HO2NHYINQ3vTBwAD2s3laJ2SjlHOP77j9cQ8Z4Uxsm/vPqO7u+IU37MICW3CNeMTzOFIsVP634rnYewSqQjzR/HywwgJ6iQVmvFO9AFwwxylTaHs8HcbGzgsq6vMacD4Zk/DuIcmBy0cu5NibYcOHFKT+o0MZCPrDO1o1ldf6ax+fY3a9Mb06bZ3cy3sL4oLNmvS1MA6+Tz0CfKrObmBTQyFCjvw10WLTIre2ChJ5CMHaYLY2cxZU9kqKrJCiIy9D54PapfwGvXIBN1w7XWmlATIAhxhR+7YvUs79+xWw8Z5apzXRAuW/Kqvv/9WldWVxnRIjIvXoPMHqEunzmrSKM9ydsgVQ8CGnJ169RtYfgY5EEgS79q7WxOmTNKeg/vU7ZRTlRiDfPNe1c+to2aNGuuywUMsUTvq6/dfr/Eq0RjiIH8fpOQgWEXOonzLGg/CZUFSC9KpDCbT5g1DciTyunIEHG8WEzooOjbW9Krx+uO99gHlIb4Tk2E8SYXPGbRU1aOTf/vtd23btt28wiQ07z9wsJa6VKdOXYt+EImwn8NIA0ZVMhz/+DgbQHgj8LymwWv3CExZqVq3amU8fTwtLduepO1bt2jn9q1GZyktKTekxn37AKeMOciXwck9MgCgMVGngjZwZYvmTZtq49o1BiJoP2pIADZoQyYlYIRBhooAAIt7YjPjOqg8WUSmuNIGqqkjWSQl0zY2koOYyHiJXF8bkGF5EiE9bMu2bZZsTh4H7c9iuWTJEgNSmRnppsRTWV6qzgMD0sO74yYrnjIMqDvlHxOFCFMz6io5Jd0K5ADYqNlA35kGM2CpqPDfQAS5BICIkuJClRUXqaa81Lz6leVBmXp4fAYOzMME5S1ONaEEbwAOyi1xHg4kx1WEhZps4aiutirZSL6i2ARpClBz12SnLmFcx+qqi5/Xg488rpzMREs0+uCjD/Xks2wUkdWleWKsFbcGEzXw/KeUmZ6qdz4MEujYMh4dvdgKrIx7JpTOqZ3O/NBRrzw9164x/imXkwHIRHJpUnXltROtb9Guz87O1YF9B7Rt2w71PqO3GtRvqIz0dEuIZnNp07qVgYiRox7UbbfdptGj71dUFN5YDOkwxyMmVk0bH9GZZ56pt996R2ee1cc2ChZd5GOh/N04bJjmzv1Jo+65R7fffofRmU7rfoo+WThLqliohomX6IMPPtSmTft1ww1jpcynpcJxeuWFEZZERkXLw4cPKT+/oBZEnHpyS8tZ6NL1Sm3eckyqLlaXk9to2W/v65JLRyHHpZkfTlXXnldp+W+BdWwgAuN3wM1SWaoUU6ia4mXqd94I/ThvgWZ//Zp27N6tG4aOl3ImSxnjNP6uO3RR2wBEHFowU+N7BIahJ1Lz8+C+0KkUqKx4V4Y/jvsKCaMajXkssBRqQURkt5wYLPLf3SB3o9aTnjlRZN0Lho6DkRMxqRP/HYA419/HTmTaDJ8RTWEYQlfy5GSPpHBuhrXfu0dIXLU3DAdM7hfkJvByNta/DdX/y784QEFTK9BHkk6Okf4SLb2B3R1GTZqUBwW4y9Kl+0ql3wNHpRDhQsyJ2hKv4psJWEg660ypW2fp2VekQ2mB0+b2exPVsl2c7nn3FJX/FHQMMfGGLZNUf/hgfZMZeOpuXTtKM5/dqgwdVdqhQt17vbTw4MuqX6+B5aORG/btd9/ZxlmnTq4ZPq1atlCb1oDwQJ4co9CAQ0g5ciqJq74ArDE+WIuhRGGoWBJpKF2JscS+yVxmbbZIBhHTMHrMus8xFlVISLDr1sqSorpiSfqBI8+098Oibk7fsfuoqrL1H2OTa5uR06xZQHsJ1XagWnAdc/AVF5thxd5AZIJIDCACsQyixJboHe7jnJ/j2Vt45zk8cdycYzj2QtqTUTiSkoySy3W4DzM2k5JqC/iZpzu8J1PaCRNmMZKIeFg7hQCE5z0RRFBniBd7LIYikR2iDl6fifObgVhwHCZbInF8vPHXa2KidU1qGOZzp0EI3K9//gZl5WQZ7YXXr78uDNV3Uqytunfvbmv7t99+o9VrVmvD5++o45V/MS827Q5QQHc/NytHRw8f1do/1iorLUt1cupaFLdVi5YGULkf+tmAWKjS5VL3/I4xTrvRtk4JclYHICYyEoHtYNSs0Onq+QMONHiOSBCB4Al0Y+uzUHq1FjwglheOJy/e5nk7no9h8t4hyKFNuQ4GMePecyLY20hOxquP3YetxfPxcqDBWOVZsG34PkarFQEMCxk77cnf7Rl41hgYC0HlZ3uFNEP6H8DC2IMezlwE0EBfwl4kusA1uT42JfN21xW/2ikafnC6gQjmUdu2bU1O3ZSQ9u6xKJBVsK/AhilR88bN1K9vX8t9AFjM/PQTPfTwOLsGzBhyB2jfXxcsNMBDbS7yOBg/qDGVVJQqLiHOwCTUYO4P29mYJvv26oxevewzHO3cL4Cd8YiQEMBp8W9LRPXq1StXqW5urlo3b6khFw8y1sLe3XsCamNsjBb++qtFSerUr2dS/A0bNNKmbZu0aOkiU3aiXELHdidp4Pl/UqOGeUqMizPVMWxDRGxwzHOeKqP/VZus/WdffqHouBhj1nRuc5KW/rZEzRo3UYsmTfWn8y805amoD16bWkOHMnBJio6OCjqKzsXIs06oCbLkWSSCwVxj2d6gQwa98eMqym1y4x2Hz82g4h+Jo3iWUZ8hxERCC4OEzmYAeja+8/n4nEXO8xXw2mO8AmgACRjobdq0tSgEkqeWSF1aZo2+cuUqU2WCn4bXgnslMRQeOffMsxBJAUQQ4nMuakI8IR007ots4QNV0ibcA/ePFx9wxQRyKTryIZgsgKNevXoZuiQsxcThGJ6NcDB5AdSpKC0OChaxWHruBO0GCCF8xcA1pYmqKhtsVBTFY2RJZ7EpatG8uXnN6AdoTWwYTB5f1AFH9CGom83C+bFLly413h4TBMkx6hAga3Z69+4Gmk7u2kXFBce0fetmox4VFx5TRUmRMtNSDAQcPZqvjKy6SknNMIAEgIB6xIJukSmTWCuwXIi4GFSoYhTPQKwkFBmAiKjyMkO9NVCWUNpwr15UkBRVHnrMoB9V1pAHQY5JUHCJCEcUykuxccaHBEQUl5SpkArXFZUiCyM2PlEPPXe9HrzjDSWnpenU7qcZx7D3WecrMcWLtbmb2UFEZEG4yEIAwTp18/VTra1zszOk6jIlxAaevjGPBeoax93LHfXm8wtNNvaRpyNBRKaG3zBJ+UXFiklOVYvW7WxM0Z4x0bEWxasoq1SzZs310EOBnueUSS+Yfj1KFXVyczRx8jO2KENHy84+WUeOsEkmafbs6Vq1aqGee+5Z65PVf6zRdddfa5rs8CPPP+98TZ8xQz16nG6g+M6RI3XrrcPVqmVzbdp+qlRDAckjys2ao0mTp+i00/rq1FOvUkbGFht7X375lRYuXGAREOqoILn7+OOPaexDH9h9Ll36gT7/fK4mPvqCpbI8/9d7dPHA/tq8eY+BiBbNGujzWbMDSlMkiCASIWnIn/pp5vtTlV23j44cLrDv9+rVQ6f2CIBbm/Ll+mzpUi345RcNf+NlZb8yxUAEdKa+7yJHG77cmAZEuIEddvPY9++xOf/YX6fawaWlgboPr8TKMlUCUI+GydhOEXIQ4XQmDvYEaoYNPzug8GjEidWx/fcLewR0psrwA6dA+bBjyPHPh6NTsjznYXB4sz40iV74M4bRh8VhTbvuUIjIC+gnjTtf+ujb/6wzd7zR/u/95CBiZYq0NiVLHU/rojm/LFfhkSNqkCB1O7Ovjhw8onm/L7d0B9JnZwO7+/a1NX7n5s2idAWfba4ndTujr7aVbdeBnUGdkcSkLLU6+XQtXrVeHdvtV9OWsfro42ilJKbr5I4nmXNky/59Kut6mpo9fbtSM2N15OYHVLi2UH06NtWqVcvVqc5+9broZdWv31CffPaZ5v0y39ZUCjriaUd4A2Nj1Mg7DRSwD7F2mpJNaPSbQyaMFLBeuRqhJShHRQVKSNRICr31VoA1PN6eI8ypYN8zD2tVVa0hzrm9GjZGEUa1U16tGjNe/NCIw5Dn+56PsXbNGvP2W/XtkFZl5wiNfOa+U47Yu3g+rkXkhXnOnkAkGGlwo26xDkdFGaBgbzQwVF5eW93bwEhRkXlIMfR5LpMnramxfDz2UE8AZ63keHIleA5P5uZ39jWnZbnijxm1IWXHQs1hrgX7LiDC6EklJbXiKEQdvC4Be5DZMKFh7955vnPdaUH0qrRdMP8TdwZhshe+edHu/4cfflB0bLRat25l4wBjEq84BuBJHU8yQxFj+b6+oa5yOAd73d7bvo+SF95cVJkK8wu1YtlK1cutZ3RVHKldOnWx83IsDlXawaM3nljtBro7EKGDefKxJ4k7NYl757PISIQDAtqBl6sUOZBAIRIVw4DaFOQe2nv4chqbAzxjg4R5O0QhPHnZbTY3ymlzngXbh2fEDnLxFv7mVC1sG09qZj/D5iOK5qCT23DgYHkQYRVnA9GApRpYDvFGYTM6V3jvjAfOS1t4cTbux6/tCk3QmjySsurcwJvTZc4AHTl6xPIoeC7OAwiJi48zGhQsFeaO2X/VNcZymfvTT0EF7/hA+QkZ19O7n2a2JvMCqVVqKVCgEOYE/bBn/14tXbnMPPzkaEBFp3I138X2c1lpIjk8GwnUiOrQHjh9oUstX73SIj0AlGuuvErt27RVVlqG1cri+5wPMEVRuqP5+XrmseO1lK49KDWLlXL/Oc3KFfQ+o5d6dj9d6SlpygXoQusqLDRaI4CJSAiFnFetXa33/uu/rB5KWnaGiakMvmCA5vw0R43qN7Ck6mZ5ja16dtSLj42tAcnQ4KjvUBeABgqM+0C6EHTCZz45QV3JgIi4AETwM2EVMqoJBZPcSj/D18KYW7tug9q0bW+G/ty5c23AcS6MXo5nsDi/nvPRgdwTnnmOpSI1aIkIA6ACI//I0WPG64aCBcUGeg+RlMZNmmrd+nW1xX6CBCOoNxV2DYAPAIiJxe88Z25OtiUyoatP4jUTnkEVLMbI3eFZDxQFON6MfUf20dHq0rWrdSTPwUDguRgEu/fu0dbNW9Sxw0nWNiwa/J17tSQ9QsLRUfa8fM4A5ZkZPCT8UAma1/7DhWZcEkZnUuHZOOXUoIo1Ex6UyobBIlBLc4qKss0OqgqKA2TRo7zzww+z7dnwdq9du8a8cMiaospUWVaq7Vs3mVJTnZwsqxOBOlJiUppiYkl4JrxLEcCAm8r9m7IE8r9VFZYHARUqDv5qNR6jIpUXFykW2hYgoiZI4CeHgIWL3IcKwBuJhQAKUuDDkDoggvYAnKQlxisOfiwFCKGuVVaqsATFpDI9OM19r5m6beg0RcXFq2//sxUbn6DTe5ypb775XDf+pUbvTJfatW+n7j0jhMBdELyWBH88SnH5kKdtzDdsQLGqCqUmJxjAHPtYKH1TS4cKiPHPPjJfe/cf0NOv3Fu7ON9y3SQDOuVR0WraspWF5Q/sP6htW3eocV5jK1yI9+qjmW+E3zkuLfT044/qu9nztH7DRlNoYsF44vHH1ar1WUYX6tdvmNat+9r6fMrkKfrzn6/VQw+NtTymcePG6YMPPtCzzzxtIG/kyLssJ6Lf2SOC69TIjLiiwiUWfv72239pzpzFmj59mu68406Tg6QgFJERPDgUoJww6XVNfCRw+c+e/Zp+mru8FkRs3TRLEyb9XW++84WBiqHXDdSEcbeqWdsBdi0iEWzG946dqmZ5ufrbsw9oxtszNfKuAGS0aN5Iy3/7p+bMW6zn/v6Bxt14kU7v10+DunTRggaZajLvPb1ihPngBZB45dpbdVmEvz13Y1BZfXbr4JgfHhhlbfbYtEDZacI994agN1pjJz9rn/0HiODDSCABIHHVIAcWDiK8eJ5HIByIOIi4foB0cKO0O3R5AiJguXmUw0GDD7kT38O6EbVD06MOTnlCUcZZc37tsBr3/xSI8P7YliLF9uyrl7+boxH9+2n+nB913tChenrGDF3QtavWLl+uQZK+I1rbooUWbtqkmW+/rZE33CCyFxBGBEQs3luj9et/06A/n2Wn7tGtt2a8/LWuHjFEC5fMs0T6q84brElTZmjxojlqf1J3ff3DLN04eaJSurbSuePP0LdD/q5bLuivyZOm6+EHh+mbj9/UJ49IL628Tx9/8okGDx6iJ596yuoTQNn79ttv9dDYsTrppPZ69JGHbT5ZkSs8nxjUeMZDIwcHEMavUzIwyN1r7LQn1ohaIw0QEKru2FrvhltYfdc9qp4XYVQhEp9DuopFHlAUDClAHIfjCD14roMR1e3UU4Nq1VFRZvj6d4wylZ9vz+KRAaPzZmba3uqqfm6MujeaZ+U7XNMUB6kZQpJ5RD0Gj6o4JcaoRGGOh6kyhpEc7gkD2dqQBPKSEjPaDNwQ8aE+FKo/nmgeQaGpLWYWhUMqAF3ck8GLUJHP9yBXMaLCLtfnXli3SJYeef4oe4ZIEDH+nQk69dRTLXK7aNEii2CgAIkDLj09zTzCe/fvNQ810ao3Rl2vbY72w/l79iPnmAGFfQIX3gr9JSRr7eq1lh+BVG5FWYUxCFD28QJ62DtWkyOUtHXjlnvGECRvBVvEZVQdTPC705U8ymJsgJD+HUljMtn0kNZsSeewSKAGh8nZ3t61wM1rR4Q0H2uwcIzSxswFo9cUFprhy70SaaDdGVvsJYi40KYmQxzK9HueB8dwbWwT7Dc+R6IeOywrM9OMeNrD1aYik8e9dhRjElvJ5PHDeQSYZezRblCDzPlYFTh3+QxjnP0N+4d75hm4f6OTpaRYITkYIMwJAB42GXQmQAjnGDBwoBo3aaLff19m+QmMd6hOl19+uebMmWNRqn5nBYlrgGPqeQDNoG2TM8V1t2zfqprEWMUkxNmez3lpR5gHJriAPZqQaPcbFM0tUNPGTcwO5D7/WLNadRs2MFYGVaL79jlT+UePmSMApyw5GNiP5FJs37nD7KrNFDRGCj8mWlPPCKt7lko3/muYOaA7tuugerl1zabMzqljNXQSkogaRZlYDfb+dz/8oLffeVtJqSlKSk/Rxk0b1b/PWTq4/4COUB8iI1OZaek6o2dPRT03/t4aUA6eCRKSKYzCg9hikJ5hiwA344ulDYyqSpNMxTjHgKRyHoXNUELiZ96hPcXFo7Ajbdm6Q+3ak+TbxZJBodTQmZwTYME1WNj8MzqRAco9MBAOHwkKdTRu3MTABAOFMBEyr6w/GLY8fM8eZxjtig6Zv2CBef4tKz7/mL3bs1jCT6qSEpGNC7iFVOWmoBdgiCSp1MwcFRVA1QhQMfkQhYVB+NK4o4Tmw4rS9erXNwUl7ocFBc4/z2HVCcvLDXkiGws/jsmC94QwFc8HBy82LjYY2CFHFG4/aB7jn3CbhezKqoMqqoTEQcKxserRo4f1Gc/EJuLJeyzMoGI2EAYpGt1sPESByO/geCb6F198ofbt2qprl85KSog3g7/o2FHt2bVdcdFSRnqqgYhA5rfEVJKIQvA7lDFf3KxdodEQMq1E+aNGcdFRVrW6rKRYlaUlUlm54sNNiIQhFrEYKEwobgAIiootimOQIXwPS14rqqZacdGBXKwV16N2SXSMisvKdaSgSGOeu8T64/Yb3lJqZpY6dumqNu3ba87cnzVo0BXat2+bEmKijJp1zkVhMTMv/va/ARFuID304Kc6vG+70lISzBvChvbYtMgKXxyZpxlT11pNCxQOnnnlTvv6jVdPVkJKqkqQAq6sMqOlU6cu+vbrf1ktiNycOnr1NVzPkbqkuVq2ZKEOHjxgWs1PP/uCsrKyNezGG9Xj9J42zp588p/68cf56twlVgcPHja60XXXXmdAgsV45syP9cE/P1DzZk0t8jRo8GD7V1wMKSt4vf3u53rzrS/Uqnmh2rRuoyuvulWNGzfUsWO79OKLL1h4lXmyfFW0Zn//xkP32gAAIABJREFUWnD8G1/Yd8ePv0U5OUkaOWqaWrRopNdfnaCbbp2gzQcD7niLzBK9Pn2CRt33rJYvXqPnn79XHbsEVDDm/MxPZ+vN//pCimklZQ6V9o4zIDF+wi1qXS/dqsM+M3Gitm3erJgvXlbqgL7qoYW1XHhPbARE5A4PwMPkIB1DQeqj1P9s6ZHuo4KQPyCWeW5SkdG671IK7oUvpx1h/DO1PfLgRr6DCAcLfjxfB0hgZznA8ERrfu85QGq9UTq8Nshq5uVRCKc2OeDw7mc/8vM7NvbrAiJwqjrYODF6AqUprH8xORSsOv6Q/9/+tJqqs3376rU5AYjYtG27Zi5frofuvFMfv/mmyQHQ+6jLDhs5UpOmTbNx0A6FpJAhtq6FtHhT4IF+6um79eG703TyGf316ss/6C8jzteiJXONi/77nB16+cWH9O5HrygpMVPff71J9z45Se9+84V63NVDK6fN1vtPvaD+/QYYBYW8oIvOPx8pGv3401xLnvzrX6dq+hvTDdj+PG+eJk6coK+/+kof/fN9WzsxUhgvbqCxllqeRHZ2QBsl1y872zyXbvTzGT87NcejFBj6kaAE497XcDPMzcgLaBU2RIwyHA6U0JGC2Af7CXvE6j/+ME8+srTkdnBNDAOrWOvDLPw+x1mEhKJjJHBXV5ux5Mmn7BlpGRm2JzoH3UU6AArcO3RSk2oP6UhGeQqNOMtNCCtfe6TBIjmoPIVJz04B8wiJ7T8JCbWRCc9rqAUNJGBHyN9ioEN/Zb+tTVZH1KO8zJxP7rmmj6AYY7vwfFyHz1qMedBa5bIPj8+B5/ZPNYBABH3P3t1W1RvHZKkpOMYob0wwMTdMSDGq8YcP3/4fIOLq568x/jtGHHV/oC5hmK1dvcaopEQoqALM2ppMzQioXtnZNuZcFtcVjzBwsQ3ciViQn2+UH9qB53DZVqc08blLpDpIc0UmV23y/AoDLELwJrZWGcwTqd3T78nt5pQMxyHPT18DIsjfpH+xqwKnUrG1LTYMn1F/hDxUxgmAAmoZ1+A72EsmaJOba8fxrBi9TZs1NxvMqVk+15xCZdc26nO1sRBOBBF8D6Mf2wl7kfFARMCrowMEGQfYj/Qtoja1alUxMTZ2vBq1X+vUbt3sPET0qY3UoWNHS+b+7PPP7TrnnH22vv7qa+srJFx7nH66GjfMC/ND9ln+C3PqwL791jZc88DRQypRlWKT4q30AaCJOWg1KMqDyvfMz7k/zTWQ0rRJE4tuAFqIimEPJqQmG8OGsUZth+W/LzPBFEAHY4xxVbdeXasJQ7QS+t0p3bsZqBpRJ9TaLpUeWf2wUaIYj/3O7GsACxo/AgCkBtTHEV9erlVrVmvlH6tMapboXk10UHuLe+f6bZq3UkF+gQryj6pNq9aKGnv7DTUW6szNVVpaugryC22QwF3DYKTxaDRQOt58QkAMSIACYALDKjEh3mhDoCu8f8eOBnkHDOxt23cqKTVdrdu0CwqneOIvVJEw4YjBxjUYcPA8//gjKARH+GfBgoXKrVPX6lIwCCk0x3Ho94O+9u8/YEnUcNlAwyzsRAUw0F0FwJOXQHcs9s2bN7N7ZDBzbSaZhZ+qqwxEoM6EMtPO7UHYl2iH1b+gqFB2tj0H5zI1gZQUQ5f8o1MIkdsikJxiAIJj4NFhuPOPe2bykmDDROc8SLsaWkfZKjlIPmeyQl9iAiSn0heJFkY2DiKeqbg4AwZ4PEz6LvzcyranpNhmw+d4NeC1g+hBzgAvjmHyUyWyY8cOxouj4ByxgeTEOKM11VRVWI0HW6QSEkwNy7iphESjSWwKFnvk4wxslZWqwnIfqgxEEJkgYbuiuETR6Id7ERugAt+PjbEkaRapEmTcqmvsZ4CKJV2FXErGWGVpsY0nOHtEKIrLK+zf6GcDj6VzTB4d+6oycnJ1zgUXauv2HWrQoIlyc9O18KfZ+mPlck18wstjRcq9RhpYTmCPJM67NSndfdsXio+J1VN/I/8ikgSfpw9f263SsnIdPHJEox4eEp60UpcNGq/KqGjFJSbZAtewfiMrVlhVUaXxEzxDVrr4T6N0yikn6+abbrLQ4d49u42fW15RqW+/m6uCMDGYscOG3KxZY112+SXmMdi+daeKCgN9dMYBC2xew4a68tIhev3Nt40GuGdf+GxRUrs2Jda+LSmsd+aZen36DG3YgEROtfWvolLV5wzqo2zS7n0Ng0rT9rxYsLTNCgiPxNWD53Rs0mJy8POa0I0enymVB4ZhwGjm6+HBGd2lrKelmkwpfZa08QmpqlBN8pFXDF5k6ZCqvrFmhv1OQm2PVb9qScfjKlndhgeFxmaEIGIYNRHC15ReD+jAxPpKf2CrKbwYjxhvVmWlHv7z06psFyNX+sksDDN+HURE1g48geY0UWOMRnb/b2HRKkADzePDBwP/9AFS0xBEuISR35gDE2wVmtOBg+dCONhwShPH+HccRPjvHtnw5OxZ0oyioHbD/9SLx2vRt68+mDNHV/Trp0eefVarV63SPTfcYE3CY1AvArDxzdKl+udbb+mBKVM08vrr9a9PPjGQwd921tRo/drf1DCvjS48p4k6duqil1+bo2EjLtCiJT8biFg+Z5u+/+ETjZ8cJFRntzzL5Lh/31+mul0bKHrtXu34+Tfd//BwPTXpFXXq1EEZaelq26aN5s1fYCDim2++0f333Wc8X3T8MTb27d+nd2dMN8PEKEZQlcLibxhZphgYzi+Ma1540VlrMXBw5HgOhfGa8bKH+vfm6Qor/pqsJvMmwijnmqzpnAtDzNfyyKRsU/oLaywBGNwZxF7N3sC6gDFkNKSwOi7e0DZt2wb0mZB+hJPJpVwt6pKcouLCgqB2QUhlsnOdAGz4nc+dmhXQn6uDWhXFxbXViL0WgYGikJbEuVmzbC9BoQoJ7wgvup0nLDrH/RORcXBVUU79oYBKjYFDu5kjL0rWV+xj/MNwpfCXi5RwTtbBbk89bboFm28ZZteErpGbm2MRAvbg4pIioz9T9wf65+LFi9TjhSTNunqnlv0jyKfatTfwDpx92znm/YXOmxCXYEZVRlqGmjdtbpL30E24D5yyeNwxNMnFKSuhaGtcba0Oo45FJDmz19NHdevX155duwJKXUiLdrDA9Z0+7O/+Ge+RtDAHVm6Qk5+IveagxMeDAdawKrRHwRzMRuZMmKxq6ATEZsHhi+0EKwN6koMifyan/HEdwBC2nMvVOq2J73Ae8iiwnXxcOZWP6/EcMEdoc4voWWHboBgjxxFF4D6MLhWqMkJF4nccuz1vebF2CTw45692DWxLxhi1OHbv2W1OOew5QAMgBNDIM5E3amyR2Bj99vtvRjk/o0dPo/7w9+ZNm+nQwYOKj403e2/Htm1B0cUw2R91Jp6ZQm+HSvJVHR2wMHA0E7Va88dquw8cAFCgNm/cZJ8zz9q2bmNzavOmTTqWX6DWJ7Uz6j6O7tjoGAMh7dq01ZbNm60Noa8zJngWnK/YoI0a59kz4gjMSEuznC/Wg2+//kblpawHUsGxfGOnUEvMGDfkp8bH6dXXXjPlKZz+i5YsVlFJkTp17qTtW7eZw4GCzG1atlLXzl21d+9uRT088sYa5+yRd1BYUGQPF+gZR9tNgs7xhMAVPHjoQNAxNdXWYFRKZsBnpKcZl9uKfsXHm8wVg6BZ85Y6fAy+WSOb7BjVPgmYaO51YdCgIsHgYlBhcPEQ8+cvUJ269bV37z7rJCYLgMISsdLSLIucMM6OHTut4fv1728DAGOdziYnAK4e4MRyMQoLlZOTbQCIBYcBhCfdZOdioi1ZBRBBjsBvSxbbwoUHk0XHIhlhUg+LAmicEB2I06lOVqyvpNSONYRcVq7cunVtsbUq4GFdCfcgEILlRZINNB+MExAzCxGDAWpTvYbN7HymCAL3tU4d47PSJxbFYREKtZ4teSspSVQ5pT0ACqhP0S+NGuXZ5Dvl1G5BIbtly6xexGWXXGKocv+eXZZMXnD0sDLSUpSVST5AtXl4AA7Bv+haAHEcRJA0XWphMRKyoykUEhafq4G+RPJfqOtsRqrV7oiy/AdyW1DaAETYnkP7hglUDOzqykqVFOUH6lqE3KJjVFaFZ79aI5/AmKf9Aj3Ikbc8oMzcOnr0MXgex4HAlPFLdWj/PmVnZdoYnDLVjVAI5/8eBQgGN1agu3qxDp2YfmLFazesg2+9+swfumU0CdDHaVHXXf2UYolCUTTPImdRuuO2O+1ZL73MFf2l+0e9r959epnc67S/TrXJT5VpxgHgHqld1CDwNACokJrbsXOX5S2xqGzetMXqaXTv1t3ClPtQmkhItPA4lbApspSVnWV9x9zGO5SZTVGj3RaufXZqCHxIKC1vJ8WGQKsMEMU/PP4VYbui0c+9N5Qy8qVj+6XcU6S2oSv+F3R5Dkmdz5US8qTFJMKSW+QvKhbUC35pG15nylFpx1rdMipIkKceLj348IYa3d4qoFG9sCqI8PACSHRbslRfhiU7jvthpa1j7rU169CkoNxz1oM7DESP6/6MVg0OEijJr+BVCyIqI2SD3EDnneHlkYQwcvBY3MM2D+/+JfBy1kYiQhDxaOexlrd11YrHAzqTgxCOZSh55MKHGCCCJvbiV5786Sk2J0rD0mSedD0hbJAQRMwI0zz+/wIRtpnm5KhbkyaWG0HwhH7EHMsLqUw9WrbUPePH243fd8MNAUYNQcQzTz+ls3p11+6tO/TNP2bo5S/maMQN/TR39SIDEae0bKapz8y0+g/f/fCpHn/1Be3Yv0tHuvZV1bJVuv6CizT+1uHqOqSfls+crb9OnaqPP/5YlwwZbPVy2BNeevll20v+9e23eumll8wQOad/P1115RW2nuIoMloMeVelpbbWYoCwrrI+uYFtNQ/CAnLuUXdFQUuIDhNLI3no7nH1KDhGHOt6QAsO1I2cm+6GtdOKLH8sNOIAEoAKT6Y2oz6UhDUaE06nwkLbR12lifN7xMASt2NilJKWbiDMjUf2NQckniPB716fwXMsaBvPGYG3/crfXzXuPK9ePXvq0kuGmJE3YWIQ9eN5yev700UX6m8vvmTrHw7Hhx8aq+KiYv3zow+1Zes2synIwTrl5K4aNHCA5Y+h3vPZrFnmGDQqjmp0WvfuGjQIkpyMNkIO2Nbt2yxSTAQfDy9OtpxpzxuAhTIXfXp3tWrdSm3atdGcH+aYUQeoSE5L1p6de4y6hCHmSc6Hhl2plOHXac/+htJj96ne7C8QE1eLNujnN1SdnDrKTMswh2GTxk3MEYphR9I1+zYsCygoCfGJpsfP3g9I9HwRt4OwH7BnaGcMUi+a6pGHSNBQuwCGuQ/+u0UVQml8Pqv15FstkuNMOsa3Gfvkv5hDMOgzpzjZLxG0Oxx7XuCP+8BeYrxi2/A8GLDcr48rE5QJqXAczzwzUJ2ZadfCIcv3sTtMUCCseu6RF77Dc9AHnId1GxEfQARsBf7ulbSLwuR/gNuBgwfMCYnTletY/YmoKPudc/m8ZD/FDqOAItWceW6ubVLERUVWPBfHOdEIgG+nLp0tOoHYS8eTgugDyfJlpaVWmfrY0WOaP2+eOZtxJjD3APzcA+Bwz007dezRCpNN5T6gwAEWiJQcO3I0oKkfPlKrQsX6xLnvGjxKL896wWjt+6D2Z2To8MFDxnRhXJ/cpasVuFuzerXR26nzAusE9SieBWc6hfAaNWwgxH2wGUnC5p4AvKUlZVpIxW7q4jRspLj4BMs7Jq/rx5/nWgTn7HPPMfujWfNmql+vrh2/YT2FKfPU4aSTLBcI9aqol58YV+M8NeOsl1OYLeCwMZmpfByfEGvonY7EEGKS8qAY4oTnmjTOs45ApYdBRKTCKxc2b9FKq9etV1p6pnUqEyhI2o6xhmcgMqi4B4q80NBMKgZloLGbqh079xiNCU8/n1sSVVGRlQjnXotLS43ew9+pUAlQad22jfFeKYSXm1vHjrOEmV27rAIgmvkstDQ8lKzGeXlmZNJJ8clp2rhhnfbs3GFojufFeOPaIEE6gnClI14anFwKC/UVFVvH+MKPJ7l+o0ZWgTlI9A4mh3kOkpMCDxCFfEqKbbLa74Cd4mJrFza0vMatbJGh/QEjLgtI+zBwCTs5J9eS55KTDUTAPQXMZWWkWyG9gDZ2SCd16FgLyIguschkIQ9aVKgN61CSOqDUlCTFRNXY9zHgA/AURh8sWhACCiIGFeWqog4ElKaKckVVVxgNiegD9TEqS0oMRAAekIm1Og+WQF1luSV48APN5+PelqCCOtGhapWVQatKMLnaKEL10TEqr6pRYUmZRj9zXriO4r519zHGvYOIIIN19PA/DOgChBmjT74UGJMBiHBrLhJQRAIGt/r+UxaWM7zxbIm16wOPuwaodNtfZhlVq7K6xihO2bm5ttmwKQ4edIkOHTqsjid1Uq8zkzXh4S/Up1dv44iuXLFCR48eMUBOQUTmF0UUAVR9zjzTStEzBtZtWK+5P89T8xYtrYJ7TFRQ42TwxYMtbLp08RIzgiyZLyXFFpomzUjaDiqqE26lpgbXIsL31VdfasrjYVZvTNgOoVHcvUFHLV4SVGsN2jVXahpauNvCSE29vKDGQmTTu0f9F7eCQ76NiFRwYKbkeC7k/E+68HjCHwCCl4MIJDxnvRDUAPAEZ0DE0rEP2JwZ94/H7U8PX3p3bbTUinQpSg+e8pT9zUFExzF/BOeJlIO9QyqNTVDi1lCj1I1/QATHhVjysf2PmMFXCyIiqldPvmmcjVtAhAkvHDpo0aRJuxFAjaBLcflAofk4zclBxPE0n+DvDmq4Pm3swTF/hx61Vprs1nh42v+pt8hIxHMTJuiW0aP16jPP6LmJE/+DynTLPffo3qFD1eOss+w4KE3+IhLxzDNPa87Hr+if3y3X+399RjeNm6ARN/fTL8vm22ExqlZsZaVatuqiK669T+edPUh9rzxPK/YX299nPhXk2bz6wXTdMfg6W7eGD781iJrGBN56jNd27dpr6LBhOv/88zXo4otNuvD1v79ixpXp1IcedjeArIZDQkJtwrUrDGHQYBhaATckyalFgSEe5lSwj1oRu5CmxPUxlHkFFLv4QBwjlAY39Z7Qi+8ONvIIGG/see7phDbCvoExzd7GNTgHTgPbv63QayAY4tFkiwBAkQk9/UZZzsyqjUTU0qzCKIHNndDQ9Pw7+36oJMQ12JfuGHm3qc507NRR27dtt7Z88flpmvXV1/ryq68tAo5Rh3fYPc3QX8hHOP+8cw0EQM2ikCkGyoqVK2zfPrt/P119xZUGOtasXWN0CyRqsRNYx8495xwN+NOfNHXaNIua8uxNmjTWihUrrS9Y884+u59efPEli8jwHa7VpGlj7UTHv08fczJ6cmu3bt1q6xGtLinUuh1HpPZdpQ4tpc8+1kUN62rlqpXWZ/3P66/EuATLfyAqAQuC82zfvs0M0foN6qtZs6a2Frdq0cq8v27/ON/dIk7l5UZtcXaAi7d4vgN9V0tvCyeKF9fzBGrPh+A4z5vw/ILAm0+R4KBYpNHRQpqcR4rcAelj1KMOBuhwnIaStHwXoOTRHo434zmsMM29mlO2srI2uZ9npd29AjTnXjB/vj03FZ05lv0Yw95fTq3jGaCBJycmmZFtlGdqrAAuQhEajHbmKCpHRA54fo5JGfyynW7TK0PsmWl7voONxljE3sjOybZ8VqjjzGGABf3G8Z999pmB4LooHWWk21giDwGq0bn9ztHhI4eNwr9z+w6j/mI/otbJvor0P5T0jVeGnp1pydq8I9zLGzay/AlL/q4IwBwRLJzUPCuG4rB+gRT9v9Z9Y7kXqNDh0GdnhBI9fEgQsn7mrQ9tLmAHsh4AiHkebEaT3d2711RJW7dsYdFY5h9tSySNWmsI7GCnN2jQ0Fge5KUCfqFDMRexC5gvMBaQhz9tdzdt7LDZ2gc7mpyjvIZ5ipo54281HgY1uc2YuNrseLzoqLNUVZeZWownDdt7QYEZ3HVyc2vRJrKpvCh4RY0JJsSuPXuUA2ewqso6kcnC5wwaUCKAwqRXjx6tDZOBXukEJuXpp/dQaRkhzWobvGzMeI4wplwGD/ks18iePWeOITH+jvzlqlV/aP26DbXhODwFyGc2zmtkxjaAheRicjmgNZnh1bCxVas+dGC/oVt4cVadO+R5EmkgVMn90Ilw4fBMgNpQZHDNbZNoS05RAQk3oUQs56D94BmiBABqZYBTcdDoX9u22cRlI6ODaRcShDmnby5WSRRJtfbtTbuYKAvqTGxyeKc4luQ77g/FqeqKMjOgoX1hnJ/arbtR1Wj73bt3qay02NoDILB180bbVJA5JVeEvwXOiiDBnEUAxEpfmoekpsY8WTXQ1EgEr6qwfyREAxwgvCDRanQxvEEoZZFwyOZGcnqYbM07B3gIlhAmRVBsAYhGgSncmOPiLckbpuexomLd+7RbXm7gY2kFoGDMmF564gnEJwPr78HbVtliiiefhQtFESJBz093DgwgJNKqdCv4PwHFeWf+Q21btVJ2RpZtIPQ/RdmQFFz821Lt2rvHQA9KB0RQiopLDHhTbC7/WKEVa7zg/IvUtElTTX8DJaUe6tSxg7777jutW7dWOdlZatGiubV3SnKaRdp69eltCx3KJOkZmdpjChjVtnARNl+8aJGFfvOP5tu16tWpa4tJg0aNzLMAmKCCPIUG4YQGdU5qbKEhR2bSlPvVu/eFmjfv52A9bxQAsQ4ZLSwyYtXUCwu05LdPAxCxDdd8aEGfGnJxXI7UPeU06VIHES5pFFBRzJ0OiECiPvc4eJgMeR4wENIh+PlPIeEfEPHIzpGKQbUlBopdsCjyglJZTpHAKNlcIhpBxBTg32FCcA9UuvZXjzG/atkTXZQags+80Do3EBGJST0SwRc9kuCniajP8NSIibp/TeBhf67TlNqCjIgTuDdx/KuhpJJXcwZIRA45jz7QRH4Nz6FwcAF44J7C5vw9DDtE1Jerfcb/iR9OpDM1aNZM02bMMGrT/B9/tMcDhkNl4sV6z6tL9+61lCZ+B0S8PmmC/v7URN364HhdNXK0rWWAiCWLfzTgcO/oqbrnz5eqNP+Iipola+Z7v2jW3B/18N/fUGZikvb8vEhzFy9UTFkgK0oUmrwvctqgTjw4dqxGDB8eCoVgLHyu2XNm66UXX9TbM6bXOmrcq2sKRGE+AffoRrVFBcIKzVZ9lwg6qkOVlQbc+T57JC9AAM4e1mczCEPxCDPoQlqU1XoI6UJu6HH/nsjNcRhLtv7ieDt0yAw1nFvcH0YQnnqnWHEOo0eEdQg8wmD89zBqTdumZWappKgwKDDmoCGUDnUKloMGzun5CvZzqBI08u5RiktI0N///qolnl515ZW66MIL9OVXX6lVq9b66OOPbW0aPmK4rekk4L7+xhtq06qVASiSRp944kmrYwQbAePygQce0Fdffmnzhv3y0Ucf1fkXXGB7HWvlA/ffr1mzZtk6zn1w/LBhw8xbyt/feOMNK5DJ2sD6Nn36DC1b9rumTp2qFq1baM3qtdq2ZZsuu/xSzflxjs488yx98vEnBmAYn31699HbMz/TDWNDiiYr5erFuuSyS6x69eVXXqHSwhIVFRTZ3nbqKaeaIQdTA6MzPSNNDRs1DOkfTazehdfJ4t1zNtijnd1A/3sUwjzuoYEdGZHw+RwJJBxEBCIyCQHlx5xvgUImIALbprZ/PQIR0oLcccm4clUyxgM2htGQwigH4w3HKS83ynkWF4zhbxzvdC1PZiZaRh8mJCWppKjIgBt5msxHDGCnOnG8RR9CCXkACMwQojjYmjAUOJa5YgBKsv2N/Y9oAeOV++FvJb0naf9719vx2JmwOjiWuck1cdKu37DegALzGPuueYsWFkXiGNgsOARQ36yohNrT2ehFlw+53IRyVq/+wxx3zHGvQk4SNIY747EOCqXl5YpLTNCWndu0/9ABey4rEQCtrqRE+aiNpqTY50QjcHJDbyJPARsaG3jXrt1m8GObY2Owj6MWdvHpnXVOuAH0fGGbjT2YKb17B6phMIiCnJVik3YnIfr777+3qCoOef4h/LN+wwZdcMGFyiPp+8hRA1nz5v9i85yIR/269dTt5JN11tGA7fHKnletj2gv+hBb3CReaWg6GcOSAmDOMwREFBbmKyaGMFGWndiqWpeVaf++vSorLTOPfHJSsnUWmskMrgP7gwZjUuzdt1+n9+qlfVTgDBdNOhkjGRRLp3s2PxOKPALkr2hsJvNpp/VQcXG5Fc/iRcTCOj0zoDHhWQYtOud63fr1BmoI5eABoZL1nt17reEZSISPkKDds3uXAQgaPB1Vh6QkS/Rh8jRu3soMY4rNMYgwdgcOHFhb+bNl8xZG2UKulnAlylR0Li8QJqiPBZpBiwc6vxjVhcY2SKywH+esCgq/MCF4VipeM/lI8uIYBgSTkvNdeNGgIKGPzSgxsda7ZN7lJk0shGYSeyEnlg0LWVdLMCsv145tmy3KcvjwEaWmpatb99MsygSIQuKQiFL9enVURd2KfXssHyIuJtoWn6SEWBUWHA08GVGBN49+tRoPLJE11Tp65JCBBWhMaCyRF2H/AB7VVaoqrzAZQdqRBak6Cl46NR4CTxfUJv7D2w46Z8Eg6YjFg4WCiWi5GLGxiqKCKUmPilZBcYmOFhZp4ssXhmurRxT4tVJjxpyuJ544blo9eCuWFwpYVAuvNu8dnrRJz7viEt/770DEcVNs4KDX1bh+Qx07dFhdO3UyQx0AypjNzMnS93Nma9HSJebl37l7t8mrbt+Gt2KLTbicnDqqrqxRelqG2rZtb4oN/3z/Aws3jhp1t23CM6a/oby8Rrr22j8bxzYhHhpCipJTU4y/S47DSR07WqEocoGi8VJERWvT+o22OMXFxmnP7t0WdqWfLCTLXC4qUkZmupJTkg2yhQy+AAAgAElEQVSMHzh0QFlZmVq6dIkZ3kt//01r1qw22cObb77ZIlBs6hs3BCC8fdu25oFYsXrxCbZprNQhpCV5AAgQEVlHYRdemdAabnp38P1toYv9rCAp4JmfAiARMM6Pg4gH7h6mm/4aAJs37ztPSUkUI4pTTTUbbaB0wiugIRBFqDGADohg3AIiOk4MIg8DKr+0aAOvtWHRB0DERrVSx1A6KW9nBBmoUBrz2l16on2g8lQbBcDA57bDaMVjWQ9bG41ZNzE4zoNiIQ6d0H6sfTzhu8f+/e8R+HTuOulMD5B59WpP1vbCDwxP/04IIl4NbzeS0nVCB/1/+uuJIALg8Nxbb+miSy6ppTVFUpmQduXFMbzInbCmDUHE1EeCNvx261blNW2qEUP7acmyQA7rky+2asOGFfr8kxmq26S5HrzvWQ0ZcbXmLVmowRdcpYdvvU0thgxSCwXX+OHjFZo2bZo++eQTi0599/0PBtJnzpyphg0aatzDD+uG66/X4iWL9fYbr5uhxcbu8qWmHhQheekgwgzrsrJaNSfWESIBGEKAdfYR1uVaykioxuNJ1txbZOE2jzKzJvs+Cdiw/Avei4sDCVRUDUOJVU9SBUBQXRkQwTXx1ltEJKwx4UaiJztzfqdbpaSmWT6bO6jMCx0mexuIIAcrrLjNPfO7H+PJ0HeOuscov39/9VVr88suvVQbN26wn+8edY+GDh1q1IthQ2+w6/Q4vYfefucdUwhk/mJMzvryS4sqGJe9Z0/NePNN9e/fzwrMIsTy1ddf66ILL7SIAyDhrbff1nnnnmt7OKIRKNJdeeWV5l2F//3pZ59p/Pjx+uKLz+2eX3/9Df3221K9+OKL6nZaN/3041yLmkCV++eXy3TWWX0NRPQfMVw/LlmsszqepjkzXlbXi6/S8vWbLNcLEDHk0iGWkHv90BtUXV6t0qISa3MSYlnfEXjJyEwz2ViiInhziwtLlJ4aJOa7GqXVVyqG/h1URAcUYjO5ChNtzHpG3zkFPFKByaMQtLEBBRyWIV3NjXrGB/9Mwr46CFNG1omwD0Lg6EphNl5DAOMg2cGHS7y6I9jtRiuoFh1dW2SO9nZnKX/DNrL80dQ07d+7x/psw4YNdm/kImDsRn6f9dyjHLQrkYhA6TMQx6G9cbQylrBx+D5AlDm47rQX1XrhCLOduD/Og8ccYODRDp4D+X0YJrS9y85iXy1ZusTs0UiQHBcXY/Zu37P6qfup3bVr5zZtXL/BjGzaj6rXtBFVrPfu32cVznF6wpBB+WvXvt2W6/rqPUGOzahX7jHaHYY/lDcc2+QmdOrYUVu3bDUb9+effzYbEObPoQOkBlTbPGH8YCNPujegCV6a+JEmbGxvuRa06cIFC2qjMbQN7AZsP09657mgDcL+wOakHXv37mN2/eIlS/Xs0NDJJen6p2+xZO4zup+m3bt2ml1NtI9+Yx4eyz9mtKmo9156qoaGpuOQh8RWdJUkDPCCwmPKSE9UZlaa1ZDgYUBfhHCQfiTJAm9qZkZWrZoFRcVILGFgdOzSWfsJ60OrCYumeIKyI1Y6HGRDIzDAOI73AEwQ7gahJ5kRbgkkoD/Kix8L5L3SMtLUvn07G2Df/utfNpHpSCY1g3TDesKoNWaQE0GgjPj2bVutE7kWDYTXhhwAFnbAC/fOBLAFOzrKohp8BqrNa9hIe/fs0YcffGCIkVAbaBtKE1nrhKUcDcI1Ky6vVJ++fa1OA4s790X4jUnAc5ssGUoaof4wvwOyfKGgTgMdh+HnnibeW7RsaZ7uwwcO2KQwve6dO60dKGLHpkaEICaqWknkWXBMFAnWpykzK9sUKki4Wr7sdwNS+UeP6NCBfZZgTn2H8rISU2kqKTqm6upKixpgvKEtbh41PqipVnFBgakxASIAE9Cg+JnkanIaOJ9pncPDjIWQEGV5EIHmcryqqwIYgUeHhOPy0jIDHoAIfHUpVOZmAwVwRKHSlGDvN010+pHnIGBdOccj999AxNSHUIwIC+CVl9oCwsTKa9JY19/lbnOm5f8eREDBufbPbyimpkaH9u1Tg3r1DZg2ymukeg3qad/BA6qJjtLyVSu0dv06XXrpZcbpJRbLpnHsaIGaN2uh5b8vV3p6pvr3O1vbtm4LkqEaNbTkJ/qkQ4eTLNGa8b1uzXoNGHix5UEsWrTYEsDymjQxOWOiHa+//roZDp07drZiT0TK4HQSame8ErVAvcFUscwIQNEsVps2b7IKrSw0AOuFixba4sX86tevryluIH34048/GrCgEicbzMIlP0lQnqqc7xMCCICEB4Lc+HVv+q4TqrI1ra9xg2+wecKizr8mM4IM5L23Btx0C+mj1Z+cqhufC+pDEEl4ZeKtiotNUAVjpbwiyNMJPZbk/gAiABBsLAcneTK99NfKUO4xNkHv6trayrOtavlCZNcEBR1SVwUSR+PeudfWtcfaTg3yEHx4eZDKm8CDLC4Bm9ND2rNRjza7xQDzpPUhncm/D8iIlSrCPPIFdrUIEOF42ANtTmlieILHwr9vW3q8ajQggiLZ/9Nggl7L6tJFE6ZO1YRRo7Rm+XKlZmVp2ltvacWiRZo2ebLOGzJEVw4bpr9cfHFtIjWf/eXOO3Vl//727P+cPVufvf22Pn/zTVtHWDP/MukRPXXHKG1cvlyxdaXEFlm6efhEtW/X0QyI/5r1od6aR6K/9MCwQML48Rl/17WXlmj+x3t002VjjM6KPDJGOKqCt99xp23IfP+TmTP1449zdHa/frr2mqstWmD1IuLijq9ZIU/bgEUoV1qbiEpxuIqK2u+wN3JejxpY9I/aEGHCJfcQGd2wmhFhbQhTdsJJFDrbmK8mMx6qIFnSdVmZrfU4vTgvnGnoERSs4jg8kESnrVZFZaU5s8wgCqMLDiiMmmWyofHmQPBjnMpSmwMR1oKyhg2NuxMTw0eOutcMvFdffc32HzyeU58LaGW/zJ9vAhE4Qa6+CmRcY8Vj3333PXXuRO5alO3zH8+cqQcfHKMvPv/CHGzkdi1fsdzowexTRDXuv+9+ffllQIkESKz64w+zRaY9/7y1x+VXXKE2bVqb9/bxxx+3vXXUqFGWD0jOBNGQ5557Tmf07qmFC37Vls1bDUR8/O0f5sGd+dFMDRhxvb6cv0ZZKYk6PP9n9ezV04rMkVNWcKRAAy8eqE1bNumaa/6srPRMxcXEG6UFR2BiEnmPiUpICtQiE5MTLaG/qKBYmemZtcUMXYKVdxLdYRsQOXbj2SlJ9IkDiYABENTp8vXO7QO+7xRnp4vzN8CFKYZREZn9OBQ38UR/z9Wx3B2nOIXAwiNWGJn8C+jtwVpLu/KOMe/Ud5eu5V4815RjiCYEVbdRdYzWiuXL7HvYWNhjRPF5x8D3NdwjMHwPmhCSqdhUWTnZtTW4DBCHIGJCl0B1cbCC/SPxwwF2fu6Z+3I1Mt5pP6cMIqyAk9IralOsDUoQQJb1AYddq1YoGLXUzh3b1euM3ipACbO42BgnfI+9EtuNfsS22bxtqxpDlU9JNhbLhk0bzFmHU/e7vwUFU8+94zzVya1j9h1tyvgHJBkYbdrUHAKAYRSaSotL1bpFa635Y43l83Ts1MkEd8bcdb+d69GnJ5uNwP0yBsm1IO/3mI0pnBxlOvnkrnYvViQTIQYUVGPjgiRsq111zMSL2EuZ4zwTY5DzpiYlq05GpurXrSOUSBmPOLophEz9NhuLgAg6KzCakfosq9UCJgnmyNGDyslJVVoa0q2B4YgndN269TbwMYiaNW1mntUgqQa5zwozhhhsPXv31uy5P5kCETkLdCwPAiBgsDDofKGjhgSDiYbkOMI3v/++XMnJ6crNrWu8NJcVswI9sTGBNJqqzWsKt40H27lrh07v0cO89N98861atWxtGwnABJ8lakVQdbhGEPZN1b69e436Q2fSgIAL/rZj505bIBmAAIX+/fubtxz60C/z5mnhgoWG1kCRuTlBco21AyoTJFcfOKjD+YUaOHiwDYBAXaDavEa0A89KCAwaE9ex4nImQxvoBPNv777D1haczzcnojg8HxNp/bp1QZG6nBwLT3GvNsEJDUZFKT0lySpI79mz1xSRBl48yDjbtBV0JtoClaWN69dp88b19jMRhECtKkPHjhxQFYDA5GUpuheG5Ul8NhpThVGhoE0BHmJJgKJXKstVBf82jJAQicAA5h6g0/A78ryACFvQSKFgsy2tsIWDpG4AR1pODlavDXrgBnQmciOgRFGHAUOzqLRcDz/nVaux0P4f9t4DuM7yXNt9lnrvtmVJtmzLvVcgdDDY4ELvELoDCR0MGLApCcWEnrCBJATIDgRCJ3QwYMDGHRv3XiXZVu91Sfrnut/vXVaYOTN75pzznzl7/5/HoyWttb7y1qfc9/2k2Jw5o2z+/E/Vnv9x/0GpRwFlo4o5KUqqh5N2pA7J3Cd8CJhPd+dGEFr3/52hd9TR91lBr1xrpt7GwIGuCrd1iuPSs3dPGz1urC1btUJEv5raOmttarERw0bIiUxNQRs91V5/7XUrLi614449Xk442Ecgg6Qw2QhHjRqp6NGSH5ZYU2OLImVkToh0ED2kLbIpP9+vvz388MM69y8O/4U2g7IDB23H9h2SmmPcwx1Cppn0KhGLgr4FNmTIYOuZh6nmrOFHHvqjbdy8UXMfrXTGDwsocw4VEjCiK5YtV+YRp3vXfqiKZlecO00ZJ2Bvr60ICsFh4FK020N98DG2BE7EdUHbBtWgHzzpGpub4KSVZh84X/Of+dPdiYiKjbU5Tx2SOMKJiI6KtXC4Uxk1DxViUb7iodd0rs8iZZ+5DXIMI23BnJP13ovzr9JPiLpkIDh8FuICc8UW5ETsNpu3aLbu5ZGJAScEJyAw4B+PeVBj+466QKUJ++Z4s99m3W2Dhwy1CzY9bHZgs92Xe5c9sP6RQ9wG7yAEvuvqwJFwuVazEw/vBmXy9SG8bzs3+FCLWfMqM1fxwszVdXa9+b/bifDKS8EtROBL/vef/zwbAa9Akenn79EklPo4aqzZOxRnjzILlwNnM5txh9kN/6TYRMDxp5lSsq3v2CxbsibJ2lXOzixu7HCLv+9OK5p2jpVXkH1N1Rg564wzVHDOk3oFzbGQnTJ1il19xeWCbwDn8IRPZXIDZSYvV+n3jIjRDRShulqGicjYLYiPONlhDBj2A1/xl3GkPoIf0U2hyWcBPGeBc3hHgu9yfq/u56FF3Dvnw4jGECCoJD5Ea6simD56zLW8oacIc7eCclJSIkIcGJHab8CaE+UNeBP++76fZMwGhiz3yGdvvm22xcUnSNXlhReetxkzZiprcNzxxwtm9OG//qWqvldecYWceyDKf3nxRe2ZHiY7bfp0ZRNYf3DsXn75ZRniKAIyr0877TRljXj/g/c/sL/97RW393d2ykFADpPim7fdepv99aWX7LrrfmPjx0+wyy+/TOsJTsuy5cvs8cces5OnnqRMBGIUp51+mi1fscyOOupoe+etd+wfH7xjWw9U2xXTT7FvV66yy+51EzBz/w6rKq+y0844TVHYX/7yUsvN6WUpSSm2c8dOISIGDR5kSey1XWGpPSGLyXqelZ6lTISM14A3IPnSri5XJbm0NFKDy/MavDPX3YnwzoWHN3knwit0YUT6OlY+E0D7oJ5JO/v+8uPQQ9wi1cq7cSW87KvGQgBF5/teQIa/Y2Rynx6mzjijf/g7rwXbTk2VU0shMxSUUBgiAE0Al89hB5Jpwlb0sCD+jsHLnAXOVLKvWDZWr965+hzH3UXLIjDUimC/nhjR5zbr8WJ/zRmyPxjW2JiMAwV7c3PFX0CdCUeBfiHYxj4JFA3nGrts+YoVyibBB8im0nZiqn366Yc2euQorRMEkOGyAolKTU+T4uTekmKrRMGUYEN0lKpEZ+dkiXuLtD9t+MPiH2TPcR2yJNiaPBfBAF6TiSB7w5iurqy2mFCMhbpCNn36dDvjrDM137EXTz56sv3ry4+05vA7fY89XYy07MEyOd8ZGen24+pVcuB4H/SOOLHZ2brHuX3vjCzBR780Vf3Ff19wr7Wp2fr2yrVwa6vWxaOOPlp2KtkXHDAI7aGXn36oC4PUGazREQ1gPoFnUlF50HKyOXGiZBL5TEN9g6L7dMqQIciM9pTzAQka77d4b7FuBAMkPjHBig/sV9aAhmFhZqBhADNhpGYUlC+HxCHCTDgso4iJsGnzVjv99LNs7U/rNci8gQ8kCBwcDzJ69Cjp2hIFgcNBR5A+whAC+wUOXYYXG9TAIpGfiE4w+bZs3qQ6DnhvDv7QZQWFRVZfV6taEdwfWE28Uz6PI0TqkehySfE+QW/2l+63SROd4hEcEaSzSImh9rB+02YbN+kIO+6EyTJYaWcUrbZt26pzwqrnmnjjRJVRAaDdgWt5JYPUFFcGnUg6A5/JSVvSHpwDyAvPzKBBHpR7ZmAJhxgbazUVEMFzpYS0e89eGzFqlPXrP0BGLzU0yCZQTp0sRNn+UktKjFcm4mBpqbIJyckUyfNOBCoQzonQIkbJevCXTU36joXbLS4qJLlYHBeUr1TvgmKFIZPjgtFPbQgiTmxaOK9R/COaTBXqVpySdjmsXVFRlpCaZqGAS4ETEQUnA+dD3IpOS0xOsV1791lKWrqNGTfeTj7bYa7nzBlp8+cvssfmFFtMqMNqa6oU5U9JTbGOznYV86O9IXvf9zRWrz8wdL0i0yGlJS+Jc9LJD9qCLz1J2OzOG2+31WtW20lTThbP4OjjjrXc/DzbGWQYli5eYmUHytRuRx55lCT/IGKXlh6wIYOH2uhRo7RokslCOQwjnv6lDgsZmpLi/cJFEu1AoUk40EAWjzHFogxkJyMj01X2DIUsJyvbVixboTFJ+p2aE0QjTjp5siIox500OmJ2rly2yT786EP7cc1q9StRPkQJWNx5TRQIyNRdc+Zo/oExpm/FnUlPs0EDB9grb/zTLDuwin1T4kSA8fcSphjg/rWr0WP3L5ul+f5gupNxva/haqceEmxYZKLaw+CvIQ0SPY0XbysUolaJI+N7rDbj8fLAiSBj8bQ52NQCc3JH3ol4Yf41KlzGgXPBgROx0iZGvpPwUUCu5k0PH/LZh4Aj8VScS/3eUnWPe5gAwvRwz3l2t602K91uVrz5EHH65zUngqzE6qCuA04E9OG5nnB9SdBFDo7qjsD5ag7QVd6J6PaJ/09eYu/7ow/Fl+A+BH/ABfd+E4/mK13773gEHJ8ZZ2Z9zWzay2ZLCTDSRpvMjsARDSRvlzI9/+VO/u7DN1haQZr9vfgE21rsOHlpQ3tbXbjQ5j1xo7W2dlpBn34i7LL2IL26YdMmZRmYL2ToesArCOpC8H2MD88HwPgg0uizBAw4T0T1jgVrG9kEr9QEwVOkZZFKW0QS9gEh1kDPifBGIBwtxrAnlEpDPoCxsDeSpZRqUyB4wn7NZ9jvOHgOuAJkDjEUxHVITolkuflsYhLFYWMjxGE5MoHEJ2sGh4cqcW2uxf0pGyjRC2eE8tMbjt4ovWU2crnx9pe/vGhXXXmlPfDAA/boo4/aiZMny4CDgzV2rJOvRkKTLANOBKgA58g5PhPnQ13xsssu172ffZarAeTbyb8PPIr3UWdij3v11VfVFrNnz7aZM2fYF198aTfffJNNmDBRPAky3DgWS5cusaeefspOO32mvffu+1Zast8u/fUMW7ryezt84rH29+c/tNc/eNu2HKyx045DYNpswrkXuzYu3WHVFVV2xpln2M5dO+2SS35pmemZ0tzHBsCmIKKMUdnc0mjJKcmyeVhDc3v0khQsY8LzKn2WASRBaXFxBLL083oP9AXP6OHhPhPh28WPGy/x6vflSF+JUOyCkf7aPqPAPuClVf35/Bz22QCvVAVc1o8Jql/jcHNODEsPJ0VxSfL3aakOqSD4c7S4A8CmeQ1fleK4ZLZ5Vs6JCifGvg+cMl5Ba0gMJ1A9AjLPXsdnbst3wSpgqDWIc0hnwy2MBIbGfnJUZE9gLhCRx6Fnnkqiv61V+6EyJsH1C/sVagwT/ccZx+HB/hpUNFC2AqJBKiC3c6clJybJxgKqhg1Gtg2ocVpGuoqzraaGAwHSuFi9Dy8B5wWYHZyDuFg334AKY7fBpcVeZM/HziODDmKAOZ0YF29ZqZlCvxT27yfCc8n+UvEv4e/ghNKvd15+u855+6O3a+/fs3u36mtIvS0hVsFwgrbrNmy0mWecLgQLGYX7+86xK3+43l7KcwqIZ2+8VM4Ma5dQNfAga+usX9++4v6S8aAfUYGihgUZk9BLTz/SJfm6AIvp5LdcOkP609Eha22utdiYkJMnS6LGQIs8HjITDCIK1BERpCgWA4v3kGRVtUYq6pUflEwoRjg8BQYHhpAwhKRMUlLs4jtdI8y74ipdB2+MzMHoUWOssHCAbdu2XffjHQ4v8wXWjQEPWUdeczjsaiskO+9y775iy80rCAi8rRYVHbKc7EyltfESMbpZlPfvL9ViTdpt0NCRguGgjgPmnfPQcChUEYVg8qFERDtt27pFsl08D2kj+BGSvlVUIME2bdluhx11gk0++RRViMao7te3wOpra+RMgUfH2aJgWDNEqPYOGzaCdku1JUuXufRTbIINHTpEk5VIOvfDUVy8T9dlQeV/uKNdbcd94VjQXsCZ6iorVPG5qrZOfIiDlZXKBjS1tNqIkcNFvKHWQ311lRXv2W3VFQddrQhlVJrUljiDqkfRTj0LZ00RfcEBieqkIFyUhZtbEEO2WORbW5rlvWJwhrvaRViiEKAyEVFExZ1CCWQrpzwA6BRJV0hUHXImmBwcsYnxFhsPoTpW9x0FqTYuXrKwza3tUkBqaWvX3wYOGmLTLnaRwDlzjpATMfeadZbbI0uLe1V1paVlpFpyapI1U8ci3G7tnZ32wJOHag8csvrMXng+2j74+BPJnc2+aYzOe8st79hTT7lKkBefe6EMkJdfu8suvfARq6lvUFTuyqtn2QmTT7LNmzbbXXfeZYnxiXbNNdcIepSb21tGwC9+caRVllcoKnPGGWco+sF45nfGDmMOxxqFj6zMLFXcJjqhqub9+ql9cDQWLlxoP/20xkaOHGXnnnO2HJK1a3/SIkhUgkUcdSsW0MzsTDvxFAf/8E7Ri38yzbW6hgZ78823VTwJ9ZrLLrtMGUcUz9iwWQA/+uhDbdi/+c1vbNvWzfb2W2/agP6F9uGngVM1NXAkfPE2LoPjwJDxxGAgQL5UhzfQg0j7nHcvjxD12MBwFsIdpuyTh9ExXjgYMz4F7lP9bJ43/9aZ1t6J8BsNf+sXkBhwIi6xV+1FcyRv70zwnYRw4ED4TIqHLPEMGWb3f3yLots4NKxDt1bfe0i2lZPx7IfNOORE+GfsLvWqCWz2eaPZzxkmOBHv15qdQciew/PQvV8b/P6/ux5EcDf/r/9guFzgfEplb0oeMsu/xkyiXhweOnbA7MH598hweNxm663WhoSIxzLvmZstP7+v5fbIt8LC/poXqrUQ7zLLrPtsmJ4grOgvykhA6DyhmvoKgbElIz/AqXunQN1dUaF9z5OnGYPscfyNeQ+pmwwuazPQkLraGgVwWDeI5PE5MulEQclKM/fZQ+ERsNew3rNvwpfidX19g6LXq39cLVIk56muqtbeREBv9KjRkYrHZJWBspDo9TAYb5hy7ozsbGtvociagzQz57xTzrPxvARaCGr5Ok9uXoacImNTk918620SUiETgaMwcdIkGdRk7adMmWJnn32WjRs7zq6+2g1c4BoQq8eMdoGMU6dNs8MOm6RMBJkH2n7FypV2+WWXyagjAjvpsMPsnnvuUaAJZ5C/X3LJJbZq5Uq7/Y479P3TZp4mLhTneO/99xUIeXT+fKnRvfTSS7Zu3Xp7/InHZKtwgD//uRNx1q8vsI9XbhJJ/+D3S+2EX19r365caZm7d0nO8qyzzxL/cMrUKXIOcYjIzBAEdNH3sFAN7MEQqwcWFVlRf6cqybrtnVXfB+nwNysr9XkvlUo7s7ZzPoxLEAYezuSdDO98+T2S/vNiAPSNhy75jJaHovE9D6fyNh7X8eRufnqYDUY3UO1wmyu6y+/YawT/uBbPg20ANp59Hgc2Lt7VcRBnMjpaY90peTqit87Z3q59jT2HwCf2n5e+5X59bTKuwXtAdDG2eU0EfFzhJIvPcWEJD2E6/LE9amuP2PDwqIT4BNkVnmjMOcnu9S10KA6k9QkqgowgSId9w/hirp16yjTbsnWztXeA4igVioWAHcUPyehj9MOL5Z6RQfWVvVHGxFlmzihonJxsKH8hBLB50yY76sijVGOC9QcSNXOazAhts33nDoklYGuNHjPa6mtqLS8rx+Jj4yynZw8rq6ywg5UVVl5VqazCnN53HkJgjzV75E8P2bBBgy2qy1TXgdop8ZQRiI22xUuXWFJqikXFxcoGe6vglUis9IQ9M61vfoHt3rFTP6lGzTlGjx1jxftL9Yxl+w9YclyCBH0QcKEQHQ5X6D+ffUzF5jw/wZcR92k16wpbR2ujxcfFRJSVME4wejnorIR48JkO5uJTWWQBiNoDOdq0basNHT5MHYD3xoGhxDUwSDCW7v1zUC3KzJ65/Q4NBpyMEcNHWlMT2sLVMrD4LBOOh2IScD6uBQ4Tg5rvsUjxWe7lm2+/t779Bwg2EwoRRWpRpcrGJgrVULzNkZK4FoYdmvz9i4YJorF7504bNnSoJgCs+R07tzv52cQkFaz7duE3GgBEkHEqeA1RtbS4RK+Rd6xtaLLYxEybecZZIgtXVZZbY12NICEo8PTskaMJBW69LQwkJtnqG1tsbwk1AGI10EcMGSrMOoOMc3oZM7IILAAMZvD0KEKI41FaIqcK6FctZGpgUtExFoqJtaHDR1hp2UGrqau3mvo6pa0mTZxgzU0NVnnwgO3ft8ea6mosMTbaMtPSlCVwq10AACAASURBVDVBO5sUlrSko8AQxllbuE33QyVpNqEEMhNEr6hObSEVmYOwB5nRorusoalBTgQeNgMY2UuyCkzYpGSH25UDgSJT2MnQRZyIBAdlEvG6k2rX8RanaGG08OZkI8IdXVYlojSkSFdVm0UBkviubZssv3cPC3e0WXlFmd377KGsw29n/2g1dXWWnplt9z3qCNbTTnzTLBRr1/3mJtu8bbutWLMmKKjWZb165lhsdMi+//ZbO+7YY+SsvfZPp8hz5mlzrXdegX32xVc2d959du6554vD8MVnXyg6gGNMFGbcuHEBBylR45+5gNQk/B0nC1qphZYNhPE2dswYRRlpo0UQrnr3FhEb/CYSrSzgRDXYqNBzjomL0XlYsMAUk0mY/dr9Zhu8NTs/sMYw+Fvsg3fybO369dbZGbLNm7fa4MFD1YazZv3K3nrrLUVrLrzwQuGJzz7nHF2XTOGXX35h8x9+2LKzMuybcIDq9/QSDGma2SPDMIBxIgIVWd0A/AEfZceJwMgOaiTM+f0VAUY4ztrDyAs7RTAOPy54XfSEt6zNDtybrw3yzoce1+eKpYfqjhfsWpt/+V0RQ7RloiNX40R4VSYPbZodDuL7OBHdq1gHp3voi9td5dmYWLXNzRvmRa4Tea7oGWYV2+3hjvPF85m37EHBu0oCEnRp8A0HCvt3R8LlRro5Ed1D9bwR8NO9EzE1+LxD3P73OeZmm5W4eIBzIjgQAXPdG6nQPTfjd//uRBBBTllpJ975V+udW2D5vfrYgP5FggMqoxAfr7WLPcLDQ7tzHZhnfk/0mvniFATReAwDKTYFan1kN5Q961ZcjXWZg2JUiQmumCprH7ACopqKUqK4RxBD2dAo8RsIVGHwLP5hkZTarrzySq3pnI+9bs/uvZoHqLURsIIczmVxsImI5+flW24v55EDAcEwRSLbE2u9s+CzDKkZGQr2dHci+G7k985OkUOBD3tpcs7pswOsUffMu1f1jeBEXPOrXwkiQkG/r7/6ym66+Sa77rrrtebhYGCJHX7Y4cpEsK6hsQM+fMFXXwnC9P1339mMmTPlfFAIk8g+z71ggXsfyDPZBgpkHXvMMVqLevToaR9//LGcrjfeeN0uuOBCraXTp02zPXt2y2icOfM0KTY98eQTgpbceOONyq5OmzFN/TZ92mD70/NfmXciaIPWFT/ZCVf92la+85olJyaLB3nueeeKc3HGWWfIQCQAyFiAAA6aAZuDYCQwMy8ec/SRRzkJ0cxM9Uf3TA8qjSAbGIdeXYnxx/rPmMGg7pXTQ/3hx6SL8rt6JYIrEewNlJU8DCriPESF9PwOru5qgPiMBA6DtyV4Xg8L5TXXZ8xR6K+jDfEUgp5Vuvf4xHg9h1P+arXa+lpFvIH+YHBjQ6oWQ2aWkA4Y33Bksdt8cTRfJA7bxUOwvPon15WDm5ERqdzNesu950S5sY0T8ewLL4kUzd+B/AELxqFzkNy0SF0uXYvCgswXjF6CBImJVlxaosAY9g2cXdAxBIeAJvGaeYWiV01djeBCOAOSzPXFKIMCfDg3PAPzA0ce54oMHI4GaopkPvgMEGNqek0cP0GO5ohhwxXZJ+PAc6CWxNwZOXqUOK1wK8r277e87BxLR9U0KVGqjzv27hb3sjNkNjf/Hu2xn8V+bh+8+54NHzLULrvoEvv262/su6+/sQGDBllta4s1trXa73KCokKHBAojTsT0ivMt3NJm/Qr62NGH/0J2Y6ij0zZt3WKpOVlCWOTl9LTB/YssJzNLjh2O8/c/LLbQOy8928XAoGFpBAYuv3vsJ4ZgYnyUJSY4WVYGI7wHshEMNLdYgfcjbePIvy6F0yyjiRQKWDEGHAYXxjUDB/4CB51y9ysUpzK744yLIh4niz0dQnn0adNmqnI1g4CFnwniyWvCtx08KFgPg44Fxxex43nWrF1v8UnJNnTYcMvISLMDB3EWakQuPVi2X0odpBwVxenZUxmUSYcfY4319VrsgZoQ2SD9veCrL21iUKgNdSf0sCFksXgAf+J6RJHqamplnBOp75GbZ6mZuTZ02Ch9hugtMBAqZvM7ilBMagjYWTk9pdtdWV1r1bUs3Cn6e0ZKSgDzchPby6tCesWBUgXF/v2sV25PQbLwoslwSC4tFGXJ8fFaqHCkYuGM7N9vDc3NUksglY5DgxJTUlyMJcRGWyzE1FCXpUsu1kmQqbYDUbpA7rWyulLXjoO8lJysa4TA/La1W2yXKSvRBqaVVGpsyJpbmyXzyybqa0RQnZqofWZWtsZSe1u7dXWo4pyUn0S0BtYSF6NK1Sh54HjwHZwIXuOMtMPN6ApZWUWlKl7jCOKckL341e0x9tBN2ywjLdnaO9qstr7G7vtjd+iSs0dunPWdJSQko+tjTc3tlpuL3nqX7dqz1574wx/svQ/et7eCqDuwLZzM6qpKpWdPPHGyvfvOe7ZrNwvAGCs9UGZTpp5qV1xxlX3++Rf28Ycf26lTT5FjxwLLwsF/P5YhQeNw4/ziaHuyPYuhIpFZWYJhMP6BVrBpMQ5Uu6WN2iFxkp/DSMKBHFBEBdV0ZSjYeO55M1AEkhMBK/cQFMubnDfdiAJTjF1y8aV24GC5op3AAdByX7VyhWB3ZDqKBg5U5AlcJkoQZNf27tllqclJ9m3pcnc6QsnefseJoOKYE6awgLfsXnuSsS+vgZOBE+G4zXbbwouVdYqLT1HFdNao8Y/t0nsrbyuMbHoehuEjqXc/8pQ+E0MK48XgugEMSNFsHINuXPr3C1zRKpyIGfaRDd28xX3Jw5dQsfWZk8Bn+Y/9j8hRJa0PdvuepqCNPfoNJ+KH7WbfB1rhAZ7HOxE/l2P9v+Ix+KLVI0FVcI71Zm8Et+fRUf8dnQhqCHpKvIp6/yXoR++UvmFW8YbLyJJR4vh84SlmwVjCiciwGpv62GJLS8qwYUOpi22u0BekaYrI5eREpE0lbRnIqCqL4AnQ1PPpZvjxGdXqCf6GgUaGzys1edKqho+qU6MiRiS0UmufoEswvYjky8iPswMH92u/pWgbayq/k3lmj0SJhT2GNZi9k/UEHhUBr/KyMu1dIAGA7aanpSmIhgAKxh8RbFHNVJMncGpEpgYO6BTNgIKiROij2EEra59XTaM2FywCuuAhTaxD7O+sTfy86565iu6TEaDOBwIp9957n5wI5FMx4Ik4P/nEE7ou3IE77rhTToWPeg8ZOsQuvfQy7d8KzLz6qiQ4idSSCQU2TWaUYBlG/N9eeUWG2lFHHWmLFy+WI3HzLbdoPSYw84dnnlGm/vBJk6yyulpcQXhlF110kQxMDDccilCyA9VR+fyR2+banCcetqU7nIv//vzH7d0FX9u7L/xRzidCKvPm3WsVFeU2YdJEtT3wE5w5CoGx33IQvfewa76Xl9tbazrjxMOHPDTIQ7q9veWNfdqV9Z+2p6iZhyv5DBnXYT/GFiK7xpiWcxE4tuK+SA44RlF27zDQZ14+1mecPNSJc3ZXulO2JNxh0RYjIjG2HU4vAUUcYgKnIAyA2DI+0zPT5aziKHAAb6et2ItwsvgMdho8EfY5rssc5HcOnAzGNc/KOOY93y6+mF1ya7ot2rhQ7+Gs4ShzXuwzj8LgHNiY/M48wNGVfREOW39KA4TDaltkXOEvDRsxXO3cp29fPZukYHv1srKDZSLRM1VwDAju+YLI9Dvt4bNFtBv2J2gCvs9rLyVLdoGxEeoyq6upEaeCgCnPgOO/bOlSOTceRlldVyvI0rRp02z9urXWCG84OclaEYZpa7Wq2hpr7+q0fkUDbM7wgNMQBJr+eeA1GzJwkG3bvMUQ9gUGXFZXq0DoX+pd7QyOqW1n6Xw4f4zVndu225gRI238qDE2Yugw27J+o331xZeOSxlycs5TJ59kx/ziKGtvJhDfoHm6bOUKC33wtxdUJ8KTdvWwQVVmGqi5qd5Sk+OFk5f3qc8iPeaKpgkDlwIZJV7ZAowkz31g4nAT0XGxWgjAV2uwpafLoCIiwKI+/91XzQ4utIfu+KcGj/dMicIWFvazseMm2saNm6RL6zWQMdL5HAOFRQNv05ON/WeYiFu37bBRY8dZWXmFxcfHWl5+rjIRW7dutuiYkMijDDL+EymgcFdhvyGC6WDoM1gSExLt448+UpaBQU1EwlWAzpOhSztBTmYBxLDvkZ2jdiC1mZGVYxk5eTbpsF/oWb/+aoEV790jo728zFV9ZHPAARsybLiM1tq6BotPSrINGzdbfkEfGzygvysSFhQo8lkisHbl5WXS3XZeb4YmLdhPFkkV7CvoY+GWFuHuqBfQSKSkvFzQlbSgkF5bUDgwLjqkrEWIWg/hdlWtJoIOlIlJyGLU0dUhjN+1d92k+7n5smtsQGGhHI4YXPe2dmUiOlvbIk5Eh4X1PcScwpCs4X0Ae0pIEGyLDVDOABCnrpCcNpEA4Ueg0BQyORE4FyyW1F1A1QmOB7AoIE68rmtolGwZUTmiC5OOnWzHn7LWnryr2FXURpWpK2wWRZXsNnv4OcKazio8/7S3LTunlyUlpVtOj1xLTEq1xYuW2ehx423IiBG2czd8nShbuuQHcT8+/Pi6blaw2e/uLbHGphY5f/T5pMMOt9zcPHv55VestrrWrrriSvv888+1abLA0GdsrCxmL7zwgorIUPzIE6vYiDds2KCF5fjjjtN4oj+ZvGQYaD+KGTFOyUQwB0iz79610wr65OsaGCGPPx3g9bMDq77y5xgdB/A/5+xFkp99/Ikn7bvvFtkH//pIhHdUn6hqzYI9dNgwQc8wftjgUVn54P33bfv2rVofVtUE5/a1DggaOZSJcyIwsP3vKA4GRasDpdVDsJ3AeL/mAu95mKXftFbr0hFPlwiS9NZtx0Yw3D61P2+mg5jp8I4JTgSGp6+1wHv+HlwixtYPdKR6z5OQE+GTNj5q40H9/vfAgn84eq4ifQ92PnFImUo7YmDt/hR8IXA+VgeRdQ9h+q+SoK8IHit/iHvxYOBI8NrTTLxTcagR/v/5KihCHnEiRlIc3Vfmdkqv4p94J8JnkloRQAj6aXKCwzydNP87C3VE25jRY5WZ9BKbGA2q50MBLqo3d3MifDVmKeEFhGntewRRfJE4HHkgHs3NGoc4kyoiR5QzUD5i44XrRZAJw1tOhPDijvfHihYdE6W9BHgOUUskmEf/aaIbfwH8b9ablyrogBHDPnf66WdIDZGiXczzXr1y5Thwv2TFWQvhSIEnZ73A6WH9ZU3FQFO0OsiaULEaaK2Pcvu5RJswrtl3yDKwZ/Oa52DNYt/HKObzf3j2P+zLLxc43H1A4MVxckr+rNoUy5Lahqr+oqfvMxl3z7nTVq760b5cEGDU3DKv71x04QV2zNFH2Wv/eN2+W7TIBbMCDhQODhWtyaJ/9fXX9tEnn2l9JoOKIQtaYspJkyUjy9q9dt0GYcCJQLNnUyeAPj3y+COtYMIae/0dl5lEOjxlbJE1vrfEQv3dHI7eQ+AmLlAnilbEndpRYPkp9ofd0dTQKKfLZ9AxOqVGGexlHs7kszgezsT5hf3v2VMGNA4Jdo0CRlVw+KItNspJv3Lv3onw/aTxGNQf8XA8zue5EgTSCMTxO+fyzqKHral/AgiTz/D+GxwqQAaQTUWQBAgLc0d8Rjkp0dY7L0/BWCpBQeRlr+I/0GUcKuAvOBHYEBCJsd0Yy9g+KlZM0dwEZ2MwXpmXygqkAJ1vlm0m8r8g3MVqLwLV2IfKjgVzl/HoA90+kE2AmTkiaFF0tPWhsnhTozL4OAQ8C/sZ85Lv0lZkDnDM4XJS1ZqAIQE/7p32Yw2hPdmjfUDXZ02QfRWyJC1N94aSEllHfiegW1JcbIUFfWSXwaOiijR9jU2JE5OVk22rfvxRMKQLL7rIKsrLxM1taGywXXt2i6zdhmy+dYkjwf1iF//9YieXfc9Xd9m+XbttQGE/m3ryFCvdf8BW/PSTrd+82T5KOSROcmr72fbpMe/YnfW/s9U//mgJsXFWVVZuk487wWaeOs2iO8327tptr77+D4tNTVJ2ZEjRIIuLirYw4kltbYJe5hX0sdB7Lz/XRWd61QA/2BhIqhfRVG8xUTD8nafr8HQMSidPRYeiNoOxRxVe3seYZpAwQCCcpGdlSuIKLVww3aSGGGS+KM9tv3WRwAdvf0PMeW8k07ioCA0cNFTnppAM3iqDBfgH98xAIPLO4MMB4T/X9inp+oYmK+jbz6pray0rK8P69Mm3fcV7bdWqFZaTkyUtajTEGbDcOxHY5NRsFaBDG3g4Kadhw+z++++3Cy+8wH5ctUqQlKIiakW46BWDvE9+vrw6vuMLxcF/ACaTW9DfigYOUXss+PIL27l9uzCwDfV1ciAYdCNHjbYhQ4fZ4iVLraa23pJVPOigjRk7znIyHNOSdqG9SRHS9kx6DHqwtESlIYhDbiJ6xTk5eufmCpbEQCvoW6iUGeoBzS2tqq/BwkvqlYxTfGy0pSYmWFQn5OYWS0lM1EbE+JCudTPZBPStG+3mB5wHfOMvZ1l+bq5lp6dbPOmdtnaLB7OOA9AG+YosRKOFYqJEtKKKc31To4WpKpmSKhgX2QMiWR1hInSOjIUaAX+DZN5FZE2kPrdgMtkFTwPihN8C8SwmRrUZ2MSF32xts+NPmWlLvv7UEmJD1tLcaJ1dkJ1irNModOeI4hAdD5SXCQ5FUcO8/L5WVl5tqamQASfYMccebx9/8bl99vnnNnXqFGE8582F/qklza6+7AdFHyAObtyESlaXDR81yg4/4kh7/PEnVOzw5b++rE3mD3/4g/qMcY9zSuYBRwEDgqgDY4ExwuZBxAbHj0ULrCdjnogO0ROyAIy1GtLLHWFJ+AGF+PV6J2Hqj8f63W+33xUA6HEiKt+wV14s0wJ68+yAAzLZa4i6b30550NlwO677wErL680UvEnHH+srk3mB4OCTGTfwkLbsHGDPf3MM0olx8RE2cqe3auyBWq5ZBt8RJ8sAwZ8R4XZ5MDI9uRrxtKAcxyWNpBsrX/hGN1T/K+W2DN3/6der+nneCkcI0JO1mj+3NvVrszfB05/yhlgPtnU3XngNeJL3okIiMs4EZ4rkRBYoTHrg/LPQSIhEG2KkHulCstzeTSVrwuBEct/X+ScG/QOyWazskqzr7sVof63Dvs/v0RaYG6R2Wqn3GjjcCI4cCR8ewcG9qu5F9vVQboJJ+Ixm21I9nq1rdceOMeS4pJt2LARiswroglZmLpIgUwqp/ZGGesrWQXWERXuTGVvC8tQ8XUadC+Blj6OAwaQ+GJAmLoo3hjnnJIgKgzBkXUQI0uqSWT929qsvtGJigD5xDCniNl53/7SPasfM/wMIH7XLLzUBg0abGPHjhVUBJloVN1OPnmKAnwoAGHQcl3WSCLg8DFE5u4mzxopOBcdbRlZ2SoSKocngGxJKS8wbnGOaANsAS8f7vlH3lDjPYie4uARJElPV0Vo1mfIpFSzpnaNr5uwctUqZWcg4JJp4HuseRj5fA7DCBn2WKA3nZ3agwiyEYj0oiH9+/VTfR7aD0MRx+1AWZmlp6XbwTInd04ABC7m7r17BQ2hbWj3nbt32w9Ll9jbc11Vy+tH/tE6l7os6gqbZOlHDLNBd31gG09HIsCs30ubrCDXwaZZozkP63B+UPyL9R8On0jPAa+EdZyCojwD99gdjuSzPF6FDluLdZV2wJbgHCLrw4eEmwNUXIIWTlpdfBxluaIdnyeo0+AhToxFDqkvIYIRBIn5W3f5WD/uPX+iO0yU90TO7uyyhvpG3RP36+VZ4RIiXsN/bJCS0hLxUWgbAqkgUIoGDLLqmkpB+rZu3iKjn37GPvTCOowh5iQ2E+1HFJ/nxNHg4PO0A5+j74GsYd95tTLsNm+f0Dacx0O2vMPWB65hr14RPgbthA1INkTzPdwugjLX4fo4P3CV2HMR0EGdCalZ4IWqlZCXp72GtsCO5b6AtdHPtBFQOqTS9awFBbZn317NT+47JhRl2Qg65PRQ4T1qOTH3eY/z0gegDbgnqqz36ZtvBw6U2qkjz3Trgt9i/TrYfcsN9pzLUi62v53hVAqRyjv3yXMtJj5BCqk9cnsJsfD2YS57e8rCM+3g/gMSlwDOdNq06XbiMcfpHslkLPz+O1u+bo1t2b7NYikPMG689e9T6DhfMdHWkzoRH/ztecGZPJvfZyH4XTrDrc0WH6tSYLqoY+s7IrXH3REFkQpFi5ssNDRYM2BFeHj1jY2KZkO2opHBgOMQYEjhANBwDBovCcZPP1lIY+JElJbu18Tlcww2UmA0PDAkUph8h+txbapIc+/STE5Isr3Fpcpo9OgJKc1BPmrriKY0Kz3ncWyuzPduy8srsL59C23woCERLWBSpnikDGaMdFRpIKtqMDQ3KyrMpGZCMbBY+IAzFQ0cbBMPO8q27XBEIuRYgaCgiAHGkEGPUtGZZ52t6PmGjZusuGS/SM9FgwbL0E6MjZHRyLORKoQMDincw84gCLNJ4UjQfzhUDGzn1SfbgH79bcvWLYp0bVORkDrrCnUp+oHThnYzkq7JiQmWjcIAPAaM0/h4pch5ZjksEKtam+3q2y/VWLjukpstIS7OsjMyrEdmpiVER0c4EdFAjMLtSgXWN9aq+A5yrS1kNCByodlOUT6RDTvEdcAxFZQpiohTyBGsOxBPjVamwvNgcCRYsPjJ5CyvrNAiQZTkytudY/fQbfvsuKkz7egpa2z+7F0WFeqy5NRkYY9raqvkDMUnJWgRrqiutuycnrZ/f5nV1TdZKDrODj/8SJv1a88ENpt1zf1yHOfccZidfeYzqo8CYYwNnX6YOvUUYeTLyivlAG7estWee+55RQ3POesc++yTT7VoUY2VaAULB30F5IixClGZ6BXPiGPhVcsktQo5r6hIxg0pfMYC4+bd9yiYlSsd8w3r19tzUZ6N6taP3+XOsXkP+LSAy3d++1WyHTc5sxve6H2zyUHxNwzyKffLof3ssy9t6dJlVjRggJzYOXfOUVwxPSPTiklNx8TYG2++KQfcaYSHRcKHO/XDTFeZ2HzU2Fd/9sRiKl3jRAAx8vCfIIJ8+0mXOEWPgP8gqFpUjD1264t25zOuDsCjU11att3XGGRz9JlaTyjwTgTGvScm+/vBiRhqdtM3l0eu89vnAmnXNwKppMBwizwDb7PuBlAr3YCHSPkshXckWMwHHWG2drsZmYiANF62zDULTgTHf5fMQfA4/4/+wIl4Y4dLKA08Pzi171ugZeeYrcydEHEg+ISHNfm6H9/e0tOys3KsR1au8NKMU/EZgkwBxoqX3fQ377Py/C4nIiXFGXOQRgMFJy9/6rX1PQ5dfw9UlnAihG1va5PCCTUEMMg5F4sic76uoU77D8bGlPbTdAsP/DjH1q9fZ29FBYA3D7tjPAZTeXHTAtuzZ69UAb/5+hsRmNnfeub01P2Kq0bUtaBAgRv2ZbIgnueAAeALcaWmpQfFyBwOn7XMR6w9PFDk6tbWiGKOJ+ayL/hzeWlIB3d29QnU1nGueK1XAvL3wLN6xSE+y3cwDH0E1xcgYx9F7htjnOdib/WYec7lpUbJxPM+6yq2B/sV9wQRt6GpyYaPGKEoL9eEDLxsxXI7a+C5avOLnrxI+5P9eartm/FXRV1R7YI0W1dda2OHj7HDJxyu8/Ec9CHEWD1/a5urphwVJUUbr8CUkpwip1UiLIGqFvfrn9/zInw/8H0+BzoA6BAZCQ6+nxif4JS0uskC854/n2AwwRHhQgROI0o/OK7KkgRtzk8+R//6wLCHqnk4k/+dgDEkWmw+nhsUB/2p70fzfWyeZgt3OkUvHBaUqXr1zLWf1q6RQ7Hup3WqXeT7GxuOfZM9DEPdE6s5p1cm45noT/rSB5VxDukT2opzYK+JY9LRYe+f6rCx5y7oL+OeOYVzRxVq5hu2T3VNtRzMcHuHIKhrgpoVZGuwTWkjAtw43pMOm6RgMVyKMaNG2YD+/e2LL77QHMDORDSInwSxuQcO9myuiSP1ySefaCwiCIBdQhFkxBBOOPY4ZSLIQHSFO1QwEduAc5x88smyaVFJpF2oA5aVk2kff/Gx3Xa2K1b6X3EilMEMhsQjG39rPXvnW219owLIzIM1a3+yP/RwWfujP5+sYENLY5OdNn2GTZ96ioXCnSJ0V5VX2JiJ423znp3293+8JlL1tKmnmHV0KqMSFRuj/6F//e25Ll9Z03up3aXAujrDlpyEGlGzw5WJ8MNganQEFaIP6Pt3QHSOi0jA0aBgBuUxx8XKiaBjGTgsFHhqGP84FFyPhmcw0nieYMRgoaBWdAwSo51qYDrPG1lMWM7B4Fb57VBIsB4vfafiXnUNVjRoiKu03dZsLS14mw1yIqjGzSLuSXAMAFSgqJK9e/ceO/ywIxQZwClBSWLFiuW6P1JPSLqSEWCQcd3euc6BwWin0AeRILgXBX36Wn5BP9u5a4/u0ePo3AKRoFTg2nXrpaNdXlGpVDTQK3gCFM+pqKyy6opyGZ4eU8jzAVuCdIYjw+JGdgDFKTxpT7imPYmcUKEZ5yO/Tx9hAJmokKHooz59ClTRkCIqpM26UCdgoY2Pt6yMDEWV6Acthu3tip5deZsL4d5y5R2iSOSgbZydLSeivbFJnIgY6tAp5RmyhqY6LTKt4i90qsYDcK14Kg8HsCQyDTw7TgMOhHNmKawTa01NZA0cCQzoDh6wKhHHxGhzpnAfz9nU4rC6YB/veqzA5sw50ubP/8EeuGGTFruMrAz2VKUoufHE5CRrYYGPi7PWtrA1NDZbY1OrZWb1sPETJtnZ550QWZwvvHi2vf6as0Yfe3S5zZg2XRsbRYuA+pxxxplWNHSYbd640XLz8lVo7p133pUAwbFHH6OaIvQh2TicABxKnDzGAz+BM9HGnIvFh/nglM+QueuhiBxj0StW8Ll//esDpY9xjDZt0/maCwAAIABJREFU3Kgxx+aHShcGDYvwY08dZvPu+kkVsIEJUDTnd4+cFzxXYPWOANbljquOvFjcCGSRcdzJsH395ReC6D377H+oCmdUTJzG5+133qEaG8xDnOf6uhq1c05Whn0W/Y07IZFUb2TjROzhj0EYJTnjkBOxwcF+5t14ZwS/y7gLd5m101lBhoK14rfHPqV6DP9WziMg286/9pDu9ZwDQYG3q80qPsq2nGcDLFG3MiBvX+AkkLxEYMEbAfMZow0DrltF6UhGxWcnPKfDOxNBATnRTlBn+na72Y7NzonAsQgiRe//TPwp0vj/54VagDyfk+04hEobCPHDE0QCeeCVQw85EZfbK/r8zQOfsTvOvFZZSzDZ2Vk9LD0VAYueriBUKCSSsK+NgEPBIVUmjkDZhpcq4JWc7DIRQEaiCWY4Q5tDEWGixgEW3qsD8jl/XgxM64KMGaNMrt9rgCtg1MCho+DjG2+8YR9d69zLS98+W5Fa9rn3enyhvz0x5LdaGx678Dn7uPQtW7ZsuXhunI9g1+jRYyyDrC48sSAjQhY6JTXNmppbZUh2DxD6QB3riYez+ECiN/bEiQgcH9Zav1Z58RUPKeZzvlqypnwgT+tx/N6hEDTHY/cD8i6f9bWRRBCOidFeRXYB45KKxQ21cO9ccMhn4CPGeEdYwS32Xv++R1VQi2ndhg1aBwl+EOklkITxWVVTJYgUtgk1HQhKrb0xzyrO+Yf1znMVlisqy61XTq5lpWbZSDJZirI3KnjkpXQxsPW84iakKDuC3SE+Ihn1UEg2Aw4H//kb7eFVirzT6fmlXBeDF7uCv8nGinXCNzimvmigxh+2FYTrwGGNcByCvyu7FhICLNL33bMgnifxczgT5/Y2IHZXQhzk/DZxRAl0YncA+QE2xucgWtOHJftLNEbGjh1va9b8KBlVIDtr16xVoVICaFyfdiB4ib3lIUjiNQQFdX2dFPZB9jzHGY1VPQaMfEG3qduQnKz3yRx8fV6tXbtmkjL5ZPDXb1ivDBoIAcA/RPZFeG9o0Pg6YuIRtmjZYn0fgjV2Jf3C+df93sFoD7vvFsmatre0qn+5V3FQUlLkxLBfcy36AOQHP1ESA6rPecVnxK5tbRFhGoGTiePGiyi/Yd16GzlsuBx96i+RSTvl1FMVKKTwYnpmhsQI6hrr7NOvP7VbegWKJD6I5QNW3KiH2AZBhgurzrHTZsyUKBDrX6fF2Lr1G1VjivsnE/jnQifpetbK84WS4F4G9h9gZ552ukWhdtnYZKHOLttTvM/CcdFSyMxJz7TmhkarrnAoo7aOsK1as9pCb/35qS6vDCCYSABZ8rg6Irgx0WYN9bUR5SUq3FVX12hgSpor2ckdpqU53KQ806DWAwssMJNhw4fLOAJHxuDBw/SLEg9DpzD54FOwmHBufgfL1m/AIDkBZCJ4n/MwkJioDAzVIOjq0ns4LnAt+D6dGBefKKLogKKBFp8Qa3v27FKxOV7jRKDvjBPFAHFOyijrVzTMqisrrBWDlEJq4bAV7yu2wUMGKU1KkZHTT5tpzz//nAYfWQVgRCxOkI3gUBBNSElNtl6klBtbrK7elWfH+WLRdbr3VEwMCdLT0oaWMRJjYTkVbAoXXnyxDH6i/RiURKGXLPlB7StyVAeEumQtbPyem9tL2Q0GNs4RExvSNe1ESXaeESeirr5W38ERoahZJVWWiUBZl8XHxFhiXJzFx8RaDEXnAgUHBg2LESpLs+6YrAE459d/svnPn22P3fmlnIg46jY0NFo0mNxuTkRre7MM/PrGJtV2SKKKZXqGUUQMISa2bxyItqACMRmJSFG7WFK8EIwTNXB5Xvq6sRkBgDaLiY4KxlyT3fN0odtw7z5gtz2ca199OMQmz3Tg8Qdugn+TbLHxsdp0qCaKM0IxQPgWO3ftlrN6yqnT7csF31iXIbuYYus3bLShkOc0pjvEEclMS7eZM2bYkEGDraysXIohkJCpAt63X6EVl5ZKupbUKzhKFWisqdECw9hnEWIhw6lkIZQWfVWVoiHMOxZI+gziEueniBzzBUOHjZDoB59jHBNNQeELiNPECRNU1bJvYR8ZPFTgpJ4DWFYyQih7sTnfdJurEBwpbBCsQr+89F0r3lcqwnCfPoV21VVXC3O88Msv7fePPip+DrVMqH9BPY6x48dr/P7zn//U+Cd1TX/kZGXZ1wnfu0t4wL6nYnzFH2vMcCB8lNUb6pUVNveGO5xzGFQH7gxFWXVDk5wIn514YJ6rhqsj8H9WB3Xu+NPnXXfaOfa2HQhSAENl1ZuciPD1TuEppsEZjW+nHHIikAn1UqH6TIv7zOpEdyn5P9iyThPCEcOBSPkIuU8tcLkpM8ze3G62fXMkKuSdiD8HTsR/lQ9x6GH/Z7zyhfMoHemYYGZHevb4GWZvX+v6DMUtDvrZQ5pwIm6efpXWD7IQvXr1tiiLlhMBZEGQh/R0jS8MCiaGI2C6LIIgSxzAkuLhAiZqL/NQJuYdkU+RpgOVHEWI8ZUDCUu+K4MPcnK4XcW+CHqAw2c95XMbN22w0yup4HyIWjU/8V7bV7xPZOthw4Zq/Xgx6g2b+sJnNvCG12V4lZdXCOKrAmcizEap4OTIESOFv4fHhEHC2o+CG8Yz0E64Yx6q7I1b7g9+GbDI7so/ct6Rog0qC3tnwu0rLiPMZ7gfz7Hw5/SOlMeOE+Di0D4aIAxoNw+N8fAk1kFfSIy1kb7h/GRh61CKIZgQBDHpM2wV9nci7WDa+byi8EHFXdZWFGWARxLwQL2J8yEMEZ8QJ+eB+jlEiYGEoshD4IcIdUZWpm3dukW2Rd+CvlaYV6gsj9vfXTYpPi5eRiF7Kv2vWgRBdWYfHPKOgo+4e6l43lchwyCDQduxv/iMAu/xWf+8yHtKhr8b/I429ZAmnz3z45f+9xwfSPUSJwkcOO/EeBlZLxnbnQ/Buekr35eAUBi3cHcooIcNwXqv8RTrjH/aD3sC0Y1BA4fY8hVLhTLp36+/7dy+U9FuFLcYU9h6jA+y6/6+vDIT73spWfYq+nH4iOEyxmkPUCPYhMxD7olg3ICBRYH0cb3+hlwqWX8i+f37DxDsdMu2LdqLeSYMfFTMxo8eb+999L7I1jiI8EhR4gw99Ad7o9Ps6t/frbWiurxSDiL7N3OSeySTwk+yFb4wG+OR9mR8sHdji7JW/LRurV7jRO0vLrHKsnJBiO6Zc5eg5NSAICDpM2zcP4poqlDf0WqrNv5oF3dd6dYKH8Ays181zRKq5J8NVOA0Oz/xXMfHio4REgYVtAkTJtnePaVWW+cy7Kce4wquem2Vk/4y1dJTXVHMc848yw6fOMka6+otNSnZNq5bbynpadaZEKv6FwdLSnXvcHSYG8jNAo8Kvfbso+JEdIcQeIwc1xKMqSusQl3Cmre0CO9IhJUJBL4bYrU+iW5/c7MMVBoUyBHpJIhNLJx+IWEA8zkGrqT1zCJpQB/VYMGCeDpk6FCLS0hWZoBzEoXnO0R1+QwdRsTGL2Z8h/uHA8BETEvPFLdg3LjxVly81yoqy5SJICORmkaxtm2RKn0MsoEDB9mwEeOtqH8/W/LDYpeWNce8Ry4Oo1xOjnXZjz+uEu7SEaEatRGxoBCNYIDBN4BMTmXi7Tt2ugHW3CKvPiomxqprai02Dnm2OKVQ4X1UVlVLfYj7xZjkPwsxCwswqo0bN1idJjCQLzS147U4svAS7aJPfvhhsYxQsjRg9bZs26q2nzhxgq1dt04yp3yX7BJppBDRhJgYwZnIQPC8eKEMrKSERJHIFCnBoYhH2QRI03FuMAZR5VfmrxQnAicCTgROBOpMLDxxOGxNDeJDxLEQxicowNsZFa3XzonoMvgrZGeAN2E833bbbPv8iwW2Y/semzZthtKHZIMUfY8KWX1Dne3evdPGjR1ru3bt1CLGZs17LCYTj55sx03bGNznoR/3XL/WMrOzNEGAktU1NsqJGDxkmF1+5VXKGi389ntVS8egxhFksy4vK7e01DS7dtavhPVNTU7VIodT/fXX3yh1ScRv7Yb1woTiYDJWFn+/CHEro0iSV66gTxnLbJyehMeiSTuzuPKThYis3/ChI5Q+Z+4xjxgLLDBA6ogKwa0hukCGDKGA3N69pDXNPeIotTc32/r1a0WGZmz84flrbOumGBs8zOOL0Fp1xzW/mmu79+xTDYtzzjnX0pChbGmxF//yZxEga+vqLa9PXxHHKVr42edfSNOd8Y9YAOORtWLz+J3uhD7q7yMonitAMgIngvcDR2NO3i8tMdER6HzEkvof4SikfF363UdOT3zQhf+PPn6xu44n3gITOt6B6DEu3zBnqD0bvkE/w0REAieiJiXdFkU0Zg8VpXv6Rcct2T7LndpHxccFReCagypqiXDr/YECFYfPTuydYVa23ezFze4Z/eIf8ENwJPA9PLSp25n+x7/s7kSMc8XFLehGqzkpPVI8ECdiqR1hb9s59vENPQRTaGlps8TEZMvMyLKsrGz9T4hLtOzsHJGOiU56/sPPo7hcRtkFRXAd1IP/7CdEVCWgEWjXY6R5SArOvd/HfPCN7zuDs9EyM9IdDAQBi64uQXIqqypsx84ddnvWvZEx83Tmw4LaEAjavXuX9pUNj7uCa31+9YrW9J49eylDW/Wo42X1fWCbnAiIvzgRhX0KIwY4WZT6BgqfpWod42AOeWdc5PLUNKOWBMa8D2jwd56DvZU1yRupHu7kSdF+oPoiYd7wpM0IjPCfduF6nENwl6CteI2hR1CRrItXVOS7BAkJtnDQ7lUHyyUpyX7ueRe0Y0JigrgERMeB0LAuYldQ7I+2k5xoYT/VmHn99dettq5G1xo7bpwy8RBDm5obbeOmTTZ85AgbeeEfdc3nbxir6DZ7eEHvfEuOT7Ihg4bonB6zD8SI31HOw4GARcK9Yw/BEcOA5n2MU8/j43fagXN4+8c7EL5tNCaDNpMITUYGm6OzbwLH1Y/byPiEe+MlWb0qU1BVnI0HJ8KPa88383AlfnoIkx//fnzQV/Q5/ciYZTzwNxAW7F3VtdWy4VraWhQAW7R4sZwLRENo202bN9pJJ55kbc1tqlmAEU2g10PQsA/pTw97gwfIGPcZBu4HBw/oLIY/44VAABxQD8VC1UjSq0TN9zmuLU4O7ctzAIf/fsl3ypZgE3K/XqqV8eQh9EOLnN3Ifrts1TI5Q2T2xowabVVlFdarZy8FruFF0MfiLlRVCUkzefJkje1vv/02IqWLrUqFapwIhAR4n5pjFKwjs9G/sJ+dfcaZcvTbWlp1H9hu3PfXC7/RfCRzOWzUUCuuKLHzWn3l0UN7yezoWzXW/1zqpOvOiTtLwQ/4Qkccdrjt3rXLujpDNmTwCKura5Rj+fbbb0cC/Ti9ZNJQeZt8wol21RVXKOBZsnefOBHYgeFQlzgR6zdttPyeucqi1FXX6NylBw9Yft8+FnrrT090iRAUkBnpnO6eLcZqZxgVJpeKJTJOFoLMg9fujY9LcPKbRJ+7aWnTWZLdamrU373zwDV81oNr0fE0utfD9pkMCnQkJiVbVW29jRgxUh4fJFQisd7jYzCjXMFg528YztrLi4ud5Foo2nrn5ltOz55WVUVhr90yPqnATN0IDGKuSzqKaO/48RMsPinD8vN624qlS237tm1yZtCsxiBmIKuQTF5vORK+AF5Lc5NISDnZWRpcqHZQfI76DizwVDWsqq4RRwNSM1F5MPQFfQqlmMRz4kxs377DLrjwQkFeqOrITw6yGNwji3pqGnUVOmzfvr2akAw+HCNJFnZ2yONmI0A9gkqMTGh+R5KWbEVXV4cdPLhfcKPWlmbr1aOHoatBcRG2GlQESJtGdbnCMyzUkPNEvosBY9tss+4AU0AezeXVnp6z0qKokB2KsvTEJAupYFybqwIe6lTBIkm8Er2LibVOlDyC2hUUwSPinJySpuKASLReedXV1tTEmGu3NT+tt4FFgxSJGX2st8Yc6G/BW6hllWrxwiFiLLNxwzvp6oS/02bznhkc7HdYrRn26NwlmnxID+flF1gJKcm4eBs0ZIikWbOye9jHn3xqixb9oA0Yp/nFPzvDsrQ0y3r3zreDxSVSRElOAhfcrogEUS02qH99/JF98tmndt111wkuRkVSolbMF88DYgGlL1WpOjdX/auaI7m5Gl8+I8g8o9p1v6KB1hIUaCR97eReqywtlc06WYVsFi1apOqw/Qb0E4YTYlZ0KGSpyYm2fdtWZS06OsM2efKJksAFUnjN9T0PMTfNbNZVc6y2pl5yiDNPO11wjp9+XGUrli+XM4UT8exzz9mQYSNs7r3zDEw1bfz3v/+nvfH6P1QzgntY2L70EIyJCP3PJYS8ZCpdwnsZZnenXKZ1xWOIWRPYHA4+5uQ5OXLucuH+GY84r2RiQ8C/4BekWGF7HO9kG30hIl7jRFTEZEv2k6Ohm8ZrReDpDDwQMHm9Aq7PkHQnrznqRKTexIOuaLXN9XJLHrr10wyz8u1mbwfjlR/dZGV/CByR/+NERLo28iKIz9vA6cGfgINdYPbZSVMlw8txQ8Wzlpzj1h6cCA768btZHZaZkW0ZGUBIUhRB7JHTyzLBX2dnazwrLRdUXva4er4vtRmIq92yEfxd8KDAqRBZFcciIE3jQHhumj7b3u7WzmhkVp3Wf2nJPmWG4VWwBqABD9yCysfPDHf1keaV3Gb9+vfXOtbY1KBrsCZgoGNAsQcR/WNvTE/LsD3zXDvk3rPBJoyfqDWIqtwYtwQagDLhxDB/cnvnK6jB87FH+qgvRndWdo4hV45hxL7MnsleQYSXa2F0U0/Bi6jwfncOpYcie8OTe+Le2d+9lCxtwJrmnTDuw9cM4B7YpzhwHrimN6jYW8nypyYkaf30qo3wO4BwkhlXrYIAkqzsSX29BENYO5xEdoKQCO+99772LYJqSHru2btHxnBuXm9lH7Zt32Yz7vpQ9zFxpVtTfvXqNeIThpvblZHgHmgH1cYKMgOQp70DQbtF82x1SLjXaD8mQs+YkDoPxdfq6jQmOBy/1MnBeghYd04Cf+c6VEim0FhDXX2E4O8dCe9Y+HHo+8arb3Fz2rcD55jz/xy+5qFh3jn02QEPaaKvPPEZG4K2K91f6tAkNYhqOJ6JaiW0tYpkjZ2EmuX0adOtqqzKNq7faKeeeqqcCF90D6eaoBEKRApcd1F9PUOy9xjnjHcyHziJ3DO2J04DDkvvvHxl4lEt6ujqFO8nr3e+rd+ywTkGaWmyx/J65doHn/1LJH+gSpyDrABwRp6bvuB+KNbI3AZiyPkZl2UHDoqbkpGSrrnF55A8x158/CpXS+je1+epECS2mm8jAoseBULf9+qdq3mFUZ7fu7etXL7CCvv0tfFjx0qRk6OloUG2Frbad4u+13iorKqy2MRYKykvsY5Qh8YCHB8Cg7TNqNGjVT+KtsImBonAuKMeBTBAbI1tW7Zbr575Vl/faOPHj4+gdrhfHDvWKMbplJNOthnTpwuBUl9bpzFdvHefbd6xzSqb6sU7TaDIL1YvNb46u4QwamptsdA37/xNcCZv/NOZ3gN1UJ42i46iAqFLccpAbmmVOgSdIGnUjCwRrd1/hxll0PpoBFAdvHEmjCTnIOMCf6F6IPJWBw5okBCN4H0WTzoKwlhNbZ01tbZb7955amyuh5fPYGBBZhBgeHFNZR7SnJfK353MWILV18H4jzeCMSUlyIK1WEJinBwJDB46gQHC+YjqZOT0tg1r19pXX34prLpUpog6ZGfp3PynRgBRV56RqsM4GOAYUV0iIszii7G2eNH3lk1Vyupqq6isFj29sblNWG/gLx1dIcvK6SHjjGckBedl0IYMHizcO4ukj3QxcaUG0gbRrSSQR4MzArG8pybKwbID6gckQ2lToFRkazCuwedmZqaraNqCLz+3kcOGWRTeH5EiImXtYWEgKaiHljGeOaks+AP0IYRsnhUc6dW3OWlMgO0PXv+s6kTkpKXrP3UiVGMkMQE/zqkmdXZYM9wU9K1JvbPRUvchKdl27dknhw/dciJtJ06ebKNGjZZEas9eGNlVduNdA4LrYTw4a+2vT1Aro9Y6ApUUpHabqY7d7tKd2uDj42xfSbE9/TIwngy7/TefaMF64vnf6BxPPvqJjRg5ypYsX25rflpnzz3/ghzPUGhDcD0vL0RKfajIdglxCVZdWSMIGosuvJn1GzbYhRdfZEtXLLMPP/rIzr/gPPFUUGHYtXOnFsqLf/lL27VjhxZcMg0sZsw/5F+JXHDQVxR3c7rcHYouUiiQPiL9ySFs48oV9uknH6uNGcNswBDCxo4bE5GhK96zxzLTUgWzI1szeswoQ5Mdp4fiib++GTV+zzw2u/DcaVZVVWsTJ0yS6gvjh4J91LKgjYYNH2FfL1woh7ikFNngPI1z9Kwf+/181VfZWXDQtZs3qFcF1r3XXSWijxNBN3pidQAJui/96gieWCTFqCjb/6gDe+ZYRcT4vyAil2Q2P6hgB4SJA1ASx7X3PGVLH3K8lldUrILL1sjY5PBwp5TAER74gnMi/o1X8YLjVay/1o31kcXBmPDqs75un+eme9w+TkTidrOvAyeiW2kOMhke3fXfrUBcMGH+b//AfxjnnYig1sdnud2ciLDD9B4VsyjSt2QlOHY/UGBZWTkWFxtvMTFxknX0AS0ZD95JCFSIfG0H70Twviuk1ab/bLSeRyGoj+dF4FiwhsF7kCQ1qnAOq8beiBEvuE5TE7pMMoY8gRho07oN6+y+3IftwfK5irhSRZe1DPU0ouwYnBjDGCXgozHMqJI8ceIk27t3n5RjBg8arEAT6+PokaN1PfYqgmlIywJXIvuLKhEHa5XjNTpDNje3tyC9rCesQ9yf/09wCqMbQ4rrerEOj9/32UJgPrTLz8m5PmhIoITrsW+xnnAtUASsV9o/Kyv1XQ9RIQvBfucj/cnxCdqTBA8TZIk4lCv2x95IW5ItZ/9H5pq6BR46heTr998vtv37D+g68OdoSyL81TVVVt9QbxMnTbRNmzfZpecFyljBcnXBcxfa2NFjLDEmwTJS0yPKRioulpBgVEPGOaX/FQCVEA01tJwjhFEJnIhotK/9Q+BICkCB44CN4g18Dy3ynBTPo6BQLJWtw0GNKMYawSHv8PrMmtTAAsfEj1EUwfg8n+keLPZ2nkeDCJoXODa8Ztx5WBt8N+6NQCD3izMmEnR9rfYoAlKMWSo/Jyenaqy8+/5bGr933n63hVvb7esFC+z888+3jMxMwcPllCLfHm6XwArOF9Xj09PTdA3GOvsjNZB4Jp9ZQq0S6WCuKe4nsG3I1Z0dlpebp/Zeu3G9iuu+NXO67bBO+8WcOSKBe94F6knAlij8Rj8xLrw0L+2BLbi/pNRJw6ak2vq161XA0StCUWj1wrEX2fn3n6cANm3gi9vxzGRi+Cx2HNCkgj4FmltAqOCZEv1nPBPoA7WCtL0v6NjY3KRAOfMVrkZx6T77yyl/Vd9c+vklOg/zg2dhjkvVbe9ezR1sTmxpz6VBPSwxAWGdgVZbXWdjx43VfXGOTz7+RO3NfCRYD2SOPiDjR9sU79un88QlJtiCxd/JYaitqLKk2HjLTE3T58gQwZkILf/0zS4GNV/wqgpefYHJgepKXCwqC65AjVONaVNxORwAjNasTFQIIEW5Ij7CmpppYjnCq1Nn4OB9T67hJ9f0Be4YqDgH3AsLGOmvxqZmy+tTqAg1g0ppnqYmTSCvtsFPDi2cjY0Rhj8dmpPT06wrSk4PGPq9+3YL9kJmxUKdMvLIcMC3YHBIvrL/ENu1Y7s1BThLFgDuE4dDUYj4eGdIt7aIpZ6ZwcRwBG28aBYRFqrx48fZF59/aju3bbVePXuK4Nba3mHVSKbFxlnfwv5WVVNnqekZNmTocEnhEVHi2Q47bJK9+87bure169cplcbzMeDZ+/gMjt2UKSdr0NE/GrjbHJYTw5J7yMjIlFKQqiWv/lFSp7m9ciwpId7qaqstOSHe1XNAOamp2VqbkHqNkyoTlaNridjHxjj4D+pBCBUCGYoJ+q6+3q6+faba/8lb/mSZySmWQXS+sUlF9VSxOspNevgQ9U1N1tTWblFx8daF1npnl90236Wu51y3WUpaOHyvvOVxDA7/8tC87XbP78gysdh5NYoGe/K+EmUgGHNAhuIppETJuNhYm3TsVFu84EPrErkb7GuHogJLli5XVBDnVtGP7BwZxQVI9XV22ZlnnqXN6NJLxuvaf3zue20Y27Zut+uvu9765PUV+Xv1ytWWI9Jzl6IvbGZ5BXm2eOkPWuiOOfZokZv27N5lr736d/UZkRg2Zu6PyQ8sjzH15ptvRjYXiFk33HCDpOKYU7t37lENlrzeva0fahPALbDBa2uk5PL3//yb+h5CHpC1gYOKZNxg0BwoKbFe2VlWum+f/bh6laQT0zPSbfuObVqgr7/dF1Tw1eFq7NbrXpcRNnTIMEUokZlDbeKHJUtt3r33SlnrP557XlkUIifnn3euDRky2P7yp+dt65ZNtjJmu9kqbyZ7aSbuOLiWhwER1ceJIKEVKBjdd/jVEQNg19NHRYxRL8FKBiEcMJyvN2dIzjFnyb9Tc0hNa/5Td2qjW/y74yT56WtA8DnvZPhshD93zAsBuZYPea554AitH+qcCH/tsS86edkAlm+GE+EJbnOx1nLMPgHUX3FI7jXIYjQH3G1aaFK+2dsl/wZ1jTzz/+QX3n+QI9HNifD9/VPYyW/hRBwdSGbVBBUBhz5RKQw7fDjmLY4+ARBf98FDXxWthb8QcBu8tCn7Eu8JPhjsV3yXOcaeKEchgOJyLkGYgs+zN3EeORFB0IzMLpli1FGIlBfkI3IQsunTzrSzz5spXhr7JAEa9iOMEowyIoQ+U4nhilFC5BaI7IoVK23fnn2KmgJ9JbhEsAGjgn2C/QbA5Q2yAAAgAElEQVQeAaIR+6lHFBSZ457YQz2vDrjP8mVLBfVgrmM4sX+QKSVyyefgXlD5HuOOPdVDjtl3MXQ978HbDcw79nCuw3/aiP0TG4DP83zYDXyeZ/TKTfzO/s2aqHaMitI+hBqMnAg08gNpcxR1VLi0o8Oqa2tk5LDHEN3O7Z2rv4+40UUmrux7tZ1wwolq40WLF1lhv35SU3QByc125tln2k9r19qXC76w8ooK7aWSyM3Ls8FFgyw1Idmo+EGfYvRJ9TFQTeK1bAM5EW3irflsDe2CMUjBN5we/u6CsG5REfSqrs5BpuGnJCSoLTknzi4/Bb1pDwuuJfnrQJ5Y2Y9A4lXk7CDbINgYBjoODTwf9kaqpXcjtXu0ie8vnktZn8BG81Ahn7EggFhRUaZ79zYi52xrb9U+x/Owl2zfsd0K8vralq2bbMWqFdbU1GCzb7nd2lvC1qegrzIA2AOcB6WieKCr1Dzo6NDz0g6cn/2P/hs8ZKj2diC73CNzJzMz2zZt2ai+Yf+mfSkhQHaP6uVZ6Vm2bsN627x9i331qhNbmHwpapJdMrI5sIvo+3179mrMYzDLFm12BH1sJeA6tH+4LWxNDU126imn6jME33A0GJ/MEe4Zrip2KwfZFs5BvzKGcJbhczD24CmsXfOTxjSZCL7PnJ47qdZu/LRNwg+URNi0ZbMhCkAm4mD5AXvlVKe6ePvq2bon+mXokKGyJUAfcL9kKkEWkFGjH7kfZN9PnXqqJcQmWFVljWxJXwQPB4q2Zp4SKMd+2rN7t2BbOOlrVq/ReQoK+9pPWzZKprZ41x4b2Lef9e7RU44Q2R64tqGP/vZsF41DY3gspIi/QfoLfDmZCJwJLa6KWLQqeMMkYJFrbmoR5hSDynt7XnWBwcmE96kynyIT4z42VjfqCUQ8OPfAwsLf8LiIpETHJUi5iOuDoeQeMPh91sNvCkREnAyZc2JcTYkcS4hPsmHDhosTsa94jypZVldXWnZOphZ3f284LRS1C8UkKXoEuZpBMGP6DEVjYuMgQ8dGdKkhkTJYtCCb82BxJpCkY5CnpaVaTXWlle7drYWpoanZYuISrKKm3lraOmzM+AmWlpFl+8sqpM3v0tdpgcLBGNWUYKFmgcSpwpkBW+sIPNTsCCudtW7dWr1HMTU2EVLRyL3yNyIxVPgcMWK4VZSVWXnZASvsk2ftbdSBiLd2DGk8zugYYfXqa+tVNZpoFj+Rx2vpDItAw6DBiWBCwo2gj4k8N0D+JsXf2mqdLa2CNFFsrrUZIqFZa7sr6AKRuonFrbPLohMTLRpuBHCzggI7Z1a7/f6+SttbXGLnnHu+YF1XX0/mwcv7eAutuxPhzKz5d/+kBQAngj7BM2ACH3HCNFv6zSe2b3+pjZ84QTrtv/y1wxKf+IvZ1tzaakt+XGKXXnSloiFJKSnCEJ919jn25ttvaWwzbnbt3K1owe5de+3NN960on5F8uzrauvFB+JzTEiqXaJetXL1SsvpkWNp6amCvaWmJNmi777TYsNEv/jii7XRs1kzpll0iDaCqaSiKilT+pHXcXEJtnnjFispLpETDUfolKlTtaju3bdXqWR4DhDAOOj33LxcO/wEF4EvQ789KmRpeeigu83rtefLpVLFJsOidM7lHoXuLPlZF78gLPnwESN1n2xct9x6ixbD8RMmKFNE3RWgc2Te+vYpsNmfBqQErxohJwLIkddaBX4RECRcWZhDBeC4LP+Xmd1/06wI7IK22fjIeOt/23Jb/cQUfcUb/LzOm1eiuTvn+kCaiT8mmM1/3BWCYJ04+LDbONQ2gZXfPYvh32sJHNORu332yb3z4PM3Ssmr4BG3SYyNaOyZjX0hcCR8LYoAovVAwWypyf12REAA93AonAj8KE/ADkSqcCJoJY+Uitzw/+AXc5ODhyeBhFOGYnCu42GdcGBhZCg9EuNUS3Ag6q9Zr4KJGMY9VTgS0YJUyZwCVVAkMZBq9TURGCMRnf2gCrAyEkGGAYfBG3ge+iSjrZvkpmRbMSyamwVjZdHzcrAtTS3KHmI4iaidkqx1Cm4aPKbsnCxJR2MsQpIEqsr6KthSerr2Gowv1hefmcjPL7CVK1YpootRQGaipdnh8tm74fVRbI5gF+esqqtR4IB7xtlgrfHVkPsPKLJvF34jwwRYBkYV7zPvcVBUGwJCMxnkQLqVz2L0KUMf1GqgD7g2beONT8+PZH3jbz5oyD3gkLBGY9gosp+YGIlAEzDjPJzb47YxinEQeEicBaKgQGcwZusaG+TEkb2h7QlsAEu5/h3K05s9NPlRGeBt7W0qNHba6afLiYCki1w6QZ1X/vayJM+Jsj+d+ITNqrhWzhrcwKgOqp12ak/0z8z9AjOS7QE6wVyAlT6Q89ncLDuG8UaHc5+eU8C+6WsSeA6Nz5xwfq88JNuJoBj34AvFeeh5dLTFJ8RbOCDMi+jfTb1JWTSQJJ0dcox8dkPZi25ZI9rZ8xC8hK3n+niuAusfgUPOyTgGRo3SD2svMCayO2TRyMYrmBcVbV8vXKB2PfP0My07LdsGDhgo+0iiKE3NrqgbRXBLS9SGfI/9kGsw5miDu2fdamdEm1235gfZbPQdgUz2W9Q+aVOUGMmQ7N67R/C215581E61GOu8/HJXUDc91ZKTEOrp0jnFt+nbVw4f18Ogx3FV1rCuXs43GQJsKKCQfG5g0WCJ5UigBnu32UHgyTjwOZADzBvexx5jn2ZM4zgwr7nOUUcdJbGdpUuW2o7t2+2C889XcbkLMxx07rpPW5W1IPKPwb5h8yYVasb+/kecKyR3U8pNOifrAFxc2o17Vp2Szg5VbqevGVuMG9oaTkjFgQrdv6+pAXKHuYXzwaE6K4mJEiRCSYrz0k7qq5Zm6zuoSPytkt17beiAgZadlmENdXX6DjUnQn+Zf08XJ+wOYfIGvvNOYymS5zDnQZrW8x8cYx/jao/Dn6akRlRVhBsNipwQIQV36NOV/J1Di0Ramoxn3uPGGbgsYBjvPDSY63BXSMRXHpqJyn1BPuXzPrLBOelYzikstQhAbPxR1t4GyXWUKutWVaP8QDal2QYU9ROujnQwkRiiI0Cywu2dduSRR9mPP652xUVUtIfJEdI9SWozlpSfq/6J1B4RXibqpo0bVKYebxeC3LYtmyzGSMclSEa0nk2lpc0ysnta4YCB1mFRVnqgzPr07adnBkOPh7lxwwYrKXEsTZSI2Cw84QrDkQMDXRKqDQ3OwWgE6tKlTYA2oq2Y0MlJKXIWiHg1N9ZZbo9sa29ttvq6ahGpmxvqJSOHf4AxTgYiJipGBd9aWfA62y2rR46cCCqf+kyEonJEjIjmERmvrrb6yiqpM0Wp0iVE8ygLxYQUCTNULMJhayaNSU2JmDi79feu5P3NV622rJ65tnnLNhs5aozd/cDh3fQ1fQUvfh7SxHYg8wabc9230mKHBMwijmQZ4++YKafbj4sXiByUnJaqNvzu+0WCTW3bvsOycnLstbdd0ZVbb75bReuISJ100slyfJnUW7dus6L+RXbLzbdY2cEKGScQxdJTM7TI4OGjskXfkN6laviOPTtt3fq1wjYzvnrkZFlhnz6KOjC3gC3RZyJYVlZq4YE0TwSGaAmOMmOX8Q4U4+sFC23qlKkilVFnhMUKwQIcUyBtKclJlgthDdhFUqKyIXIiWj1x+ucFDdy4+utTDhpw1SP3/pu5ete5sywqmgKDYfv9sj/b3ONvtOUrVzgIQWen5fbO0waGk0xWLy0lWfKuLxW/76LxG7iut6wxjxfa7KtXipz+2F9+7651ej+zD7zZ7B3E6+2Bm38VcSJoK9TM4hKT7MfHT7Zic9kSj4ufe+9Duh+/YApXG6w5zP9Vj7liD2Nv/VwbTOyT2fq9uxPhITDeOfhg3hTHCQoq40r6M8oVCesO+SSD9btBDs8eQYMFj/zAkluFQ7+m1yNmkyoiShgWFOWVE0ETBZyL7YFak28Nl1c1cyvu/8xjrktcW3vQNrH3mS28v5sT0WB23MCFdn/AqPfZiCcemmP5eX2UfSBqz08CKR5f7gmqGiuB0esNNIxBD8XF4PdwDglmBFVx+Q6fx6DkENwJxSKcCMlr18l4U3YDuE1ruwqoAQuFk4GRWlFVIeODSGF+fp4NGTrY7YHt7fqZ0yNb0Fkyld4ZYX3HKK2trbPoqBjtFRg7gmtGEzlPkiHE5wb0w+nwVWX3W2pGmuCnGO+ck/1L+P2YGN0b6wjrDoGqCHE8JsZlIYKsC5/z6jPd4TfdOSXci4c6eduA7zMXfdbCG6Ksf3yGc2KYOpnyJhlpGGR8nr8R+Sfq6fHxOBAYksBYINCiwIRMOgEc3iMyevoQV3NjUb9DmcxnrxgodSWi2gT4uG+gMwOK+kfgqL1ye9kvNzhGzjU118mJqjhQboW5+VKkUcHPjAyNpVQKpQZGsQrMhSH1tyjbxTigrX2lZJwIIuWe60b78fwYr94Wol2wH/iOuBSpqboOn+Xaclrh4wS1IrhmNL/HxkiOk/XNw/G8DCznbO8Iax/jOj5Y6h06r6jFXkM/+KrL3Be2FTYEfUHAEPuF+wdmdLD8oCueCLy2qVFCL/T9dWfdqLY7Isbs1x+/IsdC9T0ammzyiScJPsP8oG24hozUQIQHw5sxfdecO6yjOIAPB0GZdz5/S9kjCsCR+aDfkXwlCwFXE6gXPAKi9x//1eFMZ157vfY2+rirs10/ORhrrrJ7roWva7ANs7bbG8e5lff6tb/RvIbnePDAAdmYOOQVZZW2fLmrT0H2wBPmsT0JCq5evdrOO+88Gfjs8f+LvLPw8rLc2v+e7mIYGBi6QVpRUEAJWxELUY+iR2w9YgMqKGKgoijmkWN3YgcIAqKopDTM0DHBdPdvfa77uYc55/f+A+95n7Vmzcw3nrhj57WvzVzhYAAB5m+CAEDTw8PCRZDCuEO6QmCVmg8yastX/mKbt2xRJ+rqulrbsn2bRcfCQBZpC+M/sFtjb1XBPveNfYjhD607tqtnJKU7NvtPQYeaaq2X3Vm7La1FmsVExeg9ZfeSkjSvAwYOELwMZkeypOs3bNBcsr+4Jz5fREPkNq3llFeWlFl6i5bWMjFZ9iLzd5DWCv96/L5Gv6h8loAFwYMyWDGx0RYWhpftVJpjRyG153ibETREahHUQJr4nqeL80IYw9tnG/gOi9MXVnNNFiwGlc9e4AgwSEQpwER37trDNmzcqPMyAF6wInRY+L5hkMcm8jx+oVZUVFnnTl0F6yETUVpWrA2AxRwTG6VMBAubtBCRmC5dutqiH39SITeCmGuRTuReMJrk3IjnuLWiwDT54nooA1JEMDjBiUzjECBPXy781KrKilUAGxoeZQcO51hMQpL1HzTEKmrqbOOWbda9Ry+xMiGkKPYaOwYK1UZ79dVXnZJqoCakjcYWASPWhqQk69Wrp4xUCq4ZR5rOkZ1gXBzsCxxqjNVUAT+LFQvHqFNGWHlxoW3ZtMH69z3G9u7KsvAQiqlDLCJwHCiohioQXw+AR01IoyW2SNbiIirBNXAmhKtEYVKQhwIF21pdY9Gw6VRUqmM19LSx8TFWB9VcY6PVIjhqaq2cSAkni4iwmc+CeU+3ay77wiqqauy22++woSNwiLCyCG37ClecCAQMzoMTNHNm/Gr3znKF009O3+Z42ysqJYBxIv5c/oMlp6Xarr17VCRNDw4Ysuh3AHMXzf2Gjxyp6OWmrVvVNZUIClEAOke2a9fejuQesUsnXmpJiSmWl3PEUhLpOJlusdGx6qlA1JlGRhQ18ax/rPnTFrz2qrXNSBcEbtvWzXIimDM6raOciIL57B+KFno55pUozMyHXFT/lJEnK+NXXVlrN95wo51xxhm2bbuDq/E3a+qdd9/RbzpIs45xkM/2kf4APjR/9r+srKjQpj0VYIYCu3T+w8Uqmoc2kmhtQkKS3TLd4cofv2+5rj3tB2f0PzvxEe1ZoHNEZylUQyngwERGkOxvsFfWfObOLCeCLATOgct+TL1hveSGj7whP/h57CU6ZnvKJpepmHHr0ib88fS/vxDcrdmxvRxYGSeieJPTMLPfvFX3xeHZYbys2TjfgWL63vK1ffL8XU0wJo1t0EVuT1CUsXx6H2XjwIUK40aTJSleasTomu4aIW58cqzdYE5RjV0vvtomiteycBc+j/++3CztHLP0TLPabc6JIAMRUH37AvCmZR0UXK8L2lgE5Lj/p50IxhFHAicigphJUFoyttsi+ynTOYc4ERyDb31dGTv0D7zo6elt1ecE4gMIK1JbprosQKyLHHOoENU7EXSnjo9vgiApqg1NJs3M6p1xqEwDUMzKSp0D+AqRODkiQRdqIqOeVEOGNoGS+kYVQiuLEB0tQwGoUlqrNBk96J+OHTuIqpR9RX0CxkhsXIwcDYx7rofS53V0LXICjD/sazAD4WjjLFGEDHtcy9SW2j9EPInep7ZKtZSBLgP73N13BP12ImU48sM1RCcZwGrQqegPdDKvA8OgRg6jyeteB3U+2sDM1595p0FjHDj0PpMjXH11tZwY9DvX4DPIW56J83m2Hu7LOzByPAInC8OLjDIRVzL0jDG02jt27lQUlULfZ66da6s7HdtU88S9vDwhVkQnnJMsPlFtxzhodvrpp6nAGrbF7793hh8HOre+utZ6dupmibGuv4TgRXX1imAjz1kbYuciCBcw/1CLgoyW40RgKyxU94uD6NmpOH+TkxbILsbWQ8BxInwmAln0n06EF4pyBAjOVVbovuRIBN3SWU8YkxiJHmbenBXTB1w5t2cp8jUq3D+2Bpj/uEQXhEQ34fhWVVfK9gFus3ffniCKvcVenfW6HIhuYWZRU69ScIz+GkmxSdapQ6emXl7sBc6v3lUZ1B6G2Dmjx1tYvNPzciICmbhw6Sfau+wt5grHFyeCzJrqLOvrbPfevYIA/fHqjKZ+P8n3r9N4i9Agik7Wrv0A44sh32Weq7HlWHH+79rvfXr3VpdxGJNwIhhLsn67svYIZcN80+yOYPPIkSPl6IEeoIAZJwj70UPBsOVwLrAX+x3TV2P3QJ+Zut630V9p70/+/Tr9/3DX2QqyQpl6pLDAouNjRRNPUT5wLuDhrVJayPlljbEuuA+CpcwRcoL5O3j4kGQctgEZGtZ3dnaO7Dqrb5RNTIAeB6db9+7Sm1m7d9nuvXts3YYNcsiRUQRQCWiwl1S0Ti+WigpLjImz5Lh469C6rXVq30EZVmDfIR+98LgKq32ayxs2GKXC/SlFCLOSq2VwdLCOhoxJQRjQPTO9dRsJOt7zWCsfGSTS4aKFbtIQUvyIMYhmITQqoYhG1GbhisKCb2NyKDiOTUyyiEgn1LknsTfV1moSOYd3SPBqEaA8AwPLhsdFJ1LMe9C6sqgSkxMlSHKP4KHXy4mBnhaqLpr4tG3fxcJCzEqKimRIAE/CWEeo8Gz83rljhyWnJMvoUIqpuEipURZpZHi4PFoci9V//GadO2TYwQP7zcKoATBr16mL9ejdz3bvP2g7d+1GRshYlfMVEa7+FF06d1LUiEXaq08vLQ4WpGuq43pijBgxXJhOhD3PgGCnUAzB5Zr1xOne4GnmMz26d7OBA/rZ6lW/WqjVW1qLFlZVXmZxUc5Roi4CQ4oxIyNRXVljtZQEUuSWmKDxJvKBE9FQX+cyEiGUltRbEWm0khJLiU+wpNhYKz6SrzGJi40RlhUaOGoiQiIiVVhdSqTMQgRrum/uCK2LZx7NtKrqWpv2EFzGvq+7w348cO8Oe3jO8U0b3/1RZI9O36PF/Oj8fk3v0RMCAT70lLNs+Y8LLa8wX+xcBw9lBx2XHRtT1q49lta6jZ1x1lm2dt16Qa06de5kW7a5nhIoFup91vyxxupq6u3RRx61Du06WuaOLKsorxTOkywPawKj2jG4hFnW7kx76ZWXlGJMTU1WwToKisgGaXTS5AgE1j3riswDa5ZsGMbFbVNutzGjR1mrVml2YN9Ba5na2m688WYVyqvZUbXrDF9XS+FntdLI1N8gNBDMJww/Yj9+E26nBcDyZ2f9buUlxYJNOAc92ybf44ypeTPyBVm7/6mAPzrI9Ey79SsVKy784ktr27693XnX3RKewAi/+e5b+/WXlTZq1Cm2+McfrEunjlZVUWYJ8dGWlppic17yiHbP3uWU8n03bdS9+9Q90U00A88y63mMHJyIi8zOc9mmOb3/oRqV6VfPVyF2XLrDSpVvOkpzNOPV65ucCGSWz6h+8eyN5h2E9CYnBSIot57ut9n67esiVt7X18Fa2BkYSGKgcOt7+BMb9dnnzcEjmpyIosCJ4MUgQVYWHTgSR0aZ1WWa1QXWr6d+9cirIDlUG9RHRKSaZeYfdZc9rez/xcJrZ+6a+XYc9zdzIpK7Feo9alx8g7mwuzMtIhyjONpapbUWSwsF1VC+IvtTglo2UY765nJB1opzodeQF8hf9InPPBD19cqY131vIz6H8SP6zgDv72sg0F3sZac7Y5QJDgsJk44kk4tMh2Kb6+3bv9/VShw6ZCNPHqFoNY4KOhdZj44kqshv9UQIC5Nch4ADmUGNFMXj6lsQFS3Hhj1ApgI98cuKFQp8RURHWrcxY23m3ycpu4nT4HHwSUnJkuPoamBEXIsAB/qYv4F3EP1Uz6XAAfP1k/8ZRWcsPTuQL+LlNfQk96jC7apqFXwTiVdEPyFBOspDmcmoQh+PwYiRyn4G8oJsVaQ8IV5GMbTxGMvtO3aQY4YT8cnbH2ltrLZjm3SBJ094c1KKno/6TGwA9OHLb7jU4U/f/Uuvff755wqW8sx7du+xs8C3JyZbXUW1KC9V8B0RqUwD8yfmSWo+1ATVkcRQHwfBCnIaHS07p6ZajdK848RY+sCq+kAFfbF43VN+K4AbsEBBdsJ8OdsrTGPBPOsIcYFdsB3cF0YWn+NgvHF6mUscLnQD1/M1LVwLGwnaeu7dM0Fxn3yH8Ro4eJAV5B/RPnAwJ9dpHR1CFhxDExamnTt3yIYaNOhYW/bLUsvNzZE9ePed91hacpr9sepPBcpwGBm3zVs226+//ipjfPKlrt8LTkR9XZCFCGCxP6//Sfesov4KR1NKtgnoGUQt+YUFcjA+uo+6B9c0lFq516ae4PSyNVrrNOpha7V/YQKDaZBss/Z8RISVFJcIWtW9Wzc5YmS/CAbgENB/BQQCcoT9jo5mv7IWfF0quhzHiCwNiAKQBsgAAs9A7Fqlt7KVv660Gd1dcPDyLydK5rwd/p5dH3mtkUE49fTTFMhbu2G99C61qG3bZairdRucmkOHbfQpo+SMsHd4loEDBmgMORfQKLIgGP2MF3qezCcOUUxktPXq0auJNpb1ooZ9qS0UgF605CfJIjIfBE5xxsnu4aCJNSzELDcn1zJap1tacgvr0qGjdenYSeuZfRTyxpMzG/HYPGcvAyRjvGVLLTAq86ls50b94WsjfMQbgx1hxKDxHV/czIJX0bMouKoETWLhMjky8ENC5ZFyfV7HYeB1FhtYu+40Squp1UPR5IpNSSGzhGSQgUAg4fWBGW/bNkPGO9guV+zUwqIiI6xtm1YqblUDj6REVfMjoKCeZVHC1LDs5+XCqpN9SEtvZ3t37batmzdaApEEGcshisRT9AuWHuEOxAqcW9++x9i6NWuUFgZfeurYMXbq2NG2isZw0PWFNop3OCU1zbZl7rLBxw+18OhY27XvgHXp3kOFz0SzaWSWLiq3EsvLPmwNQSdMJpcF65QFef5GpbwxSP18IXDA8+Ng0WcCAxbvFmX300+LxWeNAch5a+g4WVluo0eMtG2bN1sY0VYKwEJDBW+y+nqrpBlObZ01kIKrrLa45BSlb1GsjAcsT9R/1FVX6fMNdTUWA8QrPMyK8vMt59AhQZlQWqTSobMlVVdRXWM1EEZERujc1Efc+9SZWlpvvLDTcnKP2L0P8T8RbF+c27T0gj88P6h3NP7zfff/8kV9bMl3H2mc2CQEzmj816NXX6uuabAXX37Vrp58nV00YaLt3rdXwum3P36z6Ngo27p9q513/jjr3b237dicaREhkTZi+HBB9qCDA8qE0AXyg1BGcLN2SfthbH/08UfWvUd30dcBtaJjNMVnjiY4S0p74ECoDRsdO4Q12uo1f+ocCNrPPvtMCq1bN9KgMXbGGWeLRYF5RECxgfndvl2GLVy4UB2lGWsEIBsfQTNsVKk98dBqiwyps8b6GkEkwPFeeC01EA5C9MS9uzU3dz4y3D7+1yG7+BpXH3H7zYvtzzVrrDGEOcywsrIK9Y2YOHGivfbaa/bBe+/bw7Nm2QvPPWd1tdXWMjXF4uPon1Jv8193lI1HDxQDWRBXrXzfDVOCQkAyghgeRNBodRhis154VU7EQ12v0zpG1tx7yzx9Didi2r1TpUCjn3DZh6p7HB/49NLn7KHoG+VIffWsM/ZxIm75x53auw8/5Kpzz052NEmDb3dOEnvEU1Nz3nMfW2ZfTx+l13AmCDKMnut6jay242xh0DZ5+D9ek9J8YrYr3tuT7MgBfN+Jvx0pdk7EkcCJ8ARfAb7fcCLizQ66XohNTdV8zs2dzezt4Pf/pcZ0/58T8arZ5MmOC93TueJE+AL5PTcdUgM2apQ6tO9g4aERrqg4jAhksnorsK+Q9b42gr2j4l2MsqCxnG9Ch+GFcuR1MnUoZCLJ6DVRKxcUaM2hiMEXs//RXxj+HrLC+8gHCpJR2uxxBQCC2kOt3aoqGXYYOOCqkResd4w6iD4IoqFTMVI8BTTXgZ4R45tGXlxn//4Dej5kiofDkIWgtornwGmgHxLfRYfyDBix6Ff0GXJc0JTAuOd5iViiVwVLqqtryuL45/fN0TznPtfxRdbekRKVp6KaNa5PBHUdRcUysqkhSGuZJkMT1ir0GgYh9PHMEz2FqOcIDQsR7vpwzmFBLzCdD+dkK/Kc0Y2eKDgAACAASURBVC5DWYiNGzda9vyLzNc1tWtq1mKWMWuLpaa0VCE6gbazzjnbtmzdIlvgzn+5gMLLUwYK1oWNkJyQqEwkDTNbJKdY67TWFhkarr8xHH3wUzCyALLNWHj7qBYIETWGAQMlY0jUmbWBjvA1CFyXsWR8mRcOFW4HTfcUsAsPd7aS9Lnr9cB8k/lS3WqYyzqoBgUN0tCgzJMP4ipTFGKCcEH8QdQY45M1iOOGjccBJIYfnGecJWAzr7z8ivXq2VM6x8HOk0QcUlRcKMQDUO3auhrV/hUU5qs5HzSj7ya8aWXVZldXXqLs2oz7Z1qL+Ja2K3O3PfXUUyo8hnVI8MIgs92xcyetZ6Axc2Y9aU8+N0eBtn0H9osl6ZhevV0WEFYoYnUU1FOjARrCGm3Pvn326dQr7Rz7+t+gqsN+WWVTfp5q1XTaVhCtq+zN8rJy6QRRBodCGhSp5oHYjvRxwAHHHmattm6dbgf3kzGs0H5ANxO0Y++uX7/OunTpLCIAnCr2KHs3ISFexr7OHx1hhwtz7LENjzXng9G4/73llbIl0MnXXXe9bAvqJm+88FybdM8MFUuzNmDlItvFfGHvMefYx5d9d7R3xCW1E5oyemQkuM/jjz9eMpD+MaAmVF9bWqICdcEZw8Lsvfffl33NulNBfm2NZB1ZrLFjxwpWn7V9hxriYZ9iX/Tq0VO2II4m+zbkX4/f38iiR+D5RevZEliMCIeU1BQpU495ZNF6IegLhBgwDzXyvNCcT9jG+DjdNI4AE6aeDpEYwyG6YRYpRj1eEGlaBItvWMLC4TtUrmO4b9m8Ra3I1Y49KkqFJWxs7pMB83gxBJRozmqrLSoy1HJzDhv0WSgF2G2yc/MslxRpXZ0iREArBg4YZGWlZda+UzfbsW2b7di6WdH0/sf00eS2a99BHj9RH8dVHa6JZoJ/WrxIBiI9F84792wV83zzzdfq9B0bE2m5R/LERtA6o70lpabZhEmXaQyXrVhtR47kW05OrmUfOiwWneHDhlqvHt1tyaJFoo+liIhNRwaAsQKOxYJmAfPcKDUWlTqTVsOY4Chu66gTaZGiaBQLXJhd+KuBJlFX0qmTbVy71trSPAWhiCCjiCqodaglHcoDxyZadEKiOMiJzGLuRYSFCMpUU1VhDbU1Vg8GDypgRUTKdB2yKkqNl5c5jB3sG0FhdQjzD82dmVXXN9jMZ08MzCUPueFunBMx45a/bNbz/fX3g7euVzbk/qd9m+Dga//Dr0fu3SYFTSoTITD98cn29KxPbfWaDZaSmm55+cXWrUdvu+nWf1hBcZF9/uVCiLys1zE9bMXK5RKO8THx1qtjb7vlhlstMjracg4f1ppmnFEIePsoDhQUm8pHTWhKwz6hNua0U8cq84UigT2LIjGYtahfyMvLFTUv6XX2GI4oBg6dMdWjpcFs/PgJNmDAYM0916T7+l/r1tnPS5dqn5DW5H5opiVHprCwieZ488Z1FhXRYJXlxZq/G6c5utSjUCOnSObO2GlRsTF2y9RedsfNi+Rg78zKsrbtOlhsbKKdcPyJdtppp9vixYvtkdmzbeTwEXbF5X+zTz/+2DJ3bLf8I7nWpXMHy8jASCm1f77nHEN3Hc/8hBMBzAkIk9l91zkh6BRyhDVYiD222UUTZw6ZrKjxfdEvmDn0io5Hv3VN43541HUt5lh2i6PGfTD6envwqVcsLqBs5bW777zTZRboURKw5kizquOrwxmvfcxlwnx24qtpozTOGXMcDSaHZ/7xToTPSgzMdsXVe9Kd2b84uNnJJTlm9ZlmB5s5EQy1p3oNqGFxIjJ6mtUGzkREUFBcGVzamc7/9+oj7mRNBs9+/6tmUyY/Y8fZavN0vO+YWzu8duj2QgVLiGAnxiOnYtTbAOWM0kNu4yD4ugZBZqh/CDooUwSLQQNMFZ2FAvXF0nxHEIojR5rgNqwl9hs/GJDoJfSfh+Bg7PE6+91jkKEl57oobqJ/7GWMFaKX6CzfnAzdiPOAsYAhgBPBuX2HY++QiCIzqMfgfda27yBN0y6cEBwaoJPADhkHn4HwNXOQNGC4AHMVk08wHowF9+pr8HiP8/PcPJenMPXEKB5xwLP5bCDPrTrHokKLEbY7SvqaxlpAReh5gI5WdD8qSuMALhsbAUpu6KNz8nJlKMMOlF+QrwJlDGA6StMFuOFZepofpWr2TgSv4UgcOuc1EWO0a9vOpp07rWkvz/rqUVu9dq1Nf9v1k3n4bxnixycg2KZVa0tPa6W6xviYWFF542CkJCVrjSH7m0OzPWTLQ+VYN8C1WBuupq29xgHjnTHx9Qb+e4yLmLmCviXeifBFsNxfmFhaQ7QO/RomSOh7l3hKTwxqruXnSM4EfaRSU6yW7Etxsbp0kxUheMJ8sq4xTvv17SsHggg94/DTosXKbAGPO+vMsxVwYb+gT2nYu23bVqELsEH20+StpNiysw/b3ftcfd01VRPUr2PESSdbYnSybfpri4JrjCHQX9bs73/8IZsMw5tIOsYs40dEHRIPDpAMxfkFYsCkPwIYfWoGwikqtwabcZObVwgWplUFQhV0bJD5nfTF9arRTKY5a3KyIvesW6BLKno+fNj1TmhodI0Dq6vlFLRv107Rd+hq16/9S+uIseW7nkwH/UzWkDpW1gX7HQeCbA3IBOZ85kGX8fb3c1Gbi+yTVx0V+eXXTIAg1Kb8Y4oa28ECNaKP6//y7e8btDe5X1oJ4MwxV2RCCHywPy/51tmQHGMOj5YcwfBnnzCnvkbmhOOHqnkvcgH7hEyjJx8CdYHdTgduzg9cjfVDrYagbbl5lhqfpMwDjqZHKCEnGQecv5BXZk9tdM3KXKGL57tlYDFQhSNLJU3q+kew+H2qksXL+7640W8kL2B5UCaOTAQTQObBCyLXQTNEXhGfI6WDN01kBCHKYqKxBi3NuVkEJAxQNMigiJsoEffoCsMcpzTYbn4jpBlQhGJiQpwV5udYWVmJNhQFWBjZ+aQXc/NUwd+7Tx9dlwHu0L6jDTpuqK1fu8Z279xh5WWlVlZSJE81geK2tFbqND3khBMUYejYsZO8NSBI4AZTW6RYakqyePn37N5liYnxFhsXJSM+HJxtZIwVV1baw088qsm/Z+qD4uqm6zERkD1ZWVZbVWXHDR6krACGqRqnmKPNw4HwkY82FAfV1UoIYYR59gyek3ElKiEO5xJXb4Jxn5SYYB0yMqx1aqolxcdZQV6eFeblWSRYSjWYa1ChNK18SD1TtxGRkGJRcWRhItTAjRqK6MgIZSDAYhLlrq+F5alGTE/AbMiikIkQ/Ky6yrExwE8eOBEGhpTIDJGWpGS7bZbvOeGhKh7/geOw0RrrahR18NEYYXDr65Vxmf2iow6dM3WH3fu4byzXtL+atU3uZR8sWGUffviZnTRilPXuO0B1Kuv+2mgLv/rSrrlusm3ZtsWq66ot9wiMBZE2qN8ga53cxsacPEbjy8Zi/NmEKGV+YwwQDSNCwVplg3nKOtbysBOHCgft08RAA/mfSAYY6N59eskQQVgAU8CpYEPjuJaXV9opJ4+1CRMmWnrbtsp4tc9oZ+vXrZNAIXW6dfMWnVuRUfqClJQ0dXfdsH617d29zSrKi1V4TgdyjAoKPu+d43GhLe2798PEULVm/Tr7Y81qSyIKyZqIjLY2bTtat249xUUvRinYWaJjbMO69XbJhAmqyXhtwau2d0+WxcfFWGJCrL331cXBBOBEQLHjKYn4HyeCULzD9Nx91a/KhiATcCT4/fju99z3fTNt36wu8DFPHuvw8Jusb1MDuaymjnYmR6L8SLw9MHuyXAYp4bCwJuw1GSQp4YhI++tJx2Q12XOJQhR1b0/Jqg5PVQnG5FmhegXgfF+cPXCbcyIW96KOyR1kQAZYBxtS/75Z47aj1K8+G+H7Z3hoU1CQjSMRcbLZwWVmLs9i5sr+mzkRDz4oJWEzHL72v/EgPOBzkPfXmk0Jf0aPicPA0dc2HWXGCnT0I7c8YPW19YpwQ+9KZgvDDz1BPRzRfHo9+AiyoshBPYOYgGBtiorSazLOA13He8hSDEMfOfaZR9+wCuWKbPbFwT5QhtHkexghx73hyB7i+sgSHH4MfQJB7FuuAQ4dOecLeX3UEP3E++g29Al7nnWN/AENwDNiGGHMIBv4jRMCkwtOFOfEkOQ+gEKhd9SsLCy0KSvjCTxUu0SGFYhxkAVH1nlyFAflCNP1XYDLOVYczRkacSAohpX+l14JEb6awAf1euguIF6MJesanXowO1vRdmoJCEARIAOnDUMMhikNPT/9/DOrfOJYe9OusqQm6KvrA8Nx2pRHld0ZPWq0JSYk2d1n3m3DbxppvXr3FlPf4iVL7ILXHUHJgvPyZEBSLIrzQCAQXdwho50lJyYrm5QEN34LGhg6L5/59s4TY6BodlSUbBKcNOaSsSeijR2FfYVt4guLvTzyXb29XcU4MAe+IZuyDLV1GmfWp5AI0n11spe848Y9qTaiuqoJ8so9onejoiMVN8EuABEBbI7grYfnsfa6duliA/r2U38FoD3UFdJngAJyoOot2zjBu2dXlh04uE/6CyeCYNjhw4fk6HXs0NHG3H2WPnfNcZdYi5YtrKHOrLq01vr06qti4jXr1mr9smZ/W7VK8wuVMPcEyxL7hTWnrFh5mSjbN6xZa4MHDVLDvQOHD9mRokILi4qwwpJimz/TyQaVuPk0brTZsHmjNY5dO3UmSmWHDx7U3DF+grWVl7veZK1aiTGJAAIBYTVghKK1uERzye+hx59oXbt2s99++01jy/dx0HGg6FVx4onD9LqjP65Tt/k/V/+pNfJ8TUC+EZgzEzMmWERYhL394ru67XumT7Hbp9wR9GZw2QuaD2PPsa82b9qsYCHONpkF4FKQCrC2KNwG2se+I7PGnrzwooscIUFcnGQAtjV1vsCC+S5zi6xgHLhfX6dzzjnnSH6wJpgLxoZnhLGzoqhEewFHg/XG93jf11DJiWBCPXexCokDvmZfBBQeifZzGDwfzUMgcfOeTsoXT/F9TxHmMX5E8yVA6482tCEKSP0DCxvHxRUB1cgo538GCGy/j65AOYnxJuXf0KhNi5BEgHv8GUYOh4OHmAazS+eO9ufvK62mpsoVUsEqQPFtdY0WIRAg6hFIYVMYTUH1wEEn2O5dO4XxJ5oOJrBNemvbsTNThXr0Ohg67ER5dwyoIknbtikTMfKkk0TpuXPHdvt91W/Wq1cPKy8vFSaxa7futmvvPssvKbM33nMNRCZedq0iaGK3io21vn362G7av1dU2PHHDVGzus7dugYNRMiCOOYpDCMWUmpKC3mdHkLGIuE53SasECXrrr27lcmhO3UrWJbgoI6JsRpoBMlglFdYbGSknAiyEGQZqOsgwl5cXmmNEbGWkNJCUQFqIQiPR1FMS6E0PSbIXtTX6m8cIHWOVlfYBq0FlAHzXEWUhAhaQ6M6VteHhKrZXGqr1irgLi2vtOlPDNe4PPnAGhXiYlaWFuSSHtHr3olgNSJIOS9rS5Eb8Mk11XbfXBySeJs6dYg9/vhSJ2R0OLrR80992J6e97zFJiTZ2+9+YBkdOopSDdjYlm2bLTk1xX5ettRapCZbQlyiDR00zG698R8yJBh7hJPP3rHGeEY2KEYDn2EuTjvtNPEvk/Y9kp8nZxChQFaI75P+JVPFmtmZuUMwIYwHmgu6oroonY/Ou2Wllda//wAJL87fu2cvKSoEDnMk+FKpi+yh6Ii8cw7Gas/uTFu37lcrLspXZJY0JJHXOx9Ks7n35aookyjTGWeepSjXjsxMW/HrShkOdAVtk9HeMnfvt5+X/SL4zmOPPWZDjjvOfv9tlX3+6Wfqctm1S2f7afGPtmzpEispLrD4eCKjSrDbOwsdPZ1zIuJt2g1zBYd79JUbg9dX2bRrVzt6QoorQcpZiD2S+bZrSOediIAdVqioIAmVmu4gWd5wyFrd7WhnbK9QvO9CEfZnNzUx7iiTRId2IpDzXJaLg5Q451sfrJWXg0YQ3onwhiyfxZjlGL/tCzkKmcO76v9t1ssiLdFOq1ukTMzCcFfp7hmEWh4IKqhdQKqp07aPVuFEACpz0swsSFLYr013+d/5h/cTKS/xTkRmo+NIx1gcENDr+saBUOzO9ssoGJLoJ2Zbl85dLDI8Uoazi+BDe9pNe4Oouj/YB+gdD2Niv6gmIqA4J5ONXiAQ43seoGSBKqAH0T3IfqA//O/7KKC/5HwEhiSfxzj0HXOJUCMjMN74W4XaItVwFOcYDOxfZAzf4xk8bAid5/tHEPTjde4NGcC9cE0cE15DRnD+Af37y8AQw1FRkfpUcM9k5MnoN9bXOf0fFJgD+VJmIqCyZV9yv9yHtwl8jQb34G0C38BOjdfQHcXFYtGhuzHPKEctnECUqzNkXjikzxj76irbu3+/DEuaWAIbxuhkjtpmtLE1a9cIo//PKZfqe3sDUoTmToSvcZp43VWCTI4eNUYBwmXLlqvwlOzLsJNOVA0FJBWMBc4G6Abuj7rA9Fat5ej07NbdWiS3UDQ6IYCvemdBpCL19TKqfAMvXw/ie1kxDkTeifzyHnKfMWR+fH2DIC9AlAK4EvPJ51hDjLHIaaqq3RgHtRc8O83VvBPhv49tIzuKYu/gfMxdds5hRZZZ1zhkOMU0RsUJ5XrYSxjRo08+RT2igIzzGypUIHMlJWWqFSQouW7dWsvOOSTWIJwIsg84LszdyJGjbOnyRSJ0gSAGMgpqCffs3Gfnnj1OWXvWIEFb1h9Ownfff6+sA5F76mFURxQOe2Km27vVNZZ7+LAdO3iQ2An3QC+bn2ehEeH26n3kK83yf2l5tLEpcj+oTzttwbk25NjjbPfOTKsoKbMt67doT6ED+x3b3zau3ahAqRoJp6UK9oMeJQDB/TM26s0REir2M4Jv7MsxY8dYXn6eLV28VEQm3D/1hpWVVVo3ZH14TuYAVlLQDVk115pVZpnRhzX0PDtz3LO2fWOmpaWmaY/efuetCojm5h6xxT8uDaiYD1tYeKj179/XMtq3s6+/+Eb7ijEaOHiASBb27tkb9OmI0vWUQYyOsuGjhtu2Ldvs0L5DspuxjdLapasPjUgfQnDmXbNHCBlwIMh28B5ZTGwN9jOZCJrMJcTG6X2eHxnD+mWdY4+EvDDjzkZP6eoxftyM964RAmGR0LU6OJP3mFm4ovgMmvH4zcQ5uGlxJgd80kSmeZ/6BhUfUfwVsLNgrLBZcBhwIlSTkJYm4UnxzPLly619u/YSOhgxnJvoBTcPBApPnwcHe6kK/sB5oC5C9KxtWtuRnMNqsoYhf89jl9iM298U65Mvmjtx+HBXgJecYocoQiqttkMH91tpUYHwaNFRFJFXqAA1o117G3vq6cKLw7HNfVDDQVSaCEZuTrbqDWDjWbNmtdhrwsJDhPeLBxKUkCgjeu5zDpbBMW78vcLekblY9ON3eu3sU8+wbxa5TsLT7lwVFKJFCpvJeAn/mpQknB+CmfsAy6joQ22dm4OSYisuK7VuvXtYeVWFZe7YKWhZYly8tUhOsuyDB6xlSopwoFHwR4O1hGqOfgs4iVWVVlRSbhYRY63bZuh6gjhVVcjhUIaJRjChpuxEQ32tMhHq18D41rh0Py8IbwdjQMDQVNvQqALrWrDLUdFWTn+QtFbWMq21XXmbKwx7ZkYuwHSrqSgR+49Pz3lcKJuVNUO0xTNN4FhMecR1tv724ww762LH7+9Yngba2SOn2mWXT7LLJt9gdeVV9sqC11Sn0a5DB9u8dQs0VbZ4ySKLiomyK6+8wk4cepJtWbdFTXQQtqQ62fSMM0aAV+h49ygLFQ8GxfcXX0w0vlFFZ6T1cSBId7JxMSh+/32V/ofFgddoMLjil+VNpADqdltVbaeMGm3lZXSNrZSjAfsC9G5t0tuIaUIF+cAEAzwu2Tnwxyir2toqq64ptp07t2p9QJf4yDPdNSIvPFomRUtH886du0g4wOENZhVIQ1rrVtYmo4PNe/5l23fgsJgqqAs5eeTJKkIDfieYRPt2tmb1n/bav161kpJCa5fRxgoKgH/Uaf2/s9B1fea485o5qqeZ+9o/g1dcWH7WlOk2Y94E99oAB3cykFc4ESiFZpAmz9wRJDLcZz1iCkuUqI93OnjPM936xtmuebWO6dMny8nd88xI/e8b2HknYoq5egyOu++4TfsuZl5ri7Yqu6sqANwE5/VOxJtTT9fnJz3uyqLJlnCM3/OFO5FntAXZxcH3ec7Acq4MglfeiXBm9H//4UbNzBeT3/+k2VV3HXUiSAJd0usD+yDbGZFF6Un2fIjb377UZP68J6xzx87qEcHadAZdpSATYOp9RByD2TfkIvLoGW3QaR4mwl4WS1FxsXSdZxDyxakYGShTDEUyiWQjWR/IB998yhdBqpB63z7JDWQI50Zmo7wJMLCv0YvIDh9J9HTmuqdAr/FZz7SD7FGGuaKiCVdPFp5rI5uQvTSsJKJMpB0Dk2cWOoBoupp8xVlleVDFGsD9RDAQGLbcL45Uc/pWntlDndDxqj+Exh2nrMo17GKcgWjxzBiYPJ9Y7xrNigoKVVzNZ3wAcNXvvwsSA9SFjDX1aUBdYNHLzcsWUw14bQwoMtJAYf6Y91vTprjj83tt9Z9/2sovf9Rrl1w7SUZwdBQBjVBbsmSpjNMTTzpJdKFAYonUMqfoRR0NjaqB7Nu7j2QtWYnK8koVluNEeMiRIBwhjuIUvcM9MQeebck15HXjTBCU/3lOPotMZn6Q91zbQ769M+Zh4c3hTDgRKqQGKRDMS3M4E/chmwq6VyLHNFYNbDXXN+OQjFnmH2punIHtO3ZIn3kUCgW4F19woZr6rVm9WvPE/lGdaXSsxpxryg4qd8yPhcWFIgYBnoveZZxBTezIdMY69lirtFbWUGPWs0cvjQnEIdRW8Hzsk3Xr18uB6NGzp2wZ1i+F6GRKeKbDBw5acUGBSEbCIyMs50iebJqI6Ch7tX8A9kTW++xuvNmo10/XHmL8KSqurqi0FT8ss7rqOhVWk+EvKCyQIX3yyFMCVIBrIkehN7YgkCT16AgJsSU/LVFQDagQXeLJiHnHjUAh9h+6tV///spiEOEVageaeyMDsNmyChNsQN9egt/v2nvQrPNks6wFduGYrrIbuvfoZscOGWyvvfqGnEOyDgQMcHC5r/Yd2qs+ZNiwEzXe1LdgD5E9Afb0+x+/W6eOHZVdXLFiucUmxFlRfqHsY2jil/681Fq1S7f23TrJQVB38MQkGzRwoLJONP/DrmYP7Ni5w7p36y6HiveA91HgDaqC9ak+HVEwm5bLVgl57LbJjZ5DmwXNDSMg8GiUkagsV0dAIqaK0tTVOaM/wI+ygPG6fLdFvtsc9+eKV1y6j8g476n2IpRUaKiiPMKkmWlzHzp0WF4q6RVqJL755huLDIsUTg9ufDY+6S8MLwwd0qU+ksEipUiLKO7PP/8swdW5U0erKCu28rISu3O262h7x/Uvug6eRN/x0NLSpGiAhuTl5Nr6tetdsV1EhN310FF4zO2Tf7K+/frboOOG2LvvvS/aL+hC2RAYYDgbZC3iY2MsLbWFnAiKWREceHGkafv062d/rFljz714x79ZBZde/pD17tnDCo4csQP79tknC0nTuS5VU+9aoagB0bW0tFbaIKLHY2L79BGOEWOSjUsEgXsHTlRVWWFHCvOtU8+uwvxPm5Fmd926RdjH9Nat7Opbeur8Lzz0qxwHojA4B2QhhJOlm3hFldVbuLVt117wAByLyopyZSPqaqqsvLREkazoiHBRfUbIy1WVlyIinAPGAJwIajToFUEWAgeiqq5eGYjGUEfFCJSF9dC+XUfVxiB4S4oKLC4qXAxQykKACw0o+EjrKa0MI0UklKHh+vsfj7jeE4sWdrRl339is18e0jTW99602e65d7pVVNZaWUW1bd+ZaYXFpbadyEdFue715+U/24BBA+zBB2daRFikxUXGiyXJ45SJ5hEtVDF7aanWP4Lphx9+0EZDAFBkRvpv9Jgxlp19UHNGDYRzDDBOSrSWiWQgqBAYsHll7crUeuFaRD3JBlxxxRWKhJB2ZfOTFsYJgXuajV9UWCQHT93ea2oknLV3S8ssOSXeYuPDbe3aP4Q7BotcXFSsddIypYUiLTwPETe6pbOHSGfS9JAUdacu3eyVN95Rc0RwszDejB8/XtHNQwcO2fFDjrOo+Dj78euv7N133pIjmZaWaocOHdBeAAa5eJdjN7rljAu0tkKsweaKz5t6AWfAPHDLW7qXB5+dYHZS4EQ40g7/kaYu0g+9cIOeb9bIQImQbfBOg2/ALSvz37aY307uRZfwsvvfuFZ865lPupqc5kWZ/tvzbIqcC9/12jetkxPB7QdlD1XDXXODR6dNVgZnxC3fWV1wEx7L321PlnukTgGL09dB8QOODk4EDlOAYZodJCz+4yn+K/9lh/qWhzgRkxtbi33ph22+dbh7bJwIn4mIvsvBZx5Nmm7TZzh46L9emW+pKakqBEUuylCtq7OMdu2aIIY4zkBDfIMu5LzvXq2eEQG7jXq5FBcLast+xFDEGcAwFP14oyNFQC5hrEO7iKHoexix51XIWl3dBBvw1J1e13qSBAxsdKhnXsNI8QW60p00zgoaY6HE0dlgmR2piSMsQTejX8l8nL/6Eo3HoZv3yCAm0iwZDKQ3YKFC7vAcFJP6onPuS1lBahok/ysUqPEZYH43hwZ6aLO3DRgTdBWZWe6Z+kbgFE1MRZWVVlxY6CAzsAfR1LWw0H77fZUchm49uouAA+pJZH2Xbl3EdkfNGGO8bMVyGcN9+/ez3Xv22pt/c4QJ41+4WAw2yERIJkTviTOSl68GhApqhoba8BHDNffcFzbM0qVLbd/evRYf6+hrM9q0te5du1plOUyOdWq+SrE+mQohGQJ22a28LwAAIABJREFUSX4rkJcMu5WD2SKTcN5YKzw7c42jhzzmWRlbD4vj+r5GRo5R0DtLDElBd3RPYBNK5h42scCRAGYGcw4OAuvA10QgxzD0QVQoIAQjZTUGea6K0PmbAmuMe4rWGRP/fYJC551zrmBbwLP5jRoHxg2cCzgZTjg6rK6+Vv1OCIxmZu1UfQTOybr1a+3iiy61Hxd/K4pi1k5KSgvr3fMYS0pw1PyMz4+LFwnCx15hTrgHwb1hHGxwmX5YOwWRq6oUKoNoOc+HUV5VW2MV1VX2zgmBoET2BzIYeXzCmhFy7D9L/qDp9R6ZPW3AiH720Uuf2ISJE1RrMOHiCfb03Kdt7KljbdPmTcrg5+W6Hi40cgUayXHtdZOVsdu2dZvWNWuItTF8+HD79ptv7dJLJ8pInzXrYevfr7+ujSO9bv06OSozHpxhS9YX2JLPX7Vlv22wh+Y83+RENBast6uuniTqdPYCTsFLLzkKcX/9SVdPkn2B3U3fh/nPz7d5z85TMOLD9z+0p+c9bW++9ZaNHDHCXv/X63bZFZfb9999p/H76suvNc+81v+4gZaYlmLfRjsq9glhV1hcdIzsSOqVgLJhZ7NW1Tahplb2JXYCn0Gu8dysb2//q9/L7FuvavRerwRIQCXmKeuIQuD1kYlgsYoZJVjoPjKD9+ip2nz6lcXCZ1UITJdJdc8s1ebi+0AWgCZhNIpZorFRtFI4FnyPzQdnv1JEZRWiySOaxGtEb4js0goeDxhcGJ9noxGdho2A1CfGHPST69dQZObwpkoCBnScCJOYuDhNOEYZvMalxSXWUFtvebl56tI591WP1Te74fJfhUtPbtFSVKSkY9NatRbbA9dq26atrSf9WlEmOE9hQb6UAuxP1Ha89fY7du5541QbUVBUrMIxClkGDRqstCC0rgf27pMj83EzJ2LS5R8qWoVi7Na1u+BXGJOFBUWi+ULgIZgj6O0BYxDZIYqkwZRWlllZbbVV1FbZnKe9Q+SLkr377kK1c27frFQfUCeGCHamujrGtNFatabzcpwUCw4KTgbMU4VH8rTRYyIjBeOiLwR1E7yGEGe4ETpEP+gTwbOHAnkjJUsDL7pnhoSKMauktNzuecpFyV97zAk5nIikuBjHAIWwDnNC52hExqWV2e8qdg9YxMhODB55pq1a+rXd/WQPu+Oa3622rsEqKmvEdDRu/IUW1cJFhl97mQ7c0bbk56XCZXbo3NE+++xTmzNnjq1c+atVllbbIw8/al9//bU2O4Y73c29EmCvULS0ZMkSGz16tN7DiUCQjx9/nh3KPqS+Ip4O0sECnMInWvfuu+9KePTo2d1272bNV+p8fP7ss8+2iy+eoM0L28qnn3yqOcCJwZhBuLLG5DwCGIqPV4qe34xFTEyE5RcdtvV/rbXL/3bF/2CA+hbTXgqbPT7tG6W0K6uq7ezzxtuaTVtt644sO3HYiXq+vsf0ExsazlPnjp1s964sW7d2jXXr1sUK8vNs0aIfLD//iH2+1NUtCJZkZteNPU9rSMX79fX2xD/Jxvnr+xqYoCbmpIkWsLDSpvrfD59Z4FWfXUCR+GXt+xF6J6L55/1rgRPhnY8T2vmGfK6HBIXU3mkg68DB/+G377LsZxzV8IIj1x69L4bvOLPsaNcFtNHGWa3ttQLLUTEwzE4cE6s+1O8mKthtgRPh8Ts+O4F+bGn2YoBl8lmJ/2EC/9e/RBbB56ruvcYse4EbQ5wIMkHQNn4fMHs5+geIgD8xnIjZc82iH3/QwXTa0qjT6RCcYvaXIuWwzqSmNlGU+qJhfsO4hzOBnsM48+8J3hpQYmI8UexJVB1Zg77AMGTfc12cd4JEOOnoQVjwkF0Yh576k73CvfB+8yJ/9jp6CR3oIUvIN5/58NFuEWYEtJ5cE+Of9zB4cBq4H+4LPfvjjz9K/px33nkKjBFUIrjA93BaVFgeRMFxLtDVvsi8qV9GdbWMCeSoaqMCu4Bn8EcTtLSxUWPj4Ma1Giv0FYYiTVuRU0B2waGjl/geWWqem/shqrp95w7bu3+vJSQnWaeuXRTgg1SFeorEmxw72lPmOtFz3PjGIunO5851XeGPn36i+PhPHjlSNM1LFv+koll0ZlGxg1/4WgNlWdPoJ5Ju337zjcYN5hlgVshOsg7+wO6A1rVVy7SmmlA+zxxy76wrnpm5Y2wwhgkIIfs9ooMsFQe2EGvKZ6odSUqoo9EMYGHetnIsjC6iHRHYRDgNYiYiow+jFtmHoJid7xNUI9hEk1ocOfQMDuCu3Vl27HHHyon8a+NfCs765nQ4nwoAx8dbj67drEunznJCIOEgEo1hTW8lxgr2MPXGqGaea2R3YXyTnSDTsf/APjvuuBNs3/49gvEmpSSJ5S69dVsR1rAnWCfcxwUXXCDGRLJUrF3WDOPF+dm3a9au1Zz17NHdDouIhJq9eIsGfl1bo0zVG/0dVPbyye/Yu08FTEVlZidtOEUQpUUdHKpD+uPta+2U9uG29IOX7NLLL7XMnZm2dMlSmzZ9qr3//gfWIhXYcJkdOnjIXnzpRXviiTlBsDJEQWmeg/oEjmnTpsrQP+WUk23hwi/skksm2IpfVqg4GzvkrjvvUsbgggvP1+exUaGO/eqrr+23X3+1x+c8bgMG9bPtW3fawQOH5ERA5c/z/7Jipehgb7z5Ju3bLxZ+oX0y6apJllvXxhrz1tu85+bZk089ZYt/WCRY2tRp92qdMKfvv/ue5MEl1z5qp4wYZku/esmO6d/X8vKP2JW3XKs+Zp/UOc6/Ew+PMuiDaabcJj1dkCUCm9D7c23s7P59+4l0ABYrgvusXZx+D7fTup037eZGH53wDBMq5gkyEhj5UK815yb2BVUIGdd/oUonxZCXs1BcrAgMDybhGOvYHtjMLCTnNEBxR3rNsUC0a99eRVUdOnTU4mexsWGokcg9lCtIE/cHhGnX7l3Wsyf0r9XyvPGseWBSUHTHLiwqkGGP0CDiASSmrLREhuyT/xxht1+7TMW+DDqZDHCSoleLjbVflq+w408YaVk7tllBXo6M5efecpHsB27brqLq3n37WUVltR3OzrHW6W0Ei+L5qOan/iOjbbpgTRjUYM6jY2Kta/dugmaNPnWsHc7Jsf0HDkh4YjgiwFu2TLU8eHcLCoTJpNPjU/Md68zVf/tU45HSIlWdt7t26aYiVwy5Af0GqFitqCDfQjDK6+pULA3uHIOttqHOQmIjrZDicOop6mpt5uPj7JUnf7Psw4ds5tOejlNmvb08E4iK805d5CXEQkPCjZoUNiZQqYhwOrZGWXlpqeVkH1Y6nGeliD02OlpF5QggrSv6XsC6QEq8oUFt3SNoDga1YliYhYZHqLgdQRURSYdMGIbibd/efRIo9bU1Fh0eJlgZ0RdfyMeaYX2wabkOyo416tcmqe9+J55mKxcvtEoiShWVlpiYbHv27rf6hlB769PPrSK/yOJafWUbfh9o33z3nZq9sJbKKrifPHvooYds29bttnnjVjvt1DPsww8/tFGjRqlfg+4tYLfwTAesexxdrygQjNC4RkZDZ+cgaJ42kfVGtJ/eIi+++KKM/t69e8kw90YFewoFD1YUWtgZb7gq0qFpg2zMqNGCB3AfrBWPm0bZoZxYy4xVYXG+bc/caNt2bBZek4gbHckfesRBQvzx5IzPFZ3LOZwjJcJ5srJ2Wcv0thbXspWdM/4C+/KLL3XPl116uR04cFBONkqHXiXU7lw7+e/200+L7MGHZlqHDu2UceCZITBYHeuKE27rN9GeXfCfzFo+fbDapt60WVlKaqYINDw6/vWjGQUPA+JEwJYwuD3br6+d4D2cCN+iwj+gdx487MlnLvz3q8xO6uYseF/rgNNAZsJzzfNe+gP7JDeyHu5jHaZtsJsee1/faVnl0gY4EXTW7mADrNb2WKXt1etNTkSmcyKaHCNfs+FrOLwvExRd40TQM+Iokv/fpu2/4h/vRNx7vZpw6Dhl4FKbao5tBSeCI/mT4ibc0mxfKILD9sA90jndunazPr2PkV4hAspewhAhwo0u8A6CN96IuIvvPyFBGQcPOcGw8xFlDG8cDfYk8tBHz5EzvoCaa5MdRA6xH9mXyAAMSRSvmAPDXf8jH/0XZWVFhaM4LS2VHvV1TOhHDHK+w772hCUy9iHNCIhGPAsiUX5f78BzEmzgOldddZXDLxMcbAY/xvgk20IWHhw4AQ3gGLyOfOKzHsIlx6YZmUpzJ4I54X+fpRG7y65dkotkDQjKAU8GXVBaio6Isoy2baQ/MLbRCxS7/7Vpo6LkOBH5RQUWEx/n6ujq66Sfu9x/lOAYR2L7ql525ftXi2nxletdM8rjJg+1Sy+ZqIDarsws27t7r3QB84IDQ9Qcpjyaw2K08pw8O3p16Akn6J53ZWVJ93pbRpDu8EjVRJCh8IXUfNevA2we5skzZDFffm4ZDzIPwEd4n8/6Imv/Pa7rA1+yQeLiHE4d6syAEcsXVuP4kZ3B2QXy42t3eH7WLrUkDukRIcIOQZoaG23zlk02+NjBmkfsIpq18V0cKdAarKu83FxFpU8dM1YGI5CzPbt3NzlO3CMF7X3797eS4kJBcETNGw0qJV6R8rXr/1S2gh4RnHPoiUNds9SaWhmerA3sSiLozAVOCA4Z0X0FAgOmPsaIcWO80WPRUfQYa3Ad1qOjtC7KKiuspr7OQl84y959I3AgYGUK5Pxtj8+zZ6dMccIEWGwzJ+KSiZfYjAdmqBXAjTffaAMG9pdD8M+XF8jumD//OXtq7lOuN0sosP16wd+2btlqG/7aYF27dLUePXsocLzw84V25aQr1QdqzKmj7P13P7T7pt9nxw0ZYhdccL4dd8IgGd6Z23fbB+9/aMtXLLennnrSxo072xYvXmp7du+1SyZOEBtjWIe+lrXsGzv/wvNt4bZKs5JsG3dcR8kQKN+lSw/n2Jwn51hKUoqdeNKJdvGEi5WdGTb6JPvi/c+VOfhl+S/Wd0A/e/H5F+RQ3HDzTZaa0co69+6utQ07Go4yNMbjzjnX1q1Za7nZ2YLFH5Jer7FuXbvaqWNPVSAY+9LX4DJPrCtfs8Wzhbzy4B2NogMNYErCkVGwWeugIsKzU0AUsDH4OggWrfeelfqoq2vaACwgIvscCDiEBgNAJkJFHqLNo/o8UkJEQrFNGzkUpI2aIjiVlRJCxQUl1rF9R6XgwJDn5ObIgcBxQAjTNZGCITVuicUQTRNTDosTvHbb1q2FI5v1nHMGbpm0SAsRqrPrrrtOGLfrpzg4w13Xv2b9Bx2vfgoVJbAqlFlOzmHr06e3bduxw/oPGGinnX6mLV76s+BZRcWlKviBXQlB3r9fX1u7ZrXw7y1Ski37MI5GWwm8777/zm67fYpSs5u2bLb9+/eJbam4pMhOOflkCXKiNQiyex7wTPFldv89WbZzZ6aKbOnGinEFhv0w0K+27RQ17tWjh9VCK0gRn1JTIVZaXAxGyejfgp/KgmDeSPMzJ9SqTH/iP7MSzrp6ZeZfWnDg+kIsVAqAqHd4KDjOMGUqqjC4S0vkNNALgXOKkxTvNGDkAFJF6lNZhPAwi4mPl5LgrBSol+KEAqOpoZCPRjk03ItUMZNqIFDWYSzjoKjfF5dRRBakwx3LzlH6O56RxX3sqHPsz2XfWllNtVk40b0Gy87Js8PZufbscy9Yp+49LedQtiWnpFpOXp7NevhhFVfX1NYJWkdXTIqXEhNTLKNte/VHOPnkk+3SSy+VEvLNDrkWgo+9Q2SKKCDZOTDSScmJ1qZtuiWnJEmJsLZRFCryrKnRPvn222+bvHvP8IIiopiayBFR/Yx2be2xD1zUbeKQ8YL0wXCCICMKunfPHhkjOArgIPfv269z1zXU2IFDWVbX4CgpyS698IJrenMUnM/fVTb3wR8sPCTU9u/dL0UFM0dZdY3N/dwxJX331heCJlRVVgvKR+0FFMQoPfYltQ7z5z9r69avUafuP//43RISExR5+iM0yHSscfCDo12qiSx7C9q98+CdrncFzgRKiMzLwyPd9+5ddKWE+6wWAZTJOwEoCh9A9Ak2vuATLD5j4am1WeaeTThQPDgR1C+cYY4uaWAAJ3R3m27AmOrudgGVINNtt8z5UO/5wmuKqjm8E1GoSrqjR99MF81qciJ8s27v5GAvc/8uo21zgo//NzoRHr50033NlmPgRFw08GO9CGXu7KDi4ZZPgu7l95s1dyL86CbOma11CY6bdcNeBBZBHx6orn1EmEg0sg15SIRVXaiD7CbBD4w/UXXm5Skyh/HEfsYJYY+x/vjBkPLRf2CM7Gkp1aAWEPnFfiYyjUHLtTyLEkYScoCIsaf4JHqPTvMwE77raWT9edC16Gsvfzi3z2BgEGOsUZ/Hs3JvqrGIj5eO8BAuBScKC+XwEMzbj8FZW6t9rHFRUzFH2IBxj/HJNbAHeI3zch+MEUazDMi1a3Vd7hM4h2evg7q8qqpGzwQctnOnThYbE63oNXKhvsE1SM3OyxWclGBX2S2uoeC6K7Za566d7fkHAwou6MBXuTTjxLcukw587OLZLpnpmavNbNDIwXb8kOOtU4eOus+klBShAcD6o1t4VjkEAW4dLLlnl3LBHdejAScRdqaaaqczsWXEWhXUQjAPHtbBuDHf2CCejrd5vyzeY57RWZzD94bgWXxNqu41aAAnaE/QdThaTTmlALW2cAAIkvGbg/OxHug8zPpifsRuiRPA3MXHOpx+Q4MCsNQb0COE6wJR4fs40ls3bbZjevdRfwioeP/asEFjBqMV6xXmHxi1BCFvaHBUtjVVqvnbvmO7iq3p58Fzjxs3TvebmtZStYYbN20UbI5xwHnxdZ1Qu/LcBJ0ZH7ED5eYqKwQahG7pkLl0nucEfeYdhXakoEA0v5U11cqovTPoLVcHx0+gSm5bMM+evco5ESe98YutPP1NO6VVuC19+6WmMQKWhN5+473X7cN3P7SvvvjaDuw/0JTd47uffvapmhAyRujUBxcssJMHDLDszEyhFT7++BObPPkay87NtnPGnWkPz3zU7rzrLjnRoBAmXHqB9PjcJ+bZW2++bX/++Yc98sgjds65Z9qvK1fZli3b7PrrrxMcKuP4sbo/ORFZLc0i4s22B8QwCW4JNB5cb3v3HbCOHdrZBRddYD8tWWJdene1dp3b29b1m+3wvsP26iuvqi/VyBEj5UwQrB5x9mjB/wlsUuMANHnY0GEWFxNjv6381QrzC0RpzDrAiezUsZNoboFEi2CiWU8T1jxrhx+VJix4+G71iWheTM0bbCoVh0CrCe6umWDxlf98zmMkWdyeTQCngM3E+xhW0KSqxqKhsSlNC1MTaWf1bYDalWJhQaVi5BhwXhQAxnlCXJIVFZXoc3DyqmAz3jX7AgZEd2Ga0gBxgoYUAwYDCqGaRoQ/N9fatEm3Wx9w7DwcU675XEYt6d7NmzfZtNnj9Pqtk16w/gNPsPzcw9ZQA39wvVXXkFY1OUEUuRaVlFphUYnFJSSJ9hXYR3FxiTYtVfqkakkp4tFVVlRZ1q699tTcp62islypKiruS0uLhSXs2rWz4D40JaPQBeo9IjjnXOQtoTK748Z1tmfvPmvduo21a9/RjuQXusxAbLwN6D/A1q1da61SW1pDDTSrtZacEG+V5aWCGkXHxVhFXbW8dowxBBP4N7IK4PVufqBDMCLNLS8srHB7/dHNilwDJ+M7QGZwelhkZGgossZJYJPznpxFoh+k1qB0ra6SsgAKhxIFV0kkgfVEVgKYgaIUokajcDpMzgqORGO9w4ECDEHBe+ytokM4LDCI0DCqssJFZJTVcJR9Ki4P+gKEsEZjom3vwUNyUuLjKfzKsuOPH2pDjh9mfY7pZ9Excfbl11/b+g0bLO9Ivv3+x5/CHbZOT1fEvbik3JYvXyFFef3112vNIAhRnghsr+y5XxTIqlWrRNXKGoQGbt+BvdaufTutazYejgTzh9Hwyy+/aN94qkME6ODBx8rZJoJGzcRXK51Re/KAYSpovuJvV1iXzp1d99r0dClGvkfEUYwK+fly+GDk2pm51TZvWWs1dVX2yOxmFcU6o7Ng773tC+EhWUOMO5A6GvJQhJ1fXGIfrV2pz91yyXVK044dc6rolgvyC7S/XdQ0TGuCTAT3XFlZbm+9/abGg/n6pSboP9zkRHgLHhxPnc26a7fkhSIdUDSFhNpD7RYcZVsKjOxpv1+ltTB7vGM30+F9EJwIv4x9RN87Gf5yfL45XSyZgCA7kdTuaBEFjgTdrb1z4LMRVbfnCs7kmZY8WxOf870LgD+1t4HWy76yWstSV2x+hq7/3d2vv6fgulXhDroQvcdh/Jt6SbxhNmeNe+m/2okIUAdCLAXotovijzoRRd+naAwqg9Yjvn+En/7oWfdr3VAkTNNTOlaz15MI4mRn25GCQjmzZAnJPiADVT8F0xpQltRUyRJBjyorbdvWrYrgkYEgag1shho81jp6h8/yG+PH01VyffawZ+bhe+x1j4X39J68pghrYJSz95EDyBOvcz15CPeIUeghM56NkP1NQEJwo/r6pkJqgncY8Dwn1/M/GG/IY28Yw87Ds1ODBEMTOo7gFe9jaPCeL8wle48j4eE66Fxf0A3kEhnH/eOs4LhgBBNpBqaJjEaWE7yhQBlDu22bdOkSdDiGcGV1pTK/wI/L6DlEtOiemqatXf8MBnS9PThslnvNox998vIoE3iTIzHp5kk29PihgiZhX2Tu2iXdTM8D5CVGEZBhikkHDxosaCjyk7kjcMTzMa7YPHExcYpGk5nHUPfj4ms/WQfMp+8Szdrw9hTz40lm/Gc81auHo7kximiqM/VZJ5+dkIMRwJkw3J18BNqLZeYCa9Lp9DDKy3W1k5GRsn3IEIHMSGsFNDxL5DV8DyeCcWG9cK+sYfTKyuUr7KRhJyqgifEI4yTwG+6l/4ABqknlvsl0AGmiboBgrerojuTqPZx17gd9BwMWjmFETJTdceHRGtCZr83QWtu5Y4fGh73C2PObuWBdMR/YGdRkoFe6PutkwB9X7xbVK7YDhdZkzD7KcNng5k7EOTXj7OvQL/XyhY0TbMMf6wV3++yTz+zZ5561a/5+jb3+xuv28ssv23njx6kPCU4EcCYch7ffekv7h0ACa5wx2LF9h5yItz/73DZ89KG98s9X7M477rSr/36Vak3uvHuK3XrjFLttyhT1b5o48RK79PIJClZ/++X39sEHH9jGjZts/vPP2ahTRtqPPy627dt32uV/u0wolZNPPsXeefsdOQefZ6aa5W81Ky6zFlH7XQYytrOcCO6vT+8+uucRl9xiltbNzupdo9qn1cv/VA3PxvV/2VsffGGTbp5pPTvUWo/+fTS+UNqCHiDDA1lRQX6+0SqAvRAZFq7C8OioaP1m7e3ZtbuJAZI1pjlOSWliFxMi5NmpNzXypk+d+U2CopZ+pvNxdLSgQM17QiD8vBPhhTKfZxN5uljOyw+1AWpEFxXdhOuEYhVBj9DSRoqMDJpoOOHHZmOBwCxdXQ0cqUJYU/BpGK7dunWV0QTDDcXLdE/EMCcCzvlcE7Z8RRD4u0eP7upy+dSC82zOfb8FTFBVMggpwiaaTiU6EKCefQbakexDFlpfgy1jRUV0Z6yzyuoa0bR279nbfli02NpmtLeYuHg1kevYqbMyHxSTpqW1FDQJYUVNR0pqa7v44ksUVf5lxTLr0bObxcRE2d9vPsqlf/sNT2i8YUVg8yB05r5ymk268D3RZbJxYS6KjUuwvCOF1qlzN0tJTZWTAq6V7EMZKfnKckuMjxHdKvUEGHd0dmT+PDOWIh5qsBcmeNIND7RqEtrPTttjtz3msCFz71phKYlJFtLQKIykBCVKsN518sXI5O9o5g9jnWgH0KKguRdOFI5EeDg1D5HKNJGmViQFJ5XO1yE4i3n6jbMQGxPrUoi1daJfk8KNj5ch6tcohoAgcQ0Nyuqg5NR5NtQ1RBI+MCh2CwkPs9IgE8EY4qjQaZyC+O7de1p6mwzVZKzfsNFSW6aJ+vebb761d6hT6NXTQiKjbfNfm+y662+UA4GDx/rEoEDQUfjPXkHxEH0hOonhwmvvvPOODRo80Fq3baWMFsIWBxuly/pGwfI5Fzl1ad4vvvjSenTvYY89+sBRazPVTc/ki65sqoNAeXVo117CDQPgmD7H6LwIA4wMnEQ+k5N3yOob6JQLqYGDZDz3nHOYPRfe3VMWWlJ8gnDkddW1VpB3RAIG/HJJeZXlllVabFKK8ObAC4cNPVFRQBxnri+KQ/XOKBG0iT4XZAdfeukF1wcmJkYZkj/DN5n9HmQiWjvmMctxeJ5Hpz6p+Z225GXVFujwxn43s+k/Xt20RvncI+e/pv/vX3iNzf5b4FB4A0OCK/i4p+3h36kBy5OvmfDZCQ9xSjYbE79YX/QQGpyDI9bSMpv1oPA3Ai6fwze58o4GTkR362ltbIXV2K6mRnVyIrj2f2RAqjo5J8If0QsDZyIIwOJIUH3x4r996r/jH0zEe5s5Effbw6LXbepGHaRsrvr+TTkRFF2P94++yOz+b26S44DOYT/RE4KaMXKhGH3ZuTlWBxNcTbV16NhRkTYi4MjA5j+CiGAM5eTIgUCnaW+R3c3OlhMBpeuQIUO0h9nLwJaAqnAeso/8TSYAPYkhzz1h1KEnMaCJsiI30JHILzIeBBYERSktVTCCv339QXPqT99ngs97x8RThRKwQ55wT2QocSR8w0n0LsWSyFb2IseB/ft1XZwuMq/oKfavnIjoaGekBo6EL6z2GGjeR/5xflhpfC8MZTWQx+Xl0qk4PBipMTFxFtIIjh8nL0Z9irgXmm+C64fhB6rQLdu32tW9wLO548Ghrg9K6axS69Axw6b0DIxQ9jh8IxObrf8A5njrR/+w1i1bmdU3WkIc/R5aixozLDJC90OtwjwnAAAgAElEQVRAbAeMUXv2SkeRGSEiC/sS4wuuH1QB88BzA5WOi40XbJPIPK9jNHl6Vu9MIrt9jQRj4O0iZC1rAUeQ933mBngKP6IbTUxsciIYV++MiNI1qFENgYaXa0BmUlfX1B+J/7ke3+P8wJkcZC5UbD0ETyEUIIv962+/CvURTUBNjFnVujZrnN8wWbVISlYQjwAVdOALP/9c98A6HTpsmEg+QFdwTShjN/z1l8YVhzAkLERriuvxedYBkPHImChbsuJne/umt5om7K5P79J5KWj3Dtfwk4YbXdZ9Zoe9IhagyEjND8FC4Mv5RYX28QUuwKDMs2/eybrwMFYch3c8f7ZZvye32ucffGo9u/e0Dz/4UBAgxv+Zp5+xyZMn28/LfrbqAalWlpljhev32Ny5c23Ww7OsZWpL3Q/zzLyALHjmmadt9iOP2P3332/XTr5WOvayyy9VJub6GyfbQzNm2x2332FDhw6zSy652Madf47l5OTZz0uWCw6MfnzmmWek6/jZsOEvORvAnLjG3j377MqrrrS3v/xLj/j4tEvtpGEn2eVXXC5Hc8e2HTb/hflqgfDRBx/ZUws+sIeeet7s2Ik2PulP271tlx3af8hyD+fYmeecZat+X2UDhw4WaxZyAUIU5lhMYpVVsgN9/YvsyJhYyQLdHzTj+QVWVVEhZAjrBIfT15c11Um9cP+tjR5nzuLg5CxYn1WA2QKDDyPaR3f9RmIB+mIvj5XyRpzPTCB0iMx7J4Lv8EMEmsJqH1WWVx0aKnwdwhNDSFRgCUkWFR3vGrwNGaJFRaSTlGhZSYkd2L9PDdfoTI1B61mkwP4rEl5RIcXizw82HYOTzXbo0EGbNGmS0lI+uk5nw3adeljOwX1WW16qdF19fa0M2ZKycktJTbPRY8fa8y++bF279bDDObnILDvn3HFyGMi6cF3uC3hScUmZXXPNDfbHn2vE1nTWWafb+vVrLCI8xGJio+yOB25qBitZbPf9Y6M98ly//8FCiLYnH8iyiMgYKywps85du1uHjp1t7959MuATKJA7kqsipNjIcEtOjLO6IBMAbzCb0KWkKLZ1jhoOAQoEg5NxYlEw9pMfOMqb/8Q/llhyfLyECkXbrBHgSTXqB9GobAZNzBwhU72Es9LEQdQEZyM6GiascEFUGkNMShw4GZAmDP+CAjosO8iUiv7MMYMguCnGjo6Ns9h4h1URpXBYmCKLrDHWiByGwImQkA0oEfsPP93WrfzBCspKLKVlS9Vd7N9/QB3HwQP37TdAa3D7jkz1J9h/4KAd07e/cP9nnX2ODIGI+Hhb88dqW7N2nTDG77//vox9IERkJt577z0VRUMdh1OBAeIbNjHeV/39VN33tTe6Tp7sHRQv85aUmGydOnVWHZDHzs68/55mc59s90y7XegZ8KSi8w2UGPhdFjWdN3FsYCX58ssvHW90ZaUMKIRGZBTNgCjWJqsBbLHeXnjpgmaWrLO8Z07/1mKjYtQzpLigUExdUByGRkZb5oFsS05Lt9GjxwguQqM6YE0YbXv27NWckQ1kro8cyRNd3W+//Wovv/ySFZcWKwOJ478+Y6t7tm8CC791eBNL0j1pl2j9Pfqna8IzdcgV9vgYVwDmHYJpy66yxy5/w2Z+fJ1e9jLn8avePApn8IysvkYCR8FDHTxNbOBE9Aw/Wky+vcx9CCeCour0IEvjMw68V/yPPK3r3s+7njn+MzgR5Bo8Rz3Fv1GWYDSmK7baJsan9G0BtKl5U3Z2f7zzEj2Dk5wIHKgA2lPgEkFyIkabmUeI+1rs/0FY/K95aXyjI67oV7XJ7ot2XpOn1/1607mWG4hCTwgM+BIn4pbG+U2fG/fA18Kts6+TU1pYmwwHZ4IinHq+sIhIO5J/RJBZMr0YySh/om0eN47MwmGAsEK1XFFRovteu26ddAdrjX2NEkUGISeBDbIfMS6JyCIX2MfoTiKqRILFohdEqr0xQiTP04AS2UM5k9X0jel8xBsDC8PCY+sxfMQCCDFJY6MMNR/59k0wwZrj1KA/PQkKMlm0sNxLY6ODD7durb0MscjePbs17txHcxYnzq2ajLg4vaci9aBTNw4C1+AeuS+inDw7UWQglp4ByizUqipqZIRAww7ZBz/w1VNwSgT7wOGDduDQASuvrrQ7hjj513Jonn7n7wmKl/6Tppk3vSMRiJMbXrjRMtLbWk1FtQJRgwcOVg3b7v37rHV6a+H8l/+8TJkmikUvGH++MjSMC7VwoqmPiRG5hpzSqEg5EbDZoYt8Izh+e/njmSr9fDAnvOYdQsYIeY9sY84ZT/QFDidjSfCJcW3OfsW5Pf0r36MmQpmJkBDXFylgZ1KWqKqqqckh983nwS59//13cuKYu379+9r6DesVEUfl8pvnRb+x/lgPRKhPGjpMQVdsAqjkF/34o/YJ80rdKPWfyHHuNzsnW1Aa9gBORNt2GY7SNqjP4ZnjExOEhPjky8/svVt820yzcx8fp3WNEct3GK9hQ4fa8mXLZT9wT+xBZQPj40VRzDULioqENnjllIADu7kTQewnkPmnv+wy98jT2svfsfHjzrdHZ8623r362JcLv7Cr/361ahAenvWwnX766XbSSSeqPqMmPUZOBDr+o48/cg0EI6Ns5cqVYn+EnWn+/Pn29NNzJWsWLVqkeZx46UQ7eGi/XTHpcrv7jqmqiaBu8oorr7Csuz40i4m3DjNOV43BggULVAMJ+uWWW27VHj3nnLM1L8DmZsycaZddepndfc/dIpGZ89gcW/CvBTZv3jzJEWo2npn3jD32+GNil3p+/vMqFP/pp59s+JgRVltda6tW/GZ5OXk27vzzbN2GddZvcD9r07qN5vv4IUMUzICeHRsYyJKIHGpqne0V9LthHbCnWcd7snbJ8QfZwHolEOMzZUIivTb7rqbCam6Shc3hC3toEFZYWiZB6msg/IL3Hre84KCQlu/5NC43J0q7qEhXzR0do/NiwII7h1ZVxbGCCrmO0kRlWUREOpjYhpBQO/3Mc23tug2WnJQoQ4oOuYcOHBDmmlQXFKP8kIWoLC8XE1NUZISMXvUpCMFpcUwKpE4ZjP0H9gv6dOaZZ9h3336rvgZE0om8p7fvKieisihfHQnrGx02NCEp2RKTW1gBPNyFJZaQnGL7DxxSjwFYmog6gSWj3wOODQusW7ce1qVbH6usrLbn5z9r6emtrE16mpWXF9vu3TvtmX/9o1mOdr09fu9OmzrHMRT9+xFt02743WLiE8TZX15VYwMGDrZWrdM1ViqGRvhVlFpMRJjFRkVaQ121IEeRUa6btc8YRUa4yCdF57wuaBO9NsSsRHfRWps8s7+9/MBau+FhVyuyYNoy0dwx5zhJZG44WFwU5CB4qLEQ3jRwIpxwDLGk5AQVRrGGACihyMhCyDHFwKyqkhPhz4VDIgdCnO2h1hgRqWwPh5zcENMaQtCi6ETLCEwqoNkTo0hIiPU+fpStWfGdWWSYVdXV2K5du+VI0O8Ah69X7z4WGhZhmzZtVl0Ec3n+BRfa+ZdebvUVlbZv337bmZll+RRM9+plxx43xH784XsZ9DfceJMtXvSjvf7663bNNdfIyPAKY+q0s/+H+fv/59O/cvmVs+RMwHw05pRjmzIEJ44Yq6geUTuemf3068qVSsEzxmQ8brrhRsEIMFiWL1um+UGRI3yJnO7bm2XWAEd4WcDWUavmS88976N+Tkk/MO0FUf9GhIbZgb37raSwSMIiOi7RGiJirKbBbNQpY6xPn2MEN8LZb2wMcWsvaJDEXsnJybbex/S2Vat+s6VLl8hZXLR4sWBtm9pvc9EiD0FwDMaugbU/AkKn+6+4WgpjVtiCo05A4AzMXnizZMwDdzeLzfvsgi/3aN4nIvhe6/EOvoWT4A8PV/KvNad4JQPBAUsQR/lNu3Xdvi+Fqg7CG/2+izVOBA5E81qK5udNL8s5+uw++0HRdfyxTffk6WMHbtrgnAgQaEG07degzcT/difC5z15jiYnYk/gEhWZXT/QFYS8vCnoJIfTFbw9xzUXt/3NnIhLZi+WMQtNNFkJMorAHYAjAqfIL6TRVp21zchQtBTjCi8DhSi2opgYGZIcyBL+JnuNoYVRiDzBIceo4YeAGLULKFlPy4qhjzNP1JnzIoso3HQOdnxTbYOnZvVkJjgl6A30J44H94b+Q77xuuqa6hx8V3SsubnacxhvvqmcdxZ4D6MZPdfUj4ki6cJCUYBjUGIAo4t5P549HGJ2cD+60FF4+qyi79iNbMYZQ56KLa+kRGOG3vBRbIwRnplzMA7cO++5Ds8Jlpt9xMJCIyw8IkyBPpgLqRVjTsDQ79m/xzJ3Z1llbZX1meqKgG4IioKanAhPQNAcvuTZfwMI47lTz7Uhg4+z9hntLcxCBeugsVlO/hFF4KnnI0hSlF8gI2rQgAGCbfIsyO+wcMfSBXkLGXN0SnVVjZh1QAjwfIwtY8gYCO4dMAp59ARzwOdYG5yX9cD48D7/s56wYVSLU1HR5ET4gIjPQDTvwxGmFhGuFsJH7jFWsGkcXbjrQ8FcssYzd+6UbuDawHGOP2GIoGNbt20ToyUwPbJrHNhjfBdDHaaeiy+8SHoYoxIne8lPP6knxMDBx6rulEh6WGi4ZWZlqiEcukeF47GxqlXlNxku1iZ76eLzHa2+r/HizzGLxioCzr3jtKqHyt59qn+E0Yu58dk6xjslxa1n7EHmhMAAQcCPB79v9kEgyUGiBk7EhbUT3B60EEXWd27PtJx9hy29VbpNnzbdnnzqSTn9jPHcp+ba1m1b1US1JD3l/1H33mF+VdXb95reMy3JTNokmbRJ75UQQggk9F6kSVMRFZEmYmiKiCgIKDZQQYqoQcAAoYb0hCSk18lkaibTe+/v9bn32TOjv+f9432vp/yekyvXzHzrOfvsvfYq930v++hXf+jlY/oEOf2i4AS/+uqr9tZbb4nkjO9BsHzHHXfYE088YadKim3CxLH2zuo1duNXvyrVzIcefsgqf/yh2YQ5tuyJ5XYiO0etCy699FLtmSQOSLSRFF98+iL75JPPBN+Hc3nNNV/Refzz7X/a6tX/0L6Dz8L3/+Mf/7C//e1N+VM/efwn8jlvv+N2mzJjiqpMhScKVPVY9dAqK6soswsvOl/9MrAhEOk9zwr1MuwRtsQ3uhSMT73RonVfsXsFuXlK3jNv8AlAgnhOEaMf8vdnH+3hZvKgz+L6yNgRq9qlbuPxeJ47gbPCBORGYFiYyD//k4MoPPLtN+TsMdAYXKoGPohgAQpX2tGpzCgOJdE52WlOjsYYTBwcMjgRFhZucxYsFolZ3aGRsktKtJjoKNuyaZOVl5bYwGRUmJqtvaXV6mprVKHgeZcd7VEVgyYcnd2d6pIIbg/tbxj59DM4ePCAGq3hmEE06SJTjnMdFW319bUWGx9jp0pLbOq0Gbbv4CEbOjzDRmaOsV2798kppukc5XPIz9yQgwf2y4ACa4LZfNHFV9muXbutorzUsrOP2LChKBBFWmFBrpWXl1hEOAFMj8v2WI8MBYRyMr0Yiub6OvEuUgamWXhUjEXGxltIeISNHD1WJUYgNBCc4+OibeTwYRYR0mOlp4qspaFO44Bik9e4dsYpXH9Lkq+9U8GWou6gG7ZgZtHRWrg3PjhT9/T577yvhcmiJ/PA+1n0Tke6SdWm3gAigBSJGB0eZqkDk1y1iLKsGNK0jutxzY/a2xVAcIi0HRYm+BSfRUADpyEkKtrCIl3g47XOpVTBa8nOAKmKjpYDTWCiAkdYmE2cu9R2bnjPWrraRSy/50d9cr1YnHu+/jNxMTq7EBIMFVSMTP3sOfO0YHG2gT19/Pk6S04daDfffLO+891335VEHQuM7o6QKhnLadOLep1Tx5zFUPOzP9/Ev8R7vWY33PwjjcFf/vTr4En33B3fuUebT0QU62JEMC/arLqyyhoC3hFGiexBfZ3rO5ExYoScDa272FhbuKgf41Cf6j13fufcXBrv23c8bgvmzrfJWRPtyIHDdvjgQfEkomLjLT5lsI2ZMEnywuHhkZaYlKyxqaysVkbGZ0bz8/OspLTEsiZOEMywoqJc2bzX3/yrbYkP+i33DyI8XMkPCcO03uzB625U5ocEw6MhAYE6y+z7O2/Ud/EfO/TDe4LxAs7gCcq+vO0vj58B4TrtJveisqPpvYHJhIB5jbPvgwavzuQDAIKI7bZA0q/9D4IID2Xyj/ugZLk10ive6s3hu0c1OqEJAqijWRNE0ubID+A6/QMbHl/e+Jl7vd8kXXLNECraWux+XfdvZ/N/3x+rvuXO+d5f/9yeznfyncNGOS+xf9fw8EpHICWQGLXUZc25R+8H0efTDz8o+CP8NBTsyLAj1jBiZIZkL/MLi8SPoJcKNglpSWw9mTkca08kJnhgX2AdcWCPxcUKKtc49NhIHB0FH9HRCvyBMjEfUQIiyCAwwJnGifOZVp7HnhIoeBEGPoPnCRw8WRpnge/knNTorrZWDgQJAV7H54CfRkYaCA6bPmudz8YpufHGG/Va7JGzrUhxN0vulD1J2fRk11QV3X2ynyQpGBeSSRx8lm+4h8NBVYZzYU923BOn/MZ/3zSN6/XypF61ETtEj4bqyjpVl8PC6KXQqWTdgMQE+RQlZaessqZSKoIVtVWCNZVXV9jOFxzb/lh+YL/6dZ5XEgKn0QfiwUsu+ekldvay5VIsbKpvFL8Lx3farJmWk3vCUpNT1DQrhr2kq9sqyyuEQPABAHstDirXiZQo9x1OXEx0jNRscLi4Jk9kZ8x8l27uAXui7+HB6xh/7pFX8vLVCp5jL+UekWT1/D5ez8Ec8/uZggp07gTdpdGbk4RGFUmViY4O7f+q/ID4SEoSkZ5ghkZlOPpp6YOlzkSH7iFDh2jc+Z35hK/F+eEDNNbV2w3XXa89GA4IlbUd27cbdn3ajJnaZ1W16gmx1W+tFt+CKhQwc5xsHFjGEMgr84aA7Kbrb3Rr96jZovsW6zq2Tw32AqSaKy53nc3Dw+UMs0YJeCE4s/5IrpGIPXYsW1yOP89wMFbd//4BZa3ZsJfdAxd8/6dKbDLOrc2tVl9Tb7nHctTBmbnrktVDLC83TwEiPBHmAPwAroMgSspMAaTfy8k7R951eR4+YpgdPnjYKYZWVdng9EEWEtZjx4/m9gbqnP8PH/6BlZRWWEFhkXW1ddj6zwOidE+PkujwSL9717etvqHODhw6ZDt3fKnGspDXpWzV1moZIzNsyZLF9re//sP5XeHhqqzxEw4H54f9O3PFmVZeUW7bN27vbUA7KnOkXX3F5eK1emVUzl/qYIFIjQKHQHSHtc8c5jrxOQg6CLyxDcz7/qphjrNqFvLBS7/o4Q0sBhmPQMcZI8ZEwNm3gFjNl7FwmPS+CsHrvXF58kWHW/7Rd/8mA+MXA11rBZ8JCEIqn+C8dXbJQPH9OAzcQKBHvM9ngmITBlhE7AA57cifwtavqapSG/T83BzbtmWLJaMA09qsRYBiELAaeibgkKM+QdRKmZsboox4iClwWbLkdNdNuLpKJVYw/nEx0dbW0mJd7R3K7lPVaO9AL7vLklIH2rr1G+36r95ssfEDbN2GjRYWHikJ1/gBAzTRFViFh0vFhxtQWlZpkVEJ1tnRbVlTJ1rhiWyrr6tWhjgv97i1tzVbeESI+irAo8AxxQDQhRCDQcaiu61Vjm50XLydyC+yoSNHW0z8AKuqrVcmn2w11xEa0m1jM0dZaHeH5edkW3NjvSUSSLV1KKuvDco3amt35GOiXT8x+MkB1Iz7jFGrqqiwu59dYc99e40lJyVpgbABqwIQGGDuB5+vTtVqE++4CS6rEmaJSfFBEEE/B5RtyKpArHYdS31pjBIaBoz7AFeDeIPgIWpAonUFak18Ju9xQWe4eBYYLoyoO3enJsL8nDj3TNu27h2rqK20H/16rv3k/oP2w6c84H6BPf3oK9bc3CqOBHwTSNaHDh1RJYYyPOTh1EGDraq+TkEE1w5hEDiC7zbrGsHF6O/xE3Lsnrs/02b9w1UTnbHT4QH6fV7zgiV3yNjiVCDXu3//AWV4aCaIuMCFF14oB8ORqxsVuPA9OAmQnXBo6ELLQqcywgYJPlWNDWfP1ntZQ7d97fJ+58GvfUHEvff9TeOm7GZltTqWnn/u+bZl42b7aO2HyhhGxcRbZ0iEnXfRpTZn9lxBz5iLZHzr6xsVpNP9lHMTcTMqwlJTk+0Pf/i9qhJUnGiyuC5iHVx99x8969UOi/CV69+028MuUrCLugcHxvNnqa+7GMcXDYKY67HPbtc5e6fsJ98MNpVSs3vfvE6PP3NZQLTr73j4UfCQpiyz+ba915nnad+LwPeH8MGEd/j7BxGQrjl8EOCrEl7ZKcUWWZflWZ2VyCF+J0Dye64Fn8ljvvKBLCxHXxASBBEeBfBOcAEQxhebHQ2UYvuQv/9xm/8v+JMg4uSvh9mT9oC9FwQEvg8EY+ahZF7qlTG6PujEx73J+sZq9Q9KTkoWnInqGF3vBWdCwQ6Ri64uCTekD0nvVRsiGYXNQcaQ/UcZ0fh4bZ5U88hSstY3/eIyW3L/O87pOnpU844sMoki1iTvAw5B4MBnenlnHEogA7zeJ9s87AR7ToWhf6Cg5EfgHPA8jqfnT5DR9hAmxBr4zOvTbtHd/dnuH2vdce5s8Nima665Ro6hbGRQMcAB8MRpbC/nwn8Izhy8X30igm7I4mX0a7hHZt6ThD2kxzse/O2rNDgp/M318Dw/4UR0YU7VZ5QGMQhohEgxSAo/lWVWXFpsI8eMsuN5ObZ1xzYrLj1lb7/8dt8M9oG0dxoDG+KDiNQr+rSfv/3TX9n0KdMsKjzSRgyDDzDcOqzbqmtr5Bi3NDaJ/zVy+Ag1pwOmy1hDUsW5hDcCj4Yggqx6Bfyw9g6RT7lnXhVLfQviXMadseG6ecw3fuM+4UM57psTAfFBB+NNRYznvWCIr0Rw0byeIIL9mN+7pVzY3dskjv0XUjH3DJ/NKxvBieB7cBBxzMHwk4hlrM9YeoYdPnJE0qT0YCC44P6sPGelDR82XE4sjW5HjsgQlwLlP3gSqGnhmKqhLlCtyEipFL33/nuCLjHnCVZGjXZqYKw35qxr2FZkqy55sPc+XvyLywRTXjvs/d7HVuSt0Ny87NJL5dCjIsb37tq5S3MbqO+wYRlSWKOq8vKMgP/2n0HEA2bD0k/abc++oqqR73VBPwiusbjopK5z2pRpVlRcpEw+/Kezzz5HAQz8B94zevQoGzRwsAR7SOJmZIywA4cOav7Q1JXrAkrNPDhy+LBUCfft26sxYg4sWrjQyfCPzRRvhD0yNIy9jYaCXeoIPXzoUP0sKiqwDes/lw3pCenRZ1TXVGldwOui3zWwZbpHw02g6R+CLASKoGjg77D3ck5An5KSk+RzMWe9CmrWhPEW1tGjSoTvtM55qm8KfWWiozRHmK/MT9YwIgRIIhOEUVGJjogUb4LABqYE8xZ/WH0xCCL+8uQDPWROCAQwVsLihYX1Yh8hpdEUrCOAiHBj/YLhRPnPQqLJCe+V8Qj0t/W60BBFlxiQhsYmkTHVtE7RdIz0vLl4VHEqK6tk1BkoXoMTTSZ69LgsOcvc5GVnLrUD+/bb2DGj5eB+ufMLZdp74EAgHxsWZskQhkJMZFYueETGKIdVT05U1oWIVnJ2CXGOe9HUqAw7zj8GNzF9hFWeOmltDXWCM1mI63h6+PARi4qNs7j4AZJtbaYTaXWtstWDBqdbbX29oFJMRBYUhoIgYkQGRGok8RqtrbXJPvvkQ2tsqLXIiBAFEpGR4RYfF2Pff9pRBp//4dperC5jmxgXp7EbmDbEikvKbcLkaRYeHauOyxMnT1Zp/QBNZCrKRaoO7e60lsZ6Cwth8kTKb1OlIHDsHQmMQCFMhHYMFOPtsrwxqhDAFeAAIlVfUW5REU4LOzwiMpBWdYpVvKeurlYBG5tSPLrOfGZn0NMhHJgUmv+OHEblSVWvQKZOHBpFtCGBnjmqKe58pE+MDHByirUHWuVMfp6D40FA5LXV+Z3HBasj2xUWZpPmLbOtn75tdz3p4GEv/bzCbruP/ggn7bUXvrSamlr7zqphvQbtjhs3i3w8ciQdr0NU6g6LjLSUwWkqo959f5rd8tXP1Yma+7Jz5y6VMxkDOAI4B6+88oqqCi/8znEh3OGrDn1NjP7dx+tflXjBsrImai0BSwI+BDGrtqZOgSnXK6nd8Aidw4b1GyTvitAAzwujPGyoMkQ4RdNn9Gmsu+/s6wB8//1fd13fkX47mm1XX3GVrTj/Qvvgrbft/CuS7LqLfq25nltUahMmTrFbb73Nxk/IUiARq8yc6wmz/YsvFLTgTAwcNFDz/P7779NzUTFRtqbtg75hCDc7f/V79v7eAMMUEJ+/l3Gd/fKU40OYF1HzTebmmD3wu5sUNHpSo6+csvELchJAC9gYff+Q5yO99xHwIlgIgUDV/Oi+5nKey+DlWfsHEaff/oy04t/9NazsPmiTDwZ84OGdf4KIUVZgJfY1NZsbYE6RiYDhppde6eWAvJR1qx73QYQnbn97byBj6seAIAI4j0NU9cajBBFZaWaP/7uC7L9Pq/9mf8Fk8dyGVVFmJ1vd2iOIIED7tX2794w9hIwKEEEEf3sOCo9d9o1VFkNVNjJKHarZV1gTBP7DIFaHmI0aPVpJsPKqam3K2HnshCeiUgAF9sFawRlgE0UcAxge1Yi8N7+n81ly/9sKbJEwdQmeeJs5a5YCCQ7mPtKJPF/HfkGitLZWxGt+IqfJ5xF8kP1lrroO9a6KzN4Ep8pLfO7du1f7L5/n1aB4P86iryiz0c+eNUvZWs7ptNNOU1YSLLYPSLgesquyy4IfUnHtkZOAHWFPoit9U2Oj3oPN8dlX1pmI4eXl6t/Enk62GgVB7J2XhefaqfSYpCIAACAASURBVOAo6wvvgt4BqP/Fxjq52x5690RYV2e3/AoCCP47mdAuq6yusNKKMhs0ZJDtP3TA8k8W2qnyEiuvrLBP//GJmw8sY6oNvtoY2IVbXrpFFY63f+H6iXDc/tgzNmPqDDXOyhyVKax+wcki9aGCUI58OogFIF5UJRgbYDLYUhJSVK7IqOOkpw8dIkeJcUXEgvEjcGD+eC4M98TzPD3X0JOoPXyY9zEPcPAUvEVHa87xPp+s5TkODxlnDLn3qpLU1Svxxr5c3+BI/XwHEHDOm3vGueK/EQQRRPJ9YPlxXOmDwFpANXDe/Pm2bft2yxo/wT78+EN9B/Ps3JXnWm11rbgy2dnH7P01a9QzYsmSJXKWcVpRKQP+u3//PotkDjQ32chRJMGqhIhgDrAOUceENA1kqqa+xk4U51pXSJd9el5wP/tMr13efpnGYf68eVZZUakMEsnXjz76SCIBQKPo7cS+XFpWbqsHBDY93OysgvO077549q96xTh+8upTUt4CjoMaE+c2atRIBVb4Se+tWSM+BIE+sCmSD6wZpG1xmOkFQeDEvFa1Ljzcdny5ywqKCjXe+LtIPgPj2rRxgx08cMAOHzooB3/FOefYDTdcr6QmipsEUe3tnTZwULo11DepZxbr/byV56r1wL/efde2bt1is2bNVMID0SCkYtm3SXqMmzBOSbrqymqhR/Cjua8kGfBzpkyeogQiEsn4YvicHAT9oG0IdOpRN42KlfIS/ijrnDnM3gzZWvD0DgdP5NqYjzzHd7CPIn88OmOk+Ko+MPZNJZmrBNohz33/9h4Mhi91SmUFDkSgAYs3Xlxa0otDd8bIZfIpb7moOUYNfpjoOBc4P2RICU4YGOvusgZ6RLTS6RBdaOBLnVLGyRw71uobGpVxZQHwPPrwLJ4BSYnKLtF4iizLuHFjbeaMGfaPv/1NKkqDUlLkvFaWlQrGhLoAuHy64VJZqK2tUbYWh1LOZzuYxEaVqxITgQ5162Y4JjrGLlxVi2FjJ8ohP1WQJzxgSEinuAws0vi4BMnNAjeiZwQEWYIItIvThg23uIQBVlxSrM7WF1x4oW3ctNVGjR4nOBWQpf379tj2rVsscUCcVZQVC+JEAJGakmQ/fN6pNT1x55sKdlgAENCIkotPlVhIWKQlJKVYfWOrZU2aakmpgyRPOnnyFNvw+XprbWq0ubNn2hdbNltifKx1d3bI+e/sAr/qSqK+zO0DCH4ygZiAVTU1Mkoioqvc1mzJKCMBa2ts0NhERsdYCxkucKKQviSp2q4MUxNBVHyspSQOkFIUnYnpH8F4M/Y4v7CBacgHXAVDqbnQ3i4DDtGaCoWydFKkCFFjugi6gQYldw89YJy8UgiZDIwh58wCEIExMtImLVhuX3z2rj4DA0yVAqNw1+Pn2hu/2qP7ySbw0LPOebnva0/pfAggmBfItPH62oYGe+Qp59Wtume35gvzN8TCJHmqLE1jo+Xm5tu+/QdkwOD2PPrTWcHW1hck9DUz6O/h9T3/nbv+og0GY8Ocn5g12Rrqm4UphtisLGFYhDppQ9DDuYAcOHv2LPVHoXnhpk0b1fmaigCVuVACROBB4aF214MLe7/4/nv/qaAOh4LGhWctXWZzZs2xMZNKel/zwLfWWn1LpxUVl9rdd99jEyZmBZjqFokNUEGBj0F2hCwXEELW/4svvqjeLGoAmcSaqbZPYxxD+Pz3XBBx1n1LVDXkPP8xIMAhkVT0sZZXpPVEZFAmQVHn2SM/VEaIecO9omEVBpHsCpsXxpKN4Ln0QBXEcyT4zGC4rwuy2p7ISxBBBlyG+Kh7w72/vdFCe8LsrecdvMI7tz5L7l/fH9a0QIHDBWZ/yjGrPtqL1e3tWbHY7Nms7/4XHgSfTybeV0C8fGzSp84xFS/Ad7QOfv53DiJ8Hwjf8YYuPQQRoKSzgmIRBZrV0a5a5oMIOCY+qPKVCZ73QcTfWl0V6+FV38Ds2ICERK0L1i37BVVnggn2tPgEuHjxlp19XE47zuvRY0ekIEaDz81bN8tBAuahJqWHD9mPfuT6Z3e1upT3nXd/zaZMmaaMK45S5hhEBSJkH3HAvLQ0doC5SCKMdQnsiTUMRAbIo89GY3O8ktPvLnaTffnTe+WYCAYiMZAkOVds5hGRUQo6aBKVlJik4ITAAxw7DgH7BEIPZHEXzF/QWwkgOKAqjPw2dl+CJoFCHPhmpDKxs/W1NXJ82HNTUlPlSEi69RSKRS75hNgEQYRELMyhDFT9pbodEiobyLmSSFEGe+So3mohr/MoBydHGiVsPk5oR1eHISRf21BnB48dUZ+ImAecoPEPgmaDvcXT/kFEuNmVT14pe5Wbk2u3PeO0kF/85gwbnTHKRmWMkq8APLqqsko2C14AiSGug/PnnAiGaPxKJYL7hkPFHiCobJi7LqBPVMcJAHxncMbSy/QKH97drXuG3cEeirhP49vAyee6+T7tdVFRvb02OGefBBGxO4Dlev+LsWtpbBQMm3vkkyaCniPN29zcK7aRc+KEMsvs5QTX27ZvE5LirGVnuq7knZ1OkSwm3vbt36Ngwyc7vWNIk9EjR44qu7548WK78vIrLRsYUHSMbdm21aJiYwQPTxmUams/+lBJI/4zdyGhkzQmWANVgYxoeVWFFZYVmYWH2GtnuH5DHAtemqtMOo7typUrNWfp+syxf99+mzZtmvbykaNH24n8PPmEr8wLqhBUpNLNbtxxq/3louCxOWY/fOFROdqJCQMsc3SmIGj1jfWWPiLdUgelKEHwm1//xhHRm5pt5xc71JzwuWefs4svuNA62ztVnSBQJsik2R4KoY2tLXY0J9vqmxpt8ZIlmhfwnT5e+6HVVFZZUV6+nb1smd168y0SOgES+eXePZY6eJDQKddcebXWBqIHjDMVRaoHtAEARcI+zp5VUVmhDt6+sWXakHRJ6zIvt2/bpnFFWYygfWzmGPm2fl17VAh7spRTIyOCvi+JEhEA2eG5zL6vlYL8QAmU+eZVtZiHrE3mdNrgNNkZfDfnQ3cISs08p+LLEfL0vV/v4WazICTv1u4aSwiTHmQu2rtd5cDDmMBy4fiDa3eTEpx8t0pZvnkcWRduFidSVVEuKAyfRxYTbWrKznQoJnuP9GvOiVz1YQDPOnxEhtqQs+A8xpBsN116gUjQaZndYw4dKA8csJJTxfRUE2kLjBkLHqcVRxzMIwtPGRagTN1dcmxx3IE2tTQD42rRYBCsYLCHT5hiddVVVlZ8UhAoFG4a4RfExGhyDRs6XJi9M5cukzzp1m3bbMy4CZaYmmonS0osMSVZakCnn7HEik+V2tEjxxVRpyQjt1dl27ZsNiq7bS0NCizo/hweFmIF+bk2deoUnRPX+dSr59uP79hgISFh4qZAqm5oarWExFQ7bfEZljpoiLowE8BBICoqyLeKklMKgOgVQddq9Pp7jCZBDm8pNr06knM/IzVByWow8Wrq6mQowbkz7tIjx/jW1lpibJw6TMcnJiozX13fYCX0JoiOtqSkRAVtYdZjxYUFFhsVrkACpajJWVmqEEF4pzrE/SHo4F4R2KiM29Wlce8A4kbDuahowdD4HxkTa3HJiQYqWpWMAIdHwKpFEWyMntCPQfZZNfElKGF3dFpP0M1aREcaqkA4rK1VO3gi8m+uOsMe+MarWnh8Fps0G70qZjHRgQBAiJWUlOozqTYQ8I4clanAGacFEvahQ4cVWOzZs9defM2LUfYRefuEznvt6b81W7v2+r/1NgsiUCdQiQxH8rjVzlhyhiBQBFeffPKpjBLwJxrLkL2kkQ19R5qaCWhyLDExwSJCQ21woiNMd3S124NPoO/jjkce+kiyizg8ZHHnz5lrQ9KGWnFRsf3r7XctbVC6hYVHWfowB587+5xzdG4EHmzInidFFpbNkpIvZDM2qzvvvFPQj67OdgsP6baGxjprbm1TBot1X1lVbdU1tapC7h25t69Y45EJ+PDEc8R3fvi8E+GhPYE6yw8/uUPZ1X1//3nvtS2/8xe6x8+k/tHsLrPv3HWt63ESHmbP/MYFFgQRVB18BYLHvPP6UsggvWbDHV+xkO4Q+9dvH9PfHk6jjTDopOyd296fB8vMEi4w+8wFEe/d64j23iHuz4PwQUj/2eCDCB+YXLA3KP97SoYfo0Bc6uhbFojN9v+U/76//1sQEfS6/N2Ub/QGVX58uBef3RTgz7w6D2MQUIxWPXibPf4XJxn80FeBuUVZclKKkiCsYyChEHubmzuUpMKpi4mLEVQB/WISQ/TsAXbQ3dNpBw8dtLr6GiWffvX8nxRE/OjJu62lsdOSElNlq1ClmTR5skjb48eNU9BK9pqsr5Rq2HgDOAfBQn2ja06HY4qzgOMGNIrqwbp166z9ne/o/G99q1bz1ROs+S6cHv4ekJgk55/Nm7XF5wE5QWABfX/sBK8DUnr64tMdBAa+walTEqhAkUoBhSoBoXI8qECCaWcvrigvc41ig87chw4fEmYex44MM/AIVe4HDBDpkoSbdObpx9PZqaw2jo2Tlo51JF1U/Fpa5B9QcYA8il/B92OD4SpQMT5VesqiYqOttqHecvJyLb+40NKecNyMH+wKKgye1uWRmP16vjy0epVkXffu2avGoXNnz7VJWZNUoQBjj7NVXlqmfYLqFE45+wIJS8Z7UNpg9TNwjTm7pFyEgwe/gKCAgE0cCmSCAzUlH+AxJl5Qg2siSOVvssN8B/OAv9m3fHDI316IwnMQfUXLVx98tV1kaQVtjg9BIsx3KQ9hMw0J0ZgSYKrC39OtQIPvmD1rjq15f434EaA3UEIi4TMha6JlHzsqTgCfRUae+8r5EWhwvSSB1Cg1Mcm+efs31XelIC9fqlZJqSm2e+8ecSwOHjlsR44dsYWLFuk8CHIJWtnvqfYMHjRIe05JVZkdyT5i717cB2Na8soiO33JEs1bfI7BaWnqbfGX7zj85i2/u8lVYoDp5Z7Q9X9yYVDRDoIIXnf38fs1/wrzC21gykBVFpAnJ6gelDpIla6J07Mk9/vphk/t3XfescKCIisrLbPMkaMk6//SH16yuNg4iwhzIjGsM1TaSktKFTgNBgppPTYkY7ilDBpod010FcjSabdaR3OrLZ6/0M49+xybO2u2AtTyyko7cOSQVMFICF56wUWqwrHmIEVTERo6bKgSYL7xHlAzgrGx48bpMYJxbEttfZ298693tZ4mZU1ULyfWtLrQo2gJHLOtTT+5j/gy+HTAm/gpTiXVef4FMHPfu4SfHnbIfXByva6TOQdzgvfTW4V7wfvxfxvrG2zMuPFWXVHhmgATRMDC95qvZBmEf2ymSRitxsOsO6RHC9CfBC3sgdcQ7XDiZIJwqlqCLyULDLZT5N3mZmtupLLRHZQ56VZsen9rW4eFoKwTFW3Hso/LGZs+fYbFxSeoasEhGc8msNfdFhtkQopPFtn0aVNtYHKyHT18WEYwKSFBPRogcYOJg2NApolsc3ePw3H1dHfKWceRBe+NLCzBErh9MfFD4GVEKIhoqK226rJSbRDNzQ32rSey7LerjmkjQj6uuanFbvyhy7H95YlTVlBUZBmjRls0mYuwMGtubbGzV64QFu5UcakmpjLFcwK9RjJpd+y3jrYWG5iaYs1NDVZbU2VPvxF0VOrnAzxz7x5DJasnJMzyCosUPMycNde6esJEOmLscdhOFRXZzu3bpczUWF9rLVRdwkNtQEK0iOccbKwYUoI+Du4VY80GwqYFRAeDOGbMWBnRuMgoS4yKtM62dguPhuAcaY0trXIIQyFpR0QEXVdTLPvIYUuIjbYFc+dY/okcS04aYLVVVZaaSHfYdpHVUc3iP2o9bEjg4MXNCAvXfOjsMXFMQsMjgiAi2hJprBTwJ5gPfKdXYhI+L4BE+YwQt9KXhdkkG5tbVEXBSCuDRmPDbleFqmuol4FiwTDHfUlfHVaTk+0HT43XOP3ikSJ956lTJcreERQSfALvItih0gQcj4rR1VdfI/m3X710XnAX+3dk9oBe/5OX9DU4uOyKNxV8exWV/PxCqZvExQ5QdQNlLWUFY+JUmWA+vvEGsrMTdE1DhqTZ4MEDbcPG9cp0/OwpT9b2E6qP5P3Qg9/VBs9Gsn3bdiUQyDzNmzPPXvzdi1Zfh/Rhm81buMQWnna6DBzjx4aFA0B5WzjYAEZGRtY34fvDH/6g7AtrKyE2ylJSk5XVocngkKHDLX3IUFu/YYPgH0fGB9KvIJw8AskXZwgifAXCtXDoCyp8cNGvh97kKU7G5+IHfiNi37M/+XPfSgo+c364q6d7VSV+95h8/9i9IafrNU/2bOt9v3/OQ5dqvpGjDNnjv31Lr/GwKJSbBtgSa7cia7U883wHggh+9yRqz6PgvTzuP98/7//2XIz49Y5UaX4cCCJyzAr2uYcDQdx+luN//6+e9TM0+OqN/4NTWBX0PVFlJggMCSK43pftJntlV3BDKf4F7UQCCopdvflN85WIe753nQQQfvPeW3bnJV/RGkxPI7GSqCSJ4/m1WkrqYEtOSlWDLEr9VMfIgAOzHJxGNr7TSkqL7VTJKXvy/N/qjEcudVHLHU/83jrbUXlJ0Nwmywx0hCoDEBkcL2wIWVNgS/ROIDmBUwV8ImPUSD3H9wKpWD73HIuLd+v9zIuv0mcCRWINsZfiiLKOceR84zCgviLw9vRoX8XR4/eUZCrxrjM3QQkwjKFDhsoZ4GBvwynyfDgpJUKgbWrSNbMXYBep4rMPYPPoaAx8ySs+Mb8ZV2wsDgUEbWzwsKHDZL+pMnMewKZQ+yOzzN/0psA5Zg8hUFNPCMGewYbDiwi12PhYI2AJDQ+1IcOH2aGjR2z9lo32+otBxtr3cfFBhE8icHFBtfLuF75npy1YJAz9vt17beb0mXbh+RcquQJfhvFpqm+QAAgKTapAtLT0SvECI6GjLxCXyoAXgf/DXoCzT9drpK4JQnhce2JcnMaX+8W4eEcYO8r1cb+5PsZbEsKSRXd9tjh43JP2nYhKm8abfZnP9rARX7mIjHAwcZxFAjXml9SmIiJ6uazAzkjIALnhefoGHTp8WM403BCa2VJJY+8oLi7SvvH555/rPM866yzNC4InAmGCXyrhJJfOP+88mz55uvyFjNGjNI/XrV8noRmUtSZPnSpIE68tOVUiRSfiGwI3sPTRsVEWEhlqp8pO2R+nv9JrDa794ipVInwmXdzA6mp7+ppf6jXnPrxC1Y26hgYLj46yxuZmWz3ZlS9nvT1PwTKVBiro11x1jWUfPSYSNUgZ5EwZVzpuA/+65es3WXHJSV0TylW7dn6pAGFo+hBd32233GaJCYnqSwWKAPRBTWWl5ivnROBEv6m6pkY7ePSwvXjlKGtZeq86PA9MTLYbrrnWxmeOsQFxToWtrLJC/3fu2W1nLl1qM6dOU8WDoI8KBjZkRMYIVfIJFJkv8D2yJmYpCc9j3CuUtjZs2qhAhoThuStW2sDkFEkVE+Q01LrENvPFc5WYn6xlJj4JUHGXadAb4fws/GHmlYO0t+t3Lz+MveHwgY3n7FA1ZL4QiEB6xxckiUJ1QtzXF390b4+DmbgvlAwajcnIHFOyi4+zZjpJiqTsmqqQ+YZ8S8TMRYPbIpNJtpeF5KElGBHh/jRQtXqchlVMDIgyIaHhgjORkcQRo2Ebi5/sPph3BoTJTVY+OTlJZao9e3bLWKWnDbbFCxeqCpEDsTMq0mppLhfqyrdqXBYbI8kslIycLrdjw0cgC9vdifi3Muhk0uWAOp6IpY+daA3VVVZdUWbX/6Av7fH7R0/I8IId/NYTk/Ta1c/XCQeYk5tnZ69caQsXL7YTeXm2/+BBGxw05qgqrxSxh6Z4F1xf1Zt5fvEn9ZZ74ri6aldXV4rncdMPXInomXu+tLufdmpCv3+4QJUfnPeWtk6LG5Bk4yZMtpOnymzpmWeprTqTk+thPOgPQc+I5oYGmzFtkhXmHpfcqyO7R2uhMMt0n1uRMi3UhsdGxCbINaI0wviTwYjoMS2+SVOm2oDkZPt84yZd24rzzpOUIlnptR+stfFjM1WJWHn22VZbXWmF+fniZtBQKiEuRhUIoGYQ7ZGIbW5q1CIQHpQgFFnXbrM4pGQjmJMh6nAdn5xozTQDxLjTjE+49zDHrYDgg8IXG6NK5TEKEqhuZM090/Zt/USLifd4MQD+9lhUX75W+TgyQvPbl5dZTPf+BH4EDn+n/fTBXPvBE5m9hvAH3zmoChGQBt2fxqYAAz1BGUvgfBiO+1a5ueKO/sGD/71/EPHXXsUH1ktJSZlljhprK1ecpwwrCmA11XWWlTXJFi8+XbhmIB0Yh67uTqupqVYJu6ysxMhWbVr/uU2dkKVKXX1jnQhc4ZFA3DqtvqlBjhMKTxjQjZ9vsN/+0WVGOb5x7fPW1t5l4ydOs+XnrLQRGRnauNT7pbND2UrGC8eBe8iGvHPnTmVaaYZDEME9J0AGJztrzmxl+ggWb7jhRvvZzwPYSFen1QEluTvbfTGBhB8aX8zxcVg/PG2gwOp4DoFTETfKjeXt373Tnn7Ika6/fs8VOr/fv+SaFBFE+Cy/ryasFsimr3GcJ07zGM3j+h/+PR23bheB98Y/OsUg7/STSQ8PyidHg5P0VQivAPWfn+mrIXwG8Ko+gvWn6pzNoSCCCo0fgyA+JIjAaXej+X/+IJC45ozgPAIY2eMuztKhIGKVWfn3zAbPd4+t3+7eoCDizSCI8JwYFF8DkjxBBByJ1781xaKjYiTOgTDB4MFp2vywXSS1qErw+MniEps7d77sBs4RtgoHrrW9ReskPiFOnXerayqlggLUie03gKjbiOEjAe9ImQwbkRpImQJpwk4ATSgpK5W9xIEDQoJdYk3AmwDOhJM/fcZMrYlv33BnbxDx1O/+rCZ2VChYM7yOgAK7651FNvkV33xeY/PU7Utdd+Fx4wRlQMSCzCDrke8Dvwz5k6ocyRAqEOztQDfg/OG8YvvYW9nLRbCMjLKcnOOWX5Av5wY7yXlIsEI4aRznZFe9iI5WhZbPJJBBEQYOIXBKEms4K/znuxkD+AQSv1Cj0SgFXEh7ypFpabHUQam2e+9ui0uIs1HIVJeV2qfrP7Pf3OQCuV5YI9XgUW4NtuUEmYBgPty54TuCWCx62q37j2/qseVnLbf4WDpJ99jwIUPlbNIHgb0GRxy/RF27u7stPiFeThcqe2R9PfSZa8DJ4j2QjcnmMgaMmRfxYDyxfzzO3OI9zC0lJM3JkHOwb3nlSw9ZkiZ/IEnuxUL4LE+q9sR7xw3sdgo8XV3aowkSqORw3q65XIh4HDiOVCKYl4gNjB8/Qb05co5n24TxE0TkHT8+y9aseUfnQ9DA3gV0CCeRa+D6qMpwfsyjMZljbdSIkRpLekUAzduyfavt2bfXjhw7ZsvOWmZjxo5VAhI4naozHR3iREBanzR5ooVEhGjveX57nyT3vUvuspOninW9zGkP5aOKw3fDVQIJcKqkVMIm7On/mPJXW7T2dJs3d54tWrBI47596zabO3uOOot/9OHHCmKuvvJqyz2Rq2rKxIkTbPL0SUqssVZoNrd502abOnWaKhgIlaBQlpiYrC7dLJC4hARra3aNWXWEhgjK9NFnn9onn6+zusYGnTNcgQljxtrMyVNF2Id3wL2Hg9PQ3GSNbS1qHNvd1m7Hj2UraEDJirGmUoC94DrFawLimDHChgwdqnVIzyeklYuKT1pxySlbsGCBTZyQZRWlZfLJ1FG604khMDfUXDaBymuc9mi4T6xxzS1VKpzaJgkGrzAl2BK84xAHded5H9RxX5R0jY4SkscHvVRuVKnockUBCQm8+tSqHr6EQ0oBEEqbmlSK5GYS3Xb1dIn/4DO+gi51OueN90B4EcEtdaC+AFlHldgCY4p6D0EAE5TsbQNZFTWfiVFWGRgTZVPk+TD8BBWUdvh+PgdiDNAkKhCQbzBEM6ZPs7SBqbZ921aVz5oa6tVhl2ZvOKlpgwYH+skd1trZpc8EJhQVGW73PdPXTO3dZ5F5c4PIf8rR6ZlZVlddaTUVZTZy8gx7b2uGXbK8WgOJIYymAdehPVZfXW2T554mCA74MHo2sIiZEEcP7bdDhw7Y4qXLhRWk6x862Rjzv63psTffPGy/ebTbuiNjLWFAohq4UZHg+nAGK/KP2lcfSLLrr19kw4fH2SXLiq2puUVj1t7ZZY3VpXb46HG77LqbLSHeVRFQGwFvWknTs+z9dnD/flt+/iXW09luYY631ct1ydu9WcY8Y/oiB/UiCy/lLddFed+GD2RoZp55gQJL1AHShgxxVSOi+Q0f25nLl1vamEnadHZ9uctGDB9h5WUlen1zcY4dPXLYZp95nnV3ttuAuDhVo1iwZKePfP6uGtdMP+cKYZKl2MScshDNpbyd6/X7hNNXaMERLPC8ysNmdmTbpxYaHm6TFp0tZ5lNiQqBV7U4tONzGzNtUS+ZHOyfI8CFaHHt2fyxFsD0RWfr2pUlCiBSZCo3fvy2/eQ3s+yBB+iTEWpnn17mZEcFY+qw9Z+8o8C5OdQ73Yka37kzXO511xfrlFUcN2m2fb6xr2nB7Fl5WpSvv/57e//9W+yBB2bbhKxdwnID9cOBYHN67vmf6nxv+uq3LGvCRJXGSY/B24HHUlVZbiC7yLJiIFjsOBAELyzu7ds2ac3MmDHb2pqaFFCDt4Rox/dv3fyJsrFZk+hwO9wmT5qkgBs5w7raWvvVM08pW3PR5ddKRGDk6EzhI7kPggPU1qoLunc61E0VCcCCAn3Gfffdq81JnXuRqcvIUMMvCK7033juV8/ZxZdeYlMmTZYTInJnO4Gu2Yn0b9qTZNtzzFZ/9VU5S9tnQIg3Mwd9tieJxY+aPeDVlk5zjxuP8zyJ5BlmD8SYzV/7V/visq/YiNDC4EVg86v1+7kBi9s79d2yImaPOgqlswAAIABJREFUPR5ljaviLNLusd8FXd/CzW0qF9m/rNReVtDA8xyllmaJVmcbbKn+zjUnn7TcYAKYTcl1FZKjmS6tutkc/nd50J67OJCaqTKXps+2t9SL4h6LtDL7k02yi/V4ZJmDJRq9uPB333/SOl4xC33gAdvQe3V9v2x90kFCFj3giOH/efzPfN7VbswixgS/UOz8+EnX7yLDff+6P5stCzj1je+ZNT/5pA2+zmzfay77/GZucJ9p25Bs1v2z6+2pua/ZA1PNTit8w2Zf6rBcuesnaO59/tH7Eok4+7yL5QBgf7EBOFGs+W0bNqi6HREbr6obQh6xJDSk8NZup4rybO2Ha23JsuUKRErLXAdenGHW+Y4vNtmokeNs2VkrrbS0TM4b81s/kYWsrrAPPvjAzr/gYs1zYFPw2CRY0dVlz/zyaVuxcqWNHTNeUrA4oFQTWNs4gH//h1NI+9737pEjQJWf78fRZa/cf2CvkmqrfjHcsrcv0nf6DCGOe87xY9r8zz5nhWyrlHtQR+ruVgPS0lPF2ncHpqVrnckppeEbvX1UHai1tR9+oHWLA0jmmsTg8ZzjCiLgFKBeh9gFGvGeOA0Bl+c5B/Zj9rWI8AitY/8anCXBTEN6ZIuoYviO3WR4Y2Ki1QxrwqQsJbPoRgy5+oWvOmfzwp9fomRFa3uzrX8kkMb0kL6g5PWNT79hQ9OGCMK0ddMWZaPPOmu5yKhwO1ecfY6cO86R+eBJyWrU1taqx6gQ4ZzjLOL7kOhgnHDWqeLMnD5D94g9wmd+OT/Gi9cR8HFPeI7rFcEZmfmYGF0v75Ngje9AHcjjeow6n+XVtLCtfg/jcT4XtAJBHeeqyheCFYHEK3+rM3hsrGw/QRKOJHsIcBjWxJt/fU2KfQTThYV5Cpg8/t3baA9r4ZzIgmO38e9oiAp5mfHBwYXwvvqfbwnWU11TIw4JMqzZSLBWVAg+xXWSNCVynzFjmiWmJCg4fyPn773m51tzv+H6nyS4bDyVCE88lyNeUKC9nr5O713zQW+x/ux3V9gzTz9jWzZv1T7F9xAwUpl4559va47OnjlbnEH8tUWLFtjcebNsYEqK/f3vf9f9JLgaN268/CbuH1UqEuPyfcIjXIsAguOeHlu/fr2uq6K6ysqrK626vk5wdcZnwrjxlhgXb10tbRYdFqGdg72VIAMeR8aY0TZ40GBLw6+tqOwVHPL+FpV5sv/MScY2+3i2lLP4XoIq1uHmrVts6vRpmmuoixUXFqlfF/s1lR6CCIJL9dhCYSkIKljjPhNC8EQlgsoKFSPxGYZQsXUwNg9xx/9l/nsYk6Scw1yPNc6JOYWPT2WPvdqLMIQ898AdPeC4uIF8GCfKh2CMpMQUF2vRsWQeO7WgHYYdY+QlYDtkxBl88NpcLPAQyqK+PAseniw8hyQiu7uF80QqEjIvahqqAkhulMUSFpCwHdQIhSQCCQaDNvVv//OfkoQcouzLCMvNOWE1QJko1TbUC9JEEEH33PCIKKttbBbe/76nfHrM1UXfeLLIEsBsqlFd3zFo1Hirr3FBBB2TG9HKhgwGUacO7CkcgmiRYSDugR2MiokRRGPPvv2WnZNjZyw9UwuMMlZ3W4tFSvki1G6+H6eiT2bzoa8fUDUEbgQEN2RlR2aMUOXmrqedZ/Tiw7stISHRSsoqLCQ80gqKS23RkqVWVFJmza1kwl058ZZbbhYG/djhQzZtymTbsmmjVRQXWnJUhIX14IS70iqTjUjTa3/j4HHPOYAacSjCDAnRwqqsqFGFIDYhXhwFlLqiYmNtKD0J0tIFadm7Z7c2M2BiX+7cYSvPPseOHztmpSeLbGBivCXGuXEmKw0ZHr6GmgTSHZ3FINlfJGBdvwbgTVS2xNnoQcEJLeNOwbqQdwWmRCk+HD3niHBVAoCeAYXjPFHzGjN1oe3auFYBcS/xKIjUuT4yRLyHDQXDx+8YS8YJ48r4kOH5+YsuXfrTB3KlZkIGkwwd5di7H55rTzy4yR58InB+/i1r7SsM/bVG+3dBc7+vWPljS0tLt6Li4kCbebKMKEtiwrgJtmvHl4Iv4WDMmjnHzjlnpTDakZFkINPs2NFsVQA//vgT++yzT23uvLk2fvw4V/np7LD9u7+0M5YslgJNS1uLJO7Ky8vkTBQUFkidAiOM+EHG2HFWVVxiv33ht7Zr15eWkjLI4gek2rnnXWBnLlum+0GVsqWtVZkPqlgYQjKhwJk8HptsyubNm5V9nTFzhjIjkMQY9527vlSWaNacWVqjZy49Q/PnyKGD4h4RCKcNHmgpqhB2afMkwFnzu419xGLHf3btizn8UHvsPNl639HWZ7RVkXIlja6g1IFLjz8iWncAl+h5yVkDgggOr6B0ge/6ZtAsnlWFIOmoIz2fzOpTGuJvX0nwVYvF6wMYYwDROHmve73H/++yOYI5eWUoD2nyHIwZnQFmyas0eSiXhza9ZvZ4gHbqZ8r+l//qtc1oXUE4FfNLsz87USO7Pvj2CERZfCUpgCc9Xmy2Ki14QRAIrkr/mhPG6O62p05zvJX7N7kgguOhQ19TRcHB+WialihNdTKqKPoR7Ds5VGzoKNll1jgOA5uj1AO7u629o037GskC9il6m1CRsO85GNB3Pg1KPFPM7vnZrTZ82GibNGmqcMfYKfDMVGy9IhwwCZIYg9MGa8P1AQJZVQQH5s9fYD/96ZN2/vnn2/Lly+25556TvaGigAOIw8AGjb3BhpIwwPnkb9no6hp9ZtaECQrGeQ8Jn/Kycq1FNnucfzgQJHJwinGA4S2wX3Pd7OU4a97ZxdGHC0AVhWoJ6oNkSVnHZOSxP+wJjLVTEYLX0KgsqGDOAQmYDD3BAjh0vo89AxvKe8GDDxs+TJBoxjo/L1+vwUaowV5Tg6pAF11ykTW1tthHn3xsew/ss4lTJknMhQzs6MzRVltfbf/8zlt2zk9X2Mdf+chNmqBHxJXPX2mTJ062ZUuX2fp1n9vOL3bKZv78zGfsRzsetcsvu8zio50subh/QU8kqjHcK99ZmnkjufnWlt5GfWSJa6prRJYlOGAueQUmrp9x94o2Ho7EtTHXcDwdv9Dh0vnpdfZ5rYK5oMGrz3gzroyf35/5m3EEdi254IDMz7n6qgMBDHv/kjPOsJPFJwVFI0glmQsPBwUhStXz5s212Nh4O3Bgnxxmqk/MW+YaymD8jiOP/8a9Bx5NcpC5xFpjz+Vaad64fuMG2eTGFic5yp7NPkBwgxMP1I1gkgRwenqaJSXHixPHnHz79TW6fVffdLnWAIIDXtTHE375HOaaFK0IviIi7cXBrl/QwxGP2JjRY9Q4Fth6UWGhtbe2q9oEQuXqq6+2lqYWe+ONN5S9nzVzho0fN0ZtAeAR8X2pg9PUQE2NIQcNspycEzZjxkxBIdVILVD6Y51RWQeat/fAfsvIHG0ZmaOspr5OY5uUMMAK8/Jt1NDh4kWgSEl1AUI1r08bPlRjERkSqp5LcJAI3jRW9XVKZjLOzIedu3bZl7u/1J7PvBL/s6fHho0Yrv/wDqkCIE8MxI4qI/201EZBHAhXCVT1Ad8owqkUipNcWalEHNfDXOEx1ib318MUmavMQy/+gE/H/XGN/SJk34amD7PCgjy3/kNdawAC3pCXf/FYT2O1K8VJpUiE2whnMMPDRdYJCdLYOHlkG2lQBomaL+UxjDUZ2gyIKq2tWkAYEspRDAhOAZl2Yd9Dw6y9k6ZvzXJMI6KipDFMtoXqBpKWZPTBSqrd+oTxwnYTSMC8x2idLCq0nTt22IXnnWspyUl2srDIOttbXQ4RHWpKqiIP98i5b2hut4bmZrvjYboBmz3/wOdSq4mKQM4W+FOEIjo/BgNHjbO6qnIFER00PIuMEhcAnCqRZXl5hUp4/ISohIOzadNmu/Cii0WqKauotMWnn+6yrvl5dmj3Lgvt6bavPbS4d1P/9cOf6YZSNaETN+XWvNwcBRSTJ2ZZXm6uxcVSgnI60ywmAobukDArr6m3GXPmWWraENuy9QtVcZAEw3H8AgWFyHAbOWK4VVdWWGxYiLVVlVtDdaWMo9eeZrK4zK/ji3gDR1WKaB2VHY6q6jqLjU9SvwZI8DjxlPvayXhFRYkHwoTctm2bgjepDxzLltzZmnfftTEjM2zK+DFWVVbiNnK1d2+xTiJZVT9ClBXEUDGHCCCR/lVDOhZJDMRvaE1U0Miid6kSA7xOjejCw9SQECNHcKMmdCrnhdiUeWfanq2fKrDEMHhVDJxfT3bzQQROuOT9ggwInV9xhPft32+DB1NhcgsMVa+mFjCFncrgk83EEfn5bwJchgVMUY1eH0ypF4/Ri8Hh+f4BhcPjnH/Rw8KlYjhxIDjPlqZWkcSqqmosIT7Rpk2bYa0tHZaWNsRmzpxtKck4UCEyCmRgXn75z3IIBgxIsDdef9WmTpxg11/3FTXIYfPMOXFcHdtx0FHhYDODx4HKFwEyfJ8X//Cibd/2hdU3NNuQoRl244032dx587TRiAgYVHQwTF6PniwVc2z37t3qnAtxlGzYqMzRqpQBIcCI4lwx56ZMnSyow4hhw6QmdbK40FpbmpQMoFEj0EOCaWwQWa+PXtzqhgxnPyAV98rB9lNz7R12gogA/RA13MEhPKyo66DDS2VFmY0dYfYeTq6/XcFn94T3pRaSFtcoMPDQopcCsL4PIlBb4vBwJU+YXh4QGGZMCYIAXhSgdUrvdV60Dxy8OtGjux6z9+Y4MvYFjQEZ0XNE/Dn+IjAlnmSNn73SrCCADf3v4Ecg2TrY52V88HZXXxBxsyu29LG+iaV9/sQHQRQoAmGuHw69VRsxkcKTjzj89LCBrjlA8ebh9tS6e6SKR5DAfB88KE3ziMoWXW2B3VCtw85gO3CAccaZSx73C4+nuqZaMA/2JNYBjZtiYqP1+4TfDlAQcc/7t9mbv3Ttz/++6YjV1yL6MdBy8x1USImMQCGOOX74yGE5pd65ZF2QgGAdrlnznvToaQK3detWBdAIELBRs544gDOxOfMYe6iHebB/UqFn7wFGhMOFA07mH3EPCM28h6QH4wYnAudL3K+ICJ0PNoSsJj/Zg7EB4OWBwPJdYK+nz5gu5xNsPfs3WUzOh2zv6NGZGlPWsOA7gaoRQRBEavZbSZEnJmq8cR65fj5PjmmCU86DeCvRls5Om3X9V3Xdbz76oF13w3X63rUff2THc3PstCWLNc7HT+TY2tfd5Lj2u9fKEfrLskBtjSAigDxe/vPL7dt3fFvE2I8//Ngem/NjvefBzT+wiy+8yKLCwi0+1nENcBKpKEvpiC7nMTGy81yz77fB2GvOFRfrusjaMp6+EuEl7n2jXZKljJVvFsd7uQe8l8d5HmeLn3wH9tYHDj7p4n0PzxeR7xUEEcCZ1PsowsFtCSKoogDhJYgAUnfOihVSH2TOeWLsgYMHLS8/1+bOni0/48MPP9T4X3zxZbZ27Xu91RHmNb4IDrZ3DAkmub74AQlyjKlwMG9RxGMu7aCaUVVlkyZP0TUBc2MdsjeQpWcuMA/wbf74Fy/sbHb15VcIls748Pn4iL5fCd9NcM7YsJcxTwYNTrOKqir7QxBEvDD0BSsp5nOTNB+Yi0D7Du4/oMr/5ZdfLnWn9997Xw0ZT198mg0ZNMjWvv9+L18FP4MEBKpc3NPi4lN2++3f1Hfx3T4IZ505PkGE1gsCL8mDBlpJeZm98dc3rKT4lMVHx9hFK8+zGVOmad9inAgiCLDK8LnokF5RqSBn+owZ8rcIkoAPIi1MYmHNmjXiF44ZO6YXdi1YdXOzxcbHKZgG9piSlGyzps+wMaMzHfcE/mjA8eQcmVcuF++CCOaM5yVTJeR7PXma4JF75In+zCmCOB/cMv7MP9ZhTLxbOwgKHTt6RElZz99RELHmL7/rOfzlF714cYhYGALUlDiQFmtorNcEVkYi6DEg2J80n0NFMqWSQEYcY4CjwAnQ8dCRhmgs5yJvbiCcCCBMaNAjhQoWnvfX1tXLMZs7b74UM5i01ONQGAJTTUTIZC3Iy7OxYzLtiksvtaLCAnXXTUDvuqFeZUtI1RC9cMzD6TrcQfapUzh8MvWRYaEWHRmubDhQG/oa9JYaQ0MsdcQYBRGVpacURDTDA+no1IRjcQ0fNkI3iGw55V4mW/bxHLv88ivsvfc/EGkcrCllQDLwgxLjrDDvhLGoeR8ZLOn/VldrMyHwmTBunNXV1di2rVtsaPpgq6uBPOPwrnA2Ck+etJCwCDrnWWNruyWmDrKFpy+1d997X8HbOeecI6gO8K5FC+fb7l071YBvwczpVnz0sBXmZGsSiegWFiYDFwLGF/xrVKSI3xyUnckGuvsaa+ER0VZR02CdPRDh4nolTwkiKevFD0jUgiBSrSyvVKaMCY76wcSsLDvvnLMtL/uI7d7xhYjjA+Ljra2lyRrqah3JOiJc2TRKi5TYCTJVfehGiYnO2XTm9D0mEMnoUXUItaZO5hUk325TQAHQSRwN1JPCQm3e0gvswBfrROjG2Kg8q662Kb0Zc5qhMafZSJjPPI8hxBATxIJjhJzJuSiIgCdC08KQHmVxuPdNLa5PAQvw8V9ODTwns3u+tUNrAWje07+e1/t43y/9u0m7IGLZ2fdZWvoQYaz5fowHMobNVNNq6lSSvvqqa+348VwR9lNSBirrSm8J1iT3mHnFsWXLZjtVXGQNdTV21ZWX24AB8VKeKSgqUAWANclr2ARwuObMmStHjO974YXf6Pto9JOfX6QggiweuFjGYUBKsiBNrHPfVRdJZubNl19+aS+99JJ+h3w6fGSGsi84Ssj5cU2cB3C2RYsWSnd89KiRNm7cGAsNC7FTJ4v1POuYbCXzmiDindeDtHupw0i3VUbbRTctEXSFzMifZr0NPqgvwGAQFrjRJojAWe8vxUogoSAi0uw94DM+q+97NJSa/fgrLpBY3bNHPwkikHf1Uq8+APBBBSRoH0D4KgN/00/iP2VhfRM7qhAcPgC5aZdzoAkk+Lz4VldiqI12kLmk2jopTunwlK2g2EUQMfIMs+oA29SHQv4fTL//jw95yVZf4PHFBQUSzt/u6yJLUOcRVI5u4poH+jyK78DNa4JA6Nm7XCDGeLxe6eoYBBE33/uYZCWdQkio9hkqwZJirK2z9PShqpiizAQUsqjoZG91YtKkiYK4on3P3oEDRGacJk0EEROyJkjes/QZtz5fWekivNuGXGlr/+xInn/5ZI8dOHBQ/WHYA8j2zp8/33bs2CGYLwfSqFI5owlYZ6cCZdYJ0N/yMppYZbpeRUlJsrnwIEi+8Bo08XlMHMS4ODmt2BNsP47d3n375exLDSopSQkbkiLIleJAMS4EKNhdyI/sm5wfxGr1fqI3RqyDQQGhAOt+5cZr7WcjfmLz5s23MJJpyHUjkV1fb2XlZbKBZOnZ71CD4XxowudlTHG6qX5wvmDheT3XgP3EJmKHCG7EkQRaE8B61D+gpMRWjXET5on8x1SRfO2N1y02Pl6oh6KSk0o07nv9twoeOW5Zc4tIs8+nOH6IDocctNv++DVh5GdNn6k9ZNOGTUrqwY8ZmpZuMyZPtWlTpyoAk4pVd7fsv1epwV5y/twPzpOAicew3eKWDB0qp4nHfWXBQWND5cTzWV6pyVePvHS8Hy9eQxDhIV4eFYBTSSAjFEgQNHAfeL3nTNDvCedU/W8QpaFC1YgPVa/zZO+aCq8hNUVEYL4De7tx0yYbNXqkTcwar2a0wJhmz55jaYOH2P4DezS3qLYAX2Lv4m/uG3sP+x/Xz/eiuke1nu/1zunuPXvVVI315GHuoAGYFwSOzAsCAny/f73XR4j61jdu13wZoP1mjh3Yv1/fBRoGns26z9a5jsxpaY7InpJiRSeLlflnPhG03nrrrfb6q6+pjwO9kT7+8CM9R0WdSogPjlmvy85YajlHj9rqv/9D95DHqKrxH5ghaJKPP/rYFi46zVIHDuoNBhkP7gd+JH0nqDKiURoZFyMo16OPPqqmr/fffY8NTk4VxGdoerrGAz7EuKwJtnHbFlXijV4RKShqLtaaJkipqa2RsAhjwHpEnWnluSsVTHDvmXP4GlQCdu3+UoEi3JzJWRPVWBblK6RbmUdSfgoqbAT/rHdQBqCHmOM8D5zJNybkfjEvPTSSOc3857OY47zHiwbQ6R1Z34yRVD+G2omc41ZXW6eKog+IQ1768X09RBZo9BPHoEQgrF4wYYl4wejjvPEmFxQ4eVAyizheONJkjimTMQmZcNKcTkmRIaKKAJQCgwlm1JeoUE0CshITG6dKBJMQx3vqtOlaJJRZUfEZODBF8C5Iw2KVt7XaTTfeaOWlJepYDbSJhnM8DolbpOqYaMGHqHb0hDunFCIvWPLMkRnCGRJE8B9sJk40jjALqCsy3ooL8621sd7qm5otNDratu3YYXPnzrUFCxfaRx99rM/D4dLnNjcrkoXPsW/ffkFqqFJMnDjJIkJ6rDgv25obkLhsUfAEsRQYFJH7+edfoIwxfAhUpo4ePmRfubs/+dbsuXsh5SRYdV29RccmWDZyZulDrR6516Rkq6mtt/u//31dc+6JHBuQEGv79+62ro52iyI2bai1ohM5ioK5Jzhv3EdJqEVFaeIgfYt6FMoKNPXDeSeIoLndwCEZVlJWaYnJSYp0QyPCVYnCOeTGnDx1SgQoJv+5K861jRs3yeBceOFFUhxY9/4ayz5yyBIT4qyd7p7RkVZfU20x0ZHW3tKiCQnOmDklDGgHkrzhClxR9iA7jSPJwqciQPUBbkYHUDNwqvEJlpOXZ5ExMZZXUGgDkpMsa9IkGzN1geXs326NdTT2c4Rgrvv2R8bZrx8+KsMjjfegCzYVBgwN587CYrFjkHp6Qu3R5xyP5uc/zBWcgeAWhQrmI7/zXlV6oqMkucpGiiGqrKrQmJGVI3OkLCqyipVVggUCsyO7OmbsOHfuScmCzanrbEeHysJwTCDz059k/vyFdtGFl9qQIcOtrLTCDh48bC3NrXbeeec7UYKyMuE42RCRVXzh18/bwNRku/zyy9Tlvb6+1gqLCqyoqFDrgYoT1Rcyu8DxKOsuWniaPfLIY1JLo/FeWEiELVp0mq4D4x4ZG+uCwKBHA84T8wqDw/rBcfnlL3+pTYgy+99Wr7brb7jBhqSnSbWKatvzY563ewvvUqWBBAEVKUjhIj+2NGtjxBC2tDar/8RzVwV64APNosYGJMvKID3v6AZ9hR1fpcBpDeI0r4jDyzz/ocoG6umxBUEQ4R1hXhQ4vgQRD9X0WFySKwE8DiM4OAgkPrXlNiNIr3t1JoIG1J48pOlgUJ3yQYRXZfJVEbgPHD7A8Z/nJWMJIhqj4yx+dYBX8hK33kzg1ftrDp77XxFEyFlGscgX3Xw04WNhbsdJs49uMFvx/WCQGDbfVpv7gY/O7QsqEjkvOwLF2GdPGEEEY+fH4dRdrarItXXRrbfZnn/hDfv+vbfJNrA+SDgV5BcJLuQI1jXCgGM/wO7iqBOMrlv3qYQ0mFso8AgHDA/MTMIhBBHNLU3W/OLZNufZYu1/yMDSkZf1OnXqdPWewDEjOMBuqFtxXW0vRwvuIPAg7Jf6A9TWOnwxDngnyRDXpBXHBIdA8L/QUAUWbNrYBxRYcLqxIzwvB724WE4UFQ2SaDhY4uZVVelacRD4XGw5CTQgTrxPjgiQB/hLjQ1yKHDwsGsbNm60x6p+YpaWZdvO+aOq3XEJ8WrCSsWD8fHSn4xZQW6uW5cByoBr5HlBfNrb1MCNc2Ddk0AgI/zIc64a8KO7H5FtAS4FfATeB6TX353ustPPlD9lw0cM195I5eHdVdfqcQ/n80GEHvTqTL6KFSQIbvrBzXbG6WeoWjt2zFjJbJ8qLlGH4ueffc7mzZptV11xpeaDkmeB487vJGq4J4yr5yKQNnCkctd8i6RTfzUb5h77hB9PHHnGnPtGUEEQwN9SrgyqEJy+J1x7foRXAmQcJS5CtR20RwA77oWYd7kqOPsh30vShuo3lQDPqyAwIllFMMt9wIHHST3/gvNsZMZw2759q+YtAURhYYFFx7jKCgfVMcaGuYh9x5n3FWb4nUMzhkkdiZ4H/pyBsOOrsc6QZwXeC1LgtddfV1Lz61//uu0/cMC+3LXTWpvrbc1uB2O67oxrFOzCVwFm43ueAFOHg0dwzFqgkSLBtZAJMXHaV3yfDvwT9g18zboat7eTnBJELztb8Cyugzl5cN9+W//pZ1ZZXmH33Xef5i37Lb4G+76rECUqyYxvwVzw0ELWOn7woJRUrWeLCLOEpETxIk7k5QpONGLoMEuMibPYqGgpoZFEQEmyub3N/vTqK656ExVjcdEx2gsJ2giiqX7y/VOnuqRjXn6+FLfoFM08oYrC+CWlJMtmATeDr4wM+7QpU4XIQSVJjWcD38Z3ohatP4SWBQ5dw5gigoA/wpgxjswFrlO9IgLUDvefc+NvmiazJhISEyV+QABLUh7OC9UVIKfMbfEmkHilJDJ68gw1J6soyNVFMXh8CDwI8KKeuY9xwtnHYeYA1oODS8bF9Y/AYMGRCO9tpY1DirPCAuEG4kThfLd3kDEO00RB1hNYE445VQk0u1mUOPgozSDzOiDBZVLp9rdw/nzbvnWrnFI6Afo+EWSdXffkyICwG2b1zW0KVDo62uT8DACf39mhigSEU5qfkf0hSwMXMDEtwzpbm62mstzaOjtt1769NmzECGnwgkunsRjXguOMw7d06ZmCeCHxiTSqCLdNzco+JSXE2qdr37WIUNf/gIlaVl5pFdU1tuSMM5UZOHH8uC27ypXt+x/P35cvKa/MsSOtpKxMHaq7Q8MtPDrOjucV2OhxE6yppU1Zm3PPPc8yhg+3yTM327t/S7GqyjJJ4LbUVlt53gmLCiTpcMaB93iMJtleqg9NNEkiOGhvk6FNTUl2EXNdo01glpb5AAAgAElEQVSfs9COZp+QJvSll11mR7OPWQqk9h07pPsfL3WBSmF3MSzMje6uHlVmCvLzLGtspu39cqcVnyy0WBj/EWGCd1EFio2OkpoDLGGy/VQigDZhLFnYCiBC6HYaqnkBnMnxIaKsmy6eSOR1dqkhXOHJYjuWk2PLV6ywESNHKapn80tNStR1+UY+V9/pYUQD7Y8/2y1SGsaYQIDDq4oRrbPxDR0yXIRMNhyydIlJifadh+bbTx9YJ715Ngw4BlRQyFhQ2SEAZjNA/ShzDApPPQosXfOrGAXN3DfUnfiZmJRibR2dauYHgZNNn3uUOXq0jR87zrZv3W6dnd22aOFiVR+iImNt1KhM6+rqsa1btmnO0eGTRkE45WSV3n77n7Z7z5d22SWXWGbmaEtOStS8J5DIL8gV2Yu1SRDApkBzmwXzF9nEiZPtF08/o3vBJjF0yAhbuGChjBWKEdFxcar6kXVhja5evVrYzsyxY0QeZSzZ6HBIlp99tq354ANH/Cs5Zb+a8Jyb4j6NfdTspsarbOTIDGVO4ZuwEb9+979chtrDdwIMtOBMwXuvemSlmiC9fPPb7jO9JCS/B1nK/p1uw8a6N/Y2lPNBBFl/127A7EOzt1dfYpc2Bt548F0+iGjaG2+Xz3Be8TWBHi1O/3pb+m9VDp4niCAQ8H0f6LTc//s918I3u/OOE59HFcMHIb3BhA8iPMfDn/N/KlgdNVt9n7scH1v8F+Py//MB/1VTCCQIItLNHg/oQAGFxD5qckHE+z8zO9+TJmiU7gouvX0eDt41ubf64qswBGIEEVR44J1wNL0U3wsBe+ShOzXX2QQzM8daXS1de2ulrkJ1AgwyTgFzF4cA4nFHZ6vloTWPU48zpkydg+8i8coGuf2LbYIb4ADv2PGFAggcl6NHjwleu2DBQtu9xzWalGpaaakCGWwMiTaw1SK80oMoIUGZRuwI5zdn9lzr7OiSY8YmjUOA04ZtYuMmYL7wwgtl87wT47PjOI/srzgDOFps/DhKwIzIynqIE84RzlR9Xb0+n2vFWVOvG9QIA/Iu4gbgr9nPSWDBx4Anxd6H2hpODtdFdpjzV0IpyIpzLl69BYgSe7zIsUhVBgRjro9M9KO//JHu3fUXXmuvvfiGPfiTB7WvwNmAYD3+aScxXvrYAJs0ZZLsSPaJHPv5A0/1zUwPffNQOR80+yAi+Pmt1d+2r9/2dVWl8vLy1SOCvYRu2YdpEJiUYuectVzXioPNdUk9KpBV5W/mhIeAUc0B0itnvqdHMqEkgDwcjPHBgcLGYeu4Zn5y4JTxn8/zEGGJYvQLIgQbD/7zOHP5/y2IkINHEAFHsV/1Ay4J2XnOme+HmIvUKglc36gUx5cgIjqKTslOMnjihMl2Ive4lVeUy6n08Dj2OYJYrhm77TkRVNnHT8qyjz/9RPuS70xO010I1ShTUgVnvoJCOQjsJz5BsKK9+/dbQUGe/avuH3Za60LLGDFCCTpI+ShqIX/K/KXHkW/wBm8BoZCBqalKQmWOGWvJKQOVtCQ7Hx4aauvXf+4a2HZ0aH++/vrrlQTmHODOMkep1nENQ9LSbcvGzeITIXsrXkxUtFRCqbKwx2M/SEwMHTZc179p0yatS9YoYjXN9U7JqxWSP/eiu0tzPz42Vp3Rw3tCrKO1TdxO0BqQqvcc2G/vfbTWQdeaWuy0BQtdlYJGcWPHiuuDDWIekZyggkQC8osdO/QeXkPTuoamRvlbJBWGDRlq6YMG65oGwVWJjHIyzjQBpks8PSEk7xoisRmvSEmRgCCCuSR4UyCaxPxkTrMuWcPsu9gWkEUkjGmfAJSKygq2CluCLC4BDHGAlKCAlP/moe/2EFVgIKbMO00EkGN7diiIwOnC+aEUyhfwt4ga1dWCHmHQmHioBgFJQuKSScwg+OgaDgVOF46qU0DqkRPI6zs6u1XCpPEcn0c2FieULPORo0dcFqao0FpbXSYaiBXZ1fHjxsrpzcMYjxurIADiMqaSIMI3neMcIHzX1DfKsDs4U4eFQAyOjFDQhJIGWSxu5qnSUlUKBg3NsNCeHmWdklKSLCE50UaPGa3KwdoPP5LTTKhHJgDtfgIJDFhqykCbOWOmFRWeVGadLFR1RaklxocRxFpScqp19YTa8dw8G5w+zC686BIFTSoBzvjsv2zrz3+/UPjBEwXHFdxERMVYc3untXb2WHZOvp130cVWVV1rj/ZrIObdhl89VWcZw4ZZ+clCa64st6gQ1+GZScM4oIhEhMqizRw9StlfHqMSQWDGWBP4VdfUWUlFrbV3dltC4gBhZ/MLC+Tkkr2aMn26vfra6xZNRBoKeSjVBg1OV1AZFRlj+/fttQXz51hyYoLlovjR0mQVpaWWmBBrTfV1akoHwRpCP/MDXCvjCSxBcnWNDRYW0mUR4aGCj5G91/ZDJjE0zHpCwyThm1940opOndK8yi8qsiuuukqStMyNhvpa9RBhI1a3ypYWbSb3/OwsjfnLT+93mbZ2V7bHkHz9+5Ptr79h7rVaVGS0FtYlt/jeu3i2Lgv+x2cOCc7ExkEGhXnGZ+ecyJGBAqLW0FCrShrnjrHnOpA4rqyqESxrzNjx6jNCEJE6cLAMM7AsFn3GiAybPWOmSonbt39hLc1ttmzZcktOGmgREVFSmmhsaFLmiWpBfn6eSs6ffvqJvfLKyyJyYtDJICCv29zcqHtNYI7a2feK3GbP8eOUe1V5oCJx/PgJKY5FhEcabQSnTZ0mA0VWDqMFMYzmORikZ555RmN29VeuUadqzmXhwoXK+rBG0MxGi/ydt/9p757zrq18d5l9OGGd+9LASb877FZ7puyPDvLi4S8e7++dBl7bn0YScCPgv/gjpLHHka191rJfY6reF/lmBsHHDTxodjT4jreHOze5N4hADcY7L8FnEUQAT3o0wPD071pNINC//4OvPhBIUJ3wgYN/DQECTvPw96Amm712wXX66QMHz8EY1VnQJ+3q+RE+mPC8/X5N6B6/z3rZOb5Q468fRkFC8Ef5f1gdhqa/DED/p1dNR2YqeMTDkpJcELEKtJcf84A8/X5xvyDCtytZZZZ/0K0jX7m5xN5REMbxC7tXPxkvH0R89+7vWWNzqyoPbFrYBmBNcCKampoVTBNY0JmYDCOBr/oWIb1ZXmqNTbUiBHIQBKt7cWdHLzeHpBd7HEEEjiEOBEEBjszozEz7YO2HNm/+fEEbSSR4AjRQSOwGAYXHxYu4G/S+4VzhFx3PzrEkBTmOZMtBwM/5EXR76ApryEMZSOCoKVtsrGvMWF2tNey/mwol10uzOQIfHFE1oAoLV+M7HEv+JtOZOW6sHAG+D0gSgQ8daS+59FJLT0vX7zt27rS8/DzxI3C2/TjQuJVEDz1kyDTjyHriryrFgUwkDhB7P34CAcy9z3lsoNnYzhO65ktuuEwqQdfc66SXPQRw2lvD5SydyM21A4cO2IevrnWTjCAC2Juf715MwU/KwE7c+c5ddukllypBSUKFPhWDBg4WMgI4U0hnt6UyPkETPnEMLURVHAVAAZeFv5GlVXU5kMeUfGpRoYII7jH31BPVfWNT5gSBiIOFJrjKflCN4P085uFPHjbt5cZ53Dfy4rLYA/tXIniMKprgNUB3O0lWVkqJySuRkQSihw9d18H545TyH8cSHtzYsaPt88/Xaa5de80N9uWeHQo0SJwS4Oi1kZGa28w5zofzY+7RC2L4qBF2LPuY6y/V2aXsP34aggUE6+xnBw4e0uekpA60f04LVJg291mPK5Ivk7OK8z8mM9MmTZxkuSdOWPaxY3baotPUjRl/BLUvmhVSdUOpEkja4jOWquM8XAvQJRvWf96LFIA/iG9INZ37MmvWTJGq6Tx/2223aX4fOXxUHczh5DhRAFQLXcDEHCY4EkQyMlqPAe9ijEGewNfrbnMVivrWZknN07cC6Bg8B7q108oNiVd+R5n0yPFs27bzC9u1d4+c/xFpQywlMcnoKM7awmem6uATD4w5z1ERPXjokIJw1jMJ+byCfDt2PFsOPGJBVDQGpQ7UGMGJoCJJIKhqRECw9kGEr0QQaBBEMO+Zl8xVL7jA9fou6jyGz00QiG8g5FBjg9Ymn0/wou7VfE/ApZVE7O8fvbsHYisfxsWMnTRd1YHje13TMW4aGHCvXwwZBMNNZhbSDYMENIMFLLJ0oOrEwuE9GFpgCZKWlCIB7eRpq90ipzMVPFwAZxqdOUaOEI4gGROc+CNHDltMDI3CIq2wIF/R6OBBA9WpOn3wIEtJShLW3gcRBAkYPrLqMhZcbLfJsaIEFhcToywDWVk4B0jX4chDiG5t77Co6Fg5czh8ZI7nzJtjpeXFInezWFCzoMRO1YWMMpOcDQtZOTr9Zh/NtolZEy0sNNy2btlic2ZOs5CeZmuor7HQ8EhrbuuwE3mFdu0NX7Wy8ipdKwYfrOjiRYvUT2HFtWX20o/rRUCuram2sOhQjVlxSZn1hEVYRVWdzVmwyFIHpdumLVsFJfvjy9fZ0QPpdmDfXisrKVbFJS4myuoqK2zOlMlWV1WpAEzY/fa23n4NCfFxwsbjWEaghBDcK0HEuru1gU2cPMNycvMN1j3lttmzZ8nhprSH/B+8BJqsJaUOVGDY3ILMXII1NDZrDmVljbNxYzPtyOFD1txQbx2tzRYTGWGVZSWWGB9n4aEhvXJlGHECNJwCFrt1d1lLY42FhTl5UwJQqhE0pSOI+H/oeg/wrsvr/f8O2TshCTMkAQKEjSAbAXGh4h6obd2zWuuqexdXtdVWq37ratXWvRFFQFEB2XuEEcgGkpC95+96nef9BNr/9f9ccAXyWe/xjHOfc9/3QfBd19hkjfi2bNtmlRmE5tNmzNCEWXO15ZdlamlpNKqYdybxnZaNhyoyTXV2nJTU//Ckay5HtPrCI+t022MD9eJjRfrdI/eZMSePV55YHXTZjjAepV+M+AldDyTGgsxiXF9fq5bmei34KxGYe/zh5g1GAeOYsU9NTk0zm2QEZFTo8LYHSB8/aaI5MaxeuUpzTjzRfPFxaZowYaIGDcy2KgTN78gKAUTJIu7dt8fmGt2rc3N32eJ48cXzrUKG8xcUQGhDVHigB/523/3dx/VAzO9UW0fWIUaTp07T9BknqL62XkfKj1gGkYUEYMAGQ9WG/xPUwA99//33dcVVV5rPPQsRjYwQV5MNgeYEnRG/8s6ONuthsnT0Sl1edrZVDGkK+WTR/7njIDAmaAAs+GA/CPC78h1YCMlBQBUcNql25CS+8uBbOhDQ+vf7dLyvZlD0888dCzYoMBwbQZM95wGIICYK6Duxx7vyCCDCU5X+l9IESCBI9u5KXvcAiJiycE13MF6c5VL1HkQosD/FMpaHp/YYiOAYPHA4Fkx5lBD0yljgXGUt3ucpD31d+CpBXgNEnIYLW/A7r0v3IALSloM1ki8m6FgQ4ZvAYd/Kgw8IrmVl0C/zC0lXeQcmej3w4INvkxZee6beDy6or9AAJN78w1zboKr/NMxe/ufNd+m5hfeqsppmnb1tTgHoCXLDwyKtMowhAOswznlQmdD3eDehri42Tyrr9DIKcxn33Fyb62S/CaSohCMSviDJ6SHeO+JKPLt27jT6KrxkbLhJCvBe81mPj7eqJNVp5r0FiUHTUm/pCWBowTkmzjVk5cEmDiBgH+P7qUJwTgBvggfAA895Xju0RNZYMsAk9hA3k1EmMEAjMHXKlO6gnvWaIA8KJgEb/PCc4cPVP2OAgSaCTqopfBeZbTjkJL42b92sEvoLdXR0O0WRjWZNAUglW6dqdItHufqACahgnL/1Xaittb0BoGEdc3v00Lwn0TQe1fpcUuxsj/elOwqbBxGnrppomXEqITt27dDH57h+Lt0i/GNBBPM7APUz98w2E4qh2UNtv5g5c5aaGpssiUcSq7i4xDK3A/sPUF2Nq0CwzpMJtx5UEZFOPEzQjHMXdNnm5u7mb0bpxm0Kw4imJqOIElMw9rwFrD937iMVCu906KnD/p572hHv5zut6kGz1tBQ+7d/+AqJ/8nvQ7pcoznumaOE11qli99ZBb2hwZJTaH125eZ23w+oTdU1VUpL66ll3y+145t76hlatXqFVcoZY8QDM2fOtM9g3HBejHGOnwQUtqMdIR1Gv2H13bFtuzkJTp081cB8amqaCgqLlF9QaD2/hgwdpnP2OlMIW3yCx/VR11qVEMMYqErlZeUWh+HqxbWH2oRYGqCMBgcgD80Zcxp6dpNgJvMNFSsxwfWxQktAwH/wYKmZdHDNBg7MsgQaIIDxTUyakoLWoctAN1UwKg/nnnueuRFSdRg8aLBRr3F8Ygzw2c6ZMlwdrW3QH1wVs7NDUfGx5v7IvgZIR5dgLQ07Oq3PBAF3eVWl8kuKtHPPbhMhD8kcqL25u40SNWfOHIuZoT+OHDXKQD17Jc+RfIAaZv0xSkutCSIgghjFdCJpvTRiWI51Yec6QWfCCAdjB98vgsvNPOWQfOUKcGbUx6By6PtgkfjkOvkx5DUOxLW4JTJeSBQTajEuMHMASGO+xHmRMCDmCHnhnpu6bAIF7djhdcWn9FJCcooKdm21DCr2bHwBg94EqIG4jQvN4gS9iePmRhGg8TovFgJE4GDDWbjyYaQFxIiPARG96HwHhcPEK32MllNYVGzlGNDy/v15io2NUnn5YRPSjB49ygJeej6k9+2rskOHrKpgDFe6bnWRzQ4LrEodcmfwcaHQV5gFbX29DURzOWhutioIFYjk1F7qERquhrZOEVxHRcUoJ2eodu7cpEWLFjqhGKVH+iZUVSk5JcVe0yOEDHeCeqX20sHiUvvJjautrtWInGwVF+9Va2tTIPiNUExCsk6YNUc//LTCJoj13Wht09TJEzV+0kQ1VJTplxU/m+PUlk0b1RraZte8qqZOrR1dyjtQpDv+cI8amlq1d99+E/6yOJ49b56KCg4oKizUsvz0bFB7m1KTEk0XABXM9QTpMjF5VsYAE6hXVR1RJR0a4QY31Js+gudDekiNjS2qrW3QgIxMs9tF8I5dZ2qvNOvqiWPTlm3bddyEidq9L087du7WlVdfq315uJiE6/obbtCmrRsNBCz//nu1NDUqo18fa4jXVFdj1DKa5EWEhdlAZ3NkM2Sc0J0Zu2NABFUjxNIAOKyBAXroeAARtfWN6kD60dCo/MIiTZ02w8bU3It+rZ+//cyufUOjEw6ZuN+LxsPCzLKOxZjnCCzueTpHj922WY+8cNRl6ZUFZbrpwd/acviPp/5hYxyh5/3P3qm3X/zYxhHguLjE8RnxpQcYQm9ob2fst2jB346CiPt/v0U1dQ0GuABeh8oq1DM1zT6Ti8654BQxbfoMy57AScaRwXO9ARBQm6jYQJnbuWNXQK/DEz7aAG9pabG5GkVHxRhQofQMpxHwUFNVqdbmJpUfPmwZHOY0mx+C9ZKDh9TW0alzzj1fJ8ycaVqMpnqnW6ESgdiLjAf3nsWBc/zkk09Mh0Epl2wRmdGXX35Zs2fP1vgJE1R+pFwLv/pS9bU1GpiVYdWoiPAeVl1qrK9T/3599afawHXl2CAZgTPZyCCI6IpzIGLe29MtS0bW9925X7ptChBBbH+snCgIqrsBx7EdbwMQkdolpfaQcoO4xUU5QQTuAYlnGgIifII1oOZccbL3XHWHcWEgAPAUJUAEwbGnJs1eGCieg+FVCdON/gnBZnth0PCyO6vvN2JP/wp0Hu1uxVPYZmpZRiJ3n3OitOro3m3/8iDCj+jdwfNTjwERHlN5UOH8aRyQ6H9N8B8P1DiG4HgWnPjfX/bgYKnSJZ5lIOICiUZzD74YvC64l4AIX4nwYGLsnV+ZIxfEkMpnhir+9u1qej5HSY9WWJNNKn2MedM2VBwxV8CoSKiPka5DcWiY6mqZ564BGH+TkxLUu3eyqqsqLPhjrqNJYGPmeeYPVVUAyoZNG/XMyS/p2c2Pul4O1nCsxSqw0HahThC48H5sUKEMQlEggw+gZn+wbG2n61djRiS4yTWh04uyOeq59N6HnkCFhAMZSp5jXENl4LsI6ghorGrf1uYChaC/BDRHgp9NGzfa670LC3793hUIL/msgQPV1NZi2kP2YbLWvxr2G7sZLePG6O23fqdVa1ZZt20qiwAj1rNXwv/ublhwnx+Mu8cCK9MGQAWOiLBgiGwqx1RO0u/AAUcFDQu1PXfegqMggsra7M1u7D89zglmVgQq+z8dGKi9+/Zp7fp1+vG+uVpZH5S5PLL1FTY/f4+hNd3UcLOByisfWmSfufgf12nn9p0WiwAw0/v1VwrNB0MdvYgkCMEzQAK3GxM8x9OROtT2AAw4rDKBLpTKBM35WCsrKiyo4r4xbogbCHS5d/ybWAVgwr3wwIDr4ysPHBt7gwcTRkEJQISvTvmZxOs8dcreE+J0lwAZ7jP3wLsz8d2MNe4d1WF49DxPQE1AWll1RNEx4VahBgRxb6H6IMQHsDJmOQfGDMcNQOWaUMEy7U98jDZs3mAuiVVHqpS3L884+cePn2hJVkIudBPnnHueNm7eomU//KBvTwkc5TihYP2asX+aTppzktnlcr3XrF5jhip0tjZr4C4Z/Q7KDteVDDtUVetL0Nhs+jwefftiX5tiAJdjxuQgO3uwBmcP0tdfL7T9z6pHBfl2r3HPJHHL+2FXLPluiQFNEmu5O3eZYxXN6y684CIDGRi8AMx5cK3pCt1S3+gqGFER1vg2Ki7WBeiImBWi9uYW0ytADz5cXqamtlYVHSpVLk0cDxzQoPQMtTY1G0WSvZHrDPWM/RQHQ+ZkZlaWOWxiXOIdDIkx6ctEUz7uP+JsWAkkFo1uh1NdZKSNO1/pYrx6TYSlY0NC7Dozvu3fjU4Pa2yCmprA5rePaSBMltPVZdeW5xjvuHFRnWScma1zRKRRz2HZACJMQ/HBC493UTryFQR4Xeb3T9aXESI6W0bbFzO4mGAs2twUK4vAbbfOlKBq5/DAIuqdBvCTx1INqoyrZjhhKcADYTWBOFkeAigLnKZN185duRYAue6M2KS1ae++3Tp+/Hj7nDWrV5tIM5zPqak2cTBbKnQmBJqcqNGVqH4EXHi43+grWIi5SD1CkJHj19xu3PvQcDj2oTpcfkR9Bw7VuDFjzDGgoCBPzY1VWrN6pR7+q/MqfuLuW9RIj4E2BGZJ2rVzt1J6plj7dIDDlo2b1dLYpF6pOBxQdqxRz5REdYWEKSklTVOmz9KO3XvV1hGiVBocHTysssOHlZQYr4svOF+FB/brm6+/UmRoDx06WKLS6oPGnU9N66OnX3K79hOP7rXO1RmZA1VfR6a9zDQRoV1dyh6YaQ3mACCcZVN9nQEDQBTZaHiDuCQBGAjqqexQ8Sg/fEiN9fW2kVP5YVBxb5sb4Q4mmy6FhnlcNzZWFg80I1RtcK+KT+yp0sPl6ttvgH5esUo33nSzNm3dorR+vTVz5gzt3LFdO7ZuUQO2na3N6pkQrzgE8OxVrS3mg8zkoCQP35cKDx7ZkaFdamqst3HFhgH4bGppNSDRIwAVTc2tdiw9U9JUWFRiWZHTLvyV1n6/SOVHDps5AAu6LeZBoyAmBcEA2TQmDZufWd+2tenOBahFm/Xi46XqmdTTMhHX33eDXn/mdTU2NevWR6mlu3TwfTc9YcEN1wogTDdMeJ5kHOPiCOr3K6QHgq0EV3aMjlF9Y5PyDuSrrb3LgNAA7iOLaoXLekKZo/K1aOHXuubKqzRs6FDl5e23Mv0JJ8zUunUbtHnzFhORWSWt7LAFIklJCfrii89UXFJkcwXBdWVlnerrG01T1BvwR4foqspu4Mgixndi3ct1BcQcP3GSxk843oH+9i4DdwTtgHAGhnfp4Lo99thjVomYMPF4zZgxw7KDTz75pG24Z5x5pvqn99WqVSuljnZFhIfq9VbXWOy2uEttg2Rcsm7w+lNfdS5hp68I7Hs2S5G3NKslN0oP/OtmW2ANtIWG6t+PLzya7TrW6MpTmHzwfyywOLYage46XsoOlxaiGPYaA7+bAyLIoPtsO7/3wCL4vpHnul3y+ECQAYiAguTpOcd2pvZCat87wjs79QrZrZ5HMabyN7uwP+tQgZ3fipOnd39+lFw/F0AE1KnU+qC7XsAb/z4wBzsWSMwMzsdTmI5zSfGjehPvRkUjP2eQhHDEPXwVx1d7QCL+9bdIC4JYk5c+iDQloC2tWiZNu8B9xH91q3YMQr2/dL6/ylaRgL7kwcSVdz1lz1FVbnrBdXuPfqDMspLsKyRdyCZC5Rs2lBsBxQZLcgLyctMFGCc+JER9eqeqquqwSooLrGqGWxibH4EwYIBMKtVWc6opc6Ca78DFBXEjQcrhijJzyGNdsEz+jh2WPQYwQ3ciU83+6R1/WF8iA7vrsB7h6tcbeobzyafa4AXWgAT2IoIAvguAwsbNX9YOAg5z3zl4yAJA+ON8B8dPQATHm8xut5tPSIi2bN7iRLhhYTpu3DgX5EeGW4dhss/w6J+9OPAHjk2VQlN1+2tnWKAAyOD8CVbfTXYOYQYiPpYeucZVLPlugmpojRwTgSYxAGvXade5TtO++7qn4nm9y7EgApDdePF7Rj+ZOOl4q0J8dpNT7P8XiGAOHysX9BqpABFfVoqLV4jue3mTrtXrij33EQNuty/0GQTpi+tTzF+faz+gf7oFz9AyoAoTHJHwI/HYbakaEuIoG1b1JlnVZcJX/k9gyl9eC3+cBAzjDNYE94Y1mGwtaxnXhp9e7+CF0o6S50CEp0d50TXn74WuntZEvZz7RhWNMWh0ssCmllgNEIEegT4R/OT4OC9YIzW11Ro1OkdhYT2UmtJLS5YutmOnykBF6rkPPbqXLpg4z/Y5+itwDMwPXAij46JUU1ej5MRkhfVAP1lvDXcT4pNMf0QCGa1n8cGDamlps6TVgcICVdfX6adJbh2/tGi+6XlkRLsAACAASURBVB7GjR1rNCaC0Lx9++we0AiOuJPMPhVvdKBUjhzVpk3pBOFtTiMILZ69jjEOEPrp5x+tShJJgB8XaxVFqExU7GhwzN7a1hVibplW8du2zVzcBmYNtKoKrl0JcQkmyocGx5wC1JBs5TpWH6k0zYPRBWOi1EBFDh1kXJwDnjRia2s39otVuxob1NDSrNUb1qmgpNjishHZQzV86DBLRPg+DFCXEL4z/1lrAA9UkqhwcN25/iQ8GHsk5xhrVUcqlZk+wDW5S0iwKgnxEokMxqYfSwZwQp3dKw+uJwwPxg57J/c4JTXV9nHi3yMV5Xa+JBKNZRC4kHkjGhL6vBebWKP84X4ZEmKYgPUp5If/vNoFWnLgIMImE0jbZYMjlD4kRxVF+y3I8i3fAQvQLliUab6Fr5MBiMBb2gMJBjIgAjRDAO/ERD3sdWRXCAax8AJAQGmacPxEa16yYeMm65hJxiAxMV7FJQXav3+fLkKoW5CvlStWWODbk8nc0W4dqyOtvBRqIIJqCnQmwkWeJ4vNyeM+xMDkXLgALPRkK+oaQLrxOlBYbCLdcZNnGuKFR3/eFa6DrHs4fsPzj9xlgdb+/HznVBUWoT8986wie6Zq0X/eV1XFEXW0thsyTU1J0t68bYqJj1Z8Uk/TREycdoJ+Wrlaiclp6p+eoW3bdpj7Rp+0VGVlpOv7JYv165tdJ1weTz90g+794xBddt5Xau8MUXlltfr0HaD3PnxNt/z2Ec2bd5aV3ukKPXbUKMv0E7CtXwuHvkENDXVm2wqvdcCAdI0aOdx0EQT1h0pLDbzwf0AFKBNPaa4jFogMvugIyvLNBirwWM8ZPswqMbg0gZTRS5DB7pnaW2VHqgws1dTW64IL52vbrp2qbqjV/Evn62BpsWqrqnT6hbTblV58sMBoTdHcK3PdarFSJoA4jA6QiCM7WtUzMcZ6XlDOTUxKVnRMnAANUOI6Q3qYLqRP3/5au2690XD69R9gwXxdSJS2/fKDYuIi1RI07GGhp2zv6XlsgJQSCU4RFjNGr7nLR1DS8w8XWkbE+Xj30DV3u5zt3x7dYSJpukYbhSIh0bKZgErGcn5+gTraO1VeTnWiSTfcc/QzH7kz17qcF5ceVHxCsonshw4briFDc7RxyxbjJFL5oYcK9+y0k09x3agPHrKM64ABmRY0MbEPHjxkFSICEMb7jz/+oMNlhzRr1gmKj49VZtYg1Te0as/ufZYUyEjvb+I06G4ACcAjJUkqN337pys0PMLOi0aCiNooMUeEOD9uFk5AkDXvCwu1silrxVtvvaW3335bY48bZ9eVoMg5PtFxtU3XXHuNli5ZrMGDsnTbF4HvZ7r055y7TCfDcZkzE3aBnV2a/0GoPrgsxPqifPGpy2oBIggm/rDoOj37sAPz3hr0YLZDDX2rjy01BMFHQPs5p48TSn9RH0iDg2AkJ0zKTpYWsuICIsiUH9tzwos6ncaX7nDuEQAVQATBvKct8ZS3f303aLfmrVy9DgIQQRZ+Sv4a91lercy/F0qH0h0HqE/7Yfu5Isw1nZzxatCwLqiCVByfchREBDQoD3IWBB8dHK1c7lnKZDnzVY16qalDivYdpgO3G8PGDFeOy8diPpDj975C5MEZNDAPLLz2Ifi+tmXSM/4ggp8P7pVysx1dydO8CDw9iMhb7ebY9CkrdNJtr6sjLErxiSmW+UZ3x3xDg0Ynd6hM/A46LWJJ1gz4v/ykWtHe1qyODiykoy05hi3mzytWmNCfzdIa0TU2WeCOCwqJK2ggCCoJBgnewiLDtWPHdvv/1u0uu05fhsKiIvsddL1u+kNHh9kh0iCKPSYtpZeqKqp06GCZZRw5B6hJH951in3OqKv/2p3hJuAkk+0bP3FM2HKOGj3GNn/E1OyJULCssVQHhhOhrnM0VZOWFqOJ8CBQTu/f3wIQhYXqvQ8/MJqK5+CTpX7mV+7O/HHhE0YnenFNYHrAHPDOW4Fj2XO3PdUtuoWyARiDdkV1GD97zu0PL7rx6UHEKxe1WjacdQQHOetmXVenlpeC7oJXfqEEtHJ/vdje54F3xwvHoH5PW/Tjz49RX1YL5vfkbLpLSuFn3m+JJoJPHIPiMGzpP0CxkVEW4JPFJY4h601m12kEW7pBBMkSE1lHRFqABm2zsqba9giCWAJL7iHXnECVRCrX3vvvA6x8Xwlez3cRc3hHJg8eWCe9LgIA6qsPVikP3HJ4n1UVOjCcqDN9GWOYikpKaooldXie3202rct+C0LROQBYCVK5vo/98WGtWrVCifEpevOf/zDATKUBKhDA8vMNropz0ZRz7L1UwXhAB1q7fq1CQmGQhNt4QltQdqjcqNs4YTEHoQt9/c032rx1m1J797b/s0dBudk08HLl10uR751nWf7Z02cL22Wy/ju277AxnZWZYbEBLoTHT5jirHdr6yxzT7BMP6RPPvrQ+r2gj+B+4YzIPvT9ujM1Lvttffrp+zrv/PM0Yvg4swznGm7vDEqoddLaxXMsxr352psDgTGJtCpNmTxFqSmp2rJlk3qn9TathCWYg4aK7L+IpqPQPuAu2dlhvbIIUqwPC5Rq7hdUs+YWheIA2dZiegg6VzPmY6B9JSUbtdA6j4c49zfc3Kgg0YjZBN/WT63FqGqML1zZqAwOHpKtH5b/YFWbmdNnWAd1LF7bmjE6IOHv5r71QDFHSxrNucZzjCvkClxPDppEMAkWaEr08yKepqKD1SzJP66b18N4UO2bURvtjs9raXVOVGFhtlaFfPLSk2bx6l0XOCC6UvLgTWn9Byg1PUubViw1K1UWZx6ABm4K3FAyQwx4b5HlAzQoDwQ6ZHqZPAYqsJN1dRZFxcRauQoQASIbPXaso7FERlqWFeSIk8yVv3Nb4Jt/e8MEOAS3NIibOGG8ecoT/MYiQouOslI44mACKxZYeiFAf/K2eRyPicEQEkdG2o3CBhY6SWHxQWUOHKyMoSNNtE0DrEf/4jL/z9z5uan6U3r1MtpKXGKSKiqrjHOH+8YlV18jdYZoyWef6+efftKgzCy1NLWosDBPsXGham5tVNbgbJUfqdaocROUmNJLldV1Sk/PVKWVCfeZluGRp33ekG89V8/ccZ3yKw/qlX/O1nlnfqL+A7K0Ny9fkVGx+vIr18n1pRffswGRmZ6uSy68UJGhIepobTVeW3VlpTq72p0eoq3dFgJAA+dGFScrI8NckgAZtHsnoMN1wFUumgw4ACTcAOp01od9KJNWmkc6gT3N3Y5U1apnWm9VVteb+HvU6HHKLyzRjFmzVFZ9RPWN9frh+2W65sorNGeeCzBfeKjYQARbBloVMhHGK6ytDXzSoxUdGaHEuCiVHTxowj0ya3Q7pzIDJY6gExHygXwn6gpDSzBxst3XUVNna833ixQZCRe60jZQFnXfKCq5Z7KV8aioEDxkDx1iY+NAfoGN7fueHmTH+eit2y1jecvDI+3/PP6+YLfi4hIs84kGAzDZp4+zhMQowAwC4hL0yXvvqLWlTpc5NpQ9/vRwsXVqLz1UpgEsyuWV5kBx1rnnadv2nfZ5gCAa+sTHxmtAv34WmGOxh3CUAIagCecXcwCJijD9A1mxDRvWa8yYUTr++Am2gXBcHR0hKiwosnvMvXUbU7vqampMQMViQW8KhOhUP/h+3BkAM2zGVCIoAZO96BEGZaTWrOw8IGPRfu3113TkSIUt9GRVaWJHdY3xc845Z2vFip+NLvf20sDvMwgCXj3jEdXV1pjFJomFvXv3mR5k8NChRjHECvCtsC+62x/f8vFl1kjw78/9+yiIyDoGRIRJoXE+SpY6DrmA5HdPX22A+vW/OF62PeqlnEYp+4C00O2bRx8Iqnl4PrYP9AER0Ct8MAPd52QX4XjRNEJh9/EuAs8J0vkeTHghNiBiX9ZgZecH/J8gduoGES85ENEtNPfWrh4wBMeWnxpULmYXdNO5FvyPTwMrKJqIXj4nEiY1BR8PiCjJk/q/FZyzD9A4Hk6BmN6DqGNF7z7W88dFUcbTr3w1KHDEhfbUbY67130PQMI34yt51ZWI7rnxaT2z2gHNJz69Th0KUXg0/QPiDaADGNgjqDYAGrAXR5dEbwgSUMwPq0IoxMSYJSUFmjB+lPr17WXCT+YQIkYc9QCuZNBJiPC5iFNZH9raaX7pvPvhmi9e+p2iY7GgDrdADs0P8wpQTcXcsoDmYBRqa+aAjAybl9B70EP0Su2tlORUCzgBLryf/XLDKzdq/I2v2OcSJE6bOtX2PJ8BRAgLb5r58M0335o7E4JsPodEC9VaNAs8WL92bt/hsurh4UaDIgADmJMVXbx0iVmJc36AE3NoiY52GU112TE9t+LZ7jF/95R7bE+uJsGR7YJv3rNp82azX6cCk5KWateP7CuvpTox5VnncOfnQtPyO3T4cJn9hfKDt37lV0cdmLY0O/R5UpTjCQIkeG/BvoDX6OmDviLmx6b/+b+2r1Qx/3GeaVEAOSTzokPDrbswiTrrYXTwkN0zricZaSdId+CTYMxndUmcMDYAjsQwUNzQenINof1QSWJfZD0laCfw4zvJkHsRt+9Wzb7iBem+AaDXPXjBq6c78f38mzFif1taTODKPQYEM0YGZAwwS1feS5Vk85bN5uZDcodjwuWOe3Xn7Xcoe8hg/eO1/7NgubG5Xjk5WB87WjLauddecna7N9x6YzfFivMArNOA8dUX3tT1t11uHdHHjBqjE6bP1OGDh40mg7nB998vN2OQ6to6ZQ4aZD2bjhs/wehpX0//l9Jjpdzt0slb5+iGa29Q7q7dFlyTvKL3SWdbuyVsCVabGhrNmnjH9p0aMWKEzYWSkoOWJZ8+fZrN4aqaKqNnEfzGxsWovKLcgNvY48aaxgAQ9MaK9/5L93ZKxukWTGMFvG3LVkVHRlm36Yz0Abr15t8ZgImOiLJ5S5WK9QNKFeLpvN17LPhPTktRZGyMgUpiBmhZHBdWr/RhMD1NW6u6evTQ2g3rVFFVqYOlB9XS0KiRw3I0ZuxYq9oR0BN3MB6oSODoSIWPxEZVZbW5gTEfWWugrYVGhGvhN19b1ebqK66yY4a1QesEgmmSEsXFRQZqSEQiNOfBOujGVIirZFVXG/hw/VHIojmtBbEE1HfWhWz0RdbUsN30IRwjD1gqaCKSU9KMlUD21MySMCB4+ZHbuujm6C3KTOwCL73DLY6h4WEKi4vXsNHjdWDHRmsAxcGZsCTo7MigJbvvXAtiLAADMPiKhO9GzMH4plwgHjK23DQWUE6kV5/eVsIl60Imk8+59u7/5hL88c4n7eAJOpsaGpQEQOFkaPpD9SQ8zNm7hqFE77QAuLkJW9kQc2LyVAwcpuA5AiTIwkKtovkdwVx7qBvMFZQG46NUV1WqmqpyO96EpJ46XFGp0PAo+8kmd/Ell2nixEkmgHvllVesAUp6/3566803NWH8aLW30DujTtlDhmn7rt0aO36iaU4aGlvU3NRidrB7cnM1KDNdv7ouUw/d8plGDc/R/r25Vi576OUXdcVll6srpIfe/vcCu6lTpl2p/gMyrNEWmfLmxkYDEHGRUSplolVUKJwsUV2dKiuPGPpnUcQGDHoanWERuiKag+ZCVhrbTioQTDBAGKCBQd/CgKK5Xgi2eR32XYwDRPe4MgEeI6PjdKCoVFnZOappaFZCcpr27i/QGfPOUn1zg1559RXNnjVTt/z2t6ooO6yvvvxc/Xr3UtnhQ4oMC7V7zqT0XObevXpr2bJluvP221VVVq4tGzcZlYpAtry8zIJVxhzBLE5Hh8rL9Oaii+zaLPkoUXvz8jTiuGnavGY5XCklxcebiwrCPzZYNgcoSCYaMgDcYq5jbBaUEdkobrzLde3m8fcnq3Tz/QO6/+/Tua89V6n0ARmqrqqxecFfspscGzoEMphbtuKd3teqcdCnmKRY9mKLC4goryDzgIVfuEaNHmuaj7DwSG3ctEVTJk+2yhGLEXODkjzzjDLyjz/+aHOMDAKLKg/KiwTzGZkZ9nq0JiwUBPQsIq6pTIdlNOF7k4mqrKzSpMlTzAsfw4Deffooe0i2bZhUGQsPFCk22tm+Me8BcGxWXEvK5QCXjz76wBo5jho1wjqv29gJuNPM+TfXBKKDILP4yFW3Gh2CoIo5izUt7jhbt26zjYPsMFkZtEt/qX9DDyZfawFLfFKSLc6vPB+AAYJWH8weQ2m69NbzLVtrTXjCwizjxf+54e8+E0S91VJORAAiXC+5oxl1h88diODfQZdp+50PkI+1kZU0OdVlQ+eapcxRK1kPHvgJjWNe0KLZU50MRFBd8A3kfPbV60M8YPHYyFOyoqSlqSfp5KUBYvBdrP3rcE4K+jzRXZpHN4jwdquL3e9N++BBhD8/fz05jgBELLjdvf7BH4IPpKGwL7L5fhBcM48YvNgbEOGs4ruteJc+6rhNVG5Kmt1JXRD1sT6pcEjlsT9db8kqqo5hiFEjogIaSKSNf4A24J5kgivlh9nmCLAn68amrK4OVR05rAHp/Qwsz+t0N/LxLVxstwGTYGJeUIkkg0/ChT2Qv4UlRYpLjjdxNc8R+FSaJWSoCXdJGADwmUO4mhH0QS8EALPHoZlLS+ttVUn0Tcw7jgPr0W8/cH3Fz/nNtRbQ8vnMFaobHBNzg0CqpPSQuQKec845Rr+wKl/Q/JKAh6AEikhBfr769umrgTSe69nTKBgwAZb+RJBXYMElVFb2VVx8rvvyG+148nHlHSBhdsDAE+sv50M1hnMlmQQHnrWZ9fP+y+n7IN3/2r12fXfs2ml7Kutlxl/Tu4HzlnMWa8KECdYEtTC/ULtzd9t38j01y17VvsDZYPq8My2gotMygKx6xaf2+d0g4n87swdFjG4DBO8SRuXq9RMt0cd6zLxnLOBgExMWqd6paUYbAcQQaBKwsr5xvbD/ZC0yQBWIUC17i119W5sLvnr1suvJus7vAAxQmAzQBdlbr7lw4v8YA6Jccz7Li6l9Z2rO0fdc+C8RNTz7wH6Y15gQv7zC9l+oSgSY8OfZeyOiIs1CfMOmDbavzJg+047/59U/2xiicj37xNkaPmSYflr+k/bs3a0Bmf2UkTFAbW2tln2H9uoaAybZHNq3L88qENi0Uz166x/v2f046+K5Nvag1CXEJaqooNBeB0UXYL74uyXGSpg0aaoOlpUpOj7GqiM/jAsWGOZ20QXqldZLv6xcZdUixinVICxdiTcZezRSgzZTcCDfLFap8MTFxejMM88wSg+NbREcc83TM1xzwC1btyojK9MSo6//HGjrWAOPcfWb0fdUDYB+F5+g0sJiq0yNyhmhAX37a+L4CVY1IebzPVe8exHHBHABNGJhPnjIEHNeZC+imbLXtZibVw96pTVb1QoHy6XfL9O3i77R+DFjdPa8syx2Abj5Bn1eV8i4qQmAA3OM5Cz3nflivVP6uTkxv/5yo+oPzMh05hOVVabdQU/COAR8Ibr2zkmMPYJ8gA7Xjiogx0esxRhFf8Lxe2cxaFwevHr9A2OCxIxvLsfrAVjeItsqZ688ensX9posYLyACWNCDLhPXV3Gj2xoblJq334aP3WmivfuMJ0BFxcQ4fl3XuDDgXOQTEDH8wsxpyITjAcTxFxxjNvqBEAMeCYmC7orWTuUymJ35R+O3b2lp+9+xha2pMREsyKlOkIFAvtKABjgARDBJKMk1d4GX5MOfImGYAcPHmQ3GEU73LOeqalG3yBoAUAkJCQpa+gorVu7Rntzc3XirOnas3292lqbrOoQGhGl5tYOhYRFqLKmXtnDhhsFKjY+QQmJCZbdOXHOiSZoWvPLL9q5fbOqj5QoOircehdAvYlPTDYrT2w0cbpiMiKebWlsUEXZIWUNSNehkmLd/5ejRICH7n9Mf3zSLeAEsMdPOdXoMyxslRVHjMZEC/axI0cqkb4HXV3WxXvdmjV2vSiTw40js0tjO64Rwlrs+wAFzY31dj25hmRmLNoiKIazDiVMDkTwuQi+0TDwOs4Xak59U6ti4pNU19yuA8WHlNo7XYOH5igmPt42m1/W/GLVo7PmnWkZc6gtcD2/+/Zbu9ccE2PINwTy3Pfzzj5HtUeqlLtjpzVFmjPnRDU0ug60gEQEfRzDzY97K51c3XvLZmtAx4Snm3lEV6eGDx1qzaEY15Rszeaxrd0WKWgMLPgInZhcbhLLMh23PZCkp+4vMarcXY97+Wm2nn1okX0W2VF+4lYGhWnjhk3mvw7NiA2Tz+3br5fCw0Ot+zIb7t2P9Q3uo3TDlWtVVlbRDSCuveYGbdy01cYiIn+u1UUXOnu8RYsWWeZx7rx5am9utsCK4IEsGtxt5hLZE9ymyJoRSHCfaewH8PILCFbGuNlgNQcAAYQBpAGDzEmyOjhE2CLU0aX62gaFh0ZY5hULO9deT9bJHleXNWt+0eeff6L29hYb51+NWGLnd2fT1RZU8SDT+8aWIKINKAivX/hnHdifb4scmRhcP8rLK2wd4tpZxrm6SgkxEUpMiDP3qhef+dBRivwG4UWXQWBNZ2oe5199mc1/FkHoeYx7MjXkaN54LAAguVJOjJQdLS0M9rpZd7kSxI9TAoRwrD+qrwD4LOj/gIhZqe69dJn2D++u5KlMXgdx7+Zgbv8PDcmABGLyICCvkMs0p64PtA9BUP5Szs3dFQ5AxL6TByv7c1fR+PN57tvvDDQJ3SCLrK0HGJ6m5GlIPjjj3vjsrteM+9dGHdVAACKu++QKvbYu4M4DPDzVi9etkVGoMv0xeC77LUdB2PrjJ9hxUrn5LxCRf6Fdg7uX/SYQqUaZMxmbrev1Em7jlWCddRywScXMVd2wK3eUFMYoPXGgMlGNZoxB4Xgp4309H36/7TMmnI6Pt82W9Zt9AyBOtZv58szfXBR79733BL9v0bt5jv5xQf+TzdK6R48wc2WDusN6zl5D4oxKHkYJrPP4UrNeMrfYO9kjCaD4DvY55jXrSFJComUECVI5V6gMm7dsM80h89uCU1wTQ5wFO1lBBKLMV/ZtuOXMJ5JF7L9NrS3anrtL7V0dzmo0NMTm1un3PKionBzt/tOTytu/T7t35xrVgWuc8YpDkw8GTQVfv+FlO0Yy3s/+/gXd1edZ1d+xz/jaF//FjTkvkvbVNz/u054uV1dHl2U1CYJX/d2JbjyIuOr2O5Q1aKDFC3TtXfWO4+gffi5Asv9rX+x1S8fOywBIzLlgrlWCoYJynSxh0tKmtMSeGpEz3CoEG9av164dO21dIuaAQ0+GddDAQepLx2EMG6guBLRn7g9JVq4dY4q9igf/5joypszpCXFzVFTA23cOTD7A5L4bxToiojtZa8lMhPLmiOjYHf5h7joWOzmnHWIbro8PMAcNHmzjpqOrQyUHS0xQzZqOBTJjaO3mtZp43ER9/tXnFujOmXmiCXwPHz6k5uZGRUXDCmm03hF19TXWHJXxRrDMdaFJLq5+BfmFen6xs1WbmHicrrj8crNgf+P1NzT+uPG65+67bU9i31i3br2GDc/RBRdepH/+6x39sn6N7RdTp03Wd0sXq6urQ1mZmabpyz+Qb9eD2IXYkyp3/37p5tDE+hwXE6eTTz7FGsQ1NTUoOibSjELOPfdcLft+mWtyTBBdy7GnW4zqGz++sDDQeHgQwXqWJc2ru0T1tCWIjlUUyYbKaj328CMa0LefiaeJdRgHRtm3xHKUgSuqGlDriTGGDhumoTk5lrw+eOigxTWcg4naoci3tliSjdiFKtWOnTtVVFiokcOGadyYseZmyucS/3LsgA60LYAF7jbSANYGaE7YChOLQ4kqOXzIEhxx/0b/I33yflAODpJnp/3nDOvfgG7SKHrGNHB9WKxvSZsDxC6x3mVjFjAIvQ/dLgkL0/oksP55plGooyxRQbOksqvWMR6pdvLTj18DEdCXzM4pFi4h/KlaOxkOAOoHba85kAFZgzR0+CgdLHCNS6zc27evfQHBh+9DwETjQrLowf8ic0lA4G3NPIhgEjNoOQFOjsnoQYn3YOZ4rrrrSr204GXLuGPVyXelpaYYF800EOFhRluyEw70ECQdTcHe1mEuOGSYKyrKTcCCfR2lWG4e2VUmAWLZ8Igo499NPWGOPvnoIwM1Y0cO1/KlC61hy6HD5cbT7hGOw1SE6puaNWvOSUpKTbPS4fCRI4K+E86DvLOrQ0uXfKP+vVMsACdoZZMDxdJlta6uwUATDX24B2SQQZaTJ05UUUG+IWOyBkvXbbIu3tfddHmwzrTrjLMut02UgTY8Z5hGjxihtORkZUB9iY0z16OVP/9kYITgicw9FQ9E9IhrmQjQSFyjPoSzraZLAEQQnDO5DV2Hhaqpow2mlgmgOQ91IiSibB5mm3lDU7PaOmUViI6QcKUPHKKs7GHKGTHahE0rVq3onpDJiYnasnmTzj33HMXGROm7xd9apouxA92FAB9wx6AnCD791FNVfOCAtm/ZYhUEBI4HD5aYrRuTFnQPHW7n7t2qqq3TrBPnKL+oWFdcfbXeePMtG/B/fO5E5W3oZRkoNm9fVib7xSQmkABUMP7wjGd8Mu5M3NTc7Lo0NuLQ4KgC5lASdF9nnNOIivds375DG9Zv1N1332MZGvjMVA56hHZp797d2rd/n3GJKTs3NTdp5KjR2r1nn8LCIgzoJiWn6sEHHtGy7380165evfua5/u555xlm9gLzz9v3z3/kkusssCiRtYBoMGY4n4xHnh472iE9DhzYY3nn8PYAAAKN5bgA3cyqiLQiVhEuRa+Ky82TF0dEgJRFks40C3tzrMcf3kW06+++kJff/2luaiFh4Xou+N+smO4t/16y+qSHeS739jymdGA7ou/0ao0zHkoJ1wj1gr6XRAg8v1QHwC+NCsMD+k0of9DdwaEex+sghd8Vj5YUK984lLLmvhMreMbd+qtv3+gsWGue9WWQz5yllKXSlN6wTX67QAAIABJREFUSXLNWzXqHMd55/H6X0arolGaUi2l0hrGU5uC51f3lCqapSl9pNRTJS2TMs5zVL2+Oqg9qlQ/bVWG+um3tUElJrDAFzasjauluRXSb6dIAwJk5bnf90kN2qrYzYVSwjzJH5aLu/VSuqMw9dd4+4nOou/qg+5JLv/Ghc6xKvOY91Y5YXjrPimiiBKCpNsDFIOwO1VafZPUsG+fZubmKtxrnwERgBtv05ol3VBwhfVrMRDB3ubpJvXSggBXeB1GXdfIbqtamujxuHD9JwJEoIMoDm4iXPot+cG9CRqNPbTiWttgCQ4Bvn6PIcay38XGB375gIw4tVppvrxbgMq9b2qqM+4wewIb6J9SHTq6r+pq2+MSkhJtfrGesT7wl3Hz5w3v6qrsMxWbnKDE5EQ9cVlwAQJ72+tGX6wIs12OscwtlWqSB9CaCMLgdDur8Ao1NzZbkMLxk7hgnrHx+27vAAP2woGZWfYa5gsBEh1rv128RAfNyz7DbJMBx65RZJRVNwrzCywRxYMgjE7NUCs4D9bvI7VVto/T/Z3v5i9rICJX3KkQZxNw1zfQvCxCPb9arPl3LtR1H1yu2bPmmC4KcNR0ofPs6lCodipPpddv0mn/cIi1Ssn2c5lcdSkzUNhP/E+cOQ8iqmVN/+4KJ7b4YLOr8n5e+oVVfllLCGLz7rtV/R97Ti888pA9f8reYNLtdMPVHidLC7ER2y7N6yfJsU415YWnLd4g1ti8fasFRNOOn6zBWYOMlkI2n8auxB1eFH3ySSfb/ohzHWsmGXKSkn4cmIA2xNFgWWthL/B+BLO+wzOVW5JPLunSYZq76qoqi4uo6PCcuT1ZQzqzwLG9neejsTgPDXOugaaF6DRQzP0LMq+WfGP/IXgme00me9OmTbogxk3Q1w6/oojoKMsYEyMdKDxgdNp169dpf36ecrKH6ZSTTjGKk8VlXe2qKC/TsrX3aOES6YVHFig0JNICZo6VZA5AmOr3HW86auGHj71v86etpc3up7kV9eihiiNlJvzv3y9DyT2hwCaosLhIG7ZtNie/ouICNbU0WhItE+qPeqiqssr0A8ZCqak1/QlVD6g2zIOxox2t/WAJ1q0jbL/vEeaEvOwVu/fsse+gIjdr9mwzNngy4pmjAnxPOeXAAxDBP3+ffK/SknsqKTbeqjttTc2WgL3r9juM4ka1DRqXq7Y3G3XMrF1b6IFWbzRFkm7G1KF/WqwbwyRnYTMQQ1ON+eCDD/T5559bUuG0U0+1xCtJb5KU7G1UHUyob26T4UaZJJHJ/Gd8Ud1zoKRVRaUlyho8yCiD4W86pkXqvT8ZEO6dlmYUdSpdVNQYwwlx8WY0hHCdMWNWw6kploTEjYxiAWvO7txcu9c0suWaEvtwjJ6+ZAn/EOdAxRrGw6h1QczOYPBAOeTvD9/axWBg8WUhJXBmADOgOAg0D3SohZNHVpWFzVxtamqtIsFB+fbZpqdoaTG0zkXwQmq68z71D5fd+PMD97imYuHh3ajfZyu7swAEswEv0Lp+0kzOGqFhKVltiyg0B2xI4XshqrYO26Gh3fxGJiMnTCdpgjRuLgskJ84AoA8Fk5FuwYikGbQ0/0KUO2TocG3atEXzr7paBdu3asmizxUXG63K6hqz5mxqbVNMXIJ1Sx497jjjksP/m37CDOOmbd++zQJOOLd0aS4/XOpsU6OirISE4xRcQAbjwKxB+vUtGXZt7rvpWwu4WMjoAskixeZUXFWj//uXy56eMPk4JfbsqXHjx2v6jBnmVMVGguPOmBEjNGb4CKXj6dzZocXffG0OVnSExrKWTYyAuU+vXirMz7fMPpoEXK0AEVCc6NnA4gUVxRax0FC1Aci6uhSK97CFt1Ql5DoihodbIyg0IsWHK9S7f4ZKyxFdRyutT19NmDjJStWMCTid3DsazOQMG6pJkybadeFeo88YyAKxe7f9hfvLQn7irBO0PzdXWzdtskUGoIXTVmJSgmkk0D5w7+ISE7Vq9Vo99adnlZyRqY/e+bca20J0ypwZ6peVqfpDB82KkffyuVC84PHSFwOdB2OPki6TjU2E68TvAJejRo22e8HmSxmYecGCbdUt/NgTEoyOFxMda3MDvjXgY9u27TZey8oPmdUr5edRo0cZiGCRIlO5fsMm01JU19SZNmLBgqcUHh6t5pZ24/6TVcWhi/4L69et0/oNG2wcEVAwN9C4kM3yG473QicTCbCgEhEWIhNQcQ84p2HDh5uzDcfKNQBEA/QRrftmScxPNlVMA0K6eigyPNK6k7PhV9fVBjZyXRZ4/POfb2nhwi+UkECJeoD1Onl5b1BW9hs/wXGQub+q4Ry9edKXerb0XqOB+AfZXBaz1BRczSrM/QYQ0dxUr6f2OzH1rz5/V/9e7zIyJiIm40TSMojBb3z8CtuInv9T0HfCVj/3ckCEF322LA+Ck31SapSUyjrp6J/dnqgVv8hARGqBlIq1URCs2Gv2SxXpUsVOKTVOSh3j3pp9tSP8D9cu1alF0/WFIhWvi6qC6oTPA0Adr6qQxldIcanSQP4iDnKf03hStLp0xIGIqBzJ6WWlIe7HS31csDZV7vpNaNzonvCUokW5sp4TCTl6zzlq6tJA0tO8Q+rKzVX0LEkZOU5zEVRXlp0pnfR+kvSDo2aZM5XPBr8q1f5dSvCeD55uxes8iPDUK7LDAdjbPtt9MSJqrw+Z2u4+/86w57pBxAfNgZp3uRQ61920B/5wk3NCMZoquoQI460zv1yZPc7AA+OFjZPxCj2CAI2gtbS0RJlZ6WppbbZeJYB/+MY8mLckEciQs+8xtx/45sWjlZgAoF42+DSl9XYVcuY+ou7+6QO6E2SYK0ADhF71f5kOoNxQcLXNS/ZJElNNDU3O2YTqfmNjdwda1g+OiQCGn5kDMuzc+C7oN+xbK1b+Yjo81gDmL173NH5iHUNLRxadLC/7rc8oUk0x/R8BUUerDhQcsMSW8chjYy0rT+adwBeKCJ9LEueusgABnpar3352jQZmDtKAO7CpptrggEr4PV+orLJCA14bo7SgUsbvcWEqVIY2Hpqgtj5u0Nzy8pfmfMPeDcf7nZuutt8nnXW+BV2jR43RmLFjjJJFMMi+TOD28hNP2OuGsQaWuD4KmXecYd2oD7y9ULkgSyqJTOOAdjf5lmvNJZH9E1tpqrHjx45XQnSs2cMTk9BYjPUBkMj4oEJhQuWePW3tg9sO7ZR7YM5HkS4jTZaW1xHkUe0lgGXMWROwPn2c939iogs4GxqsKmSN2+LjzX0IsS5BoxX4jSHRZuODzDRGF+gKiWF8DyNoyCRqLOHa3m5Za/4a5aumRt98843uHOEm9q8+mK9pM6ZbUjFvf55dx5TUnkbvgxExfEiOJeoYEy2tjku/bdtWLVr5kqaOulhvff6hcoIi+3kn3aYRI0Zq3959dt58FjbuAwcONl0MzU+tOV14hI3BXbk7jbpHj5aEpCTrH1VZW6MDBQWW5Bo5ariKSgrN5IMuy/kHCgxE4DT09blf6+LFF5kZwKCBg+38oeTQ94O9EyetwqJ8tXe6RocI2elpQcb+008/Nee/++XAplVPfe8c9pqg8nlB54WqqWvS1CnTLO4pO3hIG9au06CMLGNpYM1684032XwgAY3NKjENbmHY2bOmQAMi7h0xcqSr7lNNCMXQhYpls/qnu07X6ERxbuM4uW+MCxJamMmwn3LcxMuAE4wMAFlUPbhmULS4P1Qg+NwRI0fY8xs2btTQHGdkg3aZ9QPd6NYtW4L7McCqHYB0xjDrB9e5trrGxjjjE9tZWx+bMMdxYIz5yHNYx5MwZOwTH3obZ8YoiThj8wAiqEDYv11ymbFrIILq/osP3tzFP8xpCZDQP90CcQIOqhEs0G2dHcY7Jehg4uOolJUzTvm5m20CcGKeP8gB+kwOCxROTIfLK7TgZRcE3PLr+fblnrN5bKMV41sFDk/eZxv0TAYcwELQ63yTre+ZBYTQTODwc1EICBHIOGtSN1GpRHjf8OSUZHOLAYHtzdtr4rBKXBeiYiyAqqyslkJCNWjoSNMi0H169coVKsjbbf0KaHJWUVWlotKD6peeYecWGcN7k6wByZQpk5WZlWHHSab85Zf/bjeYRYkbn5mRrsFZWaqrqTKtAueBX/WtTzj3lYd/+60KikvVu2+6rrjyGsuoswn96rrr3EShrHjcBA0YmGULyRNPPKkVK1YoP3+/aRpiIsJ17pnzNGn8cSotKlRoSJdl8PP27LbqQ1Jigg1UGvQRtIfhlqUus32F0sQ1prqDlsLpSTpNdNcBHY0ESmen/Z5qBGV/kiqI5OHwb925y6zUTjnjLO0vLFGf9EyFR8faAJz/m8u18ocfrKkKG+UOKEYR4Tr77LN01llnaf3adcahRzj1zaKvbZE677xztXnTJsUzCSsrNDgr0/QTJm6sKLdMNY1bli773uzbUnv30Z68A8oZMUo19Y0KCQ3X1JlzlNYzQQX784yeNnLkCBOVUTYluIiKDLf7dKSizDQgbALcO7zlyVyyEMB/hlpkVsCtrQ5YGMLvYd3KGffFRSW2GQMqvMaHhYSA2NyKkhNMh0K2DaoUiw0+0VhLIggn88M8jY6J12WX/caobnn787Xom8UG7skwnHzSSSYq37hhg4GxSZMmmTsMixdUCCsv0iG3kc7jrmzO67iugAg2DuYl86pferoZGvAwf/nmFnOXgkvM+wBLttEnJdmmFxMVa12rqUIAqgARbGZUbXCSeO+9/+iHH5aqra1Zw3OG6KPGr47ah3q9Ags7AWawuHfNC7pM95Gi5roywE233GABANfx3pyn9Ojm2/Xo8ufdwPcbBHQYGqWd/K0WLw8obIAI6E3eftW/NqDhXHjJXLcJ4870H8cvNRABeMiXUiOl3Jpj3u9Za14w7ClTnINnzfkJ6asinvITCLB/NduJKjx9iX//c/NV7l0BBjIdBA/XpPlocy1fKPFBug/QK6QH5/7RXurF2542MqN+pQNLQQa/m5Lk6Uu/kZyaSvIYwEAED0+p4jr671zvnioLNBCwR/zhdoOIY211vY7D6ymek3I3OwcmL7L9OFCIAyTukqMJrVzouCiR85rV0hwAu+B8Q8e1q2OfG0CP/+sWm0vwpdGRsaESyJAlb2ZzVIjzmw8hIeGotABpkkwJybEmEKUqxoN5wP4AvcB89zs7bSNFMPz82velDculyNm6+sIz1Mp8ra2x10K1zM3dbeAF/RCgF4rr5xc4+t5vllysd4a7br2ACLL/GD/QINLKNkFQyIZt1p9dsp9s9mzgrCXQEZjTrDPQDXGhIdHQr3+6CYPNxYdKRMURWx85D5ykaDxnjeGSXXXaaDhxcRZA1DXWK78wv5s9gBuMoy9Hms98VTWmE85bP/0pJ35Zcdk5FoQz/0f8xY0FurTz6Hv710Yt/OQON5cix7mJ522OVxa7e3r/P+9VSnKKsgcOtmq7d8Gjckp2lP3X05iJLdBZsZ8hAmUdfe3PjprSke/GwJBLRmjvip2aHOYAqG/0OOa001VTAz0s1eg7XEs+F5bE8GHD1dnWoR9/WN7dsdeoZKmpFnShG2PthovPTwJZM4xAJ4fbDoF9h7O05J5wj2BhkGQFkPF+fm+grG9f+172WN+fyjtBGYigEgEd+JhAzDs0EYMRvHI/zaWwtdX+TTDjueroW7iGgOCvFi7UrS+4BerBK6fZ2LBqU0uTuTTRCJDAl/M69eRTXcWqEEOWCMvs5+XtVRxuQwSwxUX65HvH57xx/uU6btx4bdiwwcTwQ4flGP173HHHWayStzfPKhR0gmbcsc/R1wsK1Gyoxk1Neu75563ZK+eZkZmuffv36q/z3SC6+C/zTcD+6WmO2nrBovOtEgF16pyzz1berd5/Woq/Z49VN6bOmGqJqqgY9JwxBoYBZ3SRh077bOJz/78gYm7N6YqPS9JVV16l4sIiG4c0fgNUEZOtW7vWdAaPP/aYxbckLNgovvjyS+tdAvhsbmjUBRdcYH2TGAckHGgMx/O+gduatWstSQnFidiW8UUlgkQFdFpjCUAnb6i3pCpzNDk1xYJxrHa5t+xRgGhex9ynxwusmZKDpTZ2+CwqEMx/YwxQdYiKsl4oJA+gKFE9gIGDAREUXo4VEyFf9QEYQmOaMX26sT4a6xtsnLEOMQadra4be+hU+C5ryxAS4jSF1kzCPfi/VdAAEZTg+A+TJ9bKec6ZgoXIuHdU+5uauzv+sjjhxDNk7CTt377BehIwccggeARvNmmRkbYIKwxXi0o9+c+3pQbHKXz49/d3u1Bw0bk53puZE3DdskPVQAUEyklLs5XjrOlVaJiBAaoRpt1ABG4n6cBFd6MW+lUEgh2+E29wrFsJQvG67tu/n9nT0WEZpx2oOXSRnjr7FIX3CNXqFSsUR/OSjlYTEhMQl1dWat+BA8qk3To0rq5OnXjSSWa59svqX0zADMWKTts//URznRA1NbVYQJc1oL9SkhL09GvjdcUpHyqjf3+z96Ljd0QUFrCp+mXdRl12+dU6d/5l1uQtIbUXCEq7d+2y1vL0XdiRm6v0jAE6/4ILtWTJdxYEQ+fKzspUr57JVomg2Ry6hY3r1urMuacqc0C6udMwaagypPRMthbqWHxCTWpubLAKFEAsEstVswfrML1Dew8ITyFWXXGVAwZPiAXEZLDbGD/hkeqDoC0+UcWHyhWX1FPNNESjYtPYbJv+jh07bQCDrgl0EQ1edtmlJnpFIM5nL1u21K71GWecbpMBADByWLaqK8qNkkP2jDHGRGSCrFq12gDEL6vXKmfkKJ140qnauWef5l9+pdraOvXj90v1wXv/0Yzp0zRz5gk2hjhH7G2xzhsxfJj27MlVQ32t2vBl7mg39yruIQ8C7Oq6emUZYu9pVQM2D/QP0BYOHyqzrNSkSZNtIvbr19fGMQ19mANY6q76ZaVVnxhrQ4YNUUxsjLW9x8qYfiuRkdFWBRs/YaJSU3srKhpr1oFWnYBGUI+bQ3yCZeaZF2QpcZih4RT/t4ZHAYfaZ7i4vpZ5wgihjd4Xjp7F3KX6VlLi/M0HDx5s/VngdhMYsYiY2DnwpIevmpiQbNzidprMtLaqnmaPzc1mJcvC+d13i5WXt8d4thv7bHUrDGCBYN6DCE8F4vdJ0h/fcNf3wYDeA5BoKQ5eFCTBb1p8qV7Z9t5RyhKZ4SDgBURk3fyOLXavPeLEf90gwn/nUZMmjc1y0fXIXz9kGeG3b3IbcE60lL1XWkji1GsBfFDtRZ3+fPhJHHVsudxrM/zPYzJiE15ykTg9EHAh+vWKf7vj9KJjH7AHLTG8ZW03EMiSquMSu4M3L8h+WveaONtn9eGhp1cH/aU5TQJ6Lzj1oMI5inYDCZrCdQMz77jkgcCMKdIKdxPKXEJYvQLjHrvGHlQd7cfoXkTw730wgs8ESHirWy8k5+fnga/tymuDA31jn/RagN4CtAKI8J3AJ13/tG32FnS3uc7CbKAEqWmpaRbYmA1xdIwBUeagUUSrKpTau6dlZNm42UwZM7X19frbG5PccXfz1BgwwZdHztZ1l55l8+qdT7+zVz2z4F6tWbPWNmx6vTA3qeLxfWb1bccXY+YKbPIEA4DzkBBsIENtk2deEegzxwhqmI8EewTzrGtoIpjTBAwc68bNm4wyhWsaiT2E1Mx/AilzG7LkV6VRRZjLBP1UevkMjnPNujUqOVRq2U4enHvynxwwD3n6MXO4CgnpMl0E6+vxb7qKd0LXFfZz3W3hRr2pfM1RKSY8s9H2zk1btmjxw+66ZI5zSNr3g2hY7RD1E7/80Zxk9u3ea5UG1g725pevclXCF35xgSXnyrUiaUHXa64N5/jSPf/jFxzMsWNBxIiTnGAWShDN9/r06q3SklIdPnTYqCd0R6YZ7OeffdaduITShkuTgbko51BljbWwsMYeEwv6xiYbY96y2jeV88Yf/J8qLhUIPgcajO9o7YxiWmysmptTdLRZgf5/QIT5+TtNhHHOA6Maa3ZnMU+L9ZuiCsZ1g87Ed3L8S5YtNfvP6tpqZQ3KsvuKO1lXjy798ssqG7fQfydPmqTBAwcbhRhmRGhYiIqKCix+io6J0tMf/M3uwY2n/dqqNOgqqPgBxrds2WqOh/vz9+vEOXOsWrZ3916LETMzMo0ZAC2M2G7u3NN1/KSJKquo0M+rVum4CRP07//8hxSkDpUd1NcPBE1Bi6XT/jFXi8/wi540/8eLrYpPNQ0gvG/PPnNdmzp5inXcbuts06JvF9me43sTXH3NNdZNG9tikl4E7MwHAvKPbwjKsfXSfavv10XnX6SkhCTbJ5cs/s56rEDlY0wu+vprGxe/u+UWS8Sl9epl68hTTz9ttCLWE3pFEHdcfsUVBhpJ1GE8QsVgzZo1Bhyx023vaNdJJ59sNGF+x+dx/2F5UElhz6biYCZEYaFKx8UtPk6rV6+2Kh16Q+vF1kavjd42tgC8Py7/0dYG9n+oS+h4qAIxPo3VY82V3X5ffrjMxhtzH5DEOQNQTOwfFW2JAeIuqhWMU2ILwATrpTmUBbbC1tOEFHPQINoDCLOWDvrAARJNsvDSQ7d0EXhYlifwvWVBs5NpddSNHuHh3SCC3/tMJ43TskcdpyMl+So7WGInyk1motmkCAszYVck6nPKlbgL1NbaAb8SEnBygyr/A+fB8U+yhZOHb8SCIC7CHIMcDcXQlpUFOw3tWUOWgL8PagI0mPADFB/YvbKwUrYuLCo0f+RNmzaafzZdl+GykV2luzIBXVNzmyZMm636mhptXLvOGrjVVVVaVQNeGkIXxLyU7gAlffr1tcnfM7WnOfEMSO9vfRny9u3V3/4VZB671YwckecGSC/escMGGJMwpVcfJaT00qbtuzXntHk68dQzFB4Vp8iYWHVQVk1KUj5i4pAQLfzmG40eN84oNsuX/6D6+loNGzJYE8eP177cXQrt6lC/Pr20b88edbW16szTTlZSQpxKiku0O3eXaqqrjAZDFYmOwVQfoDyF0O2bXhvWmbTdUCh2Ze0hoeqEr9nJdXUgwpwIAHYNDaptaFDvfv1V39KmemhxSSkad/xELfn+B/OLHjPKcRxX/LzSZXLKyqwEOGbMWJ18yikGIth0N23cYOX5nj1dU5rMwYN0MH+/WhtqtWn9Wg3JzrZNchdCwfZ242L27ZeujRvRo4wx/YWBiN17NSh7qIaOHqc1K3/WCy88r/vvu9dE9evXr7NOyYAT7E3POXueKo+UmXYE6hnN0PhLdYbKSxjZqchopWdmmaUqJWLoDIAIMuZUufr17WfgCK4hmYbMzAwLWBivTFgqG2R2NmzcoHHjx5mtG64aULEQAbJYU825/oabFB+fqNS03srOgQISYs4myYlJ5jTCpsJigL3cqpUrrbQLrclrkMyTHE5ue7ttzMxHdC90B3dJBAfUCaBw1GCOcHxDhg6zShyBCr/z85u5DP+VSkQIpajAKg4nLNxq+N6CwgKtW79WxUX5ioqKUM/kBH0y1wlPA5Oio70GABVBoAqImIa1Y7kTECamuidqipPca4gffAAc0EouiTzL1hTWCTZS6Cn/eMA1rkNQ7XsOjC52qsvbn7ncxOcc79a3H7ffjb3yMatIkLn+57mfumZzVQGICJakbp0Fb+BYyK57QOLBkA+kycb7f3vxsAdPgdvSO1mu9NANInzFxNumBll/b4+6OdV1nvNdrskAX1L9gT5Ocipln9n3IMJdbCkpn3JKcN08iAgqN88EWnLfkdpABCCJwMyfm9eDX3CvFP60/1hn2+q1Ghy7f48XlvvjB0TcJr2fPl+X5LsvfD/L8bbJGgMe+PtgAGValkYd7ckBiDCEQnfBoFQTSBAmXLle3hZ35oOfWoIDehD7FA2wKIeSpCALx71lY2TvoqJOs6zSw8XWeZe97B/v+4P25SpusLupd9y82tZ4xtYnXzo63nXX3KnX3qX3tvTI/bfqsTku6LrirfNMv0NiiWafaCBwqiNrB6WKTCXCSkSJOEg11DVYRfFY1x4oHXbfqFgG+yXCaL93sn7Qg4KEAskLKAmcg9dRTJ48WatWrdLgQYMsgCW44z1YcXpu89p1a1VRfcT2KBJuBDAZLzt1csTzT5mG7/rrndg5nGEXxO3/nOFAxMa7ohQbFaPfL3Dz7F/P36LNW7co9K1ztG7C47YHdm1xVl2AiIa74rpND/6c8qxVfTvRJMbGW/KFNejZi/+iC585Tx+fQ3dC6d4df9D2nTs08hNnbz7qo37WrPPPtwclED8vA/H/yMvG270mE8va2Cu1l3qn9bLgiorPnl25ti5DiSWQ5nr99NNPFlixfhIfAOTMQbKj0wIrAmISNQRSVB4AMccCAY7dejUEmgjug/XXwQY/Lc2CRT6Hf3tat2W2seAO+m8Z7RQg5+OTIJPrO5HzvHfWsb5d0dHWEBQaLMfNus6+QnBKAE3Vgcx16aFSAxdjRo9VQ2O91qxfYwEo1wPnKYASbmDs2/UNtdq9e5ft761tzQYc586da/eFxFJCfKIOHSrT4MHZpu+BRkO8M3rMaKP1RIThkhZp1QR0HzyoYN9++x3as2+vHnrkEQ3MztZ5F1ygTz/7TNu2b9G6B345usbgRvb2ufpizuc645sz7P5R8fn41sB0A+nVlpdtb511wkwt/2m58osKTEDuwfMll15q14KxT0xJ9YnKC0k6b87CveO500+dq51bdth6cf5555neEv0A44Ig3LuwASSoSEbHRNt9/fCjj6zaRNf3VT+tsHt2/Q032H7JtSYJSHfwJUuWWGXqzHnzNH3GdAMW0LEB8QASKvbEAxz7ylWrjG4GwOMvDXsZN+yAVByNVZCWZqDRUaSdNACmBtW1SRMnWjM+wClObMxxQDPJVu4f6xauVvyfcchYYR755CFzhGvFWsG9ZIyhy+IYzMX/+xrHAAAgAElEQVQQapL1cnO9ImD1uPHqYmmj1wXVCPsZPEJefuR3pJzdoksLeDrlKiSwgmy34K/ROKjOP5lJwU/f4Tqtd2/1GzxCe7aut+w3j+6uijSmamtVNQ17TMDqKhZMQF8t4KYTuLz9uevw9LcFz9kJeGcDaEUxERHqnZraXaZtacFFKMRABBMb/1z7vMBxAVDhPZfJKBMQ8n/KfEysjZs2mMiFbD43M6RHqImv4bXSFbr/4BzzBqZSwEJ/pKzcsmAETu2d7eZ0QUMR0OPkqZOtDI5DAkENaL+xoc5EL7c9dqLOnfW4mlo6tXi1280fvG6pqstKlZoUr4GZ6bZI4AzVq29/hUTGqqKmSZUNLbri2puUPXyU8g4UKlZdrltwQrzCo6KUX1SoH39eof35B+zaUYk44/TTtA8eX0WZYqMi1adXqgl6IsN6qKO5QW0tjXYuDBhoS1QiuiibY4WH7SiCtHBcJJxdLq+BugRXsyM0wrqMOwTaYXxA/jJpobagm4iIiVUzLl99+mnVmrW65oYbTRA4fMRITZ001TpcFhQWWbZj6vTpVvWJSUi0TAuLLRNo757dqq2pUiITq6vDKialxYWKDu+h/Xv3WBaOCcAkZYzBE6ZJ4Np1G3TnXfdo9ISJWv7Dj9p3oECDsofp+KnTVFxYqG+//UZDhmRbhiBEnWZBmtYzWaUlRdYjo3evFB0uLbFAuGdyojpaWwxIALa43vWtHeqfkanCwiKrPoDRob6RLSHzCK2JecO9R7zt/JdDjXLVr28f27AoabKAACJweyAzQdBOFQp6BD+nTpthnzs4e6ji4pPM/z4/v9DK9GSIWBDIMpK1oxwJcPFBNRulNYJDUBlk9bhfVnWrqzVBOvOPIKK+sdFACcfMNWEToBJBtYl5wsbIosfGCWUEUTVZKDQRlLi379pp3X2Zx4z9HTu3acP6tYqPjzEnnG+mUYE7xq3HB6k+bgsSzstuCjEQcfWdZ2ng2y5SeGhb0GeTYIbY7pieDDfkXm7rD51F0Uowt1+932X3AREtK6L0u//82hIMjGErzba1660HvtSjH95paxZVI8RoLIEcf5/efdW3b7q2b92oDw67zKqBBg8MfLXAnwNUI09d8lQmXsvvj+YH3OcETksnnevM7n1PhHuXBs5MVEw8tclXJ4IMfn1qbDcoml3tricgAhGy73w9Qyvs9x5MrA6aV8zNDaymgoqOgbn/cZLyYM4AAcdO/O6DtbPulcoDEEHBxovXOT9PV/JJe57zwCq4RoAIHoAdf2w05ONBBQIQgd1tyfvBBwNQ/uDtdjxyTJJOciWhsUvd73jPjPs/0vtP3q7dKxyX6slvbraqMQEN6z7AwtZ/qJjt7Xri9Xt1341PKCouSvvzDuhfn83Vb877Vu985qg51/7qJ8uQM3fgMFNZeP6l23Tx+XdbhvLV14PrEJqjW27+ldFm3rn2K539lxMt82uVCCqHmQN16HCZbeQEQARhUImwfWXTP5B3wOgg3qyBLDmAwdOIfX8H6AV+L2YuQuEArECTIFihAsEaTvaQB3s21AcejG0+j72RAIQgwgSc4aGW5WQ9YI3yVB80YOn90nXhRW4QGoiguVy29Poo16jL3z/fffrRW8/UTyt+NnYWjjGsA1iOLnl+8dFeIkHF4LQHXba5/03vWTBLQATQIcBdv2G9/nVSUJkLKlojL88xG1vWS0wpPng4yCi7YW6Cah6x6fUae/o8C/wJjFKS0BxAww23PQ7OPXx6b8HJMUID4n56XjkccoJIvgtaE1oKWA5cI0/J5t+eeuZpK6yzXGPuEedjtLi4OIuJOC/WZMAKa4/dP1ybSMqGHq00HJvkPJYm4gM0T2mCKn24tNSaunLsrMl5+/fb3mEOfH17m76TPwTArGdLli22nkzYzPv1zmsNoS9RiT9wIM/E1YCK1NSU7gx+OLq38EhVVFSa8UVmZpaNHwxB4OiToe/bu69yd+UarZA1FF796WecaU1QX371Fe3YtcvAD+yMRd98o49/48CnPY6pDF/47wsN8A4ZnC3s3Ftb2rTgtAXda82a0tXatGGjfTeJW2yIub4kgSdPmWLn9s4772js2LECTJtLVEuLzj77bNMSrV271hJ3w7KHqpHeVXX1wtWK9/Mw0XvPni5ODHUW8zAEMMiBTs2cBYRQ7cQS9sTZs22csycSdzJ+P/jwQ+uJxBjiOWzV2ZuphjD3sC7mM0le8v8fli9XcWmJrTUkEklgY/hD1YEAnXtIwzn6rZCkpcqyaeNG66OBlpb4B9oc44sYiDGFwQprAFUctFGMkdxdu2yMMh5INPPv008/XWNHj3FgAV1wp7PUBShQ+eN8zfUtqIpZZcJiHR5Hqw+Mc97vP8cqd4/eNL+LLAjIhQcXlaCcScAFM5u4ZoL/KpsolHM4CRYiFkQTYjY1W5aUoIsbw+u8u05sQrz2FxUoITmpmx7FZ/s+EEx0yrDnX3mp7r/lTrtIXAhOwkQoVdVWiaDVNiVDX+2AU8/roJiA5GnSQQMTvp8BwXNcdGxLcQFC4MoNq62rMfHL2HFj7WYySahAULa79PfOfWLevCG67IwSbdlIX4wWrfzpZ50460QTTtPYJCEpXt8v/17XXHe1tmzbYmUq7PFgwPz1rfv03AP/MvoVmo1dudh1HdZ3axyIePJ3q3TkcLH6pCZbX4gD+/PMJrShpU1R8cmqbmhVc2eYTp13rsZPmqY9eftVtGuXLRwjR4+2TsLQmbAIW7t+g4GXk08+SRvXr9OKn5ZrzqyZ6tHZYSCirrpaxQUHFBcZqriYyG5wOHjQQBPRdba1WYXHqj1WEgt3GpeAtgTYBES0hYSpzUQ2KCTAEyFG48L6FyARGhGhWFrE19Vb3wzAxPkXXqxF335rAfKU46do185d2rN3n06YOVvjJ05U7u69yqZbbEOjVSVMtNzSrN27dto1mTVzhlGOBg/MUo+udutszCIBLem7776zRYu+HIVFJUpKTrH+HVNnzNSgIcP0+IKnrZHhFVddY02oXJkZYBqugVmZaqyvUUszoKpcifGx6mxr0U/LlyksNER1tdVKhibXAwTebiD4YGWVJkyeonVrN2jq1Gnq06efdufuNQoDlRZP42MyNzbWmz0k/GIa4eAwAQ9zwvjjrBIWFRNlVTFKn2wEOLpQwmf8QWNqa4N/G24AqamlVVMmT9WJs+ZY0yrG9JdffmmL28Xz57uuq6mptgB5+hKiS2umR5NFy7S0qq0ZzYFrXsS8pNEdFRXKo5SAoTNhRRka5qqRzHneyyJjGafKag0fOcr1HKmu0ndLl9n4Q+fRp18fvfvu26ooP6y0tJ7q36+P/pYW+DASZPusO4M/CEA3/tktTa4XtdR8z3WWBRv87td6MHAfCpkRgIkK6Yqoi9XW0WllaOh3Z55+hn5ZtVIvPuQbGxwV9t710ZV6Lu2fR2k1ARj4/atX2TUiq8Ja5dev9P4D9Mvxz2jh34OD+d9KgxcCHHP8BiL4XP9a/5MgG02ED3p4TxAgASSW1Z+sB+KcMmHB8kAQSPwGcPB0qABM1Ie5imzc6gZ3YMHzL+S4rDFAgiAdHrqvTPiOvwYiOD6vtfA9L8AyVEugHPmqiT92f5/I/s+4V3r66aPAw4OIY7Uivvle8Fx+Vma3aH1pEO153QZidm9x65+jutINIjxgI+b82oOIoPQRO08K3JConAwLc4IJDyL+suw2c1hhU4TK6imtVHjZRJ//j2sWesMlX1vAZxaw7W169wsHUOafvdBA9J///qGuu+IMAwVvv+d0J7+69CGjI1XW1OjDtiW6LvUioyq9Md4Ft9duvtQSAbiKkVCADkigj/MZQdjh8nKrDDJvLRsfUJdINDD3cKhhM+a4yFYzP1kvzMO9v9NbwWcmUCPrSQLOm49Av2Fd803xoBgZrSkz0zKXvI59ENcX3NTIcFp/iKJCXflqvma3/6jf3nODZs2YpYamem3fsV1/meiqLEELB4XkdHXrD6bf/Y5RoghizUkGzZykrSsD27BAxzI2x90/XLhwDOMx9uElZjG6+J037f81H7vBPOOVKZoyZYqeu9SV5M5+7Az9+te/tvNC+/XU9Y5CVYKDQfCITXUD99I7/qDW5lajK5F97d+nn2W1oTJB2yDpkZiQZPujRUI9MGVxYlOfKDWBeWamBbHEDuwvBEUGRIMgi99hwGIalpAQu6YARbs3DQ1BQ1Yoy9jIJxiIYE3mQQxDlYmxScAHYABAGHAwpyZXlTBKkyXvXPdpxoElbBPidbj0oBQeatUU38SX92/cuFGh4aHq1SvN6FiMy83bNpvGIS4Oel2XOQShAaQbcWhYD7N4JakEfTekB2yPMDve/0fXe4BnVZ///+/sQEISstl7hz0FCogMcSCIAmpFRWy12jrqbu1X22ptq61araNaFfdAQUBRUUG2zDADYWRC9t7zd73ucz4h5X/9D1euhOc5z3nO+cz7fd/v+31zXSS4obZ1iozW7t17LXo2ftwE7fxpl9GRunbzjFjoTACuiRMmWoK5Ua+CQzR9+gytXb/OEqqJ3qNchJP1tVvbUdJcNLNMWvr1Umtv6HtvrvC1pP39Ia36qN55511LDl507SJt3rrF9sjZs2fbGk5uIeOb/qRq9rfffGNRJ6Ly9BN98fnnn5sxf8W8y7Xgsiu1b/ceXTR5sj0rTgPaFm8+4JyoAsYztMS3V75tjmau9eGHH5o0K7VG2E8HDBxo7YqtUlNbY7aPUxRlnneK6mTzg74i0gFI2PXTLptzjA3GUXZujjmE2f+Rp2bvjuwUafK9RDFwzpKYz2eNTVBTow4hYUY/Mip3bZ05I8tKy2zNYNzwXQlx8eZgc0X8GKfOkY4gA+0C9ZExa7mRYWE2zihax3mmxuSPSdYkomrMI48l4lFAkdJljBrtDpsDGz0uTgH3L7usFS87i5KLABAicaFPEkqhWkDhoNMNoRAm5uEjIw2FEeKzIjuJXRSMlGmtNxGYTOERHZVbkGcTxRZTEp5J/MjJsWuRIMrCSwIJ4IQFk/OY7HTQst+gncjhuflWPstq5SW3mFents7Ca9yfk4oF9VHN0wMXxaqtrrKk4uLSYjOqMIRAeybL1iHc+K2HjxzTEy8Nte/45M04rf50lWI7x2jY0BQFBwTp8ssus0Sa7Tu360zmaUV3jtLESROtEvL7H3yghQuu0l2PXG2f/8uDbxiXjkranaJidOcfnrXX//jr5YqNilBddbkCWxosSoCH2pREausVFBah2iapOShME6dM15ARo62uRGBdnS3y85d5GyJHfk6AUg8esmS03Nwcbfr+e02dfJHmXDJTWWdOacOX6xUaFKQuCXGqKM5XXOco8wIRdQAM4KVDOg4KE+oPLGkkVBONCCGsSt4DFKbAQJXXIOHa6lUnpBo4SlnBQbZBkvMSgApJRaUiSM7t1Ut7KZI2ebIy0J1ubFJ8TLwVG+rZq7diExJVVlGl0A4dNWRoinnzkMFjoqUfT1P68eMqyDurMaNHGcWqa5ckFRfmG/3q4KGDmjL5IqUeSLWCUhi6+w6k6q7f3GO5LAEhoVqw+Dp9+skqTZg4WSdPnbHEdLwy5KxwlBUXKu3YYcsTCA0h/yNIp9OPq6mxzgBFaUmRT/HCixRqC2JeaanGjJ+g4KBQxcUlWLQg9cAh89iweAcHebKvKMB0795VU6dOVu7ZHEtYO3c218s+N05rhbr16GYbG2FT1iaUmlgwGIMLFi7S6dMZ2rlrt8kJow1/1fyFio2Jt0qSTFg0pHnuoUOG2GbkClPBg2Tccz0iEQAJ40sGB6msuMg2FxZXC+Ej+xYbZxsI840oBNE4vo9FlnnFHDVeJ6FMClvVe97a3Xv36It1643GRyL8zp92qqysRK0tTTp48IAyM06pZ/eu2tBlhzdQnfepXdLzvlc9EDHG10IP85HG7wOoqSzl3nqtXpGXoPpg59sVEhGhjKxs43oW5OXZXEZJ4z9P+V4uZ4CD0529gaGM0ewL/nCte++91Tb0527zwcdWaXCM1D9a/18Q4aImfBDQwI+LNLiEYgxwbJrzirHnwQBAgvwIF8nwcwUAEZB6njn5gNc+bo91z+ApKp6ncvn/3TBprv3lEqndb0AEBpsDElCgwrd6/HdARNnOaMXk+TQnByZc3gIgzz2nAxwAhakPq2mWlwQRfKD5fFTmAsDx4qw7dVeGh74AERwABpe7sVRedNnVzQBIXLfVe60t0sP4cLko/ltmxLqoCOPGgQiXs0Gf+u315OcrjL9udiLevOZm/fkVT0Xo7qVr9fyHfjKI6rT86q9srr3zxZV+q6Zo8ZV/MeP/tZUk57jyyC7U1F/Lb1mu8qoqrWr53orkLZ+1yCLWzBfLf2jFqxliBhjziDonDGve47uSu3a1vZL8DEAETje8iCThEjFh7Wf/RNSBjZtIhEv8tqrSyKv7FGHWX4wB9mrOZa6axzMm2upfcB6RRYtIVFXp0QQPkb5zizS+1Utyz/ORPCCC4+3gT1T+Wo5OnjphBiw0l1/+2xvoTkGLHARyUxhbSPJypP7PoD8P4hc8Nd+qQP/zvue9PvjrXVaUz4quNTbqm7ffsNcBEtd9udg8ub9e4KosSs99+qyWLF6sr778Uu+++66Ob/hAuUxq387s/ve+VqSM/XV4ynCNHjlKG77cYFTXPj17q6bKM+ygKeEoIZkeh0d0TLRJ17ukatofJwz5NKwJPDv3h3EF/YcDAxnxCDzEGK3YRPSJk/00ycumJnuNfqAvAUDYJlaoNyjIbAwGBJ57Vw+C9/6H2uQn3FvklLw8RAEo/EU7lZYq9dgRT9ufe/PBDJL7KBWSD8JYYF3fn7rPPN9EmPCm89qQIYMtmfqAnxNB5OH06ZM6k3Fa8+Z50Tie54nXPBuF45dX3qKw0A6mStjQ1KCConzt27/PnDhJCUkGIFCtIp+AMQjdbunS60zJKTE5WfsPHtTe/RSHDdGPWzbp6yfWn8+N830EV6+92voC6d3P7/cVLIKlfQF79OW6L63o6LAhQ/XzZTfq088/s3wIlxMANY32oJAh9CQM/RkzZtheiF1DX27cuNGuf+XlVyipc7x+2rHTpFSJBNAnUMSYIxj0o0aPMhUzIi30GQyCUydPae3atZo+bZqGDR5ibYScPHOV94kA8VlsXJzbRA6w0VCkQpoce5a8zdSDqVaPg7GE5DP0JqsvERur/gMHWB99/8MPBtAZFx9GeQUop6TNNId4ytBhKikotBwIbG0oVkTpeE6KOUL7Zo/mmR0IQLiA/scexklPBMfSEIJDDHjxLNCjGK+N7Ou+Pc/Y5/mZB4YFoGs2esqNHNwrB2OTc2lHnBMB91w/p5WOZHGzKnXh4XbDID46ivAthjBSky6piAZxNApu1FVtRIli/PTZKj6Xo8Kz3kOg6FLb2GDJHZxHQzkQwYQYP368cczocBri4b+6PAK3s7j4ub+Dv+nH/2+Xvnz9JdNrxksLzYLOI3mXBhwxYoTdY8cOYZaYXViQZ95h+H0YyGPHj/PVM1qMpjJ4yDAFBAbrq6++1j33P2wTnwIoyf0HqLG4VCGWLLvNZL+OpR1RXEKsSYMyIfv07W1hstMnTyksOMTk3UBxUE/q6hv10ofejvjQ8qWKjemkTh3D1DEsSMUFeZYcjke6CTXVkHC1BIYouEOEuvXqq4TkruYZC2lptZySq5efl4bJz27R6cxMUw9KTz9hnp57f/MbHTmYqg/fe1fjxozWrIsv1scfvKeEGLSuWy3SQMgKZSbAAhQmqB8ACCRivcUuyArQEZ0CmOIBDmRDxJA0tRF0sD2aCB49FKs6x8WqAW3s8goLZZ46fUYLr15kiesg3R1btlkyJNK0dQ1Nqm1o1rgJkxQTF2/5KGzKhNmpoF1eVmIGfmJcnDqEh9r9mWxhpygr7sMYpH0ZO/A14bxP/dl07Ttw0PIWfjZjplIPH1NgcIgKCottYyfhzipS1tSotqbKKEvpacd09MhBAw+XzpmlIJ/mxPdDy0OBCnnUkPAw7dy/Tz+bcbFSho3QunVfqrCwWKNHjVNMTKyys3JtsxoxYrhOnz6lzKwzGjEixdSQcnKzLJn97kc9asDfHntRXbp1sXwIFhM2EiQDExITbKLGxiUoOhqZvgylnzytuZfOU2BgiJoaWqwaKUCKRYy5iToFh9W08HMlmEPQHSg8B+eR9/BKVZLUXV1l84zNDloSntLlpT5hno3kV6XmVb2wWipjAm1wFhM8Tuu/+lJvvv22unbvprlz52rbjm0qKSlSUmK8cnKydOZ0uhLiOmt9qO+Odx5vZyT7RuuffCDxWGurfvWLJUbXwpmAAYYxRGLfq+Uer3557A22OVH0CYWuqooKGxf/nekBjTag4IxNjFDnNYfX/u0iqwDuaHOv/NpPxH5Fik+S4jtKaa5+g7tPlh137w4IsARhX7YHDW6Zav8a9+TsUT4L6PCnLpKmHICID/svsaRrjpSiI96zOPvVRTP8SMiGmPMgAmqJozS5ZFYHIpyErTPkSbo2EAEAcIDO1e/0mToZKR4A6F2V6Rn30Q+rqXM7EEFbYOA7+Va/XQARRD+gabl8FKdG9bpWqPl2P8Pdb6O41UUq3uoPAL7HRUbcfTl6GH3n8iyO+O7LXt3PR0awY4laPM8HvfZ7+Bd/8qWqm/T3N+forsWfGRhmjlXXVev1z+bZeUvmfqKPvvY83Atnf6LPv/X+Pv9wrhO4Cf9Bk3q3RZ1unD7fU762qF2YrX9o8qPUxP4HoACgczC3wzp0sOg6SY7QZgA5RBLZiPFOc4/MZ+r3YDSwzpnXr6bG6r88nPsHb+3o9WTbvMdoxKCEEoG3Fw8k6wI1aLgen2tobNDDsY/aZwERz7buV2rZKE2J8QaW668n9Y7i1Vm7fvuNSp6dae99lOEBhaDeXseskBdZdDk6AInUZ/63noejx13eaZ4pRX30jF8XxY01//Qbzl1vRgye1EsuucQM+D+cfLxtfkxc4EUv7vjgsNatW6dP3/MNTB9EjH1zooYOGWpRB2pjsK98t3GjBvQbYPKjTdSkiI5W/rl8ixY0t3geX+icGFBEazDyMb7xqOOYYd1kX8HLCoCgb5wjhb0OEIERxuFsIEdX4jXONe+0L93r+ofX7XN4bUM8OUwXdeBvDgdEjMLU0OAp4/g1r9hv+f+JM6fsHjHuMNwwfimMyLqPzYPaEkY2ioN9+/Yx+XOUEIlmWf5oYKt27dppReViY/F+N+vgwVRTk6QvkFNd+e35nIRls5YqOamrhg1LMVnSn/bsNI86nvCUoSnm/U8/ka4d27dbdOBXd96lffv266uvN5jIysEjR8yxiPrW3n27tfPF86HZJX9farknudk5Nhc2ferlG9Uf9jwUj656WBVl1LMo1tjRY7TomkWqqKrWoSOH7V7tszk5uvzyy7Vp0yajpy27cZnZK5aD0qGjJZxzLvQejjWfrLIoOiDg9JkzRmNHcRQDOKYztOF4T95UAaZqhJH+9ttva9myZVp41QIbF+ybtDE2CPsTOSKMK16HsQNgYs4BVDiH+k4OdCAZz55P8rejHANqe/fta1E9FK5gswAkiGJw3rCUYdbn1I3pGBJmdq5nj5fbmAG4GECIT9DBgwd92hGlvrycSNYUgDLnsd5gC+PIYE5wMO6ZJ3hBOB/bHJCL/c/z8ZrLicCBaMDBlyzG4WH5O2ZfRCrgkVuvaqXhXTKl0Yji4sy7z8J09uw5S/YkQcxNIpfzgCHnNmY+z5dHd47VyIumKz/rtGorSq1IXVBosBmgTDIOPg+f0DUGD8iA53UakQn126eIQDhtQ991tsjf4YlE81J9k9594W8WPj5zJkOzZs2yZCAQE5OLpBeqMsfHRhuIQDmJybNn3x4tuuYaM4YpVAYXfPyEidq2bad69e5rRimDGGnP7dt2av6VV9q9xffuSQU7rV/zmfYf2Kv6ejwQpSJHgw0iNCjEtHvLS0pNLSQqMkq/f54aEI74LP3p10/osX95ntCXf/8rM2rxKJPvgLwsNSgCKD4THKLK6lpLgo2JiFKfvv106MgRlZZX6polSzTjMqrseMfvHvnEJnhcTIyKCKfHxemiCRNUX1tjUYm0w6lq9RWmGFQUmoOqUw/HMRk+Yp0n39rSbCpPocFBVlODSEQjUp7IhrmEmqBAi0AQocILR0SC8BtG5ZGjx4yeA22MBYR8EzSSz2Zl24DFu96pc5yaFaxL5sxVcrceWvXZ59b+hOGaqaUQHKS4ztEKDwlWY0OdeRk7dYoxGgIDFrCBR5qDxEXUDTC4SUDv23+AMnNyFRLeUdNmzFTvPv21atUqzZk9R/Fx8erWtYvRYVCtys48Y/Sl4CCpW5cke23TD98p2ENUVhMDsInH4iwSsGFhmjPnUn3/3SaFhXW04jpUqo2LTdDevfss2lFUVKC042hEy2pDNDZ6uSckR+M9ZxEKDEbvWxaVwFMJr/jehzwv0MYN71p040T6KeNXU5GjX7+B6t61ly6aNMXmxcn0dAuLwgfGw2CTPSTEFkH6ISsz06J8JF9zflSnSMvxgAuLF4P3Xi/1s2z50qlS7Z2lZhR5ClzI+HrhTX7Y5KEUsrlCqdi6fbuOp6cbcCSETBEuOLbkl9Q31Ki6skL/afAjBHiOnVHsjG3fuM/3QcTQVq8Awt1/eNLWB0KneC5Z7D5o9RK0fzf0fgtBmxpFU7NFCKspBFRVqVc7+e5rbEkXhXDedX+5uOvs9dZXL9zcrnbFhdWY2+czOL8FNmQ7W9JuxnnDL1Rlai93CoXJARAXwuez/v1NGeVtqnf5YQiABKBg1Ebyadp56eOl12fd2gY0nLoRhjrnUyXYyWq6tcB5mh2XfXDece+t9nkL7t58Qz3jmnYggojEuEnSCj+hol2UYOk9H7R5pLmkk2wFRLylmy0a4ioWf3YH/yQAACAASURBVL3HR03Yn1wDJ5YDBoAXx1riXvgBVLjXXPVsln8DEXSu65St0t0++DUQwbFBd173nF8okwq/vhS1eXwDbd5RbwGD7L0vvWgxx+XT3zPgvPZ7cjhcBzqeFh3txOZ7nweO/mOt+M91VtOHXDoX7ocWSz4EeYTQNNGDp74FRj4KRygoYYS6ucW+y2H5VCUl9hsjmDn6aBjJCefzip4f+Hebl0RtARsYBufy82xj53pQK0ZBmczKMkOD/er/XnzCLjEqZ7/9BkRwACS27fEy73ePu1ZRGqHXHy8xo6XsH17kxoCE37w39fcmy9urPUQw8bkxxjDYfLFvHJKQ75rPdYmbH65P+eoc6ZbI5Ta3KTJG1OQf+X7ytN+uDkQ4OVkXxWoad6N5Yq+44grbWwEMgwYOsjyx7MxsswGwW9AiZy909gXOUTzzUIvNEKypMRDBtUjMZg1l3WFtoao2Tjbn7TcDv7nZlHSICriog9E8fcoRhhR9QLtj5LHPYcsYZaodZQm2B/QPU2LCK9wORLDmOiVMvoe+w1HmpDaLqsqtzbh/olB8j8f+aNSUyZPNsVdQkG/n9+7dy/YtDEu8xdCtC4sLjGY7e/YsM3C7duti+wGgg7HEXo69Q9vhxMJJBo0WkJx2Ik35hXlWqBBHXO+evU1JEU89z7BkyRKjwm7Y8LUJ1TzU/ZG2+TXzvUtVXFKo+MQ4ffcvP9+M9KfXH7Qq69+87wHNP734vMnKfrFmjUWLSN7GsUvNg2uuucaUnrA1tmzZYhG7H77/wVSnsDeReXdSpORAEBmgBhd9STtST2HVxx/r0rlzTaYWQx11QsQBiFDR3rBhRo4Yobyz58ye3fDlVxbNv+666zxDWzKQyP6Ksc11AR+MDcvziYhQXn6+ATsK4bHP0v/MVU8JjOTxOgMtUJdYj4zJEx1l+9o3335jjj9yKKBJ4SCEokR0IxJJ+fJKHT18xO6B+4H+j2MCuxkAA8AwlVK/loM5Gf08HQdMGdNlFPlr8OrBMVfoexqW+2dsGTslLMywAK9ROoFnhepmdCxkZTt1svu0+iXNzXZuwP/dcY3RmdonVBC2ssp65eXKysw2njYSqE4/mQtwUxwuMZqLMbmc+sTAkeMV2NKokoKztoDj7nY8a8c3dFJoJl1nqDnIjBgQ1C0PntcLbnNB/d13hblN8IkmffjyCxZCxltwxx13GNhxFRXfeustRXXubNyxTRu+UHxysvoOGWHa9jFRHVWcl21JphhQyLwOHjxUxaUV6tazj2oqKrT+yw1WWfq+xzyPWn3pLyyhJiPrjNLSjppcGuHf5KREZWdmKfN0ppITkjT7klm67Aa3+/JJQIRbXT0r6vuPXjf++JatP1qtgmSSa6jaW1VldSVIhKPQHJ6mZ/47QY/ecVQNTc2KiumswcOGKzcvX/c+fJme/OMX5slHraKirEzPvexFcrauL9aJtGNKTojTkdS9Sk6Kt40KHjs0Jmxl+JE9unYxY4zIBK81NzaY4UjUgnYDPLQAAv1CI57HxItAkATExslEoI8Z5ESW4FNS9p2NjrwLqmdbnc6AIHXp0UsZOec0OGWEBgwaqqNpx81gxvgNDw0x2dX4mCiTWS0vKTFaQGJyD6PUsfDhjWfx3L59m40nIktESwYNHWaRjvKqaqWfOqM5l85T1249tX7delNjQBca7eryoiIVFOQpKjJCnSI76vvvvtXpU+kaOnigcrMzTbkJWVTyJ6B1tQa0qKy20iq/jhs7QevXbdCsWZdq3NiJOnHipEpLyq2SLnShVrWof/++Kisv1qZN3ys3N8uS9Tp1jLTIAMCBhHwWm0f/3K1tsT2v+dku80xOKkfaurlVPbr1Mnk4Ik7MtZ69ehmflw3MyQMydki0Yj7hjWRzZCyFBgUa+MI4wRP30uqVbVKpRX/JUiSqJCGhthmwyODNMN12y49psURk7h+J4TOZGVYVnMhiYBAVXAt18uQJHTy4XxUVpQoLDbZEboDY+8l+gi8GopN85am7S/lPeJSm3y653Oa755H1qJLZWTn2jKwP3ahyGhJii+yIlBTbhEk2zM3Ottonfw/w6s+0UY0AEO1BxDXS/a8tFyXX2fifu9kvpuV74VFnKqqQimD8YPiwxDjfRftiahfmDrg1yAUHHVjiXpwB5T7johK+N7bbKA9ZGE1D0n4/tGEgwiVAUzE72ItguWiFizJcGHVwA4nEagcervGrzgE0OFzkwr0/I2Ozl4vR/n5d9CZZqno8whSV1vmauif90I6TXMWT7apPu+iDuy/ey8zwG8+BNTAJIKIYq9JfG6dceh4b+HkRV4aO1tpAz+h1xep0nLADIKJOdy/7s54v9rlO611HndSKhU/p9c8v06+WbPS8r6xlvlfOS4pttmjfynXz2+bd5dPf90HEYv+1cZo5/UFTXPoRidtefqe6vJgZ0jU/zjXwAP3QpF0VYAYsxgJy0NCaiPKRC0Ze01ESTcNCDPwOGjjQDB8MQdZRQARzzLzbVsAyxJSl+D9/G+AI9Lj1GLKmssImHhVlUQgi2BgCcQnx2rd/v9ETMXQwAMi/euqJf4qoVeYery/mjvMSnQ/44y1/T7K2jJuq0Zqre+6hanWlPnzFT2b205pIb2kDEe/6YQUXMXIOZiepDJAA7/H+hWpm/tY9pWCaxo8bp+cuu0B5yVcTmz7LW/ecBDAgIuGK+9VQ12jUJ/j9qPKgVkVyelFBkRnwRC6xSaCXwh+njgY1rlgjWJvxwFskurbWbA3WHOgarDNEWcl9dLVFzDnqC4lgVyBM51TvnJoP9+jo3/SlOW4KCqyviEQAUhxNBGMLp6wpTjo512Cv0ViTODwqWbM6REbqbE6OGXWsxYyP8nrvPWecsjaTPNuzZw+ra4Q6F7Qrz/lDVfYiawMMzJ27diiv4Kw6RUWasZyZ5RWZJTLD9awqekxn7f5pjyIiOpmzpUN4R02dOk2Hbb0/o9lzZ1ktEfJUuiZ3tVpiFIjr2aOH9QHV1Pfs2au+/fvp4R5e9Avn0fhnpig6ppMioyK0+qlVuvz+y436S1Tmk5yPLYn/52/eoNmzZisoMNj2tkMHD6q+lgrR1eYJf+2119S5c5y+++57M36JphcVFNr3QkfjgO1A1XWef+rUqcYCoQ9p26ef/osBhKuumm9GOUWTj6efsIgE9Cscnpw7ZvRoq9FCzYXTJ08aHb5Hnz7KSE+3iAMiCSYBm5BgEXOqgTPXAKHMaSvCWl5mezT3wDVRoWRsFeblWZ4FtVFMHazVK3aMk4Foxd79+8whGhwSbOIOUKu69+hutKeD+w+orLDY6pZZ+gDO6tDQNmobz+yUxKzeiV8zinvEKWDgwq+DQ7tZEbykJAOErBO0nVNjwjnLmOU6OJuJ9iEpi71H5IGoD22KE9MJBvB3wGO/XGiRCC7u8h1A4yxODOKszByc1AoP985xEpDG2aN6nq8pT2dy005fnpsfO/ViVRTkWpVEEB8TBWDiVAswAkHUhCVZCBb/2iuq9uof/9a2CSCbt/yhq7yBCYggAuF4w34yZOqP31rHpAwfbqozFZVVKqusVlZOrnHgq0vyVVdTqZUr3zbZreHDUzR87ETzMmdnpJuO9+AhQ81QTezay559966fLPfiptud61HauC5FOWezFRbuycWiJzdxwnj9tGuntv64VYGtAUqMS9Tl8y5XcUGxlj9woXtSevrBf9qCQLn28A5h2rdvr3n9oV1BpSFBNSI8VNHRUZbw/IvHPC3z39+5wTzTT740Wf/661k1NrcqKDRcpWUVlpiNtvPwYcM09RKP5vLRa4cU06mT9vy0Q6HBrYqPjbEJyOI4bOgQ9ejWTadPnTTOfkhggFVppvgcqkwoMIFC8WQ0B0gxyQmqsmJ/XjKRyY02NFrFZdqKdoSHS9+jwkGRE6uL0auXKkpLdOZkuoES7pfaEZ0Tu6i0okZ5hcV64MGHVVBYZEoEDXU1qqupUlN9rVGqzuVmKyEhWfOuWKQT6actYZm2KikuMqnWiqoKC+Gnnzqp+MQkTZoyVXGJSdr4ww9WvXrFitsNKHVN7GILX+p+lBcydc2ihSbFe+L4MZUUFyonO1MTxo21yEfGmVMqLiq09mfxz83LVc9+PS3BceSI0dq//5DCQjvqZPoZi0gsuvpaA3FQymrrqjVq1AgDEVB7+I1aSIfQcOVm52rIsCEGprNzskwd47Gneuuxh9LNCMHAeeDR9oUJzoOIw6nRCmgNMm8HHioWDeh6LGB4O5y3gUQ3QCdAARDBfOwQHqa4mGir0M2m8uDzXtKoq7dw4oEDpiCDUQSYdt4vjBjnbcjKyLRNi2gZyezXLl1qCyTJev987h+WzxIbS4G+aqOHxXeO0b/PfXDemHeJsxj3GKrO8PaN7HtfWm7fhZ47lb+5b0K1Dzc/qaVHrlT33r1NWWPalKk6m5ujtCNHtGf3T6biRQIt3q6PWzyZSafgYqDFGclEOv61zLwq/w71qUy+HXvFZdLJeimtuJ23HtvU1UBwBpLL6XBT2okJ8Z2O5uPdwXnD2AEL99u/Rrfk8yDiJr2ln8tLVpjV9J27ghYEf94ma3q7PK1TByIchckZ7+43IALQ0BaFUFobAAFEYNw7Ssrv8/wCEK4mxnPS61M90HKDTqtZP7UV83pRd7V9ztFgXKI0QMIBFPcaClIcmXf1Pg/InOF5qh2IGOYPhCMYUl5DXzV3rNZor/R1lTTSa7j7xy3UM2941XnvWfYny2t76QNK5jnE5cDEOt25dKNCQpEqbvZFOBoUGdGpDUS8vdblQ3hNvWD2Z1r9rYtOeGhh6uTfamumTy/jJRcE8cfE9TvnG+jGeeDRmiieGmdzCDqTl9PXYg4WKJdZ2Zm6/Y0MbXp6ju2fzFv2QIwkNm3WSqcsCGAHDGDo8voNVZ5T6P5TvzYjgnnJxu2JM3hS5kQ7SDzFwMA4YR3+0x+8tcSpKgEkpo/z1pTNG/1288FRScwYPfbQBDM+P/yzDyIuAL4RKVWqftcfyPQlTX6hGpkDz66v6VbGPODZRQndOW5u+ngw7HFvclx7x3JTm0KmlnUs/2y+sk7naMK4CQYisDfCjQERbECC49ChQ2Z04nDCoKNtS0vLTHobY7qqsly9oLCYV7XKPLlQXDGQWBOtoFyjl8xMG2NgOfoSVjn1kGBSYEA5YEq7OxCBEYYdA5C06G9UlFf8K8yrtI27xKR7WVN9ih2fdYXnnCIUUXWiviSz8ux8J8ZaY5BHoyIhH/uJ5HnudXjKMJ05c9qLYkV731lYWKCc7CxTLYLV8eDG37WtKb8dc4clWv/ww/f2GtfhQHkz40yWjd2KiioNTxnpVb8+dVrTpk9XeESoTqQf16YffjAQQR4JoMskR3v0MCAOnen+Xt4cbYt6EtR8ZpIWXXu1RUL27N6tr/77lSc+wfG4dOv7y63GBxWrAXkUokUOmOjI9UuvM4fkyrfeMXtj6dKllo/Avjxm9BgdO3rU+gqnMZWu6RsAVdeevdRUU2P9gRRuTW21pk2fZpL0HSMjlZWTbWpdO3bttDWCZ8AJO27sWHUMo/ZMrOXeIbiAMM+ZrEwDkuTEeoVmA6ziNIY1gNGoQg0N5iQcPGSIycCSTwGwoMgfBXMvmTnTwAhHeWWFl4CdmWHOQCL8MDq4D/Istu3YbuN0+IgRNkZPp50wJwQgyqKVzbBAPOUvvhvnLcAAAMEB3Q2hBcvpqW+w6I6tJ3n5dg3GP1EkxjjjDToVieTYa5bg39Ji1yM32kvO9qReic4AnLALjbnk058CHrn1yjYQATBwgx7ExQVzcwjxhCg42KuCy0X5cqtGTcKY8Zc9aUg6BHRDZ9LYhJbgZOMFcDUnMBD4DA1gD1xZadELqjDScCRFmWHqo62wiEjlFhbpjsefOp+M1w5EvPrMn7V8+a3mtT9xIt28qaPHT7Acgq/WfqGmhjqVFJzToIH9LMGlTz8W6K7as3evegxIUeHZM7bgQ8W5afmtGj/1EuNbpx08ZB5/W0TI9l+92pLP+vbvo0GDB6qhsd6KlhGJICz69FN/UUCLNKj/IM2cPlPDhqQosqfvUfMLGL385L8NtWfmZGvkqNEWESGXYvbsS5R/LkenTqQpJ+u0GuuqLeEXGsrtf/LKyj5255eqqavXs2/M1s2L11hdiQZC6RFUP43QuHHj1a93X0Ph0ZGdtGfXT0o7clQ11RWKieqg4qJ8owGxAAwaOEAJ8XFG9dr642bFx8aqQ5gXnYDaxEKHB5tNrq65QS1hIUZrsn5Wq0nSYux16hRlSNqpYaEQwGJHMjubIiHnzDOn1CEE5YOOqq6tV35xmSZNna7Daek6cjxdL7z4shm8TPi8c7lmgBbk5Vptg5KifEXHxCtl5ERVVtcrxYq41BswSE09YIX2Fi9drGPHj1sC48TJk5VfVKys3LPa9OMW/erOu5VGXYyiMs2YNkPbt201o/P665Zafsw3X3+luXNmKToq0mhcDQ11VqsCYIEngbbIPput2fMuUWV1lTrHkDhZqq5deio8LEIxMXFqbQlQZHyC0dwyTqYZpengof0Kw/vY2mjKIeEhYZbwN3PWTAM+B1L3q7qm0haVwuJC/f35x3TvXU9YpWroTIzdmNg4W1xuufk2DRowTIGiPkWZtRWJmbcsX26eGDZUFlWMFfic0JiQu8QAQU2hExGXjlTFbbJnuumb83kQxx/fb3MREEE0wqJ4LiHbBxF4Ulh88PSQTM34Te7WzULzScmJevYfz+jw4UP6uNXn1DqA4Ko9M3idIe48updKrb0D9KsHrrN8JscHxlsMv5wo1ht9PcrVHxru1+jx481owkOH3F3/fn2Vl5urI4cPmsxrXt5ZvR7qFzNyuQk+JeY3b9yglnooLp5n+pXwdlSucOmKoT6IyGxHyeCLne/AgQYHItyztG3N7T7nqEvut3teZ4T6wGXQYGf0gj882pCTf3VVeB1goD4CPwADZ6xfmFztogROnYlzMeidrGqy7/mHDgWI4P8OTLjIQvxWUJSUMbWXgnW/8vRWW5G79uDF0aUcbcnVb+DeUt/yG9+1HUame1RnWDpjEizh/jYQQQPTFq7BY9pAhFI9kPXrpStNdhpj7pVVbhPAIHYZ414D/+q6b2y8Azb++/kCLb9qrTnCMEzIMfv0exd5aN+J7Ef+d4ddcR4A04e8NU5atGuObeKOysn6B3Cg4jxjl/wuvN+MMzzizCfU/xqbGsyIxNBhn2SPYy1lg2cfxJDFq8trFItiozdDpaBAiUkJ+kXLr/Xb9DsVHRPTxgDA6MBIMW14QHxcnM3JI88uNorbs6v9THnX7n5gaPqCTQYiFrx1lSnWQfHF4Lw60M8NceAZEEGXuD5y3UIEz0XhLhQacMF39777bjcnHZh213Lzw49ohD3tTbLlD99jURr2kLQjaeqR3NNkwmlXJKUHDR5sdDFAHM9/LO245aQQXWA9o+4S9saYMWONJZBFBWdbAz1lpiGDhxgthn2L8xxNEiMfpSN+nEMV7zUgAiPRrY385nMu58FFjZxtg91kdBDfswtIIerh6kBgR7nCcqzd0FrJnalBeMZfy4koAxKhj9QHtpqTFUcbvzEIsRugyjJ+oAITYcDeIt+xtrbGAMXpU6fM+P+o1FuMr4y8xChN27ZtNbsLRw338sxTnpPiumULVVBQpEEDhygrK8ecW0uWLtH+g3t19NgRAz39+/YX8rjkJowYPtzU/V597T+6t7svFAFd7uVpqm9sNAdfc0uj1v7HqwfSdjixC3+IPnvoGY0cMcqe/XhamuWzXHXVAh08kKqdO3YqKDBESxYvMYVHjF3nWSeXl89Y2QF5SqH0HapnLm+XvusY2UEdo6NUXlpiKl21qPM1N1neAuAPGjy0HsDbgL79TI2JfM3Tx45Zn8XExZqa0+o1a2xvgioPLQnbkPbn/wieMDbJiQCIoqJIH+/ds0f9evXSnFmzjfLNeIJSRi4EakxdunaxqAhRCUAkY8nqXfiJ1jxjsAKUfw56tJcT4xQUYX+4qCX9wHgjJ9KKXEZHmQ1Oni7UZ+hP5KEQIaPfLbGLvK38ArO9AQ1UIHdrE/OEyAyRMxycjGmux49LfWDf5joBv7v1KqsT4WpEmOxwS4uFM+gUdP2rqmpNP9h9mIHHBPIk85rbkj35IpAZr+H15oHRJh4zZZrJjZJs7aIRjjJBw/A3PxymKBMSYqiKDiInICA0TFW1dW3FfW67/xI799HfvKMVK25TnwEDqSan79et0+lTp9WdvAQK9aQdVfduXVRSlGe1Gwb2798me0VS8OatOzRq7Fij4nTv1UdzL7vSOjhl9Ln/GfNbN3bU+vXrNHBQfws5UfgkOTlRN918s37Y+K2Fz9evXafykjJTGxg+dLgmjp+oyvJKjZ/nFY7iePy+PyszK0d9+vfTzbcs1+Yff9T8+VdaePHooVSdSj+mqrJitTbVKTwkSOGhXmXu/DKvMiq0nb+9OlrLl25RbWOzJSkvumaxZs2aY7kDJJmhJ1xwLs+8H2s+X22qOTHRkTp8KFVTLpqoIYMGWcSjII+cjUgdPXRYSfEJllANlQnDGXAEiGhpabLqxI1BAaZVDRDA64A3hLoG+FhctU4GM32JkZuYEG/9Dx0K2hA1KvCQRHeOt3yFukYp51y+Bg0boa7deuhY2gkbWyRWTxg/VkUF+Qb+wsNCFNkpWucKKnTpvCtMoiyJZO3Kcn344QcWxbl28bW2qcQmxFtyN4Xv1m/4Wmkn0nXbL+4wAzcvN1/jx4zzcj5IIqauR1mp1dcYNmyIeamOHT2sztHRVoCusrLclLWIpoWEBSu6cycz/mM7x6uurlF55+DxB2nW7Est9Es7MAlzz+UYbejgoQPWdnX1NYb0kR/EGCeB+vIlbufElX0+G/c///5U+/enWk4ONCmiM0SYhqWM1NixExUb67UpqhNbtmzVW2++aZtmdZUnd+cUzs7m5ppRAseVuURFdBS5APLmgevXX6P+OlmwpU78eNDmGH1qnrPwDm0bpXnKTKGk0TYjimjhEOjarZuOHU8zg+VYGlJ8b1uEaF1Hn7oEiMCZeYH33UUF7vy5J0f0Ytmv9Yv7lug/f/xQf3jpXlsAEUUgvE6Y/b3QNW3gY+XFr1tVT+QvF1x1lYYNHWw1TshhycqiyF2Y/p7xpmfsufQjn5pz2wsLFRkOSPQcHRiAL4Z84BlIgIgU6WS1lOalZpw3mpzh3/453N+OpnRhfoQzwJyyEBEKZ2g5qtAFalWLRnmeXyeH+pwVlzhPP3KccIABNBSXA0HNBA4HOohOOHDhIhUORLjfLlLgIh8ACQcKnMcagBGtO3RKn+hheZwvR1Ny5/LbXWubK43tDEac3U5l6cKEade+Diu49484q5M3LnRZ0xEeSLj7+pWeeg1yrgGed/btrxyAcHJYhLu43v920rUzP9Inlvvw/3c4ENFf6uVbufS369NxUsT93n1W+4P79juXWTSWPIi6ugYDEXHmSPESGAEYjGXGNhFUaMIcllSNIl9Fpe2RzL34OE+aHEcBGz5GEMozXtSixeQ5TaYx3ksETrs30a5VsvQLnf7QK6ToAJ0bIwYkfPBwaJT3IMMzDmveg5eadj330adPb60ff5cO10gZXq6vRztzfdMeRNDUrqvOB+jPyzg7EOFyXxyt8MJcJQci2quEUQ37d+PUJTHZCtQtmH+V9fXe3Xt13bXXKykhWVu3blW//v28oleBgUYbY7/JyMyydsOTSwQCChnz/OKLL7acv+yMDOWdO2vzH2UhqCuczw92Dg4SZ3dgIDsQYcV3UatB6ru+3mwU7B5+twcRjEPnUMW+4Vq0LX2L1xabCs8v1+Iw6rjvpLFrBkGhbbA9wqIaxUVm2HEdxka9mtrUt7hn9jCiNUS5J02cqI3ff9OmDsVYwQbDOeXtCen6cp8XVpo9+mdGgcLZSx0j2pDk6fs3eHLT0+ommkN14MBBOnc2X3PmzDVVw/RTJ7Rt+1bj6Q8ZNNgoeximJ9NP2li//ZzvmGoXmVrYeq3de6foTvrX77wK6bZk8UO6z/3Ssg+WWWSDorNEjPbv3W/1HS6adJF69+ptnu+0o2nq2b2XIjtGGp2G/rKodWCgKRfRTnjrzbgOCrbIRM8+fdQI1bmwUF179VRrExWjW8zbT3QHRU7sw80/bjIDHg88dGf66NiRo2Y8R3bsYNdrJkc0oqOppH333XfWP6hBZedkm5MO9gvUXpOcrawwaVkiYDjyOBewevjgQV100UVW5Zp+R57XlC6pYYZSVFiY0eEADthWUJqIuG3fuUPU+EhOSLSICOfx3ABn1gBUMrGbcAxDrWQsOaYPYwyABE2c3CPWlPTjJ6ydAD2mRtbQYPPHyjtAA0xIMGeG9VunTiZk4gUIvO7DrnBsI9Yi8p/NprpvyZxWPMggDyfvhCeaf9ygl+xRZ8oT3KRD45wLWncTzU0kM0oCA80jwERjBg1LGarkvt7KkXWc0GOVNRLv41XiwaxIlh+l4P+ACC9Zu06NzY3GPb3xfheK9vgDaz9YqSsWLlJzfYPRLWjo5IR4ffrxh6qtqlS/vr2tCnFDY60lmGIso9cNXzKQsE1AoM4WFKjXwEEqrqpVyogR5vHE+L/q2o56//VCAx7HjhxWUzN6yCgWBVjnLly4QD17dDeePkbUrp07dGD/PsXGxOjaaxZZwhdyfQ8+fT7R6M4Vj1iV5QcefMgWPDxZcO8pbEaRtS9Wf6b8szlqaapXWEiwqispYNdJwCvCm9QRiIyK1pmsHFXW1BqImH/VQs2de6nxF1nIpl18sapLy2wToyAXIcvQkHDt2LZFdbWVGpUyVPW1lTp94ri6J3fVpx9+pHlz5lniH/QpPHgKIFyGRGiDhfHKK2usDgPycfQrIS2TNqU9goPMQ8aAJVEJrwAbH+MD+g3K304eBgAAIABJREFUESGhXpHC4OAwqwgeHZOgU2cyNe/yqxQZ1dkSyvEq7dy1y4raZGScUZcuyfr+++80YcJEDRmSIrV6SkN4daht8crL/9a+PXtN5o1KkST64dmvrKnRpi1btGf/Pg0ZMkJZOZm69ZbbLLH6xx83q7K83OpPdO/WVVOnXGSF5wBW0GQK8s9ZjQqoXXwPuRETJ05Qft45S6DPysmxEO+MGZeYCgWJ4sNSRtiGxRxBsg0qHeOYCUfRm43ffqMOoVRyjrFqoit+41z1jg/jWZdvv7ZJZWUVRr3YsWOXJbcRkRg3fqJuuu1WU7zYv3+/RR/gj7J5QHsgQZHQczaeqmNpVmiJeUNyGmOA5EsWAuhzlz3rx5H9r87Ze9rABgtCv/79bQFqXwOGOU1NibLySgPwR48eMVnXnj2761zeWa1a9YkV8sOjuTrQlzdyHnsMMOwy57l3zBPfEG9Y6OVEhGZ7K9Qz7zzuJ86X6pETPtUmWHqy1+8tlwbFr/Hjx1mdkLjOMSoqLNAWqplmnNYzGT6Bm++rk+5IWqiwDlS498ZjQlyC/lD3sm8htYsyACLGSCeLpLSB/tvtKzO7TziDqn3NCN5zNCaXPMr/Xbc6wOE2VtftF3hx+43yTnCRAWfw49knwuAMQkdR4v/wxV2ehDPmHXBwvznfXctFKFwkw0U/3ONRtM7lTgAipsp7hYPXL8zFcN/Budte98nsrp9dgTvHi8fYbF953BmabAecU+7e5NtcQ9N4GNwMJg/N3bnEU6dCYYSRY3l8eIkb4YK36N+rMVTOZ2v/6oa1+vd7s7Vi8VeqrUY4IkDvfeV4FFyJeceAcdawQ3nxHojI3CoFTfUKBra7tYjnqtpAxP0P3WHqe9BoamvrlZTcxahNGLJ4xv890/PwLl9/i90zPHQO9jpPCtSTjPQi+B0tqZd1hvWTg3lJPR7yH6BosRei+ETUUS95MrZnF31s0tK71n6p6sP+oHNjjubzDXZAxPCNh9uoWTe8tMSMC4qubp7+sE7WSWlBUliKV7TRDgw+16/tE+F5z41nl/PCuS7q5JoUEAGAcE3rwITDdw7wMw7CpYn3X6SEzvGaMuki1VbVqKy4xGyMkWPGGqUCQDZo0CDzDkNrgWfOWgeVFkPHJbliX3AuHtfhKSkGItgrcKKgJuRYFHzWKdYxjrCByLmj3R1thf3X2AiNjf5Y89ar9mpK/B+bxVUYxqbBION65inv0MGi+0aFQmc/OMRoK7xmUtz0dceOZhex5nJw7tZtW00uN6FrvDlzSYw1521zs4FQDG0i/Xv37bH8mPjEeFNELK+sVHlludWRYB9evfpzsyMYP/Q5YIA2wxjlPp898C/7zmkNkwzYcl3oslDGMHZxZmEw4+W+9ppr2vICvt24Uf8c9vz53CXGnY8nlr+zwjzin530Vbr4gg+lhY8uNPoUcq3QlxYuuNpqkOEkoo9jO8eZAY5kK+2Tum+/zmblatzoMQYgAA3srQiZmH3Z6iUG85z0J8a8kyC1xPZWCjKGmu3GJHROa2TWAenpJ0/Y/sXYYO9j78aZiIPOk2ELVHFVpT7+9BMrjEvhYSRfUTCl/kpYxw4aPGyoOVspavjuyneM5tVQW6eDe/fbPQ0bNcJo9IxXQFJJaYl69OxpUSXeh3ljimoNDQZWGT8AQC//Ik9DBg30nBCxsSYdS/0ZWyNM/CTQ+pOq7SeOnzDbljEMeMU2YHwzx1GHsnygrt28vg0MtP4k0sDYYA0CNNHGAA6+m+gp4425wHVcYUzOpxAuDm4Dvs/9dkWrId6oqLa6C0QieM0VSyk2DWQPSfO6kzfDiAREuKiCrbU+bxCD1nSPGxvUo2d3Q1x9ho6yc48f+MlAhPFCqXiHuoRfBOO3z3ruiXf++pkntUYmQGCrPcj1DyzQyn98pWX3eaoTb734nGbPudT4kN26dDHFHTTxq8pKzZNNgufZ3EwFBLV6yCq8gxpq6lVTXaOQ0HAyo1RWU6MGKp7W1uqPf/mLJcd9vupznTyerktnz1WXxETl5+Uq9cA+HUhN1dhxY60N6AAG3003LVOflGHKOHLIvPk7d243b351VYUtahXVtfr7q576zq3LHjAVqGkzZpjRTPgRDz1G2dnsLBXmn9O+vbt17PAhKxYHVYOBXFlV4dFrGpsUG5+oXXv2Ki4hSaPHjjMv/o3LbjJeHAeToXvPniorLjbFBpQUysuqlJWRoYMHdqt7l3glxkZbQbrGmjod2p+q0SNGW0IfPwGBreoQwaRrUVV1mScp1kzYLtISqS3RrLXVkwINCrRFBqBBQhFoHUOeSc2iQ9Jtx4gOCg4JtPfJb6iprldgUKhi45IU3iFSh48e160rfmnJ1VS7BBSQ7IQnhagQizNh6eBA1JoaFETBn/Iyffj+B5ZsdP1115tnAYRPODAoNMRAxHsffGg1DZ7+69906Zx5On78hE1M1JkIbQMUojtFauiQwRZ9INQJqj6Yut9UXlgkyCNAUnT0qJGWsGyKR60yrwJgkNoYw1KGK7+g0OhAdQ0NKiouNYAIqIDPyecjUUYoLTZqVUVFmeVDsLqFhATpocddbDdNL/8jw2gRZaXomVMxukwDhwzR8HGj1RIUoDfeeMMA7uTJUyz0GBgQaEljQQFBVjfj1MmTFrJk4yE8zPjbs2+vhSN79+mjW97xco7aDAAIJNO22qJMQRrPw+tVq2fuWZSxpFRbt+9UZna2sjMzNX36zzRx0jirUE19CAAWxjoLzJs1PlXIGR785gcnqLPffGOk9XW/FubvvU35qa8fNZoW4BSZSxY1Ni/qcgQEhdocHzFypCZNHG+FAGm/QwcP6MWXXlC3bl302tsrpcs96+SXcVfp1S5rNPZpzyV65SOv2gL61+B39YuC+Xptsk99IjUk1AcRXi7u//B5/6dQnv+2/XIBJAynCxOrARHYcs5waq9Ow2ddfogPNvrN+F9iuctvcHkFgAbAhFNmcmDCgQiXJOved6CC8wAbzuAnSuFoTYCIV3W7xvpySe0Vnjinq5Zpu360R3X34YBEblP3895oBxgAXvQzUQiXbOu471yENsAT4rQyzqdAtAMR9FW7zO62zkiW+oXrjrE/s8gmE7CVAl0KMB4zhgZrkKmuNDbqtbXzdcv8NRZdfmfdeSWm892HZXth5js35Fu2FLer9h8CEMFBQMb36N99jVcY7XH+3XeNRYhJ/ITeCX0p6U8eEDr+6zq9fMmr9veClfO1+tEvdMvLN5mThjUaJxl0K/Y/aCpdu3YxFSGSM3GgOOcc629FdaVFvzv91VPkQ77XJR6X/zbdKFNbV3lSmQYkXCTAAXru3c1JP8K2JcV7tp+lbdWkDlJ8kPRtd+8D/wMi6DvfyLc3Hc5zAAAQQXO6YdxeT8Q1c3sQAYh2ANsJF/jRnkfW/U5JsQka0Le/aiurrNBaVXWNOiPFGedVbGbPZI3CmMT4wkbBsOI9DB32SSsoVl9vThYoN4dTD5rXHmMLbX1sDdrV8g0aGw3IuegBdA7nTOXa0D/a5F79JGinuuTkWbmGc5xyH7zOHmj1CEJCzOmFHePZThSX85JXHTihcB8WLpEXnLUuIZb1kHV1wLB+ZhwCoFkXoUZ1jom2XIJAtVhSNfSY6tpq1dTX6RwVustLTZ4ccEquXE52jo07ohQ4JLGHMORRPAK8ulwPCqOS+Ex9BIBaynCcZFTIrjKDF/B74sQJAyDIkuJ0/Tjel9pmSPlA8cb/3qR35r8tUVuTciX+uFv8wrUqKqTGw1xPFQs6bXIXZWZmmTcdL/nmzZtNRhZjOCoiUmGBweqW3MWMbvrG9teaGsuFQSEQsOZsUfreaiLgSAul7lGo5UxYW1H/CCDX2Gigi1pOKFR1iOjQRqVn7jEPuQZj7Pipk9r442YNHzlSh/en6sCevZowdpweeehhE1spLitVeW21VdX+ZNWnRv0dNXyEDu7brykTJnmRk/BQAxvYHw4s8NzYbBjslnAfHGyOZ/J++F7yWTD2oda3tsL2KTQq+cuJr9k0vDl3udlhfHbUyNEG/ojkQEGfOH68MVIo1sfcANzgfIAGxxjgNwAOG5boqEcRQ4Y4xNqSOcbriAHYekAh6XKvThzziwLPqN4RKTL7/a0nH2iFcuGMBjZbkoyc1iyTiJAOmzs3zcGEcXryTDAGtutIBr2TsbOEoYZ6dY6NMe42kza+Sw+FRXRS+kFvpXMhPgYF17nrKS+RbOXTq2yikZDb3MwCHWp1FEoqqlRZ06DTmTmKiIxW9x69NHPmJcYnTDt21EJXSXGxKjRefrPK87PVIq/6X2tjkyrLKsiHVhg0FIpshIQoq7BAQeEdtPTGG9Wlaze98vJrFlZdcvW1JpPa0FBjKj4gVxQIGMwkky5YsEDTL7tMpTlZ2rp1i3mbGZR4ugm30ykVNXUqrW5QRnaupkyeatr/rj3xlJDAywJThde0Q5g+/uh9q/UQGxNtib5wIoNDgqwT8XoREaCKdWh4B02bcbFGjxmn7JyzFnEAScOjhQdPeJBEn90/7dbWzdvVvWsXJSd21uABfVRalKf66irlZmSpgSJ3LYHGQeV+m5rQqW6QApvUqkarBVFbQyTIC8UaD5T6CSg3tdK/DTj5fKWBODPmARB8N8lLcHqJYLBR9uzR25KRq2vqFRefrD17Dyg2LlF333Of0k+e0v4DqZqBZJtaLTSIrjXjA2McxYYjhw4bFYkfkn1ZDJho/ODZwfpnsu49cEBvvPmWVn+xRmvWfGHyqBQjJNKCfjZJ1SQcn83JNunVlGFD1TkxQam7dppxDJ0LNSKS7zD8x48ba32Ox5FFyBbh6Gjj7+/dt9+MB6JBgB+iNPEJiTZ2CT0jhRfRIVxZmRk6duyoJeMDqqCw4Si5/w/n6W4vPH1c/fsPUElxmYqLS3X69BlNnDJFpTVVysrNsUWTBE5C7micw7HGYxAbE2vPx6S26q1duyll2HBbQFIPHdTYcePtvvFeEAZnTgc9G6bKO0pNE5vFDUUJp8zAAhrRqZOOHj6sH7duVXFpubJzc43+BlWrV68eqqwoNcOHKNpfQr3CUm2eSGc8OM+jbzS0dveBQ39vHWn9fYACABGR0oNv/MoKDHXv3sOS+jHKrBp3i9QpurNmXjLLUz+hymqfXjpx4rgOHU61PBra0eR4Q4JUXV2pFzp7fBpAxOUPvWLGGusZlJPq6jr992fr2pzWg5OloiqpyNGX+KCrN+EMovb0JO9JTa7SDkAEhpEz0lykwRlODjRI6hbvJ1QXdVdSfJ7ym7wvjQv2TmqfX8D/HX3IUZfMgOfwv2uYDrdRjVwkwUU0HKgARGRu6t0WNUkK9x4qX8kGIvauG9cGiqK7ey7kv6lE7yvLqFLFTurKJdq6iBI0a0dhckYrdrgDEc5AdF7pve1AhGtD2qrZNaSnHOQZ8y7E4w+cfsm6aehYyz0jAkFxTPIJABGuujBAghrKeAdf/ORO/1oXkvR52XFpaHNnZbdzkS/yM835qDvV/e4tdbvGu99Zy+9uKzaXkJBkgB/FutB/eyXXq2/bbQ4H9rSP7vGMrHdPvG3rGWsDawiqfOylgH30/aEe5qMcZxWIPb7zmLs9muCMnZv1+0meKIKrAfLSL3vZuEa57MdHt3vPzO25x+I3/eUiBPHSlqk+MPJbCBAxeK/Uf5i0zoFC1z+u+Vw/L5VmvjLVjDik2zF2tvTzP9QeRNCF7rPu61gTXATCgQg/ytN/+hD17dVb06f+TBHhHRUTGWVUCrjp5D6UVVWZFDaHFcts9ZyKHAAJ1lkMMidt6xQiAQRDBw8xGqTl6PXsaYYz65yzU2hjR01ytgh2C/1CP3ANDke5dko27c+1BFY/UuEo3pxnlCaS4HG4yWNyQBcib9NYDRi1SA83UoOrztZoDtZBp46HwT4wpb/dM3seK+iAfv2tMCyfIbm6sKhARSVFSjtxQqfOnFZBcaGq2F9Cguz+kxITTU2Ja7qK59wvCkeAHuouAGrpT/4mgk4RXwxOnMfNza1mt+BFJwmX/WLlZK8omh0uGsXY7DLfAApAjech2gaV7Ovff62L/3CxOUWvuPxKi+hjQHuMlUbLKwJckBNBFIK13tSmWlo1efxEo/Qg4YoRzr1ybxi0rq+ZU9iXrlgq/ecBilAzkKlmz8E6QX9hnyAkAGhHAY1ngpLco0d3c75ixFMs7nDaUZ3KyjKK0dABg5QyZKj69uhlMrJn8/PUb9BAisbokzWr9NEnH9s9XzHvMlWXVahrYpKBya27dmjQkCFmP2L0czDnGYPktvCb/mVfJlpBPwDSjKLXvZvlaCIIQ64EgHFVipfjckPGjYqJjrEf5klJYbGSEhJtfBBNIRmba1FjA1uM6A0gzWP41JukLVQu7EYD35bs79mt3LcLEOA4pi+ZQ9A3GUc4Y524QMB/nri31VXqI+MeNOyQN78tdBEXbx4BV3Ha5J18fWomBg3nboQOcqjFy+wOMHkxMzZ9RYP45G4e9x8vtq9Jz0M5zWV+cx3eA0QEB3u1CVoDKRzUoMLicp0rLLFE1AEDB2v06DFav3ateZdTBg9SfU2Vtmz+QTOvWKDju7eqqaXBOqiuqtryFsJCyWoPNadKaGSkckuKNXbSJM2bf5XlVmz9fpO6d+mu3gMGSY31qq8o0Z69P5kRR+OSEEOF0BtuuMGUpVat+tR4bkwWJE5J3nVeE4qg7T96XPOumG9cv/4DBlq40TadxkZTS0hKSFDHTpFqra/Rxx99oICWZotKZJ45Y5zVisoy88qaMs6S65TYpauOnzipsRMmWpLzy6+8plmzZnv6wX37qLWp0bzLGMC11bXq1LGTjh46pG5d4hXZIUQ7tm5WUGuzAplczVJwQLCSE5MtGoWKQnV1mVoDGhUSGmCJQK2tQWpoaLH7hcdnC2BwkCVP4QEk6TguIcFUQkgSq62rtf4iQoABx6BtaWbyNpn2dEBgqEU2vvths25d8QtNnzHTiuYdPnJUI0aNsogPetcs+owDl29BeJtFDg3skqIie8YZ06dr4sSJplgCN7GusVHZZ3N1gAIsQaFKSorXokXXWiSDSUxS2a0rBumj9zItdwNpW2hp8bGdLSdj547tVkMDigTAjIXztttus7G4evVqq2FAIiITKTsnx3j806bPMA8XiyJjNyMj08KVkTExqikvV8fICOVlZ1uVUMAl0QjCqHV1Hn2MOcQiinRkUmIXozNB40o7dlzAt9bQUH298VvzIpFAf/jgYdscWBRYVDuEdTC1DBZXPG7kSUB5YiFGUWnc+Amm2oRRPvMZrwJ8w2pPvYI6GrQngJgNlo2TuciixusHDx9W1x499fwLL2jUyBEm5zp06GCVlxfr0KFUA2GbBu72VmhnQF+YD+Eb6K3jfBBR56/ojh7kezevfuRSDU8ZYfdPSJ0DzmpNXYNFfEiShNPb3IzE71adOkX17lp1SUZmr1YRER30xz2eZNsdPa9WbGxMm0rPPwM/alOkshPaJX7/7hXcZdKTq70Kv22iP04gq32tB6IQGMbOUHP2LoY9z90ONLQZTcHS5fHr2iRRXXTAQATXcd5d/3eveM9qczKpSb19w98HHQYiMNYd8PEN9ohgn7OfE3neiHN9wn2CrVzfOK4/xh/PBEjw+2NSb2lnkxQX4z2MAQnfEI0Y7H/Hp+2UenxBn/+hLTkQ4Z5tM43mh1+ifcuynIZ1iJPGRmFrnySPzuO5NaGwcj7AIE3DB5wyQ2Rwj3gdPZNv4Xg2udioCFXUILPcamvPkdNPavmV/5YCg/TfNY4GW2q1lr2D7/iFH/0okPSCFBUiIXAy4LdSxh6Jqs6kPA2g3PnfteTlpfrmssvUsHmnkn7YanMEum/iqtvVoXucTo39oxrGeOp4LdtLNGXaFJtzWWcylZ2VbXtHU2OTBgzsb44V5v2WH7f6XvAOmn/VFUab9WQ6i23dW/yvU/q9/qwBd7xo6yhKcGf+c7d9R7dbnrEiq6y52x9FTbDdHGxfSd3vu34LPEufvBuXF1P+otf+D18qPc2w4xQH/NxYdmPGH+u//GGF7ec4Kbb28sGLAypuXjgQ4VSY2leA5wsdMPNB6dV3XKuxo0ZbsdbggCCrt5QYF2+e+VMZGeaEZG11EXdsE4wv1mhsEdrL5WI69UcAFhFbR4Gj/fGk44nl8xhpDoxwbfY3QIpJrXboYLZPezvHRWqdHL6LSFh/++wNfnt2j6d2SfQM0Q7GrEUizF4yb5xn/6jVaD+8Z9G0hgbt2LHTnm3I0KFmjOfmZ1tl4r179tp+1b9vP0vgJ7JCVD0tjfpRZdqfekAnz5yya7eoRR82emIX14cvNgOZ9RzDkM/xnLTBRZMmGTDgmZ7Y+pTmBF1s6kJ8P8Z8aUmZbrrpFn300Udm+P7hqF+/xK2T9PffnpbqTkn1koa1W2Mk9Tj+tRKTEy2CzjXZ17G/2Ld45sFDBqswv9ArYNvQqNHjxhg154fvvrdnJxoB3RiqLvOB6M7Ny27Utxu/s3ajnQG1rAMolBFxwGZpf9x/3302775Yu9b2E/Z2nJ1IhqOmiATzN99u1O7dezy6fmuL1VEYOWq4qRy99/7HNiYmTZhohja1XEzFqLXF1J5OnEy39rck/IZGqxmGtPuiqxdq4MABOp2VoaiYGIuwME5pa/Zy59k32mJzs9mO0PAYp9iPMDEQwKknwlRTbVQnR39Dhppnx65NSzuumKgYyy8ZRoJ1WLixSgCvXGffgQMGmkggx/nId/E5BAWoXUPkCbDLfVlaQktLW60UHMIcYR06Wp4ooIw9l3HK+TY//vW7X7WS/+DKhRvfNDzcPBw0KH/DUyMS4SaZk4G0xNOQEDvH8ieiorxk6AoqDhbZJAFAoHHtEL+LYtAJPfoOVE15sQ0uvo/rufoTTqoNLhgThQFCIbawDpEqKi1XY7M0cfIUM85pMAqEUKQMRaPjR4+opKhAVy65QVs3rGYfsfAMPLWaSpSPUJYKUC1VeFFQiIhQtz69NWzkSH2xdr0ZMnU1dYrtFK2YqEitW/+5JduyqPDsdAzcwquvvtoqGxKi5PnS00/a6ySxFuQX2iT4euN3mj57rpbe8HOjMHl5BMHmkSDTPzExQX1797bqyMWF+co/d1Y9uiXrcOoBk2qjXfMLzlrnYazW1jeqtKLKuPgl5RVa88VaDRg4yDi4fN/VVy+0zn71lVfM27Vi+a0qKyxVcUG+fjZloqoqinX08AHVUGilqVkN1XWKjYmzNjHPSCMbMeFZVCNq7bmiopD7bbGiNsbDQ5UKuhrVq1ua1RoQYMoDGO8OSAAsWLjw4KMN3adPP+M+QmFCIpXqzNt37FLKiJFafNMtaqyqtpApSYp4UwanpHjaeI2NNvEOHTpoyBr5WP6PvjHqChjS8+fPt42UnIycc2ctfAcfNDQswqpGX3vNYlVVVtvkGTGywibFf189YgANOlNSD0/286dN47R58yYDo9Om/czyXQARc+bOs9Affw8ZMtQ2IvIDWATxHCArx+GUY3bs2OGH/TpbolK/Pn3N60j0Cm4zY4mENziqfMarDdLR+hAwSII1cqcYDMHhHVRWV6v0M2ds4WexIMkZzXmAS0F+gQ4fOmzjo1fPXiYBS+i6ob7RFqrJU6dYu+LFoD/G/99FyvtvTpvmNjrcu3fvtggFIAKVB/igRC0AyuSBjJ0wQc89/7x5+jMzz9h8oqI3z7Gu2ZMLNHvvfAHh80YC7zk70RknrpiYM2R9Y+XRr+9RU2OLeZc7doiwuhGAq+Awb23hx9TQoiPNi/TtN1+blC5zqLKiTFFRkXr2mFfI0eX7thn7zpi+Qrrni2W2kcPNHfLmDFWrVjWqOQ8iHF2pffEzZww7TzubJzbwebGr88CiSIruXdaWfOwUkJBDhS7URg2q8j3g/rWjY7wGKncN5nuAXeXg5jw/BOG8voAI7scZ7M7Yc+DCY954feP6wJ3jcjecE769gparEXCh1j8RGpc0fWFlbYzGXe6i/g2FRZ4PKhiI2Knrr/qT3l/jUW/ONxg3h9rS9+rcuZNGjkwxdZjTp8/65/GlC9S3b3eNTOloKmt0IDllUNzgd7NW9uzZ2xwP27b+qH7d4zWqX7IaW1r02hqX2PCiOncu1ciR45Saelylpczbv0m9nlDn1jSNHJai1IOHVdpxsNWz6NszUT379NSmU3ukyxYpOLpJzas+V1x4mCbHxikLil9Wllr6xKpvQKRyss4pZXiKbdCsASi1XH3N1frPy6/ZOAYAHziQqmn1J/SfUdLEvPGqKK8wb+Shw4csZ2LmrJ+ZcYexzH549GWPgjjwzn+po58HQTVwjvocz7U/ammKDvzZb3vGOeOyvdHu93G/SedBxBWfrlfA1Na2iNzD0dLTRIvaJ/67YI0bI/78vbb0WosA4MT5ONinsjjw4ICHizq4senux53n48jxf55shg85XCmDh6lrUrIZP3hUgwNwHraopLzcott4nTH8nSQqe4tbq5w8K8Yp66mjZWKE4ljBqMNWwfmC0ekMN17z8mo8pUn2O67FdzmvsaNxO4epS+zlO9yPAxsuqtFWiJdrw+JoBzJcETsABPsp+zTXhJLEGo8XHIchxjx7zdr1q22tN+pVYYF5nrt366FePbvZfaYeOmB0lQMHD1g9AwQ8oBZDtfm0yVNG+lXSbTamHB0MIOGqEAMintrlVahfFDPfvNc4SGlfqEZLl1xnEeuruvn0wGekq5sW6LOpq6XMPdK7KzSy62Ab90LFlAR9344/vnFNW1FhnGxWeJE2DgjUmYwzHrujb19Tcty2fZvVdKI9hg0dZvs/lC484yTRE1HZvmO77bcUQR44aKCCAoPMjqItqWTOuMSYx5bhOHT4sPU9dgM2yZDB3GesOROxGZb9/HqbZ2+/865FXyZMnGBOcJgT2HvDR6Roy5ZtmjZ1nY7nAAAgAElEQVRtmiVttzQjJuTJAW/fscPGJREdVCp5zVH9KXIHOBkyZJA5iHHm8T7PRh9TrZ2+Zdz8+OOP9l20OzYczmDsZ/ZgWBEUwiWnF/uGfCginNiPMEGwJ48dOWagslePXgZ0iEIw5s1eqqpqA6cwNhwFz2yWVrUVVzS7u6W1LSeHPZhzoX2VlJWaIzHvbK5v53h0dkfZC3j2wdtaLfLgF1wBOfOmJXnAvzNwEG0NDwoEuTNRTV85iIRYT3KKiU1DMEk5x4WjMKgpYsPhFJ2cLOyQEWPUe+AQpe3fpZoqD0hwjgvlOV4byWZ4c6HzFJWU6Wx+oYamjND4iRepd5++ys09q7SjR9Xc1Ki83BzlkZzc2KhLrlyofT9+Ywo7VP5DgrWpvkGBQpq1RbWNTWokuSlAikKONjraPOLXL73ekPN7b69UZsZpdelK9nuYgR0MMQwuohIAKxq/vBzZWoq0QasIUmh4uKH25qYWkwq758EHFdk5Vg1WrTRQ1bV4Tb0qgVbAr6HB5CqRdR07epRCIjuqsbTEQqAYm3X11bYJFZeUqaqmzpKqiYpePGu2KiqrLRqBl5w+YaCSJEyS97x588yzM2n0eCsql5wcpx++26Dy0kKVFBZYQnpsdJwCW5GgCzOUbSC+tVEKQCnC64+aagqQ2ZJnVCYS25qttBr5EAEWcSAX4VTGGVMP4X0WM7x0cPVHjRijs2fzLE8AmdScnLNKSu6qHj17m956l67dzbOF7C2TkolFW3N92ogEa4xxaDrbt22zJDOALZOOSBAeE0rdE9Y/knZUpzNOm5LBhElTdOLEUZWUlGnM6LGaM3u26Y//uHmz1fegfUeO3+EbKtJLz9RZHsq4cWNNWxnEnZCUqMLiUqvICf3sxp//3MKqubk5dg0Md6+uRLROnUw3cAGvlKgOXgUQvgvveuMnUZ2i8DRUWpSGSc7zsmDgVSSZLTjI8zhCVdq9/4DOFpeqvtkr5sc4u3jGxVaFm8UXXW0K8cTHeZLM8F+JcuFxQIlk2PAUU9KiT9yGy7xmwQfsU5CRaATjhkgGFUBZ4FgYqfieeuiQ4hITbJEG6FILYtv2LZbj0adPT72U5Rdvc0YCtgw24YWKLBgPvO6oEZzveNW+cbLy5Kvav/+ArrjsCh07lmYggvwTJJF79u5lG86aNatNUYuoCBsBORnklpSXl9pCS55SS2uzXkh6r81OfaD2Rv090wu/P9hnuQLkFR8jx2jY8FHmqTx0+KBeX+DXkHD3zgfaV+Jtz4DhPUfxAUhUSYNiPHesoyGRnwC9yNGRnCxqG4igkfwoR5jPR4eGVJ7RLqHAN9aD4j3rrnlP8Hnb24EJZ6g5G97RUhyYaF/DkIu4qAl/Ow+y+8oiadJAaSdsERetcX3rQB/fx309UCRF+G9Wt9f15AQQmPsgJ3s3d8OCPyskMMicVu98sd7ro8BXpNZVuvmmmfrXvx7TiRPZGjiwh3bvPqxFi35j6xrH//3fPXr88TuVFOt5+59/6VVNnjJVs6ZPMQWy3z74iO5/6BElde6kgd3jNW5Qd9UhB7sGz32JAYabb16oN9/8p2659TG99fYGacTnUu4TmjEhWD+sfVkXL7xDmw43SbUH9H/3/VKP37dCAWPHm3EdENqiOyZM1F//+jfT5+/Tp6/2H9ivm2++yTZ/OMQffPCB5SytWLHCKtEOGz5MB/YdsHk2d85cU5Nj7bhk1gy9+cZKLV68WP/4xz9177336NNVn2rhoitsjTB1u7AwRUZ11EsP/0aueKBbrAAS9Zt8S901Pf3sIgB+07eGe8bUwg/n256DgMITfTxalIEIjuek3t2lDOahA5MO8HNtNx8urEbtIokuEsVnLoxeOFrfhdLIU6VFMz5V87KPjO8O3aRvrz6WtIoSD4ZQcaF3MYAgxgxOEWwD1i8MPag+GPYkW7NWshezRrpCbU5y3lU0Biiw7mHMmt6+n+PQ3mnqVJqwPRwjw0lqOkqTiza4vnDSm6y//O0MLJeUSiI0xqeLVnAONG9TDPIL90LfhQqNs4fDogahIVZHgEgD947dQSQe5cSxYyjqGqeMjFP6afdPeuxbL5rq5vMvly43KjJtUFJUbIXDOEaNHmX2WTffgOWe+K5/nvBU864Ou9JsOMYldSnYv1FjSj2Qqnfuft/OufQPc2zf/d3mx6SyPdKBFXrhmfuUMmyI+nbvYsIXuw8fU3BTnR5+9GHzqP/6rl/rkYceMRBgEZiWVr3/wfv66OOP9MD9D+jhhx7WrStu1YYNG8z2XPvFWmv/62+43qTpb7/9Dt1555269dZbtW3rVtvPUChkBDP/aN+3V660KAvOLxvfAQH629/+ZkAEWvh/33zTy9esrlHXbl21bNkyHTyYasb0yFGjzCGM9Dv2Lg7ExUsWezTyunqjg7GfY/vakhUQoOXLbzGa0IcffmQUMNYC73sD9cc/PmEgacKkcZYPTJ0pHBwu95e9m/2YMUXuCTYCkT32XcY5tgKKTd27drX6WawJOC2wc6BPw8FiHHklEiLMCdwpspPR91CxpPAw+RGMRWosRURGGPjkefhOqNCWb1tZ6SWmB3pF6Vwldqt9gdhRZaWq6+sM7FKPxNHEAKDcs+Ut//3BFa2EZzwpJ88oJtEGSgEDkA4EQECn4UN8CWjKEm6bmjzPersidK5SoPMGkNiD7KVLvuZ8h+i5Xv+hw5XUs69Opu5WZXmZeQPcxHITmQW1V5/eRmtIP3la2WfP6eKZs9Ste08zkCzJJz3dUFvX5CSppclqFQwePUGnUndZTgGLVHhIqPEsG+oIGQeqOTBAlXX1CkEZAwBRUWH5FYCMrkldtP6LtTqbm63i0nyFhAYZgOD5SOqjAy1fpLnFSrTjpO8cG6/qGtSkms0gvHTeZZozb54Z3CS30vmR0TEGGjBieFa4r3TemtWfKSRIBiJIlkqI7WwJviReDxgzUnknT2nL1u3qEBGpYSNG6rvvN6musUkjR43RmYxMA1J0KH1DwTgMqksvnavPPv5UE0eNUUNNtYoKz6mstFDduyaKgCdSsEHkOjQHKiwk3CZaREeSrAirVis0LNAKeuXnFaq+nl2UXJJw8wwTgeA5MfRLystU19igh//hWVyvP1NmBeg8pYEW1VY1qKCgWJdfcaUGDRqs1NRDpu0NTY57x5gbPWasxo4bZ4soIWpAGqgbj0BylyTLe8g7l69NmzZpQP8BJlWK555+IDyNZBuTNvVQqkpKi83LsOIXd6ioKE+NDU265pprLfT4xWefG/UMlR+octNmkacg5WVcoXdWrtTIEcMtusACiqE/eOgQdY5LVGWVpyYGhzAKrwLFZ06kqSNJaU1NFv05mX5cB1MPmCedwjUkHHug+5yBceYTClNMWiIQVHxmwwOccO2yUm/BYrE5cybD5lvW2XP6YfsuFZaW2Xjr2bOXxv8/vr4CzMqq7XpNdzczTBfd3SnS3YIggpSBiCD6EhYGGNggEgYCgqCoSIOkMNQwMAwDTHd3/9e697Nnzsv3ff+5rrmmznliP3vf+4611t2pixgtboYcj0uXLiM4KER0rrm2iGNl0MnsFTGgWp2CWRp+8Tr0Wj5y5Ai+//572YRZiWBHWN4/M1aUVGQwaOfogCNHjwinxNPTXaoR5ESEhAThy1RDYlNnprUToSsT2pHVmUkGEd2BsOeUB5x4SnsZwHM7ZwvBbsK4iXLN3LxpODm/OJ9YOaI0LzGrfH7E27JxElW1+KxI4ue8p0Sk9DmxsBDb4+hkj40p34vjO+h77fkDPV79DZ279pCEx4njx9CufVtcvHRRjnX8g0sY9/ZgHPjIeL+pI64vWcOcjHtnEMEAoii1KQjoFaBKFzqQOFhpMMz1ePAYHCPtzOtx5Ic4lvp92lHUzlhTL0LlPOhraRrOJqyyKQyej0sfkxUhnRnmJfMYmcDKp4ENhk8i76VDevUK4GJ4jezuLS8jiJAAQj94cht0tMEP8qD6hAGYPnKaIkg3QDapH/8k5r8nQkN9kZh4AnPmvI7t2/fAzc0Rx47twr17NzBt2ho525o1L2Dt2iXwcnPE8BGj8PlXWzDqySHCheNr+Ssr8bIEEY6I8PdCt6jmEkRUmpth268kJV/GoUNbMGrUUPz223GMnr8S6PgCkHIa/UMscfKgSRBRcB1rXl+AtS/Og5eXh+xzxEtfvnwVz7+wFPv27hXnYP/+A9L06sWXXpSNmA4FRQq4ruY8M0ecG8o8EnLAlwQR6anCgThz+iy+3bpNFIP+/vtvzH1mDtq1b43e/Xo07q8b393cpPjF4XwcNsShNeXk8CSFwOxzz0h188u+yjmcf2yerHn/5gH4Zv5w+Vv8biNC1hU3zj3OL9UcXL1MkwN67ulkgP7dFMKn5y2/83g60NDz2jjehLEq8vBfdQ4uTi6yN7s6uyA0OESEFdxc3KTvjfgTDfWoqKwUkioDKy1jSdtJR4t2iw4ZHSJi27XyI30azjE2D9MJUTpo/NL2mFlx2kQtMc/nrOWtdZVBz3ZNPtbZXB1MaK3+JjJvkwiNBB61tZIVliCCFY/qKtnnuPfzXExUMShlppz2ivsDEyZs6Mn7Ly0tFhtFlIOXl7dAbby92ZG6EJlZ6dJQ7f3z/81Le3bybDi7uojKZmLCfeE80t9gEMkMvvQvMXgRrHy8e1M1J5ztNQMTJ04Uf5DjeeLESWyx2ib/63SpA64GXfvvKtedVODKVMCuVObOmmVL0K9bO0wdN1Jk54U7a26G9WvXY8niJfD08RRoEZPPfE50ZF97bbUEEmzgy0Qfm6Xt26vmx4yZM0RJaP78+XjllRXiyE+YMEEc2u9/oDEzw9OzZ8vYMoigYZk5Y6YQf+lH8v55DQwYps+YgSmTJ0vibunSpRj25JMiA8y9+KuvvhJfjoEM946dO3YJcmDhwoUCQSsqLMJHH23CN19/3RjIElrEcfrhxx/ls6w6CozNmqqlliIotHjJIvj6+eHYiePid/CeCb/mfssvBjz8DH1L3gPnJhOKDIbZayIwIAB1NVWIiooUtUtyOCgdTUEHzi3VgT0AHm4e4rf6+fgId4wBOP0QHosVD/pUfP4avsfrJkGfPEo+C3mRWiDwDyWQxLVD37WOMEKjCqE5Xab8E7ONqxY08M0krHERSBc8C0XkpWPD6IYKP8y686XZ77wBDggvigubF6WuQ72Pv6uyHydjcaNRFJUkR0d5n648RLduB++gMMTHXERhfp58ltehS4xu7h5SysnJzZfMN4meVA3w8fETpQMy9H87dFAieZKbczIzxEF08fBEQxVhLLWSbWQ3QmbBykrKxNGysrNDQVkpzNnwp6QEVvZ2WLxkKUqLShAQEgoQV56YgN17vkdKapI4qyyNMZvNiUKnnY4sCUEkOJuZWyE7Jw/F5F6UlOHdDe/BzslJWsbTCWW5jDJdXj7Ks6LakJWNjcjR/rJvj6hLmXN3ra9FaFAgMtJT5ZwkizKQi7t7F527dkdoRCSOHjuBZgGBuBITgylTp0tpnxsRyXnUTz596qSQrdq2aAkfZzdcuXgBhUW5aNumBXKy01FRXiaSZVYW1nBycEFJYYmMu5cHW7PbiBxsZWWJTCz2QiC3gnrZDCJYjaASEfGCJDJyovF/L74bgvdWJIhqAQnoDABqahoQ1Dwc5mZWGD12DHJycsUgsjEgg4dr169L4NajZy/8e+WqGBI61cyGcPESasOW9TT0NGiERJFDwSCNjiZfdHYdnZzwKOmhwAI8PN0kc/7SyytgZlaH5KQU4aMwo0nRABppZidYSeAzjL11ExfOn0PzAJKqsmVhr3j1FZGapfJSu46d0TwwCBbW1qitrBRlA2ePbbh3c7BI8XLObf9uG+pqq6XTdk52ljQC4lzhwmVJnlUZVqw0X8jJyVHK6lw2NIytW7cRo84MPO+VAQIrcAkPHuHfW3FITc+SzbJPn76IjIiUKgIdfVa8iKtu2bKVbJTMcHj7cJO0EfKX4EStrMXg8F45rrwmrf5Cw7Z582YJUGhomNXjeVhSpVoEsZ4du3TCN1u/EXzm6dMnkZKShNatWwgPgb02DgQb3aKZBaVjoR1ancGkAJUOJowsOYOIxN/DG52VdddXSCDOppE3rt3EpEmTpZJGcvzFfy+LXjnvjVUiVhypnMUqJwle16/HSIBDqBjvIzEhARxf2QhLi2FtbYnPyw3YBSeMgW754O816N13gDRr4obUr39fbN78qWRfautqRFJ27wd/wCZYeVS6l8Jt7SQbJFabcO1x0V1WPxfdVYHEoGgVhGjVJAkiOEY6KNGOGJ1D/qxJyroCov1vXXV4XIJW/66DDA2vYuyiWyjoy9Pv5TFNfX3dtZoXqoOIpdoz1CnpQhVEFPF+tGep30OwvP7ZtEnA43go5QHPn/KTyAkyQ/vlz3QWBmLlikF4970PYGbGG/ehGLhUDTZvXo+QQD/kFnjig/fmY/mKVQgL644bN47htVeXY8/uH9EhIgDXE9KkCvHyipXwdXdGpL8XukYEoKKuFl8cWgrga7i55SI//xbmLHoD333xJtwj+yjoUg3QP9wIIiYsxKnz6h7WvKqCCF8/b1kvc56ei/Xr30RAgJ+ICrC6OnHSZLz15lvoOkBN8K8/+lOqk0wERERGiMOy8LmF4jg88cQT0rwrNS1F9g8mv25cv4mXl7+MjR9uRGRUhJA8J0+jDGYFPnxHSW82ygabBBHd+quFdKnWICo0xcYY+OUQtGzVGrY2dlKVphQj+V9c+2xCtW3RKMSnRgNaMMAS6O4NZNYDjziPdO8/nuDxrtR6vpoqbPHRc7rrNa7nop53pj1X+L5ooPuyPiDdePDAQbC3tZd9h5AmZlGZVWUF9158vDjRVBukyqNWSuK40eni/bAaITLOXl4CA+L/NNeS9k4Um5i8c3QUm0qninaSvotW9BHOntGfSneZ1glS/k57qX0bTaCmb6STofSB+H6BfhuNcnkOHpPHJsqDjrMwIBoaJCDi+emXEHbLc9yJvyPXKJlma2tJBrJfBM/D7snt23cQ2DITJ+yAzs8SImttay0Jr8/2K9WeUV2V6hGTt2wOSr5cQV6BQHF4vQwMuvfogYT7CUo9ig0K4+LEz2BQRuw8E3Z8L2VXzWCOv8OPq3loWuXSdonzrjoVmJEJbJ+HNS8sQb8O7TBm2CAERQYhumU0jv92HK+//jqWvbgMru5K/UpVI8gfAd54/XW8/PJyER45deo03nrrTfzyy3455cwZM0A51lUrV2HZyy+LT0FuwUebNmH7jh1i41kRYGXju+1keDdg1lOzGmFmOhBkT69FixZh7pw5cgxpOtiyJU6fOiVB3ZatW6W/w7Tp0wQqy72V0unx8fRhapGfl4/PPtuMDRs2SAJEVIkMfuiO7Tvk2Y4ZN1bB4KysUV1dhZmzZyAkOFiCCM5D9plgkEsFSs4XJgIJJeMezmCGFSG+CClmPyiOEVWZ6A9SWp2VKxKrzcwtJHmuHXompMlpZfsCqpQGNPOX6hODV6IL2NMjPDoaxUSqGB3TmXBk0G4qCECf2M7BQeZtcT65laWwIRSsokySslqVU/sO0qiRHOr3V8xroBIN1RAIydCTnouALxJVGP2S/c3FyoVCR0gvEE5YOmfMBPBvGp6h8WF05svKSmWC8iJ4DP1ghUxUWSklnLDIaNi5eODy6aOywDTrnvAOW3sHPExKUsSPyiqUV1YiL78AY8eNx40bNwWCcfbsGcnAE89eV1MjmWFRwKFKkrWVbFrO9g5iuOgQM4Ktp1xoZQUq6uvg7uONydOni/qNOZWbyspx/d+r8PX1QXziXRw5+pcEJlSoYdBFBSRmuKmQwPKXtY0dEh8ko2PnbnB2c4eltS0Cg0Lh6e0lC92Rihus4hQUCjFZiN6VlQLJ+eD999Cndy+0bd0S586eFqiRi5ODwEfoLJEXwvFwcXWDrYMjYG4FT28fafZxJ/6eZPPHjh0nMBvKk9Ew0zmkIpCzgwNux1xHXRWhRI7w8HRBVmaqbFLPr++ET1+LQW1VHYoKitG5Y2eRz6wsL0FJcT6cnJllr5GIlcRd4axQ+rOhHgVFRUJkZsBAkjVxUCzJUh2Jv9MRo+SqkyMrWF7o1LGbNAVjye9efAKcXZzxKClJOq3y3rgQiAPt3KWzbBznz1/AgIEDjci5QTLkJF65uLoLRrG2TpV32T/gwsWLsLVTQR3hNhWVZXB1c0FmzmRs2PAA6Snh8AsIQBol4szNpaz3+urVknGhwWQAQfUDBs8sG3JehoeHIbxVK5QXFiHmBtvSW6Fnzx6CgQ4MUVmSy2c6w9vTA1kZaTj3z1kRAHC0txU5XZKA6ZSTS8H43s7ewZAVtJM1xrGkgeA9sIxJo0KFJ26KLJnSSeEiPf3POZjbOqG2wUyMDtWLMtIzpULINccKDLOc9+8nomevXkI0Z7xP/g3Hg5uqlhTUcspawYIbCtcujRuJc927dxcDx+Pyi/Nzx66d6N6rB1LSUqRvxqFDv8LMrAF+ft6SIdt161fM7zJZ9KwPOitZUAki6AtqJ8IgV14bpsgG7e8rcqvZXRITgOf+nCEcJQd7J9ks7929JyVaEs0IlTtx5rTMLULNAvwDMGv2U7IWf/rxRyEa5uWTf1UvVSFufJTpo/1hBZLPlZlk3rPle8qbWXdFkQPXHFiBbt174eHDRMnyZedk46fdP+HPP/+Evb0tXNxc0SIyEsf/Ugo5DCIYJFw9ZaRXTWBPT4QrdSGtklR2V2V3PKKVc62lW7UiEx01KiVllRoelnbw6b/Sb3+8v4QeS501fqwKItloBhCaz6B9efVEmhw8fl47j7pgoCsVRhVjZWdgQ2MQoUkg+oR8sDqI0AcyJWNoL1N7Gbw/TTJRMi7zJ/0ojhWzs1xzB8/cwIqVq9CpywAMHPg0gCgJSvr3D8TJkz/B28MFOfnuBpzpBSQlpeDBgxQMHMjO075YNt0dPx65JAEGgwg/DxdEB/igW1Qgqurr8fEvnIAfSlCydu1LCA4fh0eJB7B249fY/stfKojo3lkqETG378k65Ss00A9BAQHw8/OR+URHh2tk+vRpCAsLFlnq1q3a4uef96BlFzUGWz45Itk87nV79uzBrwd/xR+H/8DWrVvw0UcfY+Kkibh8+ZI4IePGjceLL7yIHj27i73b+OGH2PvLXgx5sj92fmBA60whShoK6AgwiLh0rHsT3I5oMWPIJ2yfDP+A5khPy5A9hJyhV9YrOB9J2nx9mzrvfwQRng7A7ykm65ZzylSy1VTBTM8r06SB/r9psGo69x7rft3rxb6YNfMp2U+tLKwQ3DxQYJhUi1QiLg3iCwQFB8l+wX2BtpPPQjvu2p9gRlYnNbV0KG0s308lL2Zj6RhqrqfYA5JkDQg1HXmNfNCQal66RlBoKJKGNOmu1fw8z6uvQxOymeTh3+lTcd/i35kwok3V5NpmAc2kUW1eQZ7w7dgFmUEk750wGe6XsbGxMKs3Q88evVBWUQxbESupkUZjrLyvfEM1itMwtAG9equOxqiXRNDtW7el0So5oZT5ZsDBayKx2N3DXfZOTy8v1cCstET2WSr4sCcRv1j9+dZKrdsxGaNkzHgPh0P+VJUmDWWj7TjWHmtWLcGQPi3w5PAnEdwyGAFBAbh84rLAlZYvWy6SsqJ+ZWEuvbY45suWvYzlLy/HzJkz8P33Pwic9p133ha0yLPz5sn5li1bhgXPPYfnFizAV19/jcGDB+Htt99pDCJ4fdu2fSc8EkKK6eiz6eD7773XWPVYsWKFNAhmcLpz1y7pn8Gx5HyhX/Pdtu8aq4hbtn4jSo5MxhF2zEQxk33c/5kmP3TooKxrBjg//PCj7OM3ydusb5Dzr359NZ55di5GDH8S3j4+UpnUkH/Cl+hHc49lJU33ZuJ37skcc/qHTKByzni4uwr6geqPDKYLCoskAcs5z+CEkLOIsAjhk4gf7+SMjLQ0REdGCcmbB2H1iuenAA05JvTHiUCijyGCRvb2qtlsebnMW1YBacMIe3NwcUJufn4jkZqBg1SYDHECs/dfeaaBJFU6HFrWSfMj9AIjNIIYbe3YawlXDgQvgl+ManlQveh4AXxA8jTpdJIQYvSe4P+0FJpm3LOMwwkqN2dE9bw5qjMkp6aJ9Cpx81w4rm7u8mAI7eC5aSBOnDgh0R87f9LZYUbZ2y8AVaU0SIqp7urgBCtzSyFii16zlRWq0YDA8FCU1VQjIipaehJwcC+fv4iEu/HS2bGwrAgPkx7Az9sHqz8IlAW1aXW6ZOlZxmJk6OHpI3KlvfsNgJWtA67EXEdwaARCIiMlkqR3Tj4Gr4scBo4BF25qaoo4Rwx2qMp05d9LqK+pgqW5GeztqPPsIJUIwlyYDY9q2Qoubh5Szbh9J164BWzjzolJ7CGzXeyoyICKpS9vTy98/clmZKWlokXLCExeoIjFTUDXptajeTf7S+CRnZmK+rpqmJvVIiszHbbkvFBfmdEoP8qLNVf67AwozNiJ09xMcH+sVNQY8oR2DgwOzNCz5yBcuPivGHFmd7fv+E4ySZzcS1cPkavZ/PZR6cPApizMKlAFiU4+S/J0BPv06ycKYVXVSqqTFR/ODWcXV8TdiRM8MbMvu/ctM+5P4z064/5dX2mqxoifTedYIaBBUE1WKqQ0euPGdclUUXmJ2QcaYmYP2TmaTQmdnF2EGMmyHrPfraKjceH8P8KZIdelsqIMHh5uqGSFp6Jcglneb0ZGpigq+LOban6hNAVktp+VJS5WQo747HhtNPokVzKoYFm7Rcto3LgVh8o6c5lbnPMcD65FrUfONceAmsaO2bgQg6TGagSfGcvWDCKYtdMNJfU6pcHiZsdsCJ1vZkD4xbXMY/H63nrnbbTv1BEubprzESsVCFsbS+y9/4eM9dLeT2Fz6a7/2XyNji/9R8OHvFMjbdwAACAASURBVNZb/dBhq+EJG07HoaofhRhG0ikDJPa5sLK0kowRg+8xE8Zj1w/fy4ZDNQlmZTIz2VPlqqx5Bs6UwqOBJ2dGsi/eXmKLklMeScWC9uff71UTu0mrt6NN23ZwdWVV0E8ytazaOLg449aNG1i3bi1OnzmN6poqtGvTBsEBAWKMz36xSLtOuHpfBRL9wtU80xUI3UE6bbfymDymNmE9dJM33XtBcyeyrhsDoZei5jY8ngXWPSmYhKZzpx08Vhz0exlE8JS6kqGDDw2D0ZxmRm/dDK9T+/3GMVbOqceGDdSupzeontWoIevFvh/6e1zjGPzfP+jmIHwH743eryUmDF4jWWHCmQg0oP1kZuzAqet45dVVmDxtBoKC+gFoK+ft37+nBBFe7uxhBHnPKytW4YUX1uKTT9ZiwIBpOHXqAqYM9capq/HyPx1ERAZ4o2tUIGobGvDxPi8A53Ho0A6xOZs+3oNlyyaL4zV6/gqBA/XvpYKIF9Z+gJvxD+TW5kwdhlljxsCTcCYLS7zyyitSIevZszvCwkMRd/uuNLr89cBBNPP3k431592q4rVv3z7Bb899Zi6OHzsuGdnU5FRMmTpZSNe0/1u3bJVM7NZvt2DevGdlq3xq9ky4bFyCxJGGCg6DCD4C3YtDTTb1MrL6/NEnwFDwKvXF+MWTRB2OcBcKLRDi9/anv8OvNlP18uBLT0vOiwAg2hUIdzOCCP0/XUji748HEPo9Grmnmwvy2Dqm1E3Ajc9OGaZY+WnDvhJJVyIcWrVoKX1u6HOwKaSPl49kQJmxZaKPFUXaPcrES+bc2lrGjnaLzqUWYqEjKPL0hlqkOKqU+bS0EpgnM+20C9K7qlopBuqmc/RTtFY/r4/zXEOatJ+iqxvad9FZWOE3VFUpBIelZeNxeG1K5Y6y6Uoyny/aGl6nq7sbfHy8UFJWohoOVlWivKJM+QOWlopkW85EaDkKsvMwceJUXLh0Vuw7RUxYMaAACTH9u/f+0hhEDO7XV+5TJ2zJL2nm7StEZgrcMJtNuOr58+eFQ+jh5SmwKUsrS0n8cY8gjJhjR0QAu3kfSFB9dUYGPyl718bEj5vsi2kQ8Vt7rHljCYYMbIGhw4aivONpwLUzvC56Y/ny5VixfAUmTZ4oWW2OMbmJfAavrVqNJUuWyHWtXv2aiJfoRPMzc+fKz4sWL8aCBQsE1rNy5SoJFkzfw+vb+u234pBv3PihrCU2dSPp2qyB7EelmEV59P4D+uO5hQtx/PgxvPvuu8LD5PxjYEXHng31yMF4ZcUr+P3332XcHj14JEmBPw4fluMQ6sQqP4O9vXv2ynnXrF8rc4sNXxPu3cO6df9B9+7dRBEqJS1VPsd9WAsTCZ/AzEx8PCYOOXf5s6huOThIEEf/xM3VGZlZmSgrLxOVMsLiCWfKyMwQP8bD3RN2tnbIa5R4DZM+V4Tx8b7oW5DDwioZ554UCNjry9xC1ga5wPy9UuBlCm0kssVcJ7Y2KK+ukvNyfnM+8ks4E1VV4s+afbRyQYOU7iws5KDSvMeQKdMLio20mHHXC083V+EE0IGBdvx58xo7yO/c5NmETVcvTDkR/D8vSBOReDxCL6I69sCjuGvijHGw0jKz4eLurtjixcoJpkHhpCfEgQuYmELpSu3DqkmZOA0tO/XE3ZhzAj+hEpGLvRPsrG1QWlwqA2nJNuKE5jTUoYSOn5MTJk+egorSMpw6fkI0q/mQc4rykJyaDLP6esnMU7zexdlJMGc8d3BImDi1tfVmaNO+E1q0boc79+4jLCIazZo3R3VVhYwvnW6WxqThCZuKFRZKpYHdrmOuXkHbVi1gZ2stSkrMaLMETT18Ghs6jgxWho8aLbr55ZVVuPRvDHr36SfYXDpgvCeRDzOkMBm8MSA6eeQ4qsrLkJmVilfeMkiJb5GYloDmAUFY+U6IbPINZU8j+fZtPLh/F5npqtO3vY0VGmqqYNZQ39hRkUaOGWK+WI3g76LUVFcnk06TwzgXMrLy4O0XAmcXksAeigPYa4QiSqrdUKXXPnmzWOYNJ6YEZmbmGD58hCwmewdHyeZcuHwZeflFGD9+Ipr5N0d+YbFk+I+fOI4tW75BXl4Ovv7qC7TpWI2k+84Cb+vRN0mO/9WnJdi/fz/eeOMNyehzDnOOkJBObCoNL6N/Ov78Ox15zndWU6ysbSQLQMI0u4Czt8eAvn0lgCAvgj0nCEOjqSLB04WSxhUVQlRnVYCQoNCwcLknPqenZ88V1QsaKMKzaEyIoaSR8fdvBv8APwlqGEjY2DqgpLwWIaERMsYMJpmlp9EhX4BGnwFE+w4dDZKVPaJFpYKwNEcxGoTScRz1pqnXJ9ck5yCDWf7MwE4HGhwHzqfFS5fCP7C5wIlu3bwhAa2Do53Iqrq4OKpGfcWF+NXNgDQZju78v6fgm7ZG8zkAz8VOl/lDbtVHrVS6fPJfw+Ht5Y2AZgEC7aIoATdPGj8SrLmO337nXbh6eeHM2bMS4IlaWVYmvvjic+RkZ6Njhw4C4QsLDcGVK/8KDCAwgN3gHcV4MitEPhNtx/nvFLa+19x30bFjZ/TrN0DWLTcvv2Z+omLBpAEDtH2/7MWbb66Hpbk5wkNCxbBT3IGBuYWlOT5ZukWO9TBcsZovGr0NlkNhiwlf0hAmzYfQ1Qj93l5jJ4h9ObjG8Oy086WrCKa6/aZ9C3TwoL/rIEBXFPTnTKtBOshQqo+Av/HdtIhgBBor55RhwwZWa3XF4XuMe+IT2Tj2Hh5hfPD/981UjktHM7rzIJ0phXdZNOFbgTTsOxmD3gMmYf/+bXB3b4OCAv6/Hp9++gZ69eqBJwZ3R26BCz54b7FUG8zMIrFjx7sYP/4JBAZ2g8G7xpo187F27Qvw9VCbopero3QDjntoATc3L+Tnx+DkOUOO2BwY0KML3Fv1QUFWZWMQMWDKQpy6cEVM05rnF2DtknmSHODapD3asWOnyDayyk0VmP+8sUbI/8NHPCnv+fEHVUGYv2A+Ll64KF2HqcC07OWXkJqSJmTN8+fPyZpnRZZQTPVqQO/efeDXpysy/dsBG7aoIFFDg3QQwThcZ/o9gUGdFY5JB6+sbL3p+DpuzUuUAKW0pFgy2mzQefyXE01BhD6uCRF6ZRiwgUVCHczqKogOJkwVn0y5NLwA08/wd75XBx4mQQSv03HgAnTp1BlR4RGKf+jnJ5AbOnu+PqrqQx4Zv7MiTMeLNlcrHtF+0V7RtvFv9EG0+qNWjNQKSvyubZtWV9RBhFZU0pLWmhcqVUyjCa5WgtKz/X8LIvh+vrTAjM7U8lq4bzEg4t+YBSZMktdKqVPfZr5i45OSk+TvnFPsTs4qAvcf2mYha5dXISIiShJ23LvsnOxEzpWfvXnrFvY/MppnGmt87qQZMmZ0EB3sHKTBrr2dvUB+Q8NChZR8+PBhCajnzX8WQ2oVR+bpfU/JnOb4ejK4yMpCJnmT5ub42/p4E+meb9b2xKQ6hhQVRAzqH4WhTw5FZaezgG9n4Eh7vLd6BlYsfwUeXu6yD/JFADz3KHIdFi1chBYtomX/oVCIzOnYW5gxfYbY/CVLlwqxOjQkRPbp02dU1ZsJMFYr+Nq6Ve0rDN7VijJWVn29JAB4Pz/88IMEWESvUHGQwQhVElkB+ezzzyR5xPP9543/IDoqGhMmTZD99WHiA4EzEfor/RQIR2cVqrwcP/74o9zTxMkTVTBC6WcnZ3z1xWfCkbx+iyR5FbSy4q1QFdUSAOimdkzaqYRxmTx37kH8X0BzfzxKfigwbwY7DPoIXWc1giqUVJ1iP6viwmLUVtdi6ODBAlMiLJDjqziS7G5OaV2bxvVC3qAEwhLsVktfMVYoNHeIn2EwT34K+a5EjMjfyhRXmtdHX1zUyLa980oDyV805oLzM5FalfIeySnmlGhVGD8uNG7IvDjNg+DiZFaTD1djDjVBWmQs65XUlMZU8TgaF8cFRYOqpdGkS7aHF1p07oX4mAvIycpEVV0D8guLDKUoJ4nctVwbs5BUu+Ax6EwQwsCHwOMERbXDtfMnYM0IqqQMtpbWcLZ3FHlQBi+sRJhZs+GchRDwqutq0a9ff7AfAbtl+nn5Iq8gH2cunhdH2cnBHhZ8MvUMusxhb2snk76wuBi+zQIQEhaJth27wKVZcxTnFcLK1k6ywAwgOAZcNhxPlqJo2Ois8qGwEnEv/g6qK8pxLz4OlWWlsLW2kjIWM3DEP9LpffAwCYuWPo/mQSFIz8xCbT2kEkHMPVUN6FjSMD4zd47AXVj6Inwr+UESaqqqcOLUUbRp2wJVNRWS/X5xtcrMok6R74qSR4u6FUmzjxITUFSUi5ZR4chKTUJtVaXq3UFnWXpHkCBWLedg9UH9D9IUkMEdnwfHJj7hIVq264bg0EjJmnh6uWPMLNW4TgPD3389Vpw3foadiTnZuXDZzI1GOM1QdsrKyRXeyfiJk9GmbQfAzALnLlyQCgbJUGzKMnXKROmkbGNjgaKSCpw9fRTDnhgulQgaTpIY23XujIf37jWqvvAcLOHymUj1q65OxpOLvGXrlpLNJz+Bi4oRfTM/X6lGsMs1nVd2uWaFoqSoSH738faU+SUEX/IiqmukAV1kZJRcBzeEyooqCSgiIiLF8WUwyWAmOydLMp2sSBCixz4omVkF8PZpJgtaFryXt8CYUtNSZezJh2CvlIzMTFnoDDJYtSFMkJhGkqy4HrRUod70uCa5VrhWNVRRb5bMrHB9P//iiwgJD5cNJznpIdLSUmBnb4O2bVrhwYP7KC/js7YT48Qga88kBf1ZeWURkpOS8OOrSoHnmc1T8e203U3qTIZjse7yK6IiQSI9s1zEhhJHuvun3Qqi1bs3oim5XF0jzoaomdXWYPfu3TK+kyZNlGwrM1QVrIRZWyErMwsXL1yQNUOCWmUVIZf5qlGfCytAqmP9s88uQLNm/nJvrHgwOOF68xZ1nGy8uvJVpCQnSXaU18Y5L80Evdk1l13aU/DSR+p+2ShuHxRu60Msl+86iNBN5Nh5mi+t0sQu0nzp4KLovuF8M4gwVYIy5UnQgTRt+KYfGL9ruIje2LX/rpcanVJdkdABCIOIeAYxTZ3AuncPwEU2ihBPkCfXGCrTBhmmJ378Z1fMGP6DzJ/vD79j/NNUQghYMG6TQEy51r48UCZllatXCQkzwyeb3kZgSCe8+ebLGD9+Lg4c+FuO8f6GxVKNMDOLkOoTiddcswMHzpX/6yBiwAA6EayCo1Eq9umnR2Pt2ucR3HscwPjIBXh06gDWfvA1tu/5C/27qUrEgIkLcSq/ViRe1yxagLUL5kmVgVU9XtuxY8SHN2Djxo0SWBLiREz2X0f+kvvds2evnHfqlCnYuHGTqNwMHjIYt+NuIyMtAxMmjkdC0mGMGPYUFj77H3Se0FfeXw1r3DxwHG99/Tm2HDwOvLQL6BHdVG0y7YtnBBGjtj8hySg2wrL4TE0K3Wzw4MC/VZ8DGxvE7flC/pf0lyHj1UThaapIVAIrOwEbLpnAmfQc0UGEVgHjqXRvQP1Y9RTgezlNNFTORKWtVX9VYnMfthQ9u3VHWEgYPFzdZH2lpaQhMyNDcOhMZnBfpJ1idZYBBG2M9hnof9Df4J7DPUOjHrR/wffxZVpR0CgLJWaiuAo6oanfqwMEnldDm0wVmTSkid91RYPfdYdsnld39+XYK7+oVJIZbETIBGdxSZHYJP8Af3h5e0hSgnYkMfE+3Fid8PWW5BeDCDprdNRcHVww7MlRyM3Nhp+/L3IL8nD85HHht7An09fHv1Wjbzynp3pPVsm42lp0at8RmakZYud43XR8KdVONSLOG6IFyNH48qsv8cNAI+lj8GvCr4VJpfznYhM+mX7OuqLVBGQAzNtjzeol6NenHQY++SzQayvgroKIjf+ZhWUvLRPyMX0U+n1Jjx6JY0zlpsWLFst+xWueOnUq3v/gA1FhmjJlskiav/jSS1KtoLS5gkKNwzvvvKv6OJkEEdy3Nm3aJFdJf4SBCIP40aPHYNVrq/DlF1+I70N+BW3HnDlzZD8hNCoqOgpbtmyRcXr3nXex7btt2PTRJvH9Eu/dx969e/GDQeamw3015qoEZIRBMWh7Y80bEriTz/MgMRF+vr7o1rkjgsJChMvL/ZbJSvKlyN8h55Dn4t5JHiK/c17PuPiUXP9rTitRU1eDlLRkaRwokrx8D3uHpKXLvkXoU5fOXXD65Gnhv/Tv20/g/EykkeNZWFAoEtiEs/H4RFtwXjJxWF1Vjfv37kk1gbasma9Si+I6YDGB84/iOOS78j55rXx2YkuSkhqDc7OfNr5Bto9aiGR8G4tCZUetJHtOQikbi/HB6wCCJ9COv755Zi9pAPg/rbcszbRIwi0vbyRb60WssY28MB11a8lYdy8fBEW3ReyVC4i7c1cyzsLmN2MhoE4WOR0Zkov4edEoNgNKy0oa9ZAj23XH3ZjzEoXn5+TCot4MLo5OoD4qr5GqD9UNdShllsDFWWRKeZySwiK0bdEK1haWoiJ0O+E+2nXsADdnZwybpjYnvt5/+bJq8FVQCBd3D9TUm8M/KARObp7w8PGDX0BzgUtIoxlWIGqocGQm0SsfnPQ7qKwU6BEz2oP69xNOwsVz/6C0uBA+3l4i8Up8NoM4svLpQFOzt7C4FHYOTkL8ZXmL40c8PZ1FNpBhEzDCaOho+Xj44t9/L6PBrBatWkcjLSMZ699cj59++VPuo6qoEOawEEI5yTcN9TVIS3mE2FvX4OPhAmvUoCgvt7Fsy8+w0YuUgQ2+Bu9DAktzc1ksnKhc0HcSHsDVOxAW1nZSrg0MDEBmRiqKigqx9qMucv7P372v1HUkmKyR50W5XGatyYFJz8hCu/adkJmVgzvxCbCxo1RhFEaPGy+drqmzTvz6pQvn0L0XvVOF1c7JHI+s9Ec4sP8gLl68hG+//VY2Dl4f+QqwtkZmsiofkyAvGEB/f1ngVEbg86GzYmFlLhsZX507dZRmguxbkZaSImRjVh+oBsZqwtjRowWnT4x+7K1bImvLRnw3b8UiICAQ0VEtpOkeg4Gy0nL07z9AzseO5/4BzYTURc5B/wH9kJOTJe8tKalCVbWq0ihokpvS266sRElpCQKaB4oaE3+nNj0z+ty8hGyYnIRLFy/L/dKA8JloPKOqFFKpTJVU9eaoN2Ouq00ffyxNHnlcavGzwRvhTKGhgSKrKj1c0lJl3RSyD4itbaPOelZGlpDfzcwtsf0pY4MyHNz5l54SI8cqDoNxVqnej/oK35l/LGVUwqt4TYSvte/SHS1btxGsOSUOr12Lkc2V2ZX585+VuXb50iXExFxFkZGWJta0Z08Fe6IKFjGlrPqsWq4C5zfWv4rp02ciLDzC4Kfkwlu64jYg4V684IVPnDwhBDc6OeyaToPKLCGzdHQGHjxIlLF4/0uFEWIQwa8j0sYa+MAIJv4yftd2g70i9OtXjEVZrmMTBEQ7+TpBrdWW9N811ImOnHYGtXOnKQra59eZYO3I8bRazUe/t0x7A7pTtKnKEq+SkQgPaAp+b7z8//WHKUPJm1GqKMR87/yNTd30PauLnTf6U+Fa0Tn/6mA3AFRkcsDixc/giaHdUFBYiU2btglcCegIgFKq4zFr1kQMHDib6Qq0axeKjz56HZs378SBk5fx9MRhmDVztFSKlQthgZ07D2L79j/x+jvzRb/+rU+2At4TgKRf8Pqr8+DtYIfnX9mMdm3D8NGHL+Ol/2zEjQYnIOk6Fg3rgmnTpmPipAmiUU9yJQUS6Hj06NFT7Mi3327FhYsXpIJJm7527To59dp1a2T+zXvmWcx+erY4bvt/2Y/XX1+NgrJLWDBvFQrzLPHJga2wnTAc5b/8iZfnLYWjrSeeJ6F6yWZgiEGa5iPRz9hEheup16cI98nF1VUSa5zzUfsUS/6Tf5R6wMjPR+DWT6oBY9Lux4IIU7UnW5MgQseT+umaBpz8mw5iibjSQYSpFDLfYwQR7V5Uk3EJVKLq+PxqETiJCouEg60d+vbqI5ndpIdJuBt3RzK64ZERsqZZxeW6dXN1kWqKTn7wOHS26FPQD9AcLy0Nr30U2nraI1FUNJJDtHm6t5XmZGrokg4YdDVDJ0z1Z/VxTeHY/Iw45zU1jTAQ2ibaLn5xX2Gih0gC2sjMLEJQkoX/QO5eTm6OcLrYbI0VaMq2Jj5IlMwz9x8mGju17oiOnbohJzcdzm6uOH7qBB4mPZJAhJX/L48oUrUOIpaMeFay7qwgdGjbHiUFxcJpZOKJ+xsdd/YtIEysR6+e2LN3L96K2YAexd3g599MHOJLly9L1pyZ6oPlRqWD56AZYK5Dyz/rIIJzpro9np45Ch07RuD5lZsQcWwF7Du3xAO3viJKMHnSpMZGfBxbOuW/7P8FY0ePxfTp0zF79myB7zCpvXHTJvFpyGmQoGHsOIwbPx5znn5aCM38/FtvvS3qQh8SvkR1tpeXCxzX9PXhhx+qPhJSfRiEMWPHSPXj7p07+Pqbr1XzNhLOS0tkrQ8ZPETgS1Q9/PyLz+X/PNe+PfskcSRSqCIe1CAVD/5ErgWhX3W19H/MBEL39ttvIS8nBx+9/x4q6mpQRu6t0R2d98XnI0I2Xl5SfSecn74z7Qj9XDrpDDaJgLF1tIWtg50gPaQHW16+cFL5WWl8a24pErxDBw2RJo03r9+Ak4MD+vbpK4k9Cu506dxZiRG4uEoyjevn6pV/BXZFf4vBGdEAglgwIINSxbCyUgG7wR3heqKPyevn+uN1m21Z+2ID8ammmUpmBrk4RUKqqhJObm5SFpZW5oasK3/W7bqF8Gz0PqBTzZc46ZQ2q6+DndFmWz9cHlefT2MZtV4tF5ruP8Eued7B0bh66ZwQrghfYIbW28dLmPyODpQ/o86+KtNwIdrZq26Iok7TrjvS7t8S3Wm2BCekydnOQZrYiAGpqUZxRRl8AwIQ0TJa9PD52VvXb6Bz+44oKyoWRSgnT29Et2olKkoRXdX98fXh8o+U8oWPL8oqq5CWRUckAJb2jhJMeHr7oV279uIMM4hAgxnMqWNfx8pMmeoO2FAvChqWFmYIpBJTaTEK83Jw6sQxgYr4ePugoDBPjOC8Z+fD27eZNNurqKxGUmqaOJUx165jzJixYsQ4CR49fIAOnYnZbkDCnbsIC40URQMXN0c4uzri4G/7EXPtKsZPmIROHbvCzdUTFoQz1dbDgVmC8hLcuX0TZ88ch4+7M3zdHJCVnqpUH0isrqtr7EnB58JFxTIe/8+f+ez5fLkRPErNgI2rD8qqVHfuVq2i4eLsgMA2Cv7y3uoUeaZU0RGim3S1tkZVZbVkT8zNLXH12g3Me/Y5WFnZoryqGkUl5cjIykVAYDCuXVck3cXP0xHhS2VzH8aXIiM7D9cu/4PEB0mCTSWUiRstn2Vmmsr2UC0qKTlFjIBpHwVmCVgqJR+DgVdQUHMJsHmNdJoXvTgXr77wulTwSIonH4MkxtatWsnCZRREEltWTg6KSrjTmiEoKESI0Y8eJiM8PFIgTTQaNFhclCIAwJ4HxQUiAcmfKyqqYG3lgJzsPE4fycpIZ2tfX9kgU9PShNTO4xPW1qZtWyH28/ey0hIhTDOIIOSCVRTeo8bxakdP66DLczQqkVwfNLZHjx/H0eMn0atPH1w4d066p1tYmEmgGRQUKJWIf69cluMys8xjc01yvC3MzOHo6CwkeMKwuK5Z0SFkS5V8HUFRB1ZwtvdROJtlcXOxyXwbnq+cKWPKvjB15tYIj4iGg5FIOHXyhBBcWYomYYzfO/jbyOfZjZevwDPPGvCS71HfUItm/v7SmO+TD1XJ++Afe6VhI6td5PTwmTE4oPG+cvUKAoOa4/btWAlSPdw8hYvCDYMBCTcKOgMM8ih6QNlZdjlP3zpLjq2DiM0mnehqDebj7xgpMrCFxjxNyzU8fA0r0k6iDha0Q6e4jU0vzVWmI8iAQAcOhDTpYzCIMFWC0ufQjp+pYhYz0PLKRffulrh4UXeV0xgW3cXssev4P3/1xLQnGLRbYNfh54x38V5N+0kAC8fuw5e/0vHNAaAaY3m55SCngHOYL97oEEQEvomEZBfjb4RkkptBsrCB5XK2b8IvqLZECi/BbARfrYzuV93aA33WAD+tA2KvN8Fw2CCLL35fOgF4kAiPw/tFXZD9fkaPGikE613fK7iSQF+kU3Ed2rZtg7bt2uDHH9SYce3o7wqaybxVvdh951Ar1BuduIQb074d2q8Zg9J1G5Fwspxxj3qtPQC0MeaGdtQYAxjPdkR3FQX2+uSq2ABCYZhZDdw1GJ/8/mJjzPbEkcEiT3nn6FEU7TYqXY8Hn4SmBAPBdsCjW489UAYw/11Eaqpe6HiT/9eVBy3pagS/7Xr/dxCRtikUZnUNcLJ3RGlhMYYNfQJuzi7SIDPh3n1JagQFB8t65fjyd1cXJ1lnWo2GvgmdKS3WIjBog4/AfZI2SPsYugKhuQ38v8jYG12CuQfzpW2f5nRqm6gb0ekqBN+nERga9q0TMRrOxP2P7+G5pHLszcpmrthryo8rx7QBN25eQ1p6GopLi9GnT2+YmZMnmYv8wnykZ6RLUpCJtXZRbdG6dVu4urvg4r8XcfTEcfFVHJwcUF6hJNEp4FFdVYm2bdoIqZaywuyr9M+Zs2gZ2RKhwaHCGyV5ms1Zu3TristXrohgxYrTq2UMRloNFyl9Bj2bTqhsfuOLZoDPWz9zU75WY9A5Eai+z/gesHBExw7l8ixv/HND8PocEzrYerxs2e8ASmyHPzPQemHJYuzYxQojYetUhrQTqGlScrIkkTimq1a+ii++/FIqylzjVBDlS5LM/8tr0vgJ4tedZZNKI73AayFKYM2a10F4yaaNH8t+Tx+GCArB/NdWw9LBGrkp7GgPmX/s/0SVTfpBgpox+i0x2c7zMyAmCoTvaRUV4u6x+gAAIABJREFUiS1ffQnPZr5ITk+T9Uk/l8+KgQNfPAbnMufGat83cKEl+2Blim8i/rW1JWpQK9WnxAdKBphCPiRBUxq4Tes2uBN3R3rRLFywEMOGDEXSw0e4ExsnvEAm0YoLi9ClS1fZzx0dHMVnJYohMz1DeIQkhfOeeU8MKKjkRT9Aw+NZvdLJVw2zUogAA5H0yXLVbI4fFKmzunqJYLXsGYMIK3t7WFhZGU5vgwE7UVAIHtx04dJxJIGDC4yDwwumQpAiWSsDy4WqiUiaqMGL400qpZ5aOQYnV15hCYoqqsVJZUa/Y4f2wku4l3BXstfEPvM8JE9y0vn4+gi8heWXZqGtkXr/FmytbFBWXAqz+gbYW9mIzKvgFSkVWVyE5Mx0hEZFwNXDQ+4l8V4CosMjpRmbr18AMvKLYGVjCzsbS+mvMHiyspRf/OdrWfScSOZW1iirqkVxeSXqzK3g498cUS1bo3MnNoXxlm6AMBq2cYtRAZbabIoK81GQnwsXR0f5XlZchFs3riEtNVnx0lEnRm/hosVwInypvFKyu0dPnBSsfextdr5WFSBmwzmJqWl+5V9yCAoxauQ4ZOdmIzU9Cffu38XR40ekE+OUqdNQW9OAqso6ODu6wtnBCT5UsKiuQG52Bi6cPwMHa0pKFKO0SFVNGInPWKGy8nz9/EGpONccN2YFSIqWhdrA5mQ2yCsuQ1CL9jhy4iSGDBmMyfNMd0Rg9fO/wb8Zy2hqQnLPt7a2FQPB3gelpeVISc1AcEg4QsMi0LVHL6Rl5CA9MweW1ja4cfMW7icmSkY6NCQIiYnx+PvIYeRlZ6KifhH8PYiBNAN5PVywKsCxlW6cdHwpKcoqwYgRIyRTzyCWzjgzQVTGePToAeztrIXXwhIhI//OvQltUF7cnh37JRvPioUohJSWyu90SqXrrJUVKFFMXkJOTp4YgOCgUPTu3Rce/gEws1Cybj9/d10ClqysDGlGRyxwQUGeBB32tjRcqs08OUMsaVJRg2s0Ny9PnGAGpdysotn91U45VMzuk8RZUlz6X6RpIU0ZXVp5bh5HZ/U0zpjPk2vxUXIKPtz0MZ4cMQJ3bt+WLtWOTnYCbaLqEQNdyg5yfnLe0QBSfpdGlH1HOPYtW7URojzHQymZ2Av8jEEXOfoVZWXYlWqktgwnZE7uKDGC72UrjfI/njqM6KhIeW67du2Cr7ePlL+FpOjiguWzFK53ydrP0LJFC7EB1VVVktlydnFobJzEhoaR4VGSzamprcf0GTNF9YzGn1Cyn/fsEX5Vy1YtZINnkFFaWiHZHkobc31VVhNmQAnsKgn8UlOShFi/8AvtyQNfQTnOrRELwpg0dEmrN+kgItfgHejuw43VBZ3p0wvNVG2JzqTOBn9lvIGnZgDxOBlbVzLoOGoHTwcP+nI1h0ICiUdYudIFGzY08VnUGbTnyUjEVLKn0RQ89oMnpg/bhh//Gm0CldKRD71OFSUtmXBU9pCPfx5gpNvvY9yAgxIw29taCYSU67Wsokp6pRw6wSoEidJBANiYi85GBdBvAFCZSlwQcM2IwNwNz7abKzDTsDtDowH28SgpBF4wyjs2AYCF4Z27A+Ps1sPKygblZexebAEfT190aKd4VFoNhWuwprZaNXFydZVggmRX2hM69Pbsj1RYJH/bsfEUFq8dIRXrHm96wTXAEa8dWAzQjDSPBoKM67lwF6A/5BmAQT9Nk7nG4PWBIQhw41j7xooVg4jDj0bi3UPrsarvf9TYm8KP9M/auddPh3/XwaQpoZ7xCueVnj9NU1l9ko9MU11Mg1T9P9PvnIdG7Bk2WB1wJTaoWbS9C2oqKmFjaY266lpEhIbB1dkV+bn5TXxHJ2eBFLLyTmVHNxcnA9ar/Ab6GBo2pCHW4qBaNfVn4P5Dey+qSCI1b94Ib9LVC75HC8PoIEJDrTXUif/XPa+EqG2oOvF8OrDQErD8zjnC/2l/h9BSVroLC4vEn6murRb0QlV1BY78/ZfIv7OzMe0N4ZSEXZZVlMm8YWabFQubekupgHn7+uDv40eRmpGOZs0DUFRClZ5qNA8KFN5ndFSUVHZJ/u3ZrRua+wdg1/Zd8HTzRIf2HUWogk4oIaOUf70TH483bd/773VrysN6vP8H38m/abikNgnGPBo6Zgjs7VRHambOq2qqEBoSitzsfFSWVUrFmQIV12KuSVAzaMBAhIeForaqFinJKcjOzEbfXr2Q9ChJdaq2tEKHjh0k8cr9g8+e8J2OHTvIPkNiOP1V/o2BOgniOsDjpUrABzO0b91WFLr4/oxsBS1jdaNNuzYyhiXlpUjLVH0Z4u/dQ3hEGLZnvwr4GuW1B3eB2lJ0r38JDja2gmpp36atJAYGDR4orh2rgSJUUliE/OwceLm6oXe37gho3hwWDrZIk2erGjRzTjGQYKBA37Vr165SdXrB8SV5Fj/Z/yBzl5VNXltyZgqS01MFXs3qQ4vWrSXRyrlNFAYTdAf2/4ohfQaiY/sO4ovci7+HazExkuTkPlpSXCLXR1guecT01aTCUFUl85EVCvprnN/CM2IBoVwF2Jy3uhrH6+Xc5hrk33hPZp+vXNhA/BMdBiHxVNdIEKGVEKi0U1pVIXrCutM0D8CFRSw3T0pDSwdQVxN4kRwsGlwOGJMrdJp5Uh1EaLgUnRceQ3dv5v95bJZeeHOZOblw9vBCeU29yKu6Ozvg6JEjiAgPk1K5IoZUSimmvLJcyi+i8kNcZXU96irLUF1RibrqGlibmYtKk6q8WEt5iI2sLO3YJ6IYSampotfPAXR3dUdxQSGaB4agpLIG8fcS4Ovjhf79+uBu3C2cPXUSzQOaiQNVTUJwdQ1KKqrwMCUNXXv2RqduPQR2VF1VCx9PyoY2qK6VkskwlyBHyq+c/FmZ4lA9TLyPfy9fQnREhAQTN65fk0qFlYXqLEhndMTI0QiPihay784ffhTJ0/4DBkpnbGbX161bJ81YOJEICaHTOmLkWHl+6Zmp2L5zmziplLOcMmUqnJ1dcSfunkjIebjwngvg1UyRRv850gGXL5yBr5sdzOpVEMfnTE7JvDXe8p5vVlPz3FoyCSRyKTypyjaQC1JRWw9LZ3ckZ2QJZ+XFNdyJTOVFgI1vXJRjcH7RwDs7cUEq/GDcnXuIjGqJEyfP4Lv9s/Dodgv8uHsfPLx8MWHyFAkOiJ8c+sRQtGndChcu/IP9v+zBF19PxcqVofB1+0GasdB5pXNLw0JiEjGSxEqeOXMWVTU0MJlSKWGG++69eCHkMqCoqa6EjbWFqP+EBgdLcMAO2uTE8EUSE5uf0THmXOaaGDlyBOLvxctYUWkiKSVNMlF09Nu0aav+9ihZcIgR7ZQN3/LJKXh5e8p5aRDHjh0j6hHsFB4YECJSuZrsR0UqlqNlE6xhViFdMlLhERFo0bKVrIHcnFwhYvs2a4bCvAL5rC67c97RIOtyPo0EsyRc84RFaClFfob8lqnTp2PatGnCG2HQQGI1e0UwQcBx4DMXWWZbOyFECkSvplY2DHb6jIyMlgCC2SCW6ymZx7X7+e3H0+vA2n5LEX+HQbG3zIevalSF4vvh2+V8zBYxS0XcKR17GjXaElH52bgUvWe+IfdBlRPe16LFi3D3bpycm1J4DFK5sZOfQm5Sv/4DRKqTwQadNpJeqcU9YeIEJCTck+7opaVsmkgIpZVICZMXxOtnVYK2h1wcaSxYUoznt90VkrUmumq+A4MIKjhdN4JPzY9oDCJiTTAkGoNObLLGmGsnTTuADCK44WuY02MKS42kVh2z64ICA4nXjYBCQ2S0U8AgIghYOa0AGzZQ5pRegoY78WdNjtbexH/7H6a/zRpxWObnrj9GYs6Yw2JTd/w+3XhLE5D+pUknVGMjgYqZiUS0bmZJ+0wsMTl55H3Rpuz89TvjGPSGGQ3RntBR1QOgcTWxgIUBB2JTvY/Vxxyi1bnLrjs2OcUsIBjjNCNjvIgoED7L81J73cvdUzJ43DA5t0UqtE7h8p3EwVVNI+nQMTPKv8teaW6OVl/7NnJeXqr8GBa2RufxY5ZNvUL0wIUDw1cNbmwEyflOifP9awzsmWkRx4jHVn2/HLG3Y/HbE5qkAPTc3UXGnvbn8luqi27jSwejHK7HFLyCIwDfTOAibZIOJvT8Mc1A6yDC6JvYWAXTc1MHG57AM4NV5S9u2A/o3bMXoiMiUVNZBU83d/h6+UjfHuK2y0qIKLCVtUnnjM+A9pdjQGgu16fOgup+EXwWtD38roMJndTkOXV1gnuKDhx0MKFJ1BwnOr3cl3Vij5+jjZS9rrIS2VlZUlmlY8fgUffFUvDPmsbmdqwm8xr5fw1vYkWFMFMeiw4gz0NuBIOH3347BHbBjW4RJbaGXAhWmAXeVFuD7l17o6AwFzduXFV4+dJSJDxIlKapB/crZbzhY4dK9+I+vXujurJKBFooTDF61CiM3ccGPcD06vECY+K8zC9Ucvy8LmkYW1uLtfm6s6Tx3B8nyetnLzKuJnPJNIjg/6jO/PjLKKYtvvUCykvLpAlrzJUYISq7u7lhYL/+iAyPxD9n/hElPFtrW5H4JdQ19uYttOvQXuwBx53Zctp27UfqypTm5+oAQj9buRSBkjM52SDQaz4zwrkoQ0/YUkVVBS5f/RcZ2VmIbBGN1PRUHPr9EH6ONiSWeb/GeETUt0Kgnz86t++As6dOy77DCn+Xrl3FNhHyWFJUjMMHD2HogEEYOnCQBDZsZkzoPPcqCWwd7CWgIw9Qk7/pAxOKRfgx5w6DA6ptxsXfQWLyQ5SWlcqc7Nipo/SAoW/N++7UqbPssey1kpGSJseNioiUismFf84Jp4hzn/OK79fiSCXFqmcV5yyrIi2io9E8oLmxBomqUPBBJtfIUWVyVPOItLgRfxel1i9WLWrgm5VyC+QG+DMrARKRUOEHtaiu5UaqpLkUwQliKIlh5wLTGs0sP7ETMd+nVQ/owPMGdGMLLlyNV+TgaZKUhkDxb1pylgpKOaUlqKqtxbhJTyEr+QEunT0FH08vIbtEhkc0ll4a2PzD2lrKVA3m5th/8FeBTPTp1h1mdbXi/NLpcXZyUEpPJSVCGmEAQD4EcWa19Q0wt7ASoiqJnZRuLSwpk14M77z9Fo4e+QvXr8VIRpYEWxo+dm5mz4Z8klRr6vDE8BGSDXZ195Qsmrenj+oDaGklkzozPR2+bO6Sl9dYJiK5mo5O/N27yCfppboKlRUVMmYutg2SgWUma/iIkRg1egxuxsZi+85deGr2bOk90alzF/x75Qr2/fJLI/SJGbK8vAJ079ZTnlNhcYFk2B2dmJm9Lk4hj+/o4CRKBDa2StqwCfBoi3dfTYO7iw2cHW3RUFcvTerIKXnmPwrWtXN9tmQMSBxnNUHwolDGVbgxzHhb28K7WTPMfsnBOD4dpgC89dKv4lQyKmYWmzJ0jJyZfaPBEAOem496Myssf0dJz3z05i2kpGXC08cPg4Y8geiWrXA3/p6QjZ2cncQY8xrpDI4YMRoZqY+EVM6AISUlVd43Y8ZM3Eu4L3KrDBppoLZ+u1Wc+AED+8sC3bN3DwIC/NGrZw8hSqOhDilJyRKoHPnjD6SlJOOdzSq7Bgtf/Pn9V/K51PQ0xbFg7xUnRwQ0D0JWVj5OnTojBEwHR3vExt4UWA8DxLc2KkOvXsrTW7fyG7kuPr9rMTfRrUtPCaw4ZylbxwCSHAXK8uXlU90jWXTUI6OiEBwaKscgfp9cGQarfF6s5Gn8rt4sNTZYr0ulzV6vnHIje8cO2y8tWyocEEop0xkUnXJLKimlS6NHBnsMknKyc4VzwUCJgTIDgaN/H0F0RDgyMtIaK2U1tVXifH8Rv0c5wszIsgfcgmlCEqe+/drbnysf1sie/zXoV7y5/k2BuIWGhOHChYtwcnSW32mv+EU7QqPGa6P6CSFqvO/r127K2qGDwuqFqloqZ4/VGxprcnQIq+O85bMTUqqtrdxXQ725QM9o96TvhLenVGFY6aETQDQZkxJUr+r7k58cm0EEgwatzKTlXPm/T3S3Ow1Z0llj+sTMAGuH35TPzA/q4OLxbsI6GKCDqAMC7VPr7/oz2tfkuF7iBzqrpL7JSwURtFi66QQ/rD1DjY/SRAtelI5kgPnjjxu2QM2T+vpamFtK5wTs/GMWFoz+WVWCYQZLM6U1LgkHK2uBl5by+bHni7OTNLLMpeNeXSfEd9oXDVk4cjEWqDLxbD264/mxo8R+0OFkcmnnofPqrhhE0BFg4GUs2UZiMB3p3cDkmCfE9rMqRXiqNLI0N5cKPcU9mOTRUE2uGyrd8HfizAXCV1Yqa44JAN5Ts2/VxOXz14HkS/c/bhoqHRA0NTdnIxI2GpEcS49tnZRIgq0djrxvBHK6b4OON5vE7ZoKRez//RMbnyqFIc7ZEyPPqioVX9oJtATG/POkVPQI8aS99ff1h7ubB15bsLYpiHi8IqYfOwMJfUzOU85dXeHSc80IdJ4JUPPIbtkttIiKVp2n6dhbWgmEIjkpWRp08XrpJHLt0VZxr+TPHFNW+7m2mZ3l+7Twg1aK5LxQCSKnRgUaPgeex8aSHLUGSVbqZnJCsDb8ECaReD4txcrgVUOVeA1pKeliE/l8yROQoMOQkJXEUWG+/I3HpINFWyK21V4pRzGZQcgl9zPaRNpkJmuEw8XqPeolM63I3ERrNEhFYuaM2Th95iQqLYpl/99+4OemWNkY4xmjJ0kSt3/f/rgbdxeF+YXCf6AqIzPJB9wPY3jBUKmeMsnE+2c3bPJ1pNFZVhZOtTL6+9AO6QCRD4zzzZQ4z3XEl6K3qPnKl7YxjwcRmUCfO/3g6OAMG2tbPDlsGB4kPsD9hPsCfZ0hSAjyL1Ml4cQu5TaWVjIOdmw2TH+DClyODkIip0+qZVFlfhBealJl4u86kFC8BaIZmZqAPBfVDln5uEQbsFzPoOHoiWMICApEt549kFuYh32/7sdb5uua1osRREzvNFvgYnG3YrEzTyXAZjk/hadmzoSbi6twaCliUsb9w8FRfFTuOUx0FhYVw9XNVeyFZPUb6iUoPHr8mMgxs0LEgI4+IBv1MjDhde7cuQPXblwT7gEDAo4B6QYcHybOo8IjwT26urJaxIDIcWB3coqQcE2x4pSZm4vs3ByjOXKxnEPzizhe/J3zurCgQM7DdSC9M+zsEB4aJraa5Rb+zvdybBkQS+KEnMoPnp/doOFHTKNwQuoHw4VgZWMJaztLwWbx73qhKVImNZKrG4MIXhDx/8xK8390SqQlvMGx4ILS5Gy98fMzOuCQbJSx2LmBCxPc0gI5paqJWU86w/XWeHA3FrXFRagqr5Sb44ZB489plVdYgJr6erh6uONmXBy8vH0Q4O4CMGMgClH1cHJiwzviLRVRlffNzFN+URHuP3yINu06oKSMeL4QUQa6l/BA+lTMf3YesjIzJBtLIiwzqhwPOmtl5IQ4OYuT37V7D1y9dh05eXlw9/BC967dpeTEjMb1Gzckk0XoDOVfM1NThWytyeXsWsgyl2ysRjOc3KQ7srHxb+Q+tOneHd98+qlEsVEtWuDW7TghvrN/BnGUV2OuYdLkKRg+YgTy8wrQvkMnpCYl4+q1GCEWMZsumL+qSmmoMm16H2N5acvBNJRKRb23KgOWZlVwc3GQhc9N2pJ4YPaMqK+VzZXZJB1ECCypgXKvtZLRZSXL1tkZLh7umLrI/r+sz7olP4tu84vvKGu0acVd6ZzOl1YCsHdyQUZOPrJyCzFi5Ci515gbsWjVth06demO2Lg7ApcZMGiw3Nfdu3dkbO8nJAgBt7SoSGAw7OKYmPhAOAWBQcF48OChZMhJTOT4s5PmtesxyMrOFIeQRHQS4IYPf1KI74n3E+R7eEgIrC0spOqz+j2mdIGih9nSv6T9gCZA8fPPxEgw27ZdR9jZuaC8vFKqFUnJD/HiyvUm460dNf5JOR6vvfSpwNNIgGIpOCgwHN5evo0ZSgsrS8nUcd0Ul5biVmwsmgc2Fz6Eh4+PEL+5ORUVl8hCJ2RASpJWViwJKs1yoxyvK0b82/8IIiws4Ohoj/c2rMPvvx+SAOzANcVlmdr9SWRn5UivFgbKzA4yqGBmhMpTNPY0RJTE9XBzUhUdwpfMzUSKl8TkHfuV6o4sXDYpfpwIzI2yFvhwxBqkpKfJcUeMGIWQkFDs3r0Hv//2B1q1ai2BAY2fchAaBOYodsTaEmmp6bh2lfLHVfI+9v5glY7lY2b+WG7mc6UjxQaFvG5Wk0pKig2nsRpWljYICVFjyAaB5eWlEogzoGA3bFawcnKzRQThx11NMKAXjfT3KQN79Mhgx+bpKIFBBP1v7UiadoQlN1uTnx/vVq2DDJ35NZWG5ZhpUrb+O4OMx5V2JIDQc46eguGVOHhi5dJKbNjA3zk36RlojAMPYioTxM83db2bN/Y7sa90vBRjgE+jAZbW5uIsEE5KGIsla8HMDFpYiZNH54wNRJkoMrOyhLW9HT7fNx8Lp2+TuKm0skZggbQ9lCzlPD3+j+H42Hg2wnOWjh4pcuKEFskcp5qghQU231ECEo0QMDpDejxSgafjRksVhP1gWOVjDxdCHriHkW9XW8NqpMIA01nlumPigTauxfv1iHledW6l80m+zF/fbG6Er03Fblwx1rXuLSLPXAeIj2fveZ0MDjT66kg/VJVX4PTGy01DrYOIptitKcBkALKnUyN85+ifN9F3UDT+3WicUD8uIyCddWQKdk5QczY6FAi3Bo4GqGdc9ZltEwaef+C8e+zzogim56Nevzo4NjrDDxoxGG5O7qK6FhlBLpivkr8mnLehQaqUdK7pePGloUKcGwwWOK6quqmatmkcOf+mg31+TiS52UzLIIZqlRl7GxtRrNHvEZW6hnqZodwHtQOnkytUHaTTyaQQ+SR2NhSZUTwMOm60EfSr6B/xmgqLVSNdXjdtHquStD2EINFn4t4u9ycBEXtfOAkch5lofueeT5lpNovl9c+ZOw//nD0jxGc2tT0XdxLvf250L38sKTCi7xBYmlsiOrIF/HyaibQom3Xyupjxb9exPQorinAt9rpUvrWEKOdr7969hQPG6/k2X8FGJWgwDSRMGmrKs+bc00FEU/GrCSIHYND6wTgeqqLV0WljEBYWCYpTEm7FoPXgwYMICwnFkEGD5PcL589LPyvKjDJo5txgQpEQLSZ6CGdi0M6kmoy9Ce+I40vEgzh00sJKfWeAqAxQg/yPCn4yrwjTqahQTQhrqiWIuBN/F56+3nBydcHNuFjEP0jA5iFG6ZJBtLEWp9nPEoLy338dwV/mSnVwrvscaZhoQd/X0Qk2wuesFEeffD0maO2cXVBMUQb2iKiqEh4K5xaT3pRpZ0WI10DBHRLlO3XuLM+e64KKkpkZ6aLexHUT2Ly5cB7IJRwzejSCA4MFQsU9n8ImGQxCgkMQRVJ8aamoCZoxAWJuJpVUKlNxjjIgYcDOgJKBOec15z/5NbpCwflNoraro5PYIM5j3ZKB9667bZt99uqCBmZ+lSQrW7ArmAMHWvo3ONnD0sYcbh5usoA17o+LT1UjaECrZVNWKklscEFJUtXURXgTZgpfzePpbpL8vFZF0OU/TnxdouKx+DPbm2UU5Erm3tvDE7du3EKHzn1QXpCLgox0KZERE01HPic/H0WlatLRQafjEdG6A7ITbsPSDNKEjplGUXoQ6VTFPme0yE3jRmysqh7YO6D/wIHwbx6ITR99igEDBqNnr95w9fLgQUTec/fun4QPwXFiyap5UJA0gWvVuo10N86jtFZKiigLsSV51y5dZTIz40AoBgOJzl26iAwmNySWj/j/Rw8fqqyE0UGTgce9Gxcl8qNSUZt2baWBGfWhmb2bOHkyOnfpKpAqvtjYxN3TE0FBweJc/vbb7xg29EnRe+7StYs8QzpJEZGROHH8GI4ePSpa+5On6nSkzu6pneqD1ceA2jIJIiRbZM4MohmqWaKtpZKSrXSeVQubwUONlPXr6iklVy9dwc2ZWXCkUkUxnl8fjI9fSxSHgHOJYyHGu65ejAEnrlr7Daq05uiCf2/EwtzKFk/NehoVVdX4bucu9O7bHzPmzMP9ewk4euw4wsLCJdsTENgcDxISpBLBjACfM+UWOSfZ3ZyZZQaMnLtRUS1w585dgQR16tIJDx89EJIwpWgJbSG2mZJ7JPEzIo8ICxVeREhgc1w8dw53424LqXr06FH4Zf9+zFpqkDgBrH7pvpSxu/fojd59BiI2Nk4c6DOnT2L9+8buKneqdDe/+SQJLs4KxpWXmyewG65LCwtiH10Q2DxYNiI6ZTSPxAtzfVRSbzo1VTDEJLERm0noB5sX0UCxvMkggqVWZhvFuZLP24mB5XqkMeFGTUMrwZuhZsLnYe9ojy8/34Sff/5JAq7Dt88pZ/+qstHzn54m18yyLuVr/fyaGbAlL5SVlolyVXVlqXAGGESQC0FFow+/1GRbA1PhY3gizF4q1VSAfcdIn537Bf76+yiio1tgyJChsLS0xpZvvsX58xcxdOgTQgxjuV71uKAuvGowyfnFtXTvboJU5LjmWrVqKfOKmUAGCux/wYofNysXV1UuV8kPpSbHeVJeViWN6XhsOggMJCjuwCw7VbtY+SCfghlwKlbt3LlfrjvKyNA/LvV6PNNI6Wlnn0EEH4uBvmkMKhhEMJjQDqf2+zXcQAcf2q/XzhuPy8/pLKIOQngODY+Kf1yb0ziIvydWLgY2/ADgtrYFpkGEnrPGM2q8WP17LeaO2ivOvGDUpZt9g1QHaSfsrW0liKDQBLlqGm+bwSaclZVwcHYSe/Hpz0q2dencn1BaWS32WfgoFeVSgj9x7qw6oTFvZvXuK9k5Qs7oRtBB4PPf9ocRbHDO6nFiEtEIImYeHiaYZkr+WhMyQaigo5NIJBN++PXnCj61cPFMhH6uvOSYGXfFPtOrlFhfAAAgAElEQVQR7fudqsien1+M89+o5AD5LpoDUxRrPCQ+A10lMlU7ot+sizvaQdRDaQmMODFYknC/DjMWRS0w9uhQWfu/9DWCI/1+ftdOXy5Q8bSy4SPHdRWn6c9Vx5riQeMzL6cvERu8rtN7jUHEwwA1kVpOX4GCogIca3Hhf6pD6XYfmnOhAwjVV1C9aOZqgcFjh6CZt78EEb4+vpJw4H4niciqKlm3/BszzwwMuAY5L6jSJjyz8nKjimklVQw6vXR8uJ/wZ96bllTV+0cjXIkNbhmwGHZPYE3WSnVSZ6tZiWDgIF3UDYgo/Rk62JSL9m/WXJoN0rnidbHXgqpkKDurhUTkmmtqjEqEpUi2sj8AbQYdOCYxeE4tJ86ggU4c/SDaL3Lw+GJ1lRBc8iLoQJ69eQJ7Tv6mxjTRmMRCSgamzpggnBL22yD/YOSIUUi8nyhO6q/7f0VQaDASku+j3qxBMPWEzDCQYPDCsdT+wAkLo88PD8ogQge3/N0Ugcz5ZRpEMM9g+t6VwIJPFkoFj/KwN6/fQt8+A0TZLDc7RzLe6Wlp4pzSEaazzWDR091DqhFMIjIQ4H7NpK90j7cwl3HnPJHEspEA46XxveJH/n+CCK06qLkqtPcS8FWUIzM7UxSQQsLDBNp+4/Yt2Ls4Ii7+Lm7ficPZ3sfR7/wQgSkxiKGv6cy+VZXsf8bgLQr9evdBdkamdIoOCw1VdsjSSq6X6JPKkjJx5hkIcZ9hcMCKBHs+cL6xaSD5GkwOEsVAm8m5QL4j9+eePXs09nyi38S5ycTtgP790atHL1y/dk0kkNlE+dbNm/Dy8JQAkc+Avo2No4M0JI6JiRERF85d7tdEFjCo0EUEwppoV6QCER4uATzVDr3cPATNoeVdGbjxuhqDiO/WL2tQZWeW5S0M7WQlWSaQI3sbwKIe7p7ukgHQCjxctIQxMcNHvDBlKiXocHAU54EZX16EKDpVGaRQo6yooU9aKUGXEk2rEFzsfDGTnVdeAk9vL2RTMpLdLSur0b5rb8Rfvwo7K2uJ+Ohg5+TnkUIvk87eyRH1bBnuG4D0e3dgQ0UZQrMEj20hDjArESz7pqSmwdvXV4i7l6/EwC8gQAIBwpSoCuPi6oE+/QegurwM5mYNoun/+2+HJOvN+2Y2MzA4WBy7oJAw3LgVK3jrwpIS2Yiio1qib99+4qxwssiD9vJSTm9AQCOJXbK3FRVKG9rVVZwZSlfevnpOJtjGr5gtYHta5UXMmnISq15bDTcPD6lwMIJlCZWKIDw/ZeCOHjmK+fPmIy01De07dhSyDZ8LJ8quXTvFIWIZa8u3z/53CkzOwJ3iPjauioO9jep3QU4JvxhE0NMl9o6kJTrIXJi19bViWHWJmM+AXWO5OPjcScLm3KFyj0DnJCOgMkxmDYo7w581eS6bTYjsnNBnwGDp9G3v4CSSo2kZWVIlsra1kyCuS5custAC/P0lkEh5kIiaejNkpj4SUhkdD87VkydPCeGR6l2UTyWBu1fv3ggIDEBwSJBodu/Ysd1wQitxK/YWmjXzw5jRY1CYn4+oiAh06dQR8XFxuBsXh5zsLHTq1BEXLp4XQ0YpR3sHOwUzSknGuPETERXVBjY29vD19cHOHd/hpZVKB1q9fsX76x6JARKujChYWAsxmeNlbe2AJa+Nanz3sV/TxDCw7wSNEgMVds7kxhMWEQ5Xd3d5/gw1tJQwswg0aDqLI6RpdqCkhLOheS78CAMbLDKtDP4YRDg5YNs3n2H//r0S1OxLNfAQV4F1q18WyB8TBXTwufa5lvkcCEniGNfVVgtR/9MaKukAKxyfZmt2vP8ZZT/5MoIHfyOY0E6Jzm7+UIt331ojSYSoqGjhk6SlZWDzp5+LYAHVz/4fYe8BnVWVvf/v9F5IQui9994RkCIgRZFiGR3Fgr07YxlHnVHH3huOzth1LCjNDiLSqyAdAoQSIBBI7+2/Ps+5J0TXd/1/71qshLz3ve895+yzzy7PfjZRPBQh+gkjEmOeYAFO7aFDh23n9p2WmXlICtzzv3PmIGcYpihPUs0EF3AekEd3YCEjlVZWSnAjQjAojFOyba5fElmPAn0PcJbXZgfRvACCdcUVF2hPLH/fRbXaB9k9OREemuTtc38QB/5FWHiAna8KLDIcCVAtrgXFWVgKximHPMk87yz4e+InoCq8v+ChLB6GgCMRVt8CcNmgwX3N1i7yYW6MFu+1+C/wBdKEIr3F6O/jrr1x+hJ7Y54bzO2XL5dB8Pb8SXb7rKUWERKqMyGSvj1y/MLteHa2vbzwPF1/w/SfbO68i/T7rbN/sNLKamV65exWVtg73wchUB7Nf23223b7tYukT9DvZJdwJOfODwbNdPrCctfOQ/M25fOhKqImsIATwU8CaWTxMGDmferSQXHBJI61JbY7KCYYdfOj1v+1GL3vs07FK+PPTglT47MGTJ2fynoN3uqmz8tD/c7PwWcvz5tuHw4PugRWmV21YZZk9KPbHJtV3fIE3afr170P+rRvHVOeoGPl5fbDuAAe1d/snkW3KqDz3MWvWecos+kdttj84KGG3Pi4vd3rk7NOrKcIDuZO3x3s18GL+qt+Zd1VQTM/sl/BfM+6+hJr3by1ePMxxjH0OTd8AaerhYiVEcScs5eBSGJkorfRU74RJtciB564RUiHiAidp/zdk0b4ImuRfnD+BMYmDgRnvq/NJNBFkS3ZMI+E4G/cF+hofl6BNUxLF6c+jgvP17t3L51x6GEP0+a5kGVsGIIT2E7KPISamsll7N8n6CfPSUQZnblu3Tqd9egfdBNzwD8M/MmTL7Djx4+qIenxgsPKSs9f+71dNOR8+3LNN3UyNmf8VSqUpXYr52SO6hy5F1lhApDP/OuFQNid0E2Y9SfZHDgvGPR8H3NMZPqRdQGEhwu53G9tr4u98+thS/XrI4J9OLPsYsGpunXtJugazkNBfrFYFwnocMb079tPpBswAbVv105GLwav6tyYMDXlrXT9vOhCXusCW7yP866XzzSwrv+PTAQyIfiOnBO3ZuyFsvJS9emAhYk6hU+/+Nx2Z+y1rj27yaHIPHLYvuzkGNe6fNlTECGcHCj0d+3YKRnu3rWbjT13tB3M2K8sBE4EZznna1hUlFWUlCpAgbNAT48dO3cKacLz4DgjdzgNjC8ppYGCWzh7sEMSFBw0eJA1b9FcjgfrRP8q4N/IL9CpZ558xmpDalRThC0KnAkY70UXTpN9wLVkeLEfsd2/+OILW7FihZwygpL0rPC1Q56xDCcFpxaZwFmJDAmz2AAZxPOSzWE82Kdq3fDhE/fW8kAc+C4D4YqASN+JssyqLSo2wmLiME5d8TQTgJGLE4GRjPHAxLhiokg5EXDZkyLhRdRJzd2C2gvuwUZhIYkO8p6YedjsQTTaV4PTAC4qMd7okHz4YKalpzYUVWtVeaWVFpfIMyRqC2YOaBKZiNN5eSpkgfcd7DzX5h496CBM5Y5+DfiNir3JdlRXK6L//ocfq6lVoyZNVeMwYNAg+9eTT9v99//d2rRtp89wOFFISTF0xr69joPYzBKTk9THAPwbTkTvvv2sXYcOFhefaEOHDJdhB9wGDCKbSZsoLs5GjRwpASKaQXTGF7vyHnP087JltnfHJs3dEy/RNOisE3HTdRtt2PBz7MJpF6lVPb0SFi1apN4WpPF5VZRXij949JixiuyQOqWJGRsLxUdRMEVMRA6vmeNoUj98c51Sctfc7jbs8/fvUGG16hWiosU+RFQRT5wIApkZjDEEFQVM5182P46E2C4CWJYvzAcHy3jEZBE4DvyNdUEOSGmqDwJO16nTFtWgoQ0aPlJUoThC1KxQDEu9RFRMjG3YsEFKEUNl6OBBNv2iabZg/lfWuFlLO5Sxx8aMHSedg2O7adNmZXDoGXDw4CHx/w8eMsTCIsIs69hR+2XFcq0t1GgYlBwWQMlmzJgh7Ga7Nq1tyjQX7tuxoVbQtvOm+VoSs7tv2q1DCQpQjPhnnn3eCouIZKcKIrVxwzp76nlvCXrAcXt7/enVYikiiiGu6MJiRfajouPttoemBwfBCfv438cUNaP2gT2GscP/W7RoaZ27drGQiAjLhSGmtESQJw7W4oJCx6BFQbUiqI6VxKfaOazZHPyNlyIOQRqY+qGPP3rX5n3xmcNjhodrbZBnsg4U75N95F5NmzTTs3OoLV+OjLms35mcbNHCzg1xjbjq8OjZPnQebjYycCI8vt8bVQEL0aquS1UvQUYA+t+vv/7WunbtbmmpDbWPfUQbimfXnLFCQQL00v59B6SA+UcWDgdDLFxxsYKNncrJ1tiQPwIEzqmNDjrQQogA9LFSzjf0vhRX04wOp4KfEAbAM170mmsclnz7ChmwjB25LP/BA/Gx850Fn3W0Pk7g/+j58EeGVT9ViM4Js6TGzlivo+30joHPbmC0+kP/jxkJX1D7dfAGjgSRZDWe8xau/4nli6VYv/bBLw7GPB/6Y1YjENfgx42zfpTx8M4imJrMVExdUakIO2cH8kuk7JUF44JPeOulv906+2WrMmB7xc54rK6yt95HB/KKN2sVXHvIwQJvmT1fBzhnyTNv+EnMMwP2xAvDNuiqXmckhZvNWj9BOrPsk+ss4coPVBezcHQAt5tgFtfejREnYsHioKL47GNaXFpQsI0TESQforoHsKD50WezICwbU0u0108j13s/zTtFvBfshfErRjinP6AxxQjECMUggWDhu6mBU8B9/sCoM+DjXrZhqqPBriuk9r7gYLO7Ftxsz/d6TUvYOcmsfSezxWeC5/GwFp8J85kvnJs/0MSO+vYc7Z9ll/zinjuQx6l3XGANk9KtY9uO6kYtvD7siw0aOBsiLEx7kv1HdBcDBrtDUdyALpwzhYCbWI3Ky+tqGxx0qECBAfYz84ORzzUYROgxziycCDrPo5e5lzcifdSX/Y4N4H+qdqy2xmXSa2pV7Eu2lboEmsJhpDkkhquz8LSw6CDsF75fTHrh4TJUt23fqrMFFh6ypqwdWQ50J2uJ0chzY9Tx3OhQ/pGpoF7rZP7xuv4+oD4+XeX60iC/t0yZI/guz8EcEmSB3AJWPoJr/33tvWCvOMG4+o6/6J44NKNGjdKYcWbQU1+WBk4pa1u/ISHrjn7wOui+evubtQ5k9qonrhaigEL5keeMEEFPvz79bNXKtbZ58686nzGwZ0yfLlRDesOGOo8gJ1ENLOQ+oWF1BC6eOQvDlYyO3wMy5Oo5EYIw/f9kIgQ5j3REOthAIiihIL+8VGQ8GPFQ3/7z8cfsw3c+spvuvUUBZGoO92VkKEiOnA7sP0CdrnFuvvryS9u4br1Y2559+mnZojgYjAHbiOvJiHI+x2DMFxbKyAdujkMQE0sAK0Kygk0oNrDaGskCZymySWdrIGg8I41k0X+sFevHmLGjH/jr/bZrz646YgHOcmQKOnf2C7J5+kyu1hd5pe8RTiuyxr4jM8V1PBfMk8gEwcuNGzcK4luUX6BCcmBnrBVrIc0bwAbFXLbojcdrqyqp2ibq5rCAbBxFhkNCVL2e0ACmCmdkMGgifq6wCVaWEl3PgzleWcfwBCsQLABqThHu2JdYTF8A6Z0IBuOxiN6RqIsSsOg11dYUjn4aulRUqHIfR4Ku0hFhERbfIE0QjpDKckXh9+zLkAMRHRcn77KkqMg69ehvu9av0AGEYUhxtYzeMOBbUSo+SUtvZJ9/8aW1ad/BWrZqYxHR0fbTsp9tyoXTrFnz1opO0aXwdM4pyz5xTJhffiIYFLZC/0i/AWozgDJNPH+S9Rsw0FJS0iwlpaEw+DgLFE37xkTMZ99+/SylYUOwVcqiVAUtxTH4WAuaopw8flAHBt9FEThpUrInCBpK6dI//clS09K0NvMXLNB6AHPhMx3ad7CYiGhr07qNMPOsBxSW4MGhJ/zqy6/U1I5maQV5edaqeQsbMWy4TbkErXGW7+3lBw7LEKBoBwdI2YeQEDFBQMPHhoD9gGgU1LlEyKEHVuFbUGSP8PH9OCLeSVQWqqLybOEbGaiAKUOHZlyiZReV2bBzx1nG/gPWuGkzGzR4sEXGJdjhzEw5jjhOYKVpsFJaUmQtWzRX4fOwkWPss4/es85dulmfvv00L8DsYDc4eJAu1PAzxyi6AWxn7749tmr1StHjUg9BponNC0vLjTfeaIMHDZbjtHL5clHpkcGBUWLgyDqSfbvnln2ithM7UEKcvfveB3YyO9eW/vSz/fDD9+rd8OVCtPDv+RLfeg7HrdSlQRPiRckm5qH4ZCspN7v7H0O1eXEiLnvtJv2++vnvlVWhFobMA/Kl7vJl5RYdEy0GDhQE7GQcuCg2j9P1LetRDKRaPXsTayWoRgCPi4uLsejW7lnvvvRqHdau23peECQI0YEIBIRoHaQKnjiB6BgZv6Qk3itVVA4D//VvAmfCn0XZAc5jZGtnTAHr8dMTGCPvRrxpgwcPscSEJGvQINUKCorEziS5L3PZRWdg0AW5ympqCUrU6OAHK4oRgPLGCABaAAyJvd+3/wBb8csyOQ3cg39kGFzQI0Tjadq0uYWHOYVPB1QoGVG03bt309m1bt1aXZv/iqs0bXr/JhVGksFCORNoyZ3/d7233APzvQHpDf36nPtc6KEvPgro5yMwLHEi5ED8sT7ij8ijL4JJrl8Q641fb7jWTybEmw2OKLK1xwPL4JB/UI9f4afHrgS4YTkR/O3/7mg9Z/r3kgNwQxgJ8OOxx8NCnKGFPcA+Rm+XVlTYWwsdXa+z+LFYubcfKN/hJyPeLhg/WOfH10s9i5RzMK65ZL795384OUxka7NGwSA9ZIxb+8ZZaWbTPh4jyFTYQgc1DJ0x174a9Z1NXTrWFj6x5GxGwc8ZBjafZ/3gRvgjtS4c8N3LrDwn2j2CX4f6PRf81NZv7lb//SDhgxPB2cNZ6eE6yB8ZSAJYy2atcQ6CN/z4vuCeQ9/prz379eAf3TVersgWZVyt7MBDrf9V5wemdTHLAdni5wl5qt+VWEo8WJ7g57Dlg2zVK4EOrM/kY2az/3m1hddEWJeOXRSsAqbCuUfkWd2mZajXaFwYZz4LqL5PQdSYrC6BCT9+38NBcGQYJSsJVkRLDtBN/F/dfYNgCDVsBAA5k9jXfB/1ahBxoOs8hSs2BnuciLFvMoY9w/PyXVyHPiFwxvNh+5wlpXHwW+9U+PMtvyDPDh7ab8eOZwnONGbMGD3jjh07FBEm2su1GHlkKBgjNV88xyeffCwdFR4VUsdgxvNiP2Dr8B7RZph3qMkCzz4981KXOXozEC7VfJoNGNVfEBUcDgKfdIXGnvCsnNzrmg+vPesd8HGPOGVLIYt+ixHIqF9vBeS08eW28e8NXeOyDh0VrV84f4E1adTEMjOPWMa+/TZo4ECxM+3etVsBVRxDnMmU5AZ6DgVWo2McXKnKyYmY22D4xBaACTQIjvoH9TUQ/6+aCOYN+4XApGrnQjDw81VwTtAwMibaPvj4Ixns1RDD1FQrE4C8gGBAh2Nkd2jXXjK7dMkSO3kiW9kWCsSbNW0qx4g6LOSY85Nnp1i6tKpSzghrjmwyLpwab0uzl2WLRkdLNshWkcVi3xaVFFttSK1lHjokuaXz9LKff9b11151jWox121YJweStQUmpUasrVsrQw8yg/MRpwAbHOpc3sN5WL16tWx2T6Qyc+ZM7TOcV+huybzREDI9JdWaNW5ShxDBmfG1SaJ4/ebfT9Ti3dZUQ3HmsgG+XoHfabsdHh0WILFdIZIcA9GYYZSzCCfraO3ITpCyxDgj0oCzEQquuKSkrmMfk+ZYVFxU00OXPAWlitQo3AW3GGLWuHlTRVZjomMtJ/ukxcfGiQefKDb1AZNmXqbIwfGD+8S607JNa3V2PHU6R4LTqGlryzl8ULhssLlAHjACOfhJlVbV1NjJUzkWn5BkeYVF1rZ9Rzt2AsGKsS5du1tKGpu7kaWlplh5aamdOnnCtm/bqqZuCCBGWC5UsRGRygpQ7IoHSgR70OChlpKSrv+zYKqAb8LGytSzoTR69urlNk7QQdjT4YqjurDQck5lyTnACMKBOJjJSRAiLxUI0+q1a9T+ffLUKdqYNGCDrxzBI+WWl5Or6ABUqLS7/23rVnvl1Ze1JlDUbv11i/pvPP/S9fVCDL/HQ7/64FFh5okksNlJPVP4RDGc6l1EmeYwfUCYcCR8MRxOAr+z3nxWkYBaVzwt2FxAp4fTqoI74DhgWWHdSUy2nYeP29jzp1qPXr00x1CaqiZAWPQc27Nrt3TI7l075CCOHT3K1q1Zbe0797CTWZn2088r7M9XXmXt23dwuP2mzdTYBogKziFMDcj5ocOZtnHTBjlYRKQPHcq0PXv22o5d++zOO2+zCy+4UBscBQhGcNTY3pa5N8dadzxLYfLgX4+KPpcCbVG1TptukVFx9uvmrYqMkwl74y3w3sn26jNfqWYjIizEtMOgYAt3XOTU+gA9iIpJsCPZudalW29hWDGGJzx6qdbpx0fnWTWOURUUwxVBMzSKrpOsXft2UoKsR2lhUVDz5KibfYE12SJkjogEStZDmBS1EcQRpqZoi2uXKgPlrqtma62JlpCJ4DBDUXGYss9xlFEupGIpYIZ6jvER8T9zOsde2fKxky9vA/rIljemvKGLAcOUXh6IY7LZI5X3iZa3Q4dOVlsDJXW8KFvFfhHvOKuBMdURJoSGaKysI/oGA4BAB8WMFEDzioqOtBEjz7UN69eq34wiQGGuRw6kAyhqAiEH92dahw4dlbXzmQyCKowLKBPOpqsHS5bThsFAPQ3KGj1HdJW55No35gZz4DMG9SN+2Mn+7zyg34LeoPOHeP1i1j86Ed4p8c6En2Nv5PrvwwD08/771i123zgKq7GSW5sFRohV+4fhQ77zlCcF8E5FAGWa8Y2gji6iW2tRMZGKymFAzp13nl09cYGgTEQqOXfCI6mdiADgbOWVVfbGvBuDhff3DZyITslnjeDyozZr6iUu2lxbYx98Th0KmQf/nHhbfuJa2/hz+9v3s7bUwcC6fbHddswNsDhpZlPeH6nu8kvfCYzhNLOZV01WvcsnDy5wn+OfZ6hhPj2qyxOsYbzV7xbu2Yu84c579Z0QP//1tK73lUZvGu46MdeaoptE6TECmVMikeg+DCoxvDwQ1H3UdyK8/Pj191NR/7tcc+uzmUGW3DsI/vr6mS3/ns96Bc8/7OfBtuoRJ3C+Cd6Z8x7XXmjWpJmlJKRa29btZNBQMKvsdJCJ5kzhJWhEUbEyEBjTnP1AMURLGRUl3echS5wLPvAoZyOod8Bu4Jzhs1wjFkmK62shX3F1TyqqVZOwoEg3CHDhjHmWLQwxD9t2dWcETiN1T/Y/RiLwIvY1gVTgOIyJs8Rn2HkGnud0bo6VV+KUlNV1GGZMYNPRRUSNsYEw3HAocDR4v0nj5paRsde279gmg1q1qNUug4rTEBIWKgM1OjZawUJ0ztLzgzohL4M4EuzfgP3urkfuVHSZPhE8O3q6Z8+eql1gbGOfG3c2qYiO9nLLNvEZYq9vPOy0tXMg/Gv1PYl2/oTzhRCZ9/kXohqfNfMSO5Z1TPZgyxYtFRjlvADKxE8gTOhcMg2+JoI58AxMnG1iG4MSP4Al+Uy5HP7/RyaCayKjo62ooED7hQAb98w+RdflYjude1pz+cPSJeqnFRkdKTYwipxZD5q1AuWdNm2akAJAfbZt/U0tAE4cP26zZsyUbMvOoW9RYlJdpiAkPEzogD0Z+4SY4OUZxWieTN8tzlPWlaJtnAF0GrKKXANJP0bvqIREa9+mnWCzW37bqjEMHDRQDeiQUWxDzzjKHuL8BaqE40VjR1hTed/JrCuypkYCR4FzknWA3p77EBTk78gcQfi4yGixT6GPGDuywj7yjaFD3n3szloZLSWlcDNpobkp0SHBiyLCrLy6rI6NwBc8Y+BiPPA5DDMe0BmKEeLUJrPBfdj4hXlwjjtKRQbBdZ67me/w3L/8zn091av6KISFWmp6mp0+c1osBKRRzmAINm5ip3POaKAwxCQ1bSnDcvWy761zt65yDI5kHdXiHsk8bIkxwGXMrrxvmr33xBdB7YdzVLiWDEJBUYmwt/RcqKyu0b/aELh5B1qr1m2VfYDlAWfku28WW3FxoZQL0UZthogIMf8cOeYgJxge/foPsiZNW1jDJs0sY88epfAYb15+vopewS1OveACzQ8CyAseaF4qdKU7dP4pRS1YWBwHnIh33nlH3YgPHz1iDz/8sCInpFkdxi7cLrjgAnmaq1attqEDh9iVf75SDcoowIHOFAGi4AvOahwCKv379OplnXuE2Yv/mm93POBPjLMn3WM3b5fCpAAKRgD6QiBQvks5a+UMApea45nIHoXUOnYEURbS8VqF95UO9wjvempqXbdjUYtFR0sOkamTeYUW16SljT1/iqWmp1tRYZHFJzdQVDPruKMq27dnrxXk59nJ7OPWuFG6RUWE27GsI9an/xArzsux5StX28BBg23YsOG2du0669CxkzVu0dLOZJ8SdpQIfqMmjcQYlHnooDIGUMXSsRgZ79tvgP3lL3/V5mYMMhSzsqxv/1ZWcCbUEs91PTP0CpADs6+YJAVVQNHx0BGWkXHAjh45LEYKut/u3b3LquRUlFoJCqOizEJra4Q9hAnG1exUWHVtmGWdKrB2nbraZdc1dd9xrwd1m/187iJlnVq3biPniIJQ0pdJyUmWmtZQipiO8cCZWA9eZB8YB04ETqqHtmGUeMiEjwLFxUZbbFPXPfjaaRfZ2x86I/ivt92iAwn44pQpU0SfS3aRZjb0t2Cd3/ryC7NiZzXdfv2tMqJf2fyxM169WO0ws7NN4N34fGQ8OJvuqbnRkhuk2ujRY6x37762c8duZfgaNWos6kAHqaQhDh3hQ62spESQJZ4BKl2n34qle9hzdBIH77iAYd0AACAASURBVIyBOHbcebbl100yUrjmeCBTjhM7TN1QwUTDLMLBTyYTBSxn8vSpADZVIRw0SptMCIqYnzwT+gXjgAgT3WqR7xceD3odbDGb/eZU6Q5gkuwF1v3doUHBbH17mHnxZQp+a3ob2xurngKUaz0UxTOoYPQSaPRIoP+rrjr42303nrYnn8w9azk0CxYkCy/Gf5l/OLy933sjt1y8XM4jY8eJIEMZFh5q5aVl9sr/zrXLx86zD5c8UQeDmj3+GRlFUBfj4KI7/7tgtl005mVBjOb9EHC2d2pfZ9hccO5AHZ5i76lyOOeP52HN81yTzVIDCz/NbEanEdqHP8za7ByBS8xuX36FItM45dSPwbQEDePyDzY5R8DLYP059U4E0+CNKdbirK9S50RMWTJG48BoWfN80KuBwvj6TgTrhNP3xwL51mbDVg10wRYMoPAIOfXDhg3TmDE4FblNTlI2gn38859X/R6Cwr2ZCpyIGWadJjvh2ZPhsGw3vXGtvX5n4AQiIxvNOqeZte9qtnhvvWRT/f4QQAvrOSODb+mvKC1yT9Dwszku3YIjUTDhKUVTU1NS7ZwhIxWRhn2HACMvzjVlNM+cURGwgkmhYXVGlOwEzuLkZFFgAo0WxClgYeKnD1JxjY/weki0GJiALkFXWVQkJ0Lsc7W1osPGSBTSgjM3aA6HgZabl6eILbLhoLhEiCNlh0BUzLPS5ZeAFIgLbB05PdW1snn4fvY4z8O96QeRk3vS2ndspygvawqs8t1339XzE/QjGOOyo0k6Y9CjE8ZPtlWrlytyHAGbGfT14WGiCH+iz0uah/PeGyVDlxoNmpK99D1w53rowj31IwZmdz58h+bABVdcj6+7777butzV1X3Of9bLo3ci/Jp7GCTXeQcU/rYnr7aSohJ1yC7KL7TePXtZYX6h7AQMamoPe/XopXkBXkogEf3JuvEZHEoMTk/HqoL3ANpOkNczotU5EMGj+ixE/b//X+xMnHs4m8wxsFOyUMWlJWLXKywudLCl/Rm2YuVKoQiGDx8mdMpHH30k24DMELV3rBXOPFmjtm3aCCZMNmLWrFlyGiB5wd7p1aOn0ZoABkcU4REazeXny+ZiLMgVNg90qdhFrAVG/rixY+W0YNOS8WIegDqdzj9j48aep6zDps2b5HgC72c+yT7RFw3Dv7jEFXCzH3F46DXBngqthQin3FauXKk1Z94JqHHGU4PBOY5zMGLECNmyrBFyzpwlJSRYfFSMdBA6ltok9geOD+caMh3y1sM314KtdjzLRD3i66jLSOUB8yirKtVEYzD6dKqneCUbgQJhIlgkNWWKwGt32Qqup4iOzcOXM0FsFiaSSWDTsJkRBBXmBs6Iim7VcTJaCwHGWGnK6FiHb6PldhUFMqHCfhMZTWnSwhJT06y88LQwtidOZlvbdh3t3AvrS7/Zfx79NGBpitZBn1uQLwckv7DIzhk5St770mXLlSqsqKq15JSGNm7cePHxRkWGqyHb8p9/UqdaDHHgEyxK7940Romy/QcOWlp6umBW9JkYOmykIBgoMGBWFUF9CJkCjDi6DHuqMmE8Ba+JFz0pYz11JruuDwfCBUUawkMhLYrovffek4BjBL7x5n90KP156iVadOje/nb/g9a/X39bu26dzfvyC/vkpFP2U2LPU1aGgiG6W/bv19f69Oxlu3fssCFj6KTMqXG2eurtx87Yzh07rFWLlvJMvdPDM8Cxz6EBUoFx4kRQE4DRD30bWFiEFgo6lIZvWMJzNGnUWIoZ2VCncuojcNkoRqoxC0lKtUnTZqj+IRwmMSB0tSbYDkpxyY8/2PZtvymbMnjQABVAkynq1XegNU5NstCIKF3r05Kr16wVTCUmJk5ZtEsuvVQUxjBKUQAHG9O8eV8o8oyhevkVV6pzNFkjDm9k22fKYKeKP8f1HdBrq7PE7r79BisrL3EdMNt1lhO6a+dObcpLL55l8bGxdgx8PY0Wz+RYviJcNGyLsohwZwiTNbvx0fok/oEcv3DWiVjS8Utr2qyFCqtxIOgZEgfVHAwRUVHqg1AbUPB6x4BDE6XnHXYZevC2B4XWcjYCdqykSXQHpqeAD3G7E+b2ORTim2oxWAMcK9aOPQ4s7KUPXSG1cyL4TGAB9wrGgN25wzcM+70jcfHwMfbp4qV2361z1Fk6MSXVRp07JqCSLrE9u/eJnrdv334qik1LTXMF04JcksWslENBVoEXzgv6jT1GBnD/gQwdBChLqJDXrF5pHTt2sAMH9ivQgMGC7kExEy1LbZBq+zMypGzbtGktVgoMBGoh/nH18/qOu16+VtkMHwBBJyAjGCtkazgwjp845uBgefnWpnUrOanKxALlKCu1lyKDLIU3/Ou3EOFL6veT4P/1A/VnJdD95tFH/E7k2GcmcCLIZPhosmd8qteF9r7rKuzJJ6mPCZyDZoFVkeUfACvbeyHeyqROwH3JXVe8VZeJACJC92Ya86Hzy0vLlcH893zokd09rpr4rOp7CsgYFReLXW7upy7b5jA4Po3i0gCzLpjphlhVVZc15yyZvzfIIuzfUudEXDRkuIVD3lBVbV/NXl43N5d/NVmGDBDJw4ucUbZ1buB4MD/eiXg2eAzmx2fKcCC8E+GPFsS83vvTP5soJ2LxLUvdDZqbjbxlaB1056cOQdT4hNmofOccLJ0cZBRam53/1jhHjx4ebikNUrQffcbeN1njXETHgn1ff8Nmt1z1sesectL4rBMx8f5XZAj8+uuv9lmfAAMfbE05Eelmi/uedULHfjLScvNybdNszoPfOxEzn7hI2RGMEvTovMccFIwu7bx6P77GEuISrWf3XhYTFSMDC0pvznGMJ2wDgjHsQ6AiGDy+wBidwvmCcUNGFcNXtkRVlX76+gN0GHPnC6o9PSxniQqlg74hUKVynvCszCtnO04MOHnsFujI1QG5xgW/0hqmOSdF0Nxi9VcioETQj+ZbrVu1lt2jGrDWbWX30JiQF+cu+iY/N9+KSgotKi7czpswTjUQPN+FRy/WdZetni69SfDP15qqqWyDBta5U3cxvW3YuM4So+NcI9O8M4JgvTD0TX3+od33ii60S9cu1rxVC5t8zzS3VfK98+B+jp85U0EmMqPffvutjFDmExl4++23rRed0Hn5rJMPVng0Ie8hS/XLuCabjWm8xJYudnty4AuDrXfP3mIvPHbkqIK8Pbv3UG1lVKTrAcWLyDvoCM5S1kJrKVibY8tivXh55izmy1HyOsfCZXRd0966Vy29vYIsRXAN73lEDSxH7PXsk9nSL5yJR7OO2q9bfpW9QmAVhiTIaYA3Uct2xRVXqP5g9eo1NnnyFAWEOftZGzJmBFAxzLH5oI+HIWnTxo3Wvl175yyGhWl8kP3sO3RQhdqMmezawQMHBX9aunSpHAscEu6LQwXcCxnAmJdx37y5NW3ZTA35QLvw3FASc2/miEwEe2T/ASBzxwM4XpmyS+eff74IBUCiHDuaJZlk7+P0sgc43wh48X0E0ajZwY7VOgSIpBhs8PBIMad52CDBbPYbNidrE/L+v+6qdX0aXBGssP9E4cKIpMVbfGK8FZQUCE7EdR4/xUNguBOJZAM5hqcaMTxhALqeEw6aQbMrfmez8jmvAHhQDE82q998nkLWCwGGAEaBUpaBd+oVBYak0okN07XxSVklNWxsp0+5DsJQBrbt3Mv2bl5nl94+vi4M9ObDXwcdal3TIIqyuVd4VLQ1bd5Shv5XCxaqKDo3r8B69Opn0TFxovLcv2+PjL2VK5bbvC8+tznXXWMNkpOEOfNpxm3bd6hRUdt27a17j17Ws/cAS05Lt6rycsGn1J2KQFFQUENkWHCS0NC6glfPlsNaRCfEyjBm0fEcoZZF8ZDGfO/99zTvP/4YUACGRctmG9vvHF1/0w032ZBBQ2zwxJF2z7W32+KvF9vFF8+SgbVs2U9SgsBzpkyaZDNnzLBqotqdAjo55e6X2Gv/zLP83Bx1NMw+fkyYRw63zRs3aexObnAYHeyNDU7DOQwIZCMxPkn9Q7gOqjTWmDHj6Ur5l1dITtj0QHhUKBsTq59HT+XYdXf+1RKbt5Qc6f1q2BpiBaXDC9+0cYPt2L5dY7r0klkyyKFSbd60qehmaUqHYR2fkmoZO3fZgoWLdCBUVdESvpG1advWevXppSZi9IrYs2e3bdy4QZAW9gPN05q3cNEwmo5RSOxICEoVIbdmZ/WZZTnD6M5br7W4uCgVz+fnF1lCfJIdPHDA/vP+bL2/Y0OCHaAfSFmZZR87pq7uFLeHh4U42B3MTBHhf3Ai6mFWX2isiOqaPd9bo8ak+tNlKAGbAxoiJ55IQnKycJpUB3snAjnzssZBLWOM+Q+UtYcHYNw2mEIDB7Nr2k6r60jvYD6NtX7oA6IWcoLDw+VQPPPa0/bnmVdIJt760EO9dtvVf7rP/lsU/H9BfYu4yCzVWTy3zbxUXbpf++//7M7rr1KUmFqh1DTnwDVp0sxOnTotwoCePXur83QLZINXiFN+LjJNY0zH5c64OYTZS9AmAkHEgOdQnzBxsm35dYOyDsBiXFTLzqZti0tUh0XqWZGzoPMrNLLM0yOznxPl4V0110ivkYHwfW/Qiei3Nx5xxtXFtz8kAwPZT0xM0D4WhIyO34WF9lp8UCviUUKeBcUbrPX7AnDDoOhchiMR8T9mF/z/fVbCZzCIpHsn4o/Fs3lm991u9uRDRWYXxzvfzxvS4+o7EeAZuJHPQvhq5bVyIhw7UpEiutAPw4qD3Dz9H1/vcLbI44bpD4haFRgJDTs/X/KY3XDJi1ZSVmrvz38q2FwZZr1cauqqruOlYzyRh6ep/HxBwI7lAdvjG9uVaZMkQ5889/1ZeEZgDN396nWK+JWWlNniS5afdQwCx2rEkr72S/hm9/04EX6IwXqcs7yPrbggyDLgRHjIRzC0yxZOs4//HBjqzc3G33WuZBg5xICVMRvvOmHzt5+nrf5d+ceUF8c7mQoPV5DOMxEhUyIC4EzNz1MmYvHUwPOs12tl2O2DJW9Qo5MFwnhs1LiRnGBoocUOU1ZmKy9wztfk/mY5FWZr3fGkbNaVKy53dKaB8fbF5cF4Atl65fRLCgQuXvy1FeQXCuPOi+AC0XrqlqjHI1KfdfSojG/hzKFuDTLt7Fk1YTMXRGT/IDsYlxgqjNN3y0WG1IwM9hs1vXWdpj28yaMZMIx8E1v0KvsNuAxRaG9v+GxDzukcOftiD1RH4xJBXJ3OiLDtO3+ziNnrNS5P18zvB57taz179LSGaRQI0xzNObboG2i6aXAaGR1hjZs3tJS0ZM37RYcvq3NQr9p4ifSJp873tg/jAy6FPgYaW1bg4N9FJUWqaUtv3Egdl7t262YHMg8oWn70eJY9+6Jzhn/nRIQl24iJ59iFF16o8SHvjB9DEgcGivel5//kPlfficA59mxmvFc/VhCIx5jeZ52IyxZeYa1btrRjR49ZckKijR51rpwFMhJATgvyXN8djHn+eSYqamNwMLAYZTcEvUPqOwqeDKTOifAOReBI+Po9dwY4tqb62QmhZmiSSz+o5GTplV+3bLGs41kKfh474WqLMOoJME2ffpGciCeffNIOHsi00aPHytYlQIbMwYqEnJN1HzZ0qDVt0lQsmhiRnHl8B2PEaaZf2aoNa+23HdtdkLW2VsRD7H8CS4wbGWAMyCvZNqDn7A/O0y7dulp6k0bWo2sP27R1s2o1uA+ON1kq5BSb0FMNe9YknoH9Dq1u47R0BYmB5rK3COAyFvQOv+NAILdcj2yQyeA50K/ojQYJiXLu2A+cp+xNroeGmO8Lmf/qw7UFsLeoEMTh0IAkqbAjuYHYHwpLC42Nxk2998iNlLmIQwk6WIuP0pIhgM2EBxYvc9DAjgdmojwWnjX3hT18LxulPosT74MhpyiKwxlhI+1MgayiqaGhahIEXgzDnM3E/2kdPnj4CMsB3tKmi508fNCmXNkhEH1+RNtz97yve4KN5HZR0TG2au0669ytu7Vq09ZyTufaytWrLTwyxpo0a2UjR51rfXv3tvfe/a8w7AP697X/vP2WvfLyi7Zzx3bh3VBAVPlTjNsgJVURlNqQcIuJS7bzzptgiSkOFlJWVKRqfS1YmzaCszBPXnA81ITxqZg774zzgEtKlEaiUy6LOWlKvSZxzdzJNr7rSHF78yLy8NmehXWH59gBI5QFIv1GMTRZFKr1aRh32y23WvNmTRVFSE1OVkOTCTMO1s3Zxh87W/u2bcWMtfXXzbZ29WplEGBmog7BGWCkXN3vRHiIlCFLkRHQ/SZrvRBe4EwIqWcnwDsnEiHqWfCAASZVDmhEtPUcMtxCY+LUOJCMArUrUPKG0gAoP18y9f133+qQaNWyhRVTZB0fpxoWFCeF1KT9MazpdLwvY79qRqKjY23mzFny4MGWtmvf1lJSmedi+/TT/9mmTRuVvaCgmkgEtSzICWNp1tw3zkuzHTt+tW5T+7i52n+2GN1ncR79OxZIqOWezlXTmBvuaGhrlzRRKhRqthPHsixamNBoQeaKiwpUe0NkOzW9sV04x0ddrjWbHlgJnqvbzI5XZOiZqBcB111eARtFlIgFVETGRg3YyFBW9Z0IDBCgEv5vDAHF0HBCAJ0KDKJ7e84JOsZma+0oPkcpIZNE/6HKYx34/1sfvuXmYlBgbQXG173511lpWYm9vIgmBPUi69WBE1FlNmfaNPk8FEMhOyhveoxQlU00rXfvPqpl2b1rrwyVbt16CG6k80NZcYojy/QPecTAIbiA7uGQxhgjkrJ37x4VuuFA7t2zy9LTXTEbhwQ9IBiLMqsVlYoaHc86JicSved0JRHRcLsj66G6PfLX0OsVxfK6zFFex9lbj91jk6+5WxS/RJeIBsEeBWwN+SSi9dqJz9x9vKH/ndktF19kr25yPSfqooCeDMk7CB5WgE3P3xA/b+v7J/PRct+8zhsE3gmpXw+dYXbfHLMnnc3knAh8IDIY/jvXec/DeyO84TAPd1w+K8gkOlgHkT+xgqmHQ6Q9/d+JwY2T7a4rP1I0F2MOZ5dziKDAh4sftCsvfEoFrp995/fTFrNeLmJ6y8DpDiopmEKsDAQycOjI9z9+xayX85CmtRoh9rW8giL7/IUgyMJWDIylO05eK+gIsvENrEK80szGPDeoji1w+cNBQxRvYJ0wm3JklM6f8gqKcF0AjP3DvllxxSYFcWZ/d7F04AftXNb3qgOXag5U51ZUJNnixTN76mHe+3b2T3XOzMw3pmqvISOSk4A9je/iHBarH2yBubn2/d+CjIdf66NmQ24dqALmBolJivIT7ecZ129Yr/OHs9eTmKAHEp5bZRmlZrv7BUsUjHnWf2do7//wyTwbOmVCXT0bTEAYUpwV27ZtVwCRM426OeAfyHnbtu2spgra00LV4nXu5B6Qc40x0TtCxcz0paLZXwBZ4j2MUOAdnpKV/eSdMI9c4G9CJQS0ndxbMKLcXP1TljzJ0TUzZ368jF/3CA1RNJfoMVBgZI5Cbq7jrIIc40DmPut/m29eY/auGjCa9XjxhI0fN15nBL0ayLIRjCUwcOpkjtarddtWlpN/wnbu2aH9cE+oa1BKxuCOyBtkzJMVxehkDEmJDXQWZh4+INnAwYiLcNT67CXsHwJTySkNrEu3bsLHP/zfx909/wBfUmTKzP405zLpLnoCAEEZN26cvgtoJ81mv8oJAjs+sFC/kL6+I8HNQDMGiYsoK7PyjWdZAeZ8cL16v3Tv0k0FyEePHJEsNEpvrAg3LzJXnBuCioWFycb83StwJHzXcFeXF1vHxlTnXHgHInAodH1wthEQ034M6MtZDzo2EzAG0s3ve/btFcHMkawj2g/IKpkKgk/nDB9uw4cNE70uTFddunSzo0eOac7Q59Co+iL5vr372E8//STmKZq8cYZwL/7hNB48dNAKy0rUTM7DubFzqIfhbCYLod5h8fF6H4PeQ/L4SfuAkLAQO5WTo8wJ9+W7uTfrqd937ZKs+BoS1ZZCdAOK5eRJO3boqA0ZOEiUvlyDA+Ntc+aIZ+Z6HHkCgr77Os9EkJkgLw694E1JrvUARcnoXpyZkK/ffKyWTSAO6aDOgS+iWFFNYShCqS5XlMj9PV6Dd1HNarExQZeJgmSCuTGbAJhT3YPCNRsZqUVlU/MQKBWUB4uN4uB+vvDJ9wngelh3QuDej3FFS2VkTCicAgZF5L6ySjj82DhXx8GBdSAz00afd77VhIar2RXI0v27d9r1fz8L5Hvx3o8cNVyqo3Zs1qKVrVm/3oadM8LatOtgi7/5xp574UUbd95Eu+WOe2z9+g3WqGFDa9emlaWnpVpCw1Q7deigJSXGq5sxUU2UOUqIFDMbHez96dx8a96yvfUg1deqlcOiFxcreqSispCQuoZreKbMI1EmXr4hWEiYY5JicRkPzEEwLFx/s0/5V5k1C4xLRcKDPHavs8VRQzr3tdO5Z2zq1KkyklmD/v372datW2R8/+nSSwUpOnfECDUHPLh/v/U5Z5398EUrO3HimI0ccY4M8+KCAisrLrYjmZnKQuz47TdR3uLohYfTVBB2BbfOmL6RUTGW1KChFRWVaOxiIRADk0nJs/FZBxVpkxWKT1CqkIMd+Utt3NS27c+0pLR0mzRlitY7JDTcYigWgvIRyFNpmfCN1JvAnkUhWr++fSw0ioZqVVacnyccMUX4R8VqFWG//rpFuPqbbrrZWrdpI2wklG+waWC846jRdI6+GjzT0CFDrUvXbhYT59rY47g66B241xxbv261nczOsrv/EvBY06jv8SOun4aFKiLHmMlkXHVTis1/31EHMm7IAlBe4MjDQoFxVWs+iYJFx8bbidxCS2iQah3ad7Rz3popQ/HLZ96y0NBwS2vYyDp36WpxcQkWnZAoOuWCQsgDgMTFCfKHqy3HjqZ+yhb+PhOh6E8AcfI/G4xzGQghkQI77vpZsxSlAGJIfxGXGWgigxh2ENaTw27uloDT3p8vwUH0t5gbraKy3J75IogYe6ztvMA6TQrkNsjG33XtbMsryNdeB5NMMz4MldTUhlZRXuUyEZ06ixGE/YbTgL7AoYGJDQgmBwqBBTKWyoQVOl529g8F9IwFqlZ0Gt+B80FEhvVH3zVt3ESQw2NHj0rBk/7F2EXXoQvJfqHHikuKXH1PWkPhwPkuIkR79u4R9JD5Jxr69x4O/nTjd7MUBcOJZM7ezl0gw2LOwKkyQpQmDjHnRNRnUfWQAm/Q++JeH4H2DoIvruQ6nyzwEB0PYfKfrc8Hf6HZ4HSztUEAvi66jhOx1Del+CN3LF/ConW2u6+801E1hrmGRNQEMBAOqRcDiNvtV1zhMkzBurz+yVx76LaHdD21YtA5ch5gxM37kWLEjWadnBDNGTxZkU2CCcyxIAOnTyuQxTnyQeS3dXUJF7YaKeayd+d+VYeIuvDh82z+AEfdeuvxq/Ud6BoyUby8g8i9OcT5P2v34xVuE0z7aqzLrkOEEdCAivlsseO9DJv5Yl2AhLHn5xdYagMoOxvK6cFpQY9z5vBiL6Ln+Mn5h/HM/T15CTIm6lEomgmaBXWDisxT61NWKgINX1eo8RQVSpeyV5FfsAHoeA83RGcis1nHsmRUcbar3q5LD/t25kvW+GEXbFpwa5CRDuQjqn+ZjbpoquCojIfsJ8XyRGFHnDNCmQjgGb179RJrIIxmPXv2srw8l3XZs3u3JSe5gmYCZhgzOBHsJYwXDE7PW8/zeZY+9jbywB7FqPF9Ipg/5kEF/AEMhr/xWdZUPaqqqiwpMUGBDj4ndh5Rm59UrQ6BP76bABF1Usgf+5bruCYhKd4KSwvs3PtX1dm6dU7ESydsyqQpVlJcYvGx8Xb61BnZPTAWkoUg2Nm1RxdbsW6ZLf5moYNO5+ZKZtGbvggcxMD5E6bKocYmmPfVZxYeEaY15Jl7dwfa5KhrgXcCZ6HusE27trZjp2MQXLT1OyfjrFWgC6aNma453b1rp5wk/hFAJBvx1VdfSR4o0v8iK9DXsvKDYfotTnDij8XUQfChmR21iXc+qsh89vFs69e3r/Xs1t26dOxsJ44dt/Vr19nkSZOtQVIDzSU6DaMXh4n19PWwfh94hiWfcfCOhBrxBq/fZSsCBwKbz2fK6hdZ628Bqxb086y7WJ7oQl9TbStXrbQvvvxC2RxqTVlzEADYmtTA8dq65TcbNWqMrd+wUXsSeOvePXvFNIZD5mWN2lsy1tg4rC3vMd6vv/3GDhzOFGzKM0ORAcJx5EVnamQeGebcYr0VjAv2B9cCsQJqhawTCGA+OIfY6+gG5lG1Crm5dZBwziDmmaxMVqZz5tx55bI03EtnXmio9jrrU8dcFjCzci3fD/Sb+5Hhh3WQa/kcn2f8IQtee6TWHVgh2gAuBVjpquVj45SGDolwPLw8bB1EicLfEhgPivQ572XhfIB781kNJgquWXe/WF3HF6toNKjAZ6PLQA4q0tk8DIz3idKHWo1FyRgwYRQF14iJlnGAUxEWCUdyqoxkKC6ZXIqtS6vMeg0cZhlb1iutc+0DnvXDSeSrf3vK6K2wZ+8+i09MtA6dOlsqLEzpje2BBx+UoXrXPfdayzbt7fCRLFv1y3L1SJhzy02WfzzLKDoFegLzDE1AmGDSjWzq3Xv22PgJE6xZi9a2J+OQdenW04YOHSrFsX3bNn0/UWnmhKgIRj14bYSeDAJeIRsGZdiwYSNLSQ/wvNh0v6SrSAY2oVfmui6pv6+q8zyQdXvPxvUfYZXVLnqKIAJpgkKOvhETJ4xXdqCkuMhuvuFGUdiFxLoirVefqJQ3fd5559l5U6far78st5SkRKsoLbUvP//MUpMSraSYPgQVwvLHxERJF2BYgoOOjI6zlIbN7NSZPHmygm+EhKrgjQOVCBlrrUZhERFSlooAEW2hYK6m1nZnHrbmFrlXfQAAIABJREFUrduqY3V4RJSVEYWsrrW4hESLjI2zQwcP6kAjc4BRTuQJLGCP3n0sMoLmgyGWm33Cfvllhe3bl6EiS34fOnS4XX75FYpGA7+C/7+omKxQhOohcEyInpWXlGgjyalJS7eklBRlr5BjjI/YuCj78YdvLfv4YXvsibPYpof++pvLhhSimJD9CIsIjzIolePjEi09rZHS3hiSqrEg4wbNaDj1Qey1EAsJj7CSqlqrDQ2XTE++09Ui8HrtrketeYtWNmz4CDk10N5imJUWkwqNsAhS7CjSKhS2U6j1nQgib6prqcexLWxp0BHUQ5k84wyF1cAL6MWgLs0ns6XE8I4wzn1x49zfvnKHkXciPHLFI5t8dCswTi4NHS1YJAEJoCX/W+zqcG64/BLJwycrXKHx4zf/xY4cPqr9QL+Ijh27WPNmzUUPKjhEiFnmoUx1eZXsBdzgiUkNlL1wEZYyHeQ4Cfy/Y6dOlrFvj3DfkAw4JieXmVWRW2mZ4JHQxBI1RDcRNPHFiexfIkJ9+vTWvsXJ4YAg08W1QJaIGjL/OO8vnfu+xnLNwgtVYwWnOGvy2kqXifjruCs0jy/EBz0O6jeOw0735QE+4uzZgnxNw+8bzrvsQf3i4NN5ZmHBguBE1IdI+Xt6ake+yzNCrfNf7D571fSLLT4uVoGFJ1737CzuBg9cd6/0pIpMgWFAYRgeZi+8/77de9112js4EdQMzP3E4bvvv/kBOQYe4sN+oOgWI++jhc87J+KE2U0zLgyyFy4AhTFLLRBRRPQlcsS5QIaA/dkgJcXew4mgBuySsXWGOLLBIUvBLTKGXuTlzyXBIWpBUJJ1qrRvLllhsxZPrItwchbhpGKUoLsrP7/dKic/KfY8GcllZQomYefExyZYeXmlsmCKNicl1Z2DzBFRYtZcGP2g54mKqkNcJg2Z5BzgPVcn6GCEjPF49gkFzjzkiLMcunGXLWwhGENsZJTLesIimJsr+C4OCEEruubCTIPObdemgx07kaWACvDa/13zP/tk8CX2c4CbOzRjvmA76GlqWMpKy1UkDGzjmtnXiLgAAwvaS4wasojoI/SMz4jmnsmVkQWrDd+Jc4NjwIsuxj4S6xvj4fD7vjbsOQwuDBvvhHknwjtaHuXAOvpoN+QnECxwLdepGebxYxo388acIGfUPWC4+gAY6xGfGGdVVmGnTp+0rc+7BpmtrnxKHaKHDBpqo88dLXIHbJ6sI8dUF9G8aXNRdHPfps0b2bY9W+yrRc5Q57s9Jh0ZIzOJwXne6Mm2as0vyrChp5kjZGPrts3WtlULe7vwUac34v+hZ4T6k8DRAw8/or939lC6IPvgDf+0aPoFpNi4MWOFed+6Zatt3LRJdWIK5Fa6vhu/WQClJPBY77U70NGdqZPhlWjWqPPZVOf5r3+oHgk7t+20OddeZ80aNbEfv/9BxjbIBZwL6gkJ0FAri1xGRUMh7px0D033NQ0EhvUSLp/CeJc5J2PEC90hBz+oiyBgyGcZg/YscOoaB6nmxacwjqklgYCEzB0Zehz8LVu32PIVy231mlU2aMAgQZ/37t5tA/r3s4kTJwp1sYmahXYdZTdQ34ldwplJNgcZp26iUXq6ZPJAxn6tOc6ZGhC3aGEHMg/ajt07Ne5t235TgASHlblHH1DP26RpE/2+ecuvsh+5H2NCVtkbmYczrUPbDoLisvfQA3v27ZEOadO8lXRDesN0QZoAhvEZ6mdwdPic4FNBiwVfSgDVOZ+ngStzh+PMM6BX/LkFVEo6sNpFoRQAD3qz+LosbKKQRW/8sxblwotN7/GFTL9w6hERFpsYKy/OK1ktjppdFLmGWAG1mcsgJEpYcEQ4EJiI6grHnuG5mxEewZwCvDID8N3veFAGIQ5pIkE0RYPOLiTAzFHwAbQpnEZ4JsO4BkhTUpLSkK4QJ1yKmgLnsVNm2o71qzX46+qcCJeve+aul+SVNgE7T9SxWXPLLSi0A4cOC84ELWirNu0tt6DEdu7abWtWrbKJ48fZwKGDbeevm2392lXWuFFD0cVu3rxJECGEKb+wUA3fZs6aZbFxiRYRk2i1Fibefp9iQ6gQNqIC0KExfoxq/o8x0jtoSqMiljLgPwkSYDxQCnKhqSSSed0tHh6gZbav562zSVe7wi29gsjl4LjeNnDwING6paWl2rPPPquGav/73yc2eNAg+2npUhs2ZIh16djRWrdoqRQWaTvSZhSLE+06f8J4ZSFgEUpLTrLT2SesrLjIMvbustqqCgMU6oxf5AN8YKRFxMRZaVWYVdWGydBDmFHcUMMyZsYuB7aiUhEuz27B3zh4qi3EisorLa1xExs8ZJg1AlIUGyfWrPDIaAuJjJKhh2FHapbMAClCHLpu3XtYmxbNLcSIJlbb99//IGUACwuMPhddNMO6d+8hKAVpTYxj/pH6JkpN9ArWp5KCAsd+UFyiOhe6khcWFwt64SKY1bZxwxo7lpVpL7/mta3Z3+9ZbTVVlZaSnKJulrW1OOJmlRU11qBBmiUnNrD9GQd0ADFW0duF0XCPTcseCdfc5+TTWThcGMTpz95at7SvXP4P69S5i/Xq3VfR+bDoWCk+4EwhIY4CUoq1Bhay3zsROA4oAt+l2tc0qPtnULSqbCM1K2VFtmzpEskOhxvP1yAlWfSpGMZkJd5eGEQt/WHmDdI/4vS3m9069VJB6Zhf5hpdQECCSBxBiLJSIB/F0kccdiVlxQGGN82KCotFUhAZGa1IJz0cOITVrKqiQn0goDt09RDhMlYbNmwswxJlqy65NY4mE8Pi3NHjbPOmddaseTNdD60vL089XZifr2L3E8eOSV45OHhWvxe5FqWNznI6Lk5ygvyig9g/HKAvd3NNn+7cfaWUOk42WScfDcKYBcpHLRfroozOftdUalL8QP38OjPAGGHPw5hH2LFXcMr7efdOgS+q9TWW/tw/HVwQ93uyCfREq91u7E1+bG1rT9ejK8WpcGUdZgucM3Hp5KvkRLz1KZ2lg/DlM86juWf7FEtNcc2/MIrYJy995N77200blBVy7G1g2R3GF6w6GR7Gje7n/Hjh7fqU02aWNNZuvXi65pj6H+5Deh18f1FAVkHtE2v91u2f6vsuf/pCO30mT7THiprJYa6Vo8wBiL6hdwuBA373hfE8Owey6BgD2mX+5ghFKmxeq6ARHWVKAfxjxIP9LT7BwRIWfhIQUjD/ASxo7MsQbLh58U3VgHfwN49TZh8io4qKlrInnBPB777YlJ/IDYYSkfOGjdJ1P+6LjoUWHSNFRbsdO1llaZnt3L7D9RygviI3V8+JQQMbET0H+E6yGjgJMNcwxhnvRmgOvROxbdz7MjqQ0+KiEp1F1D/C6tKtS1f9TtEpXeKZtzat2gg6wvfwveh6egTgnHvoLuvAnKNXqLXjOdhngr9FRChLgDnI2vH8OBneiWAtnOHo3ucf9otsDjXMpTbMUblTw+SLdKnbO5rlCk05j5Ef9MGRo0fUdwblQQ8l3sOJKKkskg764J/OYB9z5XWWlpJmY8aMUzO1irIKoS+yj5+0qopqBeHo1Lx/X4ZV1JRZQXmubdqyXrKNA8F6Y2yyVnwvmc/kpFT7YIlzFMZ0u1owH1F9FuVbWWmRNW3SylbE/sPGVT+prOuCeS6YtHixE77Jk120fujouY5BMC1NOnT5yp9t5sXTbUCf/vbRRx/rXIOEY0Pnh93ng/4lk12zePeKDH7GmS0+5H7/3fs0rWvrssn7bac1/LSndWrXUX2Cso+fMIpxkQcK0OOio4UUwD7DLtT+cyWzekG6w/rCbOkhanUMS6I9d+dWaDh6DucAzoZqOX04Epz9jDc6oJlnz7IvBAmqR9ZD5kHIl4hwOY+HVChfZKGRYbZk6RIrKymzPr1725mcHGvdqpX16N7djh87pkBieHi0ZJqAxYQJ46X/aTrKuU3TOPS5UDSBs489qdqLkhKNEdIWzpxfVvyivUCtEGOlBUFKaqrklX286NvFqnEYOGCgsg3sA4IUjAVEEFTiPAd7ulHjdAVioW/lRbCA+eAf9wOqS/1o40aNFWhjnkC2IFfAMKnP5AwjKMh3kz0GkQTkC/lfv3aNzi/2GnPn64vQC5zXzCW2qfrJffvWv2pRQLyJUhbLScCSRFSNlF9sIphkl4nwG9RlD8r0DyfCe/0YAqpdUF2ES1mlJIF3LVAqxfF6u2Z2bHL+7v9xPQeI7z4rOBTwF+jVmCAJX4g7gOhpgcMQES6K1moEJ5BM7svhwkbtPWS0rVn6vWtwWFNjNz7y53q7xeyx257Ve81btVJWo1nLlrZr7z4bMnS4nXPeeCvIybXwaJghouytN+cKGjJu7LnWrktne/afD1tMNJz65YrE8vwOgx1lxSWldsWfr7TMQ0dt+KhxaprG6+SxYyri4ksx8hAUBApcOr+T0UC5ADvCMyRLERHq0vsoQxYuIoxsDrzTadahZ4ytXHLQdu7cYR3ak0ILtRHjC88CF7s5Y+Gfs+63b7/7TsIAmxPr+PPPy1RkSvQe1gnoR9Po5BsdIwrXS651CuqR+2lhGmKXX3apxv3rL7/YTz98b62bN7W9O7dbfGyUhUNoXlutueAn0KYIGI8szMosykrKaxxvPhj64EDAsydaxtizT5zQpoT6jGfjOcXckOiyDTEJriN5+46dLCklzcqrauxMXoGVlldY6zbthO8kModcEq0Co8j8NkiIt6LCXD0X+EaaIFKYjUJo376jFAIHKRtd9RClGKl0Yw+TQblo4QIrzs8XLAk5a9GytfXs1dti4uJFtUtTufKKUktKjLUbbupZz/KSitT8vfCPPWqsRSG31QJ/gWUsXo7EyWxqjei4HC8Dkj2CkY7RzzNQQFdYVmE1Ia7HAxH4aU/fZB/c8oKVlVWo4Ltrtx4ypoF5EZW1EO5Rq4iVMMThRFVdnYoyEUHmwRurYmcKMJRq5gNkgqY45eWiNE6IjbQP3ntXOE4K+pG9B5+8UmN76qEPxGr05ldBmsEbr74I1RuvgTE7p+0Ma9LU1QTghMwtdJj/m5JmyDhkfXAigIEwLyjf8AjgVyH2+rqgbiBwjJ8a/Hfr06dvXUaT/UPkH+egsgrWFrrURlhFZY0K6zEsKAjn0IHCFwMlcfp/7cmVZkuGL1IjOXCyDrIVoyhry+bNrRTqx9P0DTlUZ4g4jH+UDCDgSh6qSRdvgisYfRTMkV2knuyV7i4D8VbIU9JLQAw4xDByoL4k+0EBLU6Vjyq/ttfNzWXNHFPPVz8F1mix9ww4WD1uiSsDfFKnwLFA/P7YKMw7Eb4zWavgMz5rFG9230SzJ58xs6AxswUNt298ZKoMfiihHUtNhH20yGch2ttfZr8qxxBHlDor5oRo/MufXG33XvOpIuToaAWqaqoNmCYZM+aS+7IXMexcgX6xvfgflxK5/vLnLTzKWTZEyNHtLgtd7mrgDh2SAxoTGxc4CxX2yvXv6vo/PzfDysrh108JDHEXAUX+qBdQHwA5cI6e0we+VLRb7ZqPoRs4i/jnIU6fNXfZsfG7h8tYUJYVlqDKCumvFd8FtRRrzSY+M0YwX9+MDJlBv5EJAUbB3zmDOQe9U0lAyRdaqg9PUFDMZzkXeA4MEu1pc+eyRwNwPvLcnKMw4+3fs1e9DQQXTUiQvsOJIEtDEywis4IlVrvsEM9ClgCj4+GPj591Im7Ose5du8lgPnzosD35rJvjr/73hmrTaBpGFJhgA5F6mGvkuERGyFABxooTgcNPvYOQCUFNA99PjZ2vJ+LZyVIgDzyHd6IIvqnTdXj472ohOB89cUR9J0IN54x1pWlYmSLaOBCco8gncBKoXYEjw3IF5Ad4l/oeIcexUZZfkmvVtZX2wT//ofFOvvF2FVOfM+wcMTPRzAsa84K8QisvrdD5THEsTsTxU1n2wlBXwHbLxtl1TXzZAxhoZFqYb9Zr/sYfncyOnq6/ucZzbSyb7FChy46iWxbu+7mOBbA+m8L4C/+sjtVAu+lYTDaUDF2Llk1txapfpL991+/FQ77Wd4EU9JDFvsv72ObxAVEA7/2xHsL3hiAA2/gemxF0UNz9y7+tUXJD9VgiYEwmqk3L1qonI0KOAeubk+lUrHGNK/x+km3p+z24N+rOKP5bH6qmICw1aQHET44exdnqSB4EzfhQPfYm9qdDqYRaFEZ/aYkV4ECEhaqFwUcffWjbt2+3fzzyiKWnpVltVZUa7/JQsDMeOnRUNa48L5kjMnhkSQkAaDyVVYIS+fomyVV6utaMz8QnxKlFgWqhVGcTLz1G7W5KWqrsCGC7v23bpr0MQU+Xrl3r+huBdOHcRSfAZjZkyBAb0K+/vpMaVuBkOD7A6KDVxZH3Xa0hqEFf+po05I758PUd6AM9Y0Ak0LZ9B9uze5ecEek0yJGio3QWeh2F3mJvgGJRo8bFbz5WK8q1EtejgEyCIkhQpwXFyjUhtcKLe89fD1LqmrqQPqZhkN/A/A1Fwk/ug4PRomkzPQAP5Iu53OY2bWaXys3T/VESvMffeNCE2Fh1ccYIQgjgE+e7SedhVFJ0SZYk58wZ4V95Djak75yb3KiV/bZutSIsHNLX/f1PbvMErydue05prk6dO1tRaam1ad/eTp0+Y5u2bLXzJ022EeeOtnff/9j27NlnTZs0lkFxzrAhdjon2/JO51h0VIQdP5alycTwwhDC2YGr/8G/P2RV1SF24mSeRUXH2a7du2WYTp8xXYwljJcIGAqSF9G3uXPn6h7Xz3GFrCoQqnLNeMBuK5pmIUoHEzUn1S5jKTTEWncOaPh0N4yDeHv/rfmWV1gg3Px5X3irwOztQa9Ym7atLWNfhmoyMGQOZx6yLghr1jEpwL/+M053euT+HCnuHt26WnJigiXExNiKn5fZgX375EgUFeRZfAyR4RAZ6+DReZ7q6korKa+0Dl16256Mg0rxsb44mMjD4cNHVJiHsUzmA8HFCOGAxzNGDljrqLgEQYhO5Zy2fgMHWnrjZlZYAhb4qGpOevftp07eZJ7YDGwMslsdO3W0kydO2MDB/exIRobmm/oHipRQpqHhkVJ0HCxg15lbOlZizCNHHDq7du6whNgYS2mQrCjA9h07Rdc6AirgEBMd7FXX1Cfur2/Une2x8eIje+VE4Kjn5eLkhVrLFm0sIjzSjmXRV8BFzVyGzhmBzAOy2ZAC5lLXNROZR06gdSXCGhkVbeeOGWutWrWxyqoadbCmDoX5ILKAYgN255t/+T2MjhXkori4rnbJRypRgv5Qrq2qtJqKUtu8aYMoAR//j4OfWLEf5x9aKQelFGLm5PV7qnK7ttU0yT6OyIns4/aR/WBXhk+UManMkxi4XGE4L4yPpGQKnkPtjcCJuH/cDWo6RzQUJwJDHSVHluufw10X5Tu/nS0ZhGEtOTUdYi/tPXSKM0AqBSeEOnbVyuUySMioYPh7/cMBT93PmlW/WBpsOAQwqquVeWB+WrVqLTmD7IA1QQ+h4AmsUHDGGMhEdOrS2WHfk5NUh4QRuHD+fDnwPOPAAQPONrELCkN5Tr6HztpF5aUa39xP6LuBV+ahRfVbHQMJCbwr39fBv73fyyGf816FfzPASz0aYJjmm913ldmTdKUt91rSFVHcMedpR1OYl69iQDIpFNhTMxLn2XJUcxMigxF9iN56+YMr7IEbF2jeMfw5XDFY397qjKabh1wgljTGXFlJnV2Y1pLs4jufL7bbrrtMhihySWYc6CqwVQwDjCoIBVR8qbqXWs0lOHyiehjLYRFRMlwJYACPoJu5z3iw76BT5sCUWAcFzD6wg/FJYaPHXPNsn8xcVEdWMWrRAMlF8xbNZRhwnuEMLH/QNZbyVLEXv3mR9DkQGfU+aNFCe9MzDXkcvhhczJSR9pSM0dCjBpBhd05UGKl5fioAEjT5FOtReZlkGJgeZ3DWkaO2Y+tv1qF9e3fWVlVpDTFkxKyWkyPdAy9+y2Yt7cChg7Zz105FSXkfWA4GM84Oz9a4ERDMM4LsPfOCc4wfuneOHTl8RPUOYPp3bN+p/gncd/ZVVyrLxF5auHCR9o/QBkEvJOYBfnww5c8891wdZHrkiBH6DPuIF4bjXXfcoUzge++/r+wBL2oqbrn5Zt33xZdekkHGWgEl+fMVV9gTTz2le7LmRJfHjh1j87780n7+eblsl5TUFGvZsoXrZRIWJidi247ttuSHpc4QRcbbNLOOXdvZzmec7ZD94Y9W88RncpqItnfq3MkumnaBRYZHKSpdVeFgUidPnLSs7KP2VF9XB/Vszj8k+xiDkq+qKhmkUCCnpDQUPWhhcb7ewxFj/pmfvNwc6caXn/ZsGsHejQq3G2+6WgHL/fsP2tix40Q+ATqkW7futm37dgVLMg7ss8ZNGklePKycsbIn+El9mG/k93zjF5zc1m+g6NVAoNMfbfygXV7XcMbs6IYPLe90nrVo2tyaoNtLy1wPjdg42Sr0QMCW9MgWzk1fBIzhLyhv0FPGfxU/69c36O++6DroeeQbogr6HbCHKTNFkCyoHUIHAckHpUIDXJoIozeat2xhWSeO2dtvvyUH87rrrpMcwpIXGR5mXy9abO3athXzH41NyX6zr4nwc0ZRL4njy17eu3uPGrW5LubF2mecITiABBl5FqBIwFo5Q+nvwrh37d0jO5YWAzwjOhUHC3g15wj3gYFJgdEWLbT/2BOc2/TigPADJyL39Bl1spbDkJio/3MdNaLURGGDkz3kLEX2sJHad+igIAN2GBkHbMCwiEg7feqkgkTIGzF76m+qrFYscEARCS5wbjJ26P7RtSEL5j5ay2FMagTjjsEDKRA2tKpaShjIAsauhxoh+CyUmF2CegYKtDxmigWFpcDT2LVp1VabX8qPWs3kJKVC+Ud6D4PC40XB7zE4jEkEjcErRVVd5Sjd4L2lSU1uniJbSgcFWQkfaYVBx1Wc4+BUi6+5tKhYWLPI8HB5kxxyjBWlgzKfMOl8W7F6lXXu3t0yjxwWrWS3Ht0t4+BB27Frr/344xKbduEF1rxJY8sG6lJWYg2SE9WmnajcrQ+30die/tt+0RSC3afb9UXTZtnSpats46YtajhTUFRg54wcLgdg4aIF1qFjB+vRs7sMkarKGjuw/4AiG43SG2H3KQXcp+8A112bFHtoqKsVoWixkM6axeqOTIEoBjrRGyLZnXvWa4DmjYtr3Ba9LH+qPfHEE1pv5p95wuumGExRnMpq1VzwfZVVpZaRsc1qrUrKAeakUSNGSKiX//STBPfo4UOKPpDWXrb0J60ZRhoGBBkBxoE33L1nT2vcpKn9tOxnO3HypDVq0kxGBVkLUa0dPWqFBXnWtUsnjQfnjChiYXGFNcIRPXNGEYHZc643i46108dP2MlTp1VI3LlrN1u3YZOiMG3atdN3DBs6xHnd5SUypIlQEzXOzDygDY6cwhYkXF9Qx/Peu+/JiRszZqyMGFiaKirKbPKUSWJ2wvv+csG/NY8b1mQ6hzUl2br0XFaPRD3D/vaXn+zxZzrW14n25N92ay7YG8CNSIljPAE1ePilbvbOcxTnlqvhGAqX58O5J8LarHlLO3gw0+54zNH4ffDSE5obmKqGDBtmUTFxgjGJtSo03KAZZp8gE+kN0+qwlBwcyA9rA5YXpYIiRDEpmhuDweKYb7iusrzUkmIi7L133paSm7t4oV07cZIidWiZNz95ORhjmVk7d8pcO2CS9tarB+fZre1m2Ss7XAbh2g4XqQ4A3DgRWzIYipidOS3sOZFAxs9Bjo4hE4oMCvt9/LgMDw47skg9uvewHQFEAz7yVatWKUrD/ngz43PI6vW6K+xqy87Js3PHnqc9hq4hAzF69Gj9Q37e+e/bNmHCBDGscWhr3JWVykisW7vKqspLVDdB5ElNmiIdNTQGKwYkxiqKevuOHXp+lCyNDTkEfvxxqUVFx1q7du2lQ4ET/PUv99gPP3xn8+d/JSf12muvEQSPQ2rZsp+FrUUucCK43zshQeHjRz6tg2GFw+ALIHzlo6+6/mPhhO/34JvGeXYl/h5QgzYLnIjGgRNxq7+muVlgV9zw6wVa1y5duggLjNNFEID59MXAfu7Yv6oXoDlkbILFREXrLAGG4KKqNYp6w3OP/OHUi+67vFznBocxhjNZQ7J+/OR9MMMIHnvDR62RWTq3qzA7gEvyN+7L2kBoIYpMAj3KuAf46uAeOCyempd1594YP5xtpP7RT+haX8jox8r4eKEDOJi5L2vIc7A/frx0tZ0/71xFGwuLXLNDDmfmDFgO38Vz8UzsLX7n7542mfuSmYsBDitCwrPPjZyr8DYhQXuYyCP3Zd/07dfXBgwYoIwz2HN0NuevNyB5Zl97gZFFZoz5Akbx27bfbF/GPmXA2YdkhvPzCtTrhP2TmpYqR45nH3mvg2w9MiFcUVCaiC357gc5EHRCJjvcolkzu+Tii23J0qXqU4SxRTCQs5z5BDLLCwMfynKe+9Dhw8pMM16MHYycNatX28iRI+28sWPt0X/9S5h7DE+cjGefeUbjuff++2X48bmM/ftl0/B7v/79lDkBrjR69Cj75pvvJDvoHuac4B6O8KAhA6xr9262asUq27Vjtw0YOFDzCex39IQR1uzt3rb2yZ9tz7wdFp8fZT179pCzhwPYrVsXu/WW6wWlZp1ra0JkP13+n6udHho0xzG/pafrmQcOGCZnmHqhnbu2W98+A2zL9o12NOuI5B+ZRc4wWhMTII0Itf+9EzRdtGgbNm6wghR9+/aVbvn666/tzjvulp5EHoDuotPpMwCjU5++faUjb7jhBvvggw/si4A1bNL2Sfb1qCArUf+0qt+jhnhRoGIe7e7YpfL/XinHjx4JTdIbyc7q0K6jFRXky1lv37adjE4RA1RVu5oYYEsBGsVT4SKTvHwNg3cG5DAE2QTZPYHsexYmsT8GL2XbA7IDORZB7a5FSM7xAAAgAElEQVTfv6X0DqJ3R2mJZJC6iKHDhskW25ux19599x176cUX1RiP2tu9e3bbRx9+KJtm+PBzbEC/gXb08FH1bli1epWyK6AqkF/mG/uBehPGyh7xRfD8nwwBWWcCXfSrgewk+9RJ9TGLSYiVvmvavKnWhqwghhhF3TD5Yaj/9ts2i4gkU3lG+5fv5FyBYrYrUOaePe34seNyVPhuen7RjJk9TXPKyrJyIYEEFAkxQUsbNWksR+VE9gnpRDKLvXv1sZMnjtuZ06dFxABTGlnCyJhoO1OUb1u3b5OOIMjM3lHjvsJCO5V90kI+e/mhWuBHZaUuKskmYMFLSwJMZlS0tW7TKmCiKdNE8cUoMHWcDAo2+ALwYaQeWTzfxAIjkwIgjEiUIjANGHw81SK/c1j6YkYJRBTFI452ksOHl9SnGKQqFWUiTU40hYwDRkZFVZX+hnLDiaDwi3vxuZj4FNu+ab3Fx8ZIUJgoMOq8T0fA62+43o5ln7DPv5xnrdq2sapaRytZUl5mWWzIH5fYpEmTxfwSHmJiZyrIPWOtW7UUFSfprMNHjlr2yRxr07a9lZRV2uncPLv4ksts+LBRtnHDb/btdz/aQ4//07IOH7TismJbumyJff/Dd6KTnDhpoqWmpKlQja7hZSXlElQwpRh2RJvrv3zxF9AbKHAxjrUpgaBUlNu4iT78i1EHBOIG83Rvn73zttaCboYYxYwLQ4V1r1azHMdkw2FIhOK8C5zh8tKTu8RAAZ0ZRUUU6pE5gHmBwjo6VmKUwVAAlpBNxudhHrpg8iTbvGmTahHoOn0i+5SdOnPG+vQfoC6169attfbt21lsTJQdPnTQunTuYFny4GssNTXdoqLjLePgIW2ilNQ069Grl3Xo1MWi4hNt5YoV6tWQdeyExSc1kENBSg4WJeSEewK12r1rhx0+lGkjRo5QHcvJU9m2Zcuv1rZdWzV4AeqUktrQdu/cLcMdR4IIJwfVug1rxdgEuxNjQvafe+Fe+/KzFcJ+H9i/z2Zf78O2pDhds6X6r8fu26l7iW21qtoeeR7ok3v96y977IFnHBvEK/84rnlFceJwOKrkUHXNvGAO4WH3ev3R+wRbokcE0Lsm7dtbaV6BHTp8RF1+WU+yERxw1BNhpCHvHMjsX/41SE7R2nsICXtG2GgimgE0rKK02GLDa237b7/ad99/r32NA4Yx+fjrHigfyGe7znZFz3E6KDmcicxSLPvm3i/t6jYXaP1atYEnvliFbXzH8HOGibOb7A9ZRowi+pZgmAqDXlNjnTp3VST+ua1vud5jZnZfzA2KVqPAaXB0KDPTnvjSOXfeZ3585B1WXRtqjZu3towDmRoX84BsYmByoNFhfvOmjTp4cTCBNWDQPfTQQzKU83JP25BBfW3FLz8LzgREY8eunQp0UPuA0bf1t9/soukz1CBy/fr1undhQVGADa+yMWMniOoyPh5YSqgNGkyNQ439unmjvTn3dTUg5PBk/oFDAY2gAzjRJBzO9+j8PTdYeF/z8JSvpPaZBf8T+QsKUVoFk3Uo+H+zAGuWhYNQv9o6cDqaXStml/vGVdiTywJgtM8o9Ta7dsMkrSHrj4GIoQmem2j2h1+4rII5WLfdmDldhxYBnPTUdEtKcMXEjhLYGfIqbK0oF6TE9diIUGAK3UNEnferqmstJjZBPzl7uM5HLh30zwVU+N0X1XJucJ2KOIOGp1zj2Uf4nvrXe/53D0nj/h5qwTmEvFZUOsy9j6T7+3If9hXGpsuAp9bBdBfP+Mku/eFCK6+qVCaFz3pcv6cb5TvZUx5m4Jq+1uqejogi3JKS06yUsyEkJKjpcZlCTyfJ59nnfIb7+AZwa9ascQ3Tgo69fJ4gAte5s9gRd/A7Z/n5E8+XY8/5gqxzHeOhWy1yDusTZ4yad6U3tAMHD8qIxsDjnCbi/MvSZXb55ZfbCy+8oG7I87/6yv7x0EO2as0a+2XFCjkKR48cVWEzeGxk/Korr6zr3YAueHPuXHv99dfljL/z7rv26iuv2Pvvv2/TL7pIZ/1Py5bZwoULJWdTp0xREeyQQYPs7488Ym+++abuO2P6dAULcViA8fz73/+2V15+WXTAOEfz5y9QZhInjbHTG4C5mDh5vC1a8LUi+hvWb7BPP/3U/vLXe6xv/95WWFRgO88csIsGTbHXXn3dVq5cIcrpr79ebA89/KDgxDfdfI0ykXt277Xs7FP28tY3lY26rdc1dXVTnnlQRcQitKkWmQZ1GKdyTinL8v/RdR7QWRXd1z/ppBJKQugdadJUQBARBSwogoi+KigoKIpir6ggChZUFBBFxV6xIKIIAgqidKRKld6TkISE9Pat3547Sfyv9T1rZSV5yn3unTtz5pS99/Gw7nfeCrrbF3qFBLNLrhqk/jjYCxJ3BJDYl4zTmZIl5X/ubdeu3XRvSSxh33gO5491+G2LIDHh8w8MpncbfHHZ5yQCtach7b+12Lt+ViOzOknJQnYsWbRYnEo4EJwPvuTZM1lqKsjcxn9h/+J6BDlCGQg+TyCTzd88/P9Vm8j5gII5zDmLrxeIfjDPBXOigSAqoiBbeD3o0+G5p1Qf8OVo9saew9j8tXqVjRo9Ws3d9h3eZxMnTlCCauDV14hUffjgQVu5cqUCk6FDhtqJYyfU/8IH66w7gmrGlnMjMOahymDgXHu1UvZyHHj2lAOHDlr1mjVErD6ResoKS4usbfu2soF8H8EBsPSGDeorCEd0hmr39n922boNG+Qnc11UAdu2aSsZWrgTJH9JoCkZGhJie3bvll2mh8mxI0esTs3aSsTDfcIWAWNEXAG7gU2igsjYUkUsyM2zSJpMR1XT91tYqO09csBOpKeq8obdYl0RdJPQg9sa8uW08eVIWBI0sJjI/nCjKRNzULIO3LAGDepXtKTHYPp+EbyXgSP65jfGm6wHF8MgEy0DwwCu4B7AnBx5k9eBbGDY+M0FaSMo4W/XmRLj5DkSLoOaK3UdHigr4RBjWPLAmQaZJpxujIPHXFpIuNVIaWg71q+y2jUShQ+VQYa4RFOas2cVIdauk2zNW7VUT4GcvFzbsm2rGs/VqVvPbhk+zGbNnKlIu0unjnbk0EGrl5JiN9zlRLWnPjlPQQS49Ji4BEuqk2KDBg+xRb8ssbVrNgm33/m8TrZuw1obMHCA/bv/X1vw0wJ1SR57773Wq1dvm/b667Z2zXq7ov+V1rNHT2WqayTXofbnynXBb2ECFTQE3XlDnAIBjuG5XbxzwVl5DUdSAA6/9/CYO23q1Klylvbs2Wu3jb7T0o+fUMdRMtOQd3FcOdby5ctt2Ogy2/l3K9u0aZ2dOnlKXRk/m3eZjvXV7CgFDHJ4UVuQ9nOo8HpE4DhURMXZWZmqWKAWlJWdYyHh4ZJJHXLDjXbg4CFbt2GdlaCbDxEbhadIMpiuE7jshIVZbm6+qgXXXnutIEybt26128fcY2knUyXp+8/O3XZp336WdjpTVSDkdcHVozj15x/LVS0AA0l5sVmzJtaj54UKLFBooHqDAbzqmoGCamzf9o8wrUCpmJfRsQ6zDK6aBUzETza2ft16Nnjovv+Oc4We5n8DiUmPbHeqEiJ8hdmzr1UCTF95Yp899lJzjen0CceUBahgnokoRvUOmbw0e3ju23rf26OeVBZ9wus0WnPykjx2bqIhTZnWCRwfqY9knJYB4sf3G8H4JcTTPdY5TA5a50r6TnEJOFWJ5ZzJtOQacbZj2xYpVWDouN+U/19971G9b9zIFy2hOrK38VImY92KvCnt6whVujgmho3qIQQxsrg8B5OJSB+Hj6QApLQN69fpvD+KdI6CcLs82PBam43Ov8Eiwl2nU0E+kpIVpGJ3MHw4Pjyo4kG+j61eyzp06iKbRTnZy+hxH7El6WkOCw2EgOwNgSLBFuN15PBBKylC8Ste9w7DiSPESaM6gjM9ZOj19vemzXJYUNCiirVw4UL7+eeF6mVx95ixcuy4rTEx1ezkiWMKSvfu3W1zv/5SQRf3iDWHvXxp6TuVjdH8xu6DCM85Geplm6pC6cysd7DjV+WiHGIAWf9ey9VXGU6aRflmERhkF0w88UQjF0TwXf6t6MOD6y4f4tQ/MjLkbAJVAXfN2Hz+7VIFEaP/vdZQz2O+Z2VkWZ1aKSL4cU9xdpkf/BAkUNYHUuIDRh/gsvkr6DYqPdWtrJx+QPFyoquSnz0Z2s1XVz1jHnOvuYf8zTH5DIEtr3t+g6+4+Qqvr6rzvCfhOsfd8fh89cOvY08EVaAeSB4qEKK7cEaG5iaBFETYuvVpCOl6kTD//HnzOeYhz/HgXJ3z5SC92LDEGklyEPkM68Q7/4wFlWT2MI7D9ZG9FOQsG/EIx81hzfLg2gVlio11XI9AKZGxYbwIIlb8saLi/D28kfep4kZH9sJCObkkX7j3zH+6ueNgFOUX2JZNm23O+3Ps8ssvVyOz++67z4bddJMyqL8uXaZKB0HCO2+/o4TjkqVLbObMmfb1l06NbNOWzYL0znprln3z7TdaixMnTrSWzZvbU08+aSNuv10Vl7nfODUhGqRSdZj8/PP29DPP2DuzZysrTOOwsffco/kFpJBjTp8+XdWJGTNnaoxHjhyhStUnH3+ifeH+Bx6w5i2b2q4de+zO0XfalClTNIYtWrWwBg3qWe2kmrZl03bbu+dfm/LiZEFhuJ9bNm+zp58Zb3Pnfm1jxtxqE15+Red265Ab7JNjrgo7ps1wBWJNGre0M2dIQDa331b8KtUgOBrYQ8abIAf/wzvOvy0JpGULqRo6Y/Dg+MeCoMtxdHBi2R9mznhL95o5wT7umjBmWq/eF0vinOODMAAqQ6B38bregWH9P+KOmJAqwcWQvgH7Onh3vw8zrH27dtorNq7fIAe82wVdlZxlngCnAb4EnAafAvvPvGUtKogI5P4JGNh7Kxx+37BY5GsHSfKBvfac4PMVcNvg/bwGHMdL4lcEGK7dkBzh1WvWWPOWLTRXDh89IvXMqwdeLbl8KsJ33323fBb4B8AbgYtDEscvLi4stvi4BNlwl+SOUpIL34d1e/7556tK4ZMZBBOsddYUY0LClXmME9/23PbaJ1JPp1t4tQhLrJloq1avkl106z9HghVqQnk6w6644krLOZtvv/yyqALJw/G5540bNRKMUKTuvDwFd6BiOFaXzl2U3KVTdfPGTnVDEq+REVq32FfeJ0GXAO2jKk5xiUWxtwYQNBLq67ZtUhCGTCy+OraDAJJ9gARDyDczJpTDF6D0xoIh8+WddSYyOF86JPpGOUwCgg0w9DhcRGdMWp5HcYHfKp1GRCrLgC6/8P9BNz8qEThmDDAXBbmQSYHzyfdieIn4eY84FRGRWnw8OJ9suuUVl4qt7mEEbEZkPOk0SYkc3Lgy+IFTJPWj/GI17spNdU1DII3irHFDRPKOinQQBStXVYJoDbJLSv16tv/wEZVYkTFt1bKFZaana9LeO76qpEE1e2jkdKtbr74wuMkpda39uR3s3dlzLCa6uj01/hlbvGSRlZSVWJ++fezTzz+1P/5caeec00oQHDLHG9ZttNtuGynFh3op9cXjoBwdHuWgLf8p9YlgVKxSJdUHz0kh6wxUhECv92XOMcUiPPnQeJXEwLjOmTPHoqsn2qrlyxVsodaAMoowojVqygHlvUSqLVo2sdLSPNuyeYMCD4K6Ca+4+/H9RzVs+7atKq2ReaBfBmTLJ5591kpz85QdXrNmtZoNkjFZtHiJbdm6zcaOG2e/rfhDFZZ2554rvCAkW8iNHTuca199+Zml1ElWaZH5lJJSz/79d5+ceBRd4CPUTk62pb8ttz1791lirVqWXKeu9e13uYVGRtrBg4c1H8AFsxDPZGbaZ59+Yk2aNLbSsmJh0ckKN2/RVJhuHD6MwPXXDxWUb+2atcoA8H1r162z2Lho4UtxEJnrzPmJk7wOJgL6PAjYfDa4aiBXaaf5a+IDW7UAud/cs2entbepT7jSO70kXGnWaZ9TiYA8CekMOAeVkEmzqs457+E9YdbTOYilv2ZJZGDnzl2CULDGuEcYdzY8Fj6GQ7LO5tayyFMRrsEkz2MM2Zwkz5ifa9HhIbZ+3RoZQs+X4nMYU4w0zhqwQpIIfA9lY6/nzoa/aOEvsh9q1gb87tRJZZ8xRkAM+JvvffnzoJLgN7Cgj8SwfHqb5FvzZs01p9Tg6tAha9e2rYiaQC6EPz1yRF3VIaER7A4ZMsTm/fCjbd+1164ccI3WD8Eflayjhw/LPgEDwL6gn07QSxDBPCeTypi0aN7MykpoJhUv29S8RQtl4NmoLr64tzZl+FSHjx7VPWKek4Dp1q27ffbZZ8oSoYjBcWvVqiHYTFbWaQUTixYttNu+CNS27g3miROAcUHEme1mYUGw6bODPpgY6oNU/zsIBggipAb9fzVfAwWl84IDwfutlF+3MddfpWvi/jVv2cYO7Ntts0/9oiBiRIfLlU30ilVINLIRynEtKLDX1nzqzjnIXI6tc6OcIx50qo2PTrD6dRtorlFRYk5ibyVEgVwpVagApskexPh6ojAQgGrRsdo/mJ8O6urIy8xRwW4DaIMykygLBz2LsP+8B8fKBw6cM3ONHx8EeHlI3ssYeN6QVxAU3FOQbOfU+IqHD1qAKnAebOY4y+xTHJPr5PrqNaiv/US8jYAo6tUIOY+qfQ/4fgIAnH/WFcTOs7k0T8vSd/iEmlcW4ph8nveynkgScH7Mbc7XBxjeGfOcC9Y4jg7OHa8B3aNx1uIlvyrTyHnwmngsBQVuz6+TrD2Se07gB4SZ+0knapJF61e7rr1APh999BGbOvVV8X3oUg1cb9Gvi6V3P/ud2fb227MEof1q7teqVnz5pYPqUNUjyPD8ohEjRggSO+e997QHT54yxR548EHZEh70NiI4uOqqq7SWCSJYz/gXQHewA8CVCFRee+1V3fO3335HwdZ11w1WICw+QGyseHHAanG8f128RBLoTz01XkiFZb8ttfPO72RbNm1To0uqD/c/ME7CDyj8qQPxsWM28vb/2a5du62osFjVY0j5eXk59u4812Dz2bGPWv++A2QDP//qIzu3w7lKvFCB+2zntza48ZUV8sTcz1VLA4J+RXKqwG6/9y7ZVyrtJJZIzgCRWrTbNRy8rtO1en3//gOyR5f17av+HYsXu4Z5Y8eOtSv/uMrMt80iH4GZ8dsJb/Jqb4E5emXtq6rYk1EXJr9TJ5GLcZDx9wgGUKRyvMYiZfGxe/iVwE/xK3iPr0R4vgPPeaffJ0f9Ovadpwk2VIkI4IMeCsX3VFQ0IiMrggydctCMGL5jbn6++oHBhaCx7Jp1awUdgutE8NizZw/ZfzL4u3bssA7ntteesm3LVluyeIld3v9yoTRwoCXxWlCowB9oKvsOY41PwHnzuuMKO44ffibNGOVLtWpp7Tt2EGIGYndO/ln1qKBfC9eCVDhw/jNZmfLF4TP06nWx+DIHDx3Wnsd6IxHAegIqSqIfe8V6AK6PxHLdlBRV2yGLR0dGSVyB+0GgilALwj/4ydiQdm3b27//7qm4d0CfCCAQBxBELCzUTueescPHjir5LsEDbE5wnSBPQr5/67lyYA/KDAmj6cqfebn5blDi46wlJC1IZyjehITqNwNKF1ekori5nDjlTKIZcReQzsvNlWED0w2RzgUilE6zlC1kIfM/A+YxqRjP7JwzUszwihTAFTgnHBCCHLKbRFMON47ka4QLIgJiGZu5h2XhhGFgKWO1aNNBDu+pQ/s0IEx4iLUMKt/FjcR4OdK2I/yEVYu002B0OZ/QEMGX0BLA4ILbvGf8NcEy45ff6c0+n71MOPbff1thF17Yyy69rJ+tXrvK6tavazHxsQ7CEe8gEUuX/WZr1qyzjud2sskvTBFxLT423hLiiN6jzMKCjsUOGFuxEZWVwWMpVulfC6qszCIjwtUEqX7jlcF5OTL1HcPv0mRjAuAMkyk6efKULVu6zO688y4ZPI7B5sPYSbGqQQMFTrm5Z0QgB2aCchHjzPdAQiLa5e/1a9cqEGDRXHZpH50L8wJ8d7OmwEdq2J9/rZJU7tMvvuTaC5eV2crleDzOGSAKP/fc9vbLwp+sTnJtdcOmWlSjeqLDALZrb8dPnJSsKR1qv/9hvoVHRtneffutR8+L7KJevS0xKVnROFKu51/Qzd3fiEhbumSJnXNOS9u/30mApqQk63+4KX/8sUIlcDDxCxb8ZL0vvkSRPtAtMNu9Lr5YxKKjR47JUFWoQYSYjQwUrCqtLoHE/5XEqZwiLz3meBGMz3hBmtycmfzASvF0qKxxvkDkWEPcfzCddz3tsluudbDZ9EnbVfWqnlgTwUq77ctHBJEvXJcu3hCGjoCLNbht6xZlRnl4SJOI5aGuIZivLHK/MXxkWdyajLQIlNFK0exPt19++UVrAkca5x8oI0EV5VkezB1gDuDWGSecEZwW7mN+npORxoCywbN+HeTJKcywlo+dOG7v/Rzolfuk+RVmT9a6V+sew0j2BzsCjKJVy5biEHGNlHY5fxwa/qf5FRtUWnqGZZ3Ns4ioaJs/f76cJaoOrHfOHdtBRQNHgiCJTZIxAQpC1YI1P2L4MOverasaFHLuf/71lxwHuvIScLzz7mwFVPc/8KAcEPgVcBq4dshn+/burYDEHDiwz5KSalmPHl1t48b19sjSoNssQYSnMjzqywgB54FAopSGDR5f4O0M78MDYLB85OU9A4IIKra+UhH8Pi84hi9AvO9m1Z1XXVmZlaKJp5qJQqmj5wLQ0jAlWxh7NnUqT8xPKk5vbnAO0h1tB2k8eQ/jxBygZ0lIWZgl1Uqq6CKMpDLjjzOCMpD4BMg7W7kw4jhk3hFn70D+kaqgd8w9LMJXu7nfvnkSv33GkvnlILpOFZC5zTl75x/7xDFl5wPCvQ8u/N7D69hoBfVVnBn+5vhe4YyMPAEEpGacWM6R7yR4YF77/YTjsfZw0J3aWqLOgeNxPWQHCWY3bNig56hkocDG/OeecM4cl/Njb9UaomlqjRrakzlPzoPr5oe5jJPDe73EsYeA+coIDgj2COWl9Rs3yOERYTIkROenzCPrJD5OuvbIh5LE8wEPv7du2mI/fv+DDbvlFjmp11xzjaA1wJJ+WrDABlx1ldQBCSJoTsfaQsacvfm2W2+tkMMkWYPdYC2PHjVKY3H3XXepuvD13Lm2ZOlS+3HBAnv77beVqb77nnvsmquvdjj4kBCb/e67GjeCh2sGDrTL+/dXR18CjalTXxEXB+jkhx9+ZBdddJEc65lvzdT7uSYSofAI1q/bIG7JIw8/onF48KEHrF79FIlgkKT45OPPNN4EE1NffcUOHzpk51/Qyfr1623//LPDECDCloO7Dw2FmOr4eCFGX6EYi42Osz9X/2Fdu3WVY4sNfH+Ts+39k3pXqE+5ffGsbfgjIOqHuXU8+6MZ9t1332l/APa1edMW+22z67rereX51rJlK9ljYDEImOD0ssd90iAI+HkjpgKz4lWY/o8cd60rPOfKbMyEadqDmdvMeeY384eEDs4qeyddqoG0s75i8fng22RkWttz2qha7CFNzF8FBEEfFFVdAqgS/qN8maANAHAdz3HgO33VQoEHyIzgfV6ticuqIFfLsyi3Yrpz79ktGBx9UY4ePyZ/NiaO3k3w7sJsxYoVqq5Q8SKZSe8LKmyob53X5Tzb8c9OrQvWEvsd54+f4SS/8yo4jN5G4uzzQ8IQxALvJ0FdKznJkpKT7dDRI7Zh80bNi+qJ1bVmsSEkz4FdM86Mp1NtTBDcnTWIHys+IzCw8nIRqmvXqq2qj6ojJ06Iq0JfKvUYq11bPhB7UWGA9iGQoKLIuiaIWPnHCu2b+Fp8Z0JcvIWgoEowUS3Ksgtz7VR6mqDqHs5JEEFAAVQr5Ktp48sp6XvVJJwPbj6/WYyQ2vKLipRhJ1DgBImAiFLIAhw5RIa+RDhvbj4RDM4Qx+Cik5OTVLqhfOJKtBCuXXdRDC4VCEei9F1aQ6ywiEZBgf5vtWra7L1BxLklg+0JOWSoMMa+LwURPYEQOSmuSZKE+Y5wBy7s4v4Dbdu6PyxUiqRlzgkOZG2RxiIrSkUDIwq5qV7DBrbg18XWo9dFdvDAfkEfmBTFRYVyZF54Cy3z/27UI4c8bv369xc3Y83a9da/35XWb+INFZ7kqzdNkIxXVHS0LVq0WFm29LQMG3r9DTZ40BDLOZMjqdniXIezLy13hPSq0mcq6ZWw0btmXyrxA0NRjFFujZuv1ke+/zpc2HGkL3GecK63bNmiTPttt90mIxQe9CDwRCGqE0xUjJPkMoEaRZJZIIDI1XNIOILlJqBKSz1lPy9YoCCARl94ydwTJvQVl18ug0Km/zTdOmvUtLsfesSO7t9viTVrWRyT//ARBSdInvHZ2NhoRePr16+z0PJyO37ksKTXCPB6XtRLgePHn3xqSSl15eQcPX5ciknXDLzW6rdw5d/D+y622PhEfT42hi6QNHQrsg0b1mkzIIjgfM9kZ4qTwVzBGOBIwocgg8OGTjafzGjHzp2DjRlCe442G5RBIsLDbPBQ4EdeAQdL/P8LIlJs2tNrnPJTfoFNmHFVxZx46aFlFh3lBAFUiUAsIFA/yy0qtDvHo7Ppytmvjn9CBHOI1QQQqDHd+e74imMd/tldA+sEQ0KgT9aENalAOSpKmQvWoNdlJ5NC4M6a9Zle4cJLy6xunSRBsCiJI1eqrGZhoZIAwqIGjYCkbkUDt1athJem8Rva2cm1IV3GyWjxPPOQIILxlTNUXGRvzf/Cnb/PgAVZsVt7X2tNmjRTUMvaxBjT+ZZrwBmjmshG9u2331qPCy9UtgYCJqTJp58ab8dOnLC77hlnnbucp2vD0BIooDYjIxgapkABg0/GmjXAuPBeHJwN69fb3+vXKaOKOhf4ajYulFA4xsKFvwha8cCHYJoAACAASURBVM6771q3Hj0VTDPXCSSYp2imFxbk2Tdzvwoy2SVmIXQ/KbWxTzqSom8wX4FKe9RXFzx2yVcVCADgOPlB8lGHj7j8HPQYKB8pMB9dYDJs0Fu6v3PbBDCJIKYY8Ve/Cie5VZv2dnDfniBjH24hoXAI3Hdw39jAIdiSkVbzsoQEdVtlTnjnW6Rm+AtFpRZSGqaeHsxFMPW85qsYzB8CCdk5BDmKnHqTh3OQyScRhFgF8475ir3m2CJUV+lWzN8eruT5EtqT6HUUE6MfDyPied5TtQrhCdM+CPEVi+Iieg+4CoW/Ps7XQ6T4m3PD5rGn+eZp4iPQ8wXJ9FIX0PuKIL8ZR76TMfQYeI6lrPbx4647uqoyJZpzfIdgRcEGzucdesD1UGBdeSiVh3H5rK53Rn0Aw7V4dAHOpYMUF2t94BRyTpJvDDDoQDlQjiEYIhAHdkgGlXWDE/Pzjwvs7/Ub7KMPnewrlYWbb75Z29EDDzxQQQr3QcTfmzYJV96tWzcbPGiQrpXNa/s/2+2HH35QxZBxGHXHHbquV195xYb+73/6zNy5c+3+cePkCBIcUHGEoC1RhXddNROeBSpM9A4iqOF9b7zxhustIAXAYjn1N954o9199z02btx9glYxTrfffofdPeZuu2fs3aog3nfvOGvZylXy1G+nzNnmdm3b2e13PmLXDbzMOva40fJPb7A777zF4uISNN+PHTtuufkEuOFq6sbcSaxeW0p6H7w31NasKbKHn5yse8waYn0cJeMrGLgLhj3c5PPDDlJ0RWwf+WZUQUlgMB6HDx2R3dt6FJil2ZXdLhfnkWsBssxvhB7YWx5JfqRSFdZvU0HFVx/mucC81GrtgohR5jINcZOdaAR2Ejt4Ua9e+h7mAAkaINhkuPERvD9J8732bdpZSlKygxvhlwVr2FcYFBwHlUEv38r7/BhoDgeyr1U7VvtqA8EjyQcfjGj9Bv2OVInIy7Pnnp+k5NYdo0cpybZk2VLLzTtrhw4fkm+Eb8N8iEFuOVAoYn/v3u1CkfKPHT0uSDNzEQe/YaPGcvaZB6wZz3FijNkXvbIS54ZjzvuohsQnVhcPd+s/2+1k+in1oAEO6pvU7d69S8IqzGkCmYMHD1loaIRVi6ymgJC1jmITexRyrjQJ9n1mSO6zZ6GMxfeSdPPVZc6P9cQ4AZlDxARb0bFDJzudnm579+zWGDRv2kx7KgEa48ia//fwAfGDCUaYj9gffHxsl+BMH0x+sBz2PAaFL/ScCJxyDL4Y5QlIUoUrQsHgMAnAHoND3vz3Jju/cxdVJzCSEC0S4xMcczstTUY0NiFWjgKLyGs24wwoIxntWtATNGAEFK2GQTZyxh/DzHPwFhhANjOyYjKowtdFBXAoICJhwtk6nfYClzVOiLfsPGe8MSCR0bGWk3HaldaQuczLV7SIrBXHJ1BikFjQwoqHmDVs3tT2HT4oLWyUJyD9Tp5VpaGb+sy7DXzm5AVyHk6lpsnpBZfepEkLu/PjJytijfdHTpMELJswxrjLeRfYe+/OsSsvv8oGDbrOjhw6YrVrJklbHKxbRJRroOI3BJXU4UUAZ6ISUeAUPrhfnnPCJHL3s9jaP3CBzu30V4f13MqVf2qC1axRS0pGqm6gbiJFFAcTwJlik0ZBgow2kap0rY8eUQAJqZwOz2cy0BTPtNPpaZaWelJBBOcGxpuNoU+fPsoqoSzU6pzWtmbdOmVeIFQPGTpUGVsyJqhiUZkgMD1x4pjKg8BT6FZeXlRgpcVF2nDAi1LCpdpUXFpmD0zoY+Pvn2cp9erZveMeUAY/ImGJlZcNtoLcQisrJniNsdCoavb32jU2f/48a9CwnnXqRBWgzI4eO6y5t27dWps2c47G6c6RNykoZT5eNWCAXXxJH/viyy8lncfi7tzld/vi8xS7+RafMfZOHUb3v+mc92actZy00/bQpMYm1qqZvf7UKntoimsgxryZ+vB6BQ4ia4ZHVihRMNfpzp5XVGijx7vmQDxmTZ5kScl1JPEKD4dmcz169RLsA7k/uv0BPyGI5V5y78BOMm9Yl5D4uCce9oHhgSQI34OKoM/YCpNeXm5NGzdRIMo6Zf4QaOHY9b6kt1NVK3PKORhHnAA2NtYi8z8+LsZ+W/KrtWvTWsYOJ4LszathH1YgboZVu9o+W/6Tru2OK4bKofG4+bS0dBtw9TVSqUD9hXkJfISSLsacMjkBHYExRh6bcskll+gcyULWSalr23fsFsmcOY/x5Tp9pjghsYYdDrpXkz1ljEgO+ACrZu3atuyXRYJkYYSxC4898YScxToNGlrqsWPiVSBfTEAr6FngHObl5lmtJPgZZbbk5wW2cOHPasSIP37y5HH7dL675oqHjwVyfRDxf4MFL6vL87zZzzXPrwmUliq4D54V7YOLk3bL4Le0xud2C3pOBHHKyNVXVmQYB9843H5b9GOwiUdpXlH9Ze54xx34GjBEgkbGKiMrU/aTcaUawZzieSsLsWrhMZaVeaZCVlXa5EFWUZt9iMkWei4OfQ48pIhjsVcALeXeeCiego9oN789SRob6PaIyqoJNhz74rP+/K6EKTluhuCtQU8jjusTVL46gNIOSnY+QPGwCv73JG8vDcyex+bs9rZoVwGgB0jQcM3DAZy6ntOR5xykIZ9JwqZYY6fk19mzctCoglYNlnzVxHM5GHPey+eoTBCAeJUp5lZVHDoJOYIcHyAxnzlXnEOOgXOIoIDEVfLzK3pg4GDh7ILrBtJENh5bTCIAxZYpk17Q/oFkOEkZ1K14dO3WzS7s3r1Cxpz17zgPbylo+Oabufb78uX6n7EAzgQJmsrxBx9+aJ9//rm98/bbgs9QpYBjcdlll+kaySzQwHXp0qVqnsr/789xNpzqBkpPwJu45zNnzrC3gu8Ezvvqa69K8YnGtROenajrGTR4oHwLqvMkLQiMQV7w3WPH3iMhFKRTn3tukt166zA7kJak79q48nP7ceEfNnvGeLv55oH6LFUIAgmg4KlpJ9WLomnjlvKjGNcvPh2uIGLY7ePk3LKecIIhVhNEeJge5w60eHEe6n9mN9YbLGw+fhr2bs5vTma3whTEmfVu2Cvoah6rOTZu3P12TWYVxEQlR9t9lkqEz1cENiistbMZj9ir+t3C/rXaP1zpFMsKg+RmWamq0YwPWXSamiE6oepcfp4y9vSLaFyvoSXXqu24EAEPQlzbQElJX+D7OgQwJFUbA25E1b/9eyuqE75paiAEUlGJDCqL3F9sy7z5P8g/uujiXvbXqlUS8di2fZvt2r1T0vmDBg2SrOuhgwesXds2klC9tE8fqTKpZ1EREuDpFb1WaDpL8tTL8HtIsFeaw1axN4pXHBqm9zVr0dzKQ0Ns2W+/CR4UWz3OzuadtX3798lX5l7TRJjvv/rqqy3nTLYgzGfO5KgZHk1VqQBwLDVcLLeKnjEEApwDdig356zWP4lCfqOISfXL+dmFUmhiD8S+IQnb55JLVbk4ezbbQsrKHQohSBpRRUWdCYgyhQL2cK6R65J/j9LkOxPGluNseKyzsmdVJPNKysstpUEjbZCQZdCMhpkNVwGsOSfMD6WQIqoYRUWSlGIDwfAR9YdFhUt/nwmIk4vTxkA4Y+82A6oTDDyGMKoalQxXIVA5NSjpOZwsRt9lQpFaJGuO2gO/uUAMMjcdWIHUMGKiLSo2RsRpJEoxykBuCHaYpHmQtOFrREbavVOG2PsTFqhzMNfDYjhbkG81U5KsJKTcbrrHKei4h1ttn7/1j90ytpKgNP35+ZJ7BIMI/IYg4kx2jk1ZG+AGgn3/o4feUu+G88+/QLj+tLTTFhEGLr26tW7VWsFb+ok0OVShBBGS4HUlvEqZM8eJgJSswELSZkjBhsnRV/MVOucOcc5rxtdHK8rhYGwZ20x1c423mPg4OZ9n0tM1Rmw2bDANGjWV9CyOe1LtWirx0a3x/C6dlcEFUoX8Lgtq3bo1dmD/PilGnTp5wm65+WY5c//s3CnH8cIePd0GhRxt9UQZH64f1SbGTNrEoaH27Xff2A3DnYP+6qQ8KzybZTlZmXJ82TymvNMmuAeuDntVr2ese48e9szkKYJJhYS5Tr9PPNHVXnrpsBVmd5ETANwqLe2UFZcUWNOmjS2pfooV5+XaG2+8rjn5zKTX9LkbBl9hPXr0MBxY7h/qFkjGLv7Vd1AzW7ump3XrHmRzK5w2KlJkgUnvHrTJzx2WWsT455tVmTdmM545orEd/2Y7m/7UYfFe0BuX+ADqTUDBQsmSRqrDJlC6shCzu58Zp+O88PAL1rRZ8wArboLs9Onb1xKq0ywPiAi4xVhtWKwF5jdlUB5oYrO+cMIJ+l32tkTZc5G64pyRUrOpatU0/xo3aqw1RuaLEjbrjGwG1TSv8tKseXMZ5cNHjugzVAfIdlBZykpPtbiYasJ3796zx14OMluC7XObfaI94AS/eP148Vl4AAci6092EjlDqgjMTQwd38M4/rLwF813/sfB8Zlq5kuPHhdZWHikMKVszGSJmJOsTyoJKHBt3LBez5NlIgBy/SpKlZFlo+vRrbsqrlw3yYkLunWFrGIZp04pwVEtNs4IGLSGysxVPUNDLSExwdJOnrLiwlzJNN5yy00ile85Rda1Sh8Gz00IiM2V0CQfVVBxAK70fzr3yXOoJEyPHjJCCYH3vnWNAL3Y+9ABl2p9cU4O9lhuczettFG9BzgZ3TDnSDP/cF77XTXIVv62SPaP4KtmzdqyG9xPH2Ay1gQObESMOQ4X9hncra/iqOJgYRYfnahsKZu558rIMQiyj2r+hCITXILISO0HNBHFdpFJBK6ZX+BgO8qOaR9xcpH8zebOBuwhQt5R9/AHXxX31Qjmtc+wc918r+8P4QMMX9UAeohkMkG5h1F5GBTXyTlw7t6h154XdE725GzgAz748dfgyeGcK+vN47x9EscH0YhBKDAJ3uNhVL7PBc4E36kNHWXCqCglYJiD3CPBKMpQuaPLu4P2qnpIVSlQYuO9zAvWOWIfJH98ZpX3QjhlXiHFjNNOUMR6J+jxFY7ZM2YJV44iE1U41xc2RBCmt2fNEl8B27Z5a9Ugwuz9998XtAmiNfeaCsV7772n/6+88gp7YfLkCm4D1/7D/PmCSC38+WfNPZI899xzj/Xv10/X+dHHrjM8PSII6F9++WUlfvjMrFmuCvfCC5OtXbu2NueDD3Tv3pj2hs1+9x179dWpGgOgxeef38UOHDqgJOXrr02Tk3vfuHs1nuvWbrB//tlun3/xmTVq2MimTHnJ+lx9ty3fuMHstvU2/MRgdfZGaQ07iQAKFYZOHS6wDX+vtZ+y59hBhwC06wZfoSCCSoT4OGquGaEA4esvXAPPq67pq3VDgAe/QCIUsbHqz/XZKkdI903jPeLx/vhxSpr06NFTiZaWa1q693mEks8rYGIC0QS9Hm7mAwj+fQdlx+BR+k5nHZO9HIWuDz/60M7t0EG2nueioqLtx5/my4awn9Awrev5XS2pek2rXaOm1jv+i+BM9GcJ0BPMSxx8XvNwPS/og/3l74pAIugZ4hOq/tx8QOIDfA+nhr/1/bx5IlR36tJZSW1sDEmnjKwMwZ1q1ExUjyz82ubNm1njhg3VgyGpVm3Jp8LHhCDOOmH/I6Bu07adZQNxPnpU+xEJJg9lYj1ja1iLOPeIyvAaMKptO5z0eim9F3KyBGfCwWcekhwjidf3sks1t0EBwHsh2IZzSqIRm+jhkiQHSWoLlRIorKlaG3S5Z/0BheQHO+VFUZhbVDOoZKBQhc/ONcDvIJkO1wXbwQNxoey8syoCcD7YBSU4ECQiqRAZZSFfvv5UOQ2qhJlSJqdIBsfh+XLUeI3sPU6Lb0ABuRb2Osxv/iaYICoCLkSgQcTiZSq5iZExURaXEBdEsThZLtPNYENkYoBRK8EoMZjIniYkxFeocKRlnNbG5NWeWEgsOD4PERYGPaVDBgqDRwb3xPGTMppItiJPVVzmiONNGje16IRatm3DKisvKbUHXhhSsUj4471nf7RqEZGCb6iFeFmJhUZHWnpWhj00xakSffz6VqlBQUZmzJ593anU+MeEB6bqpuCUsAkPHHa9e6ldpeTBP1+uswYNG4swx2+ck/JS1+wPNQBayAPD4VFQSEMlt5AqGq6w+RXmW4GgV6fd+o+IEGwE2VxtakTj2midprLPnGGAyLYy7lRtHEbcqWxBmGNBsjHjRIWFo3TU1uLj0GcvV8WBvgMECRERYZIjQwbz77832mlkOcNCpKudk31Gk/H6668Xsx+nFY1mFgpZr4EDr9U5dOnRw6wQuFaIgi1pzoOnJ3sYn2BnszIsM/W4XXOLw9T/N9MPNtyN0cpFidbrCjK0gDwdZvyJJy62R++DKFxgDRo1tsJ82tOfsXIrtSVLFlvdeinaLGjIg4PM/CKj4iRwO8gQnDiZarPemW3dLuxhH32MJvPNGieCqWuu3Ruck4ezVTaXq5wNlc9NfXRvoJftqkQPvdTUZj+Xqkw6DaXYsAI0mjJgGATmLYFEXPUE27x5iyoQTaTxnCo+BPK2+w8cstFjxkgG88jRY9amc1f7d8dWde9F2IBKAmuBtUU5niZvbEQYFdQpWFto/hMc1q9fz3GaDAOWZUm1k0VW3rB+o64bx5tmVOiOo2akbEZionW/sLs2FrIcOGSe87RsyWJLSaplmafTtf7eSPm8MuvlRT8Omt3S+xqr36ChMOAcl/UzaPB1wkTjDQCjxGCjm46tuqRPH2XkqFbhKDgSah19L3KabLg4DCNGjLQ+l/aVTAdqY5SEGQsw5zhi3Xv0lOIaDpjvLcDa4VwxtNu2brXbhg1XIOad12oBmRU7w3PhJF2KigWh9Nwq1hX62+BrrazQfv5pvv3yy0J13/7g20BesdBs9PABFhpSbrM/CTKK4AluaWH2uccaeP6DZz16jVcfUHgsAt4A7/XVCRSZXNB7+/8GCdqGvWRj+ehPV7G478obJJGNfYAI6uaH2fDbx4jHkp52ynbv2G7JySlyYhkTxpTxA9bEZMX+cc3MFSoIbDJS+wgNVXa1Yb2Gtn3zDgujJB/tOlNjfwg2BOsrcjKJTlDDnbuH9nAfykPK5VjxOt/PffIleg9XJbjznAfvhPjmcR7OxFri+j30h/PAHnp8sb9vHjLk+zcg0IFEOcf1n+d7PY9B4h9B1t6rOnEN/hx5Hw44DnLVCkLVIMZXQ7hG7oEPegSzDaXDfYGO4QMeH2h4fDjPs+mzqRMA8LqXn/T8FOwvgZZXhvKwLN5PUM1vMvw4+3yvrwTBFyKjzzoHTkgGF3UbzsvLvP/y80Jb/edfNuHZCZpfVBr69O6tnif3jrtPnCOgRHpt9mybN2+eeBIEZmPuHqP7jU4/ryPROn/+j+JfsfDH3X+/MqqPPvKIMtsoNU149lldL/eOOTN58mR76cUX5bg+9PDDmkNUJpiDXO+MGTMEt1mwYIEyqCQ27xg1SoRZrot1OeeD93V/eO6GG260YcNvsaYtGtmRQyesf7/+NuqOUTbg6gHaW7nuhx582Nqfe66O98UXn+sYafaoWc0n7I5eNyoBBC+B3iioTdJ7o3PHrjb3289t4RkpH6jZ/K1DrxevCN1+zZvSEvGrqJ59+/UC975AE2HkJbeoEkKQuGXzVl3bvIjgPd5cBPDEW0uGSyUOmVqU0dhX32zqegzJRPjKg9+oqoi03dXaqzdQpNhgh55NVqKYOYGcLhlx+n6gntXzIheB8DwS9V9/+7XgpB9++KH976abrHvX7lYjNkGwF3wRz13xcCMCB9aofJVAxrWqzCtOMzAoBQ1B/wclB0BmBJVAD6/l8yST+N/zIkg+UJ1i70JFj71q775/ZbfSM9Ll78CRXPH7ch3vnFYtrXnTpoL2wAHAx8MmgtogUGCOooLUsFEj+TfsIb5pm+d68B4vSoCDTvKa9Xgy9ZSdzsrUudMA+PDxIwpk6qTUkS+EHYRYTWNb5hiJehLmICDgo3j+lXhpJI1LSlWdp/pwOv20qgp8jiCBk1bFMRylxDNK4HDfQN3AX2He1qpZSz1ksDs0o4QDwdq/oGs3O3rksPwDhFOOHD+q4Av/3ksE4xszHsCfQj568eFyMsHqbIsElJffKy5Rtp/MblbOWWHAZBApR1WLViTCxCKagX2OI8RgeV1cggmP6YuoFqHsM4NLhQEyNQaZ41FKckQxZGUdpIhMqetc7Agh4LGAKTmcLBCneAUrPID8HD92XM4wz6EIwHsIhjguRJpTmadFaiECJEpr36Wn7dy0WhMbCa5xkwbbm098o4Z0EHmImokemQDZuTkWWi1CvAomOtyO+vUbisg94uELK31Fa2JvTfnYkYpiY+WYX3Zdu//KHFQJInbN/Vuyr2QIi4rBn5GODLViZG8LiwW3AveQlZZu1WIdEYkFVdGUBX30ArTPcy311EltMnyG4IvIVkQlHiIvRVtoRKTlBePLAmOzYrzJPDNOGIi6DepbWUmxnThxXPeGjeXzz7+2zl262SWXXKZmWfFxsZaZmSGOwun0VKuNmsCZTEmjUamAZP32228JLwhmFKeT84SMt3PHDi0WjN+tt95qsUnOcco4dpO7/pBQO3bshDUHDlMtWnJjpUUFlpeVZtu2/G29rj5pLz21X9nTx17wylNx9uaUfXb/Uz4YXG7ZqUO1oRAEsXkChWGDjIqKsM1bNokbwTXGJ8Rq/sHbIRONwgVQL5r34NQDaaIi9P0PP9qwW2+1m28ZbkcPH5H6yIBrdla59z6I8Fh0n0HWtlDxvtefPODkcMvN7n+hob362H4tTK49MjyyQgaZeUwQqyCCTSUm2vKp7pxKVZ+MSDINeRAAG1lMbLz9u++A3f80GSNPvDXbvW2Tqoccm3WJQcGxohKRdBmysO4x/4UvVL3i3hJIYFDhp7DuCCT37ztgPXtcZK3PaSMloiZNm8hIATtgM1PGgg7FUVEKYukZIGhHdDVJK9ZKrG6J8bGSiiVQnl7PqbDcf2q4/seBhSfTunUbi0tAu/qkoAV//fmXOAg33XSTNnrOnyCA78RBu7h3bxH9+U4CUzJE3L+69epKgpXmPcwxMnEEkWQMcZYIEgcOHCiDSiBBlgZ+D9/BNXvjz/8YTBRX6tSuLbnYeBqd4dTl5QUOOapWqAdFW2FQmufesraomJEgKCsttlx4N2v+slf2OXlePYL+Ts8+Nsom/fV+ZSbRT5eKIIKguOrD7/4B1Ckq8DAKvRdx1u66aZTFxsW7fgDFdDd2TSo9WZqjiQsFVC6PijAdhBN0vo4LhjJZDc1/8LVsvKw5Po8N9WReOq96bsK+/fs1L2isRkbLZ8FDLdTycwo1n31ig+9X9gxJ1rJSbUa+USj2Stn6KNaDkxZFbc5n7gWTC2QJfUDiA0Dv/PpAwH+Pr0iw4XteAmPjidl8P8Gnb7SogCaAGjEO5eWV/Rk8L0PQ2UAK1ldHPPGa39hTHp5A6u8g5+LJ2x4u6HlIviEe1+ozqU54wPEx+D5+BBmTHXGBLffAV074nO+a6ysQwuInJmrc+MH55v0E3ryXdU4QSFV42bKlFfK2vrpDcO55GDhC8IzgxHB8Mrrs/zRok6RyeJi1bNHShgwebF9+9ZWSe0BKSIooQ1LuuC9tWp+jOcV6RAjEq2e5PkUmjXvsIE2u8Cm0lQUQOK57+C23aK5+N2+eUAT4KjiBXBevs09e3q+foCtUc3gOdbfevS+yz7/4UufFQ5n/sDCrW6+OKhckH929K7fLrrjIDh04bnt3HxDvk+eaNm9kRw+7SqKDu7mAsWPHtvb7sdX24IDb1R8CZT+SnVRsIiLDjPXRtMk59tvvi+2D3UH1AHQiiWa4SqOulw0DIkhTVT+XmQs/73BN/e67eozmzqa/N9uKy4IqeCB/3fN0D50PNpWKLckSgi/Uhchmt251jk2IqITEqiJRRYEpdsx/Ybh0pE4JKp+5j+eo+zRrhnUNpB0OxoaNG7Svs945z4t79bZvvvvG2rVrpzlLoqBV85aWGJsg2VDmi5ceZuC8LKvkjat0o/ZVBp8EFb8Cw1o1iEAUR31kSv8DhSIjL45FAJeieko1CBtN40KEUjy88NiJY7qnJM9WrVqle9yoQQOrVzdFSBUcbPgn+JYN6jesgMCyP3lnHX+V+eKrkpIcD1ocKCkFxDDX2Z1DRw5L+ZNrKSotseOpJ+zEqRNKMLAGWZcgc/h+qY+VcW7HpJYJ7JtxYU8SQkYqpcWSXYWjhO/noZ214ZrGxcmupqalW3pGhjVu4pohcy6QrfGDQRdQDMCHZ214wZgmTZsKigwnlX2sPNR1riZo8RVQlrKS8o0aW8j7z99fDuxB8lXxrjOolB3y8rUwcd6jomMsJaVuhSIExAuw+ixu5KO4MEVt9JngBgqK4VQ60P7HIJMdxGhRrsHxxWhgoKlAaEMJZEpl2IsKlM3mb5QSwJGBiVW5PARpvjA5++JPhITJiQCDKUOE4xQB8c41JsLhohyDwg3ZNL6rZbvOdvzQPouJjFBEBvZMDiu65RC3IYeDUScTFBYiPV+CCIwnhNbScpNs2BNTB1eE9NOfX2Bt2raxPXv32Ngnrquy6+NQVq7Wjas22bQ3p9tzz79gzVqeIy1iFEgwaq9Pe8MZp9JSe/yRR5RBBmf+7KTnKohpsnQhZk2bNLVB116jysObM2bawUOH9J4rLu8vKTynshQmp4ebHxoerkkH0blfv0vt9+Ur7Ouvv1EQwbg0bdLY7h5zpzW+t6XNu2Ou/TD/RzfxDx62ho2aWFJSHSstpX9ErqoPE599Vvd2wsSJyhCzeJs3a2rPT55ka/9YYdnZZ9Q9FKJQ9RoJ1vOyLRVjMuXp0+q0OOAGh6186dl9tn//Qbv9jlHW7aKLdR+KS8rkoKEOFVktzHJST9j3338vLN/kN914Pv2Q9QLIXgAAIABJREFU61BMxp37zfVnZWfLISVT3qQVltJlbLesq6c59ttvS1X9Ugnz8EHNnVGjRslBRcWCTA8KGnQop6EPTma7Dh1t/wFHohp+26n/+nSCMgU4nP9o5Jm9MjnNHhvvcLM8pj19WL+Zgw9Pcdcw8xlHKCQrp+ii3ARt8pALZTQjwkQ6x/GjEnGWtWchVqNmbQWgox8eWeWcXAn8wO4+quwkJSVrzXAcggPJK1/s1JRWzFyogJBAKi0t1bLOZCq4AgbEGuWBk1lWghb5hQrKMNCsKxxwDDWbHRCgP1f95QizYWFSN/PEurrJSZaZnmpv5DlVkIdiA6hNCJlZ8O4R6umBfUlLPy37c0nv3rZ06TJBsIDWQd4jaTF06FBlVFDSwIDxAGONUlSHjh1lw+gjAmSKasbtt98u6A4kdpxYDDNwKG9sBVsKSsF8FwaScj2bIJsE1Yw/VixXg0kUxshANWnRQrJ32acz7GxOrtYiFTN6eXAsjkGwx3nz3XRKP3J4v/2zfYtl52TZ7FNfq9fF+NDR2sAmrwpgjsQC3Dq/l5d6jJfnQfhA1Qeo3qb4uedwCiMG36HsvlS4uB9Bwz5/za4/AM3D6ivRsm3bdlWbWrRoqSAC7hIONdAzYHbMs3M7d7EjyJgW0+gzS9co6e/kZHUfJ5Pq+RA0fsLBZNOWY1tcajERNE1z2UNP7mdfYeyUWKKaI9ljKmAuG8tznDMP1jh/i+Om7uAO/+UdRjZV5qRPhjBHOa4ym4GzzZpjzhDoeChtVbUXPu+PyWc8B8HDm0hWKfsXkLv5rM/W+2vnvR4+VLUS4c/Bcyw8LMovWg+B4jgeHuRVpVC7AbZL5tRXR/ze6pJywM1oGlmge47jwn6MU8L3Ml6C9QIVDfgXvMY9pNrHOfNZ3oPdXL16lf7mOJ6ETSWBe8zzJNEExyh3DiGBO44JeyUKPHWS61injh2tMNdB1DgXeAFUGLk2+QjFjp/E+eGMcq/Fn0ESODtbv+nai6Nz4PAhOYpKJtJMtqhIfgSJCtYY8qiqBAUNB7EHnCfOm3c+QUMATa3NvKwWZSikbfh7oxIqcDxq16phjZs2UFUD4RF4hknJtSwuIUZQ29QTkMxzdMzQMJrlIr1uloXiHT5HSLl17Nhenb2ZwEWFEOajdF8QZ4mJjRZ/pEZiknrDvLoUPkgVGNGbZv2u6aXEY87ZHHW+J6BYlhrwlgJT8L+rrtd9ISEGYXpS+GT10DnvWBfNfdbz6NGjhWDAtyIxhqjJ7p27bPu27VpD4zMqBTjklgQ5CE4ntu9ZcR94DJIxco/iZwqtsAAIcFOdF/Ye+4rPQXKHtcP9ZK9A0t0l7KK0bmkyWT0uQckyzW1EEwoL5b8Bg8T55T6xXpiHShYAawoU1ajKKKHKIyBXVzScoyoZCCto7QXy5DxHhp5j4QtxH2gzwN6RdjpdVVQy7JCqMzJP2549u510alKS1SJpUFYqaD5zinXPvaQnEGuJa2UMnJ9aJC4w48p9cX6saxmAuh9/X3D++eqhgu1JReHobI5sIzB74EzHTx63lX+u1Drgc3RBr5tSx1Vp8xzMER+ONgD40VTesWGQnDkfAhaqC6A7JGxyNlcVeqoS+Er04YL3B7eVe8g4NWnYSBzHvXv2Kq6n+zvrVomfiHDZYBAxjN3mrZstKjpK3w2J2+0f4fpO1iSKbiEfTnmonJIHuDwMFvAbfxC2EAwOxGtPxsKQQabQJg7jvEYNBQ1q2haUYtlRGWRVIiIjRQziwQWTKWdBsmE4w+E0gHHweAhKkJujrCifh3hMl730jNOBekiEy9TH0Ak7VhKCSG2JbF1aJgcU5xNIClEazTWAhACpIZBhYscm1LTcgiLLPHVENxipVnoZEBwBSyhBRjYkNCAnRVteUZ6VWZkdP3nK6jVooMxeXmGR3TeRIIKHywK+9dJq6Q7DUZg6u7IBmAsiHCxhzMhb7Kqrr3GdrfMLVfIki3nvfffJiT23fXs5a/SjeP/tWTbtrVn25Rdf2YU9XNWDe5OVmamsKpNu1O0j7fU33pBWPeMPfIXMMo6QssReL9lCVAVYuPS4PfP4AJv/4wKRadCpBpoD2XnXqdpmXb4y23y1NWtcXxHugU0LZajB3qFYxAbGonvqqSe1SF95Zaq1b9deuPotW7ba+Mcesf/dMMSiIE+GTa0wRP/9w2dTKzP47Zq8ZOd37W6PPPq4NW3ewsLI8MbGC08fEVJicUlH7cs5GzQ2k6e5jPv4h44L63jtoEFyej7++GNlqK+9dpAy0Wv+7mEvvbTOPnnvlHXvdoE2kcW/LhaEh4yZUwmLV+UBTk1m5hkFpTt27LLly1fYzTcNsw6dOllYVDU5uETlZMZpmsc8AUoWl/helWpDZSXgv6Lb7upnveCgS2Q3nnqtlZ57/0UnZ4kONYEYfhMbAhK/jDVKICVWKoM9adY0+3LmHHVnZ03m5kFgK1RzvQsvukjQpvYXbKqYkwf3Xq9SKMoOZO3oCk4gkR9UsHbupIs2WUCzf/ftFUHeVwfJzrD+cDYzT2cK8w+sAQeejZ4GWqxBMj3MQzJoBBAdO3bUJohj37lzZ9v5zz9WPS7WZpc77NKDMcN1/QTOZFfA22Mg16/fYJf17Sc5TaSHcUb5nl07d9q57drL8aAjOoYRghokT4+93/bPdv1NBq5x06YylnkF+apKsmmRWFixfIVsEqpNVNiokqC8gn1jbLBffAcOCA4chpqAY/eunVZWUmDJSbV0bQQStZNcMy/GlnuH3PDd+x62F5MnaiOhugLxUVnzyHArKsxTwBoeHmrv1nDNp+7MHCwY4rernSxjRbdY/vYIpeD30L8vFJxr2jujbFC/8fbDkkAWVuLuPJxteeyuu6S+AfaWjRQHnw2TgBAHHqeQ6gIbPMFyTk6u/fHHSmWO27U7V/8TROCk8QPEiYDj/O4XyoHdvXOHg9oE2Ho2MWwq6wIpU0+Ix8H0QQsBbAhIhNLKHgy87rPpzBmPkWYDY/zYnKVsFDST8vAdTxD2VQCcSl/R9nhkDxPivT7zLrtZXl6hXORgW27f4X3MY/72kuRcl4dDKbAJyNu+67WHTvmqCJ+TUkmg8ifuWgCp4HnOyQdEntAsuEVwXt55Yu7xXvZWgjX+ZqNGvQqnwisU8rznWHBcD6/yTRaBrvD9vIfPcC3+nLg2jk2WEmw1x2f+8x54SNtRHyvDUXbSuz7DipNDsgmnG6efsSCx5x2aRg0bKnvb5pzW1qJZMzudll5RQQDvz5yR7nwg+EHVoEJdJ6gw+Ax0BXQF9azICMF7mAOML9froc04fv6+44dwjnCdGGP+5xol9lI9QckiHiRM0tNpULpf6IfklCRLTT1lNWoSIISoRxV7GcFGfmG+pZ/OsJjoeEmVosRH4JGfnyu7jCgdfYYYZ+wj1WuUK5s0biYbRlBG4B0XH6vqQkpyfdu1Z6ft2bPLCTfExIhwjS1l3WIvz2SfUSM0Ajwcto/rfWU9lnfV2urfv7/GgQACyVYSelyj4DY1a8lHu/LKq6QmhF9Bxnz5779bSHmIffftt4IcPZP1TGXOy5uPIA/Rsb1LWGyxTjbBfMMas/AXw1QBBipOIoZ5QTUe2+nx+VR3v5k7V69hpwsLCvX9JHDKikv1P3sfdogKBAEEyArGx/9mHbAHetlWVSqARgbcTg9R4oK9ihO/PcdHcKlg3YXD+ykvt/RTp+S049sCtyX5AT8WsQJI7Ox7GzdukC/ZuWMnVQFAgwBVws9SQFbTwft9kgBbwfwX3DrHwYF4Tln78nLdE+Yi97hnjx7yQ7XH5J4VFwIfjkpE1tkzglTt3OWkxXk/QQRBDEktKAL1G9S38pBQIRIYbxK24iBHRyuJQ+DDembd8XnWOQEEawA7ILh8oyb6TeBG0h/yNEEEgRLnS88JEpfYD9YbkGR+ECVhbqempdrKv/5wNIWgYg+8ikC+VYuWFvLZ1MfLkRjlwlAyqkbGpbxcA8/AsLmieMPkkPFGBSj44XVfSvU6vYqg8h1xWoY6LFwOOo4DG5MjbubJQHLzURZy5DDXKZvnwfqTMeV1ziM7P1eZELeJRBmyYQwI/2ekkxHM0YYnw6RAxEliqdwdH6dKBs09NNlCQnSTyyKi7Zy259qOTWssnKiSCLiwyGjBFR0RZRFMSLDCxZD9wi0sIkyN7srJ6lqIPTp1aLCBewiL2esTV1hmVoblns22198n4vdOpeNCPPnAPYLHTHrpFduwdr1l5+Ra796X2N+bN9mtt94mXetXXnnFHn7oIfv118X2y08/2Ox337P5C36xrdu2aQKhkw9hCZjFbSNuszNZZ3Q/Pvv8M0lwTn9zuoWFh9njjz2u9/HIzQ2xPn0usInPv2/PPT9Tzz31yFX25FNPyRhhGNav32lDbn7IMs+Um8WctQmP32sTHx1lt9463L797jvh5cCUcs+BiUyd+rLgLT8t+NkW//qrjtm/X1/r3+8yu334cKlcJTfyjdhQifFwC4/l9mwuxm+XPXrPZlu7boNdP/R/dsfou1T9okstAVHe2UxLqO2y+HM/3SYDPe7RYfr/rpFP2eDBg+3yqwbYv3v26p5zTWwm7Tp0smWLf7aoSLoLpyhg2Lfv34CLk6iGP0C9yJbVqVPX6qbUt6ysbFu8aInIlJMmPW+lZWZb/tlh7Tt0EPcGaVyUeELCyKyDU/eYda6vahDxf+U5zea8lionedyzPntMh+qTGls4MGMnXhnMqXCbPWlRQGIF0lRsd45/JHjN7Iu3PgikZ3MtPiFRwUSzli01XkOGuTK9e7jz+Wi2U6w577wuCqTgO7AGCdQJIjZv3qSSO+PAeFMtBPvL+Dz+e2UguGnSUknj4chLwjMomWK4zml9jhr4XNC1qww5BPpWrc+xg/v3W3F+vmBwL37olFMevHm4Ah56h5DlAXpDyZ2uz506dZGDvmHDRt1Lsir9LusrowpEjU106I032HndutnBffvU8Aq+CNAm7ItU1cIcXptqHIEyiYV9Uo1ZK715XuMcyawBkcCgskHwwNlgHbHWeE95WYkd2LfT8nJd4oPNHGnm97p9U3nrffNoDhBgix/+4x7ZzjPZKLyU25ffOiWme0bfpI6kjDHOiyepUbWoVaO25sfMQw7yRTDxfPHDlpObGoggZNjJ4yfs0+8eC6qbniXpeBIvPbVNSaAjlMDZ2CIjlHYIDSNrX6KkgCB64eF2Tqs2CoII3iCB1qvbQFCI9PSMoKmcy1xXT3D3uXGz5soiI4fIOfNDlReoiKrSJIlS6mrOeCw648XYlxQWK/EEFp33eZirx0Vjr3zzOt8Hpyo8B1EHj/P3zr/nJPgsu+cbeIfdO/7CSQdNR7mfPvDwDruvcniCMmuA+cxnvHoZDVE5nu+/4OFUPqjxVQ9fneBceXhytK9K8DrP+aoL7+G4IrAXFlZUCvjb469FoA1Ws+eOVD0/H7yIg1KzZoXzoKp9mEvucW0+SMbx4DUP4eJaFATWqKF5QILFVyz8uWGbGDvw5QTveM8EBuzxrDH24tbntFZWs1mTplajenU1n4MvqSpMCMjcymZhVbHschiBnpTilIeousnDw1KkrV+7dkU3YF/98fwP7hGZYRw5mnVx/zy8THyl8HAlXJDRJFnCHgAvLu10mlWrFqmOwbt27bC4+BirFoPSIxh9oNRFCiLmtPjGxhwaIZ8GeXfsIyo2JKCo3terV1fjvmXzFpu3Z7ndd8lwq1WTJnyp6iODMxYbFyOZUTL12BU+y/r5It4JgAxM7SfCOk7Z/gP7lTEn248T+E6ND/WeEceH6T4SHHAPZ816W0lBkoXAuzk2uH2cS4i/JAlw4uGPnM0+q67SqNaNSBtRuT1Q1KzChajISQTv+GvdX+r0rOw68D8UHk+f1tyhWk0WnnXNPHO9CpJl20gWI49K8obgi+7ZPojg0F7ggDnFnPaE66pwS+aBpGDpE8HcIOiu0iNLUCay9PSsoRKX6yrn8vGCCiZzi8CFY+HhMq6JSBmXFAsezHMr/lhuP/20QEFb1/NpjNhIMq9cG1AfCNUI4HhFUNYE64f5V6NWbfHpGA9sw8qVK/X97EEEhFQHgA7hrOOTUMWLjK6milc6vZOKCyTTHxsXK/6BEvE52eKbYqdIcCfWrKEkOAEIxxUcs5xKget8r4pIfoECCO53Q6EI8rR+BGEtLhWqA4EI1hkQ/rjoGKuNrYCqkJkpzqPncwD3Ys5SzSaZAXyRfYpzu7DrhbLhQK6AQDHvRaye88IDIPvsTHa21ambon4QHAhVF24guMTEhOpyNhhAb9y9AcWIVTWSvM4XeuwWu0ZiXHU5YHyGE2Ah+iwR84ILYNEyGV0mqkBQGZUpyUhZmTZFjk0QQSdnIEtsXmmn0gTToTkeG5YMNLtmudPTxrEg+kMhgwwKGGHKaVwjzgu9H5hARGIlNDQCihUapvIbkxEnoqysGLqCnLSzBQX25AyvfsK0/b9k2koHESdu5uSpll9Iv40E27Frl425e6zFxCdI9adN2/YyxC++8rLN/2G+vTl9uqL4JUt+lQ72DdfTKK7cvpu3UMo3qFbMnDFDE2jR4sX24osv2vwfflD59aOPP1HDnDfemKZJuWVL0KAOAzRikM2Y8bg1atTPMjNzrVmz+rZv3y82cuST9tFH84XfXLr0A9u+Y6fdNsLhJic8f69NfHKUDFW//nwu036Y94OcBjS4X5v2mr0w6QVlqml6w2Po9ddrE5ox7TXr2tMFdJVyEN7Jpvrgx8z/bm8P3/WErVu/0YbfdrsNvm6onc0vkINcvXqClRTniwyt7FdmlrVoQw3WVTE2rP7LOnbupOwv/BLmGVkSNo06dRvYsl9/stycdGvSqJ5w/yx4xpysDX8/8vQDOs7LE98UH6O4qMy6d+9hR48et5Q69WzIDTfa3v37VX1ic8fxbd/RdxE9atmnx8hBhqidmXnajh49ZA8/eWmV667sXj39+UP6rtyzufbky07i9ZUnNlrtWkmau6OfRH1ps73+xEJtBg4GUWZZ2VmB4xGurD0615TZo2Pi7L6nR+k4D9892Won1bG+/frrdeBRF/R0ikx//dYoyExGiqQZnxCnTBuOLJWz1Wv+sjp1kuUg8n28dk5rmhUdtZFf4bC6x8zLJ9iJkyd0LIwejoRKm6iJZGQIe9q2XTv9T+aK7DQbz9FDh+RoYPDYMKhA0GEcp/X48ZNWr34DdQtH6vjFF1+y664bYq+//rogNpCTaSRH4IKzg7EGutT5vC7KYgnCot4isbIV2AiqqjyQGZRSBcYZyGIZEDmXOQc6wAMbUIhzlJ2t+cVvX5ng96lTxyw/l8TAGXu9PGjUVLUA4FVaPSyAxuVmNnL+UJ0bcy417ZR9OTcgQVCNHDVU5/JuqFs3Uxo8JFIiMLojR44pmOhwbkdhcflJTolRpur5l4OO3ubJ1S6IuO/WaarsgMGm+WJObq7Ggo2S6lJSMnCXPAVN7K8ELInVa9iBA4dUuaQSB/GZNVRSQga7WoXtVNfZUvozxFiTFs11D4GAssnGspFVT5BTwLpj06HKDKeCL+JvZRbpT1JY6Dh2QRChKhurOoAjYK3Y9B2e3cGG9MDmnnWZvqrEZF+NwAnx8CYPE/KwAj7O+7CX/vPaXwrdBukrD7yGPeA177z7fQ2Hge72PNjXPJzP8xj4TNVj+2qWd+75fg9N9NUXn9FkLHl4dSYfZDAmnhfBcbKyc/QdPC8kQJCV9wowOBBeHQZHk2vzMq8+EMIh5bM4qny/MqlxDkqMbScp4ODGrlrPffBEb/DwglwVFzmYGVtjACfjeTLAbVu30Von65qGQ3QmW9xCjgsawF8r1+s7EyvxCDmWvlTAJOjeHR8vW+Fx3zheJAq8lKYaygYdtDlvNf9KSZE9EjRKPa4KKmR28RfIPgMTwk8pLi60jIx08fTCwCmGoPN/SrLXEVF41S7BQg+BT9v9qPszfMdQJSNmf/6xXXlRr8A3ibTGjRpWoCpmLHMJs2cHjxOvAqgmeyPjRRKyQ4fzbfXqlcp8+yD0g4iv9ZlB6ZfL11JVKTZGY6C9LivL5rVeqPfMajBdkF0qqKxFAiYceew8FVjWcfaZHPWP4Djcf6rxqNvBS7p6wAA590CcLt3C/hQ8fG9K/38VnsRr019TlQQkCPMG20g/jrTUNOvWtavsZHpqmtZ6w/oN5cTSVJQ+Wqgb0QG6pLjUzjvvfFeBCu4z72deqgJYRerVVXFdYKC1EgTcqhgGcq/+Pf59anxZo4adPQOKIMRimNMB4do3sGM+wC0Cbsq8RVUO55ys+w/z5ymJBhyLindsTLSUMEkqsyc3bNBISpLYTF/l9NLHPA8flfMjackP1SLWFYEeexJJd5A52G/xG6NBNaQL1oRqKX4lvByCcQI0ggiCVfkaCfDwEiw0ynENvegCNgUn3ttdxhXbROAJDBBbrAotRQD6XGXnCi4MBIoAJAnZ/vwCjTOVBKpJ3h+iKR/7qqp3hw7ZmrVr5K+TaG7Xpq36Zuzb/6/GmOAdxaaQVx4cro7Vah5Vv54l10lRgwmcFQYDiEw4ZMKCgv+UgL3qBBcrYgwGGwJVaKgWMQuAiAuugZWUq6TGBBA5N95pdfPD385gna0g0uXl51YEERyDQZTjz0QJDVPESxABKRqohYxRcamLWMWLQI4vTA4ElQx1y5YSUY6qEmC26cSHwSHDWadeA+vUpbvt2bLByrjppWWCM2HMoqtFWkhImXFO+YVFlpOXb8+84xy3ykfVQMIFEa8+84El1a5pZeWhdtHFfS0j66xt3f6PHKUu3S9URpGx5hzuHHOXsriQe5588kkFB507dbTGjerZeV0621dzfxBZ9L1337WZM10l4ZtvvrVPPv3Efpw/XwH6e++9L5w6MnUPjRurgOXtd9fZOa2KbMPGjXbffVPso48wiqE2YsQA+/DDFy0khEoF/RK224gR19qMGU9afOJF8s8nPHWvTXxqlP29aY/9/vsCqWIsXrRYm8zo0aOs3+V9bdEvv0o1A7wg/JgdO4/YuHFTzAy8d2UfBDdOfoyoynhct6tKTH5svqoQGzdvtbH33m8Drhlk9Ro2klOMM1RQwCYapk2NTPGFF7ljz571vvgMocj6ZmYJxoZxSUhMtKKCAikr/bVymdVNjrfS4jyp7UBiEhGzWrTddT/n6R6Tn37NEhNr2j/bd1mrVm0sOamuCJWo91SLi5djhmFwczBUxpheF/t275I61cGD+612Uk27pH+d4Ii+W7DHtJtNfPhPi64WY49PvlnVFx4vPb5RGRepgZWb3TvhMps5cZnGGaNFBhnegiOPxli79ucKI0lvAsan3/UX2d8r9tkZNN637xA5HQLwFVdcaSkNG9nRg4esRnWHyaT875ReytWngCwa3KNNmzda3bop+i6MWFhYiCXWIHFQrqpfvTp1ZXyAMuFEYTyAF8qRE9eihgiSbdq1lXPOhs44AUthrJA5JROmzCwQxbr1rFbtZJGot2/fYZ06n2cDBlxts95+Rxtvh46dbP/+A06qMiNLlQJUviQbe+qUNW7SRJhmjB1KIBB8Oa70ywMVHOyGHKIQs5ioanY4IF8jf5tNQ7nERHGP8goK1ZWb6/IJEAw6mzDZo8OH99mJY/ssNKTUPktaakYvraobbzCVR4YPUtWTwAhjHxnhGvo1bNRQtoMfrkeS1lFRgYpOiXDW/ftdblu3bLOIcLgwsZaSXNcS4hMVULARnTl7xDasW29zPkWJxZEsWU9jbn7bBc75BSq3kwCikpwDzAdoQHGRsq7VE2MtKyvDqcVIlIJyPMH2NtnJunXrK4ihn0o0PSHCcKqTKrC/BBdsziIj0+U8SOgQEIqHFmSmVcGuVk1OJueD7CtiDlKuCsjBnLl3KAn+vFOgbGR5uTJdXs7UBQ0RFhXh+G/8iOcVqB+Juxd0pOZ57UmBU87zPNhjcI7Z6Dk33sNaYsPmHuMIsYEKvhXwDnyfBvYLIGcJ1eOVzPGkbDJwHNc3elNwHDjezCHOhSSAr27hDHg+hQ8UPNeC/9nwfdDkx4b/XUBSZhnBvucVCX2VwUONOH/fGI6/PbSC85UTHxamdcO8xBkkqPKwBK7Zw5fEIUTLP8B2ew4GQQSfxQUDZsgcAApCAIBjiu2HzKk+TOERdnDffu2dNao7gQYCzapNwnTPA1UergkkAefPe4BJ4ET758XvCYjjsiVpafrhfLh+9a1CKSzgUxBYkHDg81wrXAgg0awFrhURkNTUk2r+RmKKYIEAGyhTaLiTLH93dVAJ9GKKAXmZ77j+8iukoJOSUkdNwQ4ccB3uUbqhFwpZXaAj2Pk6depb+/adJPFKYnT9hjW6D9hPwefy8iSvjmPr+6SgcseGvmzZMvv22AKzoHDwwI77lNkmqUClAfsKZJKqaYcOHXXc0+kZUlsDj8938OjerZvVS6mnRAwdxCVqEn1rxb6nPyqVyyt6Wc37aZ6UuoC4pTSoL9+OxAHCIswd7i3V32IQJgkJ1r9vfx0KkB7qRjnZOVovkiet7uYg99wHx04EJkHBE/dFjwCm5NeCb0An/xIn5//AmPR9QWKKYzDnqI56P9Doik1YCGRKVVmIxbmqCFBdpZv4X6v/MmC9VAzI/CNPDwqF9Qucqk3rtlI4IljTNagPmRMAYi8B9oRvDDdIzXWvuMLOadPG9v/ruCUEIoyV1JeKChWQwY/hd2hkmNSZkE7GX3b2Lkxy+UCXEDCqXiPRQqtFar/14hLYGGR7UZDiOdlDKo/e58XvJblWUiKeTmgYPiyhZIjFx8TKJ089cdLqJCfbZX0uFWqE+QL/dvfePQreIqIibe/+fUH/j3oi6lNlTE6qI3ljuJPMQ9A6IY+NHFgulYnQMHv9k1sqJte8D08YikprVq8SwZfIhQwlpFQmAFlMyn4sWhaVsGj0JwBbeFjaAAAgAElEQVQWEBKqhUUJBv5CZmqGJcQ6ST1wiK6HhCPOYZApMXIcjILUI3JdEx4GghIqmHAcEjZhjCqMcDZPMh5E32R2aY7B8YBesYu5rogo/jjcHVEn1RYi0GMnT+h53u8zO/UbN5OU35Hd/4hcA76T1t8YipJS18gN5aqo6FjbuWevvfbZOJv8yHcWEhZmT73svYoW9tbLn2iMwCH/u3ePXTdkqHXt2cfyzuZbTI1alpt1xrZu225du3cXc57syegxd9k111xt99wz1nr27GF/rvxTFYV58763awdeaYsWL7edu3ZJ7nLLZiAfnbTpQRwV3KykRI15aP5HBveN11629+Z8aKvXrLU335wuZ+aiXmPN7DwzW20TJtxvvXt3tksvxUJx7tvskksa2e+/v2shIR3MYkMrgog+fcbY77+/Y926d7U335iuSsTwYcOsZauWduTwUfvxx59s4kQX2EyceK81aUKWox9K3VUgTD5o8NAf/m9gFhVY6UInKdex1SQ77/xuduNNw+zi3pcKmsGY4wixGbJQf/311wqCJPePMSADwoLGYIFn9GX86jVq2e6dWyzMCq1GYrwCEDYrjClOLw4rn4VMV1hQbK1atbatW7fbFZcPsCFDrrfTpzOlSpaRlW2/LF6sDYvFhnNJVpdFuX7dWlv4809Wv35du+LK/ta5c0c7euSQbdy43gb/jyCNxmHUjMG8VA02PfSpslLxxnNb1SsEjhGOnK/8cX+RdIUkPfSGG62aMLR5UmZauGixmsn0vXqgff3pZxon1I7IbqCMxaaTlnpanA+cBOTk/t27WxrnGAYwwosX/2Lde3S3Bg3qS5EhLZ3SarY2HMrVOIGtWrYUnEiSmeER2qBxJnDC2AAZFxx5nFMy4MxroA90nj17JluywKxJPk9mkACfLqA7duy0Zs2aW5fzzleWbeLyaTbl8qd0fBzcI0eOaq5THibLSnVj7txvlBigzNzn0kv1/dgHryJEEoSAUgaWBnvZWcq2HDl4SN/ftGkzXQvnHB0bZyVBl2QykK5JZqqqMnTkhRSdnXVK1bDPFv5Wufnm+mqAm9s3Xn+XHF7umYfcAJVjTGol1bTnf3vLHrjgVhleKldIxwLhIuXxUbOfzIIKxrvHpsoZiIsFR0uGuIYdPrZbc5fjfr/gGX3fuFEfyL6hnsQ9QB6XcUQk4/iJk7K9DqNPpvusZWSkaUMEWsB9BW4BlImqELhfYE6IJ1CV5MHawDaTAaNaw71w87GyR4M2L8QogoZxvlGhdxAFbzp5wory3Zr0AYB3qJFv5cGalEJfeJjrWI3ySAm49GqSB5V0ONCoUifT6mAqLmMOFJf7zHd7GAvY54zMDEFTyCCjsc7egkPLXOJzbNIkkLzCGFldHDsFgEF/Ip/9P3TogPY3zpPzwHEmY+yy4vmBuqALqBgjztvzCTxGm3Nm7lXOjWqqfgvKE/S98FV+H5RQvUHgBFEQsqhevYl7VdU2MI8dOdWpxHDfRGIOroV1h5OJo0Lyg6Cffda/zwc08MoQxBAkOVCIghAPrIM9299nHD8e0txnXGPjhAoAVsH9IjsNdI41zoN1yZqsuO8BogG/wxNqmcN8L+fGD+/FCSV56CsfVDqwK2R1s89ky/Gjn4+HWgPf47yB2XJfgQjhsCXVQRQEhasSSY/DiWBPf+/VlyvXMz0bRg230vJS+2KLq0CoNUuASh1o/axRowZq8MocAhaKNDjjynfCZUxLTRfsiTXOPcrKxO7VsV4XX2onTh627f9sk6PJPfDQOqRCW7RsoXlMkgvbCKfp/X8CyecgiHh494MB8X219n84EMh60sNg1iuv63Rnf/6J5jR7G7AphCiQ7iTJAOfu448+tOuuu07zc0TMbZVwTM/BChDHz7z7tIIHxh8fkCCQgAcfbfOmTcLV47xD/C0vKRNape+lfa1zx476m4Qer5N0w4ZVxzlXU1zU+BxUECfdCwN4WI63nYyNXwOq5HlidQAl8tU+3uMrkoIfolAUVBoFa0JNMz9fog7MDZx9AlV8hdzcHCPrDt4fX00ciIxMnT+wXzL62GaC8tzcfO11nguhBqulJNo5Tq7IzqwP9i98FPZV7LUk/gsKxDmgKR/rh2oelRCq+CHhoZKb5RzgPrA/02wOviv7FvaKccvJz9Va4ztYb9gdH+R4NSj6twF1J1hhfuHzEUzRJA+UP1w31ilQJqCGzejG3bWb/Gb4TNwDkn8EK5wnNhQoE3alSbMmmvNAw5gHLMht27dqj4aPHPL43Tdy7+yVd1yNftT/VslYQl5EnozoD5LnqePHLSa6mlVPiLO8nDMWGRFmMdFRKg2CgyMQIIhgMZChpRiNASSTeTYrx2rXrC0jyCJisLhIH1T4DcMbFU7cbwjlNE8INxlrImEqDsryAKFIz1AzEMl8lKPKBLkNXXYwwK7MTCM9JK64eHTL2ajASLKRYDB9+ZPNtveVg+yvJQsMfroyIoEMICRNPuOjT5xTsGZpGZlWUFRiE6ZV4tWXzN9k/a7zfAmzR8eOtWHDb1N2FUeHLOf778+R6tSgQdfaxOeec87+9OmCknz80cd2y7BhOvd7x94jpRLw+Tg9Poho3qKFsN033niD5PV4zPnwQ8GZpr0xzcY/8YS98trr6hRKQ53mza+w/ftRvcDY3G4TJoyzkSOvtiZNcPbJIPxhl1zSxX7/fY6FhLQxC4myCRPutYkTRllISEebPv0ha9/eNXiLiwuxESMcnAunmorIddfdo/+//36Wdeo00LZsAbaDJjXWKVCY0Ds85iOwzFG1bfiQvvbpF66PxpBBX9rp01nW+5LL7MYbblKTMMqIqanpkuSkhEufABaR5ENr1bL7779fCx0OBQEEcCccabKjQDNCQ8vt+LEjqqaxUICBseiRosSxRA8fFR5wtwSgq/5aZY89/oR16dw56FlSV7wI1KOcEkoNGWjmC5mKXxcttq+/+lKk5aefHq95imLW8hUrbMbbs23DJqA1qCHdbmbo8/8d4NnJIDBPXqnYyHp0LRB2FCedUiS8HtZM25bNLDu/0PYfPKINuUWzJnYs9bQcKYjNVKuG33KzC4gLC+3nRYtlBNT7IyPLnn36aTunVWvJIf6w4EfNbXCOdO0+dPioeCKsh6TkJP0GsoSxEuQD2EpsjN04ZKAtWbZCTRGlhAPhMTLKTqam/T/O3gO6qmqL/l7pIYWQSkINoaNIEekiIkVRsaA0FbEhFizP3igWFLGXZ32CqNixPStK0ycoAtKU3hNCCem9/cdv7rND3vt/4xvf+M4YjJCbe889Z5+9115lzrn03p7dT7ZWLTMUbB85XmCrVv0mx4e13DEr01o0T7XOHTvY+nXr9Pf9Bw7q3Ju3tzTnQT/s+CX93HC8c8UTagRH1WXVb79bXj6Z9I6C3mBjCJww7j179ZbccrMkYByl6odA/wwyL6rmWL3t2b1NkKZaIG+RKH2EuL4s9WZZHTtYdUWFgiYc0cKifFu5crmVlZWI32T1NRYRVm8HDuxT9u+7ZY7XcUJo3WWcOK6c+JI2Nc8ZQzqVzWz+XgdluirrXK3rN+a/bdY5CKgnBB9mCPh/EFc/fMV0laBxdqssRGooOIVLV7rOtddfNVXwBu7RdTuNVxBBtSrveH7Aa4hUwIud82otqORgdzkf2Xj65kjlLtRJp7J2CCREmg6UjeoDLL/PwlVXVQbYfgc/lcNZWxOIaTjMP0eLVshh7re6OuAxTk3Jw1cFB6quFEyVZBQVaofhdXh0l7EPt3DkOWvrRNQlQOU+cUp4vuUVrkM1G61Ix3RVrQcOS++Jcm0LOOoQxwmagCx43h0/0UvHsWZzJkhV34HiYo0LDgrOANAApKlJWvkNm82da2QdMG8o93sCM8EFwYtvCEYgXWsO668+HUDoYmOVOcS5aZGR4RSraNQakEwZO/7uJXBrSKPV17pqQF2dpI8Zc9cnKU6OKs8Pu0gggPPG3xhvQZ/CImz3zl2ylyQ/sHsczBte43r4bEbLllZWUqIx9RwND/9ycuABOoGqASpVkKyrkSOPESqAucrrZEhxZLystNZhaGjDXst7GqDLlUhounPjG3j1LYIF8Voiwq2ytkbKNjhBXCfZcOwjpFIcGfYGEXBRIKytUcM6qu/MC5yvwtJi9QQiC11UmG85B/dbanKyLXrpJSu1OBsU7FERo29XNfHrWrfGGh9XNxsnB7R129bid8AfxWGDz8jaymqXJccZjHnT+KaW2bq9ZWZm2b+/+cxCw0MFydq/b5+cNu6d59OqRSvHh6mulpMJnBzbdvjoESVVHjjwUEN/ySFHzpA0NcEZc/b9998XH4IxZ9yY7DT781VUeIIEM/OeekqJTjilgwYMFAQrP++4Te9EUrHRluzzfOFmb333L40jn8nqkCWhjK4ndVUFcvOmLeqvRdY791Cu7GrLjJY2cfwko0ZIsokAj3nO8yGhERYZqcy/73TNc2X9+WCReeq5Qj44llMaHOJDBKI72BY/Jz2U0PUPc6R7bDTnE+Eb+yXVJ9eoUkkMqucVFXLyxT8JqoB8jsoH64OKD/u84z84iLy4G6GhChq5VtYNlUw+R9Dq1M26KMhlXeEbsV7xFXr07KmGmQQd2A7K49wd8x7ZV6r5wImZT0Cxgdozrx1M77A1S24muB2H400U6/8e9cNzxmYRVHKfrDtsOlVu9pDYmHhbv269+AsEWTx/giQgiNxLevPmsj+sLQIkJ2tdr3tJbZ4mJSkagqJ6SIA7ZPAZtvLXny2/IF/Q4RCzR048LUg+I76SEaKaQKdHMjSHc3It5+BBCwNCaLV2NDfHoiJCrXXLdIuOcpliDQ7GjyxgVBNJHtKQrb6OEkq8VZSWa3Ml2sHgEkSQCeEh8pB8lMfDYgBkFNDUjgBqAHEPcoiTwNT31NSKMOT6HbiKB1fXJKpJoFzBYg1XKaqMjQacV9P4AAdbJWPllBbK9VpGqzbW/bT+tu6XH61YcnZADZoqW5lfVCLpSTZRzhkJEbamVs6LhYRZh85d7K+/t0ol557777fwZkm27OtvrFu3kxTA4PCg8uCkM11ED+eD497777e9e/fZr6tWKUjwGy2Smh074nTXC19JdkFdN19+WYvho48/tpUrV9hLL7yg65q/4G2pDDzzzLMi11Ca+mHJEvvqyy9t1swZ2rwPHx1uZhvtoouG2eLFL1lSUl8pEnXuVG833XyfDRo0wE49dQzANFUrZs2apqACRZ/9+5foejdv3mQTJ0zQGPOZMWOG2+7d6C2buBZffrkkgDRdg9vUqBrhTQLZKbLwWC1PSveOmAsuHnn4n9a7dx9r1669pPQg3xIwSrJt3z51OMXZGTVqlBRzmPCUwIn6MSheXtThpaM1V7yzgJHl2jECkPxdxvmgffeda8BFJp5gAIfVwRJibNvWHdaxY2cZJTXcO+okPFmQYCK/+/ZbO6lbN5Uy9+7dIwM689E5ln0o15KSu9mGv3Isv6S5Wdk2jREbwfLlP+v7EhPNevTo3mAwU5Nd0y+wp/HNTnWl0zKnPtSrV29l9+F7kOlC153AimtZs3q1paSl2vKlS23qtBusU+dOmrtA3PqddprNmvWwnTN6tAIFMiSUwTF2jAXZPGXtIR7Gx2uT/PHHH+XYUc3YtXOXwwmXlmrDJnhhHjA+3bp2ExkYubwrxo+zFatWqeEdhoj73Ld3n7gS6WmpNnzIQPvk83+Ls0FlhMZ2K37eY/n5BLgEWtebmcPrzrpttkjvsShNREbYjY88otdvGTdeXBk2WdYF4gRk3/OOFwiKg1wsWH+6xUMUJYA8uH+XlRTDhamwsBB6D4QpGcENd+/V03JzckSyZLOprCqznJyDgjzs27/HOnVsbwf3OWUljmdfnR48q8ZsaoQDyNC7LP11l89vIMt+9FXQaBJdVx1B2o8ggmnvqUO+a3UQRNx94RVyxNhMohLSbOcOVETWam6QCceZlqJGSqpt3LBB48nGRRUKIjJeO2uCzCjVWrJ0BL3AUbC1ZGpxeiCui9SKaEUgy+24HFSU2ezqrSroGeTVkggYxIOTbQoNGlrWWG2gpsS8YO60zeogadjaegIrp1hEud7JjZqgdWyu2Frez9riGfCPShrOOJAzVYoKi2SDycCi6BUCJEtNnKrkgLlET7VgKXyWYMRx76ItsVmyKjbcq7s2Z3tRevPVcMaa9SDsPzyOgHjPnM85mCMbwjojWeYhQ9wLcECXDa2S3QF7zX35agSJI+CQzHlsP2MPbALbwXfwf76DqoMwywFsgwogWfiaumprmhRvtVYrh5H3AvVTg8CqKu27BIbMZXiBzBf2b/YYQYrhU4SESedf8yPoF8E1cz1kGH3mF9gPjqKH9mETnNgCDe8qG2Q7fZ8QbJIPbPzcIMHHvs769/Azr36lylEwvp634KpILvDkXN5JxPkSNDWxmR0tOC65SRHC8wssPy9PUA/uFWcIJwpnBghGdW2trVu/TvspuHN6TM192VUWVgdr71gQqV9nTl7ZBxF1Z92g4ADVnRpQCuzvtfWWldFaMBC+H+nw0opy275zhx3IyZYTyXwiQP3u8FsWHWF2WZcZasS75a8NssFNE53cLE4qSU+ePWprKAEiOEMyBmcS8Q4q7yVl5TYv+qkTAn+BFskLI17SfJVgQ6FrMOESAKEN1VrGDQcam97NHAevy/i71COBjPhfmzZJqKKirMwuH+TESXR4ocTg15vm3igfiSZ4NCdtnp6uTPSRw0esqKBQamvNEppZbJMm4qVOmXy1xfHsExOV0ZeCWUSkrV2/XvBK1CO9j8hXME+Ye9yLr4T5SmUDTyqo6vJ3H/x7mB9zg/cxHtgTSQ2Xl2vu+14/PnCgmgKzmKqEl4Slugbmn/lO8oDsO043PhoVLPZBQSwDtSeCZIJI3u/XNgRkrmPlihWSPSb4YIzwNVlrHKwloEtcG/MbgjpVB15HWRKbQ1J41+5dSmay/rHb7MESAKmvteYZqQoyCBYJMrAB3LeXW20M5RRSICJCewf3QkCbdyzfKsoqBCnms9gWOCu8B1lmkgiIZmCDSJowDpyTucS+wRo6kndMiTxoANhgJOepVLRo2QK34cXALfcOnfs56aJlNm78BOncNk9J1WaApGV5WbHt3LbV8o7mWlRkmIWDh41zco9gXMk+ol4CWdtl/Om5EK2Jxnu4SQaDAWIzxKkj4vLRHn9vHERERkVYaWmhVdegXgFPIVpQDxYfykTcNAa1tLhUGzdNu1w2wzW3w3izKFFsYXKd6JSNZn61DCkZr9hmKXYkex8S8A77JnWoKGXl6gy8ritVq1SvLFGNIGBR0TFWWlEp2cf2HTpK7hFZUGX86uotKibO1v+5wX5auky4bpdJcAaen1dMuUpE0uuvv97OHX2ObdwE8TRH6jRPPPG4/bhkiaoqTLhXX3nFnn/heTmpBA1/rl+nTp9k395e+K79seZ3wZmY/HfccYddfvkVduedd8i53ruPboNFtmGDa5K2ZfMnWpivvPJP6fBfe91Uu/jim+yzzwgWQmzmzNsbggiCiilXXWTz33rEli37zYYNc30J9u793mbNetEWLHAE0SlTxtqsWdMtM/NMchJm9lZgkqiTeiiT85JefnmO3XSTI+2ec84QOab79h2wsRdfaqNHn0c1T9lzcNpknPfvO6DJzqID8wk+HhITC0k47MDgeEyxhwgAayFLF351pFX/y+mwuwwDkADEAursUG6Ovfvuu3ISyCx26tTRzj//fM1R+B5Nm1LZCNfmhYPAnIRTIdLwgQMKJDgPgSGfQfXgxlv/Ycmpafb+Bx/aiy++abfcgixnvM2cOd1mzbrOQkJc85ehQ/vasmUf2rp1W6y8/LhKqGvX7bBbbnnCfvj+RauoDLcxY6ZbRtoRyzl81N588w175umnLL15hi1dvtyunDxZweetN98sB4eswj/uuttef+MN69uvn9104w1qoDd+7CX24aef2LPPPmtnDR9uV181xVauXCnDiFNCxprsDOVcoH+XXnqJsk0bNm6y+fPfstdfe1XGevmKn+21V1+xOY89Zuivf/rpZwq8UBXLbNNGQfOdd95l1153ndQqkFT917/+ZY8/9qjGHHji40/MtWuuudaWLfvVzjxzYDA+s82sI5ZH4zLjttVaZ6w3HDEgjnx/fkGhelaw/pDdfWq3qwzc0f4GOdKn9jlNvQ+6du0mtaD9+/ZY3lEgNUBPIPbSOCxW2RnmTVpGC3Vap01HQgKqTTW2ectGESzzC/PVgb28uMiqKh1u/eUFvjs9Ab4HTXt2tYernahOnNidCSKAQAWs7DACeh9EwJs50c3eTnJQt/uGXalgtjLEqdwAd8CRbEPjz3Cw/TWqaG7buk1jy+bXqmUr2UNtfjiKpWVaS9g+NkbhkMHzg1cGTpqcrI3Pd4z1pF+RlGU/HRGWzq1ug3KZQNfsqEpBgTKFbGpBQkYbYRwSvmmyz9GxTS1O4hyu1wMQUfrjUCFBFELOvrhnjmTMGnQ9E2ggVmMhgaoS9h+5xfh4+As14gURSAgSw3vr60RiJeFEl2CCEipT0ZEkpZpov+EeGEvOD/SDgIDggnvwMqA+S44zjMBI3tG8gHviYASOEwF0ptz1KHL8aKnwcB45JUHlkww8xM+KgG9B1h4YDmPkcdyoH4nIGcgCM+6qTlRBZK6yxNRmApuTgCNTuGuXa7jJeGJvEpsBQQtRQEWCACcS559/QH1JrJF1JFPqeSSeJ8KawrnBcWFuSKVQybIw3Qf7s7iRQfM9HBSvkMT/PUyL/7Nve+WuxhK0Dut9QiWLsfekduaSzx77xCH7uOdwtGjV0rbu3KEOv8jF05MC6AljhYPeq2dPJTqAWMF15H1kzteuX6eECwTqJ19xlUAfRFxUE/RAiDgBLz3/0rOcClFsjBKPBBCVkKJDw23Qqf0sLTlFUufwvg4dzrUlP/0k6AdOFs6Y1k1omLVrk2WtWrSxRR8slG+EI8c18ay41u3btmutDBwwwHbt3C1eGAqNu/fuEZftP6tW2b9PdQmthrZDQRAxo9csVc/wIRhfvpNsOPs3MCX8Ko1FZKQtWrTI5l01zJoOGG9xCQmCJ5EGofrLvUy+4grrndg72J/djytbQfhyR6s525UR596YBzwT/sF9YU6RwFUVraLSTu11qnXt3E1QGRIRJUXFmgtN4+Jtx65d9vf27VI0ZH4RXHrREJ43z97D0ZgnrBtxZgKZZK6F13yfE7dvO3lmH5ByPhxwPoMjz/eIY1OHSAjcgGolJPD1VAFkjZaWygfzyk+yj02bOpUigtqAe+XlZhlnfTYsrEESGsebCvhfmzep8g8siMBfPKvkZL0P+4qwD3aNRDBrLTUtTdfKXkgXeGD2333/nfwabBGVC4IIrpP137QZktPRQmGQRGUMuT9gfbyHRCrrGT+a8+L8e9gl3OHtW3eoFYIfu4zm6Xo/cENsAs+U9cZ4EkhwkHRQ0ocmtHCPCwvk21MtI5CgeSJBBOu9URDhp48Dxk2+dKUiDhjrk8ZPsA3r19v+vXusvKxE3WfraqosOTHB4uMIDHDkopzSBkFtEwh4YSJiRUbQotspbPCQfCmPQSUbzMT3pDcmB8bVR9euzBVu1dXlwvSKsZ6QKJwwD/TY0TxtbgQVNNlgklApYPLGxMS6kim9LvLzVcDA6GAoMGBMlozMDhqow/vJ5uZqQoPphNPApGWDjIiMttwjxw2dRCYrxhJlJQ4UUYBLkT3IyTlkF4+9RBhAcNsolITHxKgCc7yw2L77/gctljPPPFMlIsqAm/76W81hbr31NjuYHWKzZ8MtANPwgc2dO9EyM9vZvffcrUwFJGqarX22eLHu/YorH7Tk5Ei75ZZnrF3b4/bAQzOUWVv86SdycO+9/wHr1g3FjBArKXVKJ5s3b7VHHr7DYprEqhR9ww03Wr/+/ezIkRJ75pmFtnw52VUywT/ZlCnn2eTJE2zYsCvMDG5JmL29YLYVFh63u++aZiedfLLNm/eyXXvt/bZ7N8Y4xLKyQu3NNx+322+fYxs28JqDObkAAqermVnzRimPwy5gvf76ySLA7d930K655jq7+OJLrLioxFJS0vQ8cYJYDMwHMqgsUjJqOAU8Y1RigPG4ylWESNUsmOiYWAs/2xGqfD+4qjfdJulIg5Ui9u/YuV0lSQw0QQLBAE3L2JBZJIcOHVYA07sPHcjNtm91+PQOWe2lpFBWWqINHjxj7969rGsPJG//bUOHdrBly5xqR8+e5wrmBZRs1qypFhLiukYPHTrIli173848c5xt27rUDuU6kmDL9AobN36i3Xr7XZaZOcouHJNln33xlaAVF14wxkadfba98OJLqoAAvRo+dKjmLxmfex54wAURffuKoHfLzTdr/sNd+vkX1+l02tSpytZBONy6dZs9++wzCgxwetisvSNxyaWX2qOPPmbnnXuOTb5yio0YMdKGDHaVC6Bmiz//3H5bvdqenDtX62PipMvs/gcesAkTxgvbecaQIfbW/AV29sgRyhYhY/zIo4/Z+eeeY8tX7lOn119++cSmT3/AFixg83zBzA7YyEEviyhMxTL74H4bO/ZirZ93331PxFsyOnBm3i136iXzBs5QRZJgnusg8Kb6RwGhrChfnaNxspCCjoyMlg2hSSFBJnyj0/r2EWwrL++oDHd6RrodzD5goVZvcdFRNuXmcd5ANoIypdiVF4+0txd7rsQJEr2DrjHvPffFBxYEETA1PY6J03r5YwIJ3ucCjbtvuNWRgMtqNQ7OwY9QBpCAiCCrRUYLzT1+xxFkXWAP2QhZDwQRBME4vvxNjZvAM+MUNMrMCW/UqEEbjqyUc2prhNP2OGQfgKPCgj1WY6aqKl0b6w4RAH6HbOnsaLSVlJRbQUGxawLWLMHS0tOEU9+9c4cVFuRrgyfoIHiVAlFFRcIv1QwAACAASURBVENgTrUD58cRyMv1MyqqiaCy2H5ssRRkfBBBkFOPilGpevsAiQuxcEtIoLGpI+xKsU+BEQmDTi4BVlurqp4PALD/rHl6HFVVwBeBDOugas6pcUR+KhGSFQ51JG4CIt7jHRigvTHxcQ3BDoEc38+BHVfSI+B14NBg51h/SlghY1lXY+FRYWr4hN3zQQTzVsFaLNVbp8bGesQJwS76pm1wrOLj4q1zIA0qsYKCgga4mr9WnHDXG8TxV7gXnrnHf/sqDe9pjGX3srKez+jJ3iLcB4RzzidoUkDEV3Y2+B72YRwj9mScIO8fECwTwOC0HC8qVKYe55Q9nkw+Tg7BEraPeYptIJAkC4hSHEHE7SNQuzP7s0MP/ey1OVifvigoQ+iW9aWVI2RTmAfwzYAYEUwAKe3WqYs98qfjHejwxcWgGHld2BRxQo4dPaYA56rLr7Uvv1osWKsgO4ZSWYm999Niffzacyba6YMGK3lDQNizZy87mJ0tvHxiSoqSjsmpKfbu3vfc9wWCjxPqJ1n//v01L+iJRMDA+OMIsl8hYY1/wXi+8MILruoUHSVb4In3wFaoTLdp1Vp73Tndzj1xX0Ge76GXHxSUfePmTZrLL895qaEJZr84d9NtJz+tZrL5x/LskdmPWG5OrpUVlyqJBWKEuQ1hlyB+f3a2HFGeMUkR5qe/HsZb/IVGcCWtjSCI8Dwjno0UnoL1J1RA0AEbB5jrxL/0vVKYuxwKNCrKFehLKQ7HGB+BNcp3Q/AO5FJDERWoqmrgKAmqGTSA9AGHqhBBjwsF300TrKrCVR9ImjBvUaXi/MxJgieeP+dRw7ZAeEHcghBTZZh9kqrItu3btAbpGC351OhoQYZotFNYXKA1zd95rl7ynPXCPXOtoAT4Ts7HdTDONPurKq+SohaDgF2GI8Z6ZJ+k75F4LIWF+j5+cv04DF6EgWtWUjbUVUnoFeNEMKpt7fq13MYb/1OJ8Bua2ay7Dwi3V5xfoO6MNFuh6VJ0BN2PkSSs02t0cOSnWpAbWaUmGjhlnjD45dUy5r4ERfYHo+Sdeh6Ql8ETkQaGfaBOQbMmIFTH85xEHdlGV4KtV4kbiAIlW/Ds6jgdClcjRsZVZevQEKusqVJUzYNhA6ipD7HWHU6y40cOWeHRbKfaRHYaFZG6E+oain7Dwq24jIxovR4Q52TzYpIyGblOHDfX1KnMhp0/xgqyHbynWfPmlnsg22pDwq2guMSWLFkiUtTQ4cOtvLjYNmzYYNOm3yqjiPO2YQNO6u2AJqxli2UNvBA2SRYmlQuaochgHc+3vONtLSMtOyihV+nBtmyBxQlV9pbIkYzl5i1uQXG0a1thA/v2sTXrNyoCBpd76DCkZKYB/AhKnFhWp25iRukf/CRNskosKQlyarWUEI7lORKmU2Pi2ZMV9ui4s4KscmPJ20A/7qTohizLmb1OdVyTJjGWmIgOdmc7tXcfNb8C38vz5BrJ0jAHcZg8VpsNi4lO4EB5VrC4AKoAtAKYS+iocKv7zikqeEPl8bOlZLeiIqWcQ9Z82bJlgiPBNeE9/fr1U/YAg/3WAkh4zsqu/nWtIxy1baNgEHxuSgucP+8oIr1JEJFly5YtUpWBxTls2NT/1yDCQ5z4joy0auve/RT7/sel1rljlk2dOs16ECwMH2G9e/Ww66+/QaX1q6ZcaY/MnGm9e/aSwtmhw4dt+u23S/KXTRbnc9CAAcK3Ak8cdtYwGzbsLLth2vX266+rtKa279ghVa+5c5/QWEOeB8IGthlo0vvvf6DNnQrA+HGX2E8//mh9ep1i23butYXvvGu///6bPTXvSSUPgNNRrqVCgmPIRjlnzuP27jsLbffuXfbWgrctMrKZDRvGPIMPscfefvspS0xMsBumTrbBfXrY9u1/W2VVjaRfuYe4mCgbcdYwdUJF6vjZ557XsyZYf2Xnx3omr146R+RzyMo8NzZSgoiUxGYWQhWzvk68qMLCYnvu1w/t1oGTpECX1amL1VZVKrtI4yiaP/3yn59t+PCzRHj8e8smKzh21B560lcgCHzdPLh+/LUy1A+/8LZ+nzR6UENF7IPvvAw0QQS8Jd+KumEpNgpGvK6i7y1ysgIINiVwsiExjmjqoDzJsnVsSiRK2ADZXJKSU2Qb2Si9fCd2lk08LgZJX5dh81h7z1sgkMCmabMMGj1pEw+qtGBhsT841NhOHAEye8qSVbuOrWSvSb6w2aBmRIaOTD0OFLwN7AXJFWwm1TI2LxwY5h4VvNaZmar4wvfJP54nONL+fXvt8KFsi4qIsPaduiiZwL6ya/tW2b+UtHQpuBH7rFn1q66/to7qMFyoaisrJxNZ6xzBGLKMzRrkSz2hmHFi4xWuPyZGCS3Gm/tgb8Lek9xomdFK18z7cGxJPjg8t5MzBw7pMNw0QnOSxx4ixDWjTU/gyxpq4JoEcCa45XKqAyIzlXYyhAoiqEbUVlt4VLjFxMU04KFpNtbiHQeLK7x+c0CodhVXMN3sjzj/4kukpEnJBaeRe+B1bCh7sa8k8D72Cta7t5EeUsL7wFtzP76K64mxjIF3dhpj2r0DyBxhnqnXRXC/jCH2np98hmsioMXpYcw9zhsnk4wqlYGyqkr7a+vfarLFGOIIpSanNHTV5nygIHDEqJzhGB48lGP/CIKIgg4JtjkIzE/3HD2vSBTE+JfVnmPv/fytmdMIsfPfGmLRdDamihebIO7QjD+ecH/0QUTQBml03Aitr8njr7ID+/crkAQSWVProFr8TdCx+KZ2z8KH7eJOI61rl65y5kh8HD5yVI7htddPtdffeFNKe1Q5qCSvXbfOMjPaaVyA8WLbPC6fJBF2jrkLpIsgjO+iMu2rPZJhzTtmOdk54ivAU8ho3lxQYM4zoMUg3dIjrR60vdNzrEOnDoKhAw1jnrz0KEmdE+bLBxEn3/S6DTn9dGsSGWXDhg6TyMre3XsUrHKfcEOYH8ArGcfde/ZofQH74jl7kQJVPIPqg684eNhb48CTPV52KVBywpYBLeL+qLgxx9QsLQgQmKP8E7fH6lX1xC4xHxVwIjld4WCH+DLePvpeJULGBBAkYEv8LgnZoAmjrzhW47sFFVaqD+yzVC0wTHw/Tjf7DvAfvoP1IhgS/N2oSAlXoCbGmgWWSdNW8Y2An8bFSSBi995dspfs5ew3nB87xMF64Dmxnqh68Rn+TvDF+0kow0kmOSGOs5meA9fP+0F0MGbAVvlO1hD9wBhTeGIt0jOERPLckcjoKEdgDzH11frl158JItY04kT4jc6RYe+44S9Nkmax8SorkxGC6MbKIoAAxpSc1EwkRG6GEqOaCSHbVV3tSF1NYqygqMwSk1P1O//IlgCfYJPkQfpMlifceFI1gxkbE23VdIyuxcGHkOUYQDjVDBQlxON5DgbC5+lazesR4Q5HByEtIamZZR8C94w2fqQltWxva3/5UffBpPZZEQITSC5k+zy8qrC4zJompVlFZY0WOhNBXbyrq1StwPgDIUCrmR4JfCeTkvfyIHbu2WvNktMtNMItSh4a0TgZu/Xr14kMWUBUamYDBjnSp9kRe+Pl7dKgZmMi8uOafl+92jq2z7S7Z4yzCRfea83oehntgrOiEqowYda+Q5a1at3WCoogyFXLuND8Z+T5rgnZkn+3st9/+90eeGS8jR3zkOXkZNuqP1DlSg4w3VhVnr/LiFvMZLMynOLDtJqh5yeUSak8uSONGo9ZwmCzuoNmxZ8Fr0PE9lWHQOYiLLDYXcw+fOgt4e5xrp3CVK2dNWy4tW3bTlli5CjBjFKFwaHlHnm+zBU+42FvGI/GmS5+jwjUQ5gL6DRL3ozgMcBRMgd5djRb49w5h7JVKvz222+Fzx43zun4UzYGrrB06U/2zHMuq/XEnA+0kPlbSnKS9egdVDqUTd5pG9Z0sx6n0YV4iQ0d2s2WLXtFxPOFC5+06dMfsbZtW9qsWbdYSAgcgAgbOnRwo0DDBfC33z7LDue4zqsHDx1RB/Dpt95uX33xhU25+mqb9+Rcwc8wPvPmPmmPzp5pF1w8VpmZlcuX24233Gbz317Q0HTny6++sk8//lhVgwXz37In5j5p066fKh1xNrddwJn277f9B/bLKVu8+FP74IP3bfCg02zV6nWqdnz3/RIpY1137dXWPrOVhdRW27bd2fbRJ5/a6lWrbN68J4WP/2Tx5zK21113jY06a6i9/d4HakSEw4WSwxdffW2rVv3H7r4HPPIFZrbIZs68y844o58NG3aJvfbc7TL2B7Jz1CEeLlZESJ21adXChg8frsCJruNsShi2BR8/b5bsCPszrrlJc4kMHc4g41eUf9wykhOl/c2ceeCZDnb3dRtlR9jcho4631Ys+VabCo2ncJiZD9gKSOsVZaXW86ST7FD2QZvzyv3B3G5md1x9qzYEnC1PKJX9CdRB3voMbpE/PGvxRILG/cVD/PzPoIHipPMUIJAll6xobKId2H9AFQYUuvgOUt+SPjSnRAdxE8gOGyvOJAEE14cdk8BAUGXgPnnmvpETm7mqCEEfBzmASDEGvRTk6AfSnlIGKXVQnYSmLquvTLUamzkYAs/OVyMQ3BB3Axhafn5QSWDDjmqoBrIW09KbK+lDxhDuDRu+62xcbaf06qNn98fqX8SzoxLBs8to2Vr47P6nD7HfflkpUjVVEzKONTWoC0GsrlffjCaxzSwa6dpwmigiY9tE2XjuHUeH+2/csIxnyvp2tj7PwkMJCni27lkTIMEtInjjXknuOBJzlWAHnmfA+Kgze3p6g6KKtOMDVSJ12K2ta+ByMSO4NrDkvIe5DBwnITFBlQieBfvltq3bVXmK/fIqi5ryhWBtSraEhmlv5ftx/NmDWrZoZZltMgWv4Jw8B5xzzsU94njxOkk9xsf/znP1RFhex+bx3Z78LJWxoGmjBEyioho4E4yF4/adkL5l7nAIohVkiRtDT7kuL4vrcejMU7LzO/bsFrGzbes2Stiw3xNoMZZ8L85zTu4h++bbb+WskXAiqCBx+MyLH+h7G4KIRwOhDycIaJYdQJraB2s0CCImfXi2klDwvT7bE1Qa6S1qZmf2HigFsT9igD0Gx9fHLCUl1I61dIm1awdPss6dOskOqe8KyIjQUJvxoVOEmtp/ojiT7G+saRzItu0yrbS8wua//bbV1NVZ7z6nKmhonphhCxYs0Lpj72Nd85wGDx6sPYB9lKAACC5jSz8p/CvGk8o1vacYN+wJErw0V5sz5zFxR1YNddw8jtqnqHg1ka8E/p2k8MdnB3K3wdbdo4+r5kx8/jtrG3Qp79m9pzD3u3buVHDnOT+C9oZH6F7wq5S5D7rBe8SJr+zxk4M1J18yaBwsUn4wj/y84jUqEcAnlUAJuLW+gubhdh7yhG2i6km1h+/HNjK3sJUiIFO9JQEZdJ2X/0kVLj9f9o11DE8A48Ln8e8Ea8dGApXH3wyjEXKk/F7WNT4w64U1DF8CziDiLcxZnHyuGSgq/Eauy0P4gEsp+JE4RIUqnVSTIFazXlkb+CQ8f/GVkWXd5ioYjLfjCBc32P4D+/ZbQlxTJROYX0Jy5OdLNRHfl0CGSrO395zrux++1zqlwzl9JNKTUrR3Mw68l7XFPKO6i7saMn3y6PoXF4JHpvzucbk+I+Y2vTuuWm6pSUnKAERHUUalE2CZsr9E3ZASWSAqFdGhOogAxZpvEmOVtXTDdg44BzePMcKZZpHxf0WCgZa3z/ooiIiNsdrqcouIcBJ6rjM26gAuy0HmlIiRRUJggUEls48zxECAO4tPbKqGT3xH554Dbc0vP1re4RwNOgOpYKDKaXKHhkW4iV+LxFyZlVZUWU19uJRA0NV1kAeUccLlRDJhW7VsofbytDinQRcQFx44C37P3gM26twLrLTctRh3MqEpKrsW5edL9m3QCJcld4dziH79MVeKTBjXv7ZusTPOGKKxRzb23ofdc3rsnv1yMnw5HsI3wCUw32y4dz7UGPPony2Bost8XnvFPI0JWvuXXh5oNQt+gVMTNIWL7WNW6mEaGFpfWUC6lCPcrH3QfZokbTZQDe8seeco+EzLEx2dX7pnngwfWW4iX3DsV111lU2adJnLSjZtpufhlbrIWPJ/5oDf4Pi/V2bgefhqAzhO5hC8HGklFxbpWWN8XCWpSIuABdqmTWuRMdlUqQzhINCt+dQ+fWQk+F4WT1xTAqkKe+C+hdbtpK7Wu1dvKZLkHspRFc6riQAhG34OmedPbOjQrrZs2Xw780zuKdYWLnzG5s//0KZPvyYIIswmTTzd3lv0kRr/qddEUqX9tGy3GtdxLF36sf257le7/Y477cwzTrfLJ1+pdTZx4iRB3dhAPv9wkXXpdpIM+fc/LLF7H3rI3n7nHY0VfUSumDzZpt98k326+DPr2eMU27lrt+BMP//ys9bOrj177aMPP7RPP/1E34lqBU7rGUP62/IVv9oNtz2hniE4XQMH9JNz17FtS/vy+2xbunShrfjPZpv9qNt9f/npZauqirSp14232CZRlp2TqzHHcUQ564t/f23ZBw/ahIn3Bik9F0SMGtnfbrjhenv1lZcspKrK9uw7YAcPHbJ9e3bb/p3brVeP7nIMKYt7Z+OZN1xjRAUReT+aDXI8g0fOuKlhXezdudNaJLuOpk+947Ju91y7zua+eYo9eON2O3P0RbZxzS+25a+/raq2xhYudg3dbrn2bm0qkAWzWreyKbczh32HaLPrLl6mecGGQPaXw0M4tJEvPtMmjvxKc+u9b/+3o5Nf641/ujV5w+UfBY4y/RsytDnkFjjBADL63DtNjpyENbKGzlFnY3M8CEfchRzqddX56eE1bHLKyJEhDfDwvipBJdNj3EX0BU4jeEdxQ98Sz3eApEcCBfgGdg3nn99VnUApqdQllrCXHlPvIAzOUfZJGjZzyQNHRDguGpLa+ldjrTMh8YfZ9i0bG6RdCSDIDsO34x5OGzjYDucctJzsgw09UOC1uOaloVJtq6wJkdIb16HGolFRDSRnbAr2BCgEB5sy18HYcw0EEX/9tVX7WlJyUoMqE04AEFhsCRVADrKF2A6cFD7rKi8JkpSk6iuceEB2Z98AP+6dJ373WVJvy0g6Eew0z2iuCgtOBeOPrCfQvPh/I15h1vLOX1WBAwJKkorqrO8R0bJFS/UJwFHCPvK6lyXFqeRaCSrYZzjYDzzp2VVXgEFSAUtqaD5H8o9xxKn1gbNb484B9K/59cBz5955neft5yI/+d1XOvisfw4e849DS3dfnJwO7dvb4dzDSlpw3UCZqEbyOYKMH3780f7etlU47qLSEtmKBR+s0D30l8S22a5HA4XA/w0iWgZBBP1dg2NCwXCrqKq2z/e7c6igyNGn0br14oOFLog4e2qS/bLe7OxOVwjas3btOiXy2M9Yh6wXEA80CyNZhvQqwQSOGbjz6yqccMMFK863Vm1aq7FmctMUJSDZL7H3SgLExChgBK6KeMacOXP0O04iAQc9fSZMmCCyfmlRsSBPBIJUKXhOrOkuXbtaaUWZ/Wv+W9a3X18rr6pQRTYyOlJ8Esb18/M/lRDduA/HS90O292rRy/r0L6Dbf3rb4sKj7A7b79T8vgkfELrUXCME/GdyhZ7MNVxDyHyQQT36KtQzHfuiTXguTSsH+aP50I4++f4TCKpgzgI0CokDUEEeK6ED1JdtbRaDeS2bdtqOdnZShI5FIVTMqI6A6RIDe7g7gS9IJizjAH+JtUEL0/O/MROeqI118Uap9qBbfVriPPxedbV/gMHdN30DOLAVyDIYF0RYODIIxzAOmRek+knuPDNOyFV++bLnI9x4HmyJgkomBv83wvPuKp1ktYVUuIXjblQ3cyl5Jd3TMl7ODIIUYBY4foKiwolh0xwjDojalr4hekpqRZRFyLui2x2leN8iBsSF2sdO3S2kJuvOLv+pWBz/e8gAifSBxNm/5z1g2PDo72NIkCIqX07WsFx8TQoAnbiHro3REgBRjaJtZKqWkmhemcXh47BJ7MIjh88Og+HDZPMEBPNZyyQlY1p4ppG+UoGAYPDPdeKC8G5eE1kmHpHxGECKhIsLbHKmkorryzTpI5uEm+7t/+lAeX72Cw06UKAUcVYSFiEFRQWq0soG3HzjJaWnNbCCotKVLIns82E5PqSEpupQoOCCPfKZsL1EkQgv0ZUx+aVmJJhI0aeIyeVC2zTto02o66n9rY1K1ZY37Oc0gLjve0Pl3WHZMPneXCllcXCV55ySndb/euv9szrNIgzu2fan2pkIqJkWamyXnc9MtBm/GOp1cpxqLfHn/d12xNchDkPrZbEJk1grrxyiiZElx7bGlnGLtbv1AnWolULu/jii+z9RYvsm+/fCIILHxg06sDTnj4IgdhSNlY1SNkoIPJzKAggWsYZQjW7X/vbNm/eEsgsFqrbI7rWkMwxVvHxQBAS9GzJTBJ4MebegOrZixTvdJMxeCwoNnW4DF72leoZGTqesefhcB4W4x9/rJGUW4+epzTwZFavXiW4wujRo/X++AQcR38Px+z111bY1OvPkEN5cF8rGR8COwIS3n/VVC+3899BxPLlv9jSpR/Yaad11/xOTXENeMgSLXr/Y5sw7mJtCDgrQNsOHc6ylhl77dqpj9mdd06wffv22uizRwpS9BQKXK3bWLcunS09LcXmv/6K+CM11XX2985dNu3m6fb6668rS3DbLbdoc13z++9yZO664w6R3aZee639/PNKbc579u4TQX/OnEdF6CIIT1KFscLSMzJsyZKfbPodc236DVfY9q1rbeLlc81CO5jV7bSlS161FSvW2ezZSPqazZx5p40Zc4aNu2SkDBJB3LHjBXbxhWNs2dKf7Iknn7KBAwfZKT1GNcy3tWuX2Lq1v9rTT82zJx6eKcgO3bhR9di6ZYvVVpZZZHiosr5I+zLfyQrD8SguKbJX3w3kCgki/nOCpPzSky9bGXj1qio7fvSoyspk6598+zR997RLV9rZF020Cye50rA7XDXg4bsflwwq5f9X3/NBwIkg4rJRXzWo/GBnfOaM9broB1eFmDD8czl/lHCReVTSIzTM5i92jZnc4YN7F0RMnfSyYHwe885GsycnT9hamnIBpeSZwItgHoGfRY3J98Vhc6LRnUiENc7mYlsJFvHgyb5RnmcMcWiB2ThpbPgW9P6p0uan9wc4ZTqmo6XO+QgefLM1Nm72AOZx3rFjqpwSULOJOWIjfRqilZ3neniNjZ7rJiPHd/Eaa5XDV6I9eZu1TJafwJ4AZd59C+yux69WECHRiugo69Slm2wvvBmCzCdjneKOBXmNB1ZMtVqLtKoaBxFgA/XKJuw1HpPPPXg8vleOwYEniDgu5S/UgFo4mVawxVKWcbLAQAv4LHYDrhn3g33n/mj+BWQFnL6ynoFN8w6PVzrinHyHz4qyUZNNpkLQsnXLhgoX76F3Crad66fqhh3fuWOXtOCxfTiTjn/STH1AUNLhvnl+2itKShSc+AZ7fA+JP+YJWvMcImwnJjbspVwnn+PZ4xT7MeR3z59iDPxz9M/S8yC8w8j98H4PcXICI05ml32b78RWe0jH5r+2SKEJ55iAiIzo77/9pmsgIcf8FU8jLNSWrlhuGzZtkkPOvk9/jaafuMZqn24OMEheVC1AJtmuoBJBENFgBtxr557b3yKjY+yzXCrLjdCqBBFBnuyM5AEaizMHDbOszA62bAV9jIqsY1Z7SQQjvHHX+8hXm9155g2SeSVbz3OCsM/8GnvJpXLONmzcaDOSaNZqdvEvF4p0e97551mzuEQFfuxvKAASNJCIxRnFRwDm9Nxzz+l5L1y40DU2q6jQ3AgLGozBr5RoQUmxqmkHsg/aBRddYBNPdfvyvuUBpHJ5YJYC3QcvoHjd99fLx9q8abMSaGS2f/j2O/EeZj44y5oCESqjUVu47AnPD0leEBSIClBpYf6ogpWQoCqChy1hd/ibR6R41IAPIjxWnwDYBxG+QsHVslaYT57zxL17/irnjYqMEEqE++bgJ88BIQp8UMfvIwEeJl+I6yCJIhsZ9EehOovDzxhjG0VqDnzelLQ0oXSkcheoLPgAhIDDKR86GWjmv+xCSnJDU0XGBggnXDC+k+dHc2Hux5H26U0D4sMUGDDfvAIV5/IICz6HLeIagQHzN3jDHdplqQkia5yDigTViLXr1ipYoKqPup2aUbZqZTS4Y8xJ7hQez7eaknJrTd+gxERVTUicIXiATYGuEHLnNRfUE7lzgy8uHBjMoMbMozibe9en0phlMwCz6bMN7uJpEe70r5X+D8jRZJAYkLCISCurwbOnNFgqI8TnMBZctIhMAZOewSHD4dUlWDhk3zPSU6WaxIPG4HAeqiJMFIIIbZI8ADoXFxZqkFHAgCtx5NgRKyovFp72pofQ6jd7/LYnlD0UHjgiStrQYLAZEAsJtyN5+dI4HznqHKuzUNu2Y7cqFfv2IvnYUYYMh6ZJdJQdPLBfkIeS4iLr3aunfieT5iXoflvzh8XEJ9mgwUMUeeIss9mAueY+gNBMf9B3dzZ7/pH/6OExNkwKKho7dm3Vz8oK1LFKJT1L111IiXTOvHMO/AMOjN//pksaQyhcAPDcnFW2bftOXc+UKVdJJjIxA+ffGZKvP99ti95fpCwghvDbb7+R83D66UPsH/ecaxbW36wWaxwoerUNggjWaCnnwen23+srF4GROssFM+VfFipLk5NNI6MEkcbRtmZRk2Xzmw6dcgvzyXaeaEDjjYzPTvDseeY+m+lfB1OP4fMa+GHdI+zI8twGHWSeAxKv4RGu262wyZUV1r4j5OPgnjSmcfb6q58qU0AAeO11pwdZ6WO2bUsH27b1b3VxhPQGOftQdratXLXO2mV1tI8/WWxnnjneCCKystrYrl0OBpbePFlzf8jpQ+zTz760W6bfaJs2u0xGfv5e51zNyQAAIABJREFUO5yzXtmHfv0H2Icff2r/evMNmz1zhojQuUfIjm6x80afY4P69rE5s2eKaAp87dDRY3bvjFn2xptvyoGfNHGiPfv88yLeTRg/TtdJZ+srLr/Mli9fJkNOr4iPPvrQFn/qVLZ47vS5IOD96KNPNLbjLr1E5fMPP/rELr7oAvvsc6fypUrEirU2ezbY2UjLykq1DRu+tP/85xeb/6837eprr1PQ0KdXD8HH6Da94udfbdmy/9jbb71sV159m515Zl/r0WOs1df8ZXfceJ3FQAarrrUWLVvb5k0bzWqrLSI81AkFhNCt/WNlmZvERFuYOpBX2ctvw8vxcy3F7rn5bm048WSaD+VaVOAgC64YEW5PLnBr7tN3mtvYK4DqmV0zdqlkFtmg/1i7Tpv2h9+MDtaWD57dvL7uoh8bglqMNnPOZ898Zl/ldxzqshJLTk0WSZcmbhA33/vqnOC8KXbdhC8ESypV0NZCjieOIQmZ38gcxidr3LBX2MCevXpJ/xtuhGRc1aehTtAIYFCCI2lDilKWDefawZzow+AqEdhmnFqv0sT7vRSnSIRg2H3GzTh3hM4rBRDggJGR2rAIHLguwZlqgYK6TRgHh4RLu3aZsncJCU3lfOOwMj7YON/5lWshmwbsA+eKtcj7ZOcTmtqDXQNSq1+Sq81u/WGyy+TWknBw3BYCxHVrfrWZm55vwLbf/dyVFh6dYK1at1ODKeH/a2u1GXPP/E5CgWvzVUq+n+vj71S2GVPxwKKjAi4IFQYaP4VLx128iGy4aRHK9jJ/eC/ODefNO3pc34ezy8brMowORsYzgU/H/fNZ9j5sP3OPvfKPtX+IK+LJ4AQoVGOokvvgi+7ix/PyNb9Ube/cWdAVbCiCJpCrfVDB2LNH+vsV3KKgQNA9T7zne0VgDhrn8Tw9IRRnzXe25vw+mecTd74C44Mk4a0DNR0PRRUsIioqqGC5Oe2rN4yLV4AimCArW1BUKG6AODu1tbZ3z16NVdduXeV4CTpcVGirfv/NNmzaaOFRkfb9SKeYdsk0x5lqCCJmBcvuRI/PhkaPovQ17KNml08628IhBucesSPH8xS8Y4ByD+fa5pAdemf3kM4W2yTGxl800X5bu8rKSootJTFJ0CsC3zkrX2rYJq/pMV4BBGN5ODfX2mVmyclmvePUAcUKj4qyvv36C8a1afNmEV/79umnBBPCFCgxMUfwnwYXsA+Z3b3yLhswYIAcWwIKIE7s24zx6QMHy4mktwiQ3egm0RIwoEtyfLOm9vItTuChIYh4NBgCz/vwJjUo1IxYMNKSE5Nt8MDBtvb3NdYuM9MmX3alECFN6NHTtKm4K9w7yajtO3Zabu5hJzbTpo1sDH4H+zpJCOaPr34yJ5kjHqKMs4+viTNNBYV5xLz23FS6UyOo4rk9HkLHHfhqGP/HN6NSKqf62DE5wVQjup10kmW2b2+7t29vkG32lTKeszgNcXFOxIcO0lRAIiK0VgkWvC/L/CWA0HoOktesBxI6PtlJ8MAega2h0RzXHBsXq+eOncOZh7sCJ4HffQIIW4LPx17MObwAAQEh10NSzSfgVZED/hoSEkjYx8kHgGZAg1UlTYLx3rRls+3Zu9cSmiXYxk2bJJGMRDx2ByXQAYMGag5t++tvO55z2Hr36CmJYDWcDAjrGiv8sjuvPq+e0hDGhe52NGfhYLPlRpNprx3fVARdkVUiaNqB1rrTTefIO4a+NsTmQH5LjYsi5WSHRUZZXmGxhUc6hQ9fuuaGfPt6nBMvScdAKDgoAxuLNJrjXkilI9CrZuMSpq5JE8lQCk8ZHa0NjgHns2wsbG4QJY8XF1iLzE4258WRtnp1qT15xzwFA2S8MbrIRcYnJFppWaXl5B61orIKG3X2uZbVoZOgHjSvYgLg0HTt0sWW/vSTMtg7tsNir7OunTvpe2nkwlgwYQlucPBxDIrL2ERdJ07GgGAMWS42Sjahsycm/pdQ8wsPL9X7uH+uLyae5npgQY+qLXsKgVg13IACm/XiRQ3PwTnvHnpEusRXHwKNOGtmT81eahUVVfbgM8/ZbVdOsedeP9Eoz5M/6+u6279e/actWvSeZbbLtMGDTxe5mMXCda1e+7ZNGDvbPvj0AffdYUHazyfhdQ04W2QYvRUKsvlh0WZByXjP3B32xRdfqk8GUqoQf+kEymJnrFgowOVcZsqdvDGO1vNpfNndZydc12G3aMnoDh13VkPC99BP2ZqDjqhVb0UFKHc5yBLziIxrj15UjIba119tlHwpDtGIEcM1L5GSmzHLqTQB5Xp4xlqbsWKeE9wJjhk3T7cvvl5iFtvTnp17h91+6+MN0rpTpoyyyZPH2WWTLtD8o2I15/G5DkOs+R1hu3b+aQ/ef58MocjDr71vr7/6pDJwrI+7771fcMJnn3na5j0ywwYPHGC//OdXa57ewrbv2mPznn/R7rn3Pl3N/ffdp4AVZaXbbr1F5/zX/AX2xOMoaP2psSYwYCzgFblsQIiNHXuhndL9FJs1+2F77tlnxJ9gLd573zw5NFde6YjGr792h9bFCy99jxsucn1WVob6jHTokKHM5tNPPWm7d+20w8dQ/lpjWVktbObMf+h9u3cfstmzX7fdu6leUQXob88/9otlZnUQZAVYFbwrusO2b59lXbt1MapFrBvWN3AZGgYyb1DkAU4C14isCTatV88eVppfaKH19Qpi+EdZUw5hWJiNvGCCnT3W6alPvXSpvf7xSHv5saN20wPIzXKcqD40Wmg2aSSOv9miH+B1uGPy6K+1RniW7y9xk3zcWYutqqZKpV/geVRZXlnEenG78pUX/6iRB0IZF9dUHdKpwuG8UiUikVJS4aq/HFQk+p52moIH4GFOX9TZwrjYeAlYqBSP5n4YJEJHaiWxQVCg/wcyh75i4AMRzsGYUPEQ74JVTLKiyOHVfbYPqWNsMHORZA1BCtUA9gA2UZxnpCy5juQUGv/VW2y8E4fA2eZcBEG+Idqc3q/ou25ZOVlQRpxCDre+K+1YnusthCOPs7Jw3Ff6+8w1t+maxEmoqbYv8t6wDi3N/v1X8EBeMsvMdDpYTefMVEaSjd9zA5QhpG4KDCM0VGPM3/h+Nm9f+U6DxN3S4ZFXr/7FCgsKZEMIrJCHxtHALlCZwBnu0qWzznHoUI4kbutq6i0/3ykiYdek1a59AMglQXu4nAnuBa4F44L6ivhdKOuU0s/BZeoJQsDQMz+whex15WUV1qdPPz27okInUuL4MoxhpSoROBrsj6x/n5HlfDxfVKm4DpxTYMKCbNQROEb+F/SLc3oZTOHAIyL0d5/JFfwtUNXx+HTO4fgijlDtz+sdP0+q5jxcD6/zHMSvKSpykpkF+bLBZIqpRmzetMmRlcvL7cDBA4KoAEVsBtyM6ldcrK2/Gc6Z2YfHAhW0E+qlaL26w/c+9dn33/xad93or7zsEYuJj7fyujpbsMspK41re75gR15pp/9pA61NRqbmwu592ywtJcU2b9hoZw0bJucNqfadu3dLlhl7CvfsskmT7KcffzKCP5IFBBKfLl4s1UZkq8dceKFgyd98+42qgtdcda2ezerVqwVVY77ePHh6w54zaP5AzVeeCTLyjDcBB+uwb5/TLCMt3X74/ntVYukftHnLZmvTrq2FR4bbHa0DwYiggNeg/+CDCN/NmpsPAq9h88+y3j17K1g4tVcvu+C8i8SVFR8V3hIJitg4O5qba59//oUtXbZcjfKArwMf55mzhzSuVsnpjoxUgOv5j8wX1hMBOIpDzAmqbL5Du/ZwCeJ4KLbzD3wAwU9+Z38gOUgAqvlZT48L17tDiQS4PVQaCgqUZFEwTQf4QGKc4JV9UvLYSAljHyFOS6mzsqH6gIOO/cPucXj4Pt/h5zL3p4A54HwAI2Lt8RkqxPirXLdDx6C+FqukpPgWVEgCJTwnSkEj3iMSh+D/fjzlM8bEOMI0Mt4SuHCS24wpUsWC8AeBKn4ohGmqHqrEAFfu2FGBzZaNmyytWZK1beW6Wiuwj4rSmnOV9VALmXPnFfUYIjL1DgIZIkwhBxdOEEG3XxdEIHsa7rqP1tVrU/Q3zCaCxB/ZKPEVBCmikXSIHS8qVgM6DowoD4OJwCTH2QPfxWDgxHlsqJd5JYPGzXOxHjMLrhAHWh1WExK0MAkiWGBsOkTBOBMMGJmK2pBa63BKf1v29UeKSlu3aGFZme00AVnAOCsWGmGFJeVWXllroZHRNuqc8yy+aaJgQjx0nPfdu3apsRObA3gxsf4LC6ynypb7VTLbu2e3KjNkqcAms/EdPpJn/QcM0sLOzGwraA4qM5Nu9o6KplxDs6rH7vhKn/flvrSMFGUPj+cdk5yY4AcR4QpgfLaIh0s2+tHXqLbgxAeOvUb9hPTk/dP/FI56xvP/1F8euvFGe+TZG23vX2TB6xWlxyfEW/fTmuvvt93wmAJLpOhWrPjdLr98rA0ZMkQ8g5tv9zVP3kmw4AMGjLGvRLCZBZCNsCCQCD5W8lGhvfzyP1WRuOGGG9Qghw2WrCaTnmAMw+FJmz5Y8HPOybSekGRj8bAx+w3IZRXq7dRz+tre33c7fGRsrOYf76PDemV5meQZMTZsrsCSUBHyZffpt3rlHBdcz318m91zX2f9v/D4GZZwkdusGgcRz82YaZ9/9Z0tX+s0l62cn0BiNgX/3Mu9T4mzgzlHXZVFMo3OAFI5oQJ3/qhh9tk3Pwkiwd+zMtsIZoexUVY4LdVGDxtsgwYO0Lpt3badhYRF2uiLHTGcYJ8x5FDmIzbGKeIQ94WGWpdOHW3dho12MNt1OmvZskJrAgNJgCMOCVKWFRXW59Qe6uNxKPeoUxMDfhEdpflNtScxId4uOfsM27J9l33wNZAIHLRAQF9b4hAzAwYGGZGOsMBlHGTGjLlGAOKyHHdc+6ud1q+/up1iY+iWCmaUUnjbtm1s3bq16rJNfw5sVN/T+ijYVFBYSKWyxA7s36cxQAoygS7H8XEy5IcOZSsgZQOFgPvbjvG2enVjOFO43T9trc15leBgr00Y+Zkyue/8f+A1EER4R+qjpWN1L9dfsszKKyuE2eZ5fPS9DzrC7ZKzv1SfGbpw04cmMSlF/AZsKyVubBewtR07d2teQJ6muRbOhzo90yOlSYzEJajmKWNeXa3NkO7OOF1kHtnYGB82MzYvBQvIvyLxCuY3Ls6NFaTBgGTH/OI1xpLqApA9LzGoBpwQipVFKxEnjDnM9wk2iFJaAA+qqKqwPft2K6kElw1YCrY9I6NFQNwloIu2+zs+afesmSZ77B1M5iqctoRmVJrLpeDmEkyse+ZdhAIDqfPUVlvXk7pbcXG+7di22aqqgDREW5PXPpHgzpQbr7IePXpZ7z59NW8Yi717dmm9s+dgRxxMCenfeM1tDhfIp9mBg/s1p3yWkEw4fBdsBVARqih0NWeccfi5X0mJR0VbZFikzT38it2RNFXzFQcU2yNIVwDdkdOg5ngue8k84vkMGzbCmsYnWGVVheUeypbtQikIu+YCqypLSkrV8+dvPA8cFYIHEiIkBgnM2BvZx3iG2DknYR4uBw14TMdOnfQ7+6gPDvwe7CsHwroHvDTGhf2Y9/oqHPfgs8EeHuZtmodcMKa+aqFqV11dg8w7GWfPB+G+fGUZ6I26iFuIMt9ImfquusCAfl+zxorLSi0pNcVyDufqp+ReXz/b9o9+zVY9E3Sg9hAmHysELVusIYgI9qx+Loi9tuv5lpCYaE9vXBjYKbPLOlxs7/2x2Aak9NIegZz85eOn2IGDu61rl87W/aST7Luvv7H0tOZyshOTEu1ATq7WLjYVeBO9t35b/Zs6PhMQpqY11zhQdWzVpo1dc91U8RRevcp59k+unKvqAg40PAdUBKf0dL2a2HeGvnuGpOJxtKlGMFZUxXleNEIb0LefFCuP0vWbXlnFRfYEkFSf+Prv2MnnN+zm+JukqrboukXuu4Ig4vIfJksIoaK0TJClu/5xt8XhkJdXqPMxMEn6uRw7fNgWL/7MDmY73hhrDrIua9hzZPi/hwgyJ1kbfh4xl5xP53qL8T6SAMxjT9THyWR/Yk5x+LXDeHrHmoQbSQ9sEgECQQOJc7qzgyqR/QsayWEf8SmxSUqkEIQUFDSoMnEO9S8iYA56uUTFxFptdZUcft6Pr8ZnfVChvmLAsgOOBBUZxsIrRCFcgb1X0iRIHkuxMsZV+pA2djxfxynyQh6sZcYMFSb+zzVxfx4S6YOoVq1QQXQ+gONwlQoqx7iu/v23hqSBJMKBMgXPh/HOPnDQTurS1RKbuqaUXCNBhDguQRPnkLl3T66nsQpvQC6VjT8+wfVz4IHMeAblHrP5Ty1XhoxNC6/LdXBmowmyWzhzGMJ6WrOhkgTMqULEjdKKCqlkcFMYUSaCJ64ROHBhvuGMz3Dwdx4kpTCPj2cQMJI+iFCQk5wkEh8NUFzpyW0GcAgYLLCRiSlJlnVSX/vxq/fl+Ge2bm3pQc8IT6YuKas0ml4Xl9NhNME6dz3ZYuIStKF06NrZqosKhKH//vvvZfyHnD5YlQcmN8bjl59/tmNHj1pWVjsrLSnWRiWyeBjKFhm2fv2farzFQicqJkNIBui2Rz1cglH2Df9y7dkHNzo4BhJh5cVWXFSozAb3SmSNk4niBsEEz+6uZzzby6dXkBv1DrCv3ZbYnHsO2v1z+9jd05ZbXl6+nXxyd2XAydizwT/ynCc/k4qAPN3Bbr3hKWuX1d6WLl1qN998s5y5zt4Aa3bgYPO5xkGEf52fBBFkXoPKSACHf++yd2zFipXqvHzuuefq+RF4UkXC+cUxoVxG9tFvON6a+8yWhy7xuyfm+YZaZGVxhij9u7njZGs9/pjupHTDxRlA7QGhgD17dosrAH/ln6867LyuPyFIzRT6NNZeK8o/0/bt2WN7aLySe0j4VLgLbHQ0rPviy39bm8xM++fr15g1H2JWX2B25LngnEn2+INbbf+BXDljGM9/L6M87YKVN59N1zxPTW9pldVkomPtwJ5dcr7UdbO2xprGNlHQenL37upIeryg0Aaefrp9+/0Pll9YYtt2bLfoiEiRTjFwzBXGN7+QCleUnT5ogG3budPufMBluWfcf0QZUQJtgliyRQQ0xaWl1iGrneT1cnJytVHERkeqmysYfYhrTSLDbM6rHgZJmHIk6ELNmQlkou3eqeskCfriIpSu9ttlo99TdnrRd3AEmBtu877mws+tTWY7JSuoELbKamf1oSHKeosstmmjMus4enTkZE1LbrMI56lc+uVIjWJTDmUfsuapqerQiW06fCRXwUNYWIh6nrzwjg+2vYIS1+F5Co0xD2bTJ/4sQ/3KxzRTNJty3jdao29+foLjMPaMD2XnFq90GdCbJv5sTZs1s7z8fAUIecfzrWXLVuobUFxSZknJqZaaRrPNSEsG4lNSZsUlpRpXNrYhQ86QghpVFzLJVCJwEMmGAd+RwY+OkfPNtZG1xp56hRB+MiY8b3EdgH8kJASqTTWyUWzAntSrDBxwqEAJiKRMevNU2Tk2sKNHj2j90PEVJ505JQWRSNe3gCw9jmjPnj3k6O3cvdN27Noh2WCy54cPH9F3Amlgv2F+eclP+tcAUWIt+2w5illgeVu0zJANWPXraq2VXj176bqBElKJwHEfcsZQBcrbt26QbHNlv9fsgzVme9uZTVkxVg5J124n6fx8LwHDkh++cVy8pBQ7pUdvO3r0sKUkA8n7Q8EQ/Y6AQu0/sFdziv0Ru8RnsFGQq3Eyrr5mmm3evF7NDbHvcprrauzjFvSMOVHQui3h6gZeV2p6c+0ZVDnatsuyP//8Q/BKjrPOGmUrVrqKNPyX8867SIEb6wU7x7XExsVLxQ6pUBHWo2N0LawRnDi4ZBCR6dzulcSAyJL19I4G78XuI1MO54+566EUOCgeNuGTePz0DhrXIQRD4FT5AMIHCf51fnqonFeY8pUKxyWp0vd4x43r4ToI1Pjcmj/+cJ2NA/I90BbmDxKUyFbu2rPbXnvzDTnHWR07WJO4WNu5Z7eFkCSqKLeljwbNIG8OTK/XBPG95vxy33YiiJjW42KLDIuwmLh4yzl+1BaWuMqjV/Ee03m4xq15arq1Tf3cXnqpwl5+/XURi2+4PtjT5/W0p+rus+279yiZSpMvnML7PnO8h8vbj7GOHTpZzqFD9lqW6wnxTJM5VlBYpOtfdCuy6g1FSyvsmG8Jb4BaMOv7UR/5BsxDnieBPVU+/Cb2Ofa7T89xSolzDj2ia+U1oF5zr3jSnfd/gwjfMzMYJuW9OPzP4O9T906zjPQMyX9WlVdYUrMk69K5i6UkJitpg18GN4IEMLzHHTt3NcDeSBizz/sglutl3vD8PafGZ92Zm+zlzFXmiJfid36CQygw1/DHOPjdQRAdp6bBZ4AjU+xQHfhMHDjw+jvcSuZeoLjEpoNN5eBvzG/spgjP0dHycSVAoYbD7vvVE62u1poE1TTB8wNfl/Nx7VwTiXICT7L8VIW4VjL//CwImrnxXsEgua+4WKMRZQxVt1InYc/apHLA9xIwsq5JsnsYFvOB1xhfDtYRtpMxdaqiDg3Ed5IwZqf2anI8A2wx5/Z7Ap/jmWHfFeR4gnXQEFLQyNnTL1UBggfpm/fwwRff887tCX7EC7O/VmSOXB5NdNj4yK6pBKUgokrdRUkK1tfWCK8mHFhhkXB4PjBhc8EI8FC8UeEnB4PE4Zr7hIsAXF1Tr3IgvwNHIMPC4OBEINEpx+j4cYsiUKlz0nJUIthoyQAmJCdb+5NPs+8Wv2NxMU0sq22mfoIpZmMLj4i2EGT8QiMt50iepaa3tqxOXS0tvZX6YVRXFtuxIzn25ZdfCm/KNaamOEw734eTy/UTGDBJ2Viy2mXaKf36Wf7BbNu/b7/t2rFTeF9UE84+e5Twb/z/gefH636fvuczu2NuL7987eWZWxQ1MuFyj+YqMCHjS0XkSG6u7r1Vywxl6TEat8/rbU/f+afd8ZSvQ/qeBf+tTz/zlq1WXFwq/gfdxMGro4xEJAwu7sEnG/d1cM/+qolvW2nQHHDatGkOb5vgMPH/d02YaoMPXrx19ueMNnPr3Q5to0Pyfqk6sAiYE1SXgImFRYQLZhTflGoEREYnhcii94ofjL13PngdA8Mk9+REDCzKLK45jVP28twJ/z6CZTIINBfzGybO6f79jrB2yTi3EBvuJ6GPff3u57Zy5QphU4cPO0swNlS6yOYhjUo16rxzz7Ux548ROT4iKsJGXxjgt5Kj7drzL7SEuFjJ89LRNNRC5LDNfJr15gjp33wQJ7nCXr1PteHDz7aamnpb8sNPyrri0HXr2lkSy0t++F7qUmhLJ+FgH8+31PR0OyNYum+9csCys3OsrLhImTERIMOd0aLC8I8HnbFsXLV6du4SnQ8DxiG9+VinXIOhxVBWlpWryVB1ZYVFo3ZVWKBy9hNvOsL/fx+elM48bGa3XPaF1VRWiYDLunn2fb9DuXk6/dL/KKB9ZpEL4F57otYy2re3qro6bVqse+zN4dxDch7h6lChy2ybacuXLbU04CBlZXo+wuVXksXKdd1VqyuVzaUbddP4GKuoLNUan/U0MCsvBnCii+3/w83810uTzv5Cc9JVZ10J2geznyy91Pj7ou9OwJ1umrxGiZes9h3U2T73yFFLa56htZickmYZLVoJzkAnZpIzQJwGDBhoYSF1Dbr/wsFrg4JAjYpKiYICsvM4kAQYUpVSVixUNrmiksChqTZL5pqgUSoT1ysrh3Om0nTgFArmFKwn7EvzNNdhWVDG1atESmTsIba2ad3Ktm/f1oBXF18iKrJBjnDL339JAWZW2nM2O+92Ef1cwBIfBPeRDtaj5keQwBPkKOs+eF/TOEtvkS6ioVfk428V5a7iTBKJZ4qcbGpaisXFNrH8/KPao549dr9tRXgwaNlxW/zVcrK8HRg85Cz7fPGH1qfvIPFqDudmaz2LV1JfJwe/SWycbb7xRUuecakciZ49+2jDJpOHk7F48YeyvxMmTrbfVv9sz7Z93S5bc76qm+/WO9jVFdXn2TtbnAf2yEV3Wq/T+svesG7Wr1/jKpAhITb49DPl7CDJW1BwTPrwcMZwJE7q1l3QRrK9jBXPmj2yX//+klAWLCYsQs4iTgZ2E2gcjqPnMeLE8DfB0FJTdR6SeEBhWrdpo+APm6psY3S0rou/u2SCEyvxR+P/e5gF88MnAX0Vndd80OLPJ4J+UHXw+z7OlU/uMP88dI7rAcbDd7B/MvbMP87JvcMVSkpJtudfetG2bP3bevTuZYeOHbEjecfsk3+6/i3mKxC+4uCDCJ8I+9/cF9C6TpdZZGiE+JLHivKt2uqUEH371ad1yrGXX6+xGT70bHv95dtt795aW7DwHfvj9zVWXFBo6alpghKt+PlnCwOHXltnI0aMUHVi4vPX6xyPj7nPYmPibOTIUbbkxyWWe+SI/tHfZvT552lf/Ozzz23hLS7A2JO809p92sF6vXeKrX/HycsOu+UMBY0bprubuvrXK7VOsZFfjnGdum9cy/eFqBNydW213dzJKUD5nhgNiE2fRwke8iXpF1A2slN69tZ1/fPmF/WXCTMmaY3C7ygrLrHU5ObWPC1VEKfmqWmyJ6oC1FJlojlsvuuNEB4ubgO2mZ4/PmgkSGANeXEHvgMYJ8gN5i+BhOcyeTSB51Iwl/z89JlyfAPmn7fJBJJUCL0aGnNIkL/4eGdLCSCCecp3SyEMfwEOWsALY7178r9vxOk/S0CCDy3fNwiKvRPOeVmzEhg5dkx9Idpmtm0gmjMmBBRUiag8swZ8MpRqM43fTjm5u5Jv2G3WhVdS27hxo+wIY+MFDMSxatKkQY2Sscho6dAS2Ay+D19L0O2S0oZKj/Otj9lR+B6BShrPBT89LqGp+r4xd7kfnpNLKOGLl1nIPdeNHpC+AAAgAElEQVSMrudFlH0gtHJybupfnwUTzXo2GI4Ztz6sLq8xsfEyrvwkG6YOhcCIVB6vMqtFa7zG6gPiNYQvbyC4KW7Ccx+8AWICMCEUnYWG6uKVcckvtLqQMGub2U6GhEwK38HmxqQgiCCoICvEpCYzhnQVk6aEm66rtYjoJtahe1/76qP5aj7VtlUri5CcF6sGGEm4YEzl1XWWnNbSktNbW0p6S2uT2cEqykts2ZIvrb62UqQlmsWxETFOBEt0qeSamWBc/8GDB1TOOv30wTbioots76ZNtnzJT9ahfVagzmR2+eWX2QcffKAyFJknSm0QZrkPJgWQJ6/njZ4v0mtIiilAgu1fThmRRlOxyjIydlRUUIJCk3n6HKTEGjtvZs8+uE+qL5BqQ4wGgXFyQNq37yjJQAiYjPm0+xp1lG4AjZ5s54+83r764bFGDicWGa6Fd7r4Pj6LM+irIX7ukF0LAorYcFv48ps2cuTZlpaarmZ+dTW1Ku9TCQB+AYG8qrpSsCpKjgQ7dbUO8+eDCP7vI3ypThQXN2SzuA9VI6Kb6Jw4XBweMyi8eHi4NUtKtLyjRywxiUDUwZmogtCXA8UtFknzPq6ztGUfM7vS3cMbA/9p6c3T7bwxToXn0P59yk5CJsbwDxl8uoVERVrJ8eMWn+q5Q3FmyXEQiFRxeu25NyyMZrU1tZZ35KieO45jbFxTZZNR12rfoaONvXichU5MtQ8ufFPVL5o97tu903bu2GZ79uyyyKhwZSXpcEpGBEWj6ff1sm8/q7Dde/bZTf9wvJU3n3/C4atLShrkH6fe7nDvOmIf1I9X5jysTOpt97lsGcfc2fdobhMoAJ2hjF1cUKDrp5xPwsA1y6q12f9sLMpw4vS+ynDH5K8VCDvRohB79gPfT8EFETde8KOy84++5brMvjirxFp37WrrNm1WJaJPnz7C1S5fvtx+W71K5XQUQmgUt3zpsgb1OCQUUT7JO5ancUlJTdG8OnqErHmYNUuIs+qqchs4bLSNnUTV5P/fcdFQ14jvk58u1QkmnfNFAyyIeUkChWoKcCWqBTjJXbp2k754YVGxtWmbZeERUcqEN4mNt8NHj0rNB3gp/An6yNRUlLhSdUJCg/44djcyPLJhYyB7WVRYpM3PZX1duRkj3ywxQUGEbzbHdbpqlsu0kTzA5voEjsf1kmmjH0RoCNBV1xNi699/y2ax9lBeckFUmB0/lqcgt0ULJ6/MGsOhvfPUYB4FOY1bd14VCB1EC8vPpgje21UkEDaoUjUCG8uaRNWIhmuQ6NNSmyswrKyolONLqZ2mdJ06dXDP9vZKC7n/uJWUFtpTlwYOJMU9gohLzEad9531f/C7hmSEh+KgdoQd9VwAXuceklOa2/btW23hvZ+p/+a0k6+Qg4aDQ7aPCjmNEdlsl+V/Z/3ZMn82+zfaEhSVAyf18qrR9m6Z66z+8WXz7e+/NqtqBmxYuv/JyXbk2FEpo6SmNrevv/5KNojzEhweP5ZvWe3ayz4LehwF5ChSYwfxlkprevMMBT9cG3wKxh8Izal9+qo6BBQXJ4Lr90kbt2/UKjGG/fHqiapk0REYyGZhof7GeHjeQmNYqcQDgoSOD84EgwxI45zD7+lcO+fjkMxoSYnmCMENvzOmnlTLtfB9LnBdrZ80VwOKBzQHLgQBBA4PyjLbdu6wTX9tsYqaavvjz3XWvlNHe2dEoOPqlKvddsXh8wWN82U+5xZsZ9POHWex0TEKUOKSmtqBnGyhGl57nvnskmT9zuhm3U86xdJTW9iuXX/bmHPPs19WrLTUpGSrraoWf/KvrdsMxD4N5HDA8DmQfh3Qv79t2rhZSZ6uXbvp2eOsbdy8WTBOyOTIu37w4Yea614Gl4o9CIYXr3dw5L5Xn6qxAyJDYPZKDydRfeWqyxX08myZQ0DC6DlRa/U2sdkENz/9OHwejIsfj2AMZnW+X1LxTZOSbd2GDbbogYU2ftYk+/CJAN4UACfmvT/PjuYdtQ7t2ivQp0M6qnb4ZwcPZGteai9t3lwStShMjRg1Sg48yYrGWXTmFvswhGEgXKxJ7sErqTHXuF8CBwIP+CG+VwTrxcOafFWD96OWiZIm9ox1gNNPIpT3U1Flrkq5rsyRr5n7VHDB/XMfwOWAaEGs132hDggUPlBzEpwPvmjgu4pkTWImIsL1qap3yXHex/zH70DlCD+Ra8LGoc5E9UHfHfxjvXJ/o4aPEFrBryNBuGtrde1cBwfrwgc+gqzGxDgV1dBQQZRIDPI744JviUpcG7ppBzaA/iGSgC4paeBuaQ1HhFsVfFQqyVVVCgxJJXAO1q1goNMnDq3HOJHJQEnEYabK7OkFThrNOYXOoDw4/VuLi0+weze4icrxyvDZynoxUKHEY2C3aAxX7SoTNApi8CjH+IyTK2WXNxgJL9vpWfosBl9uRR0pBJnUJLpcH9EmovdVVgjGQImfMi+OOJ0Y2fRQXyGIIFuGqlJ9WLi16XCSrVzylbVMb24tmqc55zICMleYFRWVWmh4tO0/dNTOGnmu7c0+bE3imllGq7ZWWV5ix4/stYQ4h9eDvc6kVoamaYKCGl9OY1LzUCBZsdDJ1OGMpiUm2vq1a7UxgttmE2ZxTJ48WQ7g119/rSBIxLJI11GR3/kOkeFCQpVt5TXuORLyuZRCkGx0ahZA0sjkAeG5dia69f93h9xnH9hrZaVE5ciIIk14SGXvI0eOyYg99KyX3XTEMn/cPX2XPfmi78AL/MNzLPz7sDqUgnEg+QksBXhTF7Pm4WaHc+2Ky6fZXXfdY7U19bZ58192+ulDleGGW4EMIdAiSeVWV1pdPSRqxpFSOQTCMOlp+82rcZaBzcURoss0z3gWGCvmmIXSABGuB42raiw6FqfZBVeHDmYrAKVyEBUdqXF2eunH7dTTnO6/2Vazlk4S5vCaQ2oadWDfXsE33n//fbvm6qutU8cO0s7GyPAdZMINlbCjR5z0YBMgVF4m1gd2WF/H9Jv1j11aOzQrzM8vlPNYgQZ8QoL+X5BfYqEh0db95B6WlJRgsU2ibemP34tk36oVxOQdVlpWKkgWOM/8wkLbn51jF429xPbs2wcpSQ0jMQ6Mm+uRgfRksk2/10m+6SCIYJk3TsQHm8QTs+6W4SSILSootLLiYpv33jv62Ev/uFPVHgQFWB/PLWrMxDtx+gdu2qBnwXupYNBBOiwkVPdOlemZjx1R5uYxPygz/8zH5+v3Fx7aY+179bY//96q62/bpo0NGjhImt84IEAEwLVybTt37FSWcsz554voCrxj67ZtlpyapipheRlQwGMWGRFi0VHhVlqcb/1OH2H/h6+3AO+6bN//z/XYxnp0M7obBAlBHwsFVLC7C0V9RMUu7EDMx8YWFUExEFABA0G6e2MwWI91/Y/Xdb/vbY/f5/f/HIdufPaJd9z3led1nmdOO6Srzv7GOizABEns/rPQERZceOKnCotqoncXueP55+PsCZ/Zupz/09T/87cHb91m1NAtW7dTWUWVUBpmoBhND5xzVXWtOnZKV/uOnS2ZRouGKntRcYl1IZiHIGAsKzxqyQNJBE4D50NHg8oz9ob5AFh4cEhWzQsLd7jdKm5mndH1YpOwK1xDDD8OxzOJkETQZfL4fJy7aRQUFhosVLYf3fcCkeG6U7HHyZFwGjY26C4x78UeJOghcCBbjIiNVhRU3TExKjlWGjADITgHTW+Kwdbc/A4zdXVWXAGCw3Mw4RzJc2QVFEFQxiUoZm9lHzpsPoYEAoha2utu32Zduk5vLAoiIz+2daFLIngMmbnQjsEHx9gPEiRfNR86bKTy83LUp98gLfjqM83LcB2Fq3teYAEz+9/NTyTog8IFDcEpvABom2VKpw/I165dm7RtW4muuuRN5ecc1XfRy/XRhZ9o/ifzrKqN6qsNWqal2XXiJ/jo3QGuneDRikN14QZjdLMo+RaU+ZkSFGnx18w9UCxhf/tzcdXJUFtr/M75Elj6LgBrgX9j+zh3Y1MM4BWsaQ9V4nfOFf/N2iH499VeD3PyWHRfqPE22gcpjbsV+H6OkTXCZ3ENvGaFRyZ4eB3HyhwivhVYBYPVHC/wD/D9BEzANgnycwrypfBQ7b45we7Xm4uudHvSJxGN3ZqfA/hn49H/O/j7w3fdqtKqMh08nGV+9s1XHYMdA/t33zfH5nIOH8pUWFi1BvTtp907dloCsX/PXguo+w0YqL+3bNGAwUMsTsrMyNQuFIrj43X4ULZOPvkUu3cffPihpp1/nrZs22Y6Ps1btjBK7m++/VbTpk0zVkfWHDMR7D/op1kfPrA8/fTTLRaZln++acXOaDbdMTRFR9m6Qhdh+S8/GzTno3OCJKBREnFZ+hV6u42jpxr4RR8jb+jepYv2Z2bq5Udc92XY5FNtRvbLZ/0FlS67+zJ17dzV1lZUeKQLQmPjzFZhX7IPM+taYAQiHCMJrlc6t65CXJyJ1HFu5rODLgSwbyCUnCOFI5/k+hlI1iJwHiDWJM7Q2fIfcaOH2/mEAnguxWXsFd0NOrLMl7D2Cc4PMxcRqKr7WTPeCwUs65KKP+uU5I9uGHAn1if7xQ9fE2vQ8cc+c4w2fBzAAym8+U4M65iCKR1Bo70uKTE7S2LkmLOceLBnGSWx7pbexaBhJFd+9sG6Cgx2BzBArpt1YugkBqgeOi3EmRSo6Uazl7jOdBRc4a2tKsrc0DdrFQiaFVCio+vhUBUQckSEqS6Mzky5dfl5PwkMtghK+JBZ155Zh1HyWFgXtLlg47HXPKTJJRH33vydVQmB/1TTfaip1R0vOvq9J66/xapdVMjhdCdgqKost59RYY4Wi24obRGCPDZIdBNPgVVmC8slB1W2qYwCrhZ8Woyi46iiRVqVn4VlQh5MtdfU2gwCXPHgu+Aqhk8XDl7gTDC4EKTW8r21tYJVpGP7dkpJSlJONu1T8J1SRuYhjRk3QXsOZGn8v07T19/+oL4DBqldh85W7c06sF0J8Q5vCmyKBUEAysJCgA6WmwsuuMA6CbAgOCGibMPFFxcWWRDXvZtbjNCyEqgwKNOhPUFClDklHDQbAGPMtfEGnZ8cp3VbjKu9ym44nRgM9g2PuaEZHi/cud9mOGiL3fAwqtL//Xhixlbd+SxK0tKj07fZIPZjbzgFTdl0maexbMxIk6PpV27SC/+5ttGHEQw3xotjjXzS4plnEqXmQSku25WAvv12hXUgVBemHdt3av26jVZtHTZsuNEYksmXV6DN0FS1VRWWGBLg0N5nrdmgUzCYx+8ePuI5zL1uBM4WgwTkjgCHa0w1JjaeHDrODL2pzqal2Zpa/N23Oumkk8wgU/04e6rDvFeUxRpUg0oYThRoWf+BA7R182bddddduvaaa8xQs6lY3xg7n6XnHs1Rr0F7g2vGdYjTZZfN0NtvO5YP93hEbz1bYcw2JDrJyammV8LwNIHvlIuP18N3vmmJxPnnIViXYPC6LVs2KSE+Trt377Su1LGSIrs2g4cMtkEpuoVt27c3B9unT18dzcrWX3/+ZVzqRs8YFWn/XTj9NqlinjuUBKePwOPBG280x8N+xAHQ4WKYl+4iw6UkES9+6pRgX7nzbhv25zgwnve+0DlIIL2HanS6wa83nPMDzAzOcIEnrXYzHwSNBNH5BUV64/vTNX3Kcg09frR2HDysVh072RAigji9evW2DqgZZLlgEOf1x++/G3XicSOG66/Vq61iCUSTuRRuzNGjhw2yEhZaq4jwEJUeK9RJp52jJYs+VFREuCU4piJMgB4abu8/nH1EoVHRqqiqspa1r8a+v8jBsM45ab45gPe/Pu3/nOgT92QZVe248ScZhfQvv/xq3aX0rl3teQL/5i1aWkeXYWqCauYjWKvAB0mumVFJinMCYNxjjyV2BZcqG9akEMLfeZB02FAug9V0GeKbmu2gs+epEbFf2HuOm8SP5xvDBbiuVAJx0nQZevfqoYOZGdq5Y4dVvNh3zMxgi4EKYM9xVsARaYcTiHpoAZWshJREq6wDYWKPcjPcYGSIVdD5id8hYOb8sP9N44DQhdiA7IaN6+2cWMscG0kjnQOOh+Qm3MQiSzRunkvSvz/7oPmaj5b9KPkqa7p0yW0T7TiBwLlr5YJqvsfjhbk2qGQDs4Q165OP3qu/N4mJCXZuR49ACVynha1+ld7cJA0L7Jw3kTT1Dh7WzJkU1+5U714DtHjhl0rv4iqqu3fvMBvNeiIBoCMBw4oxv0BxGuUob7FPaAmkBoPT3COCDzogdKi5/lB3Amuji0kXh+vEHvdFONYIxCEkZQQ/wDKg1qQYxz0gSCIo54LhkwiesKfcY66PKx64GRAPeSCI9WvIVzc9fMPPTLAeudd+gBRfxXER/BG0bd+x3e4l94NA0YZNKyoc0iDQN+G1BNtkQceKjtkxtG3XxjFCVVTYvQiLCDOBOeYhso4c1psXOea8XUE3PHdm0AH3UCa/SxuPQPGcr4vlBnMRUc4X3jPjemUdybICKz7lQGaG6UT17t3fBtwXffuVieCddvLJpg0x9krXkZw15Qrr9LVr30F9BgwWVO9UsSlCjhg+zOCvVOnZO3SdCfiATl37i2NLvCrhYkv+eFxx5dUGfeZ6PdL/sfrB50u+vMgo0bmPdJegSX+pwHUoplWebdeUR2s0AiIibF0BWztlS6AdFcxEjMw+XqztbwY5yN34ZaPVt3dvPdfFfZbvqFmC7B8B2ODi9Zdo8IBBth5C6kJcbBISakPjdIHpNPTvP0CnnXa6rTV0wVhfXbt0tcIbdoJkknvuuw2sGeY7CKQJ2tEtcMXZSHsvsSkPoFHvvP2O2eyxY8ea5hKFWp+wOmhQqBOXA6pz9KjtKxJY1i3da76TPUXcxfUluXfQPSmuaZzZJxIM4gL2H+dgAX9A4mJwnhDAxSFG0uJsL93CqPo9yCxrcVGRrX1QPiBlLI4NtCM8pInzJtBnoBrYE8/37tnLrinHwJonmSBRIRni+rGXOD/shnWSAxgWx0DsRJcX8bj4BCeDwGcCC+aYgVilpaYZMZGnrIUMiGvB9bZ5OZKvilIdKys1pkXi7JwjRy0O5rPSmjVTyP03Ta3j4jIsi1MDw0arlA957TMGIHk4vN0tl61SYmKyDYLV1YWY0b9+phu8lpbY/19+DN7/psbfTqUcetiSXCdKh2ZDSHioiefUyCk02nCWUcWhP0H7B/E2uifhChUKpjVKa5Gmiion/sEJs7iQkXfQqESrIPv2K8adG81CYpgPfvmiogLDGtdWV9oFJKOKaRJnlXjoW0PDIjVsxCijov39zzVq3yldzVu11sgTxmvrpo2qqsKoltsiw1ES9JPAMNTXonkzFRcWqlXL5gY3+fPPP2yomk173bXX6Icflyglrbk5ie+/W6zco9mKAGpVVKAO7drZdaoOhllqgOwQJ5shR6DEie+UFzlFa4SrLrzbMTrNuXut0fDOeLIhWZh7/1GFMNmlWl1/v4cU8er/25VoGB7l7xP06J1P6O91G3T+BRdaEHfFzVQFEnXjZfOVGB+nR16gE+EThwYRwobSte8Ve3G7aikscK41zjA/P+c13XjjzQpThGF9iwtLDKLAYjZnzrWA2SUClh4Eq4rcsDzyI424n9kAHn7hW4Rcb9uYkjlYNnFFVbWTo49xrD/+kZXhBF/oAuHEHnroIXOkGBg228iRI63yyZ6oqanUDz8t0p69O83wIIiHg2bAvqS4xAbKBg0crMFDpU8+2GPqo23bttdfq/9Sq5atlNq8mUqrK4129OOPPtAnH73dqK++RO88e9QlEXUhSkxK0Z79GUpKSdORnFy7D1Qc27ZubUaaJJb2OhUABrgnTZqkffv22rk0g5GkrMSGjoEdcf4kYT279VBdVZ0qyiqs7U/AAr/2pTMdfIkk4vkntmvLtq16/VtXYXr2tvs0Y+5Deu6G+ywRA1/O9ebz6DiQrEdFRBgO9teff1bb1q10x0MOfvTfj/+dSNw07SdLIliqoXJG3gmI1Viy+Nx8l8RNP3u5XviceRK3jubOXq4mcU1VXSt17d5De/buMyeNE2A2JCszQ7t2bFdqSpI2bVxvcEqM6BHYaKKjTQW8sDBXMdGIV7qA9aTTztb8eS8rKiLSEsCqCgc5YFiZe2IUmaE4CYI02JCaGDyICtKx0lKrpLFXP158pi49a6lBkw5nH1V6elclpwAxi1B6l+72PNcQJiaqN/DyEySa2mloqBl47KlzUK41jVNwldzqekw6zxHg8fCwEd5LAIlzxcliJ3FGnl6TAWgcp8eaewpAfno4iucYZw95ljzDFFdCkxxqFKqQDeBMCXyoYjF07boijm6UAIl9TAfWdSkq1LxFc4VEoIUAPAt1YadOS9CLbQe6BTWtg5U6yBcdVa4B/+az6ajwPAkPtpfEBXgTVoE1mZNzxGYisPP5BXl6L9YNlNojyI0vmnuKzZThyAl2uBY4ZqBTBOEUbhAXJdDFMSN2yBxfaekxG3RnjUEggL3+zx1BIQCOBJIIHpf0lt4NSBeaD5eypeHDpccf/U6rVi61RC4yKtqunROjqzLROJwywR7rnn3MevPUt776Cm7esyL52a+G4WWnmk7wZLMsx47ZOXI/XfUzQkWFJVaosRmIggINHzHCquFQP3JPeF3n9HRbY8yB8P3YRXyPMQGGu3jAdw04dvwta8fmqyIjbS3zORyfp8r1arooIAMNgXqVewqUY/2G9SZGyXFTfT1+9PGuO1NXZ/oIUF/i58eOHqPmSWk6mn3EijgMx3MtCYiBaOzavVPbtm/T3xvW6UDmAZUudgMQJBG5v6c2DA/7APi/Ub4NLOgBnGlM5wHGNvbB+3Prl9DMOx+34A9tpV27Mi0BJJibNvUCVdbmGwXy1k17bZ7lYOFkKaKzzhi5UF9/nazBA/coPj5JN1x3hW45aZC6TL7W1j6dARL0nj27qHfvLnb/SysqNfv3tlL+7vrjemxSG/Xo00/vv/e+vshNdscUEyddeL9GvTpRKYkp2r1jlwWdbs40SueeN81sBoH4oYPZBoejQ8i1b9ehnfYc2GuV6W/2BcyCkXHShNukn59Rx+wvzQ6yFnY1Gy9Fx0k9x0tnjJL+/aC0J4glPOq5m9T99je0jZx/1SKlPXeZkhKTjI775FNPNlvQPK25FXOxFXRueA5/a/bWChIRZjuapabVz16xhgm8iXGiYpoY2Y8fwEZgF4aqV155xYmuhYUZWyZ+24awyx0roi9mALUlvsR2YXd5MEuFgnQeLHMFDpqDjsaefXt1zTVX2x7FDjIbWV5Srv79HIwdm8k693NF2Cf2i9+PNqwdzG5abBsw1hHj+C6K79pZslNVZXuGe8NnW3cjsPHYcO4p+5CE1FieAiE8bKgl6dYFrrDhfJvrKCkx6DtFQJJzm/8IJBM4b89uhc/1x0Fc67uydCF8LM3eLikv066M/TpwMNO6SHZdg2F2ElLrRPz7yol1rioRaZUvDLsLyiP06RIHabr4jI9chbusXElJKerG0HGzFrYZplx+YrDZSCIcQ9C8l0j7cRJViomMVni1LGA4VnZMdSG1ahIXI6j/qmurDQ/qLg4ZXLklEWEhEQoPjVBleZUF7qnNkg3iwo11Q9NOhZWbzA3j5HBqLEbaYAQOVC1wqtmHs5SZuVdnXXS1Vnz3pVW+83PheS5Rcgr0ai1UUFRiInMIy0DXVRcSpvRu3YzrmAXMYArteKrWB/bts6ocYl95OUc1dvRoRUdFmOGJaRKl1X/8bu32wYMHWcB16HC2juQXqUlsrEYOH6bfVv6qqPBQbd24Qb26d7PhWtohXG+j1w2LtK4LMCyw3Nz04iNHbbFc+mDPBudo19qX2fzT4Zr74CHVqUY33t8Ym95YcM6/lgqNe37uY9mqDQnVTXcBB/DTZi4pmDrxdTVLTlBSQrweftEFdw0dC373jFL8znsaK2T7zgZ/o/TTkHzs2L5NXc/vrvKfK2zxI85HklRdQbYcJnAutcy2sAGgRISHOhAzNPYAqp0BNaOnqmTRG0dzSIgZKYbcqSDxvpimkSopqrCNyrrxmx/nR9cI+Atqn2wgGKhw9uyD8RcFEK/Adt545TQ3PBsarpdfIsn2iVULPXDfIj3w0CwdPJBjgSjVf9ZRt56BsbZrxXXwSZ0L2l99GBXXGnXp1sMC5NPuvEGPXHiTYekxUJ06trXOSWJSsn744UcLRk6YMN6MGgUAAh/gcsWF+Yb/5Bq2btXSqsV11bWKDGG4sonxPxeVHDNcbCkUcnFxVmGIiI62Yb6n3g7IwhvdtnOHnGr0xEXHim0t5ufl2uwTwSUdPeAkzK0AUXpibuMB5UZLNfj1tit+U21VtWqralRHBb2O2xxiFKo8UJo1w0YlRHV6eYGHCLk1ueCdbTqal6+8wmMaO36CNm/driwgTa3Ye9Fq3aqF/vhtpQpJFvJz1cc0JX5XaSAqVltbbYHmZ4td16B79xSlpyerVZM51k0iU4VOk6AS2F9FeaUNf5N8UZnCBhDwUNUn4AE+xr1450vHznTRlOXWpY2KamJBKMPSQLNGHDfaoCY4AGaPHGNSeb3AkTGFBMOAHkvunZFVliodk4ivEPkk2vZB8B9/9x05gysF7W0PEWVdYyMdRKbGAjScF07GnFTw+R67y2t4D0PSdG0ISqgi/r12rQWpQEtMCCw/376LJIU9hA0mKGZ/sgc7p3dSfmGewSqMvjYg8HADgOgB1Kkg31GSUjXHDlJpx4Ea13k434+SdpUdKwGkC+yhKj1qiSHwvLimdLIovpTo8fvn6JJrJrukz1jscMLV1rViX84uesutyDcZXpBuunyOBTlAO4F1YofsnljiCIVqstF6UxomUZ9b/ol7/wcoc93ifr8ksG0kElc4SN9FJROt+AF8AagCgYwxQSVR7au1bhH3EhvE/ncD42hjOHE3Xwal2oUAACAASURBVN1nTXhoBPfNK3/7JItr7llusG3cNw9fQsiMIBYYGRVfT1c5ctQo9erdx4L23Tt3OArSGhjOiuy9nLNLIiIVFhJm3X8/e8Za4Tt5r08ifNLiyS5YD1R/CbiraquV2ozh7wSDkjBsTyUeaE3LVi1tYLx7jx6mkcGaAqqzbPlyu98njT9Rfbr10tZNW+waDBw4wOiZobkuPlao/IJ8HT5yWLX3OZKI2ZrpbMnvQavBMxAFDdd6d+Wb7d4UBzZvQteh6te/j6EY3n/XEWLcc9daRUfH6LP536i0tFK9evXUzl27tHffXk2/9RqjKF+3dosGDRikQ4fitH49QnRU1mN04okQPiw3X7+6WzvFfr1E7dt3sAIVBR+q0oMG9daZk0/Www8/p6NH8pTQ6Ti169hO6zduUnJlpsZNOFFLfvzR7gMB+NJlSzVk+FArvu3bs8+CdgqndA7p5ICBn3DSCdrw90abuaDqDxQHwT6jpU10jEfcq9Suo7T6+/dUEu+Kk5OGdXS6CyEyO7Vg1QG3vpPSpfxdGjsAOvEGxqjlW514qs57RPpglnrHO6X0g5kH9cJLz2v4iOEGZeffdIuBHDFPSGwIoyasP6xvjpvKOnOstu4iIxUdE2OiurVhIc72wrB4rERr16zRL7/8YpVx9goQt0EDB9q8qmnMMDtpLGpBdw5Wy9JSE1HzAT/rG8IGoOWI6dKlJ148mHVQ/fr1NWIFbDUsVOkdOtu15/N4n4eFsg9Ifjhe37UzkoRGmg3sYeBF9VDsgJzA22ViXyMyCJidLCkI5jK4HiTfdAn87INRsBuEFYiSi51IHOjO8hznSfea2IcZDs4Xn8VxESf4bo9P+D3JDDbdJw/85PXYGggKDhzOMrYwP+hODEU+0KFjR7snITMuPaWOC0GFCOpBfj7z9n8PO54x+hV9/ctFtlYeuHWb2rZprzZt2tlrN29GnjveDv7GWQ43/PwDn9fzZacxy5DlFP6oXGGPoqMjTYAJx8SJESAi+FZaQkWNKluoQkPCDc7EhcFB0NXwjE7+hKmaeeVPn+WRUPjhZ34/dCjTOgljTpmsdSt+tMr3hg2blJrSTL1699OBjIM23JiVDQa42MTxso/matSYMerYubO6du+u0vJSNYmN0ZZNm021GprZlSt+VZf0Trrhllt05MB+GypMaNFM61eu0PZt26xDQstn3foNiolP1KTJU5SWmqx333rTFHgTm8apWUqydTKAx+AoiZFJHJhZuOAOdw8+evY7JUZHGm6OilhdaKiuedgpb/+vJCL4QzDcTFBP4No40G94RX1ftFFw75IIyjKeWYnXezoLz7rEc74U0RhUynM+eWmg7FRsYKFLjunuWfepWWpz3fL+nXYgdX/UqqaqxikK1NbZWrBozsTl6rBkbjjJdAAapOV925xNyIXzuEJa7UAxaIP279dPETGuaqswdwxlhcVq0q2pijbl1bfTUc/ksWHdOjMkGHicIA537PkTdMM5F2nuS24G4L/FxwDZ7tM996zSo49OCf7eX2++9p5RL/626jclp6ap98ABGjG0myZNvlBVZaX65rsgiKHqP+t5hYeEWEW2W49eCg2P1Oo16wwXDwyGDX3w4H7D9EMugHhRt+49jJLxl19/tXPo1rWrdb+iIsJUkJenvJwjSklGbC1MJUXFatoEFgrkKiqUW5CvIpTj09I08zHPBhbQ+iYEAPJEafrpl6onkInD2TaAD7wG50mCXEgSZiI7KG8307/v97M0nv628Rr737/POO9nd7+pCtfU2vGBEbfKOIkfYJKQEL28wAXos2/Psi5E63btVRcaobQWrfT7n39p3YYNZixhyIK16mDGPuVkH1KzVFRj2+iDD+aZAYZtqmlcjKkWH8rK1De/XqDU1BilpjbRsK5vu85WFcPGdYqNaaq4GNdhIBAyfv3iYnOsVF4ofmA8Q6mql5erR69eBvNs2YrqfLXate9ocCX2MTalS9fuioVXPeg4+iuCM7KA37RBQq0jy/32yTHOgmAcnQkSVxtis2q9w67algkqXzYcGAyxsiZwDp5ik4okdpbAn2ou15j1jSPzHT3vuLyD5L1ugDFexUX5lkxQrUPoC6cFphgnRwUM5iuuE37EJzXsS5KI5JQkV0EKdIdIGnzgSWJLMJ2VdcjWP4kCVXe6A56RxalFQ/hRYBBWfAZQpty8HOXlQWoBKxWzb+WWND/3+Gv2XVfdNC0QRwWWFmUaRjYjUieb35irT3Wzzg1EmJo7HQL0NhIS7D7bTEkt+hFuEJnghfkzZtNernBJxNV1p5tfe7V8YYPAPXl4wLZ9SekkvbvDFXpuGnFpPYOKUUVWo3AbZUmdD3ZIKozJJYBu+nsLaYPp2gQdK1+99YE8wbWn+vQc8nwniZiJnPUdoFUrf7OkEdvGd3L/8KemWB4SarThFCnKTNncBRwGpeVi1Ln5GQIPP/fnv9v47Js0qcdw872sE+ywJRtRkQqPijDFdhKNjMxMS0YJ6NiTBL8kUXQKORaKgARy3HPgoWNHj1VqfLLW/rVW69b9baQjkEiguMwsW2U1ArGHVDMrWot0utavCMg8fPLgRea8u/Ku0P/b19ca+GP0/MgHDMb68kvj7d6RRFA0nX7rao0dm6Jly96xrtzxY0aqW/eOOph5RH1699H33y3RL7/+rDMmnmr36oQTJujzz79Ut66djQyAc3zwoYd1+ukT7VwQcZ0+/SbNn/+pzUAd2N9C7757r6ZMGa/Va7dq3OghuuHG6/XVggW23wcOGKgv5n+h1m1aW8ectXnqKadozotzrFhCgP7dd9/pmmuvcTOA0dGa+9JcG2QmwUfV+oYbbtDb77xtSsWnnnqq3nzjTTVNbKpjccBQpbrMdTqQccDgbqyV5KRkjTrxSq3f6gZK6grWaf+BTO3Zd0idOrQ0IdBR512p9Zu2KbFov+6dda+GDxuuy6+4XHNfmaO1f/9twrpU8vHgHo5JvENCT+fLD9fTGYNJDE0J1hDwL5LFVu3b6uChLNeZrKrWB/Pm2exb7169rXsweNAgK1xQJDERuSZuKJ9rALqGa0+siMiat58kA9BHQ5+9desWG5o38eOA3pz1RWI9eNBgtW3ZxjrUrHMrkASaFOw5YgQe2A1sFbN5DfvW2XU/j+gHtn2X2ess8H6bSaustM+jiIb982xQhqoBfcEgN0UjkoogkXDneMzsr08sgJCRTFGgZ3/i/9h7vgPN777LzXfbPEugIO9hs55AIjProArLSrRrz26XoAY6G9gGP8MVcscVp9fhZMAbuwHUGs39yPOe/9/g8+4bNqiuNkTt23fUwIGD7D0HDqC8jKroMasGYYRIuOz3kFC1bNHGjKMbviy0yj0zC7TIGdTghprBYjilrNzYacDBUwWheuMYIiLNUPpKnXd+XATaWKtXQ5/onCLZOi1enouOhhElRh17DlLmjnWKiojSnj371K//QMPmHzmaq8oagtcIlVdWG4VtwbESqyRCsxafmGDVEeAtDHNiXBneXrTwa7Vs0VzjJoxXSX6eYqKjLJvNythveGyCOlhk1qz9W2dMOduO+5tFCxUVHmYMUcBsqsrL7Bow5G3BQwCCpLV52d2eqjVH3726wdrtRcY/LF3z8H93CxxbBMG8B3oCIwHO5Krkc+/aqRseh7Gp8YPXNuZ08783hir5krSfSOPfPrnwr+d7/Xso7/hJRp94TJBi3WtPGztKUZFN9MWXP+qBe2fqjImT1KlTuq0nXzmwSkJYqKrLHW80VUawwo7KqLZh+NNXWqtchdLTCPJzx44d5ijf/7iXZs92Yms+ifBSFof+yLANxkb1VWE2JveBap4fZEtIjNPRvCydflqgfGof5spYl1xyhW1mhsZmzuS8SaAS9eYbb2jXjp1i6LGgqEhtOnbUjPvvbrj4hQ3zJM/c87hiUU2vrFJiMiJJ1Sorr9L6jZs1ddr55hi2bt2sn35aon4DBmj48BHKPnLUOOK5PvPmzdPEiRPVrm1r5efm6PdVK3XkcJaDNEVGmoJqTUWNMRXdMjut/hhef7pGV9/e3v791GM71LxFC9vHs95+yp778dX5VrWgnXuU1ntEhAXTBzMybJAcdiaw4XQiFv30qP59/buqqiizuQKCopfmDdOMS5jDAJhWo+feGvZfq++Oi1YapIn7zkAzcz8esuY7Ebzh1YUn64Hrt6uw2HVMTjrFKcmvXrtOP69YpRWrfjM87IAB/XUwc78iw0NUXnJMXTp30O6dO7V500brapFQ0cJ+/i1sVuMHa9eVIy85Y7FVwpMSYN5JsMAWO2LCViLRKzbxs9i4GFuTaIvAajfiuOM0YNBgxccnKzMzy6ha4xNQJi7V3n0kgPH1VKp8j29j8zuVJE8p6Nk+eM66a9gzHGedm//xsCFfafZVL6u4B61wP4vAmuZ7LBEJgk/PKe6rUNgkLzTnq8t+5sN3IoBHlJUW2/UjuTmQkWHXBIeP48R5ecfDMZA4mDMDEpOQYPTJQI4I9ik6eepQ7jfHAf1jfl5ATRvu5pSYiaAz7ocX6ZK586mwCia2mE4EQ92oYQNxgq0Hn8MQOT9JKAyuVV2lgvxcxbw2VM/rFtVkBnYrCB6fmv9vS64s8YIdqrLKoDQEtKYmHRFuHSk+CzIPvotklIHzgtxc24PP5n6ki2onqLyqSp/1+tnW0vU559uagWXnoz2LdNuYq21fYOMJRrifdGII5rkGnF9x0bFAqwk4iZsrwf6RxHBOvMczyPAd/J014ZkMjZ8+EA30nYyWLVtbALx92w7zQbA5QQxCgsF6ptvq328Uu8FALIkLyQWBThgU2YFwpKf+9Z1gEmNgYQQ/nrWGAI9ijOkBxDRRAvckLMSCxfUbNmjzls0WsHn2IL4fv0oFlSSCYyJYY18PHTxU7Vu3U2F+gebP/9zuS6vWrayzlZSSqKzDWVq9ZrWWznbia/VJhIcv/RNR+b8Gqn3CETBxvzjuIUsi6F5RVIiJjlVqajPdPWuLTj+9RgsXOqat0WNGadu2rRab3H/fQ7ryyqu0YsWvmjx5onXdgNi88848dUnvaDM/JEw//PiTTjppvH78o0hjjx+sZYte0aBB/S1w79e3n5YsWab+o87V+s27NXF0C329YKH69e9ncDqC/nnvz1OzFs1c4bakRDt37NRTTz2l5194Xh06dtDKX1fq9jtu18JFC9WxQ0et+HWFaTARAKKrQbd94KCBtsaPH3W8zRQwg8j6supzfpGefe5ZPfrYI5a4vPEfdyHPOP9W+0kS8cBj/9GzT82w4sfHH31iycA5U1HKrtX999+vUSNHaeq0qQarQkBv4sTTLZHg9RQxjJ0zNNSCe3wJ95x1zPxLj+49DAUAMQ1JBAFwXGK8/lq71o6Hc4bZkqD7hHEnaOuWLbambQ4oIcF0g4ghvIhdcVGxjh7NMZ/u5x3Ys+wpYHaIRRKLojVCJ8eGkMvLVBzMY/bq2Uv9evVV5oFMO0ZsBZ/PsbCHWMfYTO43cy0kER4i6mFN2HNLXsJAWDQkAI2TCN9R8IPSJABevM4nDkaGQQLD8HbQwfDvs+Qj0Mfgb15d3joezPMFzJae+Ym96v/z8FgPT/SClDb/kJer2tAQHco+bLaHBI/OofmmsFCLzQ3O5GnjaKdivKhsPPHGcTrvX58abiwsvM7ablRKgBwdyc5Rx46ddckll2rI0GG2kBkaRqgLI4/gDxUsqkZwoXfp1suSAWAPsNsU5ecZV37T2BjTkmCGwlhFIsJVXlll0AmSCZIKtB+oVHsn6SsyPuBjYZM0cDMd5tYpgcLRT8WDwCEv/4gmnX+5tv71izl2Ko0REVHasWO3RowYpYysQyqvqFJcQqIGDR1mQ+OHj+aoZ6/eat22jVXD9wSDYCjGRjRpos1/r7VWudEfEgjExWrx4m9MgI7Jdc6JBZyYnKz0bt31+x9/qqK0xASv9uzcoSZRkRo3ZrS2bd1iwZSvLBqOr0666N8NitMfPbHMgswKG5wJ09UPuOExBx8icCVh8KUUWuw8XGD/xsMHjMt5+pMBVak923iq7L9LNNOvWa0XXjsl+Ixo/fRdpFq2aKae/b2lJYnw3Yd/EEv/F7WPn5GAN86dy1WX3ao33m7AKy/68jO1bk31INkoZ1l/5lCaNjV4TAQUf8wLhNQZFtmy7yCY8i0+P8hkLBUBhtrjvzt36WoVtu69gwQqLFFVJWWWcPjNb5hc8IEofjPoRyVSsrY+GzY2PlZ1dZXKyNyn22+/3Sq4iAaS0N56i2PwaVDnJplz0cm8d5drxS+/6NU3A2Efe9Z7MMcSw+PJmfsMd0xVtrqmTmERkTpyNM/YfMaOPcG43nHobGgqKQxGsi8YliNJpRKDEWgaF6vcI9kmPleQm2OMNQSA6FEcPQyN8DE9/LpT2naPdN12/bfWkdi4abN69e5t137Llq1mcAjiCDbASjOYRWuXa4l6JlWdvKNHyfXs/iTFO8G3x+ZcVT/vceN5bwXzTqF65m1a4P9Ng3L7hSv09LyGNT59spup4ruBNXGvnWcLU3KzFnr0jT729/fmRGrs+BO1YfNWZefkmbAeTod5pN9+W6Hy0mLVVFaoc8d2AjLHOoKQgGCSe/ZO0Nngs1wnIlXbtuXplONetsShV6++JkKG4zl2rNTw+gyVE9RwD2CCwcbl5rvK9cBBg3TiSf9Sz169lJObr337M6W6UHXt1kNVAfUllW/sG5V71pTXayBZMr7y2FhXGaIjETgZXoOT4TXopvh2uL9GnuqYf2M7bMgUJxXgjD2shPeRpHgefq6BXePgu/l+3u+TB9YSf+ezbCaiqlJJifGBfkG1wZf27N1rCYXfK1Z1Dj4PB+uHFym+UDjq3JkgynU2+C6P+8cWe3VturD4HZIIhqr5t3fCaP24Sl+MJQ4+gYBSmL3Bc/sP7Dd/A0XzQ2XPSQG75y2XX6zwF93aIYngcbY+V+cZS5SSlGLBmINRhdv1v/529nS1Hrz7vfrOEYxnBB0McGdlZrquc3xTg1oAM+RakaTTraOizH/MHUHrSwcrLDzE5iscpCDO1qEfLodxigAHGC9VUye65WY3WCvcJ3wp68Mnhjzn7o3rTvkqIp9P8QS7QCDgqFObGAS5dSvoY9PMR3KPSCCwZf4+sz69kjCJsWdmIqnGR5NI8GBvMphNhsXaZI2SUHj+eM6XgJUbyD3j9XXhISoqKbbAkKIE64VzIRFlX3msuSl8R0dr3d/r6gc9meXo0ildHdq118pVq0xfiSQiNkAn/L3+b428xJG7XCkHx0yY+ohh/pe2DaapSST4z5ubBr1QZwq9WZ4knVZxvCZNPkM7d+7Qkx+9YX+efgaw7hD99scGtWjRWgsWLLJzXLDgR91883P2muLi37Vs+WolxIfq8suZH6xT//4DrRPRuVN7i6s415+WLtdll92ld975RomJezRmzDgresE2RcD6449Lddn19+qdj75T67iDGjp0mNatW6+9BfEaO3qEln35ipJTko3Fi3uyb+8+fff9d5px2wyjeKagZRC1PbvV8vhxWvfpx5ox41YtWvSNE2kcOMBgKVxnGAFJIkI69KfS4+zvgXV66ukn9cyzT9vaunnG0xozsp9OOBPb3pBEPP/07bae777rLo08bpTOnHSm+ZiHHnxQo44/3ub1+vbpqz79emviGWdozOjRjsmtstKR7Ejavm27/vzjDzte1izPdevaLfA/EZZEwMAFpIbheQJjrtWPP/5o7EJ8PoG5kRJERNicLGsb4gT2BgUO9iVwSWJL5tesqh8aamsOzQw0oZhlgWLZlN4ryo2hEfghAq5AwYYOHKKcIzl2/fh8vxexq+xXkiLsWnxCoiWe3kb/E8LE841nGzyzEz+NeSmYJ+K8+WzsJ+dlqIsAyu1jIE/fzfmw14nh2Y9cD/Yu7+UecwzsT28zuGcWa1vR2hUh+HzrWARkNV6jA59BN5bhavYr58i8aUpqqioqK8w+4hNDbr/8tDoMC1VIDA4zA056vNrardBHNmtO5kEFiMpPmPLzCuuFyuA4pmhBYFFYxKwBJ1Rixhwjv+dAhp799HPdc8316scCR0thzx7VVJQrmc6CVUxRW60yOAODnwxfQy1FZYjjiAqLtg3DwuDicjJcuPph00C1jwvDiWOkPX0cDqdaNZp68ZVatuhzE+YBz56RgehUmHr26qMiBsoPH1F0bJxSmrdQVa2jXsw8lGXQKBRwcRgkJ+G0bo+iPHjEhJa4Iat+/dklA3W15myAe8ASRYeHC57etZt+/XWFBVoEeQicXX7ZpaquLNeqFSsM1sFi4YGxoQJGFZTMnmw3tM4NIlLZYnYBqAT/TX90jNv5/0wiwmZJNY5p4Y2HlluHiMU742lXeW48mwAs6fmHdigkLEJbd+zUCeNPVERktBQKJWRTNWvewuAAXXo2ZmzyMKnGXQs+l4TEv873iUkiCK7Ddfdtr+mxZzCwrt//7ZeLVFpWqUGDhloykZ2NSFSMUps1M/hBJDz0NTB2wTTjnJjPti0jDwSz/EwEkCY2F4sbQ2XMGP2B6gTHmeASpoz1e23jcG0dna5TS/V81WwsxNvsAQepHOXs3LlzbaNRYaL6RGLTpWu49K9G8t3f07XBkPgkqvGA+/9NIuY8mG1wLbDfaKKkpjXXT8t+1rRzz1fvPv0s4EKfhGHELl272iDu0Zw8jRp9vLVv2RO01vfv3WcD8OhIrF+7xlSqW7RoZkE/VKdG90gAW1GhWx4cGKwDafr1i81QM0DN56EQ76qixUZxBwaZChcJydo1a00ga/26ddqyCYaopvpgvqMFbJgNced9y0Xv2Xp/7v2R9d/VoGj+3+XB6WctMby6GVmw+cYu4CpjUBHXQPGrUL36OaT/0orvetu/23XsrO07durbb7+1TkRdLTzgOyyZio4Mt/8en9tdl575vdOmMGX2CL29wM3t+JmIRYt2atqpqE/TbWmmqOgYY+RJiE8yStYBAwZZ8AVch+CBCgzK1+C9+w3ob7AEZiNQ84a2Nb+g2FTqgTtRxIB4gY4N+FbrQgSOzDNicCwe3+qvgf+3JRYI8xljSKNrFDBoeNYb3td4PgKn4Vv3/A3H4DsWvormsbxccz+4y17gMwlMeR5bHhvjWJwIDNkbdCMyMzIC8oowgyTwMBraRMdaxz5lb0FeQLJJd9oYAKtrzPEUFrgk3QtBkrR61hP8jj9ff/4w12DffVfDkq84IDcR1qE4dDjLbD627qkgg7g8d4oFo9iv1+e+qYpjbv9Pi/tYbW9cbLM4fpib43jgKScCxv695/b/6NFeL9XXZh5beI8xoh066ATpoNj20B+ulyUi8KoDcYOq1q6HG5CnE8dxc/wk6gZ7MNy0u2ckD/g37D2fw17Fz/l78s8E0m8oj70m+OZ+c8+AceKDGCIF1sl54dPPPGOSVcJJ2ghY8NfcXyArHs5g+OZA7IrnXIIhw7Rzve3fBimpst3qztupTXNu/M69xQfjF/m84tISRTeNUUZWphU8TCW3ts7WRts2bdQlPd3WTFlpmSEH6J5yjHDYk+QkJSZbIAd0hQSitAyVd8hQQlV0rMi6GuOvdkPQPaqDjrmffwgSyfr6hU8ivGn2Liqob1zf4xITcG3VuoURYbzwxXvSLGnW3huUl5unVb+vV4eO6fryy6/1wANzdNllk9ShwymaPHmsnntupj777EPrFJ9//jS7tiRA8+d/pbZtWlq1ni7mOedM0+Ozn1BuboE+/PBdvffeuxa08nqgkiefcY3mPH2n/f3jj+fp1ddetfWRU9NaJw9rqcXfLjbNG+BIVZVVdk/ffuttC2S/+fYbPfvss9aVo3CRm9xGl06eqDmz7lRuQYE++fBDvfzKy25wPiHBsP+ff/r5/0kiPvvsUy34+ivrCD7+2Gw9/cbHevCRl+wa1+Wu00cffahPP/vM/MVjjz6mt99+W7OfmG224cEHHrSOB2yVZ511ln1H85bNNXbcWOs6rFy50nzzqJEjteavNfpm0SKzrYjPsVehzcf/kOAAeWL/oLK9Y9dOsyvM0uzds0cpya5STzIA7TfFZoPwJCXZGma4mI4WSQTzLFwv/BxxI3vOZmaDbqbNVgUkPwxaQ57DNR48ZIjFi1FhkUpo6nQpvNYJtpTv9qxlfCZwQOy8Z9b0tpzYi/3ig3ZfCLXNFQgsc00ssSaWDZTarRMbgX1zuhA+ATEBO5gsg24zcY9PSHxRqh6xA4ypSRN7rSUaAcyNggEPPz/ni0f8G9uArzM9rYhwg+FxH9jPEBtYMaeywvwfsDeDM/HFDOBQJWG42lWxHOUewXJEVKhRgGHomSWgip+XVyD0dj2/N0YBoSEy8JxcBkWrdPBgpn5e+ZvW78mrDyTef+N5hUGDBc9tHQwtdYpEnr6y3LCzDF3TAq2uqzEsMDjl3CP5NmjdOOvDqXGhuLEYZiqKOHiqOgxWY4gwhGyowSNHWsB+KGOftfiOZMPOA6d/C6sWwfFbCc1kXLzyCLrimqpl69batGWLVWMT4pqaHgABAcZ5zV9/KTw01NpgYLFRz/1r9Z869dRTbIHu2LbdWmKpqahXH7EqLlVk03ZgkC41xbDkf69do/ROnaxzYQYabLiphzu9Dm44zqRJtBOTI7DhJZffnVR/PW2GoX3Qh2Wej3EGT1dXs0lzZ72hqhow3OG64aEGOIv/gMf/fcAgNHkFhaqqqdPDj802xqqNm7dYR2boiOPsnlaWOSNPtSQpzSlhuuC8cbLAc/+cn/BzFHQtPDyOJCJO77/+gtHrjho9VkOGDldmRpY53nadOpoRBPJAIApdV3i4E22rTyICfCDPGUMM8vUMXpaUqEdfaG/jNHNmuGbP5viCJKKXCyL+/M8qc7SGxQ1YClhLHpZhFL4BZzVBM+qzBzL2m1NjE5F8ELAAQ2Od8/fBQ6CnY1nM8wAAIABJREFUCJdig4SixFXWHfzLw8F8EuGuw5N37TBaZIa26PIx7A8TEnM60Pp16NjZulJ/rfnL2MUQKWMdHMw6ZCxNdNpY6xPPPluHYU6gMltTre8Xf2MiXB07dlB+LkaxyBJgqI6pltZS4aytVXJaqq2N/RmZFgANHDDIEmYM2tKfltq59urdy9Y5nTUT9ikssIT5yKHDRuH8wRewTTW+79Ld173rND/QhKiq1AsfeHikh8f5DpZTN5ox7Ql3n2vd0BjFB5s/IPEJi1Bkk1iVVlTrhQ8dJGreK7Hq0Dldbdt3MnE9oGfstaTEpso+dFBbNq5X5oF9pqnx1OuuCn3d1KV65VMGvxseJBE3XJalTevXqnmLVrb2YMTiy9u0bW86DXTI2rRu5yrNJcfseyBaIJ6nStMkJsaSbQQ1S0rLjYWJbi12BXhIHII/IXVBIhxurCzYCKPVZGUG1H3mBAI2Jt+C5nVWXAjonK2qFOBxfTXMY9K5Vr4j4atOXvXXBd/HzK5jQ/kPR4DD4j2mc+PViAPH5hN01jdJfH1LPVA+3bZtm3UkPGSKcyGBB/ZmcKaATpBOBPo9tPn9XqPL47SBYu05l8zTHXbvZQ3wPP9mnVbV1iivIF8zbnNzVAqaoi+ufNLWZVFxoW6e6gZq97booCeuHRUMWTu4KLMMrMfPNy1z7w9mFi6qOsWScBdIRxtkFCjtmx8iqinp7e71ScR9n96uVi3pGuTaXARdaCr0fD4P9ikdVLRdrIsewnwF1LbRqqmDrCQjoK9NCjRtHOwPCmICaIIRingUi0hmCYg8bIIE3gcmXFd8mxFIBF0ofvqk0VOlU3ggcWQN9+3bT8eNGGkJBl0AfBh+k+/Eb7I+rEAWMC6xllgfLoksc937YEaCQJfvAo7Cg3XIZ/kCHrAbP7Nhg54V5UpIS9aO3TttYBpfR5BHtbhzp842twaFLPZ+2dKldm4d23dQv759jTCFtXLqqacZDIYlCrtOnVzAnXX4oLbv3K5v7nRFgT+qA40akgjckPeD3kV5CZt/1LmGlw5Qr5491KZVK3UAf5+VoQ0b1uvT8T/WG4uncu/Se/O+UEqLE7Tsx1d0yin/0muvvaG777lLZ555psFqmFMYMnioLrjgPCt6wdr3yaefq02r5vX762BWa6Uk79LEiWfqiiuvsnswfrzTIsKWHDjkSDgunNZN1157nXUvTxg/3qA6/QcM0GeffmbiqCTsJCYEeSQTwF4vv/xynX7a6Rp7wlir2Bc37+SOP0yaPH6cbp06RUnJSTpz0iRLvluNHq2fXnlNIV0diiEp74DycvIMOoWt5/5/+v0qffT6k3ZP+TdwJ+IsXsN9ZMj7s08/tUHbo0dydMcdd5giNSiV6TffbOd08aUXat/+fVq5YoVBhrAlw4YO1fzP51tBCiVvEg8SSGYeWGtDhgwxNAB+vV3HDiaWB9pl86ZNKsgn9nSChQyMtzM7HWMJBNeTNYmvdmJu1UqMT7TiNLaEBNfDO7OPZqt161YBYibb3ku8iJ2H3hXyAeD4obUhxtYH7Iq1TueDfcM+MSrVeDqndUbMYMUiCCEiKIw7RiY/82Z2AuIQGOdqKEy6IoIlBRUwNNbVkwYZXDYYqLaOdABL4rVGRBQUS+35oGNtUEZEiAPx0Hq0DuQcMC2VlNR3Lr2oI/cVv2BQRO5vYaETnG40V8f5GKtdCD6tibEoAg3jvdzPEOlhS4cuPHWBGTCyT4wqxg0KOuYaoEVs3qKZVZGAnlA1pmXvqkihZvwcLSCJBx2MCHv9xfc/6BaxE6m0x/0zb1a/Hj0VyoUrLjL8cjizW6qxDREWFRYkEGVGAxsOvVylFBURbQaGG+dZIghyWEhcIJIYjCbtXJIKeJVxkjaUFhvtcLLhiHO46XeUQUmEunTtZoFDCTzsClVRSam69uihX1etMtYXhpGapaSqQ/sOyj6UZYqLMOCw6HFOBKLr1q61BIOqNdWV9evW23fgdDD2OEkyNoatWYjDhg6x6nG/vn0syELww/jpwS9bOFVrlWD+7cRCCo3qjACyTqGqqaO9BQdyhK6bBVymcUmlWooKpCcrwN7P05O3H7Drc/0DAUVcw+2w32bduMMqqJExcbp1xu1KatVa1WUVyjh4SK3btrXrjtAaQTPXPzLatXndg8CcoNjPSjTWj2j8RT6A9IPXzBDkSLHufZtXrFZuXoHRnPbpP9D471lv3D90R0JJIqiEkpUHLTgfULGpYoMuQwPzEUlEmWbPzg0Owg0PP/f0HMP1cU+Maq5VKxNE9A9af1RZ3dqpM+5uKkWffPKJPcf95nlT1FWdevQKyLz9B8QGsLIS78H4A5kdnquhm/PUrIPWbTHO+lrZfpv1/FjNvHKxhh83Sq3btLMglI4Ygc0PS5bYYDXOeumy5RozdpxVV3AW408Yr8TmzVSWe9RoTvfu3qWsg1SjKmyTR0ZGK4kh/pYt1aZ9e6U0a6as7MPq3rOHMZB99sV8/fHHnxYw/Oukf9kxLV26zFrj0Lju2Lld7du1McNosKqDmZr97IxGN9d3FriOu/TQ9NX2t5JjxVaBnfuJ75j5t/jE0r3vjvOXu1VPAlHNYBpVdNm5hoZHKL+4RLFNE/XcBy6JeOnxSp097VwTodx/IEN79+0z430oK0MpSQnasXWz9u3drcqyUuvMFBXmmb4BTDvvfQP5g0sqH75zu3r2GaCfly4xDv9OnbtYIoHjIami6wP0sa4uVFs3bzVYSc/ePS1AAOMNLptiBoQUdHKBo4HfZ19CDgE9L0N1TWOjTUSR9YpzxigDi/QVKZ+8+kq/dSHgykedlwA/FB2FKhe8Be1q/k6hAfviu7PYQh6eIpTnsYW8DqcRFx9va92EisKdqCUPZjtYi9aB4DMC1h03JxFuHdaI6ChVN6pm7du/32hC64fF6+rMcbN/wCvz+ZynKaQzz1VE9xpf4VSu8RusJ3wOx4H9xJFxPbGdnjyDa5RfVKit27eaDf1qwWKdO22SHesnBxa4BUUMGWg0kEQsfvl6QWvL3oASnE6IV1qFrtScYlS04fyxMfv37XfdtiYxdj4E8TByQUFKh451Q8IDbSXwvdycI9adoUmJPgqBO5o7wM7oYgHBI5kgiWD4t6T0mFGRev0GCnamaRMeacUIzhdYE74Xn8q143fsDQmEMerEu64pa4Ukn3tqEIr4+Hq2Jh80cH9JFEhCxo07Qb1797XqP5/L/vVKwI6m1zF58V2+88G151g5xiNHjlrx0OYbSOwiI40VyBJ8T8FbXW33g+CSJMVDsWwIO0TafzhTmYcOWuBpXYtQl/B26tDRWHUICPF3MH+hM0JyQQBFQch0hIYPNyIJbDaMRuC0uS6/jltlx/5gzgNuHXimJVc0b0gifM3CN4y9KwqS0XNiz1ASGiAhIerRvasyMvfrqcPOx9Wluu7f4jHv6d77n1DTlOODJOIkHT96jA0Mk+QMGz5E5047V0OGDNU550wxf04n4vP5X6ld21a25s8+Z6pGjDhO1117tcVVUEBv375L406/TtvXztfUqedq4ODxuuSKR5QYu0NtWrfRxo2bdfIpJ2vjhg0aM3asPvzgQ0M5EA+QODzyyCO69tprbR0R3P2y/Bct/m6xzUlMnTpVw4cP1/XXX1+Pkd+yeYuuvPoqrVi5Qq19EtHG+ay06iwdOXxETzz5hObMeVHVNdWWLKY1T1NcfJy2btym3Jw8PfPsM3r66aetG4+P6tSxo26afpNuv+0O3XTjTRYbQYU+etRoNWvRXCdMGGfxILZw+fLlFgMdN2KEfvj+B+sYXHPNNQ5ug9hxYZFBm5gVYv6GddmqbRsj2qCIiaAonQhivV49e1pcRkEGalKSAHwXn+UDY9j2rCgLPXleXj0NPGsRSuAhQwZboZwiBcnBnr17jLEJIpfTTj/d5hrTklLVqkUrK1axxn0S4b+HvcDvFOGxl55i2Vf/mfXw8xB+noFkwh4hIXae7D0KMJ6lz+wkdhj62GAQ2nexrTPh6V4DumXP2oS/4Jr572GfQetsvjRI/PnJfsU2e80NxxiHkOZh26OcgyVjRkUcbmxPxtoUiJVybLweiGJ9EhFsu/ofN56/wuBMBHFlZcXWLmbBdGjfSUOHDldYKHSq26xzQcufE+NmwJRhMxGJ8TaEtn7rdr33xdLgc6vVvXNb3XXb7WqVmqZynGBBvkJEZUMqLC5UqzYtdays2BiRoIaDLjEmIlbVlagZO0fqsaB8KCfmq3Kemg6K1JhkVJATVVtZpv07N9oGI4GAZQPWh6NHc3X0SK6JPx0Df1xVrdCISJVXVWvCyScrJCzMYDW01GC4AUwDpdiqVassU0WZ2IbcysGLQlcIBzgDcE4+HWYmrgnGKedojlVzMd60H1mgLHIWHE6+RbNmWv3nn4oIR1U0MuCBd5LwGO7iklwz6gheEajExCBOJd14H7MRgSqnJRLLpfGTGpAlGNVsH+ABb/KtCq6cC/jco4Ga4v1Xd2nYiJGKjU8wtd1uPXsa9tsN9TiIlHv4roLvDTdeQd6aY72DhKaezam/lBAkEv5P26v1wlOz1bNXX2O5GThkmHWgqOax/kLqahQWGa7aIIGIpEoWbKJo8OTlTnUxpUWSdm9HlbtEfQamaObMBM2eHWzWKJesvPPyfyyQY6MAVZsyZUp9EAWOmdkINhfid2ygdevX2UwAVTTPJDJ5ioPV7N5ZaDoN7M1x4wPPFBaUu2r+/5MI3v/C/dmmT+DWb4Vun+3e+9mruSooLFKLlq11wvgJFqBs2rLVZhfY7PwNB3TW2WfZeVDFY5D6y/mfWfU9LSVZmRn7bV3+tWaNOnZOt87K4CFDLSlKbd5cBw8dUlSTJuqQnq7s7MPauHGTMjMP2trbvXOXVWAYUuvbt7cKCnJ1wbNBlNZYcmT3P6FbvuPigtmbz3NqznM+Hh0sjsbwNz+A79bUzIt+sU6dDf0GCprGWEGCFx6pwuISvbnoZM24fL1OnThJEdFN1DQxSVu2bnPGf89u7dm1Q8VFBQqtqzFRvmNF+Xr1I//d/7RwvfX4PcuVkJymrZs3WQeoXYdOGjRkiCUPwFIIAgsLi3U0OyfAzldYgSUpJclgmwQyvqLE/du9Z58FoPHxiZZI4FSoWtdUlSsqkqphhOPdD0S8vKHnyGwGhEcAGfKJshFOhDdgWrme3HMCRYI0m4cJNCGwFdifxlSw2ERzOtWOUYrX+qoyP8EJ47z994VR/a8CulrmZiWs7V2ryqAVziEy3GpDdwEjCPcJiBP7xgvXkQA54aNSZWcdMsiR75QYRXLQOaHjTfJBp9theB0TEeuccwEnfDQ/Rzt27gxgtpXmyDm+vyI2a1KLk/TVqz8opYVL0C+/416NGzdO3377jb0mLTXV4GRz23xgf3+s6jZL+o4czna4+6QUrVmzxnwdAQ+D1Rwn+4PyAElFWvMWdv+TUAyHJth8FsUNB+FhzVIp35+RYcKBsU3jjTqcBMjx0OfagDmfS0Bu7yln4LzEgj+uGUkVAbN1nyIjnX5FZKQVnng9nVP8CsET99eq/CQiAaOXnyvwfO8eHtGxYyfTJsnPy7fjpHjF2mEd8xo6Sscdd5wlIwRjPhH1HY2dO3dZokcXww/hG/1mdLStP4qHrEkCJpIdG/Csrrbv4vmYpnHadyhDy3/9uX72AaVxCoDw/UOswloBNgLzF0EggWHXLl1s/mbL1q3q26+/evTsYcgG7odRo9a4Afjw+6Psvj746gMNDV9fx/KzD969+SQiSCqG/zFIgwcO0vBhw7R1y2YlJyYanOmbbxfqvbqvpUXSjIsvVvu2HQxu9uHHXysyeoiWLXvVOhGsw82bt+q77xbr8isu1R23/1tDhgzT8ce7IeSp57S3TkSnDm0t6KfA+dvvqzVnzrv64qvfdd01Yy0BGTCgryXZnTqn67dVf+i111/T0qU/acrkKSbSBl0895zq/IcffqT0Lp2dUG5NjZYtW65Nmzfpk08+VZcu6Zp1zyxNOXuKvvxrjzq1ba3dv36j1157zbrZDGafOOFEjT1hnM1gtD1+gpb95xWFBEkEIUTdsXV68qknNeelF3X9TVdZfLV9xzatXb1Be3fvNxIE5iXuu+9+Pfv8U7r4wottn7B/BvYfZAkLScTkSZOtK4MuRXrXzjpz0hmWLBK8P//881bgatumrXqgQt66tcU5+FvIdAyWlJxsnQk6apDXrP7rL1tPMMGxr4mvfv/tdxN7JYnBVrB+6dhA4mMzErGxKit3RQEIcjZv2WIQP+Zy2Hd9+/c1sWLW1cbNm2wPZB7MNJ+Ovk2//v3tPJLjk1RZXmlsRyRCrG1iCFcEcdV7S2Sa0El09st3XVkHdEQa231jKqWIXlbmqKQhdAn00mxeIZht80Um9pP3Eb67Ua+UHfgL25PBHIR/P6+l+wLc2zP6Wecj0LbAfnAuzBR6ET8rZIeG2j62QgUQTIgufJyNeC903YFQIK/5H0lEw7DsddOWGu60tLTIIBtAlRnS6toFqsBuZlx27NhpnQiH7Sy2JIJKHcYPh5BTVKzbHkaVh55rQ8X3h88/Vh1Y8FDpWGGBmkRHGs44NS1JpeUlxi1eUgYeN041FTJcN4vCJvRL3UCep5sji8OIsdGsqtW8pULCo7Rr8zprV3FcVDrp1DPA5oT1+Aw2bherQG3cskUEpCQSXXv2NCW+zl26WPfiwJ49JmPPwiMo4CdBBItu6NChlr0RsPXv38/+BocxzBK0YxHm4j38neeW/PSTOUY4sTkOMrnfVq1U3z59jFITNcz9+/ea8wMOcksQWHL5Xn10rUrLKiyweXBOY2hGIzpWkggeGFJLIvygNU9iTV0U+PbsdbpsZuOgzlWH777pF/XpP0B9+w9QYfExde7SzQTTGC6MB3JAy7G8QhFNvg6iMo///180so1hK75bQkfAtW8VBPaq4DOO6eF7H9OgwcN03MjjFd3EOVYbKqqpsu5WSAdHY1m1q7Qe1uRnGdhALGjuBcEMa2TciUCxeJRr9e877bO8Ei+tUToSKE8z/wDcwQdyBDl8xooVK/ThRx/qsyvdMPiUNyZaIpFxIFOdOnVWxw4dLBEkeTzpZJ8R+U5L4yTCJ1oEOgV644k8my9C2ZMHmxq4DFDBlJQ0q2aztxiehn62a/eedowLvl5ogf5ZZ59j1InAmTgHjPbR7Gz98dsq0y5BVBH4CGv0hx9/1FlW4RrqVEXDw5XetYuSW7bQmtV/KS7eCdqs/muN4X6p3oLNOO64kVq1YpXRoSYlN9WTP73iLiWnEiiQN3RWeJJ73ZjilTXJenOwrukX/GL786WP/dC+70a4xGP61B8M+sMMDIaaaiWzUpVgvWPjFBoepYLiEhs4H3H8GKW2aKm0Fi2NQtmMYTnJVJkeepIh7v9XNyxYDvajt7p3b6prL11pMLBmzVuarkPzVq3MIWJ8GZCl2AA7C4kFHZLk5CRFNUGop9oCX9YK6wos+7LlP6u8vFKdO3cx28JAX6TBDcqUmBhfzzFuJBHBDJRvbdvag72H/4KWNxUog7FEhJutM0XVgEfcV51NVLHRUBx2kH/zuV5PwuNjvXiRVxn2lH9+/sHDpQwbT3UtaHVD5YvT5+Fhf56WEQdFEgHVK06RSpjvRFglrbTUOlLG8hNUrzk+P59CJ9bmLezhBroppPA9tteB22UesJ/PjnlN/155g+1TqBkJ4ihY/fDeSl3/0MUG7QNGynng2FkXBgkAJgbc8ViJWrdqZUUvun/AH+DYZy8SnPvEgWIZHRmql9Abd+ve0zpTMVCzVlWYVkpNdaUlEaxp352EPa9V67bq2q27FXmg/83IOKCionzTOTJLZLCCUsd4FOLmIdzAZpJVI5lJws+xp/lcf715jvuPXXLrzUHGuIdUYAkEPESB7/GCgUYcEe6gmpwjiR8BD5+D4i/3GvYeb/v4bK/DxPVDEZsE2Sd9+Dy+xyemfD8+j9dyfD6hAFdNYJKYkqxjlWXas3+v3RMqxtwn1giELHSK2rRubXz8rB9sUbsguOSYSPD6Dxxg/vinn36yfQeMEHjMtu1b9dNnjj2o5NXAl2FOMEc+1AjqGuePPNs6SvOvDfyWl1gKmsPvT3hdCU2b6oyM89xSDLQ4bz7/fGUfOqJT/nWKPvp0oQ4fSdZzz92pW299QvsPLNHcl17R999/Z/MIF5x/gamqX3XV64D7NPr4pnr88SdsRsIn98kpIzVjxgVq2661MjKy9NabT1ki175DG+3etV+9+/TRtddcZ9S8WYey9Oorr9g1gOAGfYmZd87UlLOmmHgcNod7ha4RXWOq+PM+mKcvv/pSJR1HSYWHdVzbON14/Q3q2KmjDmUd0nvvv6cNGzdYITOu82A9d+9tOmGSG5pWibT02zc0/7N3tHDhQn2/dJHeeP01E1Zt2byNNq7fovmff6GPPv5Yb7/9ln5d8bPS07tYAoTNPGHsBJ0+8XQTYL33Xqhqz7Iiy4n/Gm+d5QH9+1vw/cwzz6h5s2YaM3qMwW9YD6YB5kyA+XAKC1TwWbcJyW5v0DkjGKbgunXLVoudgMMxP4HtZC0yG0EQze+8lntOYcBosqurtXjxYlv37Jdzzz/XkCDYktz8PAv8uTYwbkGE0KlzZ02bOs2SiNYtW9te8VAfEubGM0Qeesh99gQSruMaYnEc+6JxochDkvjpA3fPRsdPHuYH0IsJyDZ8AuFnJHjew1D9/ASFqsavN/KDwEexh9nfjQvxnkkKm8z+xJ/5BMh+pztcWGQ/OV8SJIT//JD6/yOJ4PA5iYaA//Izv7FK+9yPHW/ygzdtM1aBXr16a9nS5TY/4QY16gyfauqckQzmxio0uommXuOk3BsnEZ4h6OaLzlK/Pr3UsUM7axM3bRpjKsFFxQUGI8F5V5TWKCoy+r+4sjFa3qn5zoQ5jdBQNWvZxrQZ9m7baI7CB/EYZLCvQIZoGxcfKzX2G3DildWMvzFPHKEBgwcrI+ugfv/jD8tyW6amac+uXVYdg2GBQZw//vjDLjr0YmwADCvtRYJUz0SyZ9dude/WVbt37bQAqUOnjpZgjJ9worXVDmcfsUExkpxhw4Yak07PMb47wNk1qH49N2ulqqrtCA3KBIUk2G0gZ1Q8Zz3tg7MgibDhQgI1z6rE57mSzBuPLLMg5pI74/TKfTlGb3vN/V5xuEBzHjuqrCM56tGzl3r1669OXboEjC61io50WWhRXr4S0r63z/vi/Rr98vMyPf+fhiHiFx8q1M33oXrNw9PA8v0e0jO2URLhEozzzzpPZ5w5Rede7Ax5dXm4wqNJTholO63DVba1sJ69x2AdhYVq2wnGE7dmf122xZzav05zk3TzP/3eEj5ei8OGnQJDwnqYPn26GRQqbdw3z3qDQwQ+sfi7bzVzwL32OeOfHmVVPdqjDIaC712xqkHZ1J1rY5E/H1Q3BNfvv4CgVJl1Wrh/rkWJaiXKvXBDJ9gMA5VPDCeJHIrdnVFhr6rS9u07NGz4cTppco0ev2+9VSgN25ycovROHXQw84CWfP+dQe3atGllwoWjxk5QSrPm2s1AWmqaJRF/b1ivzz6fr3HjTzCGIbqK7Inqyirt2L7dgpt9e/ZaZS4n97Dim8Zo1qvPuFO0JIJ74pOjxoPS/nd/HZbo6knf2ewUe3PuZ6cGa4K1SULruhbXTX7BGM5C6uqMTYyhdWwIa74UQoWkVOUxjBsRpc5du6tNh45q1rKV8gsKjbUFbDqB3Stvnxl8Pj/+VzLBnqIkmajU1HDddPlb6tOvr7EpQets7DoR4Wa8Mfz5+YVKS21umH0gCMBTCGSgFo2MirBqLs6M4G/H9p1q1aq1evbsbYEirX+cFGJn6HY4eIobUvOtZZ88mDMJEllLLALIHms0Jz/PjgVH4atc1iUI+L2NvjDg8PfFFDe07P4jkPTv9wE2AaVXSqUjh23js3m/x7RzBW1wFgrlIgcz8swe9cOB3MViVKNz3NAefqBRN4WgnmTQdx/4fjq5fBYODF9h3dbiIofXjY60gJX31XOcRzitjGdGv6ZpH55mdpa/rVnzl1UxuR+eupBEjyCE5BrHDgwEm0VAgjOkmJOYkGgDnCQUjn0r1RKJfQf2G3kF19NEUO18gBlEWQBiWj50IgrzLdnFJ/Ic93T/ASCjTU3DBfpwSBJIROCbX7PmT4WFMz8YZkPKBEhcD/wmySaVUo6X/wh6KMpRpeU1HptsWOQgufRBhutUuHXlZxp8RdEP0ZM40n3gtbyG12ILPUsScF2uP8EAyQDHSJLBT1M8PnTYZj0MbhHok/jP8gkDdpJ7z/N8H59FgYNCH9TRNaF12rNvjyUV4OWBkTFgi+YMlWU+m3sAvz8BIMEifpfrip8FhkLFedWqlaZ63aNHd204Y7Pt8wcVQJm8HoQnvmucRKRK/0odp6LCYv02zfnDiT+eYmtiXp3T/JieeLXRYd+z5DFnP35yzE6XX/asWjVvaTCfvzfs0J59B5Wb11YJCfuc5kEEw68OPYCNIwFGIflABhDOzWrR/JAO57aXYufotBF3as3fm4O5r1oL5Al6u3ZrrzMnnaoPP/xSO3fuD4LKMLsmXFeEbAnaVq9eY/uZwPvUiae62YUDHE+uFUhZV6yRlGYpyrhsv/THS9JGx1jVojLbKOipYA89fri+2XWctD3gwcUEtz9XzbKfs5kEir9Ais698GzTxQLeA6zz24U/WNfbVIpDQvTvmbfpsssv14oVK20d3vXvewyW5mHnJBR9+/dTenpn02IgSQDJQQKLvgVUsJwL/stII+hcNYkxW4JNZa+yphBIpXjH9cDnfvvNt+abU5KTrTsDLJn3gjKhq8q+Z60Du4Munz191Ibyy/TVV1/Z57Ov+vTro5Yt6b5F2cwE6+3vdX9bIRexOdbuqaecqpSEZHXt2t3ozVnbrHvW8wcZAAAgAElEQVQPLeV+cFw2v1VTY/BgUAE+WGfPcEw2CG2Il0C3KqBprbf1gU/wdsyKpwEjk6Ftgu4jn2NzofgDkoJAFfufPsUnIBwTf2vM5sd68KQM3h+4QqZjoPLCebzOhD7LK+ze+fk50Ax8L+eDknvI1Al96vgC2qxsAjCiHyz2YnNuP103dYnRc721wAWo15z1g4YNG6F+ffvb4BM81xgPbgZtaxIJfrKhomKbKqV1O23duVvX3HBH4OAbUYQ60h3Ne3E2aH8TzGoSFWEQJ4bYWFR1tbTzXSbnsyhOnpvOYmFR8rwfHkxr2UZNE5OtExEZHqGykmOGX3UVlgQbHuJ4gYlQ4YXeNTY+Xjl5+ZZEHD92rLbv2qn5X3yhcWPH6uQJE7Rm9WrbHN5wYuy5uXQTeA7jjOHmJmOAPaVibEwT04NgIJW2X6f0dAsaN2/ZagEdzrFt2zbq36+vBU3btm7W0ezDmnJtC70zG3aNUDVNjre2HN9J4kPghJAV1Rn0PcD0znjI4c4/eGGDte+vva/x8LWPq1yG++ajRwQ2GOPHsTBncfFMr6rMKxq6Cl983EL9Bg0yzC4T+7XVteYIqFZD9QfWeM6cFwxG8viLqJe7werXnqzSNf8GG+6DSZ8c+XtPpfr04MA8zaz01svvKD4hWWdfMDT4WyCEVn9MruJfUkB1r85aoKyLjl1dwpKxt8hmGkaM7qeZM6M1e3a5FJWov1eutvtD4keLFDgGRhiDc9555xk7BE7OhrODqhoGbNPmDZq8dJo7Fidwa4/bxt9sypnLfn5BH3+42fjpf/55iR59/PGGF9VX5huSiDefLFBZKdeXmRao0yAxqLGOm2OScAxpBBYEQwQxY8aPt04Z64fBQmA2193mhuaWLIwwIaFmaanqlg7VXbg2rvvblNrpjB036ngdyDqq1OYtbXB07/59at+xgxYsXKQlS5eaUuwtt9yitm3aaeu2bco8kGGBF/uOgbUD+/cqNbWpNm3aoAcXvOjObXNjTJOHMPnkwf/NQbOuPvNy5D0sQXl9Aew3jQN7f2/durz9greMaKGUziH7OyrSyARqwyNUFxoOeF8xcQmKaBKj2IRE5eQXWLeGoIeW9P59e/Ti657+2Hc6SFr/IUtrSUS1br/2QxOG69m7j9E5h4VH2jWOZs8GlXwSxthYl4ASrFIoYcgfrQiSf4oGu3fvMmIKiirYRLQi2KsdOnR0WPwQhgCjLHF3g+NORK5x29njXflbYxpjqzA1ccw42C8fLBK0cEzYHg/n9LMQjR0R19W33fmdPUACgRP2Qklwn/O5HsvO+xvrRbDHUJK1yndUlOs2BN0UXst8hIl+RkTY38wxBhU2V1Chc1Njx0GAkpfvlJNxWBSKnIAcMxlcaz47qkEToarCYK4EXLyfR/fuPRy04bYtWnVTE7suzKsQGJPkg53mPKmwE3SUlZRaEldUAHtbpdk9KuJpKWkOshUVbVV/Em46HgTPwNlYB3Snsg5lG4SLjgz/oYpNWx5aZd6Pref4UYAGesMwPvogBDDMQxw7VmgdCV7nhxsp/EAdzH4fNWqUJZ0eh4y6tLdB2CeuoYM8Oags547/InAjIfDD9R5uhI3z9517wXWhK07BAb5+373l3hHA8XqCI46Pv5F08jsY8MPZ2erdp699P+eKbWLde1x1vZ8LEhTOgetHkYZkjDms6Fh4+HfbceIvsWv8jQ4Ev4Pb94kL3SWgTXSueA2MTuhA0Zn5/c/fbZ9ThS+8qcTO0ScRw08cakn9L9UrnY3y9Y2gDndi8hj9eNzP9bwf54dPNQao2W+4wsidl96s/Nxcvb7Twd5IIs4971E1T2um1i1aWRerVes2+mbxj4YLR//jiiuv1YIFX1gXAFsL7JEh58KCfPXv00fff79EOTlHFBYuvffDQt0w5WyDzKEDRLWbIBU7kn0k24qCUeh0xCfp9z/WaODAwQaDhi514smnWYL79dcLLanq2LmThg4bavcmISlRv/32uyWA+MNBQwYrJz/X7jfr5fs280xpWk5LzjE5Nkl08yJrgwJjepwU313nRZ9nifai5g9KqemaWfuw3evdu3faPBDw7yNHckyXqHuP7uY/2Tv4LopOQOeKio5pyY9LrIvHUD9QLOzcls2btW3rVtsnwOeYCWverLklkQbRLSgwGDLJPWuLNQSs1QaUrVPc3GwPiQL+DpvEOmWwmqQTxAjPsT8oCjKQDqwJex4RFa1tO7abf6MTwcPYwdq31ciRx1kxAMFCHiigY4+gEcaWxcXGKTYqRi2atbACsA1zt2B+CTFXZyf5z9tW4J90KHmw9ywBoKMbsClZZyEQjON3XsN5+4f5BRPicxByHg6N4ToKfh7Cng98SOOEw/sX+xkoZ9OdaPzwLH/+J7ab372iPefDeVoCgh+OhGrfEV5Yp4NkFFHYgAEw5PJJI4ydiaSHBIKKzLxvnfK0f9x/I5CBEj31lsOC33TecqWnd1VMk1i1acPgLWJwUYb7B8pUXcPJVjjBucgoFZdXKy4+SdW1tbr3vvu0Yfuehg9nh0l6fNatSkOELaROsVGRSk5sqrJjbri4shKMc63jvOWCNlLr4zk/hOcxXjZEEhZuHQgqRlHh4HyrjUeYatHRI05TAsPN4ByVlqNwZkdGKiXNQRoKiotMgASjxxHmHHEG1relcFwMw7L44Yjn5tKqw0gjADZ58mRr8a3+8w8NBFeen6tdu/dY54PqMtlxfGKSjpXQng4xikpw00eyDxksg7Y5UAAbMgwy9bz8AhUWFTvGjNIyC1ImTJigLoPd9Xzp4W1qAl1uRYWuue+fQ9SJmvvANqsK1kBHyEB8JEOOdZaYIJA1+aZgfqB+foGAvSGhWPVLuoYMHqzwyGhVlZVZYhYRHxjt+td5dqbGK8hDfTzsiuDRl4z4nYDTdSgenPmxsrKy9dp79wcf8E9GH7deCnMZaiyza05nxDMb8HtSGjChgJ3pOff6FT8sdxu2tNSqZBgRDC0t8quuusqG0HDYDJmiZ0KgxevX/r1aK35bqpLSYu3Z/f8x9h7QVVbZ+/+T3ntCL6H3jqKggnQQFXRs2GfsBRUb2MYZGyp2xN7HhhUVC1ItiErvvSckgfTe/+uzzz3hysz3t/53rawkt7z3fc97zj67PM+z92nYsFOtoEbn6MT4RDNg//jH39VvQCAabrpsvtdHHR7KJc35Z5YFDiicOdImcJgwxUTHWUBujXiMZA9RtdBayw8bMVw5eXnasWuXrU8azbGhUfpno2UuNm+WrkMH9ltfhKKCo9qyeZMZ6uGnj1RsUrqiYhNMdnIj3dGjIvX7n38ahIn5PHbcOA0fPsI6rW/but0crxMHn6D27dpr2dLFSkiAAJqrm15/QA9PucWMLJCOksJCvTkvoGTzX9K+g3XTede4DsE18FvC9cp8Vza/5pzXFBkZbuRk1ueLHzlez20Xvqrw0BBVlLogIi421vg4dWSSCouUnJahsIhoJaamWSXim+++V2aHjho7dqxlzHbv2qHZLwb3wuCovooV3FzRVczenrtVPXr2NtJp+w4dzOiSPY6Ni7EMixFlI8F+V5r6Ek3OoqIi1LJVC8XHx5qWPFne2Jho60tDaf+UYdhI5IMTzdYAB6Hrq1UeAnAl7JN3wvlO41YFeAvBkCbOkfe2aN3KHElv/3g+GHrkcfn89qVxXvfQJ8+V8OQ657wX2vzmNY+15zcbJFU5S7KUO6gNDh2EdzYtModWbQhUKdggPf6eTRenlnOwDdR63iBN7QId5rX12Mg/ao4r1Qfgr6D6mFMOhuX4Ejx4HdnwouJC2+SoOnBdJD74f9Tr0jcXOxLg6ze5rOpzyx8xmwDsD1sMrI/ggWROUUGhCTa8O3e2vffG2x80nh/rh3tFEyUI1STUwCrHoGiGxCn8BSrfQNxCQ5xaFYFhZKSdD3sAwU/nrl0N144EMxfFegPuePRIjjZsWGcOM047jjhcQuw3Dg/reNu27WbXmYteSYVxIAPrlZi4H2SbuY84UJw3z2EzXCAFibS+CbbEe3HyweLzGraK+00yiGPyP9/tpSu9oiHXAqyRagFJi0GDTzAHg8+CE+d+I9fpVVt84EEgxjyF+0eihuPiKHfo1EGbN2+y/9Heh2OGA8o8w0kkm0wgi2NC8MH8wVmGgMt9PmfKZLPNBjnLOqQOj9fpZgXY04Fk+mnvDVN0TJQWli1xNDyfs/J5ioAilxcPnFA6xioRiJoQ/I4eNVIb1q3Tqj9/N4lXoIrslQbhDQ1XanKKqSR9+vnnliBAhrpFy0xt3LTBSMDNm2eoRUZz21MJ0FHFo/vyLXcFoEJRLTT7n3daAE3H6di4WOOrHTyUpQ4dO6lT5676+dcVltBDYv3ggSxdf/2N5qPs3LLd1I+8hMepp52m1WvXaMDAgfr088/08t8c1PSS/1yhk4cNtfsLioL7+0FSoEQT3OaJNwfyKhOTzzJeHk5u185dlJGWrnur7nW7WADSpfpj6Ihb73zSkl+MwYTxZ2nO3OetdwAJsPHjJ2j37j06sP+g2ULWPsFyh8z22rxxk1W4x40bZ3OOxr0dO3Rskvg1vwrHtM5xXi3gLiszPw3HFW4RCQBr1BiQFTbxk4YGg8IRNDibUmok4OiERDUGujXnFxZZ8oxmhgTG8Bvhh3Tr0c0SFkAiF3z3rdlEVJlQGT1t+GnmV2zcsFGdMzupvLTckhOMKWvWS6T6rtIkHK0ahxRywPn31VfGlqqIVZ0DTecYG6+0ZOTmwN7APuF7PfggwsOgLDAIQJzMYQ9UL5r2lkCCqskF8RWIAKE6uBrBsXw1AnvjlU7ZA2xvCqhVWgAUUI6yc/NQK+slFWH7pXEirr9gsQUQlFcx0B987yAB54/+wlQzoiJR1UC7O0zZWTlq06ad2rXNtOAB7B7ZFIe/JbtK2TbUyremudQgRUbHqxLCWnS0Vv75p+5/xDVoMfhJknPyHrptulqkpii0oV6RjQ1qmZGmxrpaG2i6StMzwuOAuRCP5eI5LsbfRG4k/3Phbbv20eY/flZSXILqa5x0GIRRayqWmGhSfJYRjog0DDAKJIngZDMyLLtGkxNuaHpKik1QjDUbNX9buazeSeB17dbNDAeOKQQ7DCH8B0hpWYcOqkV6ijVdQmUnv6BQj711vua/kWPVCPBlvXv3sowcUBS4IbHREYYjRvqWG5pT6LSN2ZhYlJQlcTDhidww02Wk33rmkOmX03cjhNbr9bW6+v5gSddkzfnnFkUxdmiRg92LiLRu0WRgUai66UmkUf3DZ3IZI1c9mHnHdt1++x1Kb/lJ0Pt8peG/s9OFB87XO2+/qVsf8DAn/x4ywT47j5X3WWy4Ev7voN4LTd/mHULnlO/cGmkOA8HEhLNwHqlo+PfEa/WfGzXo1hPsve9f+05TZgAomVdfIrtAMHHllVcaIZMNl/nBhooR2LJ1g1b8vlSHsujCWqbM9p1UXFymo0cKrJqDsftlxctSWmCXyg/up+Hbph4LIl64/6CtNWAzBpOoRb420uTxmItICrMJ4MzhZNAbYl/WQWWQbc8+bNlLMpwDzx4j5ZfpnVde157duzV+3FgLHqwRVEOdDh08YGX/4SNGqrw2RLGJKeYYHc7Nte6fcFw2biLgY82GWSYWjXM2SyT0gEeBoU2IB+JSpF07t1nvl9SUZJMwpt8Jc+j5Ny8N3B1fTdqm2y5ZaJlaLAC474pyqnaRev4Tx1G59eLfzXF85j16hvBwacObz5unKDoEA0tslBJi4wTRt6C0TIWlZUb2pz/EyaecplFjx+ud/7xvggiPPOU9haBp+V9zxtmZG69YrhffvsX+/vbTHIPq1VbX2LjiGVrjy2gw5DQOCzdHkODRyViGKT0jTe3atVF+/hHLatHQDggNzY9QZklLS1dZaYVB0rDzwJvCw1wDMr9BNBGrA5LFPoDw9g1n3W8S2J+wABzIBw4e2+ohTd5p99KuvI+5S2XCMMWBBoqO2OugRR4Oin3Bnpl8b0mJrQs2Sb7DczBMMUQhtoH85dwDsCuOxRr0hFsr3aNyZH0F6Prs7LGvmoChhmjMuDHO7BsEEWXlpeYEcD3sIU6Fj0ZvGdq1y8mScu6FhUVmi3FGcGh5/9cPOfjJIwtmOmJ8aKhhzYFipRtJM0IFR/PNSYfbx8aenppu18s9MwcgKkr5hYW2FqiAIZUI1JVu6STAohg/+tU01ivGJBhl0Cycj6SkZNOJp7loSWm5JYtKqV6ESjt3bNXOndtt7yDpxnkTtDDn4EIw/jjpkRFOytU758wfzo8xAmrglZx4juQW143tIljyBHrskZfotCZ2tbW64IILzEnnGHwX88EHDv77uIeMN/9znzguTjyOF5hy5gZ75qDBg63Sy32y7rUpKRYceVw7c5Asskk/hoSY09W1W1dt2rzRvv+EE0+08/7gww8NMkIVmPGgqo4aFk6eg4CttusdisR4Y4Pogs3+yhrs+ES9HtZ9ys0JJKe8mWVL8WbI+73+f7+dBf6/O+N2c2SZ1yQr5v7i+91Il/U5y6piyLcTRDRPy9BvK35T2/ZO6hmbzHrevXefBg8epv0H9mjs6NGKiYrRurVrTbKbe5gQl6BxZ5+iadfdpvT0FFtjEHZbtGxhykfwrvbtP2B2HW5mY0io7cP7D2SpfTsaNNZbNj85LsGq/+xVZNQZ9x69eqpLt24mffrDwoUqqyi3nlQEN2+dBydDOu+di/XJ3kBlxdtDn8cLVGpGpI5Sq5atlXc413o3wEXbvWOnVQHoEv7jwoAojgUSnfXtok8tCQY09sRBw/T9om/Nb2T/ohJLYhXbd+qpp2nnrl1WbaCK06ZVaxsbOKTMFeZQ61atXUO5hARzyoHOUPFkDlkAnJdn1TOgXMCbmH/MN+4Xc5TAEjvJeTKnWV+cN4pKsdg84JLl5dq7/4D5TFTimfdUMlgzcNvY0xAA+mXFr7Y2IqMQDYjSsFOGWZU+OytbZUWl2rl9p91TAl5+8zCp4oQEs0FAmrCl7Ble/pi1x4NAxz+Cm+R6WW84sl5dyQcZzt9zlQgPbT0eAhs4iWMJqkD1ge+waodXUPMVg8DxPBzLC3AE+8w+scRrrHmreAcahdo9ClQ1OIbBpPA3rzz7pEaHT8VwhxuM4p2vHW75rFM+NOWExoZqfbzYQTpuvnC5mmW0MAKok6OLMEiNI5mQrKFcA7mEEg8ZqHrVN4QoMiZW+cXFKq4o11U3z/zLbj/xrBEaOmSIomlIFB6q+vIKNU9NViLkmLAwZeflWebdN0LyERE3jR/f7IYB8BsxTlN0fKIObN2oKPDYjSFKTkyySe6xncYxwJsJDTXZSyZZTX2d2nfsqANZWWrOYq+rNa4C+E0ySGBaMZIw1JkwLChKemR2yLpghHEEwd2DM8fpys85pAP79mn2R1c2XffDt/5osBTK5yNGDDcFhCNHctWrezdFRYRaVpUsGsZsX3a+qQVR0qV8iSINGykT17JDffto986dVsUggEDN6OLbXLbw2Zl7FM+mgZJHaJgFDqgc4aRFRaC+xbtC1bxlax3IOqx/POg6Nh/fkM5VCnxFgdd9QOCtM895B9pZqMa66Vq1fKmWLVmowoKjhnf+5zNNddXA9+B8+zRJgHBtgQSOof8O7yT+teuxe0/w97JD8FwgyNier19//smkepkzGAmCAzZXfpPZZL5AHCOAIDvBc2yoXrZt3/5d+vATSGTL1CGzk+Hdy0qrLFOUdSjbglK0sc++6sJjc7opkGB3OyZU8MTtP5ujgXIPGU64LfQrYbOgdwnridI9HA/6mZgkZGqqUppnKOdIntauW28ZHmBw7YYNtCDi8w8+NANLvxHue1lpiQWS/GYt0kuhbcce6jFwsOna//7HH9qzd5/Ju0KGzTt61HqZsHlgIGnAxaTo3bO3EdhqqivUuVMbffXVZzYmPbp1s8334IH91mzrqVcuCdq5/1qFmnnlErMpZaVUXiINBtBI+coknRs0+20+a2ayae7cfel860nSSN8WGl4BAaJaGR6p0opKhUdFa/zEM9V3wEB98dU32rVnr556MbihnzTtit/VWF+rF95znJgZN29VRVWtiorYYOIUn5Csp+ZeqRWLq5XerLkR3JMC5WmyUrBu0fZnaeCQ4RRaxTM2ynheqSlJWrdurebP/9JsHXAGGh6RkSNbRhBBpo7NNAVHNSXdmtF5MrU3/ub8B0hv2C4exjnAUAf1a6ByZKVlryse6F7sNyk2UF/G5j1sbj6wMM4QChoBjW8Pi/FkbOw2a4P3eYgU+wF/cww+B+cBHLsn8vlgiE3Kd4n3GyGvYQsJJAzyQsYeed1aB//kOaCxVqUOgyBcbdlZflvPlZAQs3l8P+8juKCpITw0MtE40L7aQrWHjLVvmgcsCG4K2VscDuw0WUvU77DD8Dqqq+AkVRvspEWz5mbT/bWSqAK2REWFxlRo3NN1/MAhp2SGSAYQOyCD/I2sMA4I38MeSHWQZBT3Gidz/caNpliYkZ6ivLwcsysuGxhqjjPwDwIJbI6pGtUSVFXZuveBjbdDwKE4T66V+20OlGQOjL9+7Bv/cyx+cHbIkrNHDhg0SGUlJU24eYINXqei4e2iC96chDo20sEbii3pwDxhv+natZt27NxhGGl4ChyD7zzW7yPerhO4KM9RSSGrT/WJ+8eaoscNr8Mj6dipo5GJN23erLwjeTb+jCc8CObL6FGj1CIjQyt/+83ODSW5+S86sZCmIOJvATPii+bBSEZe8iY4kO8atmOINa+jEhEbHWPZ8EU/LtRba1w0cl7nMQYtbt2qpVq3bKX6qlqTFX3h1Qfs9YsvvMOw74nJyTrjjHNVVJhnNhTeBFVHpGtppEbQ2r59G4WG16uwKN+gbdx3NPbpiIz9HTBwkDZt3qKi4lJV12JzQjV23ATt3bPfVN6ysw+reUqa4fnhYxK5EkwQRCAEgOpQ3379LIhgPEFPvJseCIg80pTtNXjrDhqT87pfpPjYeKWnpGnD+vV2vS2bNdcjnzluyN+HXKrG0Fq99bIbm79ff6EmTJiofv0HKC87Xz8s+T4Add5vggWo/KF+tnPXbvOLGIucrMM684xJ5ssxd+EwECAAFSL5YAiAUJoOuz4RzBvmB2pdzG2U2ZhT7M8k13gf1VHgPaxvIOsGKaLviiVvGm2cmc+McWV1jUGiUHjCEcY2WH+UyHC1a9dWX375hYqpehYXW2BLYNGpcyf16NnT+FOfz/tMSxcv1fjx4y057BXRsMkEJVTe8PlIPmATEU1gX3AQWPi8kf9FjjZfNWDjGQMPP/I23gcMJrcdSMh4e+sdDR9o+MAkeA/wgQR7rlcQNMc/oATo38tzzua6yjV/swd5bhXvJwbwRHVreheoeJRXVjhenfRW4+WTXrQoDuPGjee73v76DPvCK876TrXV5Xr/B7dS77t2rWE+QxRmmVKccioRTA6wZUiphobRlAIcb6gZ68iIaB3Jzzc5yS07dmjbrl369ysvN/WPuPmmS5SRmqLK0hIl0w0PfeCEeLVIS7cbXkLjiwDfwJXuXVXCZ758dHQsGApTcrOWdhOLc7JVU1Gp6Igok6qCKEa20XWAdh2yyWYyIAlJSQb1qEKdp7JC5/ztXCvpUi4Db8emRUmczIsn05g+c329ZZjQr8bZZ6KSdUArHHwkEC0k60Zf1lxvPLLGojfKmJTPWfycJ6ovOChIwhbkU8ortQwaxr5Lz352vK4Brez1GzbaZkrWHGdmwvhx2r5ti+n3mxxqCLKolL7qDP7SAIm8tMwyZzE0FcFxsSCCSkSjZcSjYuJUWFKmfzz4v7gUftry28OLgh1678wf1wKUusL2U9SmGykiHxAEVyw4nv8sgYPvBuTTR8H8Cd7rVJyO7QreefRpJ1+zdrvJujXbtGP7FlOUYjMlu0F2EiUfcMJ9e/fRgAED9dlnn1mFB5I8jgCa8BjEI0ePas3aP7Rx8yr16t3dlMnoRLxjx279+cdqg0KsWbXa+BS33Y4qEA8qIb4a4rKj/vlZ07+z47teBLWqrqlTdVWtVafi4hIMVzp27DhrtsRi/uqrr8y40WyHhltr166z+45mOs4uC3vHju0GMSkqLFCrFi0CKkXVViXAAes3cLCS0lspv7jMiKJkVk8eOswcnZq6WsXExNnmzZrHsO/cvkOHs7LVp3cfw3ZW11Rq65b1ik+I0aXv3Nx0NXf2ukRPzvWBk68AeUUqN/73XL3c8OflZdUKDQm3AMJ4BaFkSmjWVqdn3vGBhFOuuu/KFaoi4wx23XChoapqDFFKRjMdzjuiVm3batSY8da5ffW6dQYRZKzmvtk3eJL+5e+5s6sVHZuoHTt2WRWnf7+BBsdEQpdGdo11KC2lBLIsjvgL1Ar4EkFXt27dVVNHZ94Kq/ZFRIRZR1s2XfDcnhQN4Zeyd1bWYcPtQ06kykfQCLfF8L0BZ50T9LAdzj84iHBwNsf/4sFG4P/2n/El7mOEYgch8o5/cOnaqx95/X82DAILj6/3pFlP5PX8BY5nVbnCwqZu0qY2EihxB5OwPeGQ8/HcDM+rYHwIJghg2BcIFgznZj0tKmy/oDrhILBgc4/axkzFEMI8UD02e74Pm8dmR1YbnhbZcvYIKrMtmrewwI09DAed8ScjXlZarI6sITLqxc5ZqK6sNscfGIQ58PX1Bick68k4IYLBuBFAoghGdQNnB9Ik1Qgy1ODFcS65dsr6QJQO5+aYbDhQRc7RHI0y+nQ4PotVaaqqLMOKwhuZTO4ZTQgJuJkj7KXYIx/87d6zyxxwrpPMvufAWOYzoETDfsRxsXGcN+9nvMn8YjP4DMEd78dBczKvmWqob7Dv41y9k2GNE8vL7T7mHTli4h8EFZwzVfdNGzfpwIH9FjTj2LLv+k7AvIdrpjLPtRBgo/KVl5drioRUNnAKzdSF5fQAACAASURBVFlLTFSnzp1NIe61119XTm6O2rVvr/0HD9j58v3Ywn/PddDXOfdP1YGDB/T52w6ic/mtN1l34Y93furWO2YnWBPGF7OP03r4d/v7DFtPTyccVTLgf6z8Xb//ttEOM3b8iSaXasFZeITKi0tt7jz1gheFkCZNGmDvve3WXco5vN+y8VkHnWJYty7dbF7BL+vWvYty8g4ps0Nb8xsIUIF6FRQV6VBWlt0DRB2Qbt+wcYsmnXm2TjhxiJ599nnba0gQHT2cq4mTzrAKIcpIF150oY0lvAxEJbySmPF2wsP0TtpxQURgGxo5dJSWHFhs590vboAFkBDrC/MLrSIwsP8Ag90A22E8qESvXbXe3v+PG6ZaQrhzp85qltHMkqe9ewzQ19/S2TrFgmH2J9TMuO8E0cC5O3fsrELgfQ2NpirFe4HIMT/OPtPJvhIIRISF29rjQeaeagEQUYIGzo/5QNWKRAzzy8NqSACZLQw4yFQisA9eMY25RoLo4KFD2r5jh9kxAoyu3Qluk7V48SJHpFajJX5Zj8OHn6ZWrVtbVQKORkVphV556WWTg6eix1rAdpJgomLGGqBtANVBZ9fDLQjlvLCVOOFcp8GpA9VhqrtW2QU2FFDX8za9KYCwwXBwVwsgAlwKD2PyxGrv1HthDn+cYEK1qf4FIExNrwd2SZ9EMmGLKOBdx+wUPBTsAudK8IsNsc+HwB8psjltQQTHumrSCwbv4eaDQ66mY3UDuKdwhapO7/9wvptMkxeoYwfUeij9J1l3Yw7KTeN3SRnlUiK9VNU31Km8tMyyWMjM4Tww0SkN//zLL6b3DPmNSUQTMbDF1ZXlhukHb8oFsHDi4xNdN1EjULvNtaaaTJnjSLiSL1krl0nh9RaZXZSfe1gldNwODVeYXEDDwGOMAfQzKAQ6nBdtvKvrauzv5q3oVVFhZB4zoAXF6tKlqwUQQEc6tGtvhMm9e3bbRGTguX5apxOIkHXjfNHmRwI3NirGStWcI01XCgqO6vDhbCtLUtZEmxiDTFaMzsRAxDBITFYyuM1atNIXX3xhzavuuusucwTZhMlIZGcfMmWr2Jgo1VSWq7S40CQlgYIRNBDIKDxalVVok1cqFPIiFRxTkag0NYV4Ws1X1xoJ/rKZCf+nM+ZeIIj4XxUB7+D7j/tgwwcWZSrKPUsLvv5cF181WI/c/abufbzrcd9FEAHxNhiegoPKT/B38r8/rg84fLrJBxbR+uKz+VqzZqXad+xkDgedg8mecx8h7zZLz7A5Q0Ml+p4kJCSZ1OfEyeequrzSsoq1dbWKi4+yRcP8YU0QxFJ2X7BggdavX6dFiyHn+eAIQ+j/DiYRu53sxYfBFkfrqjudwZl1zwarSCAcsH//QV155d910tChWrN6rSlZ8F1AMggu2YiBNtDo6l/PPmSff2XWs0bwpCKCwbHqYFiEGWLWZ6u27dQQFqn6kFBTH4KIXF5VbRWRevgKRtB1ZC+cNhonUmkg0G7buo2SU5JUWV2pURdNdKJGgcd17abo5fcuDvzn7xdBhE8DujG4++r36Wtvm44pWlg2OsScCNdQLkxlxcWa+4lTfrvl3B8VjlNNKRgYTXiUSuvqFZ2QZI5Z63btlNmxk3FEgPn8/MvPxmF4/V3fDyJYatgFpU8/ulTRsSlm0IEP0PCJ3hJ0rKebPMRbj3HFiQWKiVNFoInMYmxstFq3aRVo0uaabIEJZ4MH47tkyRILAJHIRRr3xBOH2PWyIeGoYk/hQHm4kYdfYrRx1kzVI9Zh84/v6+DlV31Wi+vxhDhfjvbv8ZsE7+F+etgTdtOXxE0GMbAx+KDDw4z8551ykCvF2+ZRDfn/WLM7b2O9o4nT6rP5Pqjx58YxXPNAl+2qqUUgwjW2Y6Plh3MlY48gB+fmpRQZ3+xDh6wiS1BcVe06bWP7+D6cIGw5Tm9KcqoF9XV1DYoIj1J6OnLJ6ca9aQyBrF7lgizIznA9SkrtHPg+nGjOm/uBM8+54hBw/44eLTCMOoEge6GpGyUkmLPOBor6luOStDTnnHmFc8yYkWDjM5GmTBZiewSOPedBkGDOH/1GAo2dvOILSQ/GhDlUWVWh/QfISicaDMQHZl4kAoeIPYh75zkx/Gbv8Psy40KVnIqSbzRoKoWhoTZ2CfGJVk3AKeIceQ1bwPgPHz7ceCkoI/l55lWYcDZ4PwELv3lwjjwIAgkounftprzcHG3etNHECpDNRA61bbt25ky2btvGHOv3P/zAkmvXXnedBRFAOrnHJH1ysrP00SJnS/95wxjNn/uk/d1j7FmWfPuqaIGzQ8flsHpHdLOuzuuinZKTb4f0aIsHlJKcbNBPej89dcsr7vVApeLWa660rtDcB6oJpUXFGjZ0qNmDR2aN0JSzXlJoaIQuv+Jy413Ci1q3Zq3xEwlICGTpdcG8Wvjj92rbrqWSUhKtT8FrbwSksuPa6LwJo5SQmKzMDp10OCfXpIRRgxs1eqyWL//ZYGT4DLPvoqGs9M63b9tcIdGJ2hFr+fZRt7tzh34X2HYeCnnEVIY+PxwIrgK5nenXT9fTXz9tb794wIVWaZowfrypnTHe3K81a9catIfKIg78/I+cJO6Ec8eaj0JvD0jSKYmpGthvkD6a94EhJOAgkVRmLsBTI1DHXpNESoxLsLEAfrVr7x5LnBLg03AOdERjbb1SEpNcMEEWvKrSoOTvf/ihunbpqpDaenVol+l4M/C4IqMURSPL4mLzEb0T7RMxzH8vdkBDVrhtwMCwU1wTlT/OB5tDQMc8X7lypV3zaaedZnsBvTh4H3hW5sofv/+hyy7/hxtr/3Boo6CHq7K7h/ujsd5l+q36ju8Nxhd0E/6Ea4FkVZLQ0AYnJlRSqOTEDFXXSuGh4ebDVVXix7nPgGAgAcdv8jD48xSu+Z+v4fDwLKOjIlRWRhNmVxTgOHZGDU7h059fTSV0A3cctEsUgp9FA0pOEm4aVXEajjZ95PiLVshN55/WmJKYYJlMi3jAdEVEqd4IcXQVBY7gGsjlHTmq5OQ0tW/fQVGRdOSkIQ7dWGtNJhLyD1mT4hIwoolKSIgzfBhZRZjyOOwWpYaFOXLWwYOGb4NAQxaKLBWZKStRRTr8bkZ6MyUnpxpX45iRZHHRJpxNDhiVk8rE4WLAMHIde/YzVabsPbuEtxSqUHOsHAYUco7rXE20SSM9+BBMOH4DacrJy1FktOvQiZwtzYGADCGBGQcHBEJySbGVQ9nYiGRdZSPcFgmOPlUOnPf01GbKP1Kg9pntbFPbuHG9qqsqTPqMSJZMNsEDVRKaFDVv0UoHD9L4i54WmQF9cFexoEcAi4b27IcOITlWpMYGOA5SXU2laqshAEJQqjFsPBtgvSIt+x0BVAwsMlKmciRBw8c1NKqiulZhkTGqqK7TTQ8FcymOnzPBvSU8wNI78MdUlrzTX1k6VodzD2vOnOcUGS7Nmu2CUfcIkjtqes7XXX0Q4h3U4xV22DFwGH3N1kFXfOfsMaPOMSd62CmnWe8PDDJLB8x9s7Q0hVDqPJRllRhI+3f961JpiJPArfgeYmSYWNaodtVVVyk8KtKwl2yEyPp9s2CBNbSKjyPDHKZzz5mshrpqjZnQLnAenFuwvG60npi5xoI66/ra0Kib7+2sh+9ep5DQcLtPOB10okYmksBmw4aNFrhQXl6zapU53Pc9OUOKC4xReY5effQpOwfLUDeCW2fdRFkFCngEja/Ka2o1fOQom1t1Vh6tVWqLViY2YE0WAw4nm4oRz9ausQCzU4cO6tKtq0H7tmzdon/N9yRqafpJF+vpV6YE7dw+ePNOvJsn0y57WNER0bb+n//gFE275NemHgDAVpiDZKEgUzcgFY0TSSYepxWnLyRcdRFRKiKoCw3ToBNPVJ9+/XTg0CFbZz/98pM5+a+9A6E5OIDwc5J2xtJDD3xmTh6ZzsEBWeZWbdooIz3DKg9eKcl3BwWzS/WvprZGqalg7GVZRnDyqLrQoZqArVXLViYbyN846z179lLfvv0MkkSFyN1vp97hqwtecx+n0Su68Tr2Dlvi5QKxax4CFBxEWEYqQJYLLkfbphXIyPnfPOdhSvztSXM+cPDkOgueAhhaz6fwgYcPIPjf/3jIkw82msrdQdUQro1sMuNr+v6B14Cy+UqENZMMCVFBgVNsIuBw0FgHycKgUymiAkTixX3Old7fP+O7ppYztzx+uaKjUfIDp5xs+wYJGCAkLdu0MMlwsuXWDdwHRHTVjokxAqVz2qusGsc1kYlE+YWgpKCg2KAXvA9n3qsb4ZST4eMYZJWpVg8+4QTLlpqKSWiokbrpL8E6xjnBeTEYbky0ZRcZR8jcVJua5kdA9cXuXV2t7VFencuT4hlXjg852WcWPe/EknklJTb2bj45jXfr04DOe0KCJQ58IMFeSuKB1/nxeyqQ2Q4dMlVUXGDZWs6VYxIoEEBwbP7nevib++e6jzsoiVVY8o4o7/Bhsydt2rU1YvWrr71m6kLAcNauW6dff1thQibwIs6eMtmCCvY3CLDDbnYNHd7WFfb7UzlERHggqXTlA49q9hLnGDdBdgL5pgnho0wCfVPCdnt5YtJo1VZVqU/v3kpKSFS2Ve6ll+/7wH0+EETceeM1tnczvnAcc7KyLXHIXs3YkbHGOT556GkqKshrcsCBrTA/eA8JQoKOw4ezNGBQP+NZLV68xHwoqpL4Tcwt4I70BUJClIRsTk6eunTtpszMjja3Nm/eoh9+dIpC2B8kyUn8wBHq0DFTl/W+zJ17YCsd/P5gUz8qLC7Uex+9517z+TdfqA8EW1cOmqorrrjCggkSYsxvfJ/Debnq2r2bzWmugcCZ4IA+Vpnt2hsMLPtAtlo2awVg3dS0sH8kXvbt22+VpZNOHmqfX7dmnfbu3OvmC80tUxNVVlVhDvqmP9dZcMB6nnL22Zo06QyDNwHdraqr1YLvv9XXn3+tJBSSYmI1depUjTr9dFsLTz/3nAWY+JfGFQuo1501aZJBS0kUMBc//PhjrVlLf61KtW/fTrdMu9nuz08//awvvvjSeDjYJ1AbvJ85iJQua5iA45RTT9HIEcMt2D7nnCDf5b8CCJxsT313wx7A7dpfDfigOGmuuGAOf02tVFcPtA1/oNYSHdFRcUL9nYpnSbGUk12irKwCLVy4SKecepL+/HOlrrv+KhM+2Ld3t846e4Lef/8/6tChvSaecap27swy6FTnzq3MVFL4xzUoK61RXGy4XSf2pKLM8RTZmqoqGxQd63pWuWvwAjs8wfMkKP01/ffvEOlJe/n6s+cFSs4JioiKMaerrKLSZZjo9mY9IMqNQNaqZVulpqYrOQU8qcuqnD5ypFLTUiwCRhIM/DvYMvCjEFDpXMrNJxjB2OHMU+aEbMPQEkTAo7ASOd1NA8EB2SRgRECt+LzDbrlGO9wMMg1kk/nfZdyccYRv0LZLT2347ScX8CSnqrKsxDJaYOhcVaNOiUmJNrmRWiUi5KeguMicRvgHGD0chT279+i3FSuU2badaiqrFBPlsvngYjEcOCg0BouKiQ7gvkPMyaEHQ17OUet6ScZ0zZpVpjFv7dFjo21Ck1GDsIUxSUtrphYtWpkxSc9oZoszB0JtRrpy845YNE2mi4iWcjrHSYyPtYCJCgR8CoKFhtpqy+Dx/Y2hlKgSLDqtrakyuAh65zhwhlFG7SQ8UnWNoRZEXP/g8cpOx08cH0gQRBwPQJV+Whih7t172qbeECJl5x7Wn3/+rsuv9Mo53tkLdrKP/w4sOjAlz5M4noPhgwd+B0OIyD4f0pnj77DMyLXX36iisnJt2rLF1gekXa67W+cuykeeOL9A108P9BYY0l8FXxxQSvNWFiyyeNjcrQlWRIRl8pisPEfJl+wFc2jXzu16+x0UhoKrIscHEcf6Kjz3L2AODQYvwomvr2s0oiVykjjI4IgTkdTdtl1VFVXq0L6DlixeZDCQsy4NNBkMy5Tqt+mDFz41w8AmzmZOVpGKCo4BEA94P3So7t6rt+oaZNWIaDTfI6OVk3fEcTQCa83k6OogyeUaMZtMHdnBCjp0Zh3StffeqLcfm6MrrvG7EffM8yD8tft7y/0jexjc0TwAc7pmncIjHG7UsPbYlqJi2+CtAglvB4eTsYFsiIJVVIyaNW+h3n37qjE0VGvXb7D1CacIXPqcV12Z5J7pjFmpjublWn+Gp19z2N6lC3NFg0EvJ4mDw6ZpjXUCzi3Xbl2G8/O1bft22xRJOCQnQ4JNNctPto5Nc9fOXTa/6NT8/Xff20bLAyI1uHH6DBBEECyiFOcz8XwHf3suAvYMW4TTR1BBVtlLdfK/YYU5x6BmiNhBX2UwHyFwTL+CPHHOO3IeLuWy/86h9K/ZBhfoUuqdd5xF7CkPX4nwpXkvg+wdVo4NRAE7xt84kryHv0lKkREnMYSt4ho5Dio6QDc5F97H69g1oClOphvORIg5HnQwJuhn/6CTLBs+2f+XT5vnLjdgHq6452wLnum1kpqaYZUJ9g1kP2MTYlSEylMAhhAMG2B8CRisGV1FhWUj2ViYG9w/bEBFeZXB3bg3kK953XecZax4MLeYA6PHjGmSnWY9sm8kEEySlQ10ekaZxxJO4eE2buwTRhoOkN6xLzj7jAEVcgIJL7vIPuODAc6dzzFmHirHufC9HvLkEmyQ0R0PDKeYLDCCIMAusBt83hSvFGrVCO4FvBIgUkA8jxzNtYZcHBPnj/PGueR/1gj2ivNg/HyQw/xhHuzasVPjRo9W82YZtlZRMqQBJrwKqhHg+H//8w9Fx8Xa+NJXALgmcpzbd2zXhU+stvF94oIU22NXf+H+v+KByyxYoSJENXiNHOzmrjG36okjgea2vjIRyLnMTJiuzRs3qm2r1jr1lFNMFAHi7Mt1gSDijWOcrmee/8yqK0g4V5VXqKSwyPyW9z44z77noX9tUps27ZWfR6Uy1qoQZLQZF9YqQYTJGJcVK+9oromnkCQiMNi5a48luLKyc0zKFVvNc0lJKWafW7ZqrVGjRmvTps12rB8W/WDBItl1sv7r1q+3JG1W9iHN7T7XzufytZfZfaG6g9+1Z99e/b7mdwfv8vk4b4oD2/cD191tx6MKQeUJP+jBlEf1aO3DZlu/nD+/KfClMgd8MyEu3tZkYmyCBg0cbE1O83Lz7P5j66y3RYPrsQCU6IO3P7DqH9UOqlNVtdVKbJGm8MZQbd+4RSOGj7DAnfvw+8pf7RoOZB1S2w6Zuv66G/Tj9ws1Ydx4q44jabvgq68MCnXjzTcbD8E4UuD66UHx22+WKJ5x993Gpfnu++/1xJNPqkPHjrZmd+/ZrXvumalxY8dYtYfqITBJEmfM+359e2vrth22F0O8JtHNvP/w/ff04Ycf6+mnn3M25/9HAOElri0gp3mByaPCN0JhiqDBVRSwAyQ2QCL88cdqNWveWp06ZioiUvrsk9/0/XeL9dhj9+nFOR9rxowLdPnlszRx4njl5h1Wfn6e9W+65NLztHDhj2porFXO4Sy1adtKPXp00+ZNGwya1aVLugDcGK86uFiCAl5ZtRISHX/ZAgAewQEDT4Xg/5P4wfYFgg2/2bjhcEHE1Wd+aE8zgJHRsRYcIP2JMcDprQBmVA/pJElpqZDB2io1DUm3OlsQZBUIEPYd2GdZpbCwEIMz0agCZxtSM44vkwQlIn5DWCaI4AazcWD8gGuQIfUlczI3bAbcDIywe95hzVz5KsRkwTB6fvPivUCduEuVdL8Nj1K7Lt1F/4gtvy034wl2zgg46ekOu8pEDAtTTHycKmuqldG8mWVHMGxAF8CIswn16NrVSpf0YgB+BYyE6zNCXEK8kfHATxuZhRqSQtS1c3dtWL/RIByMDfKQ4yeMV2lZiWF2WRScU3wCHRqJGBMMdjFo0AkWWCC5yXWTAfr2u+/Uq09vM1qQ7RIT4g3zm3s4WzVV5YqPi1F0ZJga6+sMvkM/ifCoOPuNYhNBBJk9FEbAG7MJ4kQmQt6qrlNxWaVSm7XQhTcGmqLgJv52qmUiRk3eEZg617nfzQOViFzSIMegO++8nG9wAu4BcqQ9+/VWi9b5gc96/gLWbZ9efyzbqiL/mBnUddveGQxu9VyJ4zkSnsjNd/PaXxl0M2aM0KxZdG/dpy+/+toqXNdc7QKGx/71snFkrpnmAybnjXzx8WpNPg8RgVAVFRTZJm8dg0tLrdERGzzOUExsnGWk3v/Pe1q5coUWL0aSNloP3POxCvLzNOcVt9kc0xo8liV/5gHkY+vNwWeMGCvMIJA5VF0IHlNbt9aqn38xYuOwoadYtQ74H5HQyMlDpKhMPXTD1WrZsrk5O2inM1chgqUkp9kaITAtLSu3xol03I2JS7BGdYnNm1NDtU0sFmlLsvGlSAc7WA+VDeYGYgKlZaXKHOGCv29f/kK52YdUcDRXt9/rA4njdqa/9IFwAeZtl/xHIY0hpvVv2W6rfLgfHCECBmR1IX4TRAD/MCgT5jcyShFJKSosQ3ouRn369zeVtx07dxl3iXvB5g6OPiIyTK1aNFd9bbWpoWGkIyLjNO6M89WmXSeDqsCNQQLQcKUhYPGd6gznQbaKjZ/1tmv3bnMGLWtTXqJWbVpZOR0cO+Rp7gs69+vWrbeMKVBEjkPwQNIBmJTT2nbNjnzlIJjb4B16xp0Ni9/MN6f85nS4sZNeDcTbbV+JCIY1+dd8ZcFDk3ylAlvpsa2ec2H7YUCxI/jzvvLglXvI6nE875g6KVa3FjkXggh+8zmcSN/wjuvBQYUMSxDh+/kQRDDPHL/DYX4Jxl3w4nq18NsqISFSp8xMs7XA+XCkIGITUM+7YLFuXHKB2U66g2PjSMAkJboKOQEdnXoPZh0w5SfPF2AcnKxrvO0pVJcganL/uQ4qCwQJCBxUVdVaJZx9MTkpyd7vAzACDu4bD+YR/AOqXFtQNcrPN+hJ7uEcq6wBb8HRLyouctWQOhf4I/pAkMA+5INH5ibfQwBRhGJMZITNA86b/YJxhhvCd1ItC55HTkXMvZfx5Df7swvSis3xgqfgRFQIbiG60zskz45z8MChwHrKtzlN9pbxhgPEAzlloKEGYQMyG/CEwsLDlJuTY1ltAjAIssxlV+FrVJfOXbRp43o7946duxiemnMFLuhwGCGa//V8C+Iuu+QyOz5BVc35g5xf8uV6vf/RfzR/zny9u+hdU43k2pGhBu61t+11mvWLdFXhZTprwhStqJmiVtnPKDvtNje1I6RZ30u3J1+v8WMmmYIPcrFkvrc2XKteYa/qx4VfmYRtpy69rVrM2JlDvnuPwZT279uue++frRkzpKEnzdOG9b9bM1kCB2uWFxtr89MLC8BfWbV6leLiXYNJ1gW+CbwBVJd27NytE088ybgDu3bv1eDBJ+r3P1apV8/eVrFAxQmVrP6DBpgtIVgDVrZh40a7/xs2rtdHIwPSVIHtZdz3Y9U+s71eXfnase0nOIgoLtPAYUPVuVMnU+KjXwrH+m3lSn16qoMujftxtDp26WzXAcGd9c3fme3ba/vWbQZPOvGEE5TZtr0Wfv+DBaT4OUD5+g8YaA7zsp9+Mr9m1YpVunjqVD355Gzdcustev675dLz30hvfCmteF2Nh9bpiSee0JNPPqlnn5mtyZMna8/+fQqNjNCkCZOsozy8Q+DcDzzwgO675x7jBd1w44167bXXjPy8dcsWW0c8rr7qKlszPy9bpgf//W/NmzdPi5c4hakJE8br/PPP07Sbb9Kpp52um266Uddee53efPNN3XnnHSYAQBPZabfcYt81d+6LmjPnRX09/3P946prtWzp8v93AOGrwH+xq8ciDhNTCdA3UEoFzpSfX6KC/GJ9+eUC9ejZV1u2bNeYMRM0cGALffjhL1q+/CerbiKRPnjwKdq0cat+/vknm29t2rQ2aPzMmVP06qtLlZgYb3a0Y8cO2rgRSelsw1DRUG/q1EmqqWpQZFSo0A4xkSXnnpr/5XoAxfpCr98OAsgnfEETrP6/gohnLIiYdv5nZmTqwZRaJ0ZHCGTyo9fNJJq/wkkyXnvuErVq1UbpGc2NhIphSM/IcNUF5O9iyEo22ufIINE9F/UYjBUlHcuwVFcpPjbOnCPkIslGsVAMshTIrPF+NlQIa5505pnxnIeHOPEbohQG0auPgEukYkFZykjjCtHA4WO1bdVvqq+tEQ19vIQeGuBkCwkayHLi3GV26mjcBrKlkP7GjB5lpNOUpCTlZGdbGY0Aiesjaw1m2oxqeJhFzHyGpjCV5VU28Dh0OBkEUmDxho8Yrj17d9uC4wYywSg7w/8oyC+y6x16yilKSUnVvI/nmVE944xJysrOVo+ePdS5b19l795lBGyUcvbu4e9ixUZF0NPa9PZjo2mehYRtjOsDUlttGucEEQQYZLC5d0AuYhOSVF3XaD8RMXH6YdFS3X7XDPXu009hMXH68dtvNXaKz/4z+gQSdMX28CPuubNWLz+9Qfv27lOXzl2NJ9K6QztddOnAwMT0x3DO5xN37VBGeqquvCsYJnVsDv+///JBQ3AvAAIL5+DOmDHegogfvvvESLgoZE2ZPFnjJvQIHJZUlc8+uXL5soVLdDDrsC65/EqVlpS5+RQaoio668bEqLKqyowmmz6B1TPPPGPkeZS1zp1yllUl1q9drc+/RkGEYx/LxD99T5ZzmhsabY7xc9/Tk7TgvcM2l2l4BoaeYJ2NZfny5YqKirHyNk7Xz7/8pAuuZrleYg30eDx11y3WCAjDmpqcanOIRnGUTynBMm+ycg4bRyejeQsNHHyiwRSbt20n2fp2AEscIwc9cY20cNqs+RiErg5RUpYP2I6vIgUrMgVXI4CGudfuuOwnq/65qleNnnzXkdBvOn+R5swbrbsu/dmpFJHr4H1AA+sbHFQQ7GpZpUoqa0zDe/AJQ0xRqRQFmJwcC7a5izSL3gAAIABJREFUxhdem6vbb5hmhpR5zTVBgI2IilOXnv2VkJhqQTiZZGAqDtbiKg9UE3F8cCggkhJI4HDiCOLMtmvXWjm5h40U37NHT4MyOV1v162ZB/erRctWVqnACTU4i/ErnBKXf3hnHAfFcyMcmdg1SvIyrL464DkMPnDgd3CgwHH9c8HVBU+s5rcPSHwQwfuD1Z6Cj+mdT5xcnEzfdIj3+0AkmLTtz4Vz53XOn+dcNttBMPfu3WMwJQ/JwuZUVbOOym18fSDjFJtQ/HO8NqoO7B0EtVSVXGUDLsJh2y/Aw7tzCdUbMQ72cn/yLeb0Yz/DQpGkxRmvMdtM4sicU3pvtGhhFQhsMkmkJgJjKHLmcBVKLWmE00fVnXVCEME88bwPXifY5D5zPKpc2AuSC6jCmJPe6PpJoInPNUPutMZ8dHdGJSYj3RwCAhnTwA9UxXDKOW/Ol/2UYIUx8T0jyMITRHgCNffe9VHIapLm9feQOUmCgfXN+QGRpfpt8sPIapaV2w9juXfPvqagkDVAhnbvvj3asmWzZdfPPvvsJlER8OScA8dkj+Xe+8/wfajwIEqSdfCAwTMO5+TYuiPYSk5NMZnQDZs22pqjOkNGmWwyaACSh2989qfdUw9l6vBlP1NEGzNmtI0xDnaXrl20YcN6fVn7jVtiARrAmeePtSz1O1XOyb486iJLHmQfOqiWzVuYnOnObdt09zJXqby3/w2GpDA50b17TMaV3gT5JGKAgUXRU6lBz815TyedJKWnS/+48n1DXbRqma5ly5bZOoQ3wH0CasP3c26jx4w02VrmJE0I4ajAb9y3/6Batmxt8xf4DwnEbt166OOP52nv3n1WeaWx14DBA61awHrCH8GG7dq90/Zu1sqHp39kSM6h804yu5OQGK8FvzkIVFNxnDxbtavmn3n+eRYUce86d+xkc4D+EogU/PHnnyYyQzIU5aeBAwfaPfvmm2/UMTNTJw85WT2799B3X32nEcOH68CBfa7iR98j+A/JSQYRWrFypbZv26HN6zbpzTfetOBz4cKFmnrJxerat4d+a3m+tPx1NR5Yp0cffVSPP/64Xpr7gs4991zl5h/V2/95T0/Nmq1pN9+sh/5N07synXzSSaaOdPlll+mqq682Mj62hj5PrN95n3xiZOwnHn9cL86Zo3vuvdfm+edffGHXjdQxidfvv1ugYacM18033aRrrr3Wjk1vCI5FxZHz5D6+NHeu5r70kl5+aY6uve4GbdoY4NYcM+cB+M8xA+8qxs62+4gD9UX8PHoM8U50JUiOPPHkGxp60giVFFdr375snXzyqfb6yj9W6JprT9eMe57XBRdO0d79O1TfUGN7H0l7IHrJSSQ2knQkN19LFi9Xly7dDcrJd61Zvc7m6jlTphgEj75Yd995l1b8ukL9+vdQRWWORo3pb0ntmpoKxUTFWrXk+CrFf0GY/lcFxl3lh413XPG2QVxw6Gtr6gx7zITHcNpF19WaxCrOJhOeDRNDndGsuZXuTa880IiNoCMmNsYiIjYBHBKgNm3btLKbhaFq1jzD9IBxgNlwIV15bCXfhQPhM1SUcZEM87htv7ExYcnm+rI6JUGqAo5cVxcoo7vu0Xynla07dFNJYb6qTAkE8mCdZTdRx2nbLlMNnDsGMUAABRdJIAS3o3Onjvrz9z9cqTsu1jpZIqMJDAOnhfLi/v37jEfBtXMTicxpNoVsJptRPt1ZGxrUokVzy4h+98N35oxW1dQoNSXNnD4m8ebNWy1gINtNkEYGGsdmyJCTTFotmgZBR44YAfTA/n222SEJC6la9bWqLC9VdFS4UsDz1wHRck4OJS24GMBGPCeCsUGpp7ZBCo+KVWxCsgpKyvTTryt15uRzNHnqpSo+WmDBCIugoOCIUpOTFesVIJpqpawsl3n++oNcC5qQU8w9ckT/fBLlHF9pwJAFE46lt5+kGhKi0vJiFZcWaebjHl/vScrHej84GVnPk/jrcY6tbedgz5hxrmbNyg08vUnTbl6i/n376e9XOxLvfz86a/+u/ebc42gXlZSYPnc4mfMIR7ykJE3FiPm3Z+9e2yyYq2ed6WFdvlqCs30siHjijn22IZjMKVjFejK79br3GdfY8fG7FloQweZiXcQbZJmcgYMGW1NCyv6bt2zSVdPhq7jO8YzpYzNvsuwiMoVpqamWBACvS9BsSjQIEpSXmsoQHKYRo0YbJ6JF6zbKaN7K5jqGJyEgGclRIeUzf8Ojg8nsPnjwQeCxBkSutwf3198nn/pyjL5p5y81Mj/ryTmQDh4Jt2T2e66B5W0XLDI1KH4IcrEBVFgSU9MVn9FCUQmJBpsET7xrzz7T86dzO1A8xvHld1/T4/98TFEB/DidUJs3a6aUtAw1a9lORSWlBuMgaICMRx8YzoXj7dy+zZws7i9OkGXcUQCyrHeB+vbppQ2bNigxIdE4D0BXGFs27MGDT3BJgIYGs4XwJVjr2EGeIzvJOfrKAL8df4sxcJVZnEdPXvZz0tZlZGQT0djDl3xQEFxp8NlxD3kyjHCAN+ErBLzfcyz8MfgujuuDA97r+WW+s7KHQPlAxEOxPFeDY7h+Di6YMlhDoOGZ75xsRPqGBrtGAgH2BT4DydpfB0klniPYMJnb8ABfoLxMVZXlSk4Cx+9UnRz8qUQRkREWiABfbZZB07YMk8VE9579iWCPKhH7FsECzpdXRcFptwoPXe9p2BgTY6IfxgukKhXoIkvgSNMwnGwCCBxDXmcO8V5sAFUM4CYotDAXsNXA3PiNegwZXOYy2Xey54wdcI/klGQTGmBe+gCbcYRYSvDOvGAssnOy7TpwrIETcW84DsRuHgQ9zOVX73SY7W80SXN0k/1dd/26Ju4E95kxpsMw8BQcRF9VwK5hk4A98b1wqvgbiDENOUEZcH0kOWgQyHgi7MF5EJzzPyIoBMP8+D4eqSkpGtCvn5YvW2oSm9zviWdMtOv7+ddfDNJEwEWnYNYTgQbsQvbF2/71ll3DJLkA4blVlQZ5o4LJGsSfwPGFfP5N4/fWhflvJ59pajk8P2bMGE3f7eTk70m8Q0UFBeaP0LMgPSXV/I7n5jqlpwfuukkpaSlWgcjKztLJQ4dacPPJJ58YH6Jf374mtOLk3ZP0xecfacqUv6lDx64KDcEJ3GfOGgHhfQ8EKxy6jm1TLxprnb+3b99hQVxqWrry8wsNQYGS24EDhzRmzDjjwuGU/7riNyNoM07nXnCuTh3g7ORlN1xm3FO6XH96vouYbvjpeoNLUfnZuWunFi1epBXbVjpz7PNsgVzP2RdMsrkLfKhXz54WGBKQ8kOAi+oTmXuCKHwvAiqqVEC7enTrbl2nkcs/56y/6av5n9naa9u6ramhce+o2FFJQKly4YKFltBav269br99up566mkNPvEE1dTXamPPq6Qlr6sxa50eefQRPffsc/ptxc+molRRU6WnnnrGVMCWLlqiTz/7VNNvm66ZM2dq+bJlFnTcd//9VongQRABJPXTTz+1IIKA5KILL9Snn32m26ZPt/mA3YLnNvup2frnA/frX/9+SDffPM0+S6DM+Tmp95HWLJhO6QTJBCPnnDNZn372uTZv2uLNcyA+CLCb7dljzGN8JYSHnAhQg613CnJ0FAgNk16e+7GmXnSB3npzgbIOHVVeboE6de5me1dpeYmmXnyOunRD/UhKSHS5vpJSKTbOfR7NC+gVpvhUK0VFBk6rUfrjj1KlpdF4r1w9e8Tpgw+XG/f2yy/mq1ePvtq0eZ3GjR+q2LhGNW+RpO7du4iWbuTdIgJzJcDccPCm4Ev8bySTfbEFEVdNed5J14WGOYSyGXw0syst88rmDZ4RY8zzHy+GUCnddNHvFmGCH8M5wglm4XnMqWF1yYqHoTWLVJSDIWEM2TQOHjhgnAkwcfRfgCOAA072xmezCFAox3hCNqfssKWuHO5ww44rgfNVWVHpIASNbDaV1hEax4ENpFmrdk55Cs5DeIQqK6ptgwePFp+UbAoJEGnpXF1UXKJBJ5xgkf/WLRsNLkKggDJHPiVL8I31dbYgiSop16NCgaoNGykTAtyv6WVH0PW2XB07O0gFSgbpzTIMg4jMJsRLJGKp/BQWsNFk6cwzz7J+EHyeccO5ITsAgb1N27Z265pntlfZkSPKzjpoJJsyMMUlRcrLyVZcDJK2KUZohUxLHwCqD3AhQg1D2NAEZ8KglVZUKSI6zjob5+YXqqZeioiO1YUXX6bUVu2s2lJUVGDf1W/wj4FZ6wMDr8wUrNfvnc5jMJ5H/71TM++9XyFhLmvog4m3nybIa1RVTbmqa8p1833NghxSlz157LatNgcfeB5pPb7PO6rBjeuwmh4Im6wZM3pq1iwHNzjGLgvumu1tgj9Hl0kvOtpMC7773rCUbKgd27c37gzOKjwG5l5lVbXJ5rLxMdeQ5e3evU6vvLRMpww7Wb367g1cXzDZV3pmJtUI5qt066PHxLtfeKDA+EaWfQp1DhScBkj3+UVFQtYXIv3Mx/sEThoieaaU5s55xfufmtPMosdwU6bG0S0sKFDukVwzivSXOHvKOcZ5QtqU7s/IPtCTwTnjLvtseH3r+eIDiWPN8o4FgFxXcCDBWTD+/x3YXT/5B+v5gNNHVYeN0Yi4MO3VaORL+DsQrGmwSABhJOvoaMUlEbA2UwUN+sLCbXzgZlE5zMk9Ys5+dXWdKqurbQ3Fx0F+TbKNg3UIN6p1u/aqxvLimEdE2GcMbhIdo8aQEO1EJhd5wQDW3aqXcCMKCiwTnn04y6oVrDkcydwcKo0lhiceMeJ0/fLLrzZW/QcMsHMgmcE9sMx8VKRll70yE5sZNtBn6fnfk529cx9cMeBvj4/ndb7HH8sHFsdXIvhM8MPbY0/o5rXgY3j4Es8HKy/55m7+vcdXNHAygpt8+u/0zRoJGjgemXDjmxgx18FOsf9GtG6kEltpnDiTVKVXT40LsAga4MchYBEVCV+nxuAl2GSOQ5WB95KRTk/LMEw58uNgnUnKFBQUadeu3VYl5znThg/0qmAuAFeiCsH44wTjlAJpIrigKsX5UgWnKs9apBIBTI2gwcOhOF9PLMbJJrAgeKBCYbKp9Q0GHXGwYLd3YcfT0tMcwbmeyn2MzUmOhdwy0tI8cM6x9Ufzj5jUOAEMnAYgM+C4LZgNfD/H3/TFs8occ1UTTIsqPtdsKzM+3uYc38/f/PTo0dOCCRKDR/KA4cDNSLC5Yf1RSko1cuTpxv8i8cX5MiY4y+zhXKtXgiKAIJnB3PNVKZ9IS05I0J49u80GHTl6RL1697bvX7HyN2V26GDXCP+B8ceeslczpu79edry2jS7htH/nKeJEycYB4IAhwTOhwcD3JiA2Tl78HgbJ+4BvX+ysrK1atVqnXbKqYYa2IOmf9euOnXYKfrl55/0r0ef1c1XX2KQMaDG7Ttkmt3fun2bNeMEyw8nAgEYKkckdhCoWPn7CkvqjR17ppYu/c6k3Tkn5vysxwJNWzvdp7N6napbbplmY0YfEjo605SNJBT7PP+PGD7SdVjvP0ArV/5uQQUKb0uWLrO1cv2065UamWZjMGLScLNNNL1kHgDBSU5NDvCS4vX4AteNvUkgMCiIGHPmSJtT1hgyIlJDhgyxucc4YvNZf05oJscCQkjG2DyCva5dulkg3KVTZ+3dvVsjTx2lN998TYnxDmpO5p7gkf4ZcCL27Nmrz+Z9posvvli33nKr+Yk46bNnz9a8T+cpp/8t0rqPLIgAzvTcc89qwTfzrXP01h3btWzpzxYw/75ipU497VTddquDpT1w//2aevFUq9a8/vrr9r0EjFQcmHt///uV5jNxbYwl3zlnzhy7vuuuu87mDwHGRx99rJunTdNVV11laAKu96677tQjjzxi+wffTeD+wgvPGweOz8M7aHoYAdnbWRdAWGUIMgNBRBCB2ugGjbJELX8/+vBbqigN0eCBwxURGWuw2/yiXA06sbe6dKVjuVRcLJWWSMuXIbkO7P2Qsg7nuORsNX2XIqyBJp3Sw8ND1b1HF2V2aK2hwzqoQwcHlSLgOHSoWmnpUfr+++XauWOfEbenTD5bX37xuWprq9StWwede85pAp0aSe7L0sWBgOj/bxAxddKQxuT4WEWjhgQB0GAvdQHycrVNfC9RCJyDifbxYp8Jlb59L00TJk60zY0FsXWbI1zZpmwawGS9681pTU9Ps8+7Unqj9u/ba5khsNCGx46NNhIO5WEmhFOKgAvQ0jIiTFY+i9HzRFIcC7ImbGgYISJ5yNZkTLipKC/tP3Qg4NjHKjW9hSJDZQS8srIKFZdASnN9EsAhduraTclpaVq1eo3h+8jiduzQXkuXumwMzkkl5V+gT4FeDAx6VUWF4TSBUDjJQ/puyEhIhGam2pCYpFVr15j6DupNjaEhgaw3zkGjhg071TYrJF6T0tJ1aO8+C4q2btti2FHKhGw2qL+MOH2ku+bSEnNwDh7Yp/KSYuUfydWB/Xss85vBeJeUykrjbIrVGI8wYdTDw0JMno4yefcePVVWWa2q2gaVVlSruLxSQ4aeqhW//6mefQeo36CT1aOvd/yD3RPvkB/T1rv35j0mhzfxIufczn5gvUqqK1XX2KBuXbvp8qsgK3pojMt0v/0sZb461dVXSaFUTqp0/e0YMHMlgr8w6G+CCL6XwMU7rsFBBJWIoYEgIphfweeq9OOCBp122nBFJRwOHDNZ+3eVGidhw4ZNloE588wzbXwYS+Y0MBpWJg4oMBX4HiZlFxGhX375RYkJcaZCcujAfl1xlW+qRzb+WCAx5/68gMZ1iK77Z4pm33nI5jJzmqoBettgkaniQHY78aQh1tEUWBjViOGnj9DIUaMUmQ4OlepHlR6795/q26eP6eQDs4N/RLWMjRRMNk4I50jggxIUEq+duvZQZqcuaok6Bn1EikvsGpmnkMhDQrP+j3Hn6eBqxP8OHPyHrz9/iaIaQxSBpbSm60jNxpgjRd+Imc+6qtCMy+bZugc/jvIZmSXsUVRsnGLSMlRYVm7JDKo1VE6opvy5arVyc4/o7MnnaM/e/SaXSAaaYImKHk4cDvyAwYPUslVLg0Bglwjk+U1mESLikZycpk7MFnhQwaNXDPjysDAdyjpotmvVqlWWHXNdfcHYTrAKBgRIFjtVCSP61SGvm2gOKfaK6qTh+0OdOp2D6pSbA8bDE2R5DZvloU7YVOyiSVIHCNDmeAcRoQ1CGugnEQxz8lUJ/15fheD9tqoCHAl/Tp7nEFyN8NwGg/sEPsNzPjjASeWHh5eNxan1FWdvoz1MC8fQMu7VVXZvgCW5Hg21TWRvYKDeflrAVFer3JzDVkWtqSGhRbfaBpN7xd7iBOFM2Vg2uj5H/gfuHnMBO4/z7ysP5qhGRhoUjfXN8xZEGFwk1BwtKhFUq7DLQDU4T/guQGJ4H/ed4ACHF0edqgDN16gKU53Yt3evqyaYnHa0HQ/IE5l3gxGQ2ArcC9YE44rcK1l5HHhep5Ldu09vq87QD4DztIZjwskoNtIvKi2Mt4ePmcJMRkYTVI4xIpDj/BgnKiaumsG8SjLnyXX7pZcDjetSzSElqQffh4o5iT3uHWNA1YTz8wpeHBMHDgeaMeT7+T5sF/d9+GmnqUvnTvr0k3l2/UNOOsmCA9YdFRcCPK6JZqj79juCL2uJzDgQIeZIxfy77ZrHPIkSW4zBuzivMZdNcGYmuMhN1WHqdAtcUTPauZM1n6B+ffspPjbGFBaB8PTv21cfffShQSbZo6muEEQkJCVqwMCB9pusOJ2yqS6yjzLeFjhHR+nVVx/Qgw++o569ehjUhPvj4disrbnf/sdObfo5V9k+PPPbx+3/qW0mWRBBopP7CVQOHD6Z/PXrN5hYA8lY5lynLl2sEl4XWq+3337b/Anme3RsjPEwgEUzHj1799K2bVst4KC6tXffXuMCEfQ98QLy49K4YaNtTKikoLIEYR74G/eOeTh//nyD4zGPmOfYJxx01KFocoqM7QXnn28Khci8Thg9UevWr7EGezyAxjF/qGYgc7102TItWbRUb735lu13KAhddNFUs21X/P0Kq0Lju+3bvVcvv/KynnziCb32+ku2jp9/8UX9sXKVrrv2Ol17zbW65957rHP5pZdeqiFDTrT5ypx/44037e+nn37KfNaLpk61uT1lymRbx8jDfvHll7rhhhvsvhEsXHDB+TYG2Klp026xIKJ/v35GVsdv+XjePN0+fbpuv+MOrV2zRi+++KLZ20svu1R33zXDzbcmFSYfSDi325MMANLAfYD3wD6xefN+rVq1RuddMEX0YH700Q8UG52m4sJq9es3SGed3dqUmiKipB9/zNEXXyBNv1nbthxUfR3JqCiFKFohIQ4i5XhuzuGvb6xQVGS0qmtKpVCUnqS0tBidPGyAJk8Zr/ETuygmxiiGev+DhQaDQo1p3ZqNykhrprjYSKVnxGjyZKRt3RU0FRyCYyR/eW4E/vKgZQQaR/bks/fcag1SiouKrWU7GVEy8q9/e6zJyvEHePrePN324IPat2GDlb1o/uSrBUCLyNA2NtQoJTkxoDARZTcYQ4QKDM4O30mWn0XIBsXGcUzasFZpaW4DcFkv1zGPjcI123HKJxg1a79+BAWjMlscTDDL7BRAuoxQTVWN4caQdaRzbXFxqQoKaXWOGlW9du7Zoz59++usKedo3foNBsVBlYYghs2rV6+eVrGxUnZ5mXbu3GEymDt3bDOHnACCBnFkySiP05AHDf/aqmqTRSMQjaRjYkqqyishYieYGs/rb76lCRPOsIUIafOH738wpYdHH37UrvfzLz/Tj4sW6corr9Ta9euscnHKKadado1KTmF+vtJSk7Vu9SodOrjfiKUlRYWmCkKGhUAOnklxUYEy27e1rDAVBa6FxUhwQ5SMnObB7Fy1bNtef7/tDm38Y5Vef/s/uuyq6zV4yA926xsb7jUCd/7RPLVqt/C/xLln3XNEAwcMMKNz58O9AtOFhmJ0vPFdf3g6WLXn2Kya9UC2EpJidOPtLfXck3t0y52OMOUfz87YaZvq9CcCenx/edUFrs/fv0vTHmqjGTNO0qxZNLoj0OD72G1ccPPve3/VA4/0a+JPHIPieAe5v7IPlljwlZQQr5RmzV2n76hoVVdUqaCwSC3bOKlPHDYkkgcOOl4HjSCH7/+/H8/dk6OyUgfJYINg3vvMsZGc4+OtqzQZO/g2dEkdesbOIEhTGz354MNG8u2Qmam42Dg1z0i3RoI4zczL4sICOwH6gRQWl6oxNFyDTzxJXbr3NHFo+kWQf4CLwXcbVj/GB3rBzQEZXwIi30QvWNL3f0PLbrxgOZoOJqnrZZCBdbGJAB2IiAzXgy85+3LPFZ8qKR5uQoVlcIEk1TY0Kr+8Su06drIgi2qNQc2KaPAVo+07dhuOmIZNdKVGjaxlqzYmX0elIS4+TuGRYcbV2oFcYVqaObCU5UeMHGXcDzYUggbGHpiLd9px7NjUyPahVoX9oTrxxx9/GAyqd+8+Nl5kpiHDp6emGWwQJxUbgR0k6CdYCiZWe4fe8WPcmHun378WDBfyXAOe4xHMT+B/z0Ow9Ykk6nEyrx4yxOuOc+A6R/vvdQRn91n/HN/pAxau2VV8XRDEmOBs8F7GBJuLLWaueona4HPBhrnnUdKrt++hykDmEkfInNdUyNARxnngf09OrakGHlRgVV+Ch5SUZOscjnNJFQISIedPho7ge/euPeY0YkuZK5CtY2PibU/g3gOv8c2bOEdUX3D2cf4dWZFmkFE2P7iPR4+gPtTN5gSOPUEl86JFy5b2N58lsLAMf0KCzaU1q1dbAMLxkJvkmnmeSgVj6GxuojnefMYaiuUfNUIoY0KyqHWb1uZc81n4AjjwzA2CF/Y6ggcyyLyfoIH34Zy7DtGuSkswgEQr94ngDHz0fa8u190XDbKxIVvL54A0cQ4IO+CEIe0Kp43nuK98L2gDq3pEuYay7NPMA98Pgr2WMeC8qJZwXvS5IXPMfr506RKDzvAa65h9GRUmjsMPwQySoL/8+osJGDDGZJSpPNEQDHI+Tu6IEcMt2YiTe8bVgWQmZn2TdNkl59sc4fqnTJliMCySMswNnEjWMN7d5LPONiGHLz//XD26dzd+AEkCIEJUIkxFDM5SVKTBlAhGCL58d/BHH73BxvfOu5438vuUc87R8p9+smv/4F0nUKPWbi+a+68ntG/PPj3xq1NRemTcDJtPnBu2YuTpo6wr9Zo1azVx4hm2nyDt3aJ5S6t0MmZJzVMN0kx3dpKpQGuBkfXv38/2WSoRTmq50Tgm3EMqCq899abG/W20unftbtBM1i73HLSIT2awtpknvusy8K0hJ57oAkmEHhKTzAdhzY4Yfrq+/uorHdy3X9f8/TqDRhPM0kehpLjUkrAEwiRn3n7rXQtqtm3dZiqGzh40WI+edpnt7Nj2vdt36plnnzHYEL0Z4LYShIOA+WnZT+bVAn1nDiIIgLrS4kWLbf947bXX7bhXX32VzQekbd999z1rFMg6mzFjpkHamEd8Hp9wyZLFevrpp21N3HSj40QQVL39zjsG5wfGNXHCBL3+xhtab5WIF2y+f/bZ5zYvgcP5hBD7mH84fSjsPRKq2DnnkFdUSG+/84EmTDxT6emIZkivvfG1VWbat0PtiCCjUR998I3+8+5XKi1uVFkFfkS0wkNA2zi5a+szhAPpezyYklJAbolXQxqs10R1bQmpe0VE0EunVOnNknXeeZM19ZJxGjhEOpovrV29V+3bdNDX8xeqQ2Z77d+/TUlJVChDdNml4+2oBLmosnItanQCRgqJ/L+I1T6IWKZ/3/yeNVYBBlFXg/QkGb8aRcXE652FroP1sYfDpV933gd28yB/kv1f8dtKw/Jh0MH2gdlPS3Xyop40iOFiQZJhYpNAG54NiE0G40HvMAqXAAAgAElEQVRmPTiIgJMAWSg2xmW9DCYVAn7XbYROtQnnyxH6TCkpLs6OgcEqLCkyUmx6i/batXmdkhNREwlTWWmFa8JWU294cZx7pL/a9+mjtb/+pl17dhsXZPyECRb5NW/R3GBLGEUgWBvWr1OL5hnmiKxbu1rNMzJUWlxkBqpf3z5mhAuO5Kl92zZ2nu3aZ2ormZHkFB3Oy7OA5fP589Wrd1/17dffSq9sHFkHD2nxokU6ffjpGjdpkl595UXLgtx623QzhjQFJEAjaGIjI0AAqkQVouDoERUczTP8JwEGzzP2+Xm5Sk1JctKuOBMQvPNybSETlJSUVyo+KVWHDucps3NXdevZR7+vWqP6kAjFJjfTwMFDTOYyPDxEcfFfB80D5zx+/Fa8bbzt27RxWPOoaF16E8pHKCs5+c0HZ96mBx9zZVkzKlW3qqG6Sp9//qnOu9I5rdOuWavEpDi1btNSCqlXQU6eEkKj1FBN07c4cz7Q7m9orNdtj3vJ2L/OzDn356qmtl7TZ/kAxEOf2G2CIThk8gdr/apC9RvcMnAQ/7qHGjmIVt6+feYoEvzFJ3K8UJWUldu8w6EEGkFmp0dvX9ngUxzLXdfcB/N1w4PHrt2f8dN3Z1nWybLw6MsHZFZZI15Xng00JY3As9LgN3+/M0rPP1Siaff7BmvSy7P/tM0jPiZWrVu1NN4KGNCjeXmqRtygEk5TrDnlR/KL1KFzF512+ihFJ3OPrESgBuBaNTX2k5RaHjSovhrkfxNE+Dr5sWaCf70Lx/6b9rel1kAOKBPmkQ0aPg+bNJvBw686IvyD165WWkqybfQ49RVl5WoMC1duUYmS01xHXsjL8EYIJGjMtPL3P41w1q//INXUQVhvVKs27QxygJIc8yQ2Nsp61wApYHPBsccpAz5AlhWVOM6JsceWeAebc7L3V1Was+mw+uEWhDjlojjLHOO04jACobEgAkcdGdX6Bsu2ItCAbfPOunfGPXyJjdhDjfx7+G5PYMZ2eOff1k0gUAgmOPvR9s95sjLP46T5YMV/t5eY5XVfEfHH9gFNMATLBxS8h79xAnAS+BtHxHPVmLPYKM9FY/OxvggGPw1tqoB4bgPXTiBh8NMqJxHqHUvGGUUm7C3wUBwofqOtTmCBTWbcwfySvfW9O9hb+vTuG5AfT1BUJLLiNDONsWHCWed82XN8sETKkHnhoLLRdk0mu2q9HGotuCQQ4vuoYPjmgFQtCAT4PMEHr+FM8nky7wQlSF3SEZjAw3FCyl3FL9Dgjk7NONBk4TkHMO/WBLGy0lUlAp28+S7gR8xd4EyMj2+U53k1Ttmqyq6DPZDEFw0jCbpwTu+es0hlAe7St7On2hwGekLW2s1159TzHN/P3s78IPPPNfO3n//YG66TgIEKBWOK7efzOLy8NnLkSNcwsLHBSLGM7cZNG60C4RN9dCfmmFwDhHay5FwX+Paly5YYgZ41SGNa7jnJOeYJ2Xgc/OW/rLD7OmniaIM+254WEaFHHgr0j7jDrY4LDp2loSedZJVO+GNbN22yoBJFO5IZzC/4MaXlKOFttG7aW7ZtteshiGI+AHHhGuERDho8yGRDSfAchuxfVaUXn3nRfdkoF0Rc2vFcFeUXmRoUXc5JBNKjAAhOm9ZtTA0Lzifz0/ksJCDgwkSZpDxOf224E73gXn700UfWV4TEBpyWpOREU1CCIzRrtoMyTT5rklVgF3zoOn1ffv3FGtB/gPkWBD00vSMbT0WW7yS4xVdp3aqV2UiqwGGhYRY4AQWjgS4Kgb179dL+vfu14OtvdM7Z55hDDR/CqXvlmt9HAMx3v/7am9bh+fbbbzdInIeILlmyVE88+YQ++OhDq9LRVPf999/Xp59+YueCAAI9K6g40zW7T/++JnEPjBwFJybAfffeZwgVV4lI1KxZs2wdX3zxJUbmHzturCFcFi1arJdeeknfLlhgwfKkSZN04003WT8K1jQwM9SZuC5UoR5+5BGDVv3nvff+EkSw7r7/4Qfnlxph2j9cwsarLoH4YH8rLKpRQjxKZyVavHiZwW5vvOkfWr12qwV6w0/vqcoKqbhIeuihOfrum191OKtKcdFtVFsVo7rGaIWK6gOc5Ho1qEb01mHu+2CFqquRob3EUgCGRD7IckIhiIaUq76BHjAhioyu0shxPfTQI9PVubNUWix9+80WHcnLUV0ta2uUdu/epOioBk2YcKJB/CMjjBGthgZU2LhuAor/JfEaFUhbVTvy0i0XPGNdfctLUWkJsWxfZU2dPlzmeBDHHi6I+MeUt1yEe9JQDRw4yCQl6SaNUUdpCEeWSgTOqw8MnG54mTniNJyLiY6yshwbDzAgT35jI8RpRFeXIAJD57XMGUCPLed9ONWWFaytV2iEI73VUYqOjlVCSpopTm1e/ZsqiosC5Gu6XtM4DJhUlOnmp2U0swwtGWY0j/OOHjEISOdu3W0SRgDnKoR4yfUd0aaNG63C0qplc/25cqVBheAhICtrTc3S07Vn9y6lJEHISzHIBU5RdHyClv/6mx59craeefoZI7v27z/AMpwx0chr1mnLps22IQ0eNFh7Duw2yNbI0aNsM87Ly7fsEZt1NfCCqkqVAAuorTZoBsEE3w+unUZ0R3KzVUuzn9YtDdIEsRq515zD2c5wRUTaPc5o0drUmSJj41VUWqFVa9fr9rvv1cHcQgsiUL6pqipXQ32NEpOpQpCJdoytH7/urCU//mgZcfgiSGGe948ROmf0dfp8keuE44KIYfb3v+/5VZdegrZ1mBnCsrIS/fzzcmU0S9PICQ6+MWP6h+qGekR1rSqKik0ykVIisIbyinLLemDYpz/x12Di+XuzrQv0rY/6wOC4qdv0r8ukf/Fxc5ubZ57bIfAK1Qgc211648Ud+varr0xS97rpdAcNVUgYxgCxi66W4TSnmH4l/x9jbwFmV3XG/f7H3d3i7sRICCFEcLfgVihFA5RQpLhLoVDaUqRIBQoUKQ1QQkoSJO7uMxOZjLuekXOf37vOmqT9eu93T548Y0f2XnvttV75S2eXsgvd31zX5Ujn5a3nWvWTX+C2+5+P5+fv7xUNwACJzdNVDsGGu+CTeQUOvAHMOB4fYREmb/roy85IjcdrL2y3TQDvlXOuKtTahV3mzN3S1GiLiGGyI6IVgZzgvlKb4xddcrkiYuK0Zet2RURFq7Coj20YPIJUnqOOVmT6b1iZNwr8X0mETzDca+ZduNSSCCYkY2ULImT1aCczSSBPQaFvUR+r4GMsRseY8+/Tr5927C1WV1C9mO7Cor6GVaeLuHPnbvXtO0AjRo1Wcmqm0jNzlFtQpLiEZJvXEG+Tk+O1du1qrVm92sZ21OjRBv9KS08PKZ44qVlLHkJ+AXw2QaHJbna7QJnXOkiOq0ADUSkvJzlPN78N4CG2xpmQgyMso8hDEuFlOv3neM8bzxVw5DvH7fJQI584HE2UPjo58O/F8/3jfyURXg7bv69PljzPzJO87bqHEhTflfDEas7dcyf898xRj8n33Q6OyVSJevkbrjLsjc1sfQ8lRQSWBMhmAsca1tioVrpQoWofyQAwHKrBBLAEDE5uvNkkxF332snFcn3A9DNm7AUUmPBMoUJaVAhx2XVbzE8I8nIbcECXqHEtIT/b+TQ1GY/IlFrS0izI5JxsjMPCLCngunOOpkA0cqQlCFb8ouPQ0GDHy3vBefOJCIGmT75IIkjqHcQQgrnjI4FFJxhFlclx/AK275BI5ebn9VaHCbg99NDxCzusKGeeE83NdlyMA8eADGRaWorir1ps5+tN2oZph9576AxLyDl2kpqK8kr7Hrw+7+ehXYiDjBs3zhIJ3pPgnvdHZYlrSaUX+JGvXsPVoEvCsUHezcnJtn3Qk3iLS0rsb1TTUZXjvUgmgQKSNPE73gsn+LVr11iAX1RUaEEgBRX8Qrje3Is8f+vWLdaxWP6DK25ddOnPLEhe9mPIqnmOuzvmDb9euTnZBpPEIZn7urK8opejk5ySZBwIjq+qptqKMswH1Iro8HCcnCtJ4ZQpMyz5Xbb1cS0AKl8R+izvWDf7SJf255NvVkxktEnFkrywN9JBwOAvI53CkvNEOXbyFINP7dq1W3fdNd/UHyELr9u50To1JGGQjBF7MMgdogIk1rGIzxTowZ+H5GxDSeLc6+daQXjKxGNNHYwkZ/GSxSaHytxk/CnMEUfs3rXbPoMqNKZ5RYVFtpcvXrxEw0eOtnn/1ZdfmQN5TWW1+vftpwH9++vg/oMGgWNeWKc0LNwSit+/+gfNu22ezY+Xfv1rzZl9or76eqHuufc+65Y/8vijVij65ONPnNIdfjohYYczzjpD5517nubOvVgXzr3QhHgaaht0/nnnG/zommuvsdfQaQBy5Qsk8FVef+N167rQnXvqqadNqhWEiEOrdFmi8PzzzxnZ+/wLztf551+g6677iYlm0BF5+KGHbVzmz59vxYB/fP4PzZk9R2eceaZmnjjDEn8e/jPdz6441tLapbh45+5cWtqqrVt3qqW5Q7t271NEVFCJqWG6/obLrIj75mvL9Ngjv1N9TZiCXRQ60tUW4F2iFaHIkABLj7qsCwD8H7trvqcd4Q3gHIfZJxJBc5qOtKMJCl5ZmBXoQW50dNYrJjaojkCN7vnlLbr//hMEArT8sPTJJ5/o9nnnq7VZAjkLyhIjxJiYcLtGJID/F7O5Tw2Dcce1b6oNc6mubnUHuoxMZO7PMbFq6ehUWmam+R+89flJNojAFKJiokJVp0hreyH7ajr3mVlavWqtXbSszExLIshaTXM/wuE/CYpampq1d89uI/qwGRAw2YYZkvrzbe/s3GzTsjdN77Qsgx8RhCSlZCg61nUnktOz/2MDZGFdveQrdbSij11jBD1cq52zarQFfyhRQcZrae0wh2KqvHAjIFefdvoZBjdqbm03IzY+k9dC1KaK2tbWYu3RNCTN6uv04w/faerkSUbcamlstIoq0nCZ6alKMrfvCrW2dZjxGYFbUf+BiktKVmd30EifdCJou5K8JcTF2kJHexryeTDSkSsZW/gL2JoDZbI2fmWV+VTAjQi0t2vv7l1qM9WrGDXUAWmKVXNjrTJSk9XUSEUk2pKcyorDSoiPcwZEQ4bqQFm5qTNlZOeZxCsk62++XaIHHnlCKVn5CoZFGhwKd+b4+GhFxZBE8GBiu4Tyjht+a9UFcPkkoFQ//vH5P9UWCOijLy4PPd9VaO6e95XOPOsMmxNAGGhV5hQVmvQAsJOho+tVsitHNYcPq3TbNtVVVJiBIbA03B3RWwfHyoZJ5eieF0f0BlLum0Tde+8kPfPM90cd5389JbTY/ub5ZqvGHDczVe0N/bRyxXJrez76rNt9Hpz3D1v0b7zpZp127vkKi6U1XajOpnMUGRNnFfOE9FdDb+6Vo/xnHdQnbyWpqbFObS2tuvGXyXr96Wa7Oa1CjHoWEguofoHTz3R4Zo8tZ6NLTQYX2Wn8mea2NrV2BNQTHqEHXzyiMvXmS3t1/R1+jLfow99vMyCkNT2DKEREKSwyyrqKW3fuVmHf/pp77fVqqavX3uL9au/sMpMjqoMEKMyt6DgPZTqaWM15kRz5TdOfJ9fVJx3ud/OvW2VSq8GOTiNvQ4w3l+qoCFuMw6NYLFH9irYOH66kBODNjY22EJqpUWq6qurqzcOFhZugEvla1hgSxZf/7LoYT95TpdT0LI0eN8HmcFcwzHxszNyyrVmrVi634I5AD7gdAZDzJWh3nhEkEWi5hwiuQJQMooNLcZKrWPtr4iGVbJgGY0lIsoquVbqRzA1ZkpKQGATGkiUSwSPSqj7IJjDnuvsKruch8Fyv/++Dcp80HN2BODqpOBrGdPT3niztkwle4zsfvOd/w5+OTiAYW37m+VakCfE4+D0BK5Ac5oyDkzo+h++wOMgLXQQH1WNeM44OGuXGnPnAtXebfMCRdTs7nIpXSE55z+69VnnmNZ1dmChWm5obgSOv8eZ03mmZAguk4IEDBunQocMKtHdaJdgnDCQk/lzoNHBMVF3N2weGVUmJkahJLghIqPgSTHLPEkh7HwdeS3DlsfA+2aDTYVLlJKSQWCFTx6FY6LqLBHAkAhRB+J6AmABvz949JuHNWHPuwMSq3r1Sw+Z/aR0Qfk+A5t14CTw5D9ZAClD8TDAJN4MkwMHMYizx2rFzu4b8cZCmhOCVSx6ZaPszx8+xVFVVWyWZz2HsOU7+BjzsmGPGWwfE/FiqawyeQsUYIjWf7+cnYwNvCFUbfvfJ5Z/oV8W/Mk7E8uXL7DhJBJgvBHyff/55yBOk3YJBb+7GZ/H6JYsXKzs7y2Rcd+3eaXPLGdK2GQdt6tSpNrYkFcQO7/wx5JngxTX6hjrQIeTrEzPuN7O5fn36mEcCCjdg6ffu2WOCKJnZmbYP/fDjjwYhI4kkscs3Pf5aCyp5wOcaPmKk9pWUatCIt/XkS1L1dg/PDRE0xvpCirT41X+psb5JnazbPT0ml1pUWKhlPy7X+NDYmhiMeftUa9as2QavK95XbLDlv3/1aa987ymnnmycHNzbmQtDhw0x1S/uIyBJP3z9tY4/7RSby8yFPhRmIuBN9di5gcwAsvXt4sVas26tdVgYV+bL0MFDDJqJnC0QJboxrHUzZ80xXx6S79kzZ2tQ/wHaummLrdckjwf2H7C50dDYFOI49RisiIIA/NT01BTN//lt+u0f3lBx6X67D3FsB7pt8yci0oqh3B/83hTj4I2FXj92/Bjt27nbir4kmgSs7A1e6Y+9kWSJe4ZEFYgjXA6/7k2ZPFmjRozQn997v3dtYh5xzKakZ0G3Y0KzdCOIwz3G91by6nbKcogl8Bvua55vENWQgqmV4sPwi4HX8L1aWzu1v/SwoqLilZSUpvMvPFFpWSQXQf30J3dr9cp96upIU2xUrjo7MKSLUUcQw0fexgF/Kba5B6gbPpk4tTtkCsc+47sRLpGIinSkbgpwJA7dwS57j8iwSDO66+zsUFhEmzq7yjRgSLbe/9tLGj1GWrGiXD/+sFg33XipkpNY/+pVXLxbJ86YZIgV+B2csFdv+u8oKkxySYSHecy/4t/OKTbQZVh+Kp7ByCgzeOrq6dJbn//Enn3DBW9ZBgxJkmCcJIKTxXUX4i9Qg65OsOJ1Rqym28ACxU3Pws/zITRzM6BhBWmSwALTM6RNeSSnZ4X4D9F2gVrqa+xmaayrMtlYstfm+loLjo34VV1hk2LYhOPV1R3UsoWfuvZzq1OlACfuOhZBVVXCcg9YFk1FEzhTfFKSqdTUNzVp5pw5Fqg0t3YoJjFNWdl5imXitrWSb9jG1dhUbzfIjm1bNQgsZV2tlny7SJ1tbVZ5zcrIVHVludKSE62aFIXufXKKYhNTdMrcS7R+5SpV19Wb6RdQJwIRlLFGjxhh1fxtW7faYtvaiVtriUlannfe+UYWZLwgj1KxKTtw0FptnR3tRuolCDt86ICqqyo0bcpkJSdEKzzYreMuLNfbj1dZJwI8Y35erm12wKPoRIwcc4wqa+rV1tmthOQ0NTS36tIrr1F8Wo527NhpkngFBXkaNnSw0rJ8cM6VKtSLTy2wxIdFkGSos6NTZ555lgURn37+uYYNH64hQwZp3fo1ys7JUGdXQMNHDLXr9uBDD5lywsUXX6rICJewdbaD6wODF9Q3H76vw/tLQhrZkLB7dMldrtLzyv0lpit+5zPwGyy0CX0liRijZ55xJklHk5vdz56N166NK46xTlf/QQOtYxOd/I//uE8+favVWqtPv+6Vkdw5B9tJKH7z3/dU6Ocjngl/eiVcHe0trk0cwqSzeKJ4xXW75eEjMKeX7jtkwagPDiPDpO6OFusyoRrWExau5vYOBcMjNP/pGb2f/dyDK0x1pDsQ0PnXuQ3sg5frLCGnosV9AUk5ISlF6zZtVUZ2rn7y0xvV0YXlfZJq6htM8YhAxBN7I6IbjhrTo00C+fXRiYVPHvh6pCp+x9WrbUFLskQLSFWrkUpj4mOFs7sFm8Fug28wD4BfxeLsS+UoGLRjgdQH9CozO9uItKaFf+CgwSxZuHGJj09IksKjjCh+3PSZ5nnS0hawwgOJQX1NlfEsqN4RMHooC+RS5yvjTpMuiXUP4EKYp01IRQqYkxmFNaiyoiIU6HaZAhNkducd4HwwzOSSlZBKvKlyML50L5xfAxsf195wrsGg/Y5KIJsWQTl/9wmEhwR5iJVXzjoCFXIBvudK/H8lEb5y5r9aQB3qvvB634HwHQW+8vCdEY6B13hJbV7L9xw3VWUPgert6IR8R1hjGWfWKwixRxIpX3l0yQhJFg86E8aLCzl0c40hz6ONTgcyOjpS7R2t6ulxCSmGnVSECTZRuCFQRVwDjxpIqnQgSov3u06IsRHDen08uKYE8d63gTkI+ZR5CDyHuQB2ncCELijVeqAPXj3IV19RrfGdCkscSSDoJjY1WeWaeQwO3XXdum1PAmeN+o87Xjgh6QY18SZskHqpiIZ9+XMbl6jzXrFjI8D2fgzeR4m/A+thXhDIE/wD9XHJUrfa21u1d98ejXt/jDJVrdIHE02qGOM6oHjMOZIIxoHkge4a5wqsqLqqxvgl/EwCT8WWvZjOAXsSSR8wGe9FQXDPsTBvnv3QFRr+9vQ1BkHi/E855RQjC69etcrgW+wXnCdjzF7GsdANYK1c8M8F5t0A/GTLti02L3bt2mldfb7n+bwWvgdeORhOvvTCayGhjUKpwK2DV550kSUphQX52rBuncF/iQXYLwf2H2DQMLgjkHZ37dltAhZ40mCgS0KBNDt4eI570aJFRgKvqKrUwIHDLJhcs36lvvvmi9BamakzLz3NILcL65ba7x448ReKjY6zbs6XC75wnR8Uq/YW2/527rnn2fmQ2DCmdAAoTJAEwjMNRHVbse3HH3/QsVOO1f4D+23O/D3wmU7umGnrFNcZJSt4JgZp6+hw8tARkfqkxXVo7h97t3bs3KnBQ4eoOsQ9gpfG3EV9iqQMn57S4hJb50r2FZtSVG0DHa0inX3m2Xrnrbd1/NRpZr67d/ceS6xRgAS+TqKFCAgxIY7jyByPHzdGk8aP0wnTp2nV+nXatW+v/v7ppxo38RjVVteY/D1iGnQ+1q5ZY/dnbGKCahrqVF5dZfOoMCNbyXEJhtKYPWe2Jfhjxo5Racl+bd+x3UQA4Pswl84443TjgxBQM84UOaLCIjVn1iwriPMcusMkwAZRjYmx9YvrQBJNERS+UnU1KqNB42DtLS62OX3TLbdZfGagIhII4xEG7T+dTx5AiT77x0p9+skXOuecuVq6ZJluuvkGU0z6/vse3fizu7S/pFpJSblqb41QoLtDUWHp6gw2oztqXQcgTEckY5FMCkGogigMWmYT6j6QRHhuhNGsQ52KCEWHxdla29ndaYCoCJP3oUtMDtKssIgGxSY06977r9ctt00TudSunVV65613FBURp7qaej3zzANKARTils0jhOv/injCpLdDSYQLBG4673N1tQcUS/UdJRGUUiDgEnh2dui9hbf0vsVdP/mgt02ETGhkVKxy8/tqQP+BSkhKU0ZmjmH1wiMjjR/BpI5LBKfcY6fOQltbedgmYlNDrboCThKwtbHWcNxsKJVl+5WSSlLhqmFsKkwOKlOtLeiK02Z3yidASlJS03XaZTdp/Y/fqHTnZpsgVNu5Cc0NloW1G8O3asN/IgGJLCBqOyQRKWnpZmQVhwqIwlRRVa+iAcM0aMgII7Wy8EARpaXe0dGmlOREVVdUiGAvOjJcf/vLnxUbFalhgwZpz67dKsrPU11NpVXN65DMO/kUM84aOHS4ioaN0I6t26wKjNxeTXWt8QpwaF2zarW5eeOynNcn1xYFjnn6jBnKyc2zTRFPALJkKgfO9K7duhF11dXas3uXcSAuv+QirV7xvaZf4KA1L83fYyRX/gZshA1t0+YtFnidde4FWvjvJQpGRJlz9djxEzVy7HjlFw1QyYGDZjiUlBivoqICI2vv2L7V3BNx7aRaN21Win71+FcqKys3O/tpx01Ten6hqg+VmaRhR6BNcWm4Rx7hJTz84H49+ngfnXP2Fzr//It0+mlnKysHOJGbjzWlM7Rv83oV79pm7VuLA8KDuuo+19F47s4dFgjc+gQGcv+J03fqTOv04a/bNPfOI04phzefagH55m3bLNfPysmyZJaKxlkXDwjN7yPH8NrT9YqOjNa1d8frhgu/twB+wsRjddIpp2ngWN+R+c87a9m/JmjHdo65SWHhBLzOARyp3V64B34iGEg1NdniNP8ZpHvd4+X7nJ58OMZvkagVkUTEKDw6Wu1cd+AZEZH62T2Q1qUHb39B+bl51vXqDnQoKT7eEpT21jZnjNjZpYTEZMUlJmvj1u1KTMnQ5Vdfq8ycPLR8beNBaIDFgM05jionSU+0V2ny8KUjFTYHZzs6cTi6E+GSqLuu+VEZyWlqbWpRY3OTBerRcSicRNv3RtIMdFjws3PHdjtWWrBUwqiMLf3+O0VERpuDPAs69zuKUyQTVIFi46kYZhhPZfCwkfYf53Vgg/wenlF2RrriY2PUb+BA9cC1wJnYEhgcaZPNSNCq0L6DEOJkcHxWXQ5JRFvCHTJVo4IZHhbh5DLBxLOiUQGy8lXQjs1U5vhLBFWrI0mEr+wzPj6o96pHfJ73B/ABvG0Zoe4BwbznZvi58v8HzuS7Fz5Z4LUePmAwwRCp2icRPiHheQSXvmPhIVG+k8LPjIHvQPjk16v3sMaihw9HiuouFWP/YEzoTDvYKkRuOhlHEizHz+H3QQtm2STT01MVFxdjvAggkPgG/Ljsh15RDo6/rbXdYDoQhSnMkER41S2uiet2OHUk7/dgXUCMAuPjzXEaGBO4fTDwdBz4nuDFEtHubqfghdxzTIytP1w/OupGCCcBDQ+3oAqsORKmwGv4PIpCBM5xvdEAACAASURBVFlUuanYc7zIgzL/s3OyLYkgANu1e1evg/mQIYN7+YSMifdi4LXMFfbC294t1jMXZls13zrmkLMLCnThI1/acP9Lpyo1lPgH3xxhQSDqS8C6gCtxvCSEFG5cdVb2ejre+0sP2JrA56F4Q6UWNRs6EowHXRyw6JwrwS3vSRLz5Htr7H02ff6c1q1zQd6MGTMsyVn49UJz9wYmxOeCxSep4PipMvNZ27Zus4IjiWJ9Y73xM5YsWayCgnwLyOm+8DkE/yQBCxd+rb9/EOIkhLrjp5w+y4qawKqQkS7Zt095ublmHAtXkUIOSR5xCvA4Co50gwhEuS6QfAcOHtQLX8MgDzgR3Ik+fQeprellDRwo3XmnE6/gccnPbrBrv7B2idVanrj0YTXVNzkifUKiBa8Txk9QSnKKyUVz/gTRxCbcR1TlC/LyLXHm5+/WLdfw4cPMZ2jLls3WTYBv827dX6UPKNoc1DW3/tIEXYDC0aE7ZsJ4mzMb123Qmwf+ZMf10DH3avmqlfpmkoO2zd0/1+bYgkgHZb8g/Hzzgtizc5fKD5WZahGeSIhVwKeDeAyH4bSTT7VEB4+sw4fK7JoPHDjIlj2SS4wEIVkTd82edaJqK8p08OB+Nba3KiE1Wes2bdThinJLPjEhPXn2HNsXv1m4UMkE7ftLtGnbVsUmJ6qhtk5DCvvpxGkn2JyAY8N9yrnRKeHacT+Q3DH/SLKZQ+ydyCIPGjBIZ55yupISkf5OtiSeOJD57NcuZwx3ZC32a62Do7qYlGTypFNOdwH8UbQA7/3AuR882KS3335PV111g9au3aKmxoAuv2KCeTB8/HGVbrzhIbW2BZSc0EdNLe0KqlMxkZkG54XA3NoOKZqIxHVEFUanPkrBbouWSVGOkpUNPaV31oUZl4bjg8scAP1jrwHe5Lga0YpRQI2GyOkR87VB4ZGNeuSxW3TnXXPU2ABPtkFvvvG2rrziSoPJ7927U1dcOVvY5qT8v/gBh0nFlkTcd8s9am9qVF1ltdqbWy2JYNFMy8xWfDqZUo8ycx2WjqQrJ6/A1F4IAnIL+pk2OgNJN4HKHxj+5MQEw1ajXBPsare+CM9vbay3liRwG24YMHh+A7E2u5GkXXBBCwZySDDYbYubq+Y46UMWVLIrNgAqXgTWw8Yea52IRR+9aYQ8JoTJlqWnm0IS+si06OBscIxsMmnpGVY17OzuNl5ETHy8qmtrLbHYW3JIYyZM0+hxEy0QtqsUzkaEjGuHkZb37tqpzo42VZQdUkNNtTpYjIEuBALKycywc9+5c4cyCfLSMrRx207l9e2nnII+GjJ8pBqamjV+4iTr/hwuK7NxAgqF0ymJXEV9hW06SMCV7j9oCz2VNojsJBHgKunMUK3GqKv80CFriY0cMVxZ6Sn6xyd/U/nBUoM4EfwzFaMiw025h3FBwheJ15z8Iu0tOaABQ4aZ1GtWbr5BnE6cfYoFsMCOXKWwzVS3gEQhLYfSwBiHKtHj939mvI2LLppr5DDk64ZP+F9V6//0GPjlA6UqO1Spt9/+ae9t4aVES1ZN085N61VeUabW1maDw1CJvPExjNekV3653yo/dz0XOojQZrn2u0na+OO/Fd6FOUukQYHoqKVl5igzJ1cJKckW2P578bfW8keF6+a7nanP0apKv7qnxC3shX2Ulp6pr75epF179+nsc87XHQ/9nzyHv7+VZzcgi1tOToZq6iBbO1WxW+9L1q8frbYNLWil6h7jBqEYdtdTIX1xc6Iudepj6lJKTITUw0lE2nWg6Umih4fCeT85JdRVqdavH3pD6WmpCgM2ER2tQHub2lpbFR0da/ObDg/Xub65VWOOmagp06arW+GKT0yxRBZfkgqquIMHu+or0L8YF4Qc6fDQtveStZ58fgTSdgTmFKuHbttom0NsBPOu0yAbBmmil4QPBf/wpAkENGrkCNuM8ASg2AIEgkooLXqU0lJS6XQGbQNBuICKHRwERAGc9G6k8vv0szXqcGWNYhOSrYNx+NBhjR01ysabZIBAhsqdBYwhOAgLlwXiJA0o7oS4EVaNp6PQzdrj+Bs8LOA1HT+L7l3QFSrF+Ba3LYYhdGqABDCk5OHJyva80Hu5Qgh+Ne5zPDnZB+5HcxGOhjn5jsTREKP/xYlwstguifZJi09kjuZdeBiTvwH9exGQmjlcIPAf6k62z1HZj0fr3CUD/pw8VIy1trGx2RIugzBFOAgTz3VCAnAYYu29vSy271Y4OFSXkpMQdEAVqkM9wS4zvaQrUVtH9bxRK1eusLmDTCbBPNcWqWyqo1QIt23ZZgo8BMX8zRJZPjsqyoJtkngqzQT7XhUIbgM/k3R4aVrzkAh5OlB84byRA2/EoLCbir/jW/D+dCfoXDF/eR2BIl0H9jTmDIEM6wNV7b79+roOVTBox0MQi5/CKy++oosuu8ggf3RGeACpIRgleCeQ5Jqhwlb1yQM6V06Ge82lu3sDqete/EHlytUf5mIg6wzskCZGWQyI5uHD5eYDAfwrOyvbujd04H1HiS4Eeys/mwBAeLiui3leqt+hs785RyeccIKNK2OEXwf7CdcSYjVBG8kRsNmlS5fY/L7kkkusmLjom0WmjERQWJBfoK/+9ZURas2sMSLSwddQ1MnPU2NTg1asWuHeKwGVxiir0sO7WLDGFXHuufp2bdiwXh2BdruHGBdIybgmgzYwz5n4OBOaGDF0mHFXRg4fbgo8jHlZ2SGbl5ihlVdUmFoY15TkkT2CB8UCpFO//+EHg7YgytJQvUSDBvXoL38h8HOFk7k/Pdfe47tDy+3nF69/TskJyaqF/F+6X5MmTtTixYuVk4VZ7xDt2b1bY0ePsXuT82YOJcY7yBvBeltUd0gUIky/+fHVI1S7Ut/1PahJJ55rXZuvF7kE4eqrL7UCYVhPmGIjY7Vq+Upb73Ly8/RayCh22vJpBkcCVmaPEBJ3dv8ZFryvGb3Jfj1lx7E6ZvwES36mTZ2mk2bOUXHxXqWnpmvZDz9aAYyOFvEScyQlNU05ebl2f/Tv10frVi4zhc1la1YpJTNdq9evU78B/e3vJHOTxk+w64GMLuO/esM6rVizWsGoCNVUVmna+MmaMmGyzS2uKcm4V3Bj/Jhr4PqZfySoJBLcE4wxXZPzzzpXDbX1tt4wJ+lCcD8x3klIcpP0G5/DzJFcESgkOEESUV5ZYR2cs8+9wC+NNjdYW8Ij6ChLbe0YwnXpV796RdCtcnP6aurUmTphepreeWeHfnH3U2pvzVR3V6KiImOMfB4fn6Sm1jJFKFXdxmcIOciZsYTbe6wC5RZuorbQ53svhyNf2TR7gszTRMWE3t9eEeZEh5jbbFgd3U1KiktSR0eLYuMiFBPbo6qabbr77rv0yweON4nYRx97V1nZSVJYp5KT4g36O2JYTi/7oncQQt+EnXlmSfDqS762KjqLR2xMvLporWXnu+pXJPi0HjXUom8fpYrD+03ek8W/uQlL+HrbP5H9dCccrpbmdtNyP/+CC5UQl2CmLhbchKppXEhrNdXU2DgR6DjzoU6HxUannkphN1UoDOFaDAvr8HNs2Gz6bmP0sq90JViYTzh9rpFJt6xaYosJC4Qpp6Rn2EJCBZH2Oi1vFk7Il0CcIHDSdQladTNO5VVVll2XHixXSmahJkya6nCpVIejIy2Y5ZgjwsOsg9La3KiEuGgdLC3R1o0bVZCbq4qyMsXHRGnPzm2aOnWKyitrpMho7SopVUZOnpraO9VvwCANGzHSbrzY6Fjrdnz1+efG4UBqzVrwET1m/IJxEv4V8DnooLCJcM369e3j9H2DPZaYwYvAIA1C29tv/EFpibHqDrSq4vBhZWZQUeo2IittYcaQzS47N0+NzW1KSc8wDkxbR6fCI6N0zMRjVdhvkBKSUxyW0RQsas09GQOh4n17deGFF2rRom/MnZU2KFhkNgYUpf69aLEW/vCYTbeDewrV0QmRsFXDx7jF7ujHjTds1h8MMuSDU5d81O86Q5vWrlRx8T7VN9Qa0S4mNkrX/dKRgF/+ZanNlZ8/4yVlXZC7ZukErV26UD1tHUpLTrWYDz5BfVOzxk2YoFHjxmrJd0sNdlBcWqynf/t/qj3Nv36lYsLCDQdKchTo6jGzttr6RrW0tis7J09Dhw/Xcac5QvW7v3EwnaZGDGL22uKZX5BtVVQ215/d7ZKOB2/fafPZYyxZ+G68B17HETL2X1/pVFJcrMpL9iqKii0BblS0VdlxVyeRHzR0qIZMwhGcLkCz3v/NQnOfB04XYXrWYWptD1gXAijU7j37lFNQpKt/cr3iMrK1duUqO4ek1HTDvZZXVGro0GFmXMe9U9Tf6Z27xxGIlvvZqW65BwE2181BGB6/a4VBQEiE2xodUZogApJxe6DDXNp//e54e+6dP1lvZlZAiID9sQYMGTzISQDu2mWyzNy/FCCGDR9mCRreDMD6qGhs3bZd0XEku3M0fcZMHSqvVFVNnc3Z/SX71Q/CeGKCcRoImgh4gDfAAeEe5h5jUbciiE8iepxhpbWEQxAjqs4GU0EC0kjW8ValNo4EsCKDqh2BNbHRGHm4yxHkffXeV/k9vMlzFY72iGCD9R0JxsgH5bzG8xm8UMX/TeL16Eqb/yyO3ycQrMVHQ6F88uATA19Vp3DjpVx9AuMDfv9ePvE5Go7E+NAt5hxY4z0nwndV+J0LWp2ZHs87ApuKUGNDi3UWuFZANoA0EUjSDcaAjgokQYMLWgdbwM5nsF5CeqfQgowmFXQCXueunG17B8Rcnk8n1Tw+eoL2HOALFKXAyvO5BPzAeZxsbLgl/SQhdCzoapi6U3u7eQ1w7D7QBbIE3LK7p8cCe5Jz7it8EoxL0Rlw5qsBp0hIBZvgvqz8sD74izNSe+TJh41s7Phjdfbfi0nzWfb8D+5RxrmPWXJBIApJlkTkqnfq7D0+viVP9/zuez17y3STvQSmsnnTZlNhYp5BlsbnhEC9pIT1tDvEH4wymCNzwgp37R26r+gdVV9SpcfnX2HHxXjB30MmFZlp7o/+l75un7vlzcsN9owaEeNNEHjo4CEztwMaxR5HEYxOBEo64PYHDcQzYaONxZTjpqi84rDiE+IsQKXAQcWdLs776z/uRVWeNXGOjjlmnHUoOc4//+tj+/zLTjrXEiZc0hNRl2pv08rlKzTzxBPVUF+nw4cOWVGA8RozbqwlJ8CXSPzgIAJtQYEJKDHnx7jQrXjlpVuVmRmp66/P1JtvIiPrZDlVIF1z4WXavWePftyxyo7hjotu0c7tuzRm1BgrZDBm3kMFSA+8G96XJBMlIuMEhDpl/F1JPh7q1lvv/lkKCeedffFpBhFlvFEPmzx5kp567nn7zGlTJ+nHb1b3FrUvuvwcg5ACX3r7iz/bc44fOc3uhS+/+sot4YXSxMxjNHvmLCucgKTIysoxp2VQEMdOmmwdoJHDRmrL5o3au3uvdU8OHjhoxdm+xFDdiNt0KTcv11Sjtm7ZpOOPm6yBA/tr3cYNqm9uMsWr2vo6m2s1VdWqqqjU7Fmz7Bz2lezTD/BnstIVFh2pXSSBMUkaNmioEcvpXnAfcq9yvpz7Z599Zp4iXHcSJeI01hGSCmT9b7jmOrW1tFnXgjnI53Ifss4Qb4HeMM8WsEhIbnd3u70K+WHMLEtK7N6eOn2WGbixZ9MJBXrN/lpZ3qJdO0s1efIIvf+3JcYBve66kxXslt5/v1y3z7tLjU0E/IWKj8lWSweQ605TYOpRt2KiotTRSRcw3AoGPT1hFqcavyEChE1IthtlpCB4pFBHIgwvMg99wiSawhRQK6SogTpFqqc7Qp1ddB54dCs6LEKBYJsiFa0utSghJlnBsE61d1TpgQdv1Py7j9G2bTV67Y1f69U3ntDb73yhYYNG6vjj+vW6ZFuweZSVddjWzWuDVYcPqqujVTGR4WqprVJ9daUa6mpUeaDEFtKmtnaTtmSxJFijiwDWiuo4sqdGMISA3dJmWrYN9c3GjZgz5yRnxb5rl+HX6Bh40hSBIJsGShhUYs2xNspV+6h6Af9BnjE2FvfYFvUEwRLjuBw0+TE7jZCSCFATiDV0Ec6/9i6tXbJAdZUH7djpNjgyW6K1EtnsCcLRwiaZYMJT2acbgeILNxlSmqgyMelS0jIVm5hmpE1ukJj4OPUbMMCgTrSeTc7QOhPNOlx2QD1dAVWUHVRifKyqKipUV1OlCF4XE+N0fiOjHOkzO1cdnT2ac8qpiktIMmgVn8ci9vpr4DqliRMnaPCgQcpKSbZLduhwmTZv3WL4WsY+ryDfxhflCvCUEGiBMlUehnzapaWLFyusq1NZyQkK7+E8qRTUG5yMajDfp6Sl6voQJv+dZ0mMAvrZQ+n6zUOVpqve3hXUCbNP0eDhIy3pIthCp/rtd941t20clelG4PrbYA6/TTrr9DO0fetWu6ZLlnyvzKwC3Xb7HaYPndfXcxS8H4Nbv/7zQTB6BCZTvHKGgt0Bw75SiQx0tmtf8R61tDSpb78+tlmCE8WY77Hf4WgtPfHzXTrtvCtUvGmVGpDhjIsznwUq8oHuLrW0tysuMV55hQW2YdMuv+PRwaHDcEnIg/M3KzosXAk4FcfEWcLpC9BUXUiacedkLiDzivUkpDcWM0e+dHKfMVEx1qIHR1lcWmJj39zWapWjhMRE3TT/4tDnurbyw3ft1KMvzNYbv96p+JhY4URz+R2x+uLtWMXExmrH7l22qVMZu/qOa0I+GLzyB/3l+c+tA4YXiJG3A13qCMqcyA8cOmTHfMY552roiJFat2GTNm7ZKtSO8FYgKSJIohqZkXM058Vfq/9OIvjME0PH7v+2Qffd+r0FR0ACszMyVHnggI0/DxI2JApJxl94x3WOfvNYjRoaG1RXX+d08c2MzrVmWUyzM/JMTID5iwAB0CYcvOmawJWAx3SovFyTJk/WnJNPNhW1Zd9/b2Z0VFfHjz1GGWnOH4KEGTNHKnDsCHQIrMIK8dySCaeJ7iuxVNksWKe3F4Iq0a2w5CGEf3cKRXEuMDB/iFC3AhIx/AerVh1RH+EcvZSuhw9x7xPMsvbxvedMEFiAD/dqQnzl80iwqKrzXqyrPmg/mvvAOTjFFAcXIoHwXIijj5EN0hOj+b2XOXXS2a6CzbHxPK/s5Dsp/jgdnNRB9Rzs1HV3+O/xwpwz78PmzPMNs30UvMknD/yNa83nca58DzSC60RA7zgH3aYsAwSF9+O5QIWsi9TTY8nEp59+qquuvMo6Vs6VN1J9+haZwg/dD96bScZcoJDE+cIz41oeOlhm3C6kNAcM7Gtu8UDjJk+crBg4W51AEYOW3NqYd3fZerp500b17VdkayIJcWVNtYYMH66ywyQgruhBcMO1AwbEek/gw++8izlfgTZxzsxfkgKMOumWEKzzeeD2ISgToHPe7A98ZWwI6tG7T77SBYfVytQcLbLv//3Gz3sJ0XRJeD7zZ+3adcZFIDjjPgEqwnHAT0SQ4Q/nh2BCLVOktnJVX9ikFx76qTLS03TgwH6rmBN8jRk9yiBg0+91n/f9s7MVlRCnsnL8cJrVr08/hQXDVLK3RHk5eZpy7BRLrpgzVJeBrPJ6CjDsaw1NDUpOTVRKmoMlk1gAnQL2W3aozKBJJOokeeyFoA1wGH7wt09LZ0qPFP3CzCKBK6GJ/8wzjsP23JP3m8S5zYFgUFOmTrXrs3jpUu3ZV6zU9HRbJyZMnKSSEJwLiPD27dt0zNix2n+gVAMHDrXY4cCB+7VgQbdKOl2B6KHb71HJ/gM6WHZIKYkpKi8t0/Tjjrd7lONEYQhzNxJX5i7iKSRV3DtWyU9JsfF4/rkb7P1OPPVnds7cS6//8W233rZIJ5w81RISkkrHmwrTJx+7PaSXmhZCxjz89P1W1ENmOCs7y+RdUb9CUOSdv7uk4oTx02xdm3HCDFOJYi60twWUkpRmHFcSDrooY0eP0wsvPG8JIBMPlUpgasQO3KvMg/q6eu0rKda4cWM0bMQQff/DUuvecI0S4/Fxybe4DC4D15DzSM9K16JvF6l4f4mSUpN0sOygoiNjtGXtNl1x6RW6+uqrLdkEvs14sHazhnAei/69SMdPP17/XLBA+w8esC4291R3Z7cuvehiZWdm2/3ikwP3eVlqbXJdJlvX2KPojIfc5dnHSVjoPuIXM3ryVPRiFBYWUEdXg+IjE9E/0tKF67VmxXaNGzNV2Xk5Wr99hS67YpZWLpNOP3We2troRCeqqxs8ULTCw3rUGWxTYlyymtuqFRXOGk2XvsaMXiPCEtXVyY5DjNGt8EiU34A/RUjdFFty1NPTrqiYTiNbA5cKdkcqKjJFYeFdCnRXSD1txhOMicpSd0eGuoLhiguPUVtPs6JRgIoIV0d3iyNwR8BD6VSgdZeee/pWzbtlhhYuWqk124rV3BJUY1Wbhg3qq9tum22cCjhpsbEUDSmctCnshacfCkbhEtzWJHUFFAt+N9hjBGLIt0Zsq6q1YMQ2JQyDeroMmkAwyYaHvCHBeGMTGwRZTZcFJqeeeppGjx5j1Q5aVbTt2ARJJMx5VKisZJjfAq1qTsw7oLIg87+zi8GDaIfcneNSGCfd2ucOEjBy3HFKSs1SanqmsvP6qPpwqVobqtXeUBXa/GghO84ED2vsmCtuj4MxQbSKIQhIsEUh0OWqZjaxYuOVlVOgptZ2qxalZWSqqG9/pWfCAYlSuMlfBVVZXqbGhlrzjYiODFNVRblhvBvra9XW0GQVEgg42bn5RmqFsE1VecLkY43HkZGdo65AILRROh17xsKqf5BMMa3r6lJFdZUtrAwEFS7+DkZ00ID+SjV8d5spRKEYVFpcrGg6dK3N6mxrMTKYVbSSkzXrmiMYTrfq/Ofj7eeaLABCtemSq64zAzqCNWRGwUkerqhQanqG3cQLv/5aK5YvM9fz/n2LNHXyZO3ZvdM6Wv/6epHmnHyG0tKzNHDIYONz5BWtVtnBycovdFhN/7j8ojWaNeMEXXerc/I9mqQb2H+RSkuLVd9Yp5q6am3fvlU5uVkGgUAlDAIjCeODIZWmFx84ZFyXQEurUmMiFUvQ1+MqxsDR2gLtllSkZqRZ1Qmi2Z1P+sr6EYfpp+7ZqpjOHsWbR0CUdeX4T0KAmhffIx8MrIafgScYJjoS3XFUtqLV3QFsB5x8mClJPfTyQD3xi1JLYlD6uNmSCDS9j5ZR/V8Bu/TuS8hBooQTsA31/ucn20g9csu3ys3KUlxMtCURCbFxhvcFphSMjtW+/QctkLnn/vtN8YjKPTwXfF3Kyit1yimnaciQYRZEofqQmP7vo5zA/XjEauOq6abYQILY3NCgqSfBB+BxRJXq/nmPWaIK7CyZ+7yjXTF0NDE8bGi0tYN769k/zuq99g/ctszmt1WTEuMtsOAerDhcqRFDRik8LMqSjNFjxloXprGpWdt27rQgh06QQZRyctSvfz+rVCJj+Nvf/tbUriaNn2TcB99RwGuCoLHDAsEuu5ZcHua35zyY4V7IM4LOKHBN64CGFHx8EmHEwlBQTAJh3ZdQImFBcSca3+7hK/xHdyAICD0kyGv8M294eJUcyOYEyWzOPjD3PgXMZ+uQ9HIxQtwf0y+nKkU32RF6+SzfXTAYWcgwjHvYv+/RCZRPELwJqPeF8MmJTyQ4Tt8d8XwND9HifY3cGOWU/I4mcXuiOIGc/yzO+2g/ISdz2mWcJboDBnkzpSY655lWQfbHzhpLAEbww98++OADTZgwUdOnn2Ck29S0ZEsk4HZBnGSe8FwCG5ekhRn0heITRabuLrc/5eZl2v7E74YOGaaIcNRUSMzoPrkkDT+kfXt3a+/e3Ro8ZKBBXblHq2tr1BroVEeo2s24sFZ5OBKBDvcx58z3HL/nWzBuRQWF5iNAMETnmXM3t+od260qj2AFcA72C9YWkpLLL7/cAvGh92zUq6fWKiE2Xp+/6Yi/r3/2qn22ra5dXXbuJA0kDJib8ZVxpkNjTtjNLeaf9NjxD+viP15miAKgPyRvcOEYl6LCAsXHxqrg0mvtfeODE/QXOa5W7rM1iklJ0uZtW60qnJWepfraBh0sPaDC/CKTzwT/z3lzvhjU7SvZ2+vEXFFxWJ3dHaqpcx0ejsk/gD3T8f3in/DseHiFpJAq03UhY9F+9+i1B26zZxza4NapW1+7WMOH4m2VadBIuq9fff21SdojclJVU6Ohw/DYSDdOT2sr3JES409VHC4zTuHkKdO1aNEXWrT8a4F03pHtjuLGkdeotaNDeQUF2rl9pxqr6jVrxkxLVoGjMf5cY+4VOmisdXBmuKfp2DA/flj6G1182bN23486ZrRxPygovPlb53x9/JxzQl0Zx8Nh7EgegelYp6vCdXQ//OBTe/7P58+z+cU9yOdR0ee8eQ3PhV+y/NvV9txrb77SPot5hlx/nwIMdXdr2rRplvhmZ+UYFxLIHskjAhM8l2SIQJ3zoPBRV1unor5FKjm4T1k5mdq0YZPFbwP6DTQzY5IIElmS2LaONjMF3b13l9o72T/DtHnbZuMD9M8fpNSkdB0/bZrd93QRhgwebCgWkrKlS5dqzdo1JhWPT8WWbVsNhkahZeaJM5WenKasjKzeTh5znHGiAIU0vl+XbJ0MxX6Mg3UWa2oMYQGML6//YNU39igljX26Q63tXQrvTtTqH3do64Z9qqlqUlJqnG6Yd4EOV3Tr9JN/ob3FEKZjFRuFaV+U0QKkNsXHJBgsPDGJtbdJ9/1ynvIKExUdFa76uja99OvfqaS4THl5Obr3/jsUnxhtQJ83XvurNq49bPHELbfP1eixg9Ta0qGli1fp4w8XKSy8WzfccrZOnDVJra3t+teCFXrvz0uUGN3POKl0jupbKww5kBAZq2BYl7piAgo079PgUamae+4UPfHQ5aIRsnDZVu0prtGmNSV67qmrlJps4pkGeeL8ZlJskQAAIABJREFUQVcYrfvuO28MpiDZGdajhOgIxUdHKKy7S411NaqpAqPcZGTMzq4QjjXaqeMQLLFBsvhjwoXCD5KLJBE9wXAjNeIbccqpp1m2ygK8ds1alR8+bK1kqo1UKyEBsUnQeQCm4Nv4LPAs9I2NZNkE+q5ahgyaVaoio6wjweY+YcYZWrHoMyUlJGrgsDHKyOujgoEjTJmj+uBeNddXq7psvyUBYHJh7lN5ZJMFdoUroFWW8O42OEKEbbrdhkuLMMx4Le3M7BwVFBYZsZbOBl0YAgTTW48M16EDpTqwv1hDBg0w1SZgRWtWrVKZOXKnqLmlTQMHD1V6Vo5q6hq1c89eM/8aMXK0VVjpcNSGDIS4OZBtZVOIw1silgtOFtgeOi6ZBBqbB2Z3fQpplcUoPCgjRnWGpNoi1WN8AuBmXhkEJZCZV9f0LsavPwqmt8uC6fnP9+39/V9fDqi1o1Pd4dFKyci2AAmlBqAFI0ePUZ9+/W3DISFct2atuY+nJieqvqZa27ZsUV1tjRYs+FK333m3jhk/yUhTQMYIuJNTkhUR5WVRj2wMH76bo/jYaJ158YHe4+CbT1+NV0JCnHbs2q6YuGiDv1TXVFpKSABw68P/6Wz98G3bLSBOwrU4IkwRQWf8xawn6CehAGaCOgP4/GvuOeJm7T7YBc7P3rNNkZ3dimW+RUQ4oYFQQuCTiGi4C5FRdl0IkEmoCZAwOKRLFh6MsMWYIJlr9vBvBuvdV7rNbO2yG3wQ3qx3ft9uUD425HOv9KHnkYRG6qdn7llqOFqqb2w4D7zgzPB4vP5YhSIxdENtIy7ektIOfFPiEnS4qsa6iSefeqpOOOMsVe4/YPOPIGHjpi3q22+AEhKSLGABjsbGEJsCJKFdPR3zrVOA0hPt/907d6i8rMwU16648azez7/uwpvtusbGxdg4o7wUHgwqJz3V1Ja4TrYxdXbpxXfPDr3ObfwPzttu3UyCrISkRNtwma+11XUK6w5XSnKaBesktrSL6QohgEAHiKQW7DSdMzo7AwYOsI4DpkEEe+ecebYlER67T+eIAgTXzVxF29qMF8RldZVzfGfi7L+HFtha47kSR6k4QaZlQ6bD4mFOVK7ss1BNCWFbfQLheQde6tQnFOb5Egrq+dyjYVTWmMb0DD8Bc6Z13AaKGAQjnqvhuyc+uLe2fLDHjsPDlXzHwMOGCNI5Vn9cR6s0+WPk2Pg9SY65e0MoJkFGeCPUVeEY+J3rLkTZ8313g8CXB3/z18DzOHiulz/1XRlPYPcqRwTjKDBRFWT+eLgSwQfBDsfFOHgXXKr8fDYVStYAdPmRfezTt9AqyQTBVG3ZmDh+gijWURJL5j9fmcCJCckGZ4qPjzJlMJKKjAzXkWb/QaCjuaXVqufIfZcfPqTKynKDPBgKNSJM9U2NVohJTkuzwIXxZzwI3jhvOgse3w2xmACJ4+G4SBLiY+MMVttY32jFN5IeVJXWbVhvQVKfvn0tMGVsgKsQ/GPKRsWWPdr8GEoP2HyhgAQ5mfvQV+4ZN+Yvx+DlXulCeNI3CdUbl/7Rrt9P/vZTDcQBO9hjQh4mi5qZYRLIlPOyLnAS0yQRz8/NseCwsG8frduyUYkpKZoxfYZ6uoJat2a9yg8dNlRBn8I+mnvhXHsd9/zGjRu0dv1a7T+439b4gqJ8tQccMoHgmPnHsTIWhfkFVmj49a/cPnLu+aeYbDxzhPciyOUYLrnsEutsPPGzS+15JBLvrvuV9peUGOyMccGbAWgLqm+sAwlJyVaoAJ2wYcNmKzCyvwFPJYmAU8ic3LZjq5au3aIpk6XWxn6afdLJmnPKKXrm+eeViKJVWbmOmzBFddW19jkEzSSN4My5NoZ2SEmxRJA14tXfemL4Bk2ZdrMF5cceP8USDvw33vnDTXYOd/3yQ7sPWJ+Q9EVFjPvPGwC+9rKDkx1R0fMJlitUnX7BL+zz6G7x3h6uR+DM+/hkHJj4wH5DLFkGBsQ8W79uvcHScnOcvxJwUJIY5H9Zp3g9CS/wVFzAWzqaTNlz04aNJmH/Qcpn+vvsv9prmevcE2XlZZZEtHW0mp8ZX/cfOqC8nAL1zRugsJ5wg6OjagUcj+vLPGA8kRVu72gz7yhgUsCq6PTgcH7dT65TT6DbkgjWHs7TFV7xT0mzucJ96MVOPP+MsbHOaShpda7mBUaq7onoUVV9ldJSc/T66x9p8oRpGj8uX3949TMdN228ho7M18FDzbrsoqe0eUOd4uKy1djMus1x9FdDfbUC3bUhbkST8guStGHT8wAOtHx5nU6cmaZVKxt18dwr9P57H2n27Bgt+rZNk6egmiQNH3ylnn7yec2bn6uFiyo0ZkyOBfj9Cm7S6WecpjffPVsbNrVCodTgAfG66uKP9dXXqxWjeAVEUbFH4ZHhUivsylbl9Y/Vk8/eoQsuyFNEdwi0HCZ1RkpPPPu6woKFiomKV097he6/92KLQ3uC7YqIoAjfpbCrLr8gOHHsKIX3dCrQ0mBQpsbaavV0ovASZ8EEVUtM3Kwlbnr1uDwHXDALEjAu3hbTuHgIzi6JCIPomF+guRdfomAwzJQgwL85g6Nw5eRmKzUl2TCkJBVUmmqqXUuPxcm1s9tMGrO5udYqOyb9Z+7M4b3444ysfCVn5mnXhuUGGXHO105NIKtwoJIzcpVVOMA2taoDe1RfeUid7dioh1vlEeIeCwRZGz+z4dKN4O8ELMadDI+0JGrSsZMN9rFx8xYjYXPzxqHYBJE6IV77d+/Q3z/6QJMnTtDECceourJC//rqK8PT5+Xm6aOPPzViLu67wfAolVVUadDgoWpobrEA6vIrr7Tgn8oQiQETHIUdKkkkPLTyCVJN+ze0gTNGTPSY6CjDwsdGRenQ/gNqZQHMyjKSe3dbk5ob6mzhXbFypXU15px0ksacvtOu3/svcs3AMnbq2nsdBf8Pj1e7ym10rJLSs5SY6gjYOARX19Zp0OAhOve8842TwcJDcjhpymhtXrvdfCgwSGOxxKGSuXPbvDuUmZNjkCiSGAJJAvnUNNdK9cTd5x9D/i5BP7sz1IcN/fXVR5pU1KdQJSUYt0Ro7NjRRu4y74ioSGvlz3vUE5NdBWrZomHavOxbJcVEKzqCBNcZQrHZ8gDvCOaQudzU0mSb+8O/nxD6RPflV/fsMO9IqhG+imvKAgQhuDzTYABLCQEXvQV8H3yia3M9SnHRcQoPi7RqC4twn/79TPmDDkpdQ52uujlCn74bZ6TApoZGm+O0VW+8H5f4Fb3H89KD5ZYIFfXpoytu41zprB3hUPzxyWoL1vlPQskijjHdzpIDamxt0733329zvLBPP4NeVVTXqGgIHQfp4/ezTOqYSuy4MeM0cMBAhcW98B9jwQ9b187Rzu3bzRE9PzdHWzZt0vwn4GRIN14KhjuoP7x/9VGvc1K6j93+hs2Tp15zcLMjvBe/uY2z3z7/4NfWnWFzdEFnguqqGhQXE2cb278XLzZBBxYyzPHoGnIN2NQ2bNpo98WxU6Zo585dFnQwB7PSM23u859gqrqGym90r+R0eWWldTQoDPhA+OiqOYG7KV4Ypt8liPwnSCexARdP0kIgynM9b8BkUcGmhqA+nN8RrgAGSz32fsw7H3g7rgVeNpG23hm0s6bW8ML++WzUBi2KinI+BRQPQlwOZ3QXMs6DX4Di0X8pj3guha/++wTDE6P52Yooof+WsIRgphQ1OC42ZMbIH5Nx2ZDRDiURjtPm3sM4Qk1NNn7+3Dhv/74eguThUJyzeSe0tdk8IOinK83m74/ZZHhDnhWMHQEOz+XBc8yRl3U0Hhx0jKn3FBTmWZDqzOw6DeJCUME6x3sRMCJlCUk0IyNTyUmpdgzxcX6cnfM20FPky1GtYY7t2bPbkoiW1ia1tTbrwIFS4/C9csG7djxX/+VipWdlW7Dukyif/AAxGThwoAVD5hpcUGBjxThRsaYYQJUciWSCHq4DiQfBEsEP15bzRuqUzqoRc5ubjfPDGsOcjAyLsN/xPZh2qt+cFx4BHAfVZarf7J08hySFTgbXEnjjjl17TFqUgNbMRJsb7ZpQ/MO8jSSqvbVVN5/k5GhHDdpsXyde/YjBf/u/WqClF67RFZddaZKeq1esVk1VrZ0TqkRzZs2xseHc//3tIn33/VJb4w8cPGB7HUUjkhWO8cODTn77wvyzbH8bMXyEO9718KpyjaDMHPVBIonZffc97pacp92X38Q+rEBHu61jSIISwAPFmTl7tr5dvMTk3ov69tU77/5J55xzrmqq62zOcwzorSFQUl7u1Pzg6JSUlmruxVdr2arvNG78eOXkF+iFl14yJ+v01Aw11zYYJ++CCy4w+A5zF+4HgTfXn2P1KlVwQXgwf/mexDMqPtrmDQnUgr8/aH+/876/9fJfOF8SP+YH1+zvf3F8kCMPuIW+y+0V9Jx5xv2P329rD8E88QyfCfSPAJyxGzJ4qBLjUozzwL1CAM9z8XigOk/SSkCfmZFhzzl00KkKkuzyvocOHVReUY6+/NeXlkC81u3gWC8MesrWY86Lex3oUhcxaFdAARzpG+vU2tGmEcNGKS+jUH0K+xpkmnsaDibvDY8HSWGgVNy/7K9cpwkTJ5qz96RJkzR+3Hi1NDYrk7grNbVXVpvPZb3i+Y7rGdsLwfRwTC81TfICxCk5Jssi7NaOJsUkJJkB6mtv/MtgtBizfb90oa69dq66expszDpapcce+V7PP/+6YmNzlRifp+raQ4qPzlRroElREUF1dtepoE+Mdu56WW+9tUd3zb9Zi5d8ptS0eI0aPEqr128x6MyUqSfqqWfv0LzbzlWfnJ/pV8//WrNOjVf/QSN05VWX6fevPKBjxz+g6cfP0K9ePkmDh89UZlaClv+wQNdf8Zk+/vBH9fREqScqXF1hLVJkj8I6ujR+bH99/M/5Ss80Wykl02Vo6bFrEZYUo2+Xb9TO7XUq3l2mscMGaMbxqHWiEMhVpMDZpbCZJ0wJzjlxujlZtjbWqfxAiSUScVERys5Mt0WEDgMBpMmPBTrMDMjkD0NOgASEGI0QuL/60REDrLuuxRXwQqWnZ2n5cqeggfU7lUraiNyUVDSQ7COrJ4lgYTLZxESgRXQbpNLiXaYqxEW1SiELZ6gymJKeZYZzbfWVxnlgMlDN9RshVcfu8AhlFw5QTp9BZkrX1tSgxupDammoU3tLs0G2MILD08DBnsw3PCTPGG4+DpAD6RYkJCZpOVWD8AjNnjPHqkUAxXo627V50watWb3KjE2QQoW4xeYCwSYvN19r16+3TsSEyVP02ecLtHPPPp1+5tmKjo3T/gMHraMDTpKKR1JqqrpC+F9ez8ZnhlShcSDgd+7eXUZ2Y5IDL4FQi6JBVXmFGeFVHj6kpPgoRYXLMK/Lli8zLP3FF1+szVs2a/uObWbchqQdlXKwwtU11U6dgtZed4+KBgzWhTfeoRceus/kNseOG29BKJsoGy6dnTHjHZ/gz29+oFEjhisvJ8cqJ+vWrzOeyVTkXoEf5NLuTDCZOngoUbGO/+GTiE/fK1RLc6NBwR5/8Yha0YM/263UtBRzXwVrjIvlpEkTQhjpDtsYr/q5w91Lrp299MsC7du0UjERYUoOabm3YMsYUpFhrnGtSSC8xCRjABfnnl87T4iX79ll2tleIJZgzRIIR2Gy+UIyzfeWZFD19au3JR6R6g6gxOQ8YghcUK7g+lENIMi68Z4U/e7JaqvooFLRHeg0IjDVvVsePwITeu3JeqsudnV36hfPHBv6FB+ES68/UWWV/8iwcMVERtpmlZiUoo07dmnQsOG6+qabFGzv0M49ezTsmPHqbGlTdOr7aqm9zJKLdevWq7a23qqD+aivhaQPG5sbNHqSSzYWfNjP4FIpSUmmu752zWpdfKNTjnEu3/5B8sMi467FvCtesfvslb969St/Xi4Jmv/TTRagocJE0M39xjqQmZFtGtckEfkFhfryyy97kzakBGvr6i0xPfPss/T2O+9YFyM7J9cw8WzSpSWlFmQTVBFoWtDe3GJYdiBPbIbAQOhm4F3jTdF8YGuQothYMwr0hmPmGWDeEJGWlIIfNugjSQ/dJ2A7IXM2EmUf6HGebHYeMuR5AwQH3ljOE5M5TjZrgsO66hrblL2DNlAd50MBJj/d1jzO0RKbkL+DzVM6JqHP94GyIzU7zoGHHvnui08ifEfAJxcEpn7DZRP3SQSf65/ruRY+wfLdEN6D3xGA+PdhA+f5fK7vfDA2HJOv1JNsO86CnJhDbY0Fvr5DxDhSZPFdCNZh/uYTRwJL99x460bAp4Kr4E1NV6xYbt4FMS87l/rYh2rted5/Z8iQoUpNSbdAKiM91fYr5icVWQpmtdW11pklkcQIDWflmpoq64zW1FIMg5vRrYNlZUrNyLbEl2CL/wQzvgpLEEbAxtigJsN4TJ8+3cab4HbShInW+Q12o1mfZusF54bKGWOPkhNjyVjwO+YG359++unGm7j50lvt/H757L02niQR3seB763bV1sbcgR3kCIHO2ywgBQEQXllteHoR44Yqf59+6i4pNgUk9JTSbJabc/etnWL9j/pCgR/3eKgTPPeuF5VtTUa8+eh+nD6F7ro/As1fdoJRsglkcCAbdaJszR16nF23iSKm7Zs0t7ivRo9ZrSWLF1shnwENMCnOM5/VDqexylJJ+rriCW6Z9TtZsqGA73dR3SIenqsSk/SQXLywguuUzF//g0qzM/X7l07NP6Ycabyxvtyvsip0pkEUdHQ2KyUtDTjReI9Mnv2HK1bu87iFbqv9fW1RvbmZxQLESA59ZTz9O2ShcrJy9fhqjIHlWRXa2zWkP4DlRiXYEE/QTrnSkLGfeSdt407unu3jfucOXPsWnP9TT2sw3WUmDPcf8xJ7mfew/uZcL8Y9zM+3iB+vPdzj90eWoy9JxIdf59EuGLhSWdfa2PEWuvvR+YHCkYcEx5gYPNHjRhlhTr4EjhO/+vrr0y0wOSPgXZHRBgnsbSkxI6L+93WmNho9R/YR9/98J1K9pWYwEZMdIxGDBuhvn372RqHKiKdCLiNjS0Nagu0qba+Rk2tzcrNzlNET5Qy07JVW1dj19gUvQoKLJ6EUE1XhwSc9Zl5z9rIWDEewKbg4CTGJ9oYOl+gsF7+kRPmcTEn9wLfM+99N5T4gH2Qv6FyyAkEAq0Kj03Rku8Pas2GXdq9d7v69s/V1Vecp9zMcEUIla12qTteWJ796S97dfNND6urI1Hx0QMVCDgYJDwHpFbzijq1eevLeuftvbr7F7dpyXcfKS09QVOOnaEl3y5VYpw0bOhEvfzq3brxhouVEHGm/vqXD3XuxfG67c4HNXvOdJ19xskaM/RmnXP2hXryuVm678EXlJkTo9tvvVU3XfO+3nvve4VHJCtAMBnfI3U3aPCAbK348SnFJ7IvSbGRuFOjUx6hlvYu9cTHmO/1399bqu7WHtVXNmrWidM0YVKmFdHjYrvV2dNCFLTdYp67bnlWET0BNdZWqb2xQRHgnUKyiJHAT5Jd68076RmOGJZ6aFMmCPFJxDVnLbTKPRv1MeMnavKxx6m+3sndUVmnekYIhk8BQSG25JBkkXekqsHi27sphUsNtVXq6XaOqLYJWhDonFFpifITOD+Oj7YTxBtPoIG3AfzByJCRkUpITldO3yFKSMlQUlqm2luaVFd+QNVlB22TItChXc3rCTbBydGVgGxNZQeo04GDh2yCInuGPJ+phlRVmlIREKyszAwL8GH9czxApZCirayuUVV1jc6/6GL96a9/U0dXt6afMFPDR42yav17771nmT6yeWDOeRiESy7YZLF2Dq0dVmVmGMCFoohEAtFCFaqx0dzGkYjtU1igmKgIVZQRSDm4AZs0kA9TCWlh4/rWYFkkEZCC2WwZ0BEjhtuCVMlmmZKqWXNddfn5B+416AuJFc7fM2fNNlLe8mUr1NrSoqlTpmja1KkaM4Xp52BK7/yhWNfc6Dbrv7x1SFOPO15FRX0UneATiNBaF4IQ/fn1ZB3YX6r7n0izP/z20VYjjWMoxaa1d+8e8wwYOKi/jT3kR+YhrXnMeVCSuOH+It177wgdk/+jkbIz09NtDM1sBnx5D/PIBS68J/AG5pFdtxBx0+O8uYYG7Qgp2vBCug0WZNGNoF4G3jwCCJOrIlMdty6FwhRo77IOA0RjgmTwmmdfCwbbPf72+x473wjmG1yLLqfYwGS86ckj3hG9L+j95pKjKkxr9NuHflQ00DfIbSjiBALKL+qjsOhYFfbrb7LFJL/5RUV2bDFx8UpKSVVlVY1tmD/+uMwq7jNOmKn+ffvbeIDbbG5t0qDRIQUPSZ/9Kds6HbjRY4h4+bwhdkS3Xf62Xvnr3aGjKwl9JYng+/92vT5yNrddtdqKFQRwJA8GLzJIEdXuOMNSDx86wqp3bBY/kggnJtrz+Iqymskx79tnEDIghyQRu/fstTWGTqcRlEPERsYA/fv8wiIrYhCM04ngv+uUurWCh22sXNsQ/8qC9BA3gvluRmVwIXC3TnRFDAugQ5wEBtFcq0Oyk151yCsmcX8TQPKZPrh2nh0NlhgTdHS0tvXCC/ILCiwZInmwJD8QsKIJhQESGJIaL0nLAoGiFR0Lnue9KLwykz9XNs3/hlt5robvInB8/lj5ymu8AZ0nc3M/+HXbd+34nSdmOxfYoL2W53E8rLkE1p5nwd8JFLhPLTC2z4o2OAvny3l7jXcCMMaOIMhjzJ1xWpV1/FxSFTQ5b9R5hg0fYhAZHLJXrVppZOnMt8Yo/N7y0DE5Aym6EZMmTVZWZo4JfxBogiWmcMVazjVHwYiOOYUBCLebN2+yewWXWCr1iD8A80TVp6Wt0/hjlhRnZtr+x/lynBw/58+5maFoCNvOeRK0nTR7jiXJcCJ4LQ8jGIfGo6q62qBLT/6zXIs0x/4e/Xt4FAVasnSpXnnMwWPmP3anBZfmvt3YaMErQRVJjL8eViTsYN12JG1+T9eFbibHx/w6bupUKyKi7ucKfglWePr3om9s747+YK5LIp6Rnhr9oJGLO4Pdxg254LwLDNK0bfM2Lfj8Cwuw6UKccMIMS5YJ+unMVlZXmnfPipUrlJGVYQlZeWW5zRmuA4WBfwTcenRWxMkWwNLpZz2imn7BeZ7b5osbrpDx0+sv0dAhgxQTHanjpk7RimXL9N133xmHhPvjs88/tzUcdAD7MQUJOFz1dQ0aM2a0JUrsO2PHjTFO3sKFCzVz9syQV0GD8gv7QijVxs2bFQZJurHJvCAmjh2ntuYW6y5wz3HNGVvmONA77iPueeIX33HwRob8vKe02O6VLzd+Y+dxzsTTbT0DHsXrWCd4L+6l9eu26MmnHrH5RTLA3xHjIPFc9M8Q6dq4I259G3Ps6ZYw8HkE/+9869T4nrv1qdBcLNKGdZt1ztnn2vzB76e5pVkk4czfnOwcnXzSSXZO+PfQaYFbYxDBujqDpRUU5Wr8xPFat2adcrNz1beor5HseT8SJbsfIsKtk0AHoq6p1jgwnT1dJoiRmZKl6soaFeCuXlvTK6BAcg3Pg/vcOp0dAV14wQXGnUBOt6K83Di5eTn5Zi5ohR5XQu/tdJIoMe+5F7zYBbEd4+bNFynQcu8mJMa4aDsuTus3lOiHFWU6cc5M/elvH+mGGy5SaqIUHy3FQ5MiqoZn1yV1hUlff12tay5/RJ3taerpjFcg2KVoJSqAAHNBs/bs+53efL1Yjz32gD765PfKzErW2BGTVLp/jfaXSKedPkNPP3+zfnb9xeqfd70e+OUjuu6mQtU1UczvUkpilMaP+LlOO/VcPfb0CaptxP+KJFa648b39I/P1qulI0pd4aS21copStAnH76s8cdIDTw3janbLgW71NAaVFhikrZUS2hBNOyu078++of6Fo3WV18u0Ot/fFh4ToaHEdd2HEkibvzJY4pSt+oqD6ulrsaqt7HRyElhrNZmCYFVUKIiDf9PEgG+2xb6LjYqeAbIpSaYoQYqNsCZYuMSVNhngHJy8mwhZwHPyUZKFgxwu+JinUcESUKgA+WRBuMCeBJfEOJjEPq505S3ZT6M0CyonD4DbYOv2L/XFhGgLURHViELYXW5gSLgceAFZeZWTvbSjOky85RZ0F8Z+f3tb/WVh1VTfkB15YcdDCCkG8/kAyvJzUMg6SEPVOEZE46fxderS/AzlUpz+QsLU3papil9QK7bu69Ex8+YqdqGZtP8j4tP0jETJxqU4uuvF9rigioT40PwSlAZGRsf6sIgJeg6EgSIBJ08b8vGTaYEhdQsEnFJ8QnWocjJQv61UPtLd6u+rtqOj4WKc+DmgZBNQG743Uh4Hri3osCE5KLTf29ubVNbd7duvf8BvfrCi0aeHzhoqJoaW1RfjzrSAJPL/e677/XeJ07K9Ui1gyTCV0F8BeQI/OaI98DRuH/pxacDxo+571GnZsLjyTudGy1tdDZnEorqqkqrBhX1KbK5ZQofFVUGL7ngpoAwm+sbu8ASVdruBJGMD90A5g+wuuioSJtDdHrwNHHQlZAxXGSEw7Ub9ClgARrz36qoRlR1zpVAVlyyJ6tmMV9ufihfLz8EryPM4ExNjc2mOASpncVw1lw3Hq89VWMdtJJ9e5UANhMn4DaIyFEm8wt/5NbnvQFe73CEvpkS+kqAvkMv3V9qhGpw1MgmQ6wmQY1PSdPBw+Wqa2iwintWbq4FNxnZ2frngi807fjpFlRv27bDFGdQTAF2wEIKkfLAoVLrjDDHkS1m3pGspqWkGJSOawJXhy7PQy/jaI8HyJEOivf7mHfVF7ZOvPjHSUedyCDdfs2HoSKF83sx3kSgM4RDTjKfgaLCPhozFqnGFi36ZqEFVGysAwYONO7V0u++N+M53p97qa6+0SrF+QX5lmRyfangWdU1IdESFjhIBEZ2T8MBiYvvhSp5jCz4ruZAAAAgAElEQVRrDuRN+Fbc98CX6BYBXyKJ4Bio6FriwI0UMm3jBAnemS+8xlRLenrs+UcH0swbv9Z5SBPjzlgTBIBN371jpwWaJBAEl/xHTx+IE8UE5iL4ZBTbej0vgDWZoV6PFUI87MjzFLgXfKeBNcGrMHHcvrvA95yX5yb4Sp1PMPxrfAXTd0H8xfXJBT/7pIHNnud7zgfnyjGx1ngJRsae9/bHzG5MJ4KxY91iHfBJDcfEuHnXaa8hb3jmlhZLSh08VSbEwJ5DwE/Vmyqy53pwbSkWwZ1BEnTkyFFKiE+ypBqZYryMKC5RLOIckP3EaZ15TzICsTo+IdaM0QiyD5UdCkmC9lgS0W/AwF6iPrAbzpG56DtEjInnhtDBJUBkXmG4SBJRX+vgXPCgrNLe1mpVaNZsTLUe+LDYhp1EovGxWBunVatX6+r33Nq66pFxllgQuPEgaGe8GTfmFvcc3zOufA5kVZf0ZKlf/4E293nNuLFjzD9q2/at2rp1i53jS/N+p0X9HALh41uKrCjzbuAD3dNnnlWTccxNSknW6BGjlJOVq317irV181alJKVo8qTJSkpMtsSNzR3TsPLKwwZnAhMPcRs3apKL3zwHLMk7XrnzOveiS63LCDcJtaZTTj7ZxhWiMAn4zu3OR+L2239lic/046dZZ2nHtm2GfPBqkQTEFCKacNUKi9CIkaNsrWTf5hjKD5fZ3syxHDhYaokTXWuuN7yUmtomDRgwWFt3bNHmLVtN3Yn3w5DtuGOn2J7C+gN/hWsO1Ib5ScWe6/CHV17VA48+aJ/BesAcJ7DlNcX7S229e+FvTlnqxrOuszWAv/F83scngm+8/o49Z8jQ/lZsYJ5R/GRM2P+5V3jtgo9csjDrjPPtXmRO8veFOxxJ/aenXGsoi6SkFOVmF6h4X4nNT/wrmH+gGFBlmjlzpo6dfKytkdzjK1esMGdv7pGW5hbNu/IOe7/ff/SyUikUxSVY8gj8mfnLuTImqWmpdv3hQtQ311sSER1LoSpLjbVNBoWaMGmiJdDI5x48dEgLJzkFsFnLZtp8B2oHvO2cs87Wgs//aUnRpAmTrJBH18QnyR6aybh5mWkPL2TdNaJ3W1svx4px5lpkZKSqiwLX/0PXe8BXXV///6/k3pu9B4QNIey9FAQRERAnSt3iqlq1VitaV13VqmjdW+uuFq17L0QBZYlMZW/IJHsn9+be+388z/t+Iu33978+YkJyx2e8xxmvEQjoQGmT3n5vla69/jS9+8k6deuWpWMmFgq7hyRrPTvbBySog74Egz4tXdygU0+4WEkJ/RUOpiusZKWlhhVN/FVlFW/qxee3a/41V2rlz98qEPDpyAnHacvmxdq3r1Gnz52pv993vS6+4Cz173GZ/vnCS5p5ktSjzyj98erLdN8912hY0U069ZQzteChCRo26gwVDsjXpx89p8sv/Fj/ehvOTA/rHIRDO/Xk07fq8itGqqVVSkuTAtB/w2gHx6khkKK9YenaBV9p3u9m66whUsmmBn35zVozYz751FEGf4KnHA5DHNd660ScfsrN6t+ru4LNDaoqK1GkvdUkX4ETeQ6dXFwjJif4LWCiGkLGyWRjwrz0sZOqvPCk9zqJ1ciYwvSGaM3gxeAM8hneBt0KuhoXAowhn0Pgi1QqFXU2R+sGRMOqr6m2oM8jBaKB27VXoXr0H6x1y75SIC5OPbp3c7JVEIrxg4hJGpqhFEdrxh0UjoGYIFtIuugUnkzSMCNPmV16KTO/m53DoYN7dahkv0G8vCq0ZfatLerdu5dNfPTHqYp5LWCqVDm5qDlUuSpOKz4S8VYVxd8Bs69hI0cpr0s39R89RqGmFpEWNTa1qKKy0tqdtOcY0GC84UfYRqo4W3jYTKk6kkCASTenY1QQqmt0qKJcqLigCgXhzFVJG9WtIF97d28z5SgmLROdhcvJyMWrtQ0zsoBpOrPB4P/BBCopLdZfH8fIjMfJ9v9NK1Zq69bt5kzOjK+tbVQ4HDUo2OLF3+mz756w521ZGzT8InCBa272JEAPN5fz2qrehvAbsTr2gXrrtRw7jt9f5cBBKz7tq6NOydNjd3yuAQOKbAMj2/cqi2zyQBW4R31699Z518mSiJEFy+3W8zwSSwLeFhKOOAj2eJK4RBkSMjjZMDKYZsbn5D+pTLXicoxTeQQlJid76QVahkWPXTM2FRao+Qv62zE/eON260DlZOZ0cmxIRPsXFSmQELCgu+RgsVOEaGtTrx7djctSX1un/NwcExEIRSL6w/29Y5dlmu6//sUYnCqqvz58Qez3q3T//G1KTko2uGBacoot6gRAY8ePV3MopFHjxpu3Qll5uTqiUY0eM1brNm40fgBdAFrL3NuU5FQdP+t4S2S4lvCWogI6ETZ3UiqzJA90v5ICVHWiFkTZ9YiL6paHvMRGOvvEF+zav/25Wxeuv/R7PfoyCi7efXeJ1HMP/GJJA3ARvmpr6mxDA17C3IFnRcWpW7cCq0jTZQMPzabgYD6Y6cHpcZBDoIIVlVXOeyUpUe2hdqsa82AjzMnNs2SlaOAgU5bhIL1OhJc88FxvDTGeQ4JTMOK4qPrxgMjNXDWcf6x7YTAiHv/TiWCNYT3zpFq9joVX+SWA4xp6gboX4BE0vvn6v6xaB8aaYyHgI/gZOmyYFREImDFGIxDwgn4OgSTCgzN5a6dHePY4BV4Q7qkndZKyY6pRXoeC9ceKOHTKYpwJPsODUHmwJO87z/U8KUxxC43+YDBWaHF+E3wm15Rxxt7Cc/gd3z34hlPUijNlHCr1nlcFnQcCK9Zf1k06D7wn141gl/XXpHt98FcCJkOqOApRYa1cucLGJZV03oeAh8+n84W8MYpOFM2Qt6QDxb1nT4F/RkWXIsS+fXtNRYzkhrVl/cb19n5ALvLy82xfy++SpzY8d9pCGjlqjF0/AhLGIA+PX8L+YUTUYNDGM8fPuIKzkJmeYQlvpMP5k2DIxgOZZGQu4Q/RTRj+T1dweVoOvnTPO6tMUpNg+rPnvtD1D//Zgm2uF9fXSd46WWNw+SYXiwx5TB8fTgTH8NpZb+jVilc7O/l9evcy6CxcAK4p9+Xp61/QeXf8zsjnjEv2vwfmPWbHMeeO45WaQVCGhHyiRgwbaYla8YESZaRlmHQta4/BRtLTDfYC72vZj0vV1NJknV2gZMi93nWzC0jd+tEmTc7SbTP/Ysml8YDi4syJm2vEPOFavvDcXzX/+sfsc5qbGg0lAJxp7+7dmn7sNBsH69at09Chw6yDuXX7drtn/YsGmOsy14kCFPsBnZayijK99hrJjLefuf3tmedfVW1jpXr17quly37U7t17TB6Wdaqwb28tW7LUriefRdJGB8LrRjBnXnz2n5o281gtWfSDHnz0/k7FLvgyyIGTKLL2fPfFhzr1rAvs3Lhn3D86ONxLxhBjh32ccUrXCVUneJR0aFi36BQs/WW5u4wxEatThp2gTwOxTrMzGdeF086Lwe/ytX9vsflzIZs6sP8ArV2/zhAXfBYyr6xN27dt1+BBg+wYOQ6M6fr26atfN/+ijb9gFFuuKZOnmBcWCUFhv0IX3wHBpxjT3qZDVRVmQBrnj1NtfY2CYeA1CWpubDFOQ/eePUx9ifPaum27bm92/JDTt821ws6kIydq8lFHadXyleYPdONf/mLzF7lZOH6MMdZZxj/rFj+zvrBucG88+WnmiCnrtbfbfSLGZV1JSyXRceajrPPfLtmrr79bpuHjizT3tMnqaJeyEqS4llijJ65VCuA9FlBzyBmSvv3WTl1z5d8VF+6q9lAmeBwV9KrXjt1P67mndujOO+/QZ58vVE62T1MmnadFixZq4GDUtR7XlVddorGjMpWcOE9vvvKmTj9Lyu16rM6fd5aefuIqDRtwj06bc5bue3CwevU5V0UDe+j7xQ/rit8v1sK3FqlDFMLaNWpEnJb9cI8JyvgRLQpJidA8FVLYF9B+OlEf7dcXG0s0rrCvnjm3u+p+bdKd9zyjk087Te2hCs27YKrxIuLM+jbmWO0Rbx67+yUd2L1DTXXVJvPq96F3/5tRErrUSGlRmSWJsOA2Lt427Mf/DRG0SVed9YORrIFAlR2q0oBBI3TiSafos88+NcIonYisrAwj0FIdSEpKMA4BcheVlRUWJLApgyAguKuqOGTEYQJcq+SFIwbPKBo5QT988b5S4Vjk5VqAwQCA5MOC64JAqsnx/y2zaHwK98WHoEBh/gHmRBtVek6Bcnv0VUZOvpobalRzqFzVZfsN+sRAYzGxDD8jwzYfr6JAcOJalZgUZViwTjWAAIiF05+QZKTkrt16atKUo5WSnqWWtnaFo6RIcVY5gijUvVs3nXLyyerep49a6uvVFg6porzCEhLweWxqZPJIuULAxoWTBdQ0tAfjxllnrV2Oiw5E1SGqxw5yQ8bO5KVCaklGtwLt2LHdNm0WMw9K9vtbHVnWHj6HceXx1dsva3bRpfbzy0sfUn19k6Yfd5z2Hzhom3DXggJLMoeOiznidBqUseh6+P3/7jz89kHSxjXTNGTIYCNL40WSkPK6Nq8ar2G/xaZa9kmlLepeZYHkE8m5AlyIU1JMMvjh10errmSeNq1aahAYNnTu2ex5Ttr2qdvKDOIEhA4eAWobjCu6OXS7GG9sMGD/2lg0ILKjSmKV5Jh3AGpNVHRNicVnC4+D4bjqNgknfwyHIkpPSzcYGc/lecBMgGlQCcfRPQyGNpbAJMRc2+lKIGoc9vt16Z0kEo4c98CN2yxAmnDEBM29zIkb8HjlwXqlIFWMilZVtSO7JSUrLiFBVXV1rm2bla0t27eZlOG1f3WB9duvZZqyRlIiBPB45WTnGmyg6lClcvNyjNzImGKjpvMQiPcpLyfXjht+ikdwve4+d5PuvmGRQeN27Nqpj9es1SUzp9t1+teH82NHmqY/XvCEEVmp7uLcCmyCqmdNda3KyyvsWLmXdBmAWlnHM9huSjB0BfiZriVBJcTQ/C5dreu5cvVPWrd+o3yBRAUSk2ycw3FJS0+zSqwRTQMJljjNmHW8BYcpqSnGCYETwX1kszWzLjT8U1LMRZ5WOR0uurIEvWyUffv0UU1trT3Hc0DmBNlkeJhIA4IHMYiIV1kncObBxu/BnLi2bFqcD+fucTN4zf69++zaewoti775xuYx2GC6E3w2kCoqxMjcYpqEyALvxXnTiTg8uHf8H3cMdk+bmzuTD2eUlmDrqIcXdutCDOIZe83hcCUv8bBzjz3PSyA8crVHpPZw4NxPNm8CKtZMAhIe/Jvr6alOcb+Ao+Ht4FVTWU8JAIzo27OnBTds8gTjfD7BmXUGTVGq1ToRFB127NxmqoAE/oxbOrHcg0H3IXkoVT06TKeeOseej4dQl/wCw3l3zcuzPQmuGAnExk0bbW8iMG5sarQv7jP7DbwEAiK6Ea7TE6f2YNigvh7WmnMi8ANS6rrXDsrCuQDLZUx4Cjlg/EmCSCI8eIpJaMY68+ainZJi6jyTj55i15Fry/vwN67/wgff1oLX77VzJVjiQfXX48VwbxjrvIagddWqVXr82X8p6SsHbfrHL/+wfY4CGfvKzl07rDrPNeS+kDwlJAZMASvhBqf695Ius+99T/+zPv+z41Nd8+llSgwkKTPDVaSzMrIN1sr4oTuLM/TadWuVkZmuH1f8qOeyX7TXnb3/DA0fPsyu0fIff9T7/17o1pHJaZo36CwTVMGFm4QbYi/eGre/fa895bT+xxtcB6O0DevXaf++vepeUKAu+bkqA2oVCtr44Z4v+naxya1PPOoo4z4+/MijxvsaNXKEbrj9bveZ7b/at7y8A8rLS9S2beP0x2v/rCmTj9VLrz1vxVJin337Dth9M+5nbrYVQRmTJL4kaFznZx59PibtLc099zlbRz97/0tdff2VNj+ZgyYOkJpm94vgmZiC8+ReGf8T8YY4pImzbc54cq+oLjFfkMzFqBbiNq+ly7UiZoJnSQRbsVfDmyiNrxltHYjTTjvN4OejRo1RbU2j3n33PUtcbpr/Fz33z+cNMsSxsQ5RtCsvK7f1i7iEQokVS6JRTTt2mn5csUzffPO1Ro0cpXFjxlsnwmcO9nRvXTJvvlWN9SqrKFVDc6MpNfkSXLGuNKbkhQJfv8L+mnrMMebZcumjbozxuGD0hRo+bJh+WLpM6SlpOufMszVuzFht37bNCgK9e/W2+cf8YI3x5HU5J6+Lw/rhKb55xRXmMOfC9Y0G2B/N+1cIPRIoRAMS+QEPkDyIsMSHqIizGDY61JgvVWHW2TY8eKR77/5c993zsnLTjlBdU5OS0qq0eMnz+tdrP+nll17Sk08tsDly4bnX6phjpmjBw+cqDfiQT7rrznf1nzeX66EHH9OgYXE67Xdn66STZmvBfZfo6En3aNbME3TjLRM0ddpVGjp0kF568TrdevOX+urLHxRVojLSWvTiy5fp9N8NcCbYhkJx0KtIh9QYkB76rllvr9mjcgXUM9Chty8artw6aeG7S8yIOZDYphNPmqxePWkmGJ2AToTH3HfQk+suulG+SEgdbS0GMcrMSLMqDBcZqEtaeqptkEB+rAJAtSeQoGffnWmvv/qc5aZoZMoqDU06+7xLNH3G8ZYwtLU2a9Omjao8VK4e3QsMn4iULBVhuhF8Hp0IsMzWRgfOhMlcDK8Jp4JAhyAyKz9fA0cfqa0rF1ulAow/ECDgIQQZVv0zYiFYXY4MaUdHhuXLkgjkE3EB5ipYFQbsMEpQQTPoysjtom6FA5Wd31WNtVUGnWqoqTDfBavKITnZ2mpBEyogTHiqXxjaQSim+sPEAkMPQR23ZJyGR4weK18gSa3BkBGM4ZAcqqq0z87PzTXspQd14AxMMSCCI3WdBVLJCYmG0Symimd+Es2qr6sz8jStejo9BDiQvXsW5Ku2psqqRKg48HBVi4MaNGigTrjoN7jMguveNWgEo+qSW11FXb4rOyfrW8/8Qx2hiC6Ycote+f5BMyg797zzTE8bF+K0ruSxPFyi8PiDS3XdzZ7iEaZl/+8EYvfmU0wGjgndZ0B/1VVVWiWqZ+8+lN0MmgM8hEo4gR/Ve6BLjEs6CKUlxTa+qEj8+R5XlfvyjTydcEGVvn+/t1UASZqoRqWnpqqhrtZgCqhImc96XFRxBEDA2CLhTn4C2Tq5th8cN/4SKIbF+CjcExtP8CninPoTi55HODVsv/UifEpKdG6hDETmDQsnLyVg4PhJZOisGHwNYhgmX6YCFa/4pBRzUK+tr9N9L07UI7fsNI8WpOz4XDDCBJ1tLW32HkDpgArwnSCzqqFB23butC4cvAykC4FD3HBn7m/39ZV0I+hj7gaJk44ABoZUgSGAr1u3VkX9+ys3J0e7d+5SbnaOioocnJDEF6zqnU84TLYUk53N/I1ofdWcUywgAwLGgkx1lWQ7OytLTY3NZhDFfMK7haCItYMNkYCxsKjI1gIjzMXHmQxyTVWlyUNTGeWaI58MhKm+sVmp6ZlqbG5VcUmZ8rrkq1uPArtWjC02UoQgIM4OGjLUulAm05yQaB0NO4Zw2AIWj6vAmNu5fYdBR6i2Oc4LKi3JTpWLpBypQ4/MbMUIR2AGJuicq39TY/IqcF4S4ZGd+U6Syj1l7fLWPO4p/+ZvbNx0gYBTETSQyBCQAmUycnXMRZnN0FY8HE9j/A7vZnvdjsMrgfzNa+FzLmyunmcP5+FBkzwY1OHch85BdFgS4SUqjpCY0Cn3yr9JWjx+hBcEMT+53t77evwBghQq2wStzDteR8DLXsT5E3hzXwkMeK3XwfCIwRQ2cK5m7u8/sNfeiyJAeXmZwSJ5v6kvuTNoenacZs6cZcUQPGcg9XNvk7h+RmIuNpgSRZfEZAcjIZEFrw9slq6Pkc5TU5Wbl2uFNjhaWVk52rBxk10DoB6Ma+4Z50siQUBJkLj9lWvtOC54flWn0hUFIxIaqvZUlwkCOcdefXpbslBeUWHXgXvHHKRoxfMMEgM5uLVVr7/tID03XHWudW24By1/y1JaLHpM+ofD5Hudiay/HjKhlbVX4EkT1lETJ9trSH44X7oQffr0VlIyQWzAfkdiAbQJfP6xHwzuTCKmXPuwOYvTKcrLzrXgMTszx4JTTDiBPHOPmUeYk+07sN94hiVlJSqvrNDD8Y9qzKKRuuCCebr+bzfZeUwcMs72QzhSM447TvV19frk448t+H3iAdcND29wmP/bPrzBcPtFhYXatnWLzfda1oB2+IrxVljwkk6gusCY3n3/fRMCwVeHfaZ4/1699qbXUXdr3J/+NFTffhvViXOu0I6du9Snd6Gqaqtt3aqpqVdBtx6m4IW30ZQpk0yxi/nLHsz5MoYfvf8JHXP8lE6PFfZkrpMnswrBmi7TihWrDNrGmH//385b6aTfnaXP33/Ffj5j3tVOjSsz064/r6GC/upzb+qq+ZfZWkUSAbzLc00nuVi4xDmiH55EEApe1Ot8HX/88cbhwCNj7Jgj9MMPP9qYPHrSFL306ksaOGCgcTe5Poxn1h6SFiBMICQo7DC2lyz5XhWV5ZZwUkgbWDTQzObgKAAHZ/+mSEWMVlNXY47VZYfKFI2LKCUdZTVkpF3xDj4hcODBQ4aaoMbHn3wiX7zfoLgk2+PHjDNo98knnKSifv21P+ZPNgqD0ljnmuIyBSL2aK4Vc5A5S0GCNY69x4NLMh+cC7ZbJ5Ser+SAtGn1Hu3ZuUezZs/QO598oYkzj1TvXm4vBaPha5YSSCzikZRnd0HdVPIlAYu2LV1nzX1QX326X0kJXdTaUW0dmIAvS+2hOnstrtW+SI49tzW8S+kZibanpaV1VVM9n9Jh5OvamhLBWcacLjW5i5pbKGqh9NiqcAcFlExLlBN8CUqM8+mIiT30xXdX43mM042hLiLyqbkjThG/9MmmNj2zvEzb2hLUmpqgpKp9uv/o4Tp/QrLef2ebsrMytHHTSvXqlaULLzrOSOJx0ppOMRkPv37lOdcpPcmvSLBNLU31CodD5spsldZ4nHJTLSAhGGLhBsoEL8JLIs6d9ala25xkXm7X7jr9jPM0aOhwZWRmCe/sbRvXG56dLgdJRWtTozpC7QZd4nft6MnXYfDSYhk87HqifAYAGyvqRVSBuDjHzjlHa7/7VH379jZugtnFx5yvgTK4ipQjY5s5Xed3R6LjdyRBlpJR9UUWMRhScwsmLs3WCuSYu/bsrd6Fg5WelWueCThiN9dWGimbDcbMVkpKTEecqiivNU+BcNiCfjodVEqPv6BGbz4VUGZOnpJS0k36j4XLCN0xPoc/KUnN9XWqqnRqVRCOCKJNQjEhwbgOXJfNm36xShbnzb9pu82bN0/J+Xn6acn3+vCjj9S7Vw/5omEzDqQis2njRsMHMqlOvfRwGBESmxtsIjxzR7kFj4bdTklWJD5Ol9/6D/vbiw/cLj9OiInJam+j6hayIA9oB5CfY07CbdolpetWBvXxpx/p7vvnxuKMHw+PN/5/f+5ov8Z4LIwHYG1NdQ12nZhRoUbnqp2Wm6tQQ5MlDeUlJYZZhexG8oiLKkHD1Xek2md88npujDAImb9FmRnpmvP7iF6+v9y6X/SporHkgVHhJOQjzjre5xdAMtwsCQhZ9BiXLDhUHo2AG9Oc5/cEOyw+XkAIGTM5IcX5msSeS7LkKrOuYk3ywZi1qiMQO6PSxxIJZrs/QUGgWOVluv2pEbr/uq2m8ASJuLTUwSMgkvXr09egbCuWr9D4seNsId+8ZatSMjO0c8+emBt7i67/W/5/XfsH76pSn959nUdFcrLq6xosUcfoCghJJM4p7JBcsujS5SBBIcChO7h77x5bZOf/3RGsf1NpKtCdN91rRkUcG8/huhE0gWGG8Mrx8ns28+KDxXbfOB8W9d49e2nf/gNmLmdBDvAzX7wZO+JXkZ+b7ZxL4/06WFys/QdLlZmdq2EjRqm4tFx79h3QpMlHqS9GjNk46zoDLZKIkSNHmS48IgxsYaxNKLN4kBKCL+6hrXnAR5qaOwN0S/xiHBkCbA+a5BGqIVJ7/AC6oGzih1fzvb952H+uGH/3iMZeEsEYMV5KZpYFpjbXY/wBYBY4148eNcrwwdwPkhg2c7oRbIRepc9M52KKZB4PwoMbeQkFf+ecuD5eF4j7YGTWwxy0vefzHI8T4b0n5+ElGwYBjRnceV0JrxvhwaG853q+BQTWBKps6vyNoIo1C74TwQTXh+vBF9eC94E7wNjxCi6MeRILT7mJtZyEAF5MaVmxQZmAGvGVk0OS7NT4XCKSpyOPnGiSqgQ4+EQAHQ23t1ny+suvm8yJGkWk7Jws805paW22ij/BDeIbYOgpCg0cNNjOYe/efQbT2bV7lyUOHC+/B1oK1IiAhrWYecb5VXxwp+bJ4dV33RBVt644MsvgHJwTcBjmRmFRf4MhpT3lyMNZ/whr069O5pNEmWtNdZ9AcPSIURa0Erx6HfLwgq6WRBSrp8a94NYsUze6zgkikETYGn4FMq7d7Xi5NxSr+Orbr48lY3RhCFpS01LsmiKzzBpI94iu9OYtvyojI02pKcmKV7xVoTuCEatIc18gx1rAWVio+sYGbdm2RTX1teYhheznkmVLdeGFF2jNmjV69V0XQN969Y1a+/PPlpBR2OD+Lf52sU6YPds4RE8/9LQ9j0Ti+oVX69hp0wyKCYwVCPXmXzZp65bNBmcCgkViTuGP+c96Scl3yNBhpga3dMn3am9u1Kv/lUTs0i23HKOPPgK3Ik08+npl52dr+vTjtGL5Ki1evER/vOpPJpf97bffKBiiuxjuVNeiG7Fo0SIb51xXxgDzmfXg8Ao4ECTGDN1+kmrI7t998al95h+und/JhWBceEaEnhHj+//+xJ535XWX2npAgM9noPzFvOHntz94zy3XXg05lidN11Qzlvv7EKeJe8WyP2rwoCGmvManyf0AACAASURBVMT+Oee00/T1V1+ZizNCKp5CGveEMYKKF+Rq1o8fflymYvP8KDDzOcYxxGrUkrxOi1O4ildbsM2MZOubUBoLGZyJscTSBQwYjhsd44ysTCsCb9tONy1By5ct05Qpx2g4RaGOqC696BLrRsRFpBCxQnq6JVWsEVxz7zqzhjCHmPskYZ48NXOEZIJ4gzFDl5f52WXAYPyY5WuRflm3Sz8sXy2lJOvyG+Zqd1VU+XlxIuLgC0hTaiJJRJya66JKzUxWR0QGIcKguuqQNGn8dTp4MKzkxBw1tbPnZ9ie2hIsMU+JeOUKMHu8Gg32FIVwEZeg5KQuasUcWmFTvwpiWRCfYgqQFJE6Qg1Kz8hXazPmqLUGt05NDCncXK6PP35OU09FsKZDAbWqvQNjvxw1KF7bGqQFb2/St6URhfJ7yp/uU+TgNs3NS9QTV4zVR29uUmZSQA311aqvr9CVV/4Ojvn/JhFOO/jiuWcpPSmgCL4EzfVqbqo3gqWZL/l9Sk5JsmAbszkW4Tro3XHx+ueHJ/xXcMI/Dm6erdLKeuV37W4wJiAc0UiH6Urv2rFNZaXFyoS02YZDdrMRrCNgxNvbjFzLpGpqbLHN0UsiuuTn2UJGWxrMNnAo5EwJfK3Ca/wJyNPATTqErwYPasLWhjdNdZ/9mySig75OzNGaxcR5MgStm8AG0Y4KRXqa28haWpWWlacuPfqo35BRJtW1feNPira3qLL0gJnS0XGgu0HV1YKS7EyddW3sIOxI8vTgbTsN3tSnX6F5LvTp28+4JU45iIp4h1V4CLCC7S1OOzwxUWkpKfadqvvmX361SjB4cKrCtLvHjBtrA2v9hg36cfmPJrd64qyZam1uNhUPFAvYTAgWz/rj4Q7J7ho997dKC5rYIEydKDHBkohLb7y8896+89wHUNNNvhR/jdLyCt384NTD7n2ePvtgt06eG+tk/JdGtZe4FGvl4nGadNza/xkzBdq0fpjaO8B591C3grfV1HCZBa7cQTZQWoWQzatKy0yFiK7CgDFL7H0+fC3D2tQopUyaNkMTj91iv3/9iXZd9OeQvlxYYDJ90+bG2u73lSonM8MWixDa+z6CdyfPCLyJscJV8iU4q3hPEYdxZV24+Dj5Ie5HIxYAs6B6uHTT8vcxgVNN1o5qpVN26rBFkvtMkMbrvASRjgTdN5IIEkaq4x3ROIMlERDc/PhQO59n7y63xaGktMyqXyySEOqBCRA40UWgIlRdW6uktFTD1dK9hBNxx0Oeaon05AONRmrEWZVK1tFTpqi2ulY7tm1X/8JCq5ytWe+Mrdh8ig8eNLlVNjVgPhbcJySYGzrzhmpsaka67lxwsx3n+Wdcrva2dg0d7BZpEhU2TYMiNTXb+xMYAcUxpSTr7LE5Ry2JIVECmoRbNSILudmZQkQXnlRHsM109E2Bp6bOuEUJwCRyu6gSL4jEZP3uzDNVgCvroUNW7TXt+6xsg06xmXAsXBegTKiuMd+o2hFYWHcHvHVcnHVe6ChwvtwrrzpvnATD7bu1xSNWe4kCnQA2ksOTCH4+vJLvjRfmOO/PcXmBO5senCc2NooKBPk8f9v27cZ7mjhpkoNvNjZaYgbZ2pOAZUMBn+/Bqbxj8KBIrK1srBzL/5K6Pc4P3z3Nd+85XlLgBeCHT+D/TZZ4vZd0e2Tnw7XZeU/+zbl71XmOy4M7ActgPKCQRLLB/eBBtd3jDlAR5fUEzySoJJYcB9cKdR2ga/Czdu7abpBXghbWcuYs1V0Po85eAD4fUjWvCfgTFSKBwNCyuUlLly3Rtu3bjMtEUkrllDH/waOuQn7+nc+prPyQ0tJctdQRc3GDbjLRDyrBS1+53547/+n37N8Ed3AfmNsE+pzfKV+4Ob7u8nqTFu7Xr9DWPMYdhSLUqDKzHb4+78XBarzGOQ9TawPqwly1cRRzCe9op6PQYcZinC8BUf/XnSQ3ScSEF0O2fhAAQmy24lFiolMAC3aod68+ys3J1YGDB9S/qL/BGEEkUEGmG4HsOB0e4JtUi+lwA/3q/fZMPTHN8RguHXKWJfsdwbDycvI1fOgI22OZh1SKDxw8aFVoSNhIvCK7/Mz45zV/87V2XK/udAnEOd3PsI4DY+UYVAyjUUuYv/ziCz3/ravMe43Qy7pfoEPlhzSgaID5RxBl7du722CsSK8PHTLIOjtcT8YPBbHcvHyVVVRo9JhxVhx9/LFHNH70CBV0zVd1XY0eenSOfcTgwekqKhqhkeMfMD+R4rKDKj9UYYknkC24ZZCRhw4bouzcdDU01nV2oEiMud/MB8f5ie+8Zx4klnHgCQ689bpznb7iT7+3+4wqFF4J+IVwL9nPGUtz5861a/XiO691iuGdcOIM67SyrrHWQuj2kv7r7vmLu14xzZPLr7jE1rwnez7rfh/Txjj5rTnGT5t+7HSLPSDdMxaBkS36ZpElJvzMPN65Y4dzlB440I6NOcZaT1KJyh4deRSauuTBCXFkff4Ob6091GYdCH9iwGR9yw6Vq8z8OIJWzAVKU11Tq5++iXE6OMZM5/k0dPgIjRw6QtOmTFVhr75qb2nTrOkztX7dOpM65ng8AQnPG4Z/wxlhnHPM3jrI/LFOLkXLYLt1fXkEunRTU2Obtq7coeqyem3ZuVsXXXOx6pKl2x/+j7oX9dCpJ0zRqHwpgz2FuCHM/pGkYCuiKw4CFYpSjE/QZx+V6OwzbpY/vpci4Wy1RRIViAMUhWkf8HoraSojOVmNrVWKqk1JqakKtrnfR8IN8vlTFB/vRFhwwo7Dlwp1qSYk43soITFO7eEyRUPFOvOEcfrPe7comEIKEZTPUocUtShFiFMv+GC/vtlerYqkfHUkp0q+kFJaqjQ4WKOnrjla4X0RffjayzrxhJMUHxdRl/x09eqV6SURMYZNjPB4+Tl/VFZqklrra60TkZzktzYGgw/d5nAEDBvOvwk2gEkiqLRDsH39c+dge8WZP2ry5Cm64JLLVHyo3ngAgeQkdbQ0W+V365ZftWnDeuVmZykJl2zhgtmkluZG+xmJS5IINgHeF34FE4TKtMFtohHV1FRZwIdnQFtbi/EDUE1wngpuglJB8oNgso3bJQ1O7hUMq98kL2kX4z5ssKzY762S3NquNqqKvjgLAAmuGfCNdbX2+ZmY0vQfokBKhnoUDrZgas+WTWqoPqTcrEwL8AhGQ+0tOuNPLKauwsTjvhs3q7ahUSlpGaYhftyMmdaRMBiAdU9cd4NFv6WpxoJRWoBU3iG9AvciqKDbwmbBok1SN3DwQJ18jsP43jx/t0FjLr/4EtP2x8GVSQwxjoX3jCvISH/zGXj6jgrjIthnkexFowZ7aWxpVigc0V9jKkHvvZBoZkEpSfg9NNrkvuyW0Vq9SPp162bVNzcoMztDl155zP8xubnthm+snd3c1KLevfqqW3dXRWwLtuvMC//Xpfn/yoK2tVxtr83JzVdTfYPrFkbCSst3pnW/rJygTz7+SJFIh8449wINGeNa+d7jszcL1Ktnd42ats5+9eKCJvWBsNVQbx0xxh7VdVPBag8aJ4IkwkS9OvHgBIWuBWudMXTv450HhINpRHT9P4bEPnKi7r/qWdOrTklLtYCSzhJVF34miEJ5xDT78WIxWWUH3YEoDbQiEEgy5aAqtLcTE3XV33rowb/sUKrxWyKWaJhMZJDkO2gBe1NDo7X5ISY2UQwIttvGTPKMLORdDzvJ3QfurLCxAPls7Ogx6tGtuyUKqIqwYdBVa24PmscJVXsSFvgbwBDgTUB0s4rr/n2WqEDQJ+EisEZbnsrscccep1B7yJIEoHYESwRWJHPGbwgF7fqzEXmEV37HWKcCD5SQzdUXFzEDzOSAX+0tzaqrqTKsOnOazmdScppagx1qae9QWma2STUedfRUBcMdBjlgPpEoEeAxz+membY6IglR2XMYi1QAea5nTsR8BFpGoM59IYA0CcDGRgvaTXI6poZEUGkJxGHEauanV3X3NnCPsMx3rzLvqTIRwHl65gQTVFE9fgLP4bowFvgdVffCfv0sGCVgZW0D3siDalpB926dZnceJ4OgxYOueMpKnlGbV+0/nNPgeTPwfq4w4/TUD0+GvPnlJRF897483gdBPbAlT+eezZsqvAdxYlzwGjo7tu61tNi4plhE14Br5V0beE5AM3ktEB2SQV7rqTfxHrw345WKN47FuKsiSfraa6/ae5KoMh6oQhJcAbFjT6ALAYwnIZCkxIBf4fZmHaooNd4VPEBud1JKkkrLyuzafvnc3drdVqRrbrpUwWDYzMpQNELZhgRo69ZfzeOGJJZzohvBl8en47wNDhcfb4mQR5QlYIRYzfFXV1bbdeH1VHWBJdJZGzJ0qJ07+HWKCt4Yp2C0cOFHeujhe7R7xy77LMY1QfO8R1fY7dqlIn15ScCw9gRZfD4Vfy8B41r7MY0tYH1sMGjh7BNPsD1w3fq1ZjpbhMjFll819KlEe8+yv9GVSDUfBSchHK+Htj6pU6PH2tqUnJiimcfNsmQNa2LWIzyD8HxhRaX78O+3FmrpJa5rvaDyXuN7fLvhe/v39Rf+WYfKKyyRYAww9whWBxQV6cXvXzcM+vG9ptk1ouBE5RuOxDFHTzUZWlS0xowapf379pjIC+MBERP8IPbs3Wf3ramlxX6G48heUV99SC3NDWptb7N59/hTJ2vw4AxNP/5t1dTX6fRTz9JTzz+u7t17atbM2dq1Y7eam1qVm5OnunqKGXFqbm2y+Umhj3G8crFLJqW+OvGMq20MMy88E0fuB2ZqdB+2rN9tz5x54jQLeD3eD3sNkKcPP/zQKv9eYeKB55xJ6Kwjj3W8rtRUC6B5TwqxjHXWjituvdodgiecGOtEjG0a2ek1MXHiUVrz8wYjip979jmaNnWadu1xZoV0faqrqlxi0LWrmb7x/hQqCco5TpJLoEx08OlAsKclJSTbz7wHY50Ypq6hzvbBYEe7EavZH0vKS1RWXmLO78B9EL84VF2tVbFujDt4F7sOnDhWfXv10e9OPd1clzFYnDRhonVPgPxRXPD4QMCYvHnEHOKasg6QBLHeeJAz1m3mL50I5kZVfEiR1ji9+ODrqq1s0bipUzTz7CP0yS/Sk++sUGsCgiwhXTH3GB0/yB0Z1OkEytUx6mKUBMLXqsbWDiUn5eq2W9/XQw++r6i6y68CdQh0AmsTIi3p5tHBPAMG7vMnKmw/h5SaSge/FuchGJxWBE9OiVdrM/Ec8UiqohHmZKMS09oVH92nRZ88oclH91Y7PA5LQ1oUVIqIFt9Y3qBXl2xXfXJX03VtoUgQbFOmv0M5rVW6Yc54URPe8uNuJQUytHTJMvXp1UNnnzWRuHglzdLYgAZH69fl516pgpxMNdVWK9oB1CLOSNBsMBiCYDHO4knwyKJNgEObCcfb2lo2/gzjRNAenj7rBE06ZpbSMnIsQEJWDc3/xd9+o4MH9mniEePV3gKmLqBIOGhJBMU7EgKq5ygk+HwJ9hkmQ9fY4Izo/D6DgYyZMkM/fvW+5v/DVb0/fKbNAmE2CFqiaObHwxgxGU/2etrXyNQGrBXGz8i3UsUxeFOMcE1riACtIxoxUgxjgOOni2L6K9FILJhHaSRZh2ob1KtwsPoMGq4+/QcZ7GLrpvWae8lU7dvnkV/f1Av37lVbKGz4tqraeiUkOa1+/BZQBXGa0WBtG+yL4Km1sdJ0lZHWpBNCS5EAhqru8BHDzDRr9ZqfVFxWov4Di/TRp5+ouq7WJAjB/WclpZr0J5MEYhwkWsx5Trk45b+SiH/eS5LWZhVN8MJX3e3kAJ+7t8qIuPn5XVRf12gkP+T0CvsWGjQE+T5a0N16dtfss1Ee8XS64UAAb/pVTz9+SCl0Dw7hquzTjm071bt3X/Xo0VMF3brpxDMZyl4yy6fSseDLYVs9LkVT8x/NvI8qn8JRqxZEqBZDtA61a9vWzVq5crlqa6o1beZsjT/qNwjVG8+mWsdh6pTJGjJphT5/I1clxXBKkhXBHwKd946Q8XRIokhQzrreYcsfu9lVVRwZMWCwPhckRYxj4SldecRrFh+uIxhgf5zfOAqp6QSrUSOOkZyRl/gT/BYw0eGDD0EXggCNe023KCkpRanJqKI5rX/m3EU3O/zl03eXWXLN4krXjIAcGBKJAN0E3o/koS0cVFVtja7+q/PdOPzx+P2QPMvUr29fHT9zlpobm7Rv717rhJSXlqqhqUXde/dVAzKCcIciKJLlqKiwyBHS4lEXazRTLY6NKt6B4mKVlJVp8pQppq6BQvP2rdtsvnKdIGlTWYYTRUJL0sS8RkYW1Q+CNIQSCPRIkHDbJrBLSQoo1NaqproagxiEQ0GT5SVQBH6IXHJrEBJ8kooGDVHP3v2U26WrDpSUaNfuPa5TIJnyCmN5zLjxTurX77eEf/uOnRYks+EwV/iZwA0yeR8IoDF1D+YdG6R1mqj2x/T7veTB82qwjmI0YgUID9rDmPE6Ad598GBBnfApg1w6CJcRytswwnRuz6wPHlyKcUJhhSoynYrOY4o5qFsxIk7KzcMozfE9PEI1985TGeOzvK6Ep9rkdck8mJPng+FxGA6HJnlJgi2LseTB+5nvHnyAoAHMN0EflV+CX+AcnCfnwTzgwRzjvIEbuMqsM5zjwX7D+RJAUZX3Oh3cM86P++YpXpFgQapkHQfG5PPHWcf222+BkiBP6MzZCOiBxpjWSAhelpN7JYmAbbhv11ZVVpRqO1yIpAT9fZHzt7lkxCl69VUHL6HScNk151sim5fXVXn5XQ2USJdx65ZNys7JtGPmvDlnrhPBHMkaVWmCfgI+Ah0qodb1RwWuAzO4WuM7cY+5HgSaaRnp9l4kwlS2uRZAiQjevGsH/INzKz1YYoESSQTXftYtH9kh/0UPa8wNH9rxwC/gWpCMck0N3w7hXvEqLym3v5EEHj31aDMnxaT0UGWFdQjpyECwnnTUROPhsT4C2eR+gxq4f9Mj0i2uhnZJ45maeMRE+XwBJSYk272prq2xAhxJBGvjnetjJGYOki2ER6yedN6ssy1xBgbpeWsA0aWb8K/Vb9lTJ2eP11FHHWXjiIo3Cy0dHYxgj5gwXqUxqVpQDxidvffee7rppptVVV2r555/QbNmz7Y4gM7knt071bMgz6C1kOabQUA01hvMtU/fAQbrLasuMVEKjDpHDB+lfn36a93P65WVma0jjpygxUu+UnHpQat6L/vqvtgJeSiAvjr2pN/r+8/v0QVX/NO6aD/88IPNDU/SuORgmZ2z52juwQwZNwS/Jq26erVmzZplQfn7Xzko09knz9X8+fO1dt06G1/MXb7Dm+Q94EUs+/oLe+60E07WkojbK6fqKC2buEKXVl+kkSNHq0vXHlq9+icVFfZX5aFKK0aRtDE+SCxJJIDtcrzsI0ArveSeuV1bi5DBIY0YNkLZWdlK8CeoV49eNuf5Yh6G7fqGrMBWi+nxoTKLZ2pqXbyZlJxgkOKGpmb99KVTKHMPFzMMnjJBeZk5Gj5oqAb1K9Kg/gNVWVZhHCFTViJOZS1vbrb7wOfyb8a5dW7ZxxobLZljLSCZYP4BWaQTYTyJ7DxBdWg4ENWqVetU3l6jY+fN1GvLpdcX75CvoJvq68uV01Glq+ZM0hnDpGQKG5E4pbL1WBgYVGuwWsnJ6WoNEZP5dObcR7RqZbna27IV6ogqkBBRKAhcCfhSshRNUXpqhtpDDTHF0oBxfYmPUlPwzkLEgcI+RrpRE3NJT89XYyNjrEXyl2vWrCJ9+v6tSkiUmoId8if6LV1hWr27OarHP1qhyqReCiUjhUuKQSEspEC0XcmhBs2bPEQ3HunX5iUbVV8TUoIPM9x4zZgxiCTil1iNlWDv8IdrG99z5U2qq61UakqSLQo1tTV2oGyonioNDrHAdyDZVlZWKys7z7SWqfAPGzVWRx93kgKJqRYsECDn5+Voz66dCrY1m7wrSYSpB4UhUoecIlTAb7KXuIPG+xJsQQb7TzWTQJDMlorxxONO0mtPP6hnP3BypP9+uMaSCBINqpko3CTEsRe44MxLJEggIFNimOachx0nwuMmOI4E/SifmglW2NhxX6UrAbEy3GEkZ0iXqMmQiOAOHEhIUr9BQ1U4dLT8CSkqrjlCW3f4tPh76dLZD1nXpqG5VaFwVM1tQSUmpyonL9+M61jM2VQY6Fxrr7WZFB/UwQMHLGkhMKD6CpSEjWjc+HEaf8QEw62v/GmVBYvrNm1QZk6WBXicUFLUp5z0TEtKeH8I2Lg8QspG+tKRiSOG27/0VqfY4z2euqNU6VmZVqnFOwAjN1Q1gKhMGO+0ro85uzT2dAi1XvcApR52AK/MIS3/vrsOlVfa18EDxTYx2OTh0/zxJhIa6fOPu1tL+9Q5Dpv7y7bjLMB75z/vKDcnX6fNOU3jx04wAi6VLXgEKenvxz7ftTZXfZdp/IhehQO1+ofFuu1+xwFY9EF/20imTZ1qpkO03X9avVKRjnZLJKh3QLwGSgbvhkr53D+54OV/H0/fXqx4oE8E/0aEZWK7McZQootmKl7xfiXGJ3YaCXFuVOxJIsB88kCVwhmcOcUp7hnvSaBHa5wvpHRNhjM5SfP+kqW8vBR9+p8ifbzIJTlThm40Q7vBYyaroGuBVQvhSaAR3tLeqo1rlurS65NN9vbCs9GzbzKdcyqUBMVLvv7YgpRjjjvZggjwruBRjSvQFpTC7c7IMSPX4DME9XQvSKaY50sWfamiQYM0eMRoq9gjLwkWl80ETtP7b/3HxtnME0+0MYwOtnnFBNts7G3buMbWgqJhY4yDxWcZbj/cYSDSVT8sso7ihKOOVai91eSP7bqj4hUK6ftP/qNINF6TTzhDKeDZM9xcRK+9sblFn3/8kQVfR02dZs+n6kyAFU/Hr7FRP6352RTGPFdT7gOVQ3My7eiwsY4OOQIK3B+6ER6x2ngxsQ6E14mwzgMGkXBrYkmHR2TuJOTHOAR2n2MGbB7EgWNkU7ONtrrGNjIPWkRASAWWjZlqOJsgBGtLZmJO0BQZCOiAnXAfOC8CB6+DYJ2vwzDYnqShlxx4cCzGFn9j7Hn+OF7XwuuumOiDKRG5JOLwh5eEENh7PCESCa4t4417wHGwNhGE8PmsfVbRrKiwAJv55KnGeZ0GL8j2iPD8niDX6+w4eVcHWwWuh7QzPg5AmZBnxe+BfYIgw/NPQNTCOlQ5BBB+tTS3qeTgfu3btUVNDTXWRXvytXc6ayQXDJ6tNx74yk73ygfOV0oqWG2/UlMylJ2Tb75Jbe0tam2pN2UV7jFwI+4t5wcXwDgvMVlXI49mZlqw5/E06E42P+AKZFXKU88bVto5krDznXlMgMnzV6xaadV3LzAaNHiwBY2/bHCQHeBMHjmda7X9ufPtfc94dpPtPd4Y4X5wv3mf1uZWSyIK+/Yz4Y++/fqahj+wMCqkP6/9WRWVznW4csFohS/9Sh3hkKYfN11XXXCFvX/451gh6E3phsAVhodn30X9ioQNudrNW7YY1LN3vz66edVf3RCKvez3uRfrlRLnf3Df0fcY5ApT1i8++9x8Ckgqly5ZovdWfmzPmdB1pAXKJKWY27FfITlKIkBx4oP33tMtN99kjtVvvbXQ9kKgVTV1dbbe7dm3T8NHjDRhhvq6Gg0d0E/1ddVWgWftTk5PMyXHYSPGGgRnwV3nxoZ8TFAC3sadj1j3efuOrQokx6lPv9425p9Y4CR4f9snf3OQnjnnHkvmmNcePp9koupQjSUHqDpx3nSdWMt4Pzou3Fu6afzdS8rpLgF34l7SPbFOFaIdftAWfr2z4QM7iok5rnC5rNx1p04ZdII+HeLkXu9M+qsGDBikAwfLjNtz3jnnaevWLdaRYf+ffuyxNl/plmAst3LFSvOvoUDJHGe+E3wz1xiryI/nZOWoa5cCg6EyBhnz5m6dGDBFJpLPqtoq7TuwV3v271VVTaWWfe6hCQ4XZfH8phwE/+i5J2lw4QCFWoKWRIwaOkLbNm+xglqPXpjZ+WyeEa8AoWLe8WAdYd1kLaNLxL9JIrimzKmy8jJ9/c03mjZtmvL6DlbFgUZtX71dS5YvlbpIV911g27/tFmfbq5Vqy9NibmZSm04oF4q1/xTR2lWYZLBmhJDUsBDtMdHLRlNxlw1Kq1cHtHpp81XbXWykpO6KdhBMbNBiakJCraHja8p5SjOeBFtSvTlKorqY6TdoPzNbXQuAvL7woqLB4VDeuAXDI04tSk5o1YfffKojpmaYN184pwO+VXbLm1vla58Ya1Kk7qoOSlXobBfgbaQ4iNBxSeH1RFukYJtOmlYFz10QpaCu8u04ofNam7AEDdZ55079XCJV68b4WXIDrv+yA13q7qqXPe/fqT9e+6Rr5iEp1XXYjJzhf2LDEuIPOrevfsVSEg2zXaC6/6DhumYmScrv2sP23QbG+uN7EvQlpQQ0MrlyxRqa1Frc6NxIhwm3ZnJmYOvP6COMDJ5IeNisKEc3L/fiLS4LB978hl668XHrMI5ZvTIzuQBdSOrNoWCSkOlKQRJJxgL8phMLokIBBItiXCYZp+Rm82N2PIHn2HiMVszTDwbKlAU1EWaGg3ywWZtxL3sHFOIIXnK7VKg9IxsxfsT9PeXb9GM6dKt1+yw9yrdv0elB/eZWRfKVW3BDkXj4p2mdJcuTj0mVm1y+PBWpfrdPQFegwoRyQREd3NUNLm/sOoa6+VPCmj0uLFatvxHtVNRT0mGra00f5JGDB5q7sI8OC9kZIF+7d6500hvLEgEczf+o489Z8ey4a5luWGD0rIydMYVLji49fKNKuzbX5ff5mn9x9ZE+wbW3usmIIXnjSkHmfrxuyGqra7Tti3b1WqKSxgspZrxGd2ItlBQ02ZM14jRI5We4VSkeCx8v1jbt+0wGNOO7bs0asQoXXjBRSrqP8AgXfld2DirYQAAIABJREFUXDWlpeZkqPGmiLF+3c/q3qdQy5cuss7H+HETDDeI/OvQIYMNg9/UWK+qygqlJLOh5ZpCE9eXLobJr2JaGInqnPkOHvL/erx03yHrmEEuJLkmiCIZIImgGxGI98sXdepMjFfabJwnCzHBPYsmmHUWdhIRU0OKOVcb0To+IF8cgbJTDEKViWXg7e/GatWqElVVsRgm6am7D9gi3bVrgcpKyqziQ+ZHZac52Kp+Rf0tmBwxeZPeeFbGlaBCbcoo6P6HOgzGBJmZKhP/BnO/a88+9SwsMhliNgiUzwzuloDjarX6z3brwmPX3KUJRx5pWt6r16zRW/95W3PPPEMjh4/Sr+t/tcSRpIS5TXLFhk5hAjdaNnYSiFIzl6ITBnm2yboVdQ0NSsnAZLBULY2NykxLUUZqopFdHeHVKQchzYjJZW1DszJz8o1HEkhK0fEnnqKKqmrt3XfAgkWqsctXrLSggeo1lVt4F98u/s7c5A1bjuRvIGDqHQRWcEPo8LAhsmmzjtk98/kMzsR3HiQQPLh/XjIB5I1Fy+tEHM6FOJyjwObFGPCCfI8nwWZXvP+AJRMWeGdmGnyJ53FNOA4+j4CcxIakh42ZjZJ1BE4EpF82Ss7FuiMxNSkPmsRnEdh6SQ7HdXhSwbXwAhACDg8Kdfjx/28S4cG1vDlDQsRzeD3BHTAC/g3kiOvKMRM48TuvCs75cg+ocrPue0Z7XiDkFNHc3OH4eA/Ok2sJNMR1JOIs4TWDSdyEN27Q6NGjTJ2JxIJrQMDFOIAHwRddCMb23j37tWnDOvmibbp3Xwwn7lXGi6RL0k6yLtfiVzdo/hOXKSMTbgoBgFTQrae6FnRXYhICEe3au2+3BfucNwEWCRLn60npGuH/MIlo7hXnU1pcovy3j9Mz+pNC8uvm6/9olxQoMdeOhJ3EAY4I6kz2NxzM09I0bvx4w68fKquw4JIk0JGIXdLHGCKR4bkcB2PDk9hlbpDoYHIX7XDrQ0lZqYYOw5siWat/WmWcCHgSVTVV2rFzu7p/fpHaL/7cqu9cXzpyj854Uorxdz1rhXOzT1G/fv3Vo3svSyK++uZre+5HXVyF+cTKWeqIhvVNipOGPawO1bm9XFt4tamUof9P0G3j0+cz12TmJ/Ae41plZGnG9Jn64vPPTRGSQkaC368Zx003lSbmCc8lEM7Jy7OCFt1UYgJkeYsK++myP3jqhS7gv+Ci9zVw0AitWvujrd9ff/io/f6Sq59WfJxbs4H75mRmm9/BUVOP0Jhxo43MfOWFzpTvpDOvszG67kev6zKl0z9n9txTbBybjDx+TnEBg8Ix/lkHuH8kF8wjxgCJ1CeffGJ/I7ngngJdorNF1R34KupOHl+GefPcYiefe0L/mTbvuddcQyBJHCfjlJ/HjZug2jpMgps1Yex4rVi5wuI+5uxxx063rgndLeb1EeMn2D2gSMRxEcs4WKLjY7AvoTKGshOICq9gwvcWYsD2FgU7gmpsaTTFs30H9+tQVbm+fs8lh7/JSEmDpk23LvUvPzpYMo877v6bNq3dqEA0XjOOma4jx403MjemdSQRJAYcD/fa84jgWvHFXCAJ4+8UFujuMY/27turvfv22fUsGjJC2zfXavGnPyguKV5HnTpBSf276pp3qrSkOCKl5UsUwEK1ym4v1fDMFl06+0hN6+1XSkRKDkqJAamluVUpGcl2vh2RFPvdv147qD9d9bCCHRnyKU1xvjiFwjAVEpSSnqeWxgYraFuV2zoaYTm3toh1FBJ9iWoLNxkkmjFIgTLJl6JItFYzTxis/7x3GehBk5htDkKwitfOeunO1zZrRVNUbXm9FAIZFZ+ojPhE80eLS6EAFlV7c7Mmd/PrjfN6SuX1Wr5ks3ZtLzb+zzV/mv2/SQTB6uGQEun+B/+hQwf26PFnHMtm7qwvlJ2VpuZGoC/NCgXbDFOOAlFGapq1UoLBDtuk+WoJSVOOn6P+Q0eaAgwTg04CBi7g9b9d9LXqqqtUXVGmtOSAkgM+y9jSUFZqa1UkLl7RQKJCkd+0+Kn40okoKytR0bCx2rdzi6rKD2rwgAFKMix/2BR4kKxMDSQqPS6gloZGtYbaFUhOUFyi3yAeobiI4uEABBIsSLD/ouDXkNn0W+UdeHwoDDueOxevjrBU19CiQ5VYszeoDdWkxGRbfCCXzpw5wyAuqIHAH2luqFekrdWwtel5BSooHKpdla56lBmQGfvRQm/vCGv/wRIjh3anDZ+bZxs7k7OoV75N8uSEgHbt3K662mptXLfOkiaq5d4GxKYE5hV+xTHTjjUjscqaOr37wae6+NLLDVeMvO7QoUNMDnfQWIcz5fH3W0sMMgCXYPCQQdbFOeMCxJB5UOF3VYAFt9daAoCqxlU3Moi96ouXfJ4Tew2dBEd2futf7UZUY5ICnQF+grLML5s2acyYsQZNQoO/Z49eBltjMbOANS3NKq1vLVxoiz0BHgsBGyHXhYDQU6IhKTB3aYj4aMj3XqiJE3volBlb5W9vVe9uBYZtRN4U53Da1SwuGEbBJ8FH4qyYWtXbL6AGhhRlo+pr63X9vc7s7dGbD+r6B3t1XjN+eOo2lHEclt91yloVQo7W57NgJgEpyPYWg115cBWSNZNW63DqPySjdAO4f7hNm1t5LHBz0rPI2/oNphOKxqu2oUW7G+fo8cd/6jyWJx/oUE8jnXdoP/jvUFDHHH2U1m/YqOT0LBUNHGJY1TkXu43wlUfiLJBBYhVTOvNlQUIVec/sbHMKZbOiSti9d28jTPN3OgxUPyFYgjM//47rOotqC599UuMnIOsaNUMiw6inpmntmrXW5fJI0xQI4D+Y6RbPScNBGry9g3/UVFd3LvJG8PeTQLc7v4bWVnXtkmfwPK4jDqp0LYD7QUWgKEBHlJ9RFBkzYaKSsnK1bMUqwwaPHjtGlTU12rJtm3VpBg4apF69+2j9+g2WGGVlZJokc2pKqrXmjVgd8FswS2WfezN8xAj7DhmU4IxrBg/BgxpxT3lwT4HZHU5s9uA+JloQ84ngM/jZC849kjbXi/cqPnDQjgmRB5OTDQSs7U71D7z4gIEDO7HSJB3MEcYhz6FiTaBJcEGRwgvk4dZwTb2Egk2U9cbrQHhBppf8eJ0LD47lSdDyOi+I98jm3mu882BstTQ70jzXhHPiWsJvs+Q5xgEx3kes2NMpZ1tVaRBah6tusy4BZFwerInGF6iuNlgfCZ7XMWGsEhB4xlLA5IDqsV7SRUZyk4ASzDtmcWPHjLYiAkk84/fnn9do44b1uuun53TT0PNsTX+o8m3XXN28T3++5FoLPEwpDqhiWrriAwnGzQmGI1ZlxDMgNRWH7VwlBBKt+llaVmrnzriB04GqWGH/QvOQIeCz4DEQMIlY/j7sQ4JL6UHdYkkEj3POO01pqekmcECQyX2migrPqHefntq7Z7fq6mp001uuWvuj3Htsvw5X5xITqZg0aZL2IgXb3GJSnXgeUYRgTpKU0s3EKK24rEzhaLwl83sP7DMVHYoZqEYtX71cy2+fqaXlDkzvK+jQwy88Zso9Y0aNVtf8PF037Fad8/ppJj7x5uvv/tfaeell80wCu6aqxirwP61ara8XL3XPaZcGDO6jM886W/evdsqA3mNyaIr+fM21GjtmjO0pi77+RkOHDLGu1bqf12rOqadakI3BG3sEvCC6zpBa8fg4WHJQWTlZCkc7rLNijtjVVbp5/u/tI775arkO4cO0a5fSM9M1/ya4fdI5Fz+leL9f3bNe0PPPH1JTEzGBi4vGTJmpcWPH6egpyJ6GVVlxyGRGmS8/rV2jPfBJZs/W999/b91X7hVj8/1/X6hzLl6ot19z5PyTz7hdn73nnJjnnH28Ba979xTb2K6uqbIOLl3m0aNHav2GdZ0QJgJ59mXUIeHRNTY266wzz9Z3ixcr1Ba0uVBZU6UpU4/WkqVL9M3Hrns/eNx428tra+uUm52n4cNG6sD+A9a96d+3UAGf33gNoEiOP362FSvoyDHeKGZgqMs84PfsJcxv5qlBPVEmTE62eWfrBqI8yfD8XBeNvYU1Dc4CBH0SyWY6BHGyNXPHzp3atOUXfbYtBhnkgDe7guSwScdZgoije252tklwUzgjQKcrC/QKD5L83HwhLEARg6IZhbwtW7caURtUDfOwqH9RTOWx1NAlk448Uvm5ebb/bd+xQwmpyVasHTR4uN5440utWXtAR009Rt0Ks9RtbIHmvVWjNeUh+bJzFa6rlj8QUXZCVDUHd+iIvrn663kjNCrJlVSTzToG0X7HbSC26ggmkBPolhsW6dnnPpFfPZEsUItcpz8aqZfwUQsGLAvwRVoUbWmUTxElKMn8H9oUlg+CNfL05ljRojS/T4lJ9frg40c0eWqicTtbfVJrnLStTVrw1i79sK9KKUVDVNPYKkV8SkhMVbCxTQHi72gQozYlhTs0KqVFb105QJEDdfry01UKh3xm/XDeOZO4XTtj/WevauySiC49C9Wnb28V9u6hrpmpaqiu0MgRw0ytqbysWAcP7FFHsFXJiQF169rFvA3QkI+PAxuHVCB43gY7uMSc7pp/y+3q3o2Nr84qtQT7qOHgY4DSSmVZiQLxEcO1U8rJTE02iBOcgag/UcGIIywa2cvv0779e1VSctASgGmz52jXr2sV19Hm3IjjnYM1D0gtvna0vrmwEQvo2jqCik/0y5cEtj1efm4MSQTEa8heEaftT0XBJNbjCEo6THUJ4yAy88qqWqErTXIDHpvgt66h3hYtJh1VVAx4Ev0+xXegtuM6HMCY5Auo/8gjlJyRreao3yqKhd0LbHI21Ddq7/796m0qIcOsmpae4NxKWehqqyvNnTo5MUH9+/UxpQxkyqgcMVHAx8+YMdPasmC9V/+8Tp99/Z1mzT7RNkgUjwh4ly5doguvbNaLT8ZZ1YiqOTCS8+edp6+++lLbt28zZ+67FoyJrd3/l+TsJRAHtg5V7yEucJKQiuWxT1f//kajLQwZNkp9C4ssKTCjrIxMSyQwgqHaMXz4CNPkzkjPtCoAQYdhs3GKbm62RILvLKgEfXQfqLwRHLExA69hMSBoIbAjCD3h1C36222N2rNjm0b076e8rExdcktAD99cqY5I1Da1v9yXrZcexa04Wa2tTdYlm38nvIEkvfdSSE1NDaqsqNSNC/rqpQVwcei+RHXONTFXYkkv3F3poBakmZCikW6NeQQQOLPpJqWnxDxI2p1kJNKXuBc3t1iwzObNxm2EV5+/M6GwwI2uHJweqg7+BHVE43XhLTm6/fYpuvfewyVzk/T601ETEuhR0FV9e/fQyh9/sPmRldfVyJ5Ul864vMHuzssPRXTpjQ5CxuOF++o7ibJmWtali1UugTxl5DgPEBZ+krla2v4Z6ZZ8/fGOv3W+xxtPPaoJE8ZbtZxkdc/ePQZbQ5WDAJ0kgTlMnIbyFO9H4oVkMfOa8cn89aAtPNcR2PHtkAXNJBEkbRQgLAFJdXCjUBAYGd1Ev3mu8L1btx7q1be/UnLyVdPQZIpyyANGUZRraLAkYvCQISro1l379x8w0h/vB0SRe0cyZbjwgN82HSNG7t/fGcwTBPB67hM4YP5tvISYRCkXhk3A/EEO4wt4fIPDJVK9hILnecG3F9jv2r7Dqq10N9yY8FnXgeu0bu1amwsEggSnkK5JpidOnOgcrH3x1jXmPdnoHWcnaoEgx3F4MsG4PLyj4Mm0OoKsG/NmLup1aWPQqc6E9zA368M5FdwfKtkkDOD0eV8vUbTEIiGhM9i3ACRmzkdCQaBBAg2MgrEHDA0+C8fjGco1ICKA4EQ72GBZscHD8HscJojBdCOoQrP3EIghLw5sceDAAWYIhsIf+Ow1a34yc7o7335at825xJTe3HCL2Hh9/OXHdMPl1zu4XahDT//Lldr/eMn5Vr324TmSlGydiB49einEJhGNs/UZ516IxFQ/6UgQRMGH4m+sXSg1sSEjaYkE7OqvVtt7D0v7VQPPvU09e/ZWVSXqLQHDllOdpotA15j9A9gUXdDSUieXXPf1Y+p+xp3Ky++i4HMz9K2cz8Ef7nnSILIUMgzO1aWLSX/D/yFBZh9j/u/ctVsRxRvnCZNKKqTcD5IOru13N0/tTCI8X9EFr91jBbyRw4fpjTffMJ5D/wFFeuHZ16xZfeG0s0ztCc7k7Qdxf5bOqTndCgIvvRYTH4kpA03qPkHZefnm6/L4BueC/eDxD9q1gcxLB2nPrt06bvp0vfLKKxoxbLiGDR1qQe6A/lSUB+qDjz60ajkKQHTm6NzTocW/AIM8AnrWlCcfvkPnnPMHBTANhD+IOhXy8EkJyumSp/0Hiw1WPahohL7/cZF1LtvbQ5o0abJ+2fSrrXH9+hbqlJNP0c8/rdGBvft18sknq6S8VMtXrDA4Gd2HikPltk7SGeAalpQUa8V3TpaW/XPsUWNtPmCCx/3dtNEpbkFWp3B63HHTrVMLuX3F4g26c8FfTJ2J2IEOD9200tJynXP2uVZ8aKxrsL/jY4E0+L8W/9t91G7k6x0E+MEnFmjJd0s1dMhwg8EifpKblWNBNR5c046ZarwI1g3mDscFN5M1k7WJtYUxBOfS5FGhCQVdd5O9jnWF9dfrhPIzuH6+A7diDyZe4d+sWSQUzI+9xfv1wPNOatYeFU6G/vgzbzZX6lkzZqpPr17atWOXjWXW8YEDBmjCuAnGL6mtqjEeJmMlOyfH3v9gSbFdT8wNWW84ByDeiJFQ2Bg3eoz69yu0ePZA8UFFkXqPj1dBQX+Vljfq3Y9XqryyVpdddpYSC+M19ZFfVZrSzeLWQHKiQpjlxct8MSLVxRqf69ONvxuioYlSQQLQzA4lxKMi2m7ric9gR8lqqpHOP+ef+uz7X5WfNlgVTY5gHZcSVpTufXyOc4RTi5HNA+gUhoksE+TzJ6u1g9/DM2pUWmqimpp36vJLTtQLL5xDfqDmOKkFAkOd9Mh/tmpDc1RtmV1UX1yi+D59FWlqN1d5xnR8crIikLhRWwx3aIi/Tu9fPVg1m4v1zsJFOv/cizV4ECUAy/nKYkmEB09x1Y5e/cdYEBwXDmpX1TadPnaqJk86Uk2NdaqprlA41GZmFempyEk1GYGKwRsJI48KdKjDTKRIIuIz8nTinN/p2GOnWysJ2ATOyrk5WdZiXPb9d6o5VKEEn8zgLtoRVG4mMqSJSk3LUEsoomg8GXiDbThU+WlxHzx4QP6AzwLgI46eocTEgFZ++5ltMIX9+lrQB3/B1xExl10GLRAScIy2GCYGDB7iKmkxcy9qIyQSpBHWicBMqtWUPcCloxRVU9Oo6ho0wtttUamsrrZqOgEh2tjIkiFphgY1i1Mi8IaOkJGQgYX4cQYGLxsKq6mlXT0HDNWoseNVWl2nwt69rA0JRIaHSYBWl1j7sKKszDgj69ettUARkjcOnFTW2HzQ1CeQYsMgoMC/oaKyRuH4RF3+p2vcNU4IWFWPFiNOvr/++ot27Nimbt0LbKOcOvVoPfvsM5YIzZlzqs6+0AVA8v1Jj993l0qKS/XQ031UW3qBJYlMRoK/9C5lirT0091332Wu44wdMMc9kA/duVczZh5vbWYqMviH1NXVKyPdEQXxEQCGM3HiJEsSPNiZVTCR1Ex0RlssTob7JsmItf8JmKgSW9UVPef9+63NbVjpqDTrBA87yUlU6bXHXBPwkvmuc/L608CMMJVpMnjTn2/vYr9/4YEKMzM772oXPD1xh5PGJZj//U3/DeV65q4yu3YEx9bRihFjHYGWdRqFBQJdl0AYTC7mPUDw4FqQsSQCzKrPYZLNBdkXpzC8AaIjn/OMuOS2fM2bBxE0U2++6SV3u/TJv7PUs3uBDu7ba4vNzu3bLBkYPW6CJbzMPaAi19zlzpHHs/dWWxDuAnrH6UhJTjFYgykEwdVIcDKmdAsw0CJgMT1y80BwEqBWfY+TbdLwBiDc8Vl0O5B0/NtDruV/w5WXGeGbJMITQCB4MIhFJGxz2Qt0uX4Ebiy6VnQIthvJmIpxJNRh4ga8liTFVfFxOI3KH0i0pImqdWJKhvypGapvbrWqL92nwgED7LwYB+jT9+1XaCaPBAFAyLhP3AOuP+eano2/jU9NdXWWsPPFuCRxpRPGuCZx8rphXiLJRsiaQ2XZgzFxDbxA3UsW+NvhCYVHvHaV7nbjupDAeJV8vtNV4ZpDgkfFBbiAkQWR94sp+FApJHjj3rHGMRY8DgHHweshHEJudwnbb3yGzs0+FgC4e+F8byzZ/Z/Ewjt+j7zudVzsvIFzxbpd1q2hE1HjeB78bElRVpYdCwEHSQQJBN/bg+02xuAycC/gLEDG9aRuGaN8Fuo6HhEb5R8CY+e+HbBCC+uddTPAtCc5qWHGFBLheXk55i3D+Nu/f5/mnBdzwu0j/fXUi3T/F6/rb6ddagkGHfCHnl+oay8+PRYQRfTcv50E56XnnWECCIkpqcrKyVWXrt2sMgxPEA4e14ZzIDElCSTx4dh37dlt14FrPnbcODW1OAI2RNpP//WZC5rOn2HvkZGRZcEiuHIw9wR1HteETjKQLWCDj1zmAu5xRT/b96GXP649LzrT0JP1mapvbbf73jW/i4PRhUKWNODVQoJAcYfE3hK0pmbr4B4sLTYVPTpDu1HoMeNNxAV8Wn/Xht/sYWLQ9b8+N1+/bv7VfJY4JyAu/1nxkWYOOlqDBw12pn4trXrq3X9K+50TtIbFRDli73Hb+Tepua3dXOvZ/xF3oMvAXAN2Q2COVDRJ/JIlSzR1ytHqFTMg5Bp26ZKvjz/+2NYR5JYZS5XVh1TQvcDJbYaAOIc0cECRwsF2E3dYtXy5jhw/3sQe7vz7MDusk05fqJSUTFMTZK6vWbfa+JrcD3gDI4aPNOgM92b1qtVa9N13nWvstMlTLLEncaSQ07tPL9tf2bMYE4xLJ6ker4WvLLQkgm4ic4IxnJyUYZwGvElCoXaDIX+w8PVOuPB1t/7BxguJKvBg7tmWLdt02pzTrTtwcN8BJyUb8Jm62MtfOX6JJRFIpEKHddQCnZd7vuadP0/BtpApHJUcLDYEA8gOCP50fnr27GEFztWrVikaidp5MP9ZB4kHKL7QbUAi3XOodwaiKbYO0m0gSTYOFD5aQEIxG/bHADrRiCXXdE9qGmq16Idv9cH3rnMy55g59rkDBgxUS1OLde57FHQ3eDZ8i59//tnUuPAlguuyfcs2JfoSzE+HAhLJAL46SCSzYSP9jYKTwZ5Y0+LircMyYugw42vR5QQWznH6k7vqiSdf0o03X6YNG9q0besqTTpvmk57dqv2+HIESoj77It2KNTaqqTMbPlaG5RUvV+zirrovvMHKalZykY9FSRCsNpEXJy7NSgenyorpTmnPayVa3YqLb1QLW0RQxXEyS+cVrDGtR4GY5nKGkFOmDcA1ETy1iH5W6RIqYaOztair+9X11yporFVwYxk7WmRHnl1rbZUh9SW10flbWHzFWttaJQfgzvFqz0Slc8MfdsU549XciioATqkV38/QsNSpDdeXaqd2/aqvqFK9937F0/iNZb2dyrheJCm2EzOdUHTJVNnq6GuWm2tjcrMgJ3dYUEOSkqoz+DYzGYMNwLlBQLztnCcmqK4Sxfouuvmm3Qe7dQRY8cojGFce6veeWuhQZqAMoXpRHS06/8j7D3AoyrztvF7aia9Qkih9957EQHFimIXu4Kggh0buirsu9hW7IJid9V1LauIolixUpQaCCShJUB6nWQymfa/7vs5J6Df+33/w8WVPnPKU37lLukpyXITJmYyGCG30qv2EzdIJhE5OZ2k3kLMJ7/OyExHx5w8HCwpREaHHLS1NCroYZCRm91JWTMr7VLWcTDRoXtuRIGMvcGTTKcNnNo0TCpcHilFhdpatMHwWZEJX11dj5qaei1sDFxY1aQ8LDcHVmipl92zVw99Tsy2tKKoyR5mG8sJj49JRBxaQ2Fcced4rH58M848+xw0t0VkQkciacnhw+iWny9YQkPFIVW6f/vtVw2+psZ6teH9DQ1SuuGiwiCC/gB0cmTAWtfQINWo+KRUJKRlYciwEapU9elLRYk4LZy8FyUlxSgu2afgmBWZy2+4FQhuw+2LHseTz84GXBe0L4b/fedNqQBx4abmd0tLABNPPlkZOOE/TAjXrfscm7ds0sbMah5dhB/428OYOGmKKsk8Jy4mxcX7BUHYsGEDlj68FNOnT8fFl1yK8ZONQktNxVgljIIuedxIS0/TJqvAJ9E4ptvQDt4jLUYMQkhKjjOb+q23drQgP+yyVePg9pniIvDZcnEbOtHoTb//OvkQjEnDuPAaQyx/7N7ftFjOuckQ7J950JDD4rweJTWsWFxvqR3947a9SqRsk0PhwUltYiAaZ/CJdlBGCI4w3S6zcfM8yHWx4UzCnLtJimIbkxVMyoRZpo5eH1xemv+5NSe+3jpN5/b22+QvlWPV40cxftwYbPr1Z42PpIR47C3ci5GjxrQHWdfcxaTQVJ+eX2qkgA0Z3KFg01YlYnDGAIVBGztHjC8zszLaZU+pvc3NnLA0LrSUdeR/bmYMstmtoDoYMwuP24uHHjdBzf23LjTQHTeJ5G5tnHc8NMEaYwZwfvf8XfoZ74M6MCBHgcubgTWxtR6mazj17CWNS18FBpNAk5/O8T5VgdmNY+cmrWMuCov361xJssvv2lW/x/Y6yacsADCg0T2PRJWMsjolyBkrZXW1Kg4wcGUngg7dhE4MHTZMgTmTKG743DwJzdFhEa2JH1a1WcR5Xq/lcv6XjoOdOPBP7UC83bG+LdTuj8DzEYSIbqrNzaq4MiBn1Y5zgl05JhJ7du8W1nvMuLGq9PE1udkzEba5EFxL+Zzt7oI90W0ok02ytscHf26vlSdei6ALFhnXhjad+FpMEtiJsKFSfD3bNE4FAxIwU1PXGzu9AAAgAElEQVStTp9JbphAcF6zE8FEwpa+5N+yeGE7XnMsMbi0zeX4fSaPTIIZXDP4oToMJbEZrHHP4Phh4YX3IrdTtubuwAH9ULBrJ65YcN1xSC+N760G/cOz5yrg/PvTHKsGHqRO7Ewzl/BlKxZcdSkaGv1ISE6R/w9hTuzIK0ElVNEKojhHRB5n4Gfpd3B8MYinWAmDYz7Lj19+Vi/dCh9OvWC29s6EhCR13egdwaSXn/M62U3OzctR1ZimbwcOlODDpz7BqXNPlhoZx2DxKkN0ZhKxGnPxNi7Hj0+erQouExbJTdfW6t7RV4FrAefQsYpK7W80E2U1nxjx4pIibB6/CWsfuR0eJOLUBcuAc63bYjWjL7jtTKSkpih4XX3M6jDY9Zcy4Jo+c6TetuqT13HqoJOEk9+w30A0L518PiZN4n12YHfhXkH22G3ftHFTewLBcU8SLxMfdrZILiaMheOBlWcG3gwk33//35h5+kyN3R9//hH9B/SXUt7GzRu1R+/bW6hxQJ7lv99Zqfd/5B/PYPvWrXj3P+fr66SkWTjttHhMnBiH226rxYxz5khshHwb7mXjxo7HbbfehtdfewM5nXIEQdy1fadgy916dlcnwu4YEY7NYh0LLRwTHJfsGg0ePAh/v98mXrtxzsVMXCPo2CFPc6OxqQEdO2apeFpTU4W6+lp934ZCcqvg2tetW3d1YnNz8rReceVk8Y0O0FyP7lxhPHzauSa2pk4/4NKMObjyiiux8ddNKD9yDOfOOkfEaJoDE1q27ovPlawzSeB+S46cLf3M9VrJuc9nhCJiZm/h3ORcE/+HMMowzXxNsYjXR5gRvZPEKSPPqY2F2lrtK40tfnzx7Rf4eIPZ0y897RLs2LFTpmzdu3XH7l0FyMnOwfRp01WMo+lg1y5dlUhQrSrgb0ZzfZM6C5xbVJIkiZ+okaSUFN0P8k34foTvMUllEj1syFAD1wqSvOwzJsVJmXj7zbXo0nkwAn4/OmS40HtqX5z5/A7sCPjgTc1Ca3OLINKENcYCbUhMT0da2I9o6V5M7ZqOW+cMRX4SadBAEuFI0YCQM4h50NAYQ0KyF5U1wCmn3oM9u2vhQhY8jgzSqpAKKipF0IgoQgInWYVFFwsULkQpgOJsgTexCW3RQ/jki5WYNDkN/Da8wLqSKFZ99D3qQolocqeh2pEAT0YHBPyNlNCDT7lIDG2sfNIfLBwQ9N8TbEEfVOOThUOR2Qq8+Ox/EOdJwqSJo9Grd5YNZ/pzF6LdwtBlja6IIVkvvfV2+BvqUFV5FI5YGC4nN3G3NN65iTPgD5NuDqd4AkwqIk4P/FEH+gwYrPYSZc842ZMyMrB/z25Jvh45fEhJRBwdrFv8iAQDSCYGjMEpHQBT0kU+5qCzoQ6jRo8UZOiVV181LWAHCXk1RnM+EITX7UB1bYM04Vlxz8/LRoJkO6PGnVj/w8LF8iGqksbgjf1gORW7tHAyyNHfkGxNomoLMbj1qKik7GqzuhPcJNgmk/kOSTxOp6QESc7l69M5kdU4wpmUNDrdmHO3wVnyWPvWYXTp1gNpmR2QnZOH8ooqSVN64hPw6dq1mDppAkIBPw4WF6Km/JiM+QhpYlDVrWsXBZpsJ1LFiLALQhR4TlSCCoQiGDB0FFrawuqMsH1L0jkxolyAfPEkM0bw888/adG9f/njePeVF3Dp5Xa1uhxXXLoeC2+6RYnKwYOHJPHJ+U4cJSsSvEe81sbGehTs3onVq19CVlYmRowYLkjJyJFjECbExOXSpkFVJQZuDICYJGzZ8ru6EoQrcdHlhODvGoJoqSqGI0aNNA6SrNwzIPN4RGpnwCFoR0ODURqSZ8O/dV8joQs1lrxJplUcrJun58SKHjfV1GxTkdn0w1g0+xslL8x762+oR4u/Udc1z1KNWrZsKoYNy8aQ/gaW8cdOa/dHDIP7GhlKm0y6bbfp5g0fEBZUwQ4QbSIqxxF/1z5sQqU6GE6GsgaXzU2BxFwtMgrgTFtVRjOa7yRyO/DblgR8siYH//0E8DdU45XHn8ZZZ56ha9i+dZugY+wIMCiYu4Q2OP/v4/ElRrRAMqBOJjRU+XKIPC5lIKfTVNS6ddXrcpO46dVHzYuWGMzqvQsXaz79/amTcOOVn1hVVKpxZeh1mQzc8oBtTmkrlNisVeCBhcbB1QStRl5ZgbllRAlWxPlG8ulIUheUogaslhHORKK1lF/awoi64lBWXokOHTuqMt/g96O6thadqWoyYAASEpMUeLKLxGCXHA0S4Zmk8ohjdfKXX6QKw3HHJJYJFzdRBuinzZypahrnoHgQtvGcntGfkwg7QTDP00i5cqM98ft2osHnxWAzHGzTfOC1ck7wEL+nsVFziPOAXQhuwpwbnAf8mmRKwhfkmqoCB405fe1SsUweuLnbhnPmdppugw1lYuBvQ5nsc9bcstyo7b/h+f+1G2GrN7Gzw4iLyYIlj6drYCJuE8P5tf37/JzXqw4GJZRTUvTavAZWJ21oFs/bJm/yPvE/r5sBDs2xOH5oEhYOtYpHxkCB+wMLSoSQMHBjkkElP+L3d+3cgX+utGElaYApQgMF7GZalXKQ68XgNgxkDgNOs37nX+a5XDvnIiSnpSMnL1/w18rKKo0JHnbixWuurKrUPeRuSV5DV3JrPG5VSQlzWffZt+hpMZEPSrACcrLOf6hQhRzCqFhx5tzk35Pjxm5Lv37G4fv337fgh7d/xkmdDC9tmwUzPfOa67HxNeNRwCTi/cUjVSxg95aBZjgUVpDO12Qyw7Vy+D8bZErHY++CCnH9mvyNWN9/Pd595BL0xkw8dPEH6vgc+Oo/uOT+x8QJeDPvPXNPqubg1Yp3gA9bgb4m6Tq5x3ghE3YX7FYRgMUTFlOYKLFLTRiQ8Q9pQXpWlp7tls1bNDeZTPC5kwexYsUKLL5zMfaXlOj+Thg/XuOEgS4TfM4hFsoYqI8dP1Y+Nj1791QgTjdldpcy0tK0b7Mg9+xTQ6wHahdSyzFjRnekpZ2KXbvaUF0dRXV1BKdfcLXigwkTJooXww4EC0Nb/9iG/v36o762Dl3y8nUuXgqY7N+vz5nYs4vDvZj7KYnJfG8W9LiHvrHqeev9/bhjyeNaWxsbAkoUCIMaPnwoior2ITMzHQ2N9fjgLT5LEyddfNVSIUBYpWeHpKa6Fps2bsQp02ZoXlCxMT0zA7cuv8N6D+uDlfQt7HMTcnPyxV8aNmS4VL0G9h+g8cRnS9gx58+aNWu0bo0ZPVqJLOctxw4LGCJWE9JL3p/V2OT40pqofdsUUlSxt6SoBUVsMzEUr5PrBOc5n3FTwI9Pv/wUtQ21BpXhb5YP0sEDB6UQxTXa6/Jg8sTJUhTct3cfZp1NYnoHwdp8bi+SfYmCMZIwT2nkvUX7tP7H07fJ6RCSgQUmJhE2SmD0yFF6Plrrg21aJ70dslG8z49XV76NYFMTbr7pciT0y8Flr/6B3ZEUtLgSEXbQUiACT1yCCd6DbUiMj4Mv2AJnfQ16Zrhx7Tm9MaULQKF2Rt7RQBg+r1uQo4bWELw+D1pDwMWzl+K3bw8hFMiCDx0RQAARhMCytEcmuEzCDGJFNtjRVvji2tAaKsFb/3kGp5/XjwKvqCQvdf1RfLGjGNVhH1qjSYhLy0NNCIhyb0lJFG+XoKooIfcs+ngJlWolYxuOgB9D45vx/rwBCB+oxJdrf8PEcSfh+++/xFVXXcRopfQETT5bQstKKlydMKDvQDQdO4RBvXtg6pRJcq9mN6K+rho+kqDdNMihu2uCBm5CYrKq7YTu8CPhF8kdOmH0+ImqhhJraSzGffClpuLT995TAEcCcoLXI8I2jaRSmERETeucSkd0ldaGG4kogGGQzgn57fffSp2CWtNsnVK1IicvTxJahDLkdOmO0qMHkd0xA7nZHdFcX6cBkBLvE8zIBKXcAJ2CNjncLvlCEDfNZILQCyrsxCIMYCIizdbXNWrAcqC3BY0kK6vGTGpEzHOYFh+7HAbnbvwoOLGoMsVE4tK77WqWGQOfvXUM/QcOkUkWZV+9Ph/qG/04cPAQKPDRpXt38R2CgQCqjhzEpl+MqhU9CohjFTFt82b9HYNNmsBRveBg6RGcd8mV6Nqzlyqwx8pK1ZLnBkoyMc83O9fCSAL4ecModXX6D9zcvtAc2j9NFTBC1dg94EK/bt2Xqn7S7KbfwIGoq66SEgklx4jHZZWEsn/HjpajY8dceUvw2eV37iIiMasXtlwm+STsajARID9k4lSbrG2C/E8+6IsJEycgKzsbLY2NCuSoGR0NhVTN56LFQIkbEYMUBuVcpCjxGWhuFH4+Pt1UmPy11wsjzk04IdUorpTtvxCNwkQSc9+C5qYGVFWUy4wo2BbA4n/kgknEhx/uwbZtFXhxeR1uuNeQO/+55ICB3NAp3coLFluSjHaP+PXHfrWgO6bKynPmuLCrtjRxswM3Lop2xVaBGRea+HgFejS+iznccNL60kUSFWFmHqz79XZcfLEL5RVOvLK6Br/9FsL69/4rZbLa6mrBldjy5+vNe9B4TDxz/1ElJIuW/lXa2Tz2p/5eZYJCSjU3+gXvs1XDRLhuCSA3Lw+trE4Gg7jptcf1dy8vuF+Qsv95zqiQ8Lh93jrFjnzmnCOMnDhnHl5xpqXoxd8ysAvb/PChW4oMuVwBpVMBkgwjEdMcIPeDGwMDUWZUJLEKHtHahiChTg7yL2LyjfAlp8Ph9iphyMnLRS27dAkJ6EZlJp9PsAQmxkwcGOzGy1jSodfmc6HXBjHYv/32W3vVnmOuZ69e6soR1mS36+1koB3WIy6UWcfsxJGveSL/4MSf2eR23mPeV1bsCX5j0iIIEINoC/7DhIBjhUkEkwti6pko2FU1BlGUBCYWmPfb9opgEsfPGZjxHtubPN/b7nScmCTwqdiEajuxaw8U6F1jJTbtD9xKCNoTEcr8coNiF4WcCgviJOO8piZ1cTTmrUok57ECb2tCJSQmCL7F9yHUkwermjxHW82O3yfElesHr88YzSUgP49iAyF5EvFnXOd5zXS1Z/WeXz93wPgL4BsSWi1cx8T84yqcrAlsN5LTx8u3bpNE8KjhOmXm0T23foDElFShDEjwF8cj0KJ9RMkNFbSSk+Qcz+fOe3Dk6FF9761HLalqbsOWqTwTiZJdZj28csUcjB5tuorFxSXqyHCf4TN/d4XhJm0BhQ2AG2b1wrpXDUH3pKzv8cPXlpMYP1iXsuCZ6wRdZOdNvB6RZmku61NAvPP2PJBFwcNOIr7H1Pb3OOW6hfKIyc7KRlHxPgQCzTi2YQ0WPf0a9hTsxhuHzX29NPc8vPvaO+ZeWUnE/NOuwrBhw3Gk7Ai2/bFN43HqlJO0rhw+XKp5xYN7/dARIzB58hTs3L5Dz5CFi/79+ulvyINgsMcOBOMAJj+cp5wDp59+OoqLizBq1Ei88ebrCtxJ4iWx+ZVVxgF74a1zVRwhrI2wllUvjraes0kizpn1GtIys1BTZUjhg0Ytxq7du4S9Z0zCfZcVfyaL5HmwyPjLz7/g3rvvAblMClBrqrXWjBo1SmT5rA6Z6tJzfFJOtLBwj/xxyPX86B1zXkaJyId/PPkCgq1RdXdpWJiWloJvv/0G6fw8PfVPScQ1Nzwh1Ukm0Nyv6+sahPWnWAzX7jHjx6Ls6BE89oYxo7PV2E85eZrWPyronX/ehUokaSTLv+uY1UEFQXZryL1i7GaS9DQlniwKcp5zrWHyyfHOji2TCRol2muLgkxCey2JWcEqLaU4Sc+HQ6YIQkhTLNbuHeMPNKPGX4MvvlqnZ0te1KCBg1B+9JigS+xCtAWCGDhgoGIzrjNUq8pII5w1A506dETPzt3UkSg+sF/vQfPcjA5ZIiFTDOdQ6WFxVbhucE2kSMfQIUPUWaZELE1VKTQQy8rB+//6BiP6jkAsGECv7llwdfZi3nvF+OqwH8GEbEQ9CYj6G+FJTkXIlQA0+AEW1Fn4iYaRFG1CfOAwzps0EJdNSlSjk/16y8xaZOtgrBXRsA8+lwePPPQ1Hlv2DjzuXDQ6YnB5fHCF3RI0IqfCy/qEO4xwtFUeEG3ROqx6fTnOOL8LjoSBnwoasebnfdhd0YLGhGTEEikVm4yYOxHNUcEvhJJGsBVxVpEn5HIjxMDDEQJcUVYmcXJ+PF67uDPCRxpxoLgWwZYwvlz3CR588A47ibBashq4PMwEyu0+Gp5oCD07pmH0kAHiMDTRgdHpwLEjhxHndSHQ7NfGTpyqLzFJWGRWBLmZu70+JKdloKyqGj369NUCMWrUaKOgERcvnNrKlS9K6pX0kA6Z6WglsbKObsheBRCCdjicUr9gC4oHg3cO4rHjxip5IE6bbs1btv6hgZGdm6uKPBVlIi4HDlWUo3PXLuiam4NEttwiEcTTLZgbl0V6ZgWYJFjizEK8HqcDEWHcXfC5fYhSe5dBTIyyuW1oqmeFoEHZMFvADMrJCzHQCw86dMhS0MBKDiFPrK5LOpFtfXqkuTy48PYxeG/FHyJ9ZnTIRpfuvXC0ogpjxk2ALyER1bX1SKVUZ5tf3AWa53XKyUNe565ISUuTEeD3X32BL9f8FyfRBKiR1XNjnseOCuFNpccqMOfq69G9d1+r2kHiTCsSU0yr3D5iscUo2LlTwS4rIocOH1LAl5XJ7NyrzD4cMsZHXDC5SJMYx6oQ252sUBi4Swpc5Km0UC0nIk5L5bFKqYkQnpDRkW7jMS0C3LjYhu7UKUet/9aWFm0AJ880bs+l+yNqo+4/UIw+fftIsYnBhJuQkTArcY2qZLLymiC+AtAmdQfKBFO7wKFqvL52u00QbpFTE5PtiqO5A8cOXaoEoqm+FjVVFSg/UqYuGRWaFi/v9Kck4s9StsBzS7/Ewr8ZY77/20EpWJ6D1lLLqdrGmROHaSs3SeKT5DK7sksIlcsE8JRNZv2d0D6HJ04a04TIUaJ0yLCR+KTgbIztHsQDD/hx3/yXEA4F0VhfpyBUckXmzdXWJeSNLeRb/ue42tSj91F9xWV1O6RVatTKIpDyGu834U08NyZ+IvkSTtLUiOs3W50IdiE6Gt305S9erI8P3LpGc/+fL52osmInDd3w+JJXsPh//nz/mESQn2D4Ak5T0WMVi+Rrvx9eKn3QZ6KVSictKkqwo8DEUbBDC1YZdbgQjrmQ27kr8qn4lZKM5LQ0JbOJyUlKZDkfVdSI81mu4UwKTVDL51LX2IAdO3eq2slNSK6xrIB5vRg2fLiqcHaF35Z3tZMIciIkyGE5UxsyrkU4tAoj9pjgR/6dbQQn6cOWFvE/yHFi145zyJaS5SZH7LQt3UkBAgaVrMJyrDFIYQJG5R+OK27+4iBQTSopqR26xs35xG4Zr3nFU0+hqLjYQLrY8eL4saSH+ZFGaXQ35vWK4PwXjwibE0Hi6+kzZ8rEi1VfFiDmXnO1iLKsdK96+WUjfQxg7rXXSV6YB6Fab737jiAfghHGxWHihAm44vLL2zkzhuhsoFEMwggxY9DI8xEfLi4O+Xm58Lhiglqyq2krYXG9JryTecqz+03FXElEzxkmuLKhOeRx2sJzSiTsjgRbELZ2KaN+JhHjgDyzd94z5yYDaWDQwn2LpoNygO+obmtFZYWSQRZiGMDwRD58bh3Omj9NARkDLAb0RR/8EwW7DE9gzaCz9JHwpo+vMtwQXqcNFXnmvpsw7fIFGDVqhIQx+r9ousn7Ftbg5XNfM9fIJMKaenevvV1jhERanhthVtzL3rv8I9NsMU1FZPcqx8mX36QCW+3rRsGIycrES68RL4KFxi8HPI3CWmD+oesEMUxPTcPDG5aDPO4Ltp8tCc/Pj33TLv649KT7JKNLSAplZB9e9ghumHeNBcVxaQybLkKJimfsFP7tb3/Dzz//rMCYY1bEbot7QM4NK88y1zt6VMEuA1hK0R48WIL+/ftJoIMqQORJfPnlOo3f4cOHoXevnvifpX3NxeqwkRnmwV83bz0qa8qR15n8viLBO7meUdbedggfOHAQSopLhE6gshsXFa67FDc4cPgQTp05E++9956C1MFDBun5cCxSAOHAgf3ign3xsc2jKG4/hyeeW43iokOan5S4r66ubOeJHTi4X8+NCReJ48lJKUhNTZfwQHp6JoqLSlBVWYn0lDTN+8lTp4h/s69oHz7+4dN2xdQ3X30NV+6/Bqf/ehpSktMUkLPw2TW/iyXFGtT45T23uylcx/bt3SvoFtcTCTVEIkYwoblZkCAG4Ez2KSTADoRgV5aghkRTLEiT3bllDGYXWGw+WGsoCG9SHJ5Y8U+NdXYLBK+MAQW7CqS+RMEewk8Jw2OXv6K8Up4+TPBGDB2GSEurCOJ8/lzLKX/fu19fVFRXiThNQ2GurTz4PBnbUOGp2d8shT6+Rue8fPjyu+DF5z5G14x8tlHRvXsWOk/oh7s+3o8vDjSgNbUrgmGnPJXgZhHEYxHXPUBTA8v+SPQBqZ4IwrWlGNApAZefNghj8wxq0tXSiA4JXm7O1HHid8BwZtuuAG66dSm27a4AgklAJA0OJMBD5UY0I+aoQczTgsz8LLz16T/RZQDw6SZg/dZdONoSRmlNGO7MToikJqG+ugGIS5eUq2KCeC8QbgaCAcTJ6sCFNvKHnRRyoTJkG9xNtbhgaGc8PDMZOOzHt+u3oG/v/igs3IYrrpxpE6ttV2AmEZxA9iQySUVuSmecNeNk6emT9NwhIw1HDh9EWmqSICD0GSC0pS0cldGTw0XjLQiSQ5jO6IkTRYymUsuxY+WS5eMgknO00yHfg7SUZPTo3lVJRMWxMsEWCAUizo2Ds0vXrsKuceAlJCWpajJ4yBCRpZg4ZHTogN+3b8PhI2UIxWKSceTPKMLbRGM44gnT0jF68GDkUXWFRMXmFmQkJwlfzYp8zE2qODFhUbRxgxKqxImUhGRE2xiSxoSZ8zicUokh/o342srycvkLUN2DAQ+JSMSLG5gAuwKsApsMmxuySNyUvGQCGIrAl5CMA6VHcOoZZ6OmvhF9+g9Canom/C2tkmn1OILCOHNxJrl0f/E+nHHmWejcrTv2lhwQiTAaJAynFj//8L2SiDFjxmL3nkLEXB4MHTNBEp+Uf6X+MSsvrMYkpRjnUh6V5TPUWiWedsGC+SLhclMhTI1ERQZqfMY0eWPAxSSOQQkTOgYxxBrSkp0JhMNBfXbg7bfewfhxE5CYkIRjRyuUNDIYyuhgNrfq8nJLXtfgxQ0+tAp0IG0JtFoKQST1Umo2ptYiAzYSMBngcRPmezPgSEhJUWLBccVuDI0KBR2LRZRgEv4hHzeqdZEElmAw+k2NixSUhttapcXMjlhzYz0mnm4S68fuXYu7lmdjx+Yp2L9vF4oKd2LxsoknSCEzmHjkhA3of//05WUmsLOx4zYunRslAzH7sKvVNtSF1XcPA1BWcQmpI9zO6Zb0caAtpGCZ6kIKTsNtGDlphu7j/p0bsWd3Abp2zkflkSNKqsS/CIdFLp77gOmkPHmvSRw4hzg2OWfYoSCM6q6HjbTt8juLVNERfELV6pggJqwCc4OnytGVPy1tv4anBt2izeCOv1MJ5q/+M72w+PrFxsguJQU5nYze+ZLH+V5ch+yIDVh2a7HVsaFsYEDrDLuGksR1u5CUkGA5FLcpYSa8gOfDmUqpZN4vtZVDMYwYNQZZbFd73OiUlydfF37O62ASwc4UFZmY0LEDwYoWK7Lc4LjxsNLNe8ykiUEeOwKsMkpNzOOx3MXN79uVdt4QmuUZCJo5ToQK8WveTz4X+7lzXHBMc5zYSQRVTrju8bVZ7RO+vbhY50MlEv6MGzc3WXsecU7wPFl5FA7ZUlXiM+N7cM3gxm/DmeyNnGvUlt9/x6Kbb1Zwwi6GlkEmEqaYiD2Fhbp+dqJYBRYh2yJlE17FII5cE36PiQKvjQEI1x4aYLEYsPL5FzBvwXxVhhnwsdJKicb/WbpU42r5Y4+qs0KZxu49umv94wZPjPbSZcs011m4YDTBoILjiT+nihPf33atJjeoLeAXv47rGV2WjYlfnZJiOc4nJ+l+3GF105RE3G89MPKa7byhwobbHQ/yzF5pd/OS2pOI+6+8RcU0JrlerxsN9XUa5wykGOhW1VRj5elWdZ5LjbXlnvHIFCW7L93xL0zv9TWSrMIezaEWwHRTmURsf5gy3CEUFRWLsEu+oLpNCXHIyckWfp7B6aaP3kPN19Yc/Ku1jwU8WLRmgZESLivD2vmWsZedRPDa7b/j79t5UyfgvKOz1Sk4bcbp+PLrL7Bp4Ba2LHRcnHKe1oync1birI2nID4xvl0c49/f/rc9mZg3+Up069INSx4w68eSu+8UNFHJQ3y8xig7LnbQyaDujDPOUGfws88+E+yJ102pYyb1N9xwg2VQaOYVn7PH61SX6ul8441w+7H5hh/Yu7fGDBPNon37VDTifXjvvYv0e9dc/Yn2oUvmzMVb/3pFnBDCgfYVFWvM0x9ryhTCOr7X+KY0amZGltbq3E65aKyrV8GhZ5/eEnWQ+3wohFNnnqJxyrnKPZmiAV9+sv64ux7KMXj0ZM1f3oM777gX69atE5yJ6kxEfkyZMknd/leftwdqFi68Yq6SB3YiSPauqqxWl3LMyNEilyelJguCWlRchGYKiTT71R15IGK8KiZ+OQGd87siPy8fuZ3yUHaoVBKqLBJOmkgukAnyyTXl3CFpu7KiUmuIuqKRiK6R85HKRuxiUBpVMqXWWsf3affQsdYMG4LIdYn3n/fIhkZSSas53II1a9eow8MuA+GRNTW1KNpbhN69emPwoMEK+FnY4Dr2xutvihPD9aZnt+7o372Xkil2PY+UH9P/rOyO2FdSjIamRiSmJIujwblpVM4aBM1i56V7l644Zdp0OaSn9xuAt175HAM694UzEkHJ/gLMunE2XtgUwrPr/0BzWk9EHD54vexiBwAXi2d6KJYAACAASURBVCNMIFrhzkxHOFgvs7dYqA0Jjgji2hqQ2FaHCb074rSRvXBydwcINqYtWIILaAsJRaxchKTtNWvL8dZb6/DtV9sRoyxsiEWZKgzok42ZZ07EnX87F7vKgPe/+w0VETf8calIyOmG6pYQjvhbcaSlFc6kDMTanIiFmCSwSh4BXGGSDeGkND3h5g7RvuH0OuBpa4a3oRpXTx6Euye7se/nErz/3uci3t9++wL06k0uIfb8ReLV3u64chzf1C+aMQPvf20DQIFF53yFnOwsJREMdFgRbQ60Sg6OxGHh/7kRJyZj8PBhuOqaayXjuW3bdmR1yNaeU1KyXzKfrOaPGTUSUyZPxA/ffiOVHGZJpYcPKcgg1ZmKGsStsRLKAcZAccCgwQpeiYMvOXwIu/ftRQNVjTxuNLY0o4bQJZmBs/TvgCMUQqrHi76dO2NQj55IcbvRXFcnBSfiEpsCzYiRKJ6Wgv1lpdhTQkhFHDpl5SA1KUUE8iyqEYUjiNAQzutBQ22t/lN+lU6A1Bwn0ZuTgROO3JC6+iYlfcIJWhVmXge7BQwK2aJqbG5FQ0urEon4xBRE2AFJSJIuNa3HOWlplEaXaQ7QY0dKMXH8OC2yJ884BdUNfnji6Y0RQNGeAmRnpmP3nt1ISs1A2OXFgMFDFXgw4+ZE5Dm6PWYTa2w4B6+++ooIo5MnT8bs2edqgeOEYqWT7WMqKvGZMdgyZkzVCLa2qfLpcEJJByV3GQ/POMVAtRYvvkdmQDnZuXA63HIRZYXAHedDfU2N3IQp+UuYlAjTSUkiqrE6R2wjgzNyOEgqofQn75/5naR2jCVhD8JS/8Up1wRohLREEHPyycSUALESyv88TODkkHxodUW5oF7sXDCRnXUZ1Y94GEfanVtOwhVzC3HtBQUKihYtuaVdI/z/TCKIH+ZuOg5P3vcuMlLSBWewuwusHnHDs1VVeO6CZFnSmfy+vZBSytdFAQYFSiHNKQbLTir+MMFWJTgsWA5J3AnJqQgnzsSqVbtw7qQf5E/CxYayhQw+hUFn0sDXC4cE/2Myxq7drQ//2QPDXgn+cUchknwJwr/Sud3gW01SrPHgNCpad+xbqdv17N23K2BY/I85eon5lyz/E15e91z8GEoou6Rg1tTYhIefHaDff3hRgYj/pgLta/dP4FbEtUbPlnOa3BILOsPFj+fC6i/XH1YJmVCEwjHEnF5BBHv07ClOBKFw5JMYDhQTJm6OpvtA7lM7Kd7ycWClytY+52bJJI3KQqpexWLiQ1CZhF0yjUcWCyw+BdcddkrtTsSJnAPbl4E/43iw4US2ljphAUxe6O4q3oQN2RM22K+KGYMEPg/OGUImGBixisufMXlgt4nERSOha+AzXEs4Z5jE2Q7JvKec8zwPJhE3LVyIu+66SxtxTm6uigYM5Hk88cQT8jTg78ybN08BnX18+sknwkwvXLgQl86ZgzPPOEN4bP7unDlzxB+hes7tt9yKq+fOlQLcP5Yvx3333qug8G9L7sdbb7+NPXsL8ehjj8mhlwkGCbL33XcfPvt0DRbecAMuuuACJQ6EWnA8U7nuyNEyw4mzyP3iCPTtjca6GhUTGDjyfrKAYidq/H1BxlwuPLbmLXMZdheCkCImEX8HsBrAb9ZVMocIGq6BsEF5V5tPiR/gkejGkkU3i5fDiiwVDek5wTH05UcGFnPR3Ovx8lnv673OO28GPppgYEPzii7By4tNZ8ROIlrPeAJffmTknK++6VL5mrC7XbL/gJ71+AkT9FHE2+wOMn5j1Zo4+69eWWmSCHYfbATtB0DXpwym6dD33XDui2fivx3WmmTB6j60/y7zDzuJ4HXbPz9utIw73Xfg7ffeQvlplRD6yQ3ceMr1aG5sgr+lCfFJ8cjvkq+uErsuG/ZsNLWFamBMl6Ho27uvKtalhw6jR4+eYFWfc4PQH47Viy66SGOVwToTA0Joyd/717/+pQCWiSznDL0v2I1i4M4OIRPWtZ9/hmHDBuP2W5e0WxrdOXuBDEXJGWIyfKSsDH379Fby+fjjhPoU4qyz0jFsWE8cPBjD1Gkvo+TAXpm4spPEwJNVbnoI9OvXX3NR/MABA9SFIF6fUrOtzUZhiLBoVuMJsSPv7+ixI0IWcC14Y4uVSP7OsWMXc3mTmclyH7H8mZ5ciXvvNQnDtOkTMWnSBL3O6mctd2+X6VYte+R+JWH//vd/sOS++6Vk1CWvs1SVXF63OrF7CvcgITFe3X3O41NPnYl9+4qwr7AIffv0x7ix4/DbLxulzkSVI0ojDx82VIUKdmuJVuAcq1EMENQ1cf9mwmyLnnAd7NQxW1DOhKRErZdGIt0UJFT8k9iN4V/xv71GEZ5te2QRjtLU2oTCor0oO1xmTDeriBBoEeeWcCredyZO/fsN0Hm99uqrimOIkmj1N2PEoCGSUSeMicIqBXsLVdzZ8NNP4ox169lDYgFMdrgOVJRXKBFkvERC9pVzLtPfZ/btjyMHW1CwsQA/fr8BV1x7BfJGd8R/DwAPv7sJDWl9EHImqrLvpKEAkwV6VzQGqLJisgO2UKTG5IAnHIMvEoEv0ob4SAu6Z/kweWgXjO0PdE8kkdr0I5xRIM5pymv8X18P7N3dgmOHjyE/OxMjBqYhMxPiUTSFgFA80OoGKOZOTgSlajaVA0+8fwQBVwqcEWGVECVUyclzYrZCfwkKYEQEv2JS4XCGkRZtQ4q/FvddPByn5gPvPfMfXHbphdi5vRTRaCOmTx94IifCVmiytwO7Img+XnDqqfJuiHM70VRXg4yUJCTFe9HUUK/qoNRdGAiRJBUfrwp7WzgivWxKKo4cPVoV8iNHiP9MxeAhQzXYN23ajLqaWpn9DBk5Aht/+EEGdAx6uCHuLykWyZqVVA4gHgwO+L9bjx4ywqqur8fe/SU4UFaGAGX4ohElE83BgJjmjZGIWljRQCvllZDq9qBXbh5GDxqEgb16o7aqSklEoK0VTq8HLp8Xv+/cge9//lHqQtkdOmHc6LHo07MnEn1xaG1shI8dByp/VFai1d+k+xCL0HQlWQu4DVlgtyUUoUW5lUSQKaJEwq2KZRQueOMTUbz/ELr06oNBQ0fi0JFy9B04GJ279zK46IYqTTKqh+wrLFSS5W+sx5RJE0U6Lis9rMU0OzcfDf4Asjt3R3xiIqorK5Cb00nO2OlZHbVIMtjo3bu3OCUGWtEmZ09u4FyIL7zwQv2ME9wObsQ1UNBN0lRErVyRHGuPb8rEdjY01MkRluRqI9XZoqBqwrhJKJEaUwqmTZsurCEDYgZjDMCIQaS3CLG5DMQaGxpFMOR9YkWBrsZUaSGe2taU50eRL0+o8toj166K8msGdPQHoRM5A0WTRFDRxLiSk8JCMjUTh2NlZagsP6puRF1tNe58mMpUZnNftmwKPvywAIuuOqhrumIhIw1bXpVzhDusvbO2nwnefKJRigdcO7h4KjAmH8dS8bGhIHZAafMkbF4Ex72L587KK9W9jJW6qW7TrZmv64DaxEy6qPzx6U8jcc45PVFbvEquzmkktlnkWi6ifA/CJdh9kGmYg1WPEG77u3Er/38dLzxEOVvjJH/9kp4n/KofSLyn/euVS+4RCU6yjDQcsoJXQun4zNhVYALM7ho3HsJ0CHdRME3ewwlGaEy42f1gd9IQrAn3koaa4RyxE0AIgcOFpuYWrT1aIxLN96LwoEvX7pJjpT9IfFKSYILsuvC8mIBwUeU/vqaI+5TZtZyQuXbY1X6OUY5ZJgncOBmo28G9xqTTaJzz+Um21zKbszsNNrnebtvb8CYbfmNzEfg69s/YjZWaEaFXUYo3+DT2bUI15ww3VgapUoPpZgD1/BteL8eK7eXAc7bdWu2kQapAttu206lA77p585R08jxuuukmdRHnzpun17X7ZnYSQWGL/23urf38cwV+/3r7bfzngw+w/B/L8emnn+CuO+9Ux/H1N9/A0888g2nTpgmWcvOiRTj/3Nn4deNvuq+frV2Liy68UIEOA5tVL78kXXhq0a94/HEp7HHMmEqmT5VaVniFyWaBSITQGiR4+TwN7MoIcwS0zjCoYxJVXFJsSa/6Fei8cJ3p0F79/Ey8fsuX5tKYRJh6AnDEjqTZqbe8WphIHLHXAz9uWUhvhmwVD8gffGzwKiz87TKdK6cwYTWvvGY4EDfdeDme7/E2FlfMR8fsjjJ0XDXynXbLnatfuACvv/ABLrl2ltSSiHennHfmB+ei/NyPFDD/se0PFXB69+mF3XsK0LlLviC1jw4w0spanphEMA4l4spSsdXp2yhmO1lgZ8Rqrpz6+VR8dZ+VMBmJfpNI2J8fBIZuM19s72dxRNzAihsfRywcwb7ifSg7VorPjq03Rn08LL6Hlssy4N4ltyshp5wo5/pZ9FnYskV7FddqzsPrrruuPehkwsRn9/sffyhoZCHLlv/mPsiAnZxIweXWv3r8+i2q3Y0zr5AwyQf/Nh4VZ599h/bEJ598yjpBc6L5+cOx/JG3sXXbZgWfRftLlKiTnE3BDMpDm3kc1d+TU0F4FpMSBmM9unYTSbzB34TNW7YoEeZ5c5zKp6S1Faufe8V6Tz4gYO7Cv2P1c3Z3wSQRF1+5AP9+06hbPbXyGdx6hzGmm3nKZCEeOM8/eOdzfW/G6ZPx9Wff4dGnH0XPHr1kMEqCtDhbyZQeTsfX33yN0WNGyeSQHQ4SpgkXGzFsJMpKj0qilh5ZNKkbN2Ysfvxxg+IIBup8P8Y4knpmUcPjbe+AMvDm3siKP9dzciJYtGpq9oOSqpxbdoGE6xEngu31wnnBz7m+SoCA6yihioEWVNRW4qdffpLUNUnj/Dk5QSqUeOPk6s41iLEFj3//+30VLKmwRFXMrrl5IuQHgkHUNdSrE3GssgI7C3ZJQIcdae6HqSysut0oPVwqI0aOyf59++Hqy6/QtfQYNgIVx1rxzKMrkZ/bFQkZqTj7umn4oxm4e/VWHHR1RtCTBrQ2wuVmvEF5Xh/aAm1wxHkRdoZMwBHxAFE3EHERMQQXidixECKBOqTHx5DmCiI/1YmhXTPRNzcFOckedExyIZUeE8EY3LEIMpLdiGcIQHg9G7JEJTmA2ghQ2wbsKwd+3lGFg9UNCKANlWEn9geT0OpMhjti5M3DLhZYKX1K7x8FFkLewENyRQCeSACpwSZ0iQSw4pZR6OMFPnntO0w76WTs2X0A9fWluPTSKX9NIrgIHlcl0BNJNavJVafOgisWQVpSAlqbGkjaVlLhczuV1XMBo3szAxu3zzg4t6kST6gLlVMM2ZqqPMTJZ3boiL59+wkuM3jwEFUEqiorULh7D0LBVpQUF2kAdOmSj+qqcnPvI1EFO4SzeLx0G05B/8GDcbSqEn8U7EIlFUo8btTSZKelWRXo1hjQEAxpALmo0U9oACFC4TCG9e2H8SNHITkhQQodah25XYg6ndhdtBcPPXDvCfAKUyV48fmX0TEtFXGOGFLjfboX4daA3LVjESo9mYozFaG44Ytc7mTVmYPKBEE2VEXtQTZJPHGorGlAeodOiEtKRWpmR0w8aZpJMLjBh1oU2OzeXYDt2/7A0dJSNDbUYejggXq/N994Q8pXF19yiQK3zl27oqauHk5vPPoPHgaHm9J9xn6eijKcyB7yUJxGtYUBLbsQr7/+uhYJYk8Tk5NRx25BWpqCLRKPye+g8yqrALwGLvK//PKLPi5atFCL1KEDJfjxxx/gdDm0UHIzOGnyVLUeSSokzIoYXFaBSBYnOZqBMNWkeDAQY2eC18GkIaerWVx5VJT1QXZ+C2rKU7Qo2lXf9kTCCoTsrgSDJ3oMiMAVi5okguoDImNbxnAyimP1OYqq8nIcPrAfTQ11aPE34ca7qB705ySCxOp176XJPZkb2M0PEktrBw8kAxZixZKD7Rh0Lj7i01hmiQzWRGyluQ5VECIRJQAiXNvuv27Dn+HPmH2yYMCgVQpgynwMZEYVb0vJhguhZG+jEcy9Jw2vvXY6fvihFM89txn/eqJOPinNgZZ20rlenzhtn08B+w0PGnPG/7/j6SXE5xo43o0P/m88kHF6iRUPfIbbHnsK9113BTp07KB7RcMvG5PPKqmKD3AI58pklpsS+Tg2sY4JB+cIpZbJxyGUjxBHO4mgQgXvIbsV6ZmZMqYkjKmuoVFjiomELz4RuXldkSs39Hh1pCiaQIED3jNKa3JM8JqYODBgZ9Di4jVaZGiuIwyoGbRzk2EybLfkbWMldWcs4Qd1lSy4HYMNbqT2nLe5ArYSkS2nakzRTLJ+YiLB1yU3hIETN2ZeA19b8qCAzsVWbdpVUKDXmHbyyZofhAqlZ6QrieD783Vtsjafg02WZiBtVwRF4A+FtIHyPe5cvFhdBM7XuXPnYsH112vDvvGmm9o7EUww2tU5YjF1H5hAEO+96qWX2jsVc6+bixHDhuGZFStwzfXz1BXY8OOP6kKwG0G1F64/rOYyePh0zRrcc/c9+Oijj5S4TJo8SZLFebm5eODee0wi6XSIMMvAjJAVciOoxMN1jc9BBMQwyffG6CocCakzxGtnUMP7x+S7vqFe0Bz+zZu3rMdd719p+AxNjeJqvX6YcBMT9C4+y8he815SmWf3nr1Iz8jEp99+Y00fs1f8z7LlSv4P7i/Gq9M+xIKfLjG8uLY25OXn6/rjExN079ntpUcOr//333/H6498iJmdTNaSd92rSqI5F1LT0/H0lavgGhZGPysqv2j5h6iurUZR0V4kpSQhLj5O+9kqx+rjxW3G+bZuir3Fc6rayysbpxb3Wr9nI7Ss35390Ux8PMRKqBhj24kHGxpu4NItjTh62hk4XHoYB045rPO+sOIcDBk2BA+8tUwu3+ZgC8KquFtGZ/NvuFpFsIP7D8g9mfeUlX7bWPHXX37Vzwl7473jc+S+MnzEcM1Ldhzmz5+vZLOquho7d+3Etddei23bt+PDj/6DlJQEtAT8yMrIFOeGsu907l790p3WOdlJoZ3dhJGf78Vjj29WJ+GPrVswZtx4Ge4xEKHjMav4LBbwedqwQPIBCMljx47Xctmlc3Ds6DHk5Ofj+x9+MDC2qip4vOQQJOhzzjMW3L5Za5H7eX/o3QBg1sxT9foedwI+etcoDt5+353YsOEHxUUzTpmurh+Tke8+t0j51oNjEkF+Bvd7JhFEFOzZV4jeffuIxE+jOopiEI7JcfXFF+tw1hlnY9rJM/DqK6+iaG8xLph9voJnqlsRhUE0wtSTp2qdY6JOwjHnKp8Hx7BdyFChg8UVOMSrKjt2VBV/wrOYbJEnom4o5V0zMtshUJzjNk+QCYnWYLcTbZE2uYwT1saFhgVIQh4Jby8s3IvsjtmYMGGCug+8lu++/U4JD836JOccDCEvL1cJxN7iIiWETSyCNtSjqKRYSSELQxxj7GLxPHbt3KnuGDtKvXv01H0YPG4SPFQKDAL7ikN47Z1/YeTMmRgyJQfzX9iC7YEOaEvKQailCV4vIaxtkmdnJ4Eyxy0uyjW5gEginFEP3FFJEMHhZOcipBiPiUW4xQEHuxQ0pIs1woVaZLnakFJdg5N652HOGcPRPz8FfDmiklrigEOtwC+Hga93HMLW/WWobWXXIhHehCS4vU40UxTIQ9EjD9wRA68Nu6jEZHcjmEdYSQQL3KFWJEdbkNJUhQmZSXhs/kDEaoHv1vyMI6U16NunF2ZMZwdIRSVbnckuQ5hVI61jPkaMHI5vvzAt3mmTZ6Jvz+4ItfjhCLWSXYzkeC/yO2WjurJcwRo3nUBbG1ysbhJqEWPFhZg4t9j/7FSwOkNiMDf7vLx8nH3ubGWSbF3OnDkTxfv2YteOHWonsVpAnH0sxhvskDIQMYoMZsMkT1Lrf9RoNAVb8fOWLahqapDT3tGaaiURLl8cmttCaA7RAyEAN82pPF4EGxpRT0Jb4S/WIuLD++9+hg7ZHZX8HCgtxfzrDC7yOEbbbjWa77658hXkZqYjRGJ5uA1uGIWeMNNCTQaj0qQOBNzyzmAApEqqRXJVdZxQlqgDoRiHkQuuuEQMHDYSQ0aMRlskZiqqHJBss5WV4tDB/Sjet08f01JoUBIVl4HB/jXXXCNZV04EJmvyQwhH0GfgEDQ0NYsQRmdIEUbDIW1wNh6brWYmEevXrxeEgS1kTkxihVsCzdrkSFoi3IgBF6Ej3HR37dql9z7lFOLfo0hOS5bTIeEo27ZvxaurX0F2dg5aA60K+CjlyqoHXbW5mPBISEkVeVRKO+w0pZiW//HeuVEcsfvRFWUJql5Lv5mHzSk4MYlgEMeKO6vXsB0z6SptOYfTzKqNjpFhQfJoYEaZ4Yryo2iqp3N4nTo+xDAuXpr5J2L11+9nKlBh9eTG+9lGtjchk0SsWmbkVJUweLzweVitNmZdDD4ZMDKRU9Afi5rg1gpyJBSsYMckORxATnUyLEw6+RHWNSuQVSLBazXdCf6MQeA7X03GLbcMxgMPfIvrZ20Sf4A/42Jvy4ryb+XWTXJySwtuX97dus//9w+P31WsLhorhjcvy/tfftHCgsRZplHkVNx2oxRqWDGT6REDY0mhmso/K6biG1jKObxP3FiZRPCROp0mieCGYM8hvgY9WETyTkgQx4EdzpZgEDW19UoS+P3ExBRMmTINPXr2VhJ2rKIcjdxA6htUpafCEgsSSoyYSCiZoLyoSQp4MIkQ9CwYbOcc2GZo7UpCJygS2VKm6pSRFC9ulKO92t/+rC2DNxs6aLfw7S6VihAMUnzx2nTtzgDPyQ6mdB/F8UkQhpcBBbXzOaY4Pmn+xyCZr8UxyeDaDrBtfo4IiRakjn9PGCMPBkenzJyJRYsWyRNj3ty5eOH55zFq5EiMGTeuPYnYbMGZOL74O/zPricTCRK02Wm4+KKLFOR98sGHGrPnXnA+zjr7bGHYTz/tNHyxbh2eefoZrP3sM4weNQq/bdyIWefMwt8efFCB3McffYy33nxTRN7bb74FQwcPkhIcxR8IayrYvUsqN4QsUcKawRGvZfvW30WCbPY34Zk3Hsb9i/6pLgdfR6T1WEwVZd57VjYJaSDUjx0dYqMpBfrKO4uAOAvKay1Fy6dcry4Gu+n/+eAjdTrJ9aJgxmvvWgHhxCTcNvJ6ce6enfQG5n9zsaBlrHjyGRfu3YuVL76Dy6+YpfNgF4L3kOvqRy8YbsLFt54lQQGu6U+PfhWwppWdREy7/UWMeLIZVE2yD98dP4mb90L0JfMt8hrs7YtLpjGtNrUPO4lgp8X25bS7FHxJO642dAxz2Dos/JlF0u6ypQZXLXsSBYUFSuSEIU9JxfPfGB7Cn5OIekw/82J8s8v49JCPzuMfI/6GqqpqbN++A9+uNx2e++6/A4HmFo1fjnFCVPicGJzyfjEA5DjlzwjVIfGa+wy5TnyGGzf/iuaWBsUPvIf5Oblak1c8MdK6GHudOrEQBLzz7k/45ZfvVbBJS83CDxt+QvdePVFZXYWLLr5YCcBPv/wsMi8TAkkoJyfj6JGjOHnqVClJRWjyKBU9I2/OMcYxN3DQAK1vTIS4h3H8fvmJBaVDFq6/+Xq89PybmHDSCHll/PTjRiUguwp24pRTpgsCWlFxDJOnTNJ+bV6jTdzDV780Y2/B2XORn9dZ3IR4r0+QwB0FO9UFnzhpIg6R05qepk7hrFnniKfa2hJUJ4I+C5s3bsHEcRPQ3GQEUggnp7ImJW157iwccu2hkpNNuCY0nfOeB7uFXEtZ7ecOzLWTHCsWFkhapowxhSomjJ9gxCSsLi4TC+57jBckV52chPLKciXHhrdzRPeRsSN/r3BPoc6d8z03N0/3lzL03GOZdBJi1SEzU4XubTt3oFNODgYMGgiX14N9RUX4cv1X7bwtjiveZ0oHE5JGhSYKQ9DglInnhClTKWKEnzbsxsHSGqz/6Ucsuu9u+PJd+GRbA57/7hCCad0VQ7o85A62ysDQR6Kyg0E8MREuOCMJcEU9cEptMISYs0XdgGBbGD5PEuJdqTJ+Y0fDHWlAVmoYPdI8uPGMfuiXbCBO5F773MDRBuDTX5uwbnsJ9gUCqKY8fnoafKlZaAs60RpgVEkpcSIWYupceO0kwhlF2EURISYSfGoeKLAmPj3aimxXK1JqyjBv0nBcNTUF0UZg80+F+OKzb9G9W2fcccfZIDLcAdRZRaQTVxkgIS0XkyZPxFdrjKpDp5zeuPSC2aivLEfH1CQEm+oRaKxDVloyElU9jJg2YqAFDgZvDL8ZMHl9OFJ2DD179lZQyw08NS0Tcb4EBbUDBw7G2VcagzF2QXZt6C5ZSmIemdlnZdIFuxUuN4ONjmgN0MHUIWUaJiz9Bg9BYzCIn7ZsRnldHcIeN47UVKMh0ALqX9Ezgkz0psYWKfd4HfLdQJhScpvW/mVVPE7qPF62OWHx1Kcm2br3jnsxZcwoRALNai/R44LeE9S/J7Za/hJOiGzudHmVRDDJMEmEpXkfjSFEPkAkirqmFnUhsvO7weFNQG6X7hg1YZIkZB3RoCYyzXjSsi3THsqLPlSjDg2TCFYHL7jgAkERWCWePOUkbWzsSLSGI6qU8WBwlZyaKjlMJmp05WQwx3v96adrtAjztWbNmqXWKysOqanJCmLYmuXmx+4RJzNJlFwAtm/fjiFDBgt2NGToIGFxk5MTkZ6RqsDmszWfi/vABYZB4dXXXINePXur28AFxUkFK5dZfMzxNQJNFyI+2VaQspOI44lcXeUwJRJ2gKQ/s4Jq+6PalMSjs/pMrw/LpJ2JGyc6gwwqXlGBidArKhkFA82SHD5SdhgL7+zRrod4osTrB6ucUghhZZqb223/YAWExzC89uhruifiMATbdI/jvfHSQldFmLhLy5hLwXw00v61uAkRk9gx8FSlmAtAmJpMBrrTni/x7bgwsMDYFjRmOBYpmh0GmemNn4Fft3VE6OgLSI6PN1Vs67CDUCWV3ZL6xgAAIABJREFUlDoOBHDjg8flXlcsOWTUpMj/eCi3/e8evavY8JLc5DOQn8RWMLDwAZtDMgq3Xv2QxhtJ8Ayya6ordY+XPTtFr3PVOW+pzcvNh8kNP+fzsTkjnCPsTJiEh8kXOzOcNsfhTDY0jK+nFrnVdeCGzYSZBYaHVlyJp5Z+Dl9cEk6aOk2B2u7CPVJn6t23r7owDPj5t+p4WK71gpBZnQiekz/Q0u7TYBOX+XeCM1kBOs/D7k6cKFfK5y11I+u/DWOyuw02PImbH5+ZHdifSLD3WW7HxBWzI8H3JEmc7885xfvMAIaHbbpoy79ygeB4Y2DF92Kww66QnbDw92xCNv+er2k7hnMjnnLyySaJGDpU/IeVL7yAkSNGYPTYse1JBKvANoTw199+EwSJ5lq8prVr1+r1V7/8Mp577jnMnztPpH2qMjHB4PHeu+/ikksu0VhetHCh1hd2AHiOJLufceYZuOiii2Vcdt6552LokKFY/vDD7e7MVFqiXKu/uVEkUHZsmQCwuJHo8wluSsW/N34wnYInbr5Nz5PPxM3OZyymKicDQ43JFIOzp+IN4Znvr7kHV533GN74iNAgA9m5fe5sVXeJ4a+qrsUfW7ehuq5e8Dl/oFXqeh9WmUTg1qHXKiGlBCmfK6FUXDtJcP3wQ9PhuH7BHN0vPp+PH16P+S9erkCInTkSfrkWM9GvrTOeTNxX/S0UD4hg5lscv8A9eAQVdguBCCTLmFg1DnvpZCPAXk5twji7Cva2wmTCQmipaWB3L+zf5RvZ37M+nj/0XI3LcSPHY/Pvm3Rff/iSZBI72+AJ2IUWA5u+5obFeO3zdzFn2vk4dOCQEgEa3LGCXFpahpXPGxjSNdfNwbSpU0WMJfGbIg68hyUH9itJ6NW7twoxb771lhIJdsyWd/4nJr83TqpfI0YOQ0NjDVKoTFNbh9XP3WitZQaydOVln2p8MnHm3rluvbkRi255RN4bnFvV1Q2oq2vEqLFjRIjnWsnO/+9b/1DCynl78OAB+RMQClNWWiq/mZzsbPTo3hMbt2yRDwgx9kxkKPHK3+fc5XN97/WnrXPyY+REY7L39BOr2rkoZ04/Tde1c9cO7NlTIKWpkSOHIzUtRVBkrhnsaJSVHsFll12BPXsKUVCwB2efNUtduyOHy4yyWyiI6toaoRCqa6rw5QYzH95e/QZ69eoNrzsOdy2+B0MGDxGPkZwIxhwUW2Gxksqaw0eMMGafYfqEOSXRy3vHsSs5WWsv4f7Hzg95d/sPH5KMKjsDDPbzcvMEF1r/1VeYNHGSOpd8pnwdlm3IuyB0k3OYRZj8znmoqyeS4rgXDFEFhLDKxNPjkVIkX4MxinGq96rzIe5hOCSYY8Ge3Th39mwkJCdJVvmPbVs1pgx5v0FFDnI22X2QmeiQIUoeeE5chyadRL8ulzghK1d/DX84jIGjBmPEuDwU+IG5z/6Kqrh8hCnzSuh3lEXjMBLcHgRDrYhSgZ69iKgbrqgLDu5rZE84Y4g6onC5owi31CGurRHZ7iD6Jjsxrkc2ThneA33pQUw0RiAMV7xb+f/7Pwew9scC1LfF00wN3ox4NIRb4I+2KVlB1AfEfHDEvEL1wB2Ck7Fq2Gl4lixyO2OScyXXEY44s467nXAG6pDjaER+sBpPXjsVA9KApx97E8cOH8HI4RMwbOggjBiRqXq4A2iir6AJjhNPqLY32/3K49+7/PKr4EUEXbOz0OavR3NtlSrwmanGXZqENWLXSfoklIlVQZphPfsfU8W5+aLvFDBTrYgdCVYOqS7z1BumKnDzFb8jIz0NI4aPkCweg8S9e3cjMzNZSQqrPgwqaCZF8qQ7Lh6pWVmoqK/Hjn37cKy+Ds3RCMob6lFPN2xHDC2tvLY4REIxhKnYQ1gTtXGjMRz5zV457Ws8Ub6CK6S9WvLs/pxknX7KhZh9+kx0y82Gk6pEsQgQpm9Bm/wkeFBZQFAJV5wCenkJcNgwoKW3ADsRUSAYiSIQiqKmoRnpHXPFafAlpQrSFJ+QJGmwYGtAgWlyptkZXnvOpa4NBzQXkdmzZ2PAoEE4UFIiOdyOXbvhj19/RX1jE/r06ydJSwYIzLaFTUxIQCgUgcNlDL2o2ENuCHGpg4cNVfBYefQoOnbKRmN9rWVfT3URr4I2YhK56TJTZ1WBmOSyssPCKZMTkpKShH79+lgVpCT8/sdWKcuwW8UFq0vnLqr+0qyrW5eu6ljJxdkiGPMa45JOlKE15bNjh/P1mtI1pwGMpQqhH/41iXC7EW4LmvsdjSIu3QRagYYWwZkYfNPkhvOHxj0N9YaASTjdlBlGTtgWVV+27FR8+GERtm0r1XdfXHoMN/zNKBwdP+zdGXjjkfUmcGRCCS48hrPAey3oC2FzUlQKi+TFhYzPgF/bfAAmHW4G0aGwPtqwLSVEdKKjWAAX39ZWQfEk+2xs6hRcJKZmwpVxoU4vw/0Ljh4oFHxMcreWzKi6OU6jI87g0VbxsZWk+J7BMNWPjBEUkwfJFjupwsVzcilwuuFe22kVuPb8uZIE5sLO8ySnjEna/U+MtW5VGDfN4eadqEWa7tXHOQN8VhE9L0GAaKIjtwxjwac+jAUVtCv10hZnkuX24q7HyYK1j0I88eBnCLS0oUePXu0EcvqaDBw0WHCmJr/fSCI7nH+CM3HTUEfCSRWsoAJxG6YkV2rLkZqf/x8+CSeQ/AWRZIfoBBM3m0hoJxLCAFtO1gYiY3XkmBzFxwtbbsPdWNEj9JPJPYNRbpTyHaF3RGqqquy2/CzvT219neCffB0+a74n/1YbtiU1zLvF+WTD62yYE78eN3Hin5KIVUwiRo7EKCYRN92kxIKb7YlwJhItWQRafNddmDp1KlY8+ST++eST6jiwO8LgnkHHDxs2HCdlx2IYM3YsJk+ahIb6Bpw962yMGDkSd991l6AR7ID+tmkjrrz8CgWDKx57FG1trSgtOyxyNc0y6+tr0bVbFyWgc28y43HZvXejoboa/oYGrFRgCzx41VwlCuwKcIzuP3hQpFF2PCTa4HIhv3O+YJeUhQ0FWzTmXnybY4tJBMH8hv/0zsqP4G8OoIi+DX7KBTtQUV0jkRESq9l5rauuRr++fXXfZA7o98t87O0bPsH5T54q7xIe7PayW9YpN8dAGQH07NkDx46WaY1il5kzoEPHTiqCsGr/6RurMO2Sq9RR/ObVp44nEQtO4C2ciNaxOwvkR9hbPIvxdv3AJo8zkbD+blxgEH7rYLKI2/rOx4pvVpkJxu3R5k+UAeMGA71es/IRB8McO4mwyRD82uyjV81fIjJyVmYW4jxxStoOHTgo6V8WJ5hMEZ1ABSByEamyxDHMMc1Ads3az7RWDRk6VLKlvK/0hWB35/FuT2PYKwN1vwcNGgB3HLezGEr2FWHF8iutxcGc043zv1UBjd13juGl/3MtsrLc6DfwcnGLOuXkY9vWXZJOZUeSwefNt96CTz/9VLAYduz37y/RfDp4YL+kRllcysnuhJqqKvTt00+dCK7HPEcmkrV1NTh0iNdq8P3PPGY8dtgamnLqefo+q+h33LdE3506brIUuEicb2pqQNeuXbS/EhZFUYNvPvtOvzdv0VwVa19//Q0sXfp3bN+2Q+fSr3df/PDDD9i5exdGjh6FN1+yDO0yDerk7lvuFLLA541XwZddWEKQKfFavK9ICT0r+YT38PwJSeLnTBgogMIAXMVLpxODBw3StVL+lTxAjy8OewkZqqtVJ4IFkA5ZHbR+fv/dd4IiyRyOzGDGTCyYORyKLez5mJ3TUa/PZ5+cnNKuoMQCFgtjREuwaMXEgh0SrsccQ4x1CGNKz0iTuSO7V/0HDjBSvwnx8moxCl71MqAkf6RzfmedC9cYcnK5tnIO870nT6LhbQr+2HwYjz/5Ek6ffQ6698rFoCG5aPE6ccNbe/FjWQTB+AwEnXGIxsJCkPhcVNoLIuaOqRvgklUAcVHctxhB09CV8K0geuSk4KRhHkzuAfShH45FMODYZH/4GKWeN1Xh45/3ojSQAFd6Z4QcXrQECZ1qBTw04xAB1xAl6FURo5wrVZgo1RuBN+Q0nQ6iHpxAiKq06j7QaNkFT5wTkfqj6BipxNT8RDw5ZyjSosC23/dj+9adSErIxLSpk5CTa0AgVifCCp5PTCJou9NrJIYOG4qaumrs2rkdHdNScPLEcYgF/PDXVCLRA7ijYThjYST6vAhFQmgjtIdOzewUkBwZBVb+9xwNkMtnfID0zCwQIp6R2QHeuAQF16yOMxhh0nDB+ecL+/vdt9/KGn7vvt1o8tdKkSjOy+A0VYRtqq0kpabh0NFjqA20oK4lgOqWZn1eRUJdoEUk62jMhVArFXg8cHAys8obCKB2o0W4sqbvnz/Yi9+JnQn7N8wi2Kf3Sbjw7DMw86RJaKMXQSioToQJcmzcvfGEiERJrDZGWfxPZS09QKkKma4KV7pDRyvRGAhj/EnT4YlPQmZ2rmAYyUk+4cEZ3FLacueObdhfXITDhw5KVpaLKcllXGSpgEX1jkGDB+PX3zYizhePaTOmt+vAu0hoIhbfgi0ImuLxojUYknQug8Rgc7PejxOerUtfvFd8CiY97GBQ5YiYRAYbNrHr9z+24Oeff5QT7MnTThLUgMRGkgQJXdpTuFeYZ446thsZFHDysqVJuVra1GdkZCEu8dcTeuxmYeVmVFRAYzLKLxvsuEjYCQmCrBjtVhPGmHtqvha/hbr4vNfhCNzpSWita1KLmskdNwFObmJD6cBaW1Ml+ByDXlbPqTZ1y2IzFphE9Mv+EbWVRxRosIPDVq7BzRtH5QUP36bfffnhpyznSxP4UnObBDBV9i0KE7sGvH9/TSJsGFN7UMYkNEo1NvM+Bn9KR1BW6Rm/O9XN4DUzGdHfW94EbIXx+XftNQhdew1UMFtWsgeVpSUIBvyqlrHaaePjhYu3zfsspSinxy1RAgPJoWFWgsYLxwI3Ho5vv79FMMOlTy/FdRdcL+UmVmg5JglzbPE3yIiKwdNDT5lE4t4F31kkOpcw/yZBokqVgdmJUyDuBxMMuuHwXh6fQyaRMhV+ngOfJ6vKrAC7SJR2ugXp45jq1ZMuvgFxT3Lz85CaYaCVxMYzOWASwfWHJEGeiwjVf4Ez8bUJVeS9MtwTwhfJ+TJBu92FaCf1W4ZqTCL4HjZu2PBxjBqJDWsyksMJui/sEtgmcJzPIsGHwrp39pin6ACrmsTzE7rEAJi/ZysO2ck034OwHfpEtPtYOI3niJ2o2kRv25Wa53SizOyY8ePVHRCcad48MImglOKI0aPbk4gTOxGHKPF65IiUcsiHWDB/Pn799Ve8vJolbgirzq7a2efMEpSJVUj7Pnz51VdY+eJKrF37mYKVz7/4AqtfXi1zrfMvuEBwV3pFdMjIxENLliAUCqK84piSCZI9A60tqpqyM0Hy9CMrngYus9ZyW/OgGrh9yCWaw/QJYReqvLxCCRkDCyY4LGzwHize9AhgN6tJ/6mwsT8MvqqBrv2wZNZlguZyZFJ1jpXFmvoGEfyZRLDqur+oWIUSBqWs2NMjggHOux+apOamBVdrrEtcweLS0HyLzz8/PxdNjfVaS5+6wqAC5q++Umai7w34GJn3mwurqc9qR95es+xKvBa0TMtO5Dfw88utfYwcCSuJGPSuKfbsvqP4OHmcS5UNb7K9PwldsjgSl+Sdi/cKLIlwOwH5pBjjSnuhOARU9zB759nnnYk1H9keMnwW/TB7zumqdhQUULY8DmNHjzVkWnUdgXHkH5SVaU5w7BfuLsDQwYPVBeA84MLXb0B/8fHYiWDSRWjQiwVmT78w5xzBFBmINvobkJ2TiedetPb7BltVy9yHh+5/X3KhJOJyLV54y/1YscKJUGSZ1tnCfXvQtUtPNDb60blbV42N5Q89jFGTJ2DUmNFK/Nit4HhLTkySmuBPP/4oszP62NB8jugLFs/UMUxJkZkroXdMFLgHPv9Pi/xu7XWnz75Qayf3Vnby95eUYvr06Sp07dixTRC+Tp06ol//vkIBcD4TVkW+YnHxfq3LI0eOxoD+A1FcVCQ4EzmPn31mcVoidlZp9qPxM87A1Kkn4/fNf8AXl4Dx48Zj0IDBSEtORcWxcs0tGq+SM8DCA8+NB6FClLVlAshOB9dtJjs8SmiyV16B0qNHkNeti5JjI5qBdoNDdpdYMGDQToUl8iM4AAxsqUzdCCYIhP8xxuVeRb4Mlfy4rjJpYHeWv8O4kHOQ84vwJr4XZX95j4eNGCrhgQLK5Pt8KoxOmz5dErdM7H7c8KNiTkrH0rSQBay0lFQpMzG5yMjM1Ho5YcwAwJMuUrTiOqc82pAUH0CjMx5vFAOP/3cn6t2ZaHZRapysad5jBgjc0RnYk8VoMEDqLcSccETdcLP73liD3nkZmDwiFcN7A+lewBMCWuuB8hrg16Iy7DpUicZWL2LxaWiIRtHmcsKZEIcoWdWROMBFDy0iXUJwe2Pq1obaTIFburGEB7e54I3QA8oUHY0nGtEThhPsckcA/1F0j2vErWeOwUU9gTRyUUIC94C11sQEQ82kP6sDCLTHK+hpLbjWGOuU2QuTJ02EN86Non17UF9bg3sW34aCbb9jf2EB8rIy1JlwhIJIjPOIxNYWCiIuwadEguovrCTW1zQgIT5JAR/hNexCZOfkyEyNsCYGrlw0m/0tmD59htrlHADc+FLSklFQuBOtrc1ww4m8nDzBRFxuLzzxCVi/YQNCNKFKSUJTJILKJr8SiXoambCC6/YhFIihrTWMKBWaWPkNtKJpq+0MyYdpdxz+zHs4Xkmxkwn75+bj4lsfw1mnTENLXQ1CgWYgGkYcHwJhTNTkF23eoaRJQ4aykjTxlokdxxVlcLn2O1Fd34hOnbvj8JFK+JLS0SE7D/ldeiCrYzaS01KEF+ck5d+VFO9DlAlbsBVd8vOw9ffN2LFju1rBDY1+xBwu9OrTV+ZkVKE5a9aZZoMifMnvFzGJFUxXXBwaq43CAe81M3jyCLzxJqDh+/F8GVizEsEF0JuYhJZ6IxGZlJqKWDiswIfGN4QUbNq0ET16dJPMIKtJNpSCqwAXUbqM5+d3xtatW7F69WopVvB/ly5dtRhldNhp7XIn9s+Bwh2nK7iix4WtS83uhyA6HM3GBKK9QizzW0IWwiS7O6QrT+MvWa4RbkQn4mCrgiyef2uwRVCI1kAzEhJ8CIfbMPPMIp3Li48EMOOM2Tiwdycqj5bqGVD3nV0GVtH5HIlbZoKjoMxS52HiyAUpwWeM2QykxJiPsU0r5SjLzZiLG9vMNlmPAbuIocE2xLEibnUYuLGZLgKldq2uBmFbJM2ymyBTutD/R9x7h0dVtd3DazKTTHrvnRAChN577yKgDwgIIjawiyKIiAoWRKRZwYaK8CAgitKbSAcFpPcOCaT3zGSSmcl3rXufnUTf53l/3/X9/vjOdeVKMvWcs/e+913WvZbApujsc3MmRIPG19MnECWmvujf0wsZV87h6tlj4przOQZDgouv4rxSUCLZ2D0tcJoYoLilAkHHnPOFjjeNNasTFHnjxsVSMnVg+DnM7BHuweqbrbxEcNIs38/9oofc09ee2iOYXDbs8fs4v3kwi8xz4PySPgKBcdUxxNVKr6XmYAWB9oMBrq+fqMuSuIHU0pHRMYiJjhMnga/hpkzdA1ZICQ0RgUmj+sXnhTjAoJDmuDErRqiEQJ5oNblWuSaMhniOg4Yf1Q0MdBO1gp9RcJKsWUoY7Z9VCN4rrj1+Jtcf5yLfo2mMRR8CJnkN7wudEX4uKWUJMWRWLbV+fSEt0I3dnGv6HhL+QaYaBpD6fOpCq3TVgdfGzVsgRJ6e8v383aZ9e+HiZxZx/rx5+GLJElmvrdu2lceHDhsma06PCPnoN6xfL/SwrIDMnDlTnmd2derUqfjyq69EUPKFF16QfZQQpwH9+mPLtq1CC0uozgdz58r8a9i4kdDCUkzqzp1MCSjIqz982H3o17e3JAAYnGZm3BaICBMe7FV6N/1jNT0MDTlNJ4ptwLQnxyM2JkbmikAwSkrEboodKCsVx7WwuFBgm7Mvf1kTREwY1R9frZ4sH/vmiyvx9jq1f0zuNxwLd/yEKYPGoFCUd93wo520kjiBgZ0vkuOTRMSN38WxoVbF4leX11COPvzQcJmXtI8cq9Pv95fPbvn675KQmj17EcaPvx95+XnYNHBfLeVqBmqDiBPhgPaPWYTRUCZWFLSTr7cxViEUX4QUVpp/3VgqshdfuVYrHK/lXZhf1IUEBhHaLBuBxeM9xgvUjdj0xfNfAS6nipZEyrJECZx2ufahr3dXwbb/sko1ij81aTyioqLFMUtKTBaaUDq7MdGx0hy7f/8BaZrlevX19sGunTtE1KxxeiOBEhHXz34pwlN69e6Fl2e/roIbI8D55NH5ElTUr58KX39v5BdmY+Om9Th94aYoCI99ZJQ4iXRSmzRuIvaKNu3GzZtYtPArPPecB4rLhqNf30G4efsacnMLcfzESaGIXvaVYlMaPOI+sY2EwRGiQ72Eli2aq8CluFgoQZnJ5tz66/hxFBQWCXSJStVcN0eO/CmkB9wPFq82+kYyVUD44KMTZK8jXIsQm27desmaIUSaVYGhQ4eInfx99y7pUzhz+qwkYNds3yDvf+bBJ8QWk7CG++DxY38pWlVfb6xYtgqoCSJ0slTduKlvThHV6sT4RGkQDw4MRqO0huJI8zy5b9MmcJ/UdPEky6CdV4JvSieH9kuqRi4XTp85i7CoSHGoSQNPymPaJgZPTIAyWGBVg5U6wp94Haw25FLQNj9fgiOuU+75tEn0KZjAlD4Kbx+BS7Gi7e1twHKp9+BlFf+GauYU9ouMjsTWbVuVbaOv4+MtjdRci1xz1Ajh+DEoSqlXD+Wl5Wia3gT1U1LEHhPtwXnXoWMLoNITDhf9W6CkDBBwg9uGCosvLpuAxz86jlvuUJR4hcDOCjor9c5KmDzNqHYRWu2WAEhFEXTqzfBwm+FJ4UizG9UVRfCspq9bgWqyOwk1tydyS+xw+oWiysMHZg8/IQdxmioNhiVWHuio0bP3hclFv6MSJrMD1W5WtammShA/BVQBk8sDjBMYRPAglEkBp7kHOwF3GfzdhWgZ4YGF45og1q3oEHjeBQWVCA1RwaAgpAhEkCAizphM/9CFah/UF/WTEuDryUZIM67euo57h92L/MJcbNuyEV3btUVFYQHKcnIQ6uuD9AapKCsrRk5+Nrz8rLBVqbKSv3cAigvZGGiDp9UqdF/clEUnASZ5jNUIqjHfzcqRG9ymbTthXbmRcRs+If7ixEYFh6CypBxZtzLEMfINCoTdVI2T167CYfXCpbt3YfL1w+3sXFSx8dpeiUqHU26aJ5szK6uQtXd+rQPyP/7SQcJ/DhpqIU3qdRMmvosu7dsiJiwE7io7nBU2YWlyG2wgdDZFAbDKKRkVKg978UE3sb7MdlSigGqm5KP38YOntz+cbjPKy1nR8ER8XDKSk+ohMDZOjBNFiOhocBOKCA9BoJ8P/P2suHL+DH76cTWqKp3Sb3Lp+m1ExibALzAM4ZGRyM25g8iocGFXIGMDs8St2rZDdaVySIVuzTgEJiNOAUtvhGKQAk05x2ysrnUX1NyU/6XaQqo7lwQeDFQETkPFXHLTG1SRdNrYMMXX8j10qBgUULSKmRx+NdlseD5btiiGj4ED4qUSR4eO37VrNwt6CgM8oF+oZOO3blc9NQP7hUg2mgf7UgT3TN5/9qsY8AAt/KWyn8qh102lKjvMsE5ViQ4eUpCm9m0Ubv/knwdw/OhhhAQFwOJhwoPPOvH1e2UIDwsVo87PokAWNQp434jZpPPs78dGcB+517xO4px5X/g3H4uKjFSUoGzqZbWiWmk/KBo9kT0RA8DHNHSG76dBFcYKk4dkbrleqALL7MzkuZPw7fsrZBzYT0T4Gjemx16JwYrFlejaZzDys27h8qk/UeXgeSkcKR1uZgSJ3WW2lP0VkbGxQlNYP7WBzGXC5RgglZSWCU714afJRs3D6JAE8Mm7v8l1BgeR5q9SSt50emd80BxvvkAKQQ8EBAZIYErHj9A0woe0k81z5fXTqbMxgSD3pVr1HBnZcgYXzAgFBIYgKDRMcKBR0XGw+vpJAB0SGiHna5UenQDZMPTclHK8NGX7SCAkdKeEabFsbLeLg6OoY31lo5KeE+OH369hd7qPQzer830abie0qga1rlahVvTCKqvAsdf4XQYRUpkyAihheGOmiY59ZZVkypgl58GsHzPn/J/QJkKcmM3jmPE6pCfDUG1XDGVuCVD5vYQIEDrHc9N/63OuyxDG19ARGPfIIwJX1IHNmlU/CO3ymHHjhBlFZmYd5W2xEFrLw2RCgH8ARo18AF8vJcMQqZZFAVJB+kweSEtrgIUffIAXJk8WiCQPjhVVrleuWiU9Qlz7qlkd6NunNxrUTxHHgyJx7L8iDTidEQbWzPbv27tHGqwPvHZSTUs61wbs/JlxI7DYYy3ejXxRMpjZ2TkyB7lO72ZlIiQkSDDUFAD7crWCfbz5whsS5PI+zf6CTpgx3eswIj/dfZjAVr6evwH1o69g5MvzBW4UExOH+4cNx5bN24R69cJPir6TgnE8zqIpZrzxomIJczoxebBB70nYkXbemwIPPTJUxB7Xd/69prmaz9+zu5fAIH951eCf3Q302tlVMuanu5yvrSYwGNCsTNznNUVrHbKkBr+niA042+MC0nalyphfbHxZIzprAwzaIwYRecD0ia9gzkJDiZ5ZWX/gkR+Ava81kew+sf8R4VRMdmDLepUJH/foWJl/3IdIuMI9gXaMY8cqtdYuEeitnx+uXyWdZCGCQ4PRqFFDsQevTDa6w6MM8Qt9bcHAuEbDMX7cI+i7ZIh831Bnd5g83Ph1nbpHQ4YPFpYi2mcmXmgXjh2RIqnwAAAgAElEQVT7C2uaqsoQphrWrGszgbvVS02VnhfOuU0/vWcMPn8ph2nAfROkR4L9CRzD6OgYOW9CInkwMKZ95ToaNWqkVOt5/ayaES5HulXawCWLFEysW79OktHXuH4mRtasWSNONJ3wevWSxS4xeOjUsSP27NkrNnvjAdWD07d1D6n+cx1xj2Bfz7+/WyPPPTxxjASsH837FHDpZvJgoCEwYeBE+HhZ0TA1DVl3spCcQNgU+yd9ZO5zPAkborAu7SirIDwPBhG0SXT4aeNpg/ibSAaiR2x2h/RQ0gchnTIZl8iSlpySLMJ5nGeEYjLoJNuTt9VHKlRsqGdvWmFesUCg6MwTrsTKa2wcEwG+yM7NFntDBkCKyrJiFxgcJPvNsmXLBM7UpGlTES+kLeZ95T7Kg3smKyHXrl6Te81giY3w1KmgVgmvh4lKBjGUAOjUoSOqHNUw+3mLCeBeUZjtwPo136JNt16Iad0QP50B5vx8FKVB9VBsIfENsaIuwFYAT0+Xyv6zRwEUvyUs1lOgTYRcm0xV8ADh1Uw+sx2dPpiSAaCTTw10/ggNK7+dwnUmRazCqgahUQxKFP6B7+U+oNM71SKQx3CBiTEP9j2Q9powKCeToF4wuZzwJ/LJfhehKMWzw7piSCpw91gxUkL9EZfInk3qCaklQDPvdIquUmE14owVyDXB+2uUObsk34P2rVrAy0laNScy83PQol1rFJQW4vChA2jeqCHCfH3gIptNVhYSoyLh4+2J0vIiwX/ZXApLXF1ZDZtAHuwCv/Dy9hIYAIWuGBkyMxgWHom2HTrC08sHefmFAuliJjUiJhqhcVHyfc6SMpgqqlBZWoZAqrMyi2nxwNnM27hrL8fFu1nwDglFZk4BKljCcXvAVeVGZbmDPfFyw/L+MLJUdUzBf//z/xRUqI1g8osLhe42PCQAoUGB8PGySNWD+gPMstBZqigvF7E7s9sJOMkf7Amrj5fgrS2+Pii22WGyWOElAZcdxYVlSE5MQZtWbeH0C5QJFRgcIpAVqpMS3tWmg1J+3r/xMHZu2yoOvMXLF3anCa3bd0FhqUMy7+lNGkiynhAUOomJCcnSnEjGGzrbgvHmNJWuXQUZqcHdq/hVUUDKRq4YgXiIs1JdrTjs7XYF9TCZROOBWEwGB1ychFPQyGiHi68jLR/Zm6juPW7cQ9K3QUrZ0HDNm81v0Noluq6ux4M7mA70ankL3XZS4glRHGxk47KwMdEKk4XJAMWWRAPHxn+Bh1WxSV91EdBxpAFiRo6OS9PmmhS+dnYc2Nla1MIpXkVGspmL6EUEY/mCXDGE7LHg3SNhACmM2atAQZ4Ke5lonTBg4g/PiRklVjMYtJAthAuf2ZQAZtEFu+6WpnqnqxKOyjIZP3XP1b1nwCGLuMopzgU3OwYRBQWFGPnCcHnNZ69/CafbKUEUm1J5PDJF0bL27RuN775qjVuXz+PkoT1irHV2kOqfnEs0xNRUoMKzxWqVMSooKBI8tq2iQhiOxjyhd29+6g1MmXhBqjLEXtLxevuTXvJ9C944KZsggyBm6njyzK7TCSSEiYeUlMkVbrBuKWfcE7YKGiQFUdPQF9UIzV4CL8TEJSCcOHGWaC3UeyHMyoTklAbynZxj7FViUMnsIytGdLo59tzoOP9ZOaQzzuwZX6fYozzEQPP1dQ/di8Ex170MmkJVQ8PoJGiIEDNv3OQ15EmYpajOyqDSble0xtXVNYJ2vE6ek6Yw5v9cPxrKx++QoMtiEedZ8aV7SWAhjZthYUrYiY37ZB8z1K7p2PC9eu2KAJSfX01ApKGA8lkGexidgUuXL0mwTmVfOrs8bOU2XLykggjCQBgQ8B7wb10FIWEDs6l00iksWlxSLPaQwSXHmXsDKTfpnGXdvYsr165J9ZY0n+SlZ5Xl2vUbQqmZm58vInWEcpRy/rCLj9USixlJiYnCWEMoA9cVOeE3b96Enx7bqvw8zS5KhiEjgz475mUEB4XI90kjuZvznf0jvmJb3z75TY2jPWXEfbIts2L38Q+ba4OImm7kjsBx44OjIUEEjy6jXkR0dDy6dekpkL/NWzcL/aj53L8liKh373PiSBFmR4eF82X6v4yeHgYRusFZLzEGFdoUso/BQBPh3joVgmBg/KkHpTl5V9y+2ioE36fNqU5AM5DQ5ET7gca5DWtYxGR8zGZcbKKqsfK92ufk5RnnNPnhl7Dw1iKpPqSnNxbHudmzp7DiCDAocyCKiwrQolm62Fpqg5Dxj/h2Jsc2bdosY0iYGu8t7R8z3IS/sSpNNeXgoGCh9WVQm1wvUag+iXbIuHMbVU4Hvr/6s5ze/GEzceSPIyIUNv6hR3Hsz6P4NOc7zGnxKu5m30ZpeQmSpK+gFNl5udK32W9Af2Rk3pF9jYxYfj5+wkZE0Tt7uR17dioRxQWfvYdLVy7LPGEPICFGDBSKCouFEYiBKLPjdHAZADVv3kL0rxTrkFVw9rI/VFQIzI9K4pcuXZTKgjAROewSHDGQWPbFJ3j6paliA8mYyM+zEsGRny9rl5lxBvGNG6ejtIRilHnCpnTy+AmZ99zPGZCNGPGAZOOXLFmMsPAQqXoQRvfDd3p/1fumN9BQDeaIDg/A1+qN5k2aKUZBpjItFkQw+VimxF4H3TMYebk50mNBn0D3qTChoQXk+FpWGnj9Xbt2x87tqoHb6m0F+xsiosKxfuN6xCfGITomGtu3b1fsTIQ53jsErVq0Ql4OxXuB8lIbGtZvjMzbmbhMzZGMDKmqMoggzMnusEtFOyo6SqqJV65xclbjTtZd7Ny5UyriJH1hEHH96jUh52HygNCplHopUvVglZDq3rdv3RK7xF6dpKRkqYRx76BvwGpH9x49ifeBvVLQ58jKdOCH71dgQK9uaNE+DdeokRwKvLz8Gv7KA4qtkSh1KZalgOgQ2EvylU9f7Ylq0vtUUyuDVy0WGSYJHFzi/EtwQHifwiyrMgADDSMmUP2BhidvbE5CHKPZG+nF1VQ8GEtUw1zplMqGi/sgGVbJVWth4tIsdLNehARXlMDLdhfdGsbgzZEpqMwDfl2yCj3aNENiShjCwgMQFOQnBRZ91LIz6UCC88kIIvo3eQB9e3SHl8spqpsllXZ4+fsgtyBXGp59PS1o1iAV6QkJOLp3L/wsHoiLDoejyoYKlwMON7OzJpjcHsgrKMW+01clCpLstQhWWRARGoSWTVJF+KRDx84IDY/BzPcWISc3Txb3K1MnoVuvTti8aT3ybmXCu9oEs9OFrfuPIptsGBYLmrVtgnyXHecz76AwsxAFOQWSifSkunFSElyU8nNVC1VX/pFP/+YQ/E8K17p9EP+EN/23/+uq9ACPjX0GwUEBAtVgxYF0hGQI8WADZJUDTnsZPM2At7enZHptziqUEdLh7YeAoDDY7C6UlVYgIS4RzZu1REZxmVDWOSi84+UFq7cXGqVrph0ntq36HaeO/yVOVml5BUIjY3HfAyyvV8A3IABp6Q1gLy8TI04nMzoyBjHxiaiy07FWt4MZb46JMNMa7bkSzQrWXlUZavoNjMmrHTotLqOZYbSaLw1Lmw5tcfnC5ZoSp3prtRiDI0f/lAwTs1TvzFYBkTpo4OpKpWovoO7QcdOuTa/dvRGL6Ng4RU/GRVflEhy8X3CgQK7oqHLeqcsk/RqhKsQmGvz50mStGotprBs0XPePeaL+/en7SNy5fRPPz2AdU437t/OIGw0UkgCWrEnVFkdOcHKAC2tFvsDCuGmQDpBOGjOlVOF+bGpzLF94VpwwZqxCQ8JkM2B2nPA+wqxcUpJ0SeAgjloVK0jKcWMZnrAi9pjwc6nhwQ1n/LRakoCF029LIEunkxmxp99gX8INbFkVjrQWHWAvysO5owclCGHGicGDBBIul1SySmw20WFo1LgxcvPYC8OGZ5ZqTTKfxk5kw6c6Xnz0FD78tnOtt1ZHgO/rD66KM8wNhucqNLcmxa7EOcesmWYo0j0EdDgdlQwuSPXsVhUJt1JOV411fgIdiU+sB/8AVqJ8pArJJmvOByYpCHPhhsaMIx1x3R/AzU7Yl0pLBXpDp10CYjrdbIjz9obFk70VCgus567OvNPJ4vvpCPC3rmjpYJWvlyqAUA2r5mj+r5vWhSa2QqknM6Dg9zKoYEDB/gfRjSDbSXm5PM/AgefFoEGE7CjAWVioghBNNhAUpJiaKP7J/i/dw+FyidieVMAMCldRk2Wlp7xcrk2L5NUNIhhUWbwYFNb2GsmLNZTO0CvRTf/iFJH1zLhW+VzCvoxATOByVdT6UHsAf/P+aqYz2hLpyzF45xmUEEJHWIckJPx8cfPGdXFwW7duLewzv/++C4kJ8VLZ4zjVS07GL+vWyXt+enW7BBETtg0TNrjAgGCkJKfAx8dPkgxSeZLrr0ZObhZcLlaB3fjgwr/VhD4BvHT/UIElfvj9fCCINM7A80OH4JPlo9RrBj9UI9425wSF0/KFWECq69FxSG/cHPEJSdiyZTNWrFyBtu3bCFsLG8Fj4mLELjAj/tljy2rNn3b06bhrelXGbzqI4PLWr6kbROjti5Bk/TffV7fHuS5nSp0gQgcZo75WOLDVT4yuRfrqIIKBiK6Q8HN1o/ZaIDExQRyuUfPy8MtJIGBrI7Rt00r2Otpbrnti1OesVGWhEW3vRffu3cVZpuNG3agePXpg7959NfsFYUkhQSHiZFNwjNpDTZo3wZmzp9CxU3u8vmUOxiQNkYRYj67d4efjD7vNjgtnL+D+Yffjt53bERzqjztZmViw0CgxGJHkvM/m4satW6LLQbv/wlMvy3ri+jx79jQWf6TYw8Y8Nl5YJ0n/yYCX59SvX39MnjdNnm8f31aoZ8nmRX0LQjqpZC0Uy2HhUmmh40q7SqVqrt991UaEaPTqPNfvScnK//DtF3jzvQ+kKvP7779j+feK7vz5l56ScxShyMpKgUnFxcaLeC9tNVmUCANncP/O9vflPTMHvi79DBcunhN2IxrbtSuWid7B6cN/hwsjDOjVsTd69+iJmMhoeHpYpBLAvYgVZwYzhK1FRcdIJYIBEysvDGp4bYQr8twUNMxLxo9if8zoZ95mn1I5mjVnX0sOwiJCkXk3E9m5WeL88/7nZGeL9lK3Lt3Qv29/eHt5S6LF6umN0MAwXL50WQIBJubo0LNZOjQsVKhfmeSgnWbihWQ2DGbZbE9mOF4/7T4TGOzTIDmPVHksnnIPic5wO90CteU5cE8lFIz7KQN7ahgxGcKqTs8+XVFd5YbLwyraRcePZeD0yYsYPaoPPv5yNdr264KUZvG4WA08885WFFuT4AqMRyH9T1YQvAyfTfoi2IBgaFBXO4XsR1G+0uE3SQDhJnMT/RnJIKogQpU2jEO/vs5jNc+atLejXsvgw+L2gKmaPqw3quiHs9Ga+WOKzZWVw6vaCmtxIZoGWTH3+VREVwO3jt/FkZ2bcefGJaSlp6Jr1y5yfy0WRRsr7pZiZ2LNzXA6jAxDkndzaaDr3rkTrG63KH96+HohuyBXgohbN68j4/pVtE5Px5ihQ7Bv+zY4y0oQG0VaLzuqXA7hnyX22Orpi01/XIDd7aFwesZFE/rBxpYAP1/079FajMjdAjs2b/8dLVu2loidDumSxe8j89Y1VBaXwqsauHLlJpau3SRsRCxt3crMQO/7e+HgsVPIPHtTJi6dsGMH80WiM7L7V6BnkXNIBxB1WZf0iPyz6vDPx2vH7u+wprpy9dpSawdO/Z79ztvwcFYhIsAf4YRxOeyorrQD1WyErQKnmKevL8zevnDCjDIbHdlqeFm8pZE1q9SO7j16ICo2VrLd3BzvuZciZ7XHW8/NkolOCkAv30D07DMIxbYqtG7XHrFJcSgrLpIqBPduKnD7+PhLtp7/Cy+98pFUMGE0hwusR6A9ugm8dgJLAGFUJ+gw6B8GDjQmbK7s0lNRn9Kg0/jSYaHRYXaTBjUj8zYKCuiUukUzYuh92cYF6bEwFFDl0bqqSPxf737BWPndOXEqycBDCmCbjdhGxRsdSu2PCgfad83B+PFBWLasDAf3sLIj3RFiIOjUcJNjBUIarSsqxKFr1kKpgO7/vT3ysrMF308NDAYRbHaMjohAVGS4ODTMWDCbxuoZNyY694QUyNLy8ZJMJ5vTCblQzcwOPPdme3n+y9lHpRJAw6WDCA6Io6JS5kdlVblk8ngI/r/KKQ43x4XlYv7WYmX8m/f3oSnkdVDHhzOuCg5UZcMcmPSOomP9dt4txCY3QLuu/XDu2EFcOnOyhhlIZ9Z5PawYOt3VQq9IbC/hTKx8JCQmyqax/8B+lJWU4O6dTCOA0N+s2Ko+e+tnCTroYBBCw7kiFSIGRJUOzPmqN+a/ekI2b43L5/3nZ9NpJP6ZvSo8pErBrL3dIUFEQEAQgkPDERYehcAQ9kMEiQilp7cibSgqLUVZuU1K+MTdsodGO++0LXTWuamTMpWbnw5y+D3M6vv6+cp7pIJlBJw8Lx1A8JwYbNVtTFbzSvXdcOMnrI+QJIEL0YHmIYGsgkVpbnSZh0YvCp1u7ZjXiNwFBcm1U0ROAgEju8nHiPFl5lHE59jfYMCqGGhop57P8286N8JsZgQffA0PfV/4tyjckjGMFLYMtqUMXmcDq5ld6g+BJ7FyY1Dfij0woFk8F6miyGepniEdsOgGeh3Q6aomq1Vk2uF8Ibc8nUfCJnh9BznfysoEPx8dHYU//zis1mx5mfx/7sxZgX+qfiMTysqL5XE6d7SBqSmkmUyQ6+WcJEkCK16kIaYd8LZ64v3FumJdhCmPvySvZRAxbeLrNcQCcwoMPQjtlD8BvHdcBRGJSUmyngkvDQ2jym+wVCE2bPxVkkDBIUHiGzCZEBgUICxhKyb/ChBRw21jbZ0brCsIdNq1A6+1HtjboM0lkT06yGD/gn6ccY9ujq5bzagrKKe3rDygwZH6qmJ1fh9ujjCiBM3aRJN8AXhm6FNYXPI5+uf0FVYkZn3pRDMhcKPjXxjdFvjUELB/tP+DsFo9ZcxW/KgqB+zT6NegG3ZU78MTyeNkHbRo0VIcuy1btohzxz4cabD28UXDRg0x6shYeeuixLnYuWsHNt1QjR2PdRyFi+cvYsg996J50+bYsX0HSotKEBkeJWyBDCJIDnIzIwOffkwB2VSAQne6wpOvoq0vvvkCny9dLBVU9mLs2b4Lr8yYjvOXLkofBuce5zjnISs9X21UjSeDWw2SZmPOOSZweA0DBw7Cs0ufrRnEV3q/IkEW5ymDBV4XWZZoAzZt3oiTZWfVa41fL7wyUeY+j3MXL6Jfv341WiZSNa1wIDoqRvq4WH0gqyKz+SsvqKBjVOoIqZpERkZg8ktK4bpX/65Ib9JUSCW++lARHchhBbr36QlbaRkGDRiIzh06IftOljAzMahjoMKxoD9463YGLl28IPAtsmeRCpU2s0OHDnJvyMrG/Yf2g3s8IWvnz16Q97Zs3Qp79+1BaHgIPK0W5ObnIrVBKlpPbCen0TewB3Kzc9CjWw+pSFS7qpGW2hAe1RQ0LpIKFlmWuGYIiU5IShS629Nn2TNbIcmIkLAQ9OjRXQIT0v6SeMHX31cCddpiQphY3WKwJT1wrLp6c4+pVBpBFosEEbTnrPhEhEcqKnmLBV17tICHmTpb3oDLIr3K69YfwvXbd9BncH9EJAXgRmEpouICsOF0OT5fdwCOwBTkIwxOnxBUSXaLtp/wWP6wKkwSEYrKuWAhnFsQSB4SRDCAcNJI1MAQ/l550Mle1TnIoxa6JP/VQJn4jwfMHlZU2WnLPeFB288gxkzWJhfgsCHCwwOhtlI81b8RhjQHrhwuxtXje/D0E0Nx7MgJ3My4JUF/RGRd9ME/g4hyfqiyPE2adpYm2OaMOliJKCtFUHgo7uZkobCkEF/sVg5578B2GDVkMG5dPA9HSRH8vdnkaYeXt1ngOnn5BXA5Tdj211U0aN4GP2/YjNOnTsoE69qtO+bNnYO577+H5PgodO/SDoePX4ZfQBB27PwNa9f+iLfemoXHH3kA4cE+8KQzW+HA9euZEkSsWLUGR4/8iUUffYh7RvbHr+t3ojCrEOdOnJLbWb9JOlxljyOw3UGUHCGzhQ4e/lO14T8xMfEK/1l9qF17/+yRUOkefoe+yeq97bsPRqDVgqYpKWiemoowbytMlRUwu9kgWwUbmZ2YYfWywkW5ebcH7A4nHBV0aqvgHxGD1LQ0xCUkiuu7b/8+FORl441ZirFIHUr1Z/aLR1BYbIPVLwh3covQb8AgdO/ZXWBQdEop9BYRFSN8oC5SvEpdSvF0qXmo6EMlfDAYcBRX/9+dCHEWDKdHYE288ooKcTxo5AhFUJlDP8kecAHTsDDI4Ngz+0QRO5bS4uPjpOlq2P3sh9GNOfq+cwfl35pRQmdQDPEnAJvWXcDg+3vipx+2w1nlxtWrN9CsWQu0atlamn5DYwoRHm5Gx45+6NDBhJdfpMpmrXK4otulQ6fUepnRJHODNFzT8a+qQO+Bl/D95xZhYSrIy4WXxQNhoWRqcEt5l5kaYjRHTNRzzB/7Nils7OGD++BjsFXRACqH3xOT3qIitgInf/jaLalEhIWGCz6UpX3iMy2eZmTlZMJmU1ke4nh1RUFRgZpQWqq8GMlwm8lg4cBj02srOwwiWErWQcSL71KvIRirPj0iYxJTrzGiE+rj+KHduHPjao1uADd9Vq/CIyMErkZBN0LT2KyvGnzN+NcjCh7DY8rjhzB/qdaL4CNUq9qN+a/cqmkY1872K/M0oFyN99TxWzBv2fOY9cw3RrVF6WT4+hGPSwE0mwS43Nzpy9KJ5vdTTC48IloYmbx9A+SH8zsyOlaEv1i94w/nAYWG6BxJad4Qj5MGZqPKwGvihsiDGSiycjDDxfI5x0z3PehKg+5b4DVpWBOf070Tai4p0ST2E+mgQWfaBdZksUjAKpl7A0qlqxAiVmdk/IUQwcjga2YnDYfiebNZmNAhXo9oWDiUkCIPXRWgE8QARPR3wtV9LygslGZCqXoQpsRzqaqqoVCWnhAGsNLfpQT46uph6Gokr1Gzj0kvB6sJRhChm8HV/FQBSy0sjawfqjLBcxdl8LIyqUzQ0VIBp+ppIbUkP+OXX9YhMyMDnTp1lH4jOq9s9mRjZosWzXHwwAHpaeC9p6OTWC9RoA937txFZsYdxMfFCxtcmSGkRbFDOo60CQwo6HhyQyaF5kdfz1KTu0VTPNWon6xx2jhu22S0Y8/Np/sMx7gRMD1tIuZs/xILxr4u5+ysNqFFy7bCUnj8xF/469gR9P1eweOOT6YgYKFSIvdmwsgHn8WuUEEEh4e9HDpXQvOn+xj4Zl2c5XQ1nGD0sNS+ntsBReNoGvR2RISmDjK4VenHmZ/RAYURsCQfTED1uX3IQzgadu4iDby8l7z/tC90UNf5rZfreL/pbLHpHD86esxQN2nUFKfvLsXh48DTQx9By5YtpCfgwx8NATyaSSNH9Mmw+diwYSO6du0mGe0TJ07i/SzVu7i06xfi7HFdjT/zmBoLHUhpeJWR1H/jzZcENs0m2eXfzzGskprn06a9Ks7Y7YwM2Qt/XK36B+Qe5Ku9pX2PgeLz5Ofn4uifRzD15ak4yiqFy4mSMqVWzwCcY0VGr79OKxKQHp26SdZasQc5xEaTYYo9A4RiNUxLk/2B60clm7g21X7IREXmnQy8+7qqHjz0xEhJNBHOpXVDbmbcFrpaBinffLJIXvfg40+huKhEehao60AIFmE5qy4p5eqZ974ulZN9+/di2ddGhcvwZRZ+sUCCHcI3F7y/QF7/2ITHxYkmC5bTUSWVAFYhmNwitIfjzTHmvsSeDp47bR7nBOFddM4ZXLFawOCHwblKtlgQ6B+ETp07i7AbqxB9+/fG8eN/iZObm5eLSUsUYUHv6G4i8tamdRuMHDESYSFhSIhNgK+3n9h62gO+7wqhZY4KUQ3v0LGjkLjwWrkueS8TEhPEJlDz6tqNa3CbXCgqVr1grBAR/8+qO208IWnsgSCsid/He84kAMeSUMtoEtv4UdCyEp26N4Wj0g1vC5nQ6NyTGhU4ciYL6S2iMf3NzxAZF4V+9/ZDdFwQPtxwEtvP5MMe0g63it3seYZbogRDINeAj0tjHyvJ7PUTFWu30LVXeZjgNIvhVUxOTpNBzcq7VRsw1EWO1AYTCqbNQ5qgKXgslK+ERBBSz3K+cEeKLxJkssOz4BLuaZGEFwdHgaDn/RvOwVmajxEju2HRws/xxMTHEBCo9olKRzW8vNW31WFnMpy2OkEEDUf95GT4EePvcsLb3w/5hfnIys3GNweWqEVoZESmFYwS6lc4K+DhwdK7DwKD/CSIKLdVYstfV5HWvA1+Wr8ZI4bdK9LtgwYPwbIVK1E/OQG+Pp544F9DsOaX7Rgz5iG8NmOGbCadO3dCTGQoHn9oKFz2CtiKi5GdU4Rvf96C71euxpEjf2DRh4swavy/8OmHS9G0WXMc3qeUMFt37oTjhwpYmDUc0f8URBi25r/+qhtE/Deo099Zm/4ZRKiPVqmeea+/jkQqCpKvV7iBAZvDjtziIlR5eCAoIgoenj4oLrOhyslMrD/8QyORzzKrlzcmPBNa50yZJapTTyZ+c9oJFBSVweZwobC0Al2690Sf/v0ke8bqDHHvvoEhAu8iDSbrUdQhUIdBmSld/KrxWGUfdYShXqWdId2Iyd+Chywvl5IijS2dABoaOp2sOPFg9plwHzpXdNYo5sPGsvuH59a5Jh1E6MqDDhZ0uu8/DZSCGPyx7yw6dDuEDWsbISIiSijuyu3UrfBDcESWBBIDB/rg6y+oX1C7COsGEHS8WCVg0MyMSoWtDD37qcBlyXwaRrfg6ymS5ufrg/LSUoVVJBbRBDw2Wc2F7z5WrEGEtBXm5yAwwE8cGxpgbiYUKWLD75OvKX7sBdOui2EjTpsqowJzEEoAACAASURBVBx3VhnoyBSXUheAzg2bnxWTFnsmuD5YkWBzs2bZodFmZorB5wuzYzB/2k2BwLExjOPy+LTWxg00aCqZ2ZtxCJ16DUJMcirOHzuEnMybNdjonNxccThLy8rFKWI5m1l9MpkIN/qNG2KckxIScP7sacz6pMH/GKBp4/8QWJHokxhNeq8sUFSAM586LZ/zwbIXat4386mvlT6DwG6qBX/JjZV9BeLsVldLQMw+Ei+rN2Z9qa5p9ovXpafKPzAYkVEx8AsIRBDhBKSE9vaRoEAy/Z6eklWko83voSOt+zBExZgwHz8/1XfgxUCOzE2KXEBvjppOlXNHZ+FlDhjUtPyb40VHVgIeYZFSc0PT6P4TWsXv5qHhTlqngq9TmfZy2fh1cKApX+mkS+Ap8DAFc+J7+Xm8Np4fqwBcj4QhcF6zcsHnmfEndIJjI1Uao6dBms6lZ4VWyi0BnFRGDAiSVBLqVBR0EKEDH01VzNfwe/Q58/N087cEQ6R0dDjku6Xx3QjktG3hOjl54i/pJeKY0XHZtWsXbt28KfS2usTP6ixhHvlfDUD6jGMCIWF2OONOJi4s7IufykbIvR01fqAw83D589qprMsqBx9gtYLVjFu3b8h8YxVs9YYlmPbk27DbyvHx8gnyGZMe/U6cKe798z43qhEDGEUbU/hFYNbQF6X/j/SvDRo1FXjjvn17ceXyRUkoDFjhi50Pl2PZwXWY2PMB6SVgsubToBW1gYAOIlhhoBD8Pwvd3M4kiLgA9GlU2/PAx3WlgmZTw6HotOvggw64DlBoarmN8LXKlMrr/DYqm+uTkCC4e9psjgu1P5gMWnJIBQR9wnpKFYyCaHQg6eyt+OUHhMcCqclAeuxDUrFlcLHtzF70a9zNqN5ZpIpx69ZtsSPsJaADp7DoofI5dNbz8/KR3iRdklFZOXfxY5kRtBmK28N7DUZkeASWLDEoqRx8Qied6tJMAWMfHi7V/J82aHoq43rLjdcnqWiqf/Nugp/nnsXAtkevnuKUEspEZ5nP5eXmG3oEhdJ0TPvI46+/jqNDh47iYDODT7gc7w/vDV/DfYCVefbwEK7JfgWyNv28cgOeeG48EhLipS+E64/OuZePVe47379qqWq+HjLqIfl+9kbUS64nFOYUe2uY1lAqBxcvXlKJgOBAfLZIIzBof/Kw6IvvJahmoHL92nXZK9hLwntIXY6/jv4FT7Nyonn9jRuxp6VKgggGUQyY6LSzgsseFq5jBjj6GsWmFhD1wLVdiT69+8l4svIQEhaM8xfP4cq1y+jZqydu3LyOxz94Ek/3noBjR44iNCQUSQlJSE5MxoB+AyT5QuIPogp4Duxdyc7OEmpd2o7YuFhpUO8/YIDY6AMH90tikn4H58+5C2dhtnrU9G9xPBjksZLOAOHG9eu4du26VL5YoaStYvKQ556W2kB6JyJDI6WXq0WnJtKra2XkSUKkqmoUVzhwM78IO/YcQmJ8A5QWFyEuPgjNOzVDsQl4999HsfuyF6rD66PYVY4qs+p14I9RlpB+B+lZ4N5hsA+qnggTnLS3QuVpgoebtKx1uQn/XnnQ/awGTWVNdYLem9NkhpsRjx8rKTaqDsNkCoIPmZpspfCruIMuDTwxa2w6kW3YsuYAbpy6gvoJ8bh24wzadmiOgYN6gVwBVezFdlXBx1clQ/6DYrVaVIkpnST70KRRI0SEhkizZJmtHMWlxTIgV69chrvSgbMDVP1teuk4wFGOyvIi+HgBVk8TfH2tgoUrs1Vi64lrUon4WxBx7xAsW74S9eslSjNyWsMGuHI9E6vX/Igff/wRkydPxrRp07Bl0wZMn/QY/K2eKMzNRV5BCb7/ZTuW/8BKxB9YsHABhg2/B8uWrcFnn3wmMAvCOm5n3MbDY9/i2QFoVQck+t+qDoZB+X/1679VKPTjf4c06SBi9ozXUS80BD5OJ7w93EL36hfoL0GEjY3Rfn5wuE3ILy6Fq9okJbqCEjsSk5MRl5CEHn0ZFNWFY2lj+RCmPPwYIiOiUFZeAYu3P3z8QxCflCLsOn0eGylXlXnogpRBHQ7SnWkoDNkC6hycwEZ2no/qSoN+ha5CaMw1jSwdLjosdFZIN8mDzZkMKuhQkN7XJVoDJlmogu8sL8WhQwfRpUtnxCduwcoVVI4swrFjR/H1N43rVCX0vWSaTCsc1T1hnZKqxXnu3tZeoHPMQOcWFCKxXjb8/T1QVNBS8PVyiM6AYsBh4KAF2BgwsxqhegNKUGkrQXFhnjhygvm2lytBQWmGtcva4ObATe7Z1xRz1KzJtzFrYQI+ebcMsdERws404EGOnTpmv3xZhBWZmSIX9wvv6N0b2PKtW4IIQiAJsWKzZ7mtDL1Hq+v8+XMV1NHY8RxrqF4N7CSda87/Z95SYnifzsoRZgsaWUKhnpxxPwCNTwA+nnlbvi+1aRskp6Xj6J7tKCnMEzEuXm9MdLRsCmyk5sHGcWK4uc7ogBXmFyA0OBD9H6wNBp/913aEh4aKMWYgx0wPgw1CTDj+ZOkRyIyhOsq+Dn6HYOD91Wb89hd1qxrAjMePqN4EUuNWucQR5M/cFQZDiwECnz7hCjytiv0tOj4BfiEhiIiOloy7OMd0WMPCJAjjmNKBoVOkoUASSJDCmD1VhP1YFXWhNIWXlMg16YBI90po6JGGOukgQuA5JFVgwOPlVQPpkT4KijzSqfZUUA9dtajJ6HNT4UbC9SPkB6raRwgnP5frizAs3jc+L1WW8nIJKOjo8HP5HB1zXfWgI8j1yjXM4IOVMjUOvuK0SBDAoMNw9vn9rIbVVipVRVJXEiSIMqolPG8dRNRUXSQor5Tv5DXzPHleuuFbnisnrbKv9GxouBVtC6+RjvzlixcEPsj5Lkww+bnCqMLrzMlmMyvZlfKEopGwhdjoGEkCCMNYUSGuLx5SE0S8MO0R6VGhc0LyAEJKiN1mkNC5U0eBfxBiywoBoZasTMREhIvGkGRul04EgozEBp1wla8CGEToPMdzwONbRkgwz8p+hZMCaW3Erp05fQrNmqbj9g8Kn38gtSteHvxoTWD5WY7BS0unXpszJqkZRGTeADok1xbAGRBkGml5BhG/GfvaYEsthas2OPw8BhEMGOhXa9+6bm5GBxEMQDTa5QoQdEHZnZiWCnZyocJotja2utFtH5D1QOef843HkuVfSob/3qHR6NRlJnLzcqTazPFm0Mp1u/i7r2uDlixg9jNvKRppf1V1otPMbD5tHN8j2gF2m2g37L1zoKbR+72ps9C6ZSsMXKT0qHRD+hPDHpAsq9XHE4sM5qPho+8VWCYbqulI/7hcaW/oI7xVNMJDgJF9pgqspV5Kisyt25kZgpvfeXWvvHR0h+Hw9wsQUovu3XvIdTFBtm7dOgks1uQZsKKIkejTq7fsE7w3hO2yCs+5THaxMWPHYOvWLRJYc95x/hMatGPHDvzw/VpMeOYRJCQnSADG9blqqdLcGPzAM/DxZmU/BAP6D8CtGzelAjds6DChtl2z5kchL2mU3giffmQkfF2qyvrE86/I+XK8+MN7zt42tvgK1W5UDPJy86SiM2vmTAncCVui7Sb1PoMIituymsF1TAgTbTv3T1K3c9yYLOJnM/NPWBkrVOxhKCkrwbmL59CsRVOkNUzFiZMncfnyJakGHDhwEEkJiSKl4GP1wdNPPS17IKGgFKcV4U0mkBwOnDp9CidPnRI7xLlCmA0TamfPnZG1y/tJcbmLly8gIjZCemJou0naIMye3r4K/p2fjxLC5L2sQulat5pP6uzQ4DCEBIbAAx5Ibd0MXrDA7KiGifu/j3Lwy+GJxV+uRObNUjw67lGkN/RCORFCFuBGNfDGkgs4m1cNu38wKszsw1LeFmH9rDgwWKBWA38bZQoJGsxu40cCBypLu+H2qNPrUJPb1UiSukGFUYnQD4nIlJNy4GSIEGG5IEswfEqLEenMQ4sYYPLDaYj1ALau34/rZ2/BzxIuSdRBg9qjTdt40ZEw/51jRManThDBy9LOmjJGPfuOQvt2bREXHSVlY2aUOVDHTxzH1cuXkBAbi+zM27jkuiavf2fYo7CX5IEBirOiXBqqJIIuLsPOsxlo2LIdft6w5X/AmebNmyu0mfDwFHG1LVu3oVevXqKUyknz8kuT8OTDI1A/PgaF+Xm4fScH/16/AytX/4hjR49g/vx56NCxLX7bfUCi6Pfmvi9OyuvTX0NyEi0iebe1yg4t3/9NEPG/wZv+U3+EstbRLbqiWVISerZshZSQEHg7K+HlqqLCOMoJ6/G2wmUxo9zpgp1UqpxspLAEkJtfjAdGjkJa43TkFxUiPFqxHQDczDQ5eFcsmDpdnKGc3EJ4+wbipfdUmRBRtQ7qha2HkZqaJpRhFl9/uB3sB1AQDE1jqciEIYEEj78FEYYDwQ1VY635W1F15ohDwQygZpfhHCa7BIW6uPj9AgKEbpWGhlAVZhWuXr0ii5fGevgDio9fHTpA0ik4XXPXv7WCFF/Le896vxrbX9ekicFo3+2fVSJvdOzoiz2/xxlwC9U0Ts0Nnh+DCl4DITQ0OuUlxcjNvi2LSWs66OdIH8tMDTNHLPeqjSEATToZ1JKowJfznZg4xYKdayLQd2Quli2qkM1o+jyViecxd8plTJv/vKT/vnznoDSGskzNbHtpeRkiyIHvqJB7dt+EKvz7w0oJCJgVZ2ZIN7Pp5l7+5nhOnMFgrhE+fmOXyk7TyfMwY+Jr9H60FwHMm74RU+fEY9YLVzDi4YnSY3Dh+CH4+3nLhnjx/IWa8jXPl7ou7CdgkHH71k1hSmNV5S5twYXzyMm6g4iwUERFhMmGGRAUIs4uNwFpnjZ6Irg5sfmU18qDz7E5nefI13zwnVYA1zBBYPqjf0qTq8CDXIr2llozc5crFih6cq8/eV2YzNhwnVS/Piy+vkhp0ED43DmmdGjpPGtGMZ0t11TEdHQZaDAwZkaLTE+8x3T0hfbW5aoJOngNupFQV7fqqk9LwCxQJdVQLRUMMjOxP8LQCGEQU1d1mlUQHTxoRirJ3hvsYhxfZtE5BroCwPXGucC5xWtjZpSZQV6T9JoY65WVJd4DrlVeD7ns6dTXVD0sFhlrCZ4MiJOXlSwiSi9DM7LV7Y9g4qCm0drA70oQYQjr8R5IkMSKg9EwrgMyoU9kssHTU9kNg6mKr6cQJdmWGqelShafjaZsiqRYV0FenmRzCeFgALDwQwXZeGfWJFy/dlWgGHR2yivs2PnJM/Jczxe/kDXO8SaEiddJp66osAB/HDokQmFs1OY65jgxEGGQ4m0xS+WR1/TmwpFAnBFEGJh/ccx15p8OvxEHPPLqv0Tnp3nbdoiNi8fxv47h13U/IzkxQQgZual/v34DnnpguNgRNn2+fXGxcoJfrLMd08T/apQQdBBBv97Az+t5r357AwwiGFtofgo+zC1AF3d1EEFoU93tUBe1GbAwiKA5pYklKpHUo67O2Hf7YI3d4h/3pA+QcSALDm0SnUjOt5XfquZpBhH1Up+WhKIe829Xr6z9DL01ZQEd4ttKUuH3tD3y/JdtvhDHmoGjOKGhobh+4zqOHT+GPb2UM/+2ZaYkSFgVfmGTUQraDzw/djx5x1FmK8O33xrQpqhGeKBPf2mCpt1ZNJc3WdnBzr0GSHWXauAj/zUad3MzJEPN+RgWES7K0Jw7tGHMZpMVqX5KqgjmpaY2EPvA9aagdUw4OcS5Hj/+YUSEhcmcYraegQYrbgx2mYxlkEOYV9++fYXimDaec/+rxSq4eemV5wWOw/vK6+faJZSPFK5RkdH49df1eO7Z50To7uaNGwI/YmWBwQ3XU1FJEXbv243tv3J9qL2RlLS0Ybw2NmMHBrBX8Hs8MGKEBCu52blSSSE8cNiwoTXU0TxPYus3b9koQaM44QUFYrdZnWJQwV4E3gs69gwaSdnaJL0Z2rRpi917fxcx4k5dOop/QRFjJseoLUMBOdo0Px9f+X4GDU9OeFJgh+x/E2igodHD86aOCKFT1B/heNIusGJFnRVWJUktzPvvggvlThs8LCb85K90NB6sGC5zlNdHimH6P1l37oq9Z0DFwIz3hzaUumSuChcCfP0R16QZ6EN7CS2iHRRbqHa64PDwQ0GxG0f/vIiB/ZojPxt4b/77aNOzB3oN7QR2es75PgN/ZdlgExG6uj0PplrYEnsYdGDg9oDF6QFPyhO4ydLkhsNSJYGEMDbJoXw2+dH//60vwtDOkpcSecKkhhlwOOFj8kQw9aGyb6BvWgimPJSGGE/g0O5jiAiJx4G9x3D3TiEef2wsAv2qERFuEmpXVmLq9nkbitW57Ns2TuLvQUSzVn3Rv19fxERHwMfbimtXr8tAZmZk4k5GBhLiY1FUkItAXyuaNKwPP89qlBZkozj3DiyuSoQG+kspn2JqG45eQsMW7bB2/Sa8Nm2KNOfExSdi9vsf4JmnJ2Lrlq1SYn/yyafw4JixeOONN6ShbuzYsWjftg0cFXZZeDREWrRr1Zqf8ecfh7BwwQJ4WMxIa9QY27Zux5iHH5KJsWrFv9Gy5X04efIcAC0u998aqP9mG/8v/tGf/3chl/pdh6BeaBj6tW+P5OBgmMln7GmGiX0RbhcqSKNLYS+zGWWkqCQTj5kNuAp3W69+fYRHxSKxXj3E169tmq0NIlR1YuHU3+Dl7S8/E2c8KY/NmPQBCopL0LJlK3Tv3guN0psKdZpfaDhcNgdcBk1rcEQEnBUVSrjMUYHAsFAKNCiGF4NvXmdQ6USIc1BaWgNJkGyn0UDJseRGTMOrHVjdmKqpMV1up3wPHYWEpLoMTEyJ8T7qCgONH3e8WsYhtbNxh9P3W13/hPHLMHbsODRMa4SNGzdjwnN1m7PV++Pjb6Fnz0gs/749ivLz5HqZKWIgIUJxLrdkNZkBIytZeUk+rl+9LHOM809Umy0WMZo0XoQTkaGC2bK1a9firQXsYuT56G7GK1i2iAJuqsJBx3reUu0gs/H5luA0n5nVE5+/tR/JSUk1lQj/wADJ3rCngRspAy1u1txMJr0TI9fz+buqdMx7/eK7sZg7ldAo1QMx6Z1eeP/ljTIWzBYxKHj0Fb1z1yGJx1Esnl0ijEa97/kXPK0+OHF4N65fuSQZJgrwcANtkJaGiMhIHDx0SDE5kXGlYRpyc7KF9vbm9WvSQxIWHCRUmXS8YmLjBc6kzzu/IF8gVuzP4fkwcGAQeuXqNYGJUEmYDjLhd5/80MdYixWY+sifKjvt7a2u1+7Ax2t1ckCBvWdMvCR9ESGhZGLyQt8BA6TCZyaky8dHnFiB0LBx1HDKOafZBE8nXGfxeb/4OlFoN9S5ubnz+2l/eL68Hzw4F3Svh9aA4OMKGqeE/MpKShWVstFbxMdJPqB7BzivhJ41PLyGnYnnq5mUdCBf06DsdtdQK+vKAbNqnB/c4OlAiKCSofCuIUwSCDH7VlIi18yKDM+fuGZuRsy+8fOS69Uz+k48hJ2JcCJNnqCDGK1PIQxPNpt8L6+Hn6ebK3WAdOYsGchMaNmqlThbdD54rlLdMxibuIlT0IuOPc+TjgKZmIoL8qRCoDDRx4USk4Er5xObSZmnY3WRQTUpNbmO6ZAIRMvPF+RbooimwmrbEBoSIgwvwcGqYsNEFPVHvnjxZ0xf9rg4xVw7XP+kKK2025CUmICC/ELR2yDF8fyNqwAGEWyA5lLW+Q6aKkOKaPK8CUhITkaLNm1RUlaObVs2425mJlKSE0UEs7y0GF9eVhh2qWgoHUZVgaB/y4NBiYbaWKNrTSDzKHWDCIWKBMjlUL9mydTNFagH61K9EtGog4hwoFtZR7FnyyJX1lYijDzNM89OxOKFi40PLsN9ox+qyT5zrmkKUt67z7/9Wqoy8fHAx5+sxb4Dv0vARiea8KT1a7fI5zwycRy+O7tc/n6+47PiaBKas3fvXsTFxYtzuG3bNowYPgJLliwRFWoKh3333bfY23svqlNNGLdjDO4ZNAhj7h9dMwgPP/o8oiIiJLHx7pzPAJeq1kx8dqbAcDhX57ytAkt9gwbdNxKeFi/8677RcKEKkTEUhjuHI0cMqlYDiksbTEhgjx49RXOJSYyEhESBHzGQ4nVu2bJVzp/BBqFLziqHrC+uGzIccX7ztTdv3pDPYi/Tvn37xXGm/Ttx4kQNqcKa5YRi87DgvrGDxUZkZ2XJ95KEg6xWnTt1lgw+KUoJu+E9PnPmrMzt+MR45BTmYsV3KnC79757BIrDtbHKprQj/j3ieyEcIHTnt507xedgnx3XwKCBAwSmRhpl6XvxC8K+/btlT+Cex/XIg/aJ95ZBH20zn+f1sgJNSnkqi7NqTXamE6eOCyvZ+QvnJchjQM+g/+D+A7L3Wj2tCPALwKuvTkeFrULOg5UQ7jfc1/R8O3/unJwD7yXvN4OL8+fOCxkG7cuCBQtg9jKj2rMaFqsZP3iptTbOOUruIwMWBnu08bPzPsB9dwZJFYdQNR5MyHbt3BXeZm+RCIhs0JAcS7CCSAabQbvKCrHy9WyVQFZWKb5ZugKPPv401m/fg+4DeyAiUZmHT37Jw8ELd+Dw8EeF2Qc2sy/sZJIk+52LfWeVgCcl3yjg7IbZaYYV3jC5LKIpVm2tgsuDrE4MQgifZn8aAwSDvYmwdAYJTOpQ74p7HPcmYQek+Fw1qnkPXSaEeTjhV3YLvRpFYfrwhuJZZV924psvvkGXbr3Qsk0D7DtwAN27dkBijAVmjWr/O7JdrtsE3K2DZPm72lzLtgMwaGB/pKbWU7Red7MERsDNmwabhrsgPwdJSbFIjI2E1cMFd0UJKksKYHLYEOLvAwfVoW12rD9yUYKIH3/diOFDBwuMhQ2Lq9euw8GDBzBt+mqkppRg46bNUupk5M6JScq0KZMnY9u2zcLG0aBBGr79Zqk0Jm3Z9ptQuM37YK4oz85bsEgCD+K1OZHp1O3ZfRTjx9Pak6GAGdj/f4KItG5D0SG9CTqlN0YIYQyOCvhSvZp9ERYT7FWVcFvMqDKZUFpRBacMmlmEup59s7YbfvECF/yDg4Xpx2xyo0G9RBz/8yA8TW7OP8nS+vgFoqi4XPoiWE6nmm9WTp70Q/QfMEgqEQH+wbD6cOqYAIsXyktL4EcxK4N60SHKjxapFDALwAVKJ0CzrmjDoZsn6ZDQcehCLmXpz3ah0maTciXVmGnQSBMqz0mQQk0FRVlGTCMzNAFBQci+ewfRsbqOX5eGTlePNFWJ/m3Y2DrwnNoaua5Y8DXq/f7+bLB2wtvbjHVr24gKO6sPpGItLysVLLVmqZHsqa0URfk5uHH9ilDdMiAi9Mfbx1fuBUvvxNvT+eOmwRIy+fQ79jlV0634zcLbcNjL5Xueeb1uT4s694/fyIC31VvoWWlCWFalIaNOBIXOAoICxbFklpkbMTNvNNJPva7Yr+h1LHlHZcifm6UgTDw+fSsbz81UTvi8qeslMxsappzUf00kLyQ9BMKa1L35+G1Vhhbne8gD8A8Mwp6tv+DPw4cxetRo2fA4LclkwWtmgxvZlaJInSrCNXacO31KEgthIcHSIDZzqU7RAnOf/0MqhCI6KU33/pL9Y5Pqqx+myTk8PmyHBDyE2izffE9N9+eEEevE4Vy+kc3owAuj9sr9WrqR3aPAi2N+RnBImIjxsJLiHxAkmfPURo0QTdEkg8ecY0bnl46untPccFhl5fVxc2napElN4zENMFWIuU60EB43Nd0jwXHg+tDVB03/Wlc3guumpFiJMMl6oTI4A5fcXLFxXDt8nBs75xGrAHRGGABIbwEbnTXlKyF0Ws/CCNo5T0Vx3m6XNchDBxasapC2khUINl8TaigVKRPpeQvUuVRViaouHydtKqsSfB8/SxrPzdQwsSoqW5NJgjFCkHRFh4GNhjURTsVKCD+br+f3ag0OgZLxOqyqP4YBO5/n93JshWUqMFCJ6vH8JCjKxcXz56SnSGeyq5yVcj/5/qjICFGzVgEEqSUBW1k5ln+ldF6en/YgLHQWKiuRlXVX7M7mCfsQN0IFnU/PXCDJqemLF9SoPH995T0ZU641Ov1VDpvSPoEJ724zklHMc+gcAYMILiX6EtpkJQPf91mMFq1bodpswZWrV7F61Q8oLihA6xbNYfU0Iz8nB5+eV2WLFxqNwsdLDVrZSZbaqgGrEAwiiNXn9qzhR1yySpuv9qCHo02ezsPwWW0qtfaE3k74Wr0d6q2f16Ih9JkADP6D3k26Ydfm3+W7WnduJfaaTv7iPUpteUjKQAwZMgSrV6/Gb/v3ijL0nAUf4ip5+03KIWOQTqalj+epYOSRJx8WrDudZtoUZrOZxecYUU+B+gH9+vSVTD8DC9qMdpOUIFzPtapaMeXUy3j37U8xZmx/VFbY4Gk2IzI8FC9Oeh7pTUg1za5SFUS8/Op8mdOcK8xur131sDw+fPT3YpeSkuqjYVoToWM+cGSvVEVCY1aozyhUVfmmrb6VNXn46AFJqo4ZOU5g3/xc9kCwr422wVZpE+e2OJ8QUEXZTAeY1S3uGat/Wik2/LGHn0DDRo1RUlQsewurb6zCnrt4RgUm6YohMC5qgQQftFkMgtZtWCu0tqzici1069JVdFSYjVciYC5Zg/5BAbh47RKWfv6NfE6/QX2w4/ff0KNjVxkLwoiY8ae2BNfrwYMHJXhKT2+CwYMHC5yQQTkDf36/CWbczrgpvhUz/uxNYADJ4JHwJQbqqtfDKvsRiUJMJjPq1UsRbQ/SsZK2vMxWijat2osPyX3J29eKlSu/h8NeiW6de0lFRbGvRePsmTPyvuKSQrRu3QbJSSnSG8Fzp5I577m3j1VEX4ODQ3Hzxi0ZAybrTp87LZUcP38fHDn+h/jW3Tr1kGClXko9gZlS54OVix07t6Jtm3bo1rWnnD/tVnxcAoK5lzBoS0gC+5wtcMADZNeks+4t0CCpIHgAr6VkHwAAIABJREFUa37ahLyCKgwafB/+/cN2NExvCLsrB/2GthMTsXJ/FbYePo2sSk9Uh8Qju8INj4AguCsrYLKyP9UmOmKeJg+Y4QmXk6Q2ZOqjc2cTLQnKuykROqO3wuBa9fT2QRX7CKvJ1mgRP8tJMblq+oaUoqtAXEgg7NlZCHaXYOyAZhjROgCeLiD7YhGWzF+Ont374NCRvejWoxUaNY1Ck0bJwgBL2L20S/8fgwizYYEM7Fy7TqNx7733IDEpFieO/4WSohIR2rF4kO7QA3fu3kG5rRQelmoEB/ogLNgX9eOiYKooQ+7N6/CzmODP7J+vH5ZtP4zkxs2wZt0GzHh1Ki5duIDY+ASpRLz26iv45LM9SEmJx9Wr23DPoIHC7kPIwqy33hI4wLSpU9A4vTE2b92Ot9+aKTfqzVlvY+zokTiwf78swD37Dwq06Yc1q2WjHT7sacya9SySk+lIMfvK3oh/qlHXhSD93Sb/z/90deF/o4j9J3xGWeeUdr0xevBgpJKrvbQY/h4meLmrYLV4gHCBCvLgsxJBtp1yBypFutwkGgBOlx2T5iTI57z76l04KJEeGID69ZLRMDUZ+3/fASsDUBNw/foN+PoFSB9KTFwSAoJDcOL0KYlWuZgbNUpHXFwievXuB4t/kOrSt3iioqQUZn4/+zLYRGoirbG3ZOE0Bz2/n46KxlRr/LPGMZP5pc8AVepnpo2LkOVRUjWSH5w/dBK0FgOdARoRiuxoxpvGTQzV0JqdjzE877vePbkjskJRt8KgKxWaekRn2vWOWhe+xoqH+j8no6c4Q6wQSBBRWia9EYqhqlppY7iqkHM3Uxouy212ON1u6Q1gXwBxzmzWpXYCNz46RnQ8uN5Hjtf9D9FY/UUBnJWK35rXOmGaouHksej1W1JpZAZVDHmVSxrauHFyEIpLS2Gxekk2nJkgZrb4XU/NGGp4LvyUM/j0bSXmp4OUL+YUqma4oiLMWNi75vvWfZkljiOzVeQ+f+V9wqp4P5RHtGdDFTLv3JEMTb+hD8JeXopjB/fWOIZynQGBknHi+LLXg8EXIY+B/j64eO6sMIeFh4bA6qUy9JPmKzriNx/7UxwBbsKKwtQsVYhSmw0frdR9Df8pyP+n6OB/XqcvP3IaXt6+SEyqJ9UPnmdQaCisfn4Co+PBCgedTzrCPDj+vBY6v3SmyeCU3rixONt8HRMdZOFhxUSzMOnfwkJkQLPoCNelgNV/cwzo3JYWl8j4iBYEm6TtdtlsZR7m5NQ44QwiqEzPrLw45obwna5Y0EuuqyGh+nIqxDHn53P9atgVgxBmOXnNxDoTUpaYkKB6Mwh/KiwUtiauSTpyfD0DYR2A6OCESsFsVuRn8zVSITH6Q6SvwwhwpCk6P18cDgZIFJ2UvilqXAQGynmrCpNTAhquFzqWul+Cnym9KH5+EkjJtZSWYN/e3VIJ4T1lkMvzJ6c8BeoIY2FCiWuDUCRWGgoL8hEUqNhwfNggHxIq30GHhwJlK0duEof8sa+G4pt2imFIMv5GX+7Co9MMJ0gRTFS7uY4KZS688UFr4NmnailYaWo0DEgHEfuBZ54cL8Jqrdq0gYfVS6AV6376Cd8OWompByaIds38Tz8xJvINzJi0ELM/MpiLrMYacND26YbflrVVhWN8m/F4WHTtlkYTSZPH5cIlrc+LJk8vIS1gl08bqvncgQGtleO0vsW2OkGEE4gyzkUjR4OBkYPvl6qoJgBg4M0kEZ3zTz/5AnAoWz1q3CMSgNKZ7dOnr9jT6a7XMebcKKEO/e23XZIIYO9aj1mKemrlhEhRLOY4M1ChIjObmSlyeOjwIRSXlKLpslo41BSq/pLd7qM3kJlxC5/uUI3HHz7xFi5fuihYckJCOUcJXcm4fVvW267Dx4BiVTKat6gER44eEQKO3n36Cq15dk4O/vjzCNbt2wjcrK2Sd+47wsh+N8KVy1cl+GEjc/v27eX62V8zevSDOHjwEPr06SO6ECn1EiXpx/nH59knwHvx8R9GrwIbWWduFHtNbQPC2uiQM3D69TcFwWnTpHkNOxkrm+1adcT7iyehS8sRorrcq0dPtGjeHHt275Hsf6tWpMi/jpj4WGzctglLPzKqSEHKh+nbrReiIiJRXFiEJulNJPC4eu2awKrYA0YVbK7Pjh07SAKZTjlpXX19/FFaViI0tYQuEfLDtcekL6+J9obrlkkQ2lUfbx+hU+YRGx8rrErUh/jjyGH06dkPz0yaiEcfe1Sq7zz3yxcvw2wyS4P1PQPvQe/evbF//z78umG9VDp4nwnjunzpknwf1zmbt9u2bSdjQR+V9lkSJG43Nmxaj1t3b6J5y2Zig7g/03dlkNWsSVOxNfSMWdG5duWajC2vm99FiBPvTXgw4WcWNGvXUaGHhIifYsZeip6pJg1fhSoPC46duoEDh87C3y8aZ04dR5tWSUhrloYGLZNxxwXcsgNL1p7G0YxS2HzC4REYhdIKlyK74YeRv4K6Qyww8CFhtDOJGJzZSLqRqFWas01mCSjkncQakZGv2g0vMgp6mOBppho2YHHa4e0sgqn4DtIifTDliY5o4EN/Dsi5UYaESH+8++ZP6NyxLTw8suCouImJj98n+mL+3qHqPIyCxz93X7qd1TW0Dwwi2D1hNO627TgMg+8diJCwAFy6eB7lRWXw9vIR3l5urGQ5qHI7sfY3lZ1pltAIg/v0QEpUODIvX0BlcSE8TSbhlV+9+yiCYxPx1uz3a7LdDGpW/bASq1atRF5hAu6/vw+ef34sJj7xILp16YT9h/7AgAEDMWbMGIx7aKw4dv0H9MfDDz8ixmHZt99gx/ZtqkEuuR7mzluAV16ZgqLSEsHCmpwp+Prrd/HSS3Nw8iTvAKsR/1+oXPVt+9+qGHWDB36HDjj4XmWs5y1YimBPCyrz8xAZ4AtTVQW8vSxCI8mMs4kZPZMZ5YQYcS5Ue8Buq4CtogBmsvIEhkiT3t28fJjMFoSFBkvfSXJcFPKz76K0qFC40BkgENJRUenGKZY1kxPEQBQXlyI+LhH1UlLRqnU74TD3DQ0HKlWJTMpgqIaTTY0VdrnHXKjsh6lpptYiUgYsQ2Of6UwRnkD4Ap0GUvVxY6FBYZaTGwINIzMWbGyyUBitjNjsbNy+fUveR6aHd2YHoiDvUVnw/G6rj7Gz1wQRvJMa1qRTgXqH02OrH+dr1WP33quUmoEcXLmSiQsXbsl/3yz2wmPPVGL1NwHi8HAuMTNJMRqlBWBCWSmp7awiulPpdOHylWuy4Qx/YKQEE7y3pI9UGgOF4lR//CUbw2uPHavD0W9U3R4OYMFrN4UBi2VVLlLiWFl9YCMzy6rEqrL6cSc7W8ZHZXecsgmyNPzye7Xf8dHMi7Kps9qhGq1V5pywrClzuuDj1/+Q97OCwkwXjSapC1kl4nUxOzZtTg/AbzRQroLklUuXoE3H3tLA+9um9dLDwuZxOv90hpn5un3zBrKz7sDfx1v0MLIy2T9SiuAAfymhcs3O+LwNXhq5S86P5yD1J2bLXG7MW97pnzapzv8djb8ZHNI7qstrqV/GoFU5VDMnbUBqg4Zo0qw5EhKTERgUDLvDIfaADdvSA2EwMjGQkgx9To4kHHRjtc6ES6XC01MCEYoHcuPRDeycF9xUde8J56kOIugIaApWrRPBzD4Fofibjjmzlqy0UNxItB4MgTn+ZvBCPQs60TxXOj8aLsSAh+tNK1dLM7ehbi0N0AStGhl8Vla4GXKTF82FCxfks/Wa5Gfy9ZqtiQ65NJKz8uDhIU3O/GyuZWoa6J1Sw6NEHM8QweN10bFnVYHVA34Hr5GBCe+zFr/TfOsMFhgccV5pYT1REydbVElJTcM5Aw5CN6pFpwLiAPD+EtrEDZNVUsJcVT9VLhrUT5XfuTk5wrREm8Rssog2uV1C2mAyVWPp4wrWMPrD3lhVtEv+fjJxqDSqEsMt8L1ymzRbkviAkMa59VYAUw2aIyOIeKhrfwnuf6jcoSajIoACHgHGj3tAYCDNmjeXnrCMzAzs2bULn/dVvRvPbxstdpYVjo9W/4gZTzyKAmoiffclYDXKArWtbGrq69yVSMZkoVufe6SSd9BucL9q88K3a1PI9+XXeUIrzbqMIIJDy2KeVr/WFQkuuUzjQ5iCdKk1Nuj+h7BlnWI2evDREWLT6Rxr1h4GkAs/UsFRl47tRXWawmxbt2yTjDVfR2c0IyNTqg733Xe/YOqZ1Bg49wK2T08XZ5C0pVw/tB8XLlyURt4z584qJeRpr8O8aB6efWkqBvbthrQG9dG8OUXNbmDhJvXdQ1N6IDk5EQGB/pj91iRjYIykUpARPBlBBPCUPN+1Vzc0aNgQTrcLYRER+HD2m8b76iYNg9GhVy+poFAxmnaTWXs67Myoc84RasTroSN69OifGNC/j7Dy0bHl3kcYJzUxnvjqaW3EMLnzJNkbWYFmwElIkcC5lyu45n3+gwVqxrnJdde9c2+Mf/BBee7FV6ciJipaIEGHDx1GWlpDCcxYyaF/9uWfX9dUyJ56aiLOnTmHAf36IyQoSBqyT548JeKIDNyGDB2Kv46fwJ2sLOnzCyS0tLAQN65fk7Ho0qkr/Px9ce78uRqFblYlpOqYkyOVCK5v9p/RpjIg4vKlrkaVqwp2h00Ytn7Z/C0eGQPMf1fZ9OdefU+c+PzcfIH2hoeGiygkKZsLigqw7pdf5P42SU+XqgYJe4oKCiXQ4r2cMnkKdu/eI9S0mk7++rVr8A/0w9lLZwVGxfNklSUwIFDGj7aMlQdWNNiPQpVysmExYBDR2IoKhIWEiuAd7X2HLt2VcLSRkGeLgQGmUOMo9K0eKLQpReuZr3+Jdq1aonvHZrhy/SJ2/fEnJk2bKJ4Ml9dvp6qw/eg5nL5dAN+IJJRVWWC2BsLt4Yky8bOqAC+z6NTB6YKH0wyLS7FAsnpPSJPAmXgwcLCwelENCwVOWa+gBhkZ/5xOBFmcSAkCBndqiqFtQL1slOa4cPvqDSz+7N/o1KEvCvLKkRAbikH90pGW4gNXFenorXCU+cDKnBtd6P9w1IEz/V11mRarUdM+6Ne/N8IjKQ2eh7u37yAhJgEWDy8UFZUgNDIKxbZSfLb8fYT6xcNWko+KItIyAp+/MxkV+fn/D3vvAV5FtX4Pr3NOem8EQie00KR3pYuIgopgQ0VQRBQRQQUsF1AEBcWCeC3YQBBUEBFRkaYgHaS30EINkIT0Xr5nvXt2znA4CYle7t/vd+f4+CRM5kx5Z8/e73rLWjh3Mk4Wi9/3HcPeE2edqsc2Kt6p3EhUhVDsOVKZrOXCW1s1Kgmf//tdfPv9j1ixhvLqise/QUw9HDt+QhhrGMEmr3HHVk3hgA3rt6tmVj7XQUMG4lzyJXz8zjrjlrmVzoZ66a7MRrg3zpVbS2rKLqnZ+vK+iA/e/xJFGekoSE1BpdAgEZxz2FnUUyh1th5kgXF4ITsrDygkH4CH1Djm5F8Smkov/2CQ2DI+MRl2ox6Y5ThNGtTDmbjjIoT2r/fIRgVknwG8wyORmZSIC+fPis2o4Lx5yzZERVVFu/YdEV6hkpRqeHh4Cc++jEeywYjwmlLYpTPKSYSOMZ0wvni630ELS0mE1eB3Z8lNnzucke+4owniwIlDm0OBMIe8oIxepaQmC8Xrrl07ZfIh8wPTvbfffhsGDBiAylX189NPQncC6rHKUNuVfRHq+XLBYIcgcOvdZLUBTh9Szsjp0x8gPV0J+ejPO5Mv4akXK+D18SyFI/UuHXEKtNilwZzRnXTW4wcG4/yFRNg9vdCtx42SKahevQaOHT+O/fv2IVsoQvNRs0Z1PDScq7261m8/ypGo1MR3YzBx5AFhhaFNGdHhAkAGCkZH2MtO9hg2d4WGhMHb1xdn4y9IOYZagEKRkZEugIXvACN9/KmbvkkZyMmevRfcxmP5enlLpsPu4HPKFgFInotq6XTi2ChNAaIXXv8I8Ac+nzZZxgIVtwOCwnDPwEcFHB0/vE9qT2UiDgoSqlvW+4YEBiLuxFEknD+HpIvxKMrPlSjIvz4kIxrwwkObxGmeuehGvDBkiwAINjZmZufi34vYEF0SONfZCb2Ic8FheZQmzNeh1ng8NWSe6FdQS4W9VpWrVENYeAVxTFlHzYY7ybIZTc1c8OhA06ln9oHOD+cpLZDGZ89FkCWAhUUUjit0qrYbuig6I0F7a1ChnAiSFWjtkXzJcLDEhh8ymNERImAQsTv2Xhj78lrYk0EArvsLdA+HMCexLCotTRx13osAntBQVT9tUMvyd2YDSF3IjAFBBBd1ggS+cywP4N95LAIFnpPOPp13Zgc0EOG+wvgkPQ4qJKaZpHgO0YswGIsIUvi7MEGlp0smhfswgswP+dilZyIwUH7nvrwPTeNKu/Na5XjU1aCehIeHOCUMLhCUEAAQCNERpT4L+3tod5ZbsLGa26lazdKmhAsXxeFgdJROHkEv7UUxucBAf0SRyjWTTfIXJTgw48BXxUvCS20eEQ0dZgXpqHBF8fXzwqwbDC/7PeCFLkOw/wAz6VWlPPDEiTiJkC+9VTX7PjxiNgoeXCEOdItWLbFn716J3E+c8JqW88G4OUOkxJHzBZ3oOdkKzEAzj7La0NwmppOs1IToqN6Xjl7N5F2idsWqMxucIIN/1q8MsQJBhH+Emor0kmRWvlYVgSoDoV9F6cMwetIcMcUg4q4HHyt+TpzHee2sV+cz4v2OGclsP/D4U4/g64uzkZ0LvHHzezh67LiMCUat+S4xis/oKsHssr0/yncmH1KXETfiUYni8/k1bNAQ27ZuEyeUgS0ljGqX9enVaUrjYOni+UhMuICL588iOysdGWnJOHPqJOrWrY1L7GkpKMC8T7kvEdJBDHxwqtT/s0SFIPON6Up7oWfvnmjRujXySSJQWIC3J2sQoTvSFSdu33vukUwt6bhbt26D1avXyL1zjDMQxmOS7YhzQq1aNWC3FSI+/iwWbvveMDTwxvApMi5pi++XLJXSMFYR/D5SpYqW+fwg/+a6eDTuoByL7wcd/epVqyEirCIevl+VY/1ryisIDQ6RQN/pU6cFEDDrwuuJrlsb/V420O1eBtN6S6S/Qb36aNOqtVAls5yH4IXnIpHE8RNx6NSli4AarjUH9u+Vccq5IzAgGKdOnxRQJP1bdFhJzGC8r8w+0BYsR+M8+Msvv4ojSmBDPQcPLwfCI8Iwaeo4UDc04ZhzkA8e8YKUv589c04E1+rWqYtatWoiNCJMyt/pe/Cc7AWRMmIvb6z77XcBnRSo69Klq6hP874535HGldUO5y6ew74DeyVLwmZv0imzbJnPiCJ4+bn52Lx5C5o3bSZAjf20nIeCg4Kk70XpNvmgww0MeNE9F1oE+Qgml38wa6nkm3ONX5f9uB61a9YSbYcZb72Hete1QaXq1XDTLS2R75AqcpwtBDYcvISFv25GXIY30uwhyLQHocg7QLL2Do8iFOYrHSG7hz9g81RizXZF9iFwgppXFKtDIRii8yzMhyd7KLIzYS/IRb3oWujWoiJ6xED0HzyKANLXLFu0Gz8sWY6Ro5/D0mVLUCkqGI1iquLG6+urHghWAtJnYykriUGoR+DmYwNOGbu7FkdyFtqKWrUfRWCQv6SMqSDY5YbOqF6lJlLTMuHl749F3y0U3YjCwnzkFuUi/XwS4HUaTWregEBfX7mIFnWqolZUBE7EJyAnLweHT1/AgZOqhCUixB8NalbCknW8jFRUrZQjDVFksCCjRbUqVZGblYOMXCo7F0qdIB1Ncm3f1rMLmtSNxq9rNuL3bX9KdIuTS83oGkjOSEdiRipOHyQlGqMTdCqpFlvFABSfmMzRx/idLzkNxX3uM2ZUFrmqlKL6PMxl0a0xrxSmuxxEzP98EVIvxMORm4NQf28U5ZMphHXvuQIiSLnq4eGN/OxCOGye8LB5Ijc7F55+uUhJz0CRhw/yHZ5IzcqVzASdGCqJ168TjfNnTmPMVN2NB7w4fAoaXdcCLVu1QOzhfWjSpBGqVKmGzz6fg4TEZFSrXgsDH2PNufrkJEeKIxkYUYj87EBxHqRkJTdXnF06keII+PuL88EXS8onCpRjTgeCjgWdn/qNq+HPLYckisqXT6KqubniPKmFXdV+8wWnE02KOzq8u3fvxjeLHjXZlgCBi5mrk+lkFnJtrHZ+WefvbxUQceQYcHCrDs8pYR9+3pmShILcXIyeqPafNv4oCihFKfSaSoU3Ny8XYRG0TwFCwysoCl1vH3S4vpOUN505e04a5kg1eezoEfywZIk4Nq/OqF58ntfHnpRSpNc+UmVY89/Lx30jFMB4Y+x+qcPl4uPn6y9RVkZBmYkguEtNz0RKmkrTciIMDw+Td4A2FzXnHNJnqkY2XXai1LELZOIlSwm58VmuxqyDYiFiGpTOfK7Q78YePSYNgi1bt5KI8r79+6VBrXr1aNSPaYrq0THIy8+THhIfL09kpqeJQjX7P2pUq4otm/7A/r27EH/6JIryWDNaiCmft8PIfr/IPby1ULEnvfTIdnEC2OuTnZcvGc2PF6u+iScf3CJMS298pPsoCBJ0SZoGjso7GnL/GBTm50tEs3Wr1qK+ztQuRSWY+axbLwZVq9UQx7diRWqT5BYzEOmMGR1ejlE22hJIcFzyo/UR6EQz42SzUyOC+FoFPrhwcoHkR/oc8vPFueHz0dkH/o3zG/clEE2+lCwLE5updZ8A3wkCFd2ALT02gYGoaqTUCehF5bmwULE6GdSoutmafQu8ZiW8Z5AaeDEIkSX9M8KjXrlyMb+/3GelSoqZKSNDQAPPzXp97i+lTkYtsLm3gmUIzJhJn4ahcq37SQgG2PDMQIO+D/6NcwQdKrGRwyH3QNDD8j+zsJ0uO5DMiLGf2N8ot2JJFDNKnDfiz8fLvTF5T9Cg+964XrDckHXABIaM1HIuosNKMB4cQLGoHCFwCAsPQUx9apkU4tSpOGRmpEmZ72s7jdp3FXfAxDOPCYhgeZSPvyfebK16F948+4xQG3/11QJEREaiQcNGAiAYVX+/2XxVNmRUWk5bOElKUFatXiUO6wcffqF6Heisa0XqqsDgKjfCL8Afs84vcYIIHkMPeX5HgwIRljMQgKMmWrdrJLb6I3GHcx89PdI/00sQp1F9PDNnBX/X+xAzFIMInb1IR/2mXWTsxh06jX733SbBoB93rkSbKk0lIETHi8+RY2jNCsXeNOLpoTgR/DH6Vp8lWWeW5SrygHBh2WIjb3BQCOZtno/JRoP4lgG3yXjlO8T3rH79GDRp0gS//PSLaDTc0a8fxo0ag5mffIw1a9dKRPyGG66X57hv725kZaTip7NKRO6BRn1QqWIFKTHKysvDJ7O0WIZBieu4HkOH9Ef79h0w5E3FYtgmuCEqV6uGsAoRUsmwcDZLgGgUjbhUBuPOByZJEIZZY2YdKCzHUl2OSZ6vY8frpRyI692xY0cQEkxQoUpelx9ajcduHCyZYPaEcd8Tx+Pwyp4pauAZPBHzcubJnEKAAo9cvB+kek967uiKfn37S0nQhOcmyLa2nduhZfMWaNWyJerVrSdOMCPr/NSsXQvd7jLm0zMqm9TtlnsERDSKaSDvpb+vv0Tft27bJnO8XwAFOysKhWrLli3QvGkTrFr5q4xl9kHwveM7yndSaJt9fGSO4fMnEGEGjvsyk1KQX4gTJ07Ju79+w3pZ87Nzs/DxL58iwA9IzwT6tu4t6y3nI5Z9JlxIlKxAxw4dZV4+deYkdu3ZhQvx50UBm6yLtWrUEtHIS0mXhO45PTVd+mWbN20uVLfsr2EQjmrVP6/8WZSrWW7JoBDH2OGDhyQwyJ6SoIAgrFu3Dp1uuAEVIyvKs6XIKkubGLBhGTJ7pNp1aEluJnHk88leaWQkVBG6DTmp+fD2I8gFcthH4ENF+jx8t2gZOnbsgZ17jiMu7iTOnz+OyVOexNkLGfCL8Ee2l7RpY8tJYOuRZGyPPYP4lCxk5xeJf+HpYYe3fyBSclk95WEoUdM/Uf8TPHiiAEXZGfAuyoc9JwMVA/3QvlljNG8YimoVgSj2cuQBFTyBH77fgQ2/bcITwx7HvLmLUaduTURHV0J07RBUq+wnJE70QT08FSgqcORKibZNJocrgYQbEKEdLZYoLUTVaslo06YVTsSdEGESorhHHnoE/gEh+H3jOmzbthlt2rbBoWOFOHb8DFCwDCj8Er72F9G201DkpmzB0dhYPNqrnUwOvJpPVmxB9Ro1hZ6LTTPiHFWrLoPDx1dpFyRc8gIKz+Hc2XPo2a0HVv3+u/A616tXV6K+ZO0gNV+lkADkwRP16tdHRHiEMA2RRWflqlXIpGhYMgWCfkTTpswNF2HXrgMAyG6UhC5dOoqjfOyYEkOLjq4mg0Xtw9IngoVnpFeDkZa1azlB8oVUEYArP64ZictBxLdzv0PimVPwc5D/Nw92m6q5zy1QUWiHhxc87ApEePI/mxcK8vJR5JUmCtYEEYWePkjPyUcuaWCpapiTjbrRNYVlKDtLNeb6+gXiYlIK4PAS1J+YcBY52RmoVy8GD450plCd7Edcbcw9BrovgZSJcehz6y1SEyyOBWuyfXyc/1MHgrXLGRkCDMju4uHtjWxDGCu0jhNwndp1XIENYW0gUMkRELF16xaZfJU4VxamvEZFZX60NKk5tHa5GrhzZdQFwfqpqGcxc8Y2hIYG4sKFsxg9VoNFFe15f1oyEhMuShM4ObLpnNAx5f3QsWCmi5Mr7yc4JAxZ2bnw8PZFRnYeiuwONG7SFGHSCBskwj2BjM7n5ghDEV86sr7s2LoVU2eq8qq57+QhKqqS2JEZGJ570ntNMHU0hbLYoBsk3ON0XhkZ8vcLQEpaOpKSU2XCYlSIkzEnaDpMjLpKaUxqipQaSVNpZobYkWOdjjOdrvCQMPh4ecu7x0wEQQSdYochpMYsR4WkQerJAAAgAElEQVTIivD09pYaeUaqCSDo8FG8LS01B/XrN0IYWSvsDlzXtJmkztkvQfCam5WGo4cPSjnBiaOxSE9OEuriwnxVC5+ZnY3pX6pemXEPrZZULCMbnt4+8PDyRqXKlQVAk8Fp7979SCRnuYdDRKhWbVLOW+t2A8SmmzcqQD9t6kcICggEU9Z8EVjGR3pGAohKUVXQomVrBAWFwNfXBwkXz8u4kn4eKpKyrIJOL3sjOJa9vSXVTQebjjkde27nOKCdCgqV7gbnKVUyphqjNb0rxy73Z0SO2zXA4HVKr4/DIYsjy6aUgFZ8saI0bcz3gYCGPwnSeSzRbWDfhrFgExBIYzJBub9/MdMTz6czhBp08BpF9Znij15e4sxrTQpmCRix5N+1+B4DBmSP4fsruhaZVP09L/dCxy+mQX0BqXyW/F/E+oweEwIiRv0IRHhd3J+lHWwq5fn50b0acl8UxDMAD//G6yBDlAYnwtZEETojW0Fni70cNpaEGf1LXMZoQzoxbKZkSQ3fYZY7EagTtPEn343IiEh42Fg65YNsRubsQFSlSBQW5Ul0mOVQ79oN8TJOLRqzjgImPfO4ZIknabW2b4EZw57FDZ06YcGChTh85AgiKkTKu8P3k2Di474LZCp9bOogiQjzvlibP/fVRc4EOEHEO8bcRvrt80ajgreReeMSbPQlqvlNR2u5npj6g4KNTFwI0CyKvSxqfG4pMCimzbwUNLZejlxBBP/G0+i2sxQiFuMfzGBk6Eh8VbS+oY2MgVUH1TW/POwFYdHifX76/odAsEIq7Vu0wPjnXsSOP3dIT173+dUxYu8s+dvor0YpgF1QhHd+fFe2EUjsfuBuee6LvlSsQQ8Nf0TKYVjv/+GHH8q88fOSpSKe92rODByOjZWMcYMG9ZF8KQFHYg/C28uOObsW4qVbnpS1deeunahZu45UMFSqWAmfzTHQmwHKpk4eK6QK/140H6+OHo91GzYgKDQEIeFh+OjNscZiokGEKq98ZOTjqFmzlrA5UViOawRZJEkDy/HLUlQy9v3888+IjIxA3z43SxaamTT6G4zKU1SPWQgK7B09ckyyhBSOe9pzjDqn4fdPWTwVW3asl7G+qvXv6Lv/ZvTtdTtWrPkZX3/+hOx6x73vim4Rgw8tmrcQoMbjM/t1KTUZ8ZcuwO7pwIVz8ahcqTKOxR5Fy2bNkZuVLZnqPrf2lXmO7/3FxARs3LwFAUFB8PT2QsOGDeDt6YHdu3ZKtkT3b7HkivMkFb75Xm7atEnuj6Vq3MaMCUua+A6wBJ5z0PmL56UiYs++3cjMzkDTJs1x7vw5vP76dLmPO/v3QW52DurVqScMoC2atRBmofUb1gkNPteD7l27C1jge52UmCTBGWaVNqzfIH1rXh5eMg9RN6J9uw7wD/SXJu4z585g04aNkkESpe3de1CzRk0J1rGX5PChWGGgInjlcVjOSB+FwROOVQbu2rRuLesfRXop9szXlHUkdOI9qCRRyEWPcs4Ka+QViMg03TAwqTn/8x9w6tRFhIRVwI0334KF3y5G46bXoVXbeqhYWTG1EkwkZAKnkgpx+NwlxJ5JRNzFNCRl5iMjj+e0o4h6D4ZQsY+HHb4egK+jENUrhKBlg7qoX8ULFfyAitRrM+ICfOWXL9mCvfsOIbxSNRw6fAy2Igc8ivLR58br0a1zfYUP2FMhZbEKLxTYgaz8FPiwvBtkwruy6saFnYmPkhfIl305HnqoD2bOHCcpZS6yFH55+OGHpbN96MPD8cHH74va4ratWzBv/nw8+NAgFIasA3LWApkLUJS3E2+9OR3Tp07B8N7tRfiHC8TXGw7gufEvoG2HjujXp7fSdPjXRDz9zHNYv44pYRvy8j0xZ8532LxhMYqKbOjXvz/GP/+8RPIqV6mC3bt3YcCd/cQBoEPzwcezRa16965dEiliKu6m3jdhwzpy3gGrV3+B1q0boWnTvgZoYDroMCZOfB+TJjGdacOECaPQuXMLdOtGkEAQwc80fPHFa3jwwX6oXbsbjh3jY37b+Jvrj5JAhJpYF3z2Ay6ejkOonzdyM1JEkI9NeyxJYUSYpUyqhIlOrSe87F7Izc2Hjx9zMByN3si3eyAjJw8ZdGg9FfVidkY6goMCkZWRKWl4gpGAwBDkF9kwcoKziVc9W85OdGo1J6H+yVlVAwmdU8/HgrkO6UsRwZ+6zgzAN/N/lkgKJxJO/GRI4BiJqFSJAhNIM1hiuKjl5JLm1SYTISMWygGzKxGfUyeF4q3PbeY+Br1ouq6CtKI5C8F/68JhTQfLbWq1fO2VNQgODsTwkVr1Wh9PPY9Jzy2XkhyWNNBBJQkym/hZiy7KxuI0EqDGID+/UBiuOImwH4WZIdHVcDjEBsxE1KlTW0qhqJ1wfXdtV+d1/bIwRHpAHnjSG688fUCcqRferI/3J8XLBE4ngCA9JChEJkqyZ5w4eUrKmeissPyLzjDLXVjaxJpwRlcvJlxExYqRMjlKJDYrS8YFwQRryjt1vF7SxOxh4jaqT9NxJJVqaFi4cGPHNGwgJRonTsahVevWMnlv2bIVqWkZqBBZBUFBrNetIA4EwVLNmtHI4CLk5Y0j+3ch/pQqp4s9uB/Pv6nLjICpIw9I3eYLM1vj0du+E8eYdeS0Y3hEJELIfZ6eIY3QFaOi8MWcL5GekSmNmCyByMrNwe4De+Hw8pB33dPhIaVivXv1Eo0DOrAURdq2bbuAMLuDzcTVcMMNnYRBitfL5lzWypPRg4sgnXzRXSgsFHtUqhQlCyTvjzaks8tFUPU+eAl4JM2yrtHm+NU869yPv2sFa00aoClZRV8iLU3OQ5DBaKWmw+RxdI8Q3y/+ncfTzdoCtFnX7+sv967PIbO01mzgPwyAoZWhBQAVFEgklMwqwtyUkyPvG4ECxzWBFLMcdPS58HNe5bMhOwzHBkEHP2fPnVH0rtKLECmOCkuoCLh4HGYK2ETNLCKPzRKt33/7DY2bNFHidTYbqhrZEA28CByETYmMNT4+IkLF+1YlG0q3hR/J6lCJNyVVmj1Ze89IZ2SFCBn/GnBUrhwlTiyjpATaXA84r3C+ofCcl91hOAhFEhHOy2VJX6qUN5Gnf0bBAjzjcS/egKE+zRiKMQWNHj4QM2YbWev6PsWq1JPjnsaePXul/CMhKUkBCbLgxcdL3xEdQjqGvNeJ/3odjz/xAC6eP49vbl8BTDTWjbiDSsOHr8vmE0AN473hFLddZwI4V2lhSM7PJnIPXdtfE2jqW1+cWYLNnYmkNDdN8fxdZyHMDE/ECTrDkcL5SgcQnX2R8DfmVwIJh5qj217fTBxFXRLI0jI+u+WLmckPwP2PDBCHvVvnnli+YhnqT1cKVRpEjFnwtLyXfP7jjj8vf3vC8bgwMa5duxbfzPlaqo97ePYUpjr2qcyoqEqX9O1PL3wLmzdvFkfVy8tDypkSE84jLy8bi3xUedTAgptlTJLpkOWTdPBYescxwXmRtfcxDRrIuPl8mQKSXVq0Qd369XDsxAmkZWRIL9O+jUbzvQHg+t1/LwL8/NG0aXMBAiwh6tOnL270pOKg+vR//06Zm5kBa9igvmSONWEBnXtGvAlySaTBsUJnm448y3RiDx/Bxg2KMpZlQQ+3MOrN1gIBnsA7gR8hIemCOO7fzeNgUs9o1HNjxR5cszgWCaqTU1PQ9cbuuJBwURSh9+zaLUGlJo0bS1kU3+GwkDCZD5mJYKky6Z0TL13CqdOn0bVrF5yPPyfrNUuBOBdxvfv6m4XyvDh/cZzzXeMcwLWc8yaBPSP+AX4B8HR4CWWsj58PbPQDMlJx8swp7Nz1J2rXrCNzwa59fwoxQnBgEPrdfgfW/b4OYSGh8v6cOnNKaMX5vlHXIiK8gpQa8XzJScni8FOwlarTbITm8+jSuYtoXbAUOfZoLLx8vOHr7SPaEmyEZ+kxGRHZ10c/huCBgTY+A94T3yUGPP0l++opgYw2rdtLII6RCIID8iSxtIi+N0GEg3pC2YCNegq5gN1X9V0TU2RlFkqm4uCBOOzYfRiFNh+kpCpAExkRjGNH9qDzDS3QolVjVIjyBsOAJASjE8/fGY5JygHyuE2hF5AwjomPAIdUIQtg4MeRC4QaAGLPtsM4tHcXvDy8ceFiOoY/eR+mz1yCoNBwVIgIR/WoCLRuGglks47a0KmgujXbZJlJyaSmEou2CgwQoZuqioc6PVM2VjMEo2cTzjZ3IDraE0ePLsfw4Y9j0aJFCAoKlNrZ6dOnY/bHs/HAAw9iztwvMOThhzH5lVfkYVN8Ktf7AcCzNgJzJkvpxIw338A7b07D0F4tZcHhovz1+oPFIOLO224VUPLsuPGyrUJYkBgoIVmFhKpUSkbt2nXx2/o/8OILz2Pp0qWiOPnxx7NFKv6VSZPEcZv9yWfSPNf/zn7i3C1c+LWAk86dVHkMQUTXrm2xZs0mAyRw7TWDCGDChKddQASjngeQlrZDygaeeupVvPsuG+PI6sAejpI+rgxNagaf+vKnqBwWhOyUBDjysxEW6I3M1EsixMNFnw5bWlaOpKwKiuxSMkPaysLMVKGw5UTIBn4uUlTjlYFvUDvqumqmV9kEykWWZSOUmn/6Vd1UrKlENEjgdTkdPoKIxV8uQb/7tUPPCIwZXPAuYjDno6+FVYcvb63o2rKQMk1Yp3Zd+FE4jDoLuaq8hv3a5Dj2C1JKzqdPxEkJDoHpwYMHsP/APplgGzSIwbhxWjvB3PzuCiTMXYMaUJjz9OqZvPzSCgE+dDRW/T4evXoFY+3aU9i5k8KIGixxFVXn+nTWWomuHjywX5xzzUXdqkVLYevhRPvnrp0ycSsV7jy88pbKmAwd+JUIzjHSGRERjtEvMlp4ZZ3/y8/ug6+PD559RRO5q2t9dfQBiZ4y9cs6TzaUMZpFMTs2uPE94pimrsbAUffig8kfoXKVKImU8B6FcYgNt+xtyMtHWhqnHPZ0OPDUxGj8+pUDe/fskomd5TnJBt0oy7Q4rsKlhjZUSjvr1quLS8nJkuZlZO3osRPIys3DHf3ulIgjI+SsvxW2n/AwRFWLRmRUNeSmJaFGI0VHqD+j7l4vcwIBAylWGY1ipoDibSxR4eKekHgJnbt1Q8NGTeDh6Y1z8edx6MhRAW6s62Uz3nffLcLmLRtlUW7fth0axMTIudkgR7ExH2+C7VwEBgSJEBPrpwm02A9AB4dljocOHRZRJ9qLXOxaR4NOfo0aNSXiyXeGCwptwf91r09GdrawZfBDx5bOMD90XKVRnCxKxt+14Bz/LixMjO5dvKh6SPLzxREmoODxOaeYHWadjeOCzmvRjpanneQLnoqSVuu1UFuBgnWkXRUGqRylHE0yAGNeoENJpyk9nVmQbFkIeU179+wRZ5OAQDMn8Vicw6UBm/oSBoMTmVnYj0AnkWNQyq8MQEGmFKk/NlhneM9UBee4oU3owLHkrTLHnVHuxbGaxGyBQ81fLIcSnvigQBnPSsQyS8Yqnx2jj/5+pH0Nxd69eyXLwWwKM9a8F82mQn0J2jn2yGHFKW+IfdWqWQPhwUGic8R7IDZSz4p1z4YIXpbSIHqzaC6eyBkgf2OdNW1AkcfPFhjRa4IIvtr3A49vGCj9S9F16ghXPkufKkRUKKbWJCjiWPL19cb773+B3rd2kP6yZUF/AAuNAAN1H/RURBDhbczFORpAMFthokWqYqi+8es6Icupz/i9oXcdAf+06+74A5djAv1SnskGDIYepLiKdXInjm21/fqew7B+haJSFe/d8B963tIZK5Y66/vV3zmXqizJoGH3oFPHroiIDMe5+HOSZWQ/3qChqsF50VefGDogh6SJmM/921RDL4MxFwMn3R7WR5xFZhxn3qrKkW58o4u82yxTIejnWGTGdcKaKcXfGxI1QDJnpPRl0+2lSynSH8UINR14BohOnjopzqGoKjeMwehVqv9hcNQA8S/enqw0lpz2Vw9q8BOjJbIeXbO2RMuTL6XIPMuyK7qULAcqKCrAxo1/oH3H9vhzxw7pQZBeoapV8eEyRbWKo65CqsCEV6ZJORJ1FdauWSv6BXyWy1Yux5qFa5QeCQuqez4oGVbOxyuW0BdRIOLVGdNEtI0lnpzTuCbz/WnUuAliY4/g8KHD6HXTTTh18pQwETLwRfbEMaNHY/HixUIPS9YszvFJycnicNPWIr7o5S1rNsEh5+VtO7Zix47t0nxN4MK5mVlWBuTYnMzMJrdT/drfx1/WtN/Wr0PN6Jo4cSoO4ZER+GLuF2KrmHoxaN+mPWKPH0JggD+CAwNxNPaIsEcxqHfocKwAFp6f/k7LFs0NpqUL+O2332Re//WXObix5yBRnyYrGvXGCFyYbeW9CANferoASL6bnOfI1MXfoypVVvMqewg9PeX+SbBC1ieux1xXGTi5vlO3YopT3WBtDBIJ3JNl0cnUZBKfNjazwZwAYMXKjSgo9EBKSjYcdm/07t0GM2Z8if79++HVqa9i4ssT4fD2ROyJU6gWXQ1k6q9cVYm8kWqVpymgz29X5Jr8eSS2AJUrOnDmZCY2/7EePbp2Qv06Ppjy6od49JHB8Pb0wvvv/RuPPDIUS35YigaNGqBtW2aZgAKWXgnO1zegyphki/xUHQ+s1XD3MYEI09uLbnjoodtE6dE/IEhqhlkbOvC++6Qudf269bJAU3qc8uwEGWPGjMHQoUNF9j0nYCKQtgBFOTvx9lszMGP6axjWu6WUHPCFW7j+EJ4b/zzatmcm4ha5LoKIZ8c9j8iwIEGDSoxPpZaeHj0Gz44dj4Yx9dC2TRts2bYDt99+u2QmOrZX6oezP/lU6sr7D+inNCOmvyEcwp07E0QUYfXqOYiOrozw8FD06TNCSpOuDiKm4Y47emDOnGl44YV3MGhQP7RseZsRzR/i1qBqoyuI4DY103/16XIknj4Of0chArwofJgGH29GRQuQkpaBVNZwFhQhIy8fk/9NpW31WfD2WXE66IAwfcgXhA4LIxdS0pCZCQ+HegG4Xfjw6cRkZ2L82xoUEJip5jA1OZqa5xCC6RO2C9B7Z7YW4tFpbGeBbsqFcCxd+gMemPA4Jg95HnXr1kfrtm1lwrPbPMRJpd4Da9T9g1U5Axym7EFxmh7YseMIWrTgDmZROX1t+s51KtlsbtrSLJSmVp0vP4sTWzAywqgJbTBmXEPjiyF48cXauL7dTqGsGzLsRmPh04BFNYH+uCgY+/bukcZnOnysk2zcoCEcfn6weVP7ARg7/GOEhoZg3JTWxRf1wlM/irMVGhaMV2Y4heRcB8mbk45hzASlVv36+MMI8A/AEy8qQDr5qf3ShxEeGi4ghtFnlh8lJiVhyHidUVJNcl/M+FwWX0a+FYhgFMGOnJw8ZGZmG1H4EAx9luVktC+/9y0WzoIADU70HDup6WkS6WVTMidjRpgZ9aEDRM2LEydPYsC99+JE3ElpgA8PC5PFh6wVqcmXsHPHDrRo0wHVomMQu383OvZUpRSj798qU46ffwBe+ZCOGfDac79KloFzCmnpevbqjfyCIhFSLLI5YPcgfaifRP45jshYxn6cXTu3Y9asmeIYMDoXGhKChjENxGFlY21yUpJE1CSL4OUt0WCm6Rs1aigZvkySE+TmiXAUsxEsFdM12lzoGF2T2tggggh/ceAFhDOCxHcoV7EJSdOxScGdCw7/1zXcdJw1KOCipEWX+B4qQcNsibpxXOpMBY/HhVEJaBYWl0nxOvguy/HzlNq1NDYb+2nhNw1opGmc+5Bu1Wh05LbUNDYIk1ZV6VDQi2apkmS+eCxDuZaAhefftHmzAA9eLzNOzKKwXE4yGB4ekuVillH1mjD6XijXSaeBf2cWi4uz9N3YbCJK6u+tBOFoE4IuAiI6W2KXwkJMOaaECT65aYYs9KQO9xXqVlLK+sDHyw9hYRHFWRzeI+dA/p3ZT19/P9SKjpZoI49JR5GAgpFqXy9P1KhaBX4+zOTQIaBqOxvlWdKVJs6P2NXDA1nZmSAxAT/czn2SklOQkZ2D76uudWo33A8EP6TmrNETpkotd+zhWKEk53E4NzOKyXezatXK8A/0xpGjhyXyvDzEyCos1BwtAFhqq5cMxkyKQYQps+0f4gQOnLY1+ODvRoVTvfxaiomR9I6enth7xiiZitOzkGmNJ5CQ7ANDmJVExVZ9KEyh52uuG/oadK1TOgY8MFIcxo1r2Ayu/n7zHX2LQS/XgXZt2ksvCSnFLyYkCRELn4tkp+w2cV6ZLaIuCZvgn1up5b+Ny/AB7gvsj+saN8GBfftlHC4athz/Wv+szM2c35mZpZO7f/8+zNqvWK8EgBgmfm7oY0J1+vFHn0q/F89N8M5gDBXQNyXuwfThEwUEJyYloEmTxti0aaOMo3kfvGRciAJUXW59CZEVKiKyQiWpFki5lAoPG/VWHJI1XbN2jZQORVWOQsWoSDwfb3xfLSsYWPNuKYl5d5FB6yogwqidM8DZSy89JyXZnTt1FeBz9MhRaXqOT07AzH+9I3007SoAjVcMwux3FYGK7tTv0fctKbFiNH7KHpW1udd/gPhPeTnUjFC9CiQ28PPxlfdHxFTT06V3YeXKlahfr5707vTu3VvG0FdffSX2JUDmeOK7lnAxQYKUe/ftkTmFz45+2qnTp4Q1jfMWj8uxzzn05ptuhp+nD87Hn8f5ixelRMbTxxsVK1fCodhD+HnFz8jKyZJehmaNm+HQkX1SOn321CnRzqBtMzOykZycgsiKFSSzw2x+s2ZNxa/75JPZ+PUX1c/Uues9klUeOPB+3HpLH7lultNFVqyEbdt3SPZJs0aeOXVaxhDnStpC5lsKnRrzLudp9lbRp+IazaBXhxsMEK9fp/L8NPnfaWl5cNg9sePPA6hZoy7Wr9+CCpGV0aZtTTw0+EWMHPUU5s2fJ4HC9Ix0dOjYThikzp45i3vvuQOLF/+A+HNnJPgybFh/rF69G6dPn5XGbmabGQTq0qUTGjQIxKtTPsaDgwYiPSUFp+PicIYK8DWq4qZeHaRyiUEVh0oUGsBBt4ybqWtLv1EDROiddKq0OyZMGImJE4fBZmuKmJgCpKWlCCrkYsfBxLRySGiINDpf3/F6jHxqpEy6Q4YMljQhmWBYz/rO22/hzWlTMfKOjvJCECB8uWaPAhHtOuCOvrcIwiGIeGbseKOcSQGIO267Vc43YeLLUuN8z90D0LZ1K8QeOyG0anPmzkXDBjFSF/nJZ59LT8Wib7+RSFWvXjejW4/u2LpZTfYEEfz89tt2DB7cR7QjnCBClSdNmPAUOnduaWQqWPazUkqZ+Jk0aRaOHl1lKmnSijzuDGwua9K/q2j55x8sh1dhDjIS4xHkDXjZyDecJ9kUlnWksCY5rwDjZ/Il4UcBgOWfnjbYEjKkTIG2VU1NvrJg0V46MqodEukxyMnGmGkKqDmjKgQSnByZszeXAXEfvTqRAUeHuzRLTiWmhopv+Kspn0ijU0SFivKSkRmBkWb/YOXw2uxqAk5NIaNTmvE9jjEdhdELE6/BuUhdblEziNDjU9cFq+LeD967ZKQgHeh/j+Kk/nz2AQETfftxhuZ+EejRIxQLvgyFDQUIr0Qxev3RC6jKxn0ya6tMtoyocqz37N5DGqzYx3D8+DHJpNABYZPmk+OVevjTj26Ejw/1HPIx7b227gYFJj6zGxPfuM7t37jxtTGHBQgzckWAwKivMH1cuiQOFFOzVK6WyjYPu5SZiAp0epoAA2E9ysnFC9PVmPngtXQ8Nk5naW7HWy/MMqhzCyXyzveE/QpkAWndpq00xrEfgY4+o8WBAYGIadgQ6VnZovXBkh9mJEl9x1SzNNyzlIMsHfBAwxZt8e33l3Bh/1tIT03FTKOZWo/hp4csRNt27VGzVjT27tsvoOfWvn2Rlp4pWQjW4bJXgkCCPUKss2d5Y2LSBWzYsF6iZFLjHxuLpk2uk1IHNr0lXLiAFs2byztAB5d843RYCAAZac9heY7DQxxLOt+8d9LpcvEgmIquVVsAlYoc+4qzzcWEx2NkPCMnSxxfFcnWrBik7yYFsLPRjAun1jrQDEO6GZuTOx133TfBfxf3QQQEqB4IH59iGlmh4zXARUGuEjkkgJCImdGTwSis7h8Q7Q2jFEv6Cwz9CPZJ5ebnCLOGlDux9Irg1KBT5X3JcR0OcXJZIkDNFH403zrnJr248pr5mf7Wu5j44njJ0PA6aEvec4OGDSXqR30SXoeDJX8FpBqmOKkqiSJIvXDxgow3MpC8Ha+is1OajZV1hYEMHov7c57PySLbFeTffD5kI+K18lr8A/wlE8qMV83oWhKd5vzIbASbcdOSkxHo5ytU2vJdX1WqxucgPUMkSjeySjm5VKNXvUWMvvJ81IRJTEnB4rhV6r2lH2HECILvT8a0f38qztu2rVuFcpLRXzpWisL0Iho2jBGdnz93bscn2Uuc/vksA0R0j1F9u4cMh987xgVEGHOwVrNmXMfcamf6vXFSfRmvWk+DNtxxfDcQZ6ZqNavV6eoDnkOvAzpwxJvVawHnT/W9lh27CJDnfMT5aeEXyoF7fPRTAt4Xz/8RvW7virvvulvKWAMCghB3kjoD3mIP3WDMjC2fEx1YPpNB80xBOS495qneuLSX7xwn7wmDGZz7OCY5F/NdmbFQNR7LsmZMeff37oMvP/sBjwy/T+ZFgl6+/x6eDsmCL4/9DWMHjEBU5cr46efl4mQTkLRq0woTRhu9CUZfXoeeT6Fhg0YID2ONvx8OHTiMihEVpbSGc3ViUqI0MaekpiDuVBzeKTL8A2IyNnpfR0XtIszdoRWoWbJmLAVSLUL7qpv++psFQsdOJrwneykabzbv8tNnWwzOfXSX3P/H77xajJhuu/cjARDMYI/7QzVc35TTXRiK6teNEQYx2o69YJUiK8r4pkPNUi4RdNu3T/w3Uqg+++yzkrWYN1nebdMAACAASURBVG8eKkVVwpAhD+PLefMkyHTXgLvElhcTSOeaJEERvot833gcjgkekxkK9pF2vv4G5GRm4+L5i/Dx80VeYQE8vT2RlpmOXrMMYhdj6LPR+r72g8Wfu2QwzA28dyB8fPywZs1aafImKP/zzx2IO3lC+ilJJML3lOVHrMJgn03Xrt3QvHlLmTvYP1spqrIEsEn9zPdbygxTVWk1SUw4LiXzG2CIfJJ+PiND1jkvT2/JgjLr3aaDFnc1nlt5frARu5D06+y+VLF9ti56eQHr1h1Ch471seLXvUIfTyXvuvXqo0bNGvh15Qo88cTjhs7MYrRu3Qo9enSVHpvQ0GB0uqEJZs78EgPvux9nz57H/HlfScXV/fffhybXReLM2Ux8+OH7qB1dCw8/eCcog8X2SGmYpsC1J7WSsqSnUiUa/hKIMCtWa2fqJieIsDdDVKVEZGdlqEWTdcJGRG7Iw0Mk+/Dcs8+hVetWGDZsmCzKXNjEuUlNlUwEQcQz93QXRgY2HM1dtRNj2RPRvgNYzsTLfm7seIwZOx79+t4iN8PFct3vv8siNXbc87hzwN3ofENH3DOgP+bOX4guXbvKwCaLEx2JTz/7QiaD7xYvkp6J/v0H4N777sXi775DbnZNKWfip1u3B7B9+/dYunQNJk583OiJcAci1AhhKdMbb8zBb79txeefv4wZM+aYSpoY5XWXdTCPLv6ddlUz27OjZqJLu5Y4feQAgr3t8PO0oSCPjCOFIoqTkkEQkY/n3m5iOkgdfPXWPrEJX1rd2MmXmQsGJ3QuzppmkZMq/y3lAukpuJSaCIenahLmRPH8dL4MvB69cJiBhFMdW12AXkicPQtHD8Tj2LHj8ixZ185GLuolMBpOfmtGkVm2xvHCBT4vPxtBweayJH0O83kJLJiWNYEGf9XLcPfNt0iU7+vF3fDW9Cw8/azWR9Df5+Srj6km4h+XJokTc2MvZ2lURIQf7r+/GmbPJrVnAe7pN1OcjuGPDZNypMCIQ1j14yWsXr1KGpcpaBVdK1pKMUY+z8wFm7FXycRFle2AQKpWc9EuQtIlir0Br71LbkZ+lL1enzhbnNZzZ87KJD72ZW3Hy8udpo87KuBh9FRV0vD607HFCtOMmideoiI13ysP5EtjVZFETenwsNeBzsO418g64+5DEKiii99+8L0sAmSfqFO3nvChx508JTW5bBBnHTDLnah7wefX5LqmSLh0SZypDh3ayz0cPHAAmVTzzsoUPQ06pQkXL4g2Q+NWHXAs9jAWz/0Eb3yu+ooG3zlRtBs4MbNOtWWrVjIumKauXaeulGuxp4YlT5zYCSI4dzC6vWLFL7hwMV6YWHr27Ck9EDu2qTQ6z0uw0LhhI+HbpwPKa+ZzowATs6Uc82fjz8k9MetAB4gTDLMOdPZU1CxfBK54DRwzuidCGoKpvF6QL/Mej80P3zO+g1o3QgMJYTKjdoIRbNHlR/we31ERhfNSpVdcuHhuXZJY3LRsRMrNAQFSjhIhEhjwo+lVdQmjZDYMJihG1ng9tB+dNDYywlaIylGK2pVOBMuaOEfTiaejqUXgCJQZkOCg4jHk/vPyJCrP6B+dBAYmeC9z5qvm15GPPwrb+w3x9s6n8fy8UbKP9OUYgIkNzX4EX0Z5F21epWpVyTawlOXtj1TZyGOD3xGAy/mNmTWd3WFZRn4uaRtZcuSQxV7KCY2m76zsLGG0Yuajdt06Avr5XT4Hlj4R5JIlkL1PBA1qIVdBKv6btuPz9vYhg1CmnINOiQZ4PG5Wbi6+ObYCt1XtIiWcPDfHCsfX9Td0krl27569whLDTF3jxk3EBtu370BERBjCwgPx1PGJzp7o2U4gIk6vgAgY/IvG+2tmU6LoMUEEnS1Ob3pK4yutYwSc/vQUS39Ua0MERwAp5l4HHt9Zxqm8bj0ncT7VAZ4QdO41UO71j5Wqx4CfTj1vkYANxw0ztcxQ8ZnRZhwXZ44eREIC8NiowTKWevToKSKnJ+JOSaaWduV6rVnC2rZtg68XfoPYA0ew/5gRrAoaAwQavRiMWfG+c5YBRUYJFW1RvT6e9NiHsPBQrP99C87HXwTHwtFYBv06Anix2Cm/98EEZGfm47ufjQCY922Az624q8tt2L1rv6LHdtgRHhGK4HB/NGrSAG9MZBCPwJG2q4Hut22Wevujh07i5LEzyMtV1M3denSW4Mq5s/HYt++gXAPn4m0V1wLHPqAUsDKcT33c12OjjN8/t+9CQnwijhw2FLXBnkyW+6q166NPPkBi4iVc16SpzIHLV/6K5fVUqeh7dd4WkoacgkxMGsvGaqZdsnH7fXMFMHwy8x1nQM7osXnh4fFS+y/9YSyrqlxFSqH4DFmiTqeaFNh8fr1v7i2Cblu3bMFHH30kc8Xd99wlpU1Us35o0GChPaX6NI9HGmcCh5xsMi0myvpAQMFs9Z139pcARXZahvQpJaemolqNakhISsS+g/sxdKnS55DPQSDi/CnUbtRXgkNUHmfGmY3nHg4v8R0ZeU9MuogjR2JlTkpKSpCAz/w5g+QQN93ytoB3AvmKkVEiQEe9DKmOCAyU3i2+o/ywTI5zRGJCgvyNgJREKppRT+jobXYp3aIKNkvhWrQpTdPIeSsl/ibogSVvnIO4nrBXR/U2cIK8lKzKlP7YsEnWQFYgsOxq0KBBwh5VpXIUJkz4FxYs+AqbN20QHZSWLetgyZK1st6x6Vn6+ux29OrVSo6Vm0sKaMVAm50B+Pup3mn2eHr7UPvIWXZ1RS1WsYhe6ffm0litJ5te6NKlPdas+Rhh4TcgL3e31Iz+8MNSSRHPeHOGHHXFr4pOTVN9sdlqxIgR+Pbbb4sneQ0iqlcMlRozPpxziakCItp3vF5ABD8sVyKIqBBMmktvhFNHAUU4l5CCm3rdgi/mzpNyJiXmVIA333pLGpL63tpbUlKffP6FOJr33XOXpMjffOttRETUQLdug8WCZhDRpUsH/PDDezIAVWO1BhHmxmoUlzJt3apmZ1XiYEPLllQL1ixNV3arK5O7bjd3tlE34AsUZCTDXpADHyl0y0dqeirSMjOEki4tMwv/el+FvD58JUFk4BnZ4YRHNM2yF6Xj4BDniVEWLtx0DOiAcLGWRkXkIyuXWQA6PhykRdI7Mv51No/rSJSrg6+jVQbfnIANJ4hYMGeucqRgF4o6pu+ZgWDUnFFs/pvOG52BTl04gvVHs36Yhfh0VkFfy2mMGvUdlv7wPY7FqwVtxIOD8cf6P2Sy6tWrl9Q5Dn2skXFQ56I3feo2oZYk1R3fjuU//igT+ksTaxj7VkJMTDg2rauDN998U6KmlStFSpPgoYMHpOaaDbikLaX9yEZG9h+hgJw5UI7xwqivJOPAelqWNKWk0nGlAmYuKkVF4sFh1fDK87/h0KGD8pzatWuDh0cEYMxjG+XfbP4d+7IqZ5rzXqZQ2bGu31ZkEyX4Ma8pEDFt9BFDByBMWEno3BNEMCqcm0cufZb/2CQSJ05jWhpeelPb5PKX/oNXLso5xr/VHV/POinRfkamomvXQc3oaBw5elyamNt26ICQ0DBJpTMjwRrUsIhwyQJKhon9BTZIGjiWVH8UymOZF3mnfX1w2wPdEBPjhR8Wp2LVD4vx2FgVafrsvfU4e/6CcHLTrjoFToY2afatWBEnj5+QRY2RaS5qdDLpZLPkYdr019HkusYCAlhqs2vnLomW898sUwj0DxDSBzbEz16pIn2Thzwn46VuvXqqvC4rSyJjqiH9giEkFibONsEv0/6iSs3mdmqwsInbUG63OZy84FxkNIDQIEJrdOiyQvVekm5Xlc7wf91wzb/R6eICpp0vOrF6IdNlUDy3RPIJXmwexWKPZj0ItQJAwIKmXBWaa4NtiawzXBjCwoLRrHkzKQlhXwrPR9DBuYLXw+9KWZTisZVyJ14fVYLpKG/ZskmYxkhjSfaqPbt34+vFiiXrKYNkgiBiyJt3G2JNqvSL10UGsoiQEBG2og2kDMpgKKOT/96nIzD8oXcQHBoi9uC1sYSM44LvC59NgF+gOO2cr3md7Nnx9FKlm9Ik7+mJuJMnEVWlspyf2/ldfliuxVUzh2AgS1Ehc+4i+KfDx/eH+wpBhaGYzfItbVNmslIzVDmHyvAW4du2KwSTj94zVOYQKhDz/Tp8OFbm5w7tO8h+P/30Ey6cj0eN6lGYkPKOE0QwOm2uEtJtB0Li7qaCiEuHnh45derf9U9OoXpKJSbQrQ6i9aAzx0QqukyJ87ueN3lw8z567ldUVbfdcye+X6BUoPn9uwfdI2sNxynfOdqFY4g23LruB9wzwh/vzQUeufkBeVaBgcGIO3FK3i32BJw4cVx+Vq1WVZV/hoZiwdxvJIJMgC/vcV42TgQoMVCJDZ2YCJz5HiGBIWjWLAYZGVulqdvTw4GGjeti65ZdMhcQ4O3Yng8EPIVQrzGSuSRQZSMtx11UNaU9cezYWSDoFSBJlRx16dFO1tD4MxTEdKB915b4eckaREZ0MNgaD6PrLUGoV682Fn6xFLVqRgtL5IpfVqBWdHUMeeQhTJ38hgQxGdzYsHEjklMuISOjHppeV18cuF27D2HwY41Ru05NzHzjQ9SqWUvsuGrVSqSnvSBvktlnmDt/vvR2tWrZCn9s3SrXVYQCiT7HOUZh2Tbg4CwtP34CnW9+V4J5382bWwwi7rjvSXEuychEBiJS8RI00PknoxGBboeOHQQoMHvA6yHI4PvBd23mzJnS4xddu6bS24mMRHBQKCpWqISvFs6TDBwzGFzT6JMx2MWyI9qyWtVq0k/L0pqs1DTJLrBBmiyaJO84n3ABS5ctxbI1P6vnnHgCzzwTjF2Hbpc+J2ZOY+rVl+BBtWo1cD7+AmrXiRa2KFYDrFr1q5RUMRuxY5NBj0sgcSsDgwyg2nHh/EVRDydVMFmY4o6fkPvkWKVCNudxBk6EutrTSypteJ8cz5xXKALLHhBqwXBeatayzeUL61/5FxupjOx1VibfG6XPlV+ghKnp+LOPNDNLOf979p6R58Hy4SpV/PHzT3/gpl4dcfBgHIKCqKwdLhpYf/yxGRXCI1GvXi34+pDJkU36LF3m8YoEH3jrhgpet1FeRb0MNryTgMPLKOVUf/xL5Uw6xEEgQRS/E9u3K8aCN96YJI1D48ePwx139MOmjRtRvUYNbN68SXiWSTXJBf/f//63TLSPPjpUItJ8IF8vXIjF334tkXZOrL+vXSMT7XPjxqNdxxvQvxhEjMOYsc+jQog/YmpEonu7JhIF/GnDfsQnpOKXVWvFEG+/PQONGjXB06NH44nhj+HXFSvEifv0c5YrFeHu/ndKyp7Hb9qso1sQwXvSjEulgQhdyjRokKrXJAWsKmnqbjA8zXcZRu7KmPQuepZXE/my+d8hI/E88jNTEeDrCTuUGFJGViZy8vPEGSdH8PMzb77sHLOnHJAJUTOT8GVnBEAWXyMixJdEM9BUqRqFi4lnhE6VEVe+OM9OZZ+AbqjmIsIFxdxkx/tgJEjX9uuIv+6nAGZ/8DYqRFSU0hTFlV8gpTGSifDxE00COuVr164Rx7fj9R0wdKhynp1ZA7Uw8XPypOKR3759O5o3bya9NbzPrl27CkUjHVres0QMPDzQvBXLEDhWnYBk1rtbxYlgFIQRMorXMYIx9DFVnqGzKkWFPZB04QIuJCRII25eTpak1KtEVZYIJdVu6XzQVoxUbN2yVeopVb1nMhweNimDYG0vsxCk0SVXOe+TDE0sNbpnsCqr0oXUwx5YjQ/nqh6XKeMPyntSq2ZNYZdgVJoLDe+TUWaCYU3JSVYa/8AgEYhj3wz/z8vPkXmITBeMnjKKlpaehpffUeJuTqdAOQqTnzoAW2EhXph5E2aM/0PYu5iNCA2LQDCZKDy9se/AAbRoRRXzUOzevVeUsgkCuTBRf4GUeRxjBAAsTWE2QNGmZgo9LuvCu90mDS74Y9UxJCcl4Ndl36NW3fp4YMhQ/LFpi0QfmULnh/YUQGyMW5aK0THhPnQyOJEzo3Dw8EFhAiEdNJ9pg5gGMvGzVIWLTY8ePbB82XJ8vNhg1tFY3ahWe3vqZMl6UPSLoELEzBx0fJQzqUocVDpcAQnl+OtyJDrlFOWTljMjE8Dr1+CA44XvnS4h5HvH+9LH0X0R2lHnPKmoSlWDtrAvGaVMur+CfxPwYDQf+/uwvCtfSrP4Kb42USwtEodbqFcp0kbl56wsKUtiFJOUqi1aNhOnh8+T0URmcwR0cNUygIM05lNF2t9fGJroCNApYvaJjt/KX1dIlKt2nTrFNM0M3jAaLSxTYWEC4uhoaGBC5qdLiQnIzcxAhfBw2Y/37u2rVGX5XS18yCwCnRraQt8T32Xa1t83oLgZnmsKj8vxwLlPwFleHo7HnRBniN/XPS10UKkhkZacggKWtBkUuXTICCAIFng9/EkQp7IfpJ1Nk/unjdi7kZWjxBz5LBe1M0gpIoBHN94jyrdkA2Qwh70gzKrReaUdVqz4FS/2ZsmJyfFnqY5m0Gbs5oxTj6F4XqxhZFV13EYnWfld7ePrY+p/6+mc06mOCQmI0EiDQMGsNKfndJ355RfNa5Q6ab+Bd0mwgDbRhAAElvydY5njhrZaPH8WJk39RJqZff29JdKt7EkpWIcIcv77Gw1GTEy1rYB6q+ugccPrsOjbxejaYzjOnv0Vh1ONsqozTNvMwkNDb8XMGWNx+PBZ1KtXWUqabu3/koC9CkEnsXjREvFHnhk3H/B5ApH+Y3E+PhF39r8df/yxQcbPl1/OE9/l2RfVut00pj7Wr5+Nw7FnERHuI3N7v/534MixykBROia8OAydOzdHt27UhpoGVC8ELryE+Z89h3vvuRe1W96CYwl2DLkpCD/+sBLPPvMsxox5Bg8+9CAWLfoWmRn1sXrVR3Kubt0fxdARTYXtadVPv+Hdd9+T0qDatW/GsWOcXRSVtU4zzfpgrpQmcW76feMmxMTUl1r2ZcuWIjU1GRGh8/DBu+xp4HedfSxtu44QdrpFc2cCtdWgGH//M1KOowUaWYLOd4vvCdnRmDlgxceghwYJyOJ6xP85V9arVwc+Pp74+ZefUCEiUihS27ZtK74dAQPLQsni99XZb9TlG1JVzSY2R88bb8ID99+PE0cOS59DeES40Mb+uXOnZNPp60x+UX0hIqIQDz3kj8yiZ2R+4lxGytXsrBy0bNlaaKD5nnK94/8bN23A0aNHhDL9u4VOcdtefX6WYCZZsw4cOIhHhz4m2QT2R7APgnMlj00SFc79zMpo1iyCCCljysmROUyBiIrSU8FsbeNm1In46588MvTRURcH3tkkUVBQJOyVWdlk+SNYVDkB8qkY0kXIyRZRajA2kpGpftIHyMoqFP9X/P9CBvTZo8b1i0BE/a7PlptdBG8vEXxASnK6CG8yEKk+5q7wvwwizOUVnHweEX79kU89jG5dWQJQhGnTpkkmggvuzTffjKFDHxGkR4CxZctm2fboo4+ib1/yDhfh+++/Vww9RhqHC+6AO24TRd/+d92D6zt1wlNPDBdzDrjnXtx970D069sbjWpVQpfWMchmurnAjjnLNshAeGz4CKmp5hc++uADSblFhIZIw87kKa/J9qdHjpDIba/et2DIw4/g3nvvxcmTvvjiC4VWNSAIDQ3CokWzMGfOYnz++Xfyt4ceukMYnPQ+q1fPxcyZc/Ddd79S5oW5F3Cb8ztmEOGaedBlTHrQ6QlaeTnjR05BtchQ+DoAXy8bvOwsBWKkjKUJheIIsBSBi/qQl5yNuh9M2gsfX29F35ibq5SfU1Qkki82P1xcn5gUVTzaZ7xwEKNfNVSUirUXzCCCq04u+t28EnFnLmD7bu3sszzmAdNbk4DmTceiYqUoceDIWnTrrTejYmQkXp06Db/9tk4mnhYtW6Jvn1vx1tvvyESzZw8daqZuma6+KLodgKpFVlocFCLrjffem4VNm7aL1gEjj9KEKZNJNYx6eqTcl81GZ5GkZ4xg6AWS6et2GD/2RwFUH83WOh76mTDlq9LjuZk3ClBgluJcfLxMiBWNplHakGNROXCKk5/0oGdPn5HIFx01VfvtwNFjsbJg+vuTCtQuwIFRTVKtsu53yBPahsD4UUtEFObVt5STP3PKOXFaKKTI8hKqtwp4KCiUGk06drrenv3SFAmkejQBBJtDs3MzMerlqpjy7AHJ1r0wvRPGP7EcU2fpSEklTByzChNNmYm3x53AqNeux/TnfoevHxmIwpFJKtsiG1q1bovT587h/IWLotlwKTlVKGW5YDAjwf4bNkDSQWPEL7JyFaQnJYraKRduZiNIeXjL3Spzdf/9wHOjtuCX779Bw8ZNcTjuDCpGVZXFimCN46ZFi+ZY/uMyVVsdFCRZFk7U1atXE2eV9jmwfx82bd4k4jp0SlgWdt1110kkif9mFIzjjZGw+T99jzs69RSn5vu9hqN3Bnh6+DA0atwIXbt1lXeEz5EiVwTUXFB4HpYBMFJFR0OXIBVnG4ySJjq2HDcyIRs/dVmTbpLWjdH8u7AZGWxOdIQ5jvl3vqO8Zp0213X+/LsqsVHgRs2bStjOx8tHRdQJXhyOy1iaRPMhQ6mqSnmT0QvBkjOWL1HFuXGThhJp57kZJaUYE8cXtU10VkKc87Q0oXhk2p/XwWuoUrWKNEwy+8DSMTrHOiPA7yx5fQjiUQnJRjnhG29MF2eazohamwoRGRYCfyMzwGwqmeVUT4IKltDZZCkdMxM2u03mPN3sSDsFBwZLZFHbV56FcDIrYMegEfntCSLoAGhARdBIkOrn7S16O3xvJZsm5V4pSEhMkJ+8D5YG8jnx0WqmKl4jj+flo2qkF7dZo+6J/i1L3NkLtfxhmat4bay7JlAjIxCvhQGRs6dPYdUbm5XAHD+cdicZ81YVHyeIqBFxORGQOVmryRNZ1qMTCAQY5gSybnPTyQb+TQ0Zo/dNow3uoIGDWcjTDCJq4vqe3VG1SjW5b9ZTMyNIx5Jj8reVm3DrHTcWUxLPFzVoYMQzU+AT/BEO7e4pjdd8DtKLEBklwZz1BzfqCwLOKJBwY59HkHDuEmrXqotvvv5WQMSFC6tRr1EtLFlAx/pOREc7cPToCgwe+RKWzpspDf8/LF2GP3cfx6BHJiLE5wh++GE5Vq48hEmT3gN8RyAq9AWcPXMet912K7Zu2yrjZ+HCb6Rx+s0330B8bmUsnaMqKu6+62ah1l6+/GecOnkSI0Y+Ie/H8GGvGCCCwrMjgND9QNY2pF1cp9gaX5yOdz+ejxtbBGL3zkNS1j169BjpCerctRNOHA81QEQRunUjTSsHwacIDV+CkydOG4yP0/Duu/MAECzVBdhAz4z3s8/i5QmTsWvPbixcxGBuEQYPGYQFC+ZLf82hg8uBrDQcPLgLdw+ehoWfjZTvde8zUcp55s9+DKitxCZG3DZMgjwE6czk8/r4HElvy3KZYUtGyH6TOryE65o2Fef6999/x7gZzJCYgKup0vm79xfK/HEk9hh+/HE5vjhuiDUqKY3ipNdXUQuQn8tsewJqRdcS0VTO3ZyzWIc/+aXR6Np7gFDeXt++E1auWSHMWSy/ItCh38dMJMdRcnKSrH/R0bXw+7rfhOZ/1KhRAmaZYWDm5qclio2zedtX4evrj+7desBbehwypQxM95BxjeX1k31Rl14yCGIGEaSEZW8keyq4NjHjKQx4zC4bARgttqsHtu4vk5JTBmioE2QKTOneNr2/1v+RfxslqbpMVbaxL8/IkHKu13O8eV8pO6W2jhHk4n68Ll2aq3+aBT1lzSJxkUHUYQ6c6Qy3vg5driu03zabIvKRsmfVmK97PJwvt/WbZQHLApYFLAtYFrAsYFnAsoBlAcsClgVKsYAFIqzhYVnAsoBlAcsClgUsC1gWsCxgWcCyQLksYIGIcpnL2tmygGUBywKWBSwLWBawLGBZwLKAZQELRFhjwLKAZQHLApYFLAtYFrAsYFnAsoBlgXJZwAIR5TKXtbNlAcsClgUsC1gWsCxgWcCygGUBywIWiLDGgGUBywKWBSwLWBawLGBZwLKAZQHLAuWygAUiymUua2fLApYFLAtYFrAsYFnAsoBlAcsClgUsEGGNAcsClgUsC1gWsCxgWcCygGUBywKWBcplAQtElMtc1s6WBSwLWBawLGBZwLKAZQHLApYFLAtYIMIaA5YFLAtYFrAsYFnAsoBlAcsClgUsC5TLAhaIKJe5rJ0tC1gWsCxgWcCygGUBywKWBSwLWBawQIQ1BiwLWBawLGBZwLKAZQHLApYFLAtYFiiXBSwQUS5zWTtbFrAsYFnAsoBlAcsClgUsC1gWsCxggQhrDFgWsCxgWcCygGUBywKWBSwLWBawLFAuC1ggolzmsna2LGBZwLKAZQHLApYFLAtYFrAsYFnAAhHWGLAsYFnAsoBlAcsClgUsC1gWsCxgWaBcFrBARLnMZe1sWcCygGUBywKWBSwLWBawLGBZwLLAPxpEOBwOFBUVWU+pnBaw2Wz4XzWbzYb/zXu3AfIym18Xbvgf+fyjJ7Jr+Az+qff9PzT0yvB0r8Ua9k998mUwx9/exbr3Uk14LYbb335m1gH+sgVsNhQUFPzlr1/rL/4vv43X2rbW8S0LWBawLGBZwLKAZQHLApYFLAv8n7TAPxZEhISE4Pbbb0dKSgrsdnu5MhJEbYWFhVAR+f8dWM775b1HREQgJycPubm5YoOyfGin0m1VtuOU5VzXYh+dgahQIQSJiSkoLHT33PU9/M0x8Q8yBS+Ft+rp6UBIcAAuJiS7f1/Kes00TVn3vRYP0t0xS7geG2woKCyEv68PfLy9kHgpBZK9xN98vtfivv7TQ89410MDA8UGqZmZcNjt/9E0HN+poOBgpKak/OXsXnmGknPoXeX52WwoLCxAWHAYMrMykZObA5udKchr8eDUMdV9lOfli6iA1wAAIABJREFUuIYXAyAkJAIpKUkoKios802bn4X7q/sL1/wfGtdXvwk+30I4PDwREBiC5EsXYbfZ/7Pv+l+4/atf99/YwxhunOc43n18/eHl44OUpMQr57l/2rWX5bbLcM3apwkMDUVhQQEyU1Nh//9rhYrhi5XVJ6MJ6ceGhoXhuyVLkJiYWBar/tf3+ceBCO3416lTB4899hjmzp2LgIAAMWZZP2YQUdbv/F/Yz253IC0tGYMHP4EtW+ri6NFz8Pb2NG6Nj9phLIT8yX87txUUEKgBNpsdAP/nh/vpJVT/Xto2d9/lNvO5eLyr7Wc+/+XXqa7J/baiIhtCQz2RklKIwkK7AaBc7/svPGlOdvqS9Kn1bWjzuLtkVzOWdNt/dT/DFLw8D08g0A9IygDsro+qpEfg+lhcHy0P7Gpufd8lfZf7c8jp75b2uP/qfZvsWGgHfBwAh3lyPuDQj7uk6yyLLdzdd1m3lXbecg49vcaWNPQ4IwYbps4A4IVCMbsdhfK/eoNVGpw/bYaX7UC+vEN6G7fz96IybDMf13k85zn44OnauZ7f3TX9nW02FMAfXshDPoqQAzpaJR+PVlH3qB5PodhC37fexuu+cj/uq+ynhsDl3y2bzbR9zN9Vz8r8DMpuswI45Mkn080ol71txriAYQv1ouqRptdYva0cEFB/lbeqv87feYi/uk28KPPxigC7B4BAIC8JKLKrv/NjPod5mz7GtdjG+8x1uUd9La7X5M4WZbWZ2KAQcPgADm8gIxkoMibr/xf3bb5HXps725rHgPk56t/503XolTTcWMoTFESPGkUZXODsxaOXp9am5aymD6+Lfy4bPsaj4n761PrSzd91vR0eqyzbzOcyH6/YFEZAu5AgyAAU+jrdviJ2O3LT0lBv8GDc9+GHOHHw4D8yMP6PBRE1a9ZE586d8cUXX0hktTwgopxr9f+Z3QkiGLEYNGg41q5tgLi407DZvIwMg9m74kTs6ojrbXRZNNjgNu0VmT1Tdx4kt5m95JK+W9Lx3H2X53T1NM3bzOfQ3mFZrpPXyu+K++0G5GjPuYxDw4xTymoy10vnqUozmbvbdnXwOYvRgXf3eLQZ/4rJzKa9msl4TV4m05Zl+JR2TXo4Kk9YfVxtoUGe/rs+ntk++nH/leFT2nfdgSy9zfwquW7T9+H6rPS1Fw893px5SdRLlXP5Uc4zzeIEB8ohVY6zejMLxNnkNg8XYKGc6Su/q/cr/buFLkCFw69QzqGdZJ7X7LDzXOq2+V0NdtQ2novb1DBTSyvv5cr96JCre3NeJ+2g7OJxxf0o+5RkC32Pl9si/zKblXw/CqCp+1EuzeX3qK9J76dBm7rOkm2hjue0hdk+BfCQc5rt6Hy26n6Ubc3P0WlHDWycM+wVU5J56Ll6OdqRvHI4Xg4izM701Tw+d+dw593lmRx3V0fc7NS6ftf1fkrzDPV3S7pvHovfJ4jgx+yZluQZ/idsoa/Znffret7y2MLV6Td7zlez49W+awaSV1lStRldh4o2t/kWtTn1NncgwvwYzSbTx9PbOKT40SZzHSrmc/B2eNzShr7reXm80oaU2/smiCgsRKMhQzDut99w9uhRC0SUxSXTmYhatWqhe/fumD17Njw8PP7RjSVlua//xj4s5cjPz8cjj4zEmjVNcPToaTgcngTwxsedd2UGDO6ARVm8QO29uXp8JYWrr+YZuvMWSwMHGoDYYLOxGb8kD600j88MstyACO1Iu2YTXLGTu1Nos7viOG1a1yxGSVisJCCgPAXVWF3ad12j9K7HM992SUOlNNMa1yFA5mr7lWWolJbtMNlMAlgO4971efXPq2FQ5Rm6x6qlgTF3w9EMNvS40K+XO2BRGpA0TRjawb/cMVRLknawlaOpgID7/RSIUENAf1dv01F653edTj+3KWfavM2dk6wBi9OZ1pF27eiasyIlbVMgQj0+BRIIFq7cpoGFEyg5QYl78OQOUJkzNWaQZQYMGnhdvo1AyZlNUN91t0059vr5qPtxgggnsFH3o8/Bfa58ts7nrezjOgbMIMJ5PDUunBmqyzMwtK3yAp22UBkT2VxaqLS8jrPr8bTX5uoZag9Se4lX7GfEPssaIi7Pfu4c4pK2mUHE1cBGecAO79cdeMqXmU7Vr5YWQnf7XWNCcecll3VbafdYFsBZmm2N+3E3pGQbS9M5HI1ovnnIlAYszH9zNZk7nORuqGjAYB6O5m1q1lWvSlmBhaspzCCieKg4HMjJz0fDYcPw9KpVOHvkiAUiTOtiib+aQUS3bt3wySefWJmIshiOi4SRiXj44SexenUTHD9eUiaivM60Owfb3baredhXC7+XJVzuBAzO0LS7bf+JezQZXl9aadFl5SmojzucVNo283evloC5GsYym9HVSS5LVJ3XXx68aXbc+b2rgQh3znlJEfmrASqzc16W4eNuWFyr4VPS62DG7XqsuF77ZUPPCQ6cUfrLHUjXMhxz5F475K7lOnQay+c4Ox1i83e180lnWS31VzrT2sG/3Jm+MsPgLjvhDhy4Bwy6jKvsIKK0bIszO+G8zsu36axD2TIR5QdZpQOqy6/9yqyDMxNRErhUoNF1TBFU6FK1UsOn19KpdBdevtaOc3nv5++CCDV8SgAMLk6/K7Bw992ygLGrASpXj1if1+wlm69F28zdNg0syuJhS+DPfUKnNKxqxpvuMhH68lyTMuXNRLgDB+UFDGXNRBSDCLsdOYWFaPjooxi9erUFIsroBxcjLWYiLBBRVqsZfus/EkRcLfxeFmDhLoR+tW0WiCiu2HJX/lNaeZQFItz3gpR3SF0NRJQGgP4WiNDRZWe02p3T79oT4Qo2XEuSLo9WOwHIldF8C0T8ZzI1FohwH5G/ioNdEtgwR8tLqlv5b2YiSgIR7q7TAhFuE2MWiCifj3gt9jbygtfi0H/tmFYm4q/ZTQKaFohwKZwvS8i7NM/QykS47WMvqY1Egw8rE6EijBaIkBIZVQp1eXmNejOtTETp2QkLRFggwtTV6xpqd81iWJkIWbBdq+Fcsw7uSoeu1hNhZSJK9kstEPHXffZ/3DctEFHWsquy7meBCAtE/A1caoEIC0QUN1v/5/tDrHKmEhxsKxOhFi53vSVWOVNxD7y5xMkCEX/dnbVAxF+33T/umxaIKCs4KOt+FoiwQIQFIkoqhSq5x8IqZ7LKmUppyua0Wtb+g7I0CbuW+lggwgIRxtJt9URcezfVAhHX3sb/tTNYIKKs4KCs+1kgwgIRFoiwQITVWF1mp7+s4KCs+1kgwj0Tk9VYbVA4OAnErMbq/5qredmJLBDx/8bu1+SsFogoKzgo634WiLBAxD8fRGjxNKeYmtVYXRKdq2pVuVIzo7Rt5t4Ni53pP5RhsECEe5U01+J7XZLkrv/B6om4rGLLAhHXxK286kH/sSAiOjoaXbt2tSher/oInTuYQQR1Io4d+ydQvP532ZmuqU4ETf0PpnilWnOBKyXq/wjFq406ERxq/JRXUO+/TfFaFl2Qy/BryRSvpOckiCgyicgp2k7Fmai1BMqfTSidzvWfQPGqdBrMdK7/SxSvNkMXRIOi/yGK1wIbRAzIlbdT9wH8/72cyV15ljA2GUQhFH5yd4//lxurqRNRVHSFbInFzlQOB/Ea7fqPBRG1a9fGTTfdhPfff98SmyvjwyeIKCjIx+OPj8Gvv8YgNvYk7HYqVusDlEb+fzU1LHeqWVdRP5PTXo3o3x3Fa1nI/915i1xbHFCK8qVJE+vvlqQ0pumHXDIRf5fsyTUBYgYl+pLLs824xaICICwUuLkFMG8tYPdVa2yxwvO1cpLd3U9ZdCLKc49m0OaqwWFoa8i92gAbWaFctTr4/aslntwN0fLSuZb1HGUZAxoMyfCj6NiVomueKEAaitALdqShAFuRj2BDrMwcVXcnplZWgTXzfkqR2SxIdrn6shq+5d1mZmdS31Xq28pDKk1sjvsUIBcO2OFl7G8W2SursNzV7FPyfV957f9Z+5QssmdHLoJwC7LwK4qQLexXVxPo0/YsTSvELDYn+7kKiJkdV45RdwXn5m265KakwvSrOf0lOdN5RYDddjmIKM859LW7u59ikn5j7jdnTMwaCpryRytWl5ZZMYOd0mxmtrcOq8t5bEBOIVC5IVAhGtiyDPB2QFRkr/YMzPfjSlNkBh2l2cL1vv+OsJw7WxjXxR+umhB8VGx6JoBQpjBE54zHw8OZ9Rf0kCpNZsRdE7Vr1VxpQ5/ncCcsZ2YNdne80nQi3D5GQ2yuyYgRePqXX3A6NtYSmyuLL6wpXuvWrYtevXph5syZlthcWQxnonh98snn8NNP9XHkyAnYbN7yAl7uSZXE0amS/U7vszT5ZXf7lQQYtDpaaZoQpTn9rp5Xyapi7dv7Ydu2XOTlXc0zdKe6VkZD691KczTLa8aSxOZKE6/TJisAIioAA7sB73wL2PwMEHG1iLyrGUu6H7Mjrq/TFVCZ8amXYSBXXKqBkh5m7h5jeYeKHYjyAyr4AbuTAclIuBPju5oCd2m20EOltNeG91SW/dyNi3IOO3p3XuJCF6E/7LiEAqxCPoJQIO60MxNhdvqV6rSCz2o5u1xsLl9gAjMXl6tTm8EBG6a1+rI7wJBvKEyXvp9ZQdkVqLhXaXZSnfK7NtGwzkVtVEIikpGNNAETZmVr5zlUVsacqVH3repGXMXm6KLwu2W3hcoIXAk2LrdFySBL7afuW7k+TjDmbFC/XHU6B2EYgnTMRyEyJVagBOMuvx+z4KA+h2vpm3MMlHEQak9Pl9KUpKvgWobjul9ptSfunGl9PIcf4HMdkLxJgRzXiLyZfai8nmFJ2hHuzqHPneMGbLg65yU53do5v5otCCKyioDazYGqjYFf5gK+BBEFV4KIsnq/2hMuySN2taM74KW/q5+t+X5KGhfm67vKkJPZymZDXlERbA0aoCgzE3lxcbIt34iMugMRvHR3IMK8zYyn9JA2m8KMX12Pp4d+abSv7kyhH7M78Twz7Wxxu4shNtdi1Cg8+dNPOHXokAUiyjJNaRBRpUoVDBw4EL/88sv/195dAMl1HH0AH0uW4xjCzPSFmblSDlTFAYepwszMzEwOVBInFXSYmZnBDjrMnDhodmxJX/3e6i+Nn3Zvd0+7t6e7eVWqPe3OmzfTPdPw7+55Ze+9995mCE/SQymbN2+eqv1kva7+Vhs2bCjHHntMOeig25Qjjjhn+eMfjyx77bWpciJiKcUqjDWHZoNw4SkjB2m/o93g91iQ/nZPrLZ+OzSrjflh/dX31v3m3sCyaZfn5/cd7Qz/oIP2LZ/85Anl+OP3KBugVdsP7K/7yzjHjb3ieYZRo8SZTifstrWdlmSjpzN86DHEM3QpTFtKOd3+pVzlYqV8/Dul7LXXkEhETcaweRy5x5GnHnvNntp5qZfAJP3VSzR0rdN/qu8Mn269+GlKOc++pXzsb6Xst6mULfWy7PNl1Jj7z9p5iwyW8pgxdb/3t1l4NuwZo747xdIbWDF5G/SgO+bj1nK1sqEcW7aUI8rmsm/Zss2JGLyXIe0G7N6yzdAdOBmDYdbfMUIH/drTiQoMazf4bhAdGURKBs8a9Dd4/8Pgu8EbkdMub0aOcTtoN3Bsdoxp0N+OsdT95Rl7lJPLieVS5QLlz+XIcnT5b9nYuRGev2Ms9dgHtDjlvPOd2Q4iIAPLJ+PMfPKSvYFjMaDZzu38Ohhfxj66XWi2gz6h9+DewThrHuygmeecXPYt1ywnlm+UreV/2yTyDn4P7q1pO+BpnMPBvAfIru928GDAi4FDtO2KAR2LydexcvJdbczX7fr37mq7zZtL2fMMpex/7VKOfF8pe+xVypbBmLc7EzXSnef3n5v2227dbnGOGns9j/pe99ewdvrb1XnHYB9sr0Ek4qQTSjnL/5Vy+nOW8qPPlbLXvqVs3RaJ2N5uG89iLY+a92Br7rC0+7zt9zeLNRDaxLnIM7LOemz0326ZbdhQNh9zTNlwwAFl61FHlZMOO6zssc8+ZfM2JyLtxi2BYVOsl8pSJEuUoF76tY81ijyjltnWjRvL1kG6xPZlO+wZWzZsKCcfd1w554EHlkcdemj5+x+lp8dOC+EW/2kmYe/iR9Mbwf7771/22WefskXYbsprYBCvv8siO/HEE8umTVvKxo0bqlSm/q7t02Zrr+3Ov09HzUnpP7t29uXxx28pe++9R5fStPQSmPS50816aOtJHzVpu57gtYnp0pM2l3KqPYds6En7nVW7WfXTm+cw2nao0NaBIyXCP9W2n/U4Jxhv12TS545ZeubOhvG55zbTdviurT3f4Z0a0kAZjG87mMKk7bQe33YHSZZum3aiESeVkzvnwd+jpdVk/Y0b46Tj27EExs95ejruoCXnYY8if2/4c+IOjFpCM1mC46Y47vf+4Ma174T6llK2njjI2Ry3kcb1N+3z035cv+N+n7SfU7STvrW5FLmrG4V6h3Bw1s9d1jhnoC97XXAktp54YheB2GPTppFCftbTH9ffuN9Hkm+bAzHJ/eZ+0nHHleOPPnr2hJ1Rj6vaiZjRHFs3jQKNAo0CjQKNAo0CjQKNAo0CjQIzpEBzImZIzEV1tXHjxi5ak+iLtCYRCWld01zD+nH/ciJB0zy3td2ZAviXQvn8ij94PA0/hq2F5fTTeLQyFBjFr3p/L2ckqzEMvpx5rNV7ZiXDa/pYS/5ZO9PIjLVK49U2r4GM33AKPd1fB5OMWR99Pa0f17Q2wCTPa21mQ4Hl2ml5uvu7gvNt4Xfryb+V3uvNiZjNelhYLzEOLKizne1s5aSTTipHHnlkN55pDIe03XPPPbt+jj/++PLPf/5z6n4WRog19uDw41SnOlU5y1nOUo466qjy3//+t+Opa5J0vbqt9bHffvuVE044ofzvf4MjRaZZH2uMvKtyOjU/Tn/603f8+utf/9rt6V3lFf6f9rSn7dbQSiuZVUnsVTSo8JbhR/ZKR/3HP/6x7D06zDg9zWlO0xmUxx577Cqa+foeSvhun5/hDGfoeH7cccdNtddruXC6052u+GeP//vf/172+lnfXFmZ2dvr9qPPTZs2dXp5mit893nWs561swf+9re/LYTnzYmYhnOrrG1Qppvd7Gblfve7X/nxj3/c1ZCc97znLc94xjPKV7/61YlOtsqCvOtd79oVs3//+98vZzzjGQtD5klPelL54Q9/OFE/q4w8u/Vw8ORRj3pUuc51rtPx4/znP38ndB796EeXP/3pT2MVTXjKKHniE59YDjzwwLLvvvt2juG3v/3t8qxnPav8/Oc/H9vPbk3E3Wjw4Ze9+7znPa9z9DgQl7nMZcrHPvaxcvDBBy+LV1FWd7zjHcuLX/zirr+//OUvy+prNyLnbjPUyPDb3e525e53v3v50Y9+VBj8DIOnPOUp5fDDD59K9tZo5LnPfe5y+9vfvlzoQhfqjJTXve515Qc/+EHj/YJXR/a6ms9nP/vZxSEyZPElLnGJ8rOf/azTuUC8cVf6ueQlL1ke//jHd84D+X7hC1+4O4zmqU99ard+dhWAGDeO9vvkFKijB2c605m6Vxi8//3vL29/+9sn3ueRGU4vfdjDHtatGY4IG+H5z39++dznPjdxX5OPfHTL5kTMgooL6CML6f73v3955Stf2R2H6yQr14Me9KDyspe9bPt3aTtsmPntyU9+cmdsXuMa1+iMTNfTnva0zmi99rWv3X23VD8LIMGafGQE/tve9rbuZYtXvvKVyx/+8IdurgSN765whSss6UikD0rpC1/4Qodo//KXvyxnP/vZO+fQxZC81rWuVX71q181JbPglRR+UQKHHXZYx+cHPOAB3agucpGLlG9961vdd/e9732n4lX6ZaR897vf7Xh/vvOdr1tPzbBYMNO7I7kHqUYMAcrf3v7KV77SDeyRj3xkec5znlMOOOCA8uUvf3ki2Vsj20CkW97yluVNb3pTectb3lJ+8YtfTBS9XDxV1scIRJi/8Y1vdBFm78Pi5HEeyWt/A48SMV5Kb9MPn/rUp8ojHvGI7sW8WQP0PzvgKle5Sic/mu5ePetK1OmBD3xgufe97905kIBb+j6Az1IjDR/dc+ihh5Zb3/rW5T3veU93y13ucpfyxje+cft3K8XzuTsRyfsyyVF5vXWbYTnf+T33J1w7aX543f8wBk3aT+4dp4CTjzjJsl0qZ3HUIsjzGRg//elPy2te85rOwJCKlONtv/a1rxXv2oBCJQ2mnwKT/gmib37zm53TAL3g1Uqh8DuE5OSTTy7QDp/tmh8FatSY4r/tbW9b3vWud5W99tqrUyjSmhiAlMZNbnKTsYbg9773vc4oYZBQTCIRIlYQTo7FG97whg79nER4zW/WredQAK8uetGLlnOd61wdv7IPAwrc6la3Ku9973sn5lf2NyXDoCQHLn3pS5ff//73Y9dO48p8KRDeXOpSl+qiAy95yUvKwx/+8O0893QRSAYHOS/NZRLjQvQBmMQg5ZRwHsbpq/nOtPVeUyB8f9GLXtTxG9AjgyAy/prXvGbnNIoUA/XGyWZZAr/97W87fVDXuulPxPrrX/96uelNb9qciFWwDO1Dxj9Q9te//nW5173uVS5wgQuUO9zhDh1INI7XdbQaz9/97neX29zmNqfg+6c//eliDQGkRLJXYu/P3Yno827aSfUN6f79/eKS5a6VOgy83D5W6r4sNhEIkYhb3OIWXUjM9+bB2BdZ4BTweLUbtkBD23e84x2dwXq1q12tQ0fqgh8OCo/55je/efnABz4wdqGvFA3W6nPwj/F/8YtfvHMCCYt6bRIS17ve9cqVrnSl8p3vfGcn5RA+cw604TSEz/l86UtfWh7ykId06DQHsjmHi1tN4Qme4i1EiqKpDYLLXvayHa+++MUvdgjlJFfWwYMf/OBygxvcoJz61KfuUG1G5h9X6Xnjk8xrrbQJ36HH9ur1r3/98pnPfKbbq/7ZkzE0paK99a1vHSl7oxNFmoBBUqE4J2RHDSytFdrtrvMIn85xjnN0EWD/7G28zm9SiDl+Ls6j9KS+zZP/M0D1IYr1mMc8puO1vrK2pDOrgwIAtmvxFJBqLq2Yk3/00Ud3+/26171ukcr4zne+c6xtFZku3VWGSC0XzA6AzDElN6RCv/CFLxzb5yyoMlcnIsinjWFxIxSvuzb8IeW8KZ4zpFxRMIEJNQvRGFT3vOc9O+GoMIxC9Du0ltAchthno1GaQj4KjhSseY7L7/pXzCSHDOrjWioElD4xyD1SD/obXJ4bw41Al9cI0Tcvn0KYLgijcVhIr3jFK7o5p598MiDlsz796U8fymcLEoJ1wQtecDuaURv/6hsgzR/96EfLjW9845GCCE3xBC0udrGLbc+X1pdF+YQnPKE885nPLG9+85u7cNlKhchmsbh3pz5CV6lKnIOf/OQnHWocAz+/v/a1r+32ghxY6Q595zDrx++iGNKYcm+UDEP085//fPfb5S53uXLMMcfsTqRaU2MN/yDRD33oQztjgFFQn9Ii5C1XntyzR3/zm98siTDVRsYnPvGJzukU+pa+1pyIxS+f2mAke+lHeeyJEEX2cvQ5/EAeumBcZBqPOaD3uMc9yutf//ouLz76pxXTL57v2evRzSKEbJOar/6WfkQPiCB8+MMf3knGp736JoCTrANpyDXY5G9oNz3CcG16e/H8zwjCi2mdCPfT4exOtgEAMGnm+M1es57ofWlxIpErcc3ViTAxSk+eFlRU6A0axnAPISlGnjllB22DrHMQCD+X9BrpF6961as6g9u9CpJsROE+RhW0fVT+IEHKsGdQU6aIzjBmxDOgIUA2q83Gi/vSl760pFPinj//+c/l1a9+dZe3HMGQ+WCuECKECRJgvJSBcCMnCrIvN51CNwdGnJSk3J/+zNncOROMvSie+jkcH0gFYZJi2yiggw46qIscuBfa0T+VI/3whC1m6Id2CZtnHKm54KyJVExyKtBKLNy19ozQW4jzkEMO6ZxUvMmV3xmYnFhrCYIxSjlwVDkgNb/SVgidUSrqhKftWjwFpDIxBMgEeey1EwFNJDs5ADe60Y26QuulQt/hs7Q3clVBNcVz+ctfvjkRi2f19j179atfvdMRnAey14k6SdVlENz5znfu1gKwiFE5LGIYXls71hB5LwrRP+2lGZGLZ3z2bKL76hbYBvk+Ot7+vuENb1ge97jHlec+97kjgSLAqLVBLkCd6YX0Ff3P3gIYNf4vnv8BqX1y6qdxIrI2gO50Ab0uwsRRrJ1H9TVkvmgzmTIskjVrSszViciCjndk8H1kPG0IS4udw5Fc4DgQUnMUimUj5PNud7tbh7gw2KGzw1Klgr5yNF7+8pefItcwNRYMdQa3iIc+jaG/6TJOKULGI9+MYOdQ1EyUOkCgcwKS55h7CAyCI98zCN/3vvdtTyHKmb+QKUpfXpvQlJz2PL8vJEYpIOMQNlO4xclIWkyMyvSDbhwxDtwVr3jF7cc/5vcoMs+xaEVPpk1Jm/WiXYv99UOVH/zgB4tTt0Lr/vpbjgPQ34+johlrkb6rcU7hrfx1gICiZ7ULZELtJABCGAvk1FLpieaY+7ST5siIcAEBIFfqLSY53Ws10mutjCk8ko4gmi4aQfbmRJ78LoXUWgBEcfz//ve/7yR7+xFKkQtGKLmtnsK68gwgWTMkF7uCst8598BLNoJMgz4QKTWZ7AecAvGGAQbhJRmufsL1oQ99qMsWAFJ6hr7p9qavF8v3/tPDj2mciPA7WQScA/ZqZII+2bPqLaS9AuEB2jVAPS8qrIgTIbyqKJCyhL4QdE6ksDlMHsJC0EFfRQxcKThT2MujImBDyBqt+fjHP96dQsRollPcF5RxIqQKSBlI/iBDHtqT5/PwhBEpbM5BLXTr1CgRCOfxcjZqpCAOCbRP34w8fUGEoAnSFJKnJvpiPhjOGckOs/zMAAAR1ElEQVRRm4ki6Fc+pAIZaVEWS45lTJtU5/NE0YdxXxsRQlno6fnmQ1HVwiSCyZjQJCHRPvIN7Vb0Y5yciJXwbOe12Fdzv+EHxaFIPkVT/VQk0TcOtTA2ozARu0nmlr6EyAkjqXDDDJNJ+mptdp0C2Y9nPvOZyxFHHFF8Dos0AFU4EYqu5cK+4AUvGGpYpD/OyGc/+9kujcHxf82J2HVezbKH7HVpr454tJdF6hNpyO/4B3QToRCx/t3vfjfUIJQma31IiRJpB0AAjUS76V66CVhExzZHYpacXF5fMhWuetWr7rSXwxuHJwAApHVzNJfimd/YNXQGuwMCLRolSyJpyu2Fc8vj07zuWo4T0QePAUHssf/85z+nALET3QQWs0XJlnnv+RVxIghLhi6PWRqFdCSLXliPAFSrQMDJ4xJVcAW9V0Ty2Mc+diel2U+3EcmQCjCpE1F794l8pFCZkqas++i/M52lWtncTsmRm8zb6+eU99Fj93EMRBREFpZKRZC6kGiNtCv31EUyaEMo3OlOd+rqFBRWiTQkXSl9J00JbZNKVtMm7YJkCKtzWvpOhFxcxZ4cJ3NtRud8REs/1N1PV4oznDQ3IU3o5VLHANYj7ac9KObksM9bwMyHWmuj18gJKZKMQKdv5ajmmi+1kbhU9KhOY+JEkJ2RbYlEtJqIxa+dOlokOk7RA3pSt5DfpdlyCOgcTkS/Fib8BjKJOLhP/ZtIRPieaAf94LhPzmrb84tdA8BKOrlvD4QviUTIbXfgySh+kR8un0AnskOtJICSbcCGkYnQIhGL5Xf/6bviRCSrh7No3yczJJEIwIGUfFddMzHPmqgVcSKc7gMZZ5AqomYgQV2gbsJuLk6EdCbpSS5oKYEIQeFY9A3vbKwcicY5YVQxmusrxleK1PoOgrbp24ZVxFYXpYThQsOEs4gKBkp/kncYY2yYY5DvJnEi0pZgkbZwn/vcp5sPZKmua8h8EonICQ9xZPooFuVBQUEkl4pEEGyUTN+JcPwYp0kkxKKN59tqI2YrmMI3yCSnu69A8jtHnCEp3Y2QmEY46IMR4QhBtRfNmJgtD6ftLfuR88AI9GJA6LPoas0bhgGn0Wks6rYgj315UxumZKwoZ4wMe1Vk1P5WpJ0UzLaHp+XYbNr3IxEcSKhhEOP8HoOhX/cWvmWNJIWBjIZO/utf/+qcCLJBn/SqyGM/b342s2m9TEsBgB3EuB9VDD9jW0irlvEwTE5Hdqj3FLlgswAoyQY2iYucZ6Ok1qbt92k5NZ/2u+JEpNaFDGeP5fj+OBHJQLHvAffs4nnr+RVzIgg6qIiLocyYlyIjZ1fqELRb+o23apq0IjFFn8NyhPURwuQ0G+EdeaP9dyJM40QEva8L2XK/SIJaBRvflVCzk3Qo52HG3DROhD4hjopi5EGiiSsCJbUaqacQ7iQ8RtVEZLFRKFLD+oZDxsZZkaIFDYN29Z2I1J0ovBbxmORNmvPZemu71/CDovfioFE1ETneLY7uJChT+ra3vBFZPu4k961tii9+duEBuaImCW/q45qTIik6ycnw+zBQJf1wEOTZMj4pD7JCHwCbOBH6IDOWioYunjJrewShfV4ORdZzIlIMnd9zig9+kb19ACftgG1AN0ARGd6vrZD+KA2SblGw2/b+YtdXcuG9mdrJh+FjbBqZCOyLfj1kf9TaA5NkByiozf1AKHoE+JCIduP5YnleP31XnIgcBQ5YcGhRTvaMEyEaBYQCHpMZK/Ey2RV3IhJmzVGVlCOPSWoFD52h4wp6MuoM3WyYvChNDihjuZ9a1HcihqExfWFM4UIK4rmrYTAe6K36BbUOmMaQwygnL33kIx8ZiQ6Oi0Tk+SI2ECPoP4RBQR0nylFwIgXyKLNY/C230iIyb+lGda1IIhUUFMXSj9DkmcauIEsBjrkkPaaOjHD4OHVCZe2aDwVC79TuqO9R59NPjUukYtIjd7P+vbCMQ8gxtxbSb1Mu8+HnNL3ivXQjgEh99neciDrdiRKRqlSjS/mbgciYlPZCZrm/rrsAUoiiqk2TTirq2pyJaTg1m7bhFwANL+kuqaJJTfA7JFFeuxMJOZjSX/q57ekHKCCi35f14W2AIIAXfdkQ6dnwcdpewi8RBg7ksKwIfUpHoWuBSU5WGxV1zKEo2tLPZL0LaECO0BH0OZ4DRueNSE9Lj/XaPjI573ya5D0R4R1b2T4GFADN+8dC5zAGOkBb6WzzvlbMibDQ5fHHqOFM8LgJQMWkvGYbIU5EjkEb9dKMbKwQbdS5uJM4EWlj03IyODgM+qD+itOcdCBS4t0XhDDUSDG2DToK4Zk2EkF4WGDqLSj8vEmb4QCtjLNiUTiBgdLI2fE56isKKKdR1Yi2+/weJcLIUKwJtYRmcEZSOJ1+ICVqM3ICVjM65rMl+2loECbpbLkiRETspAXW+wI/I5jqiFj6ZFxa14wWzqbvY2BOkw41n5mv717DV+lrIgheDidPPjzCW3IG2IJXQtjkA37nHwoyMKHZTn+rjYWADoxUzgOAhMyAgnI4mmGx8usve1VUSPGrwxGGvaMnhyjU9VHWQ1+Gu1c/0pkYFqOOipXeIiOgXYuhQOSxbAYRZe/1YBPVOpVdJIUZoEdusy38Xst4oycLZCKwCRyRD3DsA07AQb9Lb1Qz0XT3Yvjef2o/EiGNnvwfxh/fhd/WAHBZaqsUWOBwnEN90gGJXjqZU1RiJUDCFXMiks5EAIYoFj/B5ihT3jMEHuruSu2EI+6g8X0Cx/BP+kf9kqYascl9qYnoRyKirI3LWCC1NdqHCVBCG58Tsd9++3UbmocPIbTh5TI71tUJR7VSnsSJSHsLSS6jsKRnEBLuh07lBKUUXKffhEWDROgriym58xBoaNYoAeJ7qUyUj385lSo8UrDuuECGa0Mu5yeEasRY6hikgcEYg8CTrTvHt9lLo95Y3Xc6OIYcc8iUfvsRCN/rM4ZpQynnx+NhPWdfigwAU+qz4wMi4LVI5DRvrO4/K4XVZG5Oemu8XlleD3taTuqp93NkeKKOAC3A1igZDnBiWKil41CIKtdRafcD5ZJj34zJxfA9uj51nPV+jlz27gdyWlunbQ07DTH9sJWAqA5LqNOVw984oTmsofF9MXwf5UQk22YpJ6K+N2skzmHq5+JosHul3ct8WeoUv1lTYUWcCEi+jSOsGuM/C1oIX1gH0p584DgaUDPCFSILmeWlR/FxOihEhaJekMZzr73xECrPy0vTvOVXYWq+D2NyGhRhS6En7YpnJ2xo/LVXl/Hn5V85HSr9en7+Tk5qiiLrNhEIHBjPhk6k7zzPPIW0eZ/SmBgErpy84bhcx+ZSJhYS2qApx0YxptoTlzPizV/kARKS52ThxVGQrsVJ4shoKyfbkbN5Ed2sF2Hrb0CBrIWk+oXXOSrYHhGmhD5wJNLe39aWNehkj/CVkwuBwl+pgpxTa8P6c69DApxH7hSYdi2GAtnjgAgHKJBnaqzwkAwS8SQ/OYKceQdQ1PtWJBF/Y0QMm0VdWJ3TmVoEYjH8zlPDw0SMpcricd4yTY5zHB3DzDlQ2+YCuAGI6EYOZ/rJO5XicCSSTY5rB0wadQz6Yimx/p5uz9PneOkf3uaUSujy4Ycfvv0Y/NgKAFZgKt773ZXMiRwLnWPrrQl8lyIOjFUr1Q5EWR3rLNFjtlXfiYjNmZHS114PwO7iEObt80lxt+fZrfVeF52i062rpDrNGyxaESdCIbWqcYt9GFKfIuGE3UJMhiv0n+Ej7Uk9Qu53prpQHyUqcgDRGaYYI2QZz46KTVqOtgQ29N3L4xSnyT/kwSWSoY1iNQa641+HGf82vWgE5JjRXuce5tkxCvtRkDoK4TfKgtEwzFlJH9JZ1DukjTQudEIHReWuvL2U4wTdTFqWAmqF1C78cK9LKhknjeDh1Jm/hZd6CWkWUI9meMxXEIWnnD3GJP4okM+6Sxg8TnXaU0jyH6UqiV5QSgSQfGtpLFLdOIL2kXusS8csS29pEab58nSS3rOvGHoMPk6dVKPwCsrMSXDwQ2RKCuz0L9Lo3qWQRnm09nY74nUSjqxcG7oOKGQvihqmKDqHfMidl9senehvKTDkMzkQg1KaLcdCuoM9r1YuTge96V0/nNCVSG9YOertfk/KXs8pOjEEI+Ppd78lCm2GUpeBeU6IrGsTyXB6271qOIGFkQGACLaTImtrpunu1bFWamAY74BHUsall4Z3+QQOs0ldAQeyTtTgsvPYffS+Kw5osnJWiudzdSIYp4pGIPlQdOFUSHv99uQQTM0BZQk5Tc4nQclZgJojGM+NMvUCNvndKs85KBC8PsHCLGgsI1iqkL+lB1GoDCp9E7rGw4jnDGQ8Nq4x8frUFUCJoLmu9C3caJMy9NwnjMwzlNbkgiLxCgl9z1bUCC0WjuIluhjq0AUODUdFblydbmBejAq50vpj4KMhY0PkBTrNMWIcOIpVPwxDKATnpw5rB/WiYNBT2DTztZj1y+EwBjRGN4vYsbtN+ayMEAqdGRTWijUjjc1a40gTLCmszRvOY1ioqdGGM8hpVqRtjSQCkb6hINaVdc8YjfO5MjNsTxlGgfBGRMk+tQdFncgfJ20wAMmuyDnrgZNJTinAlfqylBNB6XAiKBrGRtvPi1+HdQoj3SiVRf0Dh0KKAwAIX2v0MqmtXjxHhjuVsAbWDjnkkE4XkP90Bb1H30nnnebFlIunztodQfgFVD344IO7fcyRlJas/kn2Qw2YqmGSusxRAASyObLXAU70szQ2Doh1wU5Qq0n/Q6ZXyphcuxyb3cxkj5znPOfpeC17hh0q0sDGVJeKh+w/l/Xhe/paFNE6Cd/Z1mxSzmZeIklH0BsyX1ZSvs/VieA1EWhOTGLY8KTl+PUrxmPo+sxbO2Os+0xBCQXIuHW/PP46hD8qZIPYFK3ccn3bUIwqn5Sy73PVzgsvn4EO1SXcMdLz6st8CHx9eL5n6SPtoL+clDwbPfTJiA8NhBqdlkPAm5uFVJ8whSYWnQiFf57juYxD7SIgoE/+MTg4MbzTYY4VxeMZhFQuzwidGRp5HwSnyfybEJqdEJmkpwgAAgO/vIGYYMEPAqfPD+tZ6pPi2yCQWbPha/+5+mBk9E8zm2R8rc18KBC+AhykTwIEACuim8OUAkcCOGNdjAtZWyPWE7kzru18Ztd6HUWB8FY0EXhAL+Gpvdzf65EJednpMBkOndQXPnMggG1Nhq+u9Rd+iCBJR2UniBiLJpHL/f0O5KOX6fYcBVzrbRkVjFLrg2MpFa62D1bX7NfvaNii5Do9Hj7GJmUfsh3rkzRFG9mGdHt9ZX1wHh2o4R7ZODWosFJUnqsTMc0kRnlONQozzBDy3a6eMGPjpYhxmjGvhraj6DOt0qgFUj2vaftZDTRZC2OoHdrGj7XA0cnmMGy/jVoLk/XYWq12CsxShuurrw+bDF+dK2AYX0bp4dpZrEGAcfbRrtpGq5NybVSzkhmzoOTcnYh6U+xKiCVEy6STyjEJEfLc+tN94xC5/n3DnjVufsOe3X/urJ5Tj2XU3MYZJH7P1QTQJKtrvm3wI+tjKX4M42vWw6gRjlv/851Z630UBWpZt5ScW8qAGCWrGs9X77qblO/jZPik/axeSqyvkU2ic8ft9b591HT36l1Dw/Ry/wjfjD5rYxQ/V8Nen7sTsXpZ2UbWKNAo0CjQKNAo0CjQKNAo0CjQKLAcCjQnYjlUa/c0CjQKNAo0CjQKNAo0CjQKNAqsYwo0J2IdM79NvVGgUaBRoFGgUaBRoFGgUaBRYDkUaE7EcqjW7mkUaBRoFGgUaBRoFGgUaBRoFFjHFGhOxDpmfpt6o0CjQKNAo0CjQKNAo0CjQKPAcijQnIjlUK3d0yjQKNAo0CjQKNAo0CjQKNAosI4p0JyIdcz8NvVGgUaBRoFGgUaBRoFGgUaBRoHlUKA5EcuhWrunUaBRoFGgUaBRoFGgUaBRoFFgHVOgORHrmPlt6o0CjQKNAo0CjQKNAo0CjQKNAsuhQHMilkO1dk+jQKNAo0CjQKNAo0CjQKNAo8A6pkBzItYx89vUGwUaBRoFGgUaBRoFGgUaBRoFlkOB/webQnuNWXV2K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66908" y="1424169"/>
            <a:ext cx="1982224" cy="4917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02969" y="1043590"/>
            <a:ext cx="2464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PM</a:t>
            </a:r>
            <a:r>
              <a:rPr lang="en-US" sz="2000" baseline="-25000" dirty="0" smtClean="0">
                <a:latin typeface="+mn-lt"/>
              </a:rPr>
              <a:t>2.5</a:t>
            </a:r>
            <a:r>
              <a:rPr lang="en-US" sz="2000" dirty="0" smtClean="0">
                <a:latin typeface="+mn-lt"/>
              </a:rPr>
              <a:t> scale (in 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latin typeface="+mn-lt"/>
              </a:rPr>
              <a:t>g/m</a:t>
            </a:r>
            <a:r>
              <a:rPr lang="en-US" sz="2000" baseline="30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82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1087"/>
          </a:xfrm>
        </p:spPr>
        <p:txBody>
          <a:bodyPr>
            <a:normAutofit fontScale="90000"/>
          </a:bodyPr>
          <a:lstStyle/>
          <a:p>
            <a:r>
              <a:rPr lang="en-US" sz="3600" b="1" u="sng" dirty="0" smtClean="0">
                <a:solidFill>
                  <a:schemeClr val="tx1"/>
                </a:solidFill>
              </a:rPr>
              <a:t>VIIRS Satellite Data are Not Surface Measurements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47800"/>
            <a:ext cx="8153400" cy="5029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It is very important to remember that VIIRS aerosol products are measurements in a </a:t>
            </a:r>
            <a:r>
              <a:rPr lang="en-US" sz="2800" b="1" dirty="0" smtClean="0"/>
              <a:t>column</a:t>
            </a:r>
            <a:r>
              <a:rPr lang="en-US" sz="2800" dirty="0" smtClean="0"/>
              <a:t> of the atmosphere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VIIRS does </a:t>
            </a:r>
            <a:r>
              <a:rPr lang="en-US" sz="2800" b="1" dirty="0" smtClean="0"/>
              <a:t>not</a:t>
            </a:r>
            <a:r>
              <a:rPr lang="en-US" sz="2800" dirty="0" smtClean="0"/>
              <a:t> measure smoke or AOT directly at the </a:t>
            </a:r>
            <a:r>
              <a:rPr lang="en-US" sz="2800" b="1" dirty="0" smtClean="0"/>
              <a:t>surface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Sometimes VIIRS will indicate areas of smoke that are </a:t>
            </a:r>
            <a:r>
              <a:rPr lang="en-US" sz="2800" b="1" dirty="0" smtClean="0"/>
              <a:t>aloft</a:t>
            </a:r>
            <a:r>
              <a:rPr lang="en-US" sz="2800" dirty="0" smtClean="0"/>
              <a:t> in the atmosphere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To know if the smoke is reaching the surface, look at </a:t>
            </a:r>
            <a:r>
              <a:rPr lang="en-US" sz="2800" b="1" dirty="0" smtClean="0"/>
              <a:t>ambient PM</a:t>
            </a:r>
            <a:r>
              <a:rPr lang="en-US" sz="2800" b="1" baseline="-25000" dirty="0" smtClean="0"/>
              <a:t>2.5</a:t>
            </a:r>
            <a:r>
              <a:rPr lang="en-US" sz="2800" b="1" dirty="0" smtClean="0"/>
              <a:t> concentrations </a:t>
            </a:r>
            <a:r>
              <a:rPr lang="en-US" sz="2800" dirty="0" smtClean="0"/>
              <a:t>(next slide)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High ambient PM</a:t>
            </a:r>
            <a:r>
              <a:rPr lang="en-US" sz="2400" baseline="-25000" dirty="0" smtClean="0"/>
              <a:t>2.5</a:t>
            </a:r>
            <a:r>
              <a:rPr lang="en-US" sz="2400" dirty="0" smtClean="0"/>
              <a:t> indicates smoke </a:t>
            </a:r>
            <a:r>
              <a:rPr lang="en-US" sz="2400" dirty="0" smtClean="0"/>
              <a:t>mixing to</a:t>
            </a:r>
            <a:r>
              <a:rPr lang="en-US" sz="2400" dirty="0" smtClean="0"/>
              <a:t> </a:t>
            </a:r>
            <a:r>
              <a:rPr lang="en-US" sz="2400" dirty="0" smtClean="0"/>
              <a:t>surface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5"/>
          <a:stretch/>
        </p:blipFill>
        <p:spPr bwMode="auto">
          <a:xfrm>
            <a:off x="0" y="2057400"/>
            <a:ext cx="5991923" cy="434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4"/>
          <a:stretch/>
        </p:blipFill>
        <p:spPr bwMode="auto">
          <a:xfrm>
            <a:off x="0" y="1669100"/>
            <a:ext cx="5991923" cy="3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97756" y="228600"/>
            <a:ext cx="8455152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b="1" u="sng" dirty="0" smtClean="0">
                <a:solidFill>
                  <a:schemeClr val="tx1"/>
                </a:solidFill>
              </a:rPr>
              <a:t>Overlay of Ambient PM</a:t>
            </a:r>
            <a:r>
              <a:rPr lang="en-US" altLang="en-US" sz="3600" b="1" baseline="-25000" dirty="0" smtClean="0">
                <a:solidFill>
                  <a:schemeClr val="tx1"/>
                </a:solidFill>
              </a:rPr>
              <a:t>2.5</a:t>
            </a:r>
            <a:r>
              <a:rPr lang="en-US" altLang="en-US" sz="3600" b="1" u="sng" dirty="0" smtClean="0">
                <a:solidFill>
                  <a:schemeClr val="tx1"/>
                </a:solidFill>
              </a:rPr>
              <a:t> Concentration Measurements from </a:t>
            </a:r>
            <a:r>
              <a:rPr lang="en-US" altLang="en-US" sz="3600" b="1" u="sng" dirty="0" err="1" smtClean="0">
                <a:solidFill>
                  <a:schemeClr val="tx1"/>
                </a:solidFill>
              </a:rPr>
              <a:t>AirNow</a:t>
            </a:r>
            <a:r>
              <a:rPr lang="en-US" altLang="en-US" sz="3600" b="1" u="sng" dirty="0" smtClean="0">
                <a:solidFill>
                  <a:schemeClr val="tx1"/>
                </a:solidFill>
              </a:rPr>
              <a:t> Network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5961734" y="1641894"/>
            <a:ext cx="3200400" cy="4648200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Ambient PM</a:t>
            </a:r>
            <a:r>
              <a:rPr lang="en-US" altLang="en-US" sz="2000" baseline="-25000" dirty="0" smtClean="0">
                <a:latin typeface="Calibri" pitchFamily="34" charset="0"/>
              </a:rPr>
              <a:t>2.5</a:t>
            </a:r>
            <a:r>
              <a:rPr lang="en-US" altLang="en-US" sz="2000" dirty="0" smtClean="0">
                <a:latin typeface="Calibri" pitchFamily="34" charset="0"/>
              </a:rPr>
              <a:t> from U.S. EPA’s </a:t>
            </a:r>
            <a:r>
              <a:rPr lang="en-US" altLang="en-US" sz="2000" dirty="0" err="1" smtClean="0">
                <a:latin typeface="Calibri" pitchFamily="34" charset="0"/>
              </a:rPr>
              <a:t>AirNow</a:t>
            </a:r>
            <a:r>
              <a:rPr lang="en-US" altLang="en-US" sz="2000" dirty="0" smtClean="0">
                <a:latin typeface="Calibri" pitchFamily="34" charset="0"/>
              </a:rPr>
              <a:t> network </a:t>
            </a:r>
            <a:r>
              <a:rPr lang="en-US" altLang="en-US" sz="2000" dirty="0" smtClean="0">
                <a:latin typeface="Calibri" pitchFamily="34" charset="0"/>
              </a:rPr>
              <a:t>available as an overly of </a:t>
            </a:r>
            <a:r>
              <a:rPr lang="en-US" altLang="en-US" sz="2000" dirty="0" smtClean="0">
                <a:latin typeface="Calibri" pitchFamily="34" charset="0"/>
              </a:rPr>
              <a:t>colored dots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Same color coded scale (</a:t>
            </a:r>
            <a:r>
              <a:rPr lang="en-US" altLang="en-US" sz="2000" dirty="0" smtClean="0">
                <a:latin typeface="Symbol" panose="05050102010706020507" pitchFamily="18" charset="2"/>
              </a:rPr>
              <a:t>m</a:t>
            </a:r>
            <a:r>
              <a:rPr lang="en-US" altLang="en-US" sz="2000" dirty="0" smtClean="0">
                <a:latin typeface="Calibri" pitchFamily="34" charset="0"/>
              </a:rPr>
              <a:t>g/m</a:t>
            </a:r>
            <a:r>
              <a:rPr lang="en-US" altLang="en-US" sz="2000" baseline="30000" dirty="0" smtClean="0">
                <a:latin typeface="Calibri" pitchFamily="34" charset="0"/>
              </a:rPr>
              <a:t>3</a:t>
            </a:r>
            <a:r>
              <a:rPr lang="en-US" altLang="en-US" sz="2000" dirty="0" smtClean="0">
                <a:latin typeface="Calibri" pitchFamily="34" charset="0"/>
              </a:rPr>
              <a:t>) as for estimated PM</a:t>
            </a:r>
            <a:r>
              <a:rPr lang="en-US" altLang="en-US" sz="2000" baseline="-25000" dirty="0" smtClean="0">
                <a:latin typeface="Calibri" pitchFamily="34" charset="0"/>
              </a:rPr>
              <a:t>2.5</a:t>
            </a:r>
            <a:r>
              <a:rPr lang="en-US" altLang="en-US" sz="2000" dirty="0" smtClean="0">
                <a:latin typeface="Calibri" pitchFamily="34" charset="0"/>
              </a:rPr>
              <a:t> from VIIRS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b="1" dirty="0" smtClean="0">
                <a:latin typeface="Calibri" pitchFamily="34" charset="0"/>
              </a:rPr>
              <a:t>High ambient PM</a:t>
            </a:r>
            <a:r>
              <a:rPr lang="en-US" altLang="en-US" sz="2000" b="1" baseline="-25000" dirty="0" smtClean="0">
                <a:latin typeface="Calibri" pitchFamily="34" charset="0"/>
              </a:rPr>
              <a:t>2.5</a:t>
            </a:r>
            <a:r>
              <a:rPr lang="en-US" altLang="en-US" sz="2000" b="1" dirty="0" smtClean="0">
                <a:latin typeface="Calibri" pitchFamily="34" charset="0"/>
              </a:rPr>
              <a:t> </a:t>
            </a:r>
            <a:r>
              <a:rPr lang="en-US" altLang="en-US" sz="2000" dirty="0" smtClean="0">
                <a:latin typeface="Calibri" pitchFamily="34" charset="0"/>
              </a:rPr>
              <a:t>tells you smoke is reaching surface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Example: smoke in Pacific NW, Aug 19, 2015,  reaching surface in WA, ID, OR (red/orange dots)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33A0729-92D2-47BC-A9E7-1AAD28BBD8A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AutoShape 2" descr="data:image/png;base64,iVBORw0KGgoAAAANSUhEUgAAAxEAAALGCAYAAAA6KxxFAAAgAElEQVR4XuydCXRdVfX/d8aXeU6TtumYjnQuU5lnRUTEAXEARcEJURBRQEERUBEBZ1AQxREUVFRAUIYylJaZQkuBzk2aZp7nl+T912efu19uH0mbgMqP/zp3rawk79177jn77LPP/u7pJIlITPzlKeAp4CngKeAp4CngKeAp4CngKeApMEYKJHkQMUZK+ds8BTwFPAU8BTwFPAU8BTwFPAU8BZQCHkR4RvAU8BTwFPAU8BTwFPAU8BTwFPAUGBcFPIgYF7n8zZ4CngKeAp4CngKeAp4CngKeAp4CHkR4HvAU8BTwFPAU8BTwFPAU8BTwFPAUGBcFPIgYF7n8zZ4CngKeAp4CngKeAp4CngKeAp4CHkR4HtiNArm5uXL22WfLRz/6UcnJyZGPf/zj8uCDD3oqvYkU2GeffeT888+Xd73rXdLQ0CALFy7cY2/uu+8+Oeyww+Tqq6+Wyy67bMw9f8973qNzf/DBB8utt94qZ5111piffTNuhC7w5ymnnCKdnZ270eX10uDNGId/p6eAp4CngKeAp8BbkQIjgoj169cLG3T4eumll2TBggXxj44++mj5zW9+I5MnT45/9vDDD8vy5csFRTR8PfDAA/rvMcccs9vnHR0d8oc//EE+/OEPv+YZbozFYtLV1SXr1q1TZQjFIPG68MIL5Qtf+IJMnDhRhoaGZPPmzXLNNdfIySefLLfddpv89re/HXFe7r///tf0x24cGBhQZY3nv/GNbwj9HOk6/fTT5fOf/7zSJSsrS/vb2toqtP3444/Le9/7Xjn88MNlJFqF2+N9TU1NOr6vfe1rUl1d/abx0qWXXipf+tKXJC8vT2pqahRMjAQi9kS/cOeh3ec+9zk54ogj5Mwzzxx1XD09PUqDxx57TH74wx/KmjVr9N690Y7nNm3apM/cfPPNr4tul19+uVxwwQXyy1/+Us4555y9tnHkkUfq/QcddJAUFhZKUlKSdHd3C+vmxz/+8W4894tf/GKP405cJ8cee+xr3n/jjTfKGWecIWlpaZK4Dkfq7OtVoNeuXau8nJKSorT8vw4irr/+egURGRkZr6HL66XBXic/4YbTTjtNWDOVlZWSnJwsdXV18rvf/U6+/OUvv6apK6+8Uj772c8qzyAn6P8ll1yy233ITtpEduy7777yzDPPyHHHHTdit97xjnfIr371KykrK4t/v337dvngBz8YXz98MZb3rlixQq644go59NBDlZ79/f3y7LPPysUXXywrV66Mtz/W8Sa219bWJn/84x913YwmT8dLe3+/p4CngKeAp8CbS4ERQYRZoy+66CJVJu+44w5VLBOVW5QpNsJIJCLXXnut/s31k5/8RD796U/rxv6hD31If3Oxsfz+97+XSZMmqaLP5msXGxgbzJYtW+JgBXCBkn7ggQfqpmuKnj0DsPjKV76iyhubdn19vZx77rmCco9ijvI6GoigDYASFtd58+bJd7/7Xfn617+un33yk5+Uj33sY1JQUCD//ve/5e1vf/trZummm25SBZt+AabYzBknfYZWy5Ytkw0bNuwGvD71qU/JVVddJX19faqs/vnPf9b3oQjR1oQJE+SFF17YjWZvBntg8Ub5jUajo4II+lVRUSF33XWXzJ8/P04/6y88xHwBHFBEmAfuRzl929veJrfffrsCQ2i2//77yyc+8QlVnKBBS0uL0glLul1GO5R1AzYoUcwx88N8M4fjsbzTNv0E/DJfzz33nIKdPSk5gErmlzmEzw240Cf6UlJSovwAD3FBR/oHfwJKDRTxnY0DD8C3v/1t2blzp4wEIkwRpA0AUxjM/6f5A8B41FFHvSVABGNn/TPnW7duHRNd4Nfa2tr/CECC/wB48HX4GhwclF//+te7gcdvfetbKpv+8Y9/qKGAfqPs//SnP9X/7QIswvvIHuQqBpjReAIDDG0AYu26++675cQTT4z/P5b3zpkzR/70pz/JlClT5Pvf/74CcmQo/WpsbIzLo7GO1+Qqa4H3//3vf5cf/ehH8s53vlPXALLVX54CngKeAp4Cb30K7DGcyTYpNhg2q8QLBeyf//ynsHF95zvfiX+NZRcPwaOPPvqaDRCFn80qUcFn02JDraqq2k0ZCCt5//rXv3ZT6LHSsQGyOWNFtguFDCWOEJA9gQjux6JO6IeBCGsDxRdQgbJIiAe0sAvl8TOf+Yzs2rVLUG6hQfiiz4AKvDKnnnqqPPXUU/r1SAqkPYci+bOf/UyKi4tVOT3vvPPeNO7aUz8TOzUa/ew+FAgAg82DWeZHsnSjfEA3QAWWS+YAmuyNdiiGKCgvvviiLF68eFx0Y25RQpkzgAh8a2A4sSHu4/vm5mZVQhPn3ZQslKfrrrtOlTDmsre3VwHVnsYBqATAEJoz0mVr6r8NIszD9FbwRECn0eTGSDS0NYYi/5/wsiATDjjgAJ1reAYDAnMOqMYj8IEPfEDXvq0njBwGUk2uAZpH8vbhPQA0jiRDGRu8dsMNNyhgRU6NdI31vUbDv/zlL+rxsuuWW25RYG+yeqzjpV8ABQxF1jfbK5YsWbLHNTauxetv9hTwFPAU8BR4UymwRxDBpogS1N7e/hoXOb1GAcOCzH2vvvpqfCD/SRBBo6bYJFrlACSzZs1SL8hXv/rV+PsBFoQUJIaWjETp0ZRg21h5Jgx4TBHBQ8M4w+Ap3D4bON4VvC0WDrQ35dzCyBLB0v+aQ/bWz3B/9gYiEvu+JxARVrIJk0OBIhxsT8o331mbYwn1SewPAISL+QRMJlpy7X68aChR06ZNU+szYSkjXVhxWReEZuFhwrsAODFv3Gi0xZpN26tWrRqxXQ8iRl4FYwURZh0HZP6nANJf//pX5YUwmDQvHuFAyEV4GGWakEsAMh5au37+858rj2ClN5Bp3+1JhnIPvIiBArBN6CTvCIcdcc9Y30s/AUF4mgE+xqt4DfA200fGONbxYtyZPXv2awxF9AeDzz333CPvfve7/9dizb/PU8BTwFPAU+A/TIG9JlY/8sgjcsghh4yoOLGpEJPOJhS+/pMggs3/zjvv1JjjROWNvqH40Qc8EViuLRQF7wkWx9friQCYEEpFXkA4xti8M+ReYP0Og6e9zc2elHOUVDZtvDRY8vYUm4/CCUAizIHkZ8In8IoQagMdLBGX/qHM8hlWTWKnCb9C0f3mN78Z7y6Kwve+9z1ZunSpfga9iffnGi0nwh4eDUSgTDGGxFCwvYEIU5CgOWFNeHzwZIxGO7NwwqOjAYDR5gW+xWtF2FR+fr5aTVHKTGkaiadRDhM9X+H78CTgPSEcZaR5HA9AG+n9eCJQgkebT8ZE/4mnxwAQtgSjxNE/+kaoGqF60DccpmiAHZ4hnAbQnJmZKa+88op69hK9L4m0JXyNUB3WK9fTTz+taxIgBY+F86hMmQ/njYSBIIomfEr4VmpqqnoFUVDxMpqiOxKISKTBE088oetlxowZu3WXtU1opV3hdxugZ74TvZR7Wuc2/zxvAJj8DNZYYjsmJ1H+E9fJnmToSLkQ8C2hSOF1Pdb3soYwdMAz5MUQxorHAPnH3ITbTBz7SONl7ABi2oEH7cLghOxBZvIuf3kKeAp4CngKvLUpsFcQgVWVzQ8llWTlcH4DGwSu/HCoD+T4T4AIFOH3ve996l6fPn26PPnkkxpjbO/nPebSZ8MiqZmkRkKi2KjGmryXqATzzo985CPaNkpL4sZMzsKiRYvkoYceUsV2PJcpkCRg4u5HiWMDJ2SA8CU2bkJywnkkI7UPvd///vcr3UnMRLnDW0Jc+EknnaRWTUvERREHbBFnDVAhJIfPwqEWhC0wVrwmxItzL6FYhF+8HhDBmFCgoRNjCl9jARHGP8wpSj7/JyrfKCIouPAE79m4caN88Ytf3KuSG+4L9Js7d64qeCiqgDiUSngaBWikfuNZ2BNNwongI3mU3iiIoNAAHjkAI7kl4fkkIZa5RFkGJISVVhR2FG6swIA7+AM+ATxxmZfPQAQgGSCOhRrlH37Ba7MnCzKeN3iRhFxADm3/4Ac/0Jwja591TbvQ20AE/IKBgHe8/PLL+h3eRELhSktLlS9RtOkLijnzZIaLRBCBUWE0GiSGagHG8QKwZp5//nmVbwao6AuGBHiEELaxXqwdQhyZF9rmQqmeOnXqa8DnnpTqvXkioBlGAvp+wgknKK0xEIRDAMfzXmQD4BdPDeF35KaR+zNSMYswLUYaL/KGBG3AP94Su/5X3rSxzpW/z1PAU8BTwFPgjVFgryDCYncpKxlWrtg8UL6oHJKosL8REBGu7ES1JWKKUTZIZB7psiog9AVrJYonGyBhRmOp1jNSlSGUbBQVQFIYtJhCgCI0WsLjSO3ZvXurNMRYAQOWQzHa1BK7jAKJIomiM5JiajHV4Rh6FDOs9XgkLEQLRY1EWmK5Tekx5Qbr5lhARGLVLev3SOFFYwERphhiCTdFeDTaoXTCG/yMFTjSP/iG8BIs4xaSZl4mFMrEBGvr995AxN545I2CCHibOHzGSu4ICjnVfsJ5O1jrWa9hEDFSLhK8iscJbwV8xGX8S2Kwxcdb8jK8NFrOiYV7sWZRbG3dWAgLyeuWIDxS3gXABplCLgEggrFR9IALUM2aGEmujBbONBINRnova4LCEYRF0j594AoDzLHyFW2hOAPEw56F8eaB8f69gYiwbID2gDDAdDgEcLzvxauAAaa8vFy9m3iaAemjjX+08QLA4Sm8Txh1MATgmYRH4TcMMKMli7+x7cw/7SngKeAp4Cnwv6TAXkEEnWFjxcKIAoOCgFcCKzrWwUSL7d42wLFubCgxeARGS15OJBLKBJYzlByqlWBNs+TWPRE07IlYvXq1bsaUi6WK1EhVRCzMAWvraC55FAiUWpKkCQWwKkMjKZBYQ82iblZAFLpw5arR+h8+PwCLbbgk62hWvzD9UcBRQrnMM8Hf41F0Rwpn+l94IgAu8CTzHLa+jnXxABABT9DeQtIsB4hSqokJ1gYi4EfzIo30LlPs8Z4B0BIt9+Ohbbj9scynhe6NNCd40PBQhEOxsNgzlnCOwEiK9ljyDlAayUsCLIQV6JGU4fG+I3x+BaWUwwB+tL6NRIPRksatj9CI+QHEQEuqp40k30bjMWQW4I0+hY0Po8k8ey8hX4TjjTTfoyVWJ/YBzyk8CoizXIzxvJewNryajAFDDDkc0Pree+9VEDcSkBhtvPSNtWkhd3g5AeZ4ypBxewvXHOsa9vd5CngKeAp4Cry5FBgTiLB4fSzYbHxYqAm/QSEZKUb6jXgirDoTiigWd5RFEgfZJBM3MtzmuODD4VRYzgglQDknJMOsmKOROVHZYDPFMo0iiVJk1nl73hQRQqdGip23+0bawPekQDJechG4hzwG4r6xBI50MTZCTFBQt23bps+hDLL5m+dgLEonbY9UEWs8iu5oORFYNUk+Tgz5GosnwjwCnNVBFR1yW0bqkwFNwG041G5vS8pCZQhlGu1KzK8wJRnramKsd7gNS6wtKipSq25iwux4aPufBBHwMv0m7AuwjbUZHiKnBk+DefrGq+BbH0eb1zcCIgAjWLGpdkTCOX1nfYcV6/8EiEj0RqA8E4bDmrLzSvbGUyjdePAAtIkykXwDCyUMly022qCoJ4LN8XgirG+EHmFYMBAx1vfCkwBKyrmaB46xIAeRS2EPjb1rT+MdiVYG0MMlmvdGU/+9p4CngKeAp8D/bQqMCUQwhHCoB9ZYFNZwPfKRFJ43WuLVSmaO5hnAuoXSk6iokdeAtSs9Pf015VkTp2MkJXhPXhA2TxQbkk2xVoZLIobbHi+I4FlTHPh7tGROA1dYLkkWxWI+kmI6FhCBFR8QhqUwbF0fj6L736zOFLY4j9Qnq7hDGAf3klsyltATFD2UJCrlJB6kZ163xIR6C9fBwxCOyU/kJ3t+tHyS8dD2PwkiLO8A7wslaLkA7PAQHju7Xi+IoNIQwDfxXJXXCyJs7dMvQp3+9re/jSucaTyeCN5h80buFdZ8ciMSC0aMJsoxPGB1B5RZSeLwvXZuDjQKF0xAcecdI+XgvB4QAY0wMJiHdKzvHe1dVuYar2y4JO7exptIJzOQAFCgz1gOdPy/vW363nkKeAp4CngKQIExgwg7GIlSmJ2dnWqlClvV/hsggjaxZvMu4uMTw5NQ1AEz4bKEPEOeBkAA5TgcpjPSlI8WjmNegZEOf8PixzvwyJCXkOit4D2vB0RwoisW/HBVosQ+j6SEvl4QQdUaQm4IcwmXyTX68e49he7w/d5ABIo+ygyWaoDoWM+JIPcgfAbHaMq3hXHgJRstBC1MQxQaAAfx/SMpiQYWrAIWVnu7ODhrTyFUI50TMZb5G4soGgso3FM4E3MADQH+eG5Gu14viLCcBvIBwjkRIymorB9yesJhVJaHg/JOzgdKeeJZM+PJiRgviDDvFFWlAKKE9ox2XkiYdvSbvuJ1MgBhnkK8mRRAsGpKANPEcyLwWCWeME374wURrDPKWhOeaHkdY32vedk4bJF5MSDO2JC5tGuK/1jGG6YPtCBEFJkCYIceYwH6Y1kT/h5PAU8BTwFPgTeXAmMGEXTTDvWi3COKwmjlTd/IidVstORChMMIzDNAsh/VZaw2O4o6oQ4oRSjyJMpihSOpeL/99lPlNdFLESa3WbL5nWglDJ/OSsgQ4R4k4aLkoIiiEB9//PGaPEiiIAoRMdTExKMUWHWk8BkT4ROrSWS2A/LwnBAaRfgG+Rx7UoYt5p5wFMZM6AQWQ5QTQA1jBjwRe0woF303etIvLM8AQQMNphhbJSoUURQHEh8J66BN6GmJt6PRD4WL8Da7oBFj4jMAAVV19nRiNX077bTT9MRqFNEwfWjTaAcPUHoSb0Cico/SRuhbYoib3WfKHYo0Cb8jla6k39CfsCSq3SSOHZpjlaVKEvxmAJIwGxJHeR6ghMdqpMvmICUlRcOL4OWxXPAfCtze5tNOhQcYhqvjWFWxxHdBT5KWqWwFb7PGqahFKB0AEoXP1jPelZEO2aPNcJlQ5gAlnPvJ7YG/CT20ZFrawzhAXhFzCe8C9lmHGAuoMobCCd8S2ocCy7kh3EsIGrlL5GPhNUA5xaMU7ttoNLAcENYpp8nPnDlT32GXeSPWrVu315PLeQaLPOsHIJB4JZaGZczIBGQIvMcPCjvgI3xitbVjNIdG0C9chpfv4GH4jOehKzIAeciaC19jea/JQapoIdeYM+QMHtfs7GztN/MxnvGaHMQowpqG5jzvAcRYVru/x1PAU8BT4K1BgXGBCJQkNloUjZGsuBafHK6wBBmw/HIlVvFhQ2HToq2RnjGlI5wvYGRFacdqiJWMih8ofSQXcxFuhXJHSNBo10hVlOhPWOk3L4iVwUyszMN42RhJxEQxBwDgGcGTwOaPwoBSvreqTPQRJR4AhXKM52VPmy3eD5Q+3olFnTKaKNkkdRJCRgIjipRd9BsQgNIcprNZglGUGStVfngvuSj0GY8TYwAgJPZnJPqNRGtCprCqMlco2qNdnPWxY8cO9WzAY6Y0jUa7xMpP8AGgifK5xnOJFWAsKd76MFKFrcR7RmoLsIeSDFAzekIfFHVoOVpZzJHaHku1p0RajzafAEr6hMKdOEbmnzkmDC/xgmcBwijoic8CWsLzlrhGwm3Bc5RERoGkTcINH3vsMQVX4dBGlFYUYDwOgBgAAaAF2mEQADCxDgyoE14ECCFPBas5YBEAB8hN7Bs5PqzLkWjA58gEADheuMSS0QASe/feEqpJ9rbiCSPx9EjzCm0AZpzTQU4V6zZRRo3E74mAhPwWjCOsV4wYhKVhBBlN3o3lvVS3Q+5wVgzyA3lEuWm8LMzPeMZr3kbyH+D5sRz6+dbYLn0vPQU8BTwFPAXCFBgXiPCk8xTwFHhrUgDFjisc287/KPwkVgMuRstxeiMjHm9Yzht51xt9FvCK1R+wMdaE6jf6Tv+8p4CngKeAp4CnwFuVAh5EvFVnzvfbU2CMFKBaGaFQhJaNVPELRZ/wrD157sb4qtfc9lYBEVRHIvQHj8lYE6pfL038c54CngKeAp4CngL/P1DAg4j/H2bRj8FTYA8UICyIkqWEpxDCBpAgXAwvBGFwHNJIDsd/I17digUQdjeeMrz/iwklRIf8GWL2uQgLsvj//8X7/Ts8BTwFPAU8BTwF3soU8CDirTx7vu+eAmOgAHkb5MOQ1I3CTFL3WGLpx9D0Hm8ZKZdjbyegv9F3jud58g8AVdOmTdMiEVSDokyqvzwFPAU8BTwFPAU8BfZOAQ8i9k4jf4engKeAp4CngKeAp4CngKeAp4CnQIgCHkR4d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kjpaW2Opqan6UFJSUvwnOTlZ/+aKxWLxRgcHB2VgYED4bVd/f7/em5KSEv/h+eBhiUQypK+7WyJZWdLU1ChtHR2SV5Cv7SanpOht6Wlp+mxSTCQlKUnSUlIlie9iQ9LT3y2DQ0OSJEkyNDgk/X19EhuKSVZWjmTl5sqVKcG7ROTDm7dISWmJ/OnPf5baj398N2LM+/OdsrNmp3R8/nPxzw995BFh/Fu2bJa+vj5JS0uVtLQ0iUaj0tnZIXl5eZKSkqpjllhM2tva9dnFixZJaWmpbNm8Wdra2tz4k5LdGJKSHM1iMf2dlJwkg4MDAk3S09P1t445PV2ysrKkp6dHurq69HOe52/ez//QeWJZmWRkZkpebq72JyMjQ/vMj9IvFpOhoSEZCn7zf/xKSlLacl8q9yZBw0EZGBzU3/rM4KC+S/sVzLm2F3zP/Oo7mC/GkJamfU9NS9M2oY19p31KSpLevj5pb2+X7q4uaW5pkd7eXr23oKBAx8Iz1i73cvX29Oi9fMd95WVlkpefL93d3Tpm7m9tbdVxl5SUaHu8Q+eGcQ0N6T3wh33GPbxb/xeJ04w+Mgb6wni6e3r0PWFaaB+jUeVBftM+72bOmAubh/RIRL9TOgwN6fi5T2kEPYLp4PuBgSgrSvtZV1cntbW7JDk5SXkuEono76HYoPT2uv6cctqJbio/XR6f0huWXM1qlWRJ1jUxoWSCFBUVSXZ2tntncqp0dXXruI845pj4c6ufWS1H7btMjpSV+tmxcn/8Oz6rlXJ5Oum+3ddM8N/LInLJTe6fFWetdrQUR9NVlx3qvrgr9Ghv8Pcs9/v86WdIaekkKSosldbWTqnasUPXRElpoeTkRqS+fpd0d3dJfn6BpKZGpLCwVLo7+6R6Z41EsjIlLz9X5xz+a2hokOsv/7Kc/fVrJDMjS2kGnfv7o7puuKDFhAkTdK6Yj4b6BkG4TJ8+XVpaWqStrVWys7Pk5Zc36DqPDkQlNzdHf6B9e3ubft7V0yNpkSw58xdV8cEdescqEYY80X105W4UE8n7+U2SnJwiaWnpEklPlexIskgMeelkJPIhGh2QV0/5YMKTb86/O8/7nOTm5kpZebmUlZcpHyKTWBODg1FpbmmQjvY26WjvkFOuu1E7uS7oqpOGu19l198gSbEkXZsFBfkyqWKyFJcUK28yV8wjv1kPmZmZKj+d7E3TNcUc0wfmlM/d3PYrP7MmkIk5OTn6u76+XiZOnKjzzfcdHR36HujM352dXSqbSksnuLXFPpKUJI3NTdLY2ChJgSxG5vZF++NyiXtTUlOlt6dbuts7ZN6cOTqe+fPnS35+vpMdGRnxPtFHnjFe5B3a364u6erolJ3V1dqPKVOmKF+mZ0RUpnR2dqocYJw5ebm6XzAXvAM+7+2PSnV9vbS0t8v69eulvrFBsnNzZWBoUCZfdbXUXfJVpQ879TGHHCorV62ST1/2Tbn7Zz+X8gkTpCAvT2RwQAai/Tqnaampkp+fJ5mRiOTl5kh5eZnKJOY3NjSg66Wvt0eOnFsQn9TV2/tl7Qvrpbpml3R0dUtSapqkpmdIemaWNLe1ys6aGlm/4SV56OG/SexOpzMccc07VK7FkmLS3dsjMXFCkPHxwzzEhgYlhmzt79P9ZVD1CmQon8dUF2DNbEve9Fomawx9FIgfPil7eoq2zaVzkp4iQzIgXV0d+jnjg7ecLHZ7MrxiV9U6J9tEMkIv6Bz+OzJdjjnhaH0GXoRvmEN4ccvzzwX3Vcfvn7X8ZIkNId/T43sEvAP/0h/aYP4nTZoklZWVKseRYfC77oHl5bJx/SvaV+4pLi5Wvmhublb+Y/08/PDDeh/fWTv0Z+vWrcrjQ4MxOfLII6WpqUl1ls2bN8usWbPkjjvukH+ec/duw73s0ctl06ZN8o53vEM+8vKH3HdOzMuHaz+msnT2rNk6V/fee6/2sWzCBDlg/wO0/S1btkhDfb0cffTRysdrVq+RxYuXqg74wgsvyKJFi+S5555Tfj/00EOlpqZGqqqq5KCDDtL+33nnnbrGZs+eLWVlZVLXUC87dlbJgw89qOscuiG/0YNqa2u1r9AAWtdpl74AACAASURBVLD2WF/Qj7lHrqiukpaqn/FOZFpvf5/2bdq0adombWVmZEhHW7s0NTRK0lBMUpKTJdrn5EFeXr6+g/arq6slNy9PKqZU6N7N2oHH+/r73fqPpMX3d96Znh6RjrZOyclxa7u9rU0GBwalqKBA8nPzdAffZ/58aW1ukZzsbJlYVq40Rtb0dvdIH2tzoF/auzp1nbV3dqjMau9oV76zsQ/0RyWSli7FhYWSk5WtuihrHbrAX1ymb/IZvAc94DOTl/BeRUWFzuPzzz+v/YVG0LuouFj6o/1Ss2uX6mjJKcmuH/QHEJEIHkyhtM9V2Q+ELczJi/nN9wY2DGiE/1ewMTCgA2KxpKWny7bt23QiK2fPcgpcenp8gBAPYvAMyhH/I2QkJUkHkJaaJinJbnNggjIzs/T57+XkaBvnNDVLdHBACgoL5a577paNmzZJWlpEFixYpPc9/vjjUlhYoP3vOOfs+EKfe+dfpbmxSYUZgjY7K0sFLe9hDJH0dOntRdCJ9HR3a1v77bevlBQXq2BnMgA32884Q9ucfsst2vd0hFjEja+vv09pxQRCNxNoLEIEEUIB4QZD806ElG3mzU1NymCMS5XwAESwQFDkTdk3RT8k/fRPm08FESK6mennAIagL/FnRwAkKpSZa34CMBIHHLGYLlgDEqo0JyfrBorCr0Ciu1u/z4hEdAz85jNV2lG6U1Olp6tLFz3ghjagw4TSUh2v3heAMhsP7dF2a1ubggkFNAEY1g0iUPq5n83aNgylXUrKMCAKFH36y48utqAt+qJAoq93N9DF8wAHNiTGwn1ZCLLMTNd2QC9VNFCGklO0P8x7aqoDNYBp+MuBDyf0uB/AGY06hQm+evtJwzvkzb/4k/Inay8zkqkCNSOSIXm5+coftkaBFwAp2j7x2BXSNuAUguxUtxkaiAA0ZIgb8yWBKmwgAt3fmRZEABB6TwAipML9f9bx9oHIzZed5T403cO0zGCz/0zpqVJaWi4F+cXS3z+gGyFKenKKyKxZM6SuoVbnHwWzu7tXJk+aKgMDQ9LR0Sk9PV2qXPzonJvjrF08zzV8yqe/rOu5vHyiApCsrOy4EgEPQZPc7GxdS1u2bpYZM2fqRrtx46u6wWI8cLRPk9IJpZKSkizbtm2TXbtqJDMzQwqKCuXqL96g71pTfqD+XlH7hOvHaCDixhvdhpIekbTkJMlKTxEZGlBsz7tY2wODQ7LhvafEx2N/LDrtNHnxd797zef/zQ9iV10phYWFUj6xXLJzcnQeduzYoQp6X1+vVFZOl4b6Op2zD/7kl9oVm973icjPv/5V6e7slhXX/UC/a/rpDcqj3Z1dMnFSucr9vLxc5X82bxQElGTmDXrA08gKM0ZxH7zNBmkKAeuQe03x4nOTMSgOyAmeRyYw1/wwDjbEgYFBKSkt1ffTDnPDJtzU3ByfD/4eGBzQdc338E1Xd7c0NTbKQG+fTK2Yopv28uXLFbCwjumjKirp6Tpe9kCeRS6ghABE2YAB9ewTnd1dCmKnTp2qbSDTWOMoUQ0KaBzwQLFByaPtnr5+6ejtkd5oVB5fvUZeefVVmX2D40eujiuvcPvJ4KAcefDB8vgTT0ghyueECfqTl5Mjm199VZIkpn2kf3yGvCgtLZE5WxZL7xHN0t3VKbHYoO597MHIpyPm5cvKDa0yFEtWfs3IypYX178km7ZskV11DZKZkyO76uvl5390865Xr8j73nOGgnTGNjA0INHBqEII0xGevf/PsvTok9U4w6aK8YC/44aroUERZKjuU0nS09sndQt2uvaPDa2Eq4K/QyCi4PFSfQ+80rStVm+oXD5bWlubtT/If3iDC7pBDz43Xad6/ZrQCwxIhEBEIC+56aC3n6Fzzd793MPOMBMnQvDX7H0Pk2hfVOUS7zCeZ/5tn2xv71BeZ97hDfrE3KMX8Ezl1JkKCBgT64fPURhR+oznX3nlFQUhRx91lI7R9onm5hYpLimVxYsXq4LPnrNjx3ZZsnSp3H333XLrWb/Xnh555TGqvHd0dklWZrYccMABctaaj7pRlLhfZ7Z/Tp9H2UZOb9u6Rfuw/377yUsvrde+oDfNnT1HFVeVvTk5MrtyjnR1dsn27dsVxCg4mjhRbr/9dh0fcpr+saZZn2eccYZ897vflSVLlsjhRxwhv/jlzbJ1+zYFCMwVsgOAsWbNGpVR0IQf1iOyHdllesfE8nKZVF6mz9XV18uuXbtUR6Tf9AOaMhfonJmRDCkqLJTO9g7Z8NJLEu2PKk3ROdlj4Rv01/yCgvg+ceCBB0hdQ53s3LlTps+YIV3dXfod/Xn11VeVThLDkJseB670f1L5RFXyu9o7pLiwSAEROsT0qdOU1sidweiApGZEpL2/VwaTkmTL1i1S39Cg/Y4OuD2U/sM3gBNAD+saEKG6GsaYtHRJTUlWnmF9wWf8Nt1DjWzJySpv6CttMh/c/+CDDyofMRaAAzKTsSMjO5EXbhFJUndHRwzhwsZmwpNFyGcmGMPWc54zZYWJQegxeVwqBIaG4l4K80z09fbqZyw2rM4gTjYtkAxMREf13gCoqBKGJSLwbgwNDKgATwmstb09KHUDTpkOFD7a3lVbK7PnzJGe3l5FuM+vXSvbq6rkpHe/V55f+4K0treqEovQHvrSF7XPb3vxBXnxxRdl14c/ov/nXv8TRYcgUxirr7dPOtrblTZMPv1mgc+dM0c/t+8g+o5PfELbmHfrH6S1pVlKS0plKLBiszkz4bYpwggwLxcTZ54dU3axVjGZqtx2dzvPQzBWUzgZvym8RnvzSJg4U6t4WpoucG07+N+UXVPaaYdNDW+AeggwQKBER6M6v8wbG5Uqz5mZCiYMhITBiHkX4BH+BgDAgOYtUU9GJKLPdnZ1KfNPmTpNAEoNjW5RsJDNY2EAyDYYU+zNysdv+sLigR58r56HwJpDHxgXbZr1x5R86x/3GpjiO7Ve4F0I2sIyRrvm4TFamycDrwQ01vlIT9/N82NrwNYUAMGEpW2qPKNWivZ2Fb49Pd3Kbzx73MUnye/Pv1kys9zi50e/S07RDay4qEitXGHPIbzEfYctn6PzGAYRBdKqn5WL22DDIOL46c4Lcdt2xz1hEHEJy8NhZHcF1imAxNOyn6z93VL3uVkITcu8uVrkVIc6zi08XcrLJ6l1BvAHHSKZGeoR2LJ1q84BFg8Uh5g4bw6W4MG+bokNRCUpJVmu+9xv3HuCfb1sPzeOd33sizJx0mQpLCxS4wI0qqurV2VmxoxpEomkS0tbq641LGCsvYbGJt1wAAxTpkxVuVHfUK/rxAnZQamomCTf+rxTksIg4n1fPEnSI5lSWlomE675UYgwItk3/EQV5/RIuqQlJ0tOJCLpqSnqOzK5Ojg4JL39/VL10TBRRQ6+6CJ5/CrTjnZr9r/6z+zb/6i8NHPmTFm9erVutmzaXV2d0t3dqUrC0FBMN1KU1JTUNPnEJZdpn3588YVq4FlyhfPJVH3/B3ofNAaItbe0SkYkXSZPnqzrGr7GcspGboaEsHfbPOBqrQ4UQvYI/kYGo5jzN/IRixnWMuSyAQyzSrJnMI81O3dKcXGJrlEu9VJ0dsJmMnHSJLUuqtKGnE1z1jvaZ6OmX90dnao48Q6UCpPbxUWFupexbtXDhL09FtO/AaXIC2TM9qpqaWxsUm8642dTVutnlgNJL730koIM2oVGM2bM0HGyhyWlpErf0KBs3b5Dtu/YLrV19VJwxRVxXuj5zlVqhBiMRiU3J1vSUpKlMD9PyssmqAKBtwH6YwjhUm9nSqocO/1EkZCBv3W/avUMIFdQbrhMTrV3YG3vQhfS97d3dEhjS4tseOUVSUlLl6qanXL7g3/QNXneFy5W4x3K6+oHnKfzsHe9U/qifcr7z/z7dv1s2XHvk4EBPNzM8ZD09/aqvN309Asyd79FEu3rlaGBQecpSkmWrTO2uDEDIgANFwwvhwk7yuMgwGQqPFT7So3eNG3RtMAD7OZe5zY67LV0xh3n2a9+6eF4wxX7HKF/w1c1L/8z+DzsoZgn4vCISJ+Tq5JfINIWdpOYS1Zk0Yq3qz6BxxT5BO9XVs5Snqip2aW8gnLM3yh0KIf8bm1pl101NerBwii1aeMmyc/LU6s+OlN2Vra0BmsCw1t+Xr56pnhHbm6ebNyyRWUjoLG7t1uNJCik7Ld/+tRt2u1z/n6+lJRMUKD6oQ99RP5w6x9lR1WVvLIiMJiUiHy8/Yvy4osvKDDPzIhIefkEmTxpovz2eOedNAPS+f/+shqI4MtpFVMkkpwuC+bN11tYkyjcyFrWzYKFC5Tf77rrLjUkAGRYfwcffLCuy9IJZTJxUoU89fQzsmrVKpUb5oHk/gULFuieS58Y77JlyxSs4CVBvlTOnCEF+blKY2QI8gAeUK9EEOEwZ84cXYPIPtro6erWd8MPkyZOlGRJkXXr1qv+YNZ8ZBCeNvuMsaHjsZ/MmTNb1xn3sKZTUlP0cwAi70f/ZI4OWrFCGhsapL+vXw3VAHhkQ2ZGpq4FZFILHnE8dQCOwNhMH+g7RjAno7u0X/C1GQ+hocpBjCHtHVKQn6drhP6gK6M7cCGHAGIANt7HeJA9Fg3z1NNPK3Dp7umWnCD6oq29XT2LjBG9MKmnszMWdutBYAMJJsQhbBhYmAuQ5wzd28ozV6UBAEPbhsLVUhOAjtbmZp1YJpsrHgY0LB90MaRnZEprQ4O6jCK4u0FZqSm6UXOhNNLXwpJidR/fc889ymgwVltHlzS3d8qiJUtlcGhQenp7JC09TTcMSXYuHpTI9jOdJbX0lzerkEWRBAmiVMNQBXn5cswxxyjBXThCv8SGhqShoV4FEpPvhHCSKq3R/n6al56+XimfOEk3EANlTCCTBZPyGTSwUBizxiE8zFoXYfMLBB2MgRJvVjmUWwMAYU+EKt+Bp8EEYTzMKfAqGJnVyhdssOrVCCzpaoVHCQ+UV/OkqLchQLoKJpKTXahUADysHzA0zI7g4DcMB71RuvmNh4C5yy8olE4sg01NuniysrNV6ceyz8WcqifEQq4AO7Td1aXPsxDioVUo/j09ClCs79CMe6CbXQpyotF42+oRMI+FKgHpcSUA1K20C/pgdDRAZQAPAR8O8zLa2HrSeQi8G3FQYuFleFY6OhRUwT/HXfTOeF9//8Vfxr09vAsgzFjMLW5jt9BA590YkAP2maJtXCDXyBpZoX8/L07ZB0S0SoGcJ8NWxHOm/1S/A0R88CEReTrowvOhBXmGyMnH/jXenoGROIh4LHTvzwO3fgAivlJ2plqh2dgQTKwlFOm8/ALZtm27AjU2DZQr5UcMDF3tkjrULx2tLQosfvwRp4SIs1uIgYgPn32JTJ85U0MP21rxfvVIU1OzAoHKWdMlIyMiQxKTtWvX6oaybPlyKSouUYUZmQWIaG5tkR07quKWbPgnLS1Zzrvmb/ouwBLX387KlN4+rKvJUlBQJAWFRZJzxXdCAxfJu/F6Sc9Il/SUFMlMSZVIKtZtp8CooWUIBTMq204PrH3B0/9rENFx4Vd0Yzn8sMNUhqGUPPDAA7pmUVIAXw888O8gxLBQZR39T01Ll7O/fZX8SkR2fOqTKpfZZAhbiMs5vKf5eZKTkSlpKSlqJUQRh66sSQtr4m8uC5U1Dzfv4V42NPUetLfHgbopfijayAAs/MhUCy0x7yj706uvvKIWOA1NxFCErGYexIESZBNrT0NYu7r0u96+Xg1byMvNk107a6S/t1+VOBQB1h18xaafk5OtSoka4pKTlM9UziQny1B/v1o9a2rrpbqmxoHmSET3D3iQfY91SpgHVkv6yPowzz/06YsOSE+0T2pq62RHVbV6T5JTUqW+oVGVTNoDGEfS0yQrIyLJMiQTy50XYpAQPcK+ogNxuQNNT5oX8oAFa7vz6FqVr+xphAqz75r8b21r13FAX9YoYL65pVWeeOopqW9slFlz58rpn3ZGOL0CT2VspQttSpoYlQOPP0EGBqNxELH8be/XUDkABPsmIOeV1c/Gm6hcNMd5I5CPKaLhhgZqmv7cpPeVf7A87t3nfzNgmhHFvAvIXD5jfHUbd7gu7lMZD3Hlf9NpqtYPexSmLjxK54p5sXteWvNiyA+3dBhEhLHFKCBizpLDZfr0GRpaB1+z78Ovs2bNVkMQ+x9z2dHeqcYQACo8F0tKkmefeVaNmoQO4X1GueXv9tY27V9scEgNn/BUbnaOKqXseeyteLHSMbANRDWce/PWzRoa09HZoWuiP4pxMEMKC4slKztXFixcIh9NepebiwADHfjrE3WusLIDEPhZvmyJpKWmyG0n/sLdG3ihz77rC3ofoeETJ5TJUG9U+nr6FBQjU6ZUVOg6Q84DCvbZZx/Vsfiey3ga4+6ypcslJTVdJrAvZGbKE088oevjmWeekY0bN8rcuXNV+addQEUtRrjeHgVKyJX9li+XieVlsm3bVv2Mteu83d3KT4A27ps3b562i3eGzzAWaLjUxk0aLsz6h7YYV+LexiCcGrBAn5ElfGehmPSXfS4lNVk2bdqo76YNlHXmlTkkRBQZBR0mT5okBfn58TB25jQ6NCTPv7Rew5pYj7yLfiMTGS+eHWQqlxlikH28m9+0EdE0AecYMF6mLxpBMzSkPMj46b/p9NBCPaqpKbJt+3bJyMpUuuF94L1qtExOlpbWFknqam9Xr4QheASihaTELa64/1BIA2VSF2dysipdCHDzYJgE0HjGwIugChQCdWAg7nFgABDBEBQDC4dU8bz9IIYyMrOkB8sgn6NUdncrEkLI8yxxcaDbQw8/TNt8+plnVGhqfF5Ti2Tk5ElhcYlkZWfpczW7ahSQlEwoUQLyju5Pf0a7D4gg/ES9IkPOMs/mVZhfICeddJKGROkm0+vCngizYGIV2cWGpKuzQ5VfFvFAf78Ul5aoOxHhTzvqTs7Li8cEwxBmGbFQMeiOAIHhFMgFOQwo7ghyVSL1fc7SZcrjaCDCQCJzYXNqSjHKP54CDQkKciwMJFgcMhtsPIQn8EJAK/0sAHJxnrFwqKEh50UJvAKgZmgNbVgo9pwKjcwsDSVrCWhEWzAs3gXmXMcYAhF8ZryHELQQMOM/VQra2lRAArAUQGS50DfdDIKx0oaFWkEj+qqelACw6cYEKAmseHEQ4xZMPKfCvDsauhR4iwxYWdhX+NnEObhu6p/lC5tPUv6ARrwfwbbsrANl9Y9XqoA1wEP7KGOALMYRz3exHBnLDYlG5Y6FgcKNFT0AEaYI55gpXyQOJGYFpsnjVwZ5EQYiSHe4wIGaX4gD29YeIOJkuVM/++bzzjItPwtmwkBEpdMqPnfEqeryxSrMOmVN9PX1S25evmzbsV1DBotLSqSgoNB5gsiH6uqU9KRBqdu1U4Xgzz7uFHrtqoGbIF3kD1Nu0lyD2l11CiDYlAk7GRyKyuzZsyQ7N0e9jvDB/H320XwbFDi1rhcV6cZGvxCmzNHX3jec7VA9b7K+Fvrd/lHioXslLTVDQc+ECeWScuk3jP30d8FNN6gnIkKOlSRJegphTKlxOUt4COPd8bE31xPRd+klsv/++8vUKVNUjsFPbM5YzKADYr+kpEgV79TUNLWYI2+jA4NScO33dawZ13xPN0ssVChD8K5a4/FGZGXK9IopkpGervG2bHqsM+QeijRrU2VAkFeksj1YW8w364F1gSykf+wTtME95gmnPyjffM7zrGHa4x08iyeCvxubmvQ3bTG2lLRUF6KwbZsalQBTrDONu25tUdc9VsEd27ZLJC2iVj/G4MImYyrjUZaQLYwJZZjxYgRRTy/hvLEhaW3vlG07dihPWc4b4zZlBh5k/6IdLKv0BwWTOHZJSpbq2l2qrL+04WUFD4Tt1dTWKmjjGYw15D4cfvAKeXTVozJv7myZOGGCNDc1aogGRhvoZbQ8Zclpsqr2fslIj8i+Ow6L823XMXWqqKo3ltw9ceE33T290h+EXEInPBLw74K7lsqNpT+X2vo6aW5rkx/84FrXVpAHFQYRh7zzXdI/4HInYarBId6DO5OcvCBktL9fNj7lgMSsJQtUAdq8zjwA4eVl4UXlUrn8iHh4koFQ87rbExj0zKPFfO9Yt1G/AkhwMV4DrvxvupB5d82wx9xVrSe4M5yjsVQmzi3XKIgDDzhAefL5R1yIkF0LDni/Kvb77ruvtLS0Sk9Pr8pwPGjoE6wrwjHhAZTk9DS8eDnKp/A035PHwJ4zZ/YcXasABsIFAR37Lluu6xZdiFAWvBSsV3iD9RgjRHZgQFrbWqSqukqqdlZr+FxbR7vKILxJ3T3kHkVk/j4Lpa6+SX58wDdd94cdKe7/ACAeevVJUlJcKHW1u2T1Ff9y3wXO6Pd/+sMORBAqlJkl06dMk7XPPa+KcsXkyaqgQ1PGhAywCAHCw1kT0IXvH3nkEbnrH3frfoDn9l3vepeuUQwGrPN7/3WfeiIPPPDAuMxB5pPLxFpljXP/ww89oN4a8yLwDviAeeY3fINcwAuonsfublm5cqUQIsYYZkybqWuItY+Xg3bQz7jwKvAcbTAevCpceDagPwBn+vRpsnXrFvUAAHos35V82vq6ev0MfoA2GCDMwIgeKikp8vKWzbpXojtaCKfpZpYTYfli9F8jJMyb2t+vsiA1yDNTXQrdPchH08iPICyO/jJ2eNg8dtCKqB+M4Mgk5DzPkhPC/qn5wOREaIxu4Lq1sCZ+G7KnU2EPBaAAhkbB5qUW32cWVwMAtgh5ubXBdyiUTBCbAsxOPByTaWDC+sJkhJV5s+yy2WOZgFlob8OGDZqsc9gRh8vSpUulpbVVE9mwMtY1NEl+calEB4c04Tq/IF9deWwWU6ZNcTGz0agMfuFcnfzc638q6anOFZ2VkRlP0mVxgnZZ5AjjSZMmKvgg1peJAZ2xiQAqcCkilLo7O2X/Aw9QC2r1zp06XibXFo15UJhIs5qbtYWJhVF1wrEWEF86OKjPo0AygWFF3BRT9SIkJFbz2UheCcuNqN1Fcm9yPCQHZVjlRwAC4ootoUyWvBvkISC86NdrlGRyZ7DsY7kM5hzPgYb8BIltltycm5/vwt2amqQ+SAKaUFam4+QCeMTHF3hKwuOFfuTZMG6jJeEy3KNeHzb1IAmcDcxCwNQTEvCweUWsv0qvIH8ERTRMQ/UaBbkb6hnSGGmX06BKfeAxidMEUILHxrx8sZh8pewebd/Ciy6q/ZCupfqZH5KsF25yigoAKhpV4QPtsNzzP8IYgRv3egQAIp44H0qKB0jcImfIoeJcBPfK8fHNDU8E1wpxccAXyXAYzdJAQzfPxUAQ3ASI+FvjyXp/T4kzv10lF+lvBRHzhmNopSvwRAQgQhaKXDj1TLWyqRIYRalIVuCws2aXKnyZ2dmSm5OrXkY1GgxGZbCvS+rrdqlwI1TpJwfd4cYQAhFXyyUya9YctfB3djgrDVYjwlM6OtrUPY4BoqGxXiZNnqy8TZJYZlaGbjYa+gLI1XyjFN0csETdctEd8pl5N8iJQdb47WekS1d3H7mq6v6fPqNSk+Y6vnBenK78UXbLzZIeSVMLPC7ltGQSqpPjngiUcJLfeWfHucPP/q89Ef1fv1Tl96GHHOL4fXAwbm1zch0XuMu/QeFgc8Q4gxKJcoMM5j5LuENpMTmOd4IQm32XLNW8FCx8KA3mKYPH2RiRfbQBT8ADfE8byAQ2KTO8mDec/7nMmsvmbYmlKv+CxHrmlE2fPYS/sVLSHu9COcvNd8Yc1hFKIDIb4xL91LA2QExHp8Ya5+fmqxeC79y6dmsajzSAQPs2EFWFmPY0b4LkzMEBBRF4IngX/MUYkUv8qOW5oyO+N2BVZD9T5XDffTV2vIQE08ZGeeyxVfLqxk0amtLU0qzjNAt7YX6+HLjvcnno4YfkoAP3l0nl5VK1Y7v2gfAzwDU0IMkb2aYKZlAw5J1/GfZMNF+1Q4GEfp/q5kaLSgQhQAAGZOvRT78jzu+Xxy6XGZWVcvpHnTfi+htvlrMvP9N9v93FPR558ns1vwYAwjrEK4EnAjGLhZzE7wENmR2Qzc++oM/MWrSPbHrRycndLwMRBTLvwKDwRKD8m+5g3jCNGgiBiJqX/0rAsTY3ZcFCnbfqTJdvMbl7Utx4yf+7GY1QGBVAcIXClSLTZdmKpXHrMPy3vX+HyCsWzykCiGBfYD67u3rk2Wef0/eQfMx8P/LIo+qlNH6dPLlCQQT8hhKHUQRltrCgUK347Gck4mqRkeQU9SJamBrvQZ6RtAstiGPPwOCYxF7SrzH7yBxCO1EIm1paZfPWbZKaRmjKgOTlF8mTTz0rz5wXAAMjtcW2BiDizL99WV7e8JJs37ZVqm95yZElABGnn3eW5rlAdxki2iOiY7nv8tPk3N89pbrkyxs26NgwWAAKigoKXQ5od7eOixh91tr6F9dpaBxhvty3YsWKeCGaZ557VgEpz8GvKOJb1SDQpblvgPEnn3hCTnnve1V/Yt2xNq1t9lNkB/opAA5jCnIO+ca9vI9COuQfdnZ0qD6G/GC9u7wo9pYO1WdNX+Yz9aAsWyYLFy7U9rMy8RAV6j2sfzwuGAbrams1rIk8K/gA46rqCewXaWlaWKCf4hHNzbJxy+a4XEUf0DyoIOIAXrKID5fMna40UX08FpNyjC6Dg9pnxsVv9lLGY/KX/tCeGm9zcuJ90IIVPT1qIKqtq1XdGv4CHKGXqWGHcCZDYpYbocpJoKDzmXkJ4BNztVp4EpsxQGBES2uw5GiPSkvEPdJZ0CNKP51mQrG4sLnww319PT06SNrE2gPiRrlEmGExhNi4otm4SDhCWYARlixbKgcfcogyzM1Ll0nfpz4psaQUiaWkSeXsOdLc0qybg1ZLwiqU5pRDFLT0C50iVHTTjRpLijKJ9wECauUkSVLE+fLLL2s/AREwFgIQojOxyUkk5aaqOSaeXQAAIABJREFUksICqq+tlYWLF+HQ0E0KhoPZLWHQkgVtInk/QpuxQ1MmmXnIz80dDimCEQmbCUJnzLsAs2jFpTCICBRhraBkMf2BQmvvgqbE5bFJIIBMyacdAxHGrDxjm5/ySMDw4XAd7tH7Q+8zdK85FUEYkykLIO+CoiIXftbQoHPKfaooU4HJLOwhxdySrOPJ1gA2wtMYQwBQFPgE/Y0r9YE3w7wm6n0gr4c8kADwGA3DyeoGIux9tlEpcIhEVKE3EKHKvyWhB9Wu4gnpQdI5/byg1JUyAkSYdf/+IGuwZOPv3HoK8k7gCYBzdVWV8hlCjNwB+M7CmnZbf5Y4n5wsh08drqIGkIid/YB043EZiMp9v3HxsAYiAAqWdH2O/ES/MxBxhtwS38frGp3p30BExm2uulbSyUEZqiARLxige85FAsk353xOhQ88ft9Vp8pRX/qDTK6okLb2NmltadOqMyii6slMTZOszIh0tjdJZ0ebrnGUoV8d+08RChsFxaXO/seHpHLWHJk9a44m0fb09elGxMYAP+/aVaueCOYF0FBRMVljcpuam2TK1Apdj+RF1NbX6vp7x0X3SG9QnQUAxmUg4o6PRSQjM0eys3KlqKhEysonqae19sxPxukz6ZZfunDLtFRNagNEUFzCQIQCqP6oJo0jnHu+NBzg/WaACDp+3LEuYxUgz9xgEWfTq6nZKW1tLbqm6a/mOJ3jDC5c3V+9WDcmrOLwZEZGpso5VZSpNlJeJgvnzVdLuVn/TIZYKCf0sBAjNmk+5x4DFSgHzAsbLX1jE2ZebVPEIMXGZuFR9JXv4BcUAswBtoboG3JNK6wVuGRJlIWq6mrlGRQsQg0IfWWPaGttU6NSbnauhg+Zl0oN6mpo6XG5ScXFGlLU0dGuckhDG1JSNJm6sblVGoPCGdzLRk//WbMAVfYVS6JFsQH4AGKRMyTAHvv2t2lYw+OPr5bVq9dIFqBVq7S4CkGEUUXSI7Ji32Xy4MqH5IjDDpUpkyfJ1s2btI94HACAut9Y9cBBl1sF7x9760luMhtFWm6uciHKQXUs+mpFUZBtjKepuUWNMpHMTK3OVFW9U1K1KESyEPrEZ1/63jna5Kff+0VpaG6S+be4/KyHT1olA0NDEh0gR4/cO8IsKMASlWh/nwxqJcAhV3cuJrLphaB6kGX3aivbAu5zRpDK5W93Ho4AVFnekXkUNEQrFpPaV/FiBrkLerdpxiKy77FS0TM5DvL5dhdAIOKE2cz5M5QutF37apAnwBeR6SLqqXYGlYPevkLj3+FBlGD2huodVfo/c04oZ3X1TqU7sfiLFy2WhoZGeeqpp5VfnRcuIq2trsgEa3DfJcuDIhoR9UDAj/ALMoUKhvBvSVGxhq5BBXgBoMHcwdMZWRGXs5OcpKFoyMG+wDPX1NIi/7r/Qekieb2+SQ0kjc1t8sy59zmvg5EoIPmyH79N52zRooVSu6tGon19Ul9fp7k3M2ZOlylTKuTer747Lh+mfOhK2Xpr4KEWkbd/8zbp6e5RXUONyxjdkpIVCEFf5uqZp55WxZwxHHvMsbJk8SKtgnn7HXdo1agTTjhBHnroIfnpDder3gId0QcxIB+4YoVWPrv11lvl0ccek3edeKK0NbaoXIPf8YKwjqEzskCjFtpdjTkMC4QVsiaRf/w8+MCDsnzZUtn46quu2EJXl1vrEUdTaMx+zI8Z3Vln3APw4TcVk+Bt9iNkF/IF5ZvkaZK3eQ/6DsZn9F32fdYf82sg4unnno2HStEHC0syz6t5ZS3qRI2b6JrwS0qKkDrAGuF7AJ0aRVmvhIDV1io9+J6+cA/0h648v2mjC8VizSNXMXDzN/o0HpKkoWg0hsJFozRknggEhuUo8JvFQ0chmlUOss/NFcjnXEbMuFUIJXhgQDuLEq6JzLt26WBAlmwOisQKCnRDNhChyC0SkZ1V1dLV2anWSaps4FrCTWwgArSnFS3mzJY/zZsvs088UZo3bZL51/9UEEd1TS2SFslQhIoHA1d13zmuzGvGz25QhZ+YMawhM6dN18lra21VEEHiNP0AyLAxAFpIzCQmlgW7c6dLwFEPQpSwG1GGYJLxRLBRdXU7JOcqSmXGXWhMIpMD3W3y+c188Dk0gfFzCMUJEprV+xAITPofBhFhpTqe9IyHgaomQUiUhS1pEjXKZF+fvs+YivdY2VZLpoapNSyJCkuhnAxTlvnM5jqeoAyICMKCeLeK7MAbYAuXZzS+OFB6WcxsorwHRuWH+efdKJ6mNOt4gtK09qyGIeGJCMo4WoKR3htYJy20SDsTi8mamc7vvs/zzw57TYjDNg9KsNAIq4mDisBaa31Xz1BR0W6hRebFMPooHcwTEczdRRPv1XffIe+PC1wDEeVbb3P8EIRdmXcFAQSYhmaEtLEOUN6UvsYT5oUKaD85eYZsT94i6dkZWkXiG5ddJp09hIwMqZVUYzjT0qX91q9qPwxEWL/sf767U5wHou4HDkT84zxnBTzxNtvoRS77oAvr+WZ5sHHYJgSIqBa5/KizVfm597unxsf93ivuVg+CVqPp6XUxoUOu0g0u8+4uFMuoXHFcEHtr1ViGK9TKDdu+I7Nnz1XrPuF3VOJAaBfkF6qVj415UsUk9UbW7NqppUcjGRFpa8djUSOTL3BWxnlBLaowiMg6/0mJ9pOw3yfZ2bkypWKa5OTkSV8/IRkxjTveLRwziXXpyrkCQEm4xWIIiLCrPzogbW2uuljfl78S/7xg+nRp3WZKUvzj/+of+/7zHuUhNlWUHngaGaaW6y7KCEZUXm/atDluzOj5sjO6NJ53ris4gedUQb+rLMOzrMX8vFyZNrlCSouL9VnWMhsr7TPPZjSxTZENkr2GPqhnoK9PlTE2NTZ5Nj1Ag4V6IEsIB+J+wAbtWJgs6waLPkmptIlnhD7gfaYfJPUzR/QfwMBzyDz4rqCwQA0h3V3duh8QzsT7ea/b75LUw4F1HbmlVuPiIv0fWmo4AZ6Ujnbp7u2X/qDEtHk+bLzQiXZZ7+wDgAdownjZaxYuWiQzZlVKYXGxVO2oktVPPCHtHZ2yq7ZOrdVOscUzOiCHHbRCk09X4ImYWCa7qqt1P6Lv8C70Vi9RzIUEc5micdB3Q2WPnP1AegoblF4fK31Ert+2r35GCJjmSCCfUlNk89atGmoFKMYrxef1TY36Pk0ez8mWx9c8IbN/6UKHVr3nCTUUPLY95GFwrCRzf0RCNYrkoKQmJcvG554arqCgd1jiwfD6mLH0lN2MnBbSpN7iQO4zT/ytoPhlsnjsGgYR0xefGdd3tr3wTHBDGHAElSTUg3GsVG2qFunjM/ucvjXKsiOOja8RnccnH9e2phx6lPIuVZpYI1aK1OXqZcvKlQ/r/KDkYkQBsGvIXUqKlOQXxa3KeTm5unZQsLFOwuN8NquyUvmfucUAivIHmCDzB9mJvoK8Z79kDsmr6RsYUN1k7br18vCjq2TDq5vkoR8Edbpt6Akg4sQ7ztB8CNrbd/kyKSubICsfekjDkadNmyr7zJ+nhtXbzjlSx22edisHPv/SB1URRTYja/CMYbEHDLW1tKoutvKhldp/9rcjDz9c5s2dI22tLbLy4Yd1XQGa7vz73xS0aqGbjnaZM3eufk75VsKz0TXxtpRPKJfaqhopn1CmBmstqKGVATsdsArKqTIPtKV5JPn5CuT5G2DWgrLc2KCGDuaQ31yse+QiPIfuSvt4P/ic0HdAEhWkFsybJzOmT9P1TSSLVWQrLSmRmTNmqqGDhPI5s11CtoVvAxaHkpKkrqlJVj/pckHMuEJf0QN4N31Ct6RdflQXCryxCiwB7UGpbMaLHsX94Xwz5AJrhrBQM2QQIQQv1dbs0vwbdA0zlqJHIyuVhoAIEyiG5hMty3TIrNFmPVfvQoBs7DMLeUoEEWwqVlqKv5lEBg4hILwlL9nGYSE9CmhSU2Xblq2K0LB0Ee6AgsggUPYQ/Lh/eWbBooXy2xkzJXvCBPkspWS7umTr9ir5xz/v01J5c+bOkdlzZsuGlzdoeFHk4osk+Uc/VGYl34Na2dOnTNWFCHKF8QAvSqiY6LsYKzWNqaADigZEQD8FWb09WuJM20NAkzCYnKSWG1XIA6XZaGfJgXzOj1nqjMFhYu5lItVyRna8lRG1MyGsWlZwjoOFMpnCbCFDeo6DJQYHCdDQUROrglApDWmyMBqqORGmFIqx17bMAxLEtloIDe816zmbKO3auzV2Pwj10RyH4L0GXJgn9QgFVgGYW+MXg9Ap3T4CZK3hJsF5F/G9IJT0bLxr/Kq0TQi3Yg7p35OVs7WJxetfjAMq804oCAm8M1hewl4e25yYC7WqBnkiFsqkCn1Imecd9Kt5zumyMCiOaZZ+vtsm07Uff2larO9R+gRVpQxoMmZiulEudOMIKiVAD0K54uFqAR/MzlkQJ8+L3WslOT1Vampr5JtXXK5WVkJtXJxwirq+62/5st6/yQKaQxuAJU8/vM1tDEEKhP751/McsDi52uUqXFaRACKC+OhwbO1XD/qEegyunvxrfebb3V9UJZ/1pZbVFKeMoPyXlhRJTy+b1oB84+ifx8dkidUWnvyLzu9pvgUlCplDFMWtW7apsh/JcGXsJk+p0Ko599xztwyp7WpItu/Yqp6JE347nBlpoVzriL8SkcfPz5dIOolqKMWFWmGKqgyNDc1ataasfGKQmIn3iIQzVwSAuGCVHaRgayU6ByKge29fv2z5yOnD43kdf8Wu+k48OTTtkktfRwvukaLrf6peVRThA/bfX61kKNn0HctidfUOtaCtXftCfIPKuup7+mznRRc6t3hg3CB22SzAzCEJs5XTpsvUiop4nK5t1pagCK+b5zueuB14IG1PQiaiAGDdY5MzBct5S2qUd7DcWsls2mNtqEequloBEtVTaAPeYKNXq6yIWt8A5XzOWkIBodwt4R6tLa1aVIOwDKuYw17G3DpjS1T7w5gAEVStQT4wJjZuPH4k4VM8wOS8yy9xRTVUvgfnFZihDl5BAdEclYyIpJG0SQ5UcrKem1JX3yDr1q9XIwN0weDFfvSO446T59c+J3NnV0pxIQawNvVCZGWSP4fnxJU0tSgC3kE/Gc8R171juDyzpQJNF3l/6nBe1Q83L9H+EhaGZ/TgnqPk7ujfpLW9XWPsc3LzZOq0aSrDCHvq7OpW48ajjz8u3X29WqEJXyUGQPLMNt71B6V/022B6/IzIrPnzFcQsemZJwN+xqNsa9M02+GSq9MWv1u2D26XyshwfoN5ik1Oo0PwGeO2KAsa3/xcUOkNT8PS05W+8O7m5+zd3GXvHAYRw4Qyl6udC+GqPSw46HCdF1MGeze8KLGplfr+qVOnKUhAjvM9AJmqbXhL+R+vFFuHnXnD/lI5ZboqtKXFJQogACBUUuvr6dVzDVC4idfnjAEAE9Z8AIQmxirYBW8MaJl5+JE8m2SMbZIkUZ2rJrn/oZXqgfjeB1wuxOLPHCeDQyLr//Rv/f+Yc09VebDqT64S0/xj3iNHHXWUlE0olbpdu3TtlJQWy7SpU1XvKj/bnbdhXnYDEUu/84SCHfbkja9u1GRiSpwSQsdvvO3/uvc+zRMgv2Dm9KkyZdJE5QkiPFi3d//zHnnwoYc0vBzPGJ+zdmZduCEuAx+5oEgqpkyR5ee6alu3n+XOg2AOoIsr8JGrYIa+Mw9WUY770CnJzVi4YB9Zt/5FBerQ3fKyUNaROeiyrH3kpeV9otMqX+P9SEklRlSNKMwvkQRaAaqnR4EgIILoHBKbK7UwiDPYsp9jvBiIxaS5vV2efPqpuLcSvtYqTpmZ8bAqAwW8Q4vYcC4XZ1plZKpMIpxUjXODg9pn2uB7AAX9t1w0/maM3EfIEuFlvV3dqgvDP4xR5Xagm/E7qa+7O2auDAYeBgu2GTBgXmggwcJBLCbVstEtwZrnTGDSJp23kB1L3OA3CxrBbOCBey2fwp6DmCwUfrMJaDgMSCuogkQ7bBRk6x959FFy08RJ8tkGJ9QhxqrVT8jm7VWyeOky3dwJZ+IHt3Vmtqu6wMIjCZpa6DNY5CmpuhCodwxzYxGiTjgoE9TMpomeiPAGpdIfN/GirjfGroegkLQTG1IrDRuqhYsZ/YxOVrFDy4EFh9hAMzZEjW0L4vhVgQ+q1lgStQETK6GqdLczFQLrtAlOBQhBFr9VIlLrYHA4m4XdqJIdHACHNRFaqDIbiQQx4y5eX0ONgu9N4bZzK+wAOfqrlaiCXAE7v8FADsKE+HAYFEWG0CL1egQ5B7wDOiQqyXY2hNHDxmhjoH0bh4IVO2yPEISgNDHfc/EO+Ehdg3YgDfNphwNq3O5AHEhoeyQ/ByDCQq5sXrXREIhQGi/9tH5sICLjyj7ZdomrCX2WBBZ2EflT/QJtOw5aArHIGmFjgtct7Mw8HaaEGICygwRnZM7jhRJydsjhuw6T5FRXOUOtpkNUcymXmpu/FBfAAAks8lb+1azyBiIqp2+KJ1NbroWBiEMrHo23Y3+sOjRwHdgZEgYsgj34qp7zVRhCfzwR1NQm4Zr1UlRcII2NdfLtdwYWRIv8seRtchw/KHLD9VdKaVmZPkPOBTJr/Xo2lWSJSYomc7Pe8So98vBKaWhqkN6+HskvyJMpUyZLfUOdxmnn5GbLl29yMb4GIu7+REymTJ6mCdS5gJJIpvR0E2NLbX2Sgl0eBTJOPQ8peCEcIHfgwSrPOflGH0lWJfm7OxTKxDvHek5EyjXfG86viEbl9YCIzosvVMWSDZENDdk2f948VbiRnyjs27dvk9xcF0OLJ4Lf8FvO1ddK/6WXuFKphAJQkloT0l35TC7yC3q6u2RCUbHMCeqQs05tE4UWuPbVAx3IfvjRQmbV8BCUb7S9h00fRYA26J+elZKRodY8ZCXKgMlECxdCxmDhRwYxLsan4SBpLqeOxEySqFEcGA/3Ll6yWENQW5pbNF7bqrOgSDgvgqtghHJhxrSc7CwpKixQ+cvewJ6Ct2NnTa1Mmz4j7nmxKijIOfpj+6yFu9I380Zv2rxZSiaUqjIO0OHsESojPbZqlXrcsIQin6HzxYWF8vfyUikvLdHwEjzjWKkzOBguPQhpCYo2wJtm0Kt593uU/h835yChgkGqASDi102H6x5HP7WQyebNsrjRnZnydOFqeenlDVr6NTMrSyukcQ8GDz5raWuTdRs2SG8Ub0y/VhqiuMkDd9wpxbFGzdX6273OEKFX4JWQtfZBuFzqa0GELFgqsh4lfthrMG3xO+MVwmgFeRkGp+a937Hu1pCsKpHKZSfo/5ubt8iUnAqpah0+NG568bS4J61+ExWaRGYscRXvtq61ik5uf52z31Gq7PLOpm83S8U3JzlZVlSkYUoYI+AZU2IxlpSVlbvQowhhbngw01RhQz+aXFKmCt2C+fuo1wpZqSG0ySl6vhWAQhNs051+gFGLggC6Bnt7JEkGtYqShnHHhmQQGURIJdU1owPS0tYhDY0tMm3mLPnH3ffKhUefLQedd5LqLc/+wSW2H/P5D2gf/nDtJfr/gSedrryLR45Sx/SV/FD2EsKVOCOF8V/zM5e/xplEXDddcYr29bQLHIC74ZJ3a3+xdrOnUwkNWVRS7PTC4992nLQ1NainjUI60A0QAYjVfTc9TaZMnaog6ulnn5GDrm7Qdtd8tVw9Y8ddPpyb8sBXFioQQJbwAz+j1NsZCuEwfuQc4VF4WCjMQZgiskqPKQgKsDA30IA1iK6J3ACAUC6VudRzZJpbpGLSRJUFdtZHWGebN3eeylQiaZhHM+RCEzVc9/ZKemamPPn00yrvWLNqAAlkIDyF8ccK9DB200f5W43vhQVaKRRQAx/a2RrIUPoPTfSciqwslTuMh3aRpcxJV1u7TKMEOonV9fUq55HZhCDj9dFzIszaYy55AwA2IAtbMpcrnaPTNGqIhwmPl5UKqivZZFmMIp1kwnAV0TadDFsG1JKtm6478VkXPuXZohw+JyqkOCuCCUFjRzFkAriuDaz//H3mzmpV9IlvW/nIY9LU1qHVmSgpRr1bko1wX2dkuYNnWHicxUBNeuD3hJJSPQeCZGpOX9QTVXtcmQI2ANrWUmca+9umnyuNgsQ6lEt1I5Hw0tujh+VYeUGXuDnsRmW8KE/QxkCEWrGCsDHow4nVehYHZyt0usQ4XEt21gKKLxukKdTxMq0BgHsNiLDTqgN3LyEVMKYl6wKWmGuS+jTcyE64Du6Pn1gdVHOCDgER9Jcq38FZCzwfDu+xPAruGz41Gy9Pp6JeLstT4FmLNeQzC1ky5VlBTZAf4joQendwMriBJDuYT99LQrVZ+4NQKzux2r6zqlLOq+DiB+OhWqD4FHdOg1WbsnnVBQxPhkAEwGjowC9Ie5Jzkx8dlHk3EJG69X7n4QkSRi2MSS2agRtS+xt4R9SlGIBJsygo+A9K1E4ZDLT0IA9BXxpETZ3ce5LGsPb2dqugsCpjvX+5LJ58/ZgWYh8+Q+K+bcPJ2AAILqvIZBYm2yT4zrwZq9YE4MH2WCv/aiDC8hQp6HTUZQocABHQ0uLlyVvq7++VbxwbHLAFiPiJyDFHulimB3pdGMYXPv9hVSyx2H590JWt/eW0a/Ush7Y2DBYZWimN2uibN22UopJClQcvvLhW0tNTpaOTcwK6pLWtWUpKsBr16fwCGComz5Durj5ZseIgKSwokoZ6ToGl5jkeSBd/b+FLyAXF7nrcrjvl3cL9YAlLwHvp/cPhXMa7/AZEVD322F5DmpK/d7XKhPbPDh+aGW5nLH93ffUiLefJhSEFpeaIww+Pu+2Rc5zKymm/hIxu374jns9FxTwqyqBQav16rPOpVDvK0P9JwMY7gWLd19UtSxcvVq+zVU1CprLRMs+WFG1udmS6WtECeU94q1Uug9bMM2E7FovMd+wrfEcbFg7Fu1DMCWfSfSotTd/J5s/7Ce9g8yaxkUPcWOMYewATKLoACz3pfCgm2ZnZ8XKUzGFra4s7S2hw+BA8NuvCgnyVa5rMi1dxgLKxPVoSl/7QP57n/axZrX4SHIDHGFz9eXcoKRZD6F5aVqoKFKXCATYbXn5FvduU6aSdd197TXy61157tZZ4pR8kVSO7iwpIoHTgzfZkHiAviL1n/eHOw0idplnkHXMBIoL1WZ+3xZ0+rRWxXKJ15XbnpXsi71HZum27VlejTPJHvua8a7defZsa0i695xK56v0/kNXnOW8r1/HiQjmtyMMeQUSxyLxZ8zWB3RSlqnVVIs7+IrJ9WNE3IFE043DlAS5oiVIa1inmvvLHeF8eTrLyQ9NFUuZJxdzJcaMn82OVasy7YQA3Dmo3PBhva8aS42XrWifkJs8/QOd312XuHJtp35oS0J/TxZ1FmDZdPzE6uNPZ+cwdouvKhevp5Rk5qnMA8BfusyDwXogeCqg6W4wtykUyACwYL96XaTNmSmdri0T7ezQ3i3vVwIgBNkmU/wm16+ruldQIVYFEamobZNPmrVK9s1Z6evvV4LRu/Vo1jrC3rf/LdTqe2Sd8VvUFShyztqZPcwcoUmGRMbgCCoNy7qU/1Pttf/jKR5dqadPzvuvAybXnH6fJ4oChn6QPl8n+wLYz5GMf+5hUcI7L1s3S2FCv/K6AOzlJ/4Z38dzg9SKRGlpu3rpF91/oxv+UUD3kwEMkKZak68kqNhlwwChB/9FFLd+JueV56A/f1eyqVqMbQIX1yrPIFfOkAh7Mq0d7KPWHHHKIruWaqmo97G7Xzp0KtPBu8C76ztrk3BAzfhAypFU9yUPGuEmVUDyHnJRdU6MeVwtbwnuB3LOTt+Ed+ssYuOgftNLcGIBQoBvwnaUdGE8ja+mXjcGM2ujzWoQhzRmymV9HE3d4JBd7ZtJAX1+Mzpi3wGLIWQC8TENvcIMMDMTRvCn4EJ/OW6a6CSlbvGqJw+VrtcWDbHZQDx1lszFrrwEZ3hteYCwOjf0jPyIIG9HwKaxIAbGwQt21n9OYvtDqjkRnAkng5mRNQERufoFkZGZohQKAhKt3HZy4zXY/OKjlWTmYA7fhsqVLFdmT0KPWMWr2Bseps6CJqeYQvcZGh3yd1ZtD9Vx1DjYY0B8LlfhnDScKNgebJNqz0C1zv1vJMS0ZGJyASukvDW0C7AQJ52ywXOolCBJwLU9A40EtfCkoA2pzYvfaQXLcS2gXc8IGxyJBWICEQZymuBqQsPky5d2Sts2FT3uMH+ZFMeYy5dj6xGdxj1cAUKCl0jdw51nitQGFeIxrEF5leRaMx8pEWnK5vdNORKevZqU3dx+gwSoxcb8mkQfuffNUaIiWejA4sXXQ5R4EngsDbeYxMk+LutCD56w/0LB1hat+wwWIuPJSkZOffUqBSTihPezVcOVlXRgc/bZD8QwQ6ZgsrC2UEzGxb3jDltluE5MfO0vQ+9ecLE3NDQoiVt/4nH52xCyn5ZtXARBhQGBnbVCOI9hrAREkGf+g1x3WeFHGsOBnoyBJ20DI79ec5t5tICIoqqSf2d4fVPS47sCvqEIOD4RDLlgDX3vpR2R/uyt0Oq0BCQMy910TgJ3AeHl19kUKIjIyqMITkQnlZUpPwnPy8nNVUVz7wvMSjeKapmJJsyrNkyZTfz9d13hKcrpkZuXp72XLlmu98tbmNonFkvTAXY01j+cokZzm0lP4SU5JChLEndHAwpng5Vc/GKqrH+cMiedzNb0cQlih78N/zvrzHSort37gVOm/4vK4RTzzsqA84yjPdVx8oW42Cm4HXSgl6521P3PGjHhOG5sdm+jGja+oBQ4vA0q3JgU2U9Y6Wzdz9c6WlKh1sFZj9d2BRuRJ4EpPiYnMrqxUJVwLN6Sn63rDqoUSTF9Yw6Zgay4cByUFoTfwBJsiljg1agwNqaLP/QBhjFLcw/92+BMymjboK1VQ9EBTTjFuatJ9Rw1g/S5un7AJEgQBGPym79TwvtIVAAAgAElEQVRHx1DD4WsYkLDm8y6SDZG9Fs6KEYk9kD5hkQWA6hpOSRHO90FuNLe2OUNSf79TCoPTuvlfjUPBxs4eaGFM9FvDYTjboKFO259ZOUuLDWzesllefuVVqdlVq2M89orL4zO94UfXyUyq3RTmq2ec+U2SFMnKcNWgdO9JSY6Xv8WbUXbMcfHnFUQEORF2hExtzkY1msXPOYmxJQ85ENLTq+CS0K+snGw59cIPu7Zw8gZi6NvvvU6eOH9m/B0GIj4brwUtsuCo/WT9yqdFXOrFcO40oUZTKzWHa+vzW3fnaIDE9uFyqxPnHab78JMb3SGuXPvP6lSDnu030HSfTcOCaBhEBAfP6FPhE6odWOKaOHe/uJfMjJ1V64cTs2Ytf6db70HBEfpiRk4zkG7Oc4fmVbbNcnpFLKYlTKGtKxxBdR28Ri7yg7U0a8oMnTsSb1HAC/IL3MFkOTlayY51TFlXQld4HzlufEZfOJ08kub2MC7CwKmQhReOIjZ4hmrrGiUtnYN7M2RgSPTciMEhQr8iGk5XXbND6upq1TBw41ec8eMDF98gixcu0jwILNcYCxRk9vZqn7FwY/DcWlUlL7zysjS0NuuBjfQJ/tf4/d5eBQHoWfDx1QPDIZm/XniHhhytfOABmVxWKm0tzar/oRe8sO5FXRco68g/9EBolxZxObPQHWWe9xyw/wGyfOlyaWtp0/LUyBtkCYACWiODLE9J9bbMTF3ndngl+R+EvRIGi0zRakVBfqjSM5A7jBXZQlI96x+Zojpbapps27JZOgNDB30GYHE/QA8jDvfyGXOopaHJW8EQy9lCeAy7utQLSZ+ReyprgkMurRy05pWUO2+WVUyF1vyPDMagzWWecDPs0xZ00pO8o1ENI9MCR8FJ4hh287NydK4M9KrhMpDNnMmRFBscjMFwXKbAcJO5pBNzHyzciE6YEkwnzCVLO3SASbbEFQvb4RmEI5Noh+1owpudQxGcCWDuIg2zwgMRyVCCc2CKCQOYm/dD2Pvvv19Pi1585191I+TwEpiKOMM1Tz6lICIjK1sTKRF+LCS1FmmZuUFdmOlUnuhol4baOq10QGwwk7juxReVsYhPs1As3kEcNQCHxUU/1d1LZZlUV8pTK0LA4KpMpKprn3dZYoqhQWfdcQnrZnmHdjCZxSUXcTBRcbEypYXrWBy+xs4HiqvSJuRlsKRjy3MIJ/iioKJI8w5KvLIJoPjjfWBBWxKzJkgSUxpWoqniZGcihJLpLSSIxa5hasGJhghA66MJ5EQQQRlF5oWx29kcFivNZm5AlOftWf42kBoPLQoqUXGPedIYl7qwE/jLaGkWfwMPFtYEvVyVElcCWUO2yNUg0Z3SlEFykoWtmDKpAMMOq7MD7JKS5J4QkDA6nLBmleOJIFRMQzgI/QrAt4WaGYjiHWEAEw9dcwtPm4VWM/pcGUNZFAIRVhLVDJeBsg2IeLjzyN1qgk8ucVo+IOLIjxwsK+92CYLnZgwfTgeQ+F3GR8TKv1rYk4GIY618EqESSa5ai+wbuEcCfBFUnpUrZ5yjdEB2XLjl+3L1zPN1zi54ftjKakDi1EtcVSkDOiVByUUDEZUXOMXitIu+LxkZ2ZKfX6obZMXUKZpc29xMpY5UPb2VE1jbOwgxSJHuni7ZUbVdlUxABGu0pbVdJClNQ5lmVc6WiRMnqbs+NpQkeXn5erCdxiGDKILTd7X8Z2qKpKYFB3fGzzhx1eCQTVtP3/18COMHKwqxNxAx4Ve/jIc+YgCAdiZLcq/8ljU36u+k73xLDUMDHKjJgY1XuxyH0huu17aIW3aeUeSe2yA5dZl7XTWmPKmomKLhP8gKEhsJYXn+eayW7rAjqm4RvJIdyZAZwanSZkihr+wFZsCyECP2AjZD81IjA9jkkY92iiwyyeJ6kYn8reWBM93hVewt9N28HpSThOYYw6CVnTPBQaDwG8oK64+NlCpNXBxIiielqLBIGurqJS0lTdf9/2PtPaAsq8q0/125qquqqzrn3NBN0+ScJIgKqICKOeGMzqjjICIgOq2AIkFJIh+iYEAx4IcOIiCiKKMgOUNnOsfqVB2qK1d96/fs/Zy7u+gGnP//rtWrb9177jn77LP3G5/3eTECYtAi6ibYqzBE2Ldjx4wO48aNTfSolbHZqGpLqsKOBJc07hoZ4wJwc86jB3BgROVMj6FUgE6naopEof4kA0T254UXXgxr1q3VWCD92La1NZx22qlh1fKlYd99ZoqQoLysX45uVweEHvUal/eYMiSpozdjHPvWU0LcVSHMeXN6c30I8/ufCfW1yMDKMHZCZFja2rpWiVae/YTHY13ZX4bdrzqf0+45PSQ25OhEuJzhwZ7wxf4oOywfHi8iA3twImJPuYxSNad9cxMbYyTjkTgS/5jnNtIhHDe7R/vTgcl1t60PHz+yxDR320Nnh3Cir+NU6e6dCLILvIzY4L3tHsP0HAzlcwUWU8+Sxc+8EqYdNFXztqQpOhJTW2OdhD57HthNVndRnzk1ztymYZ5z8uflUIwaGWnQ9501S9mI5cuWhTWrVhcBMxwNekg01VO3VyudQoYVam0F9Cqp36oIoawidPdgFxHAxWRmTGQuKtSQt6oGcpLoELn+U3qwjiaS1JvEXlfoHf7HsUHnsr7WtLSEJ198ISyhRnXnThnxzjLznuwkNMrULWG4Q7SDIcu88f3mjRvCpvVrAzYQxjaf0TDUUHjqc6ZOmyqZnTO3Td9rr0gdSyPQQQ2iaSYT4HXA2Hg+nA8oPPKHf8gnF1krEl8Z68IaGxu0X82udPjhh0vm/OlPf9L/IhEg8Dp4sGQkAQ8FJjs6wqwZM2Qbcj1kD88ceUrWobIi9sQSEiXtTwcheKYQjLAqhgwbKhlIZhI5xThdQ0tggnO6TQI6xqxNrP2dbTsUAOX3HhPvbadbLjBfZFuQkYyVe4GZqam+QbawIWC4IzGrBVS/K5R1d3TIRRG9Vmq+gdB2OpAf5h4Ixzqqy2D5Z05ve9beknY4OB/fOV0rZTVihJSPlYTTjV6ovkk8Mxq14ERQDGTIBg4Bwu/a1KyIc7533lxNEouNMS5YsDA88uhjoa+8Ug3NaP6E5KewlLS1iiupeNdmqBB+EAwb12Nj4iEvXUIqt1yZCD8YPNUxY0bLa9y6tVX3IGeoukq86LxYpKThcSLAsTJWzoNy48VcGGOKghONHmw0w4drPlmYLGrOS20Fm8SUp/IEU+Ggi+sc6VAhdBJgTleZTlDHuFBaTYRiYZ02lJs/gWumEBm4TurPwO92oY/NCrS5F0fGbWBgeDvqyDVsUBeZiFR47HMSoeW34HoZsxe6ovSpcYozBQV1LNfF4K6pkXCwce8eF6p3SAxFgnM5OgTEIDleZqqSsE8OAddRJ2wgFSn7RRSHsftvNp2dHZ6b6jeyYm/Xa7i2QRHFAU4EWQg7eR6fHcy8fsTjKiBqZnoiC5EcKjl5qc+LHKLu7nBQbcQsh/0yxfSvCUZnu9xtISLMNb5SxuG49xwR1q+PBAjDRw4Lc5+IDZp4fa82NmZ0w7rcibAjYcPe38mJOObQEB5Jnst1ySBIevsbUz4rthno/s6dFwd29fTzxTf+tZYIZbp01L9HA/ymiF22E7EqdUBavyNmW6Y1lKKTn/nmj0J5eZ1oWSdPnSKICtFjKZDtW8OiRQu1l8g6gNmeN29uEs4xkLJ2fUvo7S8PU6ZOC8OHjwhjRo8JnR1divCOGjkmLPkQAPIQRt18Sygrg92OWohYc4IjQaE1zwQ4iQrGU1R9S+vWsP3c87KJj2/fiBMx/Ie3Sn4wF973yOnOc2N26J959X39Uu2H2uR47LzoS0ptA/FhX5GhIWvFHNEoiwgf8umggw8JQ4cOCwsXLdJY6AAOhzgy1+l5er2QSq8qK1d0HOM+x+7a0XfnXkE1E6zKStlGL3tEijftd+QjY+F4glh2pGC3cSdoQVkaGsJTTz4ZAzKQdCyjxqNRshZ8OPeuguxUXIhREiNtkaqZAtWujk5xxfMbY9J5tlh/dMLl/vlu9KiRYeTIEQrCiKoxZTgbGmnaF9eBGoMmLDaZG2SsM6Yyutas0Zhgq0Hmg/mGXYeMDzSqFNxSXM2/tesw5on+dobWLZvD2976lrB6xbKwz4y9lBWBbpz6ovIABjzi8IHx2vCFJUnQ2Z6e8NuDS9hHORFpe877ytNhzP4naUkN6Yl1B5s3rQpDt6cMZbLlH5vwt3Dkz94Ul949IfzPzx5U0O7Ir6bU4QAn4sbwuXBYyLpZRoRT2OeKAyk0CfOeezGENq9k10UwKNc+LA4TZr8rrNylGV1u/I8O42bF7C/Osm0R/j51UXSYeUUnIvbJKWUgcsckz1AMD+P22V/zyMv2jzNmK362Moz/8LgYMMPBnJ/Xh+XnzJ2hvJvbG3Mi3jP7fbGvQgpU0YCudcuWsOyVJSIJICqNDgLKs2XjprDfPrPCcNgOh0HNWalGf9KjOJmCideHri7ozoGM9Ya+/rLQ10vtVn/o6esJ/WV9oaom0gGL2rQ8BkkV/MSIDJF90EYmyBHPN4XBK9evD5taW7XH2IfsF2QLNP+yLfp6JcvorcCaR6djLNNDoo9C8N7uMH3a1NBQ36AAI9fl9xjqyBPgUNhVyJdJEyeFvaZP13tDIpFbDvSxNxmnA+CMh2AGeo5zEpDgH2PkWDXDGxwzWRjvhisdd9xxuhcC2O5/wzqgboR7Yvw4KGIIxMFIjrj2dGWl7pf+LdTAMK+ycxJpjdBAIGNEAb491NG3oTJCrBgH50aO8UL28XvkHOuSMTFuPsc2YcyTJkwQbNmBGtvWsYYvwkbRh/ye98gEMVM1NoYF8+eHYc1D1DSQazuwXd9QrxplSgzKtm3Z0s9D4YaNZTO1qDYLONHkYCgzAAYvbSIvFBnZqQ7C3zv7EBVodEqchVBh0PDhBb6KyfA5jPlyETLOA8a8osaZsYSAwgu6OqWDLRTO3RabE/3ooIPDkT+/PTz2xFNhY+s2UbzmToT7RCgyROdpsQmFUAZ0qrxCeD8mjnSOUm/tEbplJYdnivFMBNJOBEK7tiaybcQ6inbh9/D22bRiWBgxQsejLDgfn3E8i5YHyiKzN2uWlPoU2ScbIeO1IxbEooCojudvMy8VvQyynhFmVGK88lJxWtraYhOhJPC4tooUU/ZAsKQUES8yHVkTO8GbkuFKpkDdpfv6VOyHQFEmoi4263MWYCBjkYQwDktlpdJlMGEp8p7GZVYnfueaBTkAGWWsoEqpGF3wjAQbM6TKLAJ2oAzj0r2n81gZOMPhMWDMM8c4np4nZTeSw+Dx2/hX9iA1onMWBEOEzczzufvQZNiHEN79XKyPYLx21gqnKXG0c/4RbVFZLw0LShmnRG+b97QQ3AnmsCmJQcmQBH58lZVTijUe4jRACKk1RSkLkX7+wd+cFbZv26kOpxs3tYRhw2L3VBzld94do484ER95+Odh2bEGKJdoYHEi5oeZBRb2h8fGTteFE/HLTJGmoPx35nxZxtY5L34z4rGtd5O98vXRn5bw/+l3YtrbrFG8N8OVHAmCegmx8O3mi0J/f42aKE2aMlkQFWPooV1evWaV9hyGJ8X9zz73jObRmcHtbTvF1T1x8uRQW1Mn6AHR+67ObhX/kSbvOD8a76N+8AOlvZmjyMzE3qfZVQmiwJ6f/74PWly96v834kTkP6q/8btF80rO/c/USDTdeEMY8blzdLq8B++Un/1UjZdI/0McAfyL+cEJEgvL8OHh4EMOFQSDWgKULx3AcSIoHEX5MKcoGQoi+7t7xE7izADXsy5BaRnbi8JGdmNMs2dQjugiFG6EELXre5Q88vWll16SDCVrwjPDOBBLUupIiy5CDixcsEAyEjmIYeIoHpAOfq8oXmJ/oyMzBgX6hc+IkhJAotkc40c2cx2cCIw4MhF25JqboISMTagErUoZWKiA0QHsZ9eKGTqJjFTvF2rcgHKiMxINI3KmvZPeAcC35qrBH0xN1CVAswqcCT3JHMPEBNf+iqWLw4TxYwPN5xgLnXprawYJ0kTwTLoqQZXlVPT3qVs3BsYfjjkuHJYW19tcsjM/hNbnIs5aToRt+PT/Y+se0vOC8efk/z6t6MP20Gf+JAPswDN8RtKaUQ492W9sYig5EsmJCPSwe08axG+80nNoXwwUjN1nlp7DypcocjY2clcnYsT0wyKZSXmsB2hZHJmGQv2BYeKUCWHFS8CjMkdmFxiThc/uYU7j9jm9gP21VERIM6+RvSO0HtYtXLBrU7pCmHHUACeiPqVrCqeJoopsl+fEUCGED59OrUCs3cDQBElAUS4sYm8/9TTtLdY5FKJPPvZEmDltbzmlZMkIluAQsH6RUbxi8Feo8fh/H8Q4dBKnALsv9JfTGDSiJXgxn0TQkQesUdXtVVRGpyYFpHF29RlNI8vKw/adO7V3CKZyHjJhUDWTvRw1ZrTW5OCmwSIMkJMLzGrdOjnHs2buHSoIfibUCqgQ9QbbuVPZGOomaArHHFCLAMuRHQHgl6x7oIuOxHO/RslYd1u/I2O4LvYZMkVsbpu3iLiBvYMcdEDcxrop/dkHknv19UVNAuOkq3ddXXzGlnGMhSwSDR2RV7rnZF8zp3xPncjGTZvlRNAqwNlZxojcohaDrIzpr/ke2as639Q6gPPQZ4xgEHucvwvbJD17fucAMNlPfsv8cR56slH0DtQqRx5xDDYZc1u2qaVFzeYQZJ4kNznjprngQKchN7py58FFWz4+/x3n5mYZCJPm5kIcw8NydsPpJs4rYY3B1kc30Mibr+N7e5Vuxovmwd04PN+USU6MHBmmvvWtofP0M8KSFatCeWWVvHCUunj/ybrU0V4+duRrx/OsqQ6Ng+pVyI2nTWE1RirXJB1mx0YR8OoI6amtjZ22tTE6O4SVxUAXbS4RreoqCViiPSxYK1IWAb9jrt30hHt2zwzmwyk25gClxAJk4doYV+8EKG8TL7Cj0Mb6a4Mk2I2xyMw1hdBEwdxfoIjUp/oJwZ9SxsLUrZrV1ERN32VOhIxtovNu+paUIPPDs3Ir912ckYzBi7mx4WYj3FF6RfOdnUgORl5kzDyRgtsGN31blMJW6lxfqTqKkAewJSn7kKhmzfzkzIQFq2FGonil6VKCf3HvzgRp7hK8K6aLuyKWOcGO5EBlDQDv3P8gjfH0px6Pkazk9KjegZ5sbZQ3hrBmr1d0H3l9Q8X0qE2WLFkau5gnqNTGA78Y3Axu+aqsHgJHAlRTQhKFtttLmglHAmPbh7t2+oQQxp0ZlfJ5N/wqPPPMM2Hu3BfFZMT6pMPmKQ+n5lRQuj4c8fc4EpeFOUVzOuOeXVCHE3HEwzHi9/ivSkaEPsCJOCWEqw+8QM/p/N+lVEnS45cc9GkpvK8eelMx/kkfiJEYHAlqIh5pTRFP2xvJiTj+6liQ8dGbXo4UrzU1cX+qC2fExjLPI0dh9NYL02p5yDMGcdvV3xsGNw+RUiSj0N8L6UOPsMfd538xNN7wfxT1rampCrV1NcpqkpWAFzQGGbpDNcVp5ZG+b09QJsY5iEJb2D8S61Hpge3+3eDv3aTMgTt0cz+sv1HXXveaPy2/8nLBOHGIGj4ZG+XhSEAY9purfy3sP2wizPvcuS/p2WM0IJOQW9DaijQ0saCNGTtWUCCMD/acGr/BxFRZEeqqqtUnCBmZ07rKsK+GiSsWlCKjUNKxUD2m6909lfEZNorMR1+hQB3Yifz6NHvbrmuTjebcBGforSLmo/r6whhQvR/ZbGolEg6ZcSOLREk+qE5OEH0iUOY4EcZMR1hqhYwWMNORmWZwGDd2TGRCSWOnJkLyoLs3bNu2XQ6YA0Xcmx0f7g0dYxnNmHieypIPqgtbWjeFJ558MlTXwJE/RVj2FStXRSx6Q0OCknQKurJk8YIwrLkp4NDQo6OudpCc38qKagW0uOZlk+4KFy15p545UWAMOeapddvWUPmuyMDwtgNKywcnYuuihzX28Y0JJtkQwso1C2IvkZ2RjpZznPmrmJl79kuPax5aNm0Jb/kXGpThREQj/8P9dxUn//m6FNDIer4UFNK7cSIm7vdW7c/Vc4svS+nTbMWP3/cjsY6sp0fG7dqN60LYZDwnB1LrwN8lauddayFsuedORMmaHz/rjOjAAWkubyldeUHqs6BPchxSbqNkTe7qswzFnpwIPajSJc4+61Nhv9mz1cEaPQBxAGQw1E7S2+rRRx+V3H7Pu98dWta1hP1m7heaGhoFycFeqaqGSQ6oZex6DOSQ4I2cSmBN3UCXyEqQsegJNfW1ob8ssjGSmTM8rLurJ7YfZ29ynkQcYVQJsqCfPFhVdWhLDV2BLOO0ovdwUGD3GTFqZFi3oUUOxoN/eVAyRbApUC61BHlhb1qjXhgzZ8xQt26uAfkN9asjhg6THUShOcFIgs5itQRST0+MqnLZBvzG7QyQMXF/DSoIHgzD5DjXOSnD2x0ZOvmeGg7kA9kAXjgNBFvcv4Hzmn5V9Os7ITCh31fMPjigjuyTXdQdgx+uESHH5V5dOIgEC8jm1NXHjtyuoeIahnbh8JCV4dxAM7EpkbWMid8sWbxYGX2ub7vagWv2L8cgL7k/zsE+JtOBnJ84YUJYuXyF9hDyi3Gqxw8yaNXKSHlLJiKyTbRqQWGoOr1hDL9Tyua/zwufoxcbDf4c58+D4HeGQzFpCFsZRmPGaLAqAqIpTzqHHRJ7hfyNMabmOCyCjCoWmBDGG8dcnygCB2rNL3d3h7nzF4QH/vJQ6KbADKyyGq1Epp3K6mjUq+Hatm1yIpobByt9jZcLDozJY054z7W4Dwt3FQ9XV8lDjMb5NtHEMpf8jTFBGoooFKl0w7lQRmBrPQ9gYM10xbywCFBKCEGidGKjSo2BULJSrKmYmjk2ZAiHAaNdmYqs/oK/1egtpckMF1JKEzGa6hvsMBiuw3Ow15ob9XljMzuUfObMhChpU9M6R9p3gUOlB2Uj2hkEF2/b4FeheDLABTOCgjXBsJyNYXxkjVRwniKPrn0QDWtWRyNIkpmNXEydfuf6B0ELyNgkp0OFTkTwEp7QDltRDJ06TJotSU5QgpvJAU51G85yeI58HPdqyBL3cgLWNEb5pHmhdq+YFvhIiMb/QyH+vWbN2sKJWDY9UsfmHaWX3588g1QOUTgR6LeUECiCd+nQcfNzlpP4gK68468SJgsXzA1r162RwCCyifE54/b9dcwln4xOxCdvvUX/u8M1TsT4dJGNKfJ2T+KNxIn49gfOD48lTPRvzoyGy6V7fyZUlFWEOVfdWGRIrjr8C1FBlQG57AhfO/z7AQdi+QfiwI/5VcRD2Ym48KuR7/2v3/lMXNtZg4rP/zoSOsgZLq9Q1qylZYMMTJQBTgb9K3jBLMMaCxVloa+yLPT09wkXT/E3xjR9A3q/GGlxR/3oJzIqcSREpVhGFK87YoWhcSIOXE69R3lY/KH/b70h4pMpvYA2kSGSsdzSIqfITB0ogTdC/RpzESEMTgmlH3/t1iK4QfSy/qRSI7LN6diXrv6WOu3iKKC4KGgE2sT8GPbDd+IoJ6ObmsjZSWAtocBUezVokJQ0jgH3Iizz0KGR/YymU01NylLyHsXJC8VJkaHkwc6d4ozne85BKh/56t5EBBiYF86D4W3ZgVHt8yEfmTfBGBVEifYR633Htu0qrPa+jin9cilY1iVrBR2w13SgVEMke6UPE7yAov7Nm7dozMoujhhR6FjWKkrZcGL0Js+S++CFY7u+ZW1YtHhxGDJ0mOoiqK9YunSZ6tgIOkXiiCAI7uIF80JTQ72cGeHgQ7m6q8NOxn1dMqFkfF+w6DQ5ERhyFEhiaD37jlK34S8dEMLy384XSbJq/WBUHB77MfDauGW5HGTsAXpXCH3QT21lDCoxTwe943A8/dLreRyJhvDh/ijTdutEONbxR0N98jzZ5DBxv1lhxYu/zk6aQ4L8cXJ29KczFJnxnuqoXt+J4PcJ6tUUHQ56G+RICxmrFRVh9bwV4pwqvd6AE1FTciJmHby/zku2E8fPBAM0F8RoVECTaHYTsJ2JcmKBErHeYEXaa9r0mMGrqVU0HYN7+dIV4c1verPkKjUyOA7VNSAmQCXAItYRCQzQU/SPwN4Se1SfZCHro62jLfTJiagSYQxwppjFL0s1EdGZkv1QFqmtGTvnMEwKKB5OAQ7+ytWrVNczdPgwNT5t7+qUfdTZ0x0e+POfIjPZxo2aCxUJD6pTfenBBx2khmzUAAEFmj51moLMoERqCBITbB1Ur/vHflN/Ldjh+rrDzs72Aj7P80EPsPe5d+y7SC8ejWyPPz7j/lDf0Bh27ox1wwoop+Ad8gubFpmCDpFDVlYm2YVhrjqHhgYF4OrrY6d6ZwiU5QA61Fnq68CY1WE+2SAdalK8PXR0d6uhHvYiTowdIWQn50GuYCeSLeG5I4uAhrn4mqJqamGQlc4A8zvfs+GdJnPgHrA/uQeC97x47hBYcK/IL9mnBIUgXqJPRE7VKu5fYEMJN04xM3AmMw44Cp1Xd3MRZxJsJPFZjNhHNg0EI54MC4SJ4DNuQt3/UmTbDomdCVXe443WxKZBfM5DN5YftiVugmtcl6ituO4cCsMpzNm2TVzHd993v9gx8Hz5jQpSBGuMjEksGhQFMAQgTDgVohsVtq9PjXvYuBKcqUkMC4VoD2OKLFNlcnTofosCkGOVaPHogzBq9GgtIh4yixbMMXPtxns8AzkMqVsz5+RhstCZA/dqYBMCa+LlAmDmzdy93Avjl6JMOH5H5ovCWxVUxuJy1z+oaJuoIumuhNt1Wt7HFfUIA2oi8KgVpQdOlAxonUNTHGku82i8HSC+5jtKFOE0VzM/YEZp3B6vns+OHZof1yswTwgN1VvgwKRIvvtU8D2bGBymooGJ0tUt5fmNHRM5S8nxEbtLgn1xDsryDI8AACAASURBVF4wesmxcY1FcsjsVJtu11AyZzDyfg/O3Lgbdt4Hgu+UvaioCMdeVDLY1j02Ste3E+H6Aj67c91euuf5E84OJ96e6I8St3swxHddCPPOjsp0n4dSiN5OxCuZ0/D2iBcad08qpu6Jf3//tpsk0GDnWZsKSPmcaMubbx+qYz75yR/G/2+9Jdx6SYxo/+SSj+t/10fgRBwaniqcINdL2IngWBifeH0ipKLHNA3fedNF4fMXnxyumXOf1sCProudte1EKJjIK7E88faSSf8ueXXP5R/Tee3YnP6jzVIkyJzGxsFhu/brOuHGKViFqx3ngn0AVIY9WTOoNpTXVIYtW7eE2tq60NHeqf9JQ68/++ww9rafSqax15W1DWCJu0X3LI5xInmJ+52xLfnQx9KAd/8fHavrR48Oqx/zQ3zNw8M+d90V1qxdI2VlAgPXGMQMZ1sYdGniFN7DqQY6EVf8+zcjmUJPT5g2barqRt46JzYRxLRlRT34w1s0dxjd8IyPGTsmLFy4KDaZTIax4YBIAtY43PUYzJwbrDBRQxQj/4ikMV7m0rhlnAHViBEt3LJFe5kmoDgHOB3z588vMhGMAbnOXhY1bEWFjuPc7H2uh7yFfcmQWfbchk0bJWcjne06FQvzG2QNchxnhGghNTBW3m4GOnXKZI0VvQZMBMgIEUfkiqBYYvdiHnsV2UVJO0LIHDBPqp9I8EX0nSOg3Adj2LRpY9i0hQhgRxg1JmZ/1qxdqyJ3oFZRxjWJCWrmzH3CwvkvqUcEGPga4FodnWHE8JHKoPH65pS4z86b/xYF03CU6PLOc2xr36m5+PsJJ4cj/3y/7mH8uLFa2x+fUKqJ+mPHKUVkvGXrMmXaRz4xsVhdf677Qzj5llOpoC69Rodw7aduDOd9LqZF39Yfje0/PpdSoPlyd6KicCI40o5EnhmIp5+4X6R0XT33weyCeQ3CnpyImB2YvP/xWuur5v4x+33erZosJ45KRxi99wwdg35fv+iZMGzK/kU2iDW39PlSlmXX7baHOouaUoZi1sH76bwQNojMJbGUrVyxWlh7ejCoNg54XcKsV5bH4CS64F1nvkvF1Tj1MJJxT+1tHWFIwxB1AGdtAnEbNmyI1isOMOgJSCQwFnt7YnNZsXDJAehWETZwJhxu1imyD0Yh9pSCzILgIRMjm5pr96LNAdNQ0Nqj3gIDFBa3l+e+HObOmxdOevObBWUiC9GycYPsEbJhM2bOVHSfrCB6l/XH/cM+xX1iq/g9F8D+ACmCbUCwF+cKSLp0amV56C8Poa29rQjMut4T59n2qUlRHDgt7Fk1z4wFzspMQ0izc2dRV+T3GNicy6yjtu2YW54DPTSMZMGeYF8KOp7YrPKi9eiA9YYtmzZLXo0dP14BG3rxTJo8SeezM4DsYc8iuwhm4FAwdhwA7Gyuy7lB13BOQzyFoEhEJnzO77kuuh0Wri2tWwI9LJAvzz77jOxVw+w5xk5I4+DGUNa+Y0c/k+0iXk6kJhPV1YoeufgihzCxOVz7wIBVnJXabjMgFpQq26mnSDSm3DQKnJtWhAwICM0tyADU1hbns4fvwm5s/ZrautC2bVv09NL1nK0gPcaDu2lUNLj8mpO6WT/z3Ath1dp1YemK2AiE9DCTioJTSjt1DEWhcU/iIU8FkMKPlfWHcWNGhcb6WHCCskNJm5aQ3zDRLCZShTCIMJfg8tjcPBA6KrIJeFBEC2knjtLDgeBYY4CdRuMBsQgMdTKkhw2Ls6CUVvLSzd7DGEyTqIyD+wbQFdWRdXd2zoqrUfrMvwqPbfjD1AWUzNmLVEBvY9vGcxFVJyqRIur8L3an1JVVsJvUfbnIWri7dnpYRCHEFMIzTiliMSGlXhN2jMxYVWRHUqM8ZzCK8SSHQrjkRijwYudUG/JeOx4Pa8D1DEWn6lSMbQcop1UVVIlaHYoiE41tAfVKDrUciQR1ssNmCJLS7HbiUs+J+4+OMKY5pbKJ0PJ4nKCu/hJA1g7FL1ZEYTLpH7E+Qa93hPCH5lPCKS+VlOH82VHpyYlAl+akQJuSI4ETQb8nRwxLbSHCT3/5g0IBYIjxDNijJ/18iM5Lv4jh1ycalaR37URMT4p/R2ov7UwKvzs/RMiS6Vnv0gCiE3HNJReGL17q/gfRePjmhb/V/f7omq+E5c+l9InHm+o45EhktZffuD1WjNuJOOSK51QMPHXqtEQt2hx2bG8LnZ2w1xD1pmCewteY5uc5dXR1hJaNLZILhmeiSLG+2N+qJ2ttjfJMBmF1Oo7obWzGSMtYYAEUZK//1+ho7ek1bObMMHT69LDonhwWsfujq7797QCMiMBGA42exoxRQAO5tWLlyrDkrPe+5rXenr49yIyYGeLivz7+FclV+iRwf9ffFsPDqSNMeOAH35csZk6QZfCFxyDJehnsGP84DBSxo1BVozSoXrqF7BbKkz2AQwdDCwXrwI4IsFj2sxfFPEK2ceTI0Lp5s8bE+V988UU9E9e3WIFzLgI8NtaRFUTkkbt+IYddDK1gRKIe5xmSneI7R+d4pqwD5LH75wAfE3PM5s3SZdw/L+AimqPt20W/ScSOdUQWAPwyY7XyNpML17RRwP/WpegYzk+dyY62bQpCMZ8xc94VNm/aHFYsXxZWrVqpsYG5Vi8AFVsODqNHj0oQjy5l08mKGGZCdFmR5hRNxtDjuoImte/UHnB371l/LdU0nHLuH4raowU7UqQ/TwLYachQkzgSd373tzGI2Lo5bNy6JVx+yafD2/qj9184EflKdSPJrEE9nQbi69VZhwn7HhNWNqyOXz9OsGRAEUFwBiLPRGTvm2Lma/PSv2WjsBOBA5HXTeTORTx81N4f1nrjWbcuN5/1wK030InweUqfTz3wcK2P2MugQXuEdTa0MR7DOuPZDBN8J9IbYzRu3bpNMvnAAw5S9oF1xm85T1lfCLUVNYrUq7N8VaUccKhZ0Y+x23K7Mn2sVxGF9MT6TdYxa4bu4hWVJbZNDSbBmMhKGLJreBdf87sYeE7EPClKz7hwEB5//HHBCWn0CGrBfRtgIUKOGabnOgbWJzAqCpGdDRD0J9lvyv6VV6TC78jGxYv9hQyP2edYzygHwdDsFMg0pHmXYCfyTd3jI72pMw2+X8aE/Oca/DOEKofkM8bo+LHneqPxn+Sm7Q+oadl7IihKzKhAzrEl+c2sfWbp+tgyXMOMmexRxkBwAicMGYczg43NHCIXeJ48dzKhXM/OHp/x7Pk9zoegyk1NWsfUqpgGG5mmmtuKcq03/gl2maCaBPflRHCQOYo5KYuJpk0UG9PsQixDA7pQ84AUeUsQEk9cFJqxsQ2fce6GwYPD1i1bIjwgMRMxGBaqH4KdEl/HnpZTheDgjDW34Fd9AIZIckguq6wIZy+J2DWMu8HNzaF127bw9LPPC9aUp3Iwuq34/TC5livlPY7Q3xsqy/vVMITr8aDUzryqqki5o1xcdW/qQW1gMIa9vbHjcnm5lBC/RRjwGZtdmyMV0mjDJj5etbEniuZCYqLzqdDXUUIvbLMD8bnpP50FUhSfXhKmmUwwKH7jmgDuS5EDs04kGJmiZSkrUTgAUUJo3vVZqo0oNlaKRHqh5aLU5ygKggt2r+iEwc5kGFHRoyE5RCryTvUFKo5ONQ1kQKRaKBYX7z3sEqknR2pE9+fjjg/H/un+Ag7FuTVXKRqowmfBlkjhxvoc0bi6YV1iq5LwMcwpsWPlTeIKutWMFUrOh526ZCQYvuTnx5jtRJz+9BPh7kMileC/ZZP3g4E6KYTwoQVzZYgN3TeypzzltDslBsmRKJudpH1uk+JIQHiSGtAlBFXJiegJ4fgzozI84eJ7w4iRo6WoEBhmBWJdXn/7X3WMnYjNiRzohv4Ytc4pXvvKHtFnb0pU7xsnx2waTgTjdnbil589UMbP166+oLjjb5x/peAjkil9feGi9343focTQUDTNR92kJJ+xomABcZQr54LliorACSkfWeHKEpRchh55aT7y4kOR+ePvyN0zg3AohLyy5lUlLyNMwclHE0vnEh1iY1ra/UeqF193tdyIvq+/o2Y6bskzm/ttddKlghD3BGZ1pA37Hfxg198yW5WTQh9l18qZfHuiy8rvseR+PynzwnnXXODPluevvnt+eeGKRMnh4+ec64+ufTz50j5IL8xtI8++mjJRP4RYMGh4T3jjFnToTJIwdwC/yGqT2CFqKHkb02Nzoe8Q8a78BBlSXRUdQ47duh7K0/2K4WjGDnIU4x67pt74jgUpINW/E+WUxmZxDa3ZOnS2FG2PhZBI08Yt4pEUy8gCgqRJ+4vwTUx2EzzGrv1lheUjzx7UyXyHBh3bFhVI5HBnKDrLGv5n++5PsfaIHGAg32Gs8Q/WMNQ5uhlsRrS3b1tZ1i9amVYs3qVILoyjiR3KhRlNmQKjteONhqUZvWNKdosh7mMNY2h2FkEtMBGPXJKqe5pznUhLDt3UtEkjnWwQPmo9NoYwvOrnlZtBdAbHJSzfnlW+McFj4aNLRtDTWWNCkTXtqwLm7ZtCVdc+pnwjf7I/PDV1tIaDLHMKWTtI0IoHAmcCJy0vMg6OgtTDnif5m/14HUhPF7qUFwa4EDnAcHhi+F1zdZa5bXxlUg+MWxqrCxnHa6Zd3e2j17tRPh41sOGxVEmvvq1Bwdml4LrEE4846wicIu8EHy6o1d2Cc9UBBCdXcoI4JBjdwCvfPTRx8KmjZuLPgZe/33dveGYI44SYQxGJeuWvWM60KlTpipiDXKD9cvLeto1S339vREKnhGKGGFQELpkgcachdEQY0MIsU/IJr7w4ouqYxSLo2oDumW7AE3mHnmvoGDajwWqItkjRglYVzuY6jHq+4xkxWgMoSDMUpl0uWtDdfO2c5MNJPRBkgvW15qj1MMphzfnDX85RvYU9dI4ED1RPgnBgz5I8opzNg8dIllDzZYh8+gVnAhQKMOGDFVAqmlIswx91waTqTGL1NJlS9WIkr+RRUBCOZYMBjBaZAxBCWSoHQEhO3bulNzm2ZNtcH0aa4Rzkf0dO3ZM2LR5o2Sd0UMjR4xUYbgSAB1tbYIzcTOcwB09SZ1y8xRxmZ2JxWWokY1+1z44FWsjTKmtRAPGwIn+MIksWAxtBL9puGzcx2cY6cF4yZNNC3dH69aSE0G2IxXNcpxhKSgHbhLnBB5lbbje3rB85arwwosvFa3o+Q03z1idMnTGhf8d1YqFRrD4dKl1OeeV19fSokXAxDsVbZpB7pnNylzy0DiO9CL3z6JwQbVrRaw0fE2eBQsT4cAGU/QzwXscxXLEyhh/ORrGJNKkBLowmJsSdZgXuhZ26grOexvzAx0Ijyk/1g6Dz1HURaRGe8IREzVPRZLy+jGg0zPMHZTc+VB2IzmqZIPyeguxMyUj3AY99+Lu33kKkg1BFFHwrMzYe+DYRDsYQjjyvt+HhafFgsKZ998bu1Yz3pSWddZBMK76Eq+6HRuPW2NOqWbTsvm3+i4VVbvWxM5HzgxlB85OTwGXqqgo+km844lHwz2HH7UHpVT6+NP90SDnNfwnBbm6/i47270lQwjW16Z0tRORXyHVOdqJyGstFnx5aBEYYM9ddstP9csfp9/nMXYcic+WXSr4Cy/Hge1EODj45/EmpSeJEKkcD7z/+Tj2s+LYr/nieVoWfSH2VPnWFZfr860/SVG83IkAhpx16h51bIxgch9X3v/l8NwpsWL0zjknhVmzZodhw4argJDCZ7DraiInpoz4f09vd8o+RrYg01mrtiLBG4mIMy7WJr+xgo7Y+rLQAS97X19Y+dEI83qtF3CmCcceG168PQ/nxl90fe3iUA0l69cujpGjIc0xOllRoQiy5ThOBPuh/tJSE7KB19z51Yt0/HXfix1lv3IeLFb94dOXXaW/cSJ4do9++cJw/JuOV/T74YcflsxELglGiKN48smS6ygYZ5mRXS7QI4oJra6KsUeODB3tsTYOeJIUUJLfnHPrltaCRhJZy3ecm/tBpvKeMSJ3Ma6picCRoB7CBheBFwxCG/U8k3Vr18i4Bm7Ec8CJQTajINnnRD0xgNm3NnZUcLl1q+Zx/IQJgmJwLmed3cNh4cKF+r0ZUZTVTbCHGGiK3aLtbBpyxfypGRVZAigfUx8JwWCh59weu4SDcxaJR12N9BlzO6guBl02baQ/RuxxgrE1fe+ZYeWyV+REiPoxNTzt6mxPPUySblVWIsJNcCJ4jxHjrA4NyB5/x7v1fI+57+4w5dT/LJZP/UqM5Oh0TJwes5wvPf9s2Ny6RXJZfQeg/IT4pL8/bMep6O6Xc7F565awZVtraGndFMZeVSpoxpHof7gslE3fTcDjgmi073fCsXo2ix5zNws+jU7E1APfH5Y8x4ola5kXSjsjkWcvEtVb5kSM3/cUPVteLYt+ke61dJ4Jsz8oPbzixSd268Twg3GzPq61haxfvQssKt956Mh43ukHv1nnZK1g2Lsb8L2/vK/4wb5HzdI5B9c0FHWXsUdJWZg+fS/tFdbDiy++pMaPjQ2DJauAYrJXOBaYz5DG5jBh3Phw6qmnChHxt7/9LTyX6FVh9Dri8CNkT2l919VpXCqYTaxlQLppnGm9WgTLGGnW5DSHLUtXJjtOBcQpki/IZX9/WLVypWwikZGkOiQi7RimPsYsjY6gmyDF9gmXd8DQmU0zOnqsefBUgcMMcWGbyc9t4L1wfmcojCLwb6zLdV9u7Jug8aZo57dAv6Dox4ngWDkPvZFkQoiEnp7YAwKHsbNT+12ZzMYIQ8KJoHiccwmOn8gnuAb7jT2GnJk3f15YvmKF9jAv5CUyAHpbMktHHXVUwWyHzEEGk4Hg5T4VrCeyEG7UyRzK6VGPi+7YZ4PxDhkS9zZNqpEfZCL8gDH2WYScdMKkSaqL4DsGbuM+dyLiGoppUm44h+VYmDLp7qrHxfGeuQb/k6LmRcaD18AsRFGsXVYWdmzdFo3pFNW1gcnDNF6edDjXQzng0UqJV1WGZ599IbyydKmEEBPO5jINF9dl4h159kMxQ0hPd2doqK8LQ5rib5xdsUPF39wX948i5b7YqCwEZy1QbGwYrs9coQC8cPmMcbrgEMXOP6catfAx/JPR6iyEYDfJmHWGx+xCRQYhiSOiao7e2zt31sJedm7kD6Ri1WZNkQb/Xg6GU4PJ43dBc17X4ExGEQlITd84n9ddLMDqLPDAjjIIFpVarecpRN+37jMJYq89n9POxn1HHBVMQGooBvdz6MP/IyNBOEoKE1N/DT8XX9uRQ42XDEjWfd3Uufn85E5E4cSl9e175hxyYNL+yp04Q8UceXGGIldFr/V+ji16Dkr1AmVzknI2TGAOsJQIvTgrcaH+8ayEYfpICB8/8yfBECSOcb3Ci19sKDCkrPsLrynxyHLZuIvjy1kUOxFxp4cw9F+zgxwoN9zZfSti0FtORNOO1rD1/OgsfLv+C2LwuOaqUpds1110/iQpfQcKkyNx8bHxIpfcHwvA7UTc8eXjw8evvCGsfOD36jo9bOjw0NwMfV80fIAeRUe4QlAUsOnuNuw9z98IVvY/SoF9zT8buxyHoJfS6OkJG/8t9td4vdfRF10U/nGlJ+PVR/de+vWYmh4Uo5GsGRSMU+qsLcuewXtoPNc250vaf9/+7jW6wHmfPVey7TvPxyzPXQle/vTFc1T/MbhxsOT4Cdd/J8y9/JtSUkSqUDik0NEZQInc0ZU5EXx18ybtM+aJgnygGBwDdlsZ68pKGfQqAmyNjajkxGOYV1crqIU8J+Dk4BLXIiAjSETKFhoi60yEM+Q8j4UL5gsLTn0D+4rmc+ChZbBATZ2gD8hgM7ChI5CNZHkw8pWpIBrY1CQHBpmLAUdAjHFZR0puNDTE5nZlZcp64aQyDutKR3i5njPfhgPzXJ2RRp+gN6irAa7EnLLmkBs4YXQTp5ifcCfnnzRleli3erngTDgQPLcIcYqNEK2zkAaJUVJYb96rJoL+OARyFIjCoe4X4w0y2BBVYH+CeHR2hil7lbIRDz74gOqMkIlk/3Gazri9lM2466N/DB3dnWFNy7qwcMmisHTl8tDe3REqa6rCg+//bdzvu3EijnnoWHUMhmLUUK/5j7wW1O+1nYiRe70ptKxpCaHttSFKcdf5XEeGMTPJWuIg/DzbkDgpUY5O2v/9hWHoZ8h+xIZhjfNMlz5fgjpNOeCEwgZgzRs5MPexecX5cSJYc8Mbh2r983wio+Nw1W9xHdYj7+fNmx+qKquV8cP2ALLE9ceNHReWvbJUkBiKktlPOAjsNwqScV6PO/bYMGrESMEWDXfZsnlLpG1n9ulYWErCFhF+2xnW1xp4iuTnaAPNZI52wJ7bvr2gg2ftFiiL1AuMwIGRJ5IHFJZDkpLRuxvmze+LTETqeyCikxQolRxP0HUHNvlul8BfRt3uB2AHQvYauj9dOw9e6hxmqvTY3DMKBiqgYfRwUEgkvphTGefpH40kafJLfS8wTZ4zsoq9iE1L82OgXNSL8MxFKTtokBBldjY2bNygGmDkPgyDrDvkBbYVwQICLcwj8sQ1czw31gF9RQiSvPDCC1ofrJuTTjpJ58BWb23dEhoa6mOWAybDESMFf+NcBEXKdm7f3m8nAEGJgEQxUdxiPLthQ3mWIFdtSj0lJWrh6ag5v3FXUoSu090MlAXPQjHdFsd6Yjm/nQi8Hxqn8HLRa+5EkB7TQqGo2D0GEmPCoMaGsHTZyrAmGfGcw7SBTDjXZMyqhUgQLOaDe+b6sKw0NgwKgxvqi66EZqHyHKAA2Lhcn4fKJrUnzwLkeBYE5+RYrstnPAAemtOS/M15XJgnRoba2tjDIhXhmTmpoDnNaEK5vmE/OVwJAZS/vKnyDVV8n9G4Fs5EtuHyiHkOdxoIUbLHbqOY52U8ojeeezUo24VnDrUlBnbq9wB3OjUgrjvIC5eLwui2NgmYgvI0rUOcCmcsFhwT6w14zXjkbxqHIpcpa1J86QLwBJEzc0xeaG1BUgglQ5WSIHFmgbkpMhHJQWHuimxEyqjI6XH2JGWd8siGnSc+e+CYUlZllwea/ZFz/0z6fPzCTsSk4aUU/kuiOIxOxKHn/j6ce/0d+tu1CrzHkbhzzntD6uUWLlzy+cjkoS6r/aHu8qyb9J4GlH3uKoehx6cPDXO2c2O7OZU8NN+8pfi1HYmmq6OX4BoKU8kWToTrI9IvL55cciLOf/DT4eqfxYvNXx8PeOzHNytaPHwYUJFRMp6iQUcxfnfo7unSHl23bm0BfyRggPJmX2EsmRKbNc+645/JKnB6wJLw/7bUk+H1puq1nIjuiy8p5AjnVR0UUSsKIFMUm2vt/Fwpery76/VednGUb1BUrl8vmYgxf8uiWCivVwrgtkckWnClzV/O+U9lkoU3hqowNSuaOXNmUfSMk0FKfdnyZeH5F17QceC1J4yPUE4ikYrCp743OAaYu8h/1rwyCXV1UlQY+shn7anUAIosxJNPPinnxTSFnJeADcdyX8hTOxGwRKGoOTfRPnXdpvFnknfcAw4IMoHzEXhBPnKPhofx3FHujA2la6eNNcBnqrVL3brVO4EI9bjxckxZD4wJfYeM596R+264yu9ltOdNI6nJES6eZlkRLqUajQQ9wnmI9R7r9dmU6XuHlrWrVFgNWYD0J7Su3Z2JxjPi1HECcByIUEL6IRaeVNTN9amHBPbHPo89UTo1XqLdGC9kGfgdjDX7HXiw7vOvf31QDkRPX5/0G9AKIDf/9sC/KmFw73/8PWxv2x6Wr1oZ5i6aH5atXC7H4Hd33RdG/iGur7KH+kPRNtsJh7NDOGzSEeHJVx4PB046SPPz0t/+ezdLemAdBIfE7PjE2ScWdNjck437lS/5PLuHKNlBQACO3edwzceu1LKlYUyYXao/4jmuejnK2r0PmxUWPhmzGxNnv6tgq2QdrJ/aUrDATnhovNb+mvkJ70kW6NSTNO9Txk4qspuMfcyYserHwrNk/VM/gaO6eVO0O/hsn3320XgXLVqs7wmWsTbb22LjSBYAFKK1VdXh+De9KYwbMzZCDBPLkWDYTU0yTHH0aMyb1yva1rDt531kHZ3bA6wf9jAvra9E2mA9r32oBRAJUtibBB58LDIOW4D15SCdMqFlZQXc24QleuoJ+swcs3/4rcabSHicIc5JXwaiMWznKDvZ2VkQxBSZjVRXwfVM2qKgYHIk7EzhRMDSSb1GERQHW5h1O1+/oSU0kpWsqSkoxpFF0f7sVZ8GZCHZZuC8BYIn9Z1A/gBpRA/w/JGNyCKOI8tIgbzlIWvC+sl6HAfjqaeekozCoUAfoN948Z56qhHDI0QU+YPcQq6SOcZRKWvbtk1OBB8SVcGJwNPxIsxv1lvGEaH8Oxs79kpdD8DEythMRr6q7qm1qKgQF7mNY5/LTgTXcPSalA5RKsFO0gbgZozhIxXNg5SATU3EFMlF2HX3hMbBTWFT6kpo497GfI5RdRrakKxYGAThWX8Y0hwbxVlB8XsrNcaB4GTz8kC5R9c2GOLAAsYp4HOUtfmE3TLdRXgFtV9Ks4sPeMsWbRjGyoZS/4VE0cX55aFnlKR51F4Y3+SFF/j9zFhl3j2PvLeDkUfEd5HYqSjahdeqJcgU3y5F1xgEKVOg9KJrKVKEVjCsZDR045Wn3gdOTTJeKfdx46TIiV4oM5agWpqD1LU37UoJlQLalJo7QfNmgeXIpaIXSbFrvoyBTA4T94fgcwO+gSncPLOi3w+4JwszC1v+djZHcLREEyfDoqCVjMXfBf7TWZve3vDAsba8X60/T/qfv4QFx8e6CF5+NymxMX5ucaohUDPZSOG0bNUU/f+16/5TXNr/cWWEJvH6c1mERH3gv9IHRgCAiIrMqf+r1xwX8BpuZCfCzEo53NmtJOz33Bov2Tw+OhZ2Ii4K0fM4MKVdvr+sFO3/++Rji2Z3HPPcw9RXzQAAIABJREFUnImKYP/k/v+r31yWHIkZd/xcBhLUikOGRKw/wtdRO+TAhg0tklu8WDvuYcCzRFbZ4XchoCGHGPRLP/LP0boCaWpNHUkHTjRZCMk56h/6+2JzIZqi7YyRO+Qua6vmq197zWfU+42Lo9zo61NEHaUBNIf5uWlR8uoSqU3uRKz87g3qNMv94ygQTT/wwAPFTc/5UH4oI5+TNDuKjzlTgKOsXMqNwmP2zYYUUEHnjBlVgklJCaZO1Ox91yAwTvYUYwDu44AQ2V/kr5RaqkVDxgorv2qlGrIRkOCaygqnWioUKs4F5wTuZGPETCRc2yQcGP/IaWQIUADmAB0GjIt5NBTK7xlHU1PEMaPIHbBCR/BbOxHMDcYh3zubVYruRggSmVpeZGdkhClYQmF/R9jaukX6FCeidQMOYX0s8pSzD1NhhzIRvCyHcRzIwMGaI1rjRLbB2KmDJOPAdbg2tSpEM8nIwNYoWAlNxbq6w6GHl3q+TMtaFn7y6v8OXz7zghAuisvwp7+JhtMD53w+tG5rDdt37gi//nWkm82diKMWvC08Ou+PwSRth/zXkeHp5Y/tglKaMXhWWDB3bghb8/qHvObASz//LNY8jNp7RuGkrno5p2P1byyU+DtngkII4lW7ezabY1fIE3O++Gmqy/N+FCW2ApwI5lMEBFOS8EkssLOf3VdrdeFTL4aQqGRPPOEEPceqvopYp9rUpCAsLFzIKV7sAQIfI0eOCjXVsS8B6xNnmjWMA7t4yRL1cAHiDawJWCGGKUyUxx59dHjphRdDfW2ddC3kB9hbrDO+p2B3UCMZiQhPymsO83q/olA5q5e0kW60BXqOV4RkBdlBQJC1h20nuAYTYhVg2fRaSHtQtl8OyU5kLpGGPSIF8oCcnIj2dtkLBUojQaxz6JLP68yE9l5OQpPZBvl9OiNhlIfIUhK8yfcuhk/ZQaXCdDIRtqHl1NZU6/m4oS7rg+fO86Y3xob1LQq24ESIiSvLxiD/YyanUpkMZBGZCD6ndADoG2QXzA+yGdmLjY+c51zIPz7HfiWTzO/8PUH+VStXqR4YJ4LnJtnd2Bhat7SqpkWEI9tbWwVnck0DDxZBPG7ChKImgqZpOQaeCfIkRAFXchRcgc6g1UAjKybj3NxkZEkapAGY69ap3hzS5AXDAsCJcA0A1/cCU8QbLOOGDVJSTDD/04yOJiEYnoEmT10xwmSWDgtsBDnjQghbaBrfzGfg2YjkwPPrinZHnQx98ubmXHknalJTMlYT5Z8ZB5gvt5A3xMmsKlYwzoQwT2DPeBVORErr5cVE9vwL4z415XOk2w3RCi88yUw2gqIEyQkpYEpJqbhe4FV4SArqU0drQ4hy/KAUamJYGrh2CiM6MRRxbd+LHaBCmYL1nT5dz2jd+hhxwxhgvhzByJU3c4viR3iYyg1mAUc1hLeESo7mdInbGSFjmJZZnJgeCdVEnWnhYeeB7y10WItyEJIjYQPA+EsJORdsJfapguI13bsFWQ6X8lwMhDSd9NCD4S8nxFqCM599Sk4T11500lsCHCU2We1EcByOxLnh+jD9ztgkJ7Vo0NvLIrlM8TK7OU7EHtAwu/7gDf5lJ+KyvKlS+u0cd8hNdsFlL8cv5rwtHZCciIIoJTEzHXnko8XVnUUxFMvsUG549/KlewmaNPmHOSQhhKm3/0RG0+DBzRKSgrJUxqY7zG1kxNgu41gwOdNfJ0o/jFI7EYXMSrh4Git1dnWFpR/+SBj9w1vCutdhZ3q9qaS4mrWiIEZ1ZFxhLStKRRNOjFFoeOfErt45xMzn/kR64zqVNffdHWjWhmH89NNPh4sfibUU3zz+62HEiJHh326MjtnFZ35NUE2UDHPBPFHv5UZ3HOMgC/KN97Dnzd5vP8nFpUuWhPadMesLtII9s3rVKu0x7mPKpMlFkTHnJHjA/OOE4GTwPHgW7HeMJ54DcgLZQNCLYxxB49ycF1lON+edbTuK3jWOcrLX0AcOctHrQvKQwAWMS0RrgaglNj4Hv5DRQLvQk2RbbBhqvhMroHUD4yArwItn46w1MoN7dm0Ne91QWcZseBPvCWTxMoae32DoATOgoy92G+sPOFPbVhisqhVokm7u7BDDIJCoQjfLkO0R6wzU54h+HARecorBwtdE6lnGtbV1W4Hlho4bw4Rngk7FOfrEu0u01NQ1rQrjQ+fiDFZ0bgg/vbcE5/jYjP5w4iEfCL/6xR3h3e87M9Z0KKDUEx79QaoJSLb6IZ89Juzs2B7mPfpCCPvGhTuldi9lVoAJLXicrpLTQzikNkzrm6Ii+uUv0S0aKEPmBPTGbMO4WftqXrivVzsRzWHC7KMK6PbquTE7++qXayxy6BTQLmdDcicia/55RoR/TV85LSx+JqX39El2nkQlz6dnnnGG9tj85+fq+bKW2BcTJkwMBxxwoPbB3//+9zB27Lhw6KGHyYlgD7P36DiPU725tTW0A3/bulUQOBqHHX3UUWHWzH1E+9q+o019sTa2tKjPxKTxE6Q7oUjlerCDVdRUhrLKxGyUCvhdcGzWI+v+Xf5PEyfyExxkzltRocADupl7wUGQvkxBUkPncoIY9L51qhEuzuoXBd6JdMVF0makFCQqFVLnRdV+pq6p4G/DjW1TFvUTWUDbdlC+JgbWTMrIT04I3bUjdUFc/66J8F5U1rWqUraNMyhmZkO24fDRQBC7B1gs8giZqKxAogGOMj/aUDgQZA+olUNWEyCg0SVyUQ5ZKqRGZiL3VMSeEDTIHOSaA/nYXZs2bAxTJ0/SPRiqaTmGY0MfHTWbQzgjOF00JpaJ6moVVNuwVoFv9jK0if/5Lo9+MwgLJAbGP74Hp8emYOAIKLC0CPpIXUahV2R7MnbTjgULEzYKRdRJaaVoLdeQUu/s1AKlDsJNwfiOTQYvcYcKHmPtA5PERPKguG+8MGcLrEz8Hc4CUR0iOUR03MQIA5aXjQorzmEjRqg7oOlf77jjDikx7pmJN/7Vc8P4nHYiqmfHxnSSnN9Rbmds1McgM1o5l7pPp6IuOVdJ+BfFPykj4CwBv3EWRZH55MnzeZGJcOF1yv74+dgYVlovOV7y/tVYLyqijuTh8hvWkms2tFGNmcyyF2rEt2NHosmN9GFEKDA8gKph2CkTsQOWkTL1ycBgcPdGHq4jiIo+UC+CM5kyGQ31sRDRWRn+R3hJwae0aO5EOKKgjuC0nE+9TBzNGJhtMf7SmQY/C8+PU5tFtCQVwTu7oWaBiYa3yM5kLFp/Pu6EcNpjjxTZJ+bx4beeulv1xod2In6Wve/uj2kJOxF3vTcE1yn8ZY9n+v//C18z6/Gqi8Q+tyFMT4aCnQiPoJRnCeHohEK45MzIUnRziEYuTEzaDymCePYnb9PfP7k1FjSvuXySoCyTfxiLlnu+9hUZgqNHjxGkiX8uGEb2wHoiSEdPjDARiTaLHeuJlyM3dvrZwy6sRg7CLOToL38v+dCHX3dS9/vIR15VWI3zkL84V31jg6JNQEe2JSeHa+FEsOfGXR3rHTy3nvOx6UT++x833RCOO+44GePUGXzp0tiL41uXXCEGqw9dGavtL3s+hL1/fYfuj2AQ0SwipG62SVEeRjmGtSkCcSImTZ6sc5N1oCgYuSvO+7QPXNgHpAJdgZFOVnwfILUpsoec5nrONGKAYIQjI3AooM3muowHWcsLecu1urs6EyQowj317BIUYt3atTGbWVYmOYPsYA0QAQQewPPHADPUle+sPwxF4l6dEea5uIkVawK5phqIqqqCJpgxubAaHcNcWp/y/LwGWW/oLO5RdSFNTRGOlAo2YbOjsJr1SZR53KTJoa2VgFg8B3PXtmM7DMPFGpZOFfEEUBC63vco6+bsgiAZ6vUTKYtV5L2DjEeXDBgFBru6Q3snzT/bBdOb87nY++TOvz4d3nHiMcUy7VxWG74xZVe7gS+/OqM/vOXIj4U/3RY5547/4EfFDtTf0xMevfXe+PuNIXxp5pXhqitTKoPPUinEuG2T9LxoDrvoyRd0+KEnHRPa2nao8HPh05GYoXAisN1ftuGfsTIV1K8cHA35ifsdXdSuLHv+1eQGMTvhDEcOoXKGYuD2ztK4yYkQIdNtecYjXvsdH/qw1pmhkNgByKem2kYFP1g32EoUy/J8eBY8TyLNZCfGj6P5YQmugmwaM25cmLtwYVjXsl6ZhTu/fXu465n7lHFgFdDtee3qNeGFZ58LRx9xZNh/v/1ibVI3aydS/tKorboWOFuE09nYZcyG9wwMslnm8b3h7KwtXuwrQ4SxQ4we4Tv+diZPiITeXgULbeMIGZCCqHxno952kqBHCfbOZxzjzMcuT8Y08yn7x3dFYXiiuLfD4kBqXjCtcyWbGPvT48jrJqX/oZ1FHvVHJ0WZ6q4YJND80QYB+m9YOisr5Vi5JID9L7gnje76+9Wcj4AvdhDnYh8zt6yDhsYG/R6bmiCP++9Q30etEvBTN7FUwX0KdiB7I4tcdfjjH/+o/Y4MdYaDvhtd7e0iGOJY7FTXf3FvCilQE6HiiFSRj+AlssZryrRp6hXh7+VIJL59Fw9GZZsEW8J0KtXuIpTUZdrFy0yMBHt3t4Qng0X4mxXJTouxsVpUOA09sStigblL9GcS3hkTkRcD//MdQg7MPalbF2C7CDdnpWJxeoIQ2qQNmQuK1KqrKpQ6VvOd8eOLpiVcw9kUK4/RY8cK3nP//ffrYbLp2QyMRRjgCs4FF3dM67sgkOtxf3xmtg/OyVxRmCPjPtGSenHbc3Zk38Y8+DkzGdiDN7xCBq7hTSk1jtNhCI0gT0Tm2VQJU1hE353yzmhURalmHCK1BqmmQQIj0aNZSTtq4fQjjgLrgtQsLC4oAK5FhoD5sEJnA5FpYuwsYDWWKyuLFJJDhmjsonhNhh1CSjhtmF1EaTakSHc6M+NoA2MXDjlFDxytYIxcS2sL6rust0WejbBg8nkZV95TohCMzlJk2RcLItZHXtjuIi5neHKn0eO2g8JY8loJF5GbojN3KDzWWA3xxpwId6hILOy7yOG4SkKIJLtv7IUTMdCB4Jc2dHPulYFnxJHA4ZmTWBQvOWFXJ2LduTTjotV2+mVibbITseqyiXIiWBNjRkdh6CZcBx10sDDc3p8YqMw1BrKFP3KR3yIPTYXHcRiNClgMG1bwxSuCS7q3oSEK/SQb138qJ+7d/ZztqSai9uprClw9vxzUEBnEcFToaIo8G3JlZFfiFftpl+bb8/7zL8R6Ce6DNUbaGieCGgMauF1903Xh85/6nBQPEelNmzaH8q/GuR507TWSUarVSvKJe+cc6AIMev4mCsbc0ViJ7rMyjKSMYoCJ/cX1kVXMFceWQYqV4B58RlCIuef+1CG1q0t7ns9c1Md5MbCQw8had6rmc8bHOGkiSnderk+jNmUfktxCaaOY1cxq0KC4PrZvD9R30N+HZ4icsnPImJ0BQR47qJPDExxU4z5RskTHMdr4nHF57s2G6MySs9PIfMEWYEzs6gqrEsTY2WSgEchK1DEF/0TwRbtLPw4MlrKIFCBbwX237dgWYbmJtY4sAjAXRufMAuvTEUhy+5H6GOaoKmUrcBjk1GzfrgJPjBPIAggccV7WedPQodpP7z81uvyv5UT0LyhT1tSvD571rthluKtLRuMxd5WckcKRSE7EPmF/3RtBzlcWpCZ4WY8T97v5wOz3hBWrVoV/rHo8cyK4oh2JEtxpxPSjtK554fBij6xbsDu4k1ZvNnI7EntyInJIVJaVyM6w96HHhYUfj/dxwK/31xpmLZq+s6FqkOwk1g72B06fKbdxnulejrMPOQS/e/7553UPrNNGur13d4UffqVEgnHOtReEoU3Nyjy0btoc+9yUV4R3nvb20Dy4SbUSOKUrli/X3u0NkNU0aZ/Y9jALo5mUrBNd95hH/e0McH9GkBiWbqPbQWCOwWlHDoHTZ/9yj4bSyFYBApwZ4Q7uyflI9Qv8zoQpdiY0xgTdZx3z3oHI3Pjnd4K5K4DUIwfe0GdDwh2sRlfLLoMtKTX5dUBd+2JQPd6D2O0crCbz4Lpa2XB9vao1wlZV4HTzZt0j+5E9IWoEnKnBjfE6CcnCDqY2i2cwctRIORHY1PxeNo0YV8nEVEg+c6xY8FJQBFkqKvC6uiIYxtpB7jN25hyI6cply8K0qVPkmLAGNbfV1VonBDbUsdq0o/ZsKcxgAR955JFF6i8XjI64SkgmwzLPIjiT4IXFIsLAYyPgPDA5TKIM5KQcnKqNdQgUfpUgU+DzUDBSxBipySiXJ5roNOUlJ9pFjuNBISihp4qMK7Gpm7MHjMMwLt7zHfePkuCfMyiMp35Qbdi8OeLEcTSYfHty3MtRx0SBt3zpUp3DFFhOXRPd48Gj6JxS4h6JIqI8ibA5W8OiZp608KUoypS2tRNhAzWHyHjB5Kk8L2SeBV58DldSqpAio1SA5I7LjoJBuap0YYJuyMjNahqK4upEmSbDNtVZuAeCo/EepxXYTaOiofe5DesLp27osOEqqiaixnl4FmQglP6srFRU053COY8clARp02KHfSqtC87tehnWQYx+yDrZhY1Bg0gQLmMp+agQfqbKxZEY0FBOx2SZOTshuufUNyUvWrcQ03G7cSLk/GSRkUy/FG/zmozcoeT93YeWOtQNdCJ2dy6ciJTwL77eHeyFL0tt7sIuSp/v/jdOxO7G889+Ziei6FJtNEAWtMSR+EFdyYCuvPzrWvMYiRFS2SRDgVoIZFCkBY3pXdY7+569bao8npGpnb2/OU7R5mT0mZmIvbz843lXvxDG3HqL1uKmz/7H697unpwIiqpdDKe1WhmL9cJXYuZg4Asnog72X89PCn5+9/rrVICHTCRrinIA248cgh7SEEzmC6w19mbZnK8FYFBPpous/d5NRYEfrB7MW9sXztO3w2/+ngx6GUI72xTBRnFhnJPWR74SYWN+kVnMIQYcUS++cy+SKZMnS+mB9cVBI5ONk8IzQU4y/xhVfMb5OQ/KMjbQig2iGENnR7uabLHHcD5Q1IbGGm89edIkGUl8h8HAfFArQZDDUVBDXnmO1hWOcjprzj0VcEZ6QKh+oSvUqWt5bL5qOA3vDdvkPWN1MbidIEUsy8rDkKEwrfRq/jCgI3StMmzbCoVjt5Q5DFpma4rirT86EW3bdkWUJtEX9aOdiRgp1fjFEBUx3OUVldGJ6OiI8nr7dkXC6aTblmrKkHX0gho6nJrBhvDR09+qdTA5LAsLnksMTuzNZE/3p/qI3In4+AffF59ZV7cyDAf+psSQ8J1bE13buSHM3P8ANUdTfqO/LyxdlKjdMifiLYecFEYOHx5+/oOfhrM+8cFw5xP/HU7d71Q9lz/d+XuNbfSMyXoWdtzY23I4WZuJeGP13JQVSWt+4n6n6zc8a45b+hzRDHfD5iA7EnmG4vWdiIOOP0X3zlr/6+92bVb3+a+eE7q2d0RoYHd3qjcapXm2zUX38oaGxrB2zTrpS9Yke0R7GSj14MZw84XXh/dc+JFQU1Udjjj88LD0lSVhzcpVeg/kprujM7z1zSdL12FrMVeGxLGHyyqiIYvuE2tTCoo4AJkjE+ygF5F9EwakzIFp0WWjEABM9qE7OKP3N27YINSIiCNS01jWuGtYFaA0kUyyGeVcJKipx4BuJ1BhdIIzkI7mI+N4L5uB5rGgD7DTCG4kJ6JAXyQGJ5HWpKyKM5OuU8X+se2GvKmrrQvVZBioIdjGPiwLg5tjw+ACBllepnmwnPQa0/NOTgTysqauVvsPyBLXoIM110d2woKHI2+op0oSxo0LLS0bFCxgfaPvuE9g9lwfuBLyh3WHLnA9LjIVGczxUydPCZXlZapXdQNOw5nIVA0fNjw6EcaaevA4EQhlcHXG4tkhsHFvoekiNv9t4SUll+BJNvrZsHYwXFeA4CR1bQPWGxmaOV4q2u3uloLhM4xNJtLFqIY32fN0dN6GLlgxoiU8RGceBjo83DdjIBXEd2RGjL0FX0rKeP36dVIcTDiTzESaVxuFafYQY3J9zyhmDBfTw6K8ued9991X1+A75p/fMScuqGETMy45WcmIt8dr2JXxh944eXTdXreNcke3OWZgoTXjcWRbmy/r7mzsfnG+JFBtyIrCNTVfMaTIzl1OAWstduOIUmfxf1kWo8LDR4wM7R3tiixxXuYOCkZnFqCG5G9HA9hwYj6qrCxYrxiDMzKFIZ/gVTvpwmqjP+O11rgT16HnLq8ZKTpmu0FNxjCVQ8OKmgw3t6F4Ky/gGgDhKjCTaS6NGS2eXxKQfs55pqLAoA6gpLvnsFKB4+4MyjmTQrgspSci2CN7fevy0H3h7g1RjjKRY173zOf137muYCPr/GKpOdzurv9GPxv6vRvC5s+c85qHzymVQZQGVxvCZfZqsiyLo+8jb75JewwHgn2rtHxllT5DgCLvMKDYyzwHywr2uzOtzibyG0W9MmdDUDt1N20Pq/4l57F9o3deOu71KF77v3FZxLv3RK7xwQPoYF1Gcpjbh+TQ7eTbfLXsy7ogHWMxOFBGKJFnnnlGDjuyjnn6/oORrWl1KqWxE0FZ57zv36y5UUM0omPfjP07Gq6/TsERwVZra8TwQsSL2i7YfiQ70p5SwWBbm55HY31DpGHt65M8BvLE2Gzwcw10k/nxkQ/UQjBWsOCmRuSZOVjFsVs2bxLVqWUhzoygCQmqBFYchwHYInIGfTN5yhQ5lmLLSxAJs/oIMpnowp01dpDEtQzMg6GlOBFVFaXmlpI7Wc8lFLyMthTh4764JxtFZMjQAxzjABtrFcYpanXIRAATax4+InTvxKiN+YUY7KOAemegYRh/G86E2IP+EZYlHAZ3k4mY7Rh406usPPSRQemIFLA7drTJgWih10drqzIl18yKsLlvbro6QGLx4KcnhMXUKRCswIkwcsd1TZQMJKN/0+MR7vTRj31Ez4y55x5n31HKRBROxKdaw95HvElO05KQqFDzBIDTr1lX67ed9fYwqL4hbNi4STqYdYkMAHpn49HBPuaYfbVLLUTNsSF0rtIYx8w8rIAQsa5WvfwYcfNsgzOY3GnwV96AWYM+vvplZTjjvtNjYWwKFPJ87vlFyXk57u3Hhur+yjBjxgwx52BA8gyAomEERvgTsOiu0NvTp2dEnRJ7mGg+ta24NBRIU/cETOnwww5TxuHll15SlPuRv/1d8N5jjjwqDG6IHeSBl5GNi4iSfsHi2BvoRPaF7S4hRbJ6SqMluD0HN/nMTJ987iCm7xlZYFZNG/f8FvmD40BmQo4HOj/ZG874OzNihyRnkJI9kGwKdCx/u/Ywhw0TOFC/mMbG2B+KfzgRiR3JdbaG/GGHMF7mgmMdrNC+Zr5SvxnpC+BAoGFw/lO2D/iS5iEhSyi0FjtaCk547wvlg3zcvkOys78szp0DtGQeuAYymIwvctZoGc5P5oF6CLJUnBOZyp7lufIeWYqsxAnhPOwDgjViw6JPD/VhdYNCbXWV6srwBbhXdTIPZZorAlCCM7k42pE1FiAHOsXrLAGTQxTEkRQb+o7oamYGdLbOC7CNdyulWiJ+DSHqIlZHBkRvlTBkXJN254EF1NurBc9NyxOFxi9x/Xsx+iHLO66sUH0HisM4NC9eG+pWODgRKmYZNUoPhrEzSatXr1LamO8wIHAiUJCOWNiBMuOSlTAPB8XM/fGeB0kkjN8edNBB2iQPPvighCYP0y++d7SLKDwZgV1gMskQNs2tjNhkDBeV++6oXF2tc3GMOhSm6n42pfCFeN9szpSdKDIYqQBYypBI/MBIeYIqySAAf5tqERyFs1JVRiMpP22yxHTAsxUbQVtbGD5yVGhv3xloNmcvnufFfPPbkaNGSeDzXF1foUZRyfO2EGYDK4qaBEfhaKi4MKXzc2aqdE98541pp4hxa30lyFfhwNlpsvOh4sXOQpBKOLjBXqrzsWAzi4OchSR4ea7uq2HH10aW16k7jmfaSm+Zy4dOjEWNR/7hHs3VU+88szhs/9/8WsbEO897nz6zE5Gfp+aab6kbaccXohNQ/e0rBR1UtPO/YnGuVd+K66/VnORUpeNu+7EUV+tn3fFt4ChLfzd/97sRNvm50rH1114dOrs6wuDBjXqeFICu/sS/7/kk6RscicuO2jMMqvzyS2MktaxCWGEYTMB6wq3vKBJrScbAqlUKIAjmlFGEcilTNhPZ4Z+hZXYcXRjrtcozwIkYe+stYc0n8/Z7r3tLxQF2IvaUVaq88qro6HR2yGlp/ta3XnXywpGI/cDCX1Lq6aTEuHVl/Td0P8ghO0UU5BHVd2dyZNVNf7pFv//P0z4XvntThET8LSKSwnM3xEZ1yjLs2BEar/pW2HrB+aHp25H6d+ovfh4mTpqooA/zw57e2rq1YGpCzsKIhHxkPvt7+2TAqF/Dzp1FfwKn7dFH7A1YpHi2yEyUHusPhcn//M1ztvxWUKJ9p4xtnrsDDOgbxoxRxh7kmgrYJOMdpwIDBigV/1j3jlIjxxmfI9LIfV4OYBmKy1ohi97f1yuSEsbk9cM5tN+S88a6cSEz57auknHY21ewTjFu3ZugnTWBughRsFJzN7gpdGzfquuVxkPmAyrX2PNJiALJMKAaGC7kIGOdhGU/mQgKr+WEUHRdUxt2tkc0Af8o1sUIoei2s7s7XDPz27reRWdfEUwdjRNx3Lk3B2iIb33rdXHB4EQ4Y5Bqj+1EDAvd4e0f+0Q497a1xVruSbChz4W47l4piz8+4pQzwuMb/icetycnIjEcha3F6Xb75uATDy6yWOwD1sOql3NQpfVyKbswdMrRBWJh2fN3ZefdHc0sXw8swI4/OfqU47TmmFPp+fR8gJOw3ojEYz/UlsVoOQGOmPkks7ct1vB0dIR3v/s94emnn1FhNY0UTzzxRH3OPpg6fXqYt3Bh2L6zLewzc5+weNEiOQjjx46rJGXHAAAgAElEQVRTofWzTz+jtfPcM8/KaT/skEPDjL33llNOoHPyxElh+LChYgCDBROdij5WzU1iqLSxzT3lMFv3TzANrCBI6P9USyn9lihUtS+S/s5rDfR5xo5UEJKkugc7MXlBt20P25lCR2RNZRlnTkSjh2GbCiRBBrN01iGvh3RA1oFUBXISjayCrRj1CcWBE4FtBMUrL9Xbtsc+YSafAB6IQ8DveG7sLUFh6+vDiOHDVaPC/ZGJYO8jn3Gs2LOcAzt12vRpRdE1c4aTjE6bPHmKav24HvoVWYtswXGys8DfXJe5dDNo3iPHlBlWE98e6UbujzEgi3E4lXig2ZxTMmZSYlFjcLrgQj0UUgEqmQEGrTR6ilj7oeXF1kpVu0FZYqYwJEpYr/Z2GdVcC4cF4e+Ca5/HQhlDiDRcSJHlkCgyDR9x1b8NMjUqQUgDBaqOUWFHfpxRYQxMnJkwuFfjyZgPxsc4iIxRVA2VHhuZxSEM2siRRac/PudYR+9wIvgdNSUrly8vcNI8GGduGIe9QzC9Zmdi4ccmIb36nnnB4xNsK2HvPK/yhFPhsuYqa4bGPdhJsPGNMjdNqr7PPO8ixZicN0fFGWeR6XAtRDLI9dwTfCfv6CijPOM8L1gOkqLVbkqsRIxt2PARciJMu8gcyOhIz3HqtGlFsxe3anfEwEX13A/ndL2LFDTRC3V2jAVdHpeZHTyPdm6dkrVTYSdCFHHJoRjoZOXFWHYOisiMa4jSPtD1TAqQ1VjkDoXH6UI1RzVy+FSeJv7HKW/XvR1+z+/C5necofeD74rUiT7HKf/5rvDAd+4Om1q3hFfO3rVrcsON3ykilESlDJXAoOu44MJQ9+1vhfYLLiwU5chbf6D1vOUzrw/LGai1J/7kx9pLGHtMDc+MvxWxqQWHShfomN5e98k3dn7XUvx0zpcLGFtd/aCi/ggnQk3kensLYxm6TMbgCDqKGcFdmYqXB19/beEwsF+J5rCXMDLY56wxC1gigVYYFsQOLqw42zxIr23IDPx2oBPB90WQdcDB2y66SHut+aqrAhkmw9LsSs4e4ET8/eI5Uk6Wt05xI0cwoFijimwBvdq0Kdxz733qdQCN7M23fF9Xx4mARKvsezdpXnA2LEf5virrlD3lF7cL78vcIHvo98N7In0orHFjx0oxieFp9RqNzcV+MJO4Do+x8J7rIS95Dhg5PAeMLcEz0z/XqTEWRerKy8RkJPmSwSCIrPJbd63GKHMQgfoCrqU+H1lmkOs6y+zMMeN3IIprIiuYVz5X1+2OdrEkMX47Ecg311nwnnmXDEuGBv/HbH1XKCuP/Yd4cW+qe+inJmZQ6GEt79ihiGXVoIbQsQ0K5Mg+FOESdEun2WGMNEq+ZE4EhdU4DHxmnLadCMF9+/pDZW1d2NEWayK2t+2QbcDc0YW6q6cnVF1R6kOEE9GcovPVn39SzEu3vOXaUoDetcrY5g+FsOx/YiZiUgmRGf78WGSeG+hE8NkrZdPD2V/4THjpxRfkHL40+tliR0xaSMF1f1i6fEVpl7ymE0GKJI795PdE6muMq7mP3r2HDWsngSyL3w/Mz+7up5kTcUwKydiZSn8e/PhBCk7yfJ1RYx/gMLeu36zP2C/A9ej9QBYVxASZuueff0FBktn77qfsA4Yl9gdOBP2xVqxerSg3My1Kz7HjtLZZM68sWqx9T+fq6dOmhy2bN6sWApl4yCGHqFtyE8G6nbERIb+DxYwXfxtezVpRFD6t/wKFwAcDAsvOpnumWP8Y4e59JTsuYfpNeJLr2dwWEhoh9ZXKg2+F/kyIGNtHtildV8nvTZDAebiu6zYMhxasKdmzRifILkqEPpyLc8gpopaSWrN0fG11jfos0LwPh5A9SJNQUXMnAhycCOX9UgYDQ1/OY22tnAigkARYCRoZxcD/yFXBSNva1I+HYAfnRZZbllDLRD0w5yJYxj8/O+rgYka+Up+jE8hMk40G8sRckAHbb7/ZYfnyZTFoArR06DA5nMjO5557LpT1dXcrExGfdSyuQkgAu+HFgnQBsIUlxzktxKQ46hPnIXaw9rlsqHFjHKvUVk+PFrOMkS1bIlvHmDEypOWspAn1IqM6nEpwCT8M14R9Q0Fo8SaaVxt/LG5FoxH+1VWabKd9bATyt9PGxqPasXETpbhp6vWgwJ9yPArT8CMiYTw0Z2Y4N+cAu8v9zpo1q0h/OkKPssXL5JpOo7JgmGPm3k6KhGhPjxbn6MQG5fSX0nQYXjU12nzacOm3nhOOVWFwba1Sm4XhnIxYFjqpOL53V2gtPKcLWRMJUtaxY0fBwcy47IHbifC8OwvCMdqsqe+DovmO4KdnxTGOENSREkzz4XtjQ4uqFdzzuHFFdEBQJwqP0hp0hMGbpshWZBS0eNF5pqaAdrknQyreL6BCyQmywFDxZIIoGSdZwLySo5A20C6OnNdx4VzYmXC72LTA7XQMzPYUnw/US1lW6LHT3ll8a2rW5t/fpYxEhu4JB997f9i8tTXM+1A0uyuvujKUV8WCMF7Ceye2BRVkUgALx3XoC20d7aH3oq+EId/7PwUzw7p/+eTutOVuPxt2443keSU0RUWXYED1DYPkTJgdrKyctRUbji376D8fxR9x800R11xbo3MqGNHbr2LP7s7uoqkl1+EakfFkh5Qz978k9XPY65c/D+PHj5Mgjt2GY9E+a5Oxu7jMEEX2HOfDyLIAZ59zTo5f/+9vrFO1J48+EXulPhGRDb7U6G1Pk26IWu5EgDl/WwoCP/uFdJ7Lv6FxImuJJnGPMtSBnixYIHmG8YJsI1L1f+/8Tfj73x9WwIF54v4mXBEr17decbmcLQwWZBmGvjMCisKTwSwLwu6qHg3DuS/Sc9cnim/+5zrM1caWDZpb3iMPqVMQXKOjQ/qBwm9kp4unOT+yAB2CAca4tbZTZ2nOg6xm/8PQJJma4ZmRHcoUb9igdYOcN4mCsdHsQfSHa/94rjxv/ub5czzvvQbsWPC/CpV7usP6NWuK61tpG1rEWB2EsgzjGtw3/3AigOOwhlmD7rXBvQwdggEcHQWeYGXdoNC5nSZkkZ3JTkR3d2fo6Y36RnsiCiZlOHp6ge51KBJq2B5wJuAyytT39oWq2kGhNUH+GCvGCg6EICIJhlF9RXPYmNIM7iJfc+5TciIqK8rCTe9MjSl5RA70786JOLZEjHBn5Xs00jvDWcWyv6PsA6J6PWnGaWJNrK6uCg+WxTaIY18eG2proNHtChMnjNfavOdXD+yyZd70zjeFv/3+19lnJQfosJOP07r//e1x0zRPOjS0Ls/pWl3/sKeMw552Z+ZEzJgZszEDnIgjnjm8oOHEiLTDzDPff8bsgiofp2HJkqXqP+IAH+QHNKAjE8Hauffee+Vgm/556/YdgsIAF2QNsK5ETzxpkoqwp02ZqvpXbJvbbrstbNq4MXzsYx8Lhx9+eOhq7wgtq9eoBJ81BbSYLJ0ZEQkGGIqUOxJGSfC/DXZnCzRLmQ5TTU1Dg/oO2E4ShDfrk1QEpBMCwll6TqUgZ4ISG47tjAdjVuA461+RozVsj9q54HzS+2RaUqBZ90hmIdmvtgccbOe3Lng2UkL3kWoiapW1iRTLvEDHOPCuQHhlhWwdaiIc3LZ9jKM3bAiZoFZB0hgX9NMiAUiNEwWH7O3RvlbmtaNDMjHKFZorN0o+/vnPf5YMoa8P98P6YJwcy5pgzQAPJRtNgI37RNYiXF7Eae/oCEOam6UHWD9ksmBNLevv7e2H6YEGM7w6E8sNF0Ogi0EjCXwuxEURRG6Ow6K1Q6EJSukOCezUf4L3GIowPZkqT7iqsjIZuCgfvGZz1nKOvMCJRUg6qMDrY6BmFKG7LN5UkGwcqzzNpsaCZYpzc7yVgRlG4rqOGRbGyMNFATEPFZWxhTjjJeXP2E2/xrGxKDMaLfyGlCKbVXhjCv8WLSqaIrFRFfVMzpQ6sg6K7AtauOm+hIdL0SE2ruE1WiQostR/g8WUZyEKxwojO+GOSUMWEJuURZDzgNea2FHsoOSb0yLRGQ7Ns8+bzm2BMFB8KnKQWsXfMGxEOK91c5G58jopUoWpgSD34boK7lGwtFTA5OJLRy0FTSAakJrpycFMhdQWRK5bABdczJHXjTNl6X4sWLy5DXtQwVVipYjMJzFK4qiLM1u+VlEXkuZKgjAJj6L+IoNCed6cpSjStVmzG6d084hOhBrEgvGnTn/XnrTXaxY/V193jc4hZrRktMiR4NkBaerlGn2hJ/SFsopIv+xs4oZ/fX2WoXxQdZdfLprAreedr4+HXH+NlCZGBlkIMn1AmSqrYtp38Yf+ubqC6b/8hfafxlhRXkBLuA8Kpnu7exUQcVoXthEL6sbGBhnVROQoRjz88MPE6BUDFOzpWBisaDoG1LZt2v8Yv2Zpch3EqO/frOu48BZ5sOEz7tW9x8dUfGEIk6lw/7dOxGHpjAOdiIPGhfD1T31V8giDBIWAnEdpEIV1vcGhhx4qDPVTTz8TfvWrO4SDZy3zzPb57o2iB85ZuWY88bgMcprAId9QUC6sxiBn7tAzdMQV9j9F6pFLNmrgq3dWh3FMmzpV48RYBeKBk8M46bCKriAShjzmuZvwwpAhRVpTRgU8N8a89FQy+K1LgFNyHuSHIE2NjYVRYugQe9JZZMtn/mYNmF3PgSzvD8kycMZdnWF7a6uKq/nMmR9+74y7oFwpKGIjwlkVooh10HGWVyiTU1mRmIGgfBw6RE439R4yZOoGhfatGAQRhslncV91qybC7Evcj+MYwJXyTISgzQpSxXobMhF95ZWFE8GzwLEB3gRVJUxPm7e0ChK544oYxsCJqP3C01ovMGNVlZeF6z56RWnx40Sk0oF7LogO7NtNJcYfiV3NTgQf4UhsPOtX4cH5ET50yOhjQEqF2trqMHzo0LB6TYQc9/ZAYDIojBsboRf337krgfUp7z8l3H/HT7KNWKph2P+4oxX444VhhSxYPTfv55AXUeeOhD2C/LMcwlT6fOT0g0LLMIpdqe4O4YT+4wtMPWtCEMxUJ4TskD7q7NP6xsjDTqJbNZkH16uuXbtOf69ZvVZwQIxA1i7n47tFr7yiGp/TTj1VtgvZDdYGx7ImiCaThTjqqKPUywWiBAKh7OGTjj8hVGOslpfLXsDxgLWMF3YZutEZviJwmHS2ez24RtKQoYE2A/fIeJEfJi1RHURtnEPTwWqPJSeisC8w1vPAZiqKN9TKPaCs/53ZyDMlOZuiA362A6yP7WQoY4i+TK0GXGvB54wfQhjbYIwVx21oc3MY0jxEhj/7CyY99IjujexpbU0BmzTqA5nA82dugQ3BlkXthNcE4wLOhF1K4Ka+oV52IfOIrOT8ixYt0l6F4pXzIXuQ3zRD5rqQR2B/UhtBxgF575pBzkPgBnvmiSceD9uASaaMkgJ11TUijQBiV2QiHKFXtCNFp9hIzlI4/WJvypEOD87HFUZVVljDBNfTWS/RI3KMoVMMGoPbzZpsAApLmiBC8OQ6RYy3JahUf1/0MKEEJauRwayi8OzUcfwOZguKW5w+UoSFztap0Mx0aHaAVOAFx3Zbm5wcvMSx48dpQSj1nLiHmWiOW/LKK+JCxwgiLQQt2thxYwMwHDxIlOrQIUPlDXI8KUc9+Pp6PVSnCY1NdhU/D4sxEomXkkjFV8q0pE6MojhNEW4t+GS4+3/Dhrxx7bEzdqfstcld7JiKhwsDPBnZVu4+togqZMZujiu8enApwsO15UQYzoQj42Z2iSYwfVk4UcpIpEI75pzxIcQUuaOwPtXEcD9qOpegddrANtoLWtWowItzOnuV1UQ4TZhnV4yNRBBpsycnwjUOFmhOnRrCVQiRlJnznrHRwL3m7w1/8Rx7XdqJ9DqwAZM70M6Ccc7n3/3eTDnu+e2ga64J4Cvpn4Ih4IJO0qYIBjGhJVpluiJX1lSpO7IzdY62bv63/3376iHfiZAh4IaCMAmL3qt55hnQX4D5oNFueagIHe2dYdM5pYLrST/+cWRXqq8PnV1EWqORxMsRVe8LnAhT8bGW2HcoZV4YfcCoELzggB977LFw6KGHaAzmN49rJzZyQwljyEquDBkiOYKsafl0nIsh371Bhi+f8//iN9AXIn9SOBHDjzwyvGXdutC/bFlwHLUE2tj9c82L5Z2NKHpvuDVFIn657/u/030TwcIRYj4IfLi/BbKYyCRKBA761WvWikMcB4G5JWhy0vdiV2s7EsPvu1f3S7M6ZCD1DpxbWdfeiMXHAO668EvFDTRcd60yEsy1sN47Sixy/HbfWbNkNJEpYI4x2NEXys6OHi2nDx1lSIKbmHIc/xzYgZ2J52Z9wPVYZ/zN75HPvFDyhpMgY83Uh6OLvBQBRYIJGZpk58K6KEb/45qQg9ndHUaPHCE4k7NZNhQN57Vza73oGi9BNTo6Q01thCcYBsZxjL1JfSxi9k7MObV1obuzI/T3dIeKshjEg8lIzerUcI7aiEj9GJ0ePo/BAfaIzivnp8SA2A27X3tn2LajLWynroSIak+vZDP1EBg2ZOqQfRsumRCa5ixVETb7hWd695Wl+qbl8zOK00TXaifiHe/vD/3NqadEStyVHdQfjnjnqWHLhg2hOcn+f6z4U/iXt/5HePzxxxQVVRPYoc0iP5k/b546y48dOzrMeyYVAaUi1igYogM245CZYcETZkHKCqEnxfcHTz1ExhHr69m/P1PacKlhXfzAfSd4byfh9ZyIXbtqzzjsBNkuQmBUVcmo47ngLLPucfDVA2Wf2XJ0mc/hw0eEfWftq2fA3mLfTpkyVfILqtcVyyNzD2vl5JNPVpYJuUancZwG1toBBxwQ/vHwI+GBBx4QtTN09KwNaimwhbh37BPk3KCamvDxD304lGE819TIFqEmAtlsG4QZMNJACA8XMRMgqKyKvQRSAIp1IlsxflhE5NnTQBrZf4yfbAiGKkX/wHgcIHKwk5+rAVvKrrGnlOWrAgLYWWD8RXhTVaNsJvacMPxpLK4FYK7lsJSXaY9ynAPlECJgq1RVxhpd5hVdYyef71xcjTwVVX8qriZA29zULJ0KA5bsH4JyqT7K8oX54nOP0ex0htuPHT1WdqJqkjraJaecoaVT9bLly7UWhtDEr7w8rF23VmuKAmoyIPxbu2atnik6fN36WJfL9clGA1VFdnJ/jzzyiPQC1zLL3ZAhzcrMI/eZW2rF0BGqg6tvCGX9PT2E7wqKTibARrQdA04+uLlZ7DlW0FLGdASlqDc1OrNwNJypMJQS1sseHIU9NuIZFMasccbCltXUhN7OLp2bc/DdqDFjwlYgVqnOAWHIjfPdBoqe29tjJ8TkVDDZXEPFkBVVobGhQevWkR4bHFKE7VHJOPrPZyw+7pENuL2tLTQOHhypPvv6w6DaOglwsjbu70Bh6JatraGzpyuMnzhB6a2169fGbpAbNoajj4pRjrvvvltjQGDg8aOoxUzS2JgwsLGfBRuK+WSBDxsypKAedcTaxUb24ov0W0a7h7JQU7W842J61mzGYiPQs6KpKfaHyNL9eZHxLtmIFBFwsbKZTuy9M8aBTgRzeu7mjQVO3xhH1hsCjjXB8+blaISdIv42owrCitoOGQ5EQVJzKBnWCT7lVKKlPz0+hGNOzB+GJLnQqyj2dnguQaFUdJ4oXh1VsbPy/0h7Dyi/rurse0/vmtGoV9sqlmzJlntvYBuMscGUhBLKC0lIgRdsMKHEoQSbXpJQAingkIIh9GYDBtxww73K6l0ajTRdmj7zrd9zznPnajCQvN9/rVnzL/eee8o+++zy7L2tdJSxl1kqLWIvGBuHsgQLIBU5vbGtlhZinVK47B3TPGSvHmO1EjQlAKTRGWbh949eNeX6nzr9jnw383OfC+IGjDf3fnXufiAn9EUQCarJ5kBN5lDZatjz78kRur/tIb/l+7bP/oOEdkHcslJsw0EizVydN1fpxUc7NJhc277e/WVOmFt78MqGhPI1HEZYZHyAMN/wmYQfTa5qrG7sd4RU9h1tcz1CCi/2rC1JBKzZG0m/EEK73pIUnKZPfUIMnL4qxip//7umCQVgZr4AJWLOFVfE4U2b4sz1CW+NIvH7lAgCqROoY+o1XYl4W+ufawzAEVpyIDtjob8cJPAd+CU8iUMrwTVnxK5du2Pjho2aJ4QW4645yMy3mC/4G3wLIciwLpREH7qD1x6Zwav5058qFAjml/bgu/YGz583P5YsXqy5xOPAXsRbwrpwQDL38G4saawpeHHW0VZ+aDgF6yeILrxaxbvInZ/T8nJgOhOXaZL2TW94EtrbZsbChSk1tc84K4nmo6YXw3vtBWFOKXYJxKhQanIsoOG0QAZ4niG2FmD4TD0G0qwW+yKnF4X3NTTg0UHRoP7GWNQ2taiuA9eOk0BgeChGhg7H4YHeQliT8Dc0VOwFGSrIfJhfhiEXBgsgT5MV0d3bF719ZDBLxizmtKe3TwGe4/l8QXHgHOaamtq67KWpjn95tykxolAkbi0R6l0RV1a9Mr7fkitEl5SIC15ypQTY5sZG7fV3fm0qkvpr154Qw0Mppfqe3bviF7/4heAXCHz33XH31AOsSKwqCfFkhkVnWBzxopNfLLqCZu94/PZ44TlXiD6g7R/cVIqPmKZEPP9lr5cSev8vcpVtCue94KUyNv3s+ymrWXqVvRJT357+3KuK1POsAzQK/bJ+9jKgjC9dfJSMHgiBjt9adswxKW1nda2E/dWrVmld2T8YK0EvPPnEk7nmV4UUBBQSFHz2Gfv0RVdeKTq45557BBU8+8yzxPdRNlAWkE+6D3bFBeeeG6tWrtRewqCqmFAs48hm/f1F2lXzZ9FYThxQBz2SShjlc3JCsDl5igG25sQ3VsxlPCOQn1ginOy5nsmAFPr6BBtEMceryNmIQj+RUh0nCCCKcEoRj0GqtW1GNDS1xN7OrhjDGJWVK+aLeejr71OsyEUXXST+snvPHslb8G2MwJz/+3bvjtmtrfImIG9KjkBmBfpI4TcgrMiKhyj8mD0MOVEDckbHvo4gVTUCOO3yMmyRNVYGqrY27SPLofQNukrnf3WuVZQS1ABLUxKilpaoqUuGdrzEeJMoPtra1ibll74SM4MRu2P33rjoggt0Dfyba4hr2bV7VyyCVhYu1HdPPf1UbN6yRV4Je+LWnXhiHLtiRcydPStqa2olE7DfkKeZC8GZxoaHc0xHgir48LXr03AfiJtBmVlC9GTlQZC2lvjblAgIRx6LHBiMsEi7tqggQNJBNoiqHmdBFsJwHnFhLyHMygplhYBQ5DJvblKQF24ZJqayqlKeABVEamyIYfCekxGz22cJ28qzzUTl0cjapa3APlBs/e3u6Y2unm7lZZaHBiWijnSETVKqCESSp2FWe8yaOztaWluiqrYmDnR1xabNG0WsRy05SqXLOZxZYBaNjX7//feLMGAUtnSxwQWB6OzUHEGsHBjKDpDrN8ColeIWLGFOTWb3tTF5roAsbGFWHBxYbCHWEKdyfISVFFnWSnEMrIM8A6UYFEMCigIzTss7MRGfbjMQY4pplpUIvrWrELyvoG9UBs7eFEN1bO2HKTlDQhlWZWFeSs6z1WHQcxKW3dAoZ4zyvZqPUt0HxdLknMpWtCQsZMjf9HiIctDzdGFRnrPJZMFAaDDdl/cZz5eVMM8vbViIMT7cVhPTrr0Vbod7eP/4S1MmphO+nXC/PP+J/J371va5zxZWVVuBmTtZizPMwhYefvdvhgEeyFb36WN9ts9VH/mwDi0Lhswnn6crBO5/WVjSd/Jojgq6QF/8u12rNnRorBnO5LZSfxL229czz4aOsOewzHE4OrEBh0lZyEoCZzqU2IvwBQ5vlAjzDsaz4/9Mwa+O+fcb1U8YMXQ7eO2U9f3Z5sginBWJlVdcEf2bNsVPLn1Ogup8Lln9p79Ozl8Y+jRdiaj6wF8LjvXXwyn16jsOv1luc8bA4cGYnZIayCYCAsYNeJP5CZbAxvpGxY8wToQthDX4GocgBwr34CI3/NWQHe1p3O5VKYsIAfpNn/pkEbwteFFOumElQnjjXJSTg5A5X7p4ifg9844gxT7C8or7nbUiEJD5Bs9rJQT+z3W8BKXKXodyBiR+Yx3tcaePyfqfjFfyiGHcAE61NKXxZr7oH7zEXhzTlOPcvHftEYd2/LKQ7nv4zHO9z8SvM5yXaxSAjVKQM7rJi1JXFw1ACmpQGEJ8k/40zGiLQ73digFBiK+pa4iaXPdgZPCQoD4Dvd0FBM/73XuKPpoX2VsPnGl4jEx6iX/hieAanndIFasHJRiyx1DUk6EmQ4LllRmLf71uqkr79idK3ojbIma95UBc/ufvVbrim1ZnmFGp5kPFGyYjLkyz9+Klr4yrvzpV6fk5l90Wf37C1VpbYCQyys2bXwjTzOuTTz8R2zs2CTpUOAxEFHlFsiPimKplomfOZmiENu2ZU+2QfH4QUAqNYLBi3hDMn7z/jmJ9X/umtykY+dMfyUFIZJN67qsDvw/7g7lDSIP3ADfhOSi3tGnvOnMPv+QFjQ0eTsUb6RtjQmnGUo88cdGFFyYI9ZNPyRCIIo0HomPfviKtqNEleDPYt+ecc4543q0/+1mgjCDcPvLwI8qUhheCfQSsr3N/p/jvgrnzNBfO4si9/F6G2Tr5gOiYbD+56BvZiWorqrSPhGIgHqCmWsLwZGLqYvIT4yljIc8jHQFKBLGv0N9kZVURazhKNjGhUGgAyDRZzZAfRnNh2AbF8ZGwQ8aDQ4ejf2g0amoTpNIJNe6+5x4pDhh84YMon8yNk92wlxGsT1hzfLQ2NEQ7dVhypWeuscc8KSwTRZwr68hcca28BTkODIWIe+Bb3M+cw9voI5/hQ6wTyh2/MY/It/UNjfI+OXYLDz3Ge3j4wOGUbpk+DI+mOmTKhDUxrvfQ09ZNm6O9pTUuvug5sfhKsKUAACAASURBVGPnztiwcYNi1PA0Y2iHr4jecswvsjQoBeaG/YTB/NR162LlsmVShFgfvEvIYpYFVSeiDEWSIlDClzOZaEtMzpx587SwDFjZIlSSO6W640+CZxYkfajzX/lsc+yErUdMPJPNfcla0xRVZGDilQVJJoEJZsMZ/sME7evoSDhuNvtEcutt3bZNG4AJYGLZdBwku3bujNqqauHKIAox9swQypZf2qMfrvZXWHgrKuNgd5c0YWnM4xNRX1MbTQ31MTo8omI/giRRqK6hLqpqq5VOTUHBw4Mpo9PQSBy1ZKnyPEM0EIldVhCwPD14OurrxWicgciCoipQV1cXuYtp0xowFgEdvLkgmgRlF2LLeY4LT0QOGJaiUApGL8N1tH7ZEq8Nngv8leFFxb2unzBt7dX+5GQQC8Hr7b3dRSBVObjKsKAKhAkXOsoMiOfpMC7lhbbHywc9TMHC6BGW+lIWKZ6PNZ31cSpVH4J2O+pZJdeqhQBbJl3zwUrVN9acqHG9/PFHiv6Z7ouYhlIeaGiW9WZdeRZ9Llu7TWtWarVncho8/ht7L3cmB3kuqON9N92zwf2FsJ1ytShzvINQ2XcWtuiLCxnRjg0BFibsTbS1yN4U+ko/ut/8m6ldF9/4Fc2PhSr2lr18ZUNDcfLm/lpJKAs1yS9B73MV3uwON8+yUFbmPe57mpcKCTccvoawWEi0kMAcOMUyyrvXid8Rknk+2cPsSpdLOytdDqDmWrvCHS8mj+Jbp4SJ8njL7x0QnwBWEeNXXBFDBw7E/Zenol1V7/vbZ721rERQQDBl65961X7ofQqq+8t9yQPwhQWfFjQIWoTvQFd4Dwjog4dQNZ7qsLbeK7nGJAHEyeqk+ITDh+PHP/6xlAbGDC8799xzxecQtqygGa4qgWwy8XrHmnGN6cC0Dj2xPvBS6NHnidZmbjKyYEH0HuD8ASPOWuFN4fClrpGC9ycnBS8ltzr81EK64Wn2btNHBDhhsYFL5gwrgqzmvYCFn7gCMPb8jqWScTguhv6aFhiDrIU5vkEKPtmNSjE6hWJVyvjEPuJa9gvvDRdkbiS8liBI8CLOAylDUpwRvpJQ39DSFn3dB2Lo8ICsuOoLAdizZkdDc0vUNzZHz/7dSgvrPvOssld+uicCIe4waWYnch2eHCuBBZcaE8kAE1nJSAZFVQomhmNgQAY/LjAdcP0Nf/DBuPZr742v3JCKE/K64i1/EzcenZXlkhJxxc//MH60M3konj/7xUXl5h/1fCveuOov1XcEwCcef1yCz9rj10g4Z92BA32r6WvpAXflBxlxVFYicgHrF131Yq0D64+MQ5/hC9Ce0QGcIbIoT06qHoOU1YEUuwCtci+wUL5XTOXQULS1z46+gQEJqewpBH3oBsMnZz7PstLKOvJc/kMPws5PphTkXMt1tA0NIJCSvQdrMPIV39MuClXrjFbRKv36+S9+LgOr4oyWL9cYkYGAPq0E4lRfH1//+tfj9ttuj3POPjuuvPJK9ZGzF+MnhtN9e/dKLkDREPQHGA8WcQTXbAwoe5atRAAHwugKJB1FEVmQZDcoEBP2PJdKB8gTgWZMLI7oazIofktcGmuK8kAwvWC3Gf0GnLWqOinXNuyAHkLgPki8TnW9zkA8pMw5/YRn4FlbtXq1xsGz4AfwRAy9XIOyt2D+vJjZ0hwNKO4ZIgkl+TxkH6FIsq7MKzyibAhTvHE2xPEbBmPGwdryLBswaMfnBr/zfBUdrqiSN9JQKeIniEmhLQKtUQwUBD2jRbSXgqzH9Tv0gLJ33Ipjo7kh1QJrm9kmWUhy/UC/5gwjDFY6jEfwA7wizAX0i+H01BPXxaz2meoTMhP9UiXunIipYnRoaNKMxITMQvNCe4SYxQy6u+VCRrDsy9i1KRjClBfj2ZQIFpZOO1haGTPypvBhIoaXcf8SKlFEld83ZWBi0RkkBIO2hMJwoOugJoBJ79i/X9+1tc/URgO3x6Bx57Q2t0iJKFzvObc/93lB6Zvy7/b06DBjElFOEF/QnrHIyXqEq7aySm5kqmsePpQ8IhJSJ8aivrFengj62NuXCtHU1dRFa0uqIgnBKm6iszOlWauq0sZ3gLQZjRhFZl5zZqU8vxJq8wEGo4AAYHKykOZ0YfYWHJGKLAchl4Ory/ELFtidUaFcM8LBvFIicoYCCfMlxWE6XKos1B4RCJXv87N1HdYHYdbxRCS8rrI9OJNB9oiYQZtuyOTAQW7LpZQIezGyEmMPgSA5bi8HRlsQdKB0eTw+EBx8JeExpzS2AsG6/uETj8Y31q7TGr9mY4KeuKgOc2IvBkIUG1wKZQ46s6XJlkgLvrZQmlHZWljGWdtL4GvkocsvKxaFV1GeGDColRKWTN9l2Ai0XxZ+7I3wQcbziliFUhYtHXJXXxNzvvTFZM2oqhKj9WFXWCqykcF9oqtWTuw9KBshykqE6IPDYjIpvkfQVlY+ygoF77e+9shq0bUf/YiUAReTcryU14f+sgftPbCXwb8DVRRkJNOQ592eWfiZLYm87/iz/3kgNW1NVyLuuOGDcdRRR8f+/R2a04G3laNOpyqFn12seoQVCisSNR96n/g3CsD+zgPR0NAoocr8nLGy7ghg1FxBuGBu4VHQiC1k3I83Fl7kdSWji2vhAM/EE0FQpuFg3M9hxpzqgM4pR8XTMwStrCSbHphv1gnex+/sURkKKhOPpH3TPvue8fA7PJxgUfpgoZ5xwb8tlLFWrKsNA0opu3dvAb3iea7Iam+AMjXBv2trYkZLMlmr0Fau7cB8QFOih1zF3h5R13xBgAB6YUPBsykRTidubzjtIVDoDMY7mRNO0KYEt2ayNdXI8FJWIuqaWqK/+2AMDx0WX/Ueg/8B9WidvSCGDvVFf293MY/ytpRw4l6LAomQlQip8bmSsYwDJF4AcpJjH8FzYzgTlInEJJOT2arapYyLBP7iEQZyqHz4Iym9+xf+7O80zj/7l2tEc8pSM5g8SEDssDK3UWgvpxx2FWX2MLTCfCKXQJMobGvXrBE8hz6iEH+i44a0S5xkKdeGe/VFf1QU3/r1ffdHfCDivF+crzlzUDL0YMux5QSEV/a4jHgSopvjwQceEB1wrTIHjo1LVkHZIKnJ4qVHR2Nzsyz87Ju77rpL8gUCJYI+9M7ZYLmDM937DwF1ZCRl0OEe+oFgaC8d5yRKtqFOx65cGY89+pjaZX/TLml54U/QP3VhbAA6bvXqmDN7jpRtx0AcRbHH8QnJTdDjOWedHYMDh6RE8Fzmuh0LeV1dkjvIqtSV4h1V/wELtSHRGAsqqyTAYpFHRsLiDQxHsOCsBBjmh+IgT0SGMhH3AT3xkrUdyFIdiJVUVRw5FbgkMiFCMLQonsFzqquim5TmW7fFzl17YnhkTIV9aYd1WLF8eQoOrqkRxGfzpk16v+6EEwujLooU8t3Mthmq2AxNyZhbytbGZ+LAoBt4DzRpYxjfsV7A9Zlz8xXvbcblc5e9AL0hS3Kfz3TkTv5IjS0aqatV7APj37tvX+zctTPWP/OM+s5+YdysGx4GPFUrly3X/OMRQvFkbwHbop94NJgjitTBr7mH6uQ8H28FfVk4b76C6mc0NxVoCaBUwJmYcOSmFBORLc4cOlYkPEDDKIjWZ/JbsLrnHNdMjNMccn1ZSPD5RntsOq41TtawDsGD8mFmGE59ZtwwSAmrYAW7e3RIrDx2pRgSBwAbcPvOHXH77bdroYD40D4lxSFu7sV1T65x3HHNjU2FwEkb/E5+be5VYHYuwEE/uJ/FxbKGy3bmLD4nKxOaMp4NrEsIvYJi4X6vBqvfFzPaZsTio5ZKqdm4aYM28uz22apzYViH89NjDWQsMBwLKAjGHH7GJEOQWBucC5lNiqa4v6MjEXtrqzImKKgIj08urCJLAdbXbCF1DQRnIigLxkoBm4OjGIvbskLoTAQFnMnCVA6QLgtV5YDsAkaVYXCFB6Mcg6P0aKTSTF4nH77lTESKucixLgqQzZhO6Ei53csellKRvCLWYWJcdKSx5zlSkCN503OAt8aQCzEdUSwuf+exFAHrEfHdk08rxLjXbd4QX11+rD6/6MH7i0BeuxethFl5sbXSgrc9KfZGWDD2oW4lw0KIhTF+556n/uBVRV+O+8Z/Te1F5bimwE+1aM3p3Jx5pszQvI72kjBH7A/67OBrCxeFokV++izw8N/vbWCgrelCCs9x/8uehLKXQlbcHKOSXNeJH3herHTwf8MrE1xiyVdSSdydbzgy/Wz1h28QnRhnbCXCQhYYYCtOtnS7j3wmbgJhxpY2G13cjteMccLrut7ytmItft8bPAi8XBwOJWDW6tUx62/fHwfINjM+Hls3bdWztQbXJ6HI6XtRJMg/U/uRDyn+irki9SfzjyAApra6qkaeVA4XG1L4XZbKqirxUtL+eU0xcJg+OZjggU4FrArQ3d2Fxe+73/2uDjTSQTpwkf5xYNuj4/gb2udanxMSBLKywHfwHtbJQX/MPW1g2TV/pG/0AbwvNMxhyHUc5IyB71kHfoN2DcsStIBkFNmaSztYJRHS7MVSPaScgdBti7dn+iMWazYVXXMyDFtinbFOlrpsoFKiAKBc7L98Rtgj5z3sM9OKkZV2n8FWPMiciOUfHoQCwV/yiqdqwpxFEnDqm2Kgt0ueiKR8JylNGZyqq6J55hzVlejqTHU9rMDrnM0oAvN8fhPPmZiMUazCEwmTLXgJFkhw7k5mUJESIUAnCTo2Eb2vc23ziK6/nRv739ce7e8/IOQA5+8H35AKWUYp4dG1X39fEnqBiDAuhMTqKgVvAtniXOQ7W+q53RAgYC7AeaAdLM4oxZyrm7Zsoh6woMU/3PL9eNeV7xFNMV+cewhPF154YZGhjP6zL5g7fuc6C3b/seerhTLyppe8SXQHzSC4E1PgGBfOeiubpF7t7uuLnbt2i1bpO89gH9I2SgffMzZ+g0aVcCLHByErzJ4zV3BC+gT8yEZdZ2jEyo8BFfz6ww89LGWB8aOMfO2mrymLz0+u+nFc+I2LtaZ4Dqk4jIJL8gIs7yR+IVCdMd95553aG9Dvq/7wFXHi8WulBCiwGwWChC+llKrQY/mz9kD2lmMAwNNhOJiK/zpBCSbanIVSVQ0znEmJPVAgchZEaBW4EkKu6pnUpCxrFVmR4DOGOlQQvB1ch7IKdOe++38dmzdvkTeMIGeEX+YZZAjzrLoYO3YIQoU8gPfhuFWrpQBC7/D+iXESDQwmBZEkQRkqZMUP+mA9bQiGvhgv/1HOTj/jdPEM+CbrzLU+W1VFHB6/dav2FYYR8yr43MzWmVor5kTJQyZSnCV9g9+yVx548AGhbxTPtmhh4RFR0U325tCwUDOsnTI8UZcjw62eXr9eSpgdB3iJrDijXLF+CyhaePTRMWv2rJSYIcOu7S2pmIQ7ZE/B9MPVlj8Gh4UcoiRlKddD7DrMmpqkpZVfR1gSI4rJh9ic/tCWy0KwzDhQxUTkDBc6dKqrY+e2bUq3tmLlyli5apWyPDGhaE3g/PhjYlgYDiX6qWrIgykn7qy2mTqILAgB36FtNqHiLiYmtGnwdvhwZSEVMNndI4xZqhw6Lo0OOJMKH2dLkOEgB7oOSEtetHSJFnfvvj3Z7VwZy44+RoyFNinkwfMhWBaC+VImhMZGMSw2MgSCVZCx4LaGKH1YMTZy9LJREfBRIqygIejLHT8+Loyggo9LFa0tTNurwcGE10QpZEtxADpUsrfBbkIJ0DkmQrRRKndfHEJZoNfhVaqhUGQ0SifnEYXfYHK0C1Pl5RgLW/UsuEvoz9o7G5R2pPDhuSgVtLGHw/0jvaLHZouxKneXKmmbfi1IyUVbHMKV8b0TTipI/IUP/bpYi2+fdOpvyIkoERKiYYpA/kaGi1gjexToo+ExrIUFWnsivC98mPt/2WNhobqsQNAZKxESCISnDilqzBmKhA9iC3VJ0MjZI7KgTj+knOc9ZU+ELSfCyGbF1cJQ2Z0NbdIm90F/Fvo9WeVx+VoLlWVBhjnEiooS4Tny8yyMWolY/OV/1jW7c/rZ+f/0j8JkE3PjvpaVMMMWXCcC3sTLMDnaYr4IYCXAms/cb1iUoSf011byff/LjFXTlQiAYDW4xD/zSdXUQCDYvy9lD5Jn5PobVFQuAZ0ifpT/V37o/dHf2yePHn2V11cKXq2CL+vrG8SH4Seu6Mx7DjUOFA4z1s/Cur0rZNohqQb8lfHDw5kDK4kYWlJQYwrWtDWfeC+EORlOFPCY0nY77sBryfc8y54J1slZkmgXmiWwmefxm2Gtrk0Bj+Q64FV8R/pXrmXeGI8LBPJc73f6aegV95I8g3HTPyuTzImztuB1HhkZFlzGkCb6bY+AhX57F2mz8Dpi2SZblKzqCWrFvlL6xpyUxM8se9rK+wUlwnWPeKbTVnIOoyDgJZGBq7ZeMRGDh6gwOxWHkYK6K6OxpS0mKyqjc8+OlPmsnHAjK3hlK6r2KE5MsmoJapUyGiKs8T95poFn1iQr8AjjTmnRD776XlEmhefujbMKHnljJC/hoV3Js/OWz1wTn3tnqsvw0f/+O0Hq8EYwh/4TZ8rGSPrnLIasMePmecwX5zDWV2h19pzZoseNGzfEjNYmGSBRGFgXW+iJLSA+4MZflIKgcwz0xUueJ0GS6zctzZme6EepbMQLTrtcAhdnCX1RrBdB8JmHODj7MDWrwPXnsxNFV7EOg4NJ0dm0Sc+BvuXlGBjQWGhbvK6ySvTKi+9klMlyFYG7eAX4W7tmrbwF0Kn3IkL1x5elnLnP+dbzdC/eBvq77sR1aod1hK6ANuGF4DfObvba0UuWxrz22dE6Y0YyZJQgXpzP9jzY+KdzM3vkoREbBwSDzRBBnUmT6TfRmxzNWYmAkHKKcZQI/gb6+gRhQsBFfqkAGYJxinjWkZHoZe4pVFpRqeJ6QNuxrnd1d8Ur35OgcDe88VRBtRYuWBiPPfqoqkAzD4ojqCT736AMzShpyGDbtmxNdNx1MOYvmKesT8ypDWqOpWLN2PfQnRUAxupK0gj3rO85554r+iC4mTlCboG+raBizGC+3Aa/yZA8b34M9PVHY0NK2Sv5IcMf+cyz7/v1/aIZxx7DM+GFQPoZFwoEyBWM1hiM8CSwF1BMkUVPOvnkaG1rlWcDGRj+y/iQiVFMl8xfEHPnzC7CB2TgyzID45QngsmyRbCsOJStfha26QTBWqRMNcEUVsMMU/Ahb87B5CetLqXJsyBiV6rdTyxQctnUaXKZILwFjz78iBZiwcKFcdFzLtJi0GcW0AEgCOcI1/RZwchonPX1KuGONqY0WxlnLsgFHg+UlYxBRRNk0/DiXvpJfzo7D8QusLgU8HhLqqK75F+/UlhGFdiWA+BIhUU6WZip3OzDg9F14KByMOM2ZHFYPPrqoDzPBQvGocX80g8IgUOeeWAT8bK70IqCLenERZAhwHPrFKiO4i+Coi2kT1MWLJzLC5HjL2Sdyrjdcn2DZ0shK+GxFB9RKBfTPA5lSJE9FqaR8gFafJeVFLkowQmKSVdJ6YFOGB/WJzFnKxGlSunut7I5MGYVv6oogpx5pvLVT4sdsccC+ixDtb6TYyGOVJmL87F489JHHxJjlsZO4NRoEqi9T8qxD9wEI7NQZcWgvA/LituzeSoIpl733W9GOTPTmm/elCyRWYkg0JI5Q2jke3sMvCcsyMCkrMDwXAuIPFfQiozdZO6N4ZwKwp1KzCChJj/HAmfZU1lWItjLVt7sjUhyQzpYOEDKSkTZS8N1hi8tvfFf1fddb0yF6ghwRsBJLuFUxM7zjSDhjD12JSOQMibmyEJvEkaroqmxocjow9jNuxg748PKxP+et03hvH+TMn7zmwvyV84bYxll6FMfl7BDu40NTXE4ZzZyEHZZiQAO9cz73iuoJdlKSDUNb8SAwNgv+Kv36im3f/QjKTvT/PniM9Adewv+0VCfYGiscfPMmbFt48ZkNR0Zidb2dgmRVnYNP0AIog3GDW0xx9AR/J5UuWDTsZCSF90CvOFE4mfZi2U6Mc3Dn13EE6EKK5wySGVLreIBMgwHXs2LZ7IuQFigD3ioIWy2tFuZhQdjFPN5BD+Gzst7FP4M74UegLMRHE2bFgD4b0HBnjufe7QF3fBf2UzaWoPKtaYVWdtzljMrL6aMsgHOSj7ZjxAceKaUiIz9Rrhmb0CbtFNZWx+H+3pi8PCAhC+/gDxBw8RE1NQ3ReeeZCxz+xbmPH57QJKhiOJY1YIvJT6UStXxT4YfwZpSjAvvB1TRuj8pna+ZKvTW94/nSmh+/9tTfZnmGIhXXfsJ5cj/+FtS4H/V/LG44R8+m6DB49nS2teXsvVEpCBzoMpkP8v7VHC/DHWhfWDMWGtRmJEZUKiXrTg6lixJeG8UgzvuuCMuvvhizRl7/Wu/chntqURKy8ePTZ6Qmpp4Yu6jsWzbSu0NzgaMfyi2yAy0gQUf6Isg0D29ORlEin1jTg8oVX7yvrLHgP/xGxZwaBC6shJCH/medUYwhWaWHnW07tNe6u2VAZHriHvYuWOHkAooL/yGV4Q5InYBwyQok7qmBsGqGLehq1jkX/SiF8XTTz2dMjPmeCRVbR4dE+9ACMUAG2Pj+m8ljJoTKMbwTxlmTY85IQlrKVrJqU5V+BPVM3u7mIfy+SDo3XQlAkjU8EhMcAYNHo6W5qaorqtVgLqQM6xlb2/s6+yMvfs7Agg8vGrT5i3x5FNPKe0wMt77/vk+0daH/s/Jcfppp8XiRYtVCwOh+pijjpbSANScecQ7wXcYl+EP7NkHH34wahvqYs68OUXgM2sKzcFP4BHMnYt02qAE3cAfoI877rwzlixdIoURwR06ZS2ZA9pg7WmP6+HP2lcEdre2ao2hNUOvbETkP9cgZ8C/5sydIw+fMgJ2dWmuZbQnEci+BPWnXdJ08x56pW94cImL4+zD8P30+qeTAtHRofGee9bZcdpJJwVpsqEh+BBxFcjWknHwthITQWdsSfbhbUEChsLmYJIgIjpGzQdctGRn6u/t1Xe+r3zAmyF6k0NwHDpl7wPuERgPmEpc4BA+ysJJJ5+kzbDxmQ3x9FNPaaK4/7nPfa42F22zIYggR4tz9hA2F/0BokAqQzY4mtiUazdlCpEgkIPKIBoYAgtqFy+/837//k5hyAjsOfDmlAt+0b98WfAbMe7KVBSO3LyrV6+KWbPa5TWBsObNm6sxLVm8RO5CmB9zyGb3AU57PtyshcJUeD6LLfwi5eVzPAQbU14WB9hSs6K1tXBz87vcaTkgHQZxhIs9x1bABGyd1XqQLz8XFizHCQiOk2E/shC4iFy2RkJEjsew5TsTQ7Juy2UzeUTF63Ja1CSkVyn7jtt2BUwLlvQPxUiBj2SI2b1baV4ZG/NUpGp1XASHXw6uTn2eKDI78QxDVmhfGSfItpHjKfTMXHxtuhKh1LAZ7/n9U8/4nTLiVQ/9WuvKpnOKVLtuaddWbTa2sfoWogwT8GcrEQV8oJT+1VZ7MxcrEmu/9fVCiRgaHo26+iQEW4mwIKg5qK8vFAK7oWGCGn/OPGE8LmOgv4KRZUEO2vR99iaYD/g53n9WpMpKBPzBa81a7Hx9slYu+bcbRTvTPRHbXveG3yufz/3i50UvpCglMI25Yx7Z+44jgg5Q3mG67E14Bv3jEDckRm5p4qpapwrLMX7a4j4rdXgPtVdHRuRJnP25L/zOPloZcFyDlYhz1sBgjo5v/ulHCwtnY2Nz7P7jBNEqJ/B1jQbbSUe//M8SWLu6UuIGVWTu7omrPvIJ3fvQFz4vXo5H9MQTThD/5KCSt3IwpYdkvE0zZ8Z9d9whYwzplytra2W94gxwnQbOgD0ctPX1yfM5MaF2WUsMO3iH4clYTgkA5HtfZ+GVteCZCPu2snHAQjOGXcmQ07FfQdT2EHE/cy8rYnV1ETzNmnAgcj/Php+a1zMfKGTQKgoHFjdo3J4P900CcoYsMDc8S6lUa5NnmpehAGXvhumf36Edn3kpn/2QPOH2RMgoUkqN7rOzrMT4HJJ3o7TPeDZCG17wmirqVzTogJeA2twah/u6pUQYSpWUZwTaqqglq+Ds+dGxfVMBVzN8q+z5OMLrCXyp8C5nELtmoUKKxNfXpJiwP3jiUQnKeBGU6vJQgiVVveZm/T76Hy/U+u98U2f8SyRafu27P52CNFua411v/b/Ffnl5fFPvV354g4yICJNWIlhjVU5vbtIZwBrA09i/nJumNeQJ9vaxx66M/gFifMZEu+xxlFu8AdAowhT71SmbWSM+G3LE/BjrjpHvi+d8Xn172/1X62z/wXkpBexfbP0L8Y2W5halV3XqdzyBX1n3lXjpr/6gSJCBgGol1EYcaIv1dwZHQ9ZSDF2qiH7BBRcUEL79HfuVOpQsTQjGZGNi3rUPZ81SrChzReDwWEVSQhkTtE/bp5x8suZj5YqVccvNN8uoIFgO0KTxCVWPJoPPob7+WHnMMsWVktoZA56SLzQ1qS14hKF75uGWH6BBVE55DjAYlFJ62/usc4bVzQZD1pnny2jF2UnCgFoqWjeJDgeIiwIuNT4WW3buiKc3blTg9YGDXXGwp0e8fngkxd9Cn3093VFTMakUrYIiNrdonoFn3fSO58W2mMoW9o0f3a3xE8OwYf0z4iNCoYyPxlHHHCX6Ze3ou4Of4W82/DnO0IHyMma3tMSOnTvi+z/4gZQyYlJszGN9WAsnLrIR2GgB+GkTHghqYNSmZCgpLXmjngmNObYWGnUtnBmtMyTw8xwKdm7ZnOgc3o+HWN4IxtneXnhe4YPwAHvEWDeuB8ZUR8ZGFO7+PsmexKEgt7O/UdgrRgYHJ/EspCgpfJeZUWTXPYtp/CSd5O+4NWvUKETJq2zBKFsbzRzB78ui09qq/3QURiVYUVWlMoaweSh+8vAjj8S6k9YlC+r4eDzw61+Hk9GPWAAAIABJREFUIvwR+isqpMUzeJgBhOL4AYpkgOFyflznA0eLM0yLftKOXDDOR19RoTHJMlNVFdupXppdu3x/4MBBCZXAmbgHCBVCK9laEEb27k15y9EyUSx2796lzZIUq8kkqFdVy43GJoXx8IJAYDrOAsFnlAbuM1YTglHEPIubI+UhMIiYuYdJEhRpSy/WB91/8KAOERGJS8qTYYu4gIzJRDHgvQuoKZ5kxgxZGKTpZ4Fch2q2KMiCkGsxFFYGY2lLaWQLhTTDliTkJ2IoDoqyIkGecogRhqFnOK6h5Inw+tBfe2J4DsysnKrVgneRIjadd0URPtpJuaapjpyCjbjHjLA8J7TP8+xB8Ri4/runuCbw1JDK76749b3yntx6wXPirJ/8qDi0HQck927GTCdlNOHFvWfKSjzMS4FTrFdOf1m2WDogEzp/4IUvLrqBdwIX8sRkhZQIaAemY0W7bPW3wuA+2TPBZw4bPjvQ2BA8P8gWfn82P/B/MeOc7tMQCq4tK0XMR+ef5QTxuaFFX/lyFoYUN1dY9rhv++vfWIwTD0Q5xSo/LPuPf8sZgIjJmLIK8nzmUZ7KnNHMngj2KnOIsGk8PfsCQwkxEcy5Y0TKCh6HAN8zRq/h6F//TQy+653R8LEkwPMyxRgt7nDphiSHRTgFPnUa/+Tdcf01CYYw9r6/0QE245MpbNqKBEoEcKYZn/lEindoao7ly5cpGBCjCBlYOg8cjNa/T4JP08c/qv5hWOHwQzDnwIZfoZCDK2dvME7mQLCK5paooQL3aMoa48PGVlZDwhzkyjxYmEFI4/ttO7ZL6KePzCcveRiyQspc0h8/lyx2rpyqQ7YnYeHNu1l/KxRWfOCV9NmHLLyP/jstL3wWGuPP/B565kVb9gCjfJx33nmiA8YGzwbK1NPTLQMX/JjvaIex2UPncXlszIEMBTwTzHFFMl7Zm8J80IZpsOx5NL1YmK9raJCV0TFuSpqB11jpkquVIVDKX+vMONzfGxWTCWZi6GShRNTWRvuCo6K/a3+MDpPpJnnoHJPBc/1dsT+FZ0pGD71ykTA8EsQ+3LRmCuZ51cMPqD1uOWFbgnnedNUr9H/wxufH5v+zW+9RIt7xqX8v0A/w1w++993xxX/7qu7/2esSrPCSrw6KZlAkmE/WRAaPvG7A5LCIYphzPA7wHfYhSkQyChJzR1B9Ch41TBm6AuqMt4Lx0z6/WclmnRkzFlpkDBQX1v29i/8qzcMTeZVyTdXXPf569Q0aYT+xt1jv65qv04UX/+hS0QvfHXP0MZpn4NYWTKEjaAiZgucak88z+wcOSVbAGo3Ri77wx7yQJQfZ4fHHHhMNn3bqqfGlL31J8avy0hw6FM1trTFn3lzxBCEeZs8W7I9+PPTggzIIEVt6/nnnSWGjjygRjJ140oHu3liyaFGCDiMLILthXACqi7Eyw8ONFHCcoQ1bUVWpNM/SKDId4V2S0WV4RGNizaBpe7fNQ1CUWzB4ts6Ins7O2ImHEWx+TMYv7rgjfol3hSrNxyyLbjwT+zpi0cLFOucUd0JmtblzogdY0tx58YWrX6b1AGbnlxWJGz5zoxSNrZu3JCPu4sWxZOnS2N9zMHbtSfU12K+uJeRio9DPaaedJvkTOrRhxEgQlAhiD4CMskbmhepHW5s+M7fwTmgNuoVW2QvErEguGh+XEmIDlo0h9IW0xii4yqaXX7RF22xYvDN4pPlMHxkH9I1iIcWvqqqAN9pTzNrJQ1xVrcBqDBWcARSYBGmDUrpz9y4plikmQu6khDkuCydmbMJbZVcgnUaLV1EUhJ6Sa6osmDMWM569e/bIRYaGhNDL9woiI39/DvCiYwTpPbNhQyoiRxrCeXPlokdrxJovK3xOR/iCF7xALjtbF2H+4Abps1NQwWzpt+EWTJgwuhl6I6EIaFYWKsVM+vvlLpT1W0XfeoU1o/Kj4Bzk4FWhjcGMu0xVvVmQrVu3KKMKE8+cYsGCKGa1z4pFCxdpXIqCz2myWGjmgTm15wGLCsTAAczBCbaNYnNogIpf4DBmIQcHk8sNDLGK7ezWfyxx3AcTUF7mykq57FJF4AmNVQdwDjKmHaBQrjchvG3CaBXCvATaDBeSEJ4hL0UgcsZBlgOpp9emEG1nT0bxPxM8Qb8Ezik7U2ZSRygBHPS5/85PrPlAKcxYZ5oSvVoZlss9HXwUm3NMhjwJViJysCrKI+M653nPjYfuuLuoB8G9tvR7c3pPfP+0M4sN+/venPrD7xYuf8OIykqErfc+wG3ZKD9TQkOOQSjvM96znlqXkZG4+9IXxBk3/0DPs0KGJwJBACUC5mxh0O0Ly5tjczxmC8OGqvC57J3gsOW5drt6r/t/uY9WUNy259TeASsYPW9J1sh5//xPBVQyWVRBM00pWj6c7NmhD45FILi6DNHCy9Xd3VPMnRUe5kBxAznQ18yTtuzls2XtkLL6JM+MYWf0s6zMS5H/wJGpWHuufqv4aetn/l7jsv9kUVOa+cFD6X+hRGQ89l+df01cceWL4o4Ln6Pf6z/+Ma0b8RBUnKiZl+67viP9b/27TyZs+MAhKTvCr2Jx7+5Wtem6jyXlo/GTHxMUA2scVj4EdwnJQ8M6yNkXwApwgTt4EwV/1rx5hRJhXmoeamHedMj3zB88DC8xvBj8M0IQfYSfObYB/leOWbBHiwPVaV5VdEmSaxTuflkZczCw37Mu8EML97RBX+CnEor6+rRe0C37gP/8TjsIlIwDjzbjvvzyy/UbHhX6jKA+OjZSxFG4zg/7gXMHwcBnmunJCgtBr9AugaKMzxZmG+b4DsHDEAYf3jbEiMaz0sC1zgLF71Yi4J20UdPYHAM9XUSliofZ2zkwkCB53N82d2GMDh2O4cMJfua96X3rvVl4SsdT0LVCJ7N8UEF6TvGXyfiv46wBR7zs0QejZl1SHlZ8J9Hm7a0/i337gYuNxIbX7YxLIlWZe/yzL008C6hpdXUB78VirTnMweKkL0Uodype7qHGAM9XjE1TY2zYuFHrJoG/v080ByY+GTkxVtbFjh3bJaQhSNnzIKhwhpbRBwyZKqTV0qK2nRCG3zjfOaN7urpTnFhlZXxx5ufjmqFrhXRwIUroDOETZQJvF4IfaTi5BwMoCqwU/pYW7QOuoR9WJplrBELOeacePvnUU1WzgTOedhgXZ6WDoWmH5wLROWndSalmVq4uPHf+PGWL3LNvr561fNly8YDjjzsuvv3tb4sP8AKGtXTJkpQmd+1arceB/Z1CQZx8wrpoRGnIqf+RmYwCMB90FkbTj+HF2hfjY5KhmDNe7Geus0GPPWrjjGJvct0TG/HmkcZ2YCC27dwZHQcPRv/godiwZUu86x1JQeN1zQfeJRntrI/16vPNf5zkwPqamlg4d3ZseSeFQiJui4uKe1AkPvLDXXH5aVcU3/3TNz8fb1r75rjwolTR/BN3VEVtc2M89czTkt3Yn9Ana6bU/hmOhILAvLPv4QvMP9cxjyAhiA+DthxTxjXMNfcYWQNfguZ48Z+5mzd3XgwNHpbsh+Bvviio6dCQjBPwOjwoyJG0y7jZ237WMxs3x4YNG9WmMi4tXFgURKWoIIHb0IENiDzf79l7k4Kr9ksxHx6jUv2Iqohv2bo1Hn/iieSJYJNYONIiZwuFD0yIHkbsYj9ciyfAUeoMqKx80EZZqCACfueOnfpu8ZLFRYoqDhdpNDt3qhbDL2+7TYpF7fs+WCxq/3XvCSJD2ZhYyrZs3qwFesMb3qAJoQ+0L7f24UFlJGECmEAYqQT/LExb03Vf2XyMCwJmzBLssALk7CTJbZXyoyPoKn1j534J9Fu3bxXsqn1WqoDKwt179906MCjQQT/mzp2jg5kMKSgS9tL4P0QGU1GQcISsEFgYUDwgOvqjNF0rVhQFXGAUFpTxOAiKMzqquA02NtYV5oc+2mUuWAIHENYP1a8YLiz4pG7T4dbSImKUuzxn27EQLmacIUmOzDed6LBzLYdSMHVRdwGcJId1Fu4t6BeKCXjanH8YQvYzy14xBBwxz5zKVMpQZn4uqlf2chzRhhSQoUKJ0L3QBBC+qqo4b+CSIzAij9x5j+b0iP3g8U1Oxokl5eH6gkp//xsEe9Z9euyBadFCmSx501KZ8ltZ6PXv9l4YimHYk5UQKxHVNXUKgLQXiz3Dvcwhz+O/FYQyjMKCBPvEL1teBdXK+aahtzIEws8vCyYWihwMxm/2RFiQsWBoRV98RHMxHgTH87uVnXI/rfCUFZfCchooWanWDHRu4Y5rzQ+MtS6vosfDfywxBKa67zyP7+EH4gkdSZof+euccSY3dOjat2ueV3/8k/rmufl7KxGRk3tdf3v64bqsl77/0vfERc+5OH74g+/pmQsWLpbg8/4Pf0TXTVci6j92gwQPAgT7+7AgLtDnZ9avj8eeeDI+3f6PxdC+te4bcfzqVEyKcWDlxzMB3EYxUEpVSkrBVH0VL3U1sRLZUkh/DEXgfmjAOfGZC6dYRaAnywtzjCCDgYf74GfOjw49Mo8WoOgz/BgrIsoGPBVjCgcltA0dcg2HsdfcRiJ4KNcyTxy2htxBm1aETZdl4dDGIuiZQ5jxkP/fSjm0WFFVEfv27S28U/BoxuH9Zs+EDGPZwEK7svADjSI7zeEEObI3xWekFVPjm63klpUIPMNKk+pilzneCCUCpREvnSAR9Y3R3dkRY6PDUgS9V6xEMJbmtnQODfb3FOdRme599pcVfAJ7zXMQ4Mldb0UCtv4fq04IFzw0jQ89/EBSuCNiL/jqwVToa/FrvqzHPfOlVxR7EX7En+ggezpYV+YkwdsS3h96lPU6W0MdqEuq9z1798qAtmHTxqICsKorNzXGrPY2VQ6mfdo0tp/14jtoyjEw0J+zFaJke89DW1xPZWjWe8Mzz0jpFCyprl4VoaE7LLOLSJPc3ZPqDdRUx7Lly5S9iX3COOA3pmOCu0899dQiXgZvATTitrln7doTNP8oFRhwMfjt2b1HewDZh/Xk7Ed+QEmgNpZ5KGHwd/zqLqXspD9cS0AxQdg/ueUW7Vfa2bRxYxzoPKDfXv/61+s7lAwMDM+7+BKlKUZ5QBaCd0juANPP/m9tTSRUKthqQ6HOECpV50xsuKmsTOj+XFxRHvZcQ4IiaMgvytIFoqJ1pq7bumN7PLNpY+zaty8+ceUNMXraVAXyv3jv1YI8X/zZFPd2659VyPOAAlIdE/Hk21LxW5QIeyG+dC/V3A/Fc9demvqPcyLXMrQS8bHbK2JgZDAODaUsnuUgftaJ+fR/e1cd9yIhv6pKChrKAjTGvBnBAx3CFw1n1v7MHnKeowB5eRcmk1e4kcJzs4saaPBu7lE2r6xoIyvJcFKfvJ4q/lhTG48+9rhkZ/iqY7kw7hNcLyNINsqYx8AHFZMyPh5tLS1SIkgVfLCnOw50d8Xh4SFlCQXGXzE4MDBJR8rWPTOwsuAANnaQ9IVdXYLkwEglcGbrSlmJsPKhgxyh/MDBuOvOO1O15sWL4phly7SJwEJCOKRD3bx1S/z01p/p8+xPfLrga/vfcbWIlrRpEB8HDwrM617zWm1qWfc7OlKq2dExMQjBE0iF14TwX6n0Vywmk+fsIDzAEA3jcCXEUDCGAi9ZGyMjBYyHPOswJZQINs7GLZti+YrlcdzxxyniHujA9u3bYv6cOaqOjXBOfnFBiqqS9wNCYNzMGcoD32GxkLWO2IZcoZXrmCv6xW8ES7GY4BEZXwo2TWlqbYVAIGae8EbAZNjwEt5zRW6IE0VBFstcpwOvC4e9805DoKr0nV2VXgTmuagI7YCprGwWAmAJqjTdI6G++nfHVdi7oaxQtYUn4oig7MyY2Bgq3mf4XK71YJjRdKWnrKAwV319yStjxnbOGfmoS0axKSVifsQDN91VFJCzwsMYT7ngnKmzNpdl+N8oESd//9vx8IteGqf84DuFhZD9IYtinu/CilNSIu5/wZVx7q23FEoE+8yWezNmKxHG51vA5lpVzJ4I4URd/4A9YKiDPSMWjC0Elb0ivLfy4N9txbS13vzDioGEs6tTobWZn/9cYfUsC0fmE4zf93P9EUYMFYyblDuVcZeLty38ly8V85dIJaWFdVtJyJOjtcjMxu+Gb7D/+XPSCNqwF8PzIVoaH09pPvMhaSVWii0porP1aOL9U8YP2jr0jmtEdyf+3T9oHgw0m5E9CbE6kVShREwV9o2fvubHcfttvxTEMSqTVXzNB6c8HYY0mQaBNOHW7ujYpyB0BGGU8u27dsUzW7bEP7SlGI1rDr0tTj/tdLnJwf5iRUXARZHgD4EdQQdjBcRDZiYwxwhsDmiGL1kJY72hJ8fM2CJLf3/+859rPYBSWGCwIM2a8xyu4z0HMQccVjIEMdqhXcV2DCX4IdeZR1kZtxJBW/BG2sPiC8+xVRkBm7Uyv7eVzTwUXmsl3uOAByNgoSzs7dgbe/YkPk0faJc/rnXxKMYpgSHXrzEtIWBVkpHpUKpxYUggv3uf2ptSVr5Nw/xHkSvfx1ww/xTAIhsgCrY8VY0tcbBjT4wMDxYF6egTcCbH7tU1tqiS9UD3/sKrxjO8n+1JKTwRGaI3VUQz7QM8fFYkgAvemj0SFz3xiHiF6itlqOtwzpZliJyVLSv0jo2BF+m3EiyQ1OoEyUJz2qdKL5sUCVABeC5YWyztq487TkqEvDpjY4LRQS/NTQkKDU0Rr8jaQmvQFvMKvdgyzrgNcQKSxDXMLXSA8oDnm2uQOTg7pRgtXCT5AwMe66+0mtkAyDO3bN0sYyl7EhpFhoIW7ckS8mJgQEoI8g30gNKCwsDcbNu2XbTFODnrDg1QfXwsTjnlFHkVLEACbeJsZy1pC8/DY48/rsrGlzzv0ti2dVvyDjY3K9sSVm7kFvYpcglZHs8840zJLMRU/OxnP4tTTzlFGZroKwkY6BOF66AZe2wV6D/NSGijnmIilGWzSvwEYVW1ILJhYGQ0VTkH3aFaD5UVsXX7tti3f3/s2LVTBqD6mrogSxxC68Dg4fjcHySjDK93nZYgn7tisf7vftk3YtH8BTGnfXbMnT0nWpuaYkZjfdz66vF47c8Xaq7eemFSKG56skp8DqXv6LGUnh0l4r7K2xUjhgDf0NwUY5WhKtsol46XM29AYHdsnKFGyCkUvpQBilpl3T2iCxutfd5Ap7znfp/hPpMM+0/ejRHB8aBhaBBPEc+nXdaR50q+7OvXEOTJbUzZnEAgDI6OpfncluLAXIQQZfPopUdpLwhVoDTSCa3Ds2RIGBlVYDueeDxaKBCbtm6Jnv4+pYtl7QRnUopM4EyZmSiKPheIolNsACkaGau+afNmdRoGiTXezNALa+HAcRZoYhRYQbsm1+zRy5ZJWyI4D02d6zdv2RIPPPSglAhyTicI0WDM+up/FgRT8/ar5RYm0v3Siy/R73UZHwljIx8ughILAsGyASnOYW8EDYkZ54w8KCXKeITLRjmxp3LRawJzWjsJbjn1GZ4SlJ/de/coSp3CK/fec48EHYIaWxqbdDjTt717Um7ohvqUkYrvWGDBpnr7BHeioqeIQBUvyRSUrG4QlyASkyGliZ3HPeAgk/BMwCnY2OTaNyQlWadxG6ZMOawTBALDb2xMedBhNNS0EGMeHJJnCAJH+VDBksKzkAQwoZsUrMwcjadMCvlloVaHokRWPTnRT/Zo+WDSb1kQm7IUJ6gkLw678ot2eDhzw0ZSJoCKSgl09MF5k7VZUgeOOBglAMakGJH6PTkZK47JxYe4/omI8ZOTi7XqmlTUhtfWN/9NzugzFcZx9PVJQPzekV0s7knAk/T65RGj+M0Py9759tjyiU/H0e+4RmtV9kJwdRJ8J2LDRz6um1e861pZ46EP/a6g8XTwU8zHh2sRTM54cgVV6GloOGWvgjEyD9wD84a+LBjSLsV9BI3C/Zz3BWvAupaFGj9XVrrqZDG0pdKKDLTSfcPUXM/72zR/R3gnyJpEYgIsnbkOREEMpqesaI2M4MIf13x1/m1qd+H1H9S9vGgHBqiaErlSsHhaROx4d8pOtPD6D0lBhIb84vrCAALNSvhx8cx83UTab9AcvIl53FsS6Gmr8eq3iukOfzbFH/y216vzD02zIv75YETVX/6F0usND6VYjDd33KgrfvWCf4gtmzYlgXX2bFmz2AMLvvVt/U5Y/02XX6b1A25D3xbMn6916NjfIUFBLu7u7uge6I9XjKZksD9qf1WQRY44LfY7KQSBa8FHqW4tIQUPSw52p75Eyq6SeCcv6I2XPQi8t2XSXjx4i72pBOL5XgTO5NVJ+PP+gZROkraAVTIGklhY0GRugMIqZzzQI2o5kBI5J4MQ36uqEi+D9wNjwZoqIZsYhJxFxPAlxgcv42XBkcwsqsCcPaG0s+3d7y6WcMWnEFooJpXSclKAD2WH95oHCfIoCCnjF31PhoEKrV9fd7doF2bqTGFH0J/O28QH2E/QYLK4k+FtLBQTwTh1uCf+wPjqKNxVWyO4L39VtXVxcP++GBsZKlLKJt47ZSSuqqmNxtbZcXDPtsKTUvbq2fJO/7znaYP3RXY9FAhh3GkYTy8ezbRXivoR+YyQstnQoDOZeXVqWz7z3rFEszKETedkKdaS8wf+bY89Fmp5IMg2xfo21MfOXbtkJcU4icDsWMFHHntUSvi+PXsUmMua4RHgmQjg8C2Ma4YYM8c3f/h78X+//A6tIWtArCVt/PTrPyzo4eoPvLOoqYAlmarOKJjQOIXuSBVKXA3KiehyoK/IFIYQKojyrFnyfPGZYFuEe2QDPiNUwguQkR544AF5cVAukLcI3EaAhI4RTPE40T8UAiBKGHhpH7q7++67E2yFCtEI2Dt3aU9gNFTWuaqq2LVzl/pBtiqKzzFmgm8t6J649gRdr5Tx9fWSdxwAzHeGAhvu7HOgMBrmWZPHDX6c4XE+s1H2KCAH5AlFsO/QQDz6xOP6T5Vv4mhjojK2bN0m+luweFF86rL3R2xKDb/rlUcqEV1/9L1YcdQxcdZpp0dDbV0MHToUC+bOjZamJo2ZsbDOgj2SunogKZKrqk8oqn4+cP+vZIwAPtZMMcmaKgnQzLdr6DAX3AffUiKN2bNTjNnEhJQ3x8RACwO9feIPkks5K3IqfycFYM0MtWRPiM/lytcYwA8Nkr61UjB5+o28KNm2ukaeMfaYMk9OIOsMTaEWgHs3NUdHV0/sP3BAmULpA2mNaZ+gfLzXiss4eDD27+sovK1G8pAZb+uWzTFnzmzVP0OZ2rl3T3SQLONwqlMhJUJR9Nn1mLyJJa6Tv/fhz+9ohAyWiYRIf+srW5/RsoEzYRFuIXUeUec6DGrE3SAktD4mTFHhuZol7Tbc/0BUXHh+wWRZDBZu9arVhWIDcxWBZkVAlloCpRGycmpXH0q2/ko7zkqEq2AWyk+SR7VxYIoc0ghFaF0IERAzweAIaAgvwsFVp1SACOjKclTfEAcPHtDBorLnWDPBlavi5WG1Q+5fmLAZt4UZ91tMOZdN5+AlB7fXgWA/2pZSkKE+jN/QKpiXLBekRcw4Sg47mBDwHgUuZaGcdeQ3LBnG3WcYsvCLjNFKRNlaJquvsjWNJcND1jhEPprfVFjKbnULetO8nslylRpQUN4RAdi5WBJBfIXFLCs5Wh8YmS3ETFhRJCkpOwjj6rsKJU3E0Uv/NjbVLBfJHhNbC9KVEpFrlG2uvS71nROb1ODv+8BvJfEXz5z6qS/HNf0+JaLc2HF//Z54+oaPxNr3X3eEgsVYn/rQh6Nl8eJonD07Fr/iD4pxpm1l1Qv401RO+GKfZgWSddCyZAyqhBkl5k4CvWADYynwPdE4LkyK+kwpNwg4SZ9LQnaa5qmKuOX2UAaSB3JKqURgRRGZMi6kAE1ZKgna9FhK9/AMP4uWEo1MRN/NPymmb+YLL08xK+pSFvzzr0X/yKf+gyQAtL0wYd01nvyaUiDynOR+lp/P3hNvGR+PA7mt3870fvcvZy1Lv9+b8itE7UUXas8aF48wgkLBmkLzWIDw1MKsoWfWh//JUBASqhubGlTRlPcEBnYe6ExeTAQkMs8MD8XrK5Pb7ZZ5r9VBygHEC0sWz8cjgZV1RssMjdVQHPpAMB30g6LBvNoTwUFmOA58wx4yeC1/ZMGhHQROBJbkCW6UwghPwssrYbiOdpMiCCRDh2tPgn3wWWdStmpL+JA1OinR4i1Z4EX4RBFw3IEzwkgAxnqfFeuykQu+LKt7LhSIwN6Jt5dz7sc/1v95L32JFDjFJdUlCCx8V7yHfVJZpYQb9MfwDOAEzAHrhzUvkWgyflhhLlv/DU20QUG8NRttkuUfBTkFQvtlQx8prGV9HxmNg/v3KmiatRJERMYA4HdThRpnzl8aXft2xuDhFItho5G9imXIoXmEhUNZlmVgZN8m6KW8FOIHiS9wZvp7vpMnKxsgpRyR27+3V8KrPDe9vUqBjuBL29BMmq6kTFVXp+xvePwGhwaFBEjFxahhUSlDHJV4BYuNydi+Y4eCWClGiyA/d/bs+M53vl3ADgmCxWtAGmIqXUP/j944VRzvHf/xHs0LgjwoA8byxJ0PTW3sUkbYNz74Jlm8QRQgDEJ7J6xZKzpgfCgTS5YuljKAh4M5fslLXiIacgE51WWorNS18AGhDfL4v/a1rynDGvuHVPH8rhjVykpBmYSHJ2vagYNxycUXa7+Q1h5PBOMj1S5C4n333af7zjzjDMlPGA9+9tOfao+97GUvE+8Y6B/QvmTczA/CKuMQDDQr2GV0g+tEqHjctDpNZeQBRpfE61MWJs4DQeCRnZBBQIv0dMfTG56JkYnxePzpJwNf1ujkRCxdenR0d/VFd0+frqusqYrOroPR+8kEQZp40zeirqYmfvn5FPd13h/9aSxfclS8/KqXxAyyzR06HA21tUKpGHppXoWcdtXyqQDrB8cSvvT0DiEIAAAgAElEQVSXP79F16KMojx0dnfFrDmziyLGjs9hLWxQYa7wNKHAMX8ugsner62sEhyf+ffaguRBqaUNCikzH6wFCqRjKpSEYWgwegf6YnDosPY3cjLf4wHFWI0nAegpsiT8m2ewRoLujYxG68yZsb+7V5BCPqMs4MmwUoecCi0RCgAcjPE4tT8GDDxVeOJr6mpi1tw50Ubh5ZiMwdHh6CJRy4HOqBg6dGiSVK0UjCsE7OyFMOMwZMVWZwRQ8s3ymQ4xoMRYyingEtPkm+1btirLErhF4Ewrjz02Fi5aFM3k35bgOBn79ncoSOOhRx6WNYm/NWvXxMte8tLYvGGjsiYR6JMEmYgrr7hSmjMTrxoQpVzwKTVYYkRijLU12kzO4GBB2O5ttEgzUNq3BSbdn6xcHKYwrc6DB4TNe/CRh9R/rLZKNcjC1dRE14HOaGuZoeDFjn17cwrFFlkScIlCIBAnz1PK0uzW5L8CxXLq1TLEDBgZfUJxgSE4LZhx3hCGaycQHAXjZPMr0FwW6JTjl82j4nUVFamabI4VQRinTaBQCBhSJHKwbQFXml5ozrEFuYJh2fLguZTHB7hOFjb0PQrAtGJzvz+7Uo4TyHn+xZBykJdTs5azillosAsePN/EGVMpBMdiCku5OtYXh0PbrSko6966XxYBjLecc/7U4fEs765blL68e3cUuGA+3/Q773r2H59/713xk7POi0t+dXvyDE5Oxi8vSNCrM29JgrC9S2Kg2XPGfwsffH+EtZ+g8fEEGYPBOIUbtGYLpOERHNTOb2+YiC3Mhk7xfAldOZc1h7yhP2XFouxpsvLnvvmzvR3Tr3U7PGsmhcZuvDE2/nDKEvi7ppbAas/L3j+dyva06F9TwDX7yv33GL3XPOdH8DKy0IwC+UmZVA5kiFYqAxWx/X+5zte9MN3wo1wl7oHr3ltkjGFv4wbHCgZUwoXgWtpmpvgEio7lIHrew28WLJgfM1pbdP0Tjz2u7EwIjaR8BAaJ4+zhZ56OL674YtHTN2368zjpxHXK5oSisWgBGO7uaJvRKis+0NEEOagQjADjBfxAkNHxcfEyXghf8Iok6CWsL3Pr+htYcWUla2yQIIL11RlNnJ2I+xV8ODFR1LCAF+G1pl0OZSwLCJbse6+VP8MvTUfMG+0gVBliRduGKHEv35u/2zvstMfKJtXeHk89+WTyxrzznRrnjL/7tAxg3Ltu3Trxaeab9SLg1pn2GCtCAnPBWHkPrKAWxRWPXo4D4vnmkfLoK4tKOqs8Fgv23EONIilA2Tvo4GoyJKIcAF+DNqER0smidDuDU6J5vP2Jn/CMtjkLY/BQXxzqS/WbDA2jD+XnF0atnOrZ/ELKkOoeJGUueXTGFc8oA0fO0JRqCk1IICzuLRULVQaubJCEtoqg/YoE8aRfnLtYUzmHeRF0qzSyA/1KgkKAZwMBz329Uib4TI77eQvmi2aEAa+ri/vvv0/0yzMMP4HXecx3/P2t8aZ/fIusyigEwoRnBAZz8tDHUvE8vaaOjDjlX8+IFcuWiwbYF0BFgBXSd2QkBEsCu1EiFPyeM+N8YWLKY/mK7lcW+4M2kDfoNxmWeA+SQfGauVYPY2B/4kFDEYGeiGc468wz5a148IGU+x85AEUeRUOwwJERKReKTZo/X5l6Vq08NvACGUaDjIJ1mn4yB0qgMZyKhU4vRmtjn2HGR0CacpITLNkoJkrvKk9xSvWqtUWGGBuN0Ynx2NOxL9Zv2hgzZs2Mx59+Kjp7umLbzh0xs312HDjQE41NLfJUAqPp7uuJ2f+dLH53xXn6f+GfvS1qJitinBTWM1rjD696iWpbNDJXWOgHhxQfk9AbKUGBs329cOmBOCvuPSLo+rM/3amUwSQ1qKipVhIh9in3ALeEds17XNkcfkgJAtYJXiSvxfh4nHriSbHimGVFjI9kr7GxIrbBqVkp/EbRTNYLTwZr0TyjOXr6e5UdiuuItYFns7bwFvgKewhDBt8z1zLW5LhcMlfhiaAgHzTk4oTQKdfjReMeoP+0B13ZIIHcyNq2t7ZGT1+P9nHTjJaobWyI6vraGBodkeG/Yvjw4UkmylWnbfGQJSRb3ySo5/RWybpSq8IlMF+IHYL1wVs+gAVngaWNjceDDzygSoJAgVAg+Js5qz0og44FibzPRHv/97e+qc8QFxN56aWXRnN9Y3znW9+KRx56WJuANs868yyl1cJSj1UNiztEzYSgPcmCTn5qPBLVVSJYj4mJMeEL6zd3bgqyzG1wP+NMQkad6mGgwDgmYtfePYqJaG6dIW8DGqUgUyPDcp1BvHt374nenm4xl9YZbdrsWEcQ/NnQHJQOzDQEACbH9cas+6AkgM6Bg+ARITIVV6IwXE1NkYkJ5miMJ0wYd5xzOaOAcLC4UA8eEwcK4TJ0ilfFU1CTIheQs+UBwiqnXnXgobIpZKyqDsJsNStqLVC3IwfylgvSca2EPQ62nIe8nEGJ344Ils7WRCk+2QIpKzQHCwLGNO+ZlQvaIZPW0MlHpg/1ebDCflEs1bckJULMqT5ZbunTHZc8f+oAKb1zboi783f2yf2/KBDlB1x4262amzuf65JioYxLVhag2bsufn6c87ObE+SNYNuaGv3Zeld4d1gPYnKqkztWLt1sfWY/OD6A+6B548f5TTRQSj07fRIs/E95kqYUmDIfkHUkewS97qKVaW2XhTutvwp1tUXFf/7X/0iJcIwE7U5P+br8P/+jGA/jZP8zXy6WZis695r+pcwQUDI+Hk+96lVHDP+3KRFZp9S1KaHlb76uW5W++1Eu8HDXO66R8Eq2OdYGuChWMnia+HFNbeFmtiVSFvyamli0aGGsPHaF1u473/p2LFq4INrbE5SBVI71LS2xed/u6Ozujh+c/e0UOJiFoOvPvF5CBIfHof4BCT/knpeHtqJS3+Ph6e1L1Xg9V/AZXo5bsOfB3mnzKgKr4UOtwD6zxZQ55XrTjgVqriPtpFLq9verkiqHsnLXNzUX8AoJUNlCLQNFFjbhpxzaPtj5jEWQNngpo0620Bk6gEBAnxW8XVUVBLkqcLS1Va7+zjen4qK8SCPM+Dl8jY1GQFQK7pzJid8RPNgPKEvME2swhnUve/DcZ651X83v6Vd5j3vPDOa0uzZ6SQhCsFetntGorkpxAaoPNEjNjnHxekNc5RPM8EfaaJs9X97jgd5U58SGIgv6fq75qw0HzIMVi1RsDk99isuTsKl1TUVRkzEOyOmEcO5lo4OVNyyozD8vvuM940CJhV6cNre5hTVMXgmMgcAo8DwAbSJTDPA2p51EieCcRn5gLmU4mzs3Hn/8Ma0J847HgOfYk4bSgGWYQGrgRKwh9yLAI8ihlH7vLf8dl33qRRKAf/DCBCnkdfXT16qOic9uBP9NGzZqH7P+ZGdCiYDG+IxiTbuPnp3KSp7z2LmaK/NC17BhPvgOqBKB7FZSUGCV6CLHIGDFpu01x69JHrnx8Xhm/TNxxumnyyDBHmQuETpdJ4W2gSwBhbnqxVfFju3bxWcZswL/6+p1rYVsjLDIUYK9k97VfWCNs3HR8zE9NgL+CZ2C1BBdlbxp0DsBuoMjw4FMtW33zlixelVs2LYldu3bG6vemd21ClVI2ZVsALz9T3fKbnj/P6XMd8/9y7fH0QsXR1tjU1RPTsaF55wb9VSsb2qO8eGkgCkLlJTsBHVH6eT/R5dPebcJvP7yr7qEtoEWZrS1xoz2dsXCCkJUW6vvmR/OTmdEYg2hkyuvvFIKBPIxz1y5bHmctu7kGB9JGdSgB15APVkXPtMmew+eTSwKNABv0fPqa6O5tSU6OjvUHjwOrzHGC6Bs8G2M5ngZ4NfIYm2tbZK5oOtJsnOuOi56cuIJDMtA2M8++2x5nAks5z+ZvvBK856AatbJkK3qigopEQTIq+AfcN+aKkHQUE4qxkdGAFgmjOmzYNYtTDgIioHwB8MC+4VFhswETAjXMiFsUAZLsbea6qqoHB+NRx58UAwdBkN57YWLFsfSY44WEzoEjqu+IR544MG481d3ycIg13FjQyxZtFiE8P3vfi/OP/98tcuGwgOCVahsxTSzK1sU2YhWKsoErkA/RaAPK1CoCFxjYzjVKFhfLN7AO+rro7+nOx569BFpw0+tfzpmzGxTQBDEyAahyAyTD6p19bGr4pmn12tjw+TB8SPYonSxwKkgzyFptUAQ5BqsrhYB0Q59pW8I4xV5bSBOFzRhjmGKCogZHZXXgfHL9ZhzmMNwUF4aci0FmABeAVm+8mFurDI0gBeCuUV4sXCqHM6OD8kVi23pp3/KlJFdnvY8SADMgr4tHEd4J7ColTwSZU+ElRX9zzhoB27ZwlwoF65DQaYmKy8Z6qRUrrlqNEoE/VxxVjYDB5BK6vxGrC0SfkfU35IjpvmhpHNc/yzm5qnkchEoETMyF/1ucbz8v7256Je3am1ue27OGPF7mjnr5h8WSlW5xoXmT/C7MVkIUyxMSinM+re2cmgkgS6lGk6MllSMHB6GQhw6NCA3MkKIBfuyt457jI33YWhBw7wCa5SFFXsCrCDLZZuzo9E+/eGFYMY9wo/Onh0d+xJ973hjxpxFxIIv/WNKd5jrbdhLY++eBHACxapSoJj7dwRIvCIZGuxNEZSiMu0jHVqj49Hd1aPg3v53pkDx/+nLKV2/Mu0GlIi3PudNhZB82umnSzBlTyDAWgBBQJDluDUFAmIUgB+wR9c//bQOMAQFilCx3sbc4vGFLzOfPQO98Vc7U0xI5Jz2ViJ++Cffk9BMQaz+PqocjwsywTxhnZQQRl70zgNF/QWasbDLe1vXWUMOHdYDaxoHrZU117sxbItrjYl2BhMKWFlo5D4EOdrmIMVqSvC3PRbwOvgYgZ7wUM+bPW1YY/kd+gdvzcmGx9iKrQQ2Ah57e2XY4jkHuw4qVSgKzMXPvTjuufeeGH5H8kTwuuK+B1KK5P5+FTSDTtaddJLOKNpVcafDhzRPrBHXsB5tbSn7DbU78JYjyKAsIihL+R6fkDJI4HVNZZVgSAgEgrTmYldRVRHjk+NaD85Pn1WeQ/gu88D4mU/xPTwMXIsXYmw4YjJ5mzkzKErHHh/oSd5pK3ZW7sr7h4SctTVA1RLEzXERCs7wK3vvCXQWbCnDmG3YGRhMmansYaQd5saZiuwhgS7sKXWFcta9pa5Bwqq8JFjIRxMcCm8EexeLKOsJxAkhUaloCbgeSjVLoAEEeBRShC/uRYhmrZxmEyXCtUYQ9lhrBDmERZ3tCxcKcQGK4KbnTOGZ/uiO16dUrFVVKctTa6vOaDwPrMExxyxTDA0voFPwdkGZtu8oYCsYQm31P+P0MwRT4V6MjvS1jnTQnLF1tWqf+aN/zAe84C7iNpYuUX+p90B/LrnkEvFN2kEhZmys/4L5C+KRhx8WDZ5z9jmCwuiMHx1LBQxBROCJzDVxCGoHggidENwLrG/WnFmKSTk8hGclZTIkg1bFZKUgeGw44G6cL8RAjYyORytW/BHkGeLoqrWG+w8ekNdhX+f+mMCINTEZi44+Km676y55QDs6O+NPvpYyA1qJuP/1B6MyJmKYeKTJCcU8VFVMxmWXXhJnnnFa7CHT54HOOGrJkpgze5bivMisiSfL3norxz7PPrbiJ3H1kxeJJlkHy5Tspb7Dh6OxrU1GGLxdzCmQUkoRIAciQ7Ke8Gb4zZmnnxHLj1mmuh0olyetOzGOX7kqJsfHRGusAUI8fMZF36Ab5GfQNnfefodkFep9QHNd/b0xWVutgHL6xr5AnkUJUbaysfGYN3du4WVHEQBeBy+FdknwQzY+eASeJ84ZxgkNQV/2gnK9ZXg8qPKAZdgmKV59/stwXUq5LIMBSgQZiZ71lZkBRM5DfWDb/alAtt5eERwDVvR5Y6OwVRxwTDjFQiZGBqMnf961e1c89fT6WHnsqli+coUsC40tLfHgQw+rsBuwpm3bt0trW3LUUgUp1VfXRPfBLmlPHCAQwerVq5UpgA3jQkcQiescAD9gIiAUJtDBvh6nBJYsFBfFe3KWHFnZESZcGCVjP8HidfV0qwLjY08+ke6HceV85zCobZu3aCNSPp0+s+DtM9tioL9PDE0FQ1pbi5zDEJ4ttQiBWsyZM1NFYIKiBwdjNAt1XnzDBpxfOtWzSOkS7bqHQDl00UbHSI2ZA+MllLS1yTXoWAIJBgQG5oKALsAGM7Y1WgJ8tjrI+5Ctua5mbWXB2Eja1Hel6s/+rP9lJSJb06Wc5MrRViZoz9AlKxGFMpjXR4erccPCvE9Vlk4ek6QsLjvzci3/Y7/477hgxpSVf+g02HTEQDTH7FsOTm2FrEg8mxLBRW/KVyYEa3r9/1UiLrvnLu2z255zybPvyWnfXnDrTwoFlPVLwZdp/FbEUCLkjq5KrlxorL6+QVAB9llypyaMOdZFC3kJojKoLChYPO1St0Dg/9OViDKTlgsey4aVu7zWXGNhQoGC2ftlxcO0DJ0S1LV7V3Lbswe8r30owIMsiNAXj5F2scoMDyacp4wMef5S6A1A/Cm8vQRiKcAp4kRxRYcOx8GSRfp3Lcp0paGoC5E9D5/Knof+9767EMQ5FC666CLtX3gXe5ZDHWEFzyyKPXU+jLG1YgXfYzxY7+WdzdVG6TOHgLLEVIEfPhCvvX9ahe8Uux3f+OrX1O72bTuEiSXxAtAMDDRK342lfiBVvlaQcimVt5UHKxSGiLA+trpaMXNGI9q0tyl5CFPaTw5R+DntWzB21VYFjiN0DA2nAM+cGYc2gV9aceI3LNN8VsxHNoQg7OBpB5JB27QnmsyWb9zx9JcAb9Jk0ycEOc6pfSWF9fm/ulf8G0EAKzdCnQr2nbBWe+7Jp54U3BRhiWdQr4C5IXtSipmrkoWXfjMegiSZUyrSokSoVkcuJib8+fiEeKSq3VdVxMj4aCr6ab6avYQ21ti7bsOJjVL1tRiheH6p0Gp1bVRU1UbfwX3qA/NhTwHt26uZ9jGKOLCi5LV0UDox1VYKEnwpxZ4VSkTmzeyjsQzjKvhRViI4t6BXe1AdHA9tuGggHpzG6tqEpc/nCfMPfWuOibmpTsoFfI4Aa75zbCXKFd4Egq8597Ds0w4wHwQ6W3ehG8FXctp1+gBdau1Q3Oek1JrMiQvc8h5FH0MgdEl73I8MBByPvbxq1erYuzdVkyZ9q9qaNatIFQrsmd+wKrMW5557rqDQGAEMWz5+xYqswKV6C/A1rmW+NA+9vSkpwYIFUn6h55e//OVSpIjpwCuxb29KMYqn8eabb45XvfKViotAiVAGMeLEsncDOBNjg5aI34Qh8jzqLXGWArFJ8awT0dCY+kGcA+ZTBf1PppgZzhSMU/UNjTrDWe+6hjq9xzKOPLV529Z46pn1iptBUIfCqQFx2bfWiNZdCG4okjJx1Ef2xdDhgdi5fbuKLBL3MHdWe6w78YRYd+LaGOjtje6ugzGjuVlIDeaqrr6x8PSUYb+0Bw1Dl0apsO72dEq+HRiIXZ2dgoVCd8qK1NcXf3HzVLHTyyterjUljT+GDZLrEMQM38QLduLxa4o0zJxHGAqM7mFO5P2cMSO2btkiKBrrgGx77KpVccyK5fHMts0KNEcpAKaETIj3CNqkvxh5yNIFcgflUJ6NHGTNtYKQjozoXLDHHX7NXCALILtDg3ymH9AoL2RJlR8Q3L2pSDENr4FXckZpvhRYzcGZrd0+JM0g+I+7EEUCYiljU9mAEBrajaoD5qBnZxYiiBorfH1VharuzZgzO7Zu2BAPP/xILFi4SKn/YLxz5s9XHntKlmPh5wBgw+GiJLahqa4+nn/p85TFgM2PdZ1JO2Z5CpAVMWRGCPHL7VkKelFgXiBEJWZTFoxtkS+E4BLW3JmBsBAxdtJbKaCrsiIeevhhfYZpzZs/X0IARd1QHNoRXMijPzikQwOc6uJFC2Uth5FBcFwPdpN4BhgA10H0qoWQiYgFxaoIGtTuTmuSLL4YVj4EmBcOL5gkiwxxquheU1Ns3Lw5uW6zIGePg6x1OWUrBzAvpYKlLkYOhLKr2zEHKA2072Bu7qcvvr7wFnDY5blOmUpSnv2yZ6IQNvPh6AI1ZViTlBKnj3PwVqkQnoO5pysR9pakgytZvjhQ+IywfV5LtvQfHXFg9qyCjgolAuNRSvyg1/UZw14WIq1E8N0/lX8ovbeHIlUCOfJ10S9+prS7Pzz9rOIHqr6ydreeP1UU57c0ra/P+cmPkwKVvTvGS6eA9xzwWJEE4plt7ToYk8Uew0GKjWFuYPisB0qEIQbQF5XZoXEsUOzrMvyJ59OWmQ6fTadlryBBbcbOm3lCY/AOjA1OnQltsG5WVlgreAjBqdu3bS28E9Af10HbzlSR4paSkGWrnrwY7bOkPDFHtjBZWVDWqczfHESvwyQr41tf89rfNfW/8VuhNNycftr+gvT/qGlKxKk/vUUMGN6H15GASizZcu/nJAjgXBknh8lkRbJyMs+yMOd9ZOEcgYPfoBvWk7Y5AF/9sddN9TE53iJnQoy4MWL9oYj7//3LccIJJ6og30DfgKxpZO8ggJjDLnmnhtW+D2B7ougrfxh28BCzBlzregvwHPrq9aW/rJuvs1APLWCAsYWd9qFB+Jkw/eSkH0mZdHgZtslnByOyj8x77ImANyioGzhof59oVbnTEY6yMgpPIDMO1kUgDHgfjv3vb+i6pzesj7FrKe8X8UcbN+tZDz70kOaZMQDNfeEVV8TM9pk6D+ChgkwMDYpvp2D5FDyOEkFsh7JEUVBs1uxUBXlmu84usg6CUSbQUZlxlFY4ZS07NHQ4xiZyIU7H+ZUMMfTPnkd72F0HByWicnIsGupTJhlek1GponP7d25O+PCcdEHGmAznY715PyltAaty8iamAOpJxTLqc/aOFN85PXXm1QjzCIjsacPeeM/8+Yy2AOdzi99YdwS21pYZUiKYMxkasrIgWB9C7eioCmDJSEbAJzhu5AYK0+ZntM9qL4yN0BzWexvi0hgnZaUlhsHQZASvZGypj84DBwrvPt/JAjxBjathKR70i7lAwKddeBJKJhCiNWvWxq/uuUdyi4S4kdF0Xua4RMZ54fkXaG2AYrMPwKezh5OXsCbaGhtktSbTGPtMMJXJySLGiGdiUESe2Llrp/Ybnj1StHLtyuUrCk8KkL2nqB3z6U8LJSFeSualunp9ViDtREKUJO8mfHVSbeJigJ5JhFBdW62kAiR1YF2rK4m7QQ5TUIyUCLxX0DL9JvsZ88ZasB/Jbrl1x45Y/8wzsugTF7F3f2fshw+Oj8XzvnOC6jl8/9UHo76yBlei+CQ1s/p6uuOxRx6JXTt3xHGrV8XKZctiVvvMWHbM0UKRoFwAz4c229tnydPKPPvPcodlXHvJ7UE3f4PGUCI2bN8uTwmIExQJ6OHj6z9U8NZrj/sb8UrmEY8i8HrgYa1ku4PeiAVrI6NWbVFJ3ml+ZaiiJAEF4oBZ1dVLJiBGDa8nAd17O/fLeC0PbJYTkS3pp40mrPcJa09IcRG5iLE9it29PZLRHU/HeFE8WRvkRWjMPBX6d2Yon0cHOjpS7F1LS0pwMDCg80pFmeGxo0NDkxRYozKh3b2eTB+6tkDJgpMXxxPNZwsIxocxu1Yq0FxnzWhWnnewZZs3bIi7fnW3LKEEWSPIAreZN3+Bsjo8+PBDOjDvvuee2LJta/T39sUpJ66LP/3jP9FGs+bP4HHH+MCx5YI+ehLN5MD/o5kxqQjqrqFgCIyhO0WGgWz1EC4Z97JS2FWoIB6MCzfb+g3PyJ1K1pT5CxeImXAw0D7YYrRQMiakAMWIxYsXpUrJ4+MiKhaUTc+z0R4hbIjHAXJYPYA24Y7Cm2PIkPGauJ4gDI8R6wPMkdR19BVFi/XjuvUbNkiBgXnpD4tna2uhLMgrk/G4HnMZHlSOWxBhgV0dHEwYSdKRicFMZUaSByMrbAjshZJhQVcZdVIaWF52Kx6hLNgtni0FR0DRSlZ27i28GqXAbdZyCho1qj5D/My/LNUNDXHK8nMLRoAi8USsjYvuypW/+AUl4q50yfVT4RL6fMaPfxi7L5+qdFnGv+f0/7puT37CsykReB3YmN9YO1X19aqHfl3A7H5x0cVTQuDveHfeT28u4FxHxIZkS4vd+QvmLxScDuYBk2cPunYEFqfktUmeMdMVcCaUCA4P1t7QobJAaYWBLlqJKDNqLKzsPXszy8qvBTK+ox3DJmnLFlEC48lGhFAKLdmajRLBYW+BhPuNL8dqA/3PmNEq6035ZQ+K4qSk7JJPO9Ei40ORRxDsfNMUpq3/2r8SD7voc5/VdU+UGryO6rwZ3/bwk+mHk0uKxL8j+L7lL1OQWnt7LF6yRPTIM2H+zIGMC1m4ET+CJ4+OyrIVldU6AGXFzlh3C+ROfcnY7SlGAEF4YF7e+q9vT/3N/VqbCgrH+gfT/+9+9ENx/PFrYkZLa8oGNDqmPlkx9HxaqLThyFZQlBYEE/iWLXo2Inm9jvAUZ0XCHgTGAe+GLl1wzBYwC2fsEfi34U7cCz2pCCXGnc5OnSN8J35DxqqGtOasMJ52PA303Z4O1p2DdPeePXH7+Rf8xu668M474ra77oiK96SFPe4b31QMHzAVxg5vhu9dfOklavfp9etVPRlhD94L1DfFkI2nuD1gHBUpOJr5oBAWBz4Cm/jXxKQwyQhzCHJAS2RRxCNGeuPJ5C0op3HWfsuwUXtwoRkpotkoBNykumIiGhsS7VjRWrx8dRzctytGhpLA7j2hOcyZnZKAHYKpoEzoGkPYJlPGKwlg8ion711KHHek4aciFyYzzMp8wAqz/0O/NgDQDPMENKO+KnlupFTmDExSSsaSZ4Ric8pCx/7NAeR4cBSA3ZcQAIyLNUMQM4wEHmE4MOcq74lpcKyEg5HJ9oQSynxAW8yXaBO4YG+P2iv2XkeHfmM/Hr9mjb9d0ekAACAASURBVNLO3n7HnVJSxFuAbtekJAPsXegVxQFlkn6CQqCfXCf6nZiIBcCdM+SSNXQ79AOBT8pWa6tqYCB4wksYBx4HPA3M+wsuu0zr//Wbvi6ozBvf+MaUNratTTIWeHqeBYoEhdYF1Ci227n/oNpvasZwSUY0PBWk10tGJMVo0NcxPFGAB4nxoAjuuBQtFHTmX1mocnzqAVJP9/TEjl27ZIxF6To8PCyMfUNTc5z8mZQY5763TII3jZHBobjsssti+bJkqH3qySdi86aNccrJp8TZZ56h84H6XKMjwzFA4HIORGeeOetk5JyW4cw0b3nXXnA+F57y4eHYSwKAw4cVqwZMkX6jqKoGWHW16kx0HeySfFdbVS2PYntbm+TB+gylwxDCfrehC6HdhmA8miiZ3I9cy5pwJqAwKo1vU1P09qX0sqmex9HyHkE7yNysDfyE++AP7KeyTEUwNLU3eCYeMqOH6DshAdAFZwYvaM+xbqwrc7GbtMRLFov2xedLKd0FZzrQ0TFpXOSzTTQNQ9BmvhYufOj7QOdhdI42uB6NBiJlUee2tynbfF1LSzz+0EPxy9tuj5aWGXHiSeti2fLlKoS1e+/eWL5ipbByTNb3v/99ERZpzF58xZVx6aXPi/379hXWOvpM+2x+mDbYYNw5PB8mjwABo2ExYMpsDH5TIF5219g6LjexhdpMQIY4MW5ypiv2obtbGuFOApb7etU/KvZh1arI1Wrbv/B5EcvaNWu0wHt27RYhcYjgfsc6gRLxwIMPxmOPPirBgdzLxqrLQtHfr8WkJLlwrtnix5zbCoHFi/nmBbPjAFaRETJFkfYwWzpwvxOYh5UNwgP6UPZIOHhGDeUUbHY7l+MaxCQyE+TgVjB1jn1woJcFfc1rzoJAX6Z7Nnxi+/ryCT49MMvClK7J1q0yVMfWMx+oDt4uKxEosi4KxhgUb4MSseycWL/vkVQ348yMG4+Ii3aVFIm1qXdlJeLiO28vBGIUifk/+F6hKLHJ+l94ZTGkUiKP3xBUnu2LS+68LX09ORm3XjBVfcKxD3dfNhXX4fvPueVHhRBsJcIKGgdrVU3Cfy9ZvFQu+STkEctQL6bAGnV1dWesZPI4Gt5AVhoOZqeRtLuXNbbRwYIJey55OZLVx8wZ66qZmvHXVvT5bE+V3chmtA4iRBDjkLCXjHvot+8VdrUvWZqxAtI3V+dmjMnrMhUUKlrOUCb1OVsjZXmjvssfT8VdeI4PXn2NjAHnf+Yz8fjfvDcqPvRh/SQFQm/yf+PZspZx/UvS95UfeF+xX12ojOdRZ4e9jMcB5o0xQC5uGLZgAlUxd35yN0O3Hp89hOx92uOAZh7Y/1g87788QfdSNEWExeSyEvGtD71f6zxzZnusWLZC80QgMBZyV9flP/1wLAvPgw/6j+c6Hos+WdngmawX/A1a4ABjrhkr33OfPRYIYRykHPj+DXplvNAJygIQi8JqnpUBaByFr2xBt5dZCSHwKI0MS4ko0gjnPO0YkojbuOfee2PjK175G1ux6mMf0VlUfd37i99Ou+Un4r/049zzz0uejfp6BepS5Aw6VvxOR4fmh+x9WCLxwmMZlXJA8T0EgaVHKe4EuI76OjaeioTW1P5/rL0HlJ5nea77Tu9NGs2od8mW3OSCMQZMM70kOz07HCCbAAkJbCB0HCCO7dCLIV4njZR1ks0JbEJoAcc0Y2MDLrjKsorVpRlN733Ouu73ub/5NBZ7E/b517JH88//f9/7veWp93M/klU8k3ogVVSosFJORCmaL4M8GmgiyzITUnY0yrKOc1NblTMhzI2d0ZWr16Wp8bE0NNCn5ys7EYKQRSYCg3BxIXsIGf6XnW3XP8ixibPkWiMTZXjigDOVZQT/LrLZQXLijGjZnsC5xLgGzlxHYW4QR2RXJrep4J5qRDozneUWe4PGWGRRpzNcjl4IZDKwSVgb9plhS85+cuYMD2YP8qwYeTgKRM/R8ZwDxi0o7zS6/7TOq7Pct73+m8Veefpnni1dv6KzM42OT2iPMFz2Bc8IrIXMA/fHqOdcHz96TDKCMyMClrExnZH5yUntGc4IZ8Vn0Q4443GTXWQ7xdQY3Jw1jEOMWZ4dQ5XoMRSzOKzs5a5VXdovDvJwT2rYcKRyYGI69Z3JBm97G/0J6lNVNdln6gxy0AeZk2FB7D+IT0Ac1KionrENDParhgI7DXZLOqC3tXcok3emrz/d9aO7FdhtgQVoeCTV1telR/fuldMIUcSWDevV6PjKK69UwIFnOH3yVDr8xCHBICkQz0QQDbIXgWACD2ONkV/lgJczT96P1mcsnGF9kteRnZucmUlDExPpdF9feuDBB1Nff5+gkOgMB0cEpYTBDngQ+iZVpBXtHWn7tm2K4FMwfeLE8Qz3b2jIjUADJse8sU/oo8baMZecBfYA+5GGcNAfOwtNfRhrqewuELPRDGV3vzRgS86sUFsFAcFsxWI6duK47GrTDAN9Y34ZC2eY/cn5Uc3W6tWFnmFMFFazDsg9zglnzg1+xcA6PDCgjtX2vqz8HUnkQwzMUUKlWqO5mb/n1DMHhEOAUrFB39m5Mi3OTgvWxMTfd++9ae9j+1L3GlhEVmTBB41bc3M6f9dubUYM3q989SvCBXJA/8srfik9/WlXF5SHxt2SfnQ7cTYY9+T7y3GWjB+KL8ZdKKLgokYwsdHlNETmQYooGIMw5oQ1h7u8v1+KhVQOhhl4WjCHSqu+I6e91//d57QZoJ/1RqX4B2OMayGgcBowXDn4XcH3SwTJzEg8nzC/wZiA85SjxLngkA3IYjN/bDQ2DZvKDpTXkrXIGN45YUKJctC4TrSvU1Mai5yIwNJ7YzAWlJJgE6Umgx5DocBKbEyFQxCRsaL4j4Pl+oty9qEEUSqzMFmhGdokhRVrVT74ZoqycWrpbUfYToQU1vSUnB6n85SyD4YJnhnlsPmKJQam9uNLaYeRDUv2Re47fPbr6lu/qf1mPHfTtbnWYonv4Rxf+hlvyRlwUy8Kzaank52GK77yr0Uk5e6XZCflmm/fqn0qCFyshZV8OSMBVpi1w4kg4pujyVBmZpo7BBtOhDMUzjiwz8hE8H3gTLzvTGQZ7mgB7LUoZyO0F4PeEnnBvuA6bspl2IIdevac4EbBGoOgpuHYKD1mgn6YZ1FwIIrgzMTDOrggmjMk6Ag9KspNvtQEMTJgxm1jbM7mAvPe173hSaszf/2firGCQj6MMVo0VHww94peeN/bdc/j71+j3z97IKiElzkRXZ+9WeeO/YbwR3Eju+Tcbdwo556zePiJJ/T3iy+6SOeTa0/NzOlzdsjt5LNufIdxYxCgTDBGkCuHXpWhTHYi3hi+Z/ScSx+94YPB5rKQ1q/fkDbSlba6Nm3bujUXYba2pjM9PTkiqQfOmQ6MGpQRsp41RPbbwfHeVQ8gYBiBQXc/AMbNmHnxPRtqDjq5KzBrxzPxWQVK1Pk1N5Uz3MbGn2RV1Gsxb8rQxN5hzBOTE4JP1DdkSCXX1v6srlbk9lu33poq37/kKHjxcSJoZDbx5qVi+jV///e6F3sSyBeQDFikuCe6igAGyl9wnWCBoZv0wuycFLH2YapQkIlnhVpX7GPIOLDjIYuBKljHsmfaCcKpf2jm2ff667nLv0f21pDTnGFfTItzsD7lIBrryfq2dnSmmvqG1HfquDpel4ODdiI4m9jr83O574teRU+eJTiTm8Op47Dl0FmfzU67gwzlQIIj+OwhU12WERDUjECsQnTXxrOySwQxIHwIeYnNQEaC67G2arAWczM8NJR6e3qlK7mGDFHYDRsbC9YjZAXGGWfHxh5Ge1Nzk+jTtf9hEoqAKvcHjkjtDPsIiMvXXv1vhez41S/8lmQt9Tj3P/Bg1A1kRxgjDUddDmTU6RCp5gxTcM2+x1kggwXaYHp0tKBTZm0IOGA8cy3OFuuNccjv7Kvvfve7qa21TUY3/R6wK1hLCrth0gQyw97ROQtHprxngNExngxngXSDTFqdIENNTTgXSVkJslvTUWuEKJ2dozcTpBg4qzWCqNPf4NixI2lgoD898BCwwbm0+4ILVStCEz0cCBHtrF+vsZ/u6dVeJeiQOy83pF2wz01Pas7QJ4LVzsymkaFhOVc8N8+HIc06i6GovV3vu07FNpEXyM6q96IDr957/J37kB2Zq6xMBw4fVt+Nj2/6sC7xxv1v0RqpZoczxRzTqXxqWk3ucCIIftBAF8TKiZMntNd42U41vJC9iD4jI8X9gVeaBAAntbmhUc9pp1GZqMlJ9fTBObYsZS05R2Rt1TiYTuJpMf300YfTwPBQpvWfm9O+NGyPeaNI26gVtzsQ8cLYmLpib9q4Ia1e3a3sLvLW9rHRK4IzsSuKbtXn6PfgwmsKfI09dlSDScEB4NXX2ysjF68G+lUGyMOnhRyJYSH3H9ifTpw8JcYCrkVqqHNVV4KhpLmlVYY5k/Sd731XDAqkMX/9V38tXbpnj66HkADSROdJ6ibYJC95yUsylWpbWy6am50tUo4yrDkswDWIQpOFCDpLOQhg/zCYDb8xvWnJidDzQXPV3y/v2dRgwJHuve/e4npMKgLKBcj8m4NwmuhVTXUBV8KYh+IWqBKCiFoKRcdJCwbThXHujPHo4dxd1NEG5pFNxmZkI8uAhIUqDGUOgA0+5gz4lejK2trU2t4GuDDGwR0uhyEK7AVfwtCOzt7eLIo6BfVqOWMgY8qMHPG9MsWrHTfXLVgZ+nuFI1AqlC6ciIB1OEVuR8KOR9nZOMuQRoFEkba7MxuT606bzsLwPmPbeHl2ANoPDBeN50ZKSYmydVl2KC77ypc1L92//CvFR34RJ+Kyf/tSsQ+Yf4ThHS/IwHr+Zsfgnpf/st6z02G4WTmbVh4rBg1r0N6WC/azoZ6FvYUnyiIb+XVF7QPXwHkg+4ayMAWj6yIscPmcozi8Z4fA2Qo7EV47/11GShQwGyblwAR7jX2Ow93dDSNFZufh5doM7xvG5cyGMyHZhqHZJBTS2cly5oSf3q9YcGa24Trz736fPnvyTX8gHC/Pc96O8yS0KTIHc6vminQQryLyXp1x2J/cre99dk92IkYeyCvgfbJw3Xsll/7sbz6q92968weKGijgjDDE8XzACXhmDAXDH+kT4eyQz6gx3awrQRuCBSgjDHh+ct6zoT2f3n/jn+ueNSVHAlX45tgkH3vPu9LWLVvTxRddki7YvVt7BeMd7nkw+Ws3rJejjWJHBnH95RAUR8pQXBjZ3BtjCMWPw+HveE8wr/xdzxz1W8g0giPeCzyLKA1nZmT48OL7yC3ki9PqGsv0tK7F39g7DoyoCRzwk7qMW8co49lYfyKj1DjIEZuaLDK0fA4lu+eSPem+Bx9IA+FYttzyFxozOg3YAY4DwRmdVWRIdVXBnldg/onyJtiuOuQoEhVmbhg7zEycAaAkwMgKuB6sTWooSI+XOUGFaPakjExk0S0PkQmiNA2mPAf/FOgRpGMuzc9AaZ5r3lwnx+faO7tTTV19mp2C+KS3mHc7+wooQipCs+3oQK3II1ZkZfTuocYlMiyqkyjVVlpeqSldid2NcbBGnGPrKc+X4UXsD+6P/u9obRPBimFGZCBkyFTnbBP7lT1ABh9GJjlEoUuU3ZzLzDjsTQw+no89wN7ks9grXA/DnHnhPUO0+SyF0vMYtuE46zMLC2lgMKhAjx2TXcMeZC0oNpaO7uyU7IGrX7jz/n7tUQx51fOMZRYoApFkBthXyEqeW1CZqqpMfNHfn2slgsaY8REMpC6U7x09clTnEifMHYzJOrDW2EYwB3EmkRMEC4A48Qz8nfOg6PfwsM646VtZG877yDCR7hHdewvZwhUdaX6eRrn1+h56IeuB2A9yNmmuu6CO0xiuZ3pPpeHhwXTk2LG0YmVnuvSyy1N392p1of7Wrf+hjB3Pu3btOsl5yTZg32QxKytSXS3NPucV+MNRsAxBf7nuCpYidBeZFO9zBymcbXCAnLXhb86+5WBTDlD4Pe9RMhGppjYdPHw4/egnP07Xd75f13/70XdrTdSQb2Iy0Z+rcjEpM0AdD3W0zHtvb0+68JKL09RMJmLAKXBxP8FVzgF73+xZalr4xBOpe3W35AVNRHEUcAoYM3uYdWZtcLDZV+qLNjsn3WGSHlAnzA3LcbznlM4ospT7YDPynK5TEhQ/ZBpzwOfs0DO2tWtWSweTcVGQlsxp1ENrLSZGRxfp0vmzCqvLytcGOg9ThjdZOZsVBAUGwwceJptt5/YtinawERG6DzzwYBoZHdPGBl5x3u4LdKBwVpgUBDspIDY4h/5Xfvm/qOMf9xRE6ORJKQA+y4FUx9VwHAznccaE75BGhmVFUJbgXjerkOBNUdB5FvtFFAVzkB19ZYFWrVmThgZyoxEEETg5FhQBgsA3vpnDzybhwK5etSoN9OdnwZNjgTdu2qS0HBEUFB5GhLGFqtsI5wZlsX/fPglJog18xhhIsMvMKRFNvEvGydzzUj+IKPQCZ8i8swnIfIjqNZo8MV7uVY5o2bHgOrwvitUomCsi/S7mI9oVETIr+bIDIYMxDqg3oBVd2DA6SMXrHJ0vzU+93IGw0ey0vq7hhoeupRDjU3Z+nOpnrVBwykZQaDk7my5bcfXSGPiXES3ZdileI+EdBMGN3t/5ta8UELpfeVOGRtzQc/b3fp7fLvvy/yzw3DJMYP+KSKvXgrUpQ5qu/Nq/5bMYWZ5ibmNNxFIyO5OZdWBaiWgkAhc2HpyKXD+Qoki5sTAQEaxQu8GYBjOHaInHKLLOjSnLRnk5OqpIb6w5n0HY8R3OCeeX/WZcMu/zQlhxZq0geI/nWtXVlc/NdHYiUDBKqUbNhPejlYLHYQeHrIMYXGJf+Kcio2kxHfitV/7Mpdn3u6/UmF7+z1/QZx54x9ukzDDI4OdGgfJCtskojrP52bs+p/dxJD78jrekGz/3Kf3+4SD+elfU8f/Nn322gHI5Rcy4UEjIB0PvpuYyltosVJkpJbPJ8J6L8xgrsgHDTNSQos+dSH/6wxvzeL6dH9WOjZ2Iz33kQ6lz5Sr13mGuud7BAweVuQT339iaAycoOMEjAy7qzKSpALkvcgXl77OaMckVCviw9uZA53Ou3QCXy2dsoPNv9ggKj3uiHKkVsFwiGOKMls5FRFXtRBh+y2eohSATiyHO/DB+9JQhbBiGjI3P+T30HPuTxlE/uuee1Pfa1z1pj9Tf/GnNsWkRBemALriUNZWh1tSUtm/ekuaj75BgIkCEJ6f0PKyRuqHPzWt/k5nQ+Qn8NnuXNYQvXroqYFrl+gjeM8TU50GyDp0EJKuyIk2Mj2qPMqd2+GSsrupOre0rZeT7zPAdotGcHXpczGqsS3AmyZjI5imSq/4BC4J5lA34IhuqItvM8OgMpo0YOxP8zr5yjZSdCK5BZJemWMwPzqBpbmXMeNxxvhkDDiHwI64tVjZ6TAQDD3vAcEmMOqLzxqDbwcKwZ59iSAFBbu9oz1T0XDPosqmFFBwv6D5plAt0jnNMMSz7gcg60fZHHntMcv3A/v26LiyTwPPYhzDyeF6opeS5RTbR3KzPklGoSdmhsmPO+cIBAhYN/A37hn1te4nruDiW7uuGULFfeVaa0lGzw3wyTp4Tw5E9hG2CDMAuwUkeGBhK/X2DafXqNenSPRfLoKR+lowszGMEaLUfogEhzgNdqMfGJ1LvmX710aquWkydq3KBc0trm3oWjU/Qz4MM6knpF84s4+7uWiU6ZChcVSPEvq+rThWVGZ7uzIJgVI00663RGWLfUONnvcAedzaTvWWdVIbZFvs97A/LM1+Dz0LVMTQ2nqjhENlPBGq5P4EG5C3nj8zDiaPH0qH9B+To0CuM5zlv13mqKWRPYqhTUyVIO0QZtTViOTJEjYwAkCn2+LrITAvyumaNnMmijiIYwmDEko5Qx/Asori3GhJH/QKoGeoh2L/oC+xC9jm6nPsa7pVRB+OFA8H7yG7mrrmpMXWt6iwQJegow9mVqZ6bnl4k/efIrie2HGUUprRUVF1W3D7sdjA4ABQRkeJzeq2+riq9+EUvLDyuI0eOpu99/3Yt7K//5m+k+TlgRjBxVMuTJ0V48NAhHQy8rKdcfoWiBCg0iujYcAjUctTSxUyOSBr7yWeIIgJHcGRP/NnOOETDMkOZZBTEpuLQioObNvNxiI3bZgwIEjYHggmnhrGjiIh+sdnY8AiDpvp6NZ5jQVCAMu7hxgezF82QUMAIB4QW/5bhDS3a6KicCFJczBcHn4JyohB8jnEh9Bgza8CGY2xsEKdKD0ItV7AtTMhwJtrJ9bg+45SRHZF7GaTBpmTvvFwE7TS6Mws2GBQZFpVoFngWLooKBjSqMHJdfOfC6ogcWVvb6C+axhn+tIxFjM/7ms6OFDSxwR5CxFgZnmDscHGQx/QkBwI+/XPZlkBU1i/ZEzf/KP/7V0smxrqcGNLrF3EkqH1gb3M4Dc0pcLjs46AevucVGWxPhsK9POwEl501pXGrcwfSyYlcuIiAaG/vKFgr8j7KsB/OoZuK8Vki7RlvnDu+o2xQfqyPcMeTkzIAuSbfN5RQqdRwPEnzoqhQfAhCFxkSRCDi7oI2FJtqgdav1+d4sU8ZA3AmC3lThfI7e5d7eh84o1ZEWmaBYmYDSHMR2Q+e7dArX/Mk47D8xoO//auar1/7Uu6W/dh179ZPukETUcpKqj5VV1ZmAb2qU9hR1uvCCy9IkxNAdirSTZ/LZjtOxLs+kNIfD/xhhpdt3KifnEHWh/mBGIH+OkSxoLpmTcenMwMeY/FzIit4dtaEs86aIIOYZ5SEnQlgBB+5/xP6np2ID7z5D4RdfvstmVPsc+95l5i7nvmMZ+q5MO4f2/tYuujCC4X5n5ydzmQUUSDLWAwd4ycZURfEO8LpPaQaodFRBTeIwPF8rAXvmX2J74jSOn46Oo3C43NEF6FA5XyjHFVjRZQ+Co31U0X0rTnlHiQRBDNwFEfpFFybYatEnZW1bm9XQyj43plDIHPIbhseKNALL7gwffcHt6ep//7k/iAr/+5vFfjixb7i2sw5Y+bfXJNI5VVPvTJNjIxKf7LP7TCYNt3QPGQkrDzoC86Vzxf7YmZ2Whk1dLRkQXTvNqxA8ixkHeMx0YSiqkojzIvjn5cpHO2wG4PtjCSd7VkH1qahqUUwsnEolOfoE0PP2qgtouFUZCWcDRZsMnSIs4T8jWsud+7L2XLminuWHQ3PKUYq+RAyEawRbG0O/PE8jKeuvi4XVQeTGPPBGjgryv7B4PI1mUPur2eMDub85D/PvQOl7Bv1k6K+cnxM9J7KOqGfq3Pd1w/vvitnpKqrpL+BWfE+aAww/+D8gb1xBnifgB9yjv4NJ45l6lnuC1MblM3UgWD7iM0IIoY1qwV/5vn4nX22e9cuZQrlZDU06IwomEln5sjwMT88K4XIyqhAKRxNDtlvPKNoeRdyh2XRvAfc1HU5c/OL6eFH9qZNmzYL30/39RUdbepiTGCJfSybSH1AUqquq0tn+gZIc6cnnjgs2d3SXC+a++qaOjkXC4sVqa6BgCowzRzgdJfsmqrKNA8EcA40SaVYxerra1JdfWYQcq8sDHicCIqmmQ/GIJrZihzA8n8wSOEcGW5su9Y2A3PKMzsIpT3l2kv1C1uQ/MWGUpapqVFzqqL4CHSQeUBOP/TAg2ngTJ/WRo5cU1PaunWLMmQ9vaclw3HOgJiJubS6Og0ODUrHcc3vfPe7gsyhF5BDqhsbHNBnQQNkhqyU6aDrcyaIHhGdKztTb0+PgvIEitHRfh3Yf0CIF+6FTEMG48x4PnKgaVKOprO02JPIBxFArF6d1qzuzoxcBNuj9op/I4fZa7lPhLCPUay07KeUVqQv7MGXF4CDz0D8HgPhwODh45x0da1Kx44cSq97/e9lD2gYtoTRdPp0jyrdOczn7Tw/bdiwMTW1tKoIDe/p5KmTuRhvYVFQJg4P97fywchyFIP3OSQ+NDaueU8pYZpuzWR2GRta5Yi1uzgrVRxFX0XBXhgeRIZQABKO4EQX5iVQmHBepKBgasBYB4/JnHF/fZ6mWWByA7/OTzMWcR8cCYQtz8jCME4XdrNxgVExpzhobB48WQpiEDJEC6i4Z8HZHGR2rOD5OweindRo9Gsw7SrjcnGb+dfLKfIyZWh+5qXiOJ63gIPkU1cYjE9yIkpUr4ZHacLO4UQUsJxwLFwoWDCSlFg/Qntno8o43XA0ljsRIpKIVKVwnlE4bEdpT/tVKb09jt3fFOcvOxLHCUWU3gsn4vM/OrsjsUsz15VaFt/ws1oWly63/J9AlFRPgtHmqGOpoLLI2jjjAibYEIdw4M6ieUW4V6RMbTmd8eMoLeCENALC+MvXzEVyFCIbNiRYSG2N9jPF6U5xI8hdX4IBwD43HaKNg1x3kTtDA9tAyLNn+TsGN3vTOH6MUM4gggwZwfgwZNm7MBmRDaGIjmuiCDknhjZyPZ99G3SFUxnnVU5kGD/MBc9FVPH4fyuT9D55UWo/dpOMac47a8IzIjzVNXdsTE5YW2uLHAkK/0i940QQoUPw9vScTpOT0+nQQaJ+7en6uo/oJq8/8qqCmYM5Zb6JDDEHl11+uRiZjh47lh7ft08ysP3mz+p7B179KkW/cRpQBnyefztKxXy6fwQKhnkgW7Ju/Wo5NFUfzLCm8Xe+Vcr3DR/+uH7/hz95n+oi6mvr0w/vvFPPijHz1CufKpjGHXf9UM6EONfr6oputo5qKdsUhA7OCJueUvUBcd5YN/5jzQSva2/X2vHsZl7iOoancX2+D9SCYk9BPoOFyQ4E4xeXeXTQFtVrwFmk9BYXUj2Nl4aykmTvMl6gamR2gZMqmlaZDSFe3MeQgwcefjhVvidD3Mqvio9/VFSOrAdjJlPO3rVBzPcJ6MCsB6YfsHg26jP1sh1iR6EVpAoHW+Wr3wAAIABJREFUl/sogFVbG2xcuYjVgRVFVtXTJfcz4ns+a0V/I2fe0qLITYAl2nBGhzAHnE32H78bWugsEHNCA9jaehh5Mh107nxN/QbNPXN/FXQigT4yHbm+MdO+Wmdkq2KpPwv60dkI7kXGg3l3cE6OlvTJvIxsjGc34WPt7XiWs6DYGRiLzmIKMz41lbObU9PC9zOfiiyHXOKnA4N2mnxtRlwEHehnIyeV2rppBQ6Bx/Jcyt4vzMsZJZpOPyagOTwPVKugJAjW1NbVa5+wXj6jmzZslCwjO0HhrJrednYWjjDnj/NBwKW351S65pnXyEDkmRRs6e5WUbT2DFnVhUUZ9DxXbjKY4XtqWBt0wCY7cfBVWSNR1c6k2egDJCKX6WkZhzwfmYiFRKZrSgQxa1Z3pVX0HZieSvNzszIyOVfMHQQ507NzqQc2o9Hx9MO77k6TE2PpZS99keTi6NhEOgrRTGNzWrN2PT18U/8AUMdhBVWBMgEXrVxcSLXVuVCaGozZORjEKiXbuBeyBUakFR0rC7kjXR5OhIPc6o7NHgUOGLagn5nP2FlwrY3X3OuvwOzCYhqfmk4Dg0OqbZDNNzwkewp5yHeZXxg8qWdbnJtXsznOBTCndesyI+Lw8JCMe6BuwNw4X4JRwZ5GoJsGcvsf1/UZG7axyEGwXTkLOBEEpJuaxEJFoM32rwLOqSITbIyMyPbGTpaepJhqYVE2JkEqnC+Tc/Cc3MsoANuDJungudgHK6FI7s9N6giC4+zy0zZVxfTExCIGizbismhwOStR9uCMKTPG3FF/dQEdGlIWggdBoPBghw/vT89+9rOKhkJ0xX3wwYd0GDhU27ftSFde+VQpMkclrUhciESBEoqaB5WAq8tNfCwUHMmwceP0FRMFzAD6QimekkFsY1MFjFFoqwY/0aHZMBlDt1ScO0kqLwt4xojDg0MBLziTz4ZFFcmRiDqF9pYWpZVNd8oYXOBHmlNGI43e8E7D8XCRHU7E5FhuNIJh5WidC2CIrLGZM/RkUZuMTcHvZgCYBupVXS14grtzm6aVdS/YqkoN25wJsUGmSFK0vS/S1FF38LOcCDtq5UyEo2Rlh6WIonn/uYCwqGnIkJey46EDUHYerOFLtRBL0bnFolBeBWSBxZVGrKhIV36kRPGIE+Hei88omQ0lR+Lz4RzYR8hx8KXXdeFIfL3kRNz/JDPk3G+oWNpUtYaMlebBBoSzPBYENjqcYeN9d6xmL3Jmh4dyT4gMhyPymyNpmRIuc9iTHlZn+RCyGMhEGDHkLXBwZstOhB16FbUuLEhYum6Bfz/j6qdrj5cL4/gczi/7l32K88se5zwTMeHfyBcoErn+kcOH9JP9bSyno6d8xzJJhlqpPgdFQurdf2cfgw+FsnHgzZn+9FyvLf/097r/fffdJ6HNi2vDVIVRBbsIClTEBvDUV1elA48/npoa6lIXcJ75uXTkCMwtk6mre1363vdul/K78KKLFARg/mBnQ+5wH7qVMn9kGdmTKEzOKGd5AdakmzO1bPMnP1FALUwqwXXNpmI5ITpFnr22Os3NTUsRkK1Y+clbUsPHbkqTb89sZNPveWd6znOeK+ztIw89ovsRQSdjQJaI7tMPPfKw6KiN1WYus8OZMeYYHsh5s7Twd/7GurC3+AxKD4XrTrs4CK7PMdMW68ZzcD2zTnEtsOQU1lpOs68dfUeeqGNwZaWUJpHgsmxh7wJnOt1zuoCaMjf7DxzQ91DavIgAYiwybv57+tVPTz+658cyjNK73qPPNN7yWfX+cdEn92ZOyJLnDZKzXXyfM8R4WluaU526+Wb9quhvZPVdE+DMOs/AXuAaXlPBcTDYZcNnk1zKO7IS0iMlh6JgGjSdJb0TJsZllLP3GS9jQ9dwf2exua6Memo0ItujqDzFsvOLGd5ENldEK7M5MAEagCBDXX0aHR6UIWgjTY5EEZBMqbWtXQ4gTgTPy8uQLdbarDIY4Ny3Y8WKDO3pO5N6T5zU2XOW0bLOBeDsRUWiQy9b9zE3/Idzx3tl49m2gGWF/26ZYkfIa2aDiawsRje6BSgT/77tO99WYIG/AfNi7Owr+ocQqBkbHZfDz1yTMWBtKQpm/oFUYVfQsI6AwNVXPU174GBAl3FGB4czsxk0opddeqnOk5qIRfEu9g3nw7AWZWBCNxLAEZVwXuDC0SJDZ/iZ7CjR9y4GBC7DhnjmgaGRVFFTl4ZHxpQNbmtuSmtVULwge4z7CEbZ3i4WyNHxSTUXHB4bTz+5516RUGzasDbtufjiVFVTm071nElzC9DlD6fHDxxSJgJ9wpgbQUh0tKXOjvbU1tKUmhsbUn0dWQhg7lVaSwWttM75nDY1Nsmukb1XscQYyN4ypJYMkZm9yk6EZTprfi77Vk77/IJgV9RVAemkjxm2HgFb+pwJvkh3b4JSx44p2LF+7TqNkYzSlU+5Qqxb1MTyWRwK6nawQQhoQBuNDmC/sH+QLWQr0E/oTojReiEMmJlWrYXtP+poGR+wWmfNWAtkG3KeM6bMU31DOvT21nTt59sL+JVrVMsZF9uPtukdDOR3stkEQbBVnQHXfopGwKqJIFKzvCairFjLB8peHu85hc1gXKTKImMYoHzAm2J8TE2BV6tTsxAUKNzDt932bT2wlFFtfXra065O69at18RwLa5pjC3vMSGOMHjxeXCKnqFALUfWLSw9MebjLqLny3iszS6C1+VUqY1n7iVsJdS1k5PKpLBB3RyEVJXS7xjZFF8NDabjJ0+KnUP1FxUVqbOjI42PjmgjKxJHgV9/v4SeekQEBzz3dnTclfAIHtideHa88HJHQQ46mQgrY8bKNRkPkQ82Id+j5oVrc282gY09GaSkkYPNxDAkpckdGQusvTZXQGkc6S4yBSXHTPvDNRAhyAwbcibCAs57rIheRbMwv+99V+4eXs5WnFUT4S+VaGDdtE6h5HBM1G07cI3KNqkbY3O6Ys0zl7Y8cCZezyjx65cyDDgRG+Mj3ykflPh3mXV+NN77eZ0IPn7t7d+VAlbxUsx5FmhAEwL8GApBax7wsTLjlKJkRDHYu0Ah6FXQn6k5WX8iZNRE2GgjMp0NmEyDLOiP9nmz9jLnWHU6c3NFJJprIqw4Pxif5hbnTJtCDkdh6+Yt2pfGY9v4NAMERAkIZUWGe3vlbPBylBcDGHYzrp+ZpAY01qVo+1IthaO1hjIgzCuIdNJYTkxd04Ibyjl/z5+cY/XyW/UfuVH3A1bkwjcMVJyvpuYWGUMYmCi2DevXKdJz5w++L4di93k75UTMzkypW+rk9Hx6fP9B3R9jmgglELTHgxvcxdFEd1CI4GRVYL1ihQyvfYeeUAocp8UKjwCMaCMrKorOuopCBozQ0LOh4cFUU1OZ1q1fKwXcc7onNcJ489FP6zm7//IvUldXd9q3d1965JFH08te+lI5EHYOgDex74iIci/GwBo48m2GEWStC6XZP6wtxgH7DWcE+CV7BXmFw8H+4Ds2usUqEph9B4aURVbzqGH1+jB7HWuIgyVCjOpqyUXJ2aDLFrNenBecAyi5e8/0aswY/OyrBx96SNeGyEM4+YWlRmorbvm/U8f27enUr/xSqgFmW1Od+voHxO/POInmkS3CCNi5fYfmC8gAL2i5MVYHBwZl5LA3RgaJQCw5EY4gOhOgCF90irUTUa5dICKrZnUhT80caDnG8xc1UctkL2OiEJYoL/s4n+mWJWhENIv1eS9gCtFAdHZmLlXQfKwmZ0WYc8aIruN3/ddIJ/L5NEqTr3KzucgMN7e2CwsPpIpuwhC0WFdxP2f9DXli7VRM2tom3UZGBJz8IPupv1/3tKNjONJyZ8BGv3WcHSTvOfbYcoiVA4+2G5ylxThFjjDHYqqjvmN+ToYdY//+D25XxJvO2YLm1ObMLA7FPT+5N63pWq0zir3D3oH6k/O099G9khs4EtRHcp6Rfc97znN1FtD9BBVO9OTmcjjXGM3UQkD1SWdrnoOOxYxPRrQbgNKvINi+hKIIm4d54CX9AnV36H6xv9XmeVUDvyg2XqysSnMV1YrE09wNaPba7i66FKtehka6qq9sa0/jU1Opb2AwzS4spsPHjqWHH3lU+//i3een1d1dYpmbmVtM86kq3XnXj9Ptd9ypxofsS+AyK9vbleno7lyRWpsbU1M9jgJ7jB5BOVtGfQvPStaF7BzzV1eb7Szyzcom4KBiUwURAXu1oAeOIBNr7cCSM9nWGX4/OxyLyqDgtJAN+OkDD6SjxykQXykHgMwUndOZAzIP7Kn6mtx4TvUvV16ZqhcrUiOd66MxL04CrHHM/fqNG3QNYEuM8VTP6Rzxb22Vjcgem5ieUsaUvYyzglxhH+GwcBY5Q0K9kKmvq9d973vhnel4CXv9mtsvkBPAi2dnbhx45z3VxQY6hfcd3ELe9fWf0foRgObFe6YFlq0AO1O5JuJcWpVJ9YHzILQRo829Il7BK41gNB8tGQmicU0tYA0r07XPe16mPauqFpyJ6/JZOspu27Y9d5cNVg8bKGwGvH02t8dhB0YbhcOqRidzUpIu/HSqkr+x6fLxWvYKAxmDwvj+swzoOGz8jeejgAkcIsIbhSYjhkYmVZkyECwkEbuH9z6qlu4cSlLeGDEoAow9G6464NFBFOUn7zCiKcb8IkQwmOpCUWJgoZCJJDltjlJmzrkG47Fw5LMIAtH5tbcX1f+q/QhKVynaKNy102C4kzMGmpeAhAmLG7+fFf2y4jDlaygyzXYU4RdwqhDG2kfmHI9Iu7HNXiVnjWRIL3vJWVnWrK4QjkH5aCeEKHHxtzDMnbrjEDLfl3WVCqvfsnSzh5dY+1JXvH2gNJZzORH8GUfi9nMdpp/jved+/zvZCMLhCbhCwYYVTlJ5/rRmJXYxM5D5fJKGVcHsxJQUU4YsQJmYizX5HL9baBpawJ5fsaJDOFDgEHKk43wj6Hgpsh+d7J0WZs9h9PI7tHjQxDlbiZJ0IZkhCVwHwUhhGf9hZDIuxsrPjo72dOhQ7hhsGKAxnQg0M3RY+SsNHbAI9sgi8IOF+XTwtW9I3Z/+eM5EvOvJEBXoUJ2EGvvIDTLiaRiJcH7H9R/U897wvvenrq7VYpRzNlTnb+WKdNedd4h3f9f5O1N1ZUorgRh2rU7jk7PpTP+AnAYMAIqmeQkCVlcnmcEaYFxgNOFUkWVwQGDfE4cLWkfmg7PtHgvsX8+/ZF1A23hfkI1qZNIJRUVRTIpU9fSmqspq4WlZq61btylLdfLEyfSSF71YBj8vsskYO8gRN+lyx3OfLRQWytewNlMuMj7Wj88ROMJpYNwYvMgwPmejFrnlZkem8WVvuJGe5BV9IoKCW/1qIgDAnmRsvBwkMTyXfQD9Nj2Ijh47WhQWcl2azC28Lzf3qP/YR1U8i2OIMTXyRy45T6nyox+W/oECmfliXOxhIst9vZlZT85Tc4sKQdkTPj9E8XEmCQjhhJcjf5I/0VnW0X+ehXlkztgb6BRkALoDWKGVvmC5IeOklx18MbtdRKId8COAB5yCezrD6OJ4BwYMnWLP8Qyux4I1CogGThx7T4Y0wYn5HFhjv81DcwmzYu+pPC7XH4lKt0ZON05f/5neJRKN0L18VtCZIL5YDmHl/FJUD+VwW8eKNDY6kvtFBUU5cy/GnmgoxnqelZWAPQ1IZYqaqMjQ8DmjHuxwSKZGLSBrJSdiZlZwKliicAocLCQjSYafbMQ3b/2WzvDqdWsVUYb6l+dZ0bkyHTtyTE4EcBecBRxO9jPzRvbvi1/4gs47xdYY+6zR7l27FUxgnZGFFQ3VOkv0FTl96rSeF2eVa8L25eaEQJoUpa/OTF6sF58Vw1ZkGszUq+fXWi3kOk4i/HUZsulO3/oMDRKbWtKDjzySfnrvvamDPV5dlc70nE7byVju2ZP1SX19mpmfTydOnU4DwyPpzrvvVkfqyy+9NH3lnbnf0Ye/O5nqGptTU2tHuqxm81J9obP8QIdTSq/53NvSqhUdae0aIFswNIEmyfYTjoM6a+MQVyQRETTozNEUcVF2IA67UB8NjaJ2np6bk4FuOFvZWXCAuozCUcYtbFua583O5P4XgyPDaoB8/NRJ2URVtTUqmr7u9lwrx+utF75Tcw+ZCLCfndu2pcWpmbQqArgidamqUr8JxgTbJ/uTfg6szcOPPiK5RwaeM2a4IQxeyFRnXNGhZEV9pglGc072/VrQAsZ4cCTe9ug1CgKopqpEKsNHsGVFVBABAnSsYUxcG/tz7boM0c1ZiQHJG6B1ao9A41qcCEfd7aV6QorfiVYTiQ7hZeHE55xK8cQ7ukiRH07EgUMHUiXcVxWLwvVloUvRaJ08GqjIcCIwaLq7upUKUqFvRGI5rCrOio63huxImEVhcZFqjIIXHt6ChDFCocfW03OWcfUhyLi2hRefN5SHfzuSYd5kvH6iBgg3M0aIPWZuVpuAFu77Dx1Mp8/0CvrAq6W+IRe4uQg4xiCcdRRBCb+LMVdXJ0OCxUEwIXzpfkjUi7nFA+UwuCMvz8q6GN6EU4HwM+8wQuuJI0cyy0pEl5wWRkHhQHlcEqBR0F1eY4/N8B/vlyJyVKLUKzsZnr8iE7GsmN2wqAIjbHx+CVZn1ijvSX+n/POs+oxYM2chmFMOgI1wZyQUzSQFjWINoeF6jov/7Kn5ds0pPfxPhXwonAjKm9yx+Behcl264rn/9ezv/EehVF3sVoZuLWVYcooaoeU19Np6jXhuBB0KZXRkTEZcnhO6P2dHOEcUayOzuMRkZSeiraO9cCLYaxiD7C+feRtNThUj4DBE2aPf/va3UzuMHFEsCjUh0TUboYybfYThgqK00WqIFMYnBt4B8KLDw9rrvIxfZv0cMChDEZwlPfSqs4unOz58kwyBsfe9PwFCOXbT9bp/0/uv13XtRCx+5hM6L//Xj6NrddBxffbDH09r19NVtCM3MwtSBQy9E0ePpGNHD6eVHW10ZkxrurtEabh1x+7Uc6ZPlNVEsHAkRO28dauK8JCT3AvnAtkHeQRGNf+RCUik+VesEK0jRhNGs504ZCjzUsZ4OzvkTNLw6GCanM7wB+QNGGQCOVY8V131NNWpDQ0MpZ07dmQWrMmpdPddd2kNkUfIH9bCmRBjehkXcswQStd0ua8FcgmZxf6jFobPURvD9xgn1+PFnjL8wDU27jtEAzyiboarsOcL1rKKChUVsoZkcrifrhmsQWSdyEQcPnJY8FlDiebDgeDeOBEbNm7Q99VQ9N3vTVX19an/scfS4oduUuDr8cf3ZzgulLonTsqRIBqMccnzYeA5UyHIbTDsYdTwXK6JcIYEJh+MB7M5yRgvdZtV1+0m6hGqFPHFieDFtUUUUuoay3oVTgWRZYJRMqIyyx9BFO2XYL1Cp7C3ChhVVVVBj2tdWmSLIUsYHZeMUe1j1BUQ3XX2glqAjlWw/uWzCfRYr0ATEDUGqw0cxvrUzgy/s2csO9DvrhfRtSoz5j/j0xdSZ1dmrjh1/FguEg6oMs9Z1DSE/tB+qq5Ki8j3cCI8ZkebFagqNdtzxsIyDeB+5Xw2zjnvLh5Ht89g5M3OiMr0S1/+19TS1pq6Vq9WfQGQl9b2ttTW0pYGevrS5Ni41gImMoKAwCDZP8Al16xek+6/7z6tCfPMXuAz3au6spPWUKX+WpxNCGL4HoXmx44eVZaX+VUzXYqs6+o1J9Lj4ViVi6hlLAO5Dlgddg/wGs5nfWPOMLJXgKqx1kMEWBub02P796dvfv3raaivL41DcjE9nV76ohel5z33OTmbPT6RxiYn9blTvWfS59/23JCnS8yL995zxZLCI9tvkhIr09z3MKVMvpde8523pO6uTtlZOFXAeexQk1ljDNSa4kRQj1bFc8HCReahuirR5FRBZqBsYXvImQoackMLDcMsa+OyE1FdSd3WqCBrw2OjqafvTBojk7C4oCz92765FHR49YbXy3lAZlBcvaq9PR3ddyB1tLSmtevWKiChAMRAv8YkqmSCP3W55wdF+j2RjUfvCqa6sJgokObMcFbIvuBcMn7XziLbcUKRff+254vpp2mPHufmw0/Jdq/rTEtMmKw1+sv1bJxBfvcZwZnBXsCJIFCuJpZiwaqXHuNeZMwrZiYnF8ViEYfJjsNZDkUI7XM5EUy2lTj/ZhD8h1JAAcKlfPTYE4qI0aBn546dUlDgsYEv4GwAsOzr60/n7TxP+GkMXpSEBFYwQnAPNjcPqhoAPKdwbHzwuT8etfjeAyfN5MlrqspMS2LpcaQ6hA2T4qivUjlRo2DWCbx1Cde5+TQ+MpoZoiYy5SRKS+wIk1lIT8/NpsPHjqajJ47LseB7q1d2pr4zvVpIDAhepKqUgl+1SsLejgzKmfFiUGFoKDJErcnwcIFTZCFtTLEBdN1QnjgRjN+dOVHYULzi4CBYBNeKuouiOLGUJnda3PhJrm2IhH+WN2RhrBuvW8pUeP6k/N3BmoxVgHzLToRgRsFtXhj8Trsu4x7XoXD9hguMS4XGNlBdYElBmCNkvqcdKPH/k153fwPRpS2mPZ9+WiFTcCQu/OuUJktMj/+nTsQv3/eTgsnqixdfWpZf+vc1t32rYDop4GHhBJeZWLxfyw6eKXW5jopFg46xT5R7/VK2K1asTK2tbQVemIgLewwMP3OFccO1W1tbpFyI7tgJFX94wE+cdrdDSSQZY5cItXj4771XypD9iVzAwcDosuPA2VVn+8A17927V99DWLJXgf/QMZbiUAxQ5Arn24qAvV4WfJZbNkSeePXvPmlu3YDNmaX9739vmr/+pnTdJfmjN0Qwp+6GDwiCcf3QJ1PantKfnHmbaiE6Vq5SdBUoJXPy4IMPCMbU2tSYDj9xML32Y7lp4G0fe3WqBYoxvZCueOpVEsD3/OQnMhYYJ9F4mJiAxqh5JJSNwYNOEAF4A1jpumB0Y44w/JSy95kNwgAMZBVht7dLwRhOND4xljZv25ROnjwhPDZ/EzNXdW2OlO3cmdatXS+YE44l9R9m7GGsBHbYWzgArK2NT8bO87CXWGtejrTbMOY6ZhRxrRafYU3d7RW57hoI5ChGPOuMk+GiY5QmUA0ZxKVMC/uUva6OxWG4lwv+mEOycDgRNHtCJrJvkUfT71qKHjZ+4uNpZedKsaCY2afpi19K+7/2tdRw86fEPnXw4CGNmYw2kWMcsAsvuEC6DHlNxJ49R2CLCCEvnmHVqty/iEyEDNYIIEEVKmw9mYRQ7DZqkG0wDplJB2IOkwNk2tbZom6vrJPLsptnNJwDUgTknvZW6NHM5DMpGcQ8sf/UDIuC68iQKNNQVS3ue9d/8HfGSU2EM4mC44IUoH/CXCZvEAVkwJn4MLLYNYzl/VvW3YVTEo1VmUOMaH+PrEZndz61J48eVXAQKIvhywqGgAjwGB2sa6wnxVDA5/x3C4ZyHQfvOYCmn1DbTudsBI6I9BRFyAu5JoI6AJoS3nrbfwjGDPxk247tykgcP3kiVVdWp+c8/RplqpBtOJtkJKCcxxnAmWC+kWtkENh/QECRf+hu5v3fvvNN2Q1XPuUpaf/j+xV9p3iXOaYORw5OyYngd5NZeN0caTe7Fk6QUAvQsU6M6xxjyOLYMgb2HlDKcTKdqTKd6u1NX//KV9IgkGqa9HV0pGdf84y0prtbMvBMf7/qIe65//50oqcnfeem30gPfDkbsqnkO6TTKaULY+btNPCejKL4GU7EJZ96bqqnOWddnQxy9ifyaXX3KnXPBlrV0tSYJsfHVHNQS/PBhXntQeD5yvjQiK6uXmtkAiDWVY59ZKMMn+d372mfReqBkJUE4HAacZ77hgblRMBVxj547PF9kjPIIUPtBL1aTKmuojJdet7uNE5h9uioWNag2SdYjJPZ2bUqDQwNae4hzyETwRqojowmb13daW5qWhkxdCdnmEwMjeb4txExZm7D0HvL9vsKnffpA5cJjmnniT8YTmmYvm1Iya+gYWZvqNmcaN0Z95L8dbDZAUuxM5llwZNY/mnlUL4BF/FB5GYyuomGQvVFqnN2Njc8OnYs9fefST/60Q/T+eefl57xzGcq5Xv48BFhi4nAwb3bUN8oOrDLL7s8veIVr0iVQIcmJrQgNpYRUqQw2eDymkmBBrsASof3WDj+7W62mrhwcig8MrOHIxvGmDN+cfJH7YOEb2QGcto2C86qCqJCMyr0A6LB5KNMUX6ugZhdWEiP7X88HYBNhmKUxgalg43Xc+TDkQ4UAsVTGQoC7KlRG8hNnVBcE6Mjij4q1TgxoblHQbl4EudM7DszM4KHYaRRsC6oTkurCr2M/WXMdsh4JqU84Spfxsrlw+SMjpkdCsagoFcsDPZS0Z+Er501skjLoDaFExDOhLH/bphUVrZhnRSHonAe4h5nXSs+5TEtrW9NVtYRpeNjzA37xAWaLhIyrExOxK8tE270M3jdUrQ69678xV6/8ciDhTP1+V2WqkvXUjYisnGK3pXYW8pRfB3ocHyWz42iKQuZhYSIHAV+kBq403mmVYaOt0Z76dSp0wXbmOEw7O2W1hYJP/YiewUDhP+s3Dkrdt65NsqPeSRIcPiJw9rT0B2yx02liNGHgenoMkYqsgQqY5StC0vplInQRTE4MuLicTsTwoOWgiA+W3JKp6fTid9/41mLVHRxzk3m0w2xkGUn4rrnpXRD9FW4LveHS39Z9/G0es26VFVdm4ZHaGw1lSqBOSwuqKnQ5o0b0t5HHkqv+vN/TZ9+3dXp6X+dI7MH379VECiCDhiyMmJnZpSFXbWqS0Y4dRJEtzEeMTpZS9g+MFjve+QRvafutHNzyuSw7vzOfDr6byMeZ5D5Rels274tfeObX0+VVZkJZ9f556ft23eIbhLc/kUXXqQMA/sChjwK9ZAJzN33v/99RQCh+cQ4RomTVsfJY6w8B8anmYzs5LAePCvrwBlDdnEPw84wnPgyW0+6AAAgAElEQVS7FbUw/cGuhD5AhjEnyDvXnjEGBVsIHtEDgeLcyFCz9m6yxHc4N4wf42xoZDhNATm5MrKL5ziuG/7xH/QuehDnizW6emQ0/fBDH0qdf/1XhZ7hHnLaZdjUy5iTAVuRO0EzPsmjhdz/gbHzfnVNJr0oQyYElwnYnWBCYbwKchEGnhyBgLk6cl++hiGZfJczYR3obIuCRIJFzsjYhoFKmQzRxOYoJP/m8+vXr5NTyesszHNtnZ4H8V42RIDu2g5QdkoPkGlf/az+PAl56wP2CPd1RsKZKOnXqO1yMJJrYQSylvzsXrdOLEQ0bx0byX1QWAvqBOwIiEghoNV6dmCNVdBcZzKUcgbEW8Hj9U87NowN52GGRpxBge3CajkQMEBFQT4G4eMH9qdvfutb6epnPD2tWbtW/a6ADl5+8Z50we4L5CADy2OdGCN6mloa9snQwKB0vqBJESRwT5Xv3HW75oZGsWQigNWxIIyJ58ZeUbE7tg5sPMFuhTPhmhHvr4rK3FSN9SKD5Loizon6qVdUqIAYZ5Ume3VNTelYb6/gTHd8//vp8ksuSc+46qnqwL5uDQGGlDP6QM5b29Nj+w+m4Ynx9M7fel7q/3Lu0HyWE8HvTk6EsyAGRF52Jvz3HJtIKS6Tolbxhe/57bR18ybJW4q8Kb5uqOVM1qZKzhV7em5WdXAKwFVVp8bmnHXPe2ZpL7BHHJDh+QsERkVuOqg5TfncKAO6uCCZAnSrsrZGhc/YVkeOHVX2icynqP+j58bGNevSuhWdaXxwWOfq/F27CjppupxTV8E8k7363ve+p7lHh3K+cDY3rFuvjtV0vSdAZIeZwBNniftkVqqlsetchoNkFA/2rWUHz6LvBU0rn7fs5qfPrQhMZmfS6TM9gl9xb/QQfSx0JmtqMtwOOBPpPjBmbFSnLDHsZEgCQxDXeq7Ct8ByxsHYSdKv6n0QmEMUWU9PryJAP777TuGar7zqqWL+GBwYSsPDI6KxogCbRkcosR07dorikAJGjGvuocmBWYbiuuBydj2AawAYW9mwUiQk0nIZ2pThD0UxSZnLGrrVoDPTw5muNFJF1TW53wGGMJAohJiwaERrpnIkqX1Fh5QbnNB4qggYcLhkJxA6bnbF/Ip2LJrf4OGRWr7yiqekhsCcqYp/ZlaQKSJIGGu1YDEjUsvz8G/jylHotLcnoohwIorB/KC0+Z2CQNJ5GA3GDmN0qLERvMKtrcWGKMNBCqNMDC85Aqj5C0o5RXrLjdCCdtA8/NonZB9C0BtyVER5Sk4G7y0vdrYCcMMtC/zi++XCb+NczRYV9RYuAvS6SpBGBEL7Y3w8C0BYiaJ3yBUbgpLpnpK1gY0TBBezv730PrZnJO7T8qqNp37jq+lHL3l56SJP/uevPXi/xvMvF1xc/PHaH3xPe0vC3dCyqEkqF5WXi+HLBZdnZWgypUs4mDRZytzoLS2tuZulcL9zEq5kIMbGxtPI8GiG96gb6XQ6fuKYouV2NsWQU1tb8EqzThhKpmh13wJTuHKfTRs3FEaOFbydB343PpvPImjvuusupfnZ58iL3RdckM70ZjifiBgCd874+b6NpbJC4HOs7Sydlv/4HZrf62xHOo30R3nacSKuq0rpsYw4TOc/L94vORFvP/66tH37znTRRXvSwkKFKAxJcZ84eSqzaCzOp6amxnTi+NE0NjaS2tta0rP+KsvLu9NV+rn5z0dEocu4ce4ZI9kG8AXMMR1bCXTs2r1LCgOHivP+4KN7dU4508w12QDOPWuCAY9BT9AG5cMzuxZBfXZmZ9Op06fSpZdfpsg5BjufA+rwk5/8RP/evHmL7sO/eRYbUY/t3at94oJ2N6bEGCLjyfs8C2vEePke12F/8L2szJCZOVttp4C/8RJEJVLoOCg8F04Tf8fAsiOJA7Oyc1WaGBvLDEttbboPRle5lotnVyPCcCKIDAoOW1GRDhw6mAbf+IfnPI/tt/xFUPZmGAl7+KITJ+VEtHzm5jQ9MSk4Do4ehh1OLjLaNItA0gwpYv54LhwljEM6RlNPZGOdOWEfF+x8MO1MTWn+CEjZIXRthANpQICZQznGkbnwdTIcMTOwMZ921lkbjFKgNJUVOasP6wvO5/gkUdNqGTCNTQ2pkahuc7MKuCl8BiKjWo8W5iOzt3FtXkQ2eQ4XwJ8VuS8FGPmsaVBtqNmJ8DPwPvPkbKLtCX5n/PyOcadApYzvDKvie+Ojoyo0XZyfy0xPAd9xcbHGRcd6IBrULUYhf5FBCb3hzJnfz2ZAVA+UjPXCKXI96MK8HEHveYxH0BcU8QMH4ryiYxvrG0XlmrOA7YLV8QycG9ZTpBQNDeo6LMx5GGvIYO4Jwxr7TfJsdlZ7DYgfz5MhgbmvCN+TTKzOfbDKz6FnF+kJWfzcUXp2bl4UpjgTg0NAzRZFJCB7EJjm8eNyjCgoZsxbNm5IL3rBtWnTurVpLiheRVksB7w6VdY2pNeeP6j7HkjbU/9QWP85MbfkPPwfOhG7XvuCtPefbi2cixv/5pa0gqg+80svhfn51HP6lALRHe1tkstkCoE+kRnkJ7YVcoJ1yPKoIs2Lun9RP/md+QImVV2R+62I6U1ZwAXZeZnPCgj7aBpFd46NpicOHxHdP6xlonweHU2r2jqUKUK+Enhw52rWDFYriCPQewTJ2IPIIOQM/7FfWpqbMmQtiHCob7Az7Iy+BVuxt83OxTPW1OXAQUCBFegosbFhW/t8eh/xecZDlmp8ejJVVLNn5pRtYQ9Sr6UaRJwwnAhFYIJ2rSyMFAlQlBNvLUdvuQkGgBq3UYkOFIiqcyBIOBkBfULAg+nHcH3koQeES7/4kkvSrt27VQ/BIp3p75OiPH2qJ3V2rkrzi4vpxS9+cc40RHSGVTp6+HBR2MV9URQoJBUkR1Orcq2DDVwmQp2po8GmFE5wJlvA6XmCj9+NNIrFIrqjCv/qXJa9EKmgyak0OTGZxscmMqasuSk1NDYlPEsEFikuBAqCCzgJGDrSv7yIRCDwUCwyYsfG0mV7LhWkgY0K2wEFeyhUON4lVCYn5DTwvBgIKAEUDr+z0GCrjSs1TzwbkE2MkDt05Eg63dOr7yJctDEpuG5t1U8JquA7RghZuduYgN1Jf48C3rKBb8PWToc3qD1g5o97+nOG5mg6SwXZihzGRneGybAdwajKnna5A7ab4oVTUuZJN6SlwPdGHwXvUcMgxDQQTtKeNdng0+vaks2R62oTTkRNrjtNH9639PeyE3HFV7+sP9zz8l8uPnDxF//fjGfs6EjfeOqy7til2zz7u7cVRnERFXEDxKBU89wJ+xwNwJbD0JYgYzhOlYUAQllhwLq7p85uY5MiSgvzi4VThQOI0qJI8LygsGSNGJMNfxdhWfChDDEs2JsIGgxW7aFKoiQVhVPpPeG9wP5AkMpAmp/XPpVBSZ+EwUHdHygOxqMjl4rCRjRFsqKEpeZvJ0vZB/fw2F52Ij6UJ/3+N+Wfl+bs9pIjsS0WJaJk//21r0lr1qxNGzdtSbV1jam6CohcKmCHjL22rkYZienpyVTfQJHuUPqbsVxU85bPf1I/N94wkCoqqtLmLVs0j5lqFGrbhbR6Tebw3rx1i/D3sHgAnXz40ceKGi/LZ+bMGSWMemceHGXCAEHxY5Sj8J7+9KfLCOY95pC/E3BAhmDc8OI9skc2ivi7PysWjmBn4u84EYI8RGE+6y7Kxch0WnfwdwpA2Tf8GwXJOeDv7BdF7NrbdR9kF8Yzz+UAEYoKjDcv5tiBjtxNd0DXM5Wn68Ts0Kib99R0mpiZVlBn8q1PbhpXOnpn/fOq225L9+DIwkAzNSXaXmB6PCf3xRBAJmM0mtSCC9j45xmZjwwdIPCTs1KG5ziLxpzIQK6tLeSxnQWeF1sWfenMoJW8nQX0oKG7zuxYrrJO05PTyoTTERvZODVDNn9cwS0iihhYTc2NagZGd20iuGTbZTxFfwgYdDAsbVhbLilSGYYJz1Y2zsuZbCpjnVUVvTa2Q5kRMDKJlmdcS4GBiMhj2Hnfcz8xN7W0SOfiBM1MTilbL5kXGZNiPHTdxomF5jNYB73Q1ilFYXoEn5azOMoeCP2zXPd5rGJjCkYlZcXQJ1GbwJgJ4rEn2NsKDNbWKsOqBqhRzMrngLxwHeSAOrNznepafceIC77LmutMUTgMXC0gOnX1tTmbMDggO0mF50CVgn1nYTGpTgAWPpwz2OOeOHxYzd/4G4xzx4/DZtYn2Xbv/fcJIQHL0mV7Lkm7z9uR6muq0vwMzIaZqYpxzs5ThF1dOBEU9J4YWp+UPXDGwQXUhi0t/+m/2+n4GZmIIjPhDEVK6dXveXta192dNtM/Z+VKZapOnTghR2Lblk2CPeEk19YCra5W0Jb6EQc3yKKxz+ldAUUt/8bZgiCjKpHlyb1CVDs7DxRsQU6E6uLm5hSsVXVNBCxoYsm1scOectnlqfd0j+QYayMbrq9PthcZQhxhww/5HR3NflIdK8yaDdR05tqdcmDR59w6UX8v7XHZs7Pzqb4myw8jbficSQUYD6gV1xQVCJyAzhIQH54cS5OSGzkojuOELLDNJieimk0ZUeWyR8K/NUCcCARB0ZgqF3gpChneMnCjFN6So0T96oJ3Jj32yMMyIqg4RxCDxW5sapaXg9J65OFHxRBCgRLKjiiUhEVVldgI4F/fdf4uCWsKOTD+hO+PyTYeXIaEKehirHISavDUc2MVG4vG1ppXW5AaaiyCUtNCgMklHSwBmtdReEPSihPjk5oH6LoooByfmpQni8dKigvsJEVLwB6IiDGf4B5JM87xN2gmx8fT5o2bxMwC7pWmHseOHJXQgNFKHOzNTYpaqMsljfhOniwEEoIcAYXAcvSP94xp5zlo2Y6nzMZh42I0INDEDlOw82RFxhyVYSqKaoVhoL0QVKlPqlswQ0jp766DUFTEXbBLzE1yEgKXWe7fUC6KljNC9iAyUlJgcQ2/75+CLBGlC2NbAj96W7Bu5aJvQyLcxt6H+MI3lQCcFnIppRMlh2FdOBFc8/Pxfpmx6VyGCU3kmO/brslMFf+r1zNu/fdinvW56LZtxyxvwkxbKyciuKrLjtZSTQuc4fkarIMEVBPCNBdj56AADXNq1GzMGTz+htCAcm7needpXm0goZRszBgK56JY3UNKqqKIrlAPxBiE4SQLhiEZzckk+ILlgXPN+eY52Zek+o8cPaqxD4biNYTFzqoZzhjPo79ZShMtm2C7bc/NtnyBSSuciAhSj/xF/nNr2Ym4I6V3/vMb5HytWtWduldD8QncplnLgAwbH6dOaTr1D8J5Pp9Q5v39felDhz+d3rbitSr4wzBoUjNJUstJ/87OwErRIVInhlG8dv26tOfSS7W2QJoOPpENf86i59CN3xgr73FmMZ4xpFknjFxkx/333y/aaQo6kSE4EVwHWYKMQR6wzrzHGgIxdZAGiBnvudEnawJUjZ/IICsl1gI5iOHPWPg3n1EQA7rf7tVFQyOeg3mwI8E1+I6j6irai8aiTrkzhnIWnPESpGKvch3uRySv3GiPZ8CJpSsuWGZ0y8K7l+og/ndncMfLXpYGX/GKdOLYsdTU0JA62trkHBtKx/xxb0PHOAcy1mKNjL/Oih7dk+loed8F1Dw77zkSznPaWHYgC8IDDD6eT9CV+nr9ZI0Zi2U5c2G5Xc7Cg+kGCjE+Ni7IRG19rTIJBLco1m5ubkrNLU2KdiJ3oVAFlcD5rKsFxjaXajC2YBmMQI0dhOwgkeF0g7isIB18UuadwF1dre6n/h7UoGE7YASXgnoyfqK+x0Y81xdGG1rPCHJZ9uFI8EKWUWw90JPrjJR7Ffwq2tzRRBB9EE6EdEXI1KImL5wE7wnrNv+08+qmu7ITCKgGCxZ6DJknPVeC9fK+AmPT05mGmBozevBE3aBqzOLfyyG9droJuKxobVewkGspAwTaIQI6cl4weSG/WWB/5CyNu9eLjrirS/MhRreZWdX+YPz3DwzJUCZrglFMo7jxicl02zNyCnby3dOqhUKuPf/516Yrr7hMsKGKxbmkztJzOJGzkovDYxNpYGQ8vfKZmXmO1wlXTv//4UT4GlzYzoOdjNJ7v/+Bd6aLL7hAPSeQncfIoGxan7Zu2aQ6plwrUaWgrZxmUeBnan3mgm7a5NtwJlIFxemLqaZiDn4r5R1UkK6sXO4ZZCeCTA51umQgCSbf8cM7FQCDSKid+RkckvxAbj/80EO6Lx3qcSCQI5xjxgSrk18KeAualwOBRY8tPlAinzG6QoiZCJIb0jk3Q/O+nKGU2gsiC8sL9gX7SkgdnF7oc21DY8+nxcT/J6YnhaxB9kLUQq2E+ruAkFGzOSI9kQ5zyo6NaO+WCHllTbWcBBlqeM/wdBPFjGgU7c5JI9lwU/+E6ZnUP9CXHn9sr2xPorCZ+7wxd3Ksr9PhePihRyQomS2ExfNf8AKlb0iZHD18JO3ft0/YXYqL3G3YgkjGsKhWK5awsE7dhKGF90kqppxhkDII41TRlGDzULQ1DC53DeYQKdIOtjOamtC8DggI4yCFjTCjqJqfZCKeOHJYE40npwJxNamq0ibBuCYyRXSVHhfr1qwVVhlD6/Spk+nEseMZJtXeJuW7dUPuhmp+dhbPwhohTsRQzU+Cx5coHf/xLAgI8HtEGdgoGBoocStDR7KtBJ2JYP39HvujiIqHk8D988GryAI1GJps3Mm4CThT2dgvlEX0MZBnHw6fnTg7AlYm9o6dbbLg9bVsUEthO8IVBdxl1i0b2YzNWYrCQy8ptJ1vCHgR7BGB0zzx/SWz43+WLBAX5/LWz3Ik9vzrFzXv33tOObWR0qsO7Ev/uL3kkcR1r/7WNwoMsSN2zvSUla0jd0+CikWaPitJSZwMyYtiSzqo4jT4zCjiSOFqdW12wqPLKXNDttDFqnZMzWbB3jeOmc/yvjDpUZ/A2WYfljMRirBQNA1zTBAdyDEIWBL1Rpxxsg6skTo3P/64rqmeKcBuAhbgufC+4W+n/+DckJUnOREvi8nOzaCLVDtORCsF1u4V8rH85z/50ltk5JMx3bJ1e1q5sjPVVGM41quui6wDWYiTp06ocVl1Te4WDRTmqZddoWwqTtLNf/ePup6hU2du/YaKtQ8dekKQTjlUAR/l+SXvKO6LruCO/vvZWVcMBdYG+WBqVYI17DlkQ8+Z3gJKxJpw/jGC+TcvF7YzfzhEhtpwLeSEC6SRL0A0kA0Y7IagoDiRFYZaYXgA9eEe/Hv71m2Fk6DAE+QRrWTDMrTLisv1dXZMnfX2fnL2wrUJgrREUbWj8FwDg5vnPvWGN5RO6s/3z6oPf1hzaQhXc2Nj2rBuXaqNrseM2c6SzlM4VIzFjpMJCJYwyLSjzGvoQI1peW2Qu45B2YOADSPzqR0EToSz4nG5Boh58jwyD5wDrse1uA4vAgODff1yzjGrV3SuEItQ7s69KGeXfSqY1dRkGqWz8sysoqZgzHWNBrDkOYqqDEGgEfhZdl6cweY7lgugHCBmEKwpopsqXjdduKLpmT6WMaggO2AbfIbPyomALr2mNl83YEmqHUgpbdi8NY0ODSoQyjU6VDOQAye8ZPhRUzU0WLwneRhw0bJB5s+fhWwo1dI5SFmu33Nm1UE29+3x/PATe4iMN8+qjsHhkGFjsF8M7/Ic8Hk7mW2NOavFmoJNZ15sDzAego1klUTfGRkJMrmcb/d14cyQNQO+SjCXQC5ZulzLWqnu0sw1tV5Db8ty4cDvHBAdM1D0Ky6/TGxzczPTqbG+Rg4m+4V9hME9NTuXzgwOp9+89vKzDtpYak7zY8F5t9yZWF5Q7UyEKfL8M6DExYVLGYi0LFvx8te9Ml15+eUq+D504KBq1FatXJF2nbcjbd++LbU2NysrASU3ezxDczLUC8Y6dtQc8WLIABYJPC6mumoCcZnMIncqjz2lZ19QkNhZHOwtrkeG+fDRI2oCePRI/omcxqlwEBiIFWuEYwHMqb2tXXvSe0EOgernpnImrYSYcUDReqBMpuLgrOwCjjl8DnGm+LyzCL4P8sSZCcsh2XRAlUgeYOZV5WfHgUCng1BgHypDPTU+vmghXkRyy0JA3v2iqscLRwNBLSdhWodCTYAwHuIQK0VHp1UaofT3qeskKVRx3tfUyIGgsRxFJVJig8PpnnvuVbQINpKXv/zlRcSLTATCwT0kLMA4kPy7HUaJEk+2I8t2DHK0llmILehIQWDgBaWIVuOOrsqJAMYU3asRphKQ5Owwntloc/Ni5lCkQcJuMg0MD6WOFStVbAOWEEowvFzGhBMhhdwAFAKmqRx1JV2+67zz03k7dyrjA5YPGlmEAVEilMf40OBZigWB4hQ+nyOtrqY8QZNJeopnQuDyHKTnqmuWjIECKhZRI0NUjKN0qtTeKUVpZWiNJiGgQYpCBme7IjMlA9bNzzRnpW7YjjgVzgPZgujfYKPehkM5UmMHtiiCxlGIGg1F64P9RLzHUURn58ZjcCal7Lz4eaxMzr8xWCX4A4Jue947R/52ST7SPoJet2UnIvNvnf268Aufz9Hmjo6zshC/8XDu6P6lSy570neu+vevZeUXjr2EB8/GviwVDZbXoJypObsugrnPt5DilCEDxCw3m2F+gTZNTZGezpEWRcxaWjS3w9AyRu0B+0KOcFOTzgMC0JFk1o1oCsqNM4GgQnFhYG/bukWKroikBGuK94o5qq1YLYdougakCeMbRS1mGpzrtjYJL0c1ebaTb/iDc8z+0lt9izkFsT1cvT86ECkHnAicxS/GZ51KLzkRH/zKO/RMKGCciPXrN8gJo+8GgiVTz06nU6dPplOnTqoxnuqw6muFhV3T2SVCCZTFe//8I7qRnYh/eOub0saNm/J/mzanNWvX6HrUhcDgRrFrTV2DAhUYnhggnHXWgPk2S5IJF7g2c4TC4m9E7NkAKC6UIAaLWX9YMxucfM79J3iftTUjHNek5oosBOuKbLEcdvTdsAkMFQx46jQwQHBQoKM0bMfGZVmZOYPKfbh+OYuBs1KG7DiDyOd4ZvUZCniW6BArYPrrE1Xwyde//n+5J37mH2+6SdFbxr+OpngVFYIzYXCQ6eE+rCX35X7uTcS/XTxuZcw9si2bnaXyc1tRi90v6rN4PjsW2enAeMwQXtaf93LH+bbiXr6/o9f8dA1dQ11DGh4YVNCP84wTQZEpRcFjE2Oq2eCZcCSQfzhLxPjZt6LJVINH+PYbs6MRRj4yjbV0MMY/ua+Mj1IQkj4zlrvlLImJLwxfdj8iZ5/Rqzzz+OSkjDzodSlodwCQ8TC1q7pzr5JpEApkulZ2ppG+M6rHoZgc/de2YmUa7D+TGY1CFjqQVuwDM/wta0arKH8py60zVsoymO5SAbRSJsLPbJsEyCbjI5Dq7LIyCeGc8TfVRgQzDvoReT0/k+vAHLAU1e2qTslaRZIpgm5o0JqToeCZsc84w8zZ5Pik1pgAAWe6q3u1ggEEQlZ1dWt9v/LVr2rodHYH3sR77DHqLTn3ONOL87PqxdDR0aYu6MNDg6m5tSWNjI6pn8Tw+GT69eeUdKeQTNkDkCPx8zoR5QxD+ZBmVGNK/ln+t78TtYy39P5jeuLgofToww+KJnb9mtVpx47tacumjWllR7vqIoA1Oeipvg/hRND3hGwDkCYyELVVwNkWtQfzSQbal4pMxNT0TKqpq5Ozr6739fWqPYKqldexw0e0VqwncoV1RobTtZz7oxvY17LDo06sYNWiJ8b0VKqqyQXxpsNnz8h5xQmMIBzfsePtvUM9BBAp4IxZFuUgg2W/dbDqH4L105lFZA32K/Tg1XWgFapl057u7ZHcBWmjzOnk2FjRJ6Is+JzezrNGCijTROm/MBDkRASfMEaHPOfISFiwCZZTmUQxSFSR727etDlt2bpNwkzRtvHJtOHdxg+k9JmrP5V+93d/N6ApScUp4NcEXwI2xaGm3oGaDFiboKoLo0uFLyUoE/cjE0E6yMZrOVqNIEHAGt6kZwjjm8XhUIqebx5cKZ1vs0FMkQOOBJ83TzKwgbYVK/SdBx56UFX8wiISCVnMdQd4pFwLQ4NUFofygl2707atWwVnmpqcSJPjE8HQkBTJGx3oL1LGjkAI7zs5mTdncJEjRNgMrBFCR9haompg7+obCnYCz4M3lVvcy9MOFhE+w9wwZpyIswxT0+AFrEjRqVImwlEeRVmiiDJ28FkN4iyYyx1Li1RxGYfqLtRxHyuBwmEJx0W426hxsUNkI7eoGSjRxho2VRSLRyaN93f/eRj3pSgITsSml2Y5dkNm8dQLR2L3d/4jfe+5zy+LvF/431d+/SvFfpbDFGl+zWsp7a95KBWY63d3sg74Vw7JhXMQ0VJqIPjPqU0cTCgHwU/a0UDIZUM9d9Y0pAQZYcYPjEll7qIjqotJDc/A4MChBU9LsZ/gABG9NIzQzF0iZYguo1Kio6OKnJ3u7VUh+CzRfXipgaUEq4ix1Yxj6K1/fNZ8X0dAzKwfUf/wltdkR+JTpzM2/oeZjCZdHexLhSMRevB9HW9TJ1Vepo1mLMCPcLyAejAejG/gIFPTOeKcI9TQ6HZIKZy3bYfOOtFBUtwUMKKEkH8ocyArnM8zZ/qkgHAUUPo4AfR5ue/+B5SNwThGCQFVckYRRwI5gJzl+px73gP6SRRStSkD/QrOsIYUYtt4ckaJAmzgD6yVo5/9f/hHqerGG5Se516mjjVFKoEL5oTfeTmLwO9ci3uRjRB8rblFP51hEKwTqsIwnhQNDOgLa8u42ikSHxtTzRz7DYeBz/Bs/GTM/Mf+cwDFZ4N9d8e1Z2f9fp7DOP9nf6aPMe6nXHGFgjPoBuA9sCRZXlk3cj5YK58DB18KPROc9OwF4Lx2IriHC4wdyWf9eEbkOXPONXDABgeH5LA6Ou+sEGNw/QtzaZgb88z8cH1FGus/cTgAACAASURBVKknqMyQR1DcMjqqKlWzNzDYr5+dnSuVwaKRm1hdZmZVx0IQiz2Yn7NNuoB7WgY4gmkYlWG0zlZ4zjFEyvV0GQI8WfT64LwrOKLeBuKOLWQe1+rt79fzC78OuUp9rtFz0za6YQMNHFPNX11qbm9PQ2d6M7QpaK5bO1YIV97fmxs7KtBkiFQhK5eyFxp7KeDozIMctej2y9rxLGLgCgeRr50VCY5aHlOK83xg3R1QMaRJDmWQuThrw7UEZ1nM8HE5cGRfCMhEFkxIg3AezEyJPmU/cN4IcowOjajmlX2qc9Obm/6hA3AO6elz5MhR7T1kGU4IDG6sM8EIipOBj9XX16r+U07q3GwaI5gwj2M9lF6zJ7DesejuUzA/ldMJVfW5mlq/OwPh1L1hw8szDssP7bmcB7+3zIm4Yd/Nkrl9PadTcyPN3zLBx84d29KqzpXqKYFN6/lX0XllVZGJUNSZDuA4D4s02Q14nLIR2YmgzpX1ILikDEacd+YfliXmETk8SLf72twHgrmTvYXTNTSkbEhLM7URWR6KUCD2OvPP7w2NDaJYLcsV2WdBFiSZHfWq6n8VKCHZX/VA5rITzL53FsLBAAcCsBvdQsFlDDiRoBDIQoDkoR6CPaZmhJMT0lEqyiYToaYX0XxEEfwoACuMTfVJyA1+tLGjVT2/Y9jnDZlTcoJGESUaG8upHrEnzMqJOHDwoD6zectWRd7AZiJ4HnzgofSy//ErxZZ554Y/Tm984xszjWBVdbrrzjvTivaOrJQi0um0J5PmwsoyllHOThiFlSxAxRL8piyoHP0snAi8fw5odNHk8E5NTYZxrZ55OlDQJdL11VEKio/HcAqqqsRm8OBDD0l5sxFwfMArCvNalYvScSKYJxqlUBOxEeWuAu5F1VwwT0CeUMjgPdl43gjMdVmAOXpv480wJEUZ2YSCj2TqWBt83ig8q5r7lbtOh7FqxY7TJoO9LOQDy+koucbmTEQoATsR3MPOp4Wzo+yK6ERWSVFGCu8CHmVloujR8r4Q4QyUBb3WNfZn2Sl09F5Rh1I/CW84R5A8B4xp5/UXLYkwupL5FZEOnIhrb/9uAd3RGszPp7tfbJzMz2O2PPkzV33jq8VcleFXNiKkVDC+IvsmYWJYUFzO85CfNTsRzt6QNSQTCOxuSShRJIWgzErcNQnKmE1NKmqpMx91UHY6DaFwdNndhj1W1hPFJeo9FWrmaErh0JWUN591VMh1SUTTaIzGvalL4lqHjxzJDDxRZKaan74+je26r2UjsHjZibgtv9N3Ye7R0nm6Xz8LJyL6Q6ToK5d+mj//nra3BGFBZhECcsk4gXbAJIdMQikPDPQr5U+wxYQHFKy2tmXqxsOHDsspggIwQ4Wq1O0WIU0B9cQksLDq1N8/IPmGYWrYJooHRhpnFnECaGTEGTdblWj2KipEGcs+dJQaecm14DGH7QoFwv2UPu/okLGKoUrmgPsc+K+/c9b0bfun/0dOi+snmGM+j2IkSu/shelcWT/u7wJp5A0GPnAmQ3AYs6LF0d2ZvYJiMkuKgwjsMZ4Z7nQ5+RU5w8L7GNIEV3CazDLGvbkO3z/1ul8sAwGUiT3M/O7atUvG4skTJ9TsE9ipDQArXu7N8zEPzK1lmmsCXEMwOUnNSa6HcK0Ez8L5seGHMuY9O4Dar3196p+Ek8n1eXbWA31nSmXu6WJ1/s488+J9ORKgA0hi4rgszMsQIFqqJmmjo2lkbETPyh42dTk0vzi/BAYzzCI38bPe4drOuKhmIZ6dM8Iz+GeW+TnoKEcH4xv4q3sCRf0aZ6Js2DtKz3Ng3I0EZI1rKxBH7Ul1TcG4KDav9RvT8CDwO4KN9WlkYEDzYAgKQcQ26haJuEZ21fLIwZSyfrAMdd2DmAgDKmsnXEErB89KxB+M2ZFe66fljpVr1LgWz2PYbRGojaw6n8Nxso53HQmfp6CaGgdg08gO4OFcj72EU0XGFN0wOpSh5Zw5XgRnTMbwof+a4bTv/udcCEwgs3v16tS9ukvGLXMD7fQMvQqYg9m5NDk+qsh0K1SkOLsDA+nRx/am972oK90bfK5VweN6TieCG9qRgCnP2V87Ef69LI3sLBjKZKiTP+PMcXzu7Z+5QcEL3ILJ8ZHU3NSYNq5fn3Zs36pMBBkGYLbMrTN/Oq+yK7KjAB0uAfBKVUlkA5xXBtFhUGaID/URk8hw6oaYj+EhRew5j5xN1QIhPyoqRZXNXkCHse7YkVzX9NAmLGIsnC3kQ1d3V8KGdZCEMTigaIiT7LNAY9gWUzajkoZwOfDmF3vJTgTXxIHwOeYzCj6klOs0urtVU0wdDgEHAuM64xAGnekVtEk1ERSEEBG352OcqlMf4N9QkAXOMopxZWyImmw2UZxNRiBHOqrSAs5ICPax4UE1rECJIsDWr1ufulev0abnIR7buy+N71nicr/5tzenZz3rWemFL3yhIEMUH9P0aO2GDXq4ARqz1NVpkRSZdATZDcOi1sGRo5lZ6Lyiuj0iGC6SckrVXPuCXJFWDLYFlDnFaBKUc85I0B2SRjy5GJHJhIIQoUwRM7+foPCQxieR2rUTAY8zUQHgTHifbSit9RuC+5lMB/eJgqyZacEQFmemJcSZf5QHyt/Nm7xmRaQi2rUbbsA8VcgpIi2dD4z/hjIyHMHC31FCp6vldABpM4Y0UnqFUxFRcgvJsgHrNDWHpSwcnTHQd4g6U+MR7DpO/ZYj1czr8mZ1ZSdE+y9YCRzZdhdnHwhH7AsjttxnoiSsrBg2v7jkObxy6QMjf7r07/tu/ffiwNkI/vHLfuksQ+w/+wtQJiumMrb2SU5EHHRFxsxkds6bkclYWnMUCZF0nAjXAWWSd9KjmXqT9SjWZmJcsBoX4LPf2X/K4IFtnpkp6F/LRaGWHcLq19eJecw4Tkcd7eirDsB1NdG1HWN6JHrN4PQMDQ4Uzdc4AzaWJFCRN/Pz6bqv35Bn4O0xEVZKm/PvhRNxfnYikjG4jmL9fkrvOvAmObIIWZ5ZPRuisJN5zAXF8+maa65JO7fvSMeOHlHGgXM0MpxpVpkfVA0RJeBc9MVB5mGAP77/8VRxYy60WHjfO1X3pcZ/4GEhXaipkRzhrHas6JARPdA/pGti3OJEiEc8CtcdBcc5yA7NQAElw+DkPwgsbr/9dhkXfI7gDNkMDGboSjFWed7Hf2upMH31X/1l7sQcnUkxOlgvDGbGmHtL5Ign4+E/ZKQj6jn4kqPWdNUt7w3mFdnNiz3kjCpKizlizpxSx1EAMsH1GQPODrLZ2Rfuz97h+ihDMdDdcON/9tjp84s33qjsA2dk3dq1GUK6uKgo5sqODj0r883c46Cx5uwH5siOhaN5/M6L/U8QimyEYWTl6B/6C2iAsxg8G8/C+ct1Eyj0TFLA/VgT18axfqwlDhXX5nuGE/l8YLScOn4i9/pQgflomiFzXUOd4Lx47emMTc0BkAfq9EaHR2TsoId4/k0b16vpVVt7mz7DPmANwWlPT2V4kOYP3YX+mYP6NGdCHEhk7IYIO5NoA9s021xDuiKKPfm7moUx7xEpxXxTcEvwpuyU0Ydm/cZNAbmqEER4ItZJDkk0i62PyDvjVFPAKHom1rI8sHhWsMm072GIlXWf6yd5VsQoLEecaXTS7NRkZqUyLDWKWokUew59reVQz3KNJp81dAnZx/WBl5O5PHjoUNq7b59qGWiKCJPd4NCgxgKbXEWqTLVVNenEsRNyBjlHyAHQFa+8aGntmPv3f+FQ2rxlc9q6bWvujbWwmEaGR1JtZU040TQihBIdRrW2RDifLtXda9Zpjp/fucrxl9w4zlTaXNx8JaZ3XZ6N+N85Ej+PE8Fnwsl465/gRDSnupqqNDLYL0jTzh3b01ZqPNpa5ESkxRzYdWM+yWRl7emXUZmdiCrsPDLHGYUjpIb6aWTKzxwwqFbHbuQ3Zwo5xF7nnPJvatyOHD6iml7OO+eVPUDvEEh22AOc3wxzzzoV+5L74SjSbLUaVqlogrw8GIo+LddFyhYKOw/0DK0WXD/J8xrOxLP4d35ylrgnssaseVCPE2CABhrbHVuAAAT3wHkF/laxMDsr8xr2EF7cwF6LNnh0oczFkZmqzYWsGiwHJmhXlabDq46IJZ4ZkzA3Pammaxjkj+/fnwb6B4T/3XHeTlW0D5zpT4+vOtv4+tvfu0AC85W/80pV0dOhz5PM+IwFw+ARpjqYLhgD2RC6WaNQVIRXRSo5F6b4mYr0Y6TUtYFKnawNaRIspjLleo7KavGFQ8GKl45xw6FWZ+maWgnkYydOpsFhUllwg2VsKqkgqOhQgODgaBbT03NaUR6wtqtWwl3cIEgExhZwJsYJFg4F0wRLxuys1sbZARdA8x4bld8dybVDoJQmjgJ4xmikwvf5nOolIg3Os7tIryysnJUydRlz5u8UGxWBH3CyQpsEdl8Rm0izlftL8DlncJR6JZrM3AzDVZ0jV763KO4ovLNyiR4KXnPVhqjhSlXBvOX72jsvQ5nK62+WJ3dHd0bC9RLbXx5N4GxsUgcR9ifPcM+3vqFHdvTe0KN7X/BivZ9Bdj/fS4xMvJaxXym1TYYvUu9eY9dDlOFNRXYiIAFW7URhUMLMLVFljFZ6HBAdFzFCHTTN86m5uVXCwTVCPI8dYtEpw9mOURVkCuU9x7jMoMJ9HDnTI6VFpcR5n/VS9K3k+EhoRmE7wlX9CIIamGdCXiDIcBTAumOcGlaDQhS/fktL+o03/Xc98or/EXNuJ6KcBne2ISJZN/zme2XoIBgxUjlnGLOMz475eefvEtSHbOaFF16Ytm7dkp9lfEzv7dyxM/30/vsUySVCj+GOQf+ma9enL0bHwu2/d1CDumn9u9PCnwa+qrQ1um/5jDDKQA0wXndfsFvjoo/O8OBIuuqqq3RGwSdjaCJL7ARwL8aMLMDIN9QIJcZYssFxRpAmGtVddNFFejZFGevq0j9sCi/L0/aJj0uJ8FkcF/599913K5ABExxrDcyKe+EMMCb2FeuKLGJtWGde7JWVHSsKGlKzzKgT+YoVcmAw2rXHI+VPZoQXa8GYL95zifYdz2clbMPbkCJ30rYO6/jkp36+g1f6VM1HP5pm35F7ilz0ylemY3fckVZ/7GMq0kROs+boFGSnYaWGaDkLkGtncnSefZ1JMOilkefY2RJnCogKM584Iu4RYUckw4upPRorCtDZ66yvjHUYXpqbtV8UfQ6mRMMiuM6O7dsFaaK2CMpgoEUUgoJrRk8hf3HScAp5lrGRUfUkIHINHISC5B1bt6Q1q3O3XO7lWjkHhhx05PnK595jLKBVAae07Hd21EHAco2Tso/Rg2FSAckMB6O4GkeCv2VocaXWgr2JPqazPc6B9RvfYZ7KL3Q1hcjVtTmIibE8Pjqi82ysueRT0NUXWdJSzYTkb0CYyNpwLXDxBA5knFXXpKnxUWV0ljskzjo4UIN+K3RVCaIqSl4xMmGo5og1mWEYlICXUcdw309/mto7Vkh+so7XXPMsyXrsq57eHtVt3fOje1Pnik7VmpLRpTcNBC44yu94vkP4KX392KrU2taq+9GnCmcSGHl1RZX2EPUz/JezSwtpZm5G0O0msoo0pqurT7e0rUmfm0rpJEbDciciMsJFbQSLYtFjHWsnwwu2vMjastyy3T/9GOFEvOm916sjeFtLcxob7hcc6aUvfpGcoJrKCvXxqcYujCJ9NekDbUOWLtjztE9qa5SJyCo1Q+1y48Usj4CpL0Gfcu+UIqAa9jO2TbkWAQeWeh32GHAm7ZewydhTGku8pP8X5kQfXnbC+bN1JufHtlkBGcaRJggxM5umJnPBvW031Q8F4sPQRHWwn5pSUMJZb2QV38EuVdNkgkRDg2mYfhYBqRO8jo7VRJrtRFgwaJAlJ8LFmfas7dkweHC+LrLGICPjwPsoVIxnPEGwxRweDG4E1Jq161JbR7uUAikXFuX7P/hBuuOOOzJt6sSEBNsvveKXxI7R0tS8BKkgAxIc3HxfvPI9PTKKYIBC8aGYuI4oIxO9IDIcx9FdC4CzvLqgiFXUt1QIXFWbUz5Ecyi1wYmAMo8xM86VnZ1iOiDVMzQ8khvMzUOXNqEoIEKOBXkKbev3Pa4D2tbWKi8Ub5liaziMMfYQglMTuWkfcCaeLc0u0fd5TWyoIaBtcNtB0OaOpkMyxmgslrIgsgOhopkSJaFZc1h3NhHzymcErVDDvoooys34W0VOXIcSeM5i3ow3LTkQZWYBG8BmuuBUIvhYK7N2OI3MeKXo8NRxFqNwz0V4UjzR5NAHSY5LePiM0WPVgF0QHnvBjrEdTBvtm689L80eWVI9NRkJkyMdEUW548tZKvLcT3veC4oP3xz/+s84Edfc9q3CQfeze7yM0fvWTobhXQWcLISXHXxH1sjAQSdsBhSMjuZmirwy05qgdrNz2rfVVRkqoP0UCpPC6kf37pXxbBgJ38OYEctICD//dGq4vD8pYnMkxwW2rLXwxO41EJSPSvVSsI3ilwDNGUTWXRGXhQXJF4wvZQWAa8R+46y85UMfSTf80RvTJ371lrwKjoDdHYvyovgZkPk3bvxvyojybC5Y5d88D04F8krwo+nptLq7Kz3lKVeknTt3KLM5BOHB1GQ6efx4rvngzM7MpP6+gXTjq67Ujc5yIg6ndCAa2H1+aWvpX1XXf0DFfKTC2bvIFKAyZAzGRydk0CNDGBvnFuOUnxjhnFfGZ7gR3+N3DHV6yCCXGJsbuQFf4TqsM9/HQRh6c3bAeDV89CM64ygUzf3cXNq3b5/mB7mAwUZGw80rwVTjrHAPnBvja10kDXGE5Fi8kJk4OI7g829njYFv8h9OEfPAmFVPFvTArq3AaAa+hUEkvvXoUYE8dDd1vo+MxnCu+WAphbhs7s/169Xvfreaze38l39RFoJmbOxty0Qbp8hUxm+mKebHDpqjfChggliMzZ26ccCYJ5whmLTEWBZsMZ6/DInBKM01OexHnhO9yhqU60i4tgMA/GSczDl6hSAVvPQE3OQsjwxLZ5/q7RHLSqcck9U5ujg8rN4Sva99raZl5S23pEsu2p1Wd3UV2UfDFx2sYkx81xAMZ3/t+PG7oLYBa5KDYKhxqRjZRrNpubEp0D0URoPBZj5cXI3uVPF2RYUCjKwBz2qnDjnhwFIReImFLrIOYRSSPYA0BprmMmRJWYxgtWHshutKVwS0F/pbUBgYkjAX0fgOBEZtfYN+l3yK7L3kWdCaF7WbwfxkueishTPizB2YeNa/ujZHuinghVL01ttuS/sPHEzPft5zZU9B57yquzs1NbfIgPz/WHsTML2qKt1/1TxXpSrzTAaSAAkBIUAAtZ250rcb70VaW/q2LQiCTCIOzUURHNt5bFov4tDYtrZ6HXBqtRVBxoQxGCBkIHMqSSWp1Jia/s/v3fs9dVKKw/+5X548VfV95ztnn332XuO73kXgg540e3btjZNXnqxMBLByWIue+tjzNRu7Y0YsiPp4VXTE0qiJhXuA0PRlqtwRoS2GB4cKJwLngedKkHSsIs0JMO7OffvkRG0688UxqSLie0cibl87YWeVgnGFI/H/x4kApmpYk39CjsErF2+/+r1XyIGeO3tW7OvcFWMjR+KlL3lRNDc1COKErTXY3yeWKYJcNrCR9WKcog+EMvRQzCdyoaIjO0kMxdITlXCRmSC/UWr6J12owHsKjKYs3bAydTgNXJN9itNruw4HwrWpXnMDQ7BoJSfCgU5l9c0uZniTG+lm5xO7CIcI59pQ5GRX5k7XGcpOEArZwr5GZ2hf5TpHWhJAXNTQUK8aD2RIf+4VgVzGNlNNBNkAnIhyYS3T5xtLfRLSzFm5F554NkxRRlwAbneMDl6nnHJKzGZQozSlq1MaTlAJWE6mTovaxoY4hGCspRNlrRbiXXfdFffff7+McxTnaatOUwoK/LHqLtxtOrNziPaxv1/YLDw+NgqNnBCyPLTU/XdIzqKFitNChsAUEJy8Dv3Anb6qa6yXwKegi8Jool67d+5WvQZjmkrkce9eGTddhw4Vwpr7xUBB+aOAmY/f3HW3GkjNmDFdXuik1lZ5nmQlwI7DeuDCarx+RfSGEt2WnQN7uyyGj1yayCvfesvdRxV3OWuhZnwSlimr5AXiTcMi9n/mA0HtonjzF9PSns1Q7kAt4zvXUbgewALXOE/zF5ex8I4+2fiVMM0RJzsvivzkDJHP7ULSwiHI1LI8XwQmr+L5lgrmJhoIZnsqFEEZppWzAHNelOiY7ETUUJ9WDtZmJ2LNT+4ujKxTnv8XxaVuL110x59gsLzgF/+pveUsTHnvMc8u5CscSBf85c1eRLbcQdy1BrkmAgOG7zKXPJtZamrWlrpvKgNZEZ2dOPdDyoi5loXvoLypZXIBKQYaBqP7BTizUIYvOeqh/TcwoEgGMkRF/mqe05AaLdKpFbrPlhaNzY4fMsIZCfGhK+U8IseG7CTrk3Hc85vfaC9yjcRkk6At/P2J829JM58eUUTq/xdFvj07Ee8/+z3KGmBUYxjTS4F74TwYVJIr+/ZL8DY1NsTcuXP0H2VEAyLG1XMYeACp/0Oxe+cuFRp+6wN/HzRc+kkkr+XUlyaN+lxOxOD1bw9YPjAWMMp9nxjT7W0dyZnvS80tMZo9Ru4bYwH5a+eH9xg70Cei1ocOd8shUH1VV5eCLJwfmYaRTrYDY9a1UVwLA5/njLNmBcQe5Bi+jzzjfIyX47gWz9KZCPayG6qdecZqjY85NJ4co08KNN8P84ecpI8FjgjKjPukT8jW7du0fjme+SC4xHlwIIBjsR54j/vnmugE1xhAZ9w/SE+jsWj7J3rM/2kvOxFzvvxlGZiw0zAenGfmwUXE3IeLylnv5k5XFjgrffYfNTIqDG5slMLmmfH5d09KBA7Xdifn8cONzfHGHek5qZ5wjKBOyjTzN9/B6eD52WhnvpyRsc7iOQCbQHaQybe8UyQbmFmMyUF+csPTuoZYBUdH49DBRNgxdO21GlfbZz8bC+fPiVkzZxQMQEUEPkf4HYxiPGVYrAwsjDEyfZlZzd/l3AVzXqb55b2CXTE7xTRvpZnX/gNdiW2Ivgnt7dHU2CRDjHPjPKCL1UAVVrnszJfrDvzUresdPOTvmvoGnYsodVF74OLuzBbGday7imx8bZ30ItmaEQhYuEiW4zgRyK2BvgQNLV6GNxmCnW0U1gXntSzn+ALiJNKnMRW5snZwrHbt3hPrn3wqtmd76+RTThFE/NglS2Pdb38bv77rLtWd0svm4bWPRktzmwIej93+Dg0FljrM6VfG9Dgx5sbm6IufRme8Y31d1MkmSBkcYO5jQwmaaRsksedWyKnBxiGrZQeVjMxXT39pXFgXsW004nObIh5JSclxogsMfU9JZj6MLfkYvz8xI+EJnAhreg4ngsNfdePlMWP61Dgy0BMD/T3xwrPPiuedvDLqqquiVRmKg9Ha0qR5cc0ShfnAmOQA52eViqoTxateGe7kISFbBG/KToShmPocRwJGpOx80RqAlzMP/GTN4aawFssOhCD0/K8YEzsT68NOBOeQPeA61TwYBe+yE5HIAIZFTKKga7az+B77iOs6kIGek20wa5Z0heFNNKqsEXSwRuubIIRh+t29PQne2dvdPSZDU4WD5kFNI7LRwiQropmjg/7MRjgDf2jtWkWmHN3iuyesWBFzZs+Ow4dgGpmiIg28POocwOgrtYqgHA1RilFsSCr7G9/4hnCxpPChdj1x+fKYNWNmdNAHAUFFhiErC0W4ELCZUtbNrMw7zVh7eoFy5A6P4r9OkRNHrB3J9/3KQM6UoyiL+qaEFSddB2vFju3b42AXzUMSUwoPDUPrmU2bRFMLdmxY0bMaZWIwdE4//XTNz5oHHhRtI4uSn7NmzIjB/gHh5ciWgKsmE5FqHVKr8rqcznQ6H0XlFOunrhw3Xt956/0F64kNejY5ydzKqhS5KRv6LBpnJ6wUnZp2EaCwzNlRLITnhB4MLgZS9CfXk3j+C6xeKbNTZAnyJmUNKAKds0p+Hrzvegho9FzcZ7yfFY4KbV0PkwvvuIaj9ob5aN2Wx+GmdZk2lc+5B7IQwnTyKgmzR+6+r7hOOUX99Ckp6nx+k8VKxJd6abbzx1/0hFD9RxY4xfhyFtDp9fLaLBcm+56YPxf/lc+F8wzLiqLUBxJPOk4E0Qkfh2AjE9FzuFd7nrWogqqqKmGoeYYYk1AEsgbA3iJobLAnXGiKtLrouYztprMp2QizspBVksFaYtOSs0StVcZDS47s3RubNm/W/GDgl58pY4e5B8a3xx97TPuFCC3XxYC8aUk2GF1cnZ2It5x9hY6lWJx7WL16tb6PMMUxIkqPEZVoW4E4HVTk78rRa4ro17f+Lk3dka/cIoU7uWNSXPGKpfHE65dH25dTuK06Lxw7EXdWJCfiObNTN71LdRHsN4x05ocicsYya/qsIl2NMYaBz3HIE4xqIEYYnRje3D/HIBcLQ3NkWAEZ7hHjFSeB77G/MO5xIpC3vMe+xxjDMeD7yGMcjFTnEYIg4WhxfVMCcl7mHscC2WRHgrGzLubPnVc4OFyT5yiaywg5DG4ux7iRlYY4MQ6K+bbvpPdGamrG/bnLNmuR98hI4EDwzJgHB0MYB/IvUS1WxOSPfeyPb8h8xCToabdsiamf/3xMnzpVcpo5MAyPsXJvzBnOFNd05N0ZC9Z0wh+TFZqtveUaCPbrj09f/ZzjedWjD+e9VKEOwjbUuR4OG+vDcEI+S7CXVHzJfTMmxrFs6VI1kCOIV11THT19/cKxg/3es29vPPX0BhkaonmGVebii48aU93HPx6L589RFs6sbNYbvr6DUA4kIENtS+j3sRBSwRlOE0GIrjIHBWUgYejkIlT0uQz60ZE4ROPA/fv1fDmO9QItppABmelLrEdNqZAVueUeS5zSNAAAIABJREFUJo7wF5ZNKcAimcr3CQ7mxm9cEzQAzDl2CEzDKke2ujoaaNYpCOhQ9Pf2FBz8zly4ng9GqIHeHmUnRZMu+yqNhOZ3qTVegoClIB1MjmnuOAcOCPLwwKEuZeLYDwe7u5V1oAbigTVr4vt3/FCZkLnz5sfCxYuVoQDR8cijj8b8ecfE/v0HoqKyNtondShQ+fhXEovd/4yd8dKYH01RE9+Ng3FPdMWkXCT20fXHKHMmKNboWDTUNoSaFuassJwJNe6t1rggkEGeylmqqIgXLv+LmNUQcW1txPL+iLsPR9y2L2Ln46Wl9ac6EdbDE2FMhjk9F7yJSxnqlGFUV+x+e7zqvL+KlqaGaG9tUd+QKZPb1XmbILn1GDAmNXmkqlrkpOjnVFStZ1dRJafBQVlISdJzTXUkMv4zrE2EELn4Xnsh29XaHzmToXOqziKth6IbgWhmx1TEXuHC6pKNbpugsEVKDqozuzg4QOvkfOS15kyn9FSGL5PFQnaz1tG1yBf0SXVFZbQ1NcmZZC9yL7BSDQwdEbSJpsoVfYcPj7GAyzendFX2irg40XEsfS+iMiyIzxFg3//+96XwwcY6GgBUgaJKOtbOnDlDTU7Y5KnxWb2KuxCqwCj4W1irior42te+Jp70l770pdHf1x+nnXqqnAinzFFEOBFEobm2ukFm+jc33zHePcGt9isSKoMMJyK3oxcMguhl5r7WwyzRlnJ+MdPU1Qh6RU0EwgXKLrBmDfWpcRaTu3nLszJogF8QaR2rrBB+EWGGkCUiiKKmed7yE07QJsVYoxMqmYepU6YoogH3csIfkraEx3skKoYTTzS/E4ngP8/IaXThQ3Oq3dEvPyuUaCWRhdpE+WrBz3e5d14u9OM8fG6lwGecB+YpKagc7ZUxlyNJgiTlKBPvcU4WInNgCFPZSRO2PzshdjBMEykjEwcpp3jlROQeHkT/UB4W6JxTBXn9/VoLco4y5ErR9Nwlu8ieFQIgpeoKL77MbpQzbYtPPaEQGA+mvn561a19YJxCtcQO9eTzVulznIh78vH/Nf61P/rbid/+5jjMLkPA7Ci4GPn3OT8WHoIHZB7zskOSLpw6VnO/RUSMoq2RUUW2YAUj0o7o6tp/QPPNPM/KUBaK9IA7YJSyz1gbwtnnKDLn5TP2FGvQxbRlQ+PI4IAK8XhGQJUYrzHHHpe7GPNc+c/7REceeeQRjfvM1atl1CJjWCMYm+xVvgccZ9PGjTLy2mDSIdI6PBw3Lv5gxK0RcV6aibfsuFLFoChjXqwpBOa+vfvU3RSn4sQTT5RMwthOuNGhuKQ/kz7kqBdOxPk/jnjknETrdGGk3BNOBC8ciUPvmxSR7bG9M9IXv1KRCmpwJG54YcT7Sg0MeX/ZN7+uMRFh37V7t/DJjG94YFhzwnNhDpE5yAIMfIxKPsN4NqUrSoL5w3FgLpBPbhKH0e66N35yzgceeCAeffRRyWauj2xgn+EsCCq6e7eeN5FtjgHahiHPM+QcrAuuzXe4Htfnv+YiyzfmljVhJi3JiIwH5rlxvLMIzD1/qwAb2sl9exVMYH25QzPnIivAebkn1gjylbFybmQaa5mAjgJPwyMx8o4Uhf1zX69ev179Ipzh4R55sY7Nz5/qF1IthGuD7GSDMScTwf2ZUQs5/R8nlBjg8qCuOdiVnVfISGBVoVj9gJxJnin3y3/XXHCvLrR2Hwmu63oVmluR7VcQDcNQ8JN+GQH7Dx6Mbdt3KKqNAXC4pzfirUdTJVf804fjBatPi8ntbUU200XjDmQZlmGnyTqGW5JcBuoD7DZnSp0VKXPeO1stnnvqopDpBFeqKuMAdYhd1EV1yWAX6xdrtW1S6lGVI7Rk9kEL8GIOBDWrB+UAZCW/shNRNsA4J8E+HAMZ87V1sWvHtsLxwbmH8YljCH6SuYGhiAJu6xHO7to4Zy0aW1rlxLomA2eigMDgWNHEdoS+Ag2FQcl7jZCg0Nl+cDD27NwRwxUpmoze3LR5i6A2e/fvj97+AQUut27fESefcmo0NDbFl7/6VT1jDOFf/+t30k1nQ7uueiBOiAPxmmiKM6MyHore+H7si6bYEMMxTnf0wXVzVPuAzQebZF1VvZwIOVGQ7JTqSJlb17LwjJWhqK6KlcsSjvSMwxEXHYmYVBPxvV0RtwNSKRdXn52fi4M9hjyVoU+leygcg+dyIjh2Yr1EdiL+1zOXx9+c/z+jraUxGuvroq+nOya1tkQzzRBHU9f1ws5RnzCMb9jEUgF6YRPDYliZsvvKvkHxmgpHdZyfseQs9Q60R3Atsc9T1OAmx2L83MmZcGYCg30sN3uTI1B2gk2HnBkVy2gG239cljVrm5Fzo1+ApyJ3Tz31VMlNMrqWT8h2ZMrKlStjxtRpUUMNyMhwkqXURkPKMDoihxaorNiZLAzYdEU6pXRjpPmSNzZOLWVjm42DovnRj34UNIcyXpNjVbBIq2wKlmJM7dZRAh2Tp4g5gM6ZCFU8OyrccSLaOzri3nvuEb6PTMTBAwdjSkeHcI9m9LAxZO+KiCVRFK0feMkprrYRCQNIPw5HX0FdaeYeY6ldSCtqySwMEEII8cMIs8oxRQdxGtjYdVThD4/Eju07VZ2u3hWR8GJs7r5BMi0Nuj+yPIznwQcflFLu2rdfbBIU2rHpoJyjJgKhSBYCFhqaM3Fv0MAqFdyTFKqdCDle1Sl9y/viFs4pYQtUe8KCglRWSsDYaWDjm83DC97OB+dCGcl5yV5vS1tSIJ4vp9BkuLoQP0NsBGXKhdB2NgoKv8xtrPfdtj0bnu5mqueYP3OmQRCY+nopD98Dgkv44+xIOktmJ8Z0gtpMvyfDVi6yN+xKDsfwcHxz+Ylxw/wk3B4s1UXUrbk/efTuhJojaT863f2QI16cZeKf5UR86xtFpNnZsSyNjhI+jjQ6A2i9yPvcpwsUjy7kI4OY6FMVdZNwrBZ0hnnFMMdQRoF27tkrw505dLErfSJwNjAubSSw7jgGIw1jD6HkYkvWFmtqPBIyGm2tLfpvimGeG9A/xmzKSsHVgDXlVCyfKfuxcaPOTSRETBH792v+161bp++etmqVCkZ/9atfifSA1/sfyBFnK6vsROxINbPxq3/7qjKIRDbpJkqQ6bKaK+Nfhj6jTARGIoIVucY+v6HlPfGWLVfHJ87+VDpBVlJlJ6I5euKkjJX6/Pty9XbJiZhyx/54339PX8eB4FV2Ilg3275+u+Z47UMPySA9YfkJceLKlXGgs0vGN8Kd+WVumF+MZz8nnoUbzwk/XV2tegj2HkrMzgHHKWuVDRqayFG8jHzi3JaxzA2BD8bDM3Z2A2fkpJNO0rphHBh2ZCoEu6J2IDsSOAI8Z843e+YszalrFTjGeoZ9jSPjWgqOwxEo0uuzZytqvvnClP6Z9LnPFLA17gm5zDhZc3wvsWeloEqqExkUZSU/n33d0RS23j/P9XPVFVfEzlNOiVeec45Y9JCLjBM9ifzkxbW4vvjTKUQuyU3XqbS2tojlhTl3wb6d9VvnzNN5LtuzqyDO4BwOoDBuMmEu6MapxDnkc8bCc+aeUfrcv6GzzCnjInJeXVkpNkAiqzAdsffJRuw70BV7OvfGE+vXx/DIaNS8852/dypedt890dRQV0C4rCsYpwzLDIl9LieCTISj62Vqastby3QTarBuzLpYUV0V/dS5HDygPXAYaBeOdFNTTJs6TXsCfergoKhsjyQSEuaGseFIWK/bCCs7ES5MdVCxrX2yDHxgLRjTFG/zUz2f4Mvv7ZVBZfhsocu4iPv0lOof5MjnmjUHSQyb4trO8JtMQhS2tXXR2t6uoMuhwweEpqDIvuvAwdi0ZYtqIWbNmRszocGvqYutO3YIm/+DH/1IhdegBx75v/+Znmd2Il5fPRTnx3B0x2jcEXvi0ehTxvSY2BIX3lEdK044LkaODMbezt1x6NBBUc53tLXH8OCIGpEyTsn+HNCUzZEJMVIGh47pES86aUbs2TLeMa55XcR5bREXLozY1hvxuScjHoGBF1iwnQizNdk5cFG2HQI3qpvoPJRJM7x6/R0PITskb/r1dSqu7pjUEtUgvMdGVO9ADxgCbc5EKEheUy0nQhn24dQJnv9Jj6ZMhP7OPcPG+YZSfsnQL613MholOnMRr+sLye1w0L4IFFbQQiAFOhnYCBIwbaJxFrESeUrZeZUdYHrgTEc7lNk+FXQdGJCM4D/X5f6Qy1zL8h65gtOBvbpg3vwYhYENOy/Goqq2RkQd1FGrb8TgQHIihPjKDS54DrrB/JIwznAmbcS8aIpC2dFRRQFJvWMIoiAUfYAtgIjZ6Ghsf3ZzHD7crd8RvnR9pdnczNkpTc/DwrsmLYfnjlPADaOUiJju6+xMFeu5KFabTo1UEq4Sw8MGJUaYi9RMJTk8jEOQuusqC5EVsSPXOAZMrjc777MpVOzb2xtHRodkXEzumKJNQ5E3hdXr1iUYAMXc4BHp4Ed6GNaLWXNTUSN8zdDm3XPPPYrgwRvPZlu0aKEE/J5du2JKx2QVjG19douyNtOmTNWGpXCTZ0HHaqfumReeCfdoylbGWhboZWFOZAUMLMVWjvwhWB2tK/eWYEFJGOSIgp20tvZ2JfMKI7ZUVG2Pt1zoq4yFmweB+cuZCr4vIzb3jTAEiXnXXGe6Xl/Xm8b81o4S+Pm4iLEQyEqxpnuzo2j4Vlk7WoHYGfL1bl8yTutqJ2LN1++OU59vSRfx2P33ax1+P0OYJmrdckuJJ/+YlZI/pzeE59bOuT6a0DmVt4wpLu+/o451M0RHOkZT51nDhPiem6VxTdYE0CbgbtT5YJCUaXZh/MCx99phHWK88xPjEcVOFEPBgMrElMJnhsexVoEyzZ6VMokIVa5B5J95PGY+nZrna1+p/0RVlRQneG3gU0RUG5ubJQN4cW4VCO7apecM1SpjWPf443Im9nZ2xkce+YyOfeuJb45mCBaGE930VR9MXeV++qX/owj/mWtScaGV7EcPfkjnRk686Ykri/qJt666VsL2w2fkrnTNEQfPaYv2Z5J2On1xqto+yok4JmLyhSkXv++OqfppJ2LisrDj+cTn/1lzAie3aJwJiMBc1D8kh8pN38zG5ii0a4n4jjN0vIeBJbx+fV3R5RrlwDNyBoMMAs8D1isHItgzZDlYa9y3AxI4KRzvonrGwfPB4TC0hxQ4v/PsOC/r5qzVZ8rhxDFgPJwDGYSzw5oxVbdhmm5Yx5rqmDI5mttaY8MFr9G0VX/4QzH89ndGxQffrywHzgzKjhf3zprE4GbsrD3qCRLUKGLn61//J+7IdNipP/2pZNfZZ54pQ4PxmPrX8pjjnMnl3hJ86UihqNkHkyd3KBPHePge88Zz4L49Tjt2zgZzDu6DPimDgymCzfMGyiTa3p4ezbsiwX19+gzHGhgTOpa6iZNPPjnVC6ADensUPTwykuBB+w8cjGe3bY1n2IfXvf0PzstpP/1x1FSlLCPjsEPq7LcdCeudssyVfqC4PQf11Ag2Ox9c1Aa8g0Acbxir+lJVVcYIXcHpkHzokChH0accR9CB/UH2gaw+61pyhyxEZZXmRjIp0wkXBdXOROfAimBI2cgHxoK+428Y4aBRBVaM00IwRXz+Wf+VyThsuFn3eT0iS20TORtjfcWz5nvsE+7FPbcM78VZW3TsEu3fPZ2742c/+2ksWbpMzsXgwJCcQYKWp5+5Ot7z3vfF5q3b4uGPl8JX2cA+qT3iwsaI5c0Rt49G/Lpqf0yNzXrmx735q3Hefz835s2ZJcN686Zn4pkNT4lem6ZsixYsihiBNndIxiMyxTVZOBbMgRpyjo3F6mXQYY+/5EjYGdgXMasx4toTIpa3RNw9J+K20YidExmb/l84EXY4XMeYg0lvf+K9sfqM02Lm1MkxOnwkmhvqo7enW/0iCFIVr4oK9cZobGhKwdvRHITzuslOhJ1HiIHsRBR1DaM0oRsSrTJZP9vNqXl9ula1KGQzOiQ7Kbgg5QAnTgQ1ES5in0gKoD2UnQbDgwu7QVepEPTNUGPXoLG2qD8DygqMF91h2m/eIyCBHJk/Z27Uk3UhS0NtZXVVavY8Nqp7o9ZDNREY7xRWs+EcIbIjIc9ehdXpxs3MwHGi+8pRE6dwEWIYFXyHjAPf2/bsJmHOUIowwyBIcSTAXXMzFFn39fWrs3LqtjeiDSsKyvoGMUuY/9qYXc6BN4VAtuB2RoWxuNCMjtaDfb1xuPuQnA3XQzibwXlgqlCBrpveZOiHMhG0Ah8ZjpUnnRQzFPFKDecoxtzw9IYEI5g5M7Ux7+mJZ7dtE9Wa2Gyam/UwMGx40HJMuruF52xrbYvjli1VMaaaq4+OxvrfPiGBMnM6RWz1UjSjYyPRk6Nfmu8MZ4CbHgXkokffj7B8nA/sGmOtqoyu7u5obmkteIBtPPI8zfVuz5nnq06Fra0FPKWppSU5EaV6AtclONJfGOal/gtFxBy6w8xSUZ5/MwxgMILXd4bFERkEdsryJHYejud5yQkBM4rjl7G2Vk6qycjFwYYyTSyctzNajkZ5M/7b0uPivIfWFKl3GRNnn6UxPHTPPUUkgOv/6Iz0PkmLk7MEKjsO1f/x70X38wfO/as/qKhf/KtfHBWtKB9cToUWzkamWy4XJ/IdOURHZUoSRI3naSpIoIPuRIwhQ+dSolysaZoW8Rz4nT1O1HPZsuPECc3+MIMR+w6ljoNCcS7rHCOQ65iBhvFQkLVj23ZRghLFxujE8TYlJdGPlSetFJMZypY9c6CrS+lW/pNxUlfWwdTojAjNBdffoOn53sc+En/xwheqBwJzdNWslGq44ZG3CQaD4Y0Rynx8YOuH05RmhfLBle+VkLyqMhWQhnsEWqnlhnMuxL7qpCs1rZ96XXJQDp6RFCaOxJsXfzbOzhXcr70j8y7l6BeOBHURp96RaiKey5Hgs5ZPfFQNouYfc4xkG3NFpH10aERzjPLGAOfZ8EwxKG3AcqxhLTwnMgE4Cio27u8r4EZ8F2WBfOI5s16oKVDToExbyR7jeo5W6TnW1cXxxx+v65klyNhfxoEjhyzgd54/50M2IudYo2SokeFc34xGXI/z8kKGs585hvGj4IBP8VzroAe/9miYDd+Z9eUvKXrGPToY4nXJuuY+mJdNmzbrGLEl/RmQpnm33x7HLV0asykqBn6bjUfXpvGTey03y2M+zaSUCCqOFA0IuS90gJmkmD+cNfYFc+dshjNNzvKA2SeL77ojzmFnBoeC5846sTPJ3mIegD0R8FLvodER6QKcCPbU4b4+QWMef2JdtNw0oUljFj6Tb/tKLD9uWXTv74wYHdJ98czcmd62gOFMhU1AQDJjsAkCJuhto2ShIvHoghxJdeTUdQTlAB4OHLBgMulEU/keYwBS7ML5VF+XOrEzruREADVOsGV0APh3Z0MUPYapMRuEdux4NgrQVVYWATbWOU6pbBMIIFpbC2pfO39MFfaG9C9rVV2Ek/U+HvFNxbRyxvlXwsKjV7kXB8rYt2R2uU/XJk2bMSUWLl6WuhcLqlunCDCwNISSitexs3bs1Bz9+7EviWeORAzURJzdEPGXbRHrhiJubYx4cixicvU+ZR86LvhEvPxlL4kTjl8WcC3u3L4tHl67NjZseFrQauyTU09+XrQ0NsdA34ACdAQQaKzJ8wXihAGuXgrVVVFVURGrlrTGnuGcAvhJSYs50wDEaVLERedGYnHaGHH7rlLPHjsRdgQMa3LGYWKNBJfwdyYWZU9wIm5+9uNx/HHLYua0qYKjTWppiT27d6pmkAyTmyACIcJOhSGvvbUtKqDWp+4PI1o9yGCmSsF2oPkp0ALmBzhUVVDtwloQcybdxOmrkKHgmpFcLgDzkQNuvG0HxBkRIUEqQiQIY3CMmlCl5Pw6m6f1ZUdIhp8BfIlRjsyVe4yxLgk4IItZT+ecc05BTcue4TPGzvpbdMwxMamxOTlaYuRK9RCsP2qYWdEVB/ftGwPzDgNFOaLix89EyXtpbS2wymwYio8UTepJXMjbt21LsAPBU/oVeQAm0T51Smx8an1s3fpszJs/L/bt79Km4WGA9YSx6OWvOCfRd2bDl7QhC5Tr8DuQJkd5rICYfONvVfxMbwg4fnN9A+8hKIgsMh4ovdwO3mw3qpfI/LgIECKZCDnZGtloxeBi8o5ZuCBamxOfOd74D3/4Qyk5jCPGhtJlg8GO0D+Q4EBgKFEka9eskRJjbhAWOBykYDneOEIeHMqcuTTbCXg8lGAM9se+fVBNUlVfG0eGBsRfjLEsOjYyJ5lZp6mpOUaGqakYVXYJ6tm+4SE1F+O8dsaYL+6VeeT7VsJOTTM3Lq6mzsOedErnJb5kR8XlSILZzRkSzum6Bj8nTWrpO2ZZEkVcbiTEXDG/zjSVmZiUrs4GhxWR5EeOlErxuovzUX0Sxj1/C3JvNnv8rtHgc8NpBJPKGRSvF2db1uSCyIS+TS87EZu+9c1Ycv4Fxfs7f/rjYu2ZSWrdq1NUldfL775Ta794ZUFQdhwMGVOEr9QZ1d/RfLsmotQvxApa6yMz4yxYsFB7BKXIGuUZuwgRB5QiXQIBhshNmTwlOtqnxMKFi2SkkOYmw0ahpusGUCLQv/3yl/+lNWGWHITWpNY2jXnhMQu1/qBi3rptq/ar4BYUBc6dG5AsSEnmTObPf/5z4fSXLz8hDvUejvXrn0gOZGVVvOG9H9St/+uNN8QNM3KDOSspp4L8t38ac2tFY2/vjDyLRnLYifDkZiV29ebLNVcfvuATUlpXfelNEqxDnzleR5adiP/4y/OjJ2OeludQ3J/iRHCe477xDbG9pT4Qibqyty/VRhnSiJzgmZIdTQGZKZI/7Au+Z0eP5yiWuuEROXlkCTgH32MfI/v87HG4LP/5DHng91A6yC0cDx/DT55vwYKX6wRQPBjwhhNxfp47L95HZhMo4Rqu8Sic+ZxNUGayu1sGHGPchdP0rneVdlv6laJnd+dG2SKnGTffZx1uePX4PvydL/8Jb0z5whfijNNWiUjj9NNWaa4to5hr15XxPk6TmwDaWcCxkoE/Z66MaO6lXC/BHKJD7Ig4kOMMH/c2f8GCWL/hGRU/G7NsOKodD+6VbAwOvx30BFOktqhCUMIpUyanXjGZlWnj5s2x/TV/+wdnYfVdd0UPfVjaJ0nfc48Y1jiyOKIECLgGzDYqYIYOMjecI2iILiM4wXihL0bemuu+gMHmZ17UrmUYkOQZDgHGeRUkKLViGRMRS1Ro3rZt3y7DnLlVxhRIXUdq/OcM1NxZM6OhIqK9JfXTAFlgfcdx02ZML7KmCsrlnlcEr9Lz2a2ibq7P+Wm65wAbk8c9if69KjUN4zvMBU4M94B+xobCmeQz9id/E3ikCdkB2CUz1TXPnX3cubdT42C/kk2qGBmMroMHY+68BerLANSpqaU1HnlsXTy7fUds3LI1fnDJR+LFzRHH8AhGIyZVRSxviDg8EvHFroifUFebaVDbqg/Gkpe/Tk7maaedFtOnTdXcwBy5+JZEeMDrv175SJx68kkx+v5JseAzdTG5oyP1E6mtFuQahiOcDWpDGhvr47wl/fHo8Enjawonolzb4IZyAxHNr444rz7iwuGIbQMRn1sf8QjH/qlOBFexLJ8IafLf7h2RZf+HGz8XJxx3vJoXtzQ1ar3iMOGsLjv+OM3t0xuficO9PZIlc+bNjTOed0q0RZUgPSLLaaiLaijLKytiYGRI6BPWikwOOl3TjHFoWP8rEkes9lyB4sjU80Y/OBAjh7yE8OB7vJecllK1dZ5d2wf8ZJ0ZIm6bRYflvQQ5iGsVec7sHQJyPH8Hk7BJzaaH3lDTztraOH3VaTG1oyM1SIa1bWQ4FZxDGsEeB755oHPvmKK9GTvulJtXAj4QECMrDTZI2qTdcaBrf2zetFGpXgaJcUHaVjSl/f0pZUsh9ehIrH3gfkUKEKxMPGwQnGP16jPjtNNPj6qaWqXxBWuqSrjqZNCDbU2twg3ZQZkbemMGEBeXumgw0eONpULuXCTkicGAwnDjXqQUhoYkKJh0rklknPQl0R027M5duxO2d/bsTLs3pvuwgczmZxxE2xCuhkYZ30tUzRE6FA3Hcj6MLRQLf6NYOSfjRxFjYDFOxldfMRr7u/YJkkU2YugIlIUjijBZmclpqWtQUdZ/fziBsb+17PPqTtrd3xeTOiZrfLzsYBk77doFec7ZsSiUM0I+d+O0si9TqbLIlWXJNSkuqC5nesoY/YJatVQMZPiM6HjJiGXef0fVXYwtVo+MQ/b5XeQlgzkXMhWOzgTv3NzbhmCVi++9qZXhyPA25kKY1ey8+LwPnGbLM6I1b5RpP/mRNhnjWvbqv4mtP/xByogojZ9hd7nlvTMwMorzOixDl8q4XX5Xr5MJtK4STrkxX7ljpfeto5msC9gZuBfWHDCHsvHodeb1h7HJesDwS/CWWlGMDg4cSfU/DQ2x7Lhl2jvADmEToaoMZ/e3659Qd03uhTkT9fK2HdHc0JSYHjJ+m3maPmO69hNrfOasWUrZu/ASpYxTzc/lJ66Ipzc+HQ8++IDmgXulhkhsFhFx/fQcRcVZOD+ioAp8Js/ERGfCES5/fkbEjVP+MW6iCJuXFVApEnbFxkvis+d+IX2eg2xv+Ozf6/oNXz41Lo5b4+SBlLr4j3oGAV15AubiRNwXZxRsTfsqPj+uZPNvrKGtV12peaDzPcEFZCcwMwyXnr7UC4eXIUTMG3Pq6CgyRNnM9es1p9Q68ExYjzQQ4zMK5fjbtUUYhRh4xslaDrjugs8J+DhDwZpA2TiLJahUhufgfCKrWE8YsJzLgQlBSOmJ09oq+Ya85OXMiQ1rZ8GT8ZX0BwqQTDEN1yzTh65PHl/dhz+iwATykr3Z1DLea0EyaWgotv9dptL6nVn/w2+033KL5POxixZFY0OdDHFHq11E7Y4QahVsAAAgAElEQVTgyFHRqea6Lct/7qe9vSNqa+pkVDKXMrYzFTHzw7xxv8wpY/bc4Jzx2rNvX+zs3KcMgqGmHKeMa64FYJyiZR0akpHKcbzHf6LGq049RUEn5BqfP/3MBtUvHsnNGaGFcOKNa1Z/5tPSVzQj27NzZ9RUVqmuEf3Ei3WHI9FQR8fo2hg8MjDuRIiAJdVPIjsZEw4ENRdmUlImuRRVLWS5KS3zvTKPyWiuF3tS6pHQK3gGjiUBCXDZ1I2o6z0OSx1BiXkigxCyYmQ4Fs6YHmNDiYgDmcZ6033Ck9+aSBaYd9APPFPuE7ikoJ7t7QrEUZdiWwMdC0SK+U+ZhzpFoZ0h4j5to7BWBtmb4O/p3ZEbqqpPi+ygekFJuw50ySkiOoyzxxixp3D4R4/0KRuLzURGZsPGzSqmHquoitGKyjhwqCdu/su3xjunRnx2f0RPioMe/cKgnkib2hzxuvddq3v/z2/8q46fHdtjIAvBKZmikJ+nxppouOFwnH3WmTFv3hwFUEYhEhgdib87KWVa/Hr0YMmRuCO/y7UtU33geRGzqiKuHY1Y3hhxd1fEbTsjdkJOYspXjp34veeqj/B5n8OJuGHkQ3HaqavUiHgEQx8o2Y4deq5AanEStu3cEbv3dqpgeO78+fHfXvSimBzVMam+IRpamvAao2/4SPQPH4kxGq7V1SjToGbMShuMypHgJ06EIfPlmgo5B9nh5H3GwXvOdBr1Y3sLGKIDmA7gluc7BQtSXaQRGd5/yED0gO0adDNrGvifbIsMDRSccnBQMppMmNf/6tPPkG8A6xTQKhH1CNJUkVhIqT/rPXhojA7PciKgVwQeQjSfiCY3WHIimGw39sEBAL+PE3Ek08ux4BFaezv3SKiiBIhYTpk+Qw2Z+npTcx28GDYPKaCXv/zlMW36jNRIA+w2nLuRO2VLmMB4kfCuZr9gguzBMXHpXKOF0uKzVBQ5LKWHkUM2AuOJjY+DwARiEHG/fN8OBvfFwsLgXnzssWKuWfvQw7pvNrUFkL0/HhDKlvMigPiJt8cLAcJ54X1HMHF9fnfRIudCqJe52PkO43dEj+sMdMOR3a1sBAVfNTXQr9FVdJzWj8VYj7Ctq4/zHrtU1//3Yz8XYxWVcaivV8YJ42exOcqMQHYUu8wbbNw79yIl4ELZjGVFaOIsFHUPOdLtDWPoFmPQsZm6M+GrUnGSXmXO7Fzb4rRwsWlyU5ajIvCZHk0bJTt+pgssrlEqprbX7uI2p85dFFaGNXnswq1mNpHkCJToj0tNCTedlXH1FH3+4HsJ42sWK0URSG2m4u4ig1PqnO73j8o2ZKpGz69pUz0H6Zy5eDlnXwrWKwsTZyaUoUmFuDiwrD8yCC7KJIKJMUd0m3XI/sQIBLrCOhwYOBJTJ0+LvZ0pKgxLCZ+zdyjW7Ont0d6UgV9PVHxyrHnwQT1envvmTVti6eIlMjqQB+wVhNiixYuKztDUSik9nB1c9oyLvabNmBZbtm6J++67Nzp379Gaa4OphJ4mg4NxyY2pqdyUdbmVuJWPFYn/dr8IDr4wi+CM133P/uvlDN28OHeSdmO6fI7LB98o9rhPvDRBma786ZvjM//xuUKOP7I7sTTJkYCU5O6IL01K+Hs7E6Z83Xhlqmfq74emui+W3Hqbjtt02ZsE5Wr4yEf1d+VNN8mooYt1++R2PTNkA0YG841cY88TGXQNAHsYBcC8Q8OLvNaxrW16lsgnQ15YCzxrzsNnfKdcGIyM4HmxJnh2Sq1HKLDCmjHDFesIxxPlw97ByUFu4CAyHmSdM8Vc0zBUp+xt/JYjc3zGek2F+z1yzslasyaYg97rMgQtP4GmT3xS94ATUW5chwF66PLMrFXWun/k98mf/3wqyG1oiEltrSL2ADttelquxe84TMwNBiFz5eAQ+xXZymc4ET09CZrCs3Bmn3vjeOaO900fq+x7DizwXLfv2Bn9Q8NB12Y7D65VMZkBc80ceww8VwcDMExmzkjOH/qM57P24YdkgL/i/dlxnuBENH3h83IiqFfa39kZ+zv3Rs/hbj0PO68EmWjAR9CQTJkgTVUQZiQnQg5hJgAAu48eN9NcgiAlOlpDU/VILNcy4x/PPenSStX0qXamrzd27NwZ+7sOCD5MJJ8aRAxs+ifQV4IMnpo1kploaYk5Uzpi766dOhfPCp3EeB0QlaFPQ1Mcg6amYo94nnd17i0cbcaNY0+GFkeCv5FJdTUJZmu9xvs86wTTg+q4UjWhsN3x0xmzOXPnifjgsccel2MnNMVQynKxX1gLZ51xmjJMNA7buXN3fPu7340VJ54UF7z2tXHHD38cjc1tceNJVwUIy/sOlQIhEsJ5sZMFGK91Tm82R5z02lfE7F9eGT/MeM6yE7E/d3Rry+kEZNnHb/lKnHTiifH2s0bivT8fEMU1VuKVL2yJdZHY6UYOjjM9Ff15kjBML/+0HN4ScUZLxEVTMovT7ojbd5YcCY7n/0TYkjMNft+ZDv/tAusSlOq7q36h+log8ocOHJQ85VnMmjNbaBsaqW3e+mysW/9bOZgvPuusOG3x0mih7wtNI+tqRbcKxGgIylPRnpq4JKJSBcZjciAMoQN+xov1IDhdae3b+LcT4XWTtkOSueqKPbGoOk+lA6Oq68n7TfrDfbQGCDinOiOOQQ6w/pFROKvYOOwTAn44HNjGZMPI2PH74kWLlSSgxoi+ICLqqSCwTE3OYKqf7e8+LCeCwgldLLPd2BhLTLUpFa1odwN0WGlQeF9kHSh6RBAmZROxc8f2AuoAPzZdWHsO96gugvQgE19dnTIB5577l8mgb2rWQ5MCGUoRLhgG6MsAzsz4Qq5j7Cyb1tEfv2/PDoFqwwl6VzidGTPKju8Zf88xFDVZiIHN51xz5s7Vw16//kllIlAYRIcQ9pyDCJKzDygM5oXzIowc8bCwhL/5zl/+Ugqe1vMyxjK9ofG19kb5W3ObPVPudf/u7boXnIiR4SNy1EZHUjE5FLpJ8SSoR01NnTqADx3BSxwJOmqSdoPmy9hbjuf8xlhyHwhXZ3MShrWhgKfh9HEMi4bFiSJB2JrvW4qgBLWRV5u7HqsGgshPiY2piPqbScBKPRvGYsnKsJyi0Dg7IM6ClAuLVbhdakJ4lLfu6FbeYIzNYy0zITnL4I1YNGLLdRiFE+GmcJkzu72Uldh1150pO+BrZUxk6nqZ6IRxll0X4nM64+FIvCN2zlSIUtIdUw3VKo3DUCVFtUpOhDMuff1JuqKUKKJy/QLvsa6ZE4xBjBZ+oiSBRiQFeCSmdFAYjPCrKGh1m1uacyQnNXnEuZ0yFdrPurjjBz/QehGtZ01tnHjCido7ZDsILixavDgWH7u4iLwAaYIOWVTTFekaCCeMlh07t8emzRvjcM/h6OvpjRtbPqB7ee+hf1Qu4k3vTZH9KWv2j0farCydbcjUrDf++9u1Tt7/isze5KI/Kx1HzYylrY+4YvhNyVCorYuPnvoJXeuaB64WLeztP/taxJ6I94zdqPdvWv6etJKzw4Ijsfnq2qisbYiqmrrY35VYL4jkYhTt3r1HkZ2Of0730HvtWwQLa/zox/V3/Qc/KHgXaXWcL/YZ88d4MEoxFsl8utYFw04KpLKygFyoJ0TbJM2poTOsC+SYAyFmebOjwvumaEXOuaCbc7vRmTO+OBk4CjinXIsx8RmOJgYQwROuzdpEh/CeHQgb1K5r8zltvLEvwKNTl4bTJeKL4eF49vX/yxIjZt32pRSdvvIKvdfymc+krASd2EdGis7LjZ/8ZHHd7ivSsX/oNevLX5b8Q766s61gJ/QTyLAp9g5z4wiie1RwP8pILluW+OYrq1IwiyL7ffsEFyT45MwG80D2iT3CvbN3WPtq2EdNUEOTnAjrXxe38ty5FvPqPipcl2eC0Yn8AG5MfZ3YvaZO1c8NG58pOukij6QXW1pUoEzGhCit6I5XrFC0eevmLWI35FroBfSIILkNDQHzFJkIQw2Vhcic+5hAkiGD1HAkNIHkbIZuuAi5DN1kjpxFQq4jB3p7+gVZap/cIR3EXiADMTQyqga1OBXYFH0DsMUM6npcC8PwpBXLo6OpMfbsSPuHdY9xB9zaz47nbKMeo4q/ec7My+49narJYC0B6fAzkDFWW5cCfjj/zB0NFEukIdwLthO2R01ttRweaOChSSWKS5aNeaa3A9cBc8/9kZGYNn2aoEzo2d07dko2P/HEb2PLs1tj+45dIqF58Je/0pqCunXw5yVMTxnek2sIFr9/dTzz3nvTks9G/Orbzot7/y030JlogCMTs5FediLISPj1zh8cElT3QNe+eO35mXqOZz5cnZiX/AIiWu67dF3+oJxtwMbsyyxODRHb+iM+d3fEIyQtDYn6f+BEfH0F8OKm2Ne5V/oI+YbcY2+wvnDoPnrx/9YAV118bixfcmz89YteFO3UxExqS1TAGNMiK6FfRnKYUyAyF2jnmpfkRKDTctA0OwblTATfE1qglJ0oyyU5HrlfhfZGruAu/yzbLmVKeNaSSAoOHdL6BdqP7OB993TjPdmpuUcLMu7pDRt0nPZHRWV0ELAC95J7XuBAqKg620AVh7sOjCE41J47d09UsW4pE8Fml1DOxiefJ8GTCi5I17lRBdg/YE5WJrAQgaNGqFVV18Yzz2zQudlwTY3NsfrM1bo2XMnqYl1XJ/YFYwsxhDFgLHAtYPnJRjenrVPg3AMPBcXGA1BTozHSReMUe+KZ37On6GPAw1G/h1xHwXfwxKjzQCBRlMx43aQJQwBDjONOWbVKGDsXmTmlbCeGB4SAhUKRMf/t3/6thKAjcHxmrnF7ngnGlYqeUUzD/ckBgy1iZGRIqXUYI6CEVWYkRxJf97Kr9b3v3nWbnAgEN41xKuuoNxktCl5ZdIYxoNy5bkp9txcRScMY1AW3urqYfzl8OBFsppwWtlPgn4742+MuFzZbiSjLVXSETJvQ+D7Xo9hhsGGsSJzo11KTocJYz46BHIS8bh3VKjZbrpkonIgcQSocoFyQLCcgM3W4xkLp6hwJsJPwndxplvk2YKL3kYcSOw4Ol5sliQI3USEyX2RwJvaxMCRLY8udmeUgZyYrN1KceH/lOXRUT4Imj1+LQVmipLx5ZkSS2ausV9YgL2GWsyDDcDHOnvUneGElLCepJ4OhfzAuCZ60a2d0de3TmoaSmPX07LNbtPfYUwsXLIq25tZoa5skwcX5oS1dsnRJEWlRJ3soKLNxhsLk+8iQRx99JA4e6koUe2MoqOG4oeX9ESDKHNFy11Kn62dE9BzTFM335aYdWane/O3rdZ83HZ8b0fn7/h5OBPblt5IYv7L1Ms0f88H9f+Tkj4VaQjiC9tp03FFORH1E3ZqkkW9823XRfbgnoqYu5h1zjAwKWIswZKZPn6EoM8+0/mOZOjZrj1RBENH8lS9p/oczfSnziRHIXPA7Dh9GPeNDGZp1CVlp5iMbTTxvqFzPOuusghbWcErXRRmSw/kJUPB5qoM5pOwD1yRCjbzic86JHHRWmPWFTHTzM6fZuRfvMxuSzjZ4D7PW3O2Z9cg5+AwZhvEFtp6/HSRCifESmxdsQ5clWt3mT39a90cmGSV3/4vNfRVBjQOvfZdckmf4uX9QVJ2gKrWKxIH/37u3syAfYZ0L7lpTI4dAxBrd3Vpf3AtjUOPCgUEx6HAc80TkMxXr9mnc6AuekRsF8nxN58q56N1Q39AkR8SBJnQeTgfX4dp8n/tV1npgQGuB9zH20Xv79u+NNWvWqOeRAlQ11WJcO9R9SMYszxkbgGgjMoXmp2Stjj/uuBii78fBQ4KtcH+MgWCh+oLU1wvOVFWNk52CWMpEjCXoUtmJkGGf9av0RGZalCzn76wLLLOM5yab0dPdI0NM7EvDw5pP5Dq49H0HDgjetHP3rtiydZuyEUAjkSXc44L586KeYtDeHuk3nhN9mdAj3CO1iXPnzBU0k+fCuOk/QeGwMmEQPkDvm+t0bJuwzmFRNJROtJ4jo2KGcqZfdXwEC+k4XF0lOCiU1fSyUf+TvXvlHBFAfeK3v1XEubW1Tfpt9py5MXhkMO68885Y9/h67R9kKOuDDOaa//pFOMrfXB1x9vSIn+yx4Cit6yzjjv3AmTr32ut+XMjNl/z766LnW1fG/QfPiLAT4a/yt+WijfdSjcFLlqfisXM+tSFGh4eia/+++Kebbx6/sJ0I/JyyQ8F5XX82wYmQPO+JmLU/4tqlEctrIu7eFnHboxE7aTvzXF2sTZ7ooJDvpexMZR3xvr23qOkesmn3rt2xecvm5HBTz1tVKRn9m/+THKsXXPU3MbW9LZbNnxPHL14US449VkQFPGN1sW9qisbGBjmJRglgp8kGzZA+1u3Y2HhvKjsLtvW4juWagyuGPiEvntOJyMHKstPgvWMEgwLrZHGFCKrXGJERysI1NCiTz2cOojuBgC4nC4kMg6Rgcnt7jEATe2RQ8EIcdpwoE+BU9B44SI5FBg4DQgjJiM2RX/IQpuXkM0fQEYAIVjVxy+k5PmNCiVq4KI4mcwgpGkJVVFXHjJmzY+f2rcL/0vth1qzEA87gpk6bHvQkoGMzE4sXjtFANArhx+ZkDKbxYwPjyRtz62gCPzGQeBhqoNTWKmWAY4AgY/N27tmT8Or0kcgZCn5HOCJc1j3xhGBNy447XphFFByKFEX5y1/+UsoSvnQWhRWHFQXjM/OJjU4UOO/TuZp7UDo4F5HKeRsYKLDH5VQ/3xk7QgSOTArUdmDcKzXHQEioixA+tqExXvuSFGH7/m++ovRxX9+AHKCaxnp5n8wX4zUGWQVh2UFkDlFOLByMBkclGSeF98pEEBHPDftUV5ILgbx47SwUkSUb3mU8f45C2WlwxsGbiUVuCkBDdDCmPY++lowPR/pLnNzl2oGJXruzFS76tuFtY2dihsQOSTIiE8TO6UN6SfB6zfonxovxtVbpi9Kb5ipHhVU3kIvwrFiKYuqc6bAx5WuWe3KUMxvKLmQFXCjj3A3VY/McOhOBA6nrV1crQuzCaowVFKWoVzP9MZ9xHHtWbCVEUUYrFHln7Kp5yOlSuLRJ1VMovX37NhmUCNY9l+Q+CTDofPELMTZMJqamaHhzworlMrBYa5wTBU2Ug/FjyBJJZezsY0XEK8bidce+/neVSNmJ4PesTHqqE6NX4UQ4s+AgmiNb/r4zF1aW2Ym4etKbNddJuVTEp57Mxn52It6XnYjbx+igFPHUqamq207Eh971bgnersM9sfLk58kAp9aDtQHcYttlyel3WX3qUhNhJyKR2kbUfuiDudA6QWKQN2YbwnhU342dO4tu0zZO2aPIEuBMGE8YlzQX4rs4IBiZBClMGetIOzKBubdzyfsYzBhh7AXLYT5P2YK+Yn05w5nWTgo4uL8F73GuMl7c9RdyBPbv11iUKYQaOmcieAZkIlijjhKjxOS8ZIgAAxC0IENYZVSPjMhpo7cIa5rxqCbjjW/MM/u7P2Z/5Su6R+5DyhYjuSJi4YKF8dRT67VeXVPGfTEXhsIU0exMjkGmAgN3SyYq4JzKfLe2yvBHpyBXcSC4b/ajm+5xTgVhaqg3HJSh6QwI92JZznyis5hbsflhdANVyH1DGOOTT62X7nEvJWAJzA09YIisqvs1hs/wiPYv0BzGPnPGjNi9Y0e0NCb2GpOQOGtSI/kPxrotddTOcCbeM5xJ8LM+YHVD6bkScc0BIMtH5lnyPQeALGuLQNCREcl6BVtGR8Xkxk8gJQPYKpWpId36J58SFIW/MdKpI/jAhz4fN/3jG6OpPjHSKTtzuEcODg1eYQ+bO2eOCoWJ2AJzIasAgyLPoLu3J/ZSt5gdMDvBfD6TBrhTp2qtKBotqtikyy3/kZFi9alOTTmBLE3J3eDp+UC9IWuEbBu6mmey7onfynnsPtwdDz38cLQ0T9YzPffccyUf16x9KLY89EDhRPzlzIh9IxH30XtBG6G0rv17uY4gy7sX/svfCBHyi1tvH/+Oj/8TnYhfxEuP3kTl2oec2a2iepoMxUAWsJa/E8kufO38/hn9ERedFDGpPuJ7T0fc/vBzbNvnciJKqKqiAV2+94t/db3239cvyjK9PGfZuXn5j98Qw0f6Y3pHSyxZMD+WLj42pk+ZGq0NTdFM7yocYOzjLFsU4IjUlwmHEJ1GABxkCH3QypAlPimcBKB/ZeYl94jIxwjOpFOVINXpBHrbNZaeHds1RoRgazjw774kHONMBTKCtU+9jum2kVHslVZaA6gh8xGhBdgHZCISz1jKegvOxKYj4SIcFTzOuemaBohAyEUgCHUzbwgORHR/cKDo3JiKr2nzPqiIC0oLIxSe7LVr12oiT1l1mlL5dURD2qEprYkdu3YpM0BKafHiY/OEVqiYaiRjPZ3K5ifpYLwlImIIYAx6zuUIGpufCbQSm9zRHk2NDcKAYeCpPuFA6r3gJmdMpBrVQW/a0iKIRioUnKFsBALa/Pi/+c1v5EDAnAGUyx1XUYhcG4HNubh3C16cCBSaiyHVdC93oHVWwml8F38hWBE8PQe7NK94uTyR/v5ezTELgtqIBOtqKCI206fPVCYChgp48sHxsWAM5fIiM8zA0CXGjDJwtofnr14UUPPldYEScJ1D0WcBZeKeBnlhlaPkWtwlOFIZonRUvULmEJfhRF1BCbtaFh82qlW3kKP3zn4UsKn8hSKjxvicYShlLBgLa6rImrhew/eBIs/ZDztN5WwG3zecip/25g1RShs8pTO5RuFE5OJCRQbK7EwVFeHmdf/j0YfGnZfc2E7nEU1hUsaaK5RwGWZVYjhBiZOJsFHI+uO5MxbWFu/bGMLgs+BhjjmOSNm0KdOjs5O88piOJZOCMzs8mhhUtu/Yrj1FZoz7Rhj1vzVxz7/Dgv9f0gP5wNR3CWaAkWd6zo7Jk6OxuUmRYygvwWRaCRNJ/Z8rvxZx4I6jlOPBs9ti0jAA4HH4kH4/O2Kguq7A595xw8vEtf/JG25Jx5p9aQJzR4EXdoVpZm+6YvrlwijjSCCraDzFUlagoq8/ln7pKzotjsRTty9LmYqI+Oiqd8SsmTMUVXxmy5aYNmOGghDIgEOHuoN73nVloi21E7H/ahig6qPuwwnO5Nfoe26UY2/qZfYnsgZjDucA4xunH3lnmkvWGfJKUfHm1OiPMfN8Hezg++VaM9YR844cV+FnxvAjN/gbwxXj1LUBwsPmZpFcizWFbEb+cS7Gy7UEfWlq0rkdpbfzwLh4H+OZ+3ANhdcfNREEkzCkOc64YqLpklv19ZoHvoeS43NkmKBdFRU6J9FjZzMVgXzDGwK4krMhjOlgrp2Y/7WvFdh2ZZHpNjs8pGAV69vGP3uHsfMsmGtnZvibOWauBNdCl1ZWaQ15PnDecCi5ZwcwWPfuCM97zjhBhc56Yc0JDllbK0fIkD87bVzfOH8X/HJ/La0tmifGCEwGPdbdc1iwmsamxliydGmqH6T2bXgkOtrbFW3FMeH3LRs3xrTJU1QTUW5KxTUIHkLx3NzSlJj8agjK0UQrZYxcEwFch4yasrE5IFPARXNwxWvdUCcHdKAvramsjuEjQ3LIkRFowUS9PhINzU2CVlTX1UXnvv3x1IYNcdPZ1+t0yAhe11752piaHQjVew6PKNMAQQPOAPtj2dKleh8mLt6fPm2ang1ZsO17dqWms5lIgHPyjMnekLXACeG+VFOhCO8R0dBibygiXVURIxRWV1fLoWIvUKPYJxjuaBw4dEiOAc+HZ03RODbXg2f/LE1LZlXS78b5l+TDDSdEvO/R0hvlCPwfcCKKc02KWLT8mZgUB2PtutRp+qjXxAZv+e/pc3bHnomFFmU2pi+ns1Rd8xxOhDMREzPChqHui2iujThvWcSFJ0Zs64743AMRj/h7vjfPyUSWpj/gRLzwttdqH939rm+O36rPl8+/6uvnR2/PoVhy7LxorK2KtqbmmD1tehy/eEkcO39BNGCc9/ZGe2trrncMZZ2G0It2Iioqo7YaBszcnC5Ddr2+2Sfe04yHv20Hag+hyzNkauJjKQdJZZvkfidF3antgKEh6WRewJdk88CmWVWV2Uupz+tVsIX6CNspCna1d8i+Rzao5wUQyl76zHTFXnR+d3coE1FD+m8s0ZUVxlgeMf4GGzdlGVKzNk4uIdpAikT5mILDGtw+Bi4CB0PfjBwoF/DYcM7XNTVLKGDYM3FrH35YaT4yEVCmUhhlLm0ZJQeTcWLFQhEo/7lZIqswkfCT73BTgmNlvJaiSpWkKPHyU0aDCL4yBbmxFQJt4YIFMuo5BiN5xpw5woM+/fQGbXjGQKSV83INMgr0uVBqK3NCI1hRDEQFUaooEthSEOIIb15gzRkT0VZnARgLi4X3UzFroijk/vi999ABXV91ZzES+5njoUF5wD4WgYaxVBlVMXv2nBg6QlH3oVRnQtfPgYGiSYyFOddCsSUnJLFucX8eC+PjWArYJLwzK4gK09T5OC3cZFSmz+0Vi7WpBKtxhsC0qmW4kZyBzAzlSI+M7Vy8LcXjYuQMg1K0PTsQBdzH3bOzoe1NJpq00oYqKzAMcb5fdhQK1qZMsWYoEvNkBeJoaXHuXAciIxyaydxRW9S32iTJMRKciSxO7nXB8X7WXOeO01YXsuKCJx4rCqSOyu6YZjdHIQo4gOtIMjyAcYhxayjBHJhT1h9rUeuqt7dg6uGZY+wZImHWMIyYFSecmAyrsVSgrVcFGbxeQexwTHCSoXEmIwGU4kOrP52OW1wSfTgSJ0X8y+AntNcw/gSBmTJZ0APu0Xhu1jvjw6h+8yt+HgeX3qUTmTmkPuff5UiU2DsGJqUiNhf5nfqt1J+B6+rlomk7EeYyt/PgwBpOBGPPx/39htdnUgWi2WRJhuP2OV+O85/8m2iorY3bX/7VdP7sRFT9JM3TnT+6I57ZvEmwCwxQgitANDHSdjQxRuYAACAASURBVO3eLXlL4AJjGYOX3jo8m+aPp/mrfu97YnisoqBTxfhE/vAcMGwdeaZZHLKUGgmttdpaZQ9QRMBTWCNck0wIxg4OHJ+x93AMDZFCZnOsYW/KCGcHxHAq3mOtsEZ4cV92ELwvOR9yDxnozCtri+uhE7gGx2JQ8T7GtztjOxKd3utRxIs5R3bjoDCHGOVcFxlMPYZoCbsP6bysZWVnm5r0zMRpPzZWXIMxuI7BwSYci7n/+q9HEWdwb/DfT5syWZFr5oH6AjNkufCVucYJ4H55Bvznuuyzmro6NXZDBjP/XJvjPX/Mk4M5zKsb7jlbM5xhXAe6EuUieo57hPGPeeDFHjfUzOfCUTFT09RpqSfTps2bNS7gPo89/ngMDA6ITli6kiLg4RHJcuGg2Z9TpsSu7duViQCugp5iz7LGBKMdHY2WlmZ19JW8VgGpKktT197MzkQRNO9I/uW6LXPyS2cYwpkb2TpAIjgpcEpCnKNjykAQ3cWBhCoevvppM2YG9NDMrxrpdR+OV9a9LMmKs5MsuOzKf4jp06dJVyNXcHYE+YgK3VuiK21JDS8bm2Lq5CkKDKkGpKkxnt2xXR2zDY9mzeLcsB6gPQUFgB7R3CpqOyinVs9yZCT6jwzEwJEB9cbSuh8ZDepQh6G9ra2NX93567j73nvjvhfkDtMMuhwZ/wNOxBmTIybVRvwkJUPHXzaoy5kFPvX7wHsMA80y7n98/Mr4zrWJPOKo10Qnolw/4fNN+NnUnIRy7yebx+GfdjA8pokZYb9fciI8jlktEdeujlg+LeLuTRG3rYnY6czLRFrYsqPl3/3Tcn9CDwldJzsPS778ikJ2VVaNRV09VD8jUTkyGpMam+K4BYvj1BUnxrxZs6KhqjplJKB4rQIXwqMbUZfpUVGzVkZVBVnT8Rk10sTQpjIZhJ0IZ071LXqllLIOha1V6kwt/ax64pzxc5+WjHJRg+Vsj2GDsN6RfQogjKQMJHpbzZqbmrT/VeNVVS3YIlBH9h06GqplGlVSO6HgVf+h7jE2IDUJeFWcWLSsecNRTIIBOjEVoyK4kWFhJXsPH5YySJCXfkUtSLtZIBLBQ7ghRFesWCGDYTgq4/DBg8oMMKA7f32XsNLHHXe8jkMwUszIxlS3zYz3ZAJRJMCjEJIwDuFE8CBsnFmQK8VYWaniOAw5JtjZCEeTOR+TKg8N7nK6vmamBrIVKHzSjL/4xS90PRQgRWz8157M1H3cH4rZESUUsynxHOE744wz5FhxHeYLp4SXMcllvBz3YIW8bzdzmTDKff1AmoZjw9NPxV+/PTG7/Pyzb47D3YdjcGAwGuobY9rU6dHc1JqK0vr7Y9LkdjkBzBEv43BR8Cg6FANz5c6z4vfPhYB8h5Sxx+aItzm/jdu34reHrWxBNupd6KxjSrUQ3gyOOqf9kvGDJQYj4/nsYQvbx/zkyKrhFOVrllma2GAob/3PRduG/ngMxblLmQdF/mpqChYRdyqdyASl8WcnxdfxZuaeUNZ+cT5S7XbGSSMKTwxTSU1N/GT12XHeQw/+DqVbQV+bIxWOrNpZ5vwT60E8/1AsYnhigGJs0JHSkW3GzvNnDOw7ft5///1axzA0rVhxooqjYbIgWpE6tqb+Jex19guZFvYeQuWe39wtY+MDp38y3fJLI4YhLccg/pdE/fjZ3g9LSLn5zdLjlgnrjEEDDpi9TRaTNUfTHwTYBZelYjeciE9dfUF88J+yspuI5XWK3I6F/7YTkQmYCgywlQpOBOcye6/f98+J/SPycRdufX0M9vZFK5H6xob4i8/u0DjPz4UVX/zsp6N3oL9gyNI6g6llZETY5mRoJOeMzKHgmWT/bk4F5KPvvkGGEs9FRXEDAxLcyAL+Zu0jl/i+cOqNjXo2yE3mWA5JY5OUBX9bNuJMYqhyLIEEEytwTQcymH8yplzD+4TrmPXJwQcMVlMF8l3kiyEeHGvZ4Mi74TC8z3gYs+shbGS6qzMZCGpm0KEcz7plbWLU8T0YrdzIjqZ6ZbYnCva1t3JXWMFTMisS4yzLKnfh5RgrcvbKlMlg3ycLPtrQ0BQ7d6YCXebVNKyM2XPEfXANZ3X3dXVFb/9A9A2mwBby1NkDZAXXsjPPeAyVKtjyug9H/9Vv0Vqo+9jHiq7Mri/iOaMDXSdhPc110JOPr1untTHvmPlin2F97e7cE/fed180NDZoz7n4sqmxScXD3QcPqX8ANRFkInZt3xErT1yhPYlhge4TBEpEK/VxZCjNGc4HThcMbsw55xKzHAyB3YkJxkGUgigCiOhIqreQMZObBDpoWF9TG5VQxAKHArqbe04QDWX/0Ah2xqxZUd/UKEcCApEdO3fFA2sejGvfkmQGr7e84zKtE+ohnn7qKQVN50AxXd8QddU1Gi9wLOQb8D9qJXjGNNncT4YVCEfukq1+J/0D+o6ygaAtOibr/lh/rDnuBxuIucegJNPKswJyNX3GzHjhi14Ujz2+Lr7zve/Fg2vWigFxywU5nVCO5vsGLIds+Of337kq4rNPRvSAhSzLwj/kRExkLyo7ABPpUTm2HNHnuuVaiT/mRLyzOQJ0K0Z8uTYiCfP0ctG1Mwy+f79fmoMzZkdctDJDnB6fAHEqU8FOdB7+DCdi5TdfFYKhAVOrjKiuHYv2SS3RUF0TFUeGo6O5JVYcuzROWHxsTJk0KVrJiNbWRN9AXxwZpg61Kaprq6NvELmPgQ5hUMpE+GXblD1f/t1/+zjJKUM3S5C/MvJAEKTDh5UlkB1BAFcIiNSzBFSN60xZ3xwvSuRcM2GbyDaxSTCwdyA2alW98LAyEdwPewFZu7+rK2UiRvoHxlDtLPDuAwckUNRAaGxMOCl4l1V0UmpyZWwpUBr+w7vLq+xEoLSMDUzp/2EZMRgm4DBJR6I0uQaMA0QT2FxgXzHG+U+4k8ItBkohsdPoXOfxxx8vMh0TnQhjzQzbAdeKp8hkcT0EGxNuY5C0LZkDRYedCchRdoqZoHgFhsCLuUGIEqlDAVLD0SMqwsNyMDDAiAoirDHEOS9KAgGEsOc8zB+Km/tBKdr5MWWfI95W+J07d2guKeLpH4DrekTFqy97c472wk9/8+ukaCe1cs0ZaoxH9I7OgrUNdWrqpcWTGaTKaTQMCMaB00N0j2NsPHAc0bQCy+pi6JyatgHM4i+yDNmgLQz0ozoopu3h6BfzrRqc/CpTufqaXMOFzTbkDbthc2DcujDP2RBOZ+Pld+BPE4qnlQ3IUTAb84IGZGYpw4eUMXB/i5LDY1YljSlDmgRxyrAp6ln83WJcmQ2BTIWL1P/rL16iWTjv4TWFgeN58Xx5Hn6ncHwinjjPMc4jfSJYazxb9jlZA4xHGzqsUQxM4yFxdLkeexBHnrqklqYWQQC3bN4kWleELMIGodRKzVF9XWx99llheN959k1p2NlwLzsRH9r9LhmFFlhEVqmRAF5hTLuZI5gz1u0brnsiRuLHOuWn3/EPos+76b2ZYWkg4kMfub4QtO+4IDefs0K5dTw7UHSltkJ2xMvKywp6oiPhxnRlJUVdRFauro3Yd+WV8Ref3qpxvupX3404JmLsvqQ4vjn0fySAn3zyKUE3MVppDEnhME7lMQuOEbU1EXZFkP9xvLlad0Tc//znJwaN4aF48YtfHBue3hDPbn1Wz4e1BuvbwoUL4s47fy3oKPsKBhqe4Quf/3zJmzt//WtlP3jx7HjG7L1LLr5Y0eWPfOxjRZGfI19SpPDHz54tdjlnFC9/05vi4UceiYceeqjA6r7zHe+IeXPnFnUCnBvZ5x4hhplqP2emEoxd9iky2VF6w0J5j/nB8BS2ODsDyKq9+1OHbAxjdy8G7mKIo2oawOkTHc5wQa7POdEffNdwAY51FsGwP8Yo2ElHe9TQTDGgwYUSfED7AdmMfOcnLwcyBC3M5B5iTwI+23VAxAFcl2s5y8D1/Z9zsCc4jx0vyeXLxpmkOv7llqMCToLf5ual7G2eGRkZB4HQwWvXPqR9u/Lkk2LW7Nm6/yfW/1Z1gbPnzBaEmOP3sC7GQhAdKJRPPPFEGdKPPfywsOAzpk9LhceVlZIjIvw4ciQ6OuijkOCRzJKciPo6yTvJQor8+/r1X0iGurrCiLF+QPYqmzw6Wjh9lg/UXVRXVMoIUoapplZZDYyY1PxqRBknAp9RVSnbgsZssCpe+g8XFXrl55Fk690ff5mcJFgYZ06fEcfMm68g6JEMl1MWJvPoq+Zn6Eg8uHaNsiA8Oxx1IrWGdvF9ngFIBoItjJM1wNyjT4HbDQ7RLO5A7Ny5S+OnJwEQ8vsfXBs/+8Uv4rFz7ynGeVRztvF3i4yo3spyaspgxDlLI263fCofX4b2lB2K3wfx+WNOBE5D+XsTC5z5/kRHwzJ2YrahPMY/14nI9y2I07ERFy6N2HYoN6qjgKzsRE0sCvc92pko09167FkfLP/BX2s9S/YR/6oajabGuqhGCgwORXtjUyxfsjRWnbgyFs6dE42qmyKwSYPjClGdD4nBaEjPv6Ii9YVw0MKyz4FZZ0XLn3OMA4RAaR0gLU+fHXFQD2SzFawusWhyrLrDZ9IksT5myn3ekxMBqujAgTS2XGvJfiJTIVmGDdnbGzVAeaurFIxGT+PEo0uwIyqG+vrH+KBibKyoA9BGaW6WAADTl4R44q0tItIqbAWGciSqKyvTscJq9qpPBILdNHUwm5CNAM6EE0EDNxeROdIEdv+3659UpTwc5ytXniRPnuZqGOzQajn9QiQOOBOGO4JcXRQzft7C2JAcJsIsUkyooUwy/HKkHCXubAEPwc2SOFdtXb0KnewIINjBNluBEAXhYRLd4IWTgBHm6BDKibkh6yBaOHpyROg+UVj8x4hj/MJU5gY2dtQEV+g+KMUMPpyMBBmgzs49yki44A0RXlfXEO1tMFC0CwZCgzBwwlU1VUUBHednbpg7Fo6LHjHcgJK4oIYIixUqnrUXmY11OQ1ZQRdwnBLkSJsg05GZ5ajsOJQ3g9LZaYEVvRSKzIb7Skzo1KxaFgx1nikNU8zuUepFUWzcchfUDIMqnJDM7FR2IpSByFSs/O5Cb2dSymM9KvOSs2UuIHU0DcPP5AS+bnkunPG4++X/Lf7ygXsL3LDn0Ol+C5aJDkWRjTAHddGfIhWe4kRwXdYYL9Yne4i/zXPvdcC+dOEuxgyQCbD/NJ5inoFBAG1IjZmmFoxNtXW1EihbtmyOd784h/tPijg4qS0mPZlrFyLicz/8sJ4b1xcDzAnHa26eevpp4Sy5l/dd8JG46f9er/FdfP1/RlUsKJyIz/zjGxQxJJIITMWQO+0XirHJjgL7q6iI67dmtpAMMSpYQcziMTEC5qyFG4o75f1kxDWLro5PPpWL8FI/ud9xIsAmaxl/Nueu8/flSJwf8cNc/PCTyy6KPXs6o6W1TbLkmAULYsaMmQq0rD13nCrRewSukP7jj1d30Ud/9rOoPnAg9k2bJmNk0cKFcc8998TzTnmeokVrH3pIz4SML5Fjgg3Igpe95CXxyzvvlPyFncROKFkf9jE0leCwl59wQmHYOgOPkiF7hXxavmJFPLFuncZNIAcq7Pnz5sW9994b/+NVr4orr7hCsoq1r2x1dkZZO+gE5GFyTlOXdRdvs2f4jgM//J6KjMcbbbHXDLvcun2b9ANrh3Vn7LCNehFI0LuATGIufEWecR3GZwOWn5JlOVvJ910j5j4R1O+RzWZMULa6mRqy1EQEHn9yDpuKQmkM3g2bNhWZdEOduH8TcpiEQ5kVdb9NLCrcg+B+NBzsSU4I54eRy7VNyG1+t/7CiUDvuv8HOPtNm7fI6QLSxD43PaNYlHK0Egw/mWz2FJTAOI3MG4XVSxYtFiMg92/nE7lAj4C2tlbBmeTw01ka1pbaGlGd4mxhpOzdt19N0pDVrDXWJ4a4A3aFweS6unJ9XYxFXVWNzsV6rMoUwYKM0juKAFBNrSL9ggnB7tjXG89s3BTbtm2Pd//vG7SN7ER8620rdC4cSzqJYzvg/FA3g3MhiF1mH0TXMX4YfFg7vHCgkJkYZJKTjU367qpVq9TAS06TmB23631sic59nRrXbjFmzdKYf/qfP48vvjTXaeEEJGDDeFSe38vsRWWITtlgn1gHYKEx0YkgdsD3JmYoSlSuRY0E17IT4OP/XCdiIoyqrPD5nc8nOhET2ZUctHmOmodZoxHXPj9i+dyIu7dH3LYuYmeZSrYko4v7LjsRE7PYzpT4fct/zuPibc8LdW9f+OdYsnBhTO1oj/Y2Mubs2yFl5qHqBoVnIqKJSI2yLe2gMZdxAFykEaZQrUoUw2U0guU330Fnq5YoM4GKaCg75sgWHPfic6BXpQbB7CPQQJa7InTJPVQEqRoLsa/WAVWEiRU0x/CQgiIE/tAxubC6Qk0yGAwFGEQl+c+mxwhlAzj9K2GR6epwIKh/IFqAgEPo0hRt29ZnBZMhcpEa1DQpioMTQdYAtqNk+NHRvlpQHIz13z65Xk2FEFacC6VDhIwIGxEPrkuUDsFpfmyMXTdbYkLZ9HZoHNlvn9SmBytGisycowdUalpmuBSTesbpp2tS9Z4oBpMR5Jb1CFhe3JtwudOmxd13353hFyna7wZNZuAAw8r5ECosIKKFpnblHp1CEtd0jpxZ0cEOgnPGf+hy1eTrMLjoVCdCQQyMEu2TOqKjfXK0NFPUF1LAROlJreERMy6UFIuEZ8N3DQXgeWDY2WvlHvmdOQS3iYFRZl/is6OgPiX+79/nUduTLgxgWVuZ0cK0rKX3Jkbcy3AjySCUSGYScxTLwENt2N/j0BgTaDyuo5bud2HYlaFapmLVnBiTWMIhmi1hYs+KguI1O6pELz1XSgfm+h5nb2Q81dQoqk8UgJ/GOBom5bkvGubZ+Ck5DMmCrShqVRypAM5kp9QRCEPpeP6uzcFIZB+z11GQOJUYaBgYRCidyQMSCFSBos15c+fomES1eTjeeerNEeckjXEwUmEjLxyJG269RgYPawlHhj0yc9ZMyZw3/E2OuGbF+Y9ff0tBK33NzUnZuh7i89e/PlFIjkVc94FPRP3B1Nzxg5+4QY4ETgQ/31OfnRlHnewkWFnlfg73ZGrEMxPqKuI1EVdOfXORLbETeMvW3G36/IhLH3hzVFYmmM2cTyfnonAivpvM77F/z+nrTGloJ2LvbV+QPATiwT4k63ewu1s1TNqjHxhvAsZ5vrlihbKf3/zmN+MLX/hC3HjppVE1e3Zcd911cc0118ig5xmyh1/96lfH+9//fj07nu2jjz4aF110UcriVlXF1/7t3+RgUBvBHufaf/d3f6didhiz3va2t2mtAGd56qmnJFvJXH34n/4pVq9eHbd+8Yvxxje+UXL0kUcfjauuuiouvfRSnfOv/+qv4tI3vlFyRbU4Ga6DDEEOEpll/SHvcCQcfEhUwqnJpiOAfB/5z5wAKcH40pzSVK6pKbbt2K5xYZA5mp/YUMaDXegWKUKzpIkyNmUIvcb9O9/relNiFZt2660Fvh3jeTr9T+pqdU/Mow18Z3WZQ8bPXGmt59oi7hkSEYrq+S46EcfHxePWVYZw4TBwLrJG3BM6Dh2jv4mC5qJx5s5BHiLifIdrGS7Bd7ieGqs1NMT2nTtjw8aNMXfePM3vk08/pewETgQsYXLEqY8ZTKyMFFYzFsmckRHBfWbPmikdxX0KwlBREXNUn1ERnXsT0yE1ESAHmCvmpuxEoOuZN17KngCZHhsrMlA2pI7CdKs4e0SY82RQJUIJnCvgPzjdyiKrdi/1WADOBMMRQTr6MHR2dcWTWzbGO7+SwvW3XLNaskxOc9Dnqi9e8IIXxIGuLjHQvfKaBB374cc/pjkcHKBGsl4ZFhXp9/YKUcF/ApLoTMZw/DIa7bYr+2dqZOwaHMANGzdo/wIZJ5h66uFT0kKdCNeZ+N7vcyKycT6lMZ8iEaOl1+/LPvD+76thKEfqbRiXIUATI/flc09s7jbRMeGaE48pDVO/TnQymIuJwR1/5zkKu/2xIE7Pi6Ac7nsbIm5/4vfQ0/pg3+MEWJg+nuhE8J4did/jRLz2ystj9ozpceyihbFk0cKYRH3QYGrAR+CavUFBPfKP3w3xZB9bZrEfbe85+1t2JDQuuoPn3lNHQZb5jMbKoGto9pqDguwlKIvR09gdDgxLzmQHwlDwo5gqTbdcIsfBc8e+h1AEVAsZOWCFZCNgGmOfqbAaYYuROdDXp2wEwgNjhgHiRJAitOdk+IqMkgxnAhvJRgLas39vZ+zYvk3CQYVlNbXR1kpDnmp5/RgNDJwMhAzRhsbYv3dvHDxEY50+RdGJcLFhERpTp04Jek00NzfJ6HaK3A+Bje5COuYUIf+j006Ls372Mwk9Ffc1N2UvcVhGNWlWPZucwhEFIEZcFpxE/PSiKHHwiBwJHqK8rooKKW2Eqbpvo3SmTYu77rpL56PIDwfMHqiMfFK/w8PKRphWFQVCtgKHCIWgxkYUEmOwT8DOEeHp6Ukdq3HSDhzoEt0rThwLk3MQXZw5Y1bMmjFbfNAIyN6ePs3pyNiwnDXG4igbkSTmygwuLDyel/HA483GBoroT9mbtmfrCL4/K7ISZjnKjpo3gbISJTqzMm1ZUTsxgcrMDl85syBHIEc8BU3Lhd0Fc1GpK7YzIUfVLfDdbOSLarfUxMURT943pOmoLEqpSqpMr8YxLqpWNiJD5so1EawXn8vOjmF6diQx5h1NkLzNncKL4nCUMQaXmzblZ3tURqJUe4ITwToxqw/RTAwZ9hJOLc8dxYdxwr5jvbIOjLumIJEMnQvQobDb29mpNT15yuR4+9Op2RrGd/E6J+Lt114WN3881e18+ua3K6sh1pfJk8VRz/1z7+oPMTwc7742G/2mYs1wqINTkjOCE7E95sSySAaBu0DbiYiJBXk+z8Tmc2VsrgurHQnM37nmsquL53Rg/z7tmy9860vF7V3xv66O4ZExRVgX/HPqXr3xkjcqWHHrtYmKyk7E+zIyaejd/zuWLl0mmlU6UT/59NPx4Jo1iTHn8GFBOUdHx2LeLakLt1/fXLE8jj12SXz729/WW+ec84rYsOGZeOtb3xqXX3655AgvnALkEI4FDgfG7Le+9R9qUvX2t71Nx/zb17+ueX/93/+95vxrX/uaZNLVV12l5yAFhz5/4om4+KKL4u7f/CYVIY+Nxeozz4xbb7013njxxVobW559Vt+75NJLlcE495WvjEsvuaRgK0I+Opvpeg7WAGubsRKAMfbfUCXkqnH9rFci8JvlEC1Q0ID1KTakvl45SoaZcE+k/csQIWSe3ieCnaFQdlbsVDM+75vOiy/WHM356lf1PZQ7Aag5s2YKzuS+KUkHpTAp84WRz/rAiWBfsZe4r+TwNKtYnmvwOUanIoc5QMM4CKzZCXHDOs7Jd1gbyBTrX86NvkDHcE8OuDmI5wARDhu/K8teXy+ID9nDxx57LO65714ZHE3NyckYvXq8A/jQB98fM6ZNT1S21MKRja+qlhNhxinOzbWPmTdPkdftO7Yl/VVXL7IUYLfKNOUagRSES8yPBHIEl2ht1fzJKcsZCv6Wo5EL41NAC1Yje/fo7OREgDGXozp4RJk2voeuZt7YR89u3ZrgtfV1sa/3cGzYsik2PrNR3/n2kzk1mY3nT5//+aJg/6pPpVqrL91wvRyNmprqONR1QPfFs+X/nFmzlQ3iRZZOsI/hVFAP5SufsXZSAOZQHDp4QHJv4cJFCsgt3l5im8iy6ENdX4xf3/Wb+NFLkrzUqyynJkCIYCtaszPiybIjUjb0y1H2iRH3MvyI3yfWW2Bo/7lOxMRMxUTI08S/nWUw3GkitLQsACc6EXw2AT7V3JghTssTi9MXH4q4j/I0Owu+TimTUNzjRIenPFZ/385EGQaVx3zxd94WixcsiEXz58Xs6dNiakdHVGMfa11XRW19jVAkkkWZcansSJQzEdya7T//hOK1nIkoTw0ygnXGGnTjOIx7ZCPXmzVzpnQ8+5k9z3vslXLNpm0YN989ioJZheGJuhhfAJuGAmsCNsByyXxWHNjTOSajKTPsUDNgJhdOisGg6GbOQBg+kCQorA6jKrDiZtjcGzY8LbgDAyViMX/+MTF1Cjz0IwV+Ey8GvD6wJhqZga2kLoL0JEISRiOExOxZs8WV3Nm5W84Ek8Hku9sn40TIAncyjR0bGSeC10vuuivjtuulBBC4rodwJF2TmqPDigQ3Nuo6dqLgciaaxL2Q0ud4ogqmlHXdB7SvKEiMb5wMN0ti3kz7pw6kOXWEQiIz42Jm5k5Rs7zIrMQ072RrRIG4L2JsRA2+eg4fUrdw5ovoFsJz5vSZMWvmbDlt4PD6+waEVz10+KBS+5yLxWQaV0evUEiMkWwJ18eIBfbAfDE+nhHv2+hV6stMGo76lz/PWQA7CF6UxUbIabqj4Eu5E/NRvSaSlh7fM6XMBcrImQSeQVHEXcIeCldrxqbsmOh7JSYozi+4Xuk6WhsZO4gTUTg+JbiQHFBDtswGlTHmYgHLGa9ULzFeBF44TSXKW0cXmFfWH4qfdP93n7dK14ClyVmFic6SWaWOKvYuQcmIyJP549wobMbtyCnPnGdNVoA1QYSY6DPYd/YA84tRIyphCoHBDlMcWVcrrLCaT42MxLu3uVo54oYZ10jps8/4/8lbU9OFT74ntSlF2LEWKaDmxXnb3pU6Irgb6qk/H2dU2j3lhdERHTEaPyoYl+xENN/dG2/9xmWpqBXYVlVV/POl2dDfF/HWn18VH/tVrhsyc6GViBW0lZmVMU7E4ojrXnldcqgrK+LAvn0JFlNTG5/4ymdU63HlymticCitJYzx426l+OJ3X+fmt36Yfx73nW/HypUrBc3YCORi+3bBOMGnw0q39w3/UJxky5uv1O8P3vWrWLRocXznO9+JdQ89FN0DA3HhhRcqE4ET43ejCgAAIABJREFUgcxhXbz+9X8fN974npg1a2bMmTNXhv4FF1wQN998s7oP4yTcfvvtui++T6T4Xe9+t+TnFVdcEVdcfrkCHd/93veSE4GzsGNHXH7ZZfHPt9yiNUEmAufinnvv1XmuvvrquOSSSyQvXvriF8drX/OaIhKPwW9jnQwUBpx6iTQ3F83rDGFifvmcNcOaKFh8jiR6wvb2DmUyUI6CScVYonXNdQaSTdWJr9+KWNnTUq0WnzFPNsg5D9d3MTXygs/YC/xEts6cMT3aWiikTXBdZGZ7x+TMkJfw74xbjdByl3XDkJI8h2FvsAjeOMrI/SpQkLMlXJO9BkyXOXBXao0PGFVdakrKdRyk4ji+w7gYh+FVvMf3uBZ7Y+r0GXJYcVSRlRglFKSzB6EwbXl3rmGKiJ3XXvP/8fYe4FVWWfv3Su8kIYUEQq8C0lUEVLDrOPY2o47Ydey94YgOCthBx4YFFevoyOjYxgI2pFiQJtKkBEJL7/27fmvv9eTJER3nff/vd7y8SHLOecp+9l57lfu+l0qcYiOA52RnZkpOxyyFc5l9smApNTlZO9WXV5S5vSU+QTsYZ2S4HkjML2wMFTcSGZr95FpD966JFyqz4V5CZsOVM+IAA4gR6LMFvQCcEYEQTW7UK9KBF8dHiKGqslr3YgKV5Ix0ScnpKMWVFbJ48WJhn35tpZNlDpxnfr7PLzvfdJ7fbhjyF73vXUU7VImS58p+AGeEOUwwRzBMQoUOyIy3EsP9/XG9BBHi+5cQRNDvY+8uQ9qy7ttFHq1/Rdas3yDfL1sh8455qc2IhIOIEB8rNUbkqgNEpiD2EHZ498R34Gj/KYiwsYjsl0MgEUm03pORi4RUcU2/NYgwu2vqePZ7JMci0tGPJIf76+qcKXLNfiKD80RW7BZ54AeRbfQc/T8MIoLklYi83/1T6d+rl9RXV0tzPcp3WdLc2ijRse0rETaMZovCw2rJUkuIwJNTdUzsXggRob5Ac7NWFfFdWdvYfOwlAQX2GslWRTZ46DnftyoE57SgQn8GygQKxkvFavISXrIqO7UojEl9J0+spuCgNn7XtqJWmonRmVI17z3ZwrKiYLswPqoDnZAQyIBiuBT2RZMoX6bEYC1d+p1WKLg4jP6IESM1iCA7gGFhYWsbb9jq6Eq3tEhleYVCmzgYmRrIYCiyHHzwIar88PTTs1SijYwbx3VcCafqYWVbjJ7rOxErc4cNkwM+/jioUKD1bcRqBprB1/vz0B4ydgQmbCJcHwMNQRDncvfuYlVnwjATRHB8Nl0yC1ReKsvL1QmzUjXOPNdpmV8r0TPYxtvgPDjsVAGMVG3lde7HyuUWGHHPmgmuqZb09DTZvGmj7NhRJLt3OWUVNkHuBz5EZmaWkqqBWtDgRzeK8pKgKmOTlntmIyM4IQNN1pAN2jgZVI10w9EN2wn32Yas1YYQXEgd6hBnwRaB/mvOu+/TYE6wLQYmr0XiVonQBRXCx2pGKhxM+Gx+AE9CItYqHD7Q0MCQ5oRUnUyJxbpc+zGOrHCYZG1YIYq/WZMmDS5Cii9cpi7KJtcRWjcyIHBkUH0Q4Ur4LoDVz4UqBAqb8vhD3lt28mky6q03gyDC5F5P/2FFEAxpwOEx3Da+Cr3z1cCgGuHH0IIInrXBv5TI7THZhr1kTRH8Um1DGACnj/eY9yQWKNPjsHEfVAUJFLRnQLVz+rAT8JesbGtd3ckUxkbFaFNJjJqKBSiUUOTH211GbrTXXbUgItvX+ak0xEofiZUekiqv6GdXe/DwsC+ckskNb1wewBeZkwg04EzqeDQ3yyMLfIMKk0m0zc0yTGzOYUyyzy7desKtDtISGyP18L0am7T78P3fu6Dkor0ulYamZun9uDv+pFluG5jyC33MoqbercETThXrjX446MP/ePzx+r3q2+9Qm1J5yUU/26bhRPQfP15enDdPzj3xRJn5/PMyadIkfV448QQROFRXX3ONwpBOOvFE7WODw06W+7W//10/y3x7/oUX9Nn+c+5cycvPlyOPPFL+8Ic/yNo1a+S52bPlrbffln++9ZbCnYAtcdz7771XLr/iClUdefrppxVGxJxgzfNMOR5BxIEHHCDHHnOMVhh4ca/YJ+YRcw7nEzvI+8BB+DuBAHbR1JEMimNzFMgKz5X9g+8apITSOsff7TtV5zzxpO4rtg416eFtFEkYS86wPviMQmJ8EEFgYL+XXnKJXnvOLPacTtK7V0+pra7SHhGsGWwtzmBR0bZAVcn4H1bt4HerpmCDy0rLdexNQZDzGx+OMWAstK+Fh8xiky2hpM0KS0tk+MgRGuSzp7JGjbvB59hLrKJinCsjeAPpaZEoUZUoAoqcHN1nG664SnbedL0GlowJjkZrS6smCiAXcy469HbKztYGW+yfPCtLJmqTvdpaHQc4ETquEqVBRHZOtsJ4cPSxOXRtr29w+1q4Cs2exR5rHDLblzmHOUxUAlpaabDqniHfp8rOf0AqqbaD187MyPTHRu2qRnlc9IBojomWipYGye6cr+P0ySefyJTJ9+pYJ37kEhn6Mgc6FESc3fkSSaBTdEqqyqlzvfAlgFFyzfgKVB22FxXJ1sKt6rjxGWwpyADWHlKwJCJc/+4oOWTUEe58QHc8tGbwnw+Q2PhEaWoVWXGK7w3BZ8JCDqGfj+wjUlYrsnDTrwQRYStiNs+c/XAjObtv/v1vggjsp7/+mETfByKyPMB5LICx67d/7e8GMf3fBBEECBEqUcO6i1w6QqRrhsicH0TmLhOpMv2WSOWmSInYcAAUHh/GdE8wKJMNx/6XzJB9hg6VrLQOCsPLzsqU+kZ4qe35exwqXDUNP64gYeuDaYKIMFLCgoeA1+vFabD3+LHMQ+wx+4klyMNwaA3aPboBWxT4Jp5zpnKwPkBh3sJ5xgEk+YBS6+6SYuUvktxQO1W+a3crDVtw5E06EydICcnoeXtnAbiTkYIxWGQZWNNgBSsqyiU+1mFyv/9+qWpHE9EQFe2/P+3WM3Sxc8y0dKcRroMSE6sbNGYBA0OJetOmzbpRkL2BYL11a6GsX79Wjbdl9zGybDoEDaZBjnHE6L+61176PA757DMvu9esuEqCEnPUtUxNs7esjrq5YZgxkLwYQJwojAObs2bItOV3g+/Imxow17kfMkc8OCAKHIv7YJy4RmtExCbl1JWSNUPCOPE+mymbDddunAw+a5sQn9eMjsqZOkNNWXnd+rXy04b1upnQ/4LPkJ1Br5oOnGlpMPUTdFOARIeyFcaY6+W8nItAh/My1qbTzvFxNmwjwoHUCpU58JaJ9zABm5iBcpKf9BZEBJWGCLWmdtAg3z9hT6pD9jndVEJEo3Yysd5ZDGfoeY7cQ5jgbNcUONshMjff5RyqHe431XZVEx8IhWVtrT+EZdLMYdHffWd1JX7rxukkPC1osWslq6WQqcREWXCk5axFDvzoA81oGYZRgwRfVWGcrJO3jb9V08KbNGPAmLk5T9UvPqjE8XnreMuz5xrYXJkTzDXghNcMv0nu/3aqkgMxaorb9DAD1FdU/rDckbBdIGyyco6PQudXNm2aJ9HMCQ16sjLcS1ZOln5n5a09dc0ViO0kIlOWOuzPRnYBEXll6rmSndNJRp3vSYje2hJE3PjmlUEmWGGNaMgjBxolrrOmV/2Ki4mTR7c96b7JBjE/tGHa5mNwpnUitx53c1DZRJVCWprUYSwuLlXYJQTOKDDfzS3S/xlX+bAgwjbN0xaeps976Mt/1/c3e2e322Mu6Ki+9WatzqZPv0d/33TRRZKUnKJwUrLXOTnI3TZIl5kPSjiIOHXCBEnNzNRA4uWXX1ZHnzXL/VOZOOmkk2TkyJGy996DNSkwcuQohTbxGebLnBdfVKf/nX/9SyGs55xzjlYheP7PP/usvPnPf8o/fSUC2BLHfXjGDLn4z39WWCtwpmnTpqnMKnOLLronnHCC8ikmTBgvJ590UtDwzlSClAcT5ZI/XBPPxUj+FsQSjOBIG4GV+WnkaxxQNkjmHPOQYJYgFez71okTdfw6Pv64zjvdmHHafKCgzjwJK1MrC22eFkTsOK9Nxcc286wnnlBHetCggbJl40bth8I1sXZ69uylwhbYR6oVVAa4Pt4jUDAbrhs0tqCmLuhfxPt8h/swCKuppnGtrGHN3qNAtWuXbtZ5+XnqFPD5FStXqCoKSR7GlXNwPp4HkosGh9U9g2PV1wt9GnI75enmn3bHXwN/pf7uKYFCIOeGK8BaJbs+aOBAR+iuqFSkAdAe8M8K5ykokPz8PA0kv/nma608KFnd24K8PMfZAIZrilhaLfaVHrN/jAPJLA00fO+TQOLVQ1QhaWujtjgfCHpuBFlHAsuqCqfq1btXb1WQUSlKqqWJSZKakirFFWXSGBsj6zZv1ErE1m3bZPYzLiFBENF0qINKTRYXPUwSr+7G+2e6IOOS7EukQ0qqPlvgaRwXAjr8Bg2SW1pl0cJF+iywjfg9CFEAbS7ZvVsG7dVfcrNzZMPGjVK0fYckJqVIfkFXOSzjYPcsfOJi/Mt/kPkTXm6zU+EgIlRNmHSgyBRrKRF2eH+JZL2nIALnmL9bcqWPSN+rD9Z1subeT9w1mHNN9Tbcq8Ls6H8bRHB9kfKtBmOyLcAqEeboh8eA80Y2poskXUcEE2cOEzmut0hZlcjTSz3E6T8FEXZ//GtBxK/BoELclcPf+IOM23c/GTd6tOSj+EklrbVR4n0QofM42qE6GGwqbGEuBAGqCyJidI5pVQDfR5s4+g7VHjatzr/O9cQgiahUBO9TsM7wQfg9gHJ7CLglU7CZQPJYm/i+BCDWlJhzYzt53wIeEhFFO7Zr9SM9I13y4fhWlhS3IuEJwciUd9Rh8dkjFjWbHQudmzVyiAsoWqWyolzxXuaI4/SDibQNoV+//rJm9VrJysqRTmTvwULiqJENppsjTmRSkmwr3KrnJMtlpOzx48fLps0bZdWqlWqUwg6wOv87d+nNc41AjNB9fjAjU45ZslgNK9lDqiLW/MYy/KqpnZur94JUFUYH3C2yVl0KCpxBbG3VwaTZHnAmnAdIihi+Pj64IBhAjYmufvAo1BGF00BHTZ9NIvsGJpSNApgIcBECGJPkYzMx6VUmBePIcdkw2JzYuKqrKj1r3zmoOBpUIXgmnJP7sYkYH+eyetoQB2Z9fb3q+lsWzch/VEG4DiYzzp5thnrPvgxuZX6+ay+D3ljpyxzcMHTJsoGRxON2Mqxe81jhRMhNhjgJ7SBMxl0xso/v1BzuExF2og3WY7g/V6FwXAXTSrYMvm1majOaXUdRUx9RiAx/C5HcWaD2jI2gZBkzg00FilRKyncqNSatps0cwSMC1yCAgPjo4VImj8s1GdnJOnaHKzr6s8nRGmzMX38QqISb7QXNwp3hIujlWQ8fPjzY4AlscUJYM8zba0bcrI/7we+mBWIGBBMcn++yhrknJ0dZo5/BoRo4aJBW19RARUUpZpIxR3cd9R6yljgcC16dHswnq0L08FIkVo0Yr56+yFNTb5CcTrky9NxH5JXrDpbR923Qv395dXdXNUNC0TscZEo4Nw4UECNk9nAqnrj+aXc+28DG+9P7DWLK+uBy9IfKG6/VBAbHxy7gtKJSx/qF48V6KCst027ejMmcwxzGespZ7jiTfAuLKQ6NJCvP+IMMetE7B/5URZdeIH9bOkvEt9NQLXUclhHnUZzVY5//yMMaQPB/r/Hj5bV584Qg4vP58+X1L75QWBS2A3UkNqPDDjtMnnxylgwcuJc6e4zDX2+dJPuPHStHH3ecHp+qBBvCWWeeqf/efPPN+tzOmThRpk+dKl8uWCD/fPttTaQAZ6qpqpK77p4i111/o2RmZshTTz2tRG2SRThxl19+uVx88cUyZMjecuyxx8qf/nSWJiZwhBk/7TcTFaPPCNuGY2xBBGvJOBOMI+PKZ9g7IGor1CcuTtauW6c2kc+ayMcqfz9JM2cEEuR6g36DdsGEq4SC6SfJhV3DZnIcq+axBzDvSy66SLJnzZLdF7hS0qC33lJnGYLkzh3bpabK9X/guCSMDMbK/WBvtWoVH6/XaWpR1qEax5wMvzVQ5F61Qk2AE+sw/vzPdZm8Kw4rc5njsYfi/PK+JZUU4hQPxC5OVbp27NyhPADlM/lghu+DY66sqlb1Iq6/41/vlqZ7p2m/BJ4N65pr7961m1afgDAddMCBuvfxzL5fulSTcyQLsQ2m6sb6sCQa52S/IlHQ2tqiAY42VfVCKK0tLjDixTVp5Sc6WjqkdQiCHoNYML58T6s6LajLNeMuSFyCNfps1qw+TbBcgFKtDhdiIsCaXBXZVXg1KCORJiLfLF0qmwsLJS4pQcZf6lspqwq1S4H/YhCRKHJ9p6skVbtTQ3qH30lVt16hVHCY4Dex1uglxV6KSg8BKFLMUdIisVEtMmjgAKmsqtH/M7OypGNWrvRd2a/N8BAkRPIEIh3oOpHR3USyU0T+9Z3/Ks5t5OfsqL9EgDaHOCKI4GuXvTNFHjnCKVq1CyIsyeKPHRPrIpPTz7tQhg3dW7p2LZCvFn6lDYMnHXSjvvfkjy/Khd3PcN+w7/9vg4hIaJb9HindavdYJ9I5ReTc3iLjuoms2CnywLci2xizML+BawwHZPZzZL8gPhepWBUKIs5cdKOkp6Vpo8a9+g+QgX16S1Z8jNSWUxFslg4ZHSQxOVEamhvUt0xMcnBpRaDQXycqRmGBKqna6hQHhZ4rQIm8L6FCAggh+O+Q6NXqAslQ7xuYwIr6L1QqPITblDCtQmEQf2yt9T5zaAPXe4I1VFHuxB2wHyQx6FSN/4pPjh2N2rR+bSsypTj1qkPucanmnHdIz5CWJueEWQZYs+2qoR+jEBt4E0Tf69au1QZUZCU5FqSObt26y7ZC5E0zVQkCLKZWPFocvsuqEgQxKG5glMnqUIqhGsBxn3tutuy3377q9HIjli1ubWmRjpkdNeigJJzXqVNAUMM4ov3MgGAAGRRVq0AHOz3dKV5ER6shogOfElMyMvRvwLcMgwlmlI7VQJcIGMA/YsA4DmVysmt8b9BeLlPEcbg+SOo8SK4XXgUPCSeE+8PIYqQNo04QwHcwtLyvnTKTktQh457LS4t1gqimL4olmoVznbWVDO7hLea0K6HOK3PwnkJmEpxEoXb/9tFrkCkjGPHEcu0+7ctjVvKyc4SrBUGHZ0/qbbOG7OMOyBpUKvybQTXBVxXUifdBhH4kBGEKjuerAAHEyKJzlRh2GNsw4dgcaXXWffYeiI055+EqiP1sxGwjZYerGkY2iuQkqL9iToqXgQ34F36ztGpGGGtohCaOa5honk948et1hfpQ2O82JmFCtT1fC6psTMPjCZ4R5wuHZONPP+l8pTM8f2N+oszDv+bEnT7+7GD4X/r4Gf0ezp2pk5kAgGWRmR+sA+6HuY0xopQPweubr79WyUh4Tsi/trQ2KSRv/vN36TkeEafKlOE9/O3eshNE3HvdeSpLCRF7zerVTnWpuVn2u2+D8icKxDV2u33SzWqQydMYJt6CCebAvRd7Tz2SxOeRTlM+bZu9xVde5lSj8ulZUytr16+T8qpK1dgPFIbAyyclq00hqL9/mJd+jejIOsUJvciWSy7STNKsd101pAIYAio1Y/15LZCg9wTv/yjiuk24ACIcRJx26imy8KuvlGv22RdOXgqNejIXzL9333tfHdQHH3xQs9fXXHONQqA+WrJEbRDVC9YmQQNjdcWVV2pAee6558pVl18u24qK5O+vv65NyggWUOa6487JcvvkyepAPf3U01q9AGLz4+oflcRNEIFTeeRRR8ppp58a8BpwrvkOlRt6AuFcmyNuvAOrevIv84oxx+YZcVUdweZmzcjzXZ4/DvRPp5waPLT0WU/oPfPMdQ4QSHjHnEwafQZwTLlfK91zXOP3OfnsGEfcPt8FEQP+OVftbyLwRUQnSko0MOMYgwcNVqfd9iGDH1ilwlQJWQ/YU/Y2HGyF8oVglsxYjoEDwXgYtNXI5W6jzpVNG4ErNUlislPuU05CRYXDKDc0aHKuoqpSez/g0AN/UDI8vAGkYuMc3JH5Yb0qwPVj0xi33j17Sd8+fdxeAiqgsVEr5qYiZT2RrJcQ94WTzHUvPtS1eE+dOdPZQy8bzn7Mfot6Y2U58rG1wdo0Lh57FM4S967wLl85xBZqslKTry0SExcl0bGuKZ2rLrKnJbTtiaVlCjEDdoyd4voNKlxdUyerVq+Rwm1F0sq8iI+TMRc9Kane8x7wtZNm/2iU6yPBy+CUw873zd/gdA2dqj5MXGyCxEQjUtIqNdU000MeE1hwlXy/9HuFeubkZKl/AaQQTnhjPUlBmns1yVHjvT609XYgA4/DGtFgrusTB2mj2JKJi4ProspJjwReVWFVpv8URPAFgxbhAJvzzHk9POeYBRdKVXmFHH7IIXLLgR6TaUFIuLu1vxoLIh595ikZN26MckdcD5ooaWxplW1F2+WNE9wcHD+nXvljS5YskVfv9BkWc9JN/MLu/5e6Wu9JycruSyegv7DIykEo6BiWKHLpviJdM0XmrBCZWyFSVbmHHhdtI75nTkgYFha+BhE5/M0LdB/Ev2ON9C0okF6ZGZKVCtcxWeX26WcNR0L/j45yDRTxY+AV07AxBllq5FWpQojUI4XtOUmqmEpPFc8bUzggfch8czmDhisqwSs1asLTEBu+Qqm0BS+Rj21gLdIzhmNxfHwE9WNB0CQlabd7qsiglPT+0tPV3+Y7UVt+Wt/aKb+zICMaDZG6vl6dVL7MJpmRlS2A4s2hNNiNQiriaShTpyRLoDVLly4V+AdKxhaRfffZRzp2zJLGerS3k7Ucbo2myBJG+fIz0CiMRuG2rQF5ziBAGMUDDzxAyYIYMTKpXJti++n8nJyim75mc7xBViw/5RntT+FIwBhxXjzcgq4FSjjBOcJYYoB79uql5VvKNdrEBnk3cJ+NGOl8VbggoFEVjIRE/Zff6Q9x9NFHq5wiE0A3MjJA1U4KEM1qCybIUjBZKBdjvK2jNd+1IIK/EUTwoLgvAoxdO7c7BQhINCUluhmDuVcHEvyarxoZDhZnmGdnDcQIGrTTMGo4tbVBRp7751lbOcwy7bY5WnBCxlwz5V4NKDIbHlQRjDDNQId6PgRrMpIU5KsPOLNBAMGHQ83pLHANAhO/UWlQ4AMFDUpp9BbiOgSVAb0m1y/BgoPwggrgSB5ip4uPZAMBoVczCHgdvjyI46iL1leeDMMbScAOw40U/kRw4clRYUiSkUj/McxL/5HhgQfh5WStMmhjZM8leCYeQ2znD+Bn/p5x4pj3rFHwuxgIoEs458yB1T/8oP9yjczpi4+/Mnhk737zDx1Xvsf3DfZnfU0wYhg21gtBMfOO+d2rd281TBgeus3yvTVrfpQthZskMTFeWl53GaqJ4rKCFkR8EQhyi5RdLxpEpGdkSv/zn5J3bjpQ183F011W34II6/9ws1yndoDx4XOMG+vtz/f+Qz8/9cJD1G48PsFXJh4XuWLvS4LmY6YBb9Uo1nhpeZnKr6ampWrGGZtQVwM/qUYevcpLvtpGGKlR7oODKT5omOQQWkEQYa0iJ73th9txzzWI4GWIBWjrmUOHyh0PPiiTr75aVnt1nInnTJTDDj9cTjv1VOnRvZt26sXGUkHYb7/9pLK4RJ56/jlVbOrbp68mKG662VWZ7rnnHg3yJxx8sBx//PFy6623KgaeKitBBNwHYEtUVf8y+Xa56667dTxvvPFGlZDFfmOLTz75ZDnh+BPkT3/6k0w4eIKccuopDsJHh2UvTgCXBGfLYD7Ma+NmYbPY0Ew5jL9j80wK2xHa42Tn7l16/Rxj0+l/COYnPxBEmIPOGrAgQr8bHSNxZKZ9RVGhuB7SZLwD40tYf4twFRg8cEaHDgrd4Rr5LNfvIDPOWVDeWEuLZudwHgm2SYQZ4ZlAzNasBg2ed8gc5RoNvpqRnqFYevYv7hP73UOhUzt1/2H+cR6gBLxfVlGu+xfkfPgg3DvzUist2q/BSXPH0k23pkY6ZmTq/sF9kyllrwFyRAUee9Czew/ZWlio0GbWMOdS6HB6h4CAbsEeNoT7/P53DoYZNXVqINph5G8+AyEZxUb8BEMxcC3cO/AppCM12LBKcUi62oKIhKQ4iYt3kFZsTWQQgSw81RpUCXeyn1Nx6djR9XJqESkpq5DPvvhStu3YLvXNjXLZ/SZzILKnIMISG9OCxjIir9/7B+natZukJKHYFC9RrdFSWlouO4p2SGHhVsnOzlFbBz+USuA+o0bqNSxavECkpV5hyPhCY4a7oEt5WCyTNiRnWybcO9jdZxwgm077vG2um0McCVv6LUGEnScyiODo2SKHzztb4qNj5ID9x8iNB54vB137e4WyDdp7mDz/jDNkCVIXBF8nX3WXjBixt+wzarg0N7meLvgJ23cAwSuV89adLSdNcqIagx7aqtVIFOVenuyN4n8KIn6JSxEZZETAl36mNLUHSNiZw0WO6+fitqdXiyxECPSXXnsilv9KEDHq6ZOcXxYfr88/v2OmdMtIlxGD9pLevXtqB2w4RMkp0APolYM4g2sghD1W6KX93xql/Y7g3jlKTfvEbDhhaAlQlZv3cCf153zVQhPMfk8keCAY0ISKFzrQlg5evplAQnu5pKXpvg/yhUQjawu/mQotNhr/VFsZlBfvak0kA4FT5GXZWIQaRCDFlp5B5yYXRISaVDBQNNOAWEn1AegCSh4EEChZ4KAoTyAJIhKZBbBg0Vqe4eLB6uOkGa5Ls0HIqXlj/d5772nGhezUyJEjZK+9BqjBpRrAYuU9xpUyJmV9DDzG2ZwHHHla2iu2NtZlb7ivhMQExXFhYLQ1/fbtKnVHwyeMmT0Y3bBqqiU7J1ebQpHjMlUKjHrR1m1BP4ihQ4ZolYU0WIMPYLijrNjiAAAgAElEQVQe/ue+yI5hvPmf62GzcWpLxXpPZE3YnExtyuBMZEMVxlVRps+CiYD+LxleNjV1Gr3Dqxh6qgh+Q2Ns2Rys1GWVCf2CL29xPWwkmlH1ZBsNumJjA0UuNl9rlGa9DoIgwjtspoxkTq/bVdo3jrNFwr82xvZ5i57D5GkLGux6g2OacodfEApD8jAhyzJGHh8FEQs47DiW1bKFRNBgFRjuzzgJjJURq8OBS1hiNey0txsbgxv5gEPv3VffrPqgYxCStJ07fJT8mfmyanm7PiZBAGSdqUOQJuuYHcDAjMzuZW+ZgMz3NWvX6py3e1XD0dSkxkEx50BOdu1yqkrXuzT9U+89oll45gqf4X1rVMgxyRoTBPMeEBh+JwvJ+gdeyHou3rVbUlKSFTL1/bLvtEli46tOD/YyeSQw38aNeJ3ObJowc/IkfTxo+K3rx+o6ueSeV2TmNSfLPUf7CgAqJSJyXeOV6qhMP/aBti3Bl9E3ZjsPfsp54wMyu+lzG7EW2AZrE+fPRAU0MG1xChgqcekdSGzBk9f5YIQDE0hQMuBlSlD+1oIgwvGNg/enfOB+1SCCkrihLHxW7XVfIaF+sbztjmT4YYdopg+yrGXXTzz+95KemS7vvf+R7FxmguvuS+NPPVV7OVx/ww1Bd3eyzv379dOu07ywzTSLGzdmjFx7/fWOT9PSIkcccYScceYZ2l/i3Xfe1d4CvMaNHadBhMlcY3cvvexSrX7wYl4p2RfydEWFZmtVZpCuqnWOFI2zjtPN+JvksDnwpkDE71SG6fhLxZnvlVxwYWg0RFIe+5tUX3Jpu7/xS+Jjj+imnKTwAJdWNRuh9+yV8KwqYtUMU1dSqVYNRKI1KcWLz2hyqb5ebTfjaMfhmu1+WC/aHdtn4I34rLauxfVh4Wf2N/Yxjkt/BmsSZ3A0IDqKO/ZJiErPp8MeUJ2Bp6D9MOIdXMveVzlaD++zCg82DYgv3+XcVEiY053z8lU4QSuRO13/oFEjR6qjsJ4u5SRhWlqCagnH4/vsg98e6ZrCNEyerPunyd1agAVnr6qiXIMIxssER7h/ngmQJeM6Mt+sp4f6Fy1USlokNj5aklKcbKzaOEqSUY5v4hr1xaiMLkEEQQZrk32B/a9DeqbU1NbL4m++kTOP99AaVHRSHcH5yDq3COcnHhTMn4fkKv05HET87aYjVfHsxonXyex/zUFwSSrKKlR9KSkxWXtd7dheJF0LuspeA/prRYJ9Z8OGtZKcFCsD+vdT1ATBNEEP/tCRWb6xZEQWfkb18wq9Ala4buJXwXWd2Uvki60iG9t6d7r3fiGIOHHjRbJ8+Qodq7Vn+mAkTKq2SkOeyP4vHycD+w+Qfr17S+dOefL4Y4/qv7879jiZeOYJeppwEPGPJRskPT1VaqrhWDbIlsItEhUdIytX/SBzbnY8pU1TnC7qoEkrJP+0qS4BU1cvS95/u62RnkGBLKiI5EZEErL/2yAifL92jliRzqki544QGddFZEWZyAPLvIqTfSaSaxFu9mdPJDzukbyT0Ht/+Ph8GbPPSPVjM9LTFOKWlEiFkwoBME4nAesEIKLVX/T5VX12Tew5Jn3sYZPql9TVOSVV8/t8NULXTkhtiT1MRWO8/VOBFJ8Ixc/Siqnvwq4BCGI0UVG6fkDPEECYf4nvgI0ieNBqBYUAggh1+EIqOZbRVamyJEgZrsSJ4bDSCN9paKhTwtlO8Pm+zLF9e5EuniFDh6oTwebR1OAaxbjBcVlhgx9gVBTbqCUZh2nG2Hz22WdBV9vCwi3SrVtX3eCt/M2AqIPrMcocF0OIgTNIFsoIDBCZQ95XjHQoC8U9gHWGdNi7Tx/HGwB3Fh0tW6mKFBdrEEEWiOAH54lACW3c0pJSrVzAhTA5vNTklIA8psohu3frvRl52fgL1kgvLA3I5oaDhwE06U2cMc3ItToJP54LDh/ZYoynYfiDBmWeVa+ZwCAL7b5rQURQ7mpsVMdIydPg8n35i8+agxtg731gYUFEmEhtEe7POA3hICIMbwr1jWgHvQm5AO3gUD7zp4si1L2a362i0C6IMEnXEDSKPg2qTAQ/xHfa5vtkxIx8rZUaH4xwPMbUqj8Gd7IKSUDs9iVCK+NHyt4azyGchQyrK+k9+GqDrble+1tXGxdI9Dlsb9nw8co2YnmoI7dVIswghGFPFvA4DGSUZhCAMlmWmG6TzAXuG6OiDePgOfhK1eQLnGzrdQ9eps2YOB5jyHwh+4njp5h3H0Sw/oEssXYpcZLJAM7Idwo3b9Z5TJ+TZcu/1x4nEBCt8++pjztSglUhblroOBNzRrtNnyBi7tWjZdq9PmgQkRtvvEoN3fQjH5Rr/3W5ZmpM0hOnLggkfBBx/bSrAqPL8zDyGT+bDVIJRy+BbMpv2AAUnyzQwLnDUSJjvG3rNnnoXz5SsMdmGbRX/YTez/07ZZH7d5IFEr4HhuJrfXO+cBAx/1MRX5jQ7znglghtLk+583Y5o/AOmSrnqU388ON5CiHFvkJqzfrHP/WzX/rvdD70EBnQf4DawH9/+KGuAQK/u6dM0T4Q73/wgWK5IWTzGZ7VkMGD5Z777tOSPHOTF8+XF+OEPPUJJ56ggcTcN+eqI4hMLdKxJD6we5oVR7/fd3pm3HBamYPYOmwec5DPYVurrrjCX7H7p/8bb+i5CEJQY+KY1Zd5okm7T/7nX7KfcQGfVSL42RJOBisMQwGYQzjFcCKaGxoV1sSL+dyndx9Zt35doCrH94zbZoRxxpg5s33Hdp2XVA34Lgkt480BWSAbzwviMkEE3zc1Ka4Vp6tzQYHyCHG8mY+sVeVP1NdpEMcz4hwEu5yT/7XHhv+Xa7HGb9kgAxob9Xv0NGD+YANotIbaERUJI0FDlidwoxrH3GI8lKTpAzDOgy0wRavoadP02eNwcM61p5wiB3z2qTTU4bTU6X2bSpxWS6ggo74FrtpDLww5oIFZM/5As0TFwEtM1mSW7hnNrVrBwC67brtxCmUiiDAIhvWeoIcEPAQIzb+bcEwwUSKDCN7YntjJPeNQ17avfUbg5CrXo4XXzTOmKFm+qZFAKE4GDxys1dao1hbpkt9ZEyb0hoAvVltXLSnJ8ZLXyY11TVWNU7mKgccBrDpD+mzq7w4cqjA8vvEFmf/pp/LKSCcdnbqfyGUpItPW+IsIw59CkJ1bdk/XKlLPnj30OX/33ffyyfwv5LPDXVVAYU0hZ1r/lifS/5GxMnqffWSfkaOkf5++8vDMGdIlL19OOvVUOXS8M2IEEaOPOU26dO4kRx99hHTuzHi1Sm5ujjqaa9avl1U//CifznTdNQ0yxs9JR9woX1/iK0BOkM4FEvyPg24Bjd2XydtG/m5BRqQErD2cSFgTf7f7jbzvRJFhOV7FKVVkzlqRuWtFqjB3/9Mgwq4j9CwPf+k0Gdivj4waMUL69+4l6fQtkxaJJkCGCK3ywU69SdXSTBQFn1k7o7ugn/1Om+x6DqChJeAumP+mimcgO0KNlJVL4QMLhTF5hVJDUuDrsH+TCNTWBt7OYRdIWLPnYxe0I7uHUhn5mt+jdhVtbbWOuwaPUUa4z3KzQPFzjPhmWUxOhDOASsWatWv0JsnEbNiwXnXkxx1wgMt4trRKfGyi/qvdZL0zqF34PCaTyc7gcUFgxFRWsqJC3n/f4XuzsjpKY2ODa/6DbnVOjst4+HKolXnVuYOMRuYKrey6ep9xqdWMh6q3hIgnmi1rdl2kwS/GJSYqkZBzYjgxkDiWSBvS0wLHnY2U42MouRmMP4uWgCInOyfAmRrWHM6IGsjYWI3crIkQGyfXgmG2zqRGTmez4D4JbigdxcU6gqCVm7TEtHu33iuThqyvVRDCBF3OYbAn64GhgaBXIOI9jLDL5rjeCOpc+Ulozq+qFnkoU5A1N2c2wrEPLG34h5Djq5PZO/hBdj0Mg4oIFsxht8OZw87vbkNx3BqtLPjGUeZM2/EhVmsX6TpnbQ0C5mRz3RhZllTvmXslA+mjd10P/hrD46uZgHo3x+x7tlg5j/7s1RLClQerIBmXg+9rpaSxUXqMHiuua4LIANcYXV9r/u16RegrLKfr1RsiSevte2GIOvsWfKpyWlGRrjHmMffBPGAMrjjvhuCcd9yHglCTKu+o5GaCU2WyigQfJAvCMXp0764BMOcwW8A944SUlZSomgsaE1u2bJayslI9B1lG1pqRSbs/3VX/ThDx+GgndZoheZIuOfL5tes1Izpt+kNy4w1X6hhgMywTTxDB6DxQ6TG3rm+Y9nzg9ZcZN+umylozDLrByNSpU016h5nnmlirrE+unyzvHa87Dsejl85UvkR1VbVCGe982XeXtkDAiHju4yI+iFjgg4gxS/zffRfrwHEwKNRo9/4pM0Q2EaANHaq/k0da/v33UpGcLPsmb5WHJoi82nOK4qafema29M/KlqicHLVPR291IcdbIjJ46FCJycvTa+X+CB6wK0qizc52PIXKSuU04OR8tWCB2mkSMtgFGsxhj9ThLirS4yYUFMiCBQtk7LixClFgHQ0aPFiWL1umm9D1N1wfQMn4PNr4jCvn18x7VJSOKyRdk3zVoPeGtrkXTML/Rz+kP/F4AEXiXgyWxPy2QNL4bLvOOVfP2vGpWdIxM0Nam5olId71sWDNDB0yVDb8tEHXi6mTaTbP89Nsn+IYVOh37Nqpykmm1od9xUEm644Tyr+Q4xEg0J5CjY3ai4CxaoR0CeQAedGUFIXbAivk2SQlO/135jT3pD1LvA0kYcZz5T3gSexTvAb076/QXioY7KPsC3wGO1hRVq6VJEsY8PPmwi3qSACX4h5tvRr3iO/WX3utHhtIE1X1sNrV/p98LF8d7PgG+77/TlCJUm4Dib0G1yyWtabVEL/XAE02OFNcQowSUF3iEnnKVk0e8uKe4dt0zu+sgYQlirBJ3AeiJq0SrRWajVs2y9Lly6SkslzueMQwhG0TzJpX/lIQsTHVVTOn33SGJhFfGdKmGDcn923t4E3HYvwDJHHx4+rqgXjCjUlUgY/NGyFeR0u/Pn2VCO4qLzEqEIF961PUT94snatjvnDRInnx0uf1nMdkiuzeIbKwxF/vLwQRz6a/JrW6p1fq/ReXlMmCRd/Kl8dhDSKqFubo9hHpceMIGTpkbznj9NNVxnbBF18q1O3Qww+TcaOHu3XvpefqVyTKHf+eLnsPGSwnjvaqgt6pT0isk3ozahFyrjHZzou34KK8zBtLFJr+N0FEuCIQJkubLbZjRwYRoerCmf1FjuspUlYn8vRKkYVwJXiFidxhQjrv/SdlLD+++zz5O8nKTJfBe+0lo0eNlL7du0lKfJzEYw8RAPCtElThkV43VCi0XkHCHVioS2Kx5nV++2SXJT+ApDPZsCsq0gMtAXi3J1urL++DCktWWgXCxFvYBziO2jDfXNR4lCZ+o7Bta+rrBW7wvaKqy0pa4UIAwzEMlY5PQEqlW6lz+K1phQUYdfW1WolY9cMqx+ZWZYodUtClswwbPlyNjuo1p2WqwpM6T94BArfK7wYdwJDEJ7lGaIVbtqiz8tZbb6lRpLLRsWOmZr/Y6AgQcFjAdRZ0KVASnma+UJchm+/bgBNE4Hc52b0aHVQGCXUZVWaqrFRSNYavX//+vttlrWZ4OAfvs7ibW1s1u8o1fvrpp5q1g1SS1ylPr4nMkZbh4VRUuY7YbI5wRDDOyC1aedcwwIwx16BEwfp63ZyspM/fifQoGWHoExPcpLBAggdObwojvRBEWPbeeg8wEbRfQVVVQF624MCcb8aD/6lIcF2Ur2wScn0WVCquzpOI9+T4G+4ucPCt2hDuAh3SbefY4ePYfLIAxY7zM0iTr26Ycx4cI0QaCldEAqJzlGtEZJKrWsHwiyzgVYQazBmu0IKo4P7DUKpQszsdK+tBoXK8vguuz66ZVK/qL4eCHXP8TQHKgor4ka5ZIkHE6veXBhyRcCUmcmwieRBBEKFZ5Ch1itmYUD/jZwzC5k2b9LnyWbKQrBPm4ZSbXeelaY/c4apSsbE6Lyz7oGIBKsNcp9/H2YBoxVzDwcE5Jcu5bv16+WnDBjWHlPc5Btk5bISp8vAMDcet4zjbwQpMNYUgYpDUy5yrqjUJYHODAMIFEmRqHCYd5/e+cs808EHElS9d4voQ+OyoSS9bFoZzmXPrlOiagiqfZslrXRVzyj+dFOvbd7+hduLAlz222UOpgmqCbTSW9PT65wtc+wHRIIIsm3XKNj6F37NktMhnM0QQjk0YP14enzfPNZgrL5cxEybIrFmz5M477pBxW7cKtaJrTzhOFixcJIu+cmLl++0/WgYXbZce502UuW/9S9588019/meecYYGki+/9JIq/Vx6qYP/MC4PP/KIVlSxKSQtpkyZIm+88bo2GEIStqWuTobus4+UFhfLZp5nYqL2lui/aZPCrE6dOFFmPPusdtCmq/b1N94oGZmOmKdqVj6DbMEI5+WZm645MDLsY/mfAfL937xSH/2bXo8SGP0zr/rzzyFQkWfv+tIchdVQRzee3PChw2TZiuWuahAXF0i24uQbz4I1ZjDRdT9tUEUT7tmUh7ARkJjZUxEeIAgncFAYFPjyxCRXVW9ukbJKSNRNKkrC3yzZxDxkfyDhhR23KoQmBbwMLo5BY32DSjcyzlS3Dd7EvOYa+Ds/M8dsjKzr9tLvv5fislJJSkkOOBmchxdjyZ7VcpOLiOPvu09tBOOy9eyzpd/rr2vfiG+POjoY1nGffOiqwgTrLS1Sr3u0CyKskhv8Gw2/KUoIIhKSEvR95xjBWUsMUBEEESAGkF5l/WqFNSVF7fDu4hL9nwCDvX5T4RZZvnqVXH2X71oNt6rJBd0bY12QsFGsPbHIR+LW+fnS1kzytqtOlsryKqmvrZP3xrnGdZdtvF265OVph3PUmYBsst9mZ3eU1LQk+emn9bJ540Z18Al4xu4/RlKTkzSYJEDlhQQvNpTgb9funfoMsVeLV26S4445QhZ9/b2uUaqNqEiq3UpMkI8++lBh5cOHD1WlpNLiXbJLbWyD7NxdJkuXr5FV5/q6ZMjh/tOmqzWh89YZDkd52ae3yNFHHqk4+NKSYsnLzZWBew+WLxZ/JW+8+Q+pr6+VzI4Z8u6tr8uZj1+gSeOZN3ilvVAQwbE0kPiFIML4b8VlntVtkCY+bw6//c2SKyYF+0sE6/DCjSRX/4Yggq+rilN/D3GqEHlgjcg2JyrmXhZQREKXwu9FGhA3oYLXnbkzZOTgQdI1N1fSkxIlJSFeor2AAHyJaHqaUfWMiZZm8fLsMXEKI6YKyfqkIgBfgbnuKnEOgq5BhQUQId6m+Y5chKE/zE/k8+znrH1TcjIok31eg3erfoQ6X5s/EtXa3NiqDn69azanWWowwV73mSiZ3Zv3FJcP5APMFIFGS5NUVVZoVgYHdNmyZUqyHrjXAJWd42ZpdhMX4yoSZArBb7K44D9oFz4vyagNWrI6atRFqRVZ10WLFvnuuuA4m9XYGZ8AY9K7Vy8t0/PSTJl3how4AjGopqZWz61Bkcefs/gsgAFC1X/AADWQGH309ItLitUB4vM9evSULdu2araADYMAgs0AQwy+lCoGetCMGcYTTCnvQ6ZDbx/izP7776/wDSvzcr38jOE02T/ram1SgUZc5XPpHVKdqpIfdx46E4oNiQDInNPAIfZRopZ7a5yUn2XLOUYYxmNQBSYgGw2T0ypTwUTzpbSwCpJVAIzQEzjcRLERkCULHC2Lr5PTms/5f4NVFtm0LtSsjs+EAwxbEEE1wkODAhK1Dy7IACkpL9QILowJtMWisC/vbJoamWarfSdHC5Z0nEPN7SwYsFKhwQH0Wn2XU+NYKObQZwjCXAiDimkW0EvD2v1ahnRP1Q61X2QnDDJmnbR9sOIMSLQ6+cCZkCFE3piMNBwGcNGWgefZ33LDHYGxnHzvTboGmKfMd3OMGEscHeYRx6dpGUE172/ctCnozwD0Lz29gxRtK9SqA9U1jkW1Ah4VwZVhzNk8Gbeklw/XqWDSrwPBj0oXefayUh1L1oeq6jDPSPeRzTXDqWpdTTK9ryPvXbXiEnWE+ZTCNpKTg7nvHFy3ebM2eCY8a3v+OEhs4ATsvDI7dpS8KW7DrJk+Re/hgbpH3bS1TcrHFQG5zzJ9TkTJKaFYs6JwEMGm50VbPvMyseEgAlnXL1b/IIMGDZY3586V226bJB88NEOegYDfvZsmUT766GM9xeGHH6ZE+QkTDpL33vu3fp4XMKPbbrtNxuy/v5z1p7O0fwe1m6lTp2kQCDGaZ3D8ccfJ1GnT5KCDDlJbpxnuzZvl9U8+kUWffir33tHW3ZhCGe7X7LfekiN+/3v597//LRdceKH87phjtIKhYxwfr3wGw8obAZp5wNzCMce24bRu+WMbZp1rTn/8Mb0mhcBc6XDq/3+/8l94TmLYL3wlhWvZa8BesnDRQr0/3TP8PGIPYQ4xl1izzLmUtFQBOggxHKlE5qL2cGhsVIEOYHH9+/aTTrm5kpSYpOuK/1XeFKI06ihpqfLTps06XjhujBnOO/OZc7DnYq/MrnNsmjxWVlXqOSGWs8ZN0IPvsP65TlVG8hAHnhHXZgk0gjzUCVEny8pxZHfjtGjFv6pK14HxOwyuZHaLZ0oQseqEE4PHdsC8jzRpZhw8ggiOpQpX9r+3twlxJDBitONvappTVnRJImRg2yoRoCXYn+FfEjzwXIJApVUUftzQ2CSlFeWS3SlXKmuqZfvu3bJs5QppbGmRWVOdvbAgQn/2gQRBBC0vea29okgqyyvl32e53jD68vHGaXddoRj3yrIy6dGjmxwwbqyqQsbGtEp6Rpo8OGOGPs8TjztW9urXX587zTlTjF9SWChF24uk/+DBTpiltlrFaJgwjVEJsmTJt7K5cJv8tGmj+kiquhUTI/3791MJ4rVrflSOQv++vTU4gYtSX1cjX3+7TD7+fLGsvMTAje6yD3rjBNlnn1FSWloiTx9xv/5t+vpHlLexauUK/fuhhxws+V3yZUfpbvngww/kuQO9nB1VEEuWRMid7vfosVJVVSsrX/uwTXHKV4NjfOr+V4MILoTh/k9BRLj6EAk9smuL7AcRWYnYU4fvWJFhHUUuHSjSNVlkzk8ic7eIVPHd/wdBxAVNN8k+gwdrNSInvYMkqHBDmvZiaUEOGNnmxAQnctTq5MpLdpc4uBKJdpQ2/ZzRdU5iPCR8w+/YD0uYs++TTG5Hyg71+8IngyvJiwSSSdsjaGKwJxIRVrHQ5JsXu1Bfpr4eGF+Tevct3hAZZKLNEUN71meiw5AWnLIW59wTzZLVJEoG9zx48CAZMXKkRk8EETlZnbRJCzdLIMGJwW+ywViJVDGxNdW6aSHfhlO9fPky3cTdZ1zVwrqb8jNwJohMRoyjHGpOGj9TDmWz3PBTW4Mjy7bu2LlTFVcIdtiElb9Ap9HYGHUYMETAmSCbkxnYuGmzloDBn2Z5QioGHSlZ9K6NKMbDLi0u0VK9c0wSVPUE3CAbDgaUz3DNGAE2BM7N97lngzmRYcLoay+HKE+i8ThX7RRcU6POPhuJlW51JnjcHNdsTh7G32BBloG3bs4Go+HZKBHbO80a2XrJWnWow84pFQwy3B6mZJGwtUw3+xpZUQhn683x1w3H4EKhPgyGT26n2vRLHoTBo3xG2oIL+y6BnI2FQoe846ILJkRUNkiTnsYvWCOoh2Fc4SDFghOrEpEZsOcT9HvwwYn1hbDsvm38Ku3oYXaR0KwwgdsgVhroh9SmLPA3mJQGFL6aqHrQ9Q2BxCvyoMb3MMcdo0N28d5pHgpkxjJW5C933aBzgve5blTMCBZwMFQFxXeJ59rgQPBZHAuCXIwXtiE/L1c7rGtAnJ6hdoLvm4oLa8Uw9ObYTHg5Te+BIOLHZw6QH1atCAJ/VfbBmCUmyK13PSyJVS6pccOdV6j9uLe/u48rll2o6wuuEt8xJ8eUpPgMf+M6TCEN8jfzQompzc1qGwi0cHS7TH9Qjxvky7f4CenoI+KTlqQt3cuqDB6OHAQQEX0qxHHMg0BiwVmQOkUSTj5J/v7317U3xBc/IucSJQ9NmybpmZly8bHHygFIU+blyeTJk6V75856iM3bt8sdkyerE7Nw8WJ58cWX9O/PPfec3H///XL66acr5AkbTRD53XdL5fnnn1dJWJIhVKrmzZsns2fPlqeffkoOOeRQeffdd+X1l14KgohjcfBF5F3mWGamrC4pkSvPOUerEfScoHpLczpN7LQ4aCZZdO0l4KvPXJM9c+yqVbl4/ha0KnzI97uIueXWX1r9/6d/7/bqS5pxJhFhohj0VFi0ZHGgVMYF4IDjNNuLn+2+me9KXCx2mWZ19qurFb7E5+ArQG6mwzLVbSrbfJbgBE4i2XNgOTwv1p5JybJvMD+xH9qYrrhYoXbYbdaXwmWTkrXKyL/YCdYnfVcUjuuTMgQk3333ne5tyLmS/OJvfAblp+27dkrvvn0U8sZz4h6wB+zNBJo8R+4DbkTmY48FHInIB3Pg/I91vfFdFRzxlQgNIOAm+T2G72kzN1+JkGiaZbZlWqOjAPc5G6f3EBWtkDkqEQbF1oSRJ8CXlZVrJQjockuUSHanTpKWkSHrN/4kmwoLZchlrpx4TFmbatPqDMdTmC2OJMxr2YWbpba6Vuad09ZnwuCSYT7DaTdcLOMPHCcTDhwrq1b/IO999KHU1tVo0NinZy/Zq29fyc7MlNamRoU/gYunvEKT3uycLA/pLpbKaoepSc6iu3uUlCPGUlIqmzZv0S7gW4u2Sa9ePVXIJiU5SaS1WcpoKJiSKAnxseqLxcQlys7SGnl873tkwtxTZdvWQvVFhu69t9qArdsKZd4nH2kiZcCA/vodoFDvH+OSD08mPCuDhu4t8z6dJ5Pyr3cDYVAqnPWIIGLg9EOkrq5BNrz9uWutgcQAACAASURBVFOggvvlP5MS6zz/RO+NF9/kMyq+R45YlcECBOM/WEBh/0YqN/1Pg4iwypX9HIY49RA5rotIWYPI0xt8h/DISW2/W4CyJ7J1W2FLjn//AinIyZHu+XnSLa+TZKd3kFwqCylJXr00WuFMJOuRcKZpKiSJIDhobFQ/LVBTKi9XoSGQMvzNGuYaukHVzFDrTElRhI4J9GB/sEnsayB/+K7yIbwIjCJSSK41Nsq3336rqBj2d4Nsmj+oanjNdTWtdI6mEmG4b4OLuAyri/wtq6pjZg5MK6VhcFsteqIN69dr5n3UPqPUccborVu3Xg475AiNnlXK08txqgysNx6mYkRjHMN0WqdLPkOGfPXqVYEjq85fS4vk5+UpnEkbqpEVgviVlKTnwSATRKCE8O13SyU6xpV8MFjq8Mc7AijVDZwhggoyOsAklGPR2qrGLjsnW8orq2T1mh/1exh74BoYOb7HZ7ZuKQycETKyCuvasVM3As7Zs0d3laglA+SGz8mDYui00ZHHyxL5YfiN92FdhWNjPCbfZ9NVmrXcEfUUguYfdoBzQ2UrBNexDI5VDbgGJqVpAvO7wVXCfAgl6ZD98TA0xS0bLMgrr/Bdw/sHfAuP3Q/gN3zIFIiCueM00s3hNThOEOl6NRWbk7+0dvl7AGHyla0A5uSvo10QweL0zgnlYl52nRoMhSTRDOds8pDhaL4dbMrzJYJKh3cUNNvm+2AoYd1n0IP+Hl6/uZ0qVQgyFb6PsMSujaWOjVd7CsbBr099/l7ytq7WVRlxyBZ89VXQcZ1AE0ffSK5K/PMO9Mx7XU+D+x65SzYh0+qx4wS2ONyMk2VcOQbXAlwGJ4eghOwr8x/4Uk52pna3NjUe4Afbt+/Q9cQYM+cNjuE4RA6CyOfz8jtLbqd8WbP6h0AdTsmxrS0y/RGHF7YgYnuqI0Y+dJOTADWYE9he40JpFdJXJa0EjP3ASHJOqp8YVOA9KFMoZllcY707S13GTryyq1gQ4UnVP1NhIoig06uJJVnmK0z+Y/OxUr3/d8EpLohIPPUUee3V1zSIWDV/vqBEeP3tt8t+Bx0kpxx8sCZBd6Ass3mz3Hefg6Bdd+21MnbsWM0q4eS9MGeONm7j9cwzz+jnxowZow1BP/vsc1W7O+uss+TLL7+Uq6++SmbOnCkvvDBHvv56idxzz71y0skna2+JN0JBBCAg6hgveCjTdZMny749esjijRvlvsmT5bXZs4WCSgdsw4MPaHWTzcfgPjpXfUWOsTdOjBKnPVQmPC+0anj9/5wvkTX7GXXUy85vr+r0azbF3uv4zCztM8GctGTJ4L0GybKVywOStqkz8S+Ov3WlVh5RfLzOHV6sC7PpmsFvdNnkAIIqUToPCcy5f6faF62ciF27dusey5rA7rMHkHhjrlLxx7nnd/6FPE1Aocot8NwSk9zm7yUfO2Sk6z7IWJtULY6ISa9SfeDvKjjQUC+btmyRzgVdNGDhfLxYQyTZmD8lF5sXKJLx6KNStgdY2rC33tR7/3zCoTLmow90vRux2sjo2DKek/W0cN17RftExCU4dS/uJzo6VgMHfWnVW5RfwP9WBbe+OZxHocIVFYoxr6yu1gCioHt3Kdq5U35ct066n+0koMNBxPkZs/Rvmyd+LnEJKarwNO9gan/eMbYJsodOxrfNukfGjN5HdpdUSM5pvlopIjNOzpAeXbvJkIEDpU/PHuo8AmcREogkUFto5pmsicf6+jrtwYUj2RSVIslw1+obZMfu3fLtd9/LD6vXyKofVyu/Cd8iNydbOqSlyO4d26WpsV5SkhPk9hNvd9BJEbnt65kaWP7442pJSkiQ8QcdKD17dJOlS7+T7TuKZP161+OLivHXx3ypFdMBjw6RI446XA457BA59qmjAg7AgQ1HyNBhw+Xh5GlBZXXwC+MlKjpOlv/1Q3dCc6p/LYiYlu0Ckj0FETjjFjRYT41IKFMEXCrofxEZVEQ2lQsHD2aT9xBEcBudk0TO7SUyLltkxW6RB5aLbAv36LB58BuDCBuXK7+/Wbp36Sw5memSk5kpHTPTtZmnKpAB043x3apV0Md1ZbcqAb6aokuoVnh/TIVzfKXO9jfzHzgmnzekhCWQ8evwI/FL2Ls5Bt/RZENSkt4ZNoT+b6x7YPMKmfJy/5Y4jaqtLG+NT0iUpganfc+rvXOHxac9t4c6eX1+51iyykXLrQs+/1wZ+h06pMno/fZVWUgMzOZNm2X//cZquVHloExnu9k5OVy0ETbqGpxkm8m8Gn4VI1NcslsrGCZLyXvgeRPiWXAuE8kgqDOclqaOOJdXXFyiWtEEFgw4BDct9aSm6KbGvWJwUJhSorHPTvMZDGlX1EmammXp90u13Mw5ODYGEU1tXsW7i4PAik6dQJl4kPydsmKn3ByN/nHSTCub81qgxGavmuZI3vlAgfcNS5+WkqQTyyAvZhi5XlOhICDg79bEzB6wTgpr2GaEHK/GpFi4Spft0LFDDteX5nlWBGRGPtUAwvMAFK5jJGacZAy7nx9hInSA27e+D6aYFOZbGFnHO8PBBLWslJGJbbHu6d9IxScLJjwng+AwDDEy9S6DAZl0cQDN8vwNrfKwsHy1IiA0e+iQXYrBk9Rxj4CL8TdTNLEKCeOlOsyeBGUcDVMOs2yCjbmuyRBcyZ5nMBTWVMYT5pUP4SEDnH9U8wGysHW+cl+oRFDi5LnamBRt26Zzh3nNOXEuHr5vltxw2xXqEEGCdXynnerEDBkyRLlAzFcjlnM+fjd4HdApnHA2w8SEGDljusPv/GPyCVqmp0JYVkq3+xhdS6xnSviV4L8bXPMvoAyduxTIuCldZIsslTXXux1bCe0N9bLvE85emQRs+OcZN/9R3wMWAg7Z1pJWbUIwSguOMLIESEAypx49QxYnzJdPPvlEdu3YqU4dBFCSJXeWPSDyL7Rv/ehblskTq1/wPSHO+ruImApJOIiAI2FSsJbQDAcRbJhLRS74VqS8e1uX6kXz5wtttm7xQcTEgw8WrN7AoUPl7aVLtQEcY/bUU0/J0UcdJat//FHX8uznntO5tnLlSjnqqKNkVLduUltaKqNPPVUWL16s1dVrrrlaXn/9De04/c4778icZ55pV3WAkhmGMxFE0IYLlBZQJl5PP/CAnHfNNfrzxGOP1W4fjhLuXokzZ+hzNifaoJfsB+YYW4baIHSWlFABhMvbKzf9mjmw91KefEw3PMjL2mPnXCsR/ZZvu8+kPfGoZKrqT5RTh8Lm0vzJN6+z9b3zHHfsrKee0PtRXD78Ow+PxKkvKS6Rnj166Dpj3FlPHNMCJuwtlQTGiHVEZQAuH9U7HHsqBKz9wi2Fuh75DCRYjg1R13ptdOncOajyMN/pTk2lBLtD9Z+9j+smC2n8CeYOsB+uCUiFBSnsCXEJzglhfRg0lvWKU4o6F+fYeX7b2HZ45BHdOxmDysv3rKalJGvtpus4SW6t+t4/vpcH+zcfgBMRDiIcMsL5Iy4pSTICCdgEPY4lVyyRsvGnDU6yMiNdg4koEnt9+8ru0lL5btkyqamHO1AsGzdvlgdmOVjgFPFdm0Vk/VlfSlVVjSw57rW2ieMhOu3kVT2c8Za7p0tqh3Tp3q1Ask701V0RmXl6juTl5EjPbt2lV/du0qOgi1YkopqbpFEbfyHq0OJgUDTsjXacr6ZmOCFJ0tDUIrUNjbJi1Wr5+tvvZN5nn6n8PI7gyBHDZeyY0Sq5WlS4Re4546/uWgkidovMrHtVFaS++XqJ1NZUyUEHHCC9evaQ2tpqKdq+TZYu/Vae7e+J4nTG/uQgVa6kOtGvf1+5bdFNQWBwbPJpkpqWLi91dYkmrbCSLOFlTrlXxUvIa2MmG6G62EqyUGnCgYEFE6bM9L8NIizIiAwq7FrDZsCCQYObhqFOVSLDMkUu7SHSNcVDnDZ7FSc7hwUhe+hLEVSrOJ8fjiPePFVyMzOkQ0qSdC8okM6dcqVzfiddz7YegOnFRMdIbqfcIACwvg4qgBOCNVmyFV+FvdwqEAQQpsCoyIPaWhcMJCTIipUrFeLMfk5CnWS9rh+PwlBotVdk1P2T83l+rEHeFYrYWFPVGhOfoKW1AAbSzsYi/+qw3eaYWqfg6Bjaz0frpo9aB0oUPXp0l379+rrySVmZGsFePfpoRkVLjd5QUFpUtSaaziQl6QZI6ZvvqPqLJ6Ip+Ys28j16yMoVy4NO1hwHuBSbOwaLF/AmYEwYZRx22odXVcNfSJGk5BQ9l24CLU72lIdFuYgBgnRF8EL51jYKjDJY0NqGBlm3foMem+Z2mmGKi1PnCsOH4ec66GqK4YdcyiCj4JCf10n69+ujwZVhwE2tSR2nmho9n5H0+J0Mj/XI0IYlnXJ07CxLb9UchYWRVW2le2Z1oD5kjc0YkyAg9EEIE49753taWkda1wdyBrPR83jsnUGawpkd63Ro80U3+0gZV3N8uYhQ3wKDy+k5gEt5WVrL8u8pGGk3Hf0v7RzpSCK3D3hsM2F+6sLypErl/BAIeblfgwNFBgtaifAdvH/mxIcavxgEyao/xkXhWYblVy1DwD2zObNoeR5OxcwFae0UmKx6E+ojEdx3RDM/ewZaDfHEStbpvq2OqEwQwZz66quvVFiAQNv4GnSjJPC1ANcypzif6b5zJccClsHcJPgm021a0bauuVcCFEjVqD+tWrlSKirKJC42Si54+LPgMb43/UxpqG/UAN/WAs8AjHBVNTC8KiftqAon0TLueScrSd+II8ucrvvlt5yr9mPfx9sCidUyQI5RD1/kwRtPC4xxS2OTOHy12xnMSLO+TarWFNFuOehu/cycjU9omXjS6U59ae5e7vKPN8UsCyJMqtVD9l/w0q4aRJCQO9npc8cWOkKvzPfDYIGEbTpksgzmtIcg4vP58xUV8M4338jiL7+Ue664QoOIm558Uns54AAyhjwXuAnTpk5VR/eZZ59Vu0cDuldffVVt3MnjXOkkpksX+eCDD9R2A4liXFJrahSeRJfr9958U4Au7SmIeCUEZfpy3rzg2Y6dMEEGdOwosaWlAUqLNxum/FXiJ90mubOfDTgsBjHTYJT+Or53Ap83OJlWqTypr+pS1938t746PP2kVozhxbC+Ki9sy5j/1mPwubznZ2sTVVMmMiEA27gV7neZa9CY++xTrvsyCkvp6VotR/Zzx/btAXEdZxxyO/sEMCRsU9SttwWXNOjtuco/oBrG/llWUio7d+5SmCCBA/AqVdrq3l33SSTMce6BLRmvyyBC1ZVVQcBhpGdggJaIAltP4EBDOQ10SkoUckxSjd4H+V0667m4F67JoLPYGT7LvONZbZvYBvvJeuKJgEu1+8KfV3+oRGgFhGArJtY1x0ONyVfpzQbS44O9H04EjW0NbhpLJSIiiIAjwd+siqFrz/cqITEBRAd7gQwpimYj9tlHcvLzpaKqWnaXlsmukhL5ZulS+cM9Tglh+ll5UquJkXiZf6GDBLZzBsNkYN7LOUZk2G6RVidwUBbrHLKZD02RjVu3SUlpmbQ0NUq3LgWy98CB0jk3Vxpra6SsuFgyO6RJB5UUj1NoEv/HxcWqz9Crbz+pLa9QJEU9KmHJKVJRXSdr1v8kL776mjZ3Q3CCJOWIYcNEWppk29YtkpKYIA+O8spxfmb9pZC+KVFS0Dlf+xVs3VooXQu6SHJyonyx4HP5a5qDDA54YaisbvbdusOqSf7nK067WbYV7ZDXG3xlhmVpwcCvBBEcm0AiCCJsDA22ZLbQ/m7BRGTvCFsplv2PbMIXWfGNDCL4fmQg8R+CCD1llciZfUSO6+EhTjSqM8ndcHUjEpYVNjaRvAqqRAV3Sm5OlhLzO6I6Gu/8ooS4BF3PwIy054vBtX0/CPUdqD7g7PvmcQbn094QPpHBe8bfIuC0CsSK5cv1M+zjwPqBK1kLB/Mhzfaa3L9B1JUf65v9ahBhkk7ttP4DJ5ByoYMzmbMQqN7AJo+OUmWAxUuWqEMKzg4IkGLQNaPQIgWdu+kC5/tO+7pOHXltkhPrjIgqFbU6shaGFeNoMAuCEt0EqqqkcMtmLddzA8CnIFNxPIUmIJ3ns8YY2/xOedoAhVIkzXo4h3NWml2HTPBcvruzBTA/rF6tTea4Nm1oBzdi1y5VyeD73bp21ewJZBMjRnctKNCKCNfB+2RnOAcbB1nMMfvvJ2mpKYG8oeI/rXGfJ3QaVhbHxhrjcU8Y/l49urVl+kPcBCPgYsytVG0kXIMgGWwqkiRtZTA2E5sQWrUwnoUvj1lAEQQRvrNouDt0eI0EPIgQVCkIakKViHbXY8FOqJrBMcMwH34PO9DtfvcXEIY1WQM815SlNoCwhPkMVlnQc3mpWMP6GRdBxzPkxFtAFFRZyLJ6yJeOiS8vmnwszwgYQzhA13tHjo0xhrCcnu4cXAuyPVQs6MsRcX/66x76cHDNVvY0YYQxMYdI0zjnyL7/5qvqMCr/xQcSBKmQoQmAzXEjiGceDhgwQFXLWGvA9Bg7HOv169bp2sRhBSqzc9cuB9vwXdQhWjMO4OsLCzdLXKxIQmKcBg4E9J068X6L79juEguU8BmD+gaaNAKzoDLarHKOqakd5Ii/uZ3EgohrJ1+klczuf8vUvxtZry2IODVY7x2QGPWwGe6F8xgZmzWLvbHAYvZkrwdvZGgvuWpBxBj/LJJbHf49dbtTqvH9qdqaO/iNrGlYKIiAG2GVC9tMrBrBhoiikw9ODl4pkj9+vLw4b55MvvJKWbVsmZx/zTWq0PT7oUNly4YNUpOfJ4sWLZaHHnpIXpwzR++JDtLXXHutHHbooXpPBBG8+PvAnBx584sv5Mn77lOCdGsn9N6PVpgTnAgy3ddc5hz1w0aO1J4U9FCPDCL+eNPN8tK0qarKZFAmswF7gjSF7QM/d3jy8QDSSWIFW2lcCKvaGV9nT03kIo8X+XvKE4+q/VbHFPiqh69pgP3n/77PROLDD2kCSTkOKSkKSfnk0/lB5t8q5qoCeGlbxaTjU0+owk3/Xn30GphnJLdQ1iEjvnb9OuWn4ATWXumqOLzSn3xUCrp2lREjRmhyatGXX0nRNievCy8BSC22g3m8cMFX2t+j2PPq4NKhxsSawuFnLTMGOApUOIBJsEdq8srDrDi/dcHWztdcqz8e9oF9jP0UGCPHtCCKZ0ZQSmKBFzaD8zIPu57rZHJ5maoxPx++kKy+E1Fgv2bfDHPnbB3qfhbNnh0ttfXVGkQEkFA4EQQYPnEF5JpgBOQ1125BiO1Z2BKSBZxz6fLlcl1H5yy/mTdXUjMyZMfuYimrrJTlK1fJKdO+0ffuPadA7yc2Jl4+ucArOVF9MMfVIDYNA0S6nyxS9JE0Hdl2p1W+0cBZZ50guQVdNYkJbyE5PkHlmuVyj4WcniW1ENeRf++QprwG4LckFUmcEkgktTRrJaK+sUViE5OlJSZeinYWy5PPzJbvl69UQRoSPIhYLJ/6YTs1oADiIyIjph8l/fr0lpNOOEG7TH/80YcyatQI6T+gryxc9JXcFOUyIWM/OFi+LPrEPbxI6VV+H+ze6le4r9Q3NMmmK751f8BZt0QIjnSo52XC8c7gqWqTBQdmA/+3QYQFHRYsRAYRkQECF2IQJ/ts5GfCzeWMA+KDnM7JXsWpk8iK7SIPfC2yLSz3+luCCK7Bf+ei9GskJTFRsjPSJT8rR/JzciUvK0eyMzu6FgBAfKlMef/AIEea9PXwa11TXmDFeJr4GRZ4q4w9CBT8nOZmrVR//fXXDj7ZsaPSD2i4rNB4fELvbwV+lBcgMZSEoVJYb1H1VRWtmoGNwKcbTlyj+ybXpVRfHl6iThH/tVBKTJDPPv1UnYlhw4ZKRoZjhJOVpBxDnwg6NOL4sPEr67u1xZEjfVZcVUCaGnWx40TzPwODYwPmjzJffDykzULVrceJQT4yIz1DDReLjkoE2RiOjzHt2b2HpKSmgcWS2pAKBOegPMwLw5qeiVJCs1YWVq5aJZXVrpEbgQyDVVpeoU4fgQdZJLCsOO7wKXCcyHZBruYe2GhQpWE8FaOalqqRP3rjqtbhjb/OIZ8pYQyMVK0N7bZt0+NzLIhulLkMMmTKWRhyVfLw/Agy5qqeQ4aZ7tc+e2dOsRF3g0i1wcm7WvbbokqNXj0szM6pcDOTRfU4+3aSqR6brxPPK2tYRUHtkFdsChx0P0E1e+4rXMH3LEgK8SoCmF0IRtQuoAhBnn6uzETHacf3seZ0lkE06JT9Xa/fzm99IXz2Oiw4YAsskufhSMz1ricF/2uJ2gWrRkIPV4as0sEzM7wvxzYuhXULD2+MewqsDKJjCzuMeeTzYw4+Suf6v/7+ohxf71i892y60+Gns7M1I2oBJMf6fulS5TMBzYMo26d3by2BmmQlEoBUL1hrxvPRHhI+G8IxcQaZxxs2rJPSkp0SFd0qcbEo1gDty5PWlijVd7fKiZZnExOkuaVRpQTpgtrU3ChZ2bmSn18gXS95Tz64vGsA+yOrSBWx2yPO+psk7ODQzvXoX87SQAI8Iwo05uBYYK3zv6kpUK2BJIojOPUi30COQGKiyBxxqkFnvv+i/rvTDafkniRS9rrLOGa87tvIWpAQK7J6WH8ZMOVH92HblMJBBKVz20gN0hQKInIPGCpX3+HI3Ow3q1askGcfekhlVgmdOvbqJdNffFFuvPFG2bVzp65/SM3Tpk2Tu++6S7vV3nLrLepE3j75dmku3KqO/6l/+pNce/75smnDBj322JNOkgsuuEBS4+MVxvTkzJkKeTpNRLgrgog7Z85UqVn4DkdffIm8M3eu3HCRyzITkMC6QO4VzkZaVpb85YortIrhOn/s+ZX2xGOBKAbPAvuJA2oZ/9pLf93hT5jxkNrp6j1UKDKefSro/cHZS85uc2p/5ZL2+FbCww9p7yPsPf/n5+bJJ5/O80Gw+4r2OsLxvbmtomAHG/XuO1KQ31nvC4I5xGZEPNb/tEG+XbpU90I2+cZrHHG19f5pujbpVI26UuFPm6Shtl45CawtCNkkHlgzm37aqAE+TiRzvW/vPprRZzzZa6gyYANYp1QgWAMaRPgqHAEElQd6PWGvSACgnMheSIDAGucDVFRoOPXO0KFy2JIlQcCgHcRJYiEV3dAg3c8+242Hv/nyv78ma045NRjXo79e5BoLVlU51ECC492ZOhOVfbPPVCI0fxPdIrFx4d498CGcmpNLBOFgAVP0Kow+kYg9bGyol4ryMpWYbm5plW++/U4uiHPz6tJll0oSEN6kZKmur1d4U0V1tVAzfPcMJ92qLw/NadcXYG2qSKfjRWIzRJbNFmmqkqYzY+SqSZO1r9Otkx/Qrx5z9P7SZ+Bgyc3Llw6pqbJz+3ZZv/pHOeCVtpVxm0yRP551nqowAn3GsaM3FtLw27YVSU58lKRnZEpzVIy0RMdJRW2jFG7fJS+99oas+2mTdOvRQ96Y2NaIMywpGg4iMI1Zf+svY8fsL28Nn60KSw+1ztLKL838rkxwvXkCE0pRxjvOh+QdKVu3bpPVMcuCLP6gHeOke49e8u4hjpv2syCCv/lkTMJEH0QU+pS9h1np98zptuDC/o0kWEcGNJGciP8URHAugyv9liAiskldRBVBIU49RbrSqG6DyNxNHuK0JzlaC0TCwYn/+aAdx2njuYzkFOnZpUD26tVH+nbvKd3yu2gFMCYxXoMI1pdK9tM3huSmT0SbSpPCkLxykvkxGozHxqp9YJ0SMJAQoE8QHCt+pgrRC25Nly5uHXt6AMNl0Gh+VnQKnAj4vN4fxK/RSkQrrbZbmgMFH3OYnCMYo5wIwxFzMHNaGhrrlYxMphesNdmMUaNGqqwbBonMBTwCOlYbnMkiITL/3LSVtDFsQJxUHrW8XI0YxsZlCncqRpBNEkNKWZXPwCqnL4PxB8CTmXPNZ7sVdNUgIiYuXrMUGFnVw/ZqNDgMHbOzNIBQ7fvSUs20EkTgXHB+9KVrautUao8xYCAJbMBr8kAwhJSXVSrPl7FxpkzuDxJTdVW5Ggcyt1yXSQKaUgnXZC/ui0oGxp8AYujQoaq0YHg0I9WpnjQqTT77a9AU4zAYzMkap+lzCzI3TmbUHF0laKOG4eW7bLLohNGu4HHBpNFgI5Rtb9fN2aJVr+oUNGvzwQXHt4AifD2c2ya/Ye0Cp9uaqYV5AREwH3WAQ9UCg8xZFA3WlJfBjUy+Va/HGr15WFhwfaY85Rcq329HgA412eNZ6PseJoVDoA61V7Bqx7nwykpcrzZq89UIAjbFOALr82VLC+Qjz/2zgMZw/l7SVo2K50VoFeEwl2EaMMc7tPSA2Oh6QOCsQLjm3oA4MUfhMi1cuFCDWKB6NGI0uJWKFyQnqwOFDDIVDAJ2nRc+WGLecFzm1datW2R70RYpLtklqKp07lwgHTtmS0I8xC2HM2f8XMYkTlpamzSAaG5ulMamBhn2cF9Jl2yZe8YHktrByzDHxcmBdy8L1swKnxqzAML+nXHz6ap0QxABHtjKuwbl4wA4WnABCKSObfQ8iliv/OJlVy2IsBMOUNkRkVEnu6ylBRImCzmszkEBVic6hRcCifmTDhK7TvDW2z/Kd4ezjcmhsALIxLQXRV7ZJFLn+vKpM88LYUu6iFAHASDW0r272rSxY8fI3oMGywsvvujEKbyR18qsr8JmbtgQdL7mWI5uLbI0B7ikSMzOXfo78g8o+0OMhkANQsutoLb39vQ31Jogf9t1EoRwjF96Jf3tYbX/PHutDPuKAXNNSfHXhHt2//woHR5/TOdluN9Dh1lPqMJeEOD7zW/HH7127q9czy+9BS8COBMbOja/V/eesvibJarAh722wIfvqx2NCCT6zJkjA/r2c5zA6ChtXkrGHyER5MN/XLNGOT7N1zjyeMP0KVLf6ORX6YzcUtcgacmpcuihh+qe1NLUrMIh7DF0wGYNamBQvoTpDwAAIABJREFUVS0FXbqoY4C8uSYfop08e2JyUrCHk7xj3SG9SyDOXoAELZUJEmocl72QJAD7S8eMTCm5yDuYfpD2/egjDSS02Vx9vRSdc46+Y5W6gzuJPDX1GU2idUhNka+P+p0c8uVnemzl4lVU6NrEP2BdBkGEF94wQQPlBcS0uiDCkk7iggirxsaq3Kvrfh1OjPEznCyUoDt1ytUk5wcffihFO3YJ36lvapKMrCypa2qWSpAT7BGtrVJSXiHlVVXy1SWOcE3vluBlDm/SmSKN60TqFsqZD90s++4zSnr27C5ff7NYVq1aIY/Nspb1IrdMvlqVlfa5vy1dbZUKjlsYwtbEX7ZS+WZ7IZPfrUB9j7yYJg10miVGouOTZGdppazesEn+9cFHUtvYLBkds2VL4RZVkWOva2lqkK9O8tcehvyYA233kCFy0aqrRaJaZMTIEXJRiwsA9xRE7JsyVrt+b9nfech7rx2nCaG99x4qD+dPds/+H8fKkYcdLn/pGYIdmvPsbWmg7GSBAtfyW4MIewh2TPs3khz9a2RpqzjYv5bUMThSSEnpZ52uw43nbFzLRLRRXR8PcfpRZOECf6FhvsevBBHDNx0uSXGx0jkrSwb26iODe/eTbnmdJatDhhNESIhTUQDWJJVF9n/jNbDH8lJfBjU370doch7Z59pap97ku03jR+Kzfb1kidqFcePGqe/E8dizDWVkgQJ+jNqRUBCBjbO9Xm1aa2N9qyqpe7Uk1bD2xtxgNxgqzahSulD1GDS+nSQp0mVswBDF2JAPGj9e39u5Y4eWZMEqNqMiqw01WvX7vDgPyg9kZEzVQvGvviso+EyqEbV1tbJixXLFNA4fPlzGjx+v7e0xDqi/rFq5Sp0VrSh06KCbEZUGDD5YVAhXGG2k8iCVEWUhP8ln2LzAgnJfO3bs1BIzwQuZa2syRTYW3CFOPRsIBlNLsXS3rqlR+UiMFQaRawfmxLgZcbaluUnLlRixcBDBPdv/bEIcy4IK7h0jS0YCSEltdWXgYGqQ5MvBCmeqr9fKgQYETKiQTKplty1ww1G0Xg0BObuqSiNUk4o1aTB1uDzmjuNY5GkOKufbsHGjzHr6GdelW0SOOuJwGTpkiGaYn33uueD+IPpdeMH5UlZaJm+9847OF3t1795NTjzhBN2IH3xohgs2pVXOOuMM6dKls0y7B9UZF2QRLXNOdfF80MDPGoxCOr3pRv3cXVOna+WKv1979VWSl5sjRUXb5Z4HHtBurTgeJ55wnAajjz3+ZLC5XnjBedIlP19L+Y8+/qTb2KKj5bI/XyJ5nXLbNpKIjtEWlHBcez6mIMZ1shEHgYHv2M3fVWXB8yK06uDLk5zIKkPMH+XvhPYxfrSMojVqsiCf3/mZ5+vWZ510ObLNGXvisgmalUQtzSp4zB/mPc9g9OjRQT+UnJxcDXqV+6N8IrgKLTpXOL7KvJaX67XyGcYqISFeP2v6+TSjjJIm3Vjp2ZKdjdRxB0lJTtOsf309G329YoAV0tgCBBJ+FpLOTbpRDb6jjzz3u5flk3fcxnj1pCmavJgwfVXEqLhfLYiYeuVx2nUVWUWykfZMWD9cP+uLpITK3BUWyl0jXDav1QcRJae44+3b6nS0J4vbLC2I2O7TfHAxeB0qTipSg4iFIhPHOyjRRHGYpXAQcZU8JDdV+UZNEAx4mSRsH5Gt14sAErB2ErZnWf5y11WXS2lxqWbGe/fqrWpLI0eMVHELMkw8O9YvPXwa4Zfce5869CYoxensWAQKFqSE/26Du+3yK5QIn/r8bJV2teDCvvNrf9vjA/J/jH94hs4dtaWX/OfGb+FjFbzyks4b5rg2gbvccRLSn3rScXuio3QeYjpwxov+eOavXcpvfm/SRSKrrlktq9evlRO/+b1+76amSUHDOSU339K+GpH16KPSo1t33VdIMJhTD98OO/DNd9+qhavzvIqKO27ToAKyI5CGzes2SEpikhx//PFqq6m4w81jj6XCRvMybCzyxCS3gCYAMQI+ldspT2JZk1Ei8CMYbyoSXCdBEOtWm5XGxiiPCW4g9qAGvH55uSSEuBo6xxcvcr1DGho0gNj36N+Jp9fqWExyAmn6evae2bovg88nSYndYV/me6w54ErMUbOz2qWa/7x9ZU8FzlRTVy0x8C/1dwIOB1NzcLVoJVSrP1HfILU1LihiTqj9q62W2toqGTJkbz3nvPmfSlRsnHTKy5eq2lpJ7ZAhO0tKFdLUHBUlD4y8ve0GrO+LLb6oVJGyApHG1ZqhP3vWrZpERE6Z62uor5NvvlkipaW7JS0tRRXpYhIS5cqZLh0/P8D68PW2lHQ4iHi66Xy5/rbJMmH8gUoYJ0EzoHOGcjtr6hslpUOm7CqtkKUrfpD3P/pEEpPTtBkuvgDQaTipkLaRcv300/lSUV0p8470EE1OGW5uOVjkd5+cImed+UdJS0+TFauWS2lFmUxrdb1ghn82RnKzc2TIgMGOFxsbK1M3uPEZuvZA6dW7r5SVVci8wz0BzKvUaY7FoEzmlBsR3cYyHERwQP5usKRIpSP73Zzy/zaI4Pg23AQP5PwsiDBuhP3uoVp6k5FSsmHSdJh4jYpTnci5g0XGFYis2CnywGKRbb7RaLtjhbgTAzcfIdGx8IpFstI7yIBevWTYwEHSp2s3SUtIkqjmZhUGiUuiQt+ia5o1y/rH5vO8TdmUvxmn1f4lWY4/ytxgn8N28GL/Y4+AA4E/zfuafPbKhUoNoNElvNnKyqAJnaJFUI9i/XseE35LVGtTA569SryqA8qHtNmJk79MTkxQzdqijT9pZjIxNVWqK5yij+qt+0gHGbghQ4Yq1EgdVFVZcQauvo7MYsv/x9x7gFldXev/a3oFZmCGPvRuA0TBEmPU2KJRE5PrtcXee0ewgg01KmDvJrmpRiwxmmg0arCLBaVKZwYYpjK9/p/Pu/c6cxg17eb+nv/3eXgO58w537r32utd613vktH3Imhp3hOBUHfHjkTzHAwMN4sCUEAJHTZXr1ltFHEzoaZOnWqDBpdYTXWVlW4stWXLlmnRwNlxChHvuUF83/nPGD60tllQuIkFhb0tNQ05157KTHCua9asldOFEy/N7UEDJY9HN2/SrPSV4GFijNjYJ+cKuGCfKD+RbnZeGV1bKU7r16e3nK0xY8YoJaxUrrpZhtoRjddIw8LIYng5PudUMmSIGvp5hNydS0eZ/D7RTCQpm+BV9Oyb+yvOfXz48eR13Z6KTnQjjxJfHnFm4Hirdf+9ZyNmXne9rduwwXbacScBA4rsZt1wnb322uv2+htv2F57f0sFu1BjbrjuGvv9M8/aZ4s/s8GDS6xkSIkt/myx1HgmTZwoqbpnn3teTarYlytfcS/g3QMkOV8aPTEOu2+k50aPDpZqxYqVKkqE4w0VZ86tN9s98+bH/e+h/aNwwsb++S6/R4r3ltmz7KoZM9UXhOOiaoNhvnnWDQmUzu9UaBRrOETTi/QwR/JO02GCAgg9Ra/nESVzifwjrea1Dz75E/SktjY50p1t7VGxo0ui2LNXXuPD/llYRd+JdAbpuVPcTYSuNfCX0YNnXgHmWZA1p7OzFaUrKCi0UaNHW3HfYumucw1IsYbmUM1R2z0YNuYDQI3jIQEXBBKCHLD3PWF8Fxb2so52eqGUa660tFAXkaO+MZ/99BDb8aIXA5UKaWU4wUhGQ1VqDGCZBmuAmy8+/sgeeTAonZx9yVUGbLz12ND86JUp+283HLw51F+vGK/oHMYWnX8aWnIcIn2hsDPTJk2cpOvC+d5UVirwMu+O2Yn9rUopFIjY296yrTEX7qDh7lgIwfvLqu8MuuiazOElGUTgKFAYzvaBTdHrdiACJSdfRONCtjGo7BmMbKeHJF/oDk//Rs49CwmCDsOHj9A1AhCpH8OmMKYWf7HYWi4PAPvf3epnXmN5s6Piy7+7k//g71BewmH2ecA41NhHJjRSEXmPI8r4Xvdjb8bxvzsJQIQdfJXZYm8OYvbgkMdkR9sv/ubMSe9HHtJ5SAGts0MCHswvAkvM0cLehfbFwd7m3Cz7/nkCuYzfys3lCiIU9ynS3GW9oVlZY0OjPkddhSAX34XWs41mpFu3CuwPKhlMmFL3BIeAtWublNGqDLoQayRZCAInZOD7FBWpuRw8+7rGBmu/4OLtbtiE5xbIznAdE/beJ/G33z54v47Hunbs+eFe/2LuLyUnmsr6k5aqc3d1LmSnnTZBp27uhQrr09K0Dzkn9LrvbLfOFJoStmgNw24QxGRs8+zVeE1ZxgzZM+wVv+d+hH4w28w6W9XJGTbB8hUrLTe/pxX2KbLaugarrW+w5rYO1RYgoDJ3r5u6rjdM07CljzPLOtLs09fNqt5R74PjnrnYJowbZ5N22Vl1oeWbN9mqL1dadlaGAmAwKFauXW+17SlWWVsv23jhr0MNlQcU+L/bFf5/b9t59shTv7LBg/pbRUW1Td19N8vIaLHWNoIqBMaoPQnX8dpf/2rvvf+BTZ06TeMIidBzU0625wf+WbWq0E5/9ptf2etTY/+L7hKpO5od+OLhdsT3v6/Gc52pZtW11XbQm9/ROe636HDbZ6+9zVo7bfjQ4bbrblPsV7/+jZVtKbdH+we6lpx/z3A4YMAx9944/wqIYH/YQHfeuzvx3cFDslOvZxSfVTJlKFmClz+7E/9NIILvOJD4F0CEZ1Mm9jU7dxezkp5mP3/VbMFqM7Ux6t4Aj0z2Kz9gtRPQ3XmnCbbDuLHW3Fhv+dlZNnxIiQJfpRs22KjRY2zsmDHqSVa2sdT6FRXLFqDoxYDATqjmr6FRcyQrO/i4/PP+TQQvmBME3lkTaCZHoFu3DVVF2ASRSeGKlPp9lHOVCmis28TX8aAnYEISr1nZOeIOMpGDGlJQY5JhhjPZ1mKN9cHxZXEiwNO7uK/VVlfLcSwt26RI/sTJk+Uoe8Q71D6YtbWEYkbn4ydUcLxzceRB4mjj4CGziLGDo7XDjjvY0mVLFeHE4OHwKe1iKbZx/Tp9H+PDjfGGbZynd7eWFJ916jflWyuE5LjG8eMnWHZurhw8Uana2nUtpA/9AWBIUTNItxS1sueBYEDdYatvbAicU4rJYl0D900GzjqtX//+cvDrq2tkRCeMHy8nzek7nLMcTDoAQ4np7FT0iSiuinHj+w7SSfG4zuNWAW19vSJbiSLq+MD9wSdbf3HkIohwOpJqKmLb9GRpVhY7RcizsxOZDf+7H5+xcu31N4ir+eRTT6lA8LDDvmff+fa37fW/vqHn9uyzz0l3/6SfnJhoDnTzzTfbUT/4gT4HED7zzDM24+rA2+YfsmMAw6N/+EOdPpr2Dz70kJ15xhm28O2FNmvWbGUQ+AdwBKCw3XH77SrkZYOeMvumm2zGjKvtuWefs1/87En7zW9/Z88seFY1L8uWLrWjjjpKz2jPPfa0Rx97zE495RQBmovOO89OPessO/KII9W5d/r06fbsggX2yIP3S4vbwYCrFTj96mtBRJRZVbQeJagoHevPxeXX1HEy1gclGvahfkAkor3NUugaLaWSkMX7iuMUP/Nz80ihgGlLs4QCEC0AREBTQk89APg0gQXOg7/Rk2HsuLEa5yxU7IdomGo0Ooj0YSMCVaamukY2AwlLAglE4XDUAbUsnpwr9UPFRX0ENioqtmqukAHErjBHl84LGqgTLnzOlt9zqO185V8SCmNOPdptym5q0vTFJx8oGlff1CTeMnblrlMCb3n2lBmJLIBnCd6JHIS/XjbOKiu2SowBp4LrJPtFhhHpV61bq1dLqYQ5yDznWj+7LThIXqjtUURf8F94IUSh3zlsql6nVb8bHmsEElunhZ4wRS9V2M8PDjUVDiJmWgAp734QeBKdw2KeyUGER7AitzY2yvZhYx3XzdD5Q+HgWeFAwAcfOmy4QAQNPgmG8FwXfe97id/9//k/WffeGzo5X/DPSblm3Ds3QWGUYAb2I/LkHUxj+/kbEXj1RLi4q3j5370XM8FRe15l9sF8+8NuCxQVBECo2dvJp37jbnMfvE/2DSea8+I3jEei8y6X/JddJid+33TLbFFZiwhQ1dTaptKNitzzfWwf6xn2n0w/gScKq7lGRhJrChkG1pFBJUOsrqlBwiA0QaV2pqaqWusLATKCbdQzbdqyWZmHvJ49rJ28SFqqmr82NzVaz+u7QHWPe+fqHGlMOPmAg+znc++S38B8BiQQIMBu8Cy59ygkZhFwSU1N9M/ANiiYGDPj1Hi4/WTfMB9cIASkiM1BbjRkOinEhgkRqNDyKyxFazsAg+Ozxn/44Ye61zvtOMGaGmstNydLlCJUktLSMywdOdjUDMvOy7eF77xv60vL1I9m8JBhdnq/mILEmST7kHOSWWe1WdMCs/eTPNdqs8cyn5bdw6FbsWyJ7CDPrKgPRbG5tmpDqTWlZ9u6si2yPac8EorQu4OIe1cGCtCVj86SQ4eaHNQUqGlNnUHOF/+H+4SgDEEvJLRZW4YNHSZ7AH38sNJYsOUOtRctyxjF4eV2Jjr400uvsWOPPdbSMtKssqba9q6FMGm279xDbd999rWydRt1jPETdrA//ulPtqV8qz2zY1SESAYR7rx7MIWYSXIGgJ12L6p25zqZKuSz4N8FEfy+e6F0dwUnPy8HDJ4pSb5P3dWfuoMwvpuckUgCOcfvYHbEULPqRrNH3zN7x9O2SQDnW28cq4bNkCp69ephAwf0tabGequprmD6CYwyP6lzQokU8D+gbz9l1rPSM6x3rwLbacIO8peYy05hRaKZzeVgGTsEYAGVBBeY7wAPKE4uekNA04VhyEKwL9Zyb3DLuHM6obKZsfZCHatpNtfW0WnQJnCISKvKwYCbLd58g2Wnh5oJURg2b5YTgvPIZMUxqK7BaFXbzhMnqsIb40BRNd+nTwS5VKf3uIRUsiymnJ+UFC3mzrVmInGxRGhIA6NSgNPIxSt93QJnNNvWrQvKMm64VLyWl6coP9ESjBHODsalpnabbjhGd/ToMWrgAgjBqBOthQNa39CYaFIFj7S5sdFyNKEzE5KgKnZJS7OKqsqg4BR5+zghRHjZH1kLihzR4G9varbeBb3CgysqCs2XonSoy7Ry3RhJItMsiDxQvsNCkNsD1YZOUcqSQQQLAYPD6yDEx41FzME7oRGgwnUJPj+DQ8XY1V30DmUbiKRT3R+zOgwwV0pxg55ckc9+rr3hxgSI4HCHH3aYwAT347Y5c+wHESycFIvtSMfPmDnTTjjheFu6ZImA3FM/+5nddNNN9uyzC3Tdiz8PoABg8dxzzyoz8dBDD9sZZ5xuby98O9Go9ILzL7BdJk6000796sJ99z332H777Sed/wsvuMCOOvIIjQ9ABCCF7erp023BgmdsjyQQUVuLQR5qf3jxjzZv/nzbf//97dVXX7XzzzvXvnfIIXb6qSdv1+FakyoWIqneInLRvSbDC6u53y4v65K5icKn2A/EQUQigxRpSapVAtgDhaGNxX9ew+IqX05jcjpiImPVETq30vEVTiVZInXCzc5RNJ8FlXNiHJHhI6qZmZUppwh6AMIIjBWydmQjlC1RxG+TMmTiWqr5Y7vmCJmTkEVr1vjlWMXFfYx7i+OEo8M5cv6/uz9E/abEHPuES18WUOH+OdCYsusURZw/++g9FUbe8NPQ6e2umAVwWoBTibxnxKxzfih1Exb49evWSp2Ifa9fv077RgBi5fIVEmcA5Bw7I5AyfH9Xqd1bF4g4aVgstHTVpujoAyKm7fuu1b0e1Zq2BmCytagLRBg9JOIC80RB4B0/EDssASR2mLLYABbHNEUedRSD8SZ03UFE+7VX6xpYzLEpU6ZMEV8Zm+Yy1U1NzbId9NdpvuwfN2rz2lFf/30d99f0OXPCWL/s79cpdP/dP/s+Y968YHcvilq5/+CHOSgwxcaMgbZEdqwzdDoGkCsyHdT4sG3QbRmXfCaVHzqVz+pyjv1wlTOmy0Z3XHzp156BQATbMLPfFjwrx47sOfvecEyoqfl7G2CC9cnr53CKqTvC1no2l2fI+ZEJHTVihDL/m8tKE9KufB/giL0ERJDhIwvBdRNFZD6ylpGhQhWo36CBVldXb+vXrbPNZZuURcRxhx4KzYFGq2vWrbWyTZusua1V/RQamptUYM3+euXlW+kJkS+Pc3Lj9TZhwgStO9RPMa+4Dpx2rkOKWHGOQ/fJ4X5T/xAbSHJ/VF+IjCXPIS9fwQPOV9kIxFgyM2U7iKhTGxX6JgRlKeROMzIyVVcSqJusi3TmTdXa9u577+kVsDWkZJB1tDVZhnybTq3vlpKmWse6xiZbv6HU3vvwI+tZ0Nt23mWSDR850lasXGUvvfwn+/VFr5v1Ptqs8neBwmRmxz1+kWzH5TmhBuSmrXMtJztc39IlX1jfoj7KfBKMGD9urFVuq7eVmyps2eo1VlG+VZn5Pr8+QiDi6Biuv2nTzISD/9jPf21DSwba2tXrNG5R9Ro8YoBUrHJyCfa2qks4ATOeO/eLLD6qXQMGDrB9l9HHPsm5BUTgUCc7u91ABI7+4t1DM18EA87rPDvsw2WsI2667EfX2qKPP1EB+icTo2Q3+3ZK0NeBCPbD5+7UdwcR7tx3L4r2jIEXKfM9/6x7DUXyhOse8Xfg9J8AERyHY2PLvy7r0Y2GNbDZ7JRJZnsPMVu80GzR2xdaBcG3tnYr27xJvmJh7wJ765Su+pk9Hz7cWls42Q7LysywISWDLTsj01oaG7Wejhw23EYOH2H5ObmGdDkshcJeBVZcVKR5hy1iXjDX3M4BCrAJZB8JMDBvCVbjkyf35WK8sfE79we1j9jg0mtI8f1cEId5m9LZ3trJwGxvC+kKd0L5Ik5RJ1GGjFQ54u68w0HcsLFUUWBOBENFV73RY8dq4nLCyhZ0dtrSpcsk0wgocKqPF2XIAFCkG6XhoFT4yfNd/k8kFYe8qKhPop8EDjdGQupPaelyBOjuqFQOHTppEpafnyhuBghxc3FCODcoUnAp0zIyZPyZiBgXABHt5DFeonwQjamttXw1mctVxJVzBtk5iOAcMaJEcdg3D0w80Pw8Q4Mb9JeVmmbDhg4JDy09XWDIC194aNwDNfmJur5cGwsEKSeuI5+0U1IjHkl4UTtCJiFy1vwBu3OaXAifrD7E50QvdK9jgzD2x2BwtIkRdLCjPg5R7cK59l5Ee/2NsxIggiwOzauuuvIK3duPFi1StoHzdxAx/957E+9RniCactPNt6iW5fzzz98uE0EUG5lKvvfQw4/YGaefrnFy4vHH2sWXXWHnX3CBCn5PPfUUO/qoo2zvvfZSUemKlSvtbwvfthkzZgic7LnnHjZyxAiBAwcRZCKQWdx/v/2U2fJMBI4uExEj/e5779v0q65SNmL33XazoUNKbNb11ya4uIGPG7InzAt33uUIeS8UL7SP99YzZtyTEFELi6JsfpQd9eipL7Q895ROlA26AEQylYnje+ETv0kGEQIc6ijfbjm5uVZZVWkv/vGPiuTR8I35wLnucscmW3QpUm99bIcddww0isZGOaSMCc+28X8iodApUCArLd2owkmn5CFjTHE0tRM4NVAWqGUaNKi/QIXzN5+Zd7WuuSmuCoAIzxwce86VgXcZJSPpvtvSUG+zS+KKFn1YBxGuypQdc+AOIq49/fvKYkEroNkUY2XDhvUCMXCVGQ/UU508Pagf+bk4iLjMQgdobzq147AAPqU2Qh8qLxQMX9sORFx9y5n24zuDXvxEtWXbHkS8YgfYL9YEjv4OwwJ52LMTx1THBSWyb+4LbTEssFnDln3bbNE3AA5EIDHodDQeOWqkVOiIQqvG5fobk371zf/dL/6pNL5+HZBonzVLY7Rz+vR/ap//6pfS54YI9zdlIrLun58owOV7HjCRWAaF2G3Q7AItjjoYn1uMb2oFGLuuLMK4ZswOuy8210o62bZbbw4qUdODDOjXbTNp1Z1VZL/Jejhk3dPTQ7FwdZgvqm279J8HWy233ax55TRYFxRhLR0zapS1NbfIBlA4jdOO7SBLQfSQqB8AifmmDHzfvnplXRPFqalZmQXmPNKvBAyQiAX88PsANCttY1mp1gSKrQv69FbHeZrM9e/fz7LS0m39caEwPfOOObpGfs86J6XDqqoEiPAGri57q+JpgATqibE5lmdMgzpT6KittR7p97Y2BUywgw4ioHtQ8+PBLsACLAKeU1iTsXFmW2Pfio8/+UQgp7hvX6vfVmt9exdYbVWVbCA+g6hBHZ22sbTMPlz0sdQbp07b08ZN2EEABQD2yaef2ZV70w0No1rX5TQm4c7zxk63VOu0HSaMt/q6WsnPEzWm9wJBWVQqK2vr7NMv19rKtRtsW22NpT0UZptnIpa59FN0QD9dslTAoXT9Rq0rne0dNmj4QD1PFdXHZqBkHAnKcL+w2WT1oaNByzy19SddWQcOFrMRuzy7j30yMjr/6WbHN54koLNl8yb73vcOVS3Mb373W3tz4Vu26KQPvwIivjvuCFuzbr2t2OejBOWo5J1Jtv6JRTb+/G+LbrX8vjctloYlAieqQegue+pOeHdnvHtRdDKIkPGLM9L355mW7h2nu++n+98dtCR3s/ashH/WXf2JQ3fvh5FMnepeyxG/O7G/2bm9zQ7ZZ4t9umSZvfneB/behx8qIE/PpnfOjDUryPDOO9CyszPVN4IsIH45QcT0lBTLzcpWN3oodBN33kX9JErXb5CAED4UY0OMllSCg0H5FF/Yi6/FWImS9MmNblX/4I2fYzM5F4ZR0DMrK2Ql4j4TlG3oT42NQZ2JghnxE6NB9CJaoRAoLS2NolWIQtPYqAglkwyDRlqTCCa0h0ElJda7qMiqkXyLGrXr1q2XwgQOMVFLLRSx2tv1bIl0chH8xp1ijoWRIxpCkRfNVLgIHBGMIwYEZ4d9wX0PPOs8GTM2L9YBXrJAAAAgAElEQVTmGurrtimyCm1LfRdUl1CP6FSiEDZkU6oEIrjBGEkeBpmIvKxs9XmAysXNxHiySJHu5ThEkIjmcE5qRS76ken/kp2tq7fJE3fRPRCI6NVLiw/OPBkYqSxF4MVC58XZyO058HD1ITfAPCPRmTinxsbtpb2SMhCJ3gNRP1vHRYmKzt2AiIyMYLyjFKm0hXPCfQLsKBsRKW4OXrxI+DplIgrsiSefsvnz59sRRxwhx5wMxHnnnWcvvPCCTZo82X5y4om6H08++ZQtWvSRzb3nHpt1ww12zXXX24UXXmiTJk+yU04OEoxkCh568EGbOGmSHNUXX3zRHnr4YYGIxoZ6u+vOO+w7B3w3gohJoiHddccc1d7813HH2/eP+L6dffY5dsjBB9sfX3rJ7r//fmU5jjriiASIePDBB8SFp+HTCy88b48++pjAyNsLF4qqx3Wce955upZX//IXu3f+fGUtHpw/T04p0fnkzet6vGib1HuiMDoWOSvSBoc5NSUBckPBdIoEBthnRmaGuusKoFAYKic/UJq0SkbaUnLWwQGLKIhJ8rR8LrCRwk/blf3imT//wvPiRwtEtHfYxJ8GRZ7Ppw/Rq+gSgwbrHF0xh8XLAQXgjgaKLLSoiBFcYKwwx8hCSE0FZ0OKKabPh88NdJ3VFwTe84J7Z5gXJbvzXhSt89GnXiwqInMZu4CjQUfXGUWx82uMel13TChy3jd2bwNEeI1C/kkvSLXt8MMPF4jEEJMyxk5QqElqmMLUFSuXK2J92jXz7dYLfmy3nvNweKwxtX1k+jN6e4cFh3DUA1+Gvwd8kAASCwOzSX0VHpt+vub2D295U59VxxCcF2UPjiu6g4hFw0K3ut9FVDK7OhblOoXfm9nFBW32veFYw558VOMXMIyRxy6iRIedA2DgEHZOn2Et119rmf8ATITkt5kTie6M7/9fv+Q+8IA1nNXVEC5z/nyp8lDP4+Nbr0nCBso8pKULQKi2JhbmesCj5syzLPWO2+WQkplmTrjcIWtFwc2hIVfbzTcpAMb4hCbS66bQdPDrNoGIzePMikbZI6k/0lzh/ou+G89j29nn/Eu3r+POOUHhLxZXN9x0o8D6eNbX/gOstblJTefIpLNBGyZLQA0E8wRbyRxlbWFdZD3EBuEw41QH9aJWZSBwsOlt5LRH7qlU9qzTqrfVak16d7/g7GbcdacV0scm2hbWDgXwevbU+bGxbmLLmLMOIpwazfPJopYhrs8ST4jOTOgmni66YrK9JPPoWSSUlaqrq6xnr0ADg6ZHBjUjKysImdTWSGlp1eo1tmXrVgFF5sXAwYN0jgRBB/ftZ+9Htbldd50i5sTS5cusCXCWkqri8ylTdrOe1JnQfDYn29asXW+bt5RLwWldaanqQ3i+t7wfgYWZnV5ygWzhmDGjbAX7a2ywcWPG2C477yQ7Qz+d1es3Wl17qq0v2yxb2Hrft63j5JdUMN8rP1/SvxedfZoteP4ly8/NtXFjR9mm0s1S4AIM84zKykNWif/jHHqAh/d0H+ees86uXPWlffzxxzZ9dJAKZpty1942cMQQ21JRbikdnfb24CD+QCT90d0ftcEDBxriF2WbymynnXe279pB4e+oxbmqQ3TAJ/X8li2aHOya1y2M/nSafAj8NcbiigPf7qIwdeuvIBP/TV2ku9dBdHfIu//d9/1NGYZ/B0R0V2zym+jZjKTrTtC0kpvMdQcqfJ8sdNyOP97siH3MquvMKkofsavaurq8uxLUri8doiL9Af37at2CDbTHbrva2tWrNCagMg0eOEhCC2QomJfUieK4EMxWpi49LSFYhA+nzGYUbmGtIKPBfHV/jjnD/Pf+VaK7qxQhBEj8vf82mXWhTERz/bZORyiKgtKKnmQKSkxEWuEcNjcIWRNt/vQzlJLqE30XoD8wifv27WdFfftadl6e1UXFFpzxrVsr1GeCyDZ/M2gfDLholBSBIJJfXS0DgGPLhYPSuIDWNuQqW5SJwPjg0GDIoBRRTMhFsChQFIoDgxH3iAbXwU0FaeMQASIAAGQioEKhauAOEtQAKevUhywKKWNABGnQDCIfWZkqgOOBeCEoPHM3onDtQy1EAEnQPwBFRPX7FvYW4hcHLdJX2AfH4zssADwgrltRrZoa3RNlIfLzFa3xolt5Q7FbIODB1YCS9YEFNJIkSvmNq2t5LwPJkMZFL6EklNTQDcOgSFWkXnn6yhdJXmdcd7316gWIeNJOPPEEu+mmmwUmpk2dqqwE+sM0TDrxhOM1lp586meKXl999dV2+KGH2gsv/tEuuPBCmywQQXo41EQAIn7/+9/b755+2v7nf35hZ5xxZheIuON22/e7Bxp0JoDGKaecbHfcdpv9beFCe+bZZ23u3OBs/upXv7Rjjvlv/R9Kk2+fLV5sD7L/p5+2p3//ezXpOvOss+z0005TIzauCyoT9++pnz1lJ574EznF555zjh168EF25mmnJhY4ril547eusOWvTs1hnBO1Y6KzQGL4Ge/835stejbJi6MDTYMoa2sCRPiYTs44sE+2ZMUvPzeKOBEl4HjQmf7whz9YG9TFjAyBiJlzXRrI7O4ZZ6omCKoTUSnmCqCC8wa4s0+cD5oaVVdVJjruArCJ7qOYxn0DCDE/GbcUSJf8NERAKC6mYymbR/gBEXzmxdBnnn2u5ifnC1ApLOwt6sGplybRSyId99RjQnbCAYnve8zVH9nKFStFzQJEkEUkO7Js2VLRXajnQA2Kecdiz9yhHua2cx/V/urGRWrShkBNWjmY+oMAIprOyjKXch33QnDokkHEsLJOm3H3+XLIeH4pnZ124JxA0QNIQGO61a6y41UuTcAwhKscREyLCOWwxbEY0qlNcfFdGEHE5w/OD4p4PXrYyJGj5FCVn3Cy1Vw3U8AeOhNjhOdX9Q+Uj7qDiCCbYQk52Hgm2431/4s3eQ8+qDFWF7scAyocRDiNj7nhggbqcBy58ZqJSUBbGdezAi1j4p9eDjY5NTURhMIRDoo+YT4yF8nq8DvAZva1XSo9dNnm75zDTz6OlKUh0+zlcbOlFvd1ErV+7H/2PgEitCYmFWdTFzF65EibvMtEW7l8mWRbuT+sTwpkIc1Y2FvnBVUJerHkH3v31vxTkCIlVQEulNGgMnF948aOFQgB/DjYUrY5PU3rzgsTd0mcdv8nH5dEMn0LuE/IRRKMYH0k0IZDi23zewh4YZPMMLTECCJwkB1gaF7EZpku5epBD61d8TnKnhn1FW3q8wDNknFOFgG6dSPAqrZW/yg0JgAIFYsMPWs3ayoBwMwOs/KyTbrmSZN31fkDNKBKh4wK97OnVKyam5qleNXa2haCczk5tmLtGmttD80xl3zxhR0/JwDPF2bPVpBn6JDBVlVVaQW9eirLQ6CJ82YclW3Zaq2pWVZWvlUBUuqzqBNB8GNYSYmNoIFfTm5w7NLTgi2qrhGwIkjIuVbVVOl+EdxTUI/mhNHJI/DEefIeYMT6vuPOO4nu9PKf/mSDhpbY0zuF/jbJ28krTraDvnuADejXT5n3latW2r7f+Y7t135g+JpLTgMkcI5x1r0p+SazcR9M1THXtsVMK9F7j8o7XWqi2YHbjpa099byrfbBgFf/fRDhNCi/iO5F1ckZgeQL9c+7Zx6+zuHvXiDu+/nfgAiCQUn1HgOHmd1wjtkn1Wbzk9PLgJ6YAdn/l/9lRUW9RePNz822vKwMq9parizEXnvsYUNLhmiMQGeC4dMzv4fmILaMOZ+Vk60xQbAQnxKfOkHzjPQkbxrndHfmlfqCpaaGJs/xPbcANVP2jy/qtRPyHaOSa0prY30n9QAqoO7oVHrC6TwYAqIANVVbpT+MAXn/gw/kfBT3DdFCHHkm75577mWFffoEdJOkK7tl8xbLzMiSYUsF/cC9b23VZGFTlz2i+tu2hUIQUjA5OQIVOC5bKyus/wC6bebL4Sfqwc0i2oKz4d2dB5cMUaQao6bCDxnQoENPmjH0PMgMDdny80XdQK0BBwnjQHG45GEbGjVRWXxxBAp69rRMIs+dHTo/vo/TTdSIAhZuJucAuOL/UJhES4r0J65zjym7WXGf3tovzpteYz8AFgIeEufk/RiU8aF4FDlNdPmj8cCIsAkJelOz+DDdAU0uXk/w3ZKa/DnvzQtnXO6S/SrKFxVOODb3TN2Ne/RIFNj4vOJeXH3NtZLbBUSQbSClSmHu/vsfICrSD374Q5s8aZKdeOKJeha33HKLjZ8wwY468sgg820pKqz+YskSu2Ym9IEuEDF37ly74IIL7NjjjtO9CXSmBrv7zjtsn/0P2A5E3H7rLfaLX/7Kvvxylb39zjsCML7tvvvuaq6jhYWGWJ8tFkiZO/ceO/+CC+24uP/TTz/NFv5toY4Fp5a+J9pSUiR7OmXXXa1k0ECbedWVX6EeeWSte12CZ42c+qTnipZ3HJ+MoUTELXYxVz1SpEk5iGBBIgrh++PvycfyOgOfd+zjW/0OtXcq/yy+Pw1eeZbMnZdwqFrbdf8ptiRqPXPuL3WpD86+SCCaecC54ojgWHF98G+91khR18YGXUtZ6UadL3SlAHigCrRJ+jhzXshubG/Tg/V/xEIUxguVHUTUJ0kfXn7+yVZc3M96F/axL5cutlsefdJQS511DHwihDxCZaCDiJHnPyeFoqElQ+2tN9/SeaPYBdWAiI7ohjS2SjXxrgE9gVcfZHgdfE+/53+03/wN9ZZS0Gkz8gOHwSlH24GIbLMnDgh88ZM3BXQz/e7zZcBvy70vXHoMOC0dHPpGACLYnHo1c2WoDZk/KsicDosyTYe98ocuWkIEEwtjmuCT++62s1+9CN1IbXfGBg2brrxUIJCxpQhTbGC23UP4mjdDzcy1dqIo1P9zEOGnlX3ffaGIT5RBUd0TlEGvacC2MdZks6lFwymNWQgcUy+uZh9IqcIBxvazpnyx+HOtJdhh1jrWPIJcTlNlrFPzkz4jjLNpf309EWzCxp+1/DR7ft8XtdhCY8VZTaYz0gPpHzXK+0fPg7/XXH+NlQwaZP2L+9qyJV9ozLLmcZ5sZF9KBpdoreMeML9ZRz0iGeoKMhUhzs/vIeeYec21epNIKSbSybupSb0puOF/2XMPG/v732v8QFd881tdKkyjf/MrrZcu1+q2x4ucOaZnOLgncoTycpWJAGDwPAQEeb7UEkL/hIoWa8CwYf6eayQTQYEyjShxmJlXomHCImhusvqmRlu3foOVbd5sl1wbAw2xwOeKQ2cqAGiNrVbUq1DUVe6f00rxKRg/SMBz3ZtKy3Q+ZCK4T5wLapTbmpusrDzIvBN4OOjKoHT21tx7FCTp17+vmArURah3R2am6NUo4azbWGrbmtttW13IZFC/iRoV2YqhJSU2aEB/gaaCnj2UHa3YUm55OdminkFZYn3u0ydQu/GtqIugYSGSvTAjWNegXb/62l/stnW32Hn9LhbTAnoagbV3xvw1kVk97P3v217T9hA7orhPH9tpwgSdK7WDZHqKiovs4OojwtD0LASSsJ4VSAIREz7ew74Y9raZi0A4BQhnHRCBUxyzAd/t931lpglQbdlSbrXb6m39AVEDtntG4ZsyEv8JEMH5OCBIrhFxQOHX4O/9O8m9IxyMfN1+vDbERda+rli8wOywaWZHHGR2OmV27Mf3FTPgZ757tahw1EMW9Mi3Qf2KraO1RfOXdbVXjx7WWN+g4mqo2owf7JiLGeTk5WqsBMZB6D3l4c5k2rsHhjXnqFGKDWMJ4DNPvW8EwUfmBe8l6NDQoHHn62VKXVVFZ3ZuHmRqTRAoChgPaErS1y7daO+9uzA4CO3t4k9ChSB1jiFW0W1auv3oRz+2HoWF1uQV3VFPds3qNZadmS0Q4QUa7qCqs3JsluF9FzSZy8o0qZmEGOShw4ZKnYlJzD8mFJEQaA8YewwQIALZVyYdNzRo4Yc0/+ZNZaH4OC1doCfcsGw57/yWiOf6DRsDp6y+QUZO3XnbWjXZeqMegcMRG5NhONVMLjdHmYk333xTHbClgR0pTw4ioGNMGD1GLe21ULGYFRbqwXpnYx4mx3OZVxChKuVphkOBemtryErk5WlwOICQvGtTk/bllfOepXCFLD73tJX3l/CBJInXiorQcyGmrsRHj0pQfE9AIqa/fGHHxnCvrrx6pvpsPPFEABFkqv7y2msqRj7v3HMFAkiznnwSTlaKigGfWbBAtRJkGI499jgBD5SYyCaxkYkgUzBvbtDsp8CN351xxhnW3NggOtO39ztANRSeibjt5pvtyunT7ftHHGnnnHOOHXxQSMlyWX986WVRmijSJk3kmYiw/xR76eWXtX9AxN/+9jc74vtH2Dnnnmvf2XffxD7+8trrNn/ePHv66aftlhuvV/dW7ktyoaA7BU4vYq549JRnJOeVnhHxmbkzJA535CG6TKVnERxEkA2DJ+sgIZm6xHdwBLx/Ccffd2Dg13y4DQ8T5TEKqzMEdl955dVAHWhnPndIM579EfFnTijNKU3qoLCEcgyGA3oMWTVqHuCYc00ZaMuXbpRzxsJPxJBia5wr5F4l53h3sKxe8+DqSS8l5Xm9DmHzpmjF48v0i06XvB3P7fOPP7SfHhCyJg4ifB/ujGee9qqNHTvO9pi6h73x1zdkG1BiSkvpTHSW57zkoNVUa8zjnOCM0TBT9DFFp5vsvXkhi/VqXRCLdyDhNRjQlE57JWQuHESc9PNYfL0gjgbn2EYQURsbM/QsC3+f3T/w7h1ELBgVFnAHVr7/xCLj/GCKFnzxTgIRiHL3mH9XKKiNPV7KT4tFkj5Av+EVEMHmWYhAVAnN5ti2/IPf/yf/DI3J5wuRXmUjovY/cwQnCPqfC02wJsg5RcEsUp28No7X4v6htox9YgNRKWLDgXRVoyElJcqg8R3mI1Fk7mPW9dfb3m++meip4DYQG1BVU60gmOrb6I4ca6DIUNf/g+xP+x236ZpyuvWUSL6PnT+9XSCibMNGq6mqVCSS4BnXwoZjMGjgIM0z1gD2h/oSzifzk3lbWBDkYOkbwrwHAIgGk5ur9cwjj1BzPfu9fiOZ/QJ7/7vf/cpj3f/thQIrXKsDhgTVJq5D2I+g5Nam51FY0Mtyo4692ztlYVNTZdd4bm43VV/WGpwaNgqUWfvJGKZnRIVHFB85Rlur/hHEXLxkiV1yTVTfiiDi5XfNvnzsYSvIyrX2plZlHSgmJzBGYCasla1Ez6yKddA6NbZYf3Vu1LYwnrKzbemK5VrrGT9E+fF9xo4dY2PGjI69TrJEaeK+sc4DLlDFe+2vb1her97W1h56NFHXgt8yeeJE69+3r/XIy7M+vQutvaVVLIbKLVusqHehIvcADp53SkpaCBxSI8E6nZUpNUhosNvq623fXwRJVo94XzDgEpt7UJRg5fPfmd00+iYpRo0aMVIAZ/SoUZaVkaFgGbUjxX2L7LMvFtvxqUGo5OBfHSBK2GObnkz0fNip71SBk8q09V01Iq5q5I43r15UFZ3wb/faz3acsJNqO5ctX2HLV3xpX0x7P5xzdxDhGQZ/7U6J6tY1OlGw3X2kdqczuaP+74AI9u1AojuI4G9+LJY6bHSyNoT/za+nwGzcNLO7/9vslGfNSjGwRWbHr7nYiouLtG6SJWfMA6CLehfYyKEl1tLYYOWbt4Q1KyNTRfrUQeyz97fkLytIH1XP8EsR9fFmzoxp0Zyi6ITAO7TLpCbHXAZBbAADTZyZ24xjxp03FMYXxfYQOIFy72IxKY211cgdqLEFmQZ+tG7tWtu4YaMcCBbX0tJ1lhMb1HByUIeQSiN9Ki5kfg9RRxgknBwpOAADUq0jho+wvsWhFoCLUPo0pjq9OE7jP4mDxUQVgGhrM1BV334YwFY5BZwjk5uJiPHkO6EYNV1FKooItbboM1d4AFyIRhTlLIOBStEEZJ8YRfoCsOD0KQrdd4m6FvfrG3pj4mxlpIvO5NxNbiYSsPwW3j4OeZDJHBAnfIsAF4bjO3t/S/KgUjyKmQWMKOfBdXOeahwXaV5ezMJ9ceOqRZCICYXY0JhiRkSZhZga9nnkgyOZR+x1Fz6QWIBVTxGdWn6jIjdoNtSVIJ/nSiZkXbwnglavEEG69IqrBPIoYr7l5ptVRH/rrbcqkr/gmWfsyKOOtN13nyqlpcMOPUT0pcElg+XoDxw4SODtgfvvF4CYNHEX+/iTT+2xxx+XpOqCBcETozj29DPOsNvnzFGEaN49d9ve3/6OHS5t691s5owZdsT3D7dnn3tOdRI813lz59qRR3zfFjwbPmOsXDNzplZd6h+effZZe+7ZZzWx2P9pp59uc267zb5Y8oVdcAFNqzrt7rvutv2+s6/96c+v2MUXXyzQeuWVV9gl558nnrLAVYxkOtWB83Xg4NQm3rPIeoaBxdWzER4tVs+CCEq8qNhBCEDI+5SIExsXaldlctqUIomR1rRX8cH2WfPCKH9I0WGbnGZAMxKv1C8p+kAjLuZ1U5OeRz8aU2VkCgwilsCYYcwyphlnOCA4BMwZoouABkAE30GcAYqTlGJQdON6cNoeC+lxb6gEiEg55U0BqqceDX0evCgaEHH2lUfb/ScHkfErnz5F9VZIN65evsRmv/dYYqk49Z1AZfKeDaN/Mk/Z0BEjRlptda16heBQjR490ko3rBOtyA0pDolnIHDEeD4YVhwWn3Ov3fp9/f8tCx2UnH50cAzRASKQf+3/VpBsbNs71Mmk/zxQt4zhe3dSFG+2WW3AHCYQMczs9aZv671Lv/q1ACIoNp/4VqQKOFfXF+elZk0zsyz7tEBjczw2OypTNlw73XJvDJSLf3Vz8OCvi6ZfJZtaMOf2f3VX/6vvQ2VijABaoeM5sFZzSTqQo9DX3CyH0zPOLLDKSNBzJBERbrCRY0YnIssstv379pPtW75smcYyjhrOHcCLrCtz/S/TktsUm+3y/AtB6a+9TfaKQn06ttfWhcg/8xG1FdEWGxsSTfBwDAtnf7W+AoDga4mvix7NT788ZKpS7r5TEfyCHj3FFKB+R4IfKSlaa5hfSG8CFiisVjSyrU11MeyToBaM2+zMTOvVs0AyzwQSWMewT6yt3A/1jqCvSHOTffLpp1Z/YWjcl7wd+tGHOi5zhSCaiuw7O4NyWxSZ4Ptu9xL2izqr3oWK0mPvvGBaQhI0j4uF8J79VC0F/RA66A0RBF9UZ5USbBXAB7YAcq3oYOb2yFf/p1Vr19qZZwWZ1L8knXjF739rKU2tZq0dkpymER/Psbm1WWsowhXtcs7pjdWgGizsGfaU60QZsWpbnRSJsG119XX6h93j73vfV2/l90xSf6xNWzYlns/atWtCp+DifpKSJQLvFDQKY3eYMEFSu0hgo8LTBohoa0/QVwnKuGxuZ0eq+m6pKSdBPjKn1KaSOUpNtW//PAS8vIBamYNYunHQvEPtsEMP1nEYJ4d+crh9cvD7mj84jV+uWmWDSwbZlvIt9vobr1tRv77qpE4Um7F+66dx3i8226F4ihgJn5TGLD0OsoMId+63mu2YO0n7RlQDNaG0DsRH2mzaHnvZug0b7fElQWFPBdie3XCw0L0W4l8FEf77ZFDDsbqDCD77JoqTO/7JPSb8995QL1k614/pr6FcL2wOHjxLwWfZZg//xKxj1S/s48+/CCIPw4fbkCFDxPxZu2a1FL+Y61UV5TZh7GjLSg/1wsOHDJVk9do1a2zMqNEar2Qj5O9G2jt1xMoyxDYNjHPmWvfeYa7aqSZz7agrZiXUUQkY0mKB36oxZHp6wg/Av8f/w+dlHKU019V2ZubmWfWWLXIe+DE0E9KjGBi4xBs3rrMlSz7XxZL6pCPxtrp6gQxSZytWfmmHHHKoDRg0SBPUqUgY1AkoHqSEC2LAu1Spc/Q94gCwYONkOXEcGP7fq7AgIS9JxIkoCwaKIjnndHqhs3iZkfLD/9sU0QjpSenTp2cISYWIcKMapRFVDQ9xhBYADBIITMVyzU0qXGltbBKI4CGR4eD44oj17KGJDSWnZOY15txiDxhWXHqxVINGlAxR1JYFyht8YAS8PkLqNrGGgfsn6lVampCiaEdwM6Msofd6wMgpxRnVgMSnjRmF7iCC++pgQd+LqhbcY1L5Oj7V/7GgWnQr71tApikiWO8SrXNoabG75s5TpgCnG+6tg5btSwWCY/bg/feqERDF2L45bee2m2fr91de7Yoonep8zaR67vkX4mFTJNV66UUX2oWXXGofoaoh7SGzO2691S67EqvJuxRJ8F12ycV2x5132cef8L2k2oX4XxrcuWKTIv5JG+933HEH1T/c98CDoqr5d26bdaMWGd7znCTBC081AgjGhhckO8+X9+4EudOfDAg8vc7+lNmLqk0CJB1BAYFoOVuCChABudMoPArqc8hVnngWNbVVmgc4Hu/T7j41NcoyV2lO0FxORVO5efpHMSbAy+XgpMZUWqpFFDlBCgTDvQ70R6Wq6+v0fTIRzLVE3dNvfmC9ToOT3moPPhEyCeecepyu4/GHAt3nlDPP1Rj0e3L/yUGt4ro/nC3tdug5p34ciwVjFnzkO2GWTTzqPKuorFIR9UEHHWzr12+wxZ8uluQjTbc6OlB7CQpXPIM7fxoidNfOnBHSvCkmABSGRaddfQWev1lWwfa5aEDEShtlnolwCdhkEEFGpWBpFAT3BcoXFu9N5u8jPcmBBHQur4fgOLq2ZBDB/mI0rMmCeMR2IILGWDHzcc0VAOYUy7r2X2sOV3Pl5QkQXHh74E1VXX6Z7hsgggDv2jhPQivS/7sNEBHGMNkFRCqi4lJHoMti96DKMJYZq0hnAnLJ0uZkd4lswPPfvLVczhcOq+Zsbl5QA4K6C33QgnOM/Vt7XOjp4dvB70PfDXName2mJq2TRPs2bNyotQ71QPbvohqACMazr2k9rr/Rmm+9KVBsI72MTIQXHysqGG7u0kkAACAASURBVGWNlZm4K0p+JdVHjPztr0Rx8fnP94lEDikJlEHuB/PHM5YAIhVXt7YLRGRlZqsImcAW5w7AUFabSH5trQKC0pJXbVrXdvTyZaJOgEbYv/dQ4l7wj+tkfLjTn8jGxOJp9vT3QITmIJkFisBjpN3lrGUr6RHRHtbxNGReqYVoarY6jpueJhBBMGT9xo129I+Pteje2nPXTlfjvFFDh1vVpnLbcex4rb2Ml/4DB6j2obJ8izKRjAsCH9goKSvmUEMVqNHilyMhy7nomjoVjPliyefW75JPdaOaHttH46q2rtYKe/cWW4JMhRgNPXpaZ2eqxGhYJ8h4DB0yRHQmQASOG/QUqdrVbtPzI0BDRoMLYz+ACGrbsLiiv8bC2fKKrVZeUWF5PfIVzMO5O+6JULPz+Ik/kx9TVrrBNqxdo3oNZM8n/mk3/f2D77yliDK1m41NjVa2uczefu8djQeCsVC1YUzc+MtA5Tx1/7Nt8JASu+Htq4NCHRtOdndJVVcvOsbs3IrzLBsFzM3lVl/XYJN23dXWbyyz+z+ZH37vjjm2rbt6UxIoCTe5m61JLmjmT25X/Wv/SRCR3MXa9598PKYr2fPkOo2tZrP2nGN5uTk2beputnDh3+yyRZfaUS3/ZZlZOXbIIQdbj/we9vzLr9igwYNscBQCWLNmtX3x+WcKHDIOyJiNHzPKBg0cEDq80xh202Y1nSObpD4So0YHfy2CbERZsP/yhpB9ra1N1EQ4Y0W+WmxNwKvqc1NTlYlAKIi5gtBEgv4e6ysU4I+dr11VVSCiozNFEwpHBaULohp8mUkEMtq4Ya0tXbZEzUwwlkiqZefkKhLMIH/xjy/ZD394tI0dP14nzSTiREBXRX1IibDfYAC8TwROsDu2MoJRno8LouiXv0HfKepbrEYzgBmi/jhC7sBhxDx64+lrFZbQeKODCZ9iFVvLJbnG8XCYnL60cWOpCrJ0nPx8RWDZPwaJSBTggAY8gAhqIsgk9O7TRylRGev2dhkYbuif//xn63NJ4GMCJHBv2m64Tg/xxBNOsOIC6Euhh0OgTIXr46FhRFiIVAtCliI3N9SLxGi/92bwhUYHiepLDiASDpt77+4Ux6gcP/F+FMoE0VEcSUJABMpMUdM7ASLykOoM8nseGfcOzX5eABuyRQvfeSdor2dk6j5jmHjPPWQc8H0oXP379dOiReQPaUqiSwzowYMGKULEvcBJpTYFxxnHgH+LFn0sR4L9UJfA9+DslZaWyblQ47kBA2xDaak6mLMNHBQ/27DBeM6MH86HxUn6zJZiAwcOsEEDB9qHH32kKAnnTEEcjgFOJYWEcI/Lt5TblytXaC4AsKE98Ox5fvyGxRhA6wBKaWfvXh0d/2RngfNzQBEeZQAwTm9SrU2si+A4CBoAqr8ORCQXbzun2EG5R2RZ9Nram3WvcBTefOstZRLVGX5LucYb6iQIGED3A0SwkDLXPYPCc3TQyucssBQik/FDcap/v77aHzVJOAJI5ZKK57pJy2ZlpssRePhnIcNwzin/rWt87KEgsXnKGYFy45FO5p6oGIWF1qdPX8vIyrGHLgq0og/XhDayI4cFEHHM9Pk6b3TShwwZaitXfmmrv1wdGlLhaKZ0WmPdNnrfymjefmeX9tDM6VcJPADww/1rt6uvCDQ6QMTF55yh6G1nWoq9Pz+k+R1EHKlUA357QDXpcRVLgIhY/B173nVxjOPis+ERtJy6shDezM6BhNdf3L0hdgzmd0kgIvuq5i65Q4/mxcWuMtSDmxdEu+MfPv3qVj9jegI8+DgqmBMd2fh17yPxfw0ioDJxDjjAEh1oaVaPAACFqJnIJ8eAEwWq2CfsC/OQrakhRMrpz8OY7dO32MorKxLBJcnAWpBlJorXpzA4fexzayzoZj8z08xeXPAH7Tc5iw7tRw0+iWDTZCx2WibgtPmk4IDn3X+vbJ2i660tiV4+asR2UVgnWufcIjuSPT3UXSRvqff8NFEX1XZ+4Eb0vG+esi6eZSFKCU2pX99+YT2MWu7NTU2av/yTrW8OBZMIiUBJhI4CmwAaak1trdY45p3XFrbGdWzEr38tUDVu7Bgdl/nL+bJmsAZ7AMV52F7vJfDU0hJEBZTdS5UDC1jDtjk7QE4PIJGAiaiV7qSb6E1sbv9Y1kQ7CsUu6unURNY+Pc2yoNpmZ6vZXMZ+XfSrl264RoIDI4YMtVXLltuhBx+qNV1OUeyLReADG8O+GQOsM+jtM+6aG5tC8CwrE+OsOgxlfw11r/WixW7estl2vTGIJnx4w45yvslIfLF0iY6DGiMn3b/vAEng9y0qlkAL1419/HzxYvk4yHU2N9Ows9mGDx1mvQtDMSzXj/xtU1NLyECojq1dGS9AA4GdtevXqd6HcQioUM1oS4sCcJxr2caNVtynUM3wqAkBMMC3pycIwEHKbk2NApir1qzS+tird6E+69Gzhz30alCsu+JH023O+7cE54bsALYoua7AI+3uXE8xm5Mzx9atXmPW1mr9+/W3wUOH2Vtvv22PNEa57u5KTcnqTf8siPDjJZ8LJ+xBHAcTycXRfq7+N6cqJYMan5DJv0uepMkgwsUvzOzmEXcrY0iD2BHDh9mukydJMYt1F0nhTrKItdts/ITxdsJ//7fNmhPWo+HDh8mOsU4B2LMy0kWBpws59TaAB/wtZKT5P0BXLIF+1Av30NgkA8HYwC4xTnhlymAT2Vj/CHSoqDrWvkpps71d4MGZMRwHvwAGgtNDvZ6Q77m/KtVOggBN22rUbK6prk5dEjG+TChSpaSNm5obbeHCNy0zK0OOBZx1Cn122nkXDUoc6M8Wf26nn36G5F1xBJcuWyYnAJUeaE/ZWaGgymWmyEiAtBS5JKUYo/Ce1hV3v7FRykBESXFwcFrU6yE6vHzXozKKGEQdai5ehUfo6yNdBx89dvAjKsCNgtOIs8EDBUCQUaGJCosP32F/csZSU6ymqsoK8ntIXQlk7k6fIgWpKaJsffLJJ1a+daucNL6DhB6NX7jhe+25pw0s7qvUMdvWzZsTBZ4cAyUmFhyMiZSQYtG1shAuWwhSVFfg5gTNKFFA7SpPyRKfsfmSaE7xc8/8EB1LNJurr9dgY7FgMHhReyhCj4MNQ8oCDo0mvnJuUo5Ial6S+HukrSnjEQeuO7Z+TS4Z67UZXofhyDjR1yJpXEjiNul6ElStCJwS2Zf4PY6dAFnR6dA4677FPgvuKIgDSHYmqo6w4DChWVR8weTVm6Jx7t7U0OWFPTUfIldhMfTN6U5aIP35RjoA49kXWq4vZBlaBaBdwvLrMhFdGaAQEfR9h2N2qPMl2gDUO7355ltWMmSI1HsYr1D8FEVsC70kgkpYYeyC3KExQT8YQJgoG9QqVVYo0MD9hMLEeMfZY+GknoDIB/Qp50o/eEvILMwqCfH+TScepX0VPx5ABVvFqT/WtXP/GZ8cFwdu9t2BA7RrbEgnEDHY7PJLT7fxFEoOGWpvvvU3fQeFFXrYICkNp7jvXUFmtvLiBoGoxT8N1Kpn3wqdsm968WI5McqqdHbYwzcFOsRPLrtD90TPipqSzraQd+nkWXZY1vwx+p43uANI/MqOSTTNm/bBu+Iha4MVM8Xsg8G76u0CC8c+ywKVCypT+gft9vMpIQLukrCejQBEoA41an6Ul01Oo/MDFkKigZx6TKNXhjrt7UAEwY2Q6/3qVnf1VZZ/s6dKvuFLZhJ/9NqIRd/8tf/VX9LuucfaL7zQCh9/XPefcQXVZDs6ZRSBYLHGOcWhJipXWFCocUUW/aOPPhKdpHdxkaVmpMuhIvrMPGKd82wGThqfEeWvOPssgQffFvz692GcFhdrncBRU9Y2NUVzhYwEoIKmhjhzq3/8X/opIAKHEhU01jfWOZ+3ySDCCxrzZnYpQfF7aEzMM+axZy56P3S/VH1UExKbOGITs7OyFWzpI9ZAveYemUPONzj0rdbSjLJKD1GvCJJAV2lqbbG1Ub3O7pij9VrrbkOjHFAACs49PPq+fYoU2GHzSCTn4UwAzoe5znVyDlwX5+/ZUChZgecdshdOaRLFAgddIKULRADy2NgPmQh6RLS1x9Er6kWHNWPTcYoyMywllfrCJivdtEnyvGRbiMoeeMB3ZfMKcvPkz+TSoKujXfeHHjbYVmpbsOVr161TNgBqG9kAbJkCejjv1Ju0hq7cnGfd2GMS9EwXhHBlOM77jVv2UXARunNGWoZNGDtB10iwC4ePYMtnn35mH334oWjiRxx5pH26aJEAGz4V9CbqdkQh6ddP9FMHpeKnR/BKHSa9fwARBG2h1/Ecub/Dhg/TGsZ4SO3ssLzcXPveyz/QfX3jv15R8KyxpUkdk6EuqScW3ZK31er9Y59G7qVnCJKddc8+/D0QEb9/5bjLbMKY0aEpMD23Cgr174ozLzHzPrHuqDtdE5DSvSaiO03Jj/3Pgggu3I/THUSElj2267kHqE6EDAAbhfdQ9ZtagrInWZsN8w7V3zqOul/jhywbIH3PqVNt9IgR9unHn1jphg2qedlpxx1DkT11uVvKpZK28stVNm9WkAx/69PV9sTP/8e21Tco09CvuFjN5UaPHG4ZaanqExGCKamaC2uRMd682caPGavaHuZ1j/x8UfwUmExN0bMDYAIg3CdC2le+UOwQ7wDCKfScC8CBNY8xx9jHD5CianZ2UAClH1l6aFiL76fWA9FHTGmore5koDOwMVI4tUSL4YiCOHAKVn65zCbvOknGGu45nYan7La7JgRUnt59iuyoo35gm7ZskZFicuw+daqadEFhyc3ND4gmOqp+ouLpE9WJzcyUpcApRn60OXS8hc5UU1sjEIGh8oitR1qdm+mOFBOdC+Rc5aSRgq2tkaGgyzbGHzoWzVswRFS8AwioieB6QYlEWnAMSfsyIMaPHmOjRo5QNEsUoo4O7Z/mLhTjIrXIcdDw3v+AA0StQEVh1erV2n9hfg/r1SNAYxYVwBRNbxgYGBvO17tTe+TfHW8vcuYhAoj8HjqtSegxUqO+ltIU0acXIbIPZSG2bUtQTpSJcZCAYY//HAhI+is+O6+XYD+cExOE77Nt59gnZUV0Lcnvk5631134sRRpjGoBPgnUAFGraxcoSlaeSr5Xjpy1CEWU7eNAGZzouCd/lji3CDy4Jk/bAx6KCgvlrHjKnnN1NQQmGItNco0Ezo8Xgjo3mHvkdQzJ1COnAvj9c9qaA2oMFXMzeZH1fcmYxYmf/MwcqIRoIBQHjEK6nKp33nlXiktcI0Caa4faRyQV3jTUoZKhQ6w/2vSxiV6QWi0MRalVldaCDGJri+X3yJPTQVaH8Uu0EloJjgSLNfMV4P/AzV1gwYGEO2r+Wnr8EYFKkJeXoBJgQOfchyi/WZY12S03XGtrN2ywe+4P6kmPPna3jRg5yp762c/l6JFFwWmiJgInYewT/ZQh8GzBfHnaXSDCvhUlPy4Mldwj7w7ZjZMuvzMGC0KfDRbacE+5352Wcs9IuynlLLPfhlVp3tFhv95527MSU976MFxejHQ5kHDHg9e9PwgAKBlEFFh1ohnVabFt7HYgAraTU/aj7Hu8tAAkhpnNPj0ceuZIs9si/ugOIgAPjL+8m/5+/YTTnoPQbQASwLErLrtMzkfv2+Z0f5z/6/eACakE5mJzg/OfTAEkte/zWU5zbrD3LKq8x8GHqpqRnWUdeob01QFMpiS+i7MIoGDsMqZPO9O9GrOVny+3dWvWJpQAmY+ij2zdKmcSGc3lK1bIIYc7TDEyjij2AHoJIAL6DcCD3waA3ZzoA8ENqpt1vT7vPeurNRNpc+8KzniSutb4Z55OZIykkIKUemub6rpwUAXAt23TeuKLP1lWsqn0gsLmV1RV2raGettaVWmdl3b1E/AHVnfDdcq2Aq64v97LgHoh9skxWCexR9gcp3lxPt4kj+fkNYlar9VIM4h0JIMI1kHsKnSp5MAHmQj2EWpGABEUhoagIOOVgAdrt68rUGHpHVEpp7pKoAr6EPe2rGyjDRk0yCq3livAR3ZZioTNzQmwxT2CJo1vAIgQ1Q3hiIwMHc9jctCjKocfpVvlNV7L7t7P8uiT09Bgu5z3nL3704M0Fqgx4VhQTYaXDLPevQoUeCHguGXLZoGyqsoqZeJDI9oeNmHceDEWGOs8Q7pUcx7cswR9uTMUrbN/xhb3FxtFkzmcVGRsPaCqDHJjo21Yt972+dbetvv/fMve/K+/SNmJDFRFZYU1tTZrLNBYsL6pQWB72fLlyia/se21LppRcpdrd9w92o+BAGx8TRfn63aeaZN33knXvGHTJtv729+2ov4DbNKonf8+iNAEkfRe2L4OuPD5N/WJSKY7+Xl6xqF7kXS0pT+ac5IV9uppfYuK9Bxw3iuqqiw7N18ZGp5x1ZOh6SJb2tH3KXN12PcOlVTu+jVr7ZOPFtn4seNUp1C6YaN8xilT97DW9nY14H399ddt7br1GlOnnfwTBbwpDUDCmGAlRfUD+hUre761nOxYmqVnBoeeMYsQRL/ivlL4AiDKd4viOTw7ZUbJnkvVLgTakWhWEDIWV2MDGePOiMH+uXqlB7Fd7Ie/KRBSUxPaD+A3xrmTABGN22o6AQ9CIrHr5xeff24fwznv7FTqK69Hjo0cNUJOAVmGAw74riReQfmvvfaaHXLo92z06DHSzAYVUbBGdBL6Dw4KEq/u6Lmj6Vx/qTNF586dOS8446RxxqtrcEzqttP09gnOw/RiM0VuWBSjxj2GKHBds2FF6wZzXHpXYPCI/KtRVn29rV6zVlkF9ARHjRoVDNDmTeKTTpuymxYzbiyODX/DkDIRSVXhlNP0CWfryKOOEs0LZYYlS5dKV5qO1UTUeEAoAWFcXOLWaw+6p5kcWCl9G+lHXoQtBZ3YUdzVmHRfoYtFnlty0YwXbrv6kxdlc++2yzLELIIDCq/id2Dj9Rq+KCoqErWCfWIl0574zOkH/ty9boO/+WeeidC1xP1pvHTrdeHZCI9KJrIsMdKfABBJvTRcQSAx8+MxPNvBcRKN/OLCJYBUV6cFGScZXqcaO5FGRvYvO1tRcl9QPUXvijieRXAgwffc8Vd0NSpvKd0f+0Q4KFZaMhaxB8eVRaMpIbvKZ91Bnv8mmSrgoKyzEz53o247euBvvPGGFlmcYXqj8Lw4v4qKSmXhGKM777KLFDuYI4BtFliuBcAbtOkLVbxJnRBggftBJBRHA/qjL8C8krUghf/eY0E55bCUPRKP4pqyTrv4mmM0R3FCvIHVjT8NKfSD7CUrsTyrsKn2onXYjMsvsU9u3y/RW6F4+hLRKgH+/BYAQYZlnztW6fcezXcQ8V1vperKRpOSQESd2azCsxNOmtd8sJ8UqlpjJoL7dsNPo9MdQYQ79A8PDjJMTnlKgIhYJPXOSVMT185/ABHUUbhkLODBP+eVrrbeTM9lX8c9EnpTJEBETCAs+HlQdjrykWf1mgwi7vuya31PVln6V0AEIiJnhFIMa4313JdfeqlARJ//cNF125w5CuSwQA4c0F8Lus8ZxjWOP2MeEMDnPHuyEgRKcKAAo95Qk4haS2e7FtXyEwLvq+cD98su4cDSfC0NKfDGJutdELLIRK3JQGLjsQOMeSJ8jH9sPlmpPffa09Zv2KBAEg4CXHLqJRT9p7fRBYGG1PcXTyWi/AqandnVhK76upka+wMipSF5cGTMvydkFS+IdDYzG/zUEwnpXhxJMi6wBahTImKN/cGuuR0I9qdNtKXq6hrbUFZqNTQ8oz5qW61lfQ2Vys8h5955VtirwPoVFYnOy1zH5rHuqjYy1i8wx32ddcEIsQ6oEYnrCffXQYTXfQlkRBBB/wvP/IlhEOlMDiLS0lNFafMgTDPZlZZWAUPsJlQtMpBkIwCPPBfuheRbc7ItPw9A1KEMC9/H4cZ5o56zsbFJtk8Uyl69rF//fqJHqmg/1t2gBMZ1Uu/QstMJturpmQo6pmVmKOPRTqwhLVVS5WRG1IOpJYCUXSdOtnEjx1hqp6k57/vvvavaHWRrUdtCSRD73q9vsagrFFgz3hjD2GzGn+hVUTRDksQxEMg4xNfBD5M9zsxU4TjPA7tNppnfb9m0xfbaa0/rU9xHgIGCaWh+L7z4gpVXbtV1ZMO/TyPDlmNzPougFjvp2YFkR/yfABH3HfiAmiPm5WTZ8CH4PMW2ZMUKq9xWY1uQue1TZFe/EyV5uwMFf+9ZEC+uBkh0py11BxEM4O5UJgcNkZO520uHq9YAlnT/fsU2ZuQIG1IyyOpqqq1njzwb1L+/slKsWxvLyqyipkZUJMYTNgFWiauTQoE+8MAD7YXnn5c875BBg1XwTGYT/2HPvb4lda/NW7baW3/7m9FPjDmLtPohBx9oBx+wn62nf0tbq8QTMqB5p5q1t7RYRlpKCDZ3mgLgAEKyqdCZyGy5L6KAIz40PVUAC0BqQFAMXAIi2JIDrE4/dHU5r33w+elUJdEkm5sTIIKxzXHxAdzfVJ+I9PRMqyrfYiuWLVckcXl8JcIxcuQIS02nn0OjnBA47yiggJ5IoWEE//vY45Ryo+08EUEOgoMeeP9pMCoSzqFTWRJFwBEhgW68EM0dIF14Wqocciaa0yM86otB4Fh8XxKukQLCZPLGNtwcUrJMXKTgAAxMMM5r4ODBOl+M+/sffCjjQoE18rYocBB5GjNqlJUMGCjeNOfHJGYfTFp6WCxZskTGYszYsTr+LhMn6lzoAAlvctnSpZadlq6Oo3yPRYrIFd/FyEqLN6keJNnJ1pOnRiQ22ONhep2CR9k9e+Myr565SKbuJDv9HmURr1jqJ0HS07MNyRkjr9rnNFic1IU8Kjd5h2s51k4X0vOKcrOx8NczC9vJ0LpHFlesRPYlEX0KYM+vX4tRUhYikZFIoi5t553F83WZXL+/Dj6cVuUZDx+TLp/rWQjuN4oZbcg4suBFxS+cG8YXRoXvYrQ9O+EqS5yzFz37BPUMgWdDkqlNyZQkvxY+4xKJ8LuEq1OqtlukY6bGs3RenB2yFxR1h1fqQ15++WWNOxZe6oCUXm9qkqQr0s3cA8YoxaJEHRjnZCa5drJqeFCAkMtn3mhpsQ7g3NNPloNBap6oMfeVjWJFnEHrbLfPfjnTdjpmlh356xf1t8PKuqhlp198mA351R9sJhRihvym8DcHEYXWxxZaZULFyBu0pZ7xlvV9aJQccd9yZ26xtJQ023XWZ1JW8g7R7qCfEJu8eWOfKL6UiHTdWHCWqE9haAXwEArVmAOAXHTq2+3G1Mjr9QX1MjNABF2zvQfGtJXvhtOKhYiAiGlN79ri7B30sUczk0EE/3eJV89oJAMJrnXKCx+aX4Yvqg4inGKVf1kojLgvloD42ntGTOrN7mLYdZ86X3kfuhJ8FUTc9g9/+a99gWZzoovUhYCRAEF+njjiOFeJwtsYYVOzuRiAAgAgQcjG77HpcsigIpJJSjGrPOlUy54/V52AOc4lZefbY2OetN4FBVI8GTRgoOqk4Bu708b4VXYh1qvBOQdIjBozWpkHKCTt1innsfrMrm7bfuUz9w//u/eER63qpK5MB59VXnO1HMKBtyfJcXa7ZR2332qovNM7gOwAwh5Ey5XNb25OFIVDV2F9IXLoNVi8suZhf1iviZBTH8L5plx+pW2ZcaXmO9HSgmtu2O7IeQ/cJyWY/Nwca6its/TUFGXsCTKwP7edrMk8F5eZxrY5dStE8TsF0uSUxUyEUzYdRJAFchChwErMRChj20Z9RYckqrGHfEZgEhDhgReypwQTmKT4J6hLst5zHCK8be1NctCRsQYIUhuCGh33kUhzZWWV6BuhP1a+fJdAXWxX3Qx0EKL6BNwIRH6BxGtdnQ0qGWwFCK1QSJmWaiu+XCmAyf5RcKKOYcigEhszbKSKpjdtKgsCEh3t6t2x84472B577mnUseDfAJZZW7h+ZFi5x4Cv9s4AlhQsShLU8M9Wf7lKdpqNa0DAxZ9BbQ2F2eEZ5+bnWlVtjYBPS3ur/fkvr9rWqgqNCT7r1btA9/nxsgftR72Ot9/WuPpDVyM0HeToOFQAGe7oY2C2mt18/BzbUrbZdps8Rc97YP++Vlm+yVJSOy0tK8s60lLUAXxzZZVd+0Hot/GVbINTNrs3lOsOIL5Jial7nwfv/xBBxKEfnqLag+yMdBs7eoTtNW2q9S7oaevWrtZ4JxsA6KTBMeNpzfr1hrlkjSNQnJKWrp4aUPdZPwHqH33woQ0bMlRqnhXlFTZ65ChlmQr7FFuPPkW26LPF9tFHixLd3gt6UV852KZNmWTZ2ZQRbBKoSetst+aGeoGJwl49NK470zKsets2ZUapgwDcM/fxHZl3ksPGV4i1o9g6FjE+kw8RG3Im/OpuwVr25X4kj0P+WLSrCkDTCy12vWb8Mle9W71kZDtbmzuRTGtpaLCPP1okxMGJwYncddddbSsdFnNoWhPoHCgjwDtctmy5BixO8x577qUIABEPThQnGWMm3em8/Mg/jLKSOMwqxM3YjmMvudFIbUp00xO/C0O4LRqPULRFlCEg9dBngogpBs4pTJyDy28SKWV/AB7OD0eJiQqP0OsDAA+cP5FYbg4Inv2OBEAMHmx5RJ579pTh8OJu0a4aG+2zxZ/J6SKq0a9/fw00l41d9MnHamCTRfO5nGwBFoqIccLUXC5Ga7iPyZs7L15/gQFTF8E4YNzx5zcYNlFaovOeDM58n+4cS1o3ZjAcfHkRt5+LI1B37D0r5KDDHXqX6fX3yYpQTm9K1DZE1S0dQ+nX0JdCvyGy7l3SI5XJ+co6fxagWGjujrZekySgEg3yYs2DAxctdjHqn0ylE3J3WpOrW0VHXPUiNG2KxZM4HC1NjcrScV08X1cD80wDv3GgwrjjO7z6cbgMvss/Lzjk+/57Rd9iBkLAIom6QUoVDizyix7p8+yVgwUHLBoPcPxLzQAAIABJREFUkYrGGArHbLKW5gYt4kTpX3nlFYFgLTY9eykiR4oUHjHzh6gc45PzQEIw1CdkKNrJooohm/9IWFwcRHiUnM9Ou+b+WHheHzt0N1ltFR1Xg1POtf54wat22Lc7E/KAsx4NznoCREyJAOMFkyLQ4faFQASbgwLvN+FjHOeazIP/3TnK/t4de3fcK/pHguzeZlcPOCUU+sc5RMCA6KOMrooZA52JLARUCsbnjWkhW5J1RwiFXX7xJZaamm5P33mG3vvxHPCMssgparLtQATn7KDBpW79/TEW1KwcTDgNSiCCTMthsZP21rDvl4pCf5S97S1zEDE7gggvjD763wARe4ayDm094yvUqP80iMi6797guEkpLDir22pqJGrB504DVDYuLU19HRjvPA+caNYA1UTU1yd49mQKABJ8J9THZdm5a8Iz8u2VfV9RB9ghg0uC2hrpfa0VOaLHBAGPkDnFEWctmbzbFNlzlJ9o4EgEkMU7o1vfBwcRs1/d7pB6UzFzuvWZ/Y+leAsefsA6CNR0dOqYrEk4oQSXuC+sTdgTKA89e/SUA+tFxBQcE31GHhxAVIqwxOXBeSufeZWKcAkijJ4bGyOaSUmKezF2zBirrqiU/DvHVvAkNzfWKrTLTqljdeyPQRE5Nl21UzGghzAE8wmeP86ORzoR4sBB5/mREVKTSiL/Dgxj3Rm9EJBjdVvH8eq21YvGJUdZlKPQTC8jM0v0tS9XrhS4wyHu1aunpVib6EJyhqprZJ9Zh5GFJ4uJ3QOI4GeEguJeCREWmu3VVlarVhSbSfaDXgcE8QCSSMJTlExHa5gLiK2UlpVprBT0LlQ34bz0TDUGYx2HDsqzgn5HnSV1poxrSbhTxN0RpKhxYvkcif28nsFXYM3jM9YkaHscg+eMY6veHW1tegUcSZmrrU3NVadNnSZFKXw51WlkZdrLr/zZcvJzrUdBL4Ge6tpqZSQeHDbPfvDhMbqvv6kNVFI1tHRH3IcxQMIzui5HaWZ/uvNVe/GFF2zXyVOsoFeB9eiRh5NpH338oW3ZWmHrSjdY8YABNnjYMLvsGSTZk0DEKLNRa3a1lemRBvqvgIjkjtmh5MBGnbpXoL+1toUO60V9bNSokTZ6FKCuxpqbGmzksKHKRvTMz7X1a9eqxiEvN1uCPPiCzA3mDAX8iASRlaepMowSlA5RSaJxMfcatcfGhib5zsOHjVBAHolgupYvfOddW7VqtcYsDQ+nTJkiUYfyLZtt990may5vI8uRlWGtTY2iNjFn8Fkzc/IEdjes32A777STqMUoeyEqg+8rMJkBZTAUTGOH5FvFhr6SYU2ik4udEQOfHqR2qiLXkUypZxyEeVMtPwyfnk19KSLrRTURRCtKKRKrq7OVK1aoIRv/GIwB4XbKMHMgOKFE6dEVZps6dZqMrDvXDEhO+uCDD9bEUCOq2MaeE/QCYTn6MbpD1MB573LGMA5paTrhUOzcQ9ECzkWplN69dSNZZPy4PBguns+85oLvgtY2btyg/fTqVZCYYKSJ4CiCJuEpMjkpVBo0aLCMMUCAcxwwoL+oGpwXN5PJSaEplCQM0eeffy4AIenY1FQbXFKiAQH//M233gxKFpmZioiQ2WHfGEte2T/3nAXTOaE8bH/gHsmmuFuyWikpijK4c+roMeFkJxcVRzqQO7fcd54Lg4u0GMdlf15UnSjsjhK5iuLzL9KLAHjuWPMbIhtOyWKfCUWpqEgkByxmFgQ0krqUJpbT2N/CqW4OKuTgOxE1OsZfm32IQESgxRWruoED9oVD4BrKybJm2mdS4xUvxOaaveaDSYqDqSJOivhi0R98Z18Q2b8iaSh4pIfGgfxT5IyIGQVPUAUVpwob78WRjk202L/X9zAWlfkRRS3VCG94TQTHSRiEuOB61NQLs121LBR4N1tjU73mCXOAuh04yg5gmDMMmwfuCbz2E087J6Edj+HgGjm+c5k5/kP3dTkcV6X00O+e6Fyh1+OuuFPfFQhpbhLXvLqiQkIKj9f+OVy8R5Ai2T7tkfBB+6akUFNs0LbzC8020lKsIaq/e0YBEIFz7Q62N7Nz0OASrB/bRO3b1Y4AERVPFFn0z23WTufKwQgRztC8kWfMNYg+kZBW7OpzI2oNPNPOTrvjnrna/xmnnaqi60MeD+3avIDazwMQsdh2SHSpdjUmp1wBHByM+asDIb/GiYfFvhHHhNu48vjtQcQHRaF4239fdHdoYz07MmLo/RCg2D+/ASDYEiDCu9LFZ/jGxvD3N/75XX7lmxn3BkUmF83AyXO64LbaGutsb9ezcCqgc+49WOFqXji4/h0XN1APh5TUhNPV0thkp6wItKa/HfimshWsNWQfvN+L6pgU5wiBDkRFWKvYZ2V1ldYJ1qaCwgJbX7pRHHKcS77b88ZY1R6vcmbAmgl62T9zmxpvnW05V3WpNuXeO1dFm0NLhuhcyZpQs4gd5x+2hHWpsHeh1hXUlxRBXbvGNpSVWbN1WEfMOjPvycSLxpAR1AqxdwXXd8kB5z94v9YZzYGUVHXMTo2RSShkFD5LaZCO4dQPNCO5GkQ6cKLbOoMCIfeE7GRKe5tkTLFb3GPOkeNy7jlZgUHgjTu597qupkDh1BoYRVJ4VmQhoJjiGLJRC0ENirIHqan23ZV3m5WvNNu8FDStbV7NfCtHiSgzU5Q1ovl5OXkKomDP8Au+kxrU335b+Vvr0atXWN+oBUxJsVXLl9uqlV9qncfvYG0HuAw7a4GVPXGMCtapRxgxcoR486vWrhH1CVli7F+fHj1FZ/Ix7NlrimknTZosZ49mcwJfSb026GHBhgqVajSzsqy+DoDcqvEq+lpHhxxNGh/WNTYYgcsx48bpnN5a+DdlrwYPGGhrVq+yUaNHa11iDKPOtPse0+yd996Vg71y1UpRWAFAiAQQKAtqlZ0CYmRL8AEABijy0bTuvi/vDTc4Zg5uPOoGGzdunFgpUMf2/o43VTC7447bLT0zU4CFY2fnZKsH0Cuvvmqv1yATb7Z/70MDKyQ7pm4dRHTPQHTPNPikignpA+p/KPtBsJu6gbEjR9i0qbvLeefz2li3h3oStDKoOcuWLdV4RxEJP5PxTVaSe894ZtxS7M61Txg/wUT5/2iRgDR1KCiRQgVDOXL4iJECo9QHU5fVWN9o5ZvLNZ4JAuBbA0Jw+gnal5QMtuEjR1ptTbWtXL5MwNO7pjNm02I3ahz63kXFAsvtrS3qF8bzdzlhbgPrFX6oZ/sYUxxHAUXo5856iZRpxje+YYK5kqTo6YFWztGDog4inPnDfkVnqodLuHZNaGctutIIOf9cADdl1NixVkmKrq5OURg6W8vByMmxPffYQ3USGAIQsdOScJgnjB8fumvGwluiKc7H5wSdY+8Sox5B9jHBvsiSwFF0g+IGhxvjjbs4b9EpogOM4cFhUnMWHlRtrYwW4IMoK8fFnaMzH845WQi+C5jhO+wHcMHEZYAwobwGI/DHK/RQiCKwbyaOHlZWlqTU6HbKe6ImAA7SsRMmjBdNin1zDb7YucPnD4xr92JbzwI0oM1bVaUHzWLmD9xBBE69tuQGDUmRfo966/5GuoBUoWKrc+4HIELp6rw8TSCBhwgiPAuCYVcGw5vQxU7LHhn3jIBUM2Jk30FhMh0pkVbToA9FyGFFCE52MoCQokAcPzKo3VWavAYk/t6vUfczKhIwPhJ1BN2/H6OaicxEBC+AKDmVWtBC8Xgi4xELxRPZNAcx0eg73U5UL8DA9o0zQkt6igbh9ba1idusiBz3E7ZmzEbokaaSeI2KCzFr4vPDqRxOX+B4XlTngAQqFNEv5i5zAsDstQyiRqWmas7/z+MPyCE/65IZIesWs3/QADaUbrB5835ta3K6+m3s0Bmc5brLAoj44I7gwD552gg5CU73akRvXU5Pnd235flw6qz/GPwuFpKl/So4BR6531wdQl87F3SBCP7WPdPgDrZnJrxhmzeHYx8ld8dVLrl5EH8IgX67eZcLQgFakpIWc5D7Q3QVR8UzRf4dRZ79+cQ6F76/730hvw+I2GT9E3UZv4scAO+uDYigdsKBgv/dny1AgOzKYRdFoVbWY5eNjSBCykyAiaMDmHBlpwSImB9AxMrzw/fCUv2vAYm66VdafWOjXXV3AEuDuoEIL3ic/bmf+f/uNfuB+2NkODsCu3rV2jC29TxaWhJFvW4XmAeMN1fP8fnAnIY7DCeYqDcOMdQaosDFvfvIgdXfsrLkoLE/orn8HmoAizFNDNRjQtr8oaCVebRla7mcW3pCYBdw2ohIp1/hvW7+vftQe8O1KgRXk7prQ0+dhhuvs50mTJDaS2HPXuJbA4Zw7FBoQS6UjawiwIZr2FC6UYGweiiZ2RnWTBGuqKdtmttsqv1gGubnW+2pZ1jTTbMse8Y1VvDIQ4msPsdSw7AoxarghqVYRmpaULXCTjYGYQbJj0aniyxmJ92msWntraorC/ULWVpjsZECCi0tQekl1k9oTa8LEujKSEO3Uh8eqMvtgdYmhyjYzuNvC4Dwdzc9bW2xhu6YL2ZsByJmrLpe9BAcbwlktLWLIdGnsI9974dBmif79Vjog6pZ60tqtgkw2lxWZluQ5uxoV9BQEduWVis+IYg7sH1w096Wl5+nACv1MAMGDpSErlRtardZWmenDezXL0SQa2rkP+BT9OvbV9k0shnIaZKxqa6slN+ApWW8yg5ZUG9ETIBrpyaIaLf6eSHUkp1lny9donqX5V+uFGWpvqlRY3jUyFG27PPPbfOmTTZ58mQ9a54TFHECqVDyACAACZgXULIYN4x9ou58v2zzZvlMu+y0s92WE/pG7PfK/uL/P7H2yXATVpo9fedvxPBgnrz2+ut2yx1dim83zJ4t34t7gD9x+o2ndE0Qz3K8YzawpMRKx64Pf/s6EHFYUkQjaYqNv2SKssdQiBAOYS3Fn8vPyRGIgK6EneC+ew2PU3JEuY3RdepLGKP4r9x75v7iLz7XeaNWhsTqwP79xTDBdpAN8OcqOWCt16axw339csVK27B6rdTjYKxgx7ypM342YAu/K0XKh2nyw8mY4IfhYzOGWE8D7TA3NpRstYys7FBHEes0qUMGAKq/w4ABoXdV9MPcT5QvFgWOPMgranf0k7wGNZnpwW/wHdQDJ9K3pegZWxEoqFlTUd5JKo6Tl1JOVpZujDt6OP0q+s3M1MNHOg/n2w+O4oEeQGGhQIQmWXu7gAjqTIrkxAZacmabmxNttBPOZ3Sy1BOhuTmhqgPqQWUhudDJgYccLldriJxM56NjnJiIztvkexwLB96Lw4gmrYLP2t4u+hKGFUDBZGKg8QB5eNA4eM/3+A51If8fc+8B5lV5rX2v6ZVhhqF3AakasWOwl4iKBo0FFRULioioSDQqAkZs0Sj2LvYSTfQkGsuxi4otgmKCghTpvcwA0+e9fvfzrD2bUc853/ne851vc3HNzP+/67Ofsu617nUvBi5tAd2LtuI7Jhg645w5cxJNc+csLlnygxKbPE8DRI5nlpejDhS5o86Rd6+cAyeMPJeC5RkdTXrYyX/qRaQN8TjIFIGIHnrahGfjWT10BRgUiCgrCzQrOozXO8D7FuW/BGo8FOaUtFgJMakpEZGsLwp+rx5t8HeRUIo8QTw1IaTzOfhY+6YiE+nBoe98EMTnTwBB6pl1+lRl74SmFZOePfqh+4uF/pxWReVNB2hOB0sPSC9i5DxC5Y5QOA6qWfTgJTSuKF2odyL1qIZQDCZGaqQ6w2t0qVY8C1kZQbYtBSLS+RUYVt6+Pj64Pu+AoQW/lr5E/0VNjFA5iYpqA+o6bNpkf3kiSI6y3fvoc9pXToGaarv2ulhh1ExAIga5te/EmBsHiNhz7Ofh3l8KYGPKqaNlRAAiru3wiEWV1nART4iLRdSybvxpEHFE6QLrarlWqZh6E52JyIMnTHttBTfIARJEIDxX4pVprDwphY9QT86mHDQ6GXseaeFzRZViFA15aQCl99uEashzRooWCWxQntzo0Xg2s6/+eLSuQ7RhrIUCSw6Cmt+zS746GPLk7ARExKK0yUtyCkH3ACJ6zfk+KTaXcIyjKBYgotfeZlNjikZyjma/7Br/bi7fuvricXb5tDusE6UtXBXKkx9j0uP/LRCRd+89Wi8qzg6hqNx77hLN4+dAhFPk5LEj2TpKhWohZH3AA8z7qA8RvIJcinuVWEtoJiyERACjYIacSwBCjFeSFKFQ1YVq8vUNdZr3w5pUbctXrrCVa1bb5jERof1co/43Pl91xWWiJ9CvMF4z6hus1w47SPWlU/ughEauFomrUC9Zn+h7EnYoKJDxsnBRcAoWIt1aW2WbKiut4qztaVw/d2skVbcoKg6OMzOpwagon1g2FG40y/ZaDnUhcZv5qTqOFRK3ldiZm2M5tG12lnTzPWeLNQbDizkJQzXo4wfnSToiSPtzA9SBIMoXKpXXhehHVbXW+PPvCspoj17xmAATEYkzbrzG7Nu5FoecjZ13iZWVtIj1IerFLDh9XKCR+ZzxxIN3BGn4DBMgwnEAdXv9urUCm3iG6QeiHhUVqQ/sfHaQQZ3zyDmivXz66adS5eo/oH+SY4EkJ4YsIAJ7AuckHnJsAZ4bxTDWD8n0lpcrgZbicMpbywn9sbC4SNcRIOaeKQqKwEt1taJizDVExLjvRUt+sDfeetOKW5bY3vsMsm5du9myxYtla3D+5SuWy0DFG04/x+j94osvRMcDAOGFB9AQRfnyyy/VB0kC7tK5i5L3UXp6tMdDIRcCI98Tr+ebvfvoW6LHrVm7Rs9/4kknmZIJ4nbRFePt9hti/k+fVO9z5SeXYI3gofcO/axrt+6i8/y99oWm6tgcOtRs3+sPVzsADnkvOGkBZqxd2GL03949e1r3zp0UfQ9Rp5ZqU6ec87y0Pe3BekcbAS6IwqiP1tXKSa6IWG2taERUvOd8UP7Io5KXn1oYHTvI4fLy318RZQyBEiJ6yxYvkZOCnC3mGBUPzslJHPU8DnZVEZXpSeqvwnEe8k+JOnAPmuc8SlBfZ7WNZjXbtsoZCXVP0tMSQioN541OEfoRzBhngiQ1ImLeKPMG+7jzNS1O46wNZ2h4aQCOoQ9JbAbws3Det40FRcW2Yd1aPbBTNDxSAIDAiGRwYmxQvRcQ4V5p9gfhYiypuFgsQIFMHMnGbtwkSa0pCU9fmN2Ak4EWueOeFKvJo9ES/WkGn9Q44qLhXn1P/qST+L3Js1RbG6o/WjgHGwMdjiOGNJ2GQe15B9SMINSUrj3BJM190TGhcvGfiXDXXXdV52NC4W+kXlFg8MRsPud3ZOp69uqpduQ8dFLuSxMF0phpzlqkqIgyEb1i4uhDP2JR9RyI7GwtGGmvvhuxnp/gxrgbN7Sz+G2xYEg6GkSnoJM7DYf2lxc+Zua7Mcw9uKHtC7WqHXv4Ny7e8vxHY1wJ2lG21fNhhI5diSkCn8Rjn853SNGN0oteEpGI594uCsOOKTDlES4HNHwtMBsjK0mSOqoi0SvpygM8I95oNp2HdgHopiQGHTCkIw/JeahVUk3BrEiHiX1cdSbqwgxLOyeJc3FxTsZCbY3l5ucG3edo3Loh62CJ5xAFI/KRHUxjGAMWoBWxgAN8qeuC9jqVWjkeJ4HyXQAWOVkqXuUTMVFHpP66PfM3W3Lar3WN7k+//CPb4+rbIk0rGraAiIwRjXbxxlMMjfjr2kXNcY4EZwAgmsnsOYhwGpDTj9Q+0eXuUQqPPqRBxFSbaDcaVcsJMARXfQIi5gcQ0a5XsHxXDQyur2sObipy544OUcliyDdwuzPElebdumqWgwQlsEUxAcLIPo/Je9jQYNddFYrpxbp0dufIYPAAJKAv+XMAMjy52kHExBmRFuMLbCpqo5N4SN9rwkVg5FWrnWJw3k2j7f7PAkD8ORDhpuVn8c06iID+xOZ6WruG+nhNQCLgupCU7mAiBD/+r235992jyJkr83hekdcacAeMO5R8TKTHE/MQHnVFcknCpaaQg4mSEs158MyVR0SF5GjwKlGRYo2oQNVUqx+wWGMEACJYG7ddd4Otm+uW1H/9sVdfcZk8+oxznqUsJbO75NKLRY3AgCOSmI8MbV6ejF8oTd27dFVkBQlJkojbYuTnQLkqlEGJIIgnApe1bm2V1dts3YaNtvmsqPv7H9xm4803CXDRJlAvcA6yAEPJxdOrytj1DfKAAiZobwRGWB8wYpGPZT7FO55bkC8AV5SbY7hGWLu5T94l6y7tynop51qsK8H3PIM70PydKApRG+hTkpPdXKn5m2m+XccOMto2VFQISJ17643bgYir111rndu3lzEFh53rXTgxgPpbfne2ro0HHQci7x8ARh4JCIY5tXOnjooK4H3l7y5jgq4yNV7Y5j09Vs5DbAa84PQfaKiqGL1sufXp1ctWLF+m/oUt4pFqnEdz/zVXNgLUcSLARECgtfB+pThWV2ftOrTX+k8ERPRT5jZEYiordS1RyMjVmDfP5n73rf1j9izb78ADbPc995Ax/JtXgyztY4MfE50V+wM7h35CXwbIQXHyeQtggaOR9t1ll11sEVLH26rs+XZN0RedsNLs6vKrlCvQt08f27F3bx3z+T++sNPPOCP0sgREMOmndVeblaAmKtgMROj4wDILm2tN9zV7rORPsi8WL1qsvkh/oeYH7YVkMO+StiavoKqiUrQ6dwzRZ2V7kegdGTGsjYAmogV8h1InhQNpK6KP7CdFIsvQOATEM5dAiZdiFmpe5C7WVNtXc+ZIAnqHHj1kZ2xavyHUXogFfLFV3Onqn2Nv0XdRfeJ73FBcEzUmUgwY2zwP8xx2eEFxC1u9cqXWdpzhMGZwaLstgz2nHAZoaFGGn+t7XqrbRBqrOI1Tqphp24pml/OfKERFhWiSzAGc3+3wjCUL5jfScUmcduThHmrRNTB+cnOtEtUmuIELFojihOED/59GpwMxGfAiFEJq0UKf4dnmpoV2IgeLycaTXfk9LTvl36kIRuRvIbm6cdPmMEkWFibcLM7J5t4nQAT36iACI40GpxGJEvC3V97ttsMO9v28efqe7wgv4SFgwBFeYkDznUcgGFwACKIQAA862OGHH67kGBSeAAEc79fjmflbnoWWLSVP265dW3HbtMWkWk8W9KiKjJZIo/AkQlGzSDpH6SoiUeV9RNnRtJpTAsaiB755ngDHYTTSEby2hBArqLegQJ1CYdPImZdUXZQt/KkEZQcBvGevleChsETqNRpZ7tUXAIlF67zDJ5NEKlKQjhrIE5xWYkrJtDpIbZ4zkaYQaRBEb72H9pyqxH254oC3KW3hMrfBuAyJ4E7xchCh+48Tkg9Oj9R49E7AgvuP8ru6nqTaquRFCN614OlW28RIhIMIvBDZuaFYFpNgOmfG6UxuWPl4cBDBpASIoPAbn6m6/N//bjXVVSrgxPFMDDKuCvKlhALndscn/pK8klDr0mzpiF+HBfSpv6Zm9fBrAiI80S6VhHfukqOtKL/AbnvvT2Fnz/CNIOK1u5soUkMWBjDyt+7B6Peq0O4tTFeHxgj3BGTPk3AQcezSUE26XecIGuY33dCAXqHC9PAJ9ya5RTwXff7KDwNlR1s0im8+9lK9L293/8mdSo87Ok3IdxHIi04AFvfrJ8bozktmF42cZk9aoE74fTqIcODkidWuxjR6xv1mgAg4wa/F+3KwMDP+DYjg8ULqB1Xstrv/c288zwrzCmzac+HAqTGHoelBzQARtMrBQdzIpofovvm7B0S8bWaXOpXJy1aXx7M4TSwWbdoWhX6aaoOnr/af/+4J1owpOMs4YdxZ5CCP99WcguYOFR8X/Kw457zkgsX33B1oTXD6M7NkFGAoU0mY86pYG4UdI8UHSgpge2sFCmwNgYqyfr1trthsi0ecbrnFxbbH2LE266GHbOtal6n5j59v0zWTNO4xyphjMEREv8oI4gt4tJFpgTMOpUT1WIqKrA7Jx+xs69i+g/XovoOVlpTIK7qSJF6LxmlhgYxN7hFjOCjyFFsNkq6bK2xbSl72p+4y787bY75BrQxt0U+IlDc0yhtPm3Pv7hH3Odavx3qxfkwA5r6VPXi/IhGIk2BUu2PP6Y443rz+k+dQktPBWFKidWbgbAMi6mtDHhnzWGXlFo293Lx8qSSRPH/C5cea7TLIbOJKs+pFTbUFzOyRzx5X+y1asFBznqhCOOWyg0cYQxTnIuf8ftFC+2HpEhnorM0YfFl39EtAv49PMrLm3bKn7gfbB7oP58Iod9uJ+6WGANWxWSPxbjOH8Pma1attwfcLbNCgQYFKHJOhaVcJw0Qad0lpS/U97lnUs82bZYuwbpB7oXyQDLNXX3/NZiFTn51pQ485xlqVt1KtqvM/D26CG3vdpPNwLfo46x50vD8uCPlwh209QlW2gypWnfYjiR/5/icee1zFzr49PPIWIx6Y8av3g/pTPgnly1XIlH6D5L3V/5iPtM/BhyifdJ9B+9jvLo6J1aCRvFRp6HSVaI98Msd5YlbsXPdmPCTqDoCHqA2RHahijAGcu8wfGPDFBYXWoW1btV1Ibt+g9+wRC2zAzz//XOwZ2habB5DFOyJPhPwG+kGH9h1klzJ/kOuC0532DHmFGaKzETXif5du3VSHY/269QK+RD15btpJdUqouB6pSDLIW7SwXMQktm2TDe32rew1ErRj/jDHYYN27trNNqxfZwVRghWwQ59z6jbvjnN4HbK08zaJMKRk9J2VsJ0kfqTEYyu63eIRD7FXojhQxrbNGxsZ2O5x9jAIhiETV9ooIlw38+OPdaM9evaUEc3EQIcHYDDZYaDyGahIXHenc6QKmLm3yA1ABxOSJ62vD96eKCWVlZ2jvAgGH0YRL55G5lg+c44d+3tiqRe58kRJKEmeYe6J1/RDXiKTWfC4oqW9MShQFBVpcaFehC9MHAeKV630dtJrAAAgAElEQVSMuXPthBNO0D4ty8ps/nffacDR0TgH90GjuxoFCjvoVTuNicUKFMw+XMvvKdBPggKDR2SYSOlI6nSRz89LZV86VnMQpraNqDJtpDvHXypYsW2dTsY74l4FImLHUHJxTHDzAiNO65AcbCygRL9hIEvVxBWJUpURuT+u4wb3dpy8iHITOVdeShpIxL99wPm78IiAq03pc5eA9ZyJVDTDjX9Op3uJVZGVUCSvTkVCu1OhJmRsXVEqevO9Hztid1CUBhEeXZEnO4Jm72eewM1xTrdjciE8D6BwOpN7RL1CtTzc+tcEItLt4GPIPeX0QXG8oVNJ/YS+GCgZTHj/9m//ZiSr8jn9jGdX1d/CAiu+syliELNsZEhOLDcb9auhSb/u/mzg6V99b4xAuFPJQQRfxsTbs+uOtNysbLv3kwg+0nkJ0fB9LaozVTT+Ruc9/tFQ4Tp7ZK31tQzbyapspq2x5nUUHESs6tvedp8bqFROE7p7afD6H9U5RE5eIf5tZgNkLpudcvn9Se6R507RhhM/Ch5KCzXg7PcTLpCDxeljSRQIUBkpZnhdfU6jf4hS09Bgy28/WOfwCIqDiHBmM8/b8CjEj0DE0kgji3mGCZCgoJwXmfNoQBpE8H006M+672wrKWqxHYjgrgAF6c0TqAESgIgzy82mxqiC94XtQAQ0Nn/vTm3aKZzx/y2IyLnzTs0vAQwHcOtJqcwFvsCmwQK/11wQjJLiB+8LsqPNqEY5t98mYwMqDn0ezy9Vrl29hHeGhr5zoaEUZZAsXRSUc6DtLFu+TPlpm8eGa5V27279hw+3z++6y2pitLhZ0273Z+H998iTv+SHH0JtilhpWos4VaGZx7KzRDMJcw3F1gqt/fU36zw1N021Uuq5kAfX0CjvNM/CvMWx35/oCTNNl235yAOqoVAb2+c/ur+tUyaHyEhZmZxoGNcYYconiLxoRQDqG5K1EeCFt5a8EObkjCuvTC5RfPedVpCTY61btZIR5Q4q3hfrEEYdhp/ntZS3Lg+0olSiPVLRSLrCSuDzoDxVK746kqwoDBEBOW1iqBieyB+n5pqpL9+sytt1RJUbGuXYoA3pD1K44V3CWMjIsPkLvrcflizRPHrdMdfZ2D3uTJ7nYnMUjzjRQHv74g56JgxQ1HkAKQCtVmWtNLfikMRbjOoP/SoU8A2RadY9imJiZyhCQ94JBRNbtpThST+VPcA8A4UEZcnIlacWBufo0LGD2h7D9fsFC5QTQQ4FkRX6shyvRQU24vFT9AxTBl+ra+F1F4UzN9ce3Rjkqk/MP1XvFKGAL0sD9/F3e0+yjRs2KpkfwHXQAQcIgA//KrT1orMW2OuvvS4gBAUK5xkFDV9/4w27ZmKUSUoVdxg+8iz7xS9+YVeOx9vhChuxeVum0INHXnmHaSrnHmZv935HeafYYl27dBUdGCMduxNgjS2H85bno2Bfjy7d1Nbsj63HM2ITSjQEuun8+cqLhVFD/+J43if9k/cFuGR+h0bGteg3DujIR6L/Ar6Y90nyp2ghwJocKcAI5+E9uoMWsC1VymgXcT7PgSCihaOee4Q+xjMxN0isJYrqYA+2atPWGlBSQjWVsQSjIOYqOBhVHa+GhkQ8J62MmXRoZ4mkbMa0cqbYCuQnRTpX4oz1WjBQHuuqtjYyea5F5mvDBsmzYnzwUJWbN6tT6KbbtrU5s2eL9wfiGThwoPUfMECoCmOThqfjsoXCT4ECwucunSgPdNT857u0Gg9/Ox1EFZWpxkkEAy37kiCZqaJwCxcKRHANaEd4+3nRDAxPvHP+t1OASIB2yocv9j6ZgUrxHEgVoqoqPHthoToRYUZXtAGtEl3wMBCZ/kQk+Jz/3Xv0kBwh+RXi0NbXq4YE97D//vuJFsK5OAakTgSHTt1vwACr8sRfIhVxkuQ7JhvaIBQVqk/kXGlvJUOTtJ42np1yE/MZkmJwMddE9Q+cvpJKusHABTyChumoPrhoD5A3wNCpVQkIoPPFjod2Mcc5FYp3+SPJ2WY5DemQWRJN8J7dPBE5VTNC/cYpcVyfdklVtE4GhyeWp/anfykyRtGYTZsCeIPmE73x3gbeNzhXCAFuL8Hr/dYBtmRoo1yhD0A39BXVixQ0B3VcV3UfpDJSmyRWi6IXNdKbJNjweNcnIMKfr3lo1lUYnC7gkQ2aEm+uRyJefvll20i1WpcQjMoMgIhtVVutw/Tnbcmpw6zLU8GbD4DwbcxRx6rt1S9qauyZI1KmqBelbiYFeG7j0VIeefgFd6WbWcjBbvIUxjD18/cFAXKBiJlmGbc0Wt9Ms16ZZl/nB16PA4lZKwODP+PAAGQcRPQ/aXKICD5zqj5PKE2ACELjcZ26tuvYhGfPO3Cv9pRbYxg+kv8nX3JeVEEJdDFdk2gh7YdXFjpKXuAuBw59yI2QQYh0+j1HGLUbvjwvJG6+cn9QwSEJ2kGEKzW5pKs/42hABJgmJoDbsNhuoY5ZABJEdDwq4RQxwFwEEaffdYa1LC6xO18IhtBHMRLRHEQk7zj+0iq+d4AEbwXodbxHIlwnPg0i0goq8X6mesTCT/5f/Jl9xx2Juoh8ApkB/LPR7zwakS7clj51/r13BTpMqlAb3+Npx6NOQjHGI8Y37x2aKd5vxggUIgx41kT6edW2rVK3KWvZ0ioqK+TZVR2LVLXnToMGWatevezrJ6OufryZiS+m+riZXfTGZfIuf/DW21EtpUay4P12GqD17h9ffKF1jF5W2KLIuvbqabNmfhqcXV/N0bD5ZI/dQh9sNNv/kANtyYJFtnLFyqT/7frJpxYFMrUfgHFh/O9ttEOzv/3z+t13k2JOn759lBCKPcA8RBtB3T388CG6bwDQe++9q9oyvB+iBB07d7K27dvbP+fM0VqnZIao9SEWQX6B5shRo87R+LnvvvuU70jNFdbSATsN0Ock++JY83wjADyJ1qydXId3hOFLlAZ7gmRTxiLVw6f85Qqz0ta26rUS9CR1/fbzV+nnrF67JF1k0WtTrXJIGFTt/v30oAApx2FQjQJAbNq8yU7rG5K2tcV5Y2z3O82BxNTzD9L6MWDAABmYclTi+Ubmu0VIFgckInNLXh3GKhu5lNgMgUoac6lSaopEF1Q7Yus2rakkTCPpyu/cn+d70g54hJGWHXLLUTr3mxPfFJhbhuzrpo0ylteuX2uX/D2A3qv2nqz56aZNkS650uzQrUdo3uLcvCvGzvtZwUvxi3V7WIvCYvv1McfoHeIwJC+iR7fu1mOHHay8Vbn6Cev/vPnz7OVXXlGu0N6DBtmFqQrwTQ3ZjMaUpji1jOENhnp6HTnQ7K5d7kwouSge0g+xV1QYOLJMaHvWVWw3xG5YdwG/uVm5SoimH/OOvCAlXnrWM5zTzN38zXvh+XG4YV+SM+F1YohcSuWzpKXeD+dCZIj9eA+iE2dnW9t2bUOB1tpaie8QoQBg0XcdONM3sLUpyGyZmbZy6VL76KOPlBxNG+PEl82Hs7gwrN+ysRDWwS7J557rRKcSGKkNjkIli8faYnJkFxSon6XVMd1+cRvBgUFiz0TbPHGMuUpnpHInNd2iTGzGhjWrGotLWtoalBy2VEqJieJaGKBKLi4v12Blkps1e7YmFR6GwQP1B2MewzShscQkZpJUkL3iOOcbu8fYpT+dJ4/xxubUD66LrjENQySic5dQaRLwAPWIl+yZ/rw4/vbK03QE9+YrCaq4OAzY2NjcO52ea0nSdv58/XQaERMYHgk6IgCF6AMdjI4CAAAk8B3bzJkzbb/99rP9998/VCqtqdELB2xwXdD+q6++qqrfeH7prNCujjjiCJ0Dgw4u2957752oB/HimCSUxBc5+4AMNhn38HZjvQhP6E0iOSn+mnP+XaqVczmnV57ySJ/hXThXztGugwhPggfU6f2kjftUxCANQBztOh2IY1wWTCdJVSd3iptUj/6zLa025eeIn21HXYrf+QBI8kLigExXYKRteHZFIqJSFRMTbezInokI6o+2dMG71LM4r5FxktCSPFkpUpXSnEMmBwcR/OT63IcSGRtZlOvkkZIiUDa6z40JdcY94kr0igar8k9c3Skqf/n3qpOSm5NUWn/77bdlGBEdY8PDRZ0IFCFIHl27Zq3GXf+/Ngnbf3n4LzUm5O3EAa3iSAHgPlEQNX/cG83kX2l2bvGvQ3I++Riij2Taw3+J+zq33qlNKa6rd4PGucEI6Xdro0056Wib93KIKLzQGBj7CYhoHQz7btkBZOxxzJnhHbw0yp7bY7hlfR7lYw+NVm40BiZ1HK02Ex0p1g1hvph6u6uGBDfmNRPuiJGI4AUN3SBDDhAHDHiOvb/deOAj2ufC107WeQfeEwDop2eGPuZ96I1HgnKJJ1q7stIEu8VG3PJUaAZnyKRBBI7m5vrpaRBxGryj2IpxTR69YbTd92+RWhUX56lpS9Mb3cyop4x2T7dQANvmhgLYMX4TgMT8xWa9nCXEuwtBoKZtptn0xWaeO/lzgKXZUcmfhffeq/5K/4fOQ/93yoD3edoyTVX6uXM1/7zs4QeVVA2IoJ8zb/u8ijGq3CJoskSfND5qrTAnz9q1aS2PL04s+j489MqxFyWn33nECFsyY4ZtXORJLOGrie+En+f92zjN2x+8+bbmwN123VXc+3nffWdHDxumqsMLv//eDjjwQKktsdYShWTc7bzzzvbBBx+IVknkhITNr6GtZGRIdhJDqnNurn3wbghLER1nn69mz7bsDRuMgFK3qATj+3QbNEgGDlvDyjB48dIu3rZNhg0a9xig3bp2ldeXNfLggw+xfffbz+69524ZSaz//EfxDc+rIvD1dfaLnX8R1GyUnhyUtZjr8bJ26txJx+C93nvQ3roma/opI05Vm/Le8eS6w4d3s6WyQveDIhMUs5bQj7JzYlXeHFHQPpr5sT315UNm+w41mzzfZrYI3LxBFtUEKs1mFe+iKvDpzSmFfLbzV1fYgEkD7aspn8voEh1k00bbVlNrR/U+UodN6H6zHfPZYDkIP/r4Y6kB4WzkfcDF32P33YOKUnWN2o65tby8lSJKRF2I7uCdJvqBc3DHXjuqTzH3KPocnZmt27aTQch6sHDh9/J0uyOIvk8bDLg6AiOv6MwUt9TsqanPCAQRrbjhL1ObaEBxPhmSe7S91jUq5a00O7zmaPUhvN6uNDT5tSv0vAfkHGoVmyrssEMOFUUdx9c+e+8tGVIiaZJ+r6xUMjb5ALvs7O3rYIGbag4c0m8glSdRns6ZSOVemdkVu/1WcwD2He1AO2NrffP1nEA7atNGHnfuhedAylflCRrM+vXpb6tWhsJwTvWlf+FAJmLBu+Cn20Wsc7wPrsVPHA9QpQAISPrLIV0Xak9I2j8jo4kVU1Gh62CrYpeoCFx2lhwQ9Ce3D9zp6p5+nPhEIDgfY5eN3Fv2B7xwTdkoMa8BxTIic1sqNgfFzrhprMV8VI8eYPeJdRLtE8+ZbQ4iknOkhI7cYctcKTp8LA8gdkwsMix1JowXQrR40hngKDoAJGQUFxQENZ8NG/QATEw0xh577pmoOXFxRRjiYuz1CNy4cS/Szxl7vHgBjLhI02BeF6Ft23aKRHAPvHQmeSYa1751ao74b5s26Ty8ePZnQNChAAO8aBn3JSW2paIiGSx8hpYv98jL98RtOgid1A1ogAhRGGhbDDivU8F97LbHHtIypzMCABzVAiKkcJAFbQqZumAgck+cgwWCNsbLg4Hius90QJfh41zIZOKhkQEMsCBsRQgsyng5/9IBhsBCDG+5Ec9zKDLjRUZSkSBAAAhXdKTI3U+rEXHPTmlSEjX7xUiEqFCxZoQ4uKBm6E4kTjdXR/KO7ioDKcUBT9xO07O0wMWcgyRq1QxAbKdGla4VEfMVEmpRpDmlQ3oySFKKYKJexYEmAzjmUWCEe6Qh3YcZRD5GkkiEtyvv2r+H0xx/d1oXfzMJS9IwFrYTHS8nVBBXdWgVE8yWEaUyyqkKvfQX+jT9nXNIySRWLHVgrYWpscFaoKOOtF9dnYrNbdu6JXoQ6xRFZPFCXjC/IE8cTowd+mL3Z8NC8+Wv9tF7ffIG59CYnTX5SI2zJwr/3YatGmQv9YyWrIMJCs8VDNW4eLjm1fDmo0FqDiLS3ibnu0ZgccDFwSA6qd/58vI6iPB6FJ5svayuczKBTrj0LHl9WDwYY49/F+4fIDHm7BF254XRGo+e9CnHXZBQmryv0XZTv4o0ordiwuxvwk3d0GdcQjMM8q6Zdt3Ch0I+gj9L/Hn5+2ervefccbKO3fGcRxLlH67x9uMhI9pVmZya5XkfAIlHJ5xhIyujhKJXccVgcBDhMuweoXg9NkUKRJxfMcYuiIXEdnKrPlIFABKePO31I8AgbA4inDa1Pjh2kzoTPwIRHgWJ7396vO3/DpAoefDBJJEabxtAGKOevr4dkIsRyW2jL0j6wH/2S831U0VPgo5DP2+8IhhL3Z59RmMctRt44vmFBYpOQBnIRNnJ6ySobkEA8GkQUQjtgAhdpDRNjCVRzn7xvFAFvm9/UVtu+8PN1qN7d3vhhRdkkBx88MHWg/797bcq3PrWm2/ajA8/tGOPO1YgYZ999rG/vviSdY8L++ADD7Sn3nnHHnjwAbt60iS1yW8n/NbGX3KJdYj77Hfggfand96xB++80yaNCx7o306ebOOnTEn2+e2tt+oYvJ+NsYDUn//2N3vuTyF3adptt8nZhZAKMu6XXXaZ/eUvf1GbYPxOnDjRzjnnHPv44491j7rWDUHx6PfXXCPvPBEG1klACPd5/fXXK/LA2gaP/v3337fnn3/erjzxRNt1+InWu1/fGGUIeRBOAWlZXCxHC/WsGHMFRYVSrbm86/gfv+7Dhpo1/BhEfG672x4bv7AnS0OEcsSsANSfHRhoOftkPNfU583snQteldG/jWh1Xp6NyDzdJgwPlLLD3t/NFi1eLGqb56MBIIhwkfhOXQ2oSdCmWJuJzAAimIM9zxJ7gwRdpGaxW5hLARzQZdgPYAI1CkBHcTa+Z95GlWr31/cKz+3gnTmB/9FWv+2i29XnLn0ghizj3Hr45qN1fZewx8aCwtOzRw8BQRybUHMwyH//5tW6xMhe51jHDh2tYtNmRR4OPfgQ2/mqnezbG+da61blWj867dI13I+zkzbxCzfTjK6U0Jqaf57inREB9Sm9aWq3mw66NlT7bmzU3E4bAWigJKq4ZH298jfWrF5j+++3n+hJvL825W2tvFUbW7d2nWxbKastXy5bCAeuU8s82Z2/3RHNNUTnK6QI67rgQKip0bWlfFZQIGoW70ZJ99HBBMAmVwmbkbxhKoITmMMmYr+EMi4nW7XN+eYbzScAUr5zRVNnSjh7xCnS2CAIJlCrZO3qVQI4blfwGhLnLH2QOXv9+qCwmgIRCQ0ap7QrRUbb0Ot/yQZCACiKsiiXIwruKHAQc3cy6qu2NuL1hzbEDXmCLROqbxg5GK9seEicziTVmaysRP3oxyM6UJb0ULGAnCcCJwpClIlftSqRhnUlIr1UOP+ZWcpYd+4k1+BFeB0GXibgwvmW7p1Xsg2cuGh4M2jZDw1nQkBEFuh4GNdEG1wSjAiHI3LagBfJpMdk6PfA5Mg98HI4Px4dT9ZRldP16wUe8FZwfjiReJGc8sA+JP7gYeJYgIhvvCiMIDqmwutRxUiJN/F+6AC8J4x1N64F4vCeRC1fjH4lxETj0pWWvIq08hAipQlU7OpKbmQ7SHDPn0dF0sYy9+w5Dwot884cRERZ1jRVKZ0c3Tyq4TJiOmeqr/h+aeqbwImDiXSnaxaFaL6fU7H8GR3k8FOAIbYJwEQ5KVItgrsYJVtjLkg6iiPKnef7EFGJWuWeA+F5JA5KvPaGJFyhw9TVJ5EQeRFQQEmBCCIRmdmZoQplBGWuxOQgwmUt3avuVKogqRiqtgKOmSCJjEFnwjgT/SY+N+oVRcWFtnrVat2P11wpLioMkZKYa3HbhGCInz91WKKgQls91TH6m4nYxyDGmb8ZIgPwsYZoUTl/nxO408kXish7bRwYwNKBI4ILVyDiX1faMxbqUbC5NxEgseyuzomn7dJnztJ7U2IaBbTKSiVVmR0T4aaNiR7+482mnnhR4hXyHCbn2197cvTaR2VYL1o1pfu5NmX+A5ZIqDpw8HwE/gZ3RIP/8DSFy8xerxpiRfkBAXi9CKc0ASJQe/EaDx6Z+BGIcMPBOcNDYqMAJJzmFEHSBeeNtYzGDBt9W6AyuYbQ8ZFOti1GI6bHUwAk8CNCFOvmlLN4kIMIX/5dyemoSENP1LZWms19rAkvUtn6v7O1euQRW3/WWVby4AOKRgSlpDAGfPzJwfJfBBANN98UqiFHZSGU0RiLOZMn67xtHnlYc3lNfV2itKKFlwhydq7Vk/RMdea62hAxzMy09aM8i/3HT7h54hUhQt4iyHd269ZdCdDXTJokD/Vzzz2ng4466iib/dVX2nfqtdfaqFGjBCKGHTtM8/PB/QcIEAAQiNc7iODYQ391mNaYSy6+2CZcOkEqPpkrV5mDCPY5bOBA0ZB/BCIiqCAp2aMFoX3rrX//AfbG66/bEUceqTpHB+y/vz3++ON20EEHKXIw7Nhj7ZopU+z4E07Q933KyuzFGTPsqokTBQq0ZWTYbydMsL332stOOfUUVYTOmDtX/evzHXawM0eOtEmTJsmY27VFC+tH4dpbbhJ4EE2wIdAHAW95ntDd0CjqII4sakJc129SU8M7sB4y1Kxuvs1vH3qeUwNbb2ySDXu29CQbPiu0/0e7WuLT4O9ug8MpZ1z7hmyCo/qekFRmBkSc9q8hypmgijH3yrrP/M9zTHstJCjffd69Ki5HdfSQd0Ni9EbNt+5JxoHotR5Em6uq0lrKHM06qmj1tlDclvoDODsnrTnKeqGo32D25NdmT/d5WuvgiOsDMGK7bfQdSf4QdsTU56PKQZwvTv3FmbJnMIgxgOmLRMEkFVzcVMhWOUXV1XbiCSdYpmWqzgQ5GRe9GSSNXzv37zbklCPt8VunK0oy5NQQqbF1oBnnNv4/ABHt4gOkHEt/GPkHFftdvvSHJDdIBeGQaW1oUHQBoQSiVN27ddf4hOlBPRXsOwzyys1b7OOPP1FS/l577SVb1VkjXJF3gqIW7e/5bjLeUb+MtPTFCxZq3gGAKYk9yj8TmRD9MNafYJ1UPabKLbJ5Gffqg+WtVAiQc+CsTdOacM7DhuGaA3fZxfr266d+4OI32KJKZo5MHe5T0Za27WRrkePjdotH/Hz9d/q0UgpimQY5+qNCpDOBEvn8SMt25pDn1tIW3I9ABMyJGH3iGRWJIRJB2IQwKUoO1XhhokdZHD/4bnDvAbtIvM6eLXTMAyuCEEGEG4Fp7pUjGQ+xJBWOXT0oeqKdc++NBwAghEMDVok32ahBxKBw3p4S6WKSHQMZDpzLp3kkwg1ekCovm8aEt0nFQqITSlpGoWDLFp2fDgpaVUIZXuG8vKBZXlGha9MJuC4dlI5Mu9EhPLmbl8rnRCtef/31RHcYB9Hq1avUXuzP+TkG5M9/roORx8viWjw/z+DyhfAhMfI9EYf25DySUI0GtXcgD4/RplDJvBphglSj/r2H1piQXb/YgYgv0mk5U0erTsegP6TzHmgnTyR3xMs+ApGeB9MsadoBhkJmqRoISejNFb1SxVCS6EasV+Eg9Ucgw/tY5FGnQ3ge7vNoi0drPIKWGPxRASxbaikBtGmAxmRxT3R3IOWROAdnUhuTAlPI3aC/ep4JfQ+jgnesaIArLzWGic0jEUgFUieCxOoktBj5qxzrsqM+IfhEyDMGkQAUzUKEiGu/8sortmb1KtV/UH+mYFZlpZW0KLayVqWiM3mFSo5p26a1bVi3LjKcw0Tv+RhS8VC0o1Hnnr4pusKdCdVEQ04WOakNsXkOnRvg0ZMNiFgc3eHUoyjv21cgYp59a5/bHvZ4xrG2V+O/dIpv74phi+hpu2BQSIpuOPdDW7psqcLPPXfoYX8cGhPG49p2zashH4Ln/9NNo+3M3z+hBUgJZHV1dvOZsaobIAL6kEdXmicSs+A9alZUGiyYLRfHldqjBm7UO10rOtwcSLic674WMqcBEGkQAagYMjy2KcnSbM1BRHP2gF/7eLMx515gWRlZ1u7WoDrl7DEHEe4orI2FsGNZO4EItu/jz4N9ga8zWx1tsQRE+HcxKjI35MQnQaf/LojwDlN0370yIOj/tSn6UFOH+q/9ln/H7VoDVKCtqloeRlfDUw4fDoPMjFAsDUpJTbX6T/X5Y634nrusRVHwINLfR3wWjLapKfkp8iK2rFxpY79cZJPvvkYGKHP8gAE7WZvy1uKOM64vn/BbKfU99thj8pa+8ca/25QpU2S848wiMsBacMwwQITZIQN2SkBEbbs2dsD+B9if//S8fU3uwaZNdsKJJ9j48eMFIqCUZKxcmYCIOf/4h+7j+IMP/lkQgaeUsYAKEuMYcEWuIyDi0gkT7M9//rPaat999xUdibWJfAbagjoAXbp1lcTkHdNuF8XmzLPOtMHLlqtHX37bbTLcTjvtNDtvwQIjpeZTfAyFZn/66Av7tycfs/MnX2eXjL/EXn3tdTvtnDPDe66rS4wz3ldRHrKmGRImEfU5K9O2wlbYtNHuPTK+BJ9XfgJEoKLE5oDiloyQnxRkD8LmQ7RtBBGzbp1hA0tip55lNm14oK4N/vI0mzHzI9tYsdnyiwpVqZr2u/Vv1yfnGv+r3yoK0aplqfjt5SgyWaPWeXc4BfnRXKvYHBw2zJ9EJgC6OGf/9c9/SjWMY+bO+04/t1Zts5GrzrFHO00PdUwaGqxb1+729heH2tIVgWa4e4+LNIfdf2SsJs1dTTAb3PEg0aNYp5nzcbryLumT1DtAkt/rCBGJwC7hZ5dOnaVKNOODGYqYQ2n6zVlBACPZNCf45Bhjj74AACAASURBVOg/ARDNS03/xFjNKm1aC/gaZ1Iqv3pKB9TMoB3n6P5pBxnPNbWyr+ibtBPrHgACsR8iJuRN8P3XX31tXbt2V/4Nz8NYV+5NSYnmfOWsUPUb9ausrOR7X6vJx6GoHO+H46HToaBGsjXRSq6J3cOYJflc9HByfzOzdD7syjbt26mGSqBGF8oIx0akQBwOZ/o0UUrqqnE/7v33hGaOkfMkVpdWzY/W4VloG0m0s3mea4xAuE3lVH63wxRNiPmu9BW3g7DnZDNHp7YcyPHcgB0XoOFzzx/GuZ3xzax/NPIQ3HxJaanCt7oYpbK3bdNDMmFwAbwQhDfxnv9i553DiaJEqBtpHnXgmdL8Va/u658nijyxDgAv3PeRxjUJKm3aqEYE8nR0eNcudoOJB3buLJq+vDQGAqCChgMo+AvgfHQUXj7JMGzsy36+ONAGqEq5JjnH+vmZ3D2yAbhhQaLwHvcyePBgXaeoRQsloyMX9sknnyT3sHbtGnkimGygSfEfsMF56JhK1mkZOJxeKdi94wzy9m3bNtFpYpE32p1OlcifxvHJcVLaQm0q1pdQTkIMVaWrLrvsl6pUR2+6dyTnhLqXJCQZhsiG+KoMlJgor2qvMRKR0H7gpcfwuuhsqQRwjyJsR3fyWhFedC3S49yj/3MgwUFKcznbtMKAwGYEHT7QEsDk/D8vpBeLsPgxgV6VEUBbTHx3ipQndAvAxVCh06tcaUx9NV0FO6J4vDyqSpqZtX2uCYorcfCKuoG6bEbjdiDCIxFc10FEOuLjEQnluBQH+WZXAXvttdcEIlA80TGNjfLktCxpYW3atpYSB8aJKzyRKwHNkYVHiWPx/ThlyilfjKP71/zNTi04yJ76LBLB6ZPNEq2TdcV5vIAIz7mO0YhFr4RoBCDi6gcbgyFvZptahM8dRHjS9LJZIZxxwcCorITdf9xLUtPp2rmz5WVm272nRIlZ1jWuE4VDBtwS1JqOHX9nQkWkb7DQ8B5uK4jJsgAJ7iOui52GLrVlG8N1HUSMufB8jcfbiyNtymlGWCiVTXUqXF/e+diACP57dGJgZbDqXys+XD8FJEKh2KYq354HsT3Fu4nqFKMoY0+80PKyc63s5iaL142nX0aQ5yDCgUHIfDFbHX86iIg5quYiXH7pvikg8XoEEX6ueIr/9R9Fd90ZC3RR7bg6zNe+OGdlaQ5ed16THGz6hrNvu0VjgLmN+XrM3BCBuKD+QuswLUR5dhw61NbPn2/nfzzXxt84QX0JOsNuu+4mIIv3GC/kpZeO13rz0EMP2Z133mnDhg1TTtyRRx1lkydNspdeekmJt78ZHKxZjyoQiahp29r2329/e/GFP9tZxx1ndzz+uF151VWKal86fvyP6Ey+z1UXXqh9RGdSxcDGhAL10ccfyUBnGz58eABOVVV20kkn2e9//3utpSi6TZ8+3Zb/4x/a74W337Yv5syxP9x8sw099tf24p+et8svu1zPcfzgwXaMmaHF9rtp0wQizhg50q797jtJFSAAW9ejh73x/fd21G497dzLJltNdoFdMn68DT7wAOs9oH9I8s0IzhQiQGSnKOqaBbXTpFa0FY/o1q325O0xaujjocdQs9r5Nr9TMKxcHprfm4OInyq917bIbMGns+WF71ewl325cYZRzufDwSHCgiKTb62mfGe3ZgcKV+pjG/nqKBme5WWtVNW5vrZGVY5Z99mYM6UeRAHfTZsT2Vf6I2spid2AiF49euq5iXpIk78gX3kj3y9cqOTpC+4fk0hR9+1p1quP2U69zDYuuMDuG3q3FWeZVdab/fKWA5TEq2rNFAvMyBBo+GTmJ3KasgbgtCIKDeiB5sPcR40I5QdU19pBk+PkTGQy4oTXn35V7+jII2nz2Co+lx8dEjDOu2SyCu1N/luMGn240Qzg0HxzsQY+jyDimo5TFEXHiQotl3lZkZq8fIkiiAkS65cgjsDzHXLIIbJTvp37reyUkhJUmoIDlgg1DmCnw2OMc4zLujIueV76PBK6AAQSsocdfYxoZkQfaX+oldjKuXm5ovmzVjJmWDtLWHMLixTxVEFAjPCsTOU0OnMEOxpAzj1jNwB6eD+0uxRFY16Si9pgqIsJFEEC63YB9PPiFra1MqgruqMysfM855X+5iAjVevK67BxrjT7xJlCnv/gpRZoC9pLKpxiCAWRGkUiZn/xWSM3n6Z4uGfVYsJrFVWr0VhetEjqFIAIHhzj1OUw/QHJNNcWDScZtVVVCSdLxlVMIEpLu7phj7HH79wkak8oMlAnwtWTeOEeWZDGN6XjkZBr3Vq8NacVYfQ5xQnvEZvr7VJozj32noDK/pyDwS1PeKxeyvUw7EmqJuzFwkBHY5ABFjg3JdI7demia3w6c6Y+B7AwWHkZ69atld44HZb/eCFAnkzs/OReMM7o5Px3pR0+5z6o+uvhKPf4i27mnu5Yujzh+MeCPNy7U9EccXr+RGJ0wmuLUQ7nzQFQOL+HvZSUvXmzBi3vXJ2HYiYRyBDi8zBtEoVohooFImJeQkIjitEHvzdPxnbE7Ps5Uk4DhQQkxHwcT9hOzh1BCe8kiQZEg/5H9DrvrxHoKBJBTlCsT+E5EfRJR/dpsJwg+Kgg4/fg9U44vXu+iQzRllDqoDOxgLtXVPugh65K1qEGBWF9I11IpSqCApC/OwcQ9EGOZRx4/hHXDF6bgkSdib5Isbl1a9dILUQUtciHhM7UqrxMoVj6DJuECYoK5VigfenPHm1KU4DYj3MxAfpYe+KTt+z0QYfKw8okN31BpDRhhDtNKNjv24MI7PJmeuAOIvKKmxL0PHdgZUQpyyKRdtzY06WdDkUTEQSKXUFHwRtB+0yPeR4OIq4vGJ+SjazR77QhP1+5bUyS+PzKS/Gm0yBiWuemYkgxeHFp1Qirqq6yu48KclVFwypty/wQofBid4AI/jePRKRBxMridtb+4qAsY15QLl14DkdfakFPwgyR1jHq4XPVJ7rc0VSJ/Mcrt9n+8UOiFF4EGxDRM1UnolXQvbD5wYGbgIi0J5fPW8UEiNe/Dfs5kHD5WFLivfbET93L//RnHR59VOsV464gvyB4gisqNKaRw1x5lifVb38nm66+UmOAvu+FS5nfAQplNwQKSwIingj8r+veuUHrzw7ddlBxuE0bN8mri9cd4wOjHA89eQIY60OGDJF0ONr+AwfuasftE0r8DTv4QLv3rUBnqmnTWiIegIgTDzrIisvKBCSefuZpO3fUuaIzsR3Qt5+iF+l9npk+3UZdeKHOk9Gpk6hG0KCgGjFVMjd/MGNGyK2KKjOM8cN/9SsbOXKk1sWD+/fX+QERy9ets4svudj2/OU+9smfXjByLAARREaOXrZcIAIK1T5DhtjIM86ws84+2w64/HKjhYdfc42dNfIMu27cSNv9lwfY8DETrE+/vgI4x5x0gihjvJdAl860vLh2kPWlKFFtjT04MsquOpJ1ENFtkFn9SpvfOSspBkd1e7ZDW8cQqVOf+pqtnm3WdkB83z6+orKZ+vApb9nGjZV22EdRaYA8gRunS1ntyXG97NG2MX+qCVvYOW9fYHXVNaJSdmzX3hpra61Lx47qD8yPrC9QXWAAeCQCu4A1ASBBP8BY7tyxk+b6stblsj+ohYERu3rdWnv/wxn20MwHwo179NEdNtFBM2iw2YF7mvUoe9g2VW628jblNuef36jOCHM8NBrm5j69+4iuRF7HYYcdpnmTnAz24b0vWLDQTrk/SMSaU1JjEbkVK5ZZhw4tzWpjFDaCiKMe/7VyBLAHenbvbn9875Ygm53WUEk7mGLQZ2K/qzT/ugIV6xf5o77uETWHdoXxirOLOU6UrO/mqX1lY6Xk5pECXrNmrZzHOH2hcNH2tK/LRmMgsyk6lJenCAYsE9bLnMws69e7j5W1LFXbI6WLBK8KKyKtW1go5zo2oaj9JS3VprVV1UrIVkSjtsYqtwaZfqfb4uCVwmiXLkmOBfYn7cU+bmvIDoNuzViIlCRsA77PKyiUslMj0YjIeEjb1HqoaAc5E0K2ljtsXRq/mRw+12Itl/JqDBRQ1BKKPI59Ip6y+6E/Qe1ctWxJI9QhbjQDNZisbFWv1Y1CJ0GeMhopGLiENDyxhYdlc/qLvNx+Q27EEYKJtCf3did5EZHmoYp5sQgXN7t02TINMJKJN2+ukMa15wMABLguoWKiBvwEPGDgEB5Wp4rGOR0tSMPVCUXS6aAleViRe+d3ngsDw/NAuE88txjNcE5pGxp0p8i1YzFxzWcHHUQx6HwkrsIxpDNzHu4NrXPJcW3bpnMBfqBfETLkeMlymel4z7NgsuE5lexdWKiXJZpZrAydUJkincm9144w1RHg8NbUhGqXsRKvDHQ3hmO+BMjSowlcxwGB6Dhx0qPdiRDRuRIKFB0JHXXKuTvnLgLPhJ8XKVfpZTkBkZFyJM++qwrE3I6EuhP7no5vVsnaz+nRlTRlK7kex0SwJUqWX8vrODi690iN17+g7SL4pBBbmmfokRhPHheIiMDLwYz3ZzfUPWHd3wfvBAUPPWdUiRIAaAi0Jc4jWlNdrWXlBN34MCfE72MSF/fi4UrPSXFPugBoXq4Sq9kYC++8844qopLshyHEQkFCIKcvLUOfvFZjnwmW/dGhribJMY5zV7fgGv6O1J9cVjjKv/J3SIJttCe+jfkSzhlwkACIwGH1XkzYPi+WJ019f33xJdambUcbtddv9Qx5gwKQmJgRFLOmNAYHQX0MEYy78Awrb91aFWNZHNauXmPlJaUqCMn9PDAmFNLLGhT4utdOukw/uV8HQPz915uDV9rVkwARV759hl2/W8wY9kiKV1SNxsyEcafpXNN+9YyOB0So7avCO+iTH4xMpy0BJLxOxLSY1OD1IhIQ4UaC14twSlPzQsk0Y2zjc2aN0jsERNBSP2e8O4hw4oHXhHDqE8cBIlZXm+GlZZsTk6w7hj+TLWpvJWDEv/jfBBH5d91h2Y3BgUHiYpvWbTQn0p8B7KwHLPCMTygHUEaqLnIeWtOz9XrxeRted0LywR9XTdN5AAeM/50/+0eIREQQ8ei3j8moKS8rt80bNlrV1irrveOOdtXVV2kef/LJJ23EiBGiX7CuHHrooTLgfnP88fIAH/3rY6zzujW2zwFNIIKLe2QCgIDS0gszZmh/1jpkVtn23bF3AiK0z9tv2y577ql9ABFZXTqL/nTxRRepOJhHLjXnNDSIB//LwYOVTI2TA28wOX5+zd/fcYftM3iwHba7J86Y/fvXXyvJeso119jQZcsEIq684w7bc8897ZRTT7WnKxbYu9Vm95V1U8HL7Poq27QhVDXst9uedvXo0+2dl1+0l/c2u/vgqXbDzRP13UVjfmd5WZn2hwevt8vPnagoxE3X3GA5K+KrcOqLG7epyFxl+9BhfwpEPBAB8bkOINgxXR05+is+Pv41W7d2o7Xr0NH2fHV/OUDe3PeQpB8cOrdJxe6oG060nR/b1W4cG5L12a7uMMXalpZZm1atEgCKrYHtwpoJr5/5EzsGbzefYf+0ad3a9nojWNaf/GqG7f37fe3p05+wlatX2cq1a+zrf35jr34UFOuSrZm4EZ+PGz7e2rRrIzWlnQfsLOrqfQ/eL0fHIQcdbLvvtpv68crlK+QYBlh8P3++HT30aFFuWEM6dupsh9xwyHb5XqpEDSBIKlJX2qFHHGtt27eTl5zaOdDer5syOURv45yhe03JhpMbN3n0JNlK7gyjLbC/sLH4HLsOY12RlMZG0QOxm7BHsHP4nDbda489RR/C5gJIyKmWk2NziUpkZUnIgDxUnMGsv3svCED91dJXZJs5LZdzMIfj4G2Lc3rlalWvLqXWB/ZNZoaKEaJIxj441znvzm/8AjmwZFvefqG91/0K6/LOuRJrYL1056vTjbG9VUYhMmLc3uJ53X4jEoEtJhW5xkZFP7g/8m2KS8vk4CDaleQZRxvBncppW8pBRsLEwN6BqZJiZHjegxzQ1dWy96Es4vyk3xLNoc+6kzVjy6YNjVyMiTC/kOJlwVjzpApuIB8JqSg9JiAAsABkRKnDhHLiSW/S2o5qS5EL7jfvSbOuiqMkFqovt2hhNVVVeiGr16xJFH62bauSnBsdAqOGSAOGPw/iEQGQMx2OzoNBTmSFnxyDR4PFlOtg0mA4eUiPZ+Nc7KNkOQBP5EUT8qLRAAQa8Lm56ri8XPZzryzolfNw3ygcoPSE4Sj6Cwlh9fVWUkLILCSmcF46MUifwcKxzsdjULCPF63jPIRA+/buret7rop7m+WtjhEflxB1MCGjLnqZeY505EERhpg0zPvwAmueUOOcf0aDe8RVjXTdOqFRrk/H5n7YNDAil07GdkwuVkQn1khI05Hc2HdjOclNiCG4JKk7AhhdJKXk5KA1/ZkGinvpUwDWKVUud5buhw4MlMgWOYd8L+/BdtStUNAlAWKRuqX7jFrMScJ5KrmbAeg0MEUZ4rldFo/EOY4nFEq/4D7Ik9CiHiuXV8PNjiCCc6SjEZ5H4fkz3INT8AKAQFggFJzjPuhnH374oXiUVVWBqujFc2prqlWUiERvIiMcr36clysnAO/UvfRei4LX4gaI11mg7ZiQ71udqmztRrCDCE8G9toSDiIGH9pE3HcFoaKLrH27znbOuQFEND4bwNTUM8NcDYior8q2vPyw6p9/0fkCdC1LW6qPr16x0opy86USxVicNrJJy//wQcFt9vqscEMTnxyd5D39/bYL7LCx04LEZz6c7ADert/t8XBhL4DkC3f0ql08Zrjmhtv6BRBhLjUfrXRAxHzrZUMtGADUkGB7M1owAInuTy42JXN7XuLv4roUQcSsldsnmwx8MyY1uHhWpGqdNelsG3BvyAf5ORDhakxeyJoRTW6E15ItidGF1TG64EDilS2WpLq/H2/PX69HNLysxJ7xe3/d8c//sR+Nt96cjKeC3Dy9/22VWwQimE9ZRwDwbJITX7tWAIKkarjmFWOa1J4abrlRlYh/vTkmjnLQILPnv/yLZE7xgLKYO4hYN3eu5fzxD9apQ0eNxdycXIGIupo6rR933XOXwMVTTz9tJ598shEVf/e99wzp5fPHjFF0AFAw9NfHWO6atdvRmbh0cxCBdOvM70P2CknSLHKDd9xxOxCR3gcQkdOtq106/lK7aNw4G37yyckYlsTr4sWiuHz04Yf28MOP2LvvvmNHH3aYHXnccbZH1662acMGycW+OXu2ffjOO/bwrbfa2VCRDjpIid4rPp5po8zsoe7dRbEatNNONurwg+2+UrNbKs229e9hr3z+vR21R09b9t0Cs1yza+56TPc9+fwzbEJvsxELUl0jZRhfOGK83XrTrfryZ0FE/9a2pWOm6kQ4GGe8sbXKCJ04VMAJ27mkt6TZNYzTaWb//OxDeasrK7ZYzhGBSzhoRpSL5Q9H2alC5cP7hjH/7NiTE5rRxH5TrFObtlbesmVICI4RXdZ+bC7UhJg7AXh4sF33n337/2VgCA+mrnHlnlfY9ZdGCpXfB1OfewGYN3meCK6uOnCSbdm2xaZ1CXTGh1pOl7R8WUmp7b/vfrZi1QolcBOJ2GnAAKkY9erZU/M/6wWsk0P/EGiVSeTTIzkeGN7J7KpjrrQShCxaltiYMc0EB7LN7rv9Xht9QaxmHuf2x+98TNeYNWuWog0utypZ1YIC/Y199a+534bK8m3aaA6nrUhap79iL3VQQb9qy8zIVF4J6xPGvVcShz2zfsN6nZO+je3F2vfLRQGkvVjwZ4EP/vM56xfXxu6DmtSyqNg6tGsvOhkF5FajALhura3fuEFqTcz3f2h9U2gjBxFzzJ45J/Bw854bJql27huDPJHmjw5gbCnWdr53gMB+PBvSr1CdsMPcTuEeWdtwtLdoWWpZObm2bUtFjFbkCjD5Rn8DOLKxflVXbdtepSk68mVTRZaQ54MobyJeBzUybGPsbrFnIh7guIw1K5Y1utccVWcVpqC4TUGhZRDWr6uVMkbVlkrp0sL7d68jnCwZgBmZVhslYRkIoFA3DOE0Or+YDuAGOB2Fydwz5bkHruvVpkWdiYVBWrdpq8HndCUGIBrW4gsuX679XNuX7+hwnhjtKEzXI1xYVJRUYub6XJPjlXlfXJxcnw6HEcY+GPcexqZzcQ2Fk2J9C64FbxRPDB2Ye+Gc/E4BGwYivHpXFvDEbfd+esVOQmhe8RrDn4EMwoVP6TKsMjSbRRK4lvIMYocQkEiFt7biaYta3XQmdY5EgSCUL+e8HjqTcR+RqVNz2F9FAKkZ0dgYyrAXFOi8LJZOhfIok4e6kjyC1P0lNKUoyZpOEFdvj4Z4Ij2W0tdPU5EEAiK4+CkQ4d9rAMW6CgIRsS0cRHjeTJK7AIiIsofiG0ZJR5dSdUoZ5yVB2auVey5N8MAHOpC4hUjTRW83bR8UHELlcBLE2C8dghX/N4II3Yfk4TJ13w4ieL8u6wpYU7QN6k4B9KWioLcuYJKnKBjXpG999tlnlqfieY2awAERRCLQYs/MYvxvte7PBACw4MSjjCgMNR4omKQ+FTm1DuS4JmPWRQhu+ybmHnACVxBy69K99y5NamZjPztO9/HE2ujR88U5LopXFZ5n3br1sHPPuzx0jWczBCCmNjaZxdVVwdIASFRbvo05/1RRmlqUtFDxp/Wr16jIF++N+33q7jDhD4zEHEDEVU+Otpm3BGLuHhc/m8xTOFWuuy7QBnrmB/P4+/viAzkYcm9oNHguuejk7UDE2cUPmec/PGTn6BwOIp6NXC03dHZ68psw/3sb+ULtXONhZrO6N4EIVJ0OvTi2ndMxQgFaG/G707UI3vfAvfp7avS+hm/DBogg98HrwnlwIw0iHvjWkjp3rpHltR/876cvHmtjp4WcFDfS/rdARPH9oc6E5rScHCstamHrkP0tb60FEEcUDgHGCWOP+X3t+nXi2FeP3142tPThBy0rM8POLz5nOy8jz3ndczclVYavuPQDu7fffANE7P76q+prSHaqaFXHzspPW/LDEnv+hee1Pk28+mrRmDDab7jhBoGI115/3Y477ljr1WtHu+x3l1ve2nW20y672JTbblNyNJv/PeWSS6S6xHb2xIl2xJAhUktCOQZ51d9feZWl9zln3DgbctJJIe8hK8t+85vf6L+cA7E03At//rM9HyVeWXfOOuss0XeXzJtnD956q663s5l9HetOjJ88WTTeZUuW2K3XXGOLFyxQt6V3kkFw9MiR1nu33eyP48bZ/QPMRi80O+iYY+2YM860S849xobvafbse2YHHXWsnTLqQhs19GAb3sXsdwDXdGmBmIQz1ZEugD8O/6X5rhdt1nnpMrP8oba19TJrsO9+BCL6FkckTKMxhNM8fBgtMBZ9TJvZx2+/Zps3braWxzXlEy1//lLbsKXCzh56dhhAqRopw4c8Y4zHN0ccloyv6/e4yUqLSyRcQbTfc87wQJMQTPvnZOfonWAMExnDUGOuBdwOfiB6K6ID4cLfXKQoxLvPRI+BSyszX6aLtLU2u+XYW0WNKi5pkYCIh0sfVZ97/9337JeD9rEjDz9SdktpWYktW7rUBu4y0Pr36ydjGs89tsll1Ixw4MAcw+9EFrw8gc/vTk9N51PHOeexpx+zM848w55+8umEtk3fmvHBB3L4MiaYmxmP5LJ6JXeun5uXr8+wU2gf1uFrxwRxg8NPH2cHHnCAam8gq9qvT1/ZNyhoLl2yxL6e87X17d/PPvxwhpQ5SbCGBbLfRwfY9HbTNUcgwoFDYMP6DXoPVIru27ePHA4NDY3WqVMX0eqxNaCmE4VgTSWpntxXgN/rh7zaJE0b1zlAxM5fXq58WGjBzDeoi/mmNTQyIqBcYVtSgT3kPJqqmeOopajglq0hpYB5RYqKyLIrAbrRyspbG07Auvqg+LhmzSoxGvKhXxUWSRCJebCsPEjyYsu7Q5Oog1fCdgcwfQ+7w6Mi7Evb8jkgTGkG0bbRmlq1raKRmxaNyTLkoSkqLKJETPDY4wVtrLVP339XVfJ69+kbq0TC086SXvOWLVutujbwuFQhkAquUDEoFIREG1JZkS5AJ/E8BDeEMJ4xToXOIx+OhmY/Gp4bpcHINWCCRE+bvAkMI6TKOA4jxtU26GyuRMD11q9fp3OEF5YlvWXulQmeBYRzczyd2GXYOAf70GF5BoxBzsG1WKDELYt0KChMRCL4z+c8C/cNzxWeKAW3OMbDZZyXa7KYAYLwTPEs/A0Fg/28baA8gTh50Uw8UiaIqlKuJiQenVN1Ipp0Pj4GcHYOnuhtMkyR2qMDojeNga8oRKwmmp2VvZ1KktOOeE4ltYP2owHuWsfb5cWwYzSAvcMnURPPkWn2k0PcmE+SemIHVXJz5PB5JEXX98rnnrydotAlEZeUoeRJ4kn9EpKD0+eI0RM9bwQADj4Vialv0ETB/Xi+SkgwzrK8/FCtGMoan9FfABa+icNbVS2agEc4AA/8d1DCM3ofdENXErDRe84zc27ncDr4dKPeE575nn7Hu9G4y8sTiCUK5upiFEiEZwxFgT6H04DIQwX0ps0brbqq2vq9FPIXlo44VvvWVG0ViHA1KL7zdub9OuD1MXj3mhiFcEPAgYE6UmyZCDDG1B6re713wUvBu+ffuyetxfm289ylqhMxtDEYzy9nBOMJIOHKK5ovUpQmaXxHyWMKcsF/lxJWVZW9+HBQK/IoQPtxb+m7L28PvN/jLfjMh0VzuENV4MwmIOLdsGrucmCwbmZXRkK0e01j5KVd93CcAwaABHkP/P3o2EFyvky582nt4yDCE0G7vxTNem+7CCKqLg4JCg5KqHa9HYjAjo9RkRGjT1fdkYenB1QBiJjY0mxqYJEkW/QzCkg4iPDkan8kzxEHNKAX5XaDg4+/jqNMndmFsSZF2tu7/dX+5/8qvu8e9X3RGTKzkrw9oyAZGQAAIABJREFUxhHzsJJUc3JERVIUoqZaHkXG45axQcLSt8abb7ItW7eJR33JUcGTurFzEMFgKzVvzGK7tU2+bV271vZ841UBa7yIKLm0iXl7ixYutJkffmyffPqZ5jXAO/MQdYSYd1gnJQmuqHmjdVq63FJ2s6RI039j0C/os6M0/PHC4mwgrwCjHqlXNvZZjvIm7JMuXeT9hofNPqIcslOMHEvppm1b69y1q8368kvNy+6oqF60KAEIjD5UlkIsJ2yYRlQv8HgN2kAQDTOyzIozzJ7d2ezixWbzsXtyzYrzzJ491+zJP5k965GHerP7jjUbxIN69j7LbKnZ1KDImmwOIvgAING5bpnZm8VmO1xs1jOqEERjdm4se7gdiCDvweWlGS+pmgQzhoSk9pwZ4Twr9p2WJGivfuoMq21ssLfef9e21dbY8yeF8astVWfw9NlnyRZq176dlbdrI+OYdXzFsuW2af0G5UqUl5ZZh7btrFPHjsba2zu7v/1j46dWDP00I8N6T+rXpAzn5ybKwLSSLo7u0c4YuTxi/6HKpyD3gesuXLzIjhw6VGvOU08+pTkf+4hoGdXHDz7oYNtr970sI6PRNmxYr1pB0FfoH1M/ilEPBxE+QXi3B0g4aIj7jL/it0FtMifHJk+4Sk3zu8lXaL3Bu889cS9EFlADJJLHesJn0IbIJWCexjn3z3/9U3YHFZyx1zgv+Qi3XBKcMfscf6ba+aQTT1Q+AgCgctNm+8fnXwT6Yts29tkXn9iadWssNz/frlr7++3EPq7PvNG+GR9efs1pf5OjoWeP7tazZw+9l4LiFpaRV2yLl62wo9oE+tNVf77B1q9ZYz8sWmCv7JSa6SKV7q3yd62srJXmmUXz59nWTeutTWtsW8oVFAtIYA8QndiwcZPl5ORaXn6BZWflyg7PziYfNQzLnLw85cSQXM+aLZ89keUtW6Tmxu95eTk2oP8AFbRbuWy5AI7nQuLo3bp1m5yo1EhrVd5GxWaReVfucxSLSXJWPfnana4NDYGBQv2SFi3Upp5a4NT5jJrqLY3yfKpIW730dPNy8yyLSYmnyM60DcsXWXZWhs3/fqGVlre2Hfr2V/ixqqrGqmvqxBOrrQtRBhI0aSyLvG488G5w8L1CKoQJKysDJzsmYzLpMlEz8fM7m0txedImnzkfC2Ob/fRwkrIs2i4ygHHj/HPuAZWa4hYlQYmgNkx/XF+UjoqKEHqOtTE8YZV74/x8R4fmGpK9ZFHIy9NETCgOzp7kA6urNUC4X8AGReQ4jkHitB6PvDgCFRVq4cJQxIMy6iR9U0wuSnISgSAZSMXlIqDiGBnYAIdIs+F5nUKlRGgS08jobyTfoNEaGkMJdVGQGjOsrrZOoEqJsnn5QvuE3j1K4PKkbqhy397pAhgJdC0lv0Ff84rSERQkIKJZnkyat8c7cIlWjxq48e4Vt52W5ecXiPC6DBFEOAhJKFNpoJIGKXGuD4pLwQvgSdHbVZT2XI1oxDMWiEgpZBoBYAATeAZyILokfYeEZSq/e9RNi1Funjwa6o9RnUl0qQhEVTk75pQ46PL7CYXgshMQwfkchLtKE+d1o8n7qINhQAT3RL9ivMyYMUPAgCrqqoqOtKmABEpf1fJ+ZLx4ulqq9My/Wk01E1CtxvPD5W/Y6M1H6bt0FIR+5pQq+sWDm9ziFfl/+82BBSAi22xUxTG697syo748ewMkmNeHmvUtMptyfahY7SBi4LsBRGQfuL2AKCCipW20A2P2385XvhnGJZVV4zxD+z56dwARbtx7TkJaapXvExAxJ2q8eo5y9GACImbXDWzy0jn9KC6mgIhVK9vb4PbBjejn8+v2XRo9o/G4ud37JN5TgYghZrfkh8pxE+4L3tCq0U0gguTssRa8/15votfSKMza3uy0889QBOaRPaLEbaQ5NQcRzd5Q8idAItSqb9LSR6aeLQ0i9jOzv8fPncr0c+f8/+rz8ocf0rt3NTG/Lp+5Y4rx4AnSa8+KnuVmN1h93bWWd9XVVveHP9jA336Y9C12A8ANi2K2i6ybPZmx2OqmTpYhQ1It44v1pSEzQ/P5imXLlFxN9BGvdJs2ba1VqzL7cvZsOeHyiwvth6XLbEPFJqtprLe6jEYruytU8QC28D5mnHCM5n0Sw3fo2VORtgyJBgS6bUFBoa2Z2FQ/AbkP3iE2X+HllykJlSTRVStWSBlIRS+rq+PaVqA1smVZqT7Hg8lcRmG4LZMm6fq++Tn9b78/jwsAKnpGrNU506xzf7Ole5ktjR2qcx+zzrEzzcTn0M2sc6lZ5xDEDYZeivI/1QspEoWITMGVw4MsWPt6CHOlZvM6m618yWzfaOm6cRtFD7TztBTlBIPcOzK5PueEBAmv0cJPd1IA7qteGmNVdbVWXV9rpz7jREBVjAxbCkSMXzLBSktKrLBFsa3ZvNG2VG2zHXv0tOKCQtuwdp3VIznaqtx222WgjOa+2eHaby563Q6dcXgTmudDph/mCDfkfwZEDB96urUoKrKtWyol24rELOyLaqLU5LghMc86n5tr8+fNEw25S+cutmOvXrZ65So5y3BU8p91AtuHpPhOnTpbZSWJwdX2i32bOUy8A1SZ/XrIsZI9VSHd6NglAte9WzebPy/UQmA8SmgnKysIz1RV25rVq+3www/X+sS9AYCwD/kPVX3dhvVSrNpUsVnCAkSZzzsG0pzZyCvO0vq484CdbL9997V1q9fYls0VUkcCCHXo0M5Ofu6sJvpZ7Ft3ld1jK1autq/mzLGSZ4KLpNUVs1WXpLS0xHrs0F31PX79alNCvY2ND4v4XjNnmL7xyDuU0J3+Xfm8G9ettV369TJrYJxVWcuylgKI5GGRu9eiRYmEgwAO2dk5VrWNJOkGKystlwm98IcfrBEmUG11GKcUwczLVW7yyhUhAbxq6xYb/Mt9FDnBWU8fwAavrqmS+iNBAfKBsdXat++g/B4c2xvWrQ3iSORaxJpfrpypJPAoLiPGRG2tgCe2r3JBYz6tGBB1dTWNMhyoiktBm5x8ybxhaDZCRUJsKaveNq9cbnfedbfV1NXbnnvvY207dLKevXrr75y8fEmxyrDKpnOYXkaoIxDyEdyTys1icHg9BCZa/8xzD7hppz153gMlwXkAOhncNb73BGA8+OzH4uCUD7ybdErOD4BAL5/vQYA0NA/Pdy6p6nQeB1Qc7/eohou1GbgO3iy+454IDeLNIpmbl+i6wyxW/M5A5AW4oS1vNKEipxs1NGiydu80ITiea+Cuu4o/x4YHg03gwSsf8zPmDIiXn5eX5CioumfMg8DIbWiotezcbO0T8h6yg+eKTepMhSEakRc6k+dBqCPFaADX0vExmZr2oMOpEEpKCckjBb6vEnhSCdE+56R/erJ3OhIh4zYmhnMPnj/RHESo86c4gN5OCRiKuQ4OPBK6lQsCAKQoXuTI2ytdR/oV52FCoi9JlhVOcYxiACIEmDOC9CnvAU8O/73PK4EK8GohfyIBEQJ4gVrFZ06RSvJSHJSR7EjV3BiN4Pk8udr5tV5/hGMdRHDfXBsjBTqbg4j33ntP/H6SrTmOCEu3J6MuZ3wpcxsRVw1bzglPWWN9nT3WNkQnRm8OKkUOgDwywxhgccCQeayxKdnwR3xjP3Eq5H1B9fG27/RsO/nRKI3qXshmIKJz4xk6euS7IbkZEAFw6JP4z1lvgxseIDHIZlrtlBoZ0swZnrzmBSi9Winv6uuHggcaIFF/8TxrnEb5K4RPgpfquTmR37pTQEHVb0YfvedGsMCz0DNkPQckPqODCFdfcjAxbGks4R1BRFX3ABBcRnJQVeBgAyQAEaNH35sAn5EUqIAOlgIRRCdaRwJ1cV2YV0decKbm4ul7PRoA3bNm6yOmuMffxX/xZ3NPOEtvrFX7/zsQ0fbR6QmIcLDt48Uj2wrbo1AGBeDMn1ZmSjfNTo2/Vr8CPDR14zpDKSzbOluWtbF1Ns9euP4EjUPmfZw5eBKhFixbstS6dOxkg/baW0CjobZO1Zy//maOilFthZJgjdb2hsD7/7lt7tizpd1fUlyidSg3O0eebPKZ8q4MlYZ/asu9Y5qM2HaxojIABAcCzw+1hDUQo5PESOY4RVGPOy45lUed/rPu4jkw7Hd4rLugYw41eyLmCp1WESq5a7imBQLSycGACM9X6GU29bpwSBpEUHjy0M/fMstubYbvY/3apihGSmXJFd4EIhBucAoiICJSmOZ0DoY80tFeQR4Q0frtC0OECBUca7C1GzfY+S+HyNv8l3par8oA3KcUh8KFbC/ZMBv10EdS5nlv5kfWtkN769+nr3JzlixaLNUfKlt369xFVNZh/Y9rokZ5e/g86DkRlWZ7tTnAPp33nlmkLOpiOOXjXHPRyZfa7c/8MfG2n7HTGfbY3Mds3ODxoqpCR2G9g8EBRQXHIRWeqYeAMY9907F9B+vWdQfbuHGDlCeRqH/7nbdVXX3xD4vtvtePkezt52+iHjZKVCPZNA31gUoOmwTmA2tbRaWiwERgoKB7rRZAtajbGUEunr7HeoTzFVPUa1iQ3N2+UydF57Jzsm3H3r0lAXzZiPECV8P/MEJytThqD9r/AI0xcpAQo5nz1dc29euYq0A79TWb2uF622PPvW1bdY29/8GHEu3ZY8+9NI5gkixfvkx03w7t24mCvn7DJnuogU6zff2KBESkaXfuMKPPugKhmd357G3WtVNH5RwWFRdZXkGoN4UtQf4vNR+WLl2md9GqrLVVV9dafR0qgbm2parKKqq2WqvWrW0Dlaezs+QUXLrkBxn58+fPk5TwDt27ycYlurNT//5ycHrkhnkIGXfWP5zI3Xv0sBYtWtqalcsDwybS8t25yqOKhg31Cfo1c0xurhLl6R+eP8oz8N5FZ8IGFB9e0YQshVlAyhhyOZkZVrFxjb388l/t7bffsXYdOlmL0jKFeX6xy662rbrWdt19d3lCOIcoF+J0oT8baDvpSIR7jaU8E4tV4a3hd49EuLHm3lRXXnKaD3/DbaUjsmEgMWm7apInezp/HIOJDsHGhEl1bsI50uSNuQuc07nsbnCyL8Yj/4l2cH/kM9DhiD7A12MfOj6Ny2Bq066dEsRd8YlrJOE6vNCxXDjtwEBZuWpVMPjr60OhkZoaPcfAgQMVxWB/rq3oQsxJkHZvStZVBj2JxZHLxsKA0U/7wMUEROTmh/cjIzyT5PjAzeMYtJQdSOizKDHqlChPglctCK+STUerrhYAcoNSQCsWg1GeBUpSqWrcumAEFAmwSEnB+nN4HoHejwMuYHkqypGAk3h8WrnJaVj+HOn8DE/axoBvDizSUZg0nQnpO/qnBk9KSjU8SqPl5IYZnH4LgIA3ye8JRSkvUJ18HxnvqQJzHklw/WpfiNzoAeQrchInHu+n/hlg2M/POZwWyGf0fehMjDHGEyCC5Cq8GVoYq6qs13OpJOh48cUnHxMiHqg+1NXaUx3fsbPXHZ4UgfJ3ThsCHBiDjAvGAf/vrogGshsFKS+NWu3iDMt4Mrgdn7kxGOgJiGgmWXjndTvYxkXBzVfXGNyQL9qx+lmjOr68hbnyGh5j3+nvfhYK0lXcUmG5E1rbggs/l9Oga7cdtKgxfgBn/GRsrV61Qu3bsVOgfGRNChnFX1hQoNnVwnWfsVABtubjcN3SfTbo586nnqHj33sihrfxFuKej+kLjbvPFajpYC3t0FjSu2+8xxKrsPrI4c4QJOqr6x4ZTfOVccW6L7o8iWQAdkrrNtna7CB14jUzHEQ43WnUOSdKuvGFsyNQjDgNINFqgNnUmIIRX/tP/vDic0i0pjdARJq25F7oNOXmPzrv/8R3RffeHZT2Is887VRKcrHMEtBAxIJt3dmBHvEfbXWNwUgkl8bbl78BEa/2K7BWvXrZgL8t1D7Trz5S1EAMn6KSFoq2rV+7zrp16Wr7/XKwderQQTSkOV9/rdpLFVu3yFtdz5ySnWndbkkVC2t2U9+NG6UoBiCCOTiwBkzKakWTYoXin3iQhj/caCSaw8XHewuIICeK8YvYB2N5w8aNAhH/pNhdCBBo2/LAfbb23KaE2eaAMn05QMThaSnPQWaPjH48oWMy3kY3nLN9DZl0CIvp1A3nuU1UJu+HgxtbWoaV20ILQGTg5xFdOOcO49uje6E0QyQomk30gBMgwlXgPBm2M0pOe2t/BxH83vDnM7Se5uTn6R0tXrbU1m/eaLXXtBclcmhlKNPYHESc/9hnyrX5/OvZ4uXfcGgTyHBHw3X/nGoTxwXKTzKYHDw4mKgzG1IwTMm8ivDn5dkHX6dCMxybjvDyN+CMOSjStE7rd6YcKXvusYfsCXIAVq1YKUclfQj1JvoAlDaSrFEx69e3n61ctdJatS6XSiVGJHbPlc9eaYP6m1094u+SOV25eqX969t/yZnXtVs3yaCy/rHv7FmzpAKFSh79DKcV1FqAU2nLUtk8rcvLVfmcRGmM/21bQ0SiS+fOMrJ79u5tnbt2EZ2G2j/f/PMbu+H4a9Vkw649XnkcRDt4BuTwFy9cZKuWr1CS9bh/H5+0zYsT/mpFxSWWlZunKMTqteutd99+9vHMT+QQfqb77XboZ6fYmxdGilq64Lb3lYgndHEvQsrvDkqdFjfUbNSUsUoJ2HlAX2vfrq1o5dCMWJPJVWSjjQoK823D+o2WmZFlZaWtbNu2alu9eo2VtCi1Pv362aJlS9WPqB0SlBihLRdal86d9L4WLYQpFCjPFIft06e3tW/bTkU6eQ+0ebB+TQCvT/8Bsu03b1jfZKNFO4p2V44lDgRABDbehg3aD2c2NqA7xVk7sSEyqrZWNAYvuckrgTFb1KLEGslnqG+w3Jwsm/7Qvfb5Z5+KlrFjn/7cidXUN1hJyzK9lEH7/FJhLIxWJjQ4Wc6hTk/iPIR7VN3owSBy6VBXVOIzFgIajIkfg8v1eDHmSFSm87OfwsVRZYnn8IXCIwpckxenqqexYBadHXQFUsOAw1h3QOMeXAc/fO/KTUQ8GHxchwFH8o6rO7mBR0enHTFYXH3JE4XhyGJssS/Pygvib4wWfvdIDPcMovQXxv6gQp4V4ME7ckDgHnRFMqIklwzkmO+AMlRmRoM6sHvhiUTk5gY0zLlKWpYKRKQjEaIRpRKMMXzZvGqzUChVQ6NSgNcWobOhNkA7OOUpyWeIdSLUD5r97gYx+9IW2z0PB6SSsGX8e3G3WDn7P+L0OVhQAncEX5zSKVeuVJXOh/BwnuhpW7cl+QD0Bf5zv/QpQryACM+bqajYLA+Oe7lpA6dU8NMFBZwe5X2X9+k5BZ4LEUBEZpCk9MhRnAw8IsM5HZDL05CfL7CrApGiuKE+FmqdMCbeeust27RxQ6LYxPvv/lSQPU1vXx91oO4VemJGdAh45O+uDwLoOHfvIUmeEGNYXtH4HA/URYJLOskuckYbh4UpzUHE2UuODpJ6zx2gz2+a6nJEZtdenWFUA77/49v03WkWjPa37BD75Q3X2Xujg9H0r7JghZwrBrhZWdyvKGoLzh7/jp5nxz4DNPHm5OZIvlK67fX19vXsLzQ/7PxwkH06xcJCcp0FqcnWNl1RgEY7Wn9fuSJwhVt0CPyMZ2YEssfQQJsN1bbYorrRtv4hEfIy+2f8IvwYaLONe/zY1kZwMTQBSPtZ0D2qtd2swxsrbM6v1lil4XttYdm2r+U3BMthS2ah1ViurbVvrNr+YYW2i3W1Hvruz88P0PN1mD3HFr/7rp151UyzskFmnwVv+tuxFAW/8/2ymTPV3t0ObPK2u5Trxz/zvT/Qzx3/P/V95jFDreGvTZwXrr/5zDNkoMP39iJqOMWYP5atXCmJTCoIl3/cpLSTc8zRVvvXv/3s8/v9L7ihp63MGGUHNV5q5co2aNpWXj3fVs2aZZ/s1l8iCKWTb9zu+9WTfivqBiIZfXrtqIhA9dZtSuZcs3aNVbBmbNtqrW8K/fy/sq24aoJyPoryoagGENHy99GgTp1g67XXaG7BoMnLzhF3nBG4aQM5UFVaT/ESM6esWbvW5gxronBgl7937z1yCrIVjXFOx/b5GX45pzyNiyDijtvvVGJoY2QOnFPjBP5o6Lrx644DcoC85gMnXWo2NUbOABEF3bvboIW/ssJNrcyq3zXLnJkAhtURMHBY2ygBO7c5iAgaAzY1CgWl23liYwARDhA9qrnpsd/IRmhR2lLyqvMXL7TV45tCJtMWXZKcZub/Ye9NoKsqrz7unXkOCQlJCAHCHOYZ0YJiRa2z1qFacUaliorVVlpxaMVW+1K1lQ4qWqq0tdY6VLRqnbUKyjzPhDlAQuaJDPdbv/08+9xDxKHv+671fe9a32GxbpJ777nnnvOc5/n/9/7v/y52JORiUn4icun9T8nG7Vu1a/HvLghdW/99f7bp53LnDX6+C9c5MJ1ZLxjqtLpMkedXL4jKaAzg8hgGu6EIeLjOA4IyueepatQCbgHbUXTN+u2Ku12/CCUYe/fqI0FRZON9+vWV7aWlSkJYX8ha/eiP7ph/NX2u1NbUychhI2TtZle/oP15vLya8RXB8S/GBRjBRBq8amzS/SOzYb/sE/APHmI8DiwpUXUHRbxxrCmpKVq/s2HjBrn6fCe3NSL2k7//TE6ePFk7RvO9Vq1YIbfv89rNUOH7qz9+Uzrn5kl8Uors2rNPdu7ZJzPWXnJEh+xvLr1C3rnR23h/FYkIP28jABLhh8Y9236uNbz7D+x3Vu1xtB/orhLzXbt2aMaDJq8URQ8eNEQONx+WLZu3qnSMOsq83DwZN3681DU1y1vvviPbt2/TOirqRrp3L9K6CNZ/GiF3zs7S84UlO2ta164FGkjZuHGD3vdWK9m7bz+ty1i3epVec+t9Y3hCSYSvkwirXvibBe1Zq3kdj9RLxDQ31EeoEQBgqWyktVULvACk2zdvljHHR90Prjx/hqSkZcixE46XXr37KpEo6t5DMjJdVTlRULChk8O4plj8N/91A/ZWG2HFw5AES2WZjpV98TerMyDzQCEJIFqLjbNcnpPXhE+AFVdbtNbJmhp0EjTpBfp0iuk4ATwPQ7ZjMZIDMAPo8Z+ftQDPA32q+0kvkXGAiACmITWaCYmLU0tMvjcnnZuUGwX9IReFz+Q5orVsfB8iC3wPiIU6HcXBWFOd81Ga07NxbYj6wwr5WQmT2ZH6btJW+GxSItcYLEkSE5Aeueuh5yoO/+TEoMEgmQi0kvwtHMXnnGjbczR8tbX6eUE2w3dJ5JiMJKhNcIpze7IGdmH5kH7ho2QiTNbD00eQCF/MbFbCPG8N6bSpHYXy2sk0HPZy+wj/V+LjX2uaP/Zl44bzaUQvnNFRrT/PtbvvbSzduSKIjiukQuRf7X3oHvkbY9okd0ZizL3JZHZGJHhduMeDjV2TAKKtRA7F3+2/jWX2bXVE5uyFrI77wwF6soOxgbztjTfekMpDFZruVMkVZLCxUXp4SdOBay7W+5fFg++Pq0RCHGMmLqi7ePSDaPx5xonn6/VWxymCEN696cnI64Ro3WY4z0cKIREx8yNH+LJf/ofT9KVPP/ZPfbwv2xGNHO61vn3l4Vfu1H4KF133fb0fkV1wfH/9nZNZHVPgkIcVRbs1xoWFzOox/o6dTl7Y2uosFcONfbzxg46FJ50TjtUumIuTaaWJUp645T2ZMYdGXa7W5XcW6Q/5hOtO/Kk66QJHIgxcmEvT7b6TnHXTJUvxnpyg3XWtl0TWLFfFuGi2Ayjjyx0Arst19igWNbXjs+9tzez6ylaZ7UNRs15xl2SP40LiFPf/97bE3z6qY7LheicrYct+ap6TwXrJn90r3CMmaaqaerQ+xf/Z90dWZxmfFTEuCm3jlNqd/3Q79MNbpelwszQ2N0sfb8lrUXdzv2KfZqUb3n/53TMl96cPBI6jHVuH8NrG2T91gTCKMOMTXBOs5mYFcgAJ1lPmDOYUmjTSK2PwhdGeGO/+Zq7c9LMoefjDHki628yQh5/DNRPJ8x53fv2ZnaRX715yxvfd/a0bbTjClqT8zRdQB68Jp7h4jrlk+HSRrCqRg6+LpJYfoXNvzY2TB2LaxHm4iXiuENT0zDL8HpJLdSQSF0Qc47es3t6XHFCOlVgtjr/juFa58cUDsmnbVskiOn+Fq62cWxotxn+++Hz92wKJaqnMwCF83f59XY0Udi2Uf//ETYqLy/3EwfeGWJWKDJjjrubGb3l3hXDfyLBfcjgiblp93hgqFtd5yH/3h654RPEK2YVPFy/W2k2CohBNTChU4ucl2Oj295cf1OJs7qFRo0Y5i+SWFq1P3bxlS5B50EwWbnhVlRrIYmNtyc7sJFUVh5RcIOPLzHCqDVygGCMY0xDlxqUK3NermMLmPvoaCCiXn6JosmQvvPSizJn1M3cqPRG767nZcu455+h8gIRpxbLl8l+tjsQ/3O1huXVllOS9cMFrsmnLdtl3sEJ+1exrhyzLwBQdzpiH6mWGLzhe18ElN70XrX2xGhU+KPw+b2zxR3lO2tojsn7zZklNT9W6QwLa9XU1UldTJd27FWqGguKH4cOGagZm7Zp1arBDa4P8Lvly3IQJsmjJUlm7br3k5HSW4uKeShY4rx9++IFmEmlpAKbo0aO7Fj6764OpUbtez0h7m+KxvPx86dN/gFQcPCB1NTWBZEmbMoOPfI2oYTarMdWALUEA31yYoJQql5DiV1U5EsEFIpRB9qGJTnW1NVLf1Cwv/vVZ2bxxvfxugYtufOe0a6VTdo6cde63ZeTosZKCHVU7FeTOSoodc+CAEEcmXO3B4RbXeCr8nwEZ6O29DSYs1YqatdmGL4ZkYSDKyckBBDC4zAbNRYQdJbTIskWKeR/bgQP7AxKBOxMnZffuXQoQzY6VY3OR2+QAlHExIQmwZNJtHDPNcwaUlGgEh+PhxuMCAtrifWF22d69mrEw8oFmLyicRU8nY+9zAAAgAElEQVTvI+JWc7Bu7Vo9JgYANzdpQzYyF5xTZYDeWQZSYjpWLfwG3Hs9P++xpmca2dcCYgBqgjQ1u2J19pWclKLOMPp9k5JUs48ej79ZrQavDSQ9vuu4ZQt4jQ04JS5GDHzdiBWpG2DnfToZH602wjeDs4FrnRWtJkJtxnwXVV5j19g6b+vf/PnUDwnVElhmQSVVvpjaJvJA2mCNWUI1EUHPDe8kZvagVrthZACyQJS/tc13jFTJVUQLqGyiNaJi584ycxBSk9NZps0KPq0eyLTb1dU1WnbCMTOmeOQYjNRYhoOxyrWBjDIeHTHBjSZDxzGbZSI47dxLgAlIqvWJyM/LV2DB5M7zTHzadTr0eRzDk5kO7N/cdoEeB3976CNn7/qOrxc+6R5fJQmuAjTYRBvq7qrtEbJEBo93cGRtlWMekAikFHWeRNzyyhN26eSym36kMj/uT6zvkt5wtpwGng2QN/lVExmRbrdt03v119e5mo/b/nB1EFiwbA735OW/c4u3RSKNRCAzYlvidRBVtxzQOY1rqYGBJ9yxv+5F1ktbxyiJ6HlBaVCQawDFjhUSwXHaPq1ewr4DRCJrRbWsGeH02tRVJJc796+OJMIiqFZTYSSCAmy2G64+V+8f5se7f+tkPP8XSUTi7x7VLEPz9xyw7fTUE0oedH6JuJohom//G4QhGHRgMl+TA1krivmVPmWg/b9LInbceK0WLqMhh0S8sNahw1d96w9+NiJxNBJhxxc2QDsakWi6/z49P8iZiAqzhpDFANSxnjJfAOD+fawDs+bYNcR+MLaQJfJSSAIXJhG8z7VNdVvLo7+SW+69xf3igdX9V/5C7sx1DR51C9dAEBe04mST9ACEbd5wScGgw/1sKvo7bF9EIuxlWZFoDxAjgltinPUTJAJCHpaqNb3zU4mLjZe7JvkaQv0q7n6y99sjf0PaRs2M3d/8rSOJWDKjRZoeOTE4cptfFoaE9GE5VUAiyE5YL5gwibBzxR7DwJZpD2jE+bNzmC7yy8sfltveccD6iXPmyYcffqgukszjmLwAZk21QZE9cjx6LbA+EVlfunSpBl5xkUKOzZpDdHvEkGGyY+dOWbJ8aSBdK+zaVZt9IpFiniQLBubKz8vTfRCcJWuIlAlMR0NG5ig+iwDX3rIyiaHXCrKp/fvlxZdfkjVr1kiv3r3l9Vsc07zz49naaI61bO3qNVrrwdgGd+XmdJar33fZ5adPelpWrl6n2DY9M1vmNN3tzpclXe3chvuGWJ2DyZXYkR+jCwe+qtJgyM/Zm332rkDkw56LVdVRXnFIlq9eLYnpGZKclipbt2ySLZs2SGJcrIwdM0omTZwgmempUltdressmLJsX5mUlblzmpWVLZ06ZcniJUtVBYRjVL9+fVVSz9rHOWXdUvkRQbDDh71cKsPb+CNTS3eN9+LjpGfvPjovVpQfVGwAtmId1T4VnkCYUkMNb7yBjeEray/AeVY8Q+KBmoiG2toIQJOmSnVEvJsbpbUFbXe1Fm0sXfyJPPhbtzjefOUiGThoiBR0K5I+/QbI0NFjVeoRkVgFryatgPmg0QJ8wFgjuAH5GgiLCLE/i7halN86N/MaJjSzwARs4W9PxISBThQRX2DSYGy81ghJWLNuWQk04SZnorfFxvXrNG3GxMnAtUJuCAEXiJPF/rhQACnTw9vreTTSwWCnsR4ZHK1nSE0VSAQaO+s9AZVhYMPwIQiwbk0V+YuhzkdmXRoXp7ImjgE9IIDc6iR0jqitDdqRc2w0J7EmIab9V2LlgbeRiIZGZ2uLa0JqSpoutpaiIhOBMwB/s94MNsNZZsAkVPxO1JlBpvURFPD69JfpNTWb4jMVmvryhTufn/I7/AWnKcilNWnzXsXqMsXmSYQViKsML0wiQgQi2LMnKQGI9xkJk2tZ10VHdp3kzSwP9SP572uGjADwd16HcwkkoqX1sB/nFEojkXFdwrU/RKjonPFoLkoGPm3cBs3mPCk2ouCyHgB5Z/vLf6v5MRJhmSCINufKUpdaE5OZoRMLY4V90WyOnhDcD+gxyYxB2Eit5uR2FkgEulSOXQlrQ726fYRJC8fwp1xXPL1rXjTcVVTi1PCQiI/p1nq9JxHhRS5dJDItRmIW+ee801FAIta4uebpoS4A0KmkRBr79pWL//KKdEp3Ybbpt89UeR9EvYKsSmKiLkyVz0cjTrwOcB4uNs69/h8KNudO+5MbHj7SNPNe153aSPMlv14t867pLQVPDjpigJp7E4Cf+gvLKjwydYxek+wnncTFbFoRHrF95Js+mGuUFUUDRow82OMjS/x3sEXLRxaNRBhgKWj1OiTvPFM6tad+V/7b5xqJMELyvavO1vHzlxbnhNXibTNDpYdfeYv+f+EFkV/9Uu/RmBlestDhoJJ/86hey8M3eQD7v3DQFXfeIT1nR6soIRFhsP6fkIhtt05TiUct3a5j47ROAnvGqpoa+fPSBZqhOxRtTSBGn4/0IvvPvlTNPXcpKFPpE25LdXXqIEVjMeak1eeeo53NbcODrcQIBH80uZF/wTshIsG9bpuRCOvicpt1J44XeebXz+pads17l0eBG28kwGBzhIG2dJHZ3gBp1i25IsnpIuWlagygmz/5s7GfCm3Wgf14F+MI+q3MDqV0jEjYvdToSUS/SLQKnPuIbMKUj4dpb4FbTswN7mvrYt901UtS/AdHuiAPEAcLPPA3y4CGjy/zYZdB3fmj6NzSkUT8m/niaFIadhQe8sbgwtcmTCKQ8oQyPr+84WE1gmF9+Pmq++XeMT/RdUHVEHSmLixUzEIAjOtEwGXvvn0SiY3R7BTZKjIEBFQp0AbjsKkRD40Qx39DFi35VAkx8yH4qbhHD+lRWCQ7tm1XnMa6wjgkes5nsdZkZ2Xr/pDqcDyMS/APtRMtba3SFhMrf3vhBZVUce7oQ/b87X8KpF2QCJQqsy93Wi4c8dgefPaXMmRQiWRnpGkQubauQV795xvyaKdH3SWxMii7kX0vDqsvmdr6Y5k3xmc9/Dh9s/O72hMN8oDUt3N2Zw1i0qPhmC0uU/xRryWyectWBej7yiuka3GxHKyslKWfLZaKA/ule7cCGT92jIwbNZLyJ8nvkqttB8A969et167hDusmyVtvva1B+r79+kthYVfNGhFs59zyudjxgo3PO+88xcMoDTivnE9wCQHBLjmdNQuRmp4ua1at1FpAMCgqF6dMiWYhrCkvuMopWVwjXlXW+L5gYBteZ9L2mEhbW+QwUZCGei2g5Iui2zxUcVAOUZX/1r/kjcVnyIYNh+QH1y+XDRs3yUUXf1e+feF3JDUTyhajXrfZnXP04NCIp6Slqu6rWRtkEAWOlebDrsjDrCEZZNaMC6cAqvqJwqt200eHrfEcvzOweZ6Tx2uteBQCYhFiBiDAgoWSdBqDnpMAqNu0aaO6O/3973/Xk8xzynbj4pSQcOEgB+GGc9xcfCbPMehJIxHR5bOzOndWTVoKfRtI/SUkaESX4zPpCwOe77xzxw7ta1HQtasybQCQWmbl5AQXIrA+PUpjNAC8AWaAHYREwWdbm34mnxfIhDp0feZ6UFiNbRmv17RWXoF6B3MM6A9hvHX1DarJM9mPAVbLgFiBtDom+TbpDCLL3gQRd89oLfvATaVyo7AFrK+HCOogIDyhXg9Wi2FpVa6x7cdcqEyipH+3Pg8esFvGI8g28CKzdfVZEb570FBFC4id25Wl7cIuSSz0gRQsZB1M7w0OG2tUyzwgE4I8q+7TuzlRnMyYVWBz+LBGYDhv6mzlnRCMePGd+W9EQclqQpJeL362+4N7g32YLEddFOrqAsLJGHV1EXGSnZ2l45L7jaZWZB3oa8Gkc2D/fr2eNJWj2RyTIgVt7I/n+S579uzWBcAyDtzDJqfi3M/+m1vN5sccWVIbkAjWGB9xjIz39RBGIqyAMpwOniYyYMgG2bimREqSRPp2F1nYKgGJuPamW1VeAGnauWunyvw4ty2v3yVjZEkAojsWGwOx7W8W6Vta53LZSekOIN56+y363fmfP885NLGF+1EYODASYaTAHm3fBuYNxFuE07INkIiSNRujAM3kXwQ6jUT4qNjCLGety/djC0iElzJsKeqjfw8TGEgEx2AZmecuR5KXJPPrnPgaEpHQTeSX/rJ9UVfr4CT8/z9IQcRV5pbFeKG+PyeJ3GvJyTKxvFz7aHzV9vFFZwfSov7USGSka9T1oeY5wVuNSEAi/icEouOxtN9/v85zWL1W3hiVg/G6cP81JREhTblmEzxIfcdbNZU9+2ddR1efFa2jCJOR25yqxW1hvb5FfwFwYcBs9wCvLxWZfZfIrDdmihyaJ9JU7ixaqWnwmZqORf+fIxHhL+9P7Yy3nLbJ7otjYlyBxLGRAWLZALN9tgBA+N76aIpLgXy0IEo6yD4wR3wRiVh/yXuKMwYOGqjg/L2rrGQd1VGUBTxmfrHhc4LiiZfwNxRWRgxCnawDRou7dqheYtoF12tMLD+/QOdsJEzgLZyWcD4C31izWbT2H3z4oRIFgi0apKk8JHvK9smo0aM1UGMmNqxXgHzmf5oqks06aeKJsn3HdnXAXLZiudTU1mgRf3J8gmzesFEz5FZ7M378eHUJM/k4QJbzwuvBHgRL+byKykrZsGWLrFy9RrJzOiuGofnxT077sV6DH758jyPBq1fLJ39013X8JTcpVqNOojCvi3RKTpAVy5dJ6Y6dsrfsoDyU+cUk4naZ7dQgWVnqpjSl+Zxgfl5/zhaprKiQvXt2K74lA0EALjUtXWpr6+S7kUvktdy35C/PPidNzS1yzdRrZV95uXy8bJk8MfBePbYR80+Rrnm5cuLECdK7R5Fkd8qQuhrk7ihEXC8jrpPDjbtk69ZtMmTIUK1bzcnJVezJ9WJjvVe1gBqoZOj54vqCl8jsrFmzVsaNGytDBg2QgsJCJXvbt25Vd0bk9Zxnq2HtWCtq9cVgIpPeq+Vr0KQYR1ZnShJTV1UVQTMtbW2yv2yvxMZEZPuWTarbWrdmldTX1UtRcR/p1qNYVi5fIgf3H5ARo0bLpVOvlfbmVjlQUaEDFItXFnIKFkFWSKOoGYA1Hqb/RHskKAC16GvYHpLBZNFYIqaWiWCgmq0mTJm6CN5H1XqrzxYArDnp/NebPT1dTzYnln3R8hzgA1GCRWt0valJBzSDDTDC5wDuODakHGxMjjBCIzVWhwFgxA4MYIZGkM9hf7wPoGYgkf1yY2CdBiCztufsG0cC2LNJg7SOxECwB7oWESfdRDoR8hCAeA/OAb+cOwXM1o3ZF5g7SRDV/DGSmZnuSAR9LrrkK2Fgg0QALCjkQXamZMU7L5n9IZkE+3tYL2nuS0piDMyHwLoRiSC6bxN6+DUxLkulm3Wq9gXdNk4gSrp/L6mBCCnI97UQR+w/LFvy+7OP1UdPVpREABaRovhO3+xHZWeBFa7rlUL63zIAJpHj2JAtEdGvb3Dg3WXZIArNum/rnUCxU0GB64Fi1rtqoeh1+ByW3bRBHxHfD0OzEBGXieA1TJg6ln2fCbsuPJrMSmsd4uJ0Ys/NzdHsCGORz/vXv/6lGknXhK5GMxFM2JiXPTnKpYfvLvuenl+tkWpv04nJequY3C9ch/RYH/e++35iHhAid13jMw0mVzASUexJxOtmCB8CzF4WPGCa1wKHSESn5AWBteYF02YqAee+JIJb4e//+MQE6fEnFw0CPAPaDQxYfYGRCLNbNccjA/i3/fBWSflFjlTevMdlI3/vtNz2fn4mQjnDoxkjDGb7OVemBzUKJiuyY+AzHpCZUe/5Nc6GNcAQACgiraZxtvqKySKQCEiHHUfubjdH2QaJeF4u0Igom4GZIGoqyfq5EKAzpzsdv9VrhEkEoMwAa0epyhEf+H/0F9PtW/+L//RrQCI6EojU3FxpbWqSE735RJhEkEcME4C1N1wlKdSjYZhA/5L6esnrkifdirppx+yt27fJs3f5TJmX/X3dvh5f97vEPPCARig7Z7meAOvO/7Yc599sRfSWUcjzmYTHHnhMrp/tMnZsT9/v3JaYMwGHy09zJJcNEhEmEjc4Ixq3TRGZM+pRvbd+XO56oCjoDev3Q/0WpHuJSPEYkUpfdRwiEUdziJp1kv+csEzKyjk6kAi7dxdcEO35MOd5d0w8Z7JEfjcJ04Q5y2TWCuemNGuBcwhis3qkMOng3su55R/qYFTcu5esutNJmJBX2tzA72ESYfPIxtu9QI2pEOJmhMEkXe4go1s4LbZQ5PuX3abN7Hr36qVr+9Ily/Q6gVUA91u2btU16hvf+IbiK5676hJX9P74M07quHLVSg2sVdW6RmPgL14LVgILgbEowmZNWvTJJ+oWNmrkKBk2dJi89c5bkpKaIju2b1cTAZzIeN3pp5+un8tx0b9A183WVsVHNI1jzUKWA8YCA+YXdJV/vfue7Nm3T4YOG6ZOUdTDVdVUy/oNG9BIKynCVABgzFpeUV6hbk3fPPFESYiJyD9ffF5dRnPzCuSBIZ5A+HP3aPpjEp+UpBkaAn1gQgwQLl5lVl9H1js8U7BAFQibN21SElFSMlBtW4ePGCnvf/CR/PP1NyQlPVNGjhqjTZmnp7vO2mMXnC9pSOVjRfr37iUTxo+TrPQ0icNXcN0aKcjvoqoYAn4u8N2qDk0YluTnFWgwPikpWTEp1xDMxnlgXTfsAP6FGIJDD1GbUlklw4YOkc5ZqBGSpUtevuQVFOj5pS4S/GxuiuBKNTJqa3P9w2gZkOx6ivCcYVHXtsEpQAzfxTTW1EUAObEJcbJn+1aJlXb51xuvSW31Idm8aYPaUTU1Nsuu3XvlrHPPl8EjR6s+GjBaWNRDkhiUlVXS1taug4T/AA8iHXEAxHYIBEoZ96FWsMwBmzSJhhkMJi3ITU3VgcrJAoRxcalJMI93mDA/09CEQh0rrDY7WE6wO4b2oLCVAtj8rl1lxbKlepJhaoAwCMDw4cP1uLhYgCwuCvsia8EJDtur8nc7caTyYHsc2wknnKDHxLEw8BmM7J8MBmweBkeqjkwE++RC6M+dOknVoUOaVgoi/xABK3DxEgv2vWz5cj1G0lAqt6Lg2Rcaa4E10h8KXqi5wFaXLIVKn2olPS1Z0jNoQOIi11lZnbWpGO9zjlBJ2nwOIqgDhP4PFLt7eQwTiIJ2msN4yY8VAtvnhXtFhKP+nK9AjuQ7o4abvYUtV01OYrUiJq3S9/tB27G2RNcgb9VpBdp6jTxZ0AyCJyr2s73HahK0psYszrCoTUlxEi14je8TYfUI/M3GgBVW09SF513mjIIlpxk0BzLIa16ey54xOZLhsvPn5H6uXsgaFVq2zhkQRPT+YQKxbIWRCD6Pc8XreI6xZ/cXf2McQl4YA0bIXnnlFSURFGhxzPhHU6yPnPGxYU5oe98PYuTw96/Xe5D37dy5Q4+bY3Qdzp3cj/9sT5UslEiVIweznVQ8SiKsvjC0yEVaPZG40hMJC7563TQkYuO0EpF7RUriRfrGiXTKdiCCRZYIuy3qA+5aosWgEKK2SLsc+pMDOpYtMABvumST+Jh8yEiEgXPLJtTfflCDEgcenax2qt+rc1WNPdMdwjESseISl9If/xcHv6z+wgCKZQ7cWXHHFTSwWuJJhLnRmFrGk4i35jhEZNkFIzoBkWitkKZ4h9Ae0WpVJ6tgg0SQAbmg1Vm7Ph/vCj7tvCiRsM/zEpFX/eGESUSeHTi1ZaGf/9/6sfmhB3UcJt8WdfD6T47FSIQFcw/9J28+ymuziotlyJQpMun0R0Te8GF632vxQW8AFSYRS664SAb2HyA9aDrXdFjr3giCZXXOVoemvWX75Ll7fDe1ESKPVx953ldNv0rlIIN/fWQmxA6tI2n5oq+XOXeu6tNTL7/siDoGVD/RGLnIX3/7G9dkND5O5zMzR7HgBXMI8wSPmy64SIr/vMCR+0svEzu3szyJaGwW+e1v57qMZnubzNgaskgqErm94i61xH3gkLdC5SJNmimyaq6sucOdW6u3/iI74YBE+GvAe7bEuyyddYU3AG+ZQp4zInHv8/cEGQpIhN2rBvQnPrxCet4apddWJ/VFJMLuRR65H00Sye92P4frJ8I9SDbO8ETCS71Gx06QpReZ5ka/UHQLF1QvEXlw6i/k0MFyGT5smFRVVktGeoauP7v37NEAaFxCvK4PrBfglpKBA+U7Z7ti+gfnzlEccFvyDLlj152yrXS7dCsq0vlQ3QZxi2xo0LWANYCaQWopUGuwPwK1EydOlFWrVsl3L7hEDlWUy569uzW4Clai2Begy+8A2r/97W/S0nxYCQ11DKzHrDeYe9BDYdmKVdLi61HTO2Vq47nSnTtk/8EDkl9QoJgOLMj3QaZXkF+gTRUJvq5buVJ6dc2Tnt2L5No0VzunW7nI68Pe1EzHsuUr1JadOo0Hu4Tczfw5/c6mS7SjNK5uNKDjfHHfAvonTjxejYhouvzQw49IJDZOLrr4UsnOyZWnF/xJXjzjcf24SS9MkSysXRPiZUhJfxk+eJAG2tuamyQjLVWyOmUqgUhMStSeGPX1Ddrtnvuqa35XxWet9GSLd9JdiAtBX84TjQH37N2rtRTWjoDzlpeXL4Vd86Vs7y5JTqYLdpuSwQEDB6n6BLURPYQIBht+VFWPx0tgGMiEuaRaENeUH/Z7TENVLVVokpKeKtLWIutXLZNVK5bKpg1r5O6HXCuh6d/9VCqrauS008+Q5StXyRnnXyy1VZVy1tnnSn1Do2wrLdUDgc0CDxhsVJInpaZJY22tJKfS5A27yhj9zxcFSAEOOSAGHY9cFGRITFYAIgPivAdywH6RE0EksCnjZ4A1QJ4bBBbLBGVpHgY0EV8ciqgF+OdrryrwZwDzHPugAyLSJv5mmQMmRbXLSkpS1k20hn1qJXoMUX3X5IfPDxexcgE4zk5ZWZp94OLS0Rq/YjRqgwZx8Zw+gX2S/j6M768HrOaGZNIZKzbm+65bv16PgQwGx8XNax2kAfsawfYN4bgW7IMoF5r21NQkSc9M15vKFdzS6IX6F9dOnlbvgFWi3hbdVx/hmhrdrw4mOlT7Kn37XQttQhX9ZtuqMiWTLFEQTobIagN8AaR17A6yKGRSqIcINdNTcuAb7BnxsGKf4P0MeE8ijCQEJCJkCxuQNE8CAh9k32zqiCwHLgSW3SFLcbglaFxlgN9NvrVKGuhYzWczPg4ePKAWxwa2+ZmeJBBH0qTsFxLLGOd3Hk2+ZEXTfIYV+iIDRM6E+5kRbJXutLQEPUzYh1m6WoaC35mkGfuQHTbe89e//lXb3vfqVayfTZbnkZOiLV3vu9AB/Mrrp+jxGUk3uZQdK/cBx6g1L4mJMr+bEyFDIkovPkvmrXY2QDFzoxmH7zx8oi5OJS+4Cra7akMkAuAc7m5t0ch7RT4rGCNjy52u4qRc914jEb3u+Fgjfdy/6nDzggPTgGXAtgEHIw8dSYSRCQP9kAiAeEcSYiTi0nRHZgwAxE15Wa/fxOd7KoEYscXpLOb3dY3xTLrEz1nzq6MLv29wFRSWQiS8Rrc12bmNGaCARJBBseyJAZu+ra7JFUQiWZqlSvsaIxcvCQo7jUQE+l+PwqZNuUZvyceaPRiFSNS7QmuLIneM1oeLd/mcLyv01QP5H2xfBBIrZ9+jc3DWnU4e8J9u4cJf3vs/IRGbpl8j3zrxZPluj5kiTaXRolcDsFGXXJm4brLESowUFRbKGKK1g4dIsvYrqpJNmzepBWpldZWUHTwgPX/lCOvRCNyam6+RIV9CIOx8fJX8qeO1DBMHfs5zxl+6PfbI43L976OuVp8tjT638c8L9HpYkIX5oOzqz/fc8DkHfeP8Pz6lAS/my7v2/0Du7fKgru2HcZQRkYf2zXZN5nqMF0nLFflsoazxbTMYvrMIJnvJTt2MNL03CqaEvIon+OPzhxEmEcwHdu+SubPtrRkn64/3PuJIhM0bRhKeDbrVRY0TeL1lNsPj0F5rMka7X5lTLJgBcTDpVDgTYUEP9lcxI9dlKX1Q4RuZk+XfZ1v1bwcSETXPYtKRB655UFqammXM6NGyfx8WqkUKyrlOH3/yiUqrAKJbt22TTZs3y5AhQ+RnY2cHdWKPLZon17e6E3juOxdKX1+DCm5hbdm1c6c6OrIG7Nm9W75x7HGqEsGanvUNuRL4oWtBgUw4doLilYPlBxSUJiUmOdnNwYOaRUCRgR0p9TmmagCDgT0AzitXrZWs7M7Sf8AAqamrlS3bt2m/iHaJSGG3bnLDMa5w+sQfnK6GC9lZWRoEVgVBU6N8c+IEyc3Okm/uPV3e6PqaNDYdVjxbcahSG9ehVIFAYAT0wzg/UsNN5ETk+l03qOSISCtYk7XRAndp6Rny8isLZW/ZATnr3PMkKSVN3n3/A/ls6TJZe9E7emynfHq5pGNykpYigwf0l+5dCySeOoOkROnXp7eSdKTQSMHq6U3W1KxET/ufxSVKW4urL8YYyAXbXePkhqYmJYWcxy1bt6k9LAFgcN6AASUqW85Mp4jaqSO4/uC2Pv36SWFhkX4uhd1gGTCW1kD4JsL6Wl/ParWqFqjWgKavhY05uKcsQhF0SlKCJGWkyqYVS6Rs70454WyR+77/pt7odbWwziwZO2681NQ3yOo16+S4icer5259Q5N0695dwQEnVrXe9fXaYC0nN8fVCySlaE2ERfJ1QB08qICexyVLluhEBBmAzQK4OQkMRrRuvI+sAa8lakN2At2eegvv2KEXE0IAAbFILJ/BSXd+/XG6L8A4HQnNux+AhDYQwMf7OMk80r2Z9CNt4GkeRk2DFZryXjIdEAg+D7cm9suNYB2zcbuqqaqSRYsWybJly/RGYmAT9Yd0sA+yEOnWiZrBYUSiqclFeD3YNq0aJIK6Ci148Q3dIBNmx6l6eEiEOvKkRrMGbcy2bZKcmqxZDKGcRXsAACAASURBVM4rTU1ota49IjIzpaBroRZVU7tiBIBj0NbzOGJVV2u2hHSh+QiHaxIYbJbmsv4NgS2rL5YOT7IdMxF8J8tCWG2CuURZHYFlIrQIyOo+/KO5QB0hCWOfoCTvMqAkwsumrBBdm+n5btha2+E7cls2xogH5gHcuFxfxiljynU7h2TVawETwN8RTdeDQd264uMVsFO0DKnk2kAyXcGyi+RwrdiXyaUA9hblYyyS4UtIStFIiE2wVqxtRAPiwL0A8Wbf7MsmOQgEmUFzcHrmmWc0MkSR1txTop2pg+vjwfv0dd/RMc09ASnlmLj/8BZncWD/kBQjNJY95Bh5D+f16Q2vS8y0iC5qbNf+6ByN2uTPe052XXmePN4z1J/CJDwQCaQNPjr+2UJXs2Ak4r4ujuTMj2zWx7Nu/KkOXY6N4j/GRvVLTi9rBYsGCAw8WHbAIoC2sNtib69j0ee9BhR+VOVsAy/NckTCsg4QBSMhYRKBRWzuR152ZFFD/9g62xGFeFq/sllw06O7hclOHgKgMTASJhF9y7dKU64L8UIg2MIkYnzuYrn8tPPk6fNfdPu3EK49uv5+0WyEt0Y3tyaL1BuhIJFkenP/TjnecZZAoz37SIWVvexrPZpKw0akybr/txvXQSIA5wbQP/NH95/Wg1ADkT/vd3LFm3eJpLibZvT6cboYM88iF+ReeCHfjfHrWm7QzrLUIZCFoOAUq1UaQZFJo4lZRVWl7Nq3V9JmOZkMENeGhet+IoFlaceTyrX5OqQuTKI4B9Zd2rJMY429WWTbiL3Jg1pFPvP1CNuff07vN5tDmY92XebIc8cNaIafB9vcufN0bWZtsUaZZCYAdFPucd99JE0ar54psmCuSEOdiLXdsOCCHyBlM1zRhZIIs+r0MrCqSW6AvqUWcFGJX9h9yYgEJGLqI0/IvLJr3bkvcOYDYRkjAYY5N46XIb+J2vd0JBFkN+hWzRbOQhpRsHuZ57+MRHCM+y/wqVlebG5MYZOKcN1EyD1ozhsPqXwoIzVNcEdKiEsQaRdZuXKlzN76M/le52nStbBQg1CLP/tU3SZ/d4pnaX1Fpj9xi0asUVKkZaQr3jG7cuQ+dIVGBsuas2zpUo2Sg3FqqqoVlyGRBvuMP+YYlQcNHjhIHZ/Ipi/+dJHO1SgK1q5dq2vW9dddJ7ExsYoz2FzTYwdo9+7dJytWrJZuRd014AnJrmuol9iEeJWxImua893Z+r6TZ56tZID3DRxQoooCTAvox6L1ui2tasHPI83mUGrw+TTkJeZ5c6679kdkePg9V+S/an+pEkDW65zO2a4nmhYkx8vqNWvlxX+8IqPGjJMxx4zXzMmHHy/SOoa3v+FmtJM+vliyMtOld4/u0r9XL0lPTpKcTpnSs1s3VfYgg6a/jNagtrRIQ3Ozrms0Rk2OTVBCRK8oJ+1Hyu0s2um43djcpDgdTIeEiToKjm3I0KGSkZ4m6akEKyrcWg72zMx0WDA7WzpTs5Kcoo6s1EDr5vGYOoOmpAQNfy2orF3NVcGSqFg/pnzvgUhOfhdpqKyQyooDSiDGnOgaOt16xZ+VbZaW7pKSgYPlOxd/V9M1f3/hRalraJaW9ogMHzFKJp5wgk4IADwuClorUCkNMGCQjYdbNRNhDd14JHJIBoJUFESAyD6ABIY8YcIEBegwW0D45MmTFdwbYQBEAcapVzA/flJZAD2TMQF6+NJkKqj5qK6uUpD86eJFylJpusLz/GzZC4gBJ6h7j5568dCBI1vC0oz9A/y4obh5AFAcI9kP9Hz8zGfa8fAIQ0SqxeDjmLkgNE+BrWvkGP09XvUtLZKY4pdr78CjF9JH5vlcwNvuXbtco7qcHN0HoJjvx/cgc2AV86aRU916Qrw0NbleBpAAJgcmFG4kjkEzKZ2yHIGgoZmXDfHZXFOyHABT3qegl3oEwHYoe2LFNkYwGAc6Gfiqfo3qe0Bvg9SIRKCt82TDgHuYRFj/C92vZTI6EAnrTq31EX4Lkwg7lvBjuKO19Z8I0vQ+ys64o7Mr49ppER1I5qa1/iN19U6XyDFTJ8F4g3DwXpyNsjIzZN/ePfq7ZdSop+G8cA3CJMIkgWTQNLUYlyCt7UjcEnRiMIkUX9HIFONvwIABOha5r9gfJIZjsL4VvG/8q24xPXPZ8Zo6feZC3xGtSuSOqW6VfnBOVCbyye1OlP+37/WXHj176PEz8UPIuW+0A6nv6M55ZWIdO/95uSuyS9+3Z64XOnsSccM9F7q6p5RkBQwURD/e4+/S7d7dsmehf62BF08iSgaJ9M0XeeXDaL3FbN8M+4EI/TNEbrh1RkAi+L3i+R9qJN6kAwbwDTxYNsL6QFj9ACQCTbORDwMI9mhAwDIE9jrLNtjjVHGaYutZoUTCClQ9wGmd1IFEeMl32ZUOFFmGxBymLDNix15cviMgEUaGArlTrqt6vWTymc5FDWloyB0vRmLl79m+YYRF3PzxPe5dd4w82KPhFctOADpndSARZo3/qpe0dexwHdyYX/CDEonh0aJZfrX4txMFRDcDv0YCvmrfho3NpCcc5e8Ivu07dyQWppzvSZ3A1OkirUtENiw6IoN2Xs15Khc0u2Wyu10LimTokKFCATXALjkxSYNKZCIISACK1qxfJ9O+5YqcN4QchzqSiI9uvlrlI+ix+/6XA35hcvdVRMJIRLSCwZ05/U7hOgLIQ1giE2oauWOlyKd//1vQZ4e5zNWDRY6ahbBrM8uTiF/+8jf6etY9C/ohYWCsXnr3T/XlSiLYbOAxPZWIzO4XvdI2NmoiTq7U9xGXmZOjkAju4XBGwPZiBMPuHSMRPD+1wPliAfwJNJhkkL/ZXGD3Zbig+otIBNnTsEFD+D12D4elTfufLYi6UYX7ZhiRCNdEhOpI5rQ9pGtWLtgLNySJlR/u/FFQQ3Fj7g26VhAceuudtyXDB3yfut3NW9+8+RRd65HW8Bpz8ALApiSnaEBMsVBCoqxYvlyJQ11NrfZ9IPCEtGnZ0mVy2mmnKZGgvwOYLy01Xf7xysuaubj00ks1en7K5JMDeTBYg/fTv2T7tm0KkrdvL5X8vEINolXX1mgGolPnbElISpSNWzZrXcSWbVuDtRSZO+5OI4YP1/VYe2LFJ2tRtRq0xMRKfaNbv8FfXbSwPE1+1C3ajV1JhBl9hO6Jf/Z4XWsM+S7aULkdx6d6WfDnv8ihqho55bTTJSsnV/aUHZS16zdIVU2dvHmhy/Se+cJlUpiXJyOHDZXuBfnIAvT37t26aoM8TFpoNgkpaEFCHRurrlhxEiOd0ztJUlyCrzeO1Qwyx8Bn8x8HLc6xZgZiYrWeAjkTmDQhPlb27dkhVYfK9XnWbTMQUuxJs+XszpKWyWQekerKQ4o7g8a87e2aMeJckuEAt7EPSAT4gzU8pnTTtgh6MXRTa1Ytl/17d8qUG5049roL3tELsnlLqZx2+pkyesw4+ftLL8uatevk2um3yoa1q6V7z15y3ISJ+iFcJCbPjLQ0jcTA8Lj4za3tkpKKzVZEyQIHDvjYunWrEgWV3jQ0aLqNL37yySfrIEcKxPNjxoxRsgGoYh8AeuvKCwgzdwEAGF+Mwc5JZqAwwZHSgelt2LBRe0YABCErDFhexzEDxDh+iAlFMnjpWqEK9Ry41/A6wN2IESM0tQagpVqfzwUccWx8N0Ac2QnqIdg/GkI7TmWBZAOw8vRF0TxnDktaaO2BPCCe77Bp40bdH2AaORMXkcwANx0aRyMb9j4mZ0gFEh3XrbtZWlvxEE7V42htJXMQHxAaWC2FO6TKbB8AbPbPILF6FeRQ2gPCkwgm/cDVKDbW1WMAfH1heEAcvM2qAnhqPkJSp3DGhbvDgL1lDixDYTZkluHQ4zQnKCzWkDT5HgpH7DPUn0KP11vxah2Er9GwYzaSEmRFsFNloqh2Dcpg8UZUIW6MKcZWZdWhwN6YoiuAu0n3kArS8RlLOMa8ZRqsORufbc3rrEaI8WQb5KGhqdn1Y/GGA+zbaiF4D/cUZNAs9BhzNs4SExM0O8J2zEKnsT918bF63Hz282e7Zm0BiRgyMwBFnyx0JOKJS/LVH5xxCykmksRnKeF5KNoByYCakQj7Dpd//yc6SXI/EW3BkvWhYoeai273hMNIRFjn+5JISQ+RvsNFFoJIrfjSN71NK3E66Zt/cLuSJzIRXLulzz6kfzcSYYt10LzNoyNIBHIFA+YmQzBysEjc97foodUbQCLMrpXnDYDM8f6LkAgAw7nvebZj38nsF03KZL/zvAfzkAiio+YcY9mHMImAFBmIsc9Gkx2QiCsdibio/lsaLEggRR0i9SOfd8Xn02WuPuaWVATZBEjEdVxIv4i2+J4frrIiGgk3Oczx1ufR8VMFepCIM/4pMtv3F+vooGPjwkoXh5gNqL++5rzD6ziUq8zj1D+/3O/XoucQCYyEvo4rku2Tx6+b5bDvasRFAXe/EjmrT4mkpaUqmNqxo1SLOYcMGaz+7aXbtut4186zXbrK6JGjZfDAgZp9QLqBxJWADPpntN0vvfIPeWDaL/TUvFd0gkw69339+Rk/hNwd7LaPpl+lkpABoXsv9PSX/hgtIXYv0+8S3kI6p/nTntEILfMqc91JV14dvHLpSy7DwnzGGqvy3hujTdeOehAPzwmCIJpN9fJm1tX2SLv8YonrPh9Egs1YwCkUA5JjRMJIRJ5Z0drr/cDaPcLNSEYUjuawZoC/Y48Z3sc9xn1s88gXkQibV2y+CBOBoH4pVAVtx9GRRHDPr13i7ameFznhgfeC0/j+mpA2zpjlUXoX8IbLl18pxT16yk/TOpzPcpHbCm9V21R19MnMVAkoWYk9e/fInKvd+Lv051do0Mhk2TmdHeZgzcLNj3UjMz1D6w+oRaC2BgIBeRh/zPhAuUH9AxiPQCfZNrAc6+m4cePkqquuki2bN0uf3n2cvBzcExura5zWTJSXK97B2AcSUV5eoeYyFFJDIg4h/du/X5qxU6+vFxoAm6zd9SlTViqHKmvk6txLosPRJ3fG3HaOAuHsTp0kKZE6AFHJU03VIfl1ccjWNVTw/7fI8yp9B2xzDggwv/raa7JqzTqZdNJkOfOcb0ttQ6MsW7lali5fKTt27ZINt77pzum/pkn3wkIZO3KE5NBouLVVuuXnSYLHgRi01NbXKcGJT0qWrJwcSUlPVwlkpKlZEmLjtF8J2QhaCjC3YO9P5iEuPlH27turGJv5hBrXvHwcOBvUiSkuBreras0+UItrknDwGucYLAO2ofCaFgW0K8DGltYIXDeUOOANsAZWsQSwuXdVLk9T3Y/ffS+SnJggrYebZN+enVopfsfPoum6q895W5JS06WoR7GsWr1WrUA7ZWfLLx6eK6+98rIuUmPGHaOWiwyK5cuXa0vuiRMmqAcwB5GYnCp5+V2dU9Ih1xHRqvyJ1gOUSXUB5InUIjECrLqo50H5dMlnCvhPPfVUefXVVzUKA8sNW4xq0zSaaiQlSXNjg05sAGm+LIB73769uj8GGyeNhiWjR4/W/W7evDlwuxmkYClbdu4oDY6RyH/37j10H9w4pOuI8kJmuKARD1616CwuTpn6p59+qulAgGmPHj29lWqWA7swTVrNJ8RrdoCIrmnMeU67i8aI3lwQEY7PnaMkJU8AOF6nhbyhfgRMDEbUrH6DwvjEJFJfzUElfuthbtg4nRi0sZ32QcCBKdqUjeMkvchA1bSWJyDmHRzORGj0v4PjUmDZ6sGLWbxapsCIRMfFRomGd0uyc6UF0yGZD+85gkT4vhhGDKwmImz1atkQbgbGRbgwPbBz9WTHms3psba7xlU1ZLLoipudHTQj5PoR0d+/v0wXQcgjJJUiLY6FcwbIwKUMPaXKw+rq9YbVot0DB/TmRIrHMdBYxqyLmQC4vmTwaI6DNpTrDzlgrGivDq9vNHkd49pkRabbZKFAckXEb/Rfot2Zzlg7QTBUeDE1ulAFNoFewnDfq9Hof+ydt+qY31e2T/uXcLwcC2Mu7RGH8hZGPtHHsMbXFtaLbpgZdJ/nWJ4c6Tr7QiL21PmZ2juvBFGgRSIlhSJ9+4gsXO2a0ul2pUhkUoysKHPhyuduGyeVVZWqI+WcHPpLNKpkwNoWbqulMHBuv0MkAP/2erNvNY2ygXqTKIRlCbwH2dO9VIKr8sBprQMSYeu/RXZNumUkwqKIHhzMvffGgERMEUe2LBtiBZx2ju34LNsSOC/ViUxpOVsWnPgPOfXFSYJzFeOEBWTQAnfeAhJxgdchWYdWnxXhOkAi6CMxy7tZfvZvdwksSh+QCKsDsO/oSQhEAhJxBnoWx1nkgFNfBYXaAYkwPuojrX/wNY5hEtF4moi1UDAJlGUjvohEdKyv6Pi7ZSW+qHAcXI2ca5ZraCzSrTiQME0fepPOzUTrhg4erFFb1rTG+gbNNtRUY7aRLoNKBql1MvMJ8wZN3liXMGXYt3+//O3F52XF6lVy58vu5HQkEd5R1R/Af+/BWUXQNV2kpwveu41rZpFXbsUQcHr85CfkuieczGOHLxRf/dqrQe8k7v81Z0ftXb/yyB6eEw2w+DVj5iu3HJkFMdL9k5kiSQ+4btVsdr/4+2mDH7ZBP4sOJOKlEe64juaEZPeTuSmFgT+E/b1pJ8qs3ztplQUP+Llj1i9MTI5GIuz5cEG1kQebU9ivSS75ee1b7gufMLkDibBsUNh21zKJIeOKU0pPlzcveM2ds3KRuQmPquPQJ598IodbXS+kcccco/iC38EbyKuRO5108mTtHwQ4ZA3BdIOALuuNZroPliuG+8Zxx6kdKyoNwGRJ/wGKJwD/ZAPqa+u07gEMtHuvK3pGpo6c75xz3HUBo4F/uH9wZoIElJZuV8UFayTH19zYLAP6lcju3Xt0P52yOwsC0GUrV2rEfvCQIVLcu7ceL45EfBdqa8l2IK/6ePGnsnnbDll+pwuWYVM8/kfnayd1mtxpLU9ri7QcbpKqQxXat6FrXhd58nifTuU9ySLXvTlNTXjIuoBTwbAQ56VLl6n06JRvnS69+g2QVWvXyRtvvyPv3vZn/bhT5l4h8W3NkpfdSYq6Fcqo4cMli5qGpETpUVioxjoE/dS6PUZU9o9bFMdHNoJ5JA4c0gZmxKEyXoNwLa1t2iPpYHm5lJbu1OAspQBa69rS4hxT29qlV3EPqa2ulMaGOr2eZu5iygGr8TS5M3Kv3Lx8SUpKlOrKStlZWirrN6xXJygClZBFVCkEtSGUqvxZ/P7bkX+98U/5zoUXSr+RLhn6/auWatQdPdnHixdLTteuesFoujJ6zBgZOXKUSpTK9u5RWRDAnxQKoIIBBmBFXsGH8h6YEmkXQJECkX1lCpzN0YjXwPCQ7ACsKMrhdQxQAMuqdau1iOTmm27Siv/dO3dph8Vjxx8jq1etUiZMWoqsyeFmX1MQibgC7upqycnP027SePkysW/ftlVTaZxAoqvFxb001UPHQNJULl3laiQY6HwvXtva3q4V+uwXKRakBsssmBs1De0tLXr8sG++i2ZlMjIF/2UyMpAcs+gk5a1yIiy9iDxb52Y0po0NsqO0VAkEGxFW9gUoZRDohWchb2zUqnwyBsW9emmBkOvGvVvTflpUzmDtXqS6eEahNiDL6KTNUQDWfH9IE1ImBqg5MKlzkbcRBcCbn7RV5pvEiEIrK0K2BndmNWtyG63xOEonaSu2NjcpJQGhLQzmAT8QFyuo5mVGEo4ozg7LpniRL7zmR8gJx60FRt7KjH0yYYW7YpNd0aIuCvPj4iXS1qKe1kRSuLnQ72Ic4MifSy0C1Bn3jP/t27fpBMPznF8+wz1/WMkbNx5koqamVoE1JILxn53dWeWDllHgRj1UVSXNTPwRF/XT8dDQoISFa2kNGhlLWihdU6MTPvcPZJeJ2WQDFNIPe/oYubzsHHm6wIc43croNgs3m5QAp6aVMTIicoZ8PKNA06noUImYMJE9+Uent79CXGG2FSHy82IfxbfLeeetUzXTaB3nb3za1TSwDa3z6NlS9rZIloVIxLuOOASbk8EqkVgYs1IOTP2OL85s1Xv30HNOGmKg28hCuL6ACKVJkDpavQ7/7l16/yz54926H8tOQCKIXlqE0cCBgQuIBOfBno8vawu69SpYC2da7MuESQQ8xJOM1gJ3vY0gAHwsqmr1GAZEAhIx39u3GuHykodT/3GSfp8Jfx/+uSZYMy7wCyYkggJNfzkO+Ii/SYkgEpCIsaNDXV4tnWBghu84WaQpy9drTPeMwWQBnkjM9n+ehQNix/oMk2tYYzHPFhpd/eTnSISmK8gs+NRCxy7cR7MCjQ6kaH3E13GfUiJx3Ux56OfzpKG8XHbf/j2df3GXGTp4iJQMKJHtW7fL2jVr9P7v06uv7Nq5TwYMGCiTJp2gUcyDFQclJwdJRoI0HW6SHbtKZcXqlfp/ymNOMHZmub+OIVn8bF8+Y8cetlH9qpoOIxB3oFoIR7CPnHJdYa09H7Zapaxm5ouuBoL1sb1NNl/0nfBp/MqfIWOf/uTuoI/S3W+6ztWzPfubFW0m7TJjx0wRyS4WOaZVpGWNyAEXeLAOw1aDo4XWbEY2vJzppawouTEi0TGDZyTC5gc9nml36e6m/P4ZoaN8eF6z+9wykZZ95PVGBMxNjb8ZWfkiEmHzE8dXXedvWk/I+1wQnSy2bjCG36F3R7gAGCJRKnLC4cny/nffklvX/0Aire0axSYVyf0PAB42bJhG0VkvUBVQm9p8uFkVFqxNZJpZ+1BmUGNA5mDx4sW6TgJUIQisN6xZ4BTwFwSDNQfpNmYBWL4SqCWoRdbtssuuUHUKoJl1EMLBWGJNoGaQNVCdndaukX179ykugnhwjAf2lWmQs6WtXfZDYmrqJDsnT5seE7Vf/NlSWb1unRw4WC79+w/QY2S/KFnKD+6XttYmmTDxOCnu1Uf27CuT3Xv3KdaJiWW9rNVMPUXVEmmTeDISnbNk4XneIS1L5Jj7J8iJk07UTOPBg+Vas0HPBtZnitR79ekjZ5/3balrapIX/vEP2bF7jyz7uSNxZ/z6KklqaZS+PbpLr+JiJVI9u3dX8gRWVVlf82GVjpkiQnGYv89wr0LuBEbErSk1LVUSk1MUE4Ix6BDO9QP2cO45rwV5+Rq8psgc9QgkCSWE1WRaTaVZNFtdksrRvX0rWRAaM9NTauXy5YpfwBNgNa4rY4Nj0oTAvXfMiPTv10c6ZWbIGRf5wgqaeExdrSzyUHWNXHLllVJWXi61NTU6UAoKi9QyasSwYfoFbCPVoZ2Nk5K0qRoHRbHH/gMHFUwDhAFRACjADRtsMze3iysGjnV6Lv4GWaAeYt/+fZKSkS5Dhg1RTSk3AfKggQMG6AVAZoTOlIZg6lYUi8dtorOTJS3T2iqVdEHsRES2QduRo78s3bZN2RsEZtCQwVJXU6N1EBwzN5ABYKs1iIuLV0/6VFyKfKMwGC+bSZE4sbBogKTWKTQ1SXxConTKylbyYBa2lk7inGMZxnenjoTvgxSGwlfICATGSUDipK6+zke2vbey15TyWRrFpqGYtw4l7dfU3KTAPxeZS7LrJm6kID0tQ8+DuTt17kzTO7oTprjCnibnX24Fc+ZApb0DWlpUwmT6OCIYgORwszw9KaFOzWahGl5lNMofakAXdk/S8+MLqHmPNoELdVY08mDZjnARd7j2wo7JCq6PIBEUg3tiYlkJQLbamUUigaVtG9Kg9DQ5UFbmO3smyObNm6T/gP5KoLW4qaFe6yAgETRmY4xCBLjeXD/rucD1JR3JGMfCjedwxQJsaDq2sEjHAGSXa8/NTWOdfQf2a6MYs3g1pzDODdFM0ov2HNfFpGxMIGha0z0Jhuz+9dk/y/atm+XZHr6lKyDFr83io8x6nbwl/Cu/dx2iPr4FIp6gpB5tKpPJgmfdPoxEpF77mmpw21pa5ZnnQh6L5SI/eXCa968+FNwHVz2+WihWXLrFV0Sa1SkkgvVzjUhJH5G+xSILXc2dEomYuojc96MQoQBAXnaujmnOLfcpEy5zzd5/uJQ+IAEAYGDbQL6RCAMHtui3XvOBjo+PHvuhvjcccWR/YRJB34heV/9e77Hbn3DWNQGJWOGRn0V3OwAzbeBlEUYDjJ5ElBY4zxz2z9YxmwKR6GgT+a35HpFlicw795ogo/Ha+VsVIEx60YmLTB7FPm83WG5kMkQi8sIZIMugWKJnksiiOU4aZZmd3CoXHg6TiI/mfiPIThU/72Lqs52bpCiJYLN92rngGKyY1pOI2Z5EWCbhKlP9edBrJMK4h8mowh2V/afpwxc5QIVf0/HnWch/ehTLO6deLB8/8ICsnXqJypNo0jhuzFjp1bOXlG4vlVUrV2kmN9KO1XKhdC0olGHDhkpGZro0NDdKYnKCtEubVFSWy45dO2TTlo2yaesmmfoH56tkJGJh7hly5lxHKGYfRS30RfUbnztuq1+xJ6JiAxwCjuw5EO56LCLzpj6hxZys/UGfGhpixohsu9gY4JedNVW5BZsFzVv/6wG5962ZnycRjMMQZlbXtuIz5Q/3l8ueRYtklsd3s71K5XMkIuTytqDYDTC7v61Ltd034b4O3OeQcrN5ttfMlmhzBgP9lnVk30YkjESEC6rt9SaZ7HiWrL5KSUS5vyg+AQGJ2FrnT4TN0ezA7kN+DgclQn8/M+nbDlB24X++bN3k1AyAWAA7GIv5gMJnAqLUm5oxDWsa6xfBMV7LdWe+B5Pomq2GH20alaeekrVaA3HeyIaeDSpHanIYpDC/QAYOHqKRfsA92EJrLijMxVXSF/y66H6N2uFTe8D6SG+sFnp60cE5OUWbxbVKrBQW9ZT22ATZtbdMXnn1n7J63XrN2o8dd4zu+5d9nAbuuKfPk3Fjhkp8nOg6GJ+YLLv3lcnvv+WjULbmWAbV5mDGkA98XPTny6VXcS/pnO2MhYjpOQAAIABJREFUgihU5/sSiaf58rDhw+WU006TnXv3yvwFT+vjml++rZ9//OzzZFBRoRw7coTa6LImmwMmmAZJI4Fuwzsm97YGveAisjRat9tQLzFg5PY2fQ+YkCAykjIwAP1m1PAmInoOCapzv5YfcLgeHMd/JS40K25t1WsEdjBiYbiX1xN4T83MkLj4BNm3b48cKi/XzBTjhesG9lDJ1BsvPxvZsG6tdC/qptrvD95/XzpldNJq+h2lO+S6731PKhsaZWtpqcqBSIMdc+wEGTigrw4oXIMMDKLXB9jBsgDYHODB8grVbQFU1Z9YWRZddLP1C/FFYMiNjU06wFm4P/jgQ3Vl0g7U+/dJTEK8VNVUaZU/LBrWiL4LGAFoHzd6jBbjwNr4bCQmMRFxHsYJCVJdVyeJKckKriA9vfr0VckTmr/G5sPSUFujFxbQByAFpLHp776nA+yYvxN55rgZDBS0bFi/Xu3PeB83COyUm9MKbUk7oVXjdy4W/7mwDIq01BT9H+97KXCsaE9NOsOFhZhw83Iuk1KcMxQZCG4wtSltatIIAmlJpEcAGc4dx8AEQMS8tqZaCRIDT52WUtI0+2DMF/1cejr1Dml6LdUil9oVQG4koil6qwXQDIV1LoyL0xs2bNca1EMYSQjVQZjMyJrKaf1DB/mSDl5zSvIN5axORC+K7/8QEInwrBzqem2OTfZZQT0EmQhvOatkBV0gfSjQeyPfOnRIvw/XmBsbcilkcaiNqK1VnSAF1Xn5riCfiRe9P5ke/l5Wti/IGvG8ORlFHZUoonJkBeclZxncSYmE1tYku+wC5IJM1MGKcp006IyuWQ3v28x+tTA7Lc25opGlQdYVqg3h/LIQ0O6e55ISEmT0O9Euq8GpY4GySLFNqr6/AyTirJluBbuz5VqVJ+KIQSYi8qwhQJFO0xZqxIRs3nnPtMtZu0Ornt/3D+6aovdIjxedHsGaOQUkAoBtk7l3nS1pFOn7bZGFH/qj9VHGjiRi28Wn631GhID7g2t66IXvHyFlMGAPkWBRN/mBRQltobfIY5+bX5a1v3bR1jCJgGgsLnfaCbOc7X/9kzo5t807Rf8+S9wiVbzCC1EgEYCjDtaBgXQkXmRLQR8FOwZ0LKJpJKJjgbhJnQzsWE0HBMEiq5apmN7qinBPvWCy2v6e/KxDWvY8RGKGPKyOMgFBWuNZpQHOMpGmMUmS3OTTCP67LMqKEon5cqUSBvsORlYsAgyJaLogSZJ3+32YY6WBRiMRhjT9eMDKk+2RGFevBwEgztzZd0T+2Dt8OkFddINIfBGJsP3w+HXrIyAR559zoYwdPlqJ/uq1qyU9NV2GDx2mdpqJ8Ym6bpYfLNf5s76uUcaPn4B5ttYDUYvUxr9ImzQdbpSdu/G73y+7Z/bWgzaJWVgv/2UkosPX/dJftRDeMg8QL5P/8C4yVnbv8ztRfX/d/3jJfI0JmbkEWXCNgl78na/dSRsSYXa6HTM+moEw4hJ2hQoTnTqR2V7H9jkSYXND+Nt70h4mEYD8ea1OmjUrPtoozu4ru986kgheD5FgLJt80EgzzxkRCbs+WabQSASvs/kl3AuC91i/iv3lDsGekxuton65zqf6voxEeNJ03NuT3Drig6GsTT1wNUrPlPffeVflRZjUWE0pawUYAem19mTIydG5k7WF/bCu0OAN8sG6g8KCQDL7ZyxAIrCHhxRkpKdLpN3VhLI2O7l2guK8mPaIZCIRL92u94Q1MzOL0IqDB3XNd+oPVzfIWqjFwzXVipGw3I9PTJG6xiZJTe8kcYnJsnr9JlmyfJV89MkiaWhs1sxCdk6O7uf1M13+dOJfLpKxIwdL1655kp7ZSW1Y16xbLy9e8ZgbLV9CIsY8NEkx4/DhI3VdJQCYnupcKtta2xRQc24mffNEGTx0mFrPTu/u1sRjHzlHC6Npw3vCqOEyashgzWRYANm+e9goxmox+ZuqLpDKcx7j4vXa0AcJ7LJ3f5nsKyvTYDhBQ46NY6JOClklmRtIRfduLigJmWBDMWS9n/gsDbT7+hHnBOmC5+AWq9NEpp2AmU5KqgZL9+7aJXt27wpqLhUTN1XtjbzwwvOSGB8v7779tuzawQs6KSgn0nrhxZfI62+/K0U9XXMqADPFLv369VVwS/aBgcPgUGbZ2KhsCK29k100SERiteaBzIYDS8kKjo0ZAUS5GNpNsaZG/v3vj/V5vhQdPFMz06W6tlqLhQYPGiQTJ05Q8E4aDcYF+SGVQ0qZL08qjGgoEx0R3KTUVJVgWCEINwcXqUtBV6muqlQiwu8AZb4LNxQAjHoJ5Drm4BSrA71dGuvdjAdo37Z1q4to++/OZ5iEhnNCtXznHGd9C3vlInIDqvtOHI5IZNGcZ7ZzBoqoo4+BdgrKKdblhuIz6ADu5DMOzHNNRo4cqSyVC8rfyOJwnpksdGC2HNbvp83namslMTFZMjOcvShssqiouxIIshEMSCMRahvb3KxSKc2WUKFfXx90xja7MBvwymJDGQSb023A6vPePswyGma7qmTCN4azng2aXlMbNScBOqKeIrRgdKzJ6EhSeKndoDpWfZM0s6XVZn2HDyuJMHBuDQDrqqulreWw5OXm6mvQbELMcrvkqmzM9TWJ1ToISASOXmYeYLUWXG8rtGb8aKanwRFBfud5GsNwjtkooOL67t9/QH2x8wsLtAiOa8o5tCwXY8TSyEbebFIwQoHGEj3jyY+6jIJu5qNuOmj+ZusWkyo4zYoVec4D95/E3OjMCqqq1KM7LjFBDv/RhZTTpr6ki8WZT3lwiP0qRGKDSKTcZQ3uXnyNs0P+q+uPe39VqP2qSZgMRFhPpbBMhjdZfUHo2O+7zO1/1nb39ab/zEVHtzzu7CaJ8rFYGzD7lrgsSUcSYVkJK7bsNf1F2Tz3wgA4rN3g9BLHlLiVByJxRe78YL8W7QRAQCKsvwOvDchEiEQ8MP4OmakVBwQUnUjd9mHRTcCKEQI7fr4L4N+IjX0fc3QC7Myaf38UmHGuPCk85fyTtIP5lS+6itpLvJfuLb4Dt0VRIRIcA59vLlMm6TIScXGyCwl3tKA1wgCR4JggXUbUTAZyBImAXHnQ13qld62a7zM4fjwsmuGIylsxTpjvxGpHkgjnyP6fbRYhDzf8/bI9rL/hMgUWMZEYOfe0c+TVN1+TWOxdR47WdD9SD+QJSAq4n6urayUpMVWamg5rlpJFOS0jTVLTU6U9pl2279im/9seceTeSATnzQjYlR85/93Z0ZKmzx1izT33uA6zP/rRUQ+fguqeod4PWrZjY7FDTY7uwOYIfl4j8swDC3TNYg5adZo5A7iP+qqeFHZA1J5YZ+yw2RDPzzJn2DBxyBK5I/5eaY8R+a/Ke5VEdBs/Xv59/LESGx8nPX5mXSqj937wnXxE+ZGsW/TjDah/EYlgzNr9ZWM0XKdgP4f7OBiRgETw3rAkyu6VsNzJfrb7NHzvMBfhAAXBCNdbrQ00Wto4xm1f4Mp04YZLnf17Sop0ynRSWvBRelKq1giQ2SYIyxzOumXZblsbwQuoRQikmTEHxcfUXYJDAsOPSER6dO+hY4E1FNDvjAJSNVIPPmHTGlEaB6ek6fXat9ulOm09Zx0k6ETwWWXU3lZeFRy+5xbOSVnZnZzzYUu7JKemS3tMnPRN9czJj90Tfj7FWao3O7v1j2/16Sp/rmZu+rlkZmfLipWrZe369bL2LD9bBGkxd2qH7pisRcWdMtOlm7ft37v/gBZ2N9N/oVMnJ5vHHEgDgW0yduwYVYKUHTggf/y2K+wb8bPJGvjr3b1IBnQrlAG9ixVLgjWsX5fJsNVCHYzjjV94v2EffsbelWsJiUDWf6CiXAPYrW2tWlRu9ato3JmbmuobtCN4r57FihWw+eU5zSh5B1GuOZ/BI1kpy0CoxA1bWZoKckwS0WJtLHWp0yAJQCAVmRNKH7ByTKSlMtJ+uFnm/+EpWbdmrbYs12KWAQPk+G+eJK++8qocqq2Xk791mhR06yY7t22TDz74QOUX+MwyYA00cyCAVFiWAnJ6NKinLfaU8RpZHf6bkbL+1rWaEeA1AHoGtMp28HivrlbGjLUXaZpde3ZJXGKc1NbXSp9evZVoMFlzASd+Y4LeJDRToWiNSCg3ijFFjkUbdmRkSH1DvQJsBoHTpsdKNd2pW2kvfsAVimZk6AWh6p9BDXgmo6IRezIU9fVS1L2HOgQQmeaCYXFGdNZahPNavjeyD/aFdg4SwQ1oLctVO0jWob1NAX5jfb1+V9fIq10r6i21SFahtrZaBysXFU0cNyGDA7BKVKhLXhf9Gzct4BOdHHUYfAZAl3Okjj7a0KdFyEMT6eb8M8DoE5HIdYrFQ7nFS3QaAlAN2WNBdNId12ncCq1NzmSD0AqgAzclHx0P0mTegcmIZ1AH4TtGh99vmRLN6pjzktVChB2fPKsOCAwpV8iTf4/erN6y1dJ4QdpQbXCpWXA1IEpWfLMVBev19VJYkC8NdXV6jbds2ax9IEaMHKHXRF2zmojecI1a9fpZ13OuM+fKrFl5JJrBd3bdrev0c4nyEWkhW8fGfutq652creWw5OZjy9ZJJ3bN7tEToaFBJxYIrtqm+hb16koR6qpNivdQVbVM+MVJ0eLJji5BvOEmQxQhTzuIRIHIda3nqDYWYgUZhzzjTa1jpeWwHkdcbFzQ3fsvz/xJj6H+LYf0jUT8fNV0lXoxaT0zxk3iMdNdw7nGLPe5KVP8cZgum18tOm2LpxEJkwj59SSS7r779fddKIuf/HGgR7Zou4EEW/wN7FoEEhLx0RVOk8553Dff6WcMOEAiTip5KwAkBt5tv1ZXYZFGs5AFRJMlAMhYhN4Ah5GIcnHX3rTb5gTT8VgNYPC6MIngWEyKlTvfV5zadU4XeenKcwKC8uq5G+WKl44kEeLrEAaPcFom+1x7DBdwW8TVvosdk2VwjDDYeQ3rwjkPBqZyyytErJg6RCLi49tI5bjNOw4vSj6SRFibMMs8fN1Mgt9r8ACJ+MdN12tWOy5GpPevfYSy4wspeJ12qdbURdoiCrS6FRTK0EFDZeu2LTKg/wDJTM/USC3ONbj8MW8dOFAunbO7aIaMLCUZdUgENscHDx2Uw2e5uiLLNvGzkdmvQyL2/OB2lffiEKXzwJ13HnHkn3NjCrdxgKCFpTHRRsxuHyFA/9zDf5PEi7wGTUQw7fq65MEOyMpn+P1zJOKO0GE3iTzQ9xGd66jti01KkOxZTpZ43MyZKiOzbZbVb9kObRoLkYhp8vvAnjUM0G1esPHZkUTwGZAHxqy9JkwU7F616/RlJIKeEOyDOSdc6B2WUxlR+UoSwb3iwe8Zfz1fsUmnjEzFPdrLINnZkWvwKiLSWIdLj2hQkXmNek3WC7AX66H1+1HJTF2dgnDLSjBfsx6ByejVZZH07KxstWEFi1GDgIkOjo8Yz4DBwDvaHNXX8mGGQyNWq0fUNba+XvEekipr9Mv7yF5wTBw/ay029aCi5JQ0fSyvOCR/6j5QVrSKvL5RJDde5JrX52h2fM2GLVJTWyfvXP+UGyJ+zTjh6fNU7lrX0CCfDHzZ1akdLXIQMsH68Z45Wotx736vI7SxZZGHMJkzGZRft77x1JnSrXuRDC0ZIF1SU6RPj+4qLWbd5hyyZqrbZVqa4g4wCJjJgqp2nrluZD+4JqYAONzmMCo1sMiZOE/Ix5BU0vE7KT5BcS7jgGA8Y4HzCo6za8x1AIdwrbTAXRvYuZIC6wnigtqO9FGzwSNGSnEJCUoW9+zaqeQypql6d2TD+nXy5htvqI0jkiEKYwaWDFJHmMeffEqGjRorEyaeoPZTFL7wIaRm2BQM0lAO95yEBB2Epu/iZyq5+00Z7C6oj2g++80/6wHDchksgCsGKnaU7BvZEyk2dHqkfesa67VtOkVrDG6artEinYYiSz5bIoXoTYeie6Oop1IHNKk1ThS1EKTiuIu0H0MClpdV6kZgzdsAi4BMPYkeoHMCi7p1UxtUy2CwcIwYNVqLb2BgfL9Vq1frYOC7a7MybkRcevbv18/t06ev+vDaTWXuRrg6tTY3SWNDvWYiKPSGzGD1RYMQakY4J2RvaBTCIOLGcxariUpcuPgQBZXf5Lgmdky6DIyx48Yp0cAe1oqYzNK0vdUV9nLMZFtISeLMRPGuORy54l/XpZvBr01Hmpr0u1kGwmxrdaD5vg02+MN2r1YTodHykM0qpM5qIXi9WccaebB9WsM9yzgYqQt6Q+DeFOobwfGYTMreY9EW+7wgs+HrH6zuwmzPSAtyjg83NkpBXheVnHH9161bK8XFPaW4V7FOfDhZQCCQiJCRoDkh54zrxM3NtWBS1CySL1xyVsDOWhgi4aRnPXzHdTeGuK8qD1UpWE9MTpRsJHSZmUq2jURAUpiMeL85L/Bec1zgse8gf9NxUqwOEnBpkX6bEBe7GXLKt8+QBVudntPu1yvrv6Wfw4SHPaBmkdpdkbqRGT4LOSFFZ8/92anSIRFJk5uk+eIoMZmZe4USCa4Xx3/TU66bgAF6JREhTXZJkUjfISILAThM2gRBLVthEphikZwh5YEMx8B1UN/gWUhHq1c+k/8GAnQ+u+z1QB96cMG1AhEwdxbTQVtUc4aP3gNS2Ey6AIkACBoRsP3b+wDfj3x0axSkDeGrRUkEYMJea0A8DNj5HhaxNsJyBIlociSiNNnN0QZaLMth58FAy1+rLtaCTDYjEXbMRgyMMJn0w8CPHRfvNbmGkQjL9ITdunjdESSCzzUiYYt0uKAaEsFrTPbk8eMGzxr+pyRi26036hwEEMOKuc+jj8usU6PFvu6suG3VNRdJVWW1NlLtVdxbHwm4sRYO6NdfM7l7du/R9dPGN1n9lGRXS0BAC0cVXBqr62rk3fffkXEPRJGIEQkbN3buzy2NmiDM7hU+IpGymXcoUMt/0GW0bLNCan5XNyZTMXLPhPs/QCLC/SGWiOxwijHp6YtGFj62UOer2G+fp3/P/AqJ2JFHeORvdssezV+AV866RuTHvX+q9yDrn4KqhDjpfNdPJaekRArHjJHVC8w+TGSW8x6JbrZjn9lsmuEKZ8L2rGGQznPmpmZ/D9c0mETwi0gEYz68v6AWKtCNuaZza+5ztpgTZm3S47F7kvvo/VaPXH2wJCeUaqioC1XBhwmfB8CX/etaxVu490AgiJKrjXBCgoJHyAWZsf1l+4NCZZPv4qIE3sLAhjXdycpdw06CmKwrBCEpoufvEAYay6FQgSw/++yzMmnSJBk+bJhiL4KVlk1Q04/sbI2AA3Q10q5FxD6QiUFIfb0GpLhHyF7w+Sa1sj5LakFaVyP5BV3Vpnrr9h3y5tvvytr1GyUlLUOqtYldqoweNVLvv7pJV8iSKpHXrau6BaAs6uBLIY64B8LjJ0Qibt50n1RUVsqf0pxleJDlOhqJ8Jdp+F+O13W8b98+0qdfHynKz5fehV0lNSFeVTp8f+255WsjOC9cD7APuMZqRS0gComgr4wqXZoatcaXTMSu3bs1E8H54ZyhoijIL1CljvafwSSohb5VTq2iLoq+WS64jnuLv7umuc4i3gyETNZkhdep6S7orRkPTCTo+ZGeIdpUmT4RLzz7eGT37l1SVNhNTjj+eI0SAl7QV61atVpbhI8cO17GHjdBaqprpPzAfgX/gHW+AAAVcGXAjwNkEHKyYEGA9aFTsfNw2++v/m1QlNOzZw9lwxwskh3XGK1Rq7+JwAOqOfGlO0slNy83KOKhxwPpuiWffqZEp2t+gYwbO1YtMtGqMbmbLhowDggFjAHyGeQcK59LjQCLh3ajrnRO3JpZYfOdoXlct3at1msMGjRIEpKS5cP339NjBFwDwq2oVd/nQbJmPbKypFev3qrVtjoIA7va+ZjeAQ31KiUDjEKaOA/YgQJAAaNEuvO65Og50sXOZxyw2nQ3oOu2DdnBPQfLL36nToLsBpMATN9SWSq9igektrjeBykpymC14FxcSpGNwQ1Y5EbnmJlkOE8MIrXTpWg3mWJsV6DNa6zGIEwC7LqHLV2tr4UWbvsC8TCJ6NhQToE/i4nvPm37DxdjBxazPhL/uZoIy0xYRgIg7OsHuFZEcQDJNh4YG5x/MhGxEpEeRUWu4d/uXXLyyZPVzYJz65qtNWg/DpybIBRRaZr41HCGpKWnObmSEjVqFVwUwFm5Nmnmr6Cgqy6eFPvzd25WrXWIJwOVpudadaK1ztWJG5txZQVsTCYmnbLzDjHsO3CY+zUsUTItKBOit268+IyJrmB6u0/1hoobr008S59TvSq1OcnJml7l/uR6MGnRcEjrklKdbTHX69HfuQZGVv/w3m39NSPJuedYZ/xxlfRb4Vb+O0e4Gf7+c6Myp5LRIufftUIWSbm8Pd83IzAQ5EObOcVRIMYiDvA28G2g14BzGPTyWUYQDDTHTH1XJ9fvPeXcowwI8zr2XVTu0OuWXCc/MgAyc82D8t4Q3HeiTk5hEjGz6kFOgtssg2KRXg986s51ehMDkxAJvgcgxUiFAfUwiTh3y8uyBR/ckCf+tKbHAhIx87LRrmGhRplE+j3tiKWRCAOrK1s94SwTGV3kUBjP1X+ULnETnJi+rc6tynHp7nc7nwayLHNBlNfIgz3aNbDf5y3xHWKNRLi+TEG/h1NtvJr1rycSf/CBwf9u9sFfheBh883T9L7v86vf6d8gEWzmGmQv3HLjlVrvgGxj9KhRUtyzWG0U+/TqI4NLBktjU4Ns27Zd1q9bp11jAXFITbnfmb8AbS1tLTpPVw79QXB+bf9GzIyshjM7uVMdMZztz9GuH8yQ5MQUXacz73HWwraFCQRnuLMRCAOh3sXo71Oe0znljDln61uXvy8S7mi99Pm/aWCJ+77yXHezOVr65XUmHc/vf/I7JILthz3u1rmOua8tNkYeWXyfyIX0sJkn0lIe1bJP7bB3IxE2pnxtFa8qi3cFNPPEvcnGbkcSwXMEAbjXHvCpsHBhtN2LR+stESYRluno8sA2BYIDvr8+OFjrVv3X1lBheqihnxEJIxED0jcE2RB2cuyNd+o8mxgXLy1NzZJCz56ERJW+QCZ4jqwZgb7KikrFEWAe8BpYwJohmmycuVgNYiibaXVOm7yen9HfUwPI/EHRdMmAAYpV3n33XTlm3DjJp79AUpLDQikpuj5px+kkZ2WO5b0F1Vj3uBcIttVWV6ulKQAWUGp1gRqQUllUqwaRG5oaNPpNYfXylavljbfelpY2kaycLnKg/JAkpaZJv/4luu4+NnqmnFkgMiQiMu9TkXLXjzRq3HC7/72jK1no3Gshv4icuOy7cqCiQtYO7WAeHZYB2xzuH89472Lp37+v9ovpWpAvyQkJkt85SxroueWNb1C3cD7AVkogfIARbGeYRvGUx3r0ilCTlhY6VDfKrr17VOmCAgV8zfmqpgVAYpI6QOVkZet63IpdbHy8BoMVO6pxUYtiFmtma81irQGdBSB5n10HSISpXAgim6ojKSVVuuTnS8xtN18ZAfD36dNbi3D27EGe0SxZmVkKZlLTMmTAoCHSt/9A1WN17VYoZb7BWWFRkbrW8AW1w7KPXqulZWOjkgAkGr3G9w9sDt/79Tsy6aJv6kXa9NF6yc/P04NtaHQRbvpCLFmyRE84A335iuVS1+BkH2eeeaa+FmnF0iXLZPeu3UpoaE4ybtwx0q1bkbJfmqOQCSAST1U/HvKAa4gAJ5KUDwAZuZMC5JQUBYScByRaAEo2PhMwSd0DNx9FSa0Rkffefsu5DDQ2qqzLilHCtSEMEvaF1h1JiZEI9mvRegrEsfkqP3AgaHiHJIaaDr4nEVuyDWkpSZqqcxp6V1m/kwh4bY3257DO0whDDpYf1PfSDI8mIVx065StkpcEUl3Z6sSkTj5NTVrVr0XVMbH6OwPOJhQ+i3Qb72VfME+eCzpu+9boVhdiaTm+pwH5cKdp/bsH9EERcAdyYIX64cZ3Vg+hGY5QETFpNd28/rJj8zpriGeZB7ON1SZ5PouGAwRNWEgBWnRd6z8aGoSaiKSEeHXPUluz5CQZMWK4yngACRC1DRvWawaJnhCQCWP33LB8RnoGoJoalDRfV+LqIVx9RoteZ+qEOK9duxZqpAcZHISetCU3Md/LamHUfjZkh3vF3Kg34tr5i3V8MUn0PsmThz2hGfPUeJfG3REOR7oZcMo5J2oN0R/Fe2qH12evx73uW+dIemaGkkjcWdSlKzZW09iHyitUZkg0DI0si9mc2U7a9G6uC/EsnjVcSQST1+Pf912T/QQOibhfZsn1l56tk9bvs16WkvwQiVgwOWiEd99EJ126a7uTQx1T7FiRkYEwieBnW9DD3uzoljs2c9sxvVLH51W/Xa1OTkYirNjSSERdrpsjrH5iyhr3PSESgIsppe73IKsCcTASYZEsszL1CxAkAmBvwMV01XYZAC8UUwN+xogPtXnQZCSib7nr2rsm12V/H7xioDOP8OYBP3tpv9x9QVc9/5FXHVkzogWJuC9+ltxV58N1VqcSL0eSCK6XZYv8safFuz/Y+TRSYccezqRAIiBlM5Z4a1kjCf6U2ZJ9qtfwf+Yj49YB20Dy/xaJ2HLL91QS1OthV3z+RY5HZT+4UbO2TY1NGlDDAn3s2LG63rhIbKpGY3HHe/+993VO79e/n+Tk5uqYHzx4kGqM4xPjpXlcFPgbWbCxZjUoYVvQjiRix203S0YaEhbXkCr+jrAeKFozwvd5/U8L5P+h7T3ArCqv9u81vTemADND7zAoCigKGmuiQgwqGlQ0Go0aNZaoEQ320Wg0iYmYqNHYMGLsPXk1ig1pCkjvbRplhum9fNdvPc/as+eI+ub95ztcXDNzzj67PHXda93rXufc6pNieKNE5LXnX9Y1AoMy4zhXhNJeJa+/puuLeiu7RBp+3C3l+t9qc7tW7R236lrI/0dhKtFzAAAgAElEQVSqHwzshNsz79X9G+oGkYi5Fa+KDJsgcrCPQvgCdMW+wroBvwNVGvYK1AGIsJwEA7XhSIIBCqRdeR0IRFg/hfMjbK5G1nHhHP3/WC53/uhmsSTv8Lrxcru5yEWyY7udIUaNihR0sHY79pd3asSBPLTHbjGNW5HZD9wkHa1t6lgl2VnnuTjFRTMcbX9n/2LtBjAwVk2C3/Zyk5NftGiRFI0dqzYA9G8i4dSu4vwUi7N6XQP691dHLzYLexsOJ/YDpdakpqmhq4m4vlga+4MKmMTF6/6nCpKe7eCiJVGS2StLauprZGdpiTQ0NsuGzVtk0ZJlkpyWIakZWfLhH13Oy7Af36pr3JLzXH2G1J0i9fhD20VykkX25Ysc9PAp8tUQXz8jEkTwJQMSpu5lW6Qda5+HJZI9jengJ74nqSlJcughB8ukww/TmhCohMZGR8m+8gplwGPPYPST9Gw5i0QgtEI0Ng3KmLAzsGmgd8fG6rpEbQ1sivLdFepEJheRNgRE8H2Vwd29WyOgONDzsnM0UlRRVq7zCjDIfooNaoVq7frY2XyfMQCQ5MXf9LWzy6mp5ej/xijBTuEe2Sc1unHZRWd1IU3JA8BrJlw1cuRoRYFIgfbNL5SC/gNk2Mgx6pFlwASa+n5E0wAapvKced7mprho74P7uaPCUoZeSnDnsm2qpBQTG+29tzGybt3aoMYCv1dW7VMDmgbDIL9z0X3iaznJ9DdPVjoIyK4wv1DDbVQLLSoaqw+HEUZHWCVrPse4V3UhIiWVlc5opgQ5krMoEzU06MBm4PO5iwTkOlSu8rWJUl9fp53Gd3lOC+HxmHyP9wwoUB8iq1d2UG2YTsVoVOnPuFjNi0A7WaM2SldpVmDBPVuSb3NjnatT4dWYmIgqRUpyq9d6BsVr3kJ7mw44Td71cp9MUp6JAkdELHJ65Ugi2faEEzWJKkNBBfw/M/DDxeEw3MM1G8y4N6UkS8TRRGJfcM+SrS33IMhP8FELA51WWC6cM2Hgw6IXlgAUWWE6TEkKdkAPJsIUqODeiWb462ufkWje0KCIH8DHPdAPTCwFl0y6ri7plZkhcTExyv8jUkSxKJRWCPnyAviiXAAdb8SI4dr+UPI4B2MwOcXlpLgQfaeOl5bmFudp6ejURZe5AqWMaAKAmJAo1wPEDhw8SCc1izzHmveA85gCxvR7zndNEMYGtvgBImL8Cmhe8ABEcJBzrZx9yokKDFignt/jKuZazYAelAcfoZg9+WJdeFRqOTlZqqv2S3lZmXIyWcyICv7+Ny7Brau6W5L1rsec3Osff/4P0Q3enHE+mXP2lT/Rc97/l3kyskJkaKzIW2aAWyE8DyIe6HIRRPMUAiJIULTIh4EKAw9mMEQWneM4aEk3XHaGzoHTHnOyeGYwGE89kl4EiJjV/FwQ6p6X6dQ5wiDiwaKr5ZrbncHcfLuvn7DCJ6DT9L49V4gjeIdBBMa43YMZNmaQK5AAiIRVn3w43kCEef3Na2pGyfUnp4u8e6vq4Bslyp6tB4gAJBhgMN6vjSHezxQpiC0J8jOsfcPGT1i1xsCFPYsCCUDE9SLFXpN1qp/Mh0SAiP9tRepgLfiWXxhyxpracs3lum4dCERsu/yn6oRhLrOGss5SZAsDB3EEcvHI1UNABKOMnKekxCRZunSpLIVqW5AvBYX5snffHo0mDhoySNf19z74t5xzuxvUVvvDKC4GIvjMChaWHuseJlwDo3LOzZKTnav3joJL8y8o8tH96rznTvVIF/YtkLNuntldD4ZrvvkvOeHk7tDk8g6Rna++ovsJc5rndZHnemk+5xzJeO013VNZiz/7nou4/bdepddfK3/J+IM7nae0zUkt1j2yqbVFWro6ZEZdi6yZP1+y9jlD+0LPkP4aiMDT7Mfn6lHulEU+D+T9pxxYisyRsjELmP73JQ3qMFxT/EM9NlwjwkCD5TodCETY+A5ToixR28A65zWw8l0ggmNt/oQVu75/7a0qZ08NiMdu88VXROSGe64PBGe02jF0XSLY3hNtCpFmn9DfOFBZ89ijtICuiO5tOF0pQMeeSEI2xeqwg5gHrPM11TXSt08fHS/QcwDT2DCoN/FiDWfPJhcCGWScYFq0LDdX1SD5DgCHAsZ8psbwnr1Sub9K8vMLNLJfWbVf1mxYK2++/bZk9sqWhKQUKadkQEaWNLa0yfadJbLy2TdcR+PoMhzm98GceJGZRSLbt4ks2ChS7x0Serztj/bTaH3hSEP4uG8BEUfOP1nGH3KwTD35JHX6SlenFBTkSyUU9ZZWVW9U8R7yILyAijlRcWKbk1Qv5xkS7PmqECpR+h7S6tgrCclJasfBblCblBpotbUaJcWeSopP0EgE1GLmMY5mgED4ZZRpACHXwBnKezB3uK45IjX5vaVF+yayRpfS06GBiuxSV96MH12gdIR/XuW5DSLy8NZ7JTYuQY469nhJgwPl+fdaQdhLQQUhGE8PUflMDyJomOzRveWtv72phv64n7pd4m9XPq4Um8LCfIlPcFJWGM9QRUhcxWvDjWOsb9u+VbJ6OYWk3670k8WD9+89c7iMGjVaK0LznZr91WoQT5gwUQcwMqYM+Lw8p1KECgCdAN9djUiUlLpc7gQavtp5nZ2aKMT7WgPDS9bSsNCHCM1hnBOyY/HWnAm0jj1NSpNlSDIiwSklRe/HCoWZPCuTkkkDUmWw4eXGqOJeNTG3tkbPyXuajNvlPNoYj7xP27AoqPpBbIyb+B65smig1MRGxXFsdiRMsygAlJT7lopGc4KCKVVrokZEAgPHgQUtxOZzDOgvHSz+Fa7D0ANEwOmLcz5Cozbxk/Y0RaYgpwEOp49c8V64JoTlLhApMn5gMMn8uDM6E9eywnZBXYoIENFDRtb3r4EUwKN9jqHA9QAQGO7WBiTQZ6anaX0QFlvodqjbMCnpZ/oRIEwEAnCRnp6m1DTkkB01qUVSUkH4TLOoAEwopam13S0OXK+zy8vcsfgUaKI1LwA0QCEuIV773ypV8z3OzRggjMzY0vyY6Gg5dKa3OEz3P7x6sMHuMC6T8ZXcqnnh6T/Uu4Sm9GyZz4sgF6Eh4kSH+13al3fgu7/tfYPsr6pSIEF/z139SvdVjUbhoxl3Pnqpzp8HYr3rOQQibr7qQm1TAAQvAxFvTnMg5JzC47Rdx7zyof4NiMCrHfYmmrwiQAJwYcaZGcn20wCGGW0GFMxoD+dKcC37XlG9c3+WpBZIYbP3zRqf31Nu5s9w3lvb+A1EWKg8MMxN6GYoNl5BQGXivs1javdj9Kiifd79at3ifz4+zXFBAEhG07J2sRoZZtw/ON3RDy97CaYx++8x2lbQLF5e5BdY21RDICJjaLXUWMatf78g1d0A5w5X99U2Cpc/9sW3aFdra8srKVzh2tGAhNFqTBY0PIT/r78bFecIfwIDEWsu+6nubcMe6plUXXL1ZZqQylrQ2NCoexhRcDy0+X36BtFDHAFE34i6K13De2tRV8vMylQZV2pCUGSO6DyGFAIF1z9GEQ4J+jmcZGtjctoCVyPiQCCi+rZbJCsjS7p++cseTWJtV/+7+xyIyC9U59bRP3DrwmaPX4c6ISyp7RD56PXXdP3TfYu8u/h47xVulPYu3o/TPWjDGWf8X5v/G783p1ttVW6OdvkQtKEaMO1t0hETJYPu+4PMAWeEmVumIGU8dzMgDwQirhGZN84D/Gq37kzPfDVYN2zN+OpmR+tZcburtGggAuAQmYAdfqBA1CCUz2BAwkAEx8/Vao7dzgl+313h0XnIwz0mtjvL/UAgYlbxnzTyux/VoMYmNch7ZWQ6ilNcnCbV4sgB+EFlbGxq9HLi6Wok6r7sacrsKeZ5tqr22B2MBfam3ahw5uVpYV8EA5TCXlmlNRywR2B2kGiNjQETRFWcQsVlGxC48QqL2GVxJF2npKokK/MlJTVVCxCjAgTbBWCRk91LPvjwQ40uvHCV22hST/2NDB46XAYOGaqMkH1VNbKvar88P/s3risi1atCkYRJhSLH5Igs2CCyyOqcRoIIAwmRIOJA4MFHYMe+cLyMHDZUxo0tkoLeudK/MF/SVe62Xe07lEMBVeyJ6mzVZPFYRwkCZPlSAurZt9xObCPPzsCRiWCQSsRHR7kaEzG480l4dmqYzFdAxNYtWzXBmvwYxoAm2ytQcwpLlpOJHWH0JpN2NUcm48WSrBkj7NNQncJCOebcDaj5BiKOOnyqGi+HHjpeS3lj/E6ccJikpWXIsJGjFdXgabEEEE0itmQQzzM3qUwGkFKcoNdoEkipGjosvuhkO5DQLG3trUoPocAIxjORBzy9VfsrfX5Ag1JFBg8epNUR/7LtWflZv3PUSNuwYaMcd+zxctppp2upb7w+VGE88ojJMn78BB2UfEeTrNHajY1R6hONp1x39HapCFxVpQpFAAdNvI6P1+NISMZonDBhgnYEx0EPYtIQksJTjNHEi/NpgTKSq71cFwY1jU8VYox0JhFGnuZf+O9RKI9IRFlJib7P5NRy49X79RitWUAYqdnJt3KdhqZGvSbngnrC54T8NEzl+W4sviRDKZ2GSZqSqs8EiNAiL3Ek8cQFFZxRZiJaQUjegJSpJBkA0L99xWSLANggCicNW4E3ozAFCNuKz/lIgA5EDwJot4CG1NkZKERZyEwjEb4StQGUMJCwwiwW9bDq3/YsBhSMb8gEVtDl0XWQmwF1y0ep7LuAiMT4OImJitLxQMQBxQisCxZeXozlPn16K7hgHAMSVRSAMCV9RN4bYXkfKnR8Q0QJqCRJlev9+rerD+E2bMauSgFTSBDxgbhYBRGWgMY96zhudvVVOJb/6jGIjnbjIyZGhh40XqQDKz5U+jYQx+6uynTJWReqJB1j6C+fviHiyxu41TkMIppFJoeSJTyNvuZh1583nHuqLposfA+tcUAiaq6jHF335Dm6qXF/3DebzR0Nvh6y5zDfeMX5Co4efOQF/c7dt18jvQsK5KKnXXXbnwz8vq/cHSUbn+spZ4nBzGZu1ALb2MNqKJzDohBhEIERYceZ4W2f2/uX1UcYmYCI+aWyYKbzzB7zko/euEYTgMTMee45AvBgnG0McJZIb/CUnOCyWC0fAoMeT2dY4YgICy8DEcU5PZV47Lnspxkf8LQNzBiI+MtZLlx99IvD9Jz2zMbVViDB8MDS9hz6jBPcrmwgYoDPxrYokFE5whV77b3IGhdhEAHQmPRP77zyakx/Xuma7f8PENFjaIvIqksuUBrS0D8Zkd5de9+N1zjvYVKyRp4BEdCZoBChfpebk6tz2Ikn9NIoBL8z/5nPrLXQdBcu/lS6okV27dopO0t2yf3POJ6YcevDHmYDEtY+0x9wSdXFLoWix6v2tlsl/Y47g/dwVYSrWHc9MleNSoRH2AfzpvTUiEVyNfxa8NqrQSTCdPobGpukvqlRNp151tdv4BvesdXB+u67+hAFqT/feZuuC4zJM25xSCHfn9+iLwoieBmQ8CCi2Bf3poaHvnz9i/v8+zd6HlwkiNBjvUrsZcUuH8bmjgH4sOLSt4EI68Pw2Ld1yCIXnJ86KrzMMcDvBiJ+0qc7gSNchyLczMsv3Ky5Dji9SJxlndUk6uQUV1wsPt4pIgEQSMglZ87va6Z8ZM7MwPGZnh6o5mHjEXVgzyUHkPE8ZOgQdaiuX7dexXcwWqEpKfDopDZQi9p2AGzGPPsO77MfsysgHIN9wvvIhEZFYySL5kNAmddiuo2NquCJRGt6Wqr86733ZeOmLZLXp7e8c9NRkj9rrsTFJ8pR3ztWevfNl9VrN0h1Xb0WM37mBD8HDDQYTdQcOx4spCaIHDNMpKhQZO4nIvW+tkwQkfg/gIjxr/5Ajjhsovxo6imSmpQo7S1NkpudraI51PvChiHqgq2GzWw2g9oXHiiY8qWBeBOOod+ZE/QztgS5iEi9U38CRzaNy54NtZ5cRGrTUK4AiVeoZpRAwB5FXIg2xiagP4k+cD4DjmbHMR60wnh2ttoS2JyAE60c7nNeA+ey2XHk2Z1/zmldGzds1BLZZ599tkC/+eqr1aoqxGAbPmyEtLV1aGE2PPl41015x7zJauR5VKUeZG7Qh0Rramo1IQRvDSEdvLY8DAmodfU1yiNfsWK5GmLl5WXSJZ1SVVWpJcuh/VCSHB1eDHIaC0OLMPKaNWvlhut/JYcccqgsUP5prVbVJDIBN5Xy5CSqMqjx9lN7gUYzZQIDBlqvIitLIwqWMAzVadHixdqB06dPV+8R/zHqyZfAGEctB7pGRXlZ4B3WTvdGHAOBa5PsTRlzQ/ZWzEU9Pgy6tlatns21mIgYovurKhUBBlGHpnr92ypYM5gAabQ7yD0mNkYTXTmehBstMJKW5jzrNdVCMbnc3Dx9Rhaf2Nh4lXQ10AdXn8iEAQvzUlgEwlStzFgPkpxJdjJVJdC2l1INogM+/yG8CNogDCdaa2QrBFKUfmSJz34xCvIkfMKRhWPtHg28hMGJoX37acDAIhzcl7YBERkqdPtCOAZquCbgAdUWNKIZf0QiiDrgBeA8bHpUsCa3h/ENiKDtLacCrNTS6osD+pCy5ZuQUE3+UVNjs3p8MFLIhXD8Rad0Qdurika0K6JG3zLB+Z0QJGOSqB5jjbmhuSqxsUHEY9QhJudiIALr1fQQfaKyiFxx7iU6nv7wwUvd3RVYWwfQUgFI4I3x0YiaO7rpShmbHGgw2VAzlK99Yqb0etwZ1TWXnqP3eW+708D3QkfSNdCdJ6rEn4Mky2tnOUWodue5cX0eJV889gsZff4DUvWM43uboWqbtyU51kc5KtFrXUsDQwGj2TyFZrAZWLDzmAFh3nRAREVqb+mzzO8+vlkCEFHtQYQpUFqkxjYzkxTEOLcNy4OIBSc4IGI0LLu2GSUGIAZW+05pFinu0w0i5sy7u7sssKeN//NBR1ehHcJUCn6f92NXXOh7Lw3v0XYGYnZUeIBp7voikd4nVAgFsTJy3G5twMNAhN1rpDpWGEjglcUYM4BjkYgwiNi8UsTqh/23OPj/aXXqvbOvlUQSHnEMxcSp0YQjBjoHxVj5SYSXMZyURH2XKN0jmMts1LzYjKkBsa96jyQkJ0hZRbk6F+581EmjASLMMLX2sLYyypqBCI4/EJDg/TBwUCDx9FPqR+E/xsThp3Xz7ptgz/kIBN99751/6p7Ic/Ayx4epsTQ2NUsHnsz2dtl2VnduhJu0Im13F2uOVMsvHDedVySI4L0DAQnAgxWee+G2OfLAChdSWOrFqAxE8Oehs2dLjZd2tb6069lqFgkifudBxOQuJw88aUY3y0JsmfMaDt8EIhjjNv+tj8IUJ3M0hCl7Ng9Yh2YGpDl3t6b2FHZshKOoRj88EIjgfC/+PFfBAus9wBCQCKWIhGoEWmAUkGtAUi1GIGOxDUeYp8bY/oCjxmTisa0Yu+xbGLQmdoOTFYdpRmaG0vPIBZo4YYIyJDBER40cqYpAKEhiF3FuvXZ7uzq72MdwTKI2yd6IDdQrt7c0NzUqgMDBqb5BiZIW7/Csra3TqMmz8/4u7Z2d6kAjJ4Lo+EEHHyIHjTtUln25XD757HOJjouX2roGWX6tj3p/E4iIqMCekymyj/ciQEawJltEyCIVRt8M++H8MT+cd75kZ2bIsUcfLf369pHkhATJzkiX5sYGrfCsCeZI3fqoj7FUzLlqjkyjaocZIIwXdkNyXzQftqtT7bzYBGf3EWHAblJ6fHOz9g8gorWpWanrfI/jYuOd8iXXxIGPHanjB8n2ujq1x1mrVDSF+88motoWVDVnnJn9Grbf9HeYMn/83T1db7z+hnbWKadM1aIaaemZmqSMh7/ooIMkMy1dFyMAhC02SjvxiaNqPPpQjKrttLYqiMAoZxGq2LNbQ718FyOMaARFufbsrVDtbCIQ/I2xdettlj4vMnHCUaqPP23qKWqcbd68RQ0J5YU3tsjlV6A7v0eVMKA0oYREYviunaX6d0FhoUYZOtqZUHW6IWhBNl/qW4uvUc3aRw1IrqWTARbQfNg0Bg8fLksWLlQPtVK4zGuODBqyYx3trgNDCTFmWGOwE4UAXZvRq7kKHsUnJcJda9LBZoVcAFf79u7RNmRB514SYhzligWBCIMmw2U6MKYGfZQ4apLlShB58XK50GSoAwEapk90U0wkAdhVp+a8Vq1aFZp87kW4YJsZ+RaV4JpW6t74c5YYFEQyPF8uMNg9zch4dEFILCpKn0HbJ0RzCiddM6YsEmHRBj3eaysHu5fOOlfgxihL+l0f3dDEIF9DImgvwINXoeJz2ojQsEbZAITqSWmX5sZGX9MBkJAqbe1tGsnS5Ov6OsnJYXxTFK8jKE5I37W2kQxPcUCUmFwdCvpN1blaoKg5dYbt27brnBs4cJD/zCUbMi569+mjkxqgwU8Wa8YGCz/RCBZ9KzzHhkCfWA7G2MMwEs1iNX6K23Z/eNSDkpkBjztKqViMI8Ke8xp9XNgW5S8MRBBi9yvqVG8hhw1lU5O191aIbJvhjFFTREmMukX/3v+zmdrnSguMjpaHH+2mPxUkusjHBVffqjJ2nZ1OWQJPL68XH7pVf067dI6uvaWPOSPJQENmlHPbpnZ1GzZfnbdd2w7Qp+vV845DBZDAYDfKQWTSpQENjD3b2AMQEarkrCfzHnvxIOKRey/Vt83AuHiOl9ahSfiudYe310nKNhBhkqqR1asDEGEboxUKs58kbfvN8bUp1HTuVqGxeQKIeOZMJ0jAZjLliZSgFoaBCAMCpb6/e/uCAlZVd0SOQ0S0uXHM7V7tu0ZtioyChA1njDAMZ5PJHRrlMh/CICKcv2DP8J/+xPD83wKSil9d7RxlRPSiY6Shpk5yemXr5kp7sUHjtELOlbpB/fr3C/aluFhXQwdwj2OmrKJU4pKiJaNXumzcvEk++ugjmTi/W3bZxpSNEaPVFP4zdLfeQV3sg1qRz24gwlU1EXnz2Wd0LTr9bEffMQO+wIrN+fFR2iGy6p23nZcTCgpDR2sVOWolaxX7N8XeIiMRvZ9+StcjFf5IS5XOX3bv26YbwPm+q4gfMNdkekf4+/+B/6WYYhSoS30DiChytyxVnp7Vy6d4VPnkGYtgfCeImC1y6a2Xq5d3/e0mZdUNkiNBBNeMBM629ticCM/7cH8ZiOA9gATfy7nRjXa898fe73KxwqAkTKv88p4J6mzCXqMgMLYHxjyS9uxXKuASG6d9ytqqgDYmRh2UfBaoL8bG6t6BY4zPMC4RiWEf4X32KItUUGyOvQ4pY5QxyffjbwqaqTPSIu54zdsRi2nVfdYYCtm9Mn2SfpcmRMO00KJwEiUxsXEahSDKgOw8kvnrN2yUL+5xUbPs856XUWNG6V4/aswYKS3fLVcf5cZ1kK8XOSFMDjpU2NMOmTVJZHOlyCIKk/4nIMKv9Ue/caaMHDlCamr2S31djYwZPVJKduyQjNQUOezQQ6Vo1CiJISG5rk5tQ83JTUrWIpP8Tvuagz3szLS2UiEYT7tW2emoKI0oKH25jTYTiUtMUFCCgxinMfsZNCbymclVie4SGT1qlIII7Jx9VZVK0VaGiu8rk3Q1wMffOCct70lt4Pp6dUwShegBIkJRCN2X//LQ77s+/ugjGTwEzWBXWfr7PzhZvSxMKm6sX0GBJgGbJ1o7BEPNy3NicFtoJgwinLHTqSFcwr2F/fppw7LArljxpWzdtlnzIDDC4JJLVKcsW7ZU3n7HuQmOO/ZkNdjOnHGG0kE+/uhjjTZUVOyWoqKDZNIRk5XGNHjwEPW0YwXxd2eHyNRpSFI6mSoUdsC7JEhj9KF4Y8Y8HUV1bZU/43PyDhoalCJCsi28PzqAewY00Wg6ueLidEMp7N9fmhoaNY+Bc/K5JS+px5niYh1Op5fP8CDzfS1BnpykqJxCZgwWFmRABJEI46wxuaWjST9nAPA8qvwETy0uziVMxUSrh4saEaYFTBIOxiTRmMwsErtdsRANz6emu1wNNgmKx8WhtkThk9QgmmDRAK0B4ovtBbKpVFT01C0Nz/lNx4oOWs6MRarsbwMQ9K0lZ6tBBz8zHInwkq4GHsLgxSaY1SXh3rgXAxdhJK9A1yd3OU92N4hgglgSdTjpWz023iPDdQnFtrU0qxydA3btQhVNDG7tG1XxIhk/S3JzcxQMm/Qq/UlkLTY2SvsVw4PIg+ayqNqBo5zxk/HVv98AFQegj/ku4wmeKfOI37lffpoUno0lGyua4OZVFo44PryVuxXw838vl3+++7YsWbRQWpobJT4mWrKzXQ2LJ1/zFT458HjvZgFEmHFaaf4+DyLGhxIiLKBhtlGIFbJtQTeIAEBUX3J2ENLVhDCKU8bG6mb30F1u3hcUdoOIrOxc6ZWTIxvXrtQ1ibb5hwcRW/YNlSE5DuCY8WUe/EgK07CL/xoozuQ9OymgCZkRF+Ytcz4zdMM/MY7NUDajIXWzz9QzPrZ5OItFHknsBhFw3DPnsg6FmGUGInwy9PpUZz1FFm/Ds2lGixkXQcVn+gcPme+ykkznpy381BmhAAnzjNp3/3p+TiDzxzo08lEvEOBPApCxyAUgIkXqA4pYZIEuawdrd9onkh9uIMJoHfa3UTrM+36xODngaeu9C/kBkc0ed1lAJNJe+G//XX7DVUG1WCBrbFS05GVmS0HffF1/8d4S3t+/v1odWBTgglKAMIUprDFGSRDVSGVUp0TFd0rF3nJZt369rF27VsY9OyYApDPFIQOrE2LtGwYRSx09P5C+jXxmq95t74cjE7yXFK5UDZgKJZcSmdjw5hvBvsE8NMEGvrv8h07+1V5pf37Y8bExGHFyUffCO22Sb7lND/tPQAQ1J+z1TSBiDmhg7GwpnuDQualz3fgdIOLPIVzf3NUzisL4Zk728ZyWK++8SjJ/mxvMb65j4MFoZ+Fk6UjqXhhEbLorS+/Tcg9ddN4AACAASURBVNhwHk173N11uAq2RTSG/2aVE91oa5dDb9satMcH10KRi5KY1naNNmDsM18Zf3iHsc3YI6G+BvTeTmeEmuNPcyp9ngvvs88wLtkr2EsssRZvdr9+/XSvUcaFj2gDMthv+C4GJes1cwBAUoAyZtV+jUJo7lBXlwIhuEpqPCM7S5EyDS5T50okLiFJxV+gQAEi+I96HAnU9Q318q//eV92lZZJ5TwHFCbevlR+cNL31ZFWvnu3/PWJv8n8X/nc2HBxRKsj5CZTz1esSGqiyJUn+pwIV6qjO7Ha+9gmlv1Q7eAXCjxvLjISISI/XX2DHH/CcWqzlpXukoED+sunH3+kCdTHf+97CiTq9u+XzrZ2zY1gj0ui8HK7U1yirRRE4Dz1dg6/46DXvEytIUUitstV03Ztd+wDKM069+Ji1dm3q2SXbNm6VfsREEFiO/SjGIlSYEmDk39FfYk1a9eqrUfKAuOI/mEsWUTC9ZVTeqKPGQ8cA2AFGDLfA5pVWAkTELF8ycKuf/7rXzJgwEBdFNHbnTz5KE36zMjKUI3h2JgozSlQqo5X3zFPBQ9sA5P3MLTDBcl0448SpRc5NZsuzWn47LNPpLmFJOFmqago04jD/uoqKSsr1UgFkplEKXiNHoWGfh9Zs3q1endiYuJk1Kgx0m/AADXMxhYdrAbG8uUrpKysXPIL+smxxx7n1CVqayUtOVkNc5Mp1VwDwkxJSQoczHDkPasdAfVHx+PevWqwb9+xQ+kuhPeM24YRTwf2yS+QspJdej0bEEo3UuPWcf94MTCs0AderQzCwM1NaqhaTQg8wgAL7htjVBFhzd4gY14TkzyAsRBVU3OzUDcCzxAcel04QLC9slTloLWNDH6X+My9p6dnqhQbA1YrNTe3SDpJOKlpzgNlFZ/xKviE8R6yq740uqJnnpGQmZcoC7h+HjTZZAhn9lsStIXDwqDDIiFB9MHPd4t8RUZ89Jl8boKNTT1vKBphuRVGedJEySaqTNcqYFQZ1WSiMy6h0OpfKPqnonRHu+yn8BwF4PZTE8VV0eT79CPjFOpA375EDJwKAmOdtkxMwvuDqlKVRg4Yr/CodVnVdna0HQB8fl+X+M49cG7GqUUZ6Hejs2luki9Ix/sm+aqcU8BpSoqccKqrzfLZ+xtk8gnd+uT3314tXy5bIh3trVJdiSJYqi/4GC2PvfisbnMS40nFnMC87ZWm92mxXREZH5EQGEqVwEt0RcF0XXwamptk0EtOiabq4h/rYnXtw8/IX667RBcs7pvn+N0tf9fLZxzjQiA/u+wK6Z3vCj6uXfmFdHYAybq03R6890U9xkCEGcpmbIfpOxxncplmpNnx5vGfUO0kUysynUGNIYwxbwoskYZx2Gjg+NRF3jIzEOGozwGlq3pWhv6pQMJbWZtPcLUdhtY7WVYDEWagmMFhz8RPDJpJFPYw3q8lAXoQ8XimS66+eIWzvveN61kJG7rELTOH6wb2k5eciopdx9rMIgm/e8t5l1Om9QQRHGegIayfz7EGssJqWZGFugAR9IcZUQb4DAgGIMIbAws9ld+MYw8xfAM7+sw3FS8LDvK/mIH7XR5yu1bNnXNk9NAR0i+/QNc58qLY8Mkzw0FGoil7G7WAjB7AuqwS5dW1kpWTKdlH/jS4DUuON9AaBhE57ZU9K0h7sSWj90SqU1nkgZNzv+EaD4CDJMsk14EgUhsCD0YjshsrW/ChzlWT+lx/AOqSHZs89yGNkmKc8Er4tYsu/l9foUoJMvfXs6Xv3Q4sWEXsA4GIcLXso/2FLWGeP630ngUHAREzR74gb62fGkTObE0g2TlMKTKwHQkicq54Iai3xP5qL/PSsn9glJkXX+nIah/tlyPuq9XDP7o2UdW7+DbUH+pdKbsBKhk0oBZkvx0LwZxNeanpavxZMTA1TBMTJYU8CC/TavdjRcQ0kdeLbXR5R53JijOOOZ41wARbVGo1NlYpLNhnjOUhQ4YElF3LaSAKwX0g4Y3RqvK8OE89f065857m56LHovaMyyPEYdglaVm99DvVNXVSRWHG2FhZuuwLrUXxzHPzlUVy8LhDpKa2To3no46erM7Si0e4mNoX73sHlk1ii5gbeIgAEQP7iMw8XOS1lSLrSQ/8hoTqo/fPkJTUdHn3CF/tOrTViXf0PPz6sxqJQG2ttLRE6c5LlyyWjtZWOfnEE2XowIFSvXefZKSmqZgBuRCAuLZOx96wgrqmHsnz8HsYXAR2imf7EHHSOh6JCdoONfV1WrIAOX8cx6w12DFFY4ocNbumVgsltza7wn7M023bt2tfY5cwZhijjFf2YkRc6CuugVMT5yhjF/AI4GBc0q9m/wcD3ztDo+6549YutK61IFpiksq74lXBKCe8BLWjprpKVZQYvEwYwmMYe62emqM0Gz/ow5x/q0ZNo1jFQx7EIZ0KpX5s3LheNm/eqGBi1aqVCiZycrNlw4Z16r3lITGkD5t4WOChHTF8lJDwRQRi4KDBSs1hUX/vvffVQEtOTtU8AAy8vJwcRe10OEjPlAloCAxS4wrSwdCbePHM9jubBBOH4noACMBMQPnB2Kir0+tDb0ErnxfnVO6b0lbw2HQG9R20OnZnpybiZmdRFAS+fLMmbe/cuUPO+1mqvPUismu7tGOVftVY65La4+MDriHecqfrG6UDiklO3QhkaWkzePLkbjBod+0q03vknpB2ZREgEqFt0NSkE5lnTk1z0rSWV2DSqIHSgi9Cp1n+nkpk0QX7XrgonNHcuE6kAhPvGYgIlJAs2Zo8CK/qxHEWfVAJYR/J0eiHz8kADOr5vEKVDXYHhtzYswiFes06XX8AVPm5ZPFi9e5odMfXWOAZWSBr9u+X5KQEjRbxqthdocn/iv4rK/V7RCcAEiix8Dv9X1RUpNJqAMXy8hKpqtynBoiqszQ0+qiSm44D+g/UpDIHzLsCfiJKYOQMkSfjqIDNTtULvW4frqZNmJNEM1gYeAYnNekjVxIlU890HP6Xn82Syr17ZeWKLyVKOmXrpk0qS/vaR90Sgd074yQRTUEwJadwNR6/NR/vXenhj3yI+PJ+09UrxbxkTP7l5Y8k6QL34e6n3QZcfOEMHd+MY57p92c7jW9eAAkSeO+Tv0mOZMmqi/8eqI0BlP/0qAMRlvN98EBnVWO8ojRk3GIzDsxgiCyOxnfINwBEbM8c8DWpUgMRZliEk5WDmwVEvOYtNIvGGN2I2yK8btEaU5TxVu/cE1yNDwz5B0uu1d8XFToON+9x/xYtMXChIILXCpH2cTFSLHOCYwwkGYhYMM7lWoQTRPl79hmD5YKX4/V5I2s6mOcVEDF+2rLg8xFn/ULH39pXn+oBIgAVBsrMWxtOTp+1/jkpGekiJEbNAEiEQQTc8SJxqlPmlc/51BVYMxBxpMN3Ij4lxWW4iDgI5oAE8ehIAzncT/wOkAiDCDNijd1gMTdWlao7fi3R7Z0yZsQoXVMxst36OtgbYq5wpM63zk7ZtmO7KxrJbe7eLbl9c2XFmi9lyjkug9ekPe2e5lTf7X4NK8J4NbPTfvNjScHgbBcZ8afupFvuK2x4F1hCsWsuESv7YMgqR6TWlxVJ98dC6eC17vXXlBqhxSF53qoqnZPbZpGx0POV+Kc/BpFQBFPwYhf8wdf64Hln3yC9773/a9/7rjfsWYg2zRkict+W7qRqMoDiU1PlsGuukU+LTYbp62cESBx9sMjvfEK+gzfdrzk+zPHS+m51KRt/cx50fXDvNa7WRmTk4YvLqtXIw6CyKLDlvLG3EAlQmmp8vK69vIw2jcMDYRlQg4pixMbpXqvGdkysGpqci2Ro1kt+x2hTehKU3dhYGVLYT4+zvZb9m73cHHTmYGPvDReCVRovxWOxI3yejoEOzZXwLAN+8lxIuG7YsEH3EZxXsDHUKK2vV3VOIhW8KGjGODFxDO6XnFrbO9nrrVAZ5QNQKcKYZm+DlUHuJTYk9PQ9+/apCA4qTJMmHaE1IKqqqxU0ASImHDZRklJS5fPFi+X6qR42G13JJrGBBltzQ5KtA3NFZk4Rmb9UZLupBH5DobnJ+05TyvHy072e+AFAxLurPlO7dO26NWoLVO7bK1V798rAfv3khyefLJlEHVBygxqfkChdUVFST82LaCjDzoYGWZm9zHvYGeyBpoxl9TzU3vHGPMcDIKqq98vmLVtk+47tChDoT/oPO3TcwePUTt21Y6dSLukHwCAVw5njFj3kOoxZxhDrGYI+3Be2g+VaYlNgP2NnaRTE1Dqx0SJEcqJe/cfzXSQnK4UjxRkfdDbGJwOB7R4UyQOZpKSFzoxPxcCiwjR8OY4jk9+oO1Tua2puCLyueMAxeBiYPKRKS7W1yu7d5Yx12buvQj779GPZs4ceJxGkQpKSUQwY5+pA7N6tdRfWrVuv15g8eYqGjkkqwWAnMYcZS9EuzWkYPFjpJzbpLXlWkR/Vln3CC2hOOfHIn5ErQCXeuDj1DPM8FiJU+oz3VjOZiTjQmah3aJJKfLxOQC1rrh6ALqncVxXo6TN5ieoofQs517paKdm1U34w3XwrboQ/+ocSpXg43ly7TnKurfUhurp08AD2KGRHv8BbJIrCMSTnDhw0SAftihUrpam5TfM3CE2RRM4zGueftgKkGVdPwaHJq/roieZweAnXA0mVBcnkPvpg0q822MLRjTCNiec8UEJ0AFq8TJxFJYIEaU9NMnDBvYdzJeifbsUmwCIKEG5BdtSoDlXFcjrWnbJi5Uodi1qoJTfXlZj3ORAc29hQp2PUDHeAAItyMwoMPrRLrgqAgr4g4XlMUZEcd/xxGrAt27VDqWsU6OE/c4Rxjc72gP4DtLo4E7ajjXnh5opWrG5tlczMdKmrpXiP4yqbTJvzIgGCzKvkko51oYpLcGFUFqakRKltrNfcApLtdleUS0NdvQoNwJ9kcfj7u7bxAwpshTW6koEI3Rr9ruwtYUCEeYEsYuG/ftO4C13OTmub3PJHR5UyEHGFnBHI2xGlZOFCju7Gv30eGKdx/j4MRHz503k6v5558X/cPdhtwnyKSPnoneN2C4AERqsZrgYszNA1QGAGtiVkY1hj5EYmCkcmvxrnP+c1s960XLWjgJlRaPjMQIT3aC0rdJEio/RYNODBdgck5sZeEeR4GIgwecjZPunC7hsQwcs8+WGjPlwXg+e6+7zRuvnr5p6YKGe/4LygBiT4rgEnu7fIKIwBMTuOdo0EERapmbH+ZT1/GERwDXsmozYBkMIggnvtU+HRgg3By/zw828bm6HIZ9o+5tMIvgtE+LMEPzBi7772cnnyFQgwIi/53PVFt85Wz3D//ALpi/IM4LxL1AtbWFCohhOGNO3InFZvI9KKWVmq6b5txw7ZXblHNu3YLA9c5rzrkYpaCiLMGLLqyz7Ad+7oC2TUQz3BQ/jerzPwYG92p1q4d8I1YzhnaCq/+8xbutebcYGRh2w1ew7r5KpTfTl4f+7cp5/UPdtYB1ZslO8wnkyuMu3WOyKb9z/6GzAAyLOoC11RMGmSAIUbFy0KJCHm+NSFxz5zp7/ElVj5RhBhqeVl/m7CTJirPHvlQCBi5y2x0j+3r8THxOmeC8VbbRt1/rWoQWjOVVNMZM+mHbFt6upJFHbS7HwPIKK2QZSLlvMd1nlVSIzxdpYvDMex+h9xlhADRKm8qvrnmCG0vdFNAlqT37tNZtycaEar1r73/+k/1mB+8p8+xh7ic/p52JAhmhPLOLfoBed1dY86NCpyoJfKknpxcxzU2CtE7XCiYSft2LFTi+YiXz5k6DAVLNm8dasTMGltVjtv4hGTZd3m7fLqm28rjX3Bn7xqBEDifwEioDHp+oaHIDJHwm7b713jN06VLqg7SiFqk4PGjNZ+2bN7nxajPemUkyUnL0cWfLxAFny0QGrqqiUvNwc1AjnphBNk1NChkoVdRiQGZ7RGKzukobVNFZWgndMiJsjCuKEdaHPHhknVxGkbP8YwSExJ1uR1og7YokQdAAI4wcn5BSjQ79hNO3fsVDYQEQcnT+0k9jmevjPgh71h9iQgQr/vCywzdul7bE6rP2a2XKS9pnUiVi1b0pVHwRAUekis9Z1uN6VAwiMnC4NxjGX3c0GMpm3btmlFZyYagxCOPg1TWFgg6RkpummRRAplJoqydV0oR6RpbYq62mqVvwNAEJWYfavbSHmdfPxJcuSUY+XQ8YdpI+DNJQN92bIvZPCgwTJlylFqmAFM+JzEcLzsYw86SA1CDH2bYCb9qdq6qBR5Cg6GYJgXbyEnrq8NT9K0LwBixco0sTgpyeUnZGRIWXm5ypeVl5ZojoVWvabd2jp0s1ElJaWeNOggxQOMCkHlvj2yYcN6ycrMkDPOS5Y/3btBDVsAnwIXwrptrfoc5n2gI+MT4oUkPtgw3DsDDFQJNSm/oFCl2Lje1q3bpLMrWicwkRRABIBRDXuT5kW9wXuDTcZVC9ux+CElJqLtRbtYW1pCdaAqEJJs5fggcTpELQpoTAY2dLC5RNfwK8i98LSqHh4Xu+fQvdsE4DyWoGR9S/s0NbfqZmnJxuTlMK5jmNjRURoFYjFP8woTHAfnEaPVFf6LVxUuJiD3Ql8DZuEoMoHNY9De6UQF6CsqpYP2c3OyRTraVLaOxRFO9KaNG2Xd2nWq7jV69GiZNGmSFOQXOiGCBpfAvWf3Ht2EEhOgi7G4uyrV5u0B/AEgWJUAqnhDNXqjSVAO6KalpUtyarLUNdVLc0uTJuJpkcRGJxW7p2K3PPcOoduwfIVZ5+GynObCseO8JUynjfcWPAsxxnMolHzThRdKG0CnpU09a3hS4Ibyk7ZTkJOYqNGZe/7htnUzjAERF8njMurOTZLXt0CWf7lY2+XRp18V8dVqCx50uROlJd5lxPKVKTIg1iVyGGiIrGJtUQkzfLkmhnKk9Gu46jXns7/N2w+IUAqKUZjMpWp65QAJmtOJ8YggIuWbFxCB3KMVljOv6IR25zIGRISfwUAGhruBCDPy7b7DQIDvhilXBiZuOXNIkNvDuD7vZRfFsyiH/eQ6gAWiOik/ukNz00rmOU+tgYhw9W/et3amfYOckR5jq/uewiACcGYUKju33YcCCYxfhpwfhlW+iJgZhAYiij2ImOMjFsUm4dhjden+Y8NVl+pGywaLsfSHv92jHwIiXrjgXN2MkdCE73zU5CNl0mGHS252jq6FGHaslex/zGkoTqgUwVeOionRCrvrNq6XPSjttTTKU7MfkQ9yRaK7XGQozK8PqHAeREw75HSZNC9UZ8XfslGsukvEiRQBJCLBQ/h5I+y7D655T1Vd1AD06nKsG8m+cBVrDmsDe43SctrbpbS8XGBom8w432UPYQ9iLqtjS9Vi2PKiJN0Dib233CS5d3kN/2/og8i3g3wHT8Uq9oDOIE2gxNSd/6yn+J0HE5ERCDt/JIjgfQMSZV3uHu9td5LR5111fqB2l5GcJgNy+0pCdJwkpSTrmuUSzqnk6xSInBOrMyhkyufsHQDM/dXVKobCnob8KsdCZ7LIvEq/Q3nRf47iyhrOGGO/xo6wCETYAdfjPVOEDDnxuAfngHRFans474zT7htHnaZ+bzOaOmOfPRT1J+i8pihoipF81WjTtv+G+9IACm7oBAr8NruIRn1dg6qZMefYQwEG6riVLmVS7Ni5XdWgho8coSCpXWJkw84Kme1rH9W85i1+67wwjzEiwjBpqMii8OffASJGrThWUhMTJCkuVuKio+SkE45XlsD6jVtlwKDB0ju/j2zdvlXe/+B9zQXqlZ2pQkEFffrIxEMOkQH5fSU/N0+y09IlCtq5Spm34IWX1o4OVVfSl2dDMHew0bAhKEqJDaYy/g2IsDTKli1bZNWa1VpcLskrKQEgGCcWKUBmmvGD3UEki/lLhAslVQX37e0qjKQiOi0tgXNci9iR3+ttW/4O24VqY3rlTSIUvGw8GZCw/o7atXljVxaoRBNvXSKy8d8MaVpCL+8zYPjJTZsaEPJfgIZTTjlFowXc/CeffKKRCTzuTc31aqwRKUClCU8pdKnE5BSp379f9uyukC1bNsmatatk3bo18thT3WXcZ5w6QyYfdZwMHTpcvvjiC21c0CxGyZgxRbp4E33AcMMIKyuvUH4/CW9aNbujQ4035bmjQOHDMZoF79WliByYga6JxuQNpKXp85WUovTUPzCojV9PO+jGkZrqci9qaqRvYT/ZXVaqHG4mv16j1YX6mDRcWjnzXY5Og5Qtz87PQ8YdrGEyEsubGhtULYc2dpNR9DpGaeKZWJhINqFgC38TheB+yWsZPmKkGqbKy62plbZ2PNtN2nd5vXu7UFeoyni4wrYlOLNAauG16uqA8tU3v0AXk8B75XMvWpubFJDEJSTqZzaGLDcBANmJAZzgIj94v43D6fICiAy4cDC8SQa8eTr4CadSz6+qQ+787j8SqyL1tTXal2kZmUFOCNfwM1bbhfGWnOKk1gi/OmDixjqUJYQDMLp5fhc6JPmL6uEtUlO1TyrKS6VvYX+dzPV19brgqVJCbJx8+cViqamulqEjRrm6DvBcvaRa//79pL56r+yv3CuJKWhkuyRiqErQ30h4j+pslYI+fWXEmLFa3FEjS3W1ehztsnntctlTUSKDRhRJWrqrrK3tF0UtS5FtG1ZLLdcffbCkpGVo27z+P66w46wZm2Xr5jVSUVEqAwbj44vWpDYabuHyU/SY+fPrZfv2/TJrVpYUFoZTHV0Lzp9fK9u3t8msWTFSWGjbvBdgHBQt8z8Q2b5MZNaPRAr7UpxORNJETtzrNuXF0U1SuWe3jB0/Sdaf4RSTDn3vSR1LqIh9/OF7cuUf3pWbdpTImUuf077u+LGzFNHHqn7kY1m/7iu573deb8ULwQAiSib0k6i3vBysxz0GImyRC/PzeQ8jF4M3MuE4UtLVDNuwQRzOAchs94nSYRABfSlStclAhLeEZg51kRkzmAESgAgUrEylyOoFGBCKLJBn92b5CVPmfdYNVjzr49OcbkuLZ7jqrAm6qbj56RwZM+c7EBgpNWqgxapZ58y8TxLnu2RHix6EFWR4PzKyY/kmYe18y7uIpD2FQQQ5EhblMKByQbWXAg4XLjQD2ePYYs/AMRBhnJ+3PePGlwsIbJ3Sm37pNO29t668tEzXcYCC5iXV1GjkgcTQ0SNHyphRo6RPXm/doImos+5jCLFW4KFGNYVqu2s3bpDLX/m5u47PXfnAAxwDEXx0TKKTBC726kLG3w97yYOb9b+E4wNFdG8YJOCZtaQPi875nx/98t/OyFfHCWIfvo6QL/CVlOySOjF+jTLJfoHMJg6qtnaXVA6dgjGUfueBqUXVt9/iWQdOehyloORfOzW1/83rQCBi2LRpsumtt3p83dpB2+BbQMSR/lvHhZIoiv1FbKUrveMm7cuHit1Auf7O65TioQo2yamSkZAiiTHxykknYsNeg0FGezF+sB2I9GIU8rIEfEAEBWrxQGsBryRXhJa9Sdc+yyP0DiBVNPJcdSv4pZRdXwE60jFnSoRGkQmccSHnmzmWjB1gVGVrTMuLZJ/jd3MW6nxWIZZ43buJnHAuo9Q6Z5UTi7GIQzi6Yb9DL6lpaFCZ04b6Bt172IspDKw5nESr1fm7V/bX7Jfde3ZLTl6uHDphvOYd7quuk5Ubd8j9VzgY+K0gwsZ8s8hJB7kA9VtfhiIQkSKFFi02n5it2yIy9dEZcsH5s2TsmLHy8aeLZPTYsdLW0SaLly6Wd/75rsQlxMkh4w/RyP7E8YfK8MGDJSM5WTKg1sfFS3tLi8Rp7a52iQdEUaujtUXtD9rYRf6ok9GizkbsCRxqjDvsFWzddevWaV2wusYGGTZihDrLqU2mNSAyM7WGWb/CfrJj+3Z9HzYO4xinNrR766veOblqazB/Gbfar1DSiT4QSYOa7qlztLEBCEd/dyqrAXDA4PIOYxuPUbV7d3fRwZr0Ai/Pc80tEsGCoouOR00GMIxbzvtU54XORCIOXHAeZPHixUKuBSGqjs7WQEJO9e9b2tRzys3v3b1HlWLWrF0tX365THbu3CbzX+kuoDPt+7+QMWMPUYWhhZ99pgoYIK3JU45SQ3/9+g06uMmqx9jH6IVzp/Jj1K/o7JT1GzZox2mjQOXxvDRVaGpoUMOahudFLoQlJVmBOZ5J5WDr6lydCbLp0VNmM8nM1KIsNDLGO9x3V9DNTQ6eFaMItOlCShinVLwmcbZSqvdXqarPoYeM0zyIBQs+VMAC6DL5S+hY4UQYjRK0NGuiKRJpDAxABKCjpKRUxh50sEyZMkUjRHisuyRGk7toC/IkGGAMJAtDA6L0FZJ35d7tmftQpM9z8cMLmg08C5WG1Zi0mJsfmLq4eWpSOPnZFrJgcQxFM0yaVfmevgaJ3aMOaL9Q8p59fqDzcCjjmvYHhLHw0U6qVd3SorQm7pPP42JiND+F93lech9Q3VKwQj0O2qylRXMhoDMRSWKTsPAfkQioYSwKhAFZDCZMOFTye+fpeWlTJjO8U6p/1tbUKoWKRDIiRyOHj1BPF/1eVVmpXgVoTLXVlTLryp6aKw/dVeoT72J0cWZhZozQ38zZ64ov0eb682/mqQelobFBwRNRl7KSUn2+2uoaefHfRj8Ii2D7ninwLs7SsDvHEqytbLxfmXH+m0fUh5nv2uByH265qEt6P+6sv93r3XVm3nS8zB/wb+ka6utCTOmuCzF+nLuGGex5l76jtKx7H/ibTI19S95+bZobCsX+uxEgQj/0t2UF0cyQNQ+41V3gfRIozYiNjEaYEW/v2982dhVIeAptUJzZNiPfbI+f4JOdvdQQIGKOFAfqLxaFsJ8AiUMed9bnXy927mkDMubtt78Lq711ajYWgAX7LlWkJLGnov4vzhyvOTtv5L+j52yf6woGYLQbD9yAgBnxS85YIvleMEDpG085Tnk4vrRFywAAIABJREFUlyJcEI/PwkpN/G1JxJaoyjMYiAgXWuNYez67vrWzPe+k9T4fxKI9ZkQb68cXqwuAnJd1AkhMdUu8XHzxL9SQU29tR4dKKFIHIo5imziWANneiOqVmSVDhgyWVLzQCYm6jzC3Wd+Jim/avFn6DxigUQiia6UV5bJ95w65ZdG9Is31DkSkiphcKee9zj9UklcXCoOIbwMQ1hZG5bG/AwU13mCadZd/kX/9SyT1k4816onjyfZvohCsg0t+cJIc9KYrzGCRCaPnsI9X19aqYwVxEPUk19er1GTKbd9OW9r769m6XqoaoC8eF9zvt/xihr1LQ3YvQETjvn1Suqibj3Wc/+yD7zipgQgOA0gYgODvOVYvw6O3q75/lars9emdp3u7RtujYiS2I0oSYuOVdmMKhKzlVsBLHVriIjsqxqFOoDo1ktkn+Iw9lkRoqEuADBXySCLB2tOKfI4g1CCNVvjKxtynOrx8EqtFMIIkV7/PcpwBBIvkm+dYqb0Rr7BXmXs21oMZlxb9J0mavZY6FDynHWsJ3LynYMir9xiw4HLqhJYoadb7j5avVq6UHdt3KDABuFM0b0D/flJWXiZ79uyWtIw0l2sZHyd5ffLU4G5s7ZBX3v1AHj7JJ+/bVmTOBIt8W5ShWSQnTuTiY0TufdU/tH32TSCCw/ycmfjID2RQQYFWoJ5+6jRJSkiSL5avkoJ+/WR/9X7ZsHmj/PN//ins9SedfJKyaA4aWyQjhg6VaJgmOG2bmiSqvUMriNMuCSmp0tTS7IQIfORKizF7ZzzthzONHRCbjHGD7YmdUV1bI5u2bpGDx41Te46oPU5gxpLSjdLT9Ts4PLADyIlgrFE8mRfjDXUnbAlsXdrX7GDNEU5KUoe30dQANrw0EubZL9g8Nr7U1gtFvpTO1FRd1UV2PGEnAxEgIpCSGpWEtTC6PQrt9mRRndd5hDGiLEoAcIBfR2SCqp541NPSMaBdoioUjOamFl1g8OZgRG/euFGWLlusidUNDXU9QMRJx/1c0jKY0MnKpRs4YKB6o487/ng1wtDJ3V1RIXjJhw4dpsax5TIo/YOEab8QGgJTNR+lrDh0pslISJp5tSUWVzWifeY7Rjfv8V+Td31HQA0i5IgMbP9Bg7WtGuvrAgqUhoraKH+eqB2u9QXa2hRo7N27RyMPba0tgreajXrLls2yevUq7UC85IAMDFxTH7J8DAYb3i8iEYAIDFkFP+gFV1bJmKKxGolBZQFVpozMbI1IsLgwwDSZyxd0ox0AQjwXAwgAo4Mm5M1Iz8jUDQglAvVOAY78YLP709CXFZyz6tJethWvfCSIMNqULZLh8GywCPoaD7bAhdfBAEhwn74CtV3DQrluIXTjmoljkRyAg+tjaDad6s13bS4KHDAoiBg5kFkvKSlJKp3GuFbZvoYGl2PT3OTySTyFTyN07W3qTcCw4PtQpnJ7ZSmdj/HPmCMKwWKgicfJKdofRPD4z2LN4sH12MSZD2dfamWXzGUyX+YWl8mVc1wk4bc3vyzRUTFBJWfLFdEE/9QUyc7L0fHCON+6ZYusWbVaKU0858sf3uWblRXWVltPDwJE2CLdYrFic7t3F7CSAX51NhBhnnfO7F2GgIjds/t05wqEaE8AicQrm+TnV1yshtwHf3KyNAYizGNv3nEDEbJA5K4/dquk8J1b2jwYiUi2GzPUmWeACAxgAxORtQ0i9d/NqMUwxsg3mo0ZwePafSYnQIJrWhFww2QlIoCIi996IqgjsXrgGL0XM6o5L/kMFoUwD/59jzuL+NcXFwfqMUZLsmMURMDxcLhKSnK8xGuzAxcACbvnOTMG65h/q9ChHgMR7/sd1EAMz2wRg6UzlsqE8YfKsTc5LfvIYy2CgZFvQCySmgSIoO/sfWs7608DCNxnZKG6SNBk/ZO5wEeBLPnR8gkMRHhrfKGv9Hz3rDM17P/aqy4KdPFPr9CKvrxXUVYu7S2tctxxxykFdvVXq9QIROGEzRhDh7UcKiAiG5ZcbXtGVEy0JCYnUSZYzjr3LJGTp4k0bxbZ5tG0nzoGJAARvwsvZv/h7wcEEWZUca4TRMGDvRI//CAw/lijlpzkNWP9AeP/+Y7uB0rxjIlRMMTaqftjXb0+Lx5V1kxbW9uQur6929l3oEeomH2DgohedzmaGK+Wu+6UhFu+PTIRqbaVOXCg9JsyRVbNmydzHBtMFvq6jt8FIjh2jgePxX7I2L1Egojf//R+dej1ysrUsaEOrNZ2jUbEx8YH7aIOVS9Lzr6lCcpeflMNutpabTve50WEgn0XgMD7fJ+xY7kRAFqTBWeNJrptkXQ13Lscr92cdWbEWaQ/iECEaiSF8wrDdOHwvhk+xpx+phQV5BjGxOrY1+h8KBdRc4B87qSp/eAkNUDhhEvapRVRmZh4qa6tk3feeluI9g0ZPEj6UPw2u5fahdRbqKyqlN59nYwtXn6cRqVlpbKtpEJBxFuXOvnnADA7Jmv3/hQCEbNPFpn/qch2Sm6E84I43pwOtj7beu1//vjdS+S0H07TfIjBA/tLRfluqa1vlpq6Olm7bq3sLNkpny78TGLiYmTqtKlSU1MtI4cPk5HDhkkLDIOycnjokkU9mdw8pdmjzqS5ECpz6/IaLfeWdlQBotgYtSuov4E6EnaGsg2io2Tdhg3Su09vtbMBEqgp9crqpQ5B2pzva65nR6euUbTh2LFjndOzsUnp/5wPmwuWDGNRc1zJ701I0PFq1CXLfbUieGYX0nTBGIwEEfWVexVEgBRdGrW4pFufaGEgAhlSM05sIWGgWPGKjRs36sNTMp3vsgjzMHhxOzrbldZkfL/2Nle9kAV8184dsuDDD5TGs2vXdomNjdZaEm+950KLM079lTQ0oaXfKXm5eXLMMcc6daO++ZpkAhAx2hIN6xJUXP4AjcNEIVRkE8aKpBmdh47D62CJxup9qa5Wo9z4YlZfAfqSFSLj3izBSY3zvDxpbmjQgQAqVEOzzan/aDJetitWxLhA0xfkjWHpaDSpSnHavn2rDko2Mp4RBStdhEJFsjRxVpOcY/mKqh0ApLhfnh2AhWIVAw1jFH587z7IvDpAZZWudVD4sKpRmNhIiLbA9+Qzi9qQFKWIttNxKwEZoFrzxmhStilSefBp3hOTNQtAhK84HfaOWMg1iGh474tFI3pEIrhxS7j2WsoG7oyqZvktbpVxnnmoeor4Y52xTbtbpKSNEJ8Wiuv0YT9HDYNWppGnrg6NEjGpSVjiPon8MMbxMKjiUmNjEN7FUwcwYwzSh+RDkFhNfzMesjKzdBIzPolMkNuDV4b5AtBgfDhPT4fSlH52nSmoi9w7e4FG4669o5vY8Oh970lHOxQ5V0Fbo4mogKSny3lXtcsLT6TovQN6t2zeIl8uWyaPvnC+X4XDuQ+2EodI1gneSgNEZMSK1IT187zLvcCDCONjcGYLWJzkL2PGnoWQOY03rhLmuutedvlF6u3t+sMw/RsqS2/pJTmSIWuE6kAifyzxCRFO7OZrIMJfTW4p92CiXiRjaHVAXbLk6cgiX5GRBrzrGMwWeQgbulwDQxgv+kn13lozbGWbksnd2iZm9TZoo0SRT/tM/lqOhYEI+2nGvxnqBiCuFJetnbigpXtT9SDCnn9ZjkvcNjqQfXfOjEEy5yUnnW0RBPP6G4iwNnr0fGqIxKnn64d3OzIQbQLgMZqT3aNFMAwEcN3ImhphEMF57DuWoG73bscBMgwsWf6HVQAOQIQZA5Z07YqXB8aDgYjbfzxd5xwEQHa5lKRkye2VrbkNWzZt0lo/Z5x+uowYMUK2bt6injvmDA6ksUVj1OGDJjsUA+Y7SZCssUSx6xrqpbXDSS9edc2VDkRs2SzFy79LSNae+D/7iZTr5cZUM2zv59sXCxcrparLA4X6l150nH2lwHbKioi6D3blie/9S5ae6LItDn73LUE23NYRnFFNzS4vkLXPaC1Jt92uxzfcebvmBBjlQb3xcLRZh2JiAsWm1uK7HEi56eZvfWCbOuH455GzZ8tx97vk9H85DQkxda7vaj1ARCSA4Dsd994lfVCmiY3RdQePbIJSjBwlSVWSOrokv0++7qOIQGi9IfZ1HyE3pyr5Iew/2A9aDLepSZ/V5MIxtC2Rle9oknZKasAIMNl4AIQ58IwmFJ+U2J1j6KVUDUDwHOGoxIHawqIK4UhFACD8Xmu2TED39tEPwAxOX3Uu+jFhdFqLavG3gSArpGoRmRacxl3R0tjcKp9+8olKoZKondMrSzLTEQ2plsrKfar+mZ2To3tkdGyMAonlK7+Sm891MafS9/0GYmD5G0DESUNFYqNF3lrScx34WjVq24/8ej35ldMkOyNDjpg4Qab/cJq0NjaoAzAmOlY6o2K0AB4OXmqerVm/Vvrm95XDDp8o69evk6knnSx9cnM1d6q2qkoyUlIEChGRCK0a3twsKUSXUlzlZ/qLn8wRxgvjomp/lYrjYKswfnBOEo2iPsaWbVsF0M6Y5P3+/fqrzUrOBONISw+kpattiu0KqwIlOZyU5Fhi02keU2qqJmJD0zPxIMYz9hPjD/s2yHWl+bydxdj4VjpTV0tTFwYQRhb8el7wuo2CYguHO6fPtveGiiZT+UQg8g40ETQxUekcNA6N4AacewCOZ+AxGDHASkt2yecLP5NNGzfIpk0blPJB5MJ5f5M1tEhiSkwcVCQn43rMsceqd5/OYTGnQNqRR04OKk9jNKamUF07VUM7eN6oFMpmGFZVwvtrRT+Md8jigBylFfUyNSDdcFNTFcHRATyThXbpAKNKcX4zsDHEbeKRPM73evfOU+RI9AXjEm83VasdGq9VXiA0JhC66fWCPjEslUvpuWwMSPj9TO791TVq0Fqhud69+6iqAQYsfQNtrP+AwboIBnU+PHgwzptGbKxCKapDnrJlqJRcAehTAAlNxvH5MGq8h4rrBSXdAZxeMULDnKFBGMiw+orWtuhZOFQjFD7xKJwcxnE9og+hxDG7D93gfGTCFk5CorSBAV4HnOLUK6RcQC9Hp0yqLpSunHQrXEc8cFQ7J3JAnwEMhg4fpuOaNmfC1jc2KBjg2dl4+clcgNuJWhOgsLp6vxx11GT93o7t25zKUqyjuwGks7KctCzjiGqfjC3GG+OC6zbW1co1t/XMJHxgzgK5vtgZ+w/fvUnHC0CC8X9dcU/Zlvl/dZEt7mf71m2ydMkSeWS+gQjOYMAgXCaK33NEsr3rJpy0VrNPLjz9bHnyFV+griAEREzUyRb58CnNC2RAws7pxZ4GzDRLGwlLx0NZI2dIf4mXQeLypG4o8ejhAZHzS34gw172ak0Ru+cDXfu/tp9iNAMeDDBE5jxYZMCMWvPGAyQ41o4PF38LQIRFX8IVvLkDQASGrtmT3kICROi6IvUKRgwocA/mfcdAx/iPpFpZ0TYFEYiVWJieAIM3Jg1EPHJZkc7n2U851/xtPx6ic/bG53fp3xMWfSHLJjnAYeDB8jFeuGqgTHvoaZnqlK9lX6obV1T1DoMIniESRFjbASRoP9rdKFMGbMIggnNGUsnsHAYkLAoyXV6Toau9sKs9u4EIG1O+1Mk5TRdIUnKqVodnPUZtiQJySKeinoIMI04bwMWE8eN1U25qbNJcBxKmkW0ePnyYrn9QAlnfHX0FB44zlnfv26vrwINLfu8aasY0kb2bpfjW/y6ICNeBUBARmpMvLRYZsnSpeivJW2APZy/WSLtXz1kaEYH42gQJvTH05X/oc5KzpbQc+Owt8Nmj1bPOdaB0KIXSr9fkW9AuSTf/v9WNMBAx07Px5sa5SMSPnnfKPJEgwoiekUnVOV2Xyq678yVpjiuCF/kqmPeUGrNE2JPiEyQhFqUkHGT1KgihBVUTk6RXdo7SRXleq1OkCeVedUnrRPhIhIseO8l79gIMOpxDmkuI0IrPmyC5mj3IHGfsA9C0LUJvthb3rMo+YfDg5TYj6bsHekbbDy1/wvjs4WNtfIT3W83nVLlZ1AkR+3BiHPQ3xxttSXOKfARL1an833yX41s6uqRZYqRs91757JOPJSkhXum9mWlpMnrkcOnA5tq3V7J6ZapNQ8IygLShqUk+/vQTWbFmg7TMmylvL/BeEuP7mXPGfnr/16zxIvNgPJo/LFL21baqCBBxxqeXaNXpg4uK5JQTT5TNGzeoUxhGQXVdvaz8apWr8L1nt6xdv1YK+xVqzu/WLZvlnLPPlqjOTtm5bZt+B5lX6kT0zs0LxAlgK2i0EjYHICI2Vu0F9nrAAOsMIAIGD7YArAR+Is9aUlaq+Tia/JySqgY/94L9yxjVnFuvCooZw1jjWNYxxpexLeg37FBlnhCl8OPX/g5o5x5Aqn3ka5gwXr4xsbqrtblLZd1I8IyOCZJmjSTAYIhPTHSVe71nPTDQvEQYF4fDxXm2bt2q5dMBCdwwEykmxiFVVSbySaFktW/ftk0+/OB9mX2741fOmPp9NayhJwEg+F9SUibtnVEyZcrRaoAfOn6C43PX1QfayUQeOC/KTxiUJG7jhaWRmAzIxSYmOtlLC9OZspLKeTY06H2yKFiFahqQc1oiCp2C6pJRgXheeOt8x1SgULnSpCtPeeFzjoNjqwVafPjO1QzYpdSZ2JhojdKcc5EZdW70z3/i77qRkZyFV9lChdwvFComHMWMSsvKdSPDqMVIHT58hKps0UfcMxSworHjtH/Vg9TUpIuDRmx8RUWNRPgIgis+1xy0E+0FGuZ7bCKa62EFzgjXUrQvISGIRNBmypsMyc4Fi5OPfoRDZZzf/tY2DxWps+/Z4LaBbHkSNqjDgEU/MyUtfz2+Zx4k85qox8QndbPQu5wHFwUDRDKZWdz4u97X9jBKFJzNH509S1585kkt+ILXiaq1KJQVFBZqO5MjRPvW1hFD75QjjzxCC84tX75cJSIHDOiv1CVXaM1VHgU0aMGhNihRua56aOU+rX758xtDFaJF5Dc3vic33Tcx2AvmFm/UTeqKXzudcns9eHu15PfLVzCdm5MjO7Ztl4uvNyF5s3xDGWUBmdzTlQxEZIr8eNjkQJuc8fL8O550OiDn6woxgAhbwM07bwu3gYlwEMSDjdtmOu/m3p+u1UVw7/zfByACzzQGJK+nT3XAesSrJhr+9S0UIEGy8plePul78J9CnH3zbptH3sADPzFgw7UO+F4YRHAvFqWY3e5LW9mt8Fxm3Noze3ty3hSXnGwGteULGIiIrIQbpvhgZJPLkbne8zI8ngqu5Snjsw6eoUaPE0BwFUhvn79Z7jh7qFz0vFtfAlnbRY6OBZAgIkGE5e7Lp+iadNx9rvR4GEQAMCyPAYBgbRiZZG1RCHvfIj88N+1N+0aCiTCIoO3tc2sT+9vGQKCSdburL2FVuz3+RPNWzm2+UNLSM1XtTL178QkyoLCfFPbJl+T4BJf7VFcvB489SMaMHq0OBNvPqPJ66PhDlWpRV1+rSjsYj1AtcOQkJjkhiaVffqE0xr9+9Rd3H4CIhZul+NnvBhHrL79Y96XBDzp52W9LrjYQ8TM/1OMOFwE82Cv/4491LUJelj2CZG9AhGm8f3qsZRJ8fa5EvlP09hv6XcAXRiLiJebMYn3DAMJlz56jyjA+4TL2Riem8P/yigQRHx4yTZr37ZNjfE6EUcGsUreXW5BvUmaKjGxkPPZnycvJlcT4OKVpI+tJLanEuHhpZe+ur9P9ID01TaDyJkB1jYpWb7AmVHvN/iefeVZ27dylNSBGjRqpVGIcSLQPBcm2btuuTlGAWEFBvpSVlrkciOgo+fmll+i+9/Y77+oerjJ7XSKHHzZRzpg+PVA+euW112XhksX6PRyMGJczzzpLKdB8f8myL+Spp73oAGzKAQPkrDNnqMd52RdfyDPz/q45GbxuvP56eenll7VwLi/qPVx79VXyxZdfypNPPxuIjeDF/vGZM9R+e/BPD8nOXSUKik6fPl3H6suvvBLQ2i6/7DJ579//1v0SW4Dr/+KKKwKnXVtXlCxbvV6+WrNe7r7pGrn6V3Nk5NAhkhQfJ/37FWidhTGjR6nzjrkFUEtJT5MdO3fJK6+/Lhu2bJde7zsxDgUS3wEignEXojfpexFyrkH+mt+bznzrZ5oMDS3p8kt+pmIte5Ua1Esq9u6VRYuX6LPvrdwrny1cqIWYyZXFTp502GHSWFcnWzdv1nMkUGsqJlZGjRgpQ4cOlVRfgFBBKPMGwRDqPrW0OLYMCeNcb98+nUtW5I35hlObmizYF3yG7YBNSZI1+zkKp4BR7DZV3iS6FRur7a/S6enpCjaM7YFNAd2aSAbHYRcZWHDFkT09XEs7OJVHpa77AIJFJIIEfTBAV0dbV6cagy6xmi+AalhIeUA0rzkBxo3RmQwlWyTCuJLQi1iECQHj9XQqIE7eFCMeYw2ef1JyovP2lpfL++/9S2Ybt7KjO4A5+9r7ddGvqamTrOw86ddvgHYI0QDnNVetCUe7YZLrPIGzj06+k1+gPoDzUndpETtyByyRWtWYOjrUuIcOZMnQyHeWlZY6z7BPOOEaTCi7NuewiAWhIozY4cOGqdYxC87OHdudzm5mluwpL5fKvXuchGhamgMP9XVKVUHWlkIs19z0Iz/2We6a5eVnXlSAAT1MJ/+/fy/PzPqd3iNJ3AwoVdPo6JK169ZraLWwXz8NxaO9TFSJxYbBRgRn9JiD1JMAxQoQRLta5W1+BgOEZDsf3rJBx0LFGFA+JLQgXwlaExA9R9JoUlb0TaNXnsPJ/du4CRKgw54U7TaXawEYCasGGIjoEY71ydeWCGT5EmHVicjEMiYYngAtbJaY6JLb2tt1nJLgDv2MRRkZ1/JyqqdnalQNQIkxX15a6jaWri71GJx9sXN7vvDkX3XYzbzy5/L4ffcroKTNAXVwHJnEhGqpCo0RjzHHuOCc0JdcTQcmvKMJEPVoamqUjjY4syk6hziuZMcO5TY6Gb7uCtc2yYkUEWnipd6fFp7Pa4fHxUpCcoIr4pidLd/7Yf/Q/g6ICFu84dUWEOEjFEOcJfyTscfrM/3j/YXd5zAjeZzIRcmnyBNVLmlXXxZYYKFmatuxYdqTeZI8oLjtQQcidp27XP729OtyQ+wb0lvSZLmUBvQbjMi/n4mql4uEjnr138Elp3UdLG9FOcN4ZJdLAjYQUeAr05kRHFY+IgJgXH0DE+EqtpzHDH0zXu374foMHDdjmauNoMY9URdPuWlOdZm0FBwzEGEJ3pESqxjaXM/kaJeV9JEP5pVLx5btEl/tqqJvr5osI0YOk7ktLqt43nsiH9WLvJvcV07OK5fPWkbIqNEjpL6hXnZs26VG4MjjOmXs97Lk+GM65JE79khOs+vjpjFFUrGlQXIEIrHIl5/kypCjHKc7Veqk/5B4WbUlWf9ulCSZetsEWTRvi+zbUiMNkiKZQ3rJjNlDgzwPAxGRSdcWZbEoA21JO9v7nN/aNQwiOMa+Y+e0di8yEGE421d6NnnQ8jnXKyDdtmWrZGdmSVZ6hhT07iNFo0ZrZG7EsOGa/2A6+KxTOAcqdf1MlvjEeFn51UrZs5fId4pk5WRrIcnzf+G4U/O9lCxVcfV17DSR0gODCDN8b7juSremtrapIT7oDw/rV21qbAhVbPZnFSew614WhLDq3XkffOAMO6IkWDZR5Ms59RxUgVCa47OPjrL6zqGTRfw69p03dW0nAoEX2vHhvSw2UWWflG3qRCbRaQWxoq7/1Tef/D/4ZE6KO/j5KBe6nO4Lfkbmk8xxKUZS7LHkvltvlo7WtoBGFQkiBr/0gmSRF4jARmODesXjYGFQc6m5SSMRRKbYB1RNMilJC7JCUzXq7pJly+See3+reZ8k3AIm8KDzN+p98PlZkxE4Yc8v2VWixiFc9YULF8pJP/i+rF27TuskIAjD/9WrV2su3KnTpsqVl14mf/7rX+X1N9+U9Ix0KSoaq/RtJ5Yi8uLzz8kLL74kL736qhqSnJfPS0pLdE2c9/RTMusnF2htKGoRLfzcrdmAEZy8vNatXyczTjtNz8FGdgSOrqqqoAbX9B+dKi+8+KKqYPI+9ghOLwrB4Sz79NNPg8gJwiDsbevWr5e77rhDo3qMvVXrNsib730oO0vL5a3nHdx7+NEnJSUpXtJTEKfJkt55ROxrJAbZ+5YWSU5Nk/c++ECWr1wpqRnZ8sSDvseNMoqDykBCqIDcpIEii2zP+Q9BxOmv/UQlWadMmiRDBw2SsWPGKJ15yZKl0tbZKV99tUpZBRMmTpSlXyxTWjN9MXHiBBl38EGa67Ft82aX2JzVS4YPHSb9+/XzTvQYJ4MsXRohxLnM/MzIzNQ+w64EWALusFGgSTKntCYLilmpKeqgx5bVuhMNDaoGyR6PPcN7gLeE+AT9DPsdW5v1hf2a+Yr9amwgVQHzKQvYwGZHBDmtniYeVmyywsM9ohGe7hTVUlvdRdII+RBQgBgIKb7qItEHNK+bvQ60FufyWtDqHfYUJyeh6RJCGWgMYgxejGbTm+biSUmJqqubmpaiicVlpSWyeNFCuf62ULixxQGJu299VO+F6tM1dY2SX9BPjT41NOFvJVPJ1ykMQXlStYNENjknP8v18L5jpO/ctV1RPIakybESpqKTVdWIytVJSeptR3FDE028dx3jlE7WRCgKvvnK1iSwAD44H5EIwj6aFBUfL3l9+mrnMggBJFV4wFJSZNeO7RpRyO6VpVEZ6kOg/nP7fT+RR37/Nmk36g1PopBIc7P87DdzyATV16I739QBBojYvWePJCQmKH0F1YysXr3UMwSNDAOSZGsmO31RUFAohx1+pFRWOZ4dIIINQguM+DLstB0v2xxU7o32I8RKHoGXojNvEwNPwUaLK6tusnSWLGSJzgE1ySdI2yZnIVwz/AMqk69ArWPLh8itDgX3Z+FbvVd/D4CZyFeY0sQ9M6HI2dEK5nl5Ul3TqXpkAAAgAElEQVRVpR4inaiVlWrEY8Bv3bpFxwAAjAnqpIETVD0MShKABRBh1V1p89MucRmd8x/+s/YZ3kqduOKKAAIGUShrbGrQ/nj+g570m7sux+IhGhMtN93eU03n/jtLlKtLJOKqOeHymSLF169TwOyqW7pIFc/DnGCeUojOgbcO2V+7X49DRhZq1nWeBtWDD6EWLytyuPy0M5KuPO8KTdC3BYznnPeOl8fxnpzzDznR30usPLrnjUCV5mudw2NgARnNyRZ7QMR2ka6nuhOlo1K7ZGSUyMUxH8p104+Tk157V09XdOXfdSyzSLLOPDLVGe3LZzh6l4EIyxo5qctRd8Kv0mbXnimJLlxiHnOABMZrOGHYaD72Xljmle+alx0jl8+K6r01Yxuc8fa9F23BJJcdatfkeoAIozbxmUU9ABEVJe0y96ItsnmnSEGvwc7gWLRS6qr3S/TAMfLl+DVy8NLRsmOnM1ROmThEN6fPNlbq+O2b31u2btkuk08ap0C2rHSznDwzQ/5nfpUcf9jhsnr1Stnb2CSFBYNkWD9fZMFLmjfEpOi5dpdulJyCUXrtTz7/VAZOzJWtSytlzMgivdfV69fIWY8cKwMm9Q0SuQEGkRXCrS0NEFg+hoEIS7a275EfYjQm+46BOztmWr03pU2xyYOI8069SA30trYOGTZsuFIMABAbVq+VHVu3ybFHf08V0dSx5Ku24i3EI1pWUa71YNiD6hvrlbOs8qjsh22u7sxdf3D7VhhEFC8WmTNpkkhFhRRv76bn2dgLQMS17ibV0SYi5z7oQAQv4/p/fWXrVnayY1d//rmuN0Yf0YRf8r7iYiXzhO9L06cfu4JkXl3x8+NC0k1fmxUiA+Y/p88GfYu9DXVBlTVvd1RkNTRiotVxpZLveC89tRRPPW333wARe26+UWbe4yJ8kcnT1oYudiMSCSKqbp+jlDVXBbpD0u/0VcFFJPtvj0lyYpJLJIVWwj7T3iYx9EJnlx7Pf9ZdQAQ1pxLR6K9v0Pw3XjzvF8uXy+//+Cd57LG/qhPuoosv0r7ctatEHn/8cSkuvkv3kQULPpILLrhAPl+4UCZPmSx/+9uTMmrkyIBVdPc9v5ETTzxRFS4PP/xwufmmm+T111+XQQMGqFH5o+nT5aabb1aDFeMdit2111ytOZC8Tj31R3LTTTf1+Pyaq69WGwZ/2y+uulouueQSmfPrX8sbb7yh33n8iSf050UX/VTBw6jRo/S+uAZ7JYbohRf8RMVY6OennnpKvvzyS5k7d66Oo6uuukquvPJKufHGG/Ve2a85hue/4CcXyG233ipHHHGEjp9PPl8kl57wU73e9JsvlLzsbOmX30cK83tLQZ/ektMrU20rLToHOyIzS+oaG+WV19+QXaVlcszxJ8rVP3HR26AeD34Pi3LbGtssMuckkWJTqYsEERZst58RuWtnPHOedLS1ysRDD9WcjaJRo9QWeP2NN6ROc12h5yeqTUuOAoWMsbdGDB+mRWOhozfWN0hGWppGIAACRDiRX2Xfh9KWX1igNijiDMzZfv37u3xNzbGsVtuB4+hn+g9bFJdhr+xeamtyP6xnGhmscXm+3A8OURwFfEZeD3ab5eUaJd1yNA0EBCCis9PV1gpV0w6ctl5xS+e3z4kOK2FaVELrRCSmpqohThEQ47pZOW2TcjWvH31plCRbBK0aI0YTDcZ/HojGYJMHzWOAKCesq1NaWhpl7drVsnnTBq3W/Mtf/TJYzk44+lgNJebm5umAHjBgoAwZNlJycvK8HjOl3RP1vICFfZVV+jced36qao4uqq4EPCHnkhJ4Zq44HJ3D/Y4cMULlTsmGN9UmjEY2Dk0yAaT4xCjlzPrfaWwmMF5qIhtWa0JpPUjCeTqO1l6Ii9Okloa6OsnOy9MIBZxAQAQe7wqqB6uHG5WeJMnITJfzL4XW5A253m7EL5n/trbnihUrdEMn7JWdk62FWwB+RWPHysZNm/RY2oHq1Aw0pETJI5l42BFa6M+49qZepfkBcXF6bihrLV6ZyQrP6OBi04hI5lK+pNfKtqScsJ4wA86AAvekxqxXewoARKgIXVi2zn4P5z9YZMlk7jQa4qMmFuUIBpC/jiVXK00Jrerq6gCJKwcwOkpWr1qlRvbAAf3V2LeEZnSYiVbgHWGVjY7qUi8Ez8p3M3tlBbk9J5xztnpF5j/xsFNT8pWuTaNZw7NpKIs5ZYVn/2W+Q3fH18+apVGHmGiRW+4a1GNbv/2m9RIXEyeJMXFy3R2De3wGiHDULBc1pJ+Yvxj7RilzChqtUlvvxnx+n77qkbzmjrGhc4VlXextxh//nWv3mgsf0nNz3rs/8aHzcH06DuJQO5WxOCz3Ac9RBFddQQQLfjgq4Y8HSETN6ZL35p4gKdJPjijeJ7LsrQBEmBd/6kVXa7s+N8M0VnvyxLmtVWc7UFLkVV2KvarLLU0uogOImB2VJo93ucRt84JH0ossImDRisgKzWbgQskxEFGR6gzyPvu8q9oHWgERnN887eE6ChxPpAQwYoDm9/e2yStPt8od9zwtx594uqz7aqlMPPJYueLyn8tzf39O5y+0xXPPPVfuv/8B+f9Y+w7oqqqt63nTeyEhHYiAEHqkSbFhLwgoFlRQUCOioogoKEUUVFQeqPAEBew+UVGRZkMUGyiodBBCbwkhvdf7j7n2XicnV9973/d/njEycsu5p+yzy5przTXXiUN7kZLeThb+EbcOt/0Y+OzLVdi0dQNenD8D5w5Lw4alh/HHlgrcMmYwft3wJYZcPQJDB90kQKRdu+74ZdO38NR7seLjt/D+l+9j3H1TcM+djyE9MxbtekVj56ZyfLjIUNquz7oG1y68tAmIULDlzpdQyhLbi8BBo0KUmeWm+ypA8FXRckvA+u4zekhL6aPf+Jlk91tTDcAPD49EZtdMJCckSsIjAcTWX39DuzZt0bljJ6GM8p5JU6wlDaC6CsdPnpAaQXzNZE9SQhj9pVGVV5CPV9rPdyJtMxttVGdcmRriRm2Xm9Yh1EydxQ+PM04aK7V94+wX8c7YMWg9z1KiXCOUL7V+Al/fz7wDl79h/ZtrZW6iU0Oi0te5lNOoiPTTD05tJ4LIbQMH+Ry98W3qu2+hmnkBBBAspkZhCkreNhh6A51kQgX1N1RMvmbkVSLDdSZJE/+HSASlYWlzcP268alZCM3IwJGePUWZSTd1DhTYD77zuRtGIpjzwmhCHee/khIk/+MF2Sv21QUS3aX6EsECnUcBQslgIUAjiE5bgfQm0plCQsOkVgaj++IYokpjdTWOHj+ORydPFYAw6vbb0b9fP/Tr3x9Lly4VQHDVVVfi8suvwMKFC4WlwCW0/znniLHesQMnP49ELUgNGnrtNeL979+/PxYtXozLL73UgIK0NHz+xReY/NhjWLHiU6lj9OVXX+GZZ56R96ya/tnnn2Py5MlYuWIFIqMi5fhM/p86xfTAsfffLyCCBumNN9wgTgRfELHkNRYcBe64/XZpe37P8/O83EiXovrm3Llz5fmOHz9egAQT7gcNGiTt+69//Uv2ZXvMnDkTmZmZUmX54xWr8OrDJp9t4CPDERcTjS4d26NzhwxEhoWK/UOad2FJCQJDwhAaGYWtu3bj86/WorS8EsNuvgVl5VX4ZPmn+OZ2q+Os2JxrkF1z+iQBMWHA59tsZ/grEEFKkzp0rE9uwIeD0btnD6EvFeSdwmUXXyzPi32nuKgQv/32u4x32iNMXKbRL1XHo6IEKNAeI4CgWArtRNaYobOSNgvp6EcPH5H+wt80T0wQGhPtjpM5OZJvQTuTtnFObo7Qmxg54h8/E1lWKfhr5OipvuSUKLB5ybRtJAeY+TdkqISGCkCR6yorM9E0W2BYnLw2ECCMD8vYUToTx7faVkL7t4wRlf7XGmluO4yt7dnx22Yv5UnpkY1vnuB4G3lyo/ZjFmHVBVaUwkHu5rrTaOK+7KQKItgYVJKhd5yTDD2yJSVFyN6/Fz/++D2y9+2RSMHCxa8408DQq4dIUpMJm6WhffsMdOzcTXj+vCmh2Qj1yqAx0orataUmLqU8DcXJLV0mlSS99YiJjRZuGBNS0s84Qx446T0Staivl8gDAQURHFEmw9b8jh1HaU0KNnivPC89WGxQHpPXpcauudcwx2ilwg7zCvwC/VGUn4fK8nJBowQNVO7Z+8cfGD9ZpTYNvWDhP+aDMxuNpN69+snxGO5kzgkNZEp+MRLBSuO8PiZWG6AHpLVoKZ2W+5aWlqFZXAKio83z1GrcqkbF48bExUmyuiQMUyXAVvDWMBfBnEmyMtrY6tliO0gOCiVybWY/r137iEYEZGGR3maSiqSzurSrfUGKHMPKxPK1dnY3ANGOrQjZ/RvJi2D0w0ZA2N4c9FzwTpwwVDUCRaotHDp4AElJiUhMSBD6EAcKvfWMFJnFrEGS3xnm5kaeMcPL7GkcrAMG3+D03Xmzpss44ULDAWwS1L0IsoLwBCWkNxGwcHHjeCC1qUVaikRDpjzRNNowecIuScAOCQjCxJm2hKtzNrXQgZeePCKfMgqhIUh3pLABrGRZgLjYZqIGtW/PH9Jn6Xl7+wsfWR85khJIlR9CVGAzVbtZ5SZO4BpN0EtREOF2wLrCzXJoVc9x2f0CJEhr8pFHJYjgpmpEwz22VDHHh40u9Lj6Julvq1bbkrW2LgB/d3RYmkMHOnSBAWgEETu876Gz5yanJflCQYRGAJRepIaqb5VrpSG5oxCaRMzj6XH0JElVuU6zrsJV8rEbRPC3ClzUUFbAMuaOepSWdcPS97fg/PPPxY7tO3Duuedi+acrcNZZ3dDg3Y7U1DOwZvV+TJ06CitXvoGCgjSsXLkKO3ftxCPPGk7xh4s+FhDxwvyncN6wFAdE3DbmKvy44TsEwvi+e/S9FO8sWIFOmUEILDWfVUSGOiAis4sHYe1TcDK7HO8uMq6/W7IGYvjC/mjTp7lDC3MDA7esrpum5AYRbvqYtoEviPBVrFLQodSmrEFp+P4xQ2+7bWmWOAOaNYtHy7SWQllpmZomYKLwdD7KS0pFlYnzPfMcJOpeU43CkmKcPJUrSZ4mkZoR3yrMu3CueZzav1393A0kwuLjUce50dJv+BM3iFjyiClyJ7kKHuat+MlawvmCr1vPUx+7OZ0bQJD4muECEKzSfd5XawXsbBpoxrJWtC5c+6UTPeD5TKHWPBy8yXp2XSMg7d23ZM6llDfna963qAI2eNFQY4qN6dxCQ8iozPhJ1IKbyIPXVJt7eER1dpsMsf+vN0EREeg9bhwOrl3bpE7EfwMS/+5kUS/PA2t/kPJBimlNdRWakVpKQOfxM9RSFmK00V1Skhjtj4mJleRWtiENO845j02dhsioaKxevRqdO3VC1l1Z6NChIy699FJ06dIZd901Wmpl3TpihDwHjUQYEME8io4CIjT6QEuLQIRGJu2oQYMH46mnnxZ1MLFrGHkYPBin8/KwYcMGMeBnPvUUunbpgh7dz8Kvv/0un0169FH07Wvm6/vH3o+su+4SG2P9+vWYN28elixZIuvXnXfcIeB4yZLXBESPGjlSzsvxQCcylYe43+uvv4FffvkFzz//vBxzwsMPY+x992HX7t1Y+9VaPPf8c1j24Ydyj7fdNhIzZs4UytS2bdsw+ea+OJxtJvbbXxiHtKREdM5ojzNatUBNZYWsx3QY08laCz8cPHocX63/Dkef7YuiIW+jR8/eSE1JxRdffIF1D9vsF3VSqXjHMYAJ1Z/vBE6rc8u3NoSuUT4gYsSPY9Cv79nw93gREhgo0qx0ficnJmHnjh1Yy36Xc1KeO20lRh/69ukjDm4yVL795luhCdPeooodIwJa64H2kqiB0gYmY6am2tggdEAXFIiyG20y2nhUEKXNwnYnCKG9QhBBRThGQcnCoQKTKIZ5vcY257xcXiFAIZU2K/N6SXWi0A4LZbJ6fFSUPFtS4KXGl81dUup4k/ojapNpDS4rGezkudoivWKHaXV09syDe//w1tTWiCerRctWMjjYkfRGKP/KioX83F1gRN/zM01E40WzkTgJsZF5c+RS0otJo4pe34KC09jzx05s2vQzdmzfipTkRCn8RSOHAzYinOEZFsXxQ5fOXdCuXQZSWrRqlJiz6k7kKLIBObjIB7NUcZMnobz5epZ+r0dYaDCCQgIFKHGyI42JjUD+Gv+ruo6CAR6PEyavmQ+GfDL+TmtE0Dh1jERrNBNU8PfsbNzYwdi5uNXX1YihGhYZjQP79qCQyTJ5eUhJTUZsTBSys/eJGtAjjz+Hj95ZIMiWuSNqjJeXVUshP7YvE3M5sOl1SEpMFnDFyERMbKyAAAI25mKw47AT8rkSyTM6QUCkdSHUC8YIghaSY9FBJqkTkev9sn0YgqNqECdch2rEgnccGDbZmkBG1JksZ1YjBewLQjlSAGHDZkp1corG2Q7rxHkVpIpcqYnMCO3JSqQpYnbqXdhVw8mHsApRjEQEBQRIe7NPM+dg7VdfSeIoqRnLPvxAKB8MMfOP10OqnShuBARIBIJUI8q9iYxteLgMRoIqLtyqXsZnUFpWKvfJQU6lBdEEr69FnbdefkuPJvs5ny2Py4GckpKE+ObNxCv2zPNuKSNgwthfRTM8Ijgck2e18VkXG0EEv3jxicNODhLpTarmJYog3jrpU5QU5AK0f1+2jGUmdi9ecel/Wdw1+5mL0h7gIjWHXFiDl0KDypXkCcU8yo5y54UrRlGDX6MRCiLcCdfWWmh/uVk51JO9vs7UzLh55FUyX6389DuAUuI2XH30OgPIaPwfXpVuoh4AblxoTuoLIqbaxDHNm1BjtVySGoCzYbKWlY5DEOFOrtY8Co1kKE2nJ341J9ZFLYS5gZ0cfr9bCtVXylUBzBN3HHdAxNTJo7DyX8Yj17frBdhesA2lpYUYfstYPPzwi8hs6UGvdODDbVG46eab8fxzz6PbOSmoRjA+WPQJtmz9TkDExcPisGZpKQ5tKQRBxKG8TbhnQihem12IlOb98fqCzwREDBoWisHhJbh1SSOIaJcZDj+6pumlXGS8/jdlDULWwu5I6dPSSUhXsKCASgEBP2f0RdtYgYRGmHg8gghVp+J7bQtfepSCu+ljzhZKEvs7F9A3bnxVrmvMp/ejtKQcLVLSEBkWLiDijJatUF1RiYLTxhFE7XR61hs8QFFpiRgNeUUFqK6rlTmYggcE/ow8f3DdW0ZEQHN5bL+a+WDjMGJxtILsbGy69Dy0fslch4GNwLxx95lqxSJkYRwudGBw7XDXU2g8mgERmjWnnys93L2f+3Xm6pWytrE9jl52BdI+XyPjhI604nvH/ulnMa8uEDtV53fODyKyUVmFAHDebZTEFiaCBQ/0znMTBsBYxkj+/u2vgITOlP89dd1cT+2M6SIRT5ox1yNRxiOlNThIZF1pr3A+Zp5EbV2NeKKNZ9YPwUGs8xQjfUQLyLFd33v/A3z73Xc4dOgwbr75Jowdez+WLVsmNKG5c1/A7bffLvTjZ2fNMiCif3/x8jOR2Bh8FUJXemzyZHn+a1avFloQnXjcJIowerSAiGuGDBFvPJ+RESkGxo4dK0XICAauv24oDhw8KA69V155VYCF7kMQMfquu/DKq6/iiisux5NPmPoed9xhimByLZwz9wX07t0bv/zyM1595VX8/PNGscHYDxipIIhgJIJ96sEHH8R9994rkc93330X5513Hp577jk51i3Dh2PipEloS+WiAwfw04aNyC+hylFLZJzZFq3S0tAsKhJBDL03mDxbSsjHJyXj5OlCrPvhR6xd/z1Clt2MnKvfNkV9YyhNvg/bnl1pHuZfgAihMlHYwq0iyH11LdF1yL4/+5OrEBocgDbpLeHvR7VEf1x52WViK9C2YF4iAQKp46GsE2UVE5nrwcRzRq5o2DNiEx0VLVR+RgoIJoSeZB3LTGxmdW5hpFRWiF2oKp60qzj+ZZyRKqd0QToVKiokeZpAjIyZFi1ayDxBYM8+yHaTyEMIc2PrxWHNjSCDNgNBMm0OOj0J9kl3pjNWbSiHZeLv79gw6nhsUj/E2l2OU9ZGKJQxwnN6SgsLvJRZpeF5Rus2YojQOORF0ZDiyflf6UwamZALtp5eGoqSBNLQIEhK6DFW0oy0In+/QPHasn5hWRkVhY5g27YtWL1qBSLCQ8UTSyOPlBsWzeLAZQfu17c/0tPPwJkZHcWjLgYpS6SLDGs+wkLDBTVL0Z8A6jv7ybUbA9/I0TE06efvQVl5iYAaNiz51DJ4mCNRWemACF4/JxKqMHGi4XF4H0nJyU2KvYjGrj2P1JUgGLHyonzNtmAHMTkcQUhOShTbODA4FAey/5CJiotSg9fwL2trq4XqxHyIFi3S5FxGArZWBhFBBENnRMhUAKIhS55cWiqrKBaDKiIaUqbHJCXVGFAMp7HdAgJDRPZVQufV1RKuI3hglIi0HnrrJAckOBihERFmImWExhpWHOT0xJOTJ5sUNmkEEbx3RiJMnkqjzKp6tCR6ZPl12nkd2VevtwlgcWtZuyNdmqjt9rQrYNDkark2V4RMCiixT4aHC32MIUFOv+vXfyt9iUW0GHomwGMYktK6XNnZr9nvuegyUkG6EZ+jJFkGBckYEY3nKiN7JxxE1nyoqJCFhpsWMqysrkRNvSlGxHOWlrIaJVW78qVmBc/NgnI0VN5693+unmIeROM2Z1qugHBDR2xaoTQwyF/6G3m+x48dkwRT4UoyRF9fj1eW/yeetFr8rigJgQRzsnUl1114OQoktLSFe1LX10YcBLAVe5tQmnTSt4Ai4zagbSiwyuYGnR9hiO8CIriYKJZyizQRSPBc7kAKf7QKmPGKB3Vew2UP8DStujvFunA9y2yNCR+ZWn+7Qqnh6hR8wzEBFNz0s8Yci19NyN16wAgguLkTi7VqNj9XahPBiEQ2yo5j1iRg6ZfA1UNGYuK0eSgqzMfny1/Hm3NeQmlloVBN7pv4OLr1Px9ZN1yIYb2AFzYmomf3nli1chXaZkYiFJVYsmgtNm/9CS/Mn4mLh8Vj7dJ87N1SjrvHXIiauu/w2rx6ZN0D1AVf7oCI84cl4eZJLTEqcwseum8S7r5zCjZu+k5oH9w6deiBXbs34+asqzF+4Zlo2ccURnTXi3AnsLu/c4MIJrYr6FBQodEIRijYFmxT33wIPfbshy/C4skvY0eMaV+llN3/3EMozC9C87jmAh5at0oXWdeCvNOimsdFnvKsrPNQDy/yCguw/8ghLGhu6C8zbbG6I48+IEbAu5MXmb7rBhE7gO8MzRyk1hBEbOvbXeiRaXNNVEFBBF+/OfVRWeg5j3CuiXMVY7Mj40//lKBUt3WrzGGfdOv273Z1Pk9w7ZG48lNsv9oXijTuEPzSHBPltzLiXOe5tjFJOMiPxnaIU0yUcwy/5/zKPAjNt2h4+O9JqHbfmKaBb/SJSOjUoxVtXAHIv2yXhplPioFHw0vpUlyT6SBi9IH9gAYZHT3804i5x+tBSFCIfEdqqtSPqqmR9eHb777Hso8/ESrP5s2bxag//7zzcOttt8k13HjjjZg0cSLWrVuHbl27iIOOdCWqgLk3Ps+LLr5YDHA6/6679lr5uhFEdEb3szLx2xZTxd4NIq648kpcecUVuH7otfjwo48lOfqvQARBxZMzZoi9pBvBh27si1SQGnLNNRg+fASeefppyXegjDEjEbw/5kTodRFE0CaZPXu2GLjceAw6Lu4fN04APSk1+w8cRPPkVHnftnU6WqWlIjI0RBSxPDB8fHj8kVdYjN37D+HAdUajeuoxSwRkZEGXHiPM1+iQsY6ZjAqgZwsr7crv3WvOvwERvT++EkEBQNszWqH9ma1x4thRDL/5ZqQmJUke608/bkD2vmxpT+YX0UFII555K6zizXwROgLYF8rLKiR/kuNAaoH5ecSepW0QExUtstKiatlQLzYoxxnpTKQfMgrBZ8KcCI1EsB3JVCEdjIChW7duYnvwtxx7tOtoY/J62rdrL+wCOsjZN6nelJaSaiiHNhJBoM/oodCWGHGzua6qhkm6lUYkXB2iCRtE6eHuooe6r6esqNDLeg2kMjVrngAW3uJN8mLViOZJVZFJKSXuXAnhT9oKhhxc/CNoMEZwOIKDjHHpRR3y8/Nw4uRRHD16GJ8u/whRkeFivBF1USKNkYjEBBrdfhhwwYVIS2uBgOBQec+NidDsnJScS0lOldwGJj+x6Bobgw1JhG8oNEyEo8FbiwbUS2SA90Z+IK+HD4XXLjK2VluXBjobSjmhnEwkadt6KrQYC49Prw7/2E6kSFFWjQCFCJyTMUEEqTA0QAsL8xERFYPCgtOolc5ThrzTpxAaEiTJ5oUF+RJepVHJ5GcamexgRqrWXB8VAYSHGhSEFi1bIIqRjYOHhLtLTzjRL9urdZu2AnJIK2M7hYVHoXlComPsMvRKMNU8MUm4gDSIddL0NdLZ5jwf1YF4zdyU0sQ2MOpXjYXp3JEEVXqS31gFJilr7+beUXaWdTBshEGjDg5dSetBaCTCDgY3HUrVoLRTK/jQ/0yeI0CjAc0og/CHK8qlTePj44QjGxRI7yCNb6819kvFu1BSXCQVa/l7Xpt49smb5jOsNHK4mpdBPjLDw7zvW+8yVWGnP/ZPeOl0QQOqpWATK2FTxSlfNMnpBTp58jhCQ4PRPD5OrodRD+7z/AvdnTE9/cE9Tr6SqXnBMWoWd75nboQB/ByrjTVdeL3R0ZES+aB34uSJEwIiSKVgJIIg4tW/jEao68adaG0t4WDLSXKDCN3NsopAEKFUJreCLO9IQEQZkOiKpjRlcjmVrjMucoEIBgPcwRo15CKAwvQYxC71KU+qIMImNM+4xnjw3CBiShwwM980859AhE/Va//OZnUiiCAIUDDxOUxFvZEwEQItFudIxOZUOyBiIUbLPhpRUc+61kgZaKAAACAASURBVKgYVva+fL8nwqCwjLI/cN1wIHuXKAWjIcIPF/UdjJtvG4voiGjccHEPB0Rcfv0oDOySjmEpwKpcIPacgVi5YqUDIhYv+hq/bf0BL86fiX7DWmL90pPYv6VEciKC61Zj/KIMTM86gaiA3nhtwedgxIERC18QMWbYANNgAcC4aXNkoVMQcWUfw1TXqIqCKbeyktKcFGi4AZW7bXwrXyvo0Hbl9xoByiwyily+IGLklCwE+AUiPCQMbVu3QYuUVKGt1FRWSeIj1yjSVMqrKkWPv6i8FPuPHsaihJfkeAoi9j18D9589eVGL6iCVpvM7QsidvbrJfLM5NIjkLkWDbhrltHkffeJqTLfiEff45H5p2K0pgs7Q77JC7o3zvn9dzEEuM591qOHJZ/9eX+lP8Xar0799SHl0/jXFokBozRME3kxa7jMcxWVCPL4i2gJ20mvWR0pjMbqnIiJfx+NSS9ZlZU4GvwiIvDNi//A5u1b8c75BpxlX2P2/G8gomrqZHFu0khXaivzxSgtGhkRLt/xPjjvch3m2iDOUxbxrK51KlZrMjm/z83Lw+Sp0zD+wfEYOWqU5AgwF4IRh6effkaMa3r325yRbgRrIiJdIMKLwYOHyPdMeub39Br/tGEDRmdliYJTv3798MqiRejXt684tIgeST3aumWL0JKUztS/fz+UlphEawKFjh064DqbF0Ngw0gEQQQdvF98aYQ9mKDNHAhujDQsevVV/Pjjj2LnPf300+L9Jr2JfUBzIl566SUxdJm4zZyIVunp4ogltYobZc0JhO6hxKsUy81FfYMX5w640EQUYmPQPDYGkWEh8PM2yNgTBaHqWvz48ybsPXwUYdOMo/I/ggifeTm+FqiqA8q04+syQOeWOrh0fbJLTt8vrkazGNaF6Igz29CxEIyOGe2RezIH+XmnhSrPvsJnEhzKwrDFog6akpwiFD+Ca5H5LyhA7slcGS90HAcGBYqqG+1CjhVSiE117jgB3IaGX2yUmMrLTa5iSorQCGkHsR/SNmOEwwi7hEg/YvvxHLQ3hIpM6f2ERMmfYOSKDlLOC3zGSQnGTjTRtkABQerEFfvLUpEcOX2bJ9Gkloi7oK99zefiVt1UJ64n99hRLxE5C6r4BwWhpKjY8TjQIOaF8wZUrlUnER5QjTTemKFrGAkq/hGJ8X1KSiri4xKkTDiTaHbt2o4DB/cB3jps37EFnTt1FA765k2bpCZEQkIi0lu1FoOrX99zkJCYhPzCIkF49J6zYbP37RPJ0pYtW6Hdme3kHGxYhpuFox9oEoIN1aVGlHFatkwTYz8nN1eKerHB+F55/2xYRiAY1WCIW5LFLaWFoSiRyIqMdKhSPA/BCBEjv2O0gqCEiFAlY/k5E7dyc06IEUeZTbYjZf1MWLRU7n/3rl1G3rOqQrze8c2ayf7soOER4airNfknDIWRR3fo8CGkprUQ70he3mns2btXnhHlP3mNTKYmiONzYO2PU6fy0a59hnhiaBhzMLAtY2KboZL8fMuz4zNlp2NHVm+TfBZELmg5KqwKl+ZTSO6BzZNQVKtysRqtUANbeXQCIGwoXL6zEQ1Fxw7AsHrFGkaTDsxohio42dwMfi51IiyFTfqlO1/H5lZIPoefBwf275drZi4CAQLvk23VLNYkIPH++QwZ8eEExwKBkRFhEtGg8ogoOYkyVI0AVgI97qcJTwQQBCi3jiE/mbOdmbWmTV4kfVEWpwB/ebYEjgQnxaXFUqmdlcvDwo03jIvGO+9e4iz/Ux7YIR4QtoFEAEWajYpgptSSVONmrRcJQTcqp/BzJu0TPHEsU6qPtSLYBgzJst8v+PivIiCcddWlo+4cOwOHa2KDKzHaAREuNxArXHMjiODE7qYp7bfkVQIJNpOCCN2HNKZjQEZnoG0zYNVesd7NRiBBp5xdIAovNijFAREKHhSj2PoJBBHfer/C2p62XS2nXUHE1FobgdBFyl2wKATwb2vuTROGFUQoTUcNZzeIoBGtRrJWhNb/BBJaCVs96vFlBtE4ICL7D2ReDVw9dCR69hyAqdNHyffRftH4/rcCjLluADZkf4sBA67B3Lkf49xWzUS1idvdzy4Qg2boCMOPfnvRGuzavRPPznkItQhEYmQwfvo+D8PHDEJp3c94dNEZmJ211wERLTLj0XNYW7w9aQf6ZVbi/num4s67piMzzQOq1RZFBuC1RV/JsUdlXYpnFsagax+j9OabmK5RBl/AwGiDRhz0N/pfQYT+9/1c251AgpEgtqXSzQJ+MEqCN749XEBETFQM2rZpI8o8zI2gx47GAiORqS3SUEJZz8AAVNXV4ljOCVTUVINqB8vW2RCDRqWUSkEQwbweC5CfbRRXQrqlM+0edIVEBct5LIJ2mwfBMSeUAyoNBgZKFJeOL88Et4ir6eruAnMX7dqF5S4vtq96U4+VK7Ht6qudOeOv1J2cL+2LoBfnGGOO9EzWAuL6aR1qohtP2mMDpN2oCMgRohEURmJpCHHN5JxT99AE38P/n9+7QQQPprIUzDupOH0aU2ym+mGLmN7+N2esfnyqGIVsc87lpDlL8dbAAPHAc17VIrj0vmsBNnLZa8qrJRGbFGIalWatNbTv8Y9MxNm9z8Zbb7+N1157TVSZCAj27z8gVKZrrhmCIYMGieOTIijuSAQNQBr1b77xBn784QdcedVVuPiSS3DpxRc7cuCs68A2f+utt8TzzyTp0aPvwoafjOFO+hQ3/Z6Awa3E5ICIrl2EPqfAg/Sk228fJZ8xETqjQwe8+eab4gN87LHJeOedd/Diiy/Icv76669j0+bNmDtnDmrragU0MbmaIILe+GuuuUbyJTZu3IgRI0YgKyvL0HsaGsSh2SUzU3IJmsc1EyWsyrJS1HFMyFoNHDh8BF9+sx4n8grwxUKTEJ67yjqsDGvVzPc6BtU5pfkPLmeS7OsGEXzvCyQY7CgCRncfh3P790G3Th0R4O9BdWWVGOKhIeECnttnZIhT2C/AUCTbtG4t0Yn806Qjm2KzuTm5KC8rF4cx7Ue2D0EExxL7GinEEWFhSEpMkqiOXWHE6Je8Bj8/sSMJFOiA1IK1bD/allynmatJpS/216NHmKhdI32B9pwqipLuznHI/kr7V6jrpPGJfWbULsXWtZQmHSYOhYkfWFl+hw2iDlyXbaVBBDfjw3M4e6+XoSYqNJEnyp0otXX4wAFpQFblI19QQptlZdIwNJY5kajxxMHE33Effs5JyNR4KJYoQfP4REkiPZlzHLt370B1TTmiYzjx1EponqpDhYVFOJ1XgISEZPTo3hsJCUkI8DfnomY3UTiPz8FIpZ3klBQBEIwQ0Lh2RyHITVOuGfX9W6a3krAlDTzSTjSBTZWHhKZiwZJ+pjUQjJSoSbDWiUV5o0SUBAxMqNFQsCbtKm2KyUl0cEdHR0m+Ao1/1JsJiEo6LLZCqk0YQ3zeBimMZ6gCDWKg0jNdUlohExO9zIxGNEtIEBBFz7qG0VgTg21CmteZ7dtLslJZabHUysjNzcNZZ7Eaq6k8zY7G47Xv0BG7d+5wMvrZLjQ6O3bqbJNwmJTOru0nxqdU1FYVKkW0NlKjGf5CZ7JyYJrToR1Y8yC0I6qylZNE7eroKvEqVCXSxxhyo/oUqXLBwQ5tSXiELplBHRyaXM0Fg8+CA56DkLMm+6a3ntS7CGlr6cs1RiZYolPlZTh+7Lh8Ht88TqJJYtiXlclzY59SaVneC+lfGqkzBevqcf0dZ9lLUUt2D56a8qMomPB+SXsiMGNC/MHDhxARGSHqZfSEMcLBKBLvc+DllyEyKAAPT05usjxOufd3oSMx2Wr8U+3xj8eMEhfHA4GEVtYlsCC4ZHvwudODsnXrVuNtVGpWdTXeXG0iJ3+90bKnZe1KbAg33nfH+FfDm5/l1wEKIHwPyEPZYsPylTKvCCK4SLijFtcBGUkAdRNWUfzDntJJwPYtWqe/dYez7Vr0TITxkqpcKIGEZ7MXSlHSy6yvM8BnRmCj1CzfT91npn8CCQIDGrDqEdfiZzRyWU1ajV0FGWo4a2E2BQ6+nnVWbdbic2o4Z2T/gXOGAdHxrbH68/1Y8tZCrNvwGW64cCguuuJaXNGjJUqLC8UY+GCdyb+YMWuOFEKaOHESbr7lZmze+SlyDwdg5MhL8OLcZXhl8Qzs2rkV94yZjHr446obzkP/XjWYvSgKY7LqERPQU+hMbTKj0HVYR1w2KRMvZr4hdKY775yOzM4e9DoL2LC9KYiYtDAdXfqEObkOjLK4C8URfGlb+OZDKJAglUnb1bfYnLarUr40iqO/1XZ1gESOARJjX54g1E3OP/QikhfPsc65hY4Ajg161FkHgA4Jjh2OQXoO1/z8fiN4nWV7iZYzMoynxj6rn4cNBPZn4+1tBnFsfHSCIyQhYg8U8ggKEgODSnCF+QUyr/lNNGo47k1BhAbgKP/aZ906uXZGE3+4+GL0/+orM76rq7F90KB/G6H408HpJnhmpqw2gY8a4630ialWNcrQHih9GuznQQyFKYJNYrGZiz3SPpVWXl0cduP/XhDhlpI4YS9egVG/SZNQeuwYBi80FuOpYcCc8/og4hFzH1NMEXbZZtq0JL/nn5H25rxHZynn/pZpLcS+4ZpAw63e2yB9QwoJ0njyAtXllZI3QS8vcw8ld8IW353zwovIyT2FlxcswMsv/1MiCFwTaIjzebz00ot4ZuZMvP/BB6iprcMjjzyCUaNGWZuqHBkZHTB8+HCjFHn8uOQYCPgYPAhffrVW+g2jHFQ74rZk8WKp+dDjrO747fff5ZpGjhqJTCt4waTpDRt+wvVDh+KDZR8JaBg8ZDDuuN0kUfO5zZhhRFwINnTdYsI2wQC3Tz7+GCtXrnSo7c89/7yc8/3335e15IYbrscN19+AW2+9VTzvnCmfssoCjz32GO7OykJIUJAwKtpndBDhlvTWrXGKapTlZUJhZ//l38lTp/DTz7/geG4eEBCMt5+4S67BARGaCE2HjwUNqc+fLfQzGtYs7FY5dAE+d4t5+Coz6Xsf6utLw+bj0gsvQKLYj1UoKCiUeiB+/oGIjY1DSFi4jFXaqGFhIQI+KeHLiAvtA45hGvJ0KLNOBm0n2gcHDh6QfFTazsyXoP1CpwXHkxR2DggQwMHfq81MO06Kw0VHy+eac6vMDDqkuWazjzJKwfFOYEaKO8+VTOq8TdJm/+N1sf/yO/Zvskk4/2lhXlUSVbvVyYNg41sauzOAXPmqTiTC9Znn6MH9XoZa9IZolHFCU5oOPd80wDhwlLaiakU03OkZpleVv9fJkcaPVmumRFpCc9MTqqrLceoUM92LEREZiqLiQuzauUOkCGlgBweHom2b9ujYoSsiIqJB+1H45qVFohokicuVlXJ9Sh9S3j6vhV4RGnfKu2cDccJj+FIMUZvHILUNbOKJGrSqvKThHl6v8sBYtVg97lIvwiYoa2VqMWytHKrWT+B7vs47lSORCA6ekJBQ9OrTH+HB1OUNwoEDB3Hk8GFJhqGhWldfg71790gSLDstw6qMCsQ1T0BRISdLD2KaxaF9p67YuX2ryMySSx8UEoouXbqhuo5VCqtkciyvKJMaFOXllejUJVPA3OHDh4SbyOdEA5YVvlk/oqK8VDov24udlxMTVRGYcHwqJwdFRcWCzBnSY3s53DobFZCkaobhQkNNR6XcH/NXGCazSgJOBMImWHNylORrK5nnRCq0erY7oiB1D4zCkypMuTu9O79CdpLJ3xjOeg36zHl/jEbweKkSPYqWCAGvmcemWpYkQBcYWob0HaE4VUvbEBizQB2NfVNO3oNbRhsOrHFNAm/NOyR97a6HddYybvZZ0zaYiqeW8nQyNwdHjx0TTnZwGD19IbIw8/r5+7jm8Rh81RWIDQ3EDTcbEKXbzId2Co1lytzG1fL153LB5Hgqz9OjyBCpv18AKiqq4O/xl0WB900QIfRCrxdLlmv16iaH/w9v1FK3qk7tNRsaACtkcYv2+Xkx0YG2hQ+3qWn6hvkhd8kvA26MQEYK0DYGWPWLC0Q01qRsBDGa1mFPE9zWrBzVZQZpEEQ8umeWU3dFVZQVREz3uDVwml7/FObzWYMxZK0Jt6sXfBKMZan0JDWAafCyqBy3OyXjm7nnpq1o7LKSthq9aljrMQkkSPlRI/nFWVU4+O7PyMjohuuGT0RqShpOHTmI996Ygz3bt2JYX2DVD4AnNBa3jbkfXc+5AMVllZg392V89/13iE2MR2BIEIKwDxcNGIKrB90uXqu9u7di0auPw1tbiHkfxSM5zV9AhKc0HY889A+MyLoSo4ZV4pFJHnTJDBAJ2GsH3YysrAvRqy2waTcw/uGX0ODnh+fmjMejC1s5IILt4a5i7VtkjiCCf7qPb+TCrdTkG6HQp6Pto2BD3ysQi8kxlb2zXrgPi5LmwxY7x51n3ycLqyqscbHleHmzp5FXHfrdrWIA0qCk42GVvyXLuEEEu5dWzzWFvRvlIyv6ALk5eHvvIYkkfDtjmkRBuanKHamEnNs5b54+lYfgwCAxjOoeappX0M/VFZlum/bLzzIPiQTkJUYUIW7tWpmLfrq0USSh35dfinFXV1OHnwde2bRDc4i9/DJOFxZIzQsqt/hbRaXi6VNNLqRoxwdJAa4gj1eimXR6SaS1ylYXrjfRWbEHbN0e/EU05U8n/x9+4KtHp/kRGm2Is0XTxhiVYYxYfBEqqitx1nwjWapAQkGE/5xZ0s4sNEf5VrrBRY7celolyiLeW3OPnKtFdMSf0dwwiVQTRHAto71BW4S0oHkLTAfgWsB8h6PHjsrv+T49vRUenzJZkqJXrDZxFH7+7DNPYcPGn6UOgeRo2DbhM7v3nntww3VDkXMyB49OnSp2gv2h/Pa6oddg/AMPCI35+ptudnIktFmZZP3w+Adxz1hTjVqO7QWGDr0GH330iX1vnGeznn4K773/PrZu3Wai3JKjWYvMbt3wyIQJuHnECKEmcT1iHqYYsqfzDXXWzx/XDBmMT5Yvt8V+TZRq3uzZAjppUwiNOjhIjkEKL+ssBQUFijO4kGyLomJs27kb9R5/HD2Zi6/nGLrnfk2Cc4MIflEGXP/DOHyYaSbkp2sXYkXK3dho6vKaiAU3mktWUNApfWSXniu/HIbeZ3XBJQPOQ7OoCIRb6dOS0jKUllXAPyAYkVTjCg4V5kFtdSX8rU+J8wId0SKawmi+x4OuXbtKmzFywO9oDxMc0MCXOjWsQh0V5bBjaBsSFGjBYz5HLZNA25LPQUAE7euAADkP7RD2U4JdtbfpPKfTU2wrtae0xpeljdMO0jwnFb2RcgQ20ZpN5Th37Thwy+vz9wJkfICEewh7Ck/leDWzm1/whJK8fPo0WFBNKT8iMWUbQgYRE0upRGQ1+zVMovUCaPAzf4HeUgKCZpRULSnAunVfISfnKLp26yT88NWrVwlaovFL9NeuXUekpbRCVFQsgphL4fGgpKwYhw4dFGUZXh/lWVu3aSMhJFVMkqjAqVPiWeJD0uIa/F6jCjT6OfDVm06wo55z1cXVohvCuXdoMfWGh8Z1woatJNJB0CI0GVM1mwsCz8XP9aESxeafPoX9+7MlktC6bTvEN4sTWTmiWk5Gcl8eILZ5nCTybv1tk6j2MHrD8xQWlcqix3MnpLTEkSMHJJm7rKxcQl39zxsgnXXDxg04lZsj3gIqXKW2aIEz23UQahTzNNj5unfvLgOdqJkDmbUkONi1GjeNZD5fDgDSxZioTQ8Jz6dF5JwkZ6u0JHK24eFCpZJOb2tIaMKzJL67JMGUksT25D5u6pgTXlM0TIPaFlPi/ipRq/1Or8Vdjl2PoXQ7BRL8nJS3QwcPynlbpqUJrYkgkfvy2oODAmXi0GdrBjHVPGodECoggp5KK4E48j6jR08Q8cHiXHmmnGzuGG+oRrMms4q4iYRVEnxwoaqvw/N/vCXfD6juikDmzlBdq9YktNMrwUqV5/fvi5YJzZB77IjQL0jFoCeVVCRPAzDx+W5Y/Izx0xkhhBB4bNl7SSz3QhK/KFjAjcbH2OlGNex/tynPSN38BBGWrhRtuUjGZjMgQjHDcY1B/xWIsOELf3vses2cs4hAQUQ3YNVue2xVcjL5d42ysJphaS+FIIIe6/w6e2wFHpYf4V1mVoWZTZVe/9QkAiC4WRBx91pjaDo5DJaNTaOZUQ7fYmlqJGvCNSMMGg1xgwhGKRSIXGerKjlGcdV6kE6/1Ery0KiOKDVuuQlXAMNnAceWAeMWAbvLDRiqhOl7QTUJSO94JvyCApHe9XdJpq6HyS+L9NIrCIz44ErEpYUKTWvJrNP4fGkh6qyw6BsLK5HY5ww8cN0JHMqugz+Md/+RYQ1Y+AFQVg3UBQYgLMKDxUsjkJLm50Qb3CCC7eUGWAqcfEGE3rN+rknWCiS+heE3aNtxP4cKZiusq/xuxOZy8+woAsDNdq9but4hDoMl/SwHSal0to8M+vommR/W3Puh+Z1vTo/SKdwgYgdQYprGwdKai7B+5uONIMJWqeZ8I2tNgPHkMnpOA6LeGuFK4+HxmCBt9HrM5itA46tQRADBeYtj/cdLGimR+vvOyz8VAEEJW+aCyJrPmgmkv0rEm3Qro0zEWSM0wE/yxTi3MEFTRCVIl22wBkpwsIAJiX76gCDXZf+fX46wR3BTlkjE7KeKtWyYyHjMXxuBokOHtE4rdOiHzvuHgIfoyCijnNjgleR3rttC4aVXu6oKxSXFcn+cpyUhtrJa1jcpPkdFHeuQ1LWfzAg64+iVP7t3b7EVyFDgASjFnti8uVw5KzBzvSIHnusr1yN6oGVfbl6v0KLTUgy9SvP+qHBEJgWpL1SWpJynOsi4Jv/2u0249vNI5fUWaWny++MnTopsPWk0pE7xdyzqxtwN2gcibZ6YKICAnxsKei3Cw8PkPFzDft60CaUV5aJSxPZh3h4rZMfHxeOM9FaSB3r40GGhpFNEJ47F0pKSTTSH1DHa/cyPraNCo3HK0UZhZeuKqipUVFVj+67dSG97Jn7fvlMSrGu9fvj8Pksj1DGmY1SlwTlABgKTooFZmodHrO9O4dPwnX5mx/GQb0Zg5PBhuPyiC3Ds0AHp48ZOrEN1TR38A0MQHhEFv4BAqbMUGMDChYYirHR+ySGy6zyp9rSt2NaigsR+VFnplEigHa3URT5mqTmmxWFd6khSIoDXQYllKyMsdiSpy+yHtbXStwjo2L5sS1GMDDOystxoQ7Af0aHOPiIRBxeNSW0hhxZuC/s6MvsKJEhlslRwB0Ro3QhXKgPP5amtKPNyJw4aRSqKtNgoLGJGNR9RQaIH3urMcgCJcVdfL2ErlfCUiw4MlO94I+xFISHhiAgPwy+bNmLZsvdRW1eFXr26o6q6At99t17yHZgAnJiYLCCiWUw8IiJjEBEWKR2T+wmIyM+Xh8gBndaihXBcieh4Tl4zByPBBPcRKU7SXKz3VagzlBolsrIedDa6Um70v0YoxHi0tBwajLwXtg/lALXqM89Jg1FVe8RYttQaHpvfnzh+FAX5HJzVtlZDKFLTWqGsuEhAACdrgojwiAjExjfDH7t24MSxw+jUpQtaEwAUFuDwoYPSialU5Q0MxVefrZD2PnbsuEwO/c85V0KgAUFBUlfjh+9/kCR1VrLmNYVF0LtuKiNSjo31JggO2fEZXtOkMh0gBBnShmFhiI1tho4dO8s1VDJPhJ3OgivpnKSBsVIiIzQssGcBJgeCAjOJYrlyGCRq4wJwXHy0EztUKD4nG5UgGNUQm+ZOuFWcFDQ4ygGuc0m4zs/PRDzs4kfQwr5BbwknTKlSysEgEQzmedRK/2XbMOJAipIqevA5khbESA7zdni9BHtcZKkExv3oeWBYk4CM+9U1GC7kw0/Qt2ZntmjLzekD3J4yWDw1TOykd4bXx4U6MDgIXTtmIDUuGoWnclBWUorQIFOTY9o/GqVWX5mxTq5fqIhBwUI7YP8w6mmkHTKSZqI5/KNs3Dtr3Hox/5P1XUGEm7c00vyQIKKYk5jrO6sQdn3mBUI//HKPuogYZdDzKcDQY9sVYrCqwLuuy1fTUUPUSnEiiKBxZ/Mm4tLMtTggwrW4hNu4eNlSwxtdboHEBK8p2DjSc6Zz4ilXAemrjCeQ3nT1ctMoZu6DRg/egGkLBRG6nxrLWvOBIIKJ2GoUq5HMzxVEzMd9OHGsAU9a8ajYekP8LiwBjsV2Qd87jLrLA2nLkJYGzH6yHvvtQvrtgTPQTRw0ddi2bZfQFwOouhYehtCIMMSkHsGJbCNDPXRCa3S9IBar3ylCzv5yMfLLEY7ENhHockEcls0+hPDYIMQhH2WFtQ6IoJpgSodojHm8OY58ewAvzK5Hi7ZBiIn1wyOPh+BAmvEZ+yZGu0EEwYI710GjNG4QwbbxpT1p+xJEuIv0KZBw50U4IEJBgBGXwaiAMTJWmoAIglJfLXnfKrf8MUVj7jbHmdnX/J9io2kKIvbHx2M/BRfKyhwDtvCJyUY6kjSY6hoTxaQkusiah4ukJB1FNPSCb2HBUbMx7qUJ0vqZgghf8OBWY/pPydQ8Tst335V6GKRxyfzKatxWQU88k17jcKCKTkQwgY5XpNq5TnFd5HrIiCfXWc5d4jyj4f03gwiWxNCMrVZW5XqmpUPq574gYl38nZibexg3vP6eNNnvUx9BTUWl0I5bpKahodbUPGI0iIYg21yYFDS+KM3Ne/OwcCslNEOEzsQ1TKoB2zwRFWOh0abtRjtEIuXWGNQ6RWJbWOPMzXzQ1zyvtLmNvss65tLsVwqK2xHnFg+R9c+l6e/mtkuUrdrUJ9DXNDj5bHXjvYtyoZUnN0IdgdIWlI2NiWsm+3M/rvGSV0JhD1vklCCYgFPEUGxtBOb88DVpgexjpNPwd1xTjxw5LMeurKnB4SNHcexkDvqddz527tmLuoqeSgAAIABJREFUytp65OQV4L0Rc8zl/TsQEQ/EFwHDegLzdW5XsQPftUGXJUt/HbNrAkbeMgy9u3fD8cOHTIFBP67dfmCCsF9AMAKDQiRfg45CqkiFMJJrpd0191epYLwXrZtmkvOrZO136mjZqAB/T/vFySW1rA4tTMzbpT2p9pCyYtRhL0WAba4o/wuQIM2ezmsrcMPPHBBh658pC4T9SvuNm/nh7mtOp3C/0FwJV/E5B8RyHss9ftRLLzQNSqWh0IihUcj3pH7wexrraoy51XnUUBTaSmio3JRGM4znv0oUl3icT5Z/hL17d6NVepokkh45ysQRIt9wMXbat++I7mf1QEREDChpU1NTL4Z4TU0VTpw8IYadDNTQUJkQGI1gVEI4mlYqVIxXDlrLo9f8BzEmrQ6vThj6kKW9rBGmUqeKCHm8oiIj4apJ2ErtEsTIRBaLKiVEFWqiB/xjVORU7knh1DFhmslnbNdW6Wfi8MEDMpHR481OyIJ/J45SNYdeKdbWoMIVIz2s02AoN8mpLcQAZME+Kj3wOfXufbbkQmzatFkmdSaOb92yVcrO83qioqNx5NgxoYvxHihR9vPPPztawxzY3DhYeM0q4cv/AqiCQ9C6dVtJiie61pwR9dw7heZsJEaRszPxWSUm7agaOVJOnrsonLan5j9onoVEKlxVs1XJSSlNOgErkNXwnkN5suoCWnFRQWSggBR/SbB27hukQdULUCDqZ9SBlDHuJxMxB7qoO1FD3UQjhDvsxxopJnGJEwr77em8U1IohpVwx03VClFqDRtTYOIEE4svLisVWhPpTaXkjUZECGDtnNEOEQFATbmRFgyijKufHx6dNVR+N/fRleIh5CZexIBAARJM3ubiTvBAFxAXifumuTObm04Xd167Fos//k9Sr+7S0jqza4K1xpx5TM7Y8UCiuaZrM/sLsOc1rN233ZyUOROyqUuX16UmkbXcBlualHJdtdncfFcafRqy5uHUW3UO0CYtu4mRKqe1md1tHNPOXMVsCxoIImiMXuwx6kMEENwURKj3W+lJahQTSDCfQQEB/7ujDOToa+RCayG4QcQwLHXAyQ8WBX2dtRR/7IlFp87dEFJvqGzf7j6GktJiNG8bjSEvnI8paW/g242hGHl3CDpldAbB0e4929C1/RXSF/ZsWo6IFEOI2bZ9u/TdHv1bSn2UHTu2IjqxEjk5XlSV1aFjRlfh0bLoHOeRkAh/VJY14PKzz0KFn0mWFqMRBoB8u2EDrhgWjaM/5CI3PxZtM8/G9h3bEJpYj8nLMh25VgIFbQtf+pGCCAUQ+l/blVEGBREK1jSvxB3lMI/+mIAK/VzzUWKyNTxmuxyBRNMh2Oi9dIMIglLte1qUQburC0RM0fIt1rAlxqDEa2R2Nkr27GkEEdMfcyiENMA4N0ktGj9/mWv4n3SZ1OQUMdTyXVWlz3XZUrwLHX3uEawA4r+BB/1NwuuvidHPyCdBhNZ7cBfAY3/x1tcjPChAHC1UWuR6wnmF+WHw+JkaQrW1TnTi7wQROmP+FYiYQgbpOHs3GmmyKVsPrJmILu07InX+ApzeuBGbHx0vilzpLVuheXw8ivILRBYzIsw4GulZF+dPnQFCsrZZVRtakqwvwjWfa7vSS7huqfNMQIBKaLoTV+2644h+uIwxBxBQKpfqkPZ36sxUJgTb1qmpZG/XLSLCj9xKhU2+YyVugvnaOif/jUa8yO1be8ftXVeQwbWCjkVhqHg8kpPKSBPvkbQcrt0sCMy1Tzcj9BEg9gEBB9c/Y7vVIDwqUuTPuamaIXNOqFDEKEvzpGT0OLsPTuTmoaKqFtt37UF1bT2Wz5uG8llN6yG5l4zLo1nXBdjIWsPc3DLffK9J2aeBPisHY2OXT53rzR6zHzERYVKror7WFDcWaXQWf/RnRXY6kY1Dsbq60oie2DyqJoqM1tHMNuF9M1+BtrTDqOA9M8maYgUsXGyT8kVW1cWsYLs57ApVu7QVpWn/kGXDvsC5gW1NRgV/o/m4ChSUgi/9wgrY+DpZ3dQkofEHBzs2q9P/bE0uFchRwKvHctttAiI4edGQdTqE12uiCwzbHztmwiIsSma57mpICuoMCHCoPuQL8lgKMmgMkk9fR3SZcwKff74G27dvRWgYDeRy0cdPa5EmHY0DuVOnLujcpRuiIqKFx11RWY2aqhocOXpYDHmeSwBNXJyAB01OUe84z0clJU4E6rl2Ig024VujBoruhLtPSpJF/6oyJKpBVjaLZccdT4HV0tZwHc9NY5MdhNfEyUcLzvF6a2uq5I9SctnZ+43HPjIayWmtkHviOHbt2IHOmWfht182IjwsGPHxzUQxgrUjWM2Rx+rb7zzJxqd3e+3XXwt3vl379lJIjsfbvecPAQU0Hg8ePCRGwjnnnCMRB9b/SGvZAsePn5BkXSozMYSq7cKJQ1W4OCnwHNrOHBgsNnTmme3EC06vuobHeN8KniSyQLRtk60drwgXSYbjtIS69cZwPwVi7pwFqQZK778dYBJ1oEfGJly7B4OG2ITTar02AlCsDrIbXfO4XPy4KWIX7wkTtcNCcezoEZlUOZF07F4OBOvsA3z7yXJ4PKR/GYDAjRMoJwaCPAJBrS0hHo0AfzkOoxHss2zP6tpaPPg4LVxOiGpAG4v3oQc+kLFFAFFZUy0TK5Onfv3FCtTbQfnMlI3SR+k9o7oXk7n94CfSg6ySSdqg1KggBcE/AH4WRDAKYXJPTIGlCU/7aqkCY25cLxPgq8v+W50KzWRWS15BRHpjzQcWzeGWGIJrzuovlIGSwiJp33UHLSdJQIRaaHosbRfLS7KpGhmRQNsWwCpaR1ZlyZmoNM+bQIKWlcUybWYZAoMaqeqlViPf+b1VEVJOvVNIzoKIWV4jm6gyosrrJ4hg1EABgRrHenylK2lkQROvCSTUUNZz6bk1cqHfT8wqROuA1vhwwYfYs3eLKC716j0Ab7z1T7ww+z706g48/0Y0XphVLTSiDat+ZRANZ52VibserkffC4Ix7ZY8zHuTlQuoynI1OnQKxGtLvpKF7s4HDQckJjIKC+a8g84duuPoif1okdIGz84ci5XL3wCCgEWL1wlfmd8XFhXg2MnD4rkbnnWVyMRue2cXrh40EjOefh0Tp47GhyuXYtqqXshIM+uJu/I328ldoM+XqqT3rupXCiY04sD2UxChn+kz0bZ2gwi2bVJ2rnncSn/TZU67G/+zYJyCUQ3wKd7Wbqp9T3G25hAr9vUBESw2l79nDzSnYeW0SQbk2wrVjECTny/UB1bDDQk1nPsok1hZOGgICB50Y/f+K/Cg3zNzy015YsxTy7G4+7v7dfC8F4W+IzlaNTUImzxNvi6c8pjJieAfqU0ewse/jkQwn4JzOCOnPNbfmRPBa6E8hc5KoQrYVKXtL0DE8b5AKssfRMRjZquH0aZlKxw5ekSYAJTnpNw3q5SHh4aJtC6LypHOS8OZ6zgrB3O94XpONSrSzEghDbdGtRhcNv+Da5PQRyyv3B1t13ZW56O8d0UL1ChTI02NSBXsEI81HaM279T93JpQTywwke8tBVipvc5nDYa+zDle1iPLtZdzWhqsesf5X+hsFtSwz9IJxKg7EQntDWUu8Nq5H9cVAhPekyb3HrbrGPdhbh9ZJMy1pNok1wIqGG3fvgOHjx3DWT16IiEpGfmFJcgvKsaevdmo9wIfvjC1EUT4JkdXAZP6AfM/Asqsn+C+xEdl/X2h2NSYeOuij7Hso4+l2C5VP5fG/hPPps7DHbeNQERoMIry8xAVHibrONuUvZw32QCWI9DXdCrWWUdiY6kD3rMoghYUSHtohIG0cdobzD01wMRPFJWYU0MbhO0j67HLxlFlR5W/V4DptrdZ5Zq/o/3L/ic2nNcr5+E5SSvjd5oPyvNyXEpAgDlLLto9bS/dj+3Efd0RDv3MfR1NQIQr51REYry11V6eQDmasLkAktxZXi6ebUWY6uHnYKERRWPP3ShESWwo7Uw8BhOCy0rKxIP222+b8eWXX+Dgof1o1iwGyclJYpyxoyYlJQtdp2XLdIQEh4FJLgwoNItphl82/SwKSeKdpQwrVRL4QGwYh1QrXhuBEKlB9KxI3oPV3HV7oAVEUGub3FTrfZfqzFoNmQ1qE341sUroLUxYsdW5tUEZymXkRfR8Q0Pl2iShmnUXAgMFdcJrsvtpgBNQiYc/gGi9QRSpCAiYwJaXc0LAFcEDQQSVq1hwziT9edGzZ08BCn/s3Ssl5TO7dxelncKiIjE8md9AJSYWQenf/xyhnzFhh9Jf5LuePJkj+Q+M+vCYGmnQyYPXrSCCEwM7J9ubkyiVspjYztwVNdLZhlI/g9zHEBatM5EapRu5k3UkCuSiGLkpSZI3QR4gE9UIIkiRs89FJ07JgwgyuuoaUXKDCCdU7KpFIc+I4TvLX9UaIQxV8zuhE3i9Uqch71SuAy4697QF9YIvwOavvkbP88LlMr777ITNn2mQqBDbitduigXWikQvcylkUpak5QbjraEng4naxUWYOFMLRP0VNYi/NEb5+Rf1xvqvmyZYTh2/QvjTjJ7Qk0n6Q4CHEoVUXQiUZ8DnxnAsJ0ABUR56oerlOhmJGjezqcKTtu+9N37nOAheX6n8IODWK1fLPddWM0rlxXtf32h/4mZsW+qRFo5z0YauP/88mYrLS0qx+gfyy11J2E1ABKMXao1ZNy9BxB4goy3QlgWn6WVy8135EzXolHaiAREj0IK4CBPHVqOURiuNTF+Ptxry42zig1KTlIpEEEEjX8GCAgAFEQoa1IDV49GwJYAgPYlbH4uC9HtGL3RTY3gCTC0BgogzAtpg2YIPcPeYAfh4w150zuiEFYs/xlPPjsNnny7BdWtuw+vDvkS7tDPx2dL1pu+cfy4q63/BS6E1uDsbWPSvdWgI8MPIrMswafxsnN3nHNx6xxWoKDVt8+QTb6Bjh0645Y6BImDB5OnnZyzAgKu64MhxY4ZSDnbpouX4detPmDP/GScvolOvMOzeVIYFcz/ARQOuwlfffIbRDw7DNRNa4/rhwRKZURqX3qu7mB6/533rZ0pV0vcKIvS/gg59LnyOvspMuq9GP5qACAbTlFOteNhWnG4CImiw+JQccSx4F4hYuhoYZsHuF1+bJ0n1JK1YrSDi0ymUbuViaxZsGugEDaL9HhQkHH3+p9+Yzgcag/yu82CjlvO97STHnd7S+ILgQTeCCN9k5P8EJAJenIuSMpND6AYRRVMnm3wNVtYmRZJOlAB/oTNxLlYFK84zpKlw/Sy7589VsP/icv/XH6nGHYFEKG8uEzhuHcqpGqqw+UrHrzeHFxBBQYOIMZJrSHnW0OBgtE1vg8LCAoSFhCCxOaW7I2T+ZERBoselpSgsKpQ1IzomBtEx0ZI8zJoi4kkmRdqRjjc2g7Aa7PrmdjSK48wa+GqsN0lOteuTGnNKgxYHJB2epPtafrxDR1E6iSa5ulrzT8DBUqMk86vBREp0fef1ClXL1sZQwQ1hVVjKEvelgawAV+hfAQGO/LtGa3gcgpNy0nYtDYr3QJuIgIV5HEEhQUJrYv4FbYriklJs27YdW7dtQ0RUFDK795DciPzCYuQXFEkuAnNMTubkYnlHW9zxL0AEb23orlG46IIBCA5mRClcxGA8/ozuGPvp4KEjSE5pKVQlCtx0ymiPq664FNEED2WlAhnI/GCOCNuQeT6kMVGRklF9AgGvhwwNk7+pTkiem5EWOvx4T7SnuAYz34Sf8zXtUfYRAggCKO7nztHlMfiebSj2k3XCsm1pBwl9iekCMTFOBWwtM6DJ2/wNbb/0Vq2E2i65E1Y6X6+XNrkK09Bepd3KTR3oAlyVbqdyrm5ZVxcLxAET9jMeRxKrtYoeT+r+U1lX3rzWBlC6Cr3XbCQ2ABN+JYk6gMWvguVh8JhBNPIrWLylXiTC9u79A/uz9yI7ey9SUpORnJKMY0ePSuOyTHp6q3TExzVHQEAQTp06LeEkhiB/2rhBDGtBcsFGIYKdXbPbaTDLg7AF8oicHWDAzHKbwMsG0JCkeuIlPMlQnEWNCiCUP27QXLkkFrNtNC9EEs4DA4UyJEktXlOjwZ3swg7CaIvWiWBHZv2B0uJSkWBl0nL7du3E+046TH5BHnbv3ilGamCgv1Bp2DY1tUalipGE1LQ09O3bT8KLjETw/DRQ9+7dJ4WNKLnHEFdAoEkup2FJTiIHOqNKGiXhNWsFb01u5n9Fzzwf6Q1MoIqLay7yrlRqUpoS21+qVFuJXSeSIxQok1zkrtfgDslKrgO9+pZDyeemahdCR2OI0Eoh8r8saK4cCj5PLeEuIMSVhK1hZYlaWMTM43PwSBXp0lJTjZ1KFFIMkWXj2ZYmEUkTqxnRosfm7AFRWLucS7FRezI5Gya3hofneSgJS9BAGpTRIG8QQ1/mbzQgNCwUx08cx/1TNAqgxrQ7v4B7GxBxwcW98e3apiDi8QmrhMrEtpv4dCNn/6XJh1HFxL+ICJm4pOiLx0xInNg0L+KOiYb/r9vIgWuEo8rf6Jhn20uyuI3KsO8wwlFfZ1S03vrcnUeh9CbfogwAwo1Vf9NFA2SSfPfTV11n1ntX0KBtoO8vB1rZfepcIIJJsb4ZpWrQuStmG3tdjA1ubSJMVEIBgHrGaYBWU0DcLk49QoyrmhKt3KiexE2jGBop4HHoEVcjVWlKrP1AEMEEagUZavQqiFAKk16LvtfGWQrjBmcE5eqsJLQJaO2AiI82sFAGMP+JuYiOisHtD45A12EdsGPpTkwfPxNtUlOkfY4eOYQ5j9yPYS2BpSWNIGLp/Bcx459v4c7zzsGeoq3odSawITcAG38oxNtLX5QCdJ17hWLbpip8vWoP3nxvPt54dwGunXAGPpp9CO8uWiWF6ljtevbCCFFymjiuBiW5Idj8/XE8OjULz8xYhC7ntkZgogfTlnWR63WDCIIqt5Qrv3dHG3yT0v9dkrWCQgVx7kJ2ekzfYn4RO2yStQtEDN0+HB+VvyPXeX3UbWjwNuCj0TZt1w0iyoDjtvxCqk20X2rfu0EE45Q09NMGDsQeG4k4OfEh8WiLR8x6rKUwVVi4GLGsIs/IMeeN0uISSfSlDC2j2gVDbCU120GYG6HRCOP/hk1/B2x6hgPF/xN4CJw7xxTYq6wQjzAdWZITpsWkGC2ho4nGVEM9gv09oh5IOhPnFdKZTGFN46xgBKLivge0G/8t/5WeZYvIo5WiIzuu3UCi7Fg4IiLM851pH3PBlImiKEWNfuHfl1dIG19xyeWS2EsnJPNRSG/a8vvvso4yqsKICkUvOC+yXbhORIUbI9FtI8i6ZBUeJVpgHWgyfiUXzdCnuUiI51c3t8qNpZtov+Acq5LDtGfENrF0WVHY0UKt1nPcKPxi+pbvJl5ifthgouw8PtuC98K1nw5Fbso+kLXURiaU989+WlZcImCC9xLbLFYMYlVs4r1qHgCdlZp7ofRocTjXmMKs/B1zA6uqqrFj5y5J2matqu49euJETg5O5xegrLwSnTt3wd592XjmsQfleurfCGgE9dZRdPVHI6SIb8aZZ6Jzpw5ISU5CdRWLv1YilVWxoyLQdqwJXe176QiOHj2O7du2ICw0GN06d8KZrc9AdFQEigryTTVyAgQRUCGY4BJKIYFQyUuk0iXzItkmbCth5rBvkHFgk51pBzASQLtYq1VzX7GDAwMl2iURAaldVmtqkFmWhVKclKatLBl17CvIF+aP7QPsc6Q0EbCoY522Le06dx/SPB4Fp7RRjXPYRCmEmqX2r+ua1NaRa7BUKwUQep0Kkj3lRQWiAKZGt16c3ihPRq80b4AnVISkHY4HIgLihfO1KDjZkB87nckcrxZqzeZNv2Dduq9ZdwedO3cSTyk7HTsXgQA175OSU1BX1yB1EEjTIKIlnUiVgfhQ2AiMhPCaORmoR5yDzh0x4CDiffBaJcmbi5b9vXqplTJjksBNXgf3JxDhf76ntKkWoNMGl8mCoMvKmHIS4rGVK8nr4EMlYGJeBKVEKalKpBocGCxRFzYAjVuWLye/njkix48fFaOUdC+G2WTAxyZI56VByMribLOg4BCR3CMoCY+MQJs2bSVJifdBhYbMs7rLPQilrISypKQjGQ4/N3oheP1E0urh53fswDwn25gJ76SZpaSaqoiF+fnyvQ4iPmuhZ0VHOwNCPBQWTCpQUJTL87pDsQ49iYV+bCSC/U/7lnpuNJnNiR65kq6VO+ooMFnlAwEZNhLBSVwHiyY3CSdZwrEmn0EqZ5KixITp6ipZcKQ4lL8fyooJIE3bSNRBnrmZuOnp4nciBWcTl0k14iZGeKChc9XW12LUA+oyVzBhJu0Hx36KiKhIzJhljO2rrjwbq1c2Fo3iZ5Mf+F28l+zPj88xBhq3eZOPiBeFG70+BJKiCU1OL3M1LEBjX2MfYDuwzyiHk8/LAI3G/zzWm2ushCsTUa/6TAAVj/X2F3pdGo1QbgF/pVwRQzq/ceB5SElKxtxv3gf2m2rOCpQaIw88jjHknNACQQSNOIKIdrZOBI0/NxNMT6WXoVEIZVjZy9f8B61ZoEZ/uWbRWhDRPsSAGDV6VQVI21mjDEpNUhChVCc1htXjTiAxHdObSL8qFUeTitVIViNYIyAEEXdleREd0BvvLfgEN4y5Dr/nZaMoOw+T7puA/t164O5bzkfbNGBjQbxQmV795+NyqaPvmY4Lr+6ArocqkV0JLPpiHTr07CXfLf3HbMx/8gkMeCpR3n/zz1xsOerFNdcOwe4DX2DawhRMv/sk3l20Gr9u/VGAxWMLW2Lm3cfw5qLP7WczsG5LM/x2LAEPDtyHoVffgvtHP4pLBrbDl6v2Ye4rz+LDle/jnlVX4Kw0ozrDNtJ295V69c1tcNOfNA9CIxO+YIEgwp18rfsr8NNzsZ0jUG7qkFi11uuzR8hc/UklC5AA14YPx8fnvgPYKNZMa4WrOlcTEDEEmGnzUqeYpsQ6y5pSEFGanY1te0yfKnqcevwNssYROJDfTEoiKQix0TFiqNZUVcuaRgAhXm8KYoSF4egllzZJrHaXWOGxVfZU+ylZf7/rm3/3/7lnUedtEKNJ2QTq9eS56Tgw86NRZQogwcMDqTPEtZ2GNudd0mc1ybrqfmPw/V2bG0TwdagGcXW82/FdNtIYwr4gomjKJAERNDRZzVkN8LN79JaaQOIkqjAy3bQz6DCjs4f3xnsKDuX6aug+0cyZsJ59vT/3OiZUESsC4o7AqyPLbZA59CbmQlixlyYMB5chp+dwKL16Diu5Kcel/CqpRPZ3SuN1n5NAlX2O8zcNXQUUvBa+VgVOrtt8zXWLQJevSfvKP5Un7STMj9oaaSuuMTxmHGss1NQY2dGQYLHlHMOTGXL5+VJomInqXI/4XXFpqcjb/vHHPmR06Cj2xa7du8XmY60jCs6QYbHgH09JcwuIkIFkKKt3//IoLh1wnhR6S0pIQHJigigohYaGoONcIzrh5E4AOLrwBGqqa6UmF+txRbFWSKA/wsNCRHqfAIn3Ju1Sy2cZgCBxrtVL7k9sLNdtr6yBtKHUPqEtIFRpyq9aQKi0OI1C0M6ifccxrqwPXp6TZG0doJqQLyUCrCPV7YRVJ63DsLCFfgVY2HZ1/5b9oElNLVcBXhWs4XWIPcv+5PpeHewOaLC2lNPHLc1cv/fUV1V42RAS7rAdWykfRDH8jDesCcBKP+EAkOSZ0lIpyy4IqKREGlP5WFIZ2ibT8AZXrVyJNWvWoEuXTjj77N6O5i0Nno4dO9qkkQYUFRtePiddUV06dUpQnPIH1bikF5weG/cDUXDh9hrIQKuqkoGmNChtNE0C14QkAR42IqPJ1vQwKxDh5KNARROBWUtD6lPQs0vqTXCw0Kp4fafzchFCdQspllcpIKJFagt06dIVp07lITcnB507dZKaDqfzKZNWIxNfVVWFeP9p+EVFNxd0S88B62OQBsXIDyt10zikV4BeEyopMDmI1KfOXbo4BUtOnc4T+TE+Z04QDl2rqko88OqxpjHJ++Tg4H4EEYxERIRHiKeKg01BhEQiiGpd0q4azpWcBystpu3shMtsGFfoTfa11vdwA0AJ4dp95HlY2Vg3yHD28U26dlGrtD/KImknQi7OHNT0DnJxr65itMyAZII58mcdEOHnh+rKMolW8HMFEYOGX4nlb66wk4sBHWKMW2qgysayP2VNDMWb8wzd7t5HlYBAQ5tGhjG4n3h8ndzv1CfmAfW0kLWSlZkTp43biidf0JW0caleMI1F8Rrf04NigIQBERIpqaiQ+9VxThCh9DXtCwoi+Jzf+nywjy2QhFsvWyST7OtrVHOeq7lGETRTVcER31vQ0MYqODkgwp28rbQuCyISrVSuK01CQEQnYNU7jrVvrq0xhcu8V/CgmIZGxiEgOt1KM9tVxQERi03C3r47jVWiEQiNDqjB6usN17oQGm3Q/QkiNFfC3XjqEWfdB25KmdKoA4+v9Co1enmOOVm7HRBx15iLsG37epSU+eP++6Ygs9v5AiK4JXa/AF8s/Qb3PmiiGP+cuxRDhvXBoRU/y/tFa9YhOjEau/fuwEUXXYsr2rRE+ZnVOH9gpAMiJk+9AytWvokHJgTgpdm1WLJobRMQMfvubLyy6FuJRBBYvL+lHZa/U4Z/zT6Jl+caGdR3PpiPW24wlBZGSS6Z0A03DDc5RL51HPQ9v1MQcUGVoWOdDjHywwomFEDwvz4TbXONRLiTr3ls30TuJFgLX8XACCQygCHLb5I54f3X35dzhqp2qC+QeN0+UQtANIFTgYQ+b81/ONynD8pZX+eQSaioeOoJoVkw50Hm0fIKcTiRk19VUYmTJ05IYjWVgKQAHbnjYWEyBxcOMBkB7nwIrqqmAonZCBzcCdX/FUS4fsuXZTOfsHLVRnaWFB4FEUGkMbkSq2k80vDg3EKvshnjAAAgAElEQVQQoXUjxIM/7iGfI///v9VZMsse4k8gwo73zUNMnZyen5uKcjNtzczyaZOF3kInkRp0TApunX4G0lumI/fkCcnzY9E5qjxyEydMgFmXRK3K5gZQzUkSkDUxWg12a+vQBlLKt0M9ciVRqyqk5gbqOulOTnXnEfpSRjSvUO0R/Z7X7KvsJDdiE7r1NYEpjVvaD+KA5TrHZH67PnBNZ78kcKAjTTfaXrTh8nJyZZ0XO8fWRlD6FyXmxflWVSnAgp+T9sy1gt53Lk1FpUWoqjHOwTo65wICsX//Qez5Yy8SEpOQnJyCXbt2i21BgMJcAzo3TZ2JJFTDg1N5p1FZXiaONNZ1uOSCcyXPs3Wrljh7cy+zlLorVRN3qBACx8fCU+KcDZck+SABkrTrSNMmHYjVtym7yygUIyLMJaRzlOOU0QU6CRU8aNRJlNasU1ajB0bR0RTzlZyioCAZ18Lw0JxQq2qpOZY8rtK1xaa0tR7k+WokwKqiqs3EvqNsGV6fKoPJb+jktPQqpZoLMHAdQ/uG6fiNqk2qKCbnURvNZbMpANE24H6e+ppqr3DiqiplEPFEIvcaEGA4/ZxkysqEbqJAgz+U0FtxsQmn2KIX/ExyIpiMU1IixjRpQNQgZsdYs3q1dOShQ6+VpFOWSed52LG7dusmXnmqOZF/LbJX/v6SNMIGYydm48pxAwPleyZy8yGrFaWF3jRaoINEEaCeS3iNNPasR5v3owlSkthLepKdBETCM5yJq6Z+BtuCBrzuJ0a1cOujTNIL+WwVFVJbgREcKksxEpGWlgpWD2aHjQyPlEgEq0tzPy4YZLIHBvkjKChADNaiogKhM/F4kVHN5b7Zyc9o3Vo8yUTqnTp1FuT+408bRAuakxkL2p1zzrlCMeP1MtQcGByIffv2CWDgdbLjE5TwmBp2dCst8P75ntEVJqMxQqSeGInsWIqRu8icJldr2FXpbwrK2I/c4TA3ANDcE/2vfFKdWCUE6Bj5JgLFZ66hPX2tA1HP5b4m9l+2Jfua1LPg85TIApWWygUAiO5zFbmIlWYg2shJbTUjYUaNglEHHmfgzVrh2UiX/uvlnUKP4nUSUNz+sPFi6fb2PK94/u54sOnnCiKmTv5SjIdHJlldTxW1tweYNu7TJiDi1Zk5kq/C5GqRprOeBAnvMbma3gLmGxEEMdzu7y//eX0cUxqCVuk+3pNGot78bBBuH2jG6rz3jXE68nKCiAAsWe2mWCiPiKCBr90cEAMwxt66HBXFZVjyqakYbTYFHbq/lVdJtPkQtPmsh1dyIs5wgYg4e04FGhrcoVHB11ovwnUaAoniqhgkhphVJVczsFkDbiDwXpK5R1/VJTXq1ZDVqIMq//C/RiyU/qSgQUGGfu/Ou2BEQlWY3EXVeA0qI7s8azXaB7TEuws+BUHEhg3rpbr0hx9sxoaNP+GJOZMRV5WP8RNfwoWXDMLxk8ZgTU1Mx7rPVmDOjPvl/aJl6+T/+IeHYsmStZJXxaRobn5owCcfbMTPG3/A7DnjZA4KiUzAL9+fxIO3XYs3Vn2DT1eXY+zddQ6ImD//CazZkozR1xWgMDdc9t24ySRvc+vT6zx0PfcMhCbWYcwykzCg96iAzJ3r4OQ/VJnsSF8Qoc9Ak+T1PFIrA2UCwBSIKJhwgwh+p9/HHLMZmFZtePAnw2Qsrzz/A3NYjWZZTDvzXfPxFAsiZo5yblNe+KoOK4j4qeluKJz2mHj0xXkhwgfGmUU6jdBka031aUYB6Pml8STc5dAwkQD/sl9jyTl65ZXiw9MoSXEDgBTXeU1Zs//9VjJ9qsh1cg1nQjFzsKLCTeFTqfpNzjW578yXCDL1Ifie60zl30hp0nvspXkPyoLU8W19Eb4g4o5Vo5EQF4/E+OZCwaKTiJKHso6SluT1ok3rtjiwb594seml53NRmgolbOlRJzWH6w8Na+ZEOCDC5fFXR6V68p0otw+/XB2vTRKi7aNx5zI431twogaj2itqsyiYcSL1Sh22EWUZ29YI5HVz3Scg5dqnRj7nfc2J4Oe5ubnSRtyf98xzSY0JFtujrHgYQUSCrCGaRK20df6OtoQa2Ty25lxwzSutKIV/oClYRvvO6/UIa+KXTZvF25+YmOSIxLDYa96pPBTkn5ZxkJCUhL0HD4l8PaPa7dq0QYvUFKntUF5aih4bu5uWtGzY01OOI3667TQ5wLF5BxAaHIbgwBBxAnJNY/tJgnlNtURQaIRHREYgkoVl2V5kI1BVKjxCQA3BB8coN33GvFddT2kDauI651d+zjZUShr7idRdsUBChWWU8s3r0WiCivnIyWw/0rwbN4jk+ZUVRNta7GHa3qSPVVWJvc4+INdr8yTEzrXUOtpQAlBccsQOs8b2H2XpOLOItYmVzqT2tcfbUOdtsAeknji3Ouu1lYRXK2PqZGpTtchepHZq7kMePicTGp5aFZidjJWrGUlgMjATfTk5pqQkY/Pmzdi/f780NoFHu3btDP+/pkYMYT4A/jY7O9vIyFnQwmPyXAQQEhq0lfpkMCrS0kHsUgdSFR8nQdcaiWwIUXmyHnp6xRltEHqXbbRmzcy5FNXxfpjMzIGjoSBGTXhN7JS8VrYNaUX5+Xn4dfMvksBLhRx2XkYi0tJaIC/vtBQ+44PlIhMXH4uoqAjptMXF1IY3qgq1dSbkSNpYl65d5ZzkEsbGN0f2H3vx5ltvifpASlqqGI8dO5iQniaB0Zg8eOigUxOCnZz3QI8BAQ+Px4lBk4OU2sOOmZyUjFat0kXbXGoe2FwFoSzZxHWNvkiHtfkOGgrWug8KyhTBagfVyU76mU0mkvaz5xEEbWXwtC9qIpCc1wJCOZ6LM6rXodQq7ata5IULOY1+gghJrLLInoCCNDIOQtFJZ8i4jkn1jQCCn/F3bMcbskx+wvsLdsn7W8eZwkLumgkLni6RSYrVQEc+4FsZ2ayOEx78TJL5pj6uCYoqJ2OONvX+TxAdFY0JM1vLe4IISlgQQHDRJ6DgwkcALlxl9STYGhe8X2mDhgYZUzIJVVTIPeri4p4YuT8XmeCgYHEWLF7lrnqr4EH5RW5KE4EBIwwmF+He4R/AU8s5oxp1Hi/q/Tx4++OmURZTDUzpUzaaYUEEcjXkYEPaCiJ4cA18uKRd5aQ0NAgy9HObvuGAiDJrLdpDK4hYaAsArLfagEqFUkOX9CRzWuPSVgOXQIFecV9OP41ZfsfPNalaf6sgQik46l3XiMg7WevROqANPliwDJOefxK7DuzFfTcMR79e5+CyG8+XpGeCiJVrD+PVhY9j5Yo3UO0XLInR92ZNwcB+6aiMD8Vbi9bItY7IugodMrri3cVfYenS2Xh+/nMIPV2JC66/Fi/M/QiLF0zHlr27cd+YR+FX3YAbLuyBXpcBd9wEjJ7sweJFXzuRiNdWJWDUwDw51z2jp+LCgR1F0YTbt6t24IVXnsVHK/+FB1ZdguQ0PwdE+Coo+YILMfirDHjPDjHeYW1j/a9gzFceVovOKZBwP6cmIEKjEdzBVyDMDSKo/GODaDYvHjPH2KFt/02xtkqBzXhWUl5dfLysoTVW8bB85nRxTlAuW8Q3pHCUyeXiPMXcAzEQPGaRl0TMCBPlFSO2pga7LmhUjOPp3ZEIvnfnQPD1f1JyanoXTd8xqZqAhtdFIYeQwECEBpOGUi8gQowUqxgUFm4kQKWgWHk5Skbf858O/T/+TmdIVWUSIKEgQkvIaEBT6U12Snmo8hGkJiajeVycJIWzTkpQWIjJ2fT4SfSBa0azqBhktGv3/2h7EzC7qirtf9VcqapMlZEMJECQWRAFAaevvxYHRAgKAo4goMwyiQiRMczIJCDz4AQCCti0trbdn7bKrDIECBCGkITMSVWqktRc/+f37v2eOnWJaH9f/0+ePLfuveees88+++y93rXe9S7dDyjT9DFzJnkRgAjdEujWUD0gyZe2SiPeEq82qipzFQp1wpLYB4crRxwMJsoUJtOh+MyOtGE2Tin5tdLTbI8x9wvnItx+bAkAhRN/sbG4bhyMGL8kPsM+4Dp4j7NyQ+d6RdBwcOEkVX9EaF0oy8GLAZL70F5x1pOO9R3RMrol+oMIRVs8N+/5WL5iVbSv64wPn/2HuO+E7aJ1bGtMmjgpxo9r1bMAG4BLo8AedlgLKlrYaWPGCvhxbzvIe+3qigbl7SX2C8pM1bXpb01HkritIjExGusbtT7TNjZJzlZXya7imleuok3t6mfVPcnAgGcQhzEDwjkw9HVZKhdgRt8BUCxtS1+XQUQh4ZuVKsvRqHK0wPKxNtRpqwCG82zyuu6cBtd3E6UfgMSYF6MiO1tzZILxpVonyPYSHc0Kpu4P7pWBhalTtvkNdvRDK22WgG7VYE/XYEFRQWWnpja6NqxPjc4SY2WPsBNgC6PcnYW06fr1uhCQER53QmEMYgrKSRatp1fSpDRk3vPPa6LiIlSJedIkTa7cBJ/P0qr8js+5cAYyiWj81rQrG0dOtuY7dUiW/6QTvE8xF/hmMjhbW5N3O29cR6q2TY2GkQp/MbiIevCf6AEgCMAAcADUuOYE+0GxcjjppfkvxNo1q6QzjCHFABw3dpwKz9XW1slInf/ii1pkWseNicmTJ+qhQJ0J5Czp3apG9SnXvtcHPiCjvm5EUyx5c1Hce++96geSkXbaeWcdH1DE9TKwxOPbuEH1Chj43Gs/ABwTDwRggc8cguSV62EBGztmbEydOl3eevYp08C4v9w/KV6VFJTKVDL3qyfeYSAih1PpdvYzOPW98z0zACgoTZ6sMnWszOHTg+62ZOlXo22HE4vJW89EojM5WsXfqZBcisYM9vdF1SDqDT0JVAwO6j8gggf14K8P6aHcff0CTYCHnzYlrj37RfUfNDPyIQBygAiSoU6fa/eaR1xFSU0ZscNBxJwTfq6I0OkXDSkj3XrBclEPBvpT0rfoaDnhURN8LiDFPWPytzY4i4b5nOxXFNrL4VMnVjscSyFIxg3jgkjHrQ87CuN2Y6U7JODPXCf2jTjp80/E2jVroqN7Y9Q0NsR9vyL3I1OhxmXjaLWtOyz/VRHjMtVpdZm3lDXDLfVoCXF+wmmd4+2cb4OI/LmLzK3vzD/Mxceaz0jncD4EIOIL8aOCPmND35WQZ89L8jAP7phoXxSPY6ssNGdg4CgFQIKkYD43vcmGNZ9hVNtIXnfUadHUMTnOOvXiYl566cVn48af3hlLlrwe9S11MWP0uLj03O/F3LMPixENr0V/LdS7LeLcc2+Ny797ajw7/8X49imX6/cXXXl6NER3zP7fX4r9DvxynHvakbHkzddicHxV7Lnn/4qDDzw5mkaNElC4665rY2CwLX7+vZ5Y/FYCEaeeck089vj8+PFPfhw77bpTrFn9hKhVREeuvu6i+NAhU+O/7nkrTjr+rGiqHx3nX3lmHHHj+2LrPRI9iWvjWrlOG/WVlaYFIlb1R9/4VHirDAjcCfQPEQ33k/vYoKL8G/q6EWnKdLAh0OCDASIwTj30bsxfXJJfSyACADEnlWaJuT9Lr5Ugwt7/+n33DUu8+lTrzkmKRxgaPIvkMQEWSOxdsWy55F6ZT/kMA81Gh5/PBR/7mA7lhGpLHAyRT5IyVHn77wCJ5Wd9S8INSJ4yT7o9I1DFo8Z5NfmNzQVgwGEzijUsJ1pjqK7+qslHFQ35v3xrZaZCzsFTLeIJFSBibg7JrDvrjNhswsRoHY18a0R3b3f0DvTH8pUrFPkh0kPfbrv1u2KLGTNF0cVJgnHFXC1jPvP37bySwbcJ+dRiPanIh6gEEQX9qGT00yX+nLnbx1JXmQqVabpigJTEQ2Qkl6oGv21dswMp/767LyXysuEsZO4HFFjendpTrMs777yzDGpAFdFqnE2iO1OccPPNA+qSi8pCK2Icszaj3ARAxpbh+LzHqSV6L/9qBoO/kO0noXrRW0sl37/vZU/HD46cGe/aepsYM3qUxlxdTXVMGN8am8kerJX9Mm3mDNUzQZGQfkAif9mSxQIcCKHouRgxIimHDSQPPWn/AEJykDZ2dOrYiM7IaK5G8bJHOaVE0F5f+Ea0r1snWwtbCbEB/iYSItGehkb9nnOYDu6CfJZnpT/ZAF/cL6tWWrDAeS22q33/FOnJ6paiFmc71Dk8GifZUV424EXRzyUIuG5vHhscl36wvc7xLPzDvuU6FRxXUYjsZKwcrwY85XOU96nq7lw3KLCQDTPxHLtT+A5jTDQSy29u2FCEQMp0FU4iznmWNZNBmIu20EFP/fmp+OMf/qDE4o/uvXf0dPfIk+9aD0bRTgxpHTsmhdOWvpVoTNn4xqihLDxGvxOdDVq4OZwLI58HQh2I1GoupiH+2CaSdg1YlDORqzTTDkcZOJ488H19ai9ghzLmf/nrX+XJVSXv5mZVy+b8lIvnZqkqdEdHLF78ZgwO9MUOO2wf4wmxkkG/gfwRMvdTXY3/+O1v5Q2fOGm8IhGdHYQGE9UG2lFHR6+oUTvttFO8b/fd1U7CgQsXvimptJ132SWmT58eU6dPL4qfpZtcI3RNMhRSozzghO4AD9xfHhRyNBwBon+lJpDlXtMYaBRnkclWICJvlnjlmpVMn6sxFrkPpeiBojWbCIUVnhsVxEkgQg+GE5QzdapA7XksOr/BRq6ROk0zkNSDaRCR20af+EHhmCRWM8+uXVOUUJYyFonVgAjaAYjo7+0SiHC4lvMg6UrEgjoaXzlp27j7+lc07lIBwU5NfmyqYl2b6EYAzI7Ojjj9Qlu3lR79cuU0fl2uSWvqz5BE0R0XrRKIQMbVdCbSvSVRx6JDNiQSnVIPSYsI/UME0FEH2qzrzIuUX4fW/SrRmDw/8Kze/AuMZrtt/WoQUZZQSjSlUz7/hAD3nY+6KhSz7e/SKQARXFpRQLWkWDVjfGy7VcSspq54+GGOWwIRYKmyKhPHMohwkwwmyt3qbnTX5mZEZlsdnDNvbejCw+dvU5mgPM2al9JbDSIMCGzI2mtuA7fyfaXhW45g2DhuuOS8+MM9b0UPxRp05QnoDLaMjJ2O3ismLv5r/OGeJfLU4wv+2mmjYnS0qXp0f1RH7bz+iOn5Lg5GtDRGbPWh+njm1ynpv7u1PvY9ZKQiCL+8Z10RSeA7qk/feUx7TFsbsXh1xCF34GmOeGPJGKmZbbPjtvHMU0/LaOCZ2u1/9cQRV+8U1530aixakIsotdTHGffsHLXT0s0wlcnXQZ8W9SD6Ms0o35syiAB8DPVrd3RFWjDLIMLgpNxPxW8MIjysfP89XA0geAVEpGBT2jKYmJvRQRlEzCElxZGM0pD94frh6kwegs9ceqHmXOZQaEskVEOV4BVaJTkRRXQ2RxKtlGc++6sfHkqjhu5jt5fBggGFXRS/Ll3K3/uz/YJzBCIGEGkYHBTNBwMM/jlOFOZJ6B345PHiAh6oQcQrczZG2PIvV/C9/t5J/873BhFJFiBiYpbTdYTo/i+lzw2snAtSd8nF8a33fzvuXHCz1r32DZ3yLpODQn+zXk+dvJlyCletWCH1IYznphZsjS6pGUID5VqZ98xdd3OH0Y5ylMCeYxtx7Fveb3jiWgJqtj0EEsqqTeUIQ4lhMewceT0x/70c1dDNynkRiqEQjc7eeuf0sT5iv6DYyDiDlWCVS+wDbAOzFUiO3mKLLcSiwIbCaTqudZwShskzcfXq9rZE81YRP6R/uwFwfdHZ3alIREvLqFjb1h7LVq6KFStXxysLXpMdtMN220sFrBaRnqlTYptZW0VLc1NUk6cxoiE2UPE651lizNNegIHWrUzDFbUH8Q+AOqpnzU3pHg70RxWJ8nX1ksBvbEoVxgEUUKQYyy+98orGB92GDcsa7YRppIB7AR/1SXHSlb5xBljhir4EPNBfSkZvbtZ4os08u86v5FZsCkTYlnZugmxWwHsGrwXLpvS8KOk6RydghMgeztEF5/mq7glsGSiJo0bJuSwV0zxmOZztYytiFlE2q4xl5lGl/VYeb1X93RsHVVgtG9F1jSOkn2veVpl7JV55DouUL1JF3jo7RVXCmHYyCIY0lCQ86hjWu+y8iwbNU08+Ja/GtOnTC96W1SHq6+ti1ru2Fgfziccf00ABfIjLnvnseGwMEkx74vcKU44bJ/AjNJqBhVGbQkVZE5fOsvfZ9BlxyKA1GVTl5BhCudwYVYAeNUqeC4p/sO+UqVN1TM5HRAUKEzfut7/9bVZu6o+3liyK7bffLsaObY3NNtssWppaVDMCidaVK1akkHYMxtjW0VJleu3VBcqlwPvDwHz99WWxzz77xB577BGTJk9WeJLwG5M6aBrEzQDnAWLgiqJUx0NMASCqhq+XfCEgAplYgATXygDnvYvL0JfSMqY2QFYhIsRO7Q487JZ5M9dOCiK5CE+hcWyPSUa3moSz5vXbgEQpccdUJfP8XIeEvlUILt8vh+oYl5zTHjs9X5lbaMqSHk5oV07yzmDF3E+SoBmbgObCK5QTqA0iBqjzsLFTIII+SdzYUKLVfl9OrrG7rvqLVJy4jxjhAAyuJ/VhX9TW14o7zDk2dG2MU88v12so11woV37myGUQwfskWfT985doUiRMy/1BglXVZVMn8LH+ZhzzDxDBWGJjfAAiXOeCaIkATk6od1THORJwVqFR8b09Iky8P/xNzl8oOEPlatiOHqT2n/i5X6SIWG93/PBPf4xox2LLlldNJjkbRIB1+nNG3IzJw0HEpAwizIs2iMAg9OlNe/B3xmv2XOamTR2TrMclq/IO+feACHu7+d4yrZUqTJUyrfaAl4ufIfvKVlYJ4r0Tqf0bQATUp0pv+ujHfh2LMxKYkFNnZ+2RGkpU4+XH1saMeCMmTauLHacl67h9cUes3C4BhWlXJxAQu0VMmxKxapud47nHNsTWK17R9+P320rnXLJ4MNYtTqXKaqI/dt2jPqbNyxyd+ekYi0dGfOfHH1Ml9JraajmJAMz1tbVx9s2vxsxpfRHbLInFYL0DI+af8M8xflpjEU34WwXk6JsxBhEOYmUc2peBbxlE6JHwvW6J6GtM4NjADJBCvxZVr7NyWZFkaRDhnJrK4nOVwDTnTxQaAi46598bSGRQsvCZiBH77hv/sWBBrJ0/v8hTeOV7V6U5t6tL8xkecWhDeHThMovSxHMLfTNLctoxw29wPr38wQ8Oy4cg98IGNL/F6C7Tmt4JRKw556yiSBztIfkTuk83OYnw5Rsa1S5ARGN9jeYx05mYy/DaN7ckyU68uuToLf0iZaT/3zcnVSNpy+b8iEoQMTeDiMozzvk/Q5/c9erN0dXfG60UqYUCzUw5mKpQYwgDhFYuW6bcDxSZVPNg4wZdkyRSq5C3HRoUb8tbyM6ySu9tpZqO6bm0zAmrNvQ1t5boIWkgZEnxLAai35VrWeU528pOZRBSXD1rEf9TgRKt89gGYntkgEQC8x/+8AdFH4g0WPbVKk4Y1FvNmiWq7e9//3sJwey6y3tii5kzBSbGt45TW1EXe2vxEikUEuEBsGFYQ2dqHtsSq9ZSxblWScuvvrFQIGJdx3rZgTwDJMGPGTkyZs7YPGZOnxa93V2xobMjWkYiK1ybHGIDrK1EOfq17iUBgBRdYfzxv7quTuwQ1A4BBjALmhvqBdI712+IhsyO6ZH9QP2KjbHkrbe0PgO0mptT3atUSysZ2YM9/WojG+dSTtOYMXomnVyNwc71co+IYDjS4yhSiuIPgQiBzQwEC3ZGlnx14V4b+waK/r2VKIuIVXW17G+xVnDkZ6c+4j4AQO6litEhQpQL5hYRi76+JGiUJag9NmUz57QFOxA1RrPN5jHKa9XaFcsH8eabA0bHkgXvDaMO75NyD3LhLlAP3voyYuIzDPgFr7wirjzFL6iuzPsxY8fIK7/55jMk37Vq5Sp55W0Eco4iu3xwIDafsXkCEU8khRH2dYRB0YLmZp1blY1zIjjn5wLpMIxhS9QyQVpRyfJc6oxSvocezsz1c2a8bmAuLkJRPAYMx5UqQS7nTpsmTBhfKFMx8Oh8BtOLL76o6AGg6PXXFsQHPvCBaG0dp+MM9g8KQGDQsS/Xsnr1KhWaoxjOsqVvSc2DJ+Tll1+Osa2bxf777y8Qw6DgHNz4cePGJ1DX2ChpMoBC68RJ0bZ6ddKY7ulToReStElw4vqhL/HfSkx4ILh+Bj2Dn4XL+QHyvA8MxuYztkggIlelNA3NMoRO3tEYIYcgAwmFyHK4bpinpTQZKmScE5Idniu/lsN9jAW+w4CxUVvkRDC48wB3+5z47YiHH3h57UkG3JDyX5DfReaVftC1d3fFxg2p2AvgYaC/R1XHOae01Kur5OEwiKBdP7726VxjYUDH8iQtSlRQxKZfYIpjLl2+LC75vr2KZeO7shBCmcDNEdP3N85dGkfPSUDk5vOXaSJlcUwTX7W4vBTNMfXKFgrXRl+8/NLLRd6OaksMJvUOTXhEK3KNCQOL+vrGlExfXx/ff2DvPDV4YbWvlY9tsZciDtobC8ucbl+j6Uy7DEUUrKYhELEsonmXJPE61ZEIEq5b0uFMZfLpS4alTmlslj//1CdS/Qd7sG3gC0Sg4vS+ZF2W60Fo7snWo19t0PLeeQ7sZ9WnSpqSgUJZytTJwG6L9ymDCLzr/r6cfI2RDOBwOz1Plz39jW3d0TYmVWjHSG/sTNGBp1uSulcl4CkrICm3oG3JkPpVhZF98CUHxY9/9PM44MCP63khl+vqnyTq3bQdE/BY8nxq1crBdD6OWXktvlb3i5OhawlJVQyR4l77cSjf61URi6cN0QMN2IaBCK7B0QIf29flV4PPSnBgVp5/X1k13W3KAMggYuLrCyLmz48jv3FCNNSmQlgAf+ZwjNm1q9fE6pWrVAkZ7zjGG15dJ1M7sshrqh6chBG2/+g/RzlxG9PGHnv6GhDx9yIQ7eedLaNMLIOuLs39GMrMIRs6Oz0JqbAAACAASURBVBUZwWiStv2IETF6ZHN0S0a0VjUvmGdT4TnWnV7NbXiYUQHs+cYpHpL/T6/lCtzO/9jWkYhcVXzu32BPASIebvu5roNierUN9aqaTFQdewEAB22MJHd5ace2KkkX5w8J4yTcEllhY82n/8vbsATpcsVodsoRAHt0nUxreXI7urxWao11DQrLu5a8wKynEn0p5Xvy3NkTbZETta+iBgVtoG7Q+q6Nut+MJUCDEqb7+lK+ZW9vPP300xp/731vUrrC5hB4ykX4tt1+O/UL1GkcqAd+5rOqb6V8Azz37evkuGVMY4dh9zB+MGqhF40Y1RRr17VHU/PIWLF6Tfz5L39VEbiqmpqYsflMrTfbbP2umDh+nEDrhLFjojrTjLGD1q3vTEqDWlarol8RiH450bReoyYpKlPEmvb2WEleKjW9Ro0OWC3V/ezfp5wMq4oRrUcwh+gElbPZcJBwzYwNMQiUU5EkfqESs3Y6aVpy/n19csguWbKkKFUgqeAMLpIUfAKDtp8dibAR7wiAHQbs5/xOO7kLenjJMatj5toktMEOcv8Whz8OaOxFnNvY47BotGVRGl75nYrPlej9ZmxAk8fWcjE8tdlKTqVaXlWD3T2DoCh5jBtT8SmMEqvZ0JkkbOoG5kFqT73zADAmGTyAAhnqvb2SIn3i8cfTQMoPCjQgcg2oTk3ojM+d1c8Fc6F49hk4RDBefuUVRTcchpFHOXeyQjaZAuPiGgxkoVDLwWZ0pQrI+QbQKeocJ49nRK5oRNbcdSfyHs8QHv337767KBm0gVAVBjUJ14NB5em1sWbN6gLh04HiCuYK13hz4RjuttvuSlT2A6wq011dySPV1BTjxrXKI8BG9INzsU//QE3suOOO6luK8jEo6Df6neQnknqStz2VtncysqItMRDd3ckgZgLh+FyHDOI8ARJiNyDg3Kb8cCz+T5sOqEuAwB4WRy1cWM6TrEBEBhLl0FjlROnJlc/peyNfK36poGCumirjeyMRlQweSlUVjejLik6OPqiOBRW6c2jZNCmiD4wvNKJ5eMeOGS0pQPoQnifnoi4G95iciQ0bULFK9DL1GRNZf19s3NAZXz4hRSN+esMiGVSAXyhRZXrQehVc7EtRisGB+MZ5ZQnVslVSrujMUe3mTL17/mnPa5ycdj41RtL2vXPejBENI+ShIaxspQdPUnhj8LYwebIpErFgQQrb83l1KmJE35jnqWhcP+OmO7p7e8V9JtcC79ytD7miNSDCWY5ujS0wQIStLlvzCUR85dOHFJrhd/yeMtQlWpK9xOuz+9cg4l0RD7uysHGKQYQNysok6wq606cOHAIRJDV3z6tQeWKxeF+SaWWrrF+AkU5uBMXk2ExB8pUDIjD8DSL8uQ12y5NWUpswrv2Zf+N9bXg7J8NtMmAASDivwL9taUuUQ4MIG+t46g10yrQrAISPUUQEMKxtXLtfTTUakzxqX/jCfpJDRBXu3vuSApTbu74q0ZMMItw2zutr8DX7/ay+igoINt4zYFzWMikm9yWp1rbaBJCstmQQURSu68u0y5JU8DAQwdgxmPCroyD+TRoGQzKRb2cTpu/z/iuSQm1MxA770L4R/55AxBGnfiMaa+tjs4tSbkr7OWfGqJaRMXbUaJB+bOjolAE/ccJE5UfYY6nXqirRcaATEv0TaCNv8J+TNW0PfUduqqMQfw9EdF9+iZ536JjMSxg+8tAP9EtAA+756AsvjqZrr4rRI0fG2NEjJUWLHWtGAKCmvz85jDrWd8aatvZYvXZN9J36Td/u/7HXYSBiWsTcuzZ96Dn/PuRcuPXp6+XAY07HeYfzifmXyLn56vQ7FasxpEeNGSvP8/rOjnQPKpKWvUY5344W2HvrqLgdkWVD0fmZBfMhO3JclFfHzbmbAgdZ/5/9y3RdJ70W1N5sW1jAxGubDVYXY6WdzNs2gHEgMq8nB2e96NLcU0RbsAOwD6A4E53g+0MPPTTqG+rjl7/6lVgL226zTXzogx9Sv8KqYB3l+rEhsWOI7tAGjstaCXhb37Mx1q1HlGUw/vjIo/H6m29qPVm2fEXM2HyGohk777hTTBoPdTSideSoaKytiUFAHbKzRBNxPFZXxchRI6Nv44aIgSRFz7k7YF7UN0bTqDHx6sLFceePfhJVtfXx8X0+HWvXrozq/g2x1RbTxIJZ9OabsWb1GrWRCDvrHBLLXL+K9FbDCkk5FgB8xsKkzSbLDiBqL3Wn7PnHjjJ9if6lv1xsz05aXiX3WmK4iKkjx0C634VKaEk6uEwLt+EuO9qqlDnawPm5Zy5+DOUe28oVrc3KIA0Au9GpB4BPO9Od+F/Y1rldzk11vS/TqjRGbWcSretYs3ZQF5Mv1saG+VYMwp7ebiUbGREVF5WLpRg4QFmyYU+Dn33uuaIyHoY7BjHH2HXXXZXbQIIyik10Dg82SglWOuDiAQdCSk1N8rwDKMxzVwiNQdTbW9RD4LcybolU5JvE+RT+yaEkjudKfTa2RZGpoDoVISNJIVbFrFmzhDp5eHjoGMDTp0+T8dnckhOYN2yI9va2WLYsUYaYtKAc9fb0SwcZhSrAEwOO6+FG0/fsxwNsrzADmHPQLy+99FKMGjNOtR8cVuK3qsFRWxsrli5NFaJLg5Jr9WQzMMhgoUZFCmMC4jivq3qzHwNQSku52ng5gYdjEfIFWOKhob2uVC2wVaIbaaIspEaHOKEcozLj36jW33Ev1UZkgzs6EqArKT2VC/N4ENvrwwPpCJJzNDQGcjIxlAtRCTCKu6G0pcqTnAMPIfeRMGzyHJCfkZSoUnG+HlWshF4mJSe4k6JFkVi9Pg7/BmpJtfGDq16UpCDgj2cHTwn7EhFgEmcBdiTkGxeUje9/HERcdObLMvoVaZGiV6r6PUiVzb6kJEXkqPCCZeWUPoU4U2I1fUJ00CCCwlKqAp+vXyAkF5tSJILqrU0twTG4R7c8kBI805Zdgvoba75Mv8oAQSEBvrN1FnHE7CulFX7z0mzumDLiw/KTZ9L+2+7WGLO2LIEIM75s9Bl3ObmaH5XLVfA+G8TNh6U/bEQLSEyLMLXJidU22m3MGzjY8OU93/02Z3ce1pmsGjz9BhE2jk1dsoHNMQABlSDFoMRtK4OLch4Bf5sa5FeDCtrQ0pVBRGMytMsggnNXJiSn7krudEDEqtqUCM02JHG7frgGe2kEfO6oA+Tl/MFdKXFAydEHZm5aJus/PT9FJGgLfVsuKFeACdOOAGi1WxVF+irlWwESgAj6QVELHTcBG19bSwYRi2tThGKa6kiXAEElgOC9Ma+jYQ6m+X0ebzZg59iCrwQRnGePPWLhsmXRm+tEuLyEu637wvNi/NhWUWqQUWW+GD1ylCICNizksKvB85fWB6gYGCN4S//pkxY2SEcsJ1DTzH9E3nX1ud/RfMb8IYOG+39eKu5V3mb86E4lrzK/MC+gGsX6hAocgic4KaBo4gGGstJ/2ulvO8b/ywcuOudsi7qvvAOIQOc2b7c+c4MKiyUZ08Q0ME2k7JyyA4W5rhG+OM8QEuCsKfDsc/RdRhdzo9SA0niznLkNfEcLnLugnTJlpTAYM4iQYZbptTpWpjPZUBM7ItN1y8pMBVDJqoVqf2aFmG5qeXKrFUJrkRO1t1eeadY1GBsYnDZgMYD9HWsBSdW0fY8991S0fv78+VqXt9xiC9kipmC98cYbBTOkoDRnICQ6GPZNTVV09fTGqrVt8evf/HssWbZMtKNly5YLzGy91azYY7fdY3Rzc6xduTJGNzXHZuPHk3ioSEHDqDGSEx7RSG2qphjUGp7WcknUU1JgQ1csX90Wy1a3x+/++GjMf+X12Gqb7WLihNaoGeyMkc0UHVyXCijW1cnhNnH8eD13rP3I/+JAhJbFK2pRUNOxtfoGUWxKRd1EzYaWnFWuzKIZFp3KY9Agk/4s7ndOXjY7wtR/7VtSPuIQRd5DmdmRqW8aB9kxzj1gjMiGHk/EbXhxXew7FUOmKHBWIS2PTe69z6/PSzVRNEaz/ezfFI7iDICq1i5fMchDo0bzYVZlKlAxNymzrMs8P+2fQxpcjCpWV1dL95rBSIMxVl1Dgs5+jYTO/n4Z0xyLSAMIlt/D17JRaJ49F7Ns6VJdOCFgOkKZ6KWkIo7HQ8FAT0pGVTKwLT9qZR5fHxEWR1DK3mtxynIhOdNrOBYDCs8RCJSIA8Y96JSJfZttkKVFsWIgqQPU1wtEvPLKy4oQyEgdOSpGNDbH88+/oORnEC/HYsHAE8zvGGQkOPGewQGgmDlzpiIMfDZydKtQcn2u28G19GQ5VHss7Hk2wnT4rK+/VyDC8qmqYL12bSxbvjxJl1VV6b1BhI17J/nRR2NGjynAAd+7f9UOQt+ZZ1hGtpoYXWsjJ9x7ojSXzxM+n3NfGEOqv5FpakyKnpD1kOYBrahR9kIYyfPKcQzyXOgQwx0ZOL7jvjPxUG2ayYfPUIUYP35ctOckJFRTUgXrnjxOuqO3j2TrjUOTFkVmerrjsBOs354sjXuueyU5EJQMl9QpevtSuJWFjPHA/ezq6YpvX56kWt95c/YnGcN/jCvOnZ9qQ1RVKeSKF00StKhWDOREK0njJqCTKm7XaMLGGHEfvfLyywJU9AeGAc+Io04CIsrJTuFvVC56yLnIyfFE1W5XYjWb5WscFuAzgATtNYiwtc93yft/zOfmqmbKtW9QrA/ru0RPMkgwiPhIY8yaGfGwvY9WZuJ3NvwMJJxADYgAL5TVmyICELF+fstQTni+CoMIG+WV3n1AA8avjVRTbwwirNpUmQNRLiJnQOL7bePY0YFKY7myQJurXPN7t9OUpsa+rEBU6U2nu7ORu6wxhbLLIILoBEZ8pfSq2zheCRVZ+Sr9eHjf9UV0taREZ7fBeQwCEvMi2uYnMFPeyiCCPirTtdy+cpuksFQeRswDOV8CIAGIQGLXfVh5jAJEOLpRWWPE7yspS6YqbQJIUFZthC/NwTZHK3JQhdOVAcSS00+KRlSYyIMYOSomtI6LcWPGyoPriKAcM1pX+/TsQhli3gBEiD0SoSq6nz300CKxmr6trGT994DE8jnf1lwlyU4cEcizX5CUwPovukDUKqIQVH3GYYKHlkJdFB5lbaAYF4IncMkpJGYQMXh6uR7M2279f/sDgwi7XSbmIO7cJJA2bCMScd6jZ4uulKRyR6ivmWvsWJQ3VxWuU47lMKM8O1mQrmU95F6wFlt4w2uRbSTmTdeXshOSNUuVgrNh5vOps7ODzQCBdjgKwd/lfIuyVxj7xraK2pspJXo0s3S3qS2F3WaJ9OxYxRaz7CdtFWsDEZosi67HO0f7WYOx4biOLbfaSjYYazMOPmywd7/73YmyPDgoygw2XDlqog4uUbRIqsbQf+31N+Khhx+Oto5Ojes3Fy2WHfShD34wdt15l2iGErViZbQ0NsQ4CtVJdrQvWidNiTpycEY0RGNTQ/Sup24ZKlNIwQ/EOpygzaNibceG6K+qiYVLl8fPHno4ftxwhZpybN3pUVvdH21r1uqap6K41DhCeRtQDKWSNm58jGttVS4QzwRrK88l969l9MjAjlJ/m/aOMzozIxhbBnqF/SwnQCpciG1j0GAPvu0127yypfPYtA1me9ysDd4rcpWBv4EJDB+xL4iyZVtM7JtsE4lllAsh+37bue4iyR6bZZu4ALZlEOHK7SVncdVgb98gCabo8HJSGZZZxUUUE/IVRjSIby/jKG+V2eEYojSWhGMGnVE6tKYk79oTICaOCSWHV7h5XDyDmg1POUY2gIFBy/kwduVdHjlSA0APfi7D7YEsw7itrajRIOWg5uYkPUqWe86B4BxWgBKSLlWVlId+daIkOSmbjuemjBk1Wu3H8ILK5JDjlltuIelWEg2Z8NO1bIwVK5br4cJzRFI4kYg33liYEq+nTSskvTAoARRcH0if3/CeKAYPKmCrBTC2ui1FAFpaCvoXbaePAGmib5V4lJqkilLoGBgp/CS5rw0bFI3gfvF7PuO9dIbhAuZQrgZyRrrjJ0xMtQgYA3nTBJoTlh09KiJV3skczTypVHJJPZ64F/R5UTk9P6x+8MoeoOL+ZeUm7gXX4vtdnphpH0ootVkSLx2/W9JxpnKx0AAsABHkp1DdE1qSlBpEzUpeCEAE4X8VmCEC190VXzsVis6yuPa8x6MJqdsRjcqXkAFfnRP3+wcyFaFGY4gIB5KvnOCMS4doSZULYnrvPIKhaMV3z5kfp543M75/8fK0gPT2aiIUdulP4Kivp1fv6T8iizX1KPxAwUqh1ZdfeikpYWUQQf9aSlK0KBI7c4QM+lXH+o1RnyX0oMxdd4/zOTKIGD1tSOF1od28BhGaevPlJRBxwucvUS0Y1a5gEVjfGTf/LtUzCAMBG27ltBAfxuDA3wEimEKccG1QwX7gsDIW4xwV+es7jEm+XBuugAgMdSdT+/NKw/7BTOf6YqQKAYAIwEZlZWW/5xWj3cDBx3NBNIzpSipTOSmbdpULqTkCIQMeIObrrlQMpm+ygfv05BQVKEdGeL9LPJP6H/Blo9qvHA8Du1LFt6UCRLD/8FsdbTEEIioTxzeV88Fn9If7vJBorQARy2pdSCQ12wnwzr9QxKbvpaFr4i+DBF+Xx1EliLC6ch5fn1l/GHpJ8bN/uV3H25gDG8NAxLyIuRnLzdlyfERXV8x9a3hZ9bVnf1tzNSpI1GAgGkFRNOapRBVNXlJyDLQmipfeJBnKDRsSr53nlHn7s1/+striJGQrE/098FCeZ9ouOEfz44hvnTVs+qn97mUCEfDTmQuBLio41kwCNp59KKio6SUQgZrRaqoMt62NqjPOHHas/6k3X8sHeicQUT5Xy9VXRAtrmmgpzTIUmc9dvRqnpZyS2TNrhoNtFY6FnUE9JtT2/DsnuzrnUlz2kqS8jTkf1x77Yf1QlnB1HYBslMtWcW5EdpzZ2WdgYUDiY5aj/+bW0z7GCe2mLbBAsAFIsIXyrbU1q/QIeFjSv6dHthTvJWk/dqzsEgMGHM44OJU/l/M/RMvOea1O3lUu7YgR4uGT8Ez+w2sLF8Zjjz9B8gFhHKlLYu9A1Z4xbXqMIv8EJzDRFWjx3d0xGqpdY5NoTY3Itzc1xMZ1bTmKlmpIrV7bFnWNTfHyq6/HK28sirUd6+PZF16Kn429QfPeAX1five/d+dUQRsmwWBofL9r63cJOMA0wUF85VVX6Tu6/atfOTz22G23WLhoUVx8xWWpaGFEbLXllnHIwQfHBRdeqCgc29lnnSmlqkceezx+9OOfJFmTqipFbT5/8Odk9F92xZVyAvDVFz9/qGzBy664Qk4B7tUhnzso7v7pfdoB590Jxx2re4X9++BDvxDg8nfI7R539Nd1bu4pNvf3b7q5cPwdf+wxsguxr6+74fuiuXNNp5x8UqxYsTLuuffevG/EaaecJJu0cNZmu6+INmRgzbnsyC2PO/6uGuwfGBxA3lU86D5JVrIZSQu1AiL6U6Gqt/Gi+vuzvu5GDVYZqG1tAiMgIzrCVBq87UyY22+/vYxiOsghHz/gdDz70DFcmMNFonCMGJEqeTIRZ46ZDPr8wIgHlr3r5j6aq1agu4z4yjwwVcImHLt6tQxSqFeaoEeOVDiLCZSHkcmTm89Nhg5DAbkRIxpj4qQJMvwZiNyshlzYhetgEWhbuy7WrFmrQayCLTmhCYPPkY0XXnhBCc/QnTD2tt56a+0vD3p3n0KsXOd/wVWsq4u99torTTY5uYb2+sZ7shFwgIo2mKpv0jeoZ7mYnkJyHan4jidD349yAk3rhInyVMlLnYGBfpPVjzTh5nBxmW7mwVag7jKoyF8qWT/Ls1mhS2Hckiwru+I5Earv6SkqVnvyBPyleh6JlqPwYa6EDo8xcp4G9wzvBfJxGLCih1WFqqcXlcoH8c4lEMH5UF0CREBnMog49MiyLFDEDRf+uSh6w4OOAc4xNDkPhp4JOMQAmKSUNZjva1d858ptNrnOnnLUY3HlLfbqYf28XfX9pktWCDhgCChOM0D9il5xmkVdIhLBYqFE6eRVYasEEdxXczkTFStdA2MBfe6N3b1BIUoUWVBoufpHe8U3D38q2ta1xy2/zVIoNjAXlq1+txkLEAt/6LvTj7hI95iOXrtuXVx/d3YtuuYcDbWR59QQ/5zP6RJ7fiur2ZrOxDH8He3DpjPQqIhSbDUmuald7M1GLEACg9RVqmvfSBSa+TPTfYO+5N+UwQLf4enHKPbnNqINIirBiQcC+/s7A4XKBGQDnFrTgCpBxBi6KFGTxr+RIwp52AIkKqMP4yPvY7uX/rXRPXy4J6DA+QzG6G/vY2O/8jVfHG2qrP9gupYVliqpXjP7Fg7laOT7ZhAx+Y2cJzEzgZXKZHUDia7ahqGaEQYNlUpNDqxZySuPu4Nbj1LlsZ8+QH2TiCUZREw1PsrHK0DEwftGvLYg5j2Z6H0P5mvfcOG5Ml4EImpqFYWYOH5Cemb7UuTBlFZyIFgHoP1RQZdKv5Z8Zc7GcD/lhFSVXG2KiFxYe5PzSfnDZWeeIaoUOQNyuJ0x522/GX/zjaIxMT+yxuGhJRJB5DKpufUrGiHZ6vWd8ernv/B3z/t/s4Orgh/ovs7P79ycg7KpYw5cdF6Wcx0tQ7a/uy8pLGURFtYJaDQUucUwwj5xdFwOuJJqIJ+PHtsaK5ctTZ7dLLupvME8j9MGO+4cwU9zf3K6FutfhSFmT2+xr5OnS05PjqH1LAuHFE4+J7hm73RhC2QBHNcHkBe8rk5MB86DAQpLxF5t5x46T9KUJNZT+s4iJ+LZo/QzYYI+BzhQ88hqP4wDbCX6lT6gT+ln8lnJxaQA6hqA5tq2aGoZGRu7e2Lp0mVFfgqAuqG2NhqozdXYEBs6OiTNOn7SpGjf2C1VpeZmHE/VsWFde3R3pXwexuLG7u5YuaYtXnjplXjyr8/E0pWro3ewOn4zOpWcP2rUN2KnHbbRs4dDmNwj6l9B52KdA9Afc9xxSigH0HBtGOC/uP9n8ZN7fxo/vffe2HOvvWTfvfTS/CI3iH0fefSR+Ozs2brXP3/gQeVs7LTjTjoGCdcszO/dddf4y1/+GnvutWe8ufBN3Ytddn53LHj1tdhppx0l049twrbnnnvGs889GzOmT4/jjj0mjj3+BFEHt9s+FeWbN499O2PfT+0TX/7iF2TLfffqa+LNxYtVAuC5Z5+LGZtPj7nnnRtnnXOugNpO795JJQc4By5OQAPj4NFHH4kDZs+Ok79xYpFrLLsv5zuUx++m6Fq0V5S17s71gxoIDL4sn+WBb4+76EyDQwmz+rGpT0QUli5NZbbh18M17+8XkLB32/Qj8Q5zOXAb7rym5KfkFUhGc/L2MpD9ULuCtI/psJ3amL3s5vz7PPKU22NekqayoWwDnP35rUugO9HcoIUiNfZE8JBgmLIvRiU5EaNGj1TSEftAjZkxY/OEejUBoGJVL0+S2iVgkbywGFGACEKm1mTmexYV9lFyT3NzTJ4yvUiIYTDQLgawqEzkMeTsfxv+jrCkEBve704Z3gAkaRnnonF8j+HOgFKOCZ7ycvJyHlCTp0yVvCv/OZ9yIrJnx9n9w0BESZ5OYymXezcA8cTvQWrD38lrRSg3c0/l3ckFVZT7kBPR3GblT6BGZalivBlEePJvGNds0rnu6VbEgE0Vm6Vatb7IiUg1LlWvNEvfEj5m0QScJAUjOJSHHNkYt165VAogLLTUnEgUpj5NTCzAor0RYevozHUikvQr141ng7/nZBAx54Rno619bVz3AwTo2bx82hp7O4i45dKVKTEQr1CuqppAQKIkSV0i55UAIsqRCKJgTqxmvCQFmOSRkkc0FxKC79zV0xeD1dXit0INSJU46ySF+P3HyGYsGfT8LQlXNluhZaue77ri5C9fkrWwawVUrrzr/iFD1JmUfRHbTklCSw+/XMIgZZyCIQhQ8CkMZvyZE69tHBtEuKZENiS3Gj8EIjD2DRpsbPu9KUrQZ9hstBpI3FeVHBAfGky8K3IdDCIcRbDX3MY0x9hUFKJc0dntcN6GDW1AhAzkVdkNzlDPxn0BIroqAIIN8cZJ8vqPX7B66Fa5/wwKjF8d1eGiHGyqyE855MqD455Tfrrp4ZuHQtf4RH9yH9DXgAj6wHQwX6uvXyCiPMa4/waB+fFoyyBiTGdK6i5oVpH6xfUlFNkoqzXRLo8nF1I3iLgzD+McFVtS1DJJnxtELMxlLmbskPd/374RbyyIeb8fDiKIRJAH0TKiSQYNUYhxY1s1L/EMsq5I2KSqSvOy5uL+/pwb2J2AfnW1FIf4/tQTv+FsD534HwURuZXv+DL1ztsFMpjbcIrhSFOV4uSuyDleA4pE4Ex4/Yt/Q2/1HznZO+yzSRAxP+KpZe8tlNP4+Y+q0hiZc1/E2S+fI0N5DA5ApLD7BtTn9C1rkZkN4odng8nrinIqs92BYxFboHnkSNk3RKFtxBf89WxXWF3SNGIBjkxp0Wd2wJUKxTHfYvMM45xvqi+yN9gOujJNmPbTRomIjByZoi05l5TrMzVctPGcrG1qs+k2HM+OU0coTAfneIqU9fUJRBBZwOH25qJFBY3J9pskdPO1FvTjXMSM/u0mQk4Uoqpa8q6si2JrNDeLMr6+Y11s6FgX48eMiVHNTaob0dDUFBv7BkRnIueQ0dfRvjba1q4RdZw1bNSYMbFy9VoV4O3qG4jFS5fHkmUrY8myFdHbszE+8dEPRU1VcjbP2mqrmDljptZM2R3d3QIRZ86Zo/oSN998s9QLDzrowPjs7APivp//TE5vgMSTTz4RRx15lNZy5PZvuvnmePdOOxUMjf332z++feaZAg9Tp04NHMMnn3RSrOtYp/X4uXnz4uabb4prr7lWv6Muya233hZHHXmkDHow5PMvvBBfPfxwFWd94cUXdV+vu/762GGHr27QVAAAIABJREFUHQQ+YKec+e1vx4MPPRhnfut0geM555wXsw84IC6++OL4Nt898EDccuP343vX36Axcdvtt8cDDzwQZ511pp7fE088Mb5+9NGxw/bbx2c/c0CcfhrkzJy/w/0q5f8o3zRHRQ0kKoeo6EziWmYN3oJLn29++gERiCE6kz3AQuP9/UVCDn9jjGNoYmTTAAw1PPwMFJKpeUgxtmX4ZiUcDFxABInVUnOCn9naWlQeZvA7fGZOl8/tC6JNouqsXavJl2OLzlT2atuYteegzAfs6tLDB7omEUk5HlnmDANNnMesqQuQYOIngRolqfqGuhQCHBiIqVOnCEQAAGgPUq7kRHR398iAZwBCiSJUCB9Q4evMOeOYCh3mXANyIkjo7oZ/micwU6xcAJA+k0fDXMmc7E5bRbuR4dutCESq2ZEfnqx+BIghPCmPR6Y7eUI1dWjS5M0ULUCvXCAi14cQ3S2DwDKIKMBnDpGKUlYqrlM5CMUTzBEiD+By3oTvoYyBnC/B+ZyM7agF12a1L/NS5ZHPqiaANRSZTDXi/qQEaHIckjoXBjQgAiPfkQjoagMDROISbxGvIXQmZF/7qTsySIiUnAQUIwAVqDGkZG5FWrgHue4GkyZAQ7Sovt74zlXbqTsuOj3J6n37Ugs22irGStp07dkbLlgqkKn6HRlEpDoWXuhTaBR5PiIh5kgSieDa+Q8XG9BDf6YaF31K2Kb/xMXesF6RCDitACLASFKhqJfS1I2Pl2hLBZXJVqYTrXm1OZDctscfen5cd3eihxQqVM2ZywSIYHdAxLiIWasjHi5TTAAANvzMc3d3OfJQKf3qzw0ejM3aIprHDykUOb/BoMEef3vJHRkARMyreijmZA/pD7Mh6Ss//JZ0ZfOPHIpY8N75FrvE00Vito9tsOHE7nLCNL91JAMgUSmRWoAIR218/TTI14rx7P7igDbEy4DBSe7+zhdUVsOqpAFl4HHI1YfEPTPvGZLXBWQYaGQwB4hwAT+aUI4+lEEEQGIosTshQKpZa6u89x8sUa1yewsQ8UZFvkj5WjkWIILrcbjAfeX3ptUti/ivfHrXZnAMcW1pQgNI/HSLoYrVlh644tQTkwOtcYSqKZPjNnHcePH3JWyRAQTPKs4HjHM0+jG0eE5ZP1j7kG8uKLcxGF/8xsk6+9SGITpV5fz633k/eMmFipAAckY0NCgiy5OvZ15CDk4CRomuP9WIaG+LhV/+n6kRsam2tsJrdyQi37+/BSJWfvsUOUBIlEXzv766JsaNHCPwRuSBea2gyWbaEGsaa58SlLPKjmwZ6EBZgEMiLjkp1gBBDk0cajkHwkm3AgwVkpmee8uRDAEaalqhLpTFP7h+Mz7sQJXxr7y2RJHVs1BKrAUAqA0uDpzBp9kYjC9XQpajcP167QvQog0yEp3Ua5l2FIRwcsL6yIm6cO+JLGBHmMLMWkOb6Fsn9LJGO8qCQwubknpViIwMDFZF+7qO6O8fVJ0GbB6oQNgXSxYtiv6e7thmq61UtRrnXw3rTHWqgcU6xVgkH6KjY52K8uLk2mzK1GhrXxdjxk+IhqaWWL+xJ15/c1G8vOC1aGkeEdvM2jymbjZRYAhhAK4fg5xiitTGWN/RGaecdppstptvSRP3wQd9Lua/lNav884/P2bPnh1PPvFEHHnkEbr2PffYU/sSSWDdnDZ1Wvzbr38tQ/0XD/1CLBWSyC+5+OJ46CGi7IPx3Lzn4+abboprrwVE7Kg6K7fcemscddSR8cifHpEUPAI8X/3q4fGnP/5Jx73kkkti+x12iC9/6UvqK8DCWWedFbvvvlt88uMflx3xf373+7j9jjvi/e9/fzz++ONx+GGHxaf2+WQsfPNN5eQCItgO/OxndU0nnnBifO3rX48dd9ghDvzMAXHaqafIZrDdZoe9GSq6n5uw3+wElsQrUQiKewAkRGPKBvkQ76+2ABGmM/FA+cEi9COVhzyIQaR8JkWmhQv1oDF4mTgZbAxaFzVbvGhRoawD9Ynjg774m9/Le5A9pErWgeuPx7nkkfbDBniw7JboLDwAzonA858fRCN5GZ9ZhcERDQMRJmrawoPBICM6gBHKxLHlllvq/aJFb2qw1NbViM7E90xc1B2QAoA8zlBxmhSRWLhwoX4nObHJk2UAqh97erRwuEokx6c9gJXNZ86Mp/7850SrQhmKSSv/jn7w9TnJRknmnZ1FkhTHJnl4wauvqm8sf6vKkki7TZ8uipUThpx47twJjkWlyTRxJp4ok4IHmKR2KTrF5yVvtseHPRlvy4corRbmY24yuSffc49LgcmcUMY4UkXGujr1DxsTHfeCjX4CqbMYct944KAukSjIfeA/gILnw8XlkvoRGh0ORaM4hfUwIGBhQ5vEaoMIHSMXmZMMLFKqWWdaUbIMGhJwTv1F9APuM+PkjEtTZuYl33pZIPLKO5y4jEVjzkXE5We9rjFwwneGitXddNHKlFzdnxcXSyALrJDYnfTALQbAq0EE4xXQxP0EfBh4oqfOBMvvoSqQWE1eBV5QQqtsgAmSrvkNFKeq6pq44e5/yXcVS87WrK1Sg4iymWALk31LZaVTfqe2bUdHzBod8fCb+YNKapMjDPagO/LgZNeyam4GGjUfTJZm/7JkMTZPTgfBwAdE2NtvQEHEAGPXRu5hx6cs77nXRwEi/jODCAc6WksgYtuHX4qn9k0a7JVedpKzZ3c+FKtaEvWISIe99IAIwIbf+7fuG3nx71+fus79Ulm+wxivMp+Bg2A8k27jPrRxTt9VAgXfvkpQQcVvD1Gf233P7S1HMGZGWDHJkRT6dVa8WkQKTPUiOlEGEbWd/W/PaTC2BkSwGSBxzsr8mTKQYt/K92UQ8W8RK/40/JCWUTWA4HVKRbE3fnFDRGy973AQcfFJx6neApQgDDuSOKdtNkWGOhxscrGYl6ELirKkvLREg4QGyzOGSo2e4aqQo0tRVKKZvb1x4QVnF8+LKVXlp4yZ0dWt+dyVrcv7+G+SqseNHiPaB57fVKRyUFGSpNpmwYaUXM2a296xLlbRppMSoPmf3gARZGHtmIXD5ubA2qbOs+jkY5P6IUnhgIiqmpg0dnyMHMG6PEZRfLMotJ4iKlOiJakOUZZ/l/OqoUE5nsx60zefEc8+/VddMzYHx8PZqTxN1ykqyY8XtCh75zNVysaaoyIAFSsxcU1WhnReaQEiSko5Xq9lo2X2hsFAcayczM11sm5qvVQ0vkdtZyzKxspKmIwp1lFsEx0zX6eVD3HQkiOBk9Wy+yoyPGqUDHOrVEn9cuNG9Qs2DKup1u2qau2zctUayYYj9Q9HnzXo1QWvxBuvvxabTZwYu+36nmhsqFcdJ5LcN/QOqN4FEbFEPyIiXhvVNclZRoSjO0fLN3T3RFPLqGjvXK9aFNOnTYnOdatj8oTxQzTnLNOanNhdAp3Hn3ii1rGbbr5JAOOpp56Ks7/zHR3/kUcfjRdfeEF/H3HEEbID9thjTwEAQASDY7/99osLL7oodtqRcGRq137776++gvLEGCuDCOyIvT6wV9xyy63xta8dVYAGog9HHnFE/OlPf9I4pdbaw//yL3HNtdcoikBfm0b1qU9+Ujbl4iVvxaOPPRbfPuOMuPiSS2KP978/Zmy+udo5cvTouO222+Ol+fNV++SII74qEHHU174WO+24o0DECccfN0SLzyqMUvgqJccX+RAl6WPntFYN9vUPMhAdplMVXzK7zYvC8KnDi5kKVWHMif6Dkg4eUDyt3d0CDTx0DBojZgYOhis1EgAWAIjCqM/yoAxsZF45PwPTnDoGoSaDzN8TxSUnVNubzo3iQTNnkIebgU77yom2TswV2spccScFmwpFm21EObyYPPk90s7moYKyhOEJeuXaly9fJr7omLGjZaBidJFoTXQCQzapFjREfV1jvP56WuX57YwZM2TUkgPB8dHpToblBoXB+C3n+ad/+if95qVXXla0QNJzqD8AInLEgclShnRWDfjd73+vyQJ5MkKOTtqjbxiAus9QmEeM0AT4rq231nv1Q06qYlKTh2LjRt3XSZtNlQef3AIdI1OHmHx4r9yCikI5jhTxIDjMWnhRKvidjDVTrOhn2uJ20icuLmhvjWhLpXofgFNHZpgY0U2294R7ToIdmwBAP5GEBCAkD9dPtdAqeeBVGE75ABSec7IxMq1wL/tj9hdSAaK7byGhGYWobuWKADqISHBcHlx7TKQVzf/BlNBs7WgiEET2eOWc51377rjwlBfirCu3z+timauBhZess6vOma9n7Lg5k+Lac5bIqGBxlydLILle+RGch/HIxvc89y40x9hYsnixeKqc+6YH99F+X977fr3KmBFtIf1GyZw1dbE+hzTLEq8nfOFPGrdEJeBu45nUvautje/98LJ8LRWFBvSpaU52l1dkzcIEyjnl2+4SMau1BCLsGbbBWC4WlgHE4FNpEq/6RBaCqKAw1YwvgYjJETvkSI/Vjgwi/JovJJ6S6lQEIGLF9RGJIT+0WavLxcB2Q8s/46oyiJh24JL49c/S7z6erVODCEcYfFQoPWUQ0fhY95CSroeJ8RelMMrJ0ByknBMCYHD/8bmNfvehjXLflrL6FSACqSHjPh/XxwNIGEw42uPjlClmTIPcpwo6kulGZZqTxmNGOJM7l789R6NcB4Kd3RaOXQYSDK9S5El96/cGTq4LkcFYGUSQnu1LcRXlMpjwvUIhic9H7rtv1C1YEL3z58f5p50Y1X0D0Tp6dKKcNDXH+NbWmDRhYjQ1JOqqvLU5Yq6oOxLT0A0lYdkXHes6BN5RbOL5wjHAnMv3BhGbAg+0y4nX/G0g8U4goubyS2LsyNFSZkIsAmMNIQgpvVXXaH5MXuahSMTylSuU19T/rf9/lJn8XP0jIML3YtFJx8jBR9RnmxlbRfVgUjKyDSEnIzmP5BrmCIPm6ryu0r9SAMRRlylHiKSQTIvDVdKf2VbCtrGD0+uw1zo7LJ2nx/lFv81roBkORU5iBjSOrut6chViJ0K7XTLiGC84VHMNDICn2kbti9xGr5eci3Xa8ucGFgZSadJMRVfLeRystYjiYPNJHGbq1CRZmmsWWNWSdrCZLaG+DpQER8ieRKkwFUHF3kAEhMh+v9ZlnHL9/b0xor4+Ro2kovsIrcPs19ZBIeHaGNU6WsnWKTcoOf/UZMZlUBOLgHyVhJ95zyuRi6oB1AtTTi/jd5hyYc4/EYhoBETcHLfcckt88pOfjE/ts098+tP7xdHHHB2/+uUvY5dddskgYlD5DTfffIsMcQ54At59DPOddowDDzgg7n/ggeGLQ6YzAVDkdEc6f/To2GabbeJrRx0VjzwCnWlQdCZAhN7HYLz44vy48cbvxzVXXxOzD5gdM2bMVPuJZuy/36fjF//ysMDKscceGx/be+/4zb//e1x//XXx4AMPqn/22usDcettt4kCdeZZZ8XFF10kWxIQAaXqM7P3j9NOObnI6SkLDMgezut5xVI37G3VyreWDjLYNHCyIa2chDzQ5QHOORHaJxvtCqmqgEh/EW2AWqNIweCgQAOvRCLg8cOlM0Aw9x0DF6PPFB4PXPPylaiD9Ku90Vlb2ck+5hkKcPBwkmC9bp3axLGVuJkVhvRwZ2QurmBWbqI3jLrsofDDxHtoLjwI9AfJMniNLPe6ZMliTbIzZm6uz1IeQ6MAF4ADkMAD07Ux1QkAIOABoF14gTkei8h2222nhxPQQWI1nDquY5999tH5MOQAWOofIj4YxUjb5gJ/RQXn6up4+pln1A8MeMAItTp0T+A25rAk/br5jBlFNMGKFNwXFwcEZPAegzzViUg5Avy2rGhBPxaenIpqhkaqjiJ40isnr4n/u3FjoXVN38vTk/mbHsTmjxqEOqfG0sJEIJgMiWDxnZL4Gxpi7y99Kn59R0rapR+4X0QJMJAl+dq1UcPCoDnJm2rmzoX7JFCnSMRnvpSsrXtvrxdgGOjvFYhgf8A3nwFSdCwW/PwQAiKqUfDKmu/U2+Dc7Ktz96WI0hCIsHVnty/vZ8a15/5GYMT9aglXfcb1QU2qSdemKEvm/3ItGsdZ5pb6LJUg4shPJblV1RzJdSJUMK+6SpGILhwNimjUxo33/+849nO/j4YRjTnPgnmhVtG263+SOfGFe7ss/2or1ValXda1ES467EvPIOJfbz0lWmJyfOS6kv68AcRQkCZNao5CVCgEFUGO90XsMH5ekdi7JCdSGESYwuSCc+UicDtu+3wsyGI/NswMIlzPtuztpTmAiCfhaXs9sbH+YAyBiLtT05cdMlxtiM8mL14+RN3xtdJ1ZonZkHcUoqyqdGM2lK2N6S63oe1lwKCAz30OLGYEp/zeOJDPvb+N73y/vtT/VS2CPzIzHyDxtwoC5vvkgnhjoj0WRMohcYSikq5VSe1qWbZ+CDBVJuBXRl0YD0QaKiVwy3Qrg4isyXpPpi7Z4C6DCJh1Vhr2PfcYAEQ07bFHNCxbFmcfNFsFsqK3P8aNGSO6LtWpMWyRl4SLXcw72XhzdAGaBvMgNCYcAoAIyzADIsgjUpV56JTVVdF01lA04p0W/L/3Xe1ll6h9cNRHNECDrJITxCDCuVZYTpJ57e5WJKIND/dp/7OF5pB3ZVpIAvQR//X3Gl/xffdFZ0tKd+Ko1pg6eTPNbaYdW6GIdVb1qVzbINOFzEzg/litkbVmh53eHcvfWlKsqdhDABGDQNtQouVaJTFTdc18cORe+YyZNqV80Jy0rbWuAedjojAZiMhWye007bc4R243zjgnO8vhm6nCBbOisVHrLe9xIsJ6gG5upSWzAVI+ZVrLkOLnc5x5koXNFCjOTbSBvizL4is/xKIrue6SVBLFzmB9Z/3r1vhhHJniC7WYYzfUI7Fam8Q9qKG1gXzb2hgzoTV6NmwsIuuJYZOABv1EtEIWPXaI6Lcpv1HlVgAQYoYMJbur7oooUlVxzPHHqc9vvOmmOProo2POnDlx4403xm7ve188+eSTMWPmjNhl5wQi2EiABnAAGvj9CSecUBjmu+76HiVSe/M5yYl48MEH45f/mjTUcCgTvTCIYJ2e9/wLb8uRuOnGG+Oaa66J/WfPjt133z0OOOAA5TOwcQ1QmdhuufnmOPKoVMb98MNRlKuSAA8RE87B+cjZ+O1vfyt6FiDiwM8eECced1wBHIs8mVJyvyNjpi9xfOMFXqs2tq8bbEQiNCf+8GpKDDdDSZR1SebNCLWs6c8khgEnviH5DjlCYQk1e7N14hKliAFaNio5tiMXPOg8OBwDqk05t4ELcYRAgzxTr+wtkEGdvQf2aovrnhOajJ5VtZLEWxtgWdXAqN8eBTzU8M1pG4YpkRUmVF5Xrlwho3TkqBZVb+Sh5HAk/IDcEziqinGtExQqAyi4IinHZxEAeCgas3ixjmF+JMk8TBgMkqnTp2mAm8qjonsUPEEGLRvD1ODgIQe8MbEDzpgoCMuJTkYCUaZ2QWEi18I5EORLOATJOTgXxji/4xjr2tepLfze3McyN1NAwsVRSgn3ngCLLP+8UBbejsyzU9J6VVWKmjCpApyylrcBkAwMEqyzrCx9JjWttrYEfHp7Ve08UYZqBaA+/uUk9fO7n/xb/K+PJ3ftb/7l90qspl9Jyvrovkv1+UN3N6VJBrqORATSJEq0gJyXqqrBOPAriTJ07+14NAAKvUn5CTCg32K8p8RrRSry+Owd6IuqmlSBNE3AaRKXslJDfaazET7eEHNv3D3PPY1x2Tf/okfkW1d8rpiQvnfub4qogilI5NaUJ0jn2HA+6FxMrTwX9A39tnzZMilNKKLX3SP5Q//Gk6qBSnVtTXRu6FKxuUS3ACygflUnEMExr/0RAGSomFxq7FAEZch6K4MIA6RsoU7Nlp8/Noi4J4GIt+IvcWhntvBsjNvxWZkM7N7CwMWDntlhlnJ1QjMgYlJ2XzuJ19GIwyJl1e5x2uPpaA9HASJmZcAzN6v0lEEERbGmJuZSzP1zejWImHtAfu96bs7zeCyBiMmPLR9KEPc12Fj3vjaEAQ5mvfE3/72PQZb3BUjwPf1hEGF6kkEBtCQ2zlfptZ8WQUXmiU4c9m9KVcG/0PdVjbMfdeU8FwM6wAR/l9lsGXiUQUQaMc0FwKus7G0Q4WiQk9RnxsKhCIXBVGVfVUZneM+YcaTF+3u/hyMMItyVUGrY/FoJIlznbP7pJ+eIZ/KwMi801zcIRGw2abKcYhjoJCqLRpjnNRttfQP9qhIPiBAtVcYWmu8JRGi/gRQ1Zp6nGCQ0w5Y55xRzxDv9QfvXvMMOdZdfqpyIUc0tUU/VYMQiYkAqb6YzpZ9XCeAgP9vT1ysQsfHkU/6hNlTuNAdhpzzmytWonR1WCSIOGdxKVLc7q/ID+LfO+t0LY3TLyBjdkJLZWTft0Crr+eMws03Bocq6/KKS5XxIRfg3n6G5nTXKlCaLt7hYq1UGbe+kdaSvAAb6G7lSqFUGEXlt8PmLArJ5jdQllgRLrAxVtmvEDMmsAqINXqMBQWaM0DZTve0QVn0tV+DOsq2e//lcOatjx8oWo922D/m9nbFFHkjO83DER1GG7i7ZOawZCMysWoWUfqcUz6DasiUaH4BiUDYU0X0S+4lyd3VD2aqJUa1jo7ekUibhkCxTK0+e3lcnQRHsveQNjLrsfPUwsVGf+jSd++vHHqPcQYGIrx8d73vfe2PnnXeO3XbfPfb55CfjgM98JnbZZWdFCViTDSIwxNmITNx0083xgb32KpSWbrvttnj66acVNWBzYvX3rv2eTrznnnspr0IgQpSniHnPP6/3jz7KjDIYt91+h4oykwfBZgoUIIJ+GjlqVDz66GPxxBNPpIsZjNj9/e+PPfd4v9pBJKI4xyOPCHBgWwL+dn73u+NzBx0Yxx1zdOqakjpYIW6DXa68T/JZMgAr1cDAbks5EdXVonMoKRPFAmgt7e1DXPd6kkRzmCsnOTsxkxPwcIKAnRxrGVEGHQYrm429cnhPRjARj7q6otYBfE9zBEn8sRqT1Q+UH+GHKU+qejByZWqF9nKRDT9QRecYMGRZ1CKZycZtHmWmbdFWeX96+/RKKXeML4x/IgSoMzU1jZB6D1EWaElMukuXvqVK09zE1tZxMXPGlnoY6A+25BGvExBhgeCYRC522203hbowbpHr4jqoF8EkzjUkXmFSM0ByE2UgrpffzH8puUnf9a536TMiCOwPkCF60NbWLgBApAMZXbwHNt5NA8MoV/J1b6/yV4h+6J4ORHRv3KAwuiR2AQ2lJC/lt+S+LTw4ObnM+zn6YNBWzpFg7PA991hqExlE2MOjidVh1swvJQqjyttZiQIQSf+aWsX+u336AxGrbSmkVerBn/5KXF/T8ohE7HtQe/zrfaPiUwelfIv77qAydTICuJ+HHlV2eY+Je27FQ8P/FIlgUUGdiTmL6IK8Mr1EnwblHekdTEl5oh/V1wtokBhGBAK6EeMINSciGWde9W614aKTn5WxgdHe3QslbLR+TwSLMVPfUJ/k7TZulHfIIMKv8mZJurcuqNhNf5nmBE+T8ctxuru6CxUrTyQO+XKMmrpagQgcsyx6TNJpsaqKuob6uOGeXN+hABH/5rk6Ild0ThZCWRKntIuiAaUqZmWHPN50NmOPk/L7zoiGyV3Rfa6t0fw5bw1CbLTaS/2JiJoxfdFfUbXMIOKMuCTNU7kYgqtUC0Sg2pPn2SKp14ZnPs+l/5Ha8MVNgIjy1fL3HEAEmNbu7cr6FtMiLp0e8S1yVU1V8nXRldRQcsSmXGAvt2ljLhYw4rOlfuFP/wavfAVYK94DIujvvG/v+ggnDhcgwo9DvvZDtzm8iJD9pPsOUagOXvhFPbN3n/nD1Aif23+Xakr0jR9ecdr3gPwI50hURiIAEXxbSNw6p4HzGHhVUJYeOS81ZS/LGJVAxH/+dChXYMiHOPzOWX/Ih3WBN783kFg69xwZ/13dXVE9OBgjG5ukOIMTCUlX6JVEJVVbKNNLRVFi3sAR0d+n2jJ4+BHmUDV6UUAQgRhIIEK0mx7NycypY869oHKYFe9dXJuomLd3AhJTb79NRjd3BSrnQBVJsHVFYnWqKRMCEfLSx2B0bNgQ644/4W+24W99AQ49pJSTbRBhYM4jUnk/vjg4Q4ezItPfOnbVlRfFWHI7quqiamBQaxdrGn1Ou1kzWBOdB+hcCLMWTG+WMzIDgekzZip/jlpQrFesp8pNzJ53RfVd6CuviTbWLRAiR1fOLeScrFlmTjiyIIefIxP5VUyJHHEo045MI8J2MtuA61SOhAvCNpGXiVLjhqRclfNWn332Wa2bXp9t+6g4WWZzOHHcLBPbUxy7iKTxJjNGZFdl6jjrpERKCMj1ovC0NlauXK2xQ62gluaRmjtqs43J+tnbR2J2lXJamppwcAMMqmNES0v0dnWluSZvhcxuUgAQeDC4KOhOqvKSKa65iCrrpOhNmWFxzPHHaz1LIOLrYon88le/ysnUR8bxJ5zwjiCC5tx///3KnfnhD34gyjqUoa9/7WvxyCMpwUo5ETffFICI9+yyczSOaBoOIph652UQ8dijw3Itbrrpxnjqyad0TEDAHu9Pzsb9958dxxx7bHzi4zzlycj/t1//Jm644Yb4xUMPSpqWvAsUoKBITZ9OAvhvtN/OO787Dvnc5+LkE08oqmN7juF722i2px1EKEfGdNtRZ9KElBOVncgsylGW0kQjXwlW2XBMHsxEycAbwiDE06ls/pEjZbhCYeLBmzljRjIOLcWaB7IlYfnOSb40Eg+t0bKqU+fQiROKncDrOhFl7n1KQBsOIgqEnKlYRdiw1Ek+h9FWASJchAUuX1aewsPtfAclrowknJf4roAIEmcXL14Uzz33nMDGzJlbKCeChwBjjw3DEWQOsMKQA2zQD4AJ6kMAMDAW3/ve92q/QeTJ8gLitjrBHAPt2jIWAAAgAElEQVQcwED/k1vC9fLQi9OpPIsckK+qjs2nTxetzNEdJhT6AzDB3/Q918ZrWfN5oKo6ycaRLNXcXBT808VYfi73r+hjDoVWlHIve3j02xyqNdKVl2hgoFDGMljhWoucnRxeVptJ5mIsZhob173tdtsNC81us6OTkBPn/94fUtUxyewqjNrXKyCI4f+RT3ppHdIQ/cVPpgok7ndo4jHed+eYAiSQE5FkkfukAJVUn/oFyBWdULGJquivGhBQUP5Azl2hwB3glOeKyAW1K/ibazrjyp3ivGOfEtipqWUxaYiRo8YIfAIaOA5jiCmD9ynvYWhiVZjWCdbVKHvU6LjyCvX2Cigy5sTp7U5Fgzzxws8GRNDfHKOqpjrWb+wuQAQzNX2PEVFbXxc33puqgg63ErFCWf7txzVJnv2w3HCHV8j28N6UJnuxz82H9uGytdaw71DUo/u6bJ1Wet8NIpxM/YmcB5FBxIyciTw7y/LYs40Bi3F65ILb0sl9HIOI43Ob0nCKyB58QMS3qONmj2qOQuS9Yo4toSNLl14CEQ8eGjE7509c+un0K4EINnIdHH0xtagMIgAPlsXNidQbfx8hEEFX21iupP3QJfznmAYGFbUh7kiKtbqsZLpFfNj3KffN57f7qj7/SUeOQsyK+FwGEfcAIrh/Zq653bzmvlo8Ph3Q8rmWzXU+BECC4n94nx0x8uswEMG48aPr/uI1/w2IgF9vTJp08IY2U5cqjVZXTbYxbtCQSgxGOE/Cx2v9we2xtr091q5rlxe0saYuWkeNkj49CcsYesiGG0QA6B1hgHOPEAPyyRTp6uxcr32JRNjwgfKUQEdPjNoEePDtsZ/e7f51xfX+rbeb33VnNJEXRQ5ZBYiQel0JRBCJAESQM7Xm6GP+wTP8/d3KIIK9PTN/KAMIxsb4ZSnDeu6QzsSwA1d/9yIpYNVHTbSOGi3DnXUOIwgj2pWGU4Jtoo/JwM8FV4voREk7f/z4CcpNIfcSpwr2jXMNTGWiEQYe2COsa87x5Df28nLPWVfZiuK4mdZUJE5nWXwDCBnNpbwFsy04Bm1ypIDrU/Q5e48V+SCKnwEUDjgpWdIfjNERI4oq3mJplChJkm3NOZOiimeAQZushFluk+3EZJuhREhuDwCG6Np6AYjqqloV4gUkaH0n6lU1qKKuROqrqiOaW5qjpaklaquQGq6RQhPOOa91Ln1sKXV1ZKYi26DWZwMsw0Pgws+R+jSDiGNPPEHA/bTTTovLr7gi5r/4Ypx/wQUy3H/xi4div/33i93et1ucffZ3tPYhtXraN7+pyMSu73lP/OWvf5Xa5lcOO0xUcrbbbr1VEQZFJHl/+x3x0EMPSr0JELGxqzu+efrpcflll8X8+S9qPb/99jv0HhsFIELtCShJpim99daSuPH7N4q5woZcK7/73rXXxgGz948HHnpIidM4tYleQJU//Vunx2WXXhYvvvii+g5a1Oz9948jjzwyDj7owDjjW6cn2n9JJbOcF11OJ7DjvXDkq3hf/8CgvKkkluYEnUqvMQXLMHDodEmhYbjl/1ZJAtHzUDLgMEJJprZ+sRKPWK+ykS96UclzzXfOacAL7YFt+g3ncpE515ngoQOsXH3t93RTaduRXz0s/vP//C5efmWBHN5pshtUlUE6c9f37FJIvP3H734X//Ef/5kHZFV84/jjYuLECap5cf33b1IxHm78iccfF889N08JK7SbB+CTH9tbhtRzzz8fS5cvk9GPMb7jjjvEx/6ZZOgB3TBAxPTp1GBISBq6kycYjFiACbkUoF76jNcPf/jD0gTGOGQg8HldY0rGKgquZUUGJjkpdaxfX0jp0q+cR+Bi6VJNKsuWLY9p0zcX/5HJgL6W1z5zajEq7QGx4hGTinNcqBOAnJqlCDXJWCqvpIVtkGCvjek8ZRBQDNYcLWJSUzg5KzyJnpaL/UnHO3tfrHQhWVeuF2Maj0/eX2Oqpia23247PQyKvgDKtn+9tLDw4E2Lh+9HRas5qZ0M9MdHPmEFoYhf3D1DSV6f/cqy+PkPoJ9VqyL5vgenh/b+u8bK6GcfQAQJ1cLXqjiaaFDKsUH2VTxNHCkDGguFp0veR2h5HCdJxPLsnHJxSnL3dvmp8xQC7u4NKWQBFgoaWdaM57oZ4w5ry2tQkyRbOb8EEaqr5D3zwrZ61SqBCOVO9BA1SQof2rRIpToRfIbBYhCRJAyzJGDgPaqL6+++tNRiu9RN2i8nL9iKtHVnEMH7bI2a0oQxSAHl4yK2nRQxa++Ih03DwYLD++6Ah41fn6qyarNPa4M9n3ZGbeK+ACKo5WDpVSdTFyDCOQV+JdSggZBpOm6HqTS2MM2xL+cy8LsjI/71z8O9q26aQcTcDCLcsYpcsJkh5mJ7fFYI6add1iVBkfjP/JPZH6gAEasi1uSyC62p0P0Qhaot4sFUu60wtG2Q+rK+lPw6oRzzDEq+8K7EE/7xutvikKbD4p7dc4EFsJ5Bz6ZABJc0OTUC8GYQ4es2UPB7U5z43EBjmisllOlY7ivGTGXSeLakARIY/U6C9zk29VoJIgwycorMMBDBvVxy523R1rFOldgb6+pibDMJvqMTnQYaYH29pF2Zf5grlq9Yoeda4CBHGQARSbxkowy/gf4MInJFW+dFjJs7JGW28PSTY6/LrhpWO4LrMYjg70og0XnxBbn4XY2AAypSzQ2N0VBLUizTwUAMVKdIhOlMBhHkQAEiaDc5U+2dHdFzctacf6cO/b/4zgD2S70Rq2rTA8F4IDemEkQsPeV4OYkmT54Um02cJHWmWvIabQhnejNOJ9XlyN56OU5Lc6nXMUXjs4HlhGfmcuZDlBZF78wRcq9DzL/y/Ofit9qfXMxcKNe0KrEukKPHOQfDIMvOVx6vHIWwR9jd6JxOOWZzkVDYAf4N5zblGPvKMujmtWPDMTYBHuXov52qdrw6usB5/Vvx5fP2NjYCLA7oed3kPPZEF86ofqTTcVARrUiziiIRdbUCDighas2qq43mliZVG+/v6o+aqppQcoOlaFmvSkpYpl9JQbGkpKjjY38Ri8j0J5U0KEUiiF5cfuWVcd/P7s+MoKxAqNBG2re8YUf++a9pFiDv4KrvXh5Tp0yJgw79/DDswvcY9h/ca8849fRvFYd4zy67CCA88GDK1eQy3rPLe+IvT/+1+P1nDpgdJx53bFx5zbXxi4cfHjpu9hXO3m8/VbJWTuXAoEDJ6d88La747lXx16efzm1OSexVGCiDqS1vLFwYTz/9TIraRFVce/VV8eEPWd5uqP5bIWmc769suGznOrfYgQHlRDAJoOxCJzMQzdmzfCdcNSVYAQJIguVhywk+/M2ghI/OwOdvDFgMUww9BrNBBO8xRKUkk1Vl2I8HiAHIsQQiMr3FBVTwjheVqnOBNkJyP/kp1QTviz323FOV+trXtcvwJ9wzdmwy2PHuU/SDDe7Xx/f+qLj0Rx19rCYAbibhps8ddJDKkZ855zux8M1Fqcrfc/Nii5kz4ulnnlXYcvq0afHHP/4x/ukjH4nX3ng9Xnv9dRVqmz59ukAD17btNlvHgQd8WoobXA9oe8zoVj00HANDkM/xPkFhkqGWowyABv5j4LMf37WMHRs9Gzv1G/UTJeHxMGRFI/hynJdoBHU4mIjYF3DBdylsuTSmTZuuttK3TJQABE2S/f0CVpoY8FJQ12PVqiJEyygcO26CPCbkejh3QcXccn4Cv/fEJoTqSbdEaSomHat/ZY8Pg1O0qZz4rUhETo53tMVJZLTRC4EBkIGtE4KsegGQ4loWvflm7LO/LcxkcT14T3vMPsTC40MAgu8e/ukWqgFBbY2UJzAYI5oapc6kKENW8CirM5G85cTqY76DyZG83jddsEpeOuhMTFQY64BDNiV39/XG+s5O5S3w/puXpZoR3q6bsyCqq2tjbfuGaGxM3iFXlhb/M6toGESoL6BRZcqcIy21NVWKetCf3POVK1Zo/OkZhqpXyhlKut61MnT4ngRO6Gw9GXwCalLSdm1c/9Ov5abmBIYisxkQYavarm1bkcOpYekA3BcsPlucQ8nY254fMWu7iIdtrCfW0RCIqEwUrpTuZN9KtaBM5dlmZgI7rssAkCAicaAQQsSsZZmwkouPLZuXuFZKeNZgGWrLxociRnwlYvGdyeye9nT2A3O5YKvr0r7/mo38Sm/3HBcdmBxRrsbLLPapfJoZHrK5e/41n+JTYNKcH7EuU5kAEdjwH8u/bbUVhlc3gwjTcfyVk4RNe8FHahUi77NbGUTQj9hgOboAmOjv6x8CEaZMceuNGcuRCNqW81m6GoeK0JnCZBDhJOtyojs/daRCQCL3rypp6wbk1xKIWPLriCyKFUln7R/bNgUiSK73PTSOc/8tvvPWWNO2Nta0t6sK7xZTp8eEsWMD6WSeNZ4tIhI8n4B55jsnVKtCPIXmKPJIzgPV5xUdlMh0QVtsPidzs0qX8MY3T4qZl7ti3vA0FHvyK6Mv/Lz62qtiBAZuQ6Ne65C5xpGg+aUqBmurcp4AxSidoIpsZwIROEqYHwARXbluxT/Ss3NyYsmKPBAr1c44hvve7Z7TG9FZa/QbAhGIAMzdRE73hDtuVEG/8aPGRmf7Ol0DdgMGEmsc8yHrrepW5TXLxqgNcBvJ9sQjMoJqzgbsGJxx48YVRdxsw9BuqzCxBpkVUFCyc/6fKbW0x95/O9wcibC33O0pU0rsDRbNOc/5yn3MDA4dP9e34DNLyAMKsEVoIxEJ7DOJ3KiIaBLGETBhoxBdZ2dRb8uOKNcSsLS873cRMSmoV/QWkvysqX1RHTi4qPlQEz3dSLP2yqDF8SXRk3qM1VrRm+r5u7o2oofcogQaMIhpQ8p7SNLkrNGKuKCXDIgo7I6U41gV5B4lJ5kAsP5ILRb9Nzf+8SefEMjh9+SnYp+xxk6ePFEUdc5PruhmkyfHE08+lfJVp05RX3rc8LnbM2WzKTFls8n6HZRzpFjZ+IzjPJWTr3nGdt9tt1i8eEksWrxIxj11INL63BvLVqyIJYuXaNzhjJ4yeVJMmEiblsoBwZw7ZcpmEu5BzGfZ8rQ++RpwCHIsIiSI9ry1dJkSyjfffLrYKc5fMSgr7mGu86U5ItsajtIVzzdRlvaVqwaXLFuqSQ3JKec1iOMnJabudJMziCgqGmfEy0Uy2VlbGGMTIECn8QARwmXi4RXPC3kFTJxOmGWA4qV1wjFGFr/jvYzqSZPi5VdeVjVBJ1hbJeCee++Ne+69L+bPfykO+8pXpK3Ljf3hD38YO+y4Yzw/b57ADdsJxx8vQ//8c76j9l117ffi4osuVsLM3nt/VLKXD/7s/jjrO+eIJ0mBDgqLdK7riGeefVbZ98ced1zM2nLLApmeNWdOfPWII+KxRx8VkLnzjjviwgvnxqwtt4gTj/t6kaw6dvRYqeHwoEpvOxtiq9esKaqUbrbZFD3QAAHuQ+f6ToGTZCBWid6UjPYaGYAb1neqL1955WX1JRMJORWLFi8WlWzSpMkF8kZGjcRu+tIcXCs3ANQS/YnkvYECAPJQml40afKUWN/ZkeRzc9K6Cs5lr4ok4vJWBhDm1Mk7k5ObRJ3LIFS0scxL5XsVOOvvVz+wj1WgXJXb1DSF/rNBzn706ZtvLkz0m6hS/3WsW6f+IjT6qc/YoN027r5jqRQbDjkclXe2p+Ohu6fH/ocu0rt/f2ib6OnqUn/jwcFgbmis1wPsSAOTjJSYkHQld4I8iJ6eOP4cL3kcKVlQN16wKjZ0d0VTS0o+x2AgtNtAEZ0+qGzrYuKE8boeogUYGSSVnXH1u+PqM16SZN0pl75Lv/3ed5aIR8qGJzJ5cMh7qNfERV8o2jEI5zZZ04AdNLcBP+xH5MGJ1fQn18Lc66gd403cXSph5wTP2vpGJXtKxldAJMm4XndPGUQQqSkXZUBPlM38krJKkzOh/Z09Idnya24pLKBtvx4xa2wJRORd3n+ujx/x+BV7JIvZNKhK2o4NSgdK8ukBERQ+20PFEqKoUm0QcUmkzO1b+5LixbLaEojg9maDdWNOmAZEsD11Z8qs7qlKnKa9SCqwkZsx1dxrcvfkF4EIcj4y3p373fRFGUTYkMoYoDDwBSLwqud1HwBhyGYQ4d846uFIBccHIJRr0Pk7AwdGHDr9bBMNItyXJVDwxW2OFFi925GIMojgx2VVqYrE7jKIYFcDBu5PGURs2/nSUD6H8ajzUwwoAXceA/nClhDZiv8+iEBhi82J1KbZGIAZSJRlU6kTsWDvf4o1bW0yyLecNl3GrGktPFs4OXj2Vq5aJQNLAhk93XK8UeBRCokD/THirOEJ0+vOSypMPP/jLrhIf1fSl8ojy938TiCi6fvXxQgq0aMIVFOr+YAcrzo97zVRVUe1+pQHgcEiI6MfJ1mvZGZRziGPo41E8P8GiKCdnkH4+x8FEXPrIk4abI7rrjlPxtA3u0/ZJIiYefddShJft7otRo8cJYem7QyuJ0Vqk7NPnulyrmV2sImumytbc2+mTJkqeg7ri5x8I0emIoJNTUXhNkf7lcwM5TvnJjh67xwIS64DaKTGlIuyKiE7J1pLkj4bgc5FKFN7C5CThU9wyvJbF/3l3AAd3rP20geONsiZm8VWCgpSlrgVxSnTlnp6k0qT2ApZ2tXF64ZV3M79ZzWflOjMWE35QUi6AgrkDJMy2aDa1EAlaujAGUiQh4ciaF9fTwz09kdTPU5mZFwBBTnCn2sVpdwQa72mNVqogFeBCvJaASFZsl2SsOlvbTnvVWMhK3laQneIkZNsMG8GdrZvii9KSemFklGOnJTpP+xfzgkdlsifq0WLQpZBhB32prIlZ2Gy12zPmRouYz/nWg2jHrmYLzlUGeQWCqblCYO/S0nUivzkvC3vVkldq3rx2WcGG0n0qqnRpEFjGBgqoJI9l0wkrt4oYy8bjwxQqQmZduLEr0xbAlB0dnRGY31dEb4FNAAi6AC8qpyD0CMICjDB94psTJkiSaoVq1ZGC3zG+rSvtZ4Z4Pfcd79CQi+9/HIcflgCEbQfEMFA+uIX4R4MxqWXXS4De++PfjQO+uxntD9JLk8+9ZSuk6qCd911V9xw7dVxw003qxAKIILCHB3t7fHsc/PEPQNEbL3VVhqjyGydc+658flDD5UhDwXpzrt+EOeee440es887RRNNiNbmmNkS5MSe1Tcq6Y6Jm82Rfw5KjeS8Dy2tVX1JOpyNejxE1I0giKARB1ICqtrGhGda9fGyy+9GG1ta3Kl5b5UwbGnR/rVDIr2jo58HgbhoK5l9JjRsWZtm/SBSdZlUkBRK8nNJg8FwIYwoyJLyPVRITurIU2cNDnWrl2TDHNCwFnVSpNnLtxiOpQHtR8aI3TT38qfe7J05UxPuvKs5EIneuCyrLBpcPaG4MWnWjNAAe8eYxg1JUUQUBWR1GlPbNwA/79XEwfeDrb9D02qTL+8f4YmSOhKD/1kSgFE+O3GjWkB4L5wz11ArrtrQ6zv6FDfY6C3t60Rnen4s+0qHnoqbzp/TXRJH1t+RE2q0r/u642uDYn/iS62ErUHkhUIVers65OV9t3TX4oglBuoV40QhxRvSUfOS+DZATSxWVEK4M9/QsOEd9nqG1LRRu6PtaopfpUoTXBUUyK2o1KmLXK/RhEN602Jn1xDTXVtXP0jeDKV1jlnmhmnfPWrGjuc75IbsxtfrbDFWRkusPVP5bfMG8rWz7Z3RsxqiHi4TPGhDDCRCQdAKqVEbUya/J5EulJEACM+n27cLsmiN4jwq41We8QBEX+s/UB8sC9XIDP2sdc7s3ecl/DUF4dAxF64872/De+cX7HmmojWj+S2ubRxCUTM2TliTTZ+kw8rJf8CCAAUNlxPzYb9I7k4s0EA+9voNZgwiPDn5s0bZPCb8u95bzABLeZtIMJAIUcavjDz8Pjx++5IAKsyf8O3vUw5y4nhy1oSQDNNCRAxeUGO+PCFaz/wt88JiACYGJz4cxfYy+Pihp+9syLR0NM69JfBgz8xiLCMwDtFMgQiPvJhgQE4+dtsOSt6cmSB5wKHGI4Pog5E7Yk6qJgpikz5vbzXA/0x7vxS5cXcmBVnf1ugY8qFqRbLO4GId/rO17bF3T+RypwdCq5gjwcTw26wOhlkeEGTel2qIZM8loMCNOREoNDU9f+x9yZQelVV2v+ueU5V5nkAg0QIiCMogxMKDt0NyKTi0NLQ+DUyJcxhUhCREEBwQKG1lTkgtCvaX7dDt4KMn61IgsgYMpOx5qrUkPrWb5/93Dr1phK11f9a//76zcqqqne4773n3nvOfvZ+nmef9cfRmQARN37uMp/v6y5JIqjea67042u8KAEorr/8+uS5tssu9NeYu+njNOnaG6zrkgvc9QrhOh2rmRsBRVRYmNcI2nGYE2XXzS6859FAcg+KHg7qu5ALS/kslX2SNtNnTLe21lanC3O+oAk7awKXy6BtK9HlmojoAeJUo0jOyRpdAm9Rf4tKQ2R+Pd4CoORi4lxc7X1FUkApyhTXGPpIHKRIxCqWK7LJVVXFGu40aZrRhZZUgm8BAeKC1GA0Wc0Wj3x/Mr2mBN/FuRns9/1i7eX7ky15cvpyd7KiqpC27bS+cBxjPXIjku39VkllnJ5OcJ5UQQjLVk8ujniMpB8p6aVEmfYl0dOThlZJc1F0CoDgILJiuNly6CgU14z42nx8skC8oO+HBlSfEdDwqpMAbObApWAeUDPauBfPxWf4uwARWQf0pI3t9kSlBPMCooqn/frzhsJRdYykL9dBAVRGmyi5MrZtenWIDrYEh2qd7p0cs27PnuGEPx+aCQ8QoqeEylp6ne9hWxwMmevNGzelsqiauUVWmu+Qpz0/qVwwMXGCOWBEymRrCGixl6wQiIiGd+zrPffd78ITQEGqRDzsF/t3b0+St487iDCn8fzkpz+1Y44+2rneTy9/2t7znsO9u99NN93kgODoo47y7n3PPvdcqkTc9o928qc/7VQnbiJAxD+cfrrtNfc1fmxf/erXfDH4+Ekfs/3nz7enVzxjX7j6CzZmTLOd8ncn28dOON6mTZli48Y2Gxh6cABBULlbcpG9cIpOeYX3YEClz2s1THTNLd6l0fn6IXi1gUEP9NetWW3tba3W2FRndbXV1t62zbZu3eI3HTdDVXWNdxhmHOvq0adUWkvLWJswaVKRdfEAvH/QVr6yyqtH3pG6Af4k3YeHrQNVPXDNApMMnuA93cmmN0RaTE5cJxLja5LSZFC4iYSzhV+kmf+wMtsulo8yKt+bi7X9RssyHIXeguZuPnmmngzOL4Z+04u3em9RUfNsxiAi81Ty9Yl8xw47+qQUQP7znVNSwyfPGFQ4sPVu4zuSmwTl1oEdO3z7J3yqy/75LjQRvU4LI9gHSGzv6bLPXCjiR7rTrl24Mmllqmusf0dqrpNAQgISgAj2lWCfzrVUNCKF4sdz4Q3JB/rGi15ycTPDUF2FID+BiJMvVDbf7PbrkmaJiiHXAtvsR69BkzwbcgEX++GJgqoqL4NCf+MecueXmIRTZajaK72MCWPtE6/4p56NKbPrvwOA4KEokag9gYXzTv2i7x/X0/XfkjJYXJZc/VzahCAiQEAEhyYQcUOACFx/FXwKFAhEaCjyBtjsDCCC3RKlhecUyAMkyGCHxuH1tQkRqApxyZorR0yZD81I1RIHEnljNYJ/DcOxZq0nNVvL/GhfXVqMCTCx9b0jZ2MHElCuKs1+GhKTdyPShnoUIIJOyDwUFApA8FPPKdAq7Vehb3s3VRExQUIwDYhgG+L3j+ZMJDZvlT6ba+I5bZzWGIOPv/tkp93cUR4ia57X+Avs5Q3w2DlpXBiDUjtW7Tyf5TLLm9QJPOQg4otm7dHRWK5SwfDarbXpyDOCViY9Sju2JF8T2yUdqu3ii2z2jBnWHraZcPLJhhPocj/hAIMei7kP0MB8TSCKTap3SyYBQCPMgdTojLl84udHAonVFy709x97bSpn7cpNKr9eRjNDbfn6V8LKNTUOw8o8D/ZSIoBmk0EV8QRvoohIh5gy+GZd3rm609r+4Y93aNLY91x1eXj801pjwFoWJcep0UBE5+cX+Tw+5rJUjWm7+Fyv7gIa6qprPGnpa1N1jQfMJM+8x0FVpSdgqOaz74AHqiluNUqMEg3mRItl297JGQfKzk5fo6nyr1n1ilOGmUM9u8+63pguTgVkAhI8J60DvytQ43dAECBBWowR+sF4r+hJxToY66kCfXdi6ulxjSjXEMeragfumHJvUgbdk4Nyk4rko1u8R+KwqIh4VrvS4wV/5Bnq0hsmXsude6QjcRYCDwnCFajG37ldresucheq+Bz3jRuRlDgzaUxKdyf/WzoVHYP2oxCLB5BS0txjkIgV0rnLQETEI/n2i+MLm3uNk5gTxXtLQISezz/v14RAQYypKlm7OkbFNAJTuna1XcVMfF76FsVifr1lIKY4Rzpn6qO2mwEu++VjjwxBHyEQVBt3lebkIiDBkahOebmqOOnRr0FCIpVut23Z6mVS0U8ITlR9UOCnwMYRYTRi4zWy9Q5ScCyAJxcHzI3LPt5z33123/3fs986nekT9tDDD3scdsedd/ohAyLm77uPPfPbZx1oUFl49JFHPdi66qo0+Xztq1910TRVCjK0+P42jmlyEPEsrcLDbtQ1ETNn2l5z53og+p3vftf+85e/tCVLrrP/deopdtPXbrEzzzzTfYXx3j3uqKNs7mv2tLEtY6wcwVzfds9mA7AcPPnNm0AD3X6hM9GivLOr27p7khCK8+HZlPIKe+GF5+35535nZMGbmymhVnkGHBBBQMr74MmxCJFBZ5twBsePn2DNY8fa+AkTPHOS3BXq7KWXXvZqD8HkpImTvDSdbAm3j2gep3KuJkcXkVUCTloc5MknusigFNZuIUaLcrHEXwKg+aRZlOUyC01tQGEAACAASURBVF5NZJqIvNwazkxC1TgiebndA/OkqYHm1d3d5bSg1CEa9yF8upOOR9mI9DuZkcqi3Mzvnv1Aj1JG0zZcsXZ4QHDSKQmEPHBHCvihHkHx4vuqK8uLPhEE8GdckYR/N1y41ifhiqoa79bpnardOjZlWy66bg9/3xcXvOji7GSjXGbnfDE9r8fXP7/OTrsk0a++/aV2X8D/9vzhXrTfvqbLM4ZUubRtgQioTe0dqjQlG13nTW7Y4FoMt5mNLteMDVxVoMIIwXZ0VwXMeOaxL4ETAqEl3xYVSRWHrKpQENSJOokcRSvjSErJ61E2mJ51vX2z2bwZZnM/aLaMCFkORBI3a4AEJvhbAaoCePE5CGT5CgWhAhOxrcm1qXwhYfUP1gipmE2escFODz7Sos1XpW8VBop9euzXB/rTuAjxAEg8u8JsHhGe9iloN4AIgQLeu0jJW2Xq431X/mRYD6FAGMAwWkAo+hLDtDsQQZWBXhY8GA5l2EtBhK4uWFaADx6AiGe7hpt/afinUwgLEPHJw0/1ue32/wxluSxo80qCRNA6Xp1PaVcAErpUBFj0ZTp/qv5Il8L7Y3sCEUm2uHMWe/jOGvkb1Rkdq1ICAhG7A1lsZfpBB9m+J5xgW/bdx9egR5943A47+BCbMmmS/y2OOcEk1FaAw9hxY/0eAjCoBwRC1F+vWGGbt26x1++7rzU1NiUbTQUWZWZP/uYp29y2zU5fs9FqZ8wwVanYj22HHWy//M1TVn/BItvvpJNs1ox0YgSo+P2Zu++2ngVn2lte/wZvfqf8smiNrIPMb7PmzPEgmeRvwRwfGrJ169ZYd1e3TZs+0+cT5lHW6d6+PqOR5lMf+7htPO1k23+f+R58E6xX/Vt4IJvZb18zx7adcprvX1PsX34m2L/WlSvtrSedZI0zZuzUgYbX153yCdt/n/2sqaEhdSBGrEumu6zcnvvds24ScwDH1zLW51TWWtZIHqtWvuyUzplU5seM8TWTB+CIa3ft6lV+PmbNnuOVCyVVoOTU1dV7ZpZtYMIiXYVAhOsiSG4VlZpEl/IETVCHlJRlzVT112ObTFRdiFfjvOf0F2XL9R2swayTTlkKTYSSfwAMDG7c0CQoWhJ4i1HgTpvhzuk9L0KPmc5JmVVWVO0U2PJKsU8lfRhUcREY0Fq+032XrfejAZTi8zQ5ZY1yE5OoWGTBfC7uHu3eFhWL11LyNnXkFl2I8+XUHvSmYRjkNDLvjA2FaxhEjNi+LHwzU5I86VnQnuL1AgDlFYtMpF4Ixf1iTBa0bA+AyKOgSJUcJPupOKkUkImmxnd77JUbAKiJc2ho/DukJ8l0ENLc7GreLPvaTTcOHXjgQX7TNDY2uODDuxWHwFrlEfGyCr5Y5glMUAcKBzHhMOQcv2hMRlaAVuV8Tr0luJh1U/FTOghZUEozAYhgUPAHJoBR5pqbhskpBxGf/AQg4qECRHCePv7xjxfWXvRR8HbiNPUwsyeeeNJuv/12+z9PPmmXX365U6C++93v+Gt46wIiaBH+wgsv+CT4ob/6KzvmmGOczsSJ4bNr162z8887zz7wvvfag8uW2YIFCx1EnHD8cXbCMUfbvL339u6LdTVVThnhRnVLztpamzhxkl+gm7dstanTpttrX7u3DQ4NJWvYvn6bv9/+LowBxHS2IsJeZx3trYZIFpEvXHcLugq8eoAJImoEek59qav3jo1URnq2b/eg36s6/f02adIUd2xigXCUW5YEcwAJVZbkQsF4TJoyNTXFaWst7FeZnGicJMu6vAyrm1WTgG5WcfqKizWuodIJie92nj+9MTLPbecNwxn2KkCf26oCItAQcI6oxhDYY6fqYkQsCgfJ+HfZjmh7r0xbcmpIrll8zgPoABGAWkCEV2cGdzjd4PhPDlMrHrh9ioOUYz8l0XC6vb56ZYcDDMACpQxuXLZfXVsfVR5MCxKQAERcuDjXEJjdcNEqn0fOvGqW3XDhS774uQ1kNWLmATv9ipl229XbvGKCS9hpl6aA/ZtXtqZxwOHC3RoSeHJ7xiF0Lt1F9ZWFFC0NlT8XTw8MljSbqygWHD8vlNMJBJiAvZkeQuykueA6vvKrqRHepZ99IHUB377drrvt+ojWFWnneghFhyUtjz2kjWjyTRGRKsMfouGK08Km9UhFn9m0JiyjaBoQAYAQpak0G67ANTDP5LnDIOIA+7X971Aqi9IEiMDJaf4NK9KXqvoROlZAxLNZR7WDyv7J3+YgIn/EYZc6MPGWRerrEMMGiCAjLqEzFKZdAYRdTfCjPZ+DCLZN8CzKkmpFAhEKoqWJYHvDCqj0+xix+OJy/sQ7TrHv/PKb6as17gJzoppxSeg0fir2UlWI4SJbegE8Imxaqs8PEPFsVGy0SVhkOvWlVJhdjVVp5/FSKhDNz3aV9e//wpX2tre81X728MNe7WZ9mjB+ggt5d/Sjmep3AbInXYLK1IYJSXeX04Gkh4DiJH6+OlRDg4Vy4wFQZYXtdWMOQUcezYsLzvB5cXYmsC493rLrv+T9E2gox/pM00sHEFngIOqJ0y+r3DoiUcydQsIWh6ktrDMkvqDS4kjVQyWUgJUqcVBOCHR8LlOS4uzf392aaxCVWa7X4ZvbL7/QaUg+v1PdwakOym95hVcjaqFlkqBraEwufNir4441ZowHSZiteLNPwA1JS5JOYRTD9pWkFG2WtYiqA/Sg2XP2sDl77GGvbljvSTnWJ5JxsqBPlf5UxVXQpySZ1krWL2+oSs+nxsZUFQjnG88eZ1ReZYyLc5hlsxVkFkY4wfbIKUWsQWo25447oW1T0KwgNW+YJ0vXxCQYsvraVCnJA/2i4lDSY6vYz5LmZP68gudwO9L4qHKiBGYBqIJe79ci7IBsTH17sZ3fByKc1y/QIG1HFkx71SbcJh3ghTWuKLkYC5XaLuWgrvT+Kq0kjEYDG/F5ndNsfHwbkTyQC+WI7ylxjBKw1LHqOuIzOdjz50vOjZgk+k5Z7hcayJxONcrkWfaVG68fOuKII32SasDWc8IEv6DdhYmqQYgphZ7F71JVQI4+TI5UIQi6Qej8jYfy5ImTbNvmze7uw42rgE0niH0ioOFm5wEAYdKEzsS+MF/1ExCSpY2g0+3QGhvt/u89YA/88/e9LbuDiIce8ozJXXfe5RfsJwAR5eV2+HvfazfffLM36Ghv77D3HP4eu/rqL9ozK1JAAH2JB3QndRJ0TYTTmR7x4Oiss85KwurXQGcqswsvutjedtBB9sEPfiDZZA4O2I9+/BN77LHH7HNXXO50pn1f9zrPkgMkqEQo2wS1BIBAtYBjJ+NBxYAM1TPP/taaxjTbQQe9zY/x5Zdftp5OLFy7bEwTNnAEgRtt08YNDiLYFyY5AkPnrJeZTZ481Sc7ePANDY3uJOW9KOrq3DVr0sTJHlhyThBbb91Kkxo482gK0uTnbg3Q0ioqbMqUqZ5haovJl7ECsFCJkEOTSmiqNPAeTXL8dI5vWLLqIhYfr7jQ4wLVJKLPFdsKi74iW+D2pjtcl8CCwPOACHQGfEeycYOGRV+D6CAb11CiiyV7NP9+ByTQj6qTPaqlrLsjcxaGwUF7/zGly9nIO+qWa3pSk8yoeKQKCaLEJEaWVuHsKyfZNeetSrSl6wjPhvtS3Hzp2iQKcyeWxPUkcODz7FNNTZ1Tk6iS9PYgVgs+b4AId1PxSkd/ASJ6t/fZmZ+bVezs5Z/9jV93TN4EEF6REKWpIvEzC45keWry44ssQYG7XZCdqfSFXCAibTwvCfB37sSUe7TyGses0sLw8ftmABFkpRUF5pUHfUQBJ30XeAAiCEwVgOp1bUOVB0WZCmp5n7LlsbsXT0lUJmkj5AKUg4hfn5X4Rgf8OEWv3z4865gFBSJAhOT7Ryn61KFq/4K/f+UtASLApbHPy4OWk4MINA06BEDFHxogj7xSR/5VGjzzqp5TDwSuUlUteJ3vFpgoQERstj/YXJ8+4xT77s8CTGi8pVcQGAAc6BwyJjBRS8+hdpf38jluQxWyoqG4GE0am+htvrvDLl5T1UEuWGoBAojgNQEpZfNHqwS1LrrI9t9nX09wkJiBPsMaCFCHYsO6x3wE8CbohUIDiOCn27X2bXef+u2YTlDlC644O8lzbpFJttiGbM8ldLzd/SPXdORN5vhU3VdutHHNLdZQW+eBt5MUA0TwOnN+4q7jfsP8k97Ae3ggUhWI8MSf9wvo9YptR3dX6mIN6AkQkSqcKfs7dPZ5I3f8mi8kCs6lO7tN6RIpnXXbLrvAg38Xw4aLECCNI6Ey0VTf4HQm/18f/4N2CxPCE3OdnT7H8UgdwVPWl7lfDVU9wI5mcMm8wopeWNIQ8Jz3yApxNdlsnztiv1RtYLtaT/luVQfc5RBRdRjZDGsRhrPGTndS76UseFSSTtvle32djY7Youf4DsWcXvTRik7P4skXgmvXiIRNuZ/sRH8uslAR8MoNcZfi4jjLTmMPsfCITHvskwJuAS/X5EKXDmDl2+deYF1D1D8KnUhr1y7viNhnBckCafzt1ZmoRHCuZE6i+yAF467UTmOQVR8KzQznehdUpQJQZDs3AoClXgTDr+ZdyUXrKnmdNxdVCfV3yCsIVFC03RBG+7US+1kkiOOzfqzxHTnzI9Gbk83+7h5ljz/886G5r907RCvpBKoEwgflV+x8TZxfUIQHrcipTAgvKQn29hqdcCmFcoNwU+AKgCsCdCbKh9AonK8flB4+o+ZZBKRMtKtXr/YTCV/fHSy4SUFC9KmIEpPrN+rrHUTgofv8Cy86YABEMLHcedddLjalacfkyZMNFyW6CX7pmkQ4vuoLicp08cUXuZsPQql/+7cf2fve+1632Hr7296ehNWf/rRnDHBnOvOsM+0f/gFNxFwfkxkzZ7ioG5DxjVtu8WYghxxyiHcOxCno8osuTNzXMnhoFZ4dZ58QxgKmuDl5XTZ5TU0p9weAgneJ/SzjygRHGQ/6CVUIAAkNR1q3bXHb5MR3S+XwxqYx3iGZbVFqRm/B8T//4gvet4PxBHBRnsTaE5cqQBELANoJ7Gg9eAwnH6Fztgt/H2G1RM/edC6cKXRTlmZTNPHkALSYjIIn6i5RmXuTyo1+3cVNXpRiQ/wjrikuSginacrGeXc3oa5OBxEcQ8rkURWA2z8sttICSSDO+EsrgINVcs9KIEK8X2+m1EWTHFzEyu2ojyYCwQPfmegVofb2Vjv57DQR3H5zLJhhJ8diC70sfdd2O+3ilJW/9oI1du4XZ9iXzluZepdwMsn3oY3wHhPJo92PAds6X+QTiGA/AXw4pQAiUhUlBfaqRHDcZA+pREClOv0y5VXNrjjj6UITwbDoHme/SulMHkgwHgQBlUkU52NjQ3bFzZLpioeSN5VDn+QzSPxUZJi/R+HZGrO9Zww3RRNQIJPfYTb3QLNln4jNSDxLwEmwLZBQ+jVkwPWcAvZSAbZ2SSAicM7JcxIVR12SARH0MRDV6cRF9/jrv74ygMTNCUg8G3RwnHsU3AMi2EXppudGQzlxNK47Lh3XApn5Z+CnJ0CEAmTRVnRYChR3nZfe7dz/e18kHFJgLQdafUjuRLg7FZ5kUZEQiEhttMzGjR/WKYxRz4u5Zr963Izsvj/0RfyegwgGT2Oiwp0ACUDicTMAw+7h/e4PVSBCFRrpTR6Kj+UgAlBVCibaLrnY30n2e2xLSxLwVlX7fUVVgt9Z52R+QVXdm3t2dLi42p2YABL9qXGm67PcqaYqaSfQTODeht0ygUB5mc26ZsluD4rKko6j1NZ13G23eCUCcGODO3z/lHRRB18SBMyDFZWpCuFUywADZKo8lo2MJs5t3b3braOry/8DjAoQEXoydpaKwMBZC0fsd8Xia3xsqkNUvbuD2rro3DTXEdzUpKCeBB4B/firFtvWC87xeEMVlibX7DXa+HHjfF7nQQAPiOA7FRwxr/MgYHT9BI6FQRESdVYGImoapwSaxz3RZ6nQkmb0kJScSsGY96QoK/NYSbaynF93QYomdE4dD1q3KgJFVlq9lbgulFGOeMw/4zTctH0l4mSQUjgAZSDEnTWj34VbzEI7D70F+5kC+Wpr3do6rGcIcw5lukdk2XM+v7QfISYvzdznlQ1vuCdqDaA7rvs82ZgMl7KO3b939hr5hkIfMAqdiX0R+BMIK6o5so6VjWyJs1IeKzsbI3N98j1QoJ5n/zPRfE7PypkbohUp5tXRlFaEeF46Ul3DOjfahlfHMmAoq2G2pcpLPlrFNRsJ1d8LIhBWc1O65VUm6BixIxILRXmlFLVQzqPcR5abANlFOgIc5RU2ecIEF1lz80o8zY4pAwDVhpsc8AHQIHChCkGQTfCCrGfQA6wkzBVyX3r//fb9ZT+wO26/wz5/5edtxfIV/voll1xi++y7bzFp/OTHP7YH//nBoiJ1080324MPPGA/+elP7GMnnmh33H233XTTzfbjH//IHnzwQW9Md/75F7hrE1Po8hUr7Oijj3E7WLQXB+y/v/3qqac8QKcd+vRp090N4cYbbnAf3uOOPsre8Pr9HZAxrDXVCNeS9zDHSR8Kxgd+JaVGqgT0tQBkKMDlpobOxTagMqGJIHNNwNzZ2e4AoqG+zsEJ48Z7Z8ya6U4+ZK2rqpmwUoO71vY2r/AwpoCJ7q4ep+mwbcq8vG/SpMnW0tySLO+iAuXWXtDJGhq8n4EyLk43ikmRiUvdx9VNfISXsLI5wRPVzewXfIi0NTHrhlBGSO91ap0yMcE15dqB9+quSzgGZcJqQARlbm4utAFlNmgV3usk+UtLPO0AricBY+em1jcUIIKFUpWInu09XgLnOxsa6j1zD3jhnNaQVezp8YCf/YjG7p7d8yY1Q2Y93YCIRHPic/w//bLUx+TGS9Z7tjJRsrC1S83rAAV8mO+E6kBFA4pVVVWNg4gqF0CnfeQ9vsjHZ6BKUYHxpjtUQ8or7JQLhrUKgAjuM7J0uIaRJdS96J09Y9+dfoDoiqwkQUV1lV0Sgu+RU7SAQa6HSCn3sz71Ld+3Jf+oBg88SzQ4YFYTUb2CQ7HDwCaxqXnzzOZOChBB9Kw2wTkTjEBTlBg2rzS0ou1SXbdSnHpeICKYVoCI5d5xOz0OsQSIBCIOt5ROn/DjkVG+QISCtkfj86IgASTmohWFphVUretCZA2IuDLrBLYoAvKeyOoTtKsqMD3cmLaGG9NfEkRwCMT3qmMJGBQAIY4R16a1sT8KXtMVnkDEpz7697bfTbf438BZgZIRIAIQl1OZSqs2JZ23XwmGocb5TwESnG1RtrT/3xp5kRdXRCmIaL90kYuSyWDT2BRuPUkM5hoSZtxRPkfg5obGoKzM10mSOAiIqTR4Vp0GlMxZsmGsrPS5Cn0EcxQghITCjjJzEMH4yrpVu5q1AxkBInqvvsIDHIJsHKOaG5usfMhsYDsW0KmJpRyXlFRxjn4VFdtU8fYGlEEB9bkx4gHot+ghOjq7rLOnO9GZgn7FMTl1NHI4fWecM2JU6758vQfUFRdFA5WSMc//hMbEglpRmVwkGy763Ih3I66mAkSjPLp8s7aNHzvOtSeM4/be7S4+pmrPfCf3H7ErPLbAVKYpVZF8LQRgZLRbAm90jMzXnEvvu0SVVtbnTU3JpSkEwr6DBKlh4aoYi+9UYpa3iNY0AkQQ/A0M+PjwcEE0naSDeqPsshqvEkcBdoi/FCvxu9ZlBefi+rvdehxfEUQHdUVmJ6SuiBc8QA7r0JwqI/qMsulFxjtzClIGP8+O53QdaUYk9o4MWlF1EI8/1wkwHrvSGOx0CeU2pVFNEFVN3+0J8Yh9fKzD1jQlNbm9d87G70Rp2oX7ku6TvJqjc6AAX2CjeG92fHnVIa/EFM/HAfs5CiDj12RmU5yfM0kJ+M5C7xwATWwfVSv43O8FEc//dsUQotsUyIRAI4J1v9B7egq3pRw8qCU87/ELN7Il7JgallHapWlNP8g4yqNMVOoNAUiAtiTaCoEuky03Q7IfrU5N6bZvTyCipBzz8MO/sFu/hcIuAYw999jDVq5alSa76Bng41tm9vr99rP3HX64XbsEvnayLDvx+OPs/UceYZ/8NPX04Homk5siC/1XH/yA95d47oUXk3i1rNw7CbIIfO0b3/SOjGSZvbNxRaV9+hMft7e86Y1FWZGAjmMfM6bJm4Fw0tCNIPRiH1988SV77Wtf65x2UUiwtqUSQwaKykxnV7utXr3Kz9GYxgZrbd1W9CjYsGG9HXTQgQ7QnDdo5Q5OyiuqbO269eEoUeuTD9tERN/ZQcM580YjnCOqEtjKUo3wCysmErkXjMFru73NJxzOi3cmjwwL2/UO4wACX3RSlkRVKoa/QPclnZU1OWui42+h6ryqQcZON5nKnj5WQWei+qAmbNDG3N7U7V3pSdFr/X09VlWVAmL+A+S4tsjid3V1p+qPl6OHnabwsAaMffCElFP+2nXJ1hBQBnjDAYpg38X/+IwHuClclrKy5GB/ckDiWhCIEPjhunNal4uWE9Bgu8mKNgUV8KapPAAiKivRiyQg4R1kI0CRO5OE1YAIVm7+4dQFZe2MK2bYjZeudtApdyYCHO4XsnFp7NPkLLDlGbwAEezYZV8eDq41WZ9/yn86EGV8Ft+2ND3t+2Z20d9/xI8JQHXtN2+Lj0R0LxBBMK/NikMvEPGB6BOROxoBJAARwiwjpSXDolyJb6X5VhCauwuxRwIRsXcHRt8IHd+JgUrQSvCYH+UPBxGtZo8dm0TVLWWJWyMQcZiiTUW3apgnrYd+Pmt2ZYmpzf+KL1fhRdsUkCDAlcf+aP76Oy2k/4UnlKFX4v9QMwM8uA5C25MeIqoFAAnE2wTi2ufnTz/VryeBCFVQOOVF12x9SYCI/tDhVsX229vMxsgdStatASJKA+k/9lABMgq+RdmKNh1/0KbaF13s8xNz4xHvOdxNPNz6vLLSE0NQbbzJZHmZJ8a4F7a1tvp96BqICBDxx/c1N/rTCMQDNmAQETRMvjrZugqgjXbspTSg2q/e4PMOgfzY5mbvWUG2Hj1UX09am1OSI9k8+vfC0a+p8eZfzFvu4Q+ooRKJhs7d/JJOg/UP3V0Hc2lvTwEiAD0KQFJCJTlA9Z55jjXcdEOR1CGJNnT+Rbb9ysutZlGyeS21IhYbsPPKRYW3f/OlX7BF7zFbG9fKV6642I+L6gprOACCxJ0ot5wT1t714QRJxWFM0xhft6SVI5AloPcEZph1MDe6q2Jjo6/7jA1rbP/23qLjddIWljmQlEtT7uWvfVBwzxrJ/qi5LtcO4EBiadGnCh1D9GgoumzHvnmloarKqcnEYYAfgQ6vpsRaLutWXdCehQ52CaBJCTsxTbz/A9agXB/lya5bwlyt7cp0e6JJguegzSiDXlCqSrUcAbzYhscTQcEpKEeRZPQqecRrrPcOUqKaong0T0yOdsMWNqWiIgXVh+NzIXpQ1VSF0bGKCVFoInah8/DjL33kPSNKbWFD8yJKmNO8s/EQMBMocK0Ij130oVCzOL2ft3LM0jWrmWFOTVKCmGPmPtB1xmdVxSquiawr+WjjW/bko78YmjBxovsJw+XmZhDC5mJ0B56GhmHLzOC3cdDq6cBnuRmc61VR4ZMjVQnn39Fxc2DA/fx5qP06kyqBH5Ms38lnuKm42XiOm9hvPPQZUHrIwBCEZhcAAAdxM1UABuj1++/vglMm5tRYJk2AVAymTp7sA0v3Zrr8MSG++c3Jz52JZePGTZ4JpmcDkwxBNlQV6D4vvfiidXcDpmptyuTJ3uGR/X/xpZds1arVztdj4qX1Od0M/ebr7vYglt3lpDCOnCwmU12sHDdBLPvX0tLs2XMC4PHjx/vxY8X5yiuv2FDZoFc4qGjU19W6JoIsPIEn7kxsm23Q3Ki2rsHa2tptTPNYe+75F2zu3Ll+ExLoch5dXDbAWCa7r4T6E/cRYONN5MLFwsvsdNNsbLItmzc5nYnvoqLhYhw1H5PwJhPbOxcyulPrd4EGv2HCpcsbwsGJpdQLc4EKFt7EcWMKgPCZvHGPW/K51mK7B90qSdPLgaCVyknqrIxtX69t3rzRrz3X2WgSKocq0F14RaOJ8EY4YfHKQnnUSYlE8k9fq0ucZom+se0dTHa0PJK7EpWOdJupNInmgIwfQnAHNztSVs+BL9k6r6SQ+RimM/F7ApWp3Iywm0WrqpIu0nxPRapGVFb513v/kahECIhAZ3JLbacvp0WfMWIfAZJUVlgwe7q6C76yZx2wZx1M+hFNSvSJcJ7zQL9XQK7+Rrpvhh90SdNEGj+dKpHY5eedercvyNfcEvz48Vm6WRQjRQ2SUQS1aN5rzOaeZrbsjkxCoY8LROhnqVZbETg7IT13CUgptNAKYp37/4KdZUkxLV2EjlXVCHVTnn9f0lUBJOh4PWPD2p05/YAIji93EuJD0mmo14FkIy8MW7tyCGT522MdUQVAWXKABKP8pwbSoy0OgAiC69Ju1doXgISoVtov/T0alUaBr061fvJevV/UKAEYgYhfRUWGbaiyI7vVP+XYVQnZFYgQDW00jcXmC89Pa14A8TmzZtvM6dO9YyyBCb0KSDK8uinBKVWZqTwQOHf3dHvVQZnWlPRgnugrKvZQn3g/+gImF4GI0c6XntsJRHxliffr9caeDY1JrwElksnK7Zh3ONXI5+UdqYICgHDxslGlTYkhTwTGpOLVlqiOuPPc4A7r7OnxqndrR3s6LswXahLVlPXSK9ZR+fSGdmwPy1VABGwDaJsLkzubrg2xFXVsrVek/hDMeV/75Zf9d4GIxRecY431DSGwrnIQ4bSjujpbv2G9z3tKkqh3gfeHKE+drHkvVebUCyNVt4k/WN8dBEanaeZHxoYK/dbNm/1zin3EkkhzaXIoZE0ROCiywKx1YZtPJUFuSqIkqRovg5EiA10SrCe3xZqiSlBKrQb5DQAAIABJREFUfRIlSpRjZaTzJJ+Ss75uEXyGMDytbdDYkkuR1ntl0XPgUEprKq5P7W8GUkcADmx6x6SUxE6Z/aBHcR48KSxNghoDqqNytlYVGfcs4HYQEfGEnJrK+ZuYItwotb951n/4GJImIj8Hxb5m2f9iGwGeFQPk2yyqBUHz0nFLO6HP5LTvUk2JwJt0GP53JnAvqhAlvR/yJK+f69BRqD9KAXBVRcsqcDrnxTHJrp/z8uQjDw9x4cLBZ2C8q2FDQ8HbEz+wQIqBmJgQQOX8B0WT0daFxHMADE7Q9u4er0QQIDOA4iYyUap8yO8SnhE8qzmKU6zYJy4WgjQNVASogAi+gxIlkwABIoJffnewEu/jAlKZzbMtGRgpgsCw4dIJ52ITf3Ljhg0ObFgQdDGSuWGfFdgW/QWGEn+e/+y/TyA7dvjnGUuOmc/pP4EioAFgUl8P3x1f62qvLABuCPY6ezqc0gSIgOcJhYnfaarDPgJYvGkKdIm99nZg09be6c3sPvCBD9jKVa/465xn9gGLV4TUHCsZDIJnt3KrrPJx8z4fcS24qxacVXizZebH49mWoFoxfpwDTaIqg6m6pPKsymS5xZhftGVlDm5UWmM8ddNropNOowARZWhDqn0S8Cz3jtTfwqlyoSsohFq2wzo7Wq2rq8PPB8fHf64zAuvOzihHe0+EVM72azToTKTv+gcSBYlqghokppsp+WdDB0qZrJKultykcFatLLlzQbMCeMQ+0rE60aJo4Ja6e4r+RiXCG+X19PjCDmigyRvdNzkRVCOoRDCvuk7FJ7k0HskBiuCkzBfAwWgWxPvYTwT8LKjeqbw3zl1Mhqkxd3K2UnauKoAeFAWA+fXf+fsshlGaH/BA6l8O+7xFuogQXI/P6U6xCfAHDwXQEsxSLVhpNm+O2dw3mS2j+bO0EqU0JH2W7Ui4KzAi1yZVJbTn4fjkIGKOWUNtQhdTYkcEIk5f/hV//uvz0zGrCgGImN+5wgYaU7voDZZ2ykEEOogpiU45f264ORENCUSoIiEAJbCj47g/7aQC67oMREgXIcwjKtOfEkhnJ3OnX/menCLDGwQYJBrPn8sYWTttq5R+o0BRlQkdL9vXkAgwCFSwje/ubof/yNc+Hu/Pe83zlCoRgAggQGkDvk0XnFfYSBO4Eny+8fUHFC5xzAk19CiorbVtba0FvcQtXfv7U3+IEPfKjSnRLxOQaPp8EvdT5RgY2mHjrtq56ZwOVWOj8RstAB/7zZtT47VwLWJ/HRBEdUC0BZ9DqTrQvLOK+QUN5LB9qidKmGV3DDecK0O30d1jbegNcMfrS/TTpL9GPxEmF6zjA0mkS0VD+jMfn0iudW/vteqLLi1udYncdaybL0muThM+f63/1JQApe1X553lVKa6mhq3rp00YWKKTbq70pz3mVTu67rg3EQLotICsGpqsjoSaGTy6+p83zhOgT717mDt5z2eQO3qspax42zipIm2HX1FRvVWJle03oKzvoskG+9XsiyPcRT05dsuss0ZmPB+P5nguDQgVeJWmeUCQESgraqDKkuKlVJ2esDq6xLzoAARWSMz0YB2d9uJHl1UPyKZpbV4BHjIRcSxUY8TCPojIz5CF5CxG3bah2yMimqB6EwBInKBPJ8fFUR4fm+4AsL78vPk35sL3kv6PBQyAVVXommyvk/BvM5bUXHIjz8TSqsao3ETCMyrSQKwXlkqrGpTPy5/Xway+FuCfs0DMgYQ6NV3OSMkwImAS9nSu+4YwooUqos2xsmV4EK/e6diss9Ze3AFdXIw8EGJjLGCy7at29ydicw/ASY3ZhrzNLHw8JvMLCgl9UV5iW3xju3QVtxDP2gy4fZDcMtFgLCJ/Yeeo8yDXzQhaikdNJ08DYwDGl1wcTNyTOg86EyJZZ47beBmgxtFlJ+S+09yHkpOFknUBIjiPYAh6Fo04nG3o/p6P4kIgt22z4FVmXPTm5vH+IRH92IC/pdeetGrDzyq6irt1Vc3eDmaLHVXV2fizZeXWes29BBjUnVjxw6rq2+01avXWMvY8bZla6uDhslTJnswqZ4OCKsRSzMuVIAAFGSSGOykDagf7t7pwW/vMDALQTQTLwjWA9i4kXMKEhMHFDfna0YzF68shW2bn4PITqjy5SI2CZ804cZ3SATm3xcggnuboJyKkUAdv7s1avBJoTMBIioryz3jxdhCF6N6Bl0Jty6dN0BFojXVe8CeLgW4yAjXEyUnB5E+mcgDuhBLJSqQrm2yJ0Nu8QhQ7g1qTwIgab9TNUN9IgAPVJtYuKlcOL/VNR9cz2UOItgv/kYEDaAQoMFvXnQpeMwV9K8oL3NhNdULrkkeC76wh5364f/tCyINfFJn2nBjASnGvekgnnsVzcTAgF377bfFtJZTmhStS/3KWwASiJPVa0G8HV6LMsL0qFhE92bfsKoF2qRAxEyzZahchU8EDABw7wzbV1VCoj1BEbBLFZtz7dkdpZhj1wQiRF1SX4gDlifRNCDitHfeYiZpRwyBQMRjwYkSCFHnZQcRfEbgSNG/eiUwbAIP+hm4g6CQoFzUIbkh8ZPNYBPx57B83V0AoOoBZ0tZe4GIZJb9X3/sDkT4uhDH/1//hj/skwAJQATBuFoM6vIQJSsHEa2XXOwFPuYimsh5Aqiuzt79znelCnzorCRSBgRo4WW+gALrnam7u4epnrF2utarv9+arkz9SLZdeIEH9S1XJjMQHqWgYTQQoQx+75VX2OwZ09wKAdBABYL7nm713Pe5tasoFUxGXokIEOEJjqggMK8CIArTCYKU6mprbWu3La2t1skcTsBF9dvno/Tfe+9YmfefoNrJmueuQuXl7lJFFYKKC3SoygsW7fLEbVq00Lc9+coE83IQgYnbgoVnOICYMXWaVyKqqqusNax0t5ySSILdF5/vYut6bNB37PC1DZoyiSkXOVcncKFYheNgfRG9Wok11oI99nyNB5i87o+iyo3RRVWiiBPfqNFaRvVV8Mh2dS0wHgUfXc6Y0eSXzXtFSEFo6FhFGVImWWuUGA+epNNjFJqNJ5PCgl5rueIanP2weC2+V6Y6akAax1wafO/0d+gNlFT0FgAYszQ0+Nq4qypEMabQmjIXrfwCKZLEkVn3JHGMc+n67J9j3/lP/KGqS2xwdyBixEWZ2bIqfs0D8/y9uf7Du5dDp8b1KGxcldguBQ/5Nor4NKty7FSJyGLYERUDXXuhaSnoEiXNAzVmYpDw/bkhAH8XyXi5j0F9/vcf/evQ3Ll7WVNTowc/KbAd9jqWLajTXBoahltgZ0LsjdiL4ioQQSE7SSBGpWDdmrW2Ye1an7gUhLMz3nANX/ne3uTXXFVVcNU92xG8bITVaCKkWOU73N0gm4Q50GnTp7ulLHatIy6cOCa/YXWhhOhEvL3iJs/ENQ6QqHT09tr4sTSsSSIn9bRwhBfCN2WQCFB53btHV1V5oApVDE4/gRzHTJWBwLG3O7lDUCrmOTLj1VWpYoL+YM3qxF0nQ9LavS05WFAerqJnQJ8DCIJQMsqHHnKY/fa3z/qNMWPmbFuzZp1nn9eu2+BjO2XqFGsZN9ZBCqCru7vXxo0d51Ubz4D0D3hHaoJqjlNdqBMnssf5oO52FGBA14LGxCcY8Wjj5nD3kbDSY5xFkyrKdepWGRxKxoh9UTnYJ7MQXqvEz/nQ9cnYV3iwHo38ok8ELlLwd9kO56Gjo83dmVpaxri43JvrTZrk3t7O5e3pTdaw7r7Ul4R1jY1WU50ckEBWPb2dntlPmfnUGZtrVxOrqD8KxJUt8msYEEy1IwL8JHpODeeooPC3d4ymr0R5mdVwLdTTkLDcKxfu6hK9P/ghJ7ekkUh9LpILFfxkOXVhfTvodCZABMJHQAdjt/DqPYv74JxPPOQWr7Jf9LKxC7gzy7kAEfCbr741N46UnasI/2TiS31VBSKI4CVICA4PICJ6LBROsGoQp81o0zktSVFD6CAqTgwQ8WCAEkWBwi2ACEBJBjyKATjRjP4QR1oqDUhMLe3DQlvsz4u6NOWdQcIHFFBFiKZwrZ9qLj4LiJi78sVhX1AVYwQiBGpKXaU2mKEDyC1b9RaBCLGf1ERNAe5fEkgIRChTr2z3n2otu/KslBX+0A03ma4qBeqyl/1ThNIjFvxR/sAMS/oSfZ8qLrqEeF5ju+qcMwu3JWiEnt0jI8/cFkE5jd0m0tRzw6uFyx1zX31TozsWqdrO/KFKtII17aICP+5pJSLGRGNUvacUNOzuWCuvv9Ym0tSOikJFhfeFoHJC4FhdWeX3vsdVWXIQ1w4qEYnrHv0jImhKBizDphNesSyv8B4RW1vbnHrpoGkoJdfI4rsjY22dz4XM4YxbMw5WNTXJUa+nx4XYVLT5fPn5ye3qD3ksWp3e1T8z/Tz3vLNsyqTJNnvGTK8OQcOkuoF9LlV3KsKABF9vqcAPDbmLJAkZd9Ki2WhVdQEi5AZFNVhxhSfHECzX1BT9J1R98EAr9HG+Q8FGKOggyuSWmNTImz/vbO3nJUucegyT8+lzalOAF1nyi/OeVyh83yJJqmw2z3mfhozC5J+N5C4xAec7t3BXNrs08VqwOBRrRZDKtUbVTWwVt+gPXWW+H0W2my+P4xGty23WI8bU9+j9cnLMM/4ae376/orFIgDBCxGvSjdSjE/2/enm8CdGXI75vsq6XqBQb/TrRdaprjdMSchcH6Pqj38mq2Zo/4u1uFRzojEexVp2RKUmzuMI+lXc6/pO7afAqYOISNaqGqb3jlYtKduyYd0QQQZBP1lQv/GhlJC1jBuAQJXAiv8Fjz7LJDtvu5tOyyno5qRCd3Eh08srrau93Wk4BNainSgA5T08Dzcx7QM873TCRGfqQrTkwtPklsDFyEUp1x4a5FGJmDJ1qk+Ousg0ALkYt2hYRikZrpyLnscMd/OLrsgMpPyKEfQw2QlAJKvPikKAxfPQj6Ae8Tv7zSQFvQqNBYIz+jKw/40NVDRw1kH3CniqtOYxTZ595piSfes2z5qjI+Hkb2rflKhfNdVeFSHAhM7EZEXVg+/atGmzjRs/0SsRr6xcbQ2NdOLs83OAO8X4CeMdYDFmfdv7bcrUaT5m7BP0J4AEWQcHEaGL4FwR3E+aTHO69dbe2upgbcb06YVdnSZWxtEzKGgVoEl1dflx8Hm+w6sgnP9whOAcyQGCsea68e8mO1FbWyzCKq+p6iV+oE+u0b8GWpBEcAirvXdGuCa1tW2z6qpy+/HPfmEvrVzlWol3H/Y2W7ths726cbMLj8e2NNuatesLYPCLxyf69XfEu3vsiPe8w2qqy+y+74uDUmbvOuRAa2keY4888Z+2acs2D9T5d/i7DrbX7T3Xtm5rt7vu+34x/0wc22Iffv+7vQpx3w9+ZBs24eqTeLfvOPAA+/dHfxn0IbMTPvQue+BfU+QJMDjkTa+zsWOb7IF/fTS0K2V21HsPsfEtzfbiK+vs508+HaBkyCaOa7a37P9aa2mqT30xwuIVgAhVjcX8nKvm2AWnPOHgk4UcegELq6hLgAjRs9K8NpS6hQL2bMgWf0vVCECERAilxv4SHrAFRe+bzZrfbNaW9Y5YGp/jKSJGmTw9mM3XAhT6mNhTgAiy+afHe/OIU1GgwIfoT9oVdamek1L/AhECD5VBppELEyCCSoP+blzelb40QITaYwzMSYtv5crISgIYAEYAGgEkHQcIgeGL/e4PfKLgPBhNHsQqYy/3IEDEaL0KRqxyf6Y/FLAqwAZE/KkAgl0DRHilORJIs5bcWNCmCN7/XABCxsYABtnSahwFIgSUdFzqTq2/BSReveDcBLCHzANOqEFq2kXgSdAKFYa1jN9JAjHP1dTXef8Er7TKploi5khO6XR5NWBgYDizTeXh8p17KPy+09v3xausAX1ARZk11lZbFXMidNW6OmuM/gnsM/MoSQzue6dDZnQmggonT6o3gPRzoZEWm4D5pZsKfGeXH2cvVrUkTaLhnGfXq6qT2UUE8cw9PFjzeJ93vN6O/qvXyi/4w0HEsUPJ52veaemsLZxwrs2cNt1mTJvuazvraEdPt23ZusW6Ors8YObcAGQ4PioyAD+ABWPjBjPlyYSD39E+8N81KaJcsS6Xl3s/J7fWjoqBgm9RSRS4qQJfUHkJ2LM+ElrjFETmWkKtqUWAKhAh+mlcCFqHFeSJXiyzHAWBo143ShplZiARgPl1QZ8IX2/jOMUm+ENBhOseI6YkPiiYDhELiCqv79S+FnEc1GXuEyoyIVLOg2Id0077E+/1ztxiDYgJwbFK0BxMGN6zy0qEOy+W9HSILx7R/6o0uI/z5RarQS0qKlRhu1p8J9sT3UrnJBeDRyVA29LxeiWmhM6Wn2c5cPkYlGxX48LzDiKC+q84q9i29i3bsPa77JUXnx+i2sAN40E+Wgc6G0dXaS4Y6ELyQPYeDYiRQr3vnDIcmejCGA3lCD65+LlwNq7fYHVRJuT7c+oTQQ3vZdIlkJfmQNlqz/AzwZCVoU8EVCk6FqO3oCwaZSuyymQT6KKsMpEy417q8wkqOfYwONrXVAmo9s8KXbvIuy05EYGY3QKVZjpkMjo7PYPEfjs/Mlwc2A5ZbrQZfB6AIVBUU4f2AK1Jimj4DKABq9Yq56pBZ6rz/wTqNMCDv0nWn2NF/1DXkhYrhLg4ETHpc2N4ljuU+3DmEVOvXrPOtm1ttze88U1eZn7++efdU7uuPommuWHhOM6YMdOPjWB/+fIVqWN1f6pCuQ6G7EFXl5fn5+2zjwu8t23danPmzHH9jCzQGD9NMF7ujU7TAEoWUc9AdHT4e2RzpwnPQVptbeqboUY+VLugfIWHtXfYpBoVALXIUITewO9rd9aKNvGDiSLmdDoHt5328sqVdut373HrXvYJrQn7v+9++/m+rVy50q+tt7/9YFu1epU9+thm+9hH3urOWGvWrLY9Zs+wF15aaQcffIi/vnrVquJW2nff+X7d/eIXKfA/7ODk1PPzhx+3gw85xIHlM8uX22EHvtH22WsP++p37rV99tnXxo5tsYcfSk706GX2228/e/jhh4qJ6uCDD/YxX4Ww3ujF0mz77b+/LX96uU1orreJ48fa4796xsa0tNj8+fP9e1YsJzIdss9+4m+spanOm81BnYCqlkwGUjUMi0PeTzYI5xgWdgUELBqFcC6OEhDhLixDO+z67+Qp/V21g+KDskyK1Htz1vwBIPH6luFKhPBZ3mAuosh5483mTjFbhgMLm1Q6PldcinuiyoawDbccAbwCd+kgAkRcPCehjXkhD94cdk+AiNM7v2I3NJ7pr88JntVOIELYKcAKIKLy9sHhgowkIKqKiOAtKhPFkzjO5QEiVKjIQUS+IPx3+f2lM/6hsBRlrgRE/CUeOYhg+7psACp/E1+oKotAgyoiom/dveDMlLWHUuEV2cHUlbox2Xk6vx79Q1Wi6zKvUu3k/uW+6Rno84w4CSbRe1TJdIOISJr5PUiVk6Za0bCSCnzlxbum9+xqzMqvvy7RhbChriizWqdJJt4/IKKg7ECvigp0ASJ8rk4BtIIMfnp9Muu7pTmjp3e7rx0k+wARaBByXQRCZXHnoU/R1BYqEWt/Z1enjxlUJqo1jFP5hbs/3kWy0Oo0e3bDSBBxycxLbdrkKTZp4kQHA2yva3uPrd+wITkY1SUaFfsBmOBc8btXJ6I5IECQ88JzjAN9MFLWL1VoiUumTpvua3HS1iVxuuKLnN4rqpGyvHkmVxVrT6gqoJTNqBq+wujIxL9FMJ/RghV4yk2x6PwcXbCV2CuulYyKU2gaglmiShjHk76LLH4Iq0fpEVGa9c4rCP59sS5rrQcMkJQdwcGXRjW7mPOgmJiFa00WxH5NZvrYYl+zPg3FOSFWCl2qxx1yUgrgWlo92BWIcLnjLrL+v4/OxLHvBH5UDcjE4hxXaZVFQ1LoH3I6U4wD5zc/3qKiEfsrt818rlCFa4Q43sF+MlHQfjiICADk8XYu4A7gUrbi1/85NH3mTD/Z7lVNkB1OSi5M7u/3wEsXOQOC7kABu1tJRfWCoJcMJ8G0kAy0HZrNcQ64CJhENejsrMTH3IwsJrpY5GLkNmnQVqDvhOuRBGnOL6PXQVjCui1sdH4c0VwlxL8SKAmIiHaVc/UBDwp+nbc3ZozTmTyjQTkUp6goNUt0wk8+oz4Y3iQoysSIy5pbxllNbV3KUNUlwMB/QIS79WDpWVnhTeqe+vWvbcvmzX4+oC05xae5xrUV0F/aWvGNHPJunM5PJdNVU+vVBJyZkDZ0dfZaFcLbAIYsDtW1NT5OqSKAwDrRvqgWrFmz1t2a0AS4gwfC9Lq6wgr09W94g+8T40aHa86/si8+3iHWySfKgs4EuKRJXTgwAfigUWly8bFra0s0pgAkPlGHRZkmRO89klmdOX3OMwhDPnZcG541D+cj9Ykw2+EuWjd949v2zVv/0d9/8qc/5TSgV1avtfvuW2rnLjjHpk+fYQ8/8qi9610fsRee+w+7d+n9vnCc9NGP+Gfe9va32+133G0ffP8R9swzK5zidcstt3pgz3mbNWu2XX7ZpXb//cNSwJdXJrBxwH77OrXrNbNn2PMrV9ny3z7ngG729Cn+HYcccqjdcfdSmzNjStGv5eU1G+yZFU/b+9/3Hj8uAMxdSx+wj57wYfvFwwmwHHvcCXbFlV+wVStX2qw5c+yVlS/b8cce7d918WeOtx1Dgw4iOLfenG5w0BdHAISE1dyfujeTMD1ZvooPzPcAIpRVFIg455OP2pJ/UlUin56U9hfBP0QABx5r9ng89/p4j4J+xNUCEl+PbRFcP2w275gAEc9l3wGQED2Ip9XRmu3lTbIlXNZz0jNkOOjiYMGrCnFsp8L39H0AiYPsMZsb0f6EZ6M3BJceIAKAIMF0qTxEjC89n4MIAIaqEJH65gcg4o/ptvyXCLz/v9zmi5/9Xz5/zL4+Oe3wgDr0lwIV+o7SLt3vzsTc6vAsEHHPwrM8IPU5PXq/ME9CCyLw1E/pDLh39tprL/vtimec49/aBZ01VReYp0j8SEfn7kWxU54IGUhNMt2x7dJL/8unouHrX/W5fLBvuzVUV1p9TeKg4xhFBcXvcT+eZKQAbXh3ICLve6PmvQIRVLBVjXAQoV4RYWLimdDw3new5U3RUndgOnVz/pnbu/gcNOL+Pmu4jIYqoz/mDX04zX8HpXv1s4cvsOqoDNEHg0Z6rF90sKaC2tUX3cG7MSSpdiABgIDaxd+MOcERmhGvqFemuMKBI2sLAbU386wqgqxJU6dZZ3tb4WSo6oECWmV1VQkoDdrYbz1HcJZrZgQuFHh7L4pca5Fn08Pr34N/MvsAnqDNqIqhHhBFYF4KIooEXEqyjnyUWa33nApKU66F4I0SEe/mSpVDVXU4MEJLEi1Zou6Cp6/tlGg3eHoENUs8/5x6O4oom895EB/0Y4GIHSUaEH3t7kCE3//5d8Q+FiAi3/fM1rWIazIJwKgBeYxnMZRZhai00pRXLFThysXUucakOKeiS+X6nABe0qroGs9PZ7H9qLIU+xKApmzdypeHxo4fX2Qj/YIm+xuNxgicyeySHQccEERD0yEbTVDqKDqbIMlyktkl6+L0pIpKg2KiybHIeIZTkxwaPCMTmXW2J6Gy88FTutm7U7Z3dnh2m4lWYmV3DBozxgPthobGFIyGoInBYULxCkg0PJM1rUCEAmL57To1K0qWHMOYxkbPYniXySjB65hVipSlq3QSEmAziU2bOcvGh1MEAa+0EYyro3LvEj1gL774gj39m6ds8+ZNvoio6U9tU5VTj7hwqHighSDYI1CG1893Ia6GdrRy5SojeIW+QqDL/nd0dvq5UrM7bE1ptOZ0pfb2BFzDuo/z4Z7VtbV+zulAjnjMxU/lZQ4AnNqGk0W4WZRe9A72oDO1tflPHojUWTywnOVYWDQIdjknEnM73Sk6dsqaLjXSSdqMvu2J2+IVqehWDSWMz/Naokak7BnXHA+oY52dbXbuoivt2OOOs7POXmAHv+1A7y5+5933euXngx840o455sN23fU3WFnZLJs+tc8OPewwu+vue+0dhx1ia9estu/ecZetXbPWzl1wtl+L1y5e4hWFE084zsfw2GOPs8VLrrfDDjnYe3rwnpdXJsLuwnPOsvuXLvWKwoePPc6uuz5lXefMmOo/337wwXbnPffZ7OmTC1H2K2tTanrBWWfY0nvvykDEsfbILx62mTNn2UOPPuGv37f0Xr/+f/hvP7Yli79kS++52y74++MwoS1clgDr3DMATgAvQAI6g9vDhm7IgdgOQFkqa0pYTZM5KI+F6J2AqqLSFn+bqosqDioRiLeTdQ47MDhHAhHjBTSGm645iECCIBelAABu8XqE2bLfuHVSeuRAQal7ni/1g0SIXSpoDgBRcUgqH2DLymOxpU66DiJuMPv1otSNWgJpQAQVihYLr1FJPFRtAEiwz6VCbi5H9pevE/1JgClAxCMBIkodgIr76v+BX145+4wR2d7Z1/15KxOqNoiWJYCgHhuACB46By8vPNMDa9dd9Q96QCrNk/PmocXU1KakS2OT03XFs4dqSqIFnRqi4faerkJYyz3I2ij6JvMT958qqZ6gij4H1f8FGpMuleZvft17NPX19NjYpgZrrK/1RnNU+wnknbKYGZx4AjGyvW5cURsWr56YqUi2p/H+BCKGjVHQ+wEkqEBQjfCqS9/21GE71je2z3ixbjC3YOig4Is5nyqE6xzRjvT3WX0GIjYvOteD+XMuT1mAR0tAxPl/tcidpwBJiKoBCMQbVFmZc7e1t6UCStC2OFeMBeOOOx227E7z7d2enKMAEZEI5Di9uVsVXbIDAFVU2PiJk6xt29akG8kCaeIB9UpSdULug7u6jRVz8bpE1cy1Pj7RqG4EXz60mwoaXTMYwNRjGio9sTZ7JQRgIKCQ91g2zMpOAAAgAElEQVTIMuu+DeI+wAKC8MKYZodVV+LMOGxsUyrMdeC0iwCe96o/gQJnJR1VlSn9/Kic/kg4ewUvaEUjKE0lYCav8uDs5AlHjiHizAHAagZudW52CSKiY3shZs7oQxq3YhsRXGvcNZ7Sbui8ih6masio3x3nOgecObVNxyk9sqhO7EtevfDzn517/+4Aow7iia+IxUL4rQoVn/HGi8HiUZXNz108V7Z+5UtDLeMmpDbwEWSwky50dSuulCfp6kyZeDKYTIAEglBbCCiZIFRhIDhZt26db08AA9E2nET+5v2AATKkzWOarbklZcRlF8t3Y43HgeE2g5tDJVaV0VCOsmdvb6IUuXC1vMK3QQANiEg3caLJSDOAExHb52+2S0ALTYTjcJ1HOPIUmg9dDdFpk6YyZClEv5I7kwS/7iEdPTDYBu9LwfmQOZ3Jym3ua1/rDec4PsbDLUotvc6FufLFF23FiuX26ob1UV1IDhEcY00tlBea79XYC8+/6CcfVyEWtfHjJ7iLk8rfZLmS/WqVbdq80TNNTU3Nzo8VF5GsNIIpAkgmbqguakhG40FAomxjqUDMnjPHNr76qh8XDlhqjCO3KY5dvEO2x7GLtuaVrLY211EwNoU+AjEXE1dfX7K+zZ0FctFZWbl1tnckqlwH53AgeXdjgdlDo7hOr+4kilnSZbhwnevZLVkrramxzj5z5vn2unmvs2U//Bfbf/4+dsqpp9q81+1j733v+7xS8Lcnn2xvecuBdsLxH04dZ4d22Le/c7v3xvjnBx+w79x+p73j0IOdCsWgPr3iWfvWP95q1y1ebK+ZPdNeXLnKHnrkMbvx+iV2//1Lff9eemWNU6LYxgePfK8vaN+8LUXJ733fEV6J4Bo57LDD7Pa7lzqIkB5o1bqNtmL50zZ7zh520JsPsP3339/uvPd7duKxR3sl4rgTTrQlN95kM6dMdE0GD0ANY8S1fe6pH45Ml3lPEemR6DfB9UrHam8a5QuM7BqTqwXXV+qGjTMV2qAqF3mTbXRw78K7Mrvxrk9m6yIggsg6j+ojan5TgIj8JTUUyDtNszWBiC2dZpMbbd5cs7lHmy2j21RpkSN3XOKz4AG9Ry5IAhGqPoTAoOKgYRABnWlZOElVXpkycYCIAy5/ygYuTzqHTkcIFB8SiNhs4/1noyX9R+1/RCMHjpFhUBVEwmppORgSnltu1h8uTMp8/78MInYVYP25ni8FERrzt8cXqJmZhONrzz2nSFw5gCgvLzrde9a6vMLnUxmGtIxJFt7cOwSluPq9/PJKT3pRRVfjMRmKJAMOGpSZNTY0pr4w0FUjUeXZ+ov++EpExZJrvDLidFci5x2DNtZpVzgANqcKdghnVQHRWso6JEMTZwk4LZQqeaJLJAeixAtXgoHhI0lFso/kFHM9ICBPAnZ0dSVrbK+8sxqmrLYDl0jKeX+J9nb/LACk8YphNyq+Y+NF59ikLyzxsyVi5M3nn5XGH1AXmgYARLKgHdaWbNq40ZvKqerDegGFGbE36xP7StXB6UAxVxKb8P4kfB1woXnBWMAxrWWsN5sDaCqRqECt0CNkLkp5kJ0HYAoIFdQpy5u7OflBl1iIiqItFohYEa7RkSg+rm1RXUTxdnOasFl1OnFbWwESJKAuKid+rpKT0E6PrDpS+noe6Esr8gfdy5mgunh/WWLJsAcSQed0JlGe/f1RMXEQVICtYbem4ecSSFNirPiuUb4/saBSrwrpYnQ/8zkPuKn+hLkM75FQXdeC3icAlmsTxJAp3iP9xmgdsMNxNK86KPbSMeTUJr++4qF94vpwMA8NClBGwj3T6XhVTQALDUt0SC+0KxlNiveVrXnhuSGoLzSRqvB+ASnT60g47Nng/iEKJXgGRPCfi49g0zUFEyZ4cM7vBJAEWmTtuQm5QXv7kve/tBTqssik6+Usgu62Ns+QclP4tphEmciGBq3SCxFpEiPjgYuOC8CYzCsqrKGpyaZi6TZhQrqpy7BJq/ETSzDJpyXeZf+oqPCTY/AOzI1M4pWFJZuf6DhZ8INolscikoMI/e5OUZHpZ3KScJxJk3EkK1PX2OTZDJrVtYxtcQDGd3vzsaCDrVu/ztasXuXBMhesXxhxE9RUcxPx/Tts3doNNnbsuNBn0B8gCWKgRXnw3NtrDQ31tmNowLZt2+o9KPq3D1pDfcqU8d4hzzwPZ8TGNLc4/WnT5i3+Hs6LRIDeodOrOnCB+91tCkAAnY0LkfPk10tceBLY6+Lk+3jOjzmAgypIw5NE2JSKe6fteXZk2MmKyZxgVta+6tPglRx3H0niL4AG54Hf0Z7U11bbPfc9YP/x80dcXP3RE4+3z55xpt23dKmd/Hd/Z7fdeqt9+LjjbO2aNbbgnLPs+L9+n935vR/anDl72COPPWGPPvqIrVu71s5buCDm8iF76ZXVdtJHT3RdwyknHWffvH2p3XXPUvs/Tz5h1y8hpV7m77n/vqV2xJHvt/cfcbhf34CPBWef6dWI2TNSdYmqx+13LbU5ASKYLAERNy5ZbG858CDfr+/dd6/dtfR79pHjjrFfPPyQLTjvfDvz7IUOIgB5x51wgi/47OvDD//cLjjt+CSI9AV1wO8z7l8qdVwjVLSwseXcpW7VUA1TYJ0WkESVw9qWSVRdp50WtWPIBoeG7Ma73jFs2VrIfz2kNtv7oOGAPtdZlwIBUX746iL5HB8IEPHmfc1uv8fMDjebJ5I7Wjni9qSZs2eD7jRPBZH6uLqiOv9s0srbPKyA6s3ev9cP/e8O779s9jV7l/3YDrcj12ay4QfSZwZPr7COqFi0bEjVo21TEoKpt26rWdtntjpQUW+gF30//S14PBWv18frz6ene6MasebZZ53GNH5e1vUuPrrl2WetZc4cqwg6QHHfsP9r1lgf889/w9cH0aetlO9vftR/vt8FItRn4wenfyZVisOOWpU5CXF9/oysJ+9jjUOYyxrC/E/gPnfPPW3FM8/4faYmjd64M5wPU5W6z+csd2SrZq5PRgpUVNGneRCOE+UFl9ng1VdYxYWX/UEHXfvlxYnLX1mVKopl5Ta2qcnBA/vIceVURTaaG5nIYEFggtcdRAxmNqbe0ybsn1lj+9BE9DuYcOqq961JiQm3R8VeNuhTyYkuCdNZUz3IKStz9yR6Z+DORPdr3JpYy6mCSksy7sqRvSG+ct6Zbk/OnrAWARQAETwKgxjWbsP1jr46KSHAZ1QR4ZwAKDgHHgyGlav6IPm6FhrPnC/e2NgU82NmHZfRRaQry/nlI/QCOShwutSw7kAnWoG892kKvSH76C5WcqekGSwU5dCdevDMo8TFSY1jPUkE/Ti+j7cSvyh5VPD+JbStgBM/EkCMAAxZn4bR+Px5EL3LC3g04JCDFlhEfBi78ri2chBRAK9clBznMjlOJnemnP+vKpGD2rguRlR7sp2l3xJ0NoFFVddy7YEn46IPBD/zaoPrRPUYBYyNBtBykJEfnwCoYnR+FkL30TQhWYVG+8351/xWVKkEgqhcDQx4cllAghhZ1SNdV7rHuDbLXnpm+RDUBM901xDYphKkl8FCgwAXn0mPvwEQZDF5EGwyIREgEjRzMROQ0GmZC1OUiO7ebg+iPRMdFq0u0I5+FJ65RjBN74SgUokjTyPfoQF4fsEnRQhKsEOZLG4sMqPTpk13EMEDbj/VCNE0aN3OCSdAB0AQzHlVBFFciLrFSSwGOAQllETLolynCUWaCOd0wuXs6vKxYAxYOCS89tJ1b6810fCmp8caGxE0z/BSd3Iq6vPJgDHtxr2jh67elE9TnwD1Rti0ca0xaUFF2bql1errG7wqxHN0mSbwJ8gDNHBuPHO8vds6OtqdPjTQhytUUypLAWy8SV5qlOeVgOYW12y0d3QWTlkcE0Gn3LaYhL1FfFCSHDjGYitdjJe6gkbGcfmiGX9zvGpAKItVTeRUhjT+Ks/p2vOKwlAS5Pf2pD4SukkZs8L2tQJREECQSXTIs0c+MUKbq6qwpd/7vj30i8ftzrvusScef8zOPPscpzWdfc4C396R7/+AXbroYlu69B67dMHf2w9+/JD98qlnbMkNX7bjjjveqxDY7h729gPtZ4887mBk4Tln+/sPfssb7ZEnfzUCRLDIvrhytd385RvcCYvHo4/8wo54/wfs27d9M9GXHESYHXrYoQlEzJjiVRD+CUTcc/dd9m8//Znd9o2v25nnLLSPHo8m4iE751xAxAKbOXWizZo9244/4UQ75tjj7XtL77XF115jF5+OlgN3ujLPRqK/4Xxy7UAdgKqWemEMRXf1AacsJU5v8L/ZAJ7vg6mZnYN6zufgDlty+6ExLaocwOId6f69IxAGMJT2l5PbEmwnpRQlnyhAhALHRps3r8KOOqravvi1Bm+K/SElZ8MgyWJ+XvYvaXc+9J7YrcnZKrCf2TKmrBazD2HFE7bpb5ydInw0D6/Y0y6gnmgH2ps2/qcZVQLZ8vC2Xy6z1vuarcqOtD5LyZbecOyfunG9Wfey1O/h1Q+lKkQIpS3FLWb/vixpJw5Jtrfdsf/q871q2TID1kz+kGxxh/f/+WXLbPpBB1l9zG/Zkdnaxx6z7s2b/1u+XtvSYr978EEHSX/oA9cnBcB/jK5C0O1HWLmyyHrQmagqBDAE0Vz/rDnSvGn9wWlIto3M2QTw0JgcbNiQa+UI4tSnJQXgBNapiRvflbR2SeMlkAKI8MW7rMK2n5WarO3uUXXDlwp3IZqusV0oi+Obm5P7UASbntXNmknqd58vgjaSgwjGYTQQIUoTQMHpqR0dRf8j5hHRlCqhbHl1M2XUPclHH4YAEczpaEagQ7EN5ifGjUQFQMv1WGpwFduQfst97GsQRacmtVQlXHsZcQz7OHVyStaIkiUalwLJKZOnOADkszrHbkEaGVoPnILiydcru1sE3jopctJRMJfZchZ0kpyXHoGt+PoeLEYC0zcZGV+ScOrTxXYI3NRXgr89GStTkwhgPTMeiV2nzum7ssy04hmONafppDUgnSNo0QMDw9nsEUAojtv3e1f2pJkQd1fXbpEtL6m26P0E8W6BXlVtA0FpzsFOXgkSUCj6SvUPWMuY4ZJ1QZWKcdA45ceVB/DsQ3V1iil07lXB0P6lJGtW1YjAXYDNNRk6tkzr4dsbrVleyVjmICengI1Ga9K+50J9XUu63hNbpyrFx+FQqn1VdYJYXLEVgFpxmd7HNhWzl/3uqV8NjZs4yS3YuGDcgjPr+cDvuAlt3brFedTeQbmz0ydNyqNsFBoRg+gNZWgeAxc+7OwIspua005IJe+BadyUZBkI7Ifvw5TlAJzwHkBEX0+37RhMlRACHcaYYBZ+JxNj/+CgjRs33mk8fqppysbxxMklYOY41FtC9rUqQ3ETKcBlH2kepK7N7pTRT1fkHUU3UfZPiF9uG3JJ4nlpDZyDTgdkMlQV5d6bgLHi+NMkbd4TwrPCFRVOvYEjCwhg8gRcMZavbljtx+fgoZ1O2OU+vnvt9Vp/HhcQPtfW1uoAjs7Xff0Eiptt5syZVltdb2OgNDnYGDDKy5Se2WdfvHYMefM5qGFc8JxH6UK48NhvumPj0sXn99xzT6/gMI5+TqPiwzkWUAEYsA3OAfxMZb95D8Bm1qxZfhHz/IYApcMTV8qQ85p34gb4uFNVcjdhXHm+s5NFq9MXRMadMdD4UYp3kNfba9VVFd4fYvGNt9jCBQvt0393ir2ycqUdecThdthh77Avfmmxj9M+e+9lTfXV9okT/tr6dwzZDV//rp2zYKHTnD564gl22Nvf6vv8s0efcFrUMyuesYULzvLrDTH6b5Y/48CC6gPnFjrTTV++wR5/7FG7+prF1tHeZrd+8xu2Yf260ECktPyhhx7qdCYHETGBoImgEnHtNV+0v/vMRbZw4am+SH7shA979ePgQw61O++93/Z73V4OinlQbXny8cds8eJr7JLPfsyfA0SUR7aChZ5zS9Zv46aNSWztNIVUSYLbTM4HehvnIgUzg9bf250csFw6Q0an3G64kyoEj0zfIBDxniybnlOOCLJzUHFQbOLy+LldqmrZKFFpCM2F6EFqOCeakkBJvhuyfdVz0i+EmdTe81JVQK5LR9mDdtrpt1iYNJmJYqVti4oULksbKhNCgeI094UXhzUaoi7pmPW3/Er5GfHwIyGtkM+XZsDkU/Y/j983AhsWnuPX7vQlUuenT6w7b4HPrVOvST0+/pjHmgVn+fznVq1hiUwwCpefeSeZWNQUBhnuwBelfq0HzEvSx2nhZd7UOsE2eN6tQX19Sz2VSNDQO4a5n0eqWpT5/Oq0Q/rg9G23ns+mpMdoj8rrr3HQUBu9Dthvfp9Epr0qzeuqQmg/BBrYnoBDDiCSvSs2sMn9zuenoE8WwmqaYkYSUJo2Zw3gjkffh6pk1ODgKcw7VBnwSmhkl72z9NatLkbnO3xdoft1aC617vITnVzSOCRqGQCAc+cUKRmfVFR6IDx79uwkVPcGnUnDyXniOc4z++LN78KGHJCobSmuEW3Jxz0CQZ1fD0hKmsnxtlKOe2kGX+dwWGuWenbktCgFxaIZiU6jQN9ZCJFFVsa6cD4K3jtxj47Nk3FY5kfWnPHTmq3PjaxisE+xX7FvO117o+gh8sx/kUnfxXWbU250/Pn4jQARoXX0/c+0Efm+K3bwGLR/wCZMmFSMaf5dCrh17wpgjAAoJKtrUjyWU4hy0KSEu86JAn22rwz+aOdezxXVo+zc56CztFLiYCA0GQJBRWUmTGkc1ARFKW/LoHFz4BXbUAynbfC8RPpsRxU4Xe/u9kUiLBxLHURMnjYj1OsEsimbTgDLBvi7qbHBVq582QNUCY5BvwSlTI4CB/zN+wl8yWT7heBB6FTr6OxIzi/V0StigGZYiWa0ZfOWyMpEN+tAfUwOFRVl1r8dcW3KnGMnR6BDYEpADpAgY0FGnoMj0AEMUbLkYkiDkThehWNUUJDYPyF8AjGOjUVBwmLff+yOsMnsS1l5jpcJRseqCV/2r0ysGj8Xf9fXud6ALskEzjwQTjOp8t71G9Z5UEzgz38qENoG4IIqRWVVojNB4+ru6nWqFp95wxve6MDiiSeecJ0FmSwyzC0tzVZTW+WWsU7ZGjPOmsckZyaBCJqsSdtBpQYQwX5KzK1KAMdKpQkxmgAkfyNi42JTdcltcSn7Bo2LicvHN7QpyuqwPUAJ+0LWCcG6C9ey8qqodABaForOjs7E8S0r82tr/fp1/pNHTW21fy8LMAEv4ydqAecBYFVbW2093V12xdXX26EE33ffa0vvvddpRWzzlTXrXI/yvve82+bvvae98+A3uSj92q/8ky089zx785vfah858Xj7h5M/bhPGjbXPL77JjkFIfd0Su+nGGxzEffrkv/P9+cCR70sZN4TVq9baTTdeb0uuu9Z+/ovH/Xrdd++5bv1KJWLWtBSMQmeSO1MOIr58/XV27Ze+6PfQY0/+ymbOmuWVCKxgmWT+5Uc/9f2/9Ru3+HY+d9XVdumiC23pvXcXIAJ6RQ3dqMtpXodrV7V1dHbZhlc3JI7pwKCPP9UFXwujCgFk8MV7oN9tIgf7+23x7aN1bOObhQbETTKz91TuWgCtoP72WFXyzW6X6ji2xX3MQ80ScrBQYgBVtKTQe/hJQC9ME4wiQATVh293/m3a9gWxH9Jp6LukGRdwAURQJCmlZEnoLWCj8kIOIh4zezJkE3pZ/HuMfv+SDePi6P5/+QOa1sxDDrGtL7zgVZf8seasM2zGDcnVSQDA+wyZ2bjPpY7Pf8xj3bnnuOUnfHjmQXrKMK9PHDfe7wXXp5Hdj2BciTDWIPH7p06ebMufeSZ1mo+MLroI77MykIwOUjYv3ZOui4sqLzER/YKkm/CmmSSgCOLDHh3N09C5o/dRKLv2KndegrqEjarTmioqbcrkSYnelImF2Q++ZzQQ4dNXBIYOKJwSmUCEP8qHheBecRhIDeNITqhi4E3kuruLqgLzP7pCjpnjdfekcIyjIsNaAp0JwIW7E8frXaxDMKz91brpyaVwk3MdQIiBvWoUAmqec10hdq4wDpqo5qe1k/+AxabGJjcoYT3iPalCks6N0znRaNYmanGua2AYxkArbm8rnH8KUCEXHolv1WcjqzRIOC3ab/FZVToyao4sWj1rzbYy6pMnQoN+no47XpceIOhiAh8SE6upK+uuc+Uj4HR2AeMQVu2wOnIQUZqlT5dDoraV0plGe+9u78fRaE1+MbqFmFVUVdtgf6LKFQ81rc36boiO42CJBB+ViN0IywXEisC9xELWQQQuh5m4uHQfNPbaVs6syN872piMABG8OevXUVQqSscmq1b4uYprrKhUqJFeiOoLYLiLapfvY3ad5kBiJxARlDmn8nd1JTrTpGnT3ZlAGX7ZnHJxcaPhNoFfPoEbF7t7KHuGpMzBgioLBEkMCMEvky+BNv8JcAlAuSk5YGWT5cgkwOFlyMwC1jMCVRXWj6YiQAQBL/vJhU4lxHsfeFWjKt1c3hUacVEiSyfXgcRbdMTY32902PYGeg0N3qCOQXJKFb0hgmblkyN2abjVVCQ7OmWYVIXhJw9VFqAYcewerMWEzWQ3bvwEmz59umtHUldrGuwlrQD6kaYxNPKjo3cqxXoGp7u70J8IRHR391hvD7SyRO06/PD3WkvLWD8vVDRaW5OonQWqZSy6BqoWZbbH7NdYXW0S1HFeELABIkTLgsqEJqK2LtHRPEOGd/f27T7G2J/S6A6ghSWsNA1Ug5iYVRYVKnab4BDqsy32KXfyko2YGs94L47IvhWl2gB9TE9dHZ1+HHyPi8E7O1wbocwU4l/odtC3OE9cE1yLHB8goq4eEfd2++7t99m2tk77xq232k033ujBONvHlQnNw5LrFtuJf/M+G9uSBOBf+8737IQTPmIHve3trof47KmftL32mG33PvgDe+ixJx0MfPJTn7bGpkbXQtz6jW8kK9c5M+2Flavtrnvudd3F/ffdax8+9nibPXuWXbf4WhdAX3L5FXbiscf4ce87f75devnn7MTjjknZfmw+l37P7rv3HgcE7As2sGecvcA+d9klDnh4NLe02Kl/f5q9+S2pN8XSe++x++6922ZNn2QnHZX8ZlSJwCWNTCbnDBCxbsN6/yaucQAk4YHTGgJE8J1XfVXR9K6mfoGH7PXmSNurhYReInJWZl8/BSJ4T9EMOwMRNbU2b49BmzvXbNl68YIydyZVJ7SbgJHTsk5loivPMzvZbvU9kVXrs4EsHEgwnOnlJHrmEcWQ3hvSPFLrAoxs2wISQgSKb6k28BzUJblFBTtLIEL8ew2NsMf/AInRrzNoXK858khrmjHDNSC/mb+vbcKlDh1Y6Kfw82dNULNSNH5k4Sfe9q1ioz2bNzv1q/Sx8cLzUiKnrs4mTZzk8zSLvdt6t7V7QInFqwup0c9VYfox7C6E7ozP4/hD4P/cCy/4Z5nHPWsYCmYPwumZ4Gto4mmj31JGHycoKhGsR2luq3BNAJVBFnjmY2hSfWefVxxC/9VXpMq90zarrb62NlnOYmMKJau8wiaMH7cTiGADpSCC53LwoC9xk4VwAUyTSgIRCsZdVN3d7f+1hqtyDMAgYE7UrQo/NsYZUTPjwJzOeoIGgs9va2t1WhO9GTBWkce92Al8xvUOvr4kPjjni/PujeK8r0HaP0/IDA1ZW2tbAofNzf6+JBA3B1zsi8czAofliXaV072wRx/xiGCrobHJxfFq5uVAIMvKK9NbUEGIT9QZPOxYOX7v55E1jysy4hLYivaizPaIjtIDHscUQt6g3PE9YpWwBntz3nCqTHrMPo8vSP5hluLXJs2FAXhoHQNEkFzyZnNZ1t8rC5lNbDE2GVUrXSajN2cb/S6PZ0ejNLlDQEqkkizc6RH6VY0/cZw7abq+BUetaECc04Sy/Zdrkvoh+PYzNypABPRoCaCL44rt5ZUfjZtkAaMJqUdUaTLQp/eOABECgexTyf5rjEsFzzyfVyrUskEupNJVCFhwDUonk1e8FIfKKliaIp1/ifvL1r30wlDzuAmOxrH9ZFJWwOwZXm+iMuCBLxcfWZd0PCkzwcTGhMl7eR2kr79B9jyXssSJZ6cMtzQUPM9BanulfSRwZuru6nBxKK8BCKBfEICqtwTKTyoRjqC930DiszqaisneESKuU21tnu1ggNy+la69gdoYLCxM/SZz3UCyDYVfmpepeZ3FRAsWgS3vI5jH4jYJWNONyPcT7KGF4DltE2RLVonA13tHNBDkJ5oSFB2nX3V2+lhaWeo47LSs7QPuzMQk/dd//TcOItif5cuf9m3xGT5fWwe/M+lG3njAmyG1+GdcGN/a6roSZaGYDKGoACI4FgkG+Z0FksZ0VDm6OjocHHAxu8YlhNVOQ1JDQSav6CrOsXpWoLMzgY3oQcL7+SyTP1UN9knXXLJ07U9cQXFMzbzCwn+Vl1lge3p7/FhTiX7IwQXjxUIMaPHz3dHmDYOw1l25crXdcXeoZc1s9vSptnJ16v3LIjV3zkw7+gPv9vfiWf69H/67rVm/0RdxXr9q0bk2rnmM7+vS7//QHno0ebyIY8w+nPeZv7XN21rttru+F/f8SFHaqmg1PHNaWuDmzJxqDz3xqs2clgSHb3393vbEb37n2T+ewLFpfHOjPfn0c2kSKSuzN82fa2/d77X29bv/ZVjg6Fxqs9nTJtr7DnuTtYxpSMJqFtS+AfdRZ1HhWiF7sHb9+tSLo3/Ae4iQcbrpjl1VGswuPe0pP1bO6Zfc2pUHICIqBfvGZ9XoTcE1bxOgADwQ2OfYg6Cfh0BEMj0qaD/z9jabO2vQli0bMjs5NqpmbYAIAIToR6IdmdllljhSv47udBPcMimBCByVBCaOfOxf0/cFiPjGbenPU+My6T0qAxGZhrIARDpOgZAfx/7r+eVm7b8zoyMcFoIAACAASURBVD/vI/FSR/zkh1yCsqf+59fdjACVibFfvNo2b91qq9au8WucQMiDyLAlJUA9YP5827Rli427P53Ircce7cDj1c2bbI+Zs+2Ncd/rq7rf9U5vSNY3OGBjW1oKrRDJtY7W1MeGtQ/KLPMNQa/WNIJTtG9zZs6yl1e94skWklLqZwQQcPpAOBwB6GvZV54bTOsaz2EMwZSH6Jj5lPWAB9RcXqCjM4E2MwoVfYAM64Vn3KHlBI2pJhqleUdtquZqokaWXSLSCFCV2ed7BCBKf+cLvSIfD3ofsd4p2wrlyJuBhnic+ZG1w6sFBH/QtwBEQS8iaHamQPQ4qIPOhSsTVJu+7dbuia42p0KJs81nlXQUJYfxUzXBaU1ZR2X2V7EE5471gPVXjlSMl9yiXM/oTkoB7KLiQszAd1bVJE67KjEKAmEBsI4X9KBdBc0ldCevCkTMwTaZk3MQ4cOcVSIU4Be0oLyHgiw4w1a0oKREElTORRJPMw48SOyRwOTeOejAAz2ekg7VM+NFNcWsb3uyfh0BhgL0lFYhdI3koGMElWe0e3sXWogiaAZE6MSVfj7L2ouio2bCHAdiezRFIx6KKwSMpM1xq336KmVN1RzYJ+MaMVk0DqIV+fkJSrWqRg4iVB3J6V6jUL+S7ikBLoFMXSO6DoprIt2cxfkYoaGJ1/iRb89ZIaFX9TjY1/1hO19/LaM36fgUk7neJvqBCeDo/Rx72abVrwzVNzX7l5KddhFYdIMG7ROUbdtKx+oaz6a720/oJsT30kXJ53Kaj0AGJ8D9qWtrvSLBJEsQzs3r2ZW2tsKDWwGZshyAh61bNlm5o1Fz/r7TMsMZgwMka0HzNAAAE5IL4lClBadbFwU3kvP6+/sLeyvvqNzZmVymcB6aMcP3zUFE8CbJ5mJLq0qE82YjeyDxMRUINZsTIAKksMAwicLL5DNk0PlMGucer0IwBryXoJGKAt9D0M77CPynz5hira1t9uqrG2Gs+/HznkMPPcyBBcDl6ad/Y5MmTXRuvwuOt1NOT83F3vSGt9jgwA4/lwTind3dydYVMVlNjTteMV7NLWN98tfkybkio8/YEqBLA8EFBChwKhOUJtmFAQjDNpYFRhccN5NoTbxfAj++h99FJXMxdrhjqETNd5FRUxNDgJIWB88C9SfOLMfiwAxP8KEhq6tLPObWtlbPHFINo5qy6dVNtnnTVkOrtcfMabZl6zbr6OjycR47ptFmTJ/qwnYWtA2bN1lrW5dNnjLNpk+dZjOmIXxOIJvzQ0Vr0+atUfYetD1nTiu6O25pbXMrYQB0S1Ojtbal0PHzXyZKhorF+aYCQ7SZ+klceyHjWm/tnd3W1pmAdROOXo219tyLqzyDVl5ZYXvOnOKBBGOz5tWtTgtkXK/52h6xTU2Z8+3GS5dZ2Y4EhBkPNDqdnV22eu0a6xsYtJvvlrahdHZWm2XaSJtdcPIlfg4v/8q+2Rsz+hIgQtx/vUOVAuxaeeyrJwJI8H5l8CPRH86pZltSSn/evCqbO3fKMIjINhG4IG07NZ+2d8xJCOOdln4CIug0DX2Jx2OBYAoQ0RkgIvb9G9FAABAhAMHnage0g3Fw0vqq2qByAiACIBV/t4c7FCCCh1qq/Y/2ofR6+/1/b1xwjk26boltOe9cp+U1NDXa2996oH3/hz9IZhZk8ONeYO2Z+qXrio2uP3+h30/Tsud4ceWZp3swSVAJeCCx8eYD3mBPrVhu/dvpx2Pe04Ag0+ek6mq/99g+8wr3E8CCOXzOzJn29DPPFJo4T6YN9CdKjQOGVEGGWgR1leAf0xJoTgTD6hvkOrL6ev+be7YCDnJUIhAds/axqJOp5ztwFuLzgAbv/+DV88rUnbq+wcGJhLc5dYL5g8BbwXEOIhgb/e1mD77uRkKEMY4KED/bOlIVH22DV/Cjau+6DioQoX/kuNgP9lMCaGIGYgPmW1WWoDVt2LTR6a5w0dElqjcH+ySKE3Qt7/nQ3Fw4SZJ8ETWWa0KUbLe3ZY3NqE0cY093t8chfC7Ry4aF06yNngT1uCN1Ec8pO1S7uObUk8g/XBIkElf5WpgHriWZYsVRyvT6PpQEsg4gAnQpAGTf+K/t6z1KnMqGFHDgNPQwQoFCvGbt2mRx39CQ6MVcKyEmd/YGOhUPLhENB03KO1in/gJ5nwEF+zlY+GNAhK4/H79RKE1+WlyKV2EQ+zy+yoTK7sgYSWpPHNKbJdw3x40d5yBoxPiXnAte0/WsuIVdUca9sio1BVZAr6Dfr4dwd9L3O507NAUCfzsdV8kx6vznFQptWwG+rgnfrwzQ+b4H8FG8petQ21OFxcGB+qdh4RrmRL7tYMBwTXhSGHfQuN50nakztt/XYQXvlzwWr3D7mEQ5Nm5Q5/Rzoa1Z4/aSCEJnzpzhH+RmRBhL0IVYlb9V2nTNApnk4I+ma2LIgzfRmAhS+R2NgDj6yrir7FKIsPyepBy51YXVztFmgkQkFujdsztDQ56RdxBBcO+uGilrSkDN8wTBCLhFvyFwZVDof0AWhcUD16Apkye7SJZ9oWrBTcQkD8Di2Ng3Jj3nsUbGhf2XjsFLhvX1Nnny5EJ4jk+1KEAsDKo2cC0DziTa6+xKJXDeI+qX03KG+u03v3na3ZmgM1FFYH85XzSZ4/t/+9tn7HWvm+edUp977nfW0dlmEyemfg9zZu3pwmr2DbDT5838UraLfd28ZavrIch4eekqyp98lgWQXhQAHkAE71fGIlV9qgvrVhAvE5QyM05bqk40KGz0tF2uI/afbbH4cA6fe+45/yzP417lQCO8ztvbWu3VDRt8zNFDsH3AxJQpk70SwXkhw9Lats1fw6WK64zmeiwAPX29rp2oohIWFLVqOLrRgIggQX1IOCcA0br6Ol+ku3p6rKHx/7L3JlCapVWZ7hfzmBE5z5U1UxNFlYjCslFKEaGXA+CwtLu1FUURLyINVFFFDdQ8MlkyCIqCQzfepm0UaJBWL9hcG2mxGGqCGnKunCIjIzPm+a7n3fs98cVfmaV9bXrd2+2fK1dE/P/5z/nOd75hv3u/796kAR4qa4fDYxXgbkp6AXOcVV0cT1wKMCMlHB4D1r+Izjijxq/danUxFvFK5pn33nZcURQ2XcY65wS00FZSP3ryypvojCGq4TCjcf/zV9uNH7bTu2/eKwNoTf+Ark+fMF5+5eZaWFAbbzV9yUR/QIRd/3WVt/ze8A3xiylK/D6b/B2Lomd9j39eyvNTYOCaEQYR/H3SVBNfp7NcfNk55YIXlfLJz0eK11Uvsjv50Gy6QcQPZRnp3myYQYSLy2191OmTqoJ3PlcCipmrVmgMvQdWQMTCzvBsdY4lQuB2fR+OSCSI+GhLAdhaQE2Tn8obaqU4tdzp//Z/jlz9Zu0/6++5V31x6vq3yvA5/7zzpFn4/F9/Qd61Sy++pHz9kYfkpTeIoAK26aVb7orv+3Xo6jeKZnPWzp2aQxR6o84D3vwvffnL2i/WD68tVHYnosA6gyGL0csatWnLZjkLnKocDzrrLI4dO2SIHhiAyKGKuLi7S0YtKagx+GECLCtTStCFBQag5KTxJM/1Umgq8O7LUEluP8aCBNVQctA+dHTK6MbI5idRbgMG1o56f/UeLWOgMoAbOpAOwHBxooUltcn7HWsvQIn+FpCYXanhFEZLe0NJYv2XXgNHH6lyM1qgYpZEr7NiNfc5uzAvQxBPOWsg9+a06UQZ+FvAAMOXOHt6k51q01EGgwg5LddEFiM2Tu7VNCYVz0uDUPM6QSXHAoIAR+wF9LlFqs6otHbDxjI1kbHF2ritxljNg2evU4Q+HZlEZXg1RnmVYt8ebjMamuJlTkePBzvBhSMl0oBWGTbZQ/V3lfVSjACqYGcUxJrEusicqVAIk7u7I1JSp62twVITIan0Eas+zyxANrQ1LpLW5X60MUxbG7Fw3ltnNzT0OYEIhmjDLkkwLTCUNahMJ1e0C4C1uFS6u1roaPUCYIM+QXEt0HY72ztDu3Sml4z6jIK5LwQCMmV9A/Iq7UgNEvT8E8A216hS9Oq9lqxOei/Ph92k52Ow7nGRn6sQYVYyt30n0JSREt7DSct5DCyae6+oa00kytS7jIi0jRzYt4wBibGMRxrw4NRNGN0Yb4AAOhEjCAPvoosu0j24XgTGN15rayFooEOLMcgpsLZGk1ahW8TaGRZmEcII1mKUNSK0wGS4lEjE+PjJsrgQKWbxmEPtwdDiPPJmDw7KOBrIeg9ogdANcB+ACBZs2s5g27xlS6NF4B7oODYD6h7AmwRAsHHQFhYxvBmTE5PcQngiTvPfPEuO5Xc8Gyxw9AGpV4Mqhvg3RHSEqfGiA2ycIYnnTUgXxMv3aKspYkeOHYr7mZktZ+86V55kUrleeeW3qXLxk08+WY4cOVy+7/u+V997+OGHVK1Y/Nru7jIzNac6EQY9BKbpQ+47jO9TAhCRnSdEaLx4VtJHwLeVNiYK7njB9uCnvzjOfSZRYfJRtRgBFEhFt2aNgBqLlQBjRiU45779+9V2noFrhGjBXi5l5OgRPUfOH+NlXIX76MMnnnhCm/X69euUP4gIBMcR6VFhQwz9jhD0d1K1mTFEHnbmIAAUVB3SQT3bAHa9pX+QOdFWZllEewJgIXp0GkAiESxsK7VDYqF2MZwoABfpIdF01Jvyr958Vq4Vp09d+f67TqrdfJ8UtbR7LiNYLFbybLa1ldfeFMLs37p7VP37musAESuUpOtee7+OvfX+y8+w/lk5XKdQWihlyytqbFPK5Hvy+88AIk5+rKoZkfwlQMSsq8flNQwi/qZqUkhiEkRwXPKGOnoLZRMuOL+UTz6RAmgDCUc9aNL3l/LtvVHYzsXfDCKuPvz28q+2hvjiygwP/HSJv7dOBJAYGQzwtfHA8WjH46UcuGpHMQBp3neTHaQxvcnRCGeZSkrTpzKNq+lLCKkj2W8pFlX/E4g4w9D8e94+9uY3hWFOnYYNG8tFDz9cugYHy97Pfa587fuu0lq67b4oTka0gcgFc0ZRxOQAm0NvaiURAhsoawYGyq6dZ2lNmZqYLKPHR/X9voHI4sN6p4w9nR2Kbu/asbM8uW9PUDanp+U4sb6M1N2swzjqWEsRGKMzZJ3tE4+/Q9rRABCdAgEyPKEBK+zeHvSXBBIyAMiallmLVGUWOhPOtfydzEyiMeV+U4MIfm+NOrR2N9fwmsXqCIjgxXoHiOEzr8cUiKMtrPVO1mGjBhBBu6XxyKJu2lOU8SlqT0Ch5hxoIWbm5pTJEO+L6iGgDTx+XCu0DP/OiKCTVpd9VtqK9MzKmYkDM2snub1mQTBeDC64tmwUpa9dQfo8H+41PqNWR3uZp6+VfresgIgUMQ8ODSsSYf1FrWfQF2qBM3+3UKwVoa+ou+ar1xEP12KyV9r8dRt6sovq+l6ZDrc2bnXAMpTfiaiTNT6uvX/7tm2r6FS+vqhqMrCpOB1ZN2sgsWq8VOCzBkw+RoAhozh+Vq3tdRTGUQlTqiLiF7WfqG/F+yT5sGFumjrfV5rhTAhk77naT8Xt6tVKr3L7NPctRM5nF+M4ClXUbW89Xx150b2Z/nYaHYPvvQEGPlkNFJo6HSF8b85f14LIc6tkQQuQ8djg1F7TDM48B2pNhGnkDRjKOWW7zvfU2g6tJfPjJ5fJeIRRiZdfwlZqF1DVed8+CU7P3nWWvLs0BiOQKAKTxpmK8Phi1PLfXmguygUwYsiMA/jAa+D3baiy0DKoOZezX9BwrsW5AA/z87MSV8eAgusfntjQEgyUPv739UcmC4GWBBEgsKwKyj3RHkAEnf7kE080A5vJxH+htI7I7sOxrrw8dmJM4hyDIGdissCchRrjlj5hYSN6YO8B3mRCrniuDaBYoDCKScFKOJo5CGcUwzQ8JCG6tj5henaqbNy4qTzxxJNlempWv9Of0IyefHK3IkOc72Uve2n5u7/7O4ngB9cgkp5Re7Zv3VlwHzll7JQiNFFRnPuGxgTKB0xwb0pd2N/fiMswhKUDqTQQrZNGKXHbQ9NBXxs8WEPBhgNAQ8TFQFVEJKtV00ZFhuAwDgXxw153vFUzUxOKQABaGXuPPfaYABJiafr+S1/6m9I/wIbZrQgQII1jGS9sTovwjLtI9xfFl7raOxSVaGfSzkcqtNiz2TiXZHCoMFN/rwowLrfF3ABoYHjQP1zDfGaeoYoxpsdHG0okRZfXkZB5O/+0ELeVX3lbVEz70L0j5ReusWDAYoJS7r/9eHn9DWHYfvDeU6VQhGp6uqFsyCNXlssvX7+pvP/2o+W1N7geb831qZc5wErrZ0QjbAVjuKclvCVTFRnfTJKyyODBhP9Srv75v9MF7vudf1ldiPPgkq+1Fa75ELSo0lNFO1oYQivtyXb9Rm+5eLaUCzaW8knTWhNE7Nga/XVwxhZ9AAnSro5kHtnjhyPiYxDhaMTrFt4bbcnoCSBCQCHF1AcejOcDiFhbxkpnSSPDj8iXNIXJ2USrgMvByVLAPbxcvs69/fJ8n+hDlLwr5Z/oTfV4PfPvJ64JETTGu6Kivb0SGw/fsbrC8eGr3yRDUNTUhXCGNF5gsg6qFkRk9WGthvYTOoQOpYVmfWIeX3j+BeWiCy4oTz7xpAwM1l0856wBRBiIPHB9OVYKaVhDD4B+wQYRxo1EjakJwODHMYe3FKO/nQxqctBQJA4Q0ZH0IZnrZYliqarVFCJlDFpFKhfRBy6KHmQgEWCiS1EIV9OOonax/pxOTO3ebuhLdXaYzHR0JhDBHs0aq3YlqOF8zvIHiAAkWJ+lqIFAyYr4WZTguVmlHle1a9ZqjOsSNgbRVJ6JnYxDg2saejT9quhK0pdVPyKjDKZqMQYcgaFtAkdZ9M5Gr8Xp3KcNMFGrOV4UuRAeN5EI6yaS2iPaW3LjawDA9Rh7jAE505zhKqkkAhGuWWAHZVW4rDGuq8xMNY3cFJbaudkq0G2oKdB7x8bEvqA92HLsx/XxTzM4OwGooclpMijW3P2WqXo6EKFDKtF1HYVg3Miuq6Iq4vynZ152QAcghGye4W0HKDbahYyQ2G5ljIju1xTfox7C6TURbnoriPDzWDGYiRRlJCbF8SuakdA2GjzWYEnnPx3AaqGzNRSuKsuWx42yZ/me0mmutaYCKdhs7rMGPFTXdWbSmhrl8zM2sAv9mUXaArbZ3+7rZuy2ZK9qGzv81HInaF5VnRe1CGIIMtgAEBj469etFX2EBRQjjUYTebA2gEnK8ab7ONTJAFC6uoX5snZouMlHzORk8jg8efDgwYbTZk83HccCNb8Ayl8sszPBEacgHip9Og0Pg6rpqQBQFLSJCEYIRiNtGdkfeuS9plOUWjTF1R7wMl6HhxtenCt7hkFM2rpF1dEQ5YuNYmZWHEm8IGuGQmiubABLS2GUD0X9DHu2cUobxbLI0ZfSJpD6L7NzYJTKa04qMw2cCAuzWY2ePFFGR+HXU6RqpmzevEXG9vHjo4pEXHrppTrneeedWz73uc8JUPQP9ApE8P1tW3ZIE8HmRr9SV4NoBs8BwLNh4yb1KyAC45vnYiDFvVHUjvawkBNGhgNMxMDPig3XE4YBx6AEhBpQUneD9jofdYDB2LzdLyxqqjoKvzUBpOhxk5PlwL69otQBGC677DKlG+Zejh7Fk7xc9u/fLyOeaAO6EI4jK5OiW4sLZWpuVkYHm2t/T2/pJ8yPJxHQwJinbgcbC/GbLFIHVYJoB1Gu0tETgn6MkeSVAmLYYuJ5jot6ROQLIKGNzJEIMol192rTkneHDaM9Nlmiab9w9Xnlt+6L8sVsmg6bvubqgfKB+yaUR34RgyS9TRIX8l7mQmec/ZIiEHpSp7G+zBuq+UYasS3HWgnsks987EgFIMLfj2vc+Cvv0r3c8ZtoKp6e8SaABO87b6rzpPJtH+8crT8VbbmilJJYI/XQoS/glTXYdrxwBWz5BiyankmRt0EEAICXIwq/XKIOBSDihs7biqlNv3wgUuTyOryzrlJHWYtoq4AEXWZmF11jVACI4LOkNB1MppRBhKMPhoumLvHzgo5S/jIxioXXp3mI/1u/dfxNAQjW3htUJIAE82BgMIqFst703LS6ovPoW6/VGkx0emh4SJsuBqnq+SivfmSgkzc8k0xoP8n1hzWN8b1h7bqyddNmfY/jzzv/PK3viH5379kjcTezdsf2bWX/U0+pajMGMS9HKfndNQnQLqh+A9mkyBxDXYil5ahTIE85zg1TiyI6utTWJgPd4MFAwlkOldAkMzMBIkjrKg0BKV6h7+DYr0AE6/5KMoiVTET1+zZKw+BeFuXL90Q2Jl7WRspR02IAmYkg51gaxziE8PSHiDz2ausHWf9JZjHNWo0RSLIHqnhnpBhHDPsBzw3wxX25veuG1zbVqHV8VRSQY9QH1SvYEfFMuL4BjiIu6em1Eat+AkS0Bc1J76fouDkldLLevljjxSZYnUFIySwmJlbS/trITU1D7Xi1Qcq+aMN6JSqQdkSV5UljOZ2u1kCY1iJOO0lKENKic4DSki+ncmXPFaXYQu/KeIzrdzQgwmOoAQp1LYw87xlBRMsKVtdccISDQ5pMR2koc+9EAgTiYHL09a/WoCT9DPsTOrWiXVmdnPaTZEcg4jRaFTfJAMD7s4HASpOpah0AxulO+czfkybjNClV3V91pOt0C7mvt+ocCT4dNYh7CQ2ObUu1N6/bqrmpr6NMmQlwHRnjc2Xi6u9Xv1nv4ee3KnKUyRjO9Gzbjh/cvzw4vE4G9/g4mX3C0FTIlFAjxclORQpRAARGJ3nxUfcrc0FmSZJ3KCMPLC5MGonCUhhrw1zh0ESezgxhHYW/b/FU8CsJkVJ0LDz9RCLg89OZUIZoD5EIMjaZl6lUqDPBT2e1QF2PALeJcFB5mSqCMqbD+Mcwtmodg9eTa3Z6tvT29itzFcfV3hwXHnLIh/uhTeLWJvLGqzR2YlQLZ0Qy5sroiVEV78PI5zvw+qNtUUgtFug5XYvzHR09JlE1y9783GJZt269DHju8znPuaK89KUvVXpX/lMzQqlO52fCs4WyvhMjNtLdamDjGVFKX7Qka9WnRCOgMzEZHRHyJAA8nho7qcgJ/W79CINQoTaiNtSJgP7E/Y6NSU/DIEePwsa8fccODVpAKYum6GNkisiFTqLtqoo5NDNoAkcPHy7HKYyGExsAMzggsLBly2ZFJ774xS8qyhDiePQbGxSdAvQwlts6O8qJiVNlsUSq3oHevtLX1VO6CLGywAocQGmKTQWPB5sk/YbxMUg12oFhcSsVUk2vGtmhyOLEvQfgjQieUg9yTDvZQog/tJXB/qjULk1P0gH4XJQIeVmWGgChDYD0j9AASI9IwTwyULUHh9djWJG7nG+MFwSXr72utTx0vZTU6ZK0XD+DYWpL3iCCQ23wAyIMNCwAMCjARW8jv6U4A6d4ceon/sKWOOdMcHFFgh1f+qe9261u5sALJxpQ0NCNGkM/7mlMxSFO/zKl6eIEN88rQYN6xcyf6Ofh3hUQsfVwpZswPnPTHVCJr5dkSAlIACIcfYAYGG6GTFLF6VuqWf8TiHiGoVhKGb/uurLmrruedtDkDTcoc47ofddet+rziZujtDnr1foN68NTnnVn5BAi1Wc6KxTtTJEpaxsv1hPWwcG+fgGJ2ekZGbasL8y7icmJoAp1dpZvPPG4NBVEH/7u61/TfCaayfWoNWEePkY9UWlABFFRDP8+2p+GMdQmhNZBbWJtaYtsiUmzUFrZFPgaSGi/WFqWYb1mYFD1IVQTgv0mU3V3dIUR5fW8Vftg7721Enxee7bhxeNA432tYcsRWbBwWeAm6VbevxqDU9VxO8vcbNA9Zbz2UMyvsyngihHGvbGGzVAHgExLXZ26V76HVoSfvABhdj5F9KBD72ktTZEpYMApW3lWJMpwlIBz8B1HQrSnAxRUDyH2AJ03a+tIEM+b0rhVRdc4uIrY0OYYD5EBS0U8F+YVhZYBn1EIDNwmaUjy6M1pb+o/VFmDFInI+1rF16+MYu0J6qPgvquKd1KSubb2pbx+wyhIYIUhjLO0Lkym2lkIazUOANxR3djP1BOtoW79PXSmVRMztTwaXxYEJ2vF9peBkQ1eUqyK2kfNjgQRAjg5Trln2R9kCE0thI1iFVHuiOJo8YAjzVMNhNyvjoo0Bnd+hd0ZcB97cxjxemUEQlHOzHi0KrtTUuIa8HYa0Xh9HtncCQzUxvy+okAJYETzqgvKYbtUWosmqlHTqKrMYnzXz03RmhwnrSBSQKXKIKZnb1F9SySkbWp0ZLl0IFyBPkQNg9AmWGCBR2NmekoGG5ODiYJozJ4ajmXh9QJkL7IrDQMilLtalKPg2jvzkiZX5vX34iPRKNrMrKasKMQchlkYYJBKEBhj9AMglA1K4qF5TRT9VyrUuAeMvVPjYxqEABnTayS2Hh9Xhh0mEOfz4MIbzqIcg2q5tBfOMZGekKikLX5ZehQ8uXgg8P6ZqH7QFKqbRFuRlZbj/cj0BIhQReDUiaigCZtIZqAQuKHN8wiH1pTHHntcKV65f57Drl1nS2T9Iz/yIwJ5e/fuEQWNInM4jvCk0z+D/UMCEY3oXTUgoIlFys/+gcGybv0G6U3Cqx6cQ0eSzj///DJ+6pSiT9y7IgtEbjLqAJol8kA/MjDhW44cO6YJB+eSnwAJfjpzgmhjVBwnVWxqUFQwqKtL52FT59k8tX9/GV4zoPSy4jNrs5pXaliiBrt3P1l2796t/iQDU/wP4buE4b095dCJEW1SBAeGBgbLUN+AdAbLGBWpnSFHuziwbUXHspugr6Bv1m/eJkoBGzyGR3BQlwUiPKl5lmwYRDV4bsqLzsIjYT7fdo66qPga1Z85y7ImpyMXGCWRqjLCmLNTk2V6/FQjuLT+pgYRRDDor1+6ZtOq9Xo1UGit+dAaDeCr9pX72CpPaVmdgUp4qQAAIABJREFUrSkuBIgAUDjawHtPjxQ0jQJE/IXzvPrdvMbLE0QYn2Tip4v7S7niOyfLZ8p8WVAmq5XIwvGZMPg29K5EQlyF+ssziUby9Od3hojCmgmDCapV8wJELPR2lM6fy7DA3S1d6cCNtRjGSIAILp/ZoQ5mCl+DCGeu7bLuw4GhI6X8VV7CrKh/ojS19Dnxr7e9rfTecsvTP6jeabv3Hq0r0Iu2vvNd+mTq1pvDOXTzrfp77p47m6rFKixGbYIsiIbBjYYKw9YFVHGwiCoLLaivPxIUsOdsWK91dO/+faLfnH3O2RJZj42fKheed3558BuPKLWsEolQhG1ySudlo+/v648Ibk+PnBYY+wN9vVnToVdODvYJ1iIAB44D1U+YjsxF2o/IVoSBqv9RNG2GYqEUXx0aFpBwfQhz+rkYxrA87vnTUQAnRamdY/QXfWeHH5kJAREc0zhB0nDRepz1Olw7ww40X4s9RntKOhW5bxkpC7H3ESVWpAjaJtoDIiUpyMYwxhHDXoNtwLOjP8nYxAv7hPWYn6IvLQYooP/ZA7gOej6J0dMbm4ke9TdOoUgqE7QUXvaMC5gkiJBOw57yNEJr/UBjYFcAjL4xNY41nr2cvZMot86VkWnRtGphrvnoGfkwSPDxptk0UyCNWdtTHB/ZHknPGolyVnH0W87faAEq77SjN7Aw2ttXpyBtpfI0FZXPIKyu29mktq1SqerzKkOSojDpMNMzUdcvh3ZFdLOgldnoBvA3RfQSZBocqn5Y+4oDrZWGrT5K0XHdR7VuAjoV13RWqlVgMlPxGhTVkRRHrRyZ8vhr1WQ0VK+cdz6+HlNNtMaAoTLw/awa4F8DiAqgNTSxBBWK+LVGNtLB32RiwhZjDlq4naDWa4SSFJw8cmh5uT04mAwYjGwWZAYfg5EFYGjNoECEi8LJuEkjX2LYtWubIi4uasJFpZuYm9Oi5iJuzvUcGW6IGFCBuTupP4G4LNoKY42IyJyyNCl8Ok91yYGyZetWXVfgRULkABAsZCwkGP+gfsSwR48dLojbOB5PMedlkmGk+l5dYMUVqwUUyIzT3aOMSBS5UyaBTCfmiQ9w0EInj0vkWnbUhe/PUsvg1MkyI9AwK2PRXhyiDYAG9xWGqLID9fVl0Z45GZQnxjEvIgXvxg2I2CMPOQXILrzwWaLzHDt2VBQe+pOIwaWXXSxgof5egs+3Ii6Hb8rkUmSHBWdgUP8BaNwX/cOz5vnw+SWXXCrAA7XIiyH3yHFNPvTk6/KePB9Qn6j+nQUB5T1CaJ4AgUHoyAPcTIuv6TNHwiQCO3SodLQtl9lp0tIGneDhhx/Ws4EOhg7i0UcfFWAgCwnAgs2DZ000onewvxwcOZbpepfL2jVDZR1ZOhg3bESLVMQel4A5sk5FMSJtbnj/e3vL5u1nleU2trJYyCKiEBmdvDFbE8Hn8mQpShH837mZqLytTSv1EpH6MLKXOI96uMHCAwGYUJpfvHPj42V5MSI+3JvHJouRM6XQ3le/eXV2pn8ciLC17IhFgogNL4istLyO1BWEDR5qQMFBRAVaOUqllC1pTVs+4csAIlw7gmLTnaVcsTFAxMmZjDDYEOf0ybJ6fm+0xUXkfOxwb1CaTF3qzAgMIOLnyoeloeD1shJF7hoQ8bq4xZnnZZ2Ix6tic2AXs7ssqk4Q8WiCiHCXrAipBSJ2lnLqoXj/RH5e6yX+ic7UmBvNLxM33lAGb7u9TFx7nbQIzJ++225bdeDSXXdqznbdcKPeH732LQ2FZfDWOHbq9ltkLDojT+PomYsMa8oamAkLnHKcqAPZjgARRA2UCYjI5okT5fDRI2VhaUkJGJi/UHHYf557xRXli1/+W1GaMEmHbwwANPa2GyQGXrd2XRhAOFw6u8oahNoUPevpLZ04F7iPjs5IR1qWBVCmWZMTRAg45Fri7EysLbSNtQ1tB7RNNAI4MFhflpRnP/admrJUJ3uooxQGEI6cYrDj0bXGgEiEnYaiD1cgwsDDNCHrE3RdOoI1S/vzkiIuoguhR0s6p0EEjpYmKQf05NxjldkJp2emEHfWLUChwEBSifycBZ5EQYoho3vO60sDp0xZQautIxDuDzl7Ojv0v96bRDOpamXUXnr2OBdNlfi+vT1SyUKXyzpUFljX3vwaHDSgoqIu2TC2EWujVzZUGtVmG1hrIadp9nttwDeRKQBXgq3aSHYERPpT2FmtxeWqCtA1XeyZ6Ewy+jN7lAzlqqCbgIiLxlVULh0nOp5SgoUIPftUURYiPYyNqkaI7jedgrAslhZXak613gftldO8pma1GOEIuxmhBgWrPP/Ztw0wOIOQ2vd2JiCxKsrToh/x/axa9KrogjUvdfSwOdagVgCshSKXc8XUOT6XBiWP898ed/U5+d390DZ5/NjyYglKxsmxsXLs2EhDOWFhGh4eEogwp88RA3MZOZlRP4YMRiWfOX8xHuzhNWuaYzCCaiDBdV3N2mIszmljlocHnYmIggbN9LQyMe0866ymoBh8REACn+GZDw5hcr4G+qURGDl+TLz8qcmoC8GiArXGfEFARBSfG5bh61WnX1mNoEWFd4PJ6qwR/I2xqmxEafzSsbwHXYeBwfX279ktrqQ5rNIliK4U5wRo0UaMfr5DhAWKDvfRRaGT5SU9l4GBNeXo0WOqPv3PXvg9ik5wzN79+8tjj30zcimrKNF0eeUrX1G+9KUvanPcsG6jvDcnT54qJ8bGlLKN4nxh0CK2I0wXvFHS42JIAyAAPSzOW7dtV7l5gASf4/VSBWqlHg0AFank5hWBICpBf3ih5dkpo0nmKGZsIJDmedgDBh2IxXBiPArsseZz/eMjUSMEI58sHc961oXlgQceKBdffJHE/hjiRMYYd/Qn4n6uvWnjRhkW0JFGTp4o41OT0hUMDQ5G7nTRmRbKMqkV5Y0Krq11G9z/0jK557vLlh2AiFjEHMI29QyKU7M5sbmmeDE22Zh2bUulzM5EZimADTdHAby+/sguIwOop1sAUx67pcWV8DxZT6jgOhPCaove6bcA1dQ8CX7xv359bV1zZdN64Aa10pcMElbE0qtzqJq+VFWG25CpYQERR3w+83lqEGE3vc9hEME1U9ywJdsGiMjT3veeN6u/yKikPn2wrZSBi8sPb3mkfBIc7dPyoYFMar6fvzFAxIOqPrfyMmgARDgK4Z83ZPgAIAEF6qdH/jC+6FsyO8y3ZnaXbx0gQRTCt5kVuB/9v0sBRJwNpvMjyEdjEDHk8hwZhvhLSodUBelW3cT/Zn8cfvMby9a3R2Ylv2ZvvjmqN7/1+qf1xuyttwhcl7dkUoDT9NfEbTeLRuTN2mu51susfoyRxxxjDWH+KsLe1l42DK8tiHmhM7E2HTl6tFDLAIoL85e04E8dOSz6JfUfnnPZs8t/+eJ/lbGvCs3XB7Wq411vLxsQZrd3iNcNWGBvFZ0Jig/e7qXYO1lj2ZvY1+apGgyISFoT+4ENQq1xSZHCwEZnIWMw6x7I8BFXcyUKobmVegR+GhDYmcX6ab1DaK/C44/zgnvyd3S8vPOkXo/IhSkhWvfSMOd9pwXnnoicENHFDrADkfYBTuQElGChTeeV401aQHjbRNeHgtFQpWll7RfNiT0s78vnVvQEylJSTyWAXljMJBphXCpy3B5RZXtmTfnCOOxQ2u0O3Zu8+rm3cY+mqlgvwWfaxyYmFJGnHy+59LIyOhKReWWISkqKgUIdKbAX2iwHHWsKTnqDGxCR1HCuJX2iRbgZiWG8wHfneI2dpB67DbSdsQ+rwPOhAUqZzhatZGvF6lYRsQE5/fGMIIL+g3KVdHl7t5v+rGoe8FlEGkgr3yf7L8YyYCNAqPo4kxpYJ6PvKFVyaCMYE8FKiUjSqkhE9qszKp5+mV3W2HmmFK+tonGfpwYWTdQqn1kdfWgAT/WsWzUKnLMBnL5ABexWAYgWEBT9GBE+6SpcKyIL4lkbIVp+slBMX9OzSYd6oxmxbkbArau0Pf7Qg8vQgQAM+/bszWxBgUhYmOHuQ4vxgiBPs0VOmW6NQcRE4DNPPkcr5JlYXCzbt24Tv98gxHQTDEA93HbSnoa3j7Ax5xFXL3UCZHhiQpLDHwOdKtBcVxSr3t4yO4eXv10Tl+wDRCs4zlw/pcvsaJeBPTo6Ik4rNC2KkfHAnvWsi8rmLVs1Vk6NT5b+3v6ydeu2jGgED5P72LNnj8THF1x4YTnvXNKtToRImLSl09O6NpsJD4FNaMOGdeXwoQPKUIWHC6NeaE+rbAhzWcAAG/SZsghR4VQLcAhwx0aOyQAlWjAxMVU2bNxcnvWsi8sc5ei7upRL++jxkXLgqQNaZC+65GIZqtCbOO+WzRtVOEk0LwEi0thhhbGAqiE6t1LndrRrkebaREno4w0bN0YV7Zlwv3Kc6zywSDFRATR4LZ46+JTStTJQVQ2czW9pUQuBCiiB/DNlGROfjQ/Dmr6NIkIRAYMzrFD9zEzZtH592fPk7nLwwP7MnkSthsi8hRBdhrk2hwUVltGmkGkS2UB6B/rK0ZHQYsBJhiqgeg5wLLup1iyyUhN58yJrLxsLV29/ZALjvhxFM72K+yJqwIvNSwZNgqBZwBgAIEPXK95Aqs5GytxIwxiLJBtnvdC6WKepaBwfhQ7Ds8fzonI39/Lzb44w+elflXtfB2DQ28IlPSsv50/FqrervdIXPL+qL/E3NYg4p7zmJ1+l+USf/LvPvCnPVwuuLSr4oVIG1q6uWp3gABBx9Rff3hTBXh4JEFH6LihtvZ+Ic7o5NvABEVwm3x/YuiIYn5yIa142GOGCGkSgpyASwcuC7AZEOBnVJ/M2DB74CRjwJQwuDCIym+3eTF8rEOE2g20I0hjjuGu+UsqDJ0vJAMY/VbCGEPemN2iOnXt/ZtF6hlFdf3TqphsiIcQ1pwcTk7ffojWI+WMeMzRe5hFrMvO95sdzLhxgAz2RUhTj5FCCBQBET1+v9pzNGzZq7n790Ye1ZqGhUPrzGwI8+NXzznvkfCHlM9cHfChltLj97aGRyPVgleZgfkHGtWlCpgx7v6Wd4jdnGm5VXk6BcHjXw4Dy2sNn3qetf/BnBhA2GNQn1F3KPbpZv5Q4IsCIIhcZHfH+Xh/vaAHvsQ5K67gQ9CRx2wVGou7FSrR2JWqCI7K2G5xi122tIwkGiWRZamyWRZxx4QDkJWfeQkaMc90NsBQUZdprYCUQAYDI9RubhD3Phhd7mWpPVfQS8+PlCJ2fL9t27CyTsAnY+5LhgeEuoy3T2Or7KXx24TeujZHPmDFNxv0lYz9F06YucW8+j7NB0W40ja0Rj6afkuteC7rtcY/3MLxXshvVRnh9XOMx82CvMxaV0JJK/4h+0PqQpC+r3aYJV5EGR1rQQdpIJoEOex36IxgE2Hv0v8eEnc9mhQRzJJ5r7K8BxuVdz4hGI3y2UR6TpQFEaHo8dkQZy+dkAGrgZzDgflGbU+Nai95tAxlMOWpkUOW+Mt1I46Yp/heAkPPJ2bBmTcOuaWzdlormXgusucmJG32a81fgOaNBDZBNu9bHBJ1sJfkAdmMHtbx2P/rIMpMNAx8j1w8UcSwTCcMLoa4XKowZ/nuRcNjSoU8tFJkNgJ9asNjj165tvLxe0DCoWWw9MQwi7KFW5eb5MFaYbLSTyUeYeXAoahOITtKBZuFUk6Mbj7V5+HTIxk2bxYfH2Bw7RaajkXLq1FiZmpqQpwee4s6zdqUAp72sHV5XBgeG5K2HziRdwtSUiuuhOeB6z77ssrLr7LMbQY0nOwsMdRuckYgicEuLaE2mmroQYfzhPQ6xbiTlIZNCiMHlveoPQgR90r28pIrV8oa3tZf+Pri5G0tv/0BZMzRc9uzfX546fKhMzkyVc849p2zesrk88eSTZe/+vWV4aLD04Ulpx7NDOBFkSfo/okPk2AZYzSuDUAyqJQmyRcXpaC+DA/1lMms0sAEwWQEMpJkNcTc1IUgB21cW5hYEoFS0JIVBPP+h4TWN98CTVzS5wcG4z+UlgTPG1batW0RLGjtxQvc+ODBY1g4NlSOHDikqgbGO2H5i8lSZmpgoi0tsSjPahKGxhZcpgA7gjM2to6u9jE+EpsKRMC8ktZhQwqmsPyJhXWoVqIhO5MBUIo9xb2ym4DEW60We9tO2RdUIiYwd5iDTD974GV/WCXmxZKNj7tFmspHRXs7dUOUEuqDYEXmLrBu//NYzC4rRLlz3+n9X7rr/X3iZrzQQBhF8ZEUzIMLnS/Dw/PwqRrIN5OO2oPnMVKY6ZBCaA/Ic6TVAhbh8EeQgMZOxiYEBhnrKMz41+MYyWLaWFz16TXyJJpE11pik1ov7d3+WPwERBxpNB3mjvqBTGUT8ePkPcW4HZQwa4rDyV6+Kn9/zSLYbEEEEwWCjNQOuC3kbZzno4+75RpzHhef4aRBhjPGpvJSP4c/1VTzpfzX9xNHrrmm80utvW52udWXA/ON+m77rds1hGZ0YrsmJXzO4RsatDUnoLsxT1jqcDkQJoB7B2SfKSj0DQIRqT3REWuvLL7pEayYOHRJe7Nm7p6x5+zvL1MhImXjrNVrjAA3ssxyvCMeGDY0HWM6wBBErfPSIqkMz9npFDwhEUNgyqQcqzJkiSYxbr0GNoZjdVmsiWqlNBhWKJjgBRCaRYN/R562UFj+ONFpkfFQF1+yVdjvc9sagShCxiiNei0/zd6WgzGw1QVHu0/7eCJtdZ+EM7cP4saNPbUjHpg0iefuthzCwcTE0jPXUWpqCxPdZh2lH41W3CNbnr6givUSVku47MBgOUlVXzygITISx0ePaf9dt3BQRmvyca7mSNm3nO1Bc5SHu6W2AD58ZZOI4pK09/QMNNdyCcUDvdCZyGVwz1NBxlZswxeVEyXhmXT29kcUqvfh+3NyLDGYyizVavyZgEjYbkaKMuCiUFA1UuycnxvUTx6XHRhNlAyBQ26urq/QNDDZgV46+tPXY96Fui7pFps8Ugpsube/5qihOjl+a4XGqNlUUnmactowjR6g4vPbUW8fRjPuKolXfr8e9xnCVHKUGM4oUZB0Sp1k1qGhd9dSGunhgRih5z8CguX4C4/ocrdQrt8ngRYDV8y0rcEswXt8faZQZfzyXQ3t2L+OZUT2HBAcY9mTX4cWJiUZAP+E4iVhSx6BQMGnXxN/OsvBVKJTPheozi4w9ErxPpwEiXJeARRSji4kAiIisRZPyoEukTUi0t7ds3LQp2jIQwiGFVjs7y7HkvXOjSlmFnUFdA3loIhwGXWjk+NFCZWgmGgBCYlsJqUl1NaVJcd6550t7gAdm7fBadZ4reHO/55x9tiIRCjkLFc9qw3GNBBY6wq+ACUTOA/2IfCPFG0YwqNggIsS6i/JIzc7NlPFT4/LCK3MR+eNPnSrr1wwqdSDZs7qpV9HdW4aG15azzzlXIbsn9+wph48cVnRleN2w0OWTe54UcDn7nF1KX0plVO6NFLGlIPIaKr09/eFpaO/Q/Rtx0lexGSzJyJ8YP6V7DH3Mmiy81i+BGJMYUEHkZ2oqjF76nPun7fII9KErmWpoX0LQg5FJRDUxJieU8pbnTepDUddSc6PCQdDCyPaliENoZNBDEN2hPxW9EIqmfLsInKWjvVNiZiZEdy91HsLT5M3SxryBrjON+XPGvQAH1K6MwHhSe5Nuxl96OWpvHuM76GsLep6ACD633ofPOA/XIMJhcG4vAJ8D6pkfw8MxFnwsbQ1tCVXE5yILVHt7ec11Vu/GkvGOa/fGIlmWtCBPT8+Wt9zxg7meYAVnYQS9E5oATOuVl63yraV8e7775fzZgAgs4xpI8HkNImw52/WO6CGt9N/K8xtEQG0yAMhACCCi/PBj5e8+GWGBG/9rVTnUxru/X4MHPksZx/Dg6iJ5byjvbm7RWZp+qvxR3IbP4eY6G5Pf97V8W5yax0N7E3Q0mXHZF2iDz2U8lboIAwRjDEACL1I8ACLAUdZJ+DPjEmd8MvioHtr/L38dvf467RVa/29ZrXn4f3tD83fdoZTl0GPMmbbTgHMqZI9jas1QU13WnHnmquoQ4TRJYTXZg1gLqDuhFB84yDraJehmvWKfWkeRUWrujI2VF0/Pli/cfnuZvP4tysLEvqW6FVBA29q1z2EsORIJiDCthPbZOyvnT5UbX57IihLibD/6KQpHeBVZE2SApgFmEOFIhIyGNEz5qYhC5alVH0EHqtbN2kPbeJ9b6ROmfVY/fa06C4zpPKzRrYLXVULgbEcNRmirIxcGhQ0Fo6Kd2vBx0g7fp9dZzmkvs85faxCSnsVeZm2B2+AEKk6PqucGWyG97dZPmrrE+ss+iuZFbWjJnmPvtUXFoiclpYdnbb2CvlzpEfhdadGT2ionXUtlZDIX+d7cD43+IQGNvebWHFgTIZCAaCWvu2ouVjSrp83RyhuuOg+ZorV+bgZu1pY4EmPA14wZi96lNeySU3ssnc+qK5X6Bz9bj1sb+aZVN3M+x72jM84wWYvbfW2fS6DVYvh0jtfX832ZhtQ8p3zOBvxKP1tlc+J4zm0mjwBLRidzcgZdPOmEdcTG1zco9nxoKGU5znT/ni8tGbEEwpIK9zQQkTVQ6jFn4A2AMCBte+zBry9v2batkIFBIuDJyRTqHmvCjRgrPCwuZppS7bmAfmS+f3NjiayUoUa1IoLqZG9u7Wl1J/kcLLR0Jm2hJgPGNygZY2vb9u1KNQuH3LxOQr0jx0dk6NLZ7mjOEwLbeXnVR4+PlKMjR8rc3IyoMBifHM89hU4CY6yjrF27vuzcfpYM9bVr1wU3lUjEkSPqg+dcfrkKtTT8SEKyHR3lwP796u+t27aVhx96qPztl79c1q0lGwcpSMf1P0KmUfTHFY2Dy7kko597pr9M6cK4RASMN+rE2Em1B28G1CsoWMdPjAqszC/OS1B95NgRed0pUYSeQoZ/Vvfk3k6dHC8zM4TCoOZ0KysXHgH6STSeVN+j0eCeaSu0MAAKn6EXobI5BrvSt6KNUJ+tUySC58aiRtSGOiOAq/6BPoUf2Tx5WUMDOMC4Pjl2ohlXUQU6+JvyDJKjHL6s6EeMIS6N8DnoTBxLaltlIlEWD7yIyvit75Ihpbu3OzIeJWfUXg3TAqzhCZpQZCBhrIoe0NsjQ6T2GhgMi+6UtD8DiDqiEBtOmwCc64Fw/xZu8zttoj94zqa6CZjOzEgrBBC74IIL1W8yCgxYMh0t4wb6G236uTeu1kS887p9AVbb2zRmiDjhVXz9DetyzQdEGAC0FGTYsHN1KQm7yL9sg7wGDodLOf+qUp6ojXXTobC2/buzPyWIeKAKI9j7P1jKbV1t5XXLAYj+bVuKBRDMAiLml4OJxct17DDs+d3nqLshs84OXxxtM6Xp1eW3y9ZyuDg7U5PO1WDBUQk3vcJTq+pF+JZ8nPUUdbkNLlyXzMhzH81b43a+CyZaIoSjqeG2Zhsg8X15y76MBdn/K4CIsRveqnWDscp8whjfeHfUhPjvfR19y9U6j40wzduyXIZvfjowmb37Dq0bUBrNpRf9py02bVWUhj7Y3VOmJ6cknhaPHH0YSTFwYEG7zPmqopU0OCPLL/7uF5X/9pKXxLh7932ilQAURGElW086ubSeZJVlZXKqMihFZDKK2MlbmeJTG1yiPCRVx4bsmSIRTWSiJVOTmky15yoKIRpTrjeAiKe9WvjYNQio6Q/+vTFsk/ak9Sy997qvZ0gTqmxWST2xLsHpTOkf1zRqBRn2ntrTqn6pIgxqQ0s6VRuPpgWZ/mLtnw17p2q1cdhkE6qyLgnUJEVEa31XdxNFcEYgPve+2xiuNWUkHbU2ImtjX88E/SmZJBNE8HcDhNJw9N5RC6d933zWUPuySrWcZU1NDGhIASIMvFr5/G53DV5qgOBicfX3ZNSmBx07Q+3wWCb9rNPaZgSea8jY7+gsTx08ENnOUse66pnmuDWAcAT/aZEmpzDNMW8wqTGS914b406o09gB1lOk/mKVXiH1k2YV1NGOGgzYEQAlycloBCIY79IErZRDULSxiwK7se5ISJ+A1REIRxA0D+q0r3ZIuNK3M5Dlva486xXxup9HDap5j5HQ3UtR544yN4PcYKG0/eWnPrV83oUXlnmK6bS3y/tJ8TeJPcmlTdpRhFxZxIXFz5xwTsoE4AYxgviOFzI+4zt42jkvqc5YmGo6CefhPcRqLAQ2ygALnAdDCqE038WI5v0dO3cKRDhTB4v+sZER0ZlYaNFH0CmODpBiNNKPZn2G4yNBG5KhGg+EDoeG86wLnyUv++jxE2Xnjp0y1KEz4anCE0FaW0KYVIh25IEHxmAmcsOipXSno6OiPUUJduhJpE49JSMRjQD9oZRheKK7u5SxAy8FQIY+VMGhXDT5iQeZz5hAz7n8Com/eZwIsPcd2F8ef/yx0oO3f2aqHDp8sExMnBIlaW4hqoFv37GzrFVtif4yM0POarzjLMxdZWFhSXm70TgwmMNzshypWNGLtJVy/vkXKvsT1BkiQVHVs6OpAYHWgvMrCwJZjnp7y+FDh5T9auOGDaV/sD9qHmRIVxxgVRkN3QdjhAxTTLqzdu6QUQwgYyxS0A/GLPUSgnM/W5aWM2vXPCmCZzROSLdq4BAJkAwiyK0OUOrXeMZA8VimrxsBOalmBwcb0b+pSUQiVOgpQY0W2NzoHW1wogDaz3HyBmU/kD2KaBfUIy9ofGaga5GivYs+J+1iXrDAnn/+BY1hwbkVUcmU12g56C/pg9oYKxHxAbTEOAvgAYiYBvy1d5TXXmc/NrPU1i4gIiMIG5KPY+7/7IOlfHuiiAZEUBwu6U513ToBCZ6PLX2ukeBiQ0Y+bHjzUdR/K//tyhBff6YtQh0GERR7W1xoqXHBqWttQn0pgASgwu8lRcogwmli315CxN2AiDdn8QazrYyRsNq5PwdXfK+OUJiC5evZyqdbaaMBjTHFgv3+AAAgAElEQVSa87kapAAkLGVxmCHP6UxPLk5nQ+4vn27S/X/mnbOzJY6yZG6YZ2wfGZgcpfM82PyO1cLq+gRHrr1a82fH2yOda/2auPVtGvPeoIlSs8avuyXTZ+XBE8rWFFxn1w3QJon4sDMqUnvjXsTBNj1TJmemBR7YW4hKcF72IUBE8Pwjs4n4+JRF+Z4Xlb99yQ/oilt/+/2K4gY9JJxp7CWet74Hvm8gAxcfb5+LwNbGgvnJjWe5yiMvo64yRKlVZCeHAYp/ut9bQQTtMaWT2O4qCkQL3cPeb1/XQMdGfKvX3XuujTUbW6aFaO9zTvos5GWq6SrDyTQmRyps+FapMjmnIxWN+LmOlKSdYsM5NqRwDtUice5FNDO0mjAd7MFNUGLA4HbakPO9GwA6Igb9mZdAhEGS2+/MO+lhV6bD9BY3nugcME6zrnNlhkiLZxsAVxXQa4BKJdSlzQZLAiGOyOh7kdnRRnIDJKpJZ0OznofN8Tofn2RmJRu3BhGpsXX7bT/KaM9IkMEPNgnGK9pI7Ar2az/fVkEw5/MztMHtZ2TxvD34dfTFIGIlEpPVtjHqM90p13R0wxEntT9BYwNqsv0Cnhm9cCRCbUt7iGerrKboZURl7w/9RlUzAqBoLQXXcrRCWgmPd1c1d0FEdftKwUH3h6NdWjuyUOGqCGNL5M/RPK2NUNyw56enGr1H21988pPL23buVAoyuOcYL3iRFZoTNWhCBhgGHQ3mhm34Y4RZ1MNA533VJRgMLpvSwIpq0l4W5sKzbE+qQ6d8h3O71gRGGAss/+3VpboydQ24FiCCKACKeRtggATEpYSVtTir2FiEADkWAx8BdYhuyGgzK9rMCoc1qmG+4PkvkKF++NCRsnXL1sgwtYhGIDzU/McTH4Z0myhOPBiFQ9NjAIBAkwE3Fm0AUZz+vp4yOTne0LUw/AJQdcsbhWiPkGMUOGIwhreaFwbqzNyyMobgkX7JS16iwnpPPP6Ejj9y9LBoWtPTLGyEo+fK5BSVsKnOOlNGx06U4XVMuKEyMICblcGJZ4kUgGRkCqN//foNzeAFNIruNTWpQXb5c64s+8iLfuqk+hMQA31JBWk0oNGNkCkq+KP0CeF8Jif1HFTsb25WQMxhO2VDUk7nLgEA+o173rhhvTQRJ0ZHpZMYOTZShtcMKrMSbRofPyk6U1CuqMQ5q0xXKqxEPujkcKrATHrtpmenCyJIezpt5POTMYHRrXFDdpPMM+1Nl/tjTCprSIIDFbfKYkt85klsAKBFJnN1E4WgxonBi8e/vX4WJtY0K87J8fTVze9G7BzW5Qfu+abGjYAKhSAXF8obb1spjvahexDnB62CjlCmqNwIKMg4PTOncPAvXnsmAbbzrdZu9LR+ARE2oL+Rv1yRbvuvGjjU20idIjZDBEQ3/MokTbd9JLxcL1sOvtR3jNiVX0rHxoVycWkr5y52lE8yZI0lHIHgCzQFUGLKkI9p1SFYkvGKaPvEQg2kSim1FtcBFevMfd8ACcIDPjcAwbIR3uP2DCJ8qwYRZosZnBhMACKwvB1F4d4STAAiXO2aNn80+67WSdQ9/j/6dwL4KzVu//6zb6YYWNVGvv9M2o2pG29sooOeQ17zN70zQMTI1W8WdQg9ggG85+2ud//GaRtFhAGHjZ1ap4tCzNx9h9YMGSg4RdK4YX4BIrwWMH/mpnFmZR0i5tfCfFA/FXIoAhUNiGDOtbWXjevXl/PPPa88+ODXy5q+nnLW9u06p3VZgBSJc3v7MrHDyq1AIfe9apNfWgoaFV5I04arOkU2XBuaZUUz4b5I+er1rPUnV3VE333vSGwNIrROVbUUapDSSkdqjUTozurvJwipQUdNB/G9y1BKY9KgQueu+dnmtOf+bGNIwCSNcYOH5np1Pv705np/9zisjWWfC9DH+cM5uCAQ2IhVs15ATYnxPZnS5D7ol30UhlhteNa6DV/fgNhpWD0GZJjm/oUdYhqMAYTuo/V5nUHXQpsbwFSDCI2joDPVoKCJKOQ48/21RiIa8NiGo3ZlfNeg0c/IInT6VxT0StvjqAQ2gvQxbW3SF7FXs0fyt+2OVc8/OfwGBM2cylpkZwJZTSSi8ujTPxLBZzFZR7U09pMeZTqdo2oNCMrsRrQDMIC9WAu8fV6PKYGIpCA5e6ied4JbelL3lONYwux81s04dmTP9LqMABow0QZHRepK5pyzjipyL9p60ZhKh1TKzNREo8fi87ZHHvjyMgLdI4cPlw3r12mxwXtNJ/GApH/o6dHDA2B4YZFKXYLRlbLr8ngODDTpXSOH74y87SoYk5xLc9NtQHGNMDa7o8pweqo9kVyBms4ltauqilLNM0GJql1OT5cx6iJ0d8vQ9QQD0GDUP3XoqRQFk7J1tqxfv06VLDFUH3/sMSHA8849T6I49AG0B0+6Kh52ReaLzZs2KSTtB4w3AWOZF7QeqnhLeE1F04kJRTcwkAf6oYHNNoXkEFIRXUGsG+LifkVFwsCOkDh94DR7U/NhyF511feWSy+9tOzft7/s37evHD16pIwcw6RYKsdHjpaODig4nRKN46HHeJect5PFGO5tb+ns6qH+ndK2oY3o7ekTuuS+5O3IwYdehDbz3rMvf0459NRTEjNFNe9BgQaBLEBUT6SMJYsDXhoAlAr4UVyH8/b1SH8CqHKxP541mgiAFKJvxg3PE8oZwIs+IPLDva4bHio9pLydnytjJ0cVcUFLIbH4wrw0OxaiccNESaBqOSS4uLyoNIc21GuA4HHiyIN40GRhSp2PIxDW/NCdBgLefD2uPScMNmKSBm3NEQRH2zjvv7nlu8t7bv9io9XwAsCxBhLX3PldufoulI/8+r4maQH9C3j6N7diusXrvbeMNNnMoBHKy9oGZYzaI/1lema2UCOEsfmrt5yuurUt36wiHSbSyup/UQoCABHDCSCIVunV4kbXe7VIIK3pf5bXdTSiCjIc+FDsNDuPJX1ibSkXt5Xy7I6Z8uk8/2QZLBeVR8uetLpnZ/K8BhG+LWvF3XyM9LzmJ84JBPNDCylfzpoQjaY8sywpWRVGv2/NVCeDCGe/bc3W5GsaQNRpYDkfbXHmJ5/TICJBxqkUX690fimuu/qO+s1v0e++lkGEAzGmUT1ThIGY1b5s1zOBiJmbbkptWDzvWqdkkTPVgqHjsVnJ8E5KLfvRlnsjFXD9OnHT9WXdrXforVO3vq0M3XT6QnWz99wpgM2IC29rOKUEPCgCl9FwpQSdp/bQopxURCCc2hVgg/6O6IR0e2QcSmN226YtZcvmTdpbhgf6ygXnnhsgIvVzyhBF1rc0hLi+1hXyxKUGwXstdCLtxakNtFFbGwL2cDcGU5XStTsTkLif6nXQ/V73v/fdxuFXe/YtQM7z23Ovc1eGiw20mtbSGMatxmwlzLYh1nj0syAWp38aOKkM93oM1F5zRYvS4Kq9rQYjq3jkVaG4OrJg779oR51QkyOToj3aXrdXeflTWM11aiqSxcBrhodLFzWoEEFn/5raJC90FdH2OThORnPaXBh/pgIphS6Gt41PC7ur7EtNH7UKh/2dqthecy/LePQjKUgDBPNEthWsF1g1EZ+WnSmy+ghYpUOO4913tjUVWciK2+43zeWTJ2VX8MLxijHue6VPlYQksz762Ro0WDPhatOOFHhsqs5C3l/TJlOaEki4rx1BagCuU6Bm1MGaiOYaLkyYx9UgwtFS2Q3MbZI55BqnMZBgWclrUstQg4cGEBAha312plS1VKs+3fzyc62BM2Mxqq+TYrjIiStWUjpUm/tkDT22b7eKzT3+zW+W4axwDOIzbYlw6vFRDLfQJpjmxGTibygXMurTa85E42XRNJEIis0BJFi83HF8395cBsCOHTvkdccot8A6vPFsHtBwQrx81q5dymqhnNKZ95jOBkQcHTkmj/I5556rASaE3tEuAPTk7t3KmERbWfg3b9pYevv6y4MPPihjVaHmslyeeupQec4VV0g8zWfrN2xUZWgJmIaGmkXEaJUsQgyoBx96KDImdHQITHB/AAsMb6IeRAbCeC1lamJS/Yahx3VJYcYigEEs2pLQeAjdeRaHRifLtm3bVJmaxeWrD3xFk4/IwMED+8rJkyfK/NxMGR4aKF1d7eX4cahHc/Loz1MBu7tP6WBBk9S9KMuI2Oc1QMhCRbSFbEvSomQ6QKXxnZ1R27ftOEvUJp5LPN8QI9KXzsUMkOjvG9Bkpj/dXwoBtxdRkbT45jNDSK6iSKSU7Y3IE68To8fLnj27FYngeRO23Ldnt/KpQ2s6PjpSxsYgeOBpB0hGdqJod5s28rY2NuROEtlqIpKhDs2II1f2nLRGG/iczd0Vr23IO7TYuvjVXj0+cwFGG0ArOomFBni89rqfybU2lLnvett/Kf/mlrPK++9aSXXM+5yPZ3D1HT+s4373XV9s9DvS4iglIdmoqC4eIm08mAALeVO7u6KKaxuFJJdiDs1GJBFj6OFHHy2jJ8ZUIfaP/izDAnKl21XuFENp3e7YuvKRDV8adjIjFR1VlEFBtE+WcoXPW0r5alr5gAiwSC2psIVqm9DAoncFRDyQlbBd98EgYm1Spax14MpPzFxQLut9sDz0t0nBMs5JEPHfzgnq1PMOp0r85nwkJKbi2gYFFiW01NtrcJX7geM5xpipNQrh67dSmwASvndfI48FRAwhXm8K+0UbMd4BEUDHb3VEgmrbdWSB6wMi/iEUpVUGxTP8MX/LLTLYa2+4wbhqprAHdLQrxTLrDdmNGP+HDh2KmkSllG1ZU2Lk+ms1B09Hc2ptwtSdtzXFz+QoShDBGo5uwdkItcFmdiQosxNELakyvWawTM3MlGPHY1xz3bPuW6FXdQ8OlrOvuqr87RWXl3WD/eXSiy6S8aOMcziOsk4P6z73odTQWdDNfeH1Ax2TjayaYiMQkYbjKhpNRYVlH0d79kwvgwqOsZe41kQQCWm8x2fyeNYXaEkxWZ+X3xuPbX7HHmu/bzpNE0GoUk823u0WPUNtCMkYqoynJhKQxnMNRuxJrikotXGm/QvjncKr6b3ld9FIkrdvR6tpSTbG6sgCz4k1W3UbEPNT72JwjVK/BkMiIm2K7qedZN2LxfKcVyAis/xgeJoN4RpH0jekQWmQaX1A0y8VEHREyf23ypueKV4721fO2RqFEDWmrm/gcVCNAejEONMc8WiiKc7OVRWh8701yQFSGwA9Gk0J9gi2gvo/9SDOnuX+aiJAWStCoCufnYFMbXRj2Hu8uO9MofIY5Ho8O/Zk7lmAMjOEybGBJiVZGBrjVWTMjAhpPjLC0lCjMnPY6Z61s5h5vGl8JHhq7OgsMuhuN/jV31Vl6ia6kO2qdRAaM5mOVs5OHDYDg5kyn6RGoWd23xnQ+B7bDj3xzeXxqelyamxMvHyfMApjzYmTqZy0ZC+amNADlCFC5qSsOo3hpYWxv1+bQeT7z6rWpAtbpphXR6TkQkPQH/QozgGv35Wn+R4LKj+5DucNNf6kvOjbt29XJIIXgmJumE3lwMGDQkt0sAqnEC5yyqzuLgEII1xtDj3oB2bKqVPBOXd4CYeXEWaNtC695LLgLvbice9thNY2iPfs3q0+YpOgRgLnJJKhPManTorz39eH1x6v+aioXdwz9TcwhOlzftJG6jEwoPDQcx4iGxMLneX7vvd7ywtf9KJy7NCh8ujDj5QLL7xAXv9HHn6wfO5zf1F2bN9a1q9bUw4fOVhmZ6ZKXy8gZKp0dneX0fHJ0tXbXxYX2AzQsfSTv0jGdl8f+hOKGw1K40Af8JyhNHV2titysGPHrkK9g7n5OS1yRB1UlG/duhC1KdMIAnKK/k0rPSv96+I6RA44n8Vw9CEULjY3og7cO/3OeNq3d085ePCABI2cmwlESrqe7k6NIe7p+PFjojUBTOnDkZFjcT7E+OOMy4VIz9vZLRrSYgkUrTSKyT+lr/23BfLO1IRRw9jzom0PJRPJVCYZODnGOM4bcU1pag2R8/er30xOUy2V1bYbbunfvHtEfWCww3mZh9fc+SPl/lv/cwO633DzSmXq99x6vMn8FF5Me3oWRdfoQfuibFUdAt5sGlzjqcOHy5Gjx2SEffA/GDDU7eK9tGh3pJbBhv8inBvzeGpBhN3raUUbRHDL16VF/mNVMTjrCsyicgSArkkD/dvKVDm/tBeDCIrCaf47ZSzFrxORGFAYaDQgIpvzg1ujfTeXQA0CETTL1CK3w7fk+zUIcJTDBr8BgL8PiOBaPs7f9/HuZmd2si7C1yOy4Ws5k1MOk79OyYYjBA/k6PlWAglABAER3CvfKgH30q23NXsH89FZykznZMyOnhwr69av11rvjQzvPw4nqKwkzdh+Gn1Ebdee6fe5u+9QdjxF7dIjS/ROCSH6+zWH0EOwJyGsRndH9WIE1WRpigKnQdXdfvfTIyP1db/7Lz+rNYOid9wLawZrvUAEBT8zxbSjGdwr+y9ZA+kHc6RrDre8rQiz07vfavzo8wQRrCt+1Q4U3nN/O3uVo6lKRoG2sb6RVpBgMW/WAnCkxHvoqggE52nJx299hw0fG2E1MHKUYxVlJg0lO3fULzZ2rGtIMbq57nylpkM1UYpslylhilCnHWMPtrvA6zrXFXvARdxSRyMbCuMwRbJ1iljT5AAvnd09ZSpBhCks7L1yJKadFM7F0Ge4P1fR16q6S02/1v0L3RhgktReA4lqIARNt6mMmvURmmhFe5mZJptY1geoRcet2ZnqcbEqEhMFc1sN9dqwlRYKI5xIYEtRvm8+9pjauG37jtKmRCLdTY0Mp3UlSsH3ne51lSgZ4bnTlmb7a1qPQYSiL9i7s7Oy3WyvajwmkJXxntElg0ZH4zRmqmJtBpGrBM8Z2fDY0TUq8b2ebc5n0b+np8MZ3tmZtlfULOPlCFmT7rjKYqV5X0VTGrpTRvZ8TdnFANzKUQDzhs8nTq0kNak/r6MZWqOe+NoDy2ggaJAXcBYbZ6Bh8VpcWi4bNm6ScYOXls/wNkt8e+qUPEnOVa3BoIrM0C0o6jJfFtKjbY4qBppBBOezp8ChLjrIoVTQweAaKir2BJUmj6eAGTdAh1JBlJ8s7EbWK4tBUGQU0uqEBxYTKgrmMWijFHvk2o9qoeHdCfEzGgkMZP5bJ8IxTtVHPwikwOffuDEL5C2ordChoFL19iDUi5RtpHAlNMe1ABJrh4fKGjj/i4uqwAywWr9urcTW0Mq++c1vlkNjU2XH9u3lhS98oYzl0ZGojLpzxw5FIj760T+UPmBwoKdMTp0qy0vzolCRVpZQ+MjJ8dLe1VPm56L6KJWvofsAIgAUmzdtEUiMTEtQsajzgDi4TZtke4EzGdUjFTlZQxXzIVGVVDRHVa7ps5U0aB7gsaGsiPPlcUkkH4I/nnCIuXgmiKYABUxQxtuxo0dLbzdaBxY6zXF527m3udnpqLUBP0ubxiLNll5DoquFJeV0b+8MTqdBA2PDNDyeqQ1/gWayPmRBKhvxnNs84braug1+2m5qnu9b5ngaBUxIew44VtS7sbHy1nvfqMXgnut+faW4Ueou3nTb2U10gr6t59SbbluhMP3GLSMCnHotobUJryE/pYlo6yhdnRgZUdBJToG5OUXLyDaG1+F9/+f36Os/8dJPlH//ZxH5iJcrTVeUpkaIvbaUDQkk0htbijlEVZXru1JfYRDx/Gev8P9tRGO8v7qqdcel02uPnU4A4f/K8ABF4vwyoCDLEi9HI1w8zsftPRzRFEBEUxtiImtDRKHrABJcyLQi06MMBGz4GxAYC/mnoxA+HiBhQGCw4cgF5wJQtBarM02K73HeD5ey96vRPBvxzDBwhcGEsUb10P6H/TqUZ/pWppOdu+ltTepiR7G5bGPMluVybPS4nAHsG1BVmZ9Ecg8fPVJOniL99EzZcs8zG/Cn65SZu25XNAIQwYZrw5qIANfA4cDngAg5zGZnpIdQFLqzQ7+zPm68JehTrS+iEZue/exy8IsxyK76/F8UalAo2pmiUM3rWdI0B51JFKsUV8sp0FaUEAEnSGNM1tlVHHWwkdciSmatZZ3lVYOIuq2sSacDEaZ4AiLqVytdiM8az+ZpqE+NkXqmOhNVVMHXaehEmS2wMXLzgJqj32rg2KhrxMJx842HfpW33fzyFp2GPbMW38rAzD42X9+Zonx/EgVnZh2DMIuxawNZhi9ZbXDsqCJzpKtvOPfpnTZdx84q03OUCcoUraxLUd9Ta1/VRu7TIjk2kLNfbdjzZ5wHoLtSZKzWF/hZuaDa08aIz0mKV6gwGSFaBSJzLPt58hVz/zGgAWly9HZ3l01bt5Xl1EapT5LORjuJEnCsx437QDZiArF6nJrmZiGzhc/tCQCV1pdixwlqZPQDKknPnADPz9ogpMnolfOlqb+Q4vumf1LsLApW1rpoIiCZIIG+Ym1RccPxcdmldtQbZDRj02OhhdJ0usQFzRiqdCEaoxWlsH9wSHodNLXNM64iFZ4HTSTiya9/ZZnQMOhX3Ksqp7Q85F2d8oSQ7pSbtvAUY5eXJkOKYUxXcniOczFJFgERGPnpCabRbAIYUyyoLG42slzx15sIAqS1GzYWKhXyGR3Id7p7w8jU4j4zUwYGByJvbYb7rHCH1w9nPipMwnUnJ++s+HUqh74chvLCAuHJ4NtBL0KvECG4TqVAje9G2EeLSFeXogqkMeV+MAqtIwGNEl40kkRA7ElEfxHx4d7JoLRu7dqyZctmedkRT2PAU92bft69e3fZu3dv2XbuhbpPKF9kAHnec79dwO3woafKww99vTzwwJfLvr27y3t+59/qmdx27S+VwYHeMjs7XWbm58vk3IKy8pCZqSwTNVhburt6CzwfQMT6tet1D4AI0dRmSLkWhr08LXMLZWo6BhSUMETYASQAFGtkoCo9bgnxT2thkoXFAGiNlyi9FNDcAFeAPJ4lY+rI4UMSdAOWGBP79u4tawb6NI4ASpH2nJS7E+UX3vhtatNv3v3XQuwS5Sub1rAiEbRDRZmWFp4GIrg3hfqzVgOeRp4J7bAXko0V7QovgwgDEFMuHNEwALZXzACXMct4jTEWIWt+Kn1xprzlWfP7G289L+dsbNpQnCLBwJLmpsSbi4vluntcEI6jDpT33f6lMDwkKg/tBwBQBskymbDwcmJ2xjNlTpCBDeeBDIt2ct3HWPmDT/3zbAOCAFv5VfSgpF5iJRhSikAEgugVUXQppjKlBf38Ku8qhvobKvoPV7ShbdxiELE2bHtiCB0pTljMKI7/PidzvRpEGFxw2mcr1IDhHX360+UP9PPHAREY7V4nbfzTNiIDdXYmvmAQ4VXV7awL09VUKAMEB2wsM+HcrbQmB6Vsq1k47shMHj/9NyvN+IeAiPG3XCMPMpsd0TmvsZve9fSsRrUB4N+dack6iNMd8499b/rGG5t0qmyS1j2wHpnuypq+d/8+ze+zzz67bNq8Wc4rqETM79ETo2W4JfvSP6RdU3fcGllTMpuSjebB/ohEal/KejXMb2nUCO1jqCeIoG2bbj1zcbwX3nBD+XxnW7nisstESeUazHf2BznaEkDQXtbHRq+wnIJnQIxSb66kxNR4TgeFDc16Y3c0Qpu8sk3FADOIMF3KfeTojs/rfrc2cT4r1eZJ9GNVtKHOjpS6gsZz3mLk2hj3uWzMqa2VYaz+sLC1Sv/agIGWWgk1qKipSfL448TJAl30k7PS2LhusgtVmg61L0GDqDN5zxbHKkLA/pL7g/ou95PmvFWUSPtCRkq8R/oe0UdMU1dpfLyph2W9IfuGM/HUTim1J3n4NcioQUD9vHR8K43J0SsXhTvtpIEQv9IXrc+E67l/Gk1MA0DyhG1UIw9dkfUJGnOmnNXGb3rluW9rKLm/9evWl7Ub1oub74icr2fmiY1urmqBuXQGaE4TdDRCeD+vmqKWtZvq8xn8KToxOSmHM89GtcUyixI/G9BZRY2cDABb0QDKgNfOdrF8kp7l5+jxYxuDtY5kQa7MXUcRPE5rmlkThciaJ6ZFNZGsrP9QR4L8ffaLgTXDZeLkiWa8NMkcMllBDfBpS9unP/bR5e27zi6HDh5U1URTizDyFXrtHyjHEAh39zTVpV0MzhoBFkMbV1GlFxFxFK4xiKDWgSoxZigGg43vNUYWIuy5Of3NQzKYgGsflRljYKzJmgcU+eEcGFcs6nwHwOOB2YQ9lxbL0WNHBQ4izWlfmZmeKSPHR1UzAe91TMaF0tlFHYShMjQ8VPr7EFFFwR4iIRzH4PKAxItLFILBReVqDDIVmwM5ZjiSNsFLxxPEQKBPMYDDixBiW/hmiLzJ+gSA0ISRluKkqEy8vuOFL9Lf9Pdjjz1WfuKn/kVZmpkpH/3ov5Owuq1tuTz04NfKB37/35e7bvy1Mjc7KZH1DXf9WM7iwXLtNb+jDFeLC2TQGipdnT2lq4tMVkRBEMdDDaIWCOHT4HvK4JydLVu2bBePnoJvoG4mNFoR+jQWYNKeotxv0/0DqLgPJhqahompCd2nwrvp+WeMEGZHt3H0yOFGyBw1I2YFVtjEEHSTDQAAAS0MahTCcQoGXntnpE98zx1/1VQ2p79pCyleAYAI7U9NwJ0OA5o2qABiVSDOPGuDaIMIUfNmZtQOe1tax3mruLr26Cmap5ofQ02ed3v9nK3JG7dBxdV3UBMCyzQ4Mfff+sdlenqmvOWuXdUSj9verzD073nLX4hTDXigvUQnwmPWpWdOu9kzoI4x74j44DyQx6yjs7zzDy3g5mxOS2QQwXvm4iTn5yK4Lubh2A3Pcba2QQm8wkp/zb98ZfnAdZ+Ot2oGlL/qIm6+dG8pl60NAOC0rI+nMlogAn1rb1jdBhH8/rwEMhNN1bi4JCDix8vHygWZWukFX6HsdjYPoz2wxUqWJoMIG/T+aVAAiCB6Yf2DAYDvze/7Z62fADC1Hk+38V6daQuAhf4AACAASURBVMqBHWOzjI781RPR1L/KJvsHtSSc/nXi2rdE2tQ0HnDG1LoDnvvGzIDE9yMWtfL0WlO1fiuBRPvddzfZ0YhM4yBh7shwX4Ca2KuILOvt2vU4MdbLgIPSRApXkmb0XX9TS2+c+U/0ELz633qjfk7ffmsIrLPA5NBgRNuZk0ormYkuSOVKBNwhUYTVgBh+7rzr9JGQC3/oh8r0j76irB9aIzou19C+gHNgPlJHsxY1RoDy5YW42v8XcJbhyXVWopYop/jUmQ7Uhou9hNwf2jNeNYiIaGWQlLS+pfMw1olIWmIQcfDw4fKuX7+/6dBfe/2vlm1btiia+cd/8qdl79594cRobysv+M7vLC//kR8u7/vND2j/4hLf8bxvF1uANN4c94LnP7988Utfitoc1Eh5wQvKj//Yj+o7OM14ARZf/7r/Q78LeGRbGz2D601U2ocaSNTUGdOLZMglh9+Rk1WGdZ21KR2jLkQnznsW+DOtmWvw/FsNuNqI4zoc4+chgGNjLPcjVQQvbarkzHgAYJr14FT17gf1RbYzGBS5kDxDlMfGo85R1cVofq9AWh2piAeeIMLP4TTXOV0kogYUeLfY/93/FqTL8Za0LzmecxxzVUXdUhPFHCRNPYwN9mMchgafHGu6mWyPEyd0HdPWZYcMDTX9VEfMmCuyR6HuZDZN2q2K6J1klJyLaADggexM2UacMpFgJhzLDZ3IdTlOExGoPf014OB3FSfGvsrr5GTN7o/MU9hdvp77rZkbLUudgZ4Bu6MdzRh0dfXTgGbWUxItTY+fakCERd+1jqQGtG3333nL8nO/8/nl5InRMn7yZBNpMGdrdm6+kBG0pzeqVbPAs4ibt81xohIln9R6CKewXJifLcvzc6Ut1eksIhag2pDDiPN77hgaKa8URTZ60WNESGv7jh3SUczMzWqR10KYix4F6JTtAu/U6GikpIXq0RYZEgYHyCgUIuOxEyfL2NjJ4O7TdkQ6vT1l/fq1ZWh4TaaAjUw/ZCeg4I+NYBAp52fyuOCJsiRkW0z1Ev8RPmKmYgsK14QGKWANyomqWC4vRcVqZe7oK2uHhsuhQ0/JGN+5c2cZ3rRZIGLrlm26BhGJz3/+83oP0HPixPGy+8nHy4YN60r/QG85fPhgmZ2dKrfc+xM5vAbLm9/4QRXdg9KEBqKzs7v0dPeVNao5EQVlIlyGFsALU4RYL7rkcoX0x06Mqm+hdu06a5fugQENhw6DnfPQn7Sb7xGlgOJFSl0yK9kLpEwHPDvl3u5SRMWUOAoeAqbgIvPSorAwKwDBWKL/EFYDIm687zU65jfv+SPpTFjwahCBYBIQMTUzKRBRj62aQufUi9ZGMIZoj6IGmSWDCJDHPOfxeLVewnQmb8p8V17F5FdTGdyfmT7l87kKPH35pttenM8sQMSd1/yeIhE3vqMurvB0EHHrG/5TGaDqeFbmJsKD5wJB9eRUVJVXbZJMtwyIIOpjY+Ldf1TrIlpWJf3J50lTuihd5w2IeE/1BbvZARFhif/cj/1Lzb8PvjXznGJo24Nv431rKRt+eqTUdCVrHAARh8vWYppSk5GplPLy3iD0GGg4GgGIAFz4fFem8AEQ8YKb/2a1JMVdS1sw1F3Q2kDCNCMb8wYENVAABNEtjmzUqV45vi5WFw3Wa2ZrJBTo3ZMV5gxC6uJ0plwl4AJEnI/Yvup1F6NrBRHMOW24UNoyCsY4x1ix5/2V71jJ9wSWIe5krYWTRP33pHo93eg53XvLd97ZAHv2AuYhm7Mpro7uYXCPHDtWjh07pvUHB5IqzPdGRPjI0SOKQFPHYcc9f3/uqsk7bg3a4ltvLJO33ay1i6id9xxEz7wo9nj8+PGy7q67y8wtNws84JVXatf8HV0E83nXPaeva9G/cWO57Kd+qsxe9d0qQspeo32tO1KYa/5VfGSnd9XaAY0SZxyR0KQp2hCzQ8RrlD35rVEIsQRaPM1eq+o1S86E7AODCPqA5/K+D/5W+ZNPfLJ813d9V/n6g18v551zTgFIvO71v1YmJ6fKxZdcLMfSX/911Fc/e9eusmff3nLJJZfIcUaKdYDYJZdcqkKoBw8EOY/zATT4/N677ixveev1+g6vRx55pNx3z13l25/73CaF5ukMsdqrz/dWebcr47jpl4paYmNfhnhVv8B9IXpSVgqWQQm9BYdpncvfhm8FchyRsBEn4XU6lDymdY006NkLSZ+JLrGLqOHsjMZEHV2qIzCa0xW9xJSpM0UhVqXgbYnuPE1jUk9U3ZPgtd5tohBnmOCtIM7PA22lmBiZPrYBcDnuMeZdFVzj27qVPF6OzO3bxWaR4zjrdGhPS2enGBSpx+Q6OGUteMb4dh+Y5q77ceSISBXaA9LHondI3WRoWk8FncqZrzKaZKNeYK+qO/I0kMaF6rGVxe3qlLpBrY86Ujb0Hcnj72Yc1lWzq/laA+zaGaGOzPS3BjuNYL0l2YL7EQ0y94od5nO5rY6mNH1nR+xH3vvu5Z3nnFvaKPp2ckyGKYv2pk2bZCjtP3CwbN62XREJjHYv9I42WATthcfGlScLhl83WXSoF5FpM/WwslAdP7keixWLWk2PovOWMcIGh8ro6Jg6mDoRGK94oViExaOlAMx0RCQoNsfDR+DMg4GadN55Z2c4i5AplCRy3ZJtKigmMigVZu4pQ8MY0r2lu6tTXHrS8FHhmYgICwg0KM4LEMDTzvXtHaDTGZgsimQTwCjnvmamplalJmQSbdq0UVQesldhRJKVCON7zeAaZcli88IjD4joGxqKTa9voJx7zjnla1/7evnCF75QfvInf7I8/PBD5RvfeESG95atm8rS0rwKziGuvu2+V6qff+11vyeB+tzcwioQQcE5oiwbN2wSwJAHfiAM0RgwS9q0L774ck3e48eOakJBZTrnnHObrFwALP4jZFakgTCv8ymLghaRF4fBvHFSbI5UrQf279MYkNiwLEsTMQ7XGcNgYqLwde6Hga06H3MzZWp6orzhpn+l+/vdd39c16O6uehMQ8NlQFmoSkQAlvDUrVTclAHS1dXQ4bi2vJ4pkOQe6AuNC7yAqfHhGHkNq6qkWvAqIyDmbUQD7Emk7xl3/q6P98KMcWSNhseTN61o01J5y12mOvEtc2n4PSzbu695VIYJPEbODxiEEkZCgsnpWW1SqCK6OtpV/fvQUwcVAUJHwRzg83f82+9u2R7QM7RGFoh3pkU8WRdsoIoBwKcGI2lt/0KGGWrs05LSdMOVFiHA9pkpLyxfKA+WZ5dzS08ZKNvLZ7JigSMNjigALvQ8SqdAg6lMBiB89p6FX41jlG63lM6bowaLDHvatC1v+/n50yDCgmn/tMaB2/J/vmIJiIGCf/oeDQw6Sxl5ds0DW9FxCEQQ5TANyk+iDvIkmDj4kfiwBhH8PfbmNzXpQVmT5KRho1TkLXRArM/MYWe2Yx7wN8e+9z9F3YW/fmIFRDhBVcvA+B/y5/Ldd5W2a68r7ffd23joWdsNIrShlraGUsg6ybpIVJQib+1dnXINzL8+ol7H33a91qsdZxA4n3jbDQ2FUVRdgH5qIpzJRmtDR6f6h/WY/xvvvU/nn7j5Jq1ta2+7oxy94VqBia233/P39sV3XXttmfiO50rPgZMDkGJPM9c3/Re9BC9rI7QfEs1n9WT9qoWTVZrUGgDUkQj2NM5vTUS9LnkNqiOp9HddA4fPeO/9v/2h8id/+ony0MMPl1989avLU08dLMeOHtPYuv/++8ull12mPY+96o477igf/4//Uffxnve+Vz9/9XWRQ/nhRx4pH/7wh8t9996rY//ss5/V+b761a+Ul3z/95c/+cQnymc+82c69mUvfWl5xct/RNGIen89XSTCqT35Xs2ttxEvR2dSoXVMpss0iLDh2nzfmpOcP/6OOOzJupAGNKsGW59gjrqjHf5e/bdF1m4D11Z6VmojZEE59opTYyQMiEJ0p6X9OCKR9OFWncGqezlDfYh64D5NR9F8CCMhjPVV0QV/Xon163aueg4dEj6uiLerC3Mc9iD7tx3S1ozIQZnPoI4OiEJW0dIMTkQ5UlHeDjkjeD56XungduShiWxl9E5Rh8yuZJDOudCkomtlDWBdgh3hTFlhK0VRZKfZ5bZqEK/bTMeynkeVhUpzPsXyXEe0K2zKTBCjbGwZ5VKhuQR/NdPGIKgZv6dJeMDx3Isc4Iwz7ICWYpS2fzX/Ac3dPWW+AhGK5FXFAZvrZVSq7aO//f7lHWefo/yvpAx1Gk9uRqn0Dh8pQ+vWy2NNZ5lmxHHmrdqbaV65gYC8tAtzpbezQ43ieNUCGB0NmtDgoAYOxwkwpMZBqT03btSkmp1fKGOn0GvMaHElIxBtwxvF3+ILYqiD5JYW5blhUMqDvbxcBgf6y85dO7JQT0QWqGewMB/RBTzFgWihS3WV3j7oMIANBDmdMsy6lSIVLcN4Q1UCQODp1URPIAFCpi8AMIR65alHMH38eEP38qIxDGWqv08bGQYzAuKxkyeURYf3yEIU/Py+QjFAvFdQEjZv3lL27d1XTpwYK5dffnn5zJ99uhw4sL/09HSV9RugQZ0o4xMnpR1AN9DW0RabkMTk02V5ifRya3VPUH66unuVwtYhM6W6TU8HVnjQtc4vo8dHy9jYiUy7ulHUME/s0dET6sfB/kFFH5g48DuZKDFAlyOyg6AsPfvcD8UNuT8oWZHylkWzWxmtSPGqRZuia1PjAhEIqTGSZ2ZB7twLyD0iKHhu0LgsL0HXGpQuApoV3onlNrw6MYk91gwc3EbGYw1irf3hWagmw+xcUH8ywmAqAH8bgGB48HtoElJszUYMRYDnavFkijhd3Mn37s/9XUA7/4mY3fTO8NDFqwYRWJm95d037REgUI2NtjaFfgcQ7LW1l7nFZdE+AGhd7W0Spx156mDUGFFaWNzibeUdH/2e8ks//J/L3MJS+fCn35LXMoi4qpQfzOs6qxJHTNr4ryW+qRrekYAikzvphK0Gt+vaXVnKr2UIwMDAIIJAwWPKE4SjPyIdgAiAxqMppqh1EBZa++erFz6k7wAiOj+ZAKLuRoOIr+ctGzTY+OdvDPzWVK0ACd43bmoteOcIR2ZrmhiMIn++h5pydc5YEoYMIlprUjgakkDi1Eeku9bLtRgmr7tWY3gVpQ46pfQFERnjc8a8BYumaDBPP/DZ90cB83y+tx+vhty38NeOd7y9mZfMZVFT00vIpjc/A/WxQ9FnnFxEgjHgF0jzjYF43fVq3eRdtykiYaHz0ZuvL5tvDtEzAMKRF2nrKhAxP4eWKjR36iMlkYgUyzhPhu8IzcP4226UsbHhzrv198Hr3lx2nIHGVHfXjhe8oFx4953aY5iT/Cf6QXSTl6L2RPwtyHQGmaRHaP3Oal3m++uLaTQ0GZlcPK+q3AyIwFnjNcmaC0chvCYaMJwORBCJ+HgFIhxxuP2OO8qll1xSfvZnf1Z77stf8Ypy1113CRAAKv71z/5s+Zmf+ZnyAz/wEkUdfvu3P1S+8eij5ZU/+sry/S/+/nL/b/xGefZll5Urr3hOeezxJ8quXbvKv/9YcPh+4sd/XFGKT/3px1dRmfisccIklckeXHPJTcmR9zVFzLWRbW1C63uce5XoOvtXdJCkVNmj7VSdfMdiYxta8h4nHY/xYsON35WuMw1btxdbwnuLDTyow42hnKlEa09+bdCzR+rVoh1RX2FbZTHcGiioDytQ6nv3eVaOrUCEr1FFXVZ5wT3oKxF7PK9I8Wouv3WDpuBRT0ui6LQJbfxLr5RASrz+jNw525GzOHlMSP+YzBjrFWRv1Clvq+yMcvrm/u1zOLsSzwlGCW3DXoV9g02KfYRRb8oZ32c9aqg+uW55vBiUeN46tavTwdI2QAqfs/Zh3zKeJBTPquY28us15XRUNH++KiKUTopar1NHbwxEDKhxlrd1dCga5vXF+h9RzOoaHwks2z74znuWr3zed5SRo0fEecdbwiLuzEvY2WPjE2XrtuBzqkgOqTQnJ5vfTV1iweV9eTZzIYOGUhbmyoJqDPQoywQPp6MTrvgabWh8PzhowTvctGlzedaznlWGh9dK0PuVrz2ocLzSy1IMjLoKabgDGsTpxOCdm9P1jQzjYVPNLzw8kZ2JyAEl1fGMx8B25eX2DjI4EbqLUu0UoyMU1j+wphw4cFAggglPqMwLEdeQAZ40Ku4DfYQjEfKeHSMlafAd8bZv2hhRiECX1EagzgPirRCK430Pz3RHcFM7wlDdsnmrvn/WrrN1j3/+53+OjSjNx/DaIRWXe+rQAUUw+B1BOfURiCIB8MbHJ+SR3EQ2pt4B6TzoAzQdqsPR1y+0rUGrTWu5LMwvlA0bt4pyRCTgvPMvKNu3bRMA82JIbQ0mrYEFAEJC846OMjw0rHtngnA+3mec8DfFmKj/wIaz+8mowE3kiE3cICrWxQUqQGhgo5k4duyI6k7wXfQkjFXGUgCyqKYIkIC6BlUMIBWLRRiQAE+lcBWndUbZWWLzbI9q0PAUu6N2RUQjFvV8vFkFhznCu/xOP1oLZENAzxYggeHeHd4kxqk1QHyPc9IX0skk2rdIjWMDQIyVQ4ePal7y7BkPPF/oXoxRGYzcY4Yt0ft093QpuxeG0fwCM6NdkSjuQ/U0FhdFZTo+ciw8vZp33DcZTIjqzZbf/fTvVGtWWs+ACHvZ7SFvMjO5JDNfS54PIMKF3Ix7HLyo2VlphBtEWAzNmT5T3lDOKj0CEVeVzzWRhosrpTNA4gXli+VvE1xZRA2IAFy8IcHJKgDByRMsTAc1Xq8+AwkDCAMHA6dW4x7uj0GE78nfrevvdZZyuDeqi7dmjxpJ/cvODENsnTiyUoEb8ABwaBFdAyJ4fbaKFc3eeIOeoccwY0rjGpF9JrVQxqG2NhnjaGJYi+35/63jvxUn/Z8MIrhk17ve2WgSHJUOp0KPtD5svjgEmC9EoQEPUIl6rq8eXr3LEpm49cay4abbysnb3qakA9oonTHNPHtFUZeauY5h74ik6EYLi6XvbZES+NRNNyiyyfUpgrfr7Q5ZtVz4NH+e95HfUe0haz6Yd5rrachItD07p8iBk4poXyUqDGOeTIHpQTTf355MO9J8bzZqaYbJKF6PHI0weLBX0dRKgwgbC3zvvR/4oKIEDz4UkQiDiL/50pfKH/7BHygaccVzLi9f+erXymf/82fL7//e75ff+73fU2HU//DHfywNxKte9apywYUXlhe/+MXx98+/qnzbtz23/PzPv6pc+Zwryle++tVy9TXXlLMyhfv+/fvKfffdV9557z3lyivtaVhd+dqGsNgEmcXJhg+GUv2sG2F1TWNJQEI/uR88RvReUk8Yd0rnWRVyqzUVjrD7uZj2bC+wIykG7+Ldm+qcjAyLdpuMOlVV7jprWQNyKjBlnenTIgUVyNSQbKFs6Z7zmAY0VJqHeG/l/9OoTy1ggUusimjo++HYwkFr7YCN/dqwNXPBXvcmda40hWs038l06b4U7SgZA7xnEbIYJVl4j2Ochp92iRYEcyWys0RShQQRfC7HARGR1GLgFI7aVguyV3BeN+AhK6nbCdMA10q0LFCpxA2p63FdkUwd7GiUtS2i3GMnwayZnIzMTdZtOOJTpe9t0th67Ff97/Z4TDZjw887a5I0BfgyJSwggv5ZUHHkGB/NuK80WV5P5FT9jx/9/eVzz7+gjI0cFe99285dErvSZnG1Z2dlhMBJ5Sa3bt8h72/9Ut75Axivc2Xj5s36bqRH7SidPJy52XLs4D5tWOddfLGqWFO4B21DZ1dsdCNHnirHj58o5114qSb/5s1by/jEhGo58BAR5jCZNm7ZIsoPIATDV5N9eVHZDVTHordPC67KdAsVRrEtvK4Yhtt27NDE0OCCQ9+D16u9nKS2wdyshNt8h2xMGKk9/X1ldnpWURoZGf3hTZQnK1N3isIzH0bm2MlTMorpC9ArlBKiIt945GEdf9nlz9GEoq3MMfQPGHCnRo9HpKe3T952ogSIYHmRWnDPE4+L3/69L3lJ6ekNkTv9AUD65mPfLF//6gNl/Yb1ZduOnTI8V+oFLElQ/cTjj6p9z7r42fKCQf1CMwD3f2J8UtWv165dJ95qZFxq08QVj76zS0bnsaNHtPidc845oncpW1dPjyheztREe5Xpa3JSfRRZkpb1dxjlHU1BPfX7yTFx+R9//HEVjkOIrbYntYh6EJ3dbaWrs11GN89pemqyECFlIXBxNYAd/arFZ3FJYwoe8dTkSnEY7rWnD+pcgDLGjTjHSvMLhQuPPVQnND6dQUFSQbvZskzV6wxzd7SH+JBz8N0YB5HSON4LOpijdpFhKepUeMHnXrhf2hJZoKYjWxijEzt/PlD/cmkrx0ZP6NlD/eI7gA4AL8Aq6F1zokiEfmdB7Wcx6uroEgjMDLjaDugv2gPfe/fuJ/X8mWPRD4vlfR/71zm165BB0pFeXmVYAkTwdk2/OWmBQ5XNySleAREY5LWoOuk+/+qq+J6NaH4n0oCn/uzSV4bKlqfVibj9Yzc2Fag/eeUP6vuACL5nfYSNc4OIr5Qry/M+nAXmLODGnQ/QsQ48nMwlEz6t1JCwPsIgCuOeLvKttlaebq1a3bsCIgQSkF8MBrXJhfO4fwDQxj0ZAjBQA3gZRDgiAXuslPKxDKw4XnTqmmtWxmk6ciTuhIJJsc6zzlKxTuYoQtegTUZqY17v/J3M3DRTyu3p4Mwe+Z/2o+Nd72gifkTXiM46DSZrTdSxIYpcykAa+M/UuJEb3qq6My5oyTzl1dsTdX9Ya5iXpjjaISAHTlas1k/oYPNzTarXs9/xDwcR5/zuh8oll14qkbONW2awo0ZONGIj0VFK7hPHm5OSsGk7dakN3ygSGg6xcEwF9UROjqpOxJn6yNFVf26Kk6Ot7/3ND5aP/+mflgeTzvRfU/vgvwEVd95yc7nuxpvK737kI+WBBx4o9//6r2t/e+jhRwQ8fvEXf7F8/OMfV9Tive99b/npn/mZ8sjDDwsonHfeuWX37j3l05/5THn/+96nZrz2V36l/POXvaz82CtfUX75Nb/UaADsvbbx12SBcs2CM1B3auOb8zuawU9XXPYxjii4f/lcoCprDdSpY+sokLM+1W1rwMlpBM3ubz8z9n8cYtKBpu7CIFNtrqsPVzSZmmpUgwG+sypyxRunq/GRmZJqQKE2ZXYf6fla60xUYEOOtpXBs4p+RZthFzC/cC7iiHXqU2c+Ahys37ChoRALFGTNiBCx95X5hXlpdvW8MkGLIhu5J9egt9GfZPYqMU3SgWDjV19Mw1xgvgJYihZAJxJ9DYAa2Q0NThzZaTQ6SY9bBcialMsBpHD8OdokkXYmH6JtPHevCRyjKHGCGTk0lVm0XwCGdhrkqB8yyuTx7DG88uxWsmU2dLsE0s4y2nwHOhOJjLq6lOLV/eO6ak1UJ8eC+/7/oe1NwDSrqnP/VV3VXdU1dFeP1U0DzRgQUUDJDREHEklipqsCN2quxiEqGhUMkwjN0A3KIE7giLNXjbM45EbvFaMRo0ZMFFFRGRq7G3oeqrrmqq7/83v3ek/t+mw0+Sf366efqvq+852zzz57WO9a73pX299/+mMzPGCMGAyixf1LinHf0SHP9fDoaLS3w5sd1XuL+/vncLv5DkXIoOzwMHrkccYQwkSnpFlET9f82IERumN79C9DdSdiYgolpqKmtGpgILZs3hybNj8Uhx1+ZCzo7I5Vq1aryIk47SSVzZSMe+g8ePHxHhd+IgWKMLpBvMWABESoWi/qPJmMokJ68+eraBELqzcSQv0yqnbv1sMEbSIhqAIt3NsUycglqYoBDYBhZ7HkLJ9xDjzkhL527dottRC0+VetpgDckhjaNyivL20hp4PrYdwCFqDcsMEZBJWQZ1EEskeKyUci7CmnnBInnHhi3L/xPvXbkUceKXS+Y9eO+Nk9Pw0Sy8lXGIXPFjOxjwKC+4dlXCKjyj0vX7FSuQsCeu3tMiKZJEpCX9gtGcJSCIk+KmFcfsrAntemSIxqZEyUUu0uqKKJmuhcky8nJh7z9rYOPRuuBY2L0D1edox4PIRI2fJ8Dj/8MEWgaCsqVGzmCxd2xs7d26Jjfpuex9jIaEyMjcpDKMWHDK/Rps6urPkALQDajmQR8SaWxHXAF156xp9KuGtczUjutHthryJOqiMCvGyDzsYChjwmCfwFGNAPJfRf5GH5LxBShfrsyeT5MQ6gL/Bd0yn4vUhHTmSxwQKsAPGAtkLty/ol0wdiD8UW4VEniJia5nkAMiY0NnlGAmjk+0zPCBgTiYFRDoCcP2++qE6KVigxsENJqijekEMEgPDrlo8/p9IgdfggQcSarlmjuQYPNrB31WpOcHhOjjArqmJg/c45hZPjJGjTjnjPSkvLleEcDYiYiS8p2qDvfbrISzfar+vKnx+JkiPDCyABoHBUwj8bEGGVJUcRDCJcC9ARCP/kHgEMLZWlGxDh/AfjLB/XFTHW39lEUEy7On5/oWfd2fv4BvQ4z6MBEWaIuQ3ucwDKxyO2T0f4ECdC77u4gAivH0SeGKNE7iRMccghCstjpBKNYF3D6eHXG977Jt3j3dnFmNt/33z6X/vLjgsuiBWVQlTr2QETzDVkigHR/C4HBbVr2gtdsPvK36zKtO/qq+QwcRTGxrETFp0Xx3ylX2xA8LuMsMlS2wYQIUWmifEYn5yMw9948GTqR+qlZ9/zU62fzHvW+8ZTiucxkytt5NiLKeMtFapcrbb5LI3EJhJR0Zj+IyDCuVo11clAgnt52zvf/Ygg4rLLLovP33ZbnPviv453vee98YEPfjB+AIi4uag5feADH4h/+8EP4txzz40/+sM/jOf85V8KmJ19zjlx+WWXxe233659wVSm8887T9Hbm2++paE0ffFzn/kV6k1jwD1CoTSuXXvOrqz3egAAIABJREFUWz3kteHtYrM2mrR+EOlKCo3ovWko2mCujVbTpuZEuQ4WKfDAqGlHXCuL1bFnEpFYsmx5zEwVKdHGo8x3q/yDnOQH8fzPHX01MKrHVHNUJvB7vNT9omOS/mjqV+2BPmiORH5nTn6EIvsLNG+Zv4oqJmCiTRTmxXFpJSxHFjB66YNe5N4xrFO9qFZY4vtyBGR+gcBC8v4dSXKbbaPUUSua6xwLzfWMHjiycWD6QJA7alDlZ91ERKrnPMdIr0FYOvsMQufIDZOYnWNLNgQRyXRGegwbNDmB3pTwOrLqqJyjYvXY93VrEOpzGmD5Wbta9dgwipqzjlPlcGTit2l4BvRtX/rkh2dYRJYtWy4DqSjrFE+NQuBQQtrQ9C0bk5NS+RxjyV4bX4T3LaEp3iWe0baStI2yzuDQXnlfe3q7BSQKR71IUc5rx8hfHqOjpZ4BXG1ASVdPtxZvJbcg70eVT8mlFo46NwuXjAHvsvIeMNbgdfKVk2HqUA0D2qFlQATRCoxf84alBhBRZL2o0JwDVdw9jOnJydi+bVuhMW3bpj7kWIrBEYqjGjhGM94mvkub6Et5mqcPyHAnWkJfKvpD7kLSX/hJpVTaOzBAUTiQYrsiJpyTCEJXd5c8y13d5G5QAXWfPNQUtcOIHhufKJGFVGShsrTyQTDICNMtpm4EKgOF6qN6EamtrXul8F57eyku19enNtL/5iTSp54AeibJC3TCGUY8xizAhusBHKiJMTo2okiMjIOhwejvX6yEcyI3hLNL3k1HDA7vkRHfXhIbYgpQt39YSekIAggA4bFYWJRuAJ7QuDyG22bm6XliPLd3ABBoCYXXiscO7m1XZ7eSzDG+G8qbtNrx0GPcl/HPfTIunQhdpChneehc056s0ncd8iDY4+hzIFWHdwIqEsAKD9QoURMAMABWVDIWlKkYHi+J/dQSIQoxOQX3k4rwpaq8+dwAG4rLUYWcSBqAYnRkVKCRPheFaqrIMdP/KKAAlhkJXmhv+fgLq13IlnZErEnXPYb0V9IdvqzmJMEfsSYppzinnMcgglMlK+F3njYLIqyaZIqPE6JtbA/Ekvjz+GnsjO/Mgoivp4VrT32CCBWTSCbVHSefrssbPFge9rnv/Whpl6tKO5JgmlUNEmy818f7c0caHIFw4AYQ0R+xtwPVs5Ikzsv34zyIOoeDzwE99AHRiGPuTg1XYzLaUYO2zL3Y/vlZEGGJ1vdceFHDf/fcZU4zV/gJgMBJoHmSHOL77ruviaC98dbiXTeIcGXs/xcSr3suuSSW3HhjNd4ihq+6UjUYFl5xld6fuv710XHpZfp95oYb01E0rUg086z36kI1+nWvoQ3ri9xzi7SzKbe1J96UEwuHyI84VeROmSfQi9iLVl7nkNVvunrEgfVXxzFHrI2jjjpKTqwlS5ZK6Y59y/TFplhW0gpqbzi/s8ZKtjKTeZviWOmNrdWHGq4/jii8iy31F1pb3Aoi1NeVxOwt73xXARFJZ3Ik4jOf+1x859vfVqI0fcNe953vfjfOe9Wr4mu33y5n23nnnR9/+T//Z2zZsjnOeuZZyo246uqrlVj9hN/9XTES+PLFl1wcT33qmcol5I1DDlkjuu5Nb7gxbrjuOsnE2jCqlW0wjGr61sG88jUdo/luJXcqCVAbb2k4aexh3GXhN5w+TQJ3Gt6mNDtyb5ujiQZlRzsXYE4kobq+o/byQo+Px+IlSwUi6voCc55ZXRiv+mAO4CgPUZ/SriZ65aTy9JQLIGUCs9vPd5rxN01NppGyp5vvX0e8fP2KZtNw8jPvAgYKNgMJxPSzImdZlRlgfPhhh5WqyUkfaxKrpd64QJKjYyPDjXE9ZxwANPDQW1bVbcy9uqEX2ybJqEQNKuWUcCQi80T87NnbqaXFq4nwGQTmPfPM6v6SbelIBD+hyKe6mqMQdlyYquZ1p8mLSunY2g4zcKmjDqJvQdGq8nl0nBW8krbl9jTH1f2RimUFNLRFZ3ePmDXsGdyzbVznqLgdZX9pj7a//9T/msFziRoTHtUtm4u0KCdjUSAygQU1iUe3omjQGBvZ9sJiKLnOgwYuyGp8PPbu3hHjSsruiAc3bRQlY/XqVTL08ELgZVKp7XmobVAxeUSF0EiOXTmwMgbhpU1NiurChMXIVCJO0okw0uCMMxDFI6uUBFh0lf2fme5ajLO+gQZeW1tDDXLVbRvFGKxcg0mgDau3t0yAqqiMKwrSZ/YmiV5CjkBWgB7PCsW0wyFyFmnRXZJS5EGsMHZSWeg//h4a3q/nA2LfsXOH6C5EPzAEMby37yyJyZ0LCyJX9e2ZkmCug5MPLE1mUWq6AoTNMwIYAOIAEERAGBi02ypLHD+wapUACRs331GF88lJ9XmpLdHVqBvIe0D4LTWU6eOuBV0CMAAd+hGjl0Ttof2DsWTx4sL1V8X0EdGbRob3N0YthvK8+QekyNSGzC6G8Ni4gBkLO0mD9Pf8BeTMMIYoODgaI0owRvmrK+a3I0FLuJ/cAPIY5hXKGwpcJDEB3EZRS5hRHs7q1Ws0Jnft3hPbtm2Nri6oa4VjaxUyFYpKjwERL0cZarEBgwgvcN6YC/95vIQ4oXAtX1ZA5jDJ9Jnjg0hA0plIjC7qTnhfD8QrLq+Me2RgX/ML3R/toIggQKizk2JWU/GCvy0KXe+//lMCEZ6jjGkiETw7JZ9XXi4n4N76uUurLSrrQ9TWLCBiV6t+TxJr/ihBBGewtx8QcWrE7yy3ZmkoOZqXKT3+m/ds+JMLweucu7PKtBOYubQj6a11GZI29aUnFqqTjfbn3pMgQgtY3l5rnoO71wnW7gVjJkdeDChcSM7nyeMBEv1ThQZpUGGKFe0hAuP7NgXLlK5jvp5Agu6pRbDqduetWH6Vb7zv4ksadbCi8lMiW+BlVUrG47dgQVE+Gx7WGCYioTE5MREvuaXI9RaxzogidhrxXwkipjZs0LoPXXJw/1D0XnNtM84G112uKOKiDeW90WvWKxLRdeWVMXL1+ui++qrYt+4KrUWKGiD/2AJEqkEb2y97rUC8ouK5bjf5emkou7BcyTcqSef0hyKOOF/SCWOFJGo2rL5hLvipr9n6e/vrXxdHHnaociKgm7IZs9bJ8Mh+195BZDdpSQYYXrPZ96Q4g+cy1eC8DzWOm5bqzgZHrRKvre2rQVRrNIJjb377O+NzX/i8QMRLpab0Q42d33/qU5Uc/e53vyt+fPeP4xWvKHUdzj77rDjlpJPj5/feGyed9Ni49T3vbVSZWJM5z89+9rM4+6yzmqZ8+StfEZXp85+/Tcvl05/+9PibV7xC0QvyLd70hhtLflqLMp68oRWdppXOw/FW55k1DIkoZ2Ix9UIwQvO8MggzoddggJ/S8c9EV9OWeBZ1VeLGS99CKzMv3c+NazW0mrY2JdD6HuRZp3YTldErvn4NEFqN2Zr/zrmbhOnqQdeRAb1dGblNe+qE/oys26htjqnAR2NnpR1V21120nJd9tfNmzbFxgcf1Pg96sgjRV8qBYC7C1WR3MJ0agg85VyUslxHodf4Pk3RMsXMFGF75m3kyv7MaGLzWR2t46Zc6yN/n5OUnBK3cioeTJ0q90zblo0Uagu9iTxb1xyjTWLMpCqo7Ky6r3M8NypKMIAzamnQOicChH2FehPPpXbeOnqW5QUcSWkAQB7fjMN8hsrfxO7t6JAYEueVkz1tndbjE0R8ZIYPoOfs2ztYZEb7FonSJKMDw23+AnG+a5BAn2tipTygw3tMBoeNVTNifCzGR/CuUwBtXjy46UH1wWFrD9P5WMALtw1PD/zwmVjY3av24EkdHhnWDVFBGi8aXwZEWBWJAYp3HA1uDHyhqfQUKPxiI3FsrFSDTBktjCd7yhuOHYvF6KjumSRzKC8sMM4N8aA3Kuf8GOoOTzmMxkYkYx0uPBWqs9Ac90vf4IXGoGbBXkIUwCGtVA8iOsGDtGG3bMVyGe54sqCObdr8S03CUsugTSACSgIRC54ZwAseIipRpjN5IVWiTgcDt4QKVw6Q7Em49oAqkzOpJF2b0nIM5sPWro0dVNPOEJfzMQ497LBGrUBelFRTYjxJIjVVJfCO0y6+J8pYX6/ujb4jjZ3+pd4Fjw0FKEd+OA/G+3SMq8gctAKpJY2Px/BQCYtSsI6K2KIOibo2UzTjR4u3WgnS87v0PQwPcglKvg5hzwIiRO3YOxT7R0YFXI844ijlhwAiiIh0LminNGATiWO80H7XRLHyiRL/M+Gf/hCwaO+IUTw5VZEgAUXC5RPjKsZIDpIA4ySgsVQWFpWM7zMPUBPTmADIT8ffrl/ZYgcUT8RN6wAFqL8wfwDUk/GiC8tG/b7rP5XUtEmNQeY5NLKSEzGoa7oidun38szec9vL81quQI0FbavW7nwOaa26FhF/lJ9flKeo8iMBEhjOm/N7NXgwlckGtZOonxZfjt6NGYUg6iALIX+6ScYuBgjvrfIWDAocufB3nadhcACI4Hd7/30cIILfK6qSrp7RjKn+wtF1tKE/CoDg+K0dA837ddTFIMIRi1N3Zs6GsRkgAhDmvHXa5Ot/tFCNvvq3rxaALMZxewMiRGnKpGqiWDx3/jN2vXbXScSMSz776ywsdusrXyHnkdTPMMPb2mLxG/79xvP2887X+IL+s6yqRUGX9Lz1rTIK9o8MK3LIq/vq9fq5d91l0X/t62Ps2g3FSzqvIxas80OLGLryKjkBmDP9184CkJZJUc519VVaw1Ft42Ug4ZwmOTVS4lkUlpRzbiKHRGxGy2ACRBhIHJKyrwe7Zut7fW95c6xdc4ioZDhkcCrZOMPwkFMsDSgbrnVxsyLukZGILNbqKLy8xzYIk8Ou61fe6t8UiTCIMIBw+73/vPXt74jPff4L8f4PfCDecMMNctYccfhaRSd+9wlPiOf85XNU44BcCCRcWaPe8453xBve9Oa49/774603vzXec+t7moTsSy65RPd7y81vFWAgKnHNtdfEFYBDhB/EuT4Q11x7bdx4ww2KIt90w3WzhnalKlRTW5p+b6ELNTSgKoJgg977liVbBSLTs8z5fJw57PKMd3Vpb7c0q9kPjWGeohpNRMLXNW3UtQ3SoJXjs8k/mFHyL9F2g48GYFT1CHyvpuD47xpA2OiWHXSwMVKrN+UJBGwzAmObDpupAUC1xz/br7Hc0ue1Zx/7jFwm9hzmouy4tB/pI0vb0g8CUVkNnD7H9lMkKStON/dpyVGiFZkXUOcF1Tkcpuw0BrAmMyIiohrIfjtYrki5Vpn0rQCl6ad8pnPoQ7UcquzRUoPMjlmDCD8TR7h0jcyZMo3MUYAm3yK9/wKY2f7m/rDt/P2qlogd7nXErh4/jkCRD0H+Mq8FC7vl+MchXbNMfK06kbzt0x9+zwz8b/T1KRxDfgGJd3i+WURGxwjV0NGl4qCTRbkQ9Bz+O3FUXvaUkzPiIteif1GPdI8pNAPVpm9RX6w+ZLUWbIx2FU1bsjQGBlZr08IAIh+DtpBncORRR0Xf4kIlYvOT8k8m19BBK1eskDHMADVwMJfUgMI8fQakF+XioWtTdIPPMWZLcnZJGoZvLm8PtKWUtG14iolg8dDLQMxKh5zf6lBCyByX/D+DMNSXSGik31YPrNL3MZztGTR/3cl+hx+xVpQbVXme36FieITF+T4G6JaHt4jjjlePAbl0Sb8M5c1btujZkThbdkEA4XyBCAxMzk+/KRIBcBou3jGHGzWYkkfNMyLvQwsLxVz6+xUZqrP7tQAnZctSjRonw6NFvSqTlRZSJKqjXdET+k85ISOoapXkayYCIEuAY3FPjE9CNxuLaQrKobRFDgKJybk4kltSogRl0R+fLKFneUMwWBYSPWIxgpZVEp1YGzBEyN0RFW8SuUj4lUS1Vonex0Ym3vjwoPJXMLi4DsB3ruExrnOZY801Zz2Z8xpPE8/ZhloZn5OZkF8Kf5VKtQWMASLYPKETAiJefLF9whE3Xr5JnwM4ioOkKEHxHImgQGdqn5dUu4nJ6BO1qcxf7vVl66CHlIjBlS9/m95jHr/1Y4VC8rynnd/kexQQYSvbIQVb7PzdWnoZ6lO68p1fYInXjoinn1FY/AYP/Ny2t+RcPKu/ZAub0gSIeGxMRF8MxG9HaVsDImzwm81igEJuQquCVBr52y8u02ClFZicv8DtzQZHSsJ4aWQpiufzteY7UHlajSo/ahBBxMHAwJQqgwuDI4OJOjrRKDTtLcnXYTBhEGGKUz6Cv98W8fWLLxKIKAt8ATK8NKZyTgg4twBZG4k8ewNhG9f2yLNOMEfYrzj/4be+uzn/I/2y6dyXaTwR9UCEAaAw/6ry/PyaXL9euTgkKrNmct3eDaWSNCpIzC97YnFCdFxWKE3/ntfDr7mkod1qvnZ1NSCizjWr+4m54eiihREciQBE8DlCDdNaO9ri0DccvEL1I7Xv1C9+XpFk7wneMzgvSn72mtr4Mb2WvlG0N5UJvWfVlCVv7K1Ggo2U3xSJ8Fjx3u178Pi481//LS669LXNrT3jv/95nPc3fxM3v/0dAhL168gjj4jXrV8vBb/v3fn9uPi1r80ynxEnPfaxce9998rO4LV27eHxmBNPjC9+aTbr5sUveqHsjve+v1RBYX378z/903j5y86d9d5XnnyP6boNNVWlOQm/ZEKowaJVcXgGOM4AEjgabeS5doDpIrI5XHTMxmNrMvtBPPW1gdlEEQw0LKeeRriAXNs8OZfsza+jFAeNMrhAW2vORJU4XHup63WA8zUUuaS+zInYSCWy1AloKqa7RgMGaypW0b3eb1vzJ9RnoujOUqzGkDCluG4mC9sjLxsFeo4jES2qW6I8JcgxsHGuQAMoK7Co82UdMM85taOq7dQk51dRnNl+hulQ1L8auhpUqaRemVbYzMeKCuY5TSQCGrocs7kH+5qOiNnOVH9mbQfAqfNOabJARiWg4P60Q+GRIhGumD5nfajUnmgXgj6oXzZ9ikAREvnD+yUJb7vPSeueb4pEfOID755h0UQSUobkCIv/IlFMWFSFslF9SXlMq0RwEoxaJlwzyPLBcD6+q8lIsvVCqjGPxa5dO7W4E+VQCGtem4xpDLfunl5xRalLsW/fYOzctVvJVuQBUAiLSU6DHVYUSsXj3dMjYxajlgfpwhpO8jXCF0hI+VkGnSXWjDDN82dhWbZipRYcjDQZZ4l0XXZcyX2ZCEdugBcGJgTXsyENgsdk7esphfr4joo9pXwXbVgGP3bvXtWK4LwCYpl/QjvZTFFnQlUFCgqc9lWrB+Rt5/vHH39c3PHPdxSFn8mJQkUjcX1ivBRKWr5C0QgvAIWStUhKQAYDSLuycKn4HkolbOC5uNGGJcuWyXgnUZvNTQBi+fLC2UwOKecSSBgt9UCgSdE+0bay0FXjwScqRAXqqakY3j8Uh645NDY+cH/ce+8v1N+AIACGIhRL+mJsIhObJymWV6qf00cstJZeRZmJa8m7P1NoaDw/FLwAESQ4OycCECHZX+VGlGJPHe0LFAlj4tA/S5cuUx4C43hw394EEcVjanBXDK4i7wprjPvD0ykgY89i2zzlu2jzz/C0jRPaB+8Q8MQLLXzWv0ItGS98ZirbRluce2nfI9pP11zyi0AxCuqWVJwWdOk+oCeSgP7yS1+a33X2r8n+Jbdh3blv0rO76UM21PAU2aq2S58jDSJ8Ht6bivjTjrmUG5++Lh2ROMQgwvUdOMPP9hZrHBBhuVbf7J/E/QIRK7K0mg3y47/jWspU2sujK7DCOw++pLxvDECcihcgYuzEzui6p5IfsoSrAyrGTaYocRK6xUDCJzWAOLQY76ZN8dMgwj/rCtwcC4gAQBhc1AnmfL7qO9siDBosv2R1po0Rk9siLr/k4owaFRDBc6+TYgWsNUeLIABzzvlWFm5wrpaNSAMKRTbaO2IP0cHRMa0xR72X0M6vfw299rUCEerrlSs1nltBROsZhq5YF31Ja5q87nWNUpJyfn6NjOvBWrLrilJUzrQlbZ5Vxfgm6Tz50RxHv9BOU0ibSLBqHU2JerX8uut+060/4uf/7e+/2IAIGa2LFovSRFQaR5k5+fI8tujd4+SykSFHRVUwSuPbhmzlzeZ9e8JRhPp1L0dNW0GEv8OYeujhh2ML+QozM/G4U07RR4wjZILZs3kx1n771FObeiT0JY6sbTt2aL193Mknx8MPb42Htz4sW2PlyhVyAAJSALuIqaxaNaBrkFu4bft23QPntEGt+0p+fmMUthrPLTdr+0TgIeljdQ6EinBlhEdRgfSOcxr+Fv3ZibJZ9V21GdKYli1T04N+XSSklkHN47wvcN8aplmpXPfawtWfc2v5GffSGgmov1tTeuYY0q0Srfm3+9qgoKHpVF53+tTgVfz7VCTUd1zELccpfWWKeFNtOpkajG05aDMngu93pPOV6MM8fk/HpXMmWvNafE9N5Gd24JbfUkb5V+49KW3qPw9gf7fpGxbQiv5V1QtpojN5DX605oNofs6nlliRi2+AWObciNZkilXaXFoD5NicFFhRX7twaHWs760ZE9UYFH2tqqvxK+CjyvEoTuRij/meZLMg5tJFvsmBGCYHeboUZm6iIHmOtr//5EdnMDYxQPD8Mx+LDOByebd/uemXMuRZBOrEan5vbjaL5Hhh8YLM5yzAeHJ7uheKNoEBiqHDorxo8SJJomKQqmJyT6/UjTD2qcuA+hD/UYjCq+WJwk0gFcZiAtDgbyY61+O7rj6qB5i5GUQ8XMKciYmBb+1nOtiUJHP6Jau1cGGTZ8GxAioRShASNYcS7CMphYUnLSsYusCME35I/rUXWkBCRnShK2HkseGqCM3ERNn8SGSv1HxQXeI+ACLLVyxXAjGLDR4qEtbwvKsOxPD+2Dc4qAJ7DAo2p6VLlmZyNUm8M+rr5ctXlpoc1LdQ3Q+qGBbJXIGz3FSdVEYSN/dPJIL2E5YnguFJzSJK2yW/SMJ1Z6eAnVQTqNmwsFugoOSczJcSFhs2URRIbITCofzc/8B9ShQHdBQve1usWLksdu3ZDmVSlZZJOicSgYFtxQbC64WmgRd/VOCU+4LmNLhvKNrb5ivSBiVu/gImQZvGM0s2/VjyVEg6LpKtPT19AhEYUPLSah3ieZVnpueWIctSe8JUiUKZ4p5rEOHx6DHAGKL9BhG02eBRbZO3Irm589oFIl51VU0dmrtLXnPJvXHFjcWSfscNb46O+fQFUY1CEjz3ohflF2z8m6fTSu63C57DDSKwqm1R2/XO59meP60SAfCOE32oD8tLnnRq4RI5kbpc4TT9/elMwq7rQ/i4U2I0lsbSOCWKlxoQ4fyBE9/743JfpjY9N28zb+vBUqhaIMLVndeV4sMxdlHxjHXdnUDCt2HPP7fMrbvb3QUGEX7/ZeV8U7fNggiK5Vl5ym01gFgeu2JvlMRmRyAMIqzO1BtJ2fIjAEjQProw2zeZrKd1r7kkwWsBsDWIKJ7ktJ4TRDiPpx7HNmJM4WEusdapNkl/v9aU7dt3yInBMct/jaJS5xvfqDWbSCKJ+0tv+o957OPGG0o16owQMv+cZD131D/yX/vWX91EXVhD5HhIOhbfsuPIzgDWKTu+TO9S5AF6VxpOvL/kN1CnDtaiiWuvicNWrIjDDlmtddM5DTjqRkZHVBNITqXMk1KOXRYthQYiD3l6a2XcJmWypriYD30wI4rP/j0ggrbXILK+F/aGGpjWSdccVydm0wZHs9yXPM85ScW5fjbqR/lMakO44XgnE8BRA83nNGDNMviVhGI3vgIXNo4ab3m5YRnpeGq1f2VeI/s49Gj6v/le5sd43efr7GdmMbjv68hI7ZnXuKvARc29L5GAIvbhAoRl8S7RQ1Pf/J7HsM+nqJUBSZX0e9Br8mYlD6u1K0FIPX7m5FBYwakaFI3hnop/tgUMIkSrSWqNI2LYX6UWVMkt9ctiPcXbHYrAszvzEsUmnY7aq9NRrXEgqfoiear6KrXUbDWmsGlku8rOKawR0YNwJrLXjqUaZjph3IVePrGPGoCXQIF1YU6ORuZBaM1FFCcjTVyLorjYBUhVSwmRz1PaXU7vFD5w0rVpXY581CqYhfo/S8cqlOfSvjo3ht/Vn1kLoxV48z0VoG0BgHVUhrarrlVvX6Fv8xwmiyPVgINj2t79phtnmOwklOK15kvcBDkJfBGOOhfDUDNa9+LgxZiTstgLVSVf3JxbvMVTk+jsFyUlzksHQxmCwoTHGvCyfcdORT8oM47BeeSRR+l6nFeecBfqyNLzfGbKDOfQBDBKTERF57Lo7t6zp3lQAACUnNgkSfbRJM3kG3H029vF0ZSq0+Rko0/uBGIWfNqIsewJY53x2tssNE6xJ0mcztbVEM0ri/LRz3jUFYFID6FUhjK5xdEOVJfMZy4UnOKNKRzWGalc0Wf7hgZjmDyVYWQQS8hYKHP6gPrZhVy6u7pLwb0MZTJJCmW4LKrua/Px2PyQQYWGBGhzghmLLR5sJ1bbg+HNAe8DErdw/ZX7kpW4i6cNrx9Apng4OdfDDz+kMffAffeJUkf4f+++3aIzHTgwWUKQJPiD0PlPgbTpKYEp+gH1L87V09erxYX8EUhCk+PTsXPHzuhf0i8ZWKJiFCwsoKKM69GR8di7D7rdkJKSjzrqaFVppxo3SgX2XmLk00bnLihkSURkckJAl2eDlDEvxidzhUrenhf2BLNwMCeIRLimB/3kxGp+loV5OuZ3Loxde3brHhd0LUg++7DmJdEVnte6618fb7+Rgl1UpuY9gOhM/M1thWfeVFuW3Q2I2BzRmZJC4zWXxy72OgKBBZ1u/oxKx3ha1QO9jRBTQwPiEmlcL15ewhKWbiVZ2gDB1B2DCNVISGnXM9MFD4g4Ijrigfhx85m/bw//MV/OJOS6BoVTODLp+dqvVDsg0Rffx535PnsaGMp/+3CDhRpf8Zngm4fvAAAgAElEQVS752UFQBgQ+KdBRCuFyXkSAAnut3dvAQzIwBpwCETwiPxYjPmc05E1Ii694DXaSBUJayvc4l5q6LQjez2quck4ZewxPkX1TL10rmnaTuNxzM+ZD4x3xjN5TysGBmLbtu2x5a9cQ2RuX87567rrNG+JME9e5GSYX3P8/4OPxq6/Tvdmei0bPiCi7L3FCeCaLex35G04SmO1wYWXlyrY/9nX2PqrY8WiRUqspqgn6xyvhaydI6Oi+Ao4qCZSyU3CIPD+ZmqpjQFF0DPvSifKfbHVsLY3WJHRqeKQqf/XQKCmsjkvoja6TZHjM1OcuLQBA33G/uQ6G7XEtbyvWURV3tUq0dWGrz3RBo51YjPtqIut5UOckzzMOLfTTzQT79spmkJfGqhxLkAZ52Uf49qAY+dYun8F0lyXIfdv5zlqj4aeU1ubLUZ8q0E3J6LQoqTDOg33H1vJUWqBlcq7L69yOiMbb3BFyTEX3h5o+kljIoVlPI5tJ4lpkAavDNNKycnKSWVvKwXYGlDggnvOS6loTD5WHPx07GIDaH1D3hVwnIpLvO+81I7OLiWSF+O65PiIbsxmWjx46ZUvBrg+q+fzgVKDqWNBYVCQy8q+aQcA9hDPCptTgCCdgnIUQGMcK4u5GBhcHxurrag46mKpgK6yBdlvnFvORJzrqc5IpWcVhdR3kzZdriZnHvem8lawIGBSQI8kDyQpVx7/rmrerNWtkbaWgoByTGTkoVVmlptgrDbspazfRhuxH+gbHJo1IPKaYjoWjlVkdqFWM0YXPvu3Ix64J/Z/c6fGRtvN1107g8Gm4mqLFskTy4Lm3Ae8pA7FGBVbvcILCbxxjEQl4GUZbyvxlISSDlFCWCyhiABYaBQRiVK0bLws6p2din4Urv6KQpWav0BhTmhD1ESwtCttZbPC483xznlwp9U8QusAs4CrsEfKi23cuLGR2ON8XuTIwWAxkQZ/VjpURGN6uqnk7WIoRoAuRGKvHgPUCBwQ4QVcHq9UAKmpS6C8YgzgOSqRB3vDQK1G60yQcfIDMiGQmhm9i3oVVt60ZXPs2btX3nh7sjEmmThEILwYo3tcqncv0KamWgqqVjzLWfQmwj3TXmosEHoGjDTqAlmER+fNHBH6VwnsLNbdpUAaz4hJY/ob9Q4ApUNDg7Fj+/Yi5Tq/Q/J+ePbZXDFgGE/bd2yNeR1EwSAbUXS5TDwVa0NBRVQhCjhhOI3E1HSRBQYcQP2aniJ/AhWUqVjYvTDGxvH6T0Uvyd2qJr1A4HXTL7fEjl27BTqWLFkWq1cfosgYAJfnaHWXsogUBSzajXFWNk2qWvYo52LPnt2aB8wJPkOdyuNR0bncSCUfmwBEhhybSSbCmobCs2FxfOFFszkRzLtrLvpFXHGTq/UW6/kdN31CIOLADJQWClkdiPO+sKHsH9jyrJU2tLelhQqQqJOFx2sr2rwkV2aLCIxvvPFV3TmruRo46HppdAMiHGGg2BsvgwB753nvq1GuAYiA5vOCoApcxMpYGsfFdAMivh5nNGDixTFLrTEg6bozIwuWbgVEICyVlKdr08kPiNg+HrGysG7mvugCkqjtLHM3+G8b99ktUx3FOwQVy/dENIKXgQ7tM7DgfedDGEQ0/el+rUGE004ccUkl3UtefXHxxsm4K0YDayp/O/+I+VSKlRX6gTxKSUN92z+9XW3826e+uvmsOHqopdIm2unha49Q0c+du3fHxN9ecJDOmvvWyFVXKp+OPYS1fOV/sJbCb7xAywE7Lr1U6xjqfSxfrjLvSK8MXb4jB2HxPBpE2PBtTaxmjvZc8ciVsP+jbVzxznc0idXWtEf1EAprcfgU/Xzp4FdAjvWPNbR+z4IV9tRj3NUSnLWHmL0QA2GmylX0PlRHFkxrq+lMNYiQMdfyqoGH2+cIhD3nBjbQcXFuaR9Wkb/ORr7UHs26IjTH1NxrS6C6JpE9yTaY5LlNhxjfFT0190+A2f333y/bwoY20QOKk5qlUNOdHJXQ/p2OSSJyTX4JTicVTS3GbkNpqQw73WRl+Dk60RoN8bOCssozYu+yPVEfa0+1QURrxMB0HRl/6em2E9PUt9nIeRFtaeX0i/ZtR2zLszZgaoBQS4K4o0Rmc9i5ahoOp9P9pLHMfK0Vs6hPZTWq1jYY6BjQ+Lk4iqRzVvkK9IUZMo2iUDpG59xWlVjtczny0wAtFW5k7LeMfzMRsjbFnAha5i3UAJPaVHKaVgBaeWaB8ltRyZsPCHfNqZyvzN0ylEpBW4z+1pw3zqs5jnOkYrCU782oPhDiMyqem5EHgyT63JGR1lwbR6Lob4NW+qV9/oJY+INvRez8SMSPPkJxpmh72w2vnzniiCMbI5WkJ7yxGEB46+n/ctFMWs0NiAdlbq0LutFwDCQ6hUURA4rvHn3MEbF7967Yuxe1kjYV9qLyMx5fbky8Q+opDA7KkFwxsCKWLVuq96FSdXQsKIss2eLJwWcgum6E6TS1F8dAwVx9FDC0WORiwwIN/YbEXhYOFgo6DBR4xJFHyWutgZ7hIBZAKwyYDymEnFQue0KM6uuwEOEyD0xtZJWHgUiEFZvwHtJ/C9LA9+LDImz1IQxf6itwfoxf6ioQiSDx+v6NDygiUZIoS2ExjGeoOag5ua5FURuAp9elcDkgjmgFBmvDi8vwbVmMSjK6PA0U3UNhIeV2WWC8OeBpMM2MZ6MNUwXV8IoXzyAhRaITgAgiDw/cf78iA3iHJO+a6k20h3FFJKKtnQrNER1MaFD/RCYkZySCSdZNZXHG5viYAMLCnkKxoubJvJgf42MULhyP6QNFUpUoBBrl3D/P/t/+9Yex5eGtsaR/qSRe6TPGKHvB1MS0np+kYfF0oKAkCllJgC7RhQMqggiIABwxlmg/n3UKtBUPfwEeBfwUywbQnjVPiCF0FJUpRTyyIjY3/9LXEm2pX0QRTE8CGXTE2276aMxr64jpAxiVtJPxORHz22fi1e+7oXx5f8StF62Ll5qaYQOVn+Ob41XPPrdE7WZm4s0fOz8vCK8nrdvFVT6EUyTs9eforOK8ttIltYH/rf1FJvbRvbOysI5QGETUhjZAYjIeE0dHW9wVv2xuHqBxd0oiPSPLrT2X1YxW3jkem09dE4fesaUc71yH6yPu3X+03jrmuSVysT0lUgUkalBklpdBgz8zmEicdc8fZ5NmjtMvNXXJIIL3rS5lQMF7HWNZatrntKysc9YdfTDow/4CRABuigprXPjCC5r6B4P7BuObd9xRvMMR8YTTnyjj6Ze/fFDGDgb2Y056TPzw336oscrrdx8qdLBvH/JorQ/Kp0rjB6cCwAPv+dHHHitK6T/94z8qQbn3pz9tnsXSLP/h0TkYEV/DaHj84zXOj7/rrjipGrabIiKZWHrX3+d3vufXkRHStiL+5tfv5y9fPvnkAhh+8IPguGOvuUa1GxanuhOHDW5Y3ySLa5PFSZKeW4MIO2acx2RDhXb3tSSCV834D/068/rXx2GrBuLQVQOigNpwXTmwKrY+tEXrOGumo84aGykaIq84XvPkRVsViGPsrReASmeX9pgqX8CGAXTa1kgE53BUgesdLEphwFXcwbPHG0A4EuF9qqbI1ZEOFK2c4yYPdV9fEUHJyr1mMNgBx7Vs1No51SSeJifbUQIbldCLVUgzE1Ndw4g+gHGAk5Dzu9o5III923x4rc8VKOBvCbBkoVAbmAZGNYCw0dwkTbfQltQ/aXjamK5BRufCbhVQtUGn51uBkDkJw9XoM7CpqVF2XjoSpT71tevIRqXCJMXGzLWp+8A2ixOv63uoJ4GeYxYjc7SmrmdiupXHtYvKGXRw/zjTHO1IY7MRG2iSqRO8NKAhjWyLuzQedOe9mJGSgPJguR3up+Z+mkrTmcQMY2O6UMua1yM8y9bkda83gAicurIVM48Go57Cbhj5FvMptbqK7DPrb5GFJberrOkcL5Uqv7JNtsGww/T8TY/KfmAMH4zOZBA7J1m9svty0uuHBB7OW1GufPpzI/7wuRE77o49x/xVtH34nW+fwVDHa8nEL4pLY/IE473mBkZHh5vEizr5jPPZY+WQLD/NrS0TjnwDdkCW/WK8dnSgKtQX/UuWKcFs247tMpyIaOzeszv6lyxW/QO+Q4SEJGu+zkC3OpITgFkMVIQnVRMYsMpGT66YFxNoTHSyqTjcG4Dh3vvu08KjsFuCAjZNiqDhfVdoWRWmh5UHwUbLYDTC98BU29JD0SwCuRBQrt0LdcOZc8JUFjLiQTYc0nnFkLRnBy9bgwjb58mA5bqFt7xC6kxEIh7a+rCMVJQA8OzTFyREQlPDcHeuw7y2Mji5B/pO8qFU554oyfD27DgZR4CgszM2b9msAX/MMceI30v/cTznoM/5m3axQSgML2Q9FXt279K44t6hDvQsXKhrkGhPnoVyPZYt1T3v3Lkjli1dKtBZEHDE6Ph+2KIKG6oOOhONtqJfnACLKADnHB7ZHwvRnqaYodSiJgQiMCIAGPDH6DNqSSBZe9LJJ6uf//X7PxCI6F+8RCCCPiMSgRdieKhI5xYQkdVMJ8ZjcgoAQVJW4Z6XXAvUPTLHoVAvVTna3j4rwIhi0UZuRJtAhPjX5HpkhWFLHbKYTGbBo1dcYXPs0IjFZ85iiB8Wo/wt13842jISQbFGOaUOTAWMp7HR/WWR5rkvWBDnZhLr+c94Rizs7Irrb53lrr/6L1+uRevNH8sEAp29K2JtAgjjCBu+1G2wAqeTm1VtemM8GEfEsqQo7dpf5XXYQM+aD53Li5dyfGtXnLSq8HacI4B337+viyLpidwrL0CEP6u/IxCRl/vO8b+jY02VAkRMfaQ9rm8rhvw6pw14cTZVycwuv5/Ge7yrvHGPc7tnjgtAg8FSayE5v+/TuB0CEtwq/Wi6lAEMIALw0tJPWVZDQOJvn/9q8WzZDL7y5a9ojj32pJPiR3f9SEpkRG4BAWsPPzy++c1vav7heHjsSY9VZM2GHuvaj3/8Y+U/PPaxfFYMRhwTW77//ViGsX/GGXHPT34ST3xiAYIdu3cr7+HuH/4wFpAUT45WRPxTRCB+9aQzzogHyG373vfiefnZDyOa5vN5/X22J2Af73PdB++/X9c58aSTFBH55te/Ho/JDvzBwEA86UlPii3/+q867n9cckl09/VG7xWz1av3X3tNYxgLsLc849qTXgpGlqrzpkEt+ncUsfPzfKSfI+s3RE/ngjhkxfJYs2ogVgEi0rGwchUg4iGBAZxTWktz35KnNqm4pirUVBob297j7MjS30lh0TFJ6bLE6yPlPNgJaCoT9zOX7lRy9Ow0rD219b23Rie8l3T39hQlvqGiEmjjnAVQwM2c/Ipi0+pp9nVqg9mGODYHid9yRlIMNs+jfuyABbGvROEzQsf32O8V1cmEVe/fNsCavjTPvjIuDSC899tDb6OMttb0JT2fSg2Hz2VgptIQRvTw4L6SQ1AlztbUYhuBda6CQeOciAgnz6hIfayjDzV33kaupWptQzXts7oTkre14ew6CH4oaTc5CVhgN4sicu/6PQE8bda+XskRQ/OZnpxoIjycljFh2eMm8dn5TJlrYQ+5gWMNNgTs8jnUUR07oZtnVPVV/YxmE5GhA2bxuCrJvYlAVZQ3A8yGBZPPFxtGFKZKYQlAUCIFpRaD+8MRIkWXqroPreO+ph9xvTlRoHwujtR5Hhgo+z49fuqxWOhiSNO3N8DJ4kkC1q9cFiNv3y28MJWKdm2f+fAHZzDsAA5Sc8nFAuQOkCjqM6NxYLoU1zJAqBcPeUIoSDc5qcVCtKWsjopH/4d3/Zu87UU5Bi39nujpXRSLFvUHoayHH9qqUJ4LhlGRl0QUvLSbtzwkni9hey+uXjRlRK8o6KgkCBfDWZrOydlzRID7YdHAW86iwu90zl133aUcCI5nMrEIrVp9iGQBaQ+dSk4F57UErHl9jmzIwD+I9BYPgw15dHi4ARHqv+TkitqkSs7F18N9AQIwlOuwPBVcG8nQdjwLReaM/iA5eXD/oADOjl07M7SN3GdpO9K8bKAuIKeB0EvRokIKL+ifAkbwDkukwSpWPFM+P/a44+SV3Hj//drwTjjhBEn4mcNLWwSu4KKyOKeXifN3klQ3PaX2cX9466ErkUBNwwAMDz20JRZrvPXqON4DTNA/nZ3zlRMxNj6iCAShORIFoTLtHxxSpWueGf0Azaug+s5Y0NVZVI7Gp2JsZDLWHr5Wnbx9xza1AaoTUR10zqmx8cD9D8b2nbuig6rpS5apYiqVvKeotj1KwnsBxAVEeC5MCdyUPImSDC2qmSTRylyhD4lk8HrZpWv1853XbcwxQCXtrEJN8ToUsw6U73BOnh/DeHpmRnxOns0F1/5JmXqL0/2PQQ+GSMf2m2+4LKam+F4Jw7YFY/NATIyPqMjfqy9DYcbu7+LuvvKVb9JiduP7nq+/z3/Ou0ri99R0vPUTmVOx9tTZKW/Z0zptIkHEsqe5ElzErrTiARG7dqZFb8PcAMTqQ5w9KUgGES42x0cGD/x8dnw8Ts3khTpR28a7QcWJ9xRPOyDitNu+G3ufURKaHe0ARKx7fsS1Hyq3dulMoSU1UQJHMbTA5O1j9AMinhhx53sfrzdb8x6OeUuJdNz76hL5qKMrq/Zvo4peebn/3BcGZ3ShIxIGEQYXVrzK/IgLn3iB1uzbv3p7/NZv/VZ8+tOfjltvvTWuvPJKbVIXX3JJXHThhYroMv6f9MQn6Zgf/ehHctpwDADi8ssvjyc/5cnxuc9+Lu6++259dvrpp8ebrr463rB+vYDC5CGHxENbtsjI33TffXHSb/92bPz5z+OcM8+Mjj17lFNPukbvUUfFd+67Lz7xiU/Eq5/9bLHJiBj8rwQFn7vjDn1v8bJlsW/XLn1/35496pKHZ2aaawIgOPaGyy+P9958s85DDMTn/+SHPxznP//5cepZZ8WJjztFm15tCHM+7s+J1VZrYn7xvnNCiLrTh7W0K7/3b0gq4OzI/w/9NnzV1dEDDXRJfxzuxOqUebQxx5qoYqgGEbnm2tBy5ELOLOcBZn4ZjdH6gucy+fL25mKYNEZERho4/mARCRs99c3VdCflz1Ugwv3I8bzvRFC3x+drHCZtITVBMQlSjcZRFRvNrZzs1o62Qe1rGnxwj5wXJyHnWr5ihdpkhgG/i6mQtR+Ut5gGLDYDe4ejFKY7Nd77NAKVg2LpVkt4plef52LjrG5j0/6k1+jvqqoz7Td1yhWZJeSSKn4+3vdr+0KOzrQh5oCINPhrypE57d6PG5ZBUp4aEJE5NopGpCPUz9Vji+/ShzhheY9r+xk6X8Njuo7I8FxxYOr7WY9BQAKp+aQ1Tcn2mJjjmJUDEHXPCmDWkTYnbTe0qKzx0vSNI3JZkFhj82C0prJIzKoqpSfeoE25hQkifI5WcOZoWKvR36hJHZiSPdZQ9gD3zCdsvqTeOdLh7+haeQ+m7825bhWpMp2wAbcZgTHYb6JSGaGo82v0LDLPxQDL73m8cv7us4kZR0x9aVjH8yxxrCsn4raPfmQGgxVvsHm1LBIsrPM7Fsh46+rEOC8KBkZ49pJLWjQl6Vx8i0aYb4qh+NDWLeo0ePj9/UvjkEMOjf4ly6WGs39oWDUh8OpiKPX2dcfOXTtkhGHs3X//A3HYYYcrIiEJ1ZTJZLDDzycS4fc8SI2oMXhJmuKF4YsHhKToXz74oDqBQQx9yhKuRCcAJYszGZg2uIooD9DoWAtHVRTE4cx64ag5ZpPj41kIrch3CmWm+ggGtegr6SXBCMYjDbBTGAoYOw9qSikEReIOCkOzSgQzKqzG90i+ZfNXBKenVIIEfO3cuauAiCyQA3jjfVdaBMiJazdTCghqU0v+KgskOSLczy9+/jMZ+YAuFgYZSL29WkwAWvSDn0eTu9LXKzCId55jeWYU8sMQQR9hYMWKUG7K+LieN+MMQMFY41rKheggijCiBCg86V3IuZK7kyBi0aI+9SH5DnxfCVKpkkS9hMG9w3HsMccqErHxwQfi8MMPi0PWHNLQmSjkt2f3vtg3uL+ohHX3aswtWbosxscnY3oS3iWVM0vFaCeFK2FKkWrqo5AgPySqmahkE+PK0WDMz0ynAlRbW7zi8v+mfnv/G+9S1AEQwU/uFz16AEihGcyIzqSku/b2ePkV+IOr19q02k17mY64+Q2Xx/gEmxNSbUQ5oCmgfkUkZjJefenr8wQGEYVkf/X5X4+R/cMJIg6N85+zTv3MYvPmj2chhvZTcfuXl7/O706XqNImlp26U9GB727OxG2Oq6VR+X6dBG0DOQ/v7J1FJyfEgVgz1h3/t6u8d06UhACDiI/Hs+Nt8Uq959oTXBtv/6ovZa2FjAAbRPR/PYvA8aWSetEAiXUlaBF5mdk6DcZGpnBltwAkAC8GCqdt/u6c72999UCTJ9G1P/M1DCIMEAwi6qgDbfazpe98fUAEYCvrRlx4/AUaL4CIY489VgCB11OfembcffeP4uKLL46LLrooBlYNKPoAMPjMZz4TZ519Vnzrjm8JWOA8YF150pMAEZ+Nv3jWX8Qd37wjnnbaafH+z342jl+69KBGPuvknb/8ZWPkE3EAKLz4vPPimre+VWvSsX19sSYigFtUFPhg1hV4wX//76Wbv/a12LJpk8AArxpE/N/vfz9+cvfd+oxzQGc62PlXnHJK/MlZzyxFqSpjl/PJAyv1lrkVq+kz05cU3U4QwXe8t/1XRCPiuutiYMmSOGxNUWeyVrzalm2wCIkTUuXRdPXp9NzKULCqYBq13mNM/THNo/GEpve3LjZnEMG+4t9rEGGKk3+W/piVDbZ0Lt+teepmKHC8ZeAdfd07WMCqDUk73WSEZtSlVl+SAZtyu1o60rCdY+Bi0BKJTgcmaziLMPsL+yvGjZ1gpupxDSkmgt+TYowCE9+xXeNIjm0C0anyWD+zWqbT9BSdtKa88HclmarzmyqYfaFITcqbmmWhZ9HC1xegrA3g/HwOfaqmUCX4cQSk9sTTrIYqlkudcy5s3LsNAjmqTVXEdqDdsc8rR2U+tly/9nsZ0c5LSOpWoUGXcey+dR8ZkDlyIyemIvqzc0L0qBwDjZBABcIaAJUgui7OWEeRBLLTmXcwR29DG6vUjZp+zZwIHInqNz+DFinc+vyOjnC8QRyUYtghpazBPAnDwC6QwyMjoPkoZvvK/ZdUrIZKls7xGnRbkVRO7Zw7mmNJi2S8tkan6mfiwsK6x6qYnYZwd9mU5j+1tHDwkzsae9tgpO2LH/87BXoBACgnAR54YTSVBD0SqwERJfHXihcc44WDh4wnGgOWRpCo7Uq427Zvi8npCfHR4WsDIB51womijAwNjcTWrdv1vb5FhRLTNg9FKGReqRFQ+PoYQ0rGhiKTCdiKLNSFSrIuBZ1rqVUGPIV8UBghCXv7tm3yOlPJGQNVHohceOBpHn7YYYXWJPSJITatEKwGe/JQPWHkMciFVAtWS0VIo0bx2hOwcA7nbTj5cWjfYEkqnz+/ieSgQET/8Sy0WCsxsqgKkCSJxCvJw34+VKxWPYP9Q0qCxImNYc09wbND+QqjX2oIGlhdoi8pCZrQbia4G1hYis0I++hjjhH332FhcgjkQYOmRdg9C8nRPvrFuRP0iWhG4yzoJVFTOS7z2kVlGNpfKlYD5KBeACKIeLBwAUJROcIIjnlEXiZiZmpax2tTPIDk2Kjk2eg/NimiAFxHPGIMfMnuLorhobHo6e7RmOKaj370CSp2iHwxY45+GBoEVTO+qWC7UInVgAgWkOlJG+T0f1aaVg0RZOWQ4JtUu4eGyK+h+CKqYiPK8ZB8brTHyy4tKhWz+qelIMEn3vm1hiIltamsx6JohhbR6aJm1tkVe/ah1z+iSMtrPpZJxRiXwz+IN1/3UdW52D9MPZTRgM6E3vaC+e2xqI+K3TNx/kevj4BTopelfvjpLORZ/s5Fz706bvribXONfYOI2qi1Uc0pX1zOTDVqvwQkAA02iGv5V9dk8GcZrFjcuzf2ieMTcfxIxDHzogERpjHxmfMOABGoIpk2ZLqQQcTWPxtoEpz7v5oAglulunUCl2uz3lUDIgyUjIMMkrjf/oi9vSWqcWeUCE0DIl6cICKBy9YPUhF+lkrVsT9DRgYFHMetAgp8LT8G90td/I6TEXlKEHHRoy7U2P8qIOKYYwQiHEk466yzZiMRq1bJODn9iU+Mz37mM/EXz3pWfPvb39bYY13n9cTTnyiAcc7/OCe++c074k+f8IRfCyL4Dob+Jz70IUUKoBtBZfJ7r3nd6+K8v/qr+IfPfS6ADAYRa9asaaIPaykk2tcnWhQvg4i+Zcvid08/vYlyEH9jpD7S+c+6+KLoW7xY66sjgKzbS9ZviL1XXdnQmVj/7Ek3cOC4Ws3JORL/GRCx69LXRm93dyzq6Y5Dli+PNasHlHsloINM7sqB2Ll9W6nanUnV3kdMa1GHpHS4vYSNYdbiMbXBUAMCzk2EuzUtus5p4N69t9TRh2YCZ44wfcX33H9ab1Ma1f1llgLHuY/5nZw+R1ZaPek2fGRQp16/DCHOnQ439uSaB29DyTx8jsU5yH7jqAL9BkDguz6XQFjugdwf/YwNQV6cDO0sINZ4ZK1UmCIpfEegNPMyWw0ue4x1nGkuaXw2dJN0IHIMazr7Oc/H4MX9473Xhm9t9M0xZrMug7zQBmo4e204VpEq3XPmP9Tyq3OoSgl26vwBn5t+xG6yw7CRIJZ0e1bydg2THLt8F3tC92dp3qoSOJuoKlRnTQT/bPJGsU9wpiZIEt0nj+USciAnaLJztrm3tNvskf8VEMEJWmtltEjx4mVxTkQriLBh71yHOSC+kk4dmxgTvdxRJq07KQMLiLBN2My5qs6GvP4pHDAHXPrgtrYiFpRMGI9R94XXm9qp3UQ2ciw7cV7tT0qdzwOImHUech4AACAASURBVB7a19Sxoa/F9skq63y37Suf++yMko0O4P2GFtKr37XQtLUXCc4DINJRLRpKSkuZSwqWKVRMcTPkOqlu2tYm3q249hiaQ0PRu3iR+LqTk9PKgViz5lBRanbs2BWbNm0WBeqEE09Q0S1RRaYmYvOWTep09LTRvS+UpiJLykIBnUYFTJI7x2dO8PFEoXMBN1CTeA/dciYziyZJtSBpzs8L45b6GHQO9RVYXDg/hrIXDk1MPCNZ9t6LHcdrESdEVyk3OJxM/yDbyovz04cMSKI/ACj6tbe7FLSxVC7UE4eyGQgACr5H1IH3AQm8QKG79+xSvyjnYwxAUzSszafdu2evNjDuB7UBDFuHJ4lAlAQ+pAMXqj9d70EIu60tjnvUo2Lb1q2x9eGHlICp2hxtbbo2bRFnLrmc1junPVwfWVjRhzKxCHDA84PmhCTrvr37YueOHZIS5nl0L+yKBx54IPpIfN+7J3p7F8bQ8N6YN2+mSOWCxA8UL30R1y55PC7QRjQLAIZ8Gm1btnRFjA6PSUK3yMB1xKK+Hi1sWx7aoudOkb3de/bG2DhjY0F0dnUrsZqcnba2dkUiiipCCbtC75MqQkdJhOb3rq4Fuh/yVUSb2z8kmUv6BYWoV11RIjfFYuQ1Sw/6Xzd/RfdD3oa9gySaWW6SccY5h4aHYnxiIi57w3nlFD1Zpnn4BxFHnxzXPPfVMQgYGiH3Y57og50LqNjbHutue0v5jmw1wgC2UG3Nggzw9qeVv7jKX3CTCx2+vPgah7+gei8ZVu3LZ5O/pu9Oi5jLGTTYKPZ5XRkallaGOVpBxJemZhOyiTSQJ+HCc45OGERALzrtnmLMbz2+GPEkNfffu69JSs487MZwvydBxPHfzPtJQCTDnkRq31ImVQMiSKR2MrUTvc988e3lBA6mpKLS1N6kSgEiZvPKQULl5cgMQK1VFcqPyP1kjJY48G/Hz4/bb/+aIhGAgBe84AXxtre9TRSlw9ceHhdecKGSenk9+clPjk9/6lPxk5/8pKEzXXXVVXH3j38cT3jCE+IzUJ3uLlQnQIXpTH7KGPnf+ta34jvf/W6cdsopWutNZ+IYU41OO/rouCCTk4kkADBIIVm4ZEm87zOfidN/7/fiK1/8YrzvTW9SvkN9/k0PPhiHrV0bf/F7v6fPACCHtVClWs//2+ecHcc/5kR5oFddf2M1KCOGN6xvqEo2mu0lZ0018CBazud2SiyqErXnnPDf8cfQVVdqTV/c0xOHrlwRq1YWZTterJHkRKDIhyF57y9+LiABpUme7aR56OCqgJQpIDaKrICn2jymouQeaa8360nJCZlNCvH3/bPU2CnSt3UEolyeiENGwVM33qCBddeKgjKokzYFmFBkFREJhCW6OqWC54iCjFZXHkbMJPPwTNnSvmfKTlWz6Fd433Wdh/Fx7SuwCdTHVe0Enbei6fB5Q/uaN0/93ig/VRr4SjhOL3xDN6nqFNSyqs2QaC3Ylnu9vfrQiItke4l+jY+OFMnepFg1nPiqjdOTqCcWup0BWs0E8XPic/qSfud4CQcsmB/Lli+bZTJUQNBzwCwH9tBZaeiUTU1FN+wP9jLsOfZrfvKc2JcOXbNG7a/HLc/KdKSak++ckyYy04YYQKn51EQTLGebIM50Mr6j3EvnbVZ5D458NJXd0+laPPLz58wjR0DoNzuCa6qZn6W9/YCIOVGfGiSKMj7Z5DXYDhS4SSA5MlokAedGOKpE7ZZK2QanBt4kX8/JiajWH85p8O1rNE7vSobXVE3Z9Ulr4j3swIEvHt6ccfL5+8s8vq9QB0YO2dM4MjkvY4S9oQj4zJOt1fbJD35gxrKA/MRYl7EqubkiDTgxDl0G3uaI9G7hpfMTrrv2v1SXwQhdsnRpTGfla7zBQ/vxnHYreReQsXr16jjuuOPU+AcffFDAAeORqn6DgxjULKwLgo5noC5c2BNd3X0xsOqQwsWiYvKSJUpS48FLKSmRvHWImYhEI/Aw7Ny+PSZQM5qciH/5l3+J8YlJGcEoUJEgjCQqwOaERz9a3n2qZDqER9gOEMJ5vAjXC7kXQjaAXxk85kwKdHQ2FVS9wDkR3dGdJpKRcnoOQfIsAGRGf23tePd7SyXrLKDHsTxcLx54461YUIz9kYYaxYNXDYzkHPI3iy+Lm/mi4mtSfTonK0nGbHh4xz2RTU3SwpKeButuN4X84PcumC8ARFtZcNasKQWXyIMgSkRfo5ylytWHHqpBed+9v9C9kCOxb9/uWLAAOhGUIPTeoV+UyAyRE7iwSvKZnG4iN6oAvn84TjzxRFXZRkkKyhAKTls2byp1IrpLmxiPVPSmj0hCp6rdwu7e6O1bLEBNVAKvPv+mp4iooYBQohDMgenpSSlH0TdItDmvRJ96Hk1Oxssvq9WVsJ4BAMVa/MAbC9Gd/i4b8KTmxIsuspXtOV5zgM6IOLq26iNe/fSXat6SbEvkRepQk+PROX9eTI2Pxw0fe3850bYaRNg6tus9QURnBSLqGgnGPrOpDwVIYAxXaRPtZ1YqEtn8BlBwvo6I9v4KbGRd6fa01l29+ZjoiL6xVYpEtIIG/82x5EloLco+BUTccfzpTXTiiHsfLK1wcnRiqn+q1vKV2c7jLfvaqnDrSEz2x85XFooZQGLVndtmgzvOZ+AnIAK2lRPPHQDyI3VOiOleWV+D2xiLzuiaGp+lMhmYGEQ4qnNbxEu+GLHnyLMViTjnnHMUhXzbLbfExz72sXjpS18qOhN0RUDEpz71qdiwYUPcc8892oB+9KO7Ys+evfHkJ5V8CcDHL/75n2P1EUfE6265pYkm0GSBiH/8x/juN74Rj3784wUGzjzppHj4/vuD7C6oTC+94IK48AUviNOe8pR46UUXidJET+2qNj8iEH/xvOfpc0crfH5yHU5g7u7bF+f8/u/ru0QiTGU62PlXPv5x8SfPfHrOn0K7VYSXSvWp226AznXYm7rWXRkjG65unETaaKsMbObvyuvmApLqFn7tr1PXv04Rlr6FC2Npb1+sWr5c+4iTTDGGJEU9f348tHlzcdwQRc6cCPOh7aQxXcRS4k6GtViGxEVE6SwGZKOAMzEhI5V74X0nR9fGqPfPGgTY8y0QkupOGutVZW/+dlRDjjGt98X5xf7CvoCx4f2JMQkjgLbxGe/TblTEdL1UrlG0oDICtR+TIJ0y71yDYnAcxx6NgcXnrJnsZfQj9CbOacqNDT1VRqZGBEVi0yE4h0VQy5w6sdieYNd3sBxqGrnOG2i45gn82jugwHbExgfuV/sGVq0WqMJuEuWm8h5rTLqAKc679nbt09zr5Hip11AM4o5GdMVAjXFu+4DzlPzTUluK3FJRe5WnV+qF8L7Om6CBc7JvmDa0bds2HUtf0kYlAGd+goFnQ+GRQ7McZ4qRomFQyrL+iRWuHC2TDZRRJ9pBmxzVcgRGxyRg4BkaXDk3VRQzxktK9xrw2fB232IjFJnWXOjrGguiK2W9DC7YWo8hZ7htMQMVPau072yw6738vucAx1gxyc4A95PmUp4Dh7VBpuYizmjGv5ymB3JNmnUCGIDNARZV5KumLnFPOCc1tynMl7k4PFPRDskD/rvi3Bh89k6xHhgH8+/v1ntDh+zROkqNCBdrVmHjBBE675dv++wMEQWQMSAC1MZBGFjwsQnDzMyQRDEkEMFNoY5DNj3okQmxePGiEgVQghfPq+jSjo6Nx+YtD8fRv/WoWLlyQAObDsCoZkdDnQcVHpJiGewYd9BATO8rje+Ozu6i5CTP/8SEvOHkLjipio4yr9WLLp8xCXds2xb9i4goFPnQHTt3KhJCwjaKRlCvlq9YqVoUMN8AFQMDq5RTgPfanEsNsFwczFfV4EqvS8MJrGTiPKgk1ZXfdW4FBrerVLcm0DiC4YXcXorZ8xWuIW1zolMTrrLaQMUrZaCb+sXA8GYjZQCS0bLWhnNJGGgAMhZoqS/19ckTDzhhwZTMa8rD1guwOarWN3dkhuuL+4ks7xIM4xlRy/jP8969c6cWNsAdzwxZSqhKJfl9OKan9kdbZAEZAhFMiqTbIRs8SfJ4EDYd0oK3Z/eeOPzwtXHGGWdogfvnb6FMQ72LcUU6iKQRYQJowlNmLMBRHCOyxgLesUAgAi13QOz0ZOFEIi5AZE4goh3PAhsz0amSJyEp22k8a+MZuWhTHwIw/lqAwFbfLAn+lvUf0TWZ0MUjBL1kIvoX92tsbtr0YFxwzaNzOTs0rr3kszHTPj+uuO455T2AxFTEJX95vmgDJTG/PGOtQSSzd0KpmonrbjLh3/YPqbC8sHYdmTC1id3o0AgwenFil5dxCwatDd8KPDTMqEoJtv3EqZje3DHrYa9O58uuPbFY3s5r4PfpnR1xfHvEo5ZMxP8mQTwBhgEDxxhs8N6JW38cP1hVFKxak503xhGN1KrPQ/XovKh+3HNokWo9fqzILt3TVf42PWr5ujweEEE0IQNBDXhKgLD5xTD4Z+lWp65zeeksn1139x3ZGfTlyRGbzyzf9TUFIrifjkKHI6LScW9Soowp3xLxkn+O2P2YsxSJOPucs0VHIr/hpJNOkqFGxA1u+1Oe8mQlPD/veX8V3/inbyiSrHUsZuIpT3qyQMQzzz4rvvPZz+l65CwAGEiu5lXnLPA31KX/84UvNJ/zN6+SmxVKvq5BAud764YNTfRhw803x6Me97h45lnPjI7tO5rz/8Nttymp+tabbmoSuwEpv+785GS0bbhqTtShncgr3s4q6ZotinteeFVJbJl4/bWx4DKjvHwe/wU/+t799ujpWhgrFi2OFUuWFDpu0gW0/lOoEw/5gpKT+PCWzUUZJRWBvP6LmpBe8YY2kkUymyThTI51npvywnCyTUw0EemautFEI3Kz9f7Fbc96iUvFZBmvaSRqD85in26fVKXqhPDkoZvXznEY9t5Lue9aqcn9YoAk2otzQuxpnZlRfiMqTHyOwwnj0iIn3hvFTMABVildsVcJRKQDjWPdFvZFO9xqA08GfZU8zXdktGYOh3IlMmdAQyU/a5tXisA6KsAey/o/p3+supNytZzX5xIgSnBh43VBO8InJbLAvSv/cdcuXYM90tQxF1B0PqoiajinJsZkz9B2A48aTLBnWnkSYME56Vt+B1D0dHcXWlyOQdOmzPgQ68A5ojlvbJthEwAcDQ4MMJwMTH0E5cukRKzAUNLYNBYzMdsMB9VUGRpq8lQUjUu6W21HNVQzQEQroa+K7vHc6pyBJiLRkgRvVkYTSTGlLb36AiNVLQwxY9JgnxOBSJDqitalPkiJCDiJXFHFpIWVaAaVvLPinRWnarWsquigaUw2olXJm/Uvc2t9LYH+HIcaRz3dsY9iy0lvLKI2nXL+dwJyxsZU94d13XOHYxmLbXd89Ssz+/YNRq+8rl0yYKgVwYHyVsxri8nJsRhPbz5/Y5CQCAPFidwBBiuh4AIkpqT2QyI0HG0oIkuWrdRERZ+fh87A3LZtq7zDAIhS8L0YZGjss6DiNSZUjmTloiXLpeakRWl6uil6JlSKJwK6R6oz4QVnkHFzPAzkVXsW8lAoxLQwtm7bJqPz29/5rjrkcY97XDDx8TojWcVDO+644xUGlIQokwrw8wgotQYXNW+v2QCYCaBJJ1XlgLHnwGBHCNqLbyaq81UetI12e7HslXCimpPuvDHwPX2WE5IB7YQy2mtPkWhIei7LC6dRFRvbNZhdQZVJC/eRl+QJ8zPO4dL1jmBYfUOyu+RjJE/SG0JZpOHwDWtDIA8CEAFNCZ40hg5gg/oRqC6VRZSaEACJorNcohElKZDnyHjlPQx3IhBHH3W0xjEFrwqw2Bvt81CnWhT333efgATjl+twDH1AMT8qVU5MTiuCwRUAEEuXr9Q4PpAOc0UixgDXc0EEiVMAYC0k00SFpkSLAnjRj399oaMQrSAi4poLP6RrFwlC7qtQ2ljE6Y9tWx+KA1Pj8aor/1DP4PLzPhYdXd2x/sbUUl1b3OMXPutV8cYHb4lXrTlXOSczB4hojAtELOiYFz0Lu+L1byhJ3bMvW/+2ZClCwMtIwbyazIzlozoqYRBRybo2nwMiWnGJTwfDyZGMNIQBEQ/eUZDH4ieWEMC+nf0CEU9a8nB8jSrOKenKTysxubjbTVsv1ucGEeRIuAaFgYnrNUghieb1FoP90M1ZU8J0q1JyIu557iyIEOAw9SiTqg0itr6soCy3yfkR5Gyc+uzvx+gnyvkWltzBWeUl1/VzdOLMWRDhytd1sTq+KhBx5/Rs39Km77SAiLPPjm/e8c1Yu3ZtfO9fvqdLspGzPjz5yU+Jj3/87+Kaa65RJALPKJsDeRQAjE9/qkQifnrPPQLY1193XVz+qlfFJz9YMtBbQUQNMoguoMoE1cgSrW/9UJG+cuI0fxNleM8tt2htvvnDH453v/vdccONN8qYoPikKVR/8YIXxFs/8IGG1vSbzs+oPWrDVbqekhb5OcMmCpouXc81DB7yacTotRvETe+9MpXI/MF/8ufi97xTIGLl4v5YDlUzKaasixiNrA28WCtZ2xD8kIc66xlpv2P+Jr2pkX114bQ0NBpaTRr4MpYz+dq1E7hOzYs2pUM/M4rQ0Dys9JMGjwynVAVi/W819BppUqu/VPQpg5BaAl7OJmo6dHRoz3FUQUIg3HvukfWe6ZoORGx4yfudVFqrQdaAR8dnXSP6x57zmhqj62cOqJ1h5ovb2JLT04payXjgOuwbGN77R0Zi186dcjiuXrNGhWLx+msvNh0nqVRz+OammiSbQg7YLNIqmdp58+QgVN7i1Iy8wNyPowb8TaSLfdOAwNW2scf0vNOeIY8PyhBjv1WBTI7IkZGGyobhyLXxNHOPolFnYVvlmlKpO8dCAyKqgmSOKNmorvNcmj7OtglYdXYpUkKysRkQ3Dfnsf1QJxXrmErJjOcpu0XUACj4Zd43IPmRQEQ+G9GZkrZ9MABhkCGbKwGe55LmasrX1iBCACbHsSKDGVmyc8BOgY75AJxSGNSA1d812Cr9WWxjAVkXs6sSt5tnXdHA7FzgM0CE1r4q6s655O9PwEtbUFDjeXMNg0mCAnsHBwX6scs3bdqkvGLyW4866qjC/vjn278yA2jo6WbgFqMHjrjDP9A1AAskVhN16EBRBj38aaoBTyq7XA3h57x5MTi0Xx7dAzOg9s5Yfcih0dndK2BCxAJ+PI3AgF+6dInqQUCHYuLhsWdAk5CKEUXBOZJd+xYvi56+RU1YFaOXCeTKq9y0+X3cFBOMG+ZGATldC0puB7KG5C/gvX7wl5viGc94hmQRH9j4oO59YgqZ2QVx5JFHaVMZzJoQViBwtj0PZE4SSosuc63eIC/8ROosV4lbdeJQzc+Up98yaokUAUWmCNWeoGYxz82u5u2Zj6ewYlKJHLpjgGpSpEwsXN06ktJ4EVLCC8rP6MhoTEyWhC3lQmRtDU9CRze4HmF714nwBGejVPgZALFjuzwpeOnpm0W9vaKWsQju2b1btLahQYf3qVJdQCyLIIObKBfAAfDLQsN6vG3rNkUoeJ7HHHOsxgfGOFKxhx26WlGDe+75aezYvi3akkvpIoWMXZ47ykZ79u6L6Zm2WLp8eaxYORBd0OkWdBdvySS1MJApnFAkAtklTe4D0L9Gi5pSFu1j7NNO5tNLLq68+42Bjjsaq7VwVN60/r0Zli9KGPQhIGLHtodjZIiN80AM7h+O4dGxmN/VHde+8U/LUx9Ijk0mOF985PmK9DHeRQ8cG432mQOxYtnSeP0bHtdiFjmT17yde/Lz5+bPzRFHJ/CpmVXGQrXEK0ACo5hkZb/MVrLHXhZTfmgZ0/oc/swUeVN7CLgsL5JGL8siDTbYXfkZ4/o0rOmqSrRBxDFjRXLVkYXj95dIw1Rv5il8Jz37lZiUb2GnyDREBjIKgdFOU5z8nHSkresGYtW92wo4MnjKytKAiOmZnujdmuWyDR4cSQBE/FnEzieWazm/AoDEfRFt6R/LhHDnU/gaea6XfCDivuN+LzZcsyGuvOLKuPvH5cCXvuSl8cd//Mdx9tlna51+zGMeG+vXX63fzYH/0d13x7p161QjYj0Rh8ph8slPfTI+dfMtzSMFNEA3Mqi4+KqrgiToK887L/74mc+MZ73whYHykpOsee+vX/Uq0ZL8gvL0tGeUcfsPt98et77nPfqd9hA9+dT73tecn0jF4UccoXM+0vlfdOGF8cyzzorjTjwhnvCUJ5ckXld7nS75AAuvKODiYK/d615bnFP/P6lLj3TeRbe+IxZ1d8eyvsWxYunSUs8oIwg4MVhHaVvvokWidMI1t1cX40UGO4pC6dzxd2tPpSMXBgP+vpwSmRtgEMDf9qjXBpPbbwPMnzVOqRQQabjombSriEEWZWvyHPCopsHVfD+NHzMJ6Ova619HWZwI6r1WUYyhIYEGRxScmygglvkgdTKtK2LbKG2oyICGjNjIM548fp/P/dPQRdIIlxOxikyYqgWI4Bxyok5OliJ6WXui7kN7hQ0s7KGWcQkgga6VbWGfVy5jSteyd+/dvU90N8aMZGl7enQfKra7bFmzjyv65ETjpD8RYcQhqgKpOBUz8kgbAAr850XOJJEObCoxNnbs0LM98sgjY3j/fuWV4vH3fu5xVHvmbY/UQFisBujeLdEXj1tHdlRjKvNbOY/YJXmvtdKW+4vjTWNzYnA9DxtjXHSmkks753PTXfyzUs7KxUg/bLjbcduAwzoyk1Q8gx0dk8DbUqitOTdy0CPDj/piRvsah3SVRK4x0lGK9TbgIyOVmiMJLFuTy5u5l44UR5ux0UVRk0hPybMpAKzQq0yd55kxxqD/7xkcjO9973sN3ZLjAa8WT2q74//8wwwGGTQmTojxjSeVv7kwxhtGEkCieHGVry5AAZAASTHoSGil4zZt3hIoYpFnQEGNVavXxOL+paVGxPz5oi/RwFWrBjThNm/eJOUfDNQywfEwT8aSJf2KRJBT0T6/SzUlXGG09kLQiY1yUSJ57oGBCNhAknPbw5vFhWdiYJzhqSZa8pSnPEUa6VQmxgAdwSutDjq0tIlJi/xfJe+qh4ZnHwRcTXgPOBvnNSIXiKgqRDppzIO69lCwUNehXxcn8sKo66RsoT0VHjDN5lmVZedYJpzkxfK7QsnVAqmwcJWEo/NnKI6JTRKgdLdT9pXnzTWtmqBojSt7sikCGPBYZIiX77FIMUCJMFC0DrAAlUJRqOlpeU0xIthMC21qQgtcezsyaBMxOjKsxZp8AdoPQNixfadociSJLlu2XIWwiEwAHhlDGOG7d++UvOlPfvwjXbtLEZcFArEAAqR/AZTomIyOTwgEz7S1C0RAc0Puta+3WNCACNoxOTmu+hCMfydVE4kARJATQRuJRAAi6Ks9+/bGRRuekI/bXn5b2GNx/ZXvFChSEmJnlww8coug1W17eEvs3rFVCerQA4eGRyKQm13QGddc/z/KOQfOKNSiNGyveN4lAmt4yD74/j9osXHqXAWse7vXuUdbxlU+BCDCAKJVsQiD2adzEIOrGUjUxdoMPGxAV0EO4SiCEDaqU3lIDS/qrXFuf6nw5hoQNrR5zwnVBhF/9tXMkp6bMjLbVi7VO0sP4hwdOwuQGFteBBC6xOMCEyyL5Xfsmq3t4Pvk3rgH/92Sp37naaWGhKMSbqOAhPvA/ZN9AYggauIohKMsTdE9gIQjOI5eZH7E9R+PeNNgVhSNiOOOP04RXxwmdkBR+wS1vJJPlNHj5LjTVifMOopKCB2K3mHbtqvOg+NVHGvB4TrPwQPNxeespuT3ARYPteRGHBgYUJG7Y37r2Ljzu//SJPbyXtcvfjEnj+KRzj89ULJZ/vDP/ywOO2LtnARfpKDZfLuvvDr2X31l9F79q7Uftr7mIu19a256c8tc+c/9ueQ974jFvX3R19kVa1atbrzn7JNNTlpbW/QvWx733/uLdKqUmku1998ca9FDk05TGzNe9/29Zq9w0mcCqvpuWgFDKx3Wnl2+4xoLDV3DBmGOIxuPVs2Rx9nFxNIgclJ17dE1LYb3NAdTHUZUjpQG9Vi0Z7bx7KbnGeOJPd1yqXae8T1FGlAOTNquQZgdX1zTe6epQwYQdUK72+f2cj7n/y1eslQsBytXcc7aQei+0DmSEm3KldvYtItxMT4ur6+S7DPyMbhvvyIA7LHO9YQdYGdgw//O5+3nxfvQxOHCk5vI/sq+R8TeCfGW8+daeJlx7hG1ZO+UEAmcdxQRUy7UxrAM37QzzGxgr3MOAPeGk1Dqlpm7QPtVCyOl5mX3qPjidOzds7uxL/xMzI5oPPhJGVL/p7KkC+aqsyy8UqkboU6JC36OfeOqzP6OJ0ZLvQi9nQC4BhEGiLSLNnqs2C7zuPJ4caRMx1pcR8VpC/i0bVbPzzoS5mJ1NXWcY1tBRD0/PX9VODTrvyE20zzTZL1wDq5P3SxEW/icMSBBIhzy+/fHfQ9sjB/+6C6NCyjnGuMHDmh/YTy1ffurXxGIsJegKDDNhjkwpkdH9sckRbTQ26bKbhvJGlk0bd48JTExkWfa5sU9P/t5LF8xEMefcIIqTUPVwLNvIFgmTjHCMfa3bNksGVBuwpy+kgTb3XCyenoXR3dPqQXghYGbL7UtCj3HGyA37iQdkBIJu8hb3vm9f9EDRwoOL/Epj3u8UPbPfvazmJwiKbdbkph4pPFAYxQyWGlnw7PMsuLm4Tn86kWmCfmmF0CDSbzU2eJ3ftC1t68JEWYugpQ60mBnMEgNypzDjHooWjBc6kOYEuWCe07omVMYhrBthiGNfGkb3gUlLqXXSx6aFiS8YmCVokNajAmztiSlcf+S1suF354z7p/faQcSswIRwyS9PSywQAhYgIFk+f5+3TNeD+XMzJTkN+WTxHQM7x+Mrk6Socf0HHn2O3bsjEehHLVtmyIPUDW++tWvEP03cwAAIABJREFUKhLFMX/wB3+gCMGPfvj92PTLjaLIAYIBEYAUCt4dffTRSqgGOA+PjYt+Bw2vR0ofK2LR4iXR27O4RNumqIAN1Q/FMmhW4wKbKDPxk/6dnCBnZFQgnP+AnaGR4YzUtcUl6y/JtcLZtxHrLvqQJvDE+GQs7ClgGwBDBAgZyB0PbypVvqemBSQAOTPzOuJ1n3jHXCunI+KVf/ZSAWdH9D77qbN+jSV0YrzwGZdofL3z4x/L4zIacXpa4HWkABABWDHtRytZfq3KgVDVMe2ACQ743aDBScFgF8vD+hyACBvl6cU//llF4nVNz7sk6XpiJW1kmpJzJExXOuKrJYn6njMLHYmXcyRO3V84+9/pLfkhp301JVkzWgKIUP7EW7IctRlfRB9op4u9XZ8ndntb6Fl3Hj8LIsjBMIjouqelVoQbeEbED3pLPodBxJlfTqUnR0hMH7MyFn2ZYOJVk6+I7dt2NDSeVYesLsWAhgH87XLIrFixUtEpALfyjRStGoxdu3dH/7Klmo9SeEu6CXOMwo9r31kA3CAUs2xvEbid/bseZG1/8zdx6DveESPr1sXD1OF5//uD403qq8/TeeEFhcqXeRRWw5PqRyrYLf7IR+vTx+i5L4meviJxve2hh+URQ2yjf+kSrU+mbdihQ2KljcT+a14351zbLr24KBBNT8chN75xzmf/3j/2XX35rGrczAEVdSS6ypoHiFg4f0EcRvHKRYsag4O2WRSku6c34Ib/7Kc/Ket5ehcxqhVZSDqTAYTooZVCjL3figxkUmZj5GXUgOMb4MAfVV0BR6hbqbk2EtXOg/DInRvhZG5TZZXsaoWp3K/ssa6NMd+fqR+mizSJqcn1lmR3Os7qKIf7AS+9vfraS7PiMX2B0S1Pf6on1uCs2YPT+GxyIFoSqKHdOupiw9DGJQBw984dZXzVdJIEgmYHiO+eoIDreH834Ct2QqmNBNWXY2BAMK5niIxnJIv7Z3ybdoSzjN/t+HNBYI5xTQ+cAewJ2EXFSVxUNJ1szxqAIw6pdYzEU089tamd4RpWOBMEDJOqU9N1HDmwUSta+8SEDFEX9uUZmm5l5UvJg4quPRq7dmzXc5K6UlYXd0TDYGnOeINFQVIwipM5H9TBCdRmAfcCgvhz1Y1sjLZEIfR906Gq+VEb9E0ELWmHArwJDmRfJQXR9CbZhnXNjHRIM44AdxSYdf6So6ea21XkS8wH0ghczbxyEnsM265sgIYjsVyHgrUpGqFIREZqPb8ZP5RgwE5jjGzZskU/2TN27t4d//rDH8h5+fjHP142HOqZjBVk+qGEC0S4siQ/y2Asg6AoLrTF4N7dyoFgIFIcCwlRKTNJ7hW6zkQpojETsWnzQzFwyBpVff7Fvfcp1wA1JtANLxKiGEygXiYLAAI1JuhMhapSAAbXLom4S2PpshUCI7TNn3OTDH5L0lmmrq4+ykN5aMvmGBrcKw8yHXDvfffJQ7xyYJUWdQY6izgGIzrjRFT6ly6NUWhVe/c2C6+TtRhEShyGH1gpSHjweTLXHg1ARO35UdirKhpST0gXHvLElDc/s+ibjP0cZEbknnyKDDihJ9WVWLw4vyIFqSPdLN7cS1+fJqI8Y6ns4YXPCyMgYs/uXUXKFR5qhhId2mSisNh5sttLRlsMtOxdoC8wZFhcUHwiEkEFahY1DG42LEAkVDnapIJs7W2xf3BQQA9anAb9+LgG8ZOe9KT4+c9/LpUm6GlELxhbAFsWRCIRYyODsaQfOtwBqXV1zGsTrc5yuixwRDCgM02SXzEBh7Qjlq9cqUhaRzthYvIMphSNM4gAWCsCMUNCdEk+RKQAtSdyGwCrgIOxyYm48Kqs1qJZYE//VFz92o8KxEABJIJBW1hcli1fruTwwT27Y+fWLaIRAnRwrHZIXzzimr8rUkNXPv81Ck9yPzfdfPNc22c8q6k179YKT8+Ni1/8Ii0wb/rC58sR9o7bOAZT2IidxT2z79VVnQEFGNqWR9WEzwvXICNLXAhEYD/WLm7nV3w64ikv/npsizOEKxA5enpa8K5S7XyB1r+5ogGFaU+mMLkbahCx98zF4erYjhwIRAAgEsw0CeMGEQku/i1p9KdsyjPTve+KuPctpVq1Xw2IuC1BhEGHc0zOiNjYu7apOwHweMaX85mcFrG1fyCufeWfaw6+99JM2khAdt6dr9B4axRIXDRIzpUOqXUBaJk3GNwAbtbYyekCGiRRvWC+NgTWYIkqJKWBtWB+e0csvt6oae7w2vea18TiG25o3uRv5vKiPH5y/fqYn1Kvc79Z/hq+8orcZwpv17KD9kCz6S29vpz/oYtLYT1e/snv3I8LnBVJ0rKXWLrSG3r/hrkAgu9uvfRicYVXX/eGgzVvznun5F8Wa/4aQmeXXqicMSLy2B3yuraTY9ej/aWvuyf6e/qkJujcOuW2pXoNbWXPwVuIpDUGsdbZpLewbjrnzMa1jX4b5KKjpqFSRxBsUDScb9pfGUmmeNQgovHMVzKs9tybMmEAJG886k9VMThTc+30stFuEEcTTIWxB94e5FbKifdJwLCi9ykYQRtl2GW9APZw9jDRiaqqz97vnKRq51kddeGcNvCb67dQX3gmpuPUORPYPp1Uw86icea214CleQY4zFJxSV56Ig0pPev7EAshcxHoG6hKANE2Is9pKDtPxgNTOT5ZT6pW3BL9Np2Z5B2y79b2FW1gz2SfhKGBfYYj7zGPeUyKMJTcHNliEsMpNaZq4GVRGfJMZZhmEryjLja+i/rjgkai30wOQB7ze2x0LPbs2S37TlQtQGMmHNuwbsZP3hf3r8hMKlc29lSl8lWUm6jnNTdHpLG/qiTleqLPAduVx59jaqqkQbvGuMIFBwqIcI5FKjB5vtfRLs8znn1r1K41KuY6ExIAaOlj5Ww4B6kW/sl5xrMDRAgwZu2sJtKZYhNaJ8kTnZwUyAQk8B7PbeMvH4xde/cKTBCdwsnBMXLgbNsm8Ze2b/2f/z3DwDSAoKMwRjiQF1KYUqSZoupnUSiAXwfXWnSUDKFRgKSPSsgLumL1mkPlNd248cF43OMfL4McMMKNuIYEA5jJTyNcZZmNi8nCpuAwy9HHHisjn2gB7eLBsUDTZr5HBzqTnJ/mPJqy88D990mRZ80hq+Ouu+6ShOuhhx4mj+7xxx9fvOptyJwujnkdcO1LVjp8McmIZbEWhUuzaBweAoegaKcX7gZ9gvoqr4RAhKXjKvRrWpOBhzWQ62IqWuQIOWUYsFnQU6nKpeibvIr0qvn6fJ9jVESvojNpc5o/XxEkhSORU2sFEZnDAbWHRQajn8Wg4Swmv5T7QOFJAAOvlb0BeOQWLZJHBcNE4CMTfjH2tTlQqK29XePP1bw5hkhBkSHrUA4DORKACL6n6FBGouB7c90vfOEL4n4f+ehHx0/uvDO+8Y1vqK29vd0xuHdnDKxcFrt27lAkgj5k/DL21L+pzIQ08dSBIks8NlFoXEcceUwcmKZ4EotkqRMBnYlIRKmdMqYcCR4rHkhABLkaGHVQkxi3kwempZx0ydWuWFYs9fWXf1HgZJjNmCTxiQnR7ADUgDIiZaP7h2L39q0xMz2pMTuvfX509yyK6ekZVXynvgfgp6u7O9Z9ccOszKhXxV8HIn4nuULfTWt02WkFRBA1qKtSG0SA+Wz02ivOdQwC6pwCgASAoqY5GVCY11/nWdwR0fnssWgFBIdHd5wbt8fD8f0mCkGVal4GEfxuKpNv2+pGjlY8bf9Xmn3ijt7TG1pUfR4DiI7IHAnfF0CCSIWBUC3hygmyPkbYzs77BEiQz9A7VdbSF73kufH+pycAMBUswcjGU9fqGBevMwgypQlQcfXL/0TrFeMUOW0nwUkHXaQDagIUI5t1tERuC01V4ze99GwA+mxBMU5Q5UC7Hp4rx5Bgx3VQr5OHF6GB66+P0Suu0Od8v97oel9fKqEDIHhxTN9115X15tprpXi37Kabmv73L/sue63a5vvweWsAgJHR//pyrl3rXqufzuXweVgLRC/1epRcYY7zOfl96TWlnUQfBq7/zaDB53dGUyn3GVGDCP4ev26DkrdlaLKuKmG4SwYR6/bqFQOK6HhPcnKvJBNHR7Oo5WQMkcA4iJR62edc28D0nloBR8yBTMaFKlonlXpfca6B5U3rY3xvNuhrQOEohjzLaeR4nzGnvjbq5GXOukq+R0UlMioi0GFPfEZXHG1xpN8GmcZMGkU2dmRYZ4Kqz+kcDBme6dTjmuwzrO+8x2f0pwRAcsw20SmeVSpAeZ9vPMH29FaMgrq/OIf2stxbuQb9w/vsOeyp7Hl6zlWdCxe3o12OOHG8PfgCCJkv0njuyXPoWKB9j7mCbcR8oc3YTxZdscFvY9/7IzYTcurkowIS7IADOGzcuFEeZeypk08+WYmyvC+BkqOP1rXuvfdegWT+27jXuMsokeyfpK/xu2VAaY+K/eHYTNuH+xNVG8em5W1d3ypZDs4bMljiu4o2VB50RyRkw2TkySwLOx9mHa//H2VvAqZ5WZ15n9rXrq7url7obuhmlVVASMS4JyZqdBIymgkmJHGJiiyKgNKsiqA0i0qM60jcQpRkSGK+0UQT42ASlYmoGFGRTZYGet9q37/rdz/n/tdTJTOf39tXX1X1vv/3vzzruc+5z32gL6cwjhWNKuq2+rWyyeydr4GGnamL8o8q+p3GskFeKkvV3n7ZbCl0Y4BR24Mehxr7zpt1TovYI+RFdTZJ7cwFA1/PVTt+m3ataHVFMrXIWvt5peiV+Tw4ZDu7Ci0Lm5p6aowbjoHGtGf/vujs7pbQBgDjmVsXSKxPvf/YaPnGl7847wxtvqhNSpvOglTZyIH90dvTJV6cEC2Fw6C/pOGJJ4WEVIwapDEnkZXs7Y/DjzgyWttalJSDxCoNiVHpQnSlrkHRE2bQ0PBsbnQaE0X1I7KIjjcaRQSS6sN91lrHDHq+o2JyBw9qQmhQj47EisHleh+vAuGzZSp6t0FhOww4Nlmuha6zDXUZ8zU1yaG8SsfXnZe7WxNWtOekLIqlaJtDVJoQOeh8fk8MLVCVRJ1zIviuaFR4PggV7ttXku66uzUx7Ynh+y5Lz3VUSJCFCS9Chpa94HgAcj1teACNXIgdbeAY6A8UUmvqYVQSZF6cDaoKUMiFnTyMzIvgnmXU95VCbCxghIkLPa6EcvleKbLXpjHmInKTY2MxtGql6oowkOlXjAKQMYOepGzyIOhr+p8E+kJxonhiTxzYtzvaWwsAJoomubr0GqJagUE2CgWps0sKXaNjE7H/4IjGwkknnRrz0SZAQCI14IPpSKE5QARqYuPj5Gu0an5gxDG+oF0xptBXbmlvE7fw7VcckXtR7ZYvPJpLLr6qEScgKkH7QG161snPjPHh/TE5DvonCgaARS2rVdEIIiaAi6v/sRhIv3/Uq+Pz990RL1n9wujr74v+nu44bP26uP4G1J1eFHFaWu5EGGwd/W8T7PONIzMcYWO5rkoNiODwOqfBgMN1FLgRRxQAEf58aW4F508jumtd4U0ZRGA8Y9RviGXx3+J7DYi4Lq5UoTm/7OF3JWsnWhsQACIs6erCcP7seRPfLKdJQDQTmWgNiOASBhGOGrjbXGDvkryLpZGabL6RMwtwF4jg8fK2X3PJq7SZf+Y5SSHbHHH3ywr9ybQrgyCelWfa+ubnaiNV0uV8pAJYRyxTcdDCrwW4kthv47nkkJGb01ZqqUjdrAAkGW0JIkSdWLmiqfbLVsOxGBNSUKPOTE9PI0PsDZD122uCpSZ5z8aUPOitrVpz4eMyv9d9MAt0RMTeS9+ZxcxmtN6zlrEXiWOfkXBAxPjUZKy76f2x6/JLGznLwWuui+FUYuJY58vxbDbKmmgG1I3sKq3Bc2XfOOzmhXtpBtTT/AJkRUl9Z35WtOoiPp0/x6+9WhH5vu5uFckksipnF55SIhHLljcJ1aZZ0C6mjrEXQYc0PdWJpKKxJlXCtBfdv6TU50sdAdM//i8PICBQ02t8bCUIwlv2wNZ5BW5DKR6mY9FgRoZSRpv9/TrCbkPMBpXuoUpobQypvB/vpUs9wXX0pP5OY8jmmPY9+Bg79xaBkuTyG0zwHT+jwQ7faxKIswCh9mXsnbSRsFnIYcORij1TqLftsieYC/LGQxdO9acm6kLeVdY/sMfetQ7Yz5lzzmEUhWnZMtFrOdZAQk6/dPwyb3CGAQRwzPJi/tsIJCrP3kQ0ArBJtBG6ygMPPKA1CGYI+YiwQnAUMv84H9fmnlkvoDmqYC/XTXUuRcoyAuX5SjvyvulMHI9d4RxKzc2qr/wMYgQALFwtubJTDIQ9ZE058/Xpp8YZW6mK2ZhmXRSIqLz1ZmJ4DJhO5HFmg98J99ynGBXK30hgvZQWtGhd7SyRiXRmOCLjdVdjLmmGWs9T6EXzpc6dze+PTYwpp4V5UTNimsLGqbDWREaSyuRo5oF9+0tdkNlS/JlrU6NmbdtCkbldLU+I6s94wZYyU+jgyHC0tLfG3gMlR4LrH/MuMtvKa/Afz4yWL//VbfPmkJbBMKmB1CQrz0xLfgs6BdQTAwhFIKam5LWi8fGGYjChyjTX2hbrNxwaq6jlgILT/GwW5ip6uPaSSW1nqlS6ZpOzvrF5fkxONhHJv6ZXyXkRDG6HVhikTA4MSL8vagwTbWpSSdoYp4oqqLNblEwN6OCaGG1stvBSuQ7GI153e2GMFB2aXLpI1QuwB0wNPgQisqM1YNJrpXBr5iI0EzHrbThBiWvauyK1ArwqVBLM5HFzVVnY7Slw0SJ77K3jnStMo0qhSZ2eBC1yqe7gieJn6OntVUiTexQAyk3S7cJCqQT0LOJDG/g9TZic3IVPiCb2hKhi/LfEq5WXWJTZUDHyNSna22PNqlWio6Hqxdh0Ehv3Q98DTKk2Dr3poYce0iJK/gO5Ffv37ZE6FxQmxjD/OTcLK15DGWbSEZ+R1O/w2LjGMvrISL1u2nREdPdA/+hRJEIV3Geno6WV34nYoX8OsB0vYK0NIFwUo6AFYvC1kAg+WSJZl1xlV74teEDE7rjoolukgY6xg1oLEbuntm9XfZajDz9MtVk62uGL9kZnB1YvHmGS5qjjEnHp3yxWn3npIb9avLOdHbF25WB86MN/Wma9QYTt8IcIFzg0cGLEc9sjvpmJEG1pXTNlXpirRl1krllJKguGVAqAQS0Fa/DAz6zg3NCcnHNQgZKX9pfMaoz9tjg6nhs74j/jMRnTfr0yT2QFJkclOMYgwbkFBg/Op1i3u0i8NkCoG1xU8hF4nbJfZb0LiKApTPFypMG56BeWw67e+XaNuWtPS6O0PWLmTMrmlS92jySFyW3uJGwXmss2AEioGveVBxoa2IPnFFrU9W95noomsR7YkUb/SoKRiqqq4wLlrsg4ag3X/OkI5q8+85rNps28by+Jk2zUAFavvziFWKMxWhBAgGrD/DcAUcJj5jG4gqmNeO8l3LOdQqNjYzGJUIWEFMr7q29+v0CEJSeb5FLW6AQ7oizxvESxK3nCVdeVyMTuK7boJ+uO9xTms7nevK/70Zpb+oq1SHLkeQ344kd+0BUIIxxteH6OBRcgLOWYCpBwCo+ZbVPvuya6OtoF6Ab6KPpG1Kcluju7orenN/p6+hqQVHOqTQeh/VetXqNbhH7bVK52gjHrinPiMq+Ne2kASaVV3wzi6pelnHEZ3za4sthWc1+5J7iOBX1mp533GAObmqrjfcjnsQHPMU3yaRXB8u0Z3PD3Ioccb/geU+lGx9QR/dqznCdsgEglsdrQtfKcDRXK3l5TYJJyw37J/iowQS4aDq4l0uxWqmIcHXHUUZImZqzVCc/sp8qDMWhPOpAchplo7egHxh0Agr7BjkEUhrbkXg4cLEUIbRPwOW1qJ1uRxC+5dFyPcxNFxNmGMw1pfRx32EhEtwH6fMbaIVn1qSn9TT4G84jjABGsISr6Sn0TO1crp6qjYWqrpGo5Guj8FhfntXPRRQSlAprfY79kH7VjtRkbGS2SAzRftS3RzAl/WOU6LNhoVB0vsrSOutV5Mc6l8ZzwWDGdSsAopYgVVUoKnSKF2JSu6ZLtojmRDtvIMSNHa1VXwuAX2xYHqkG7x4SfizZTfmcX9Mc5Oe0dwaKdFbVJKWPn6LitFPFItsnIwWGNDWwQxhnzeM3atQISbXt7Yn/Hzti7b69seZyyHEsEimsBPPqXLxPlFZDJGOG6AE0AqGz0f7j9tnmqQ/NghdJUohDQSOTpxyMkeg4IDKN8qlH7MIhQkYq2jli/8VDRQPoHVsRJp5yqczI49u3dFQPL+nU+DD36GrRTlBMoMDchLxo3xAMUdZtS6ZgGnp6ZknFFoxhEcG6XaGfygbI5H+enIWTsqoLwVBxyyLpUAopYBr1mcIUAjzcbZKyk2JT63VBKuG+eW9reaVzXA6xZ0FLBwF4W8zCNckvYtfAhHXLzmG9CXLX2cQ4qL96SesvwtkLGqTXO8xuVelG3rKrDq7XkmzdbTaQlOsZWUlI4Pr0BHOeQIgujPQC//vJnRHQdFd/86tcbfqDyQxJRSzUhk5503qwKqr6QbB0F7EruA9EU1LqYSDwXixYeL4AFakQsloyBfbt3K5yHkQOQsIoY5yH5mGMAEYzZr371qxp3RDM6OttjbGQk2lrmorMN+la7cnrwGgpQdBR5PqpdIwqAbuv+A8MCD20dIPfZWDW0NgYGVqleRHsb0QeSsBfUmYryFkn+IyXxPAst4h1mHAMkOjH0JKk2H+dfaova1nOlhJQySC975e+XCE53l8D38r7uWAaXvZ/KoHgkWBjxUhIu7yAHXV6xy794jehDZ868Ev00Sfvx3OtXr4r3fzQTESYzcdrSrXWKBJ1F5OCbE3HuWb8bH739fy6YIgYRJBgvpHQsfO7z1KyVdRFrn7c9dtyXiKLOn7Dsa61+y9m4vfzs2e13xaboiUOjO/bHv8WtM2+M29r/oGzKacoBIpz34MJz/uzEkR/pWHINNA5TTlcgYohLlcTrGpzw9yn3/WBBtMqgiX0MmlKykZooTj735U9eoPXk+j8oBunMKSWqAZDw/bRPJE3KgR9ABAy3pD/t31jSlQUiUKTa/XqNz/HZUqhRNDx5+mejo72z4X9jIbe3lvwHQIS9biWxsuRDocfO36wZrA+sndRHMd+eqAS/M5eKgl2XQASRCEAElFT2B6/L9i4zZ9lcnMPmfDauw2dyZKD6Nz6maxaKYvHUO5LMcd70h266OfZfVsCBaEsYyz3dCsXXGveOtvg4n8MRdIMZeVLrKtQCEnONvCHHHfH+xXlEAAmDCLPx1pSSIk006d7RkmO/+/JLYjm0je7uWDEwIBBBnRYcbqynykPp6W+43nYmOSrMOisBj54ebepwqlXotc6ZczXgWmWpyoGwV7Px9FulJkGTAF+CDxswCxN3caVeGYYJHEzh9X6hxNhc02vqa+1UMyhtog+1UlOVMNokcafWfh2haJJFsw04V53H8HQRjKX5FHVUg+NrQ81OMhvzMryyYC1zgPmB0YSxhTGvvdyApSoOZhUmQDp00l3btzf0GkXj+/pkjLstakqVjT7sAu+Zpp05gsf7GHJrN2wszoLMo8HegYZkai/UI8Y/jie+gxfZVadR1EGRcNeunbKvyBPUPotsa09Po2QIELFQDe/z345kHLBSHkyattuTcWt6kpkMFlXRMQnWsVtcodxsB9pX99DbGytXFichryZiUNd6yP7jc4/FGvTWgNXHLFD3WFsWQIiBr69lkNBEL6taEI66GKxzToMIO1JqECEQkDSnJs8nQYgBjAEFtgX9wDggP1R5TVDbkkrq8YadBJsHirNVwUzXc16ux6fapqILchxjj+RtXsOjIwIRzGPAI/ahAegjjz4SOHv4G/uZKvJaY1tbY+0ha2No9VBK5u8uUdzDDmscTS3/8rd/PY8hN0dF3wZEFA+tPb0sjnj08c4buXEBNjT+9xLOG5+MQzYcGvsODkf/wGAcefQx8fDPHhEC3nToITLAJHe5b7/OjSFPR0xOcA6oTB2ZIFc49ySllop5MzE6NqJ6EgxqBh7XdOl2BgHoyBOMBZjzm4vHueAD0lEcAwJDwhUuuTYY5S7gHeuQJC0LZ0dXqWeAZ8hGe4PEM6HLg6/Wp24oSi6Wk3kRRGO8edi734CASjZVlK6kSklf2JJpVbESJqkHj6s3elKThKVkcWTc9u3TwGGR8iLpsJkT9LiGvV4egHVIURsO0ocbNwroPfu5aQx2HRX/++v/VqoqVvrPTIimYqqlCBMgaCNQpALZt4NSYSISQZI1HGImkahZSiwbVx4LIVqMgh/ec09s3nSY/iYMS5+h8ARwOP300+Lb3/62xtnRxxylxZMFlr+ZpH293dHREtEhENEhEFEiEOQ5lPoiPBv81s6unhiT+hHRr1YB4tVr1kVPz4AiVx3trZoHE9SsiFkVscNYgM5EHxP2tToTxe8w7hjHre0lSvSGC19c7d32Zz4Sr3/t/5RX+NZbP6DPX3HmHxeFjjnyczqip6st1gwNxYrlKwUi2ltRHYEWOBAdbYBuOMczcdV91+r7r+n43ZhvLR5f5Jj/4i+z2pmvbvrNNyYi1hbv/sW/+dsyOG+89W/097ln/Rd9/0O3lcrFYSOK3wERBC/qfAerOFmZCeXZrcVlLxBhY9wAxF55AIMlXZ0zUdWVuKm9cIYumSnKOYAIKD91DgSqTbxedlvJe7jr7FReGinKS4AIEqdNlSqPUHidAAklXZcyFAtVuLl1AI5LZzgIYhBhGdvsxkv/57laX278o4/F3aeUiAIvRyOa3IZHEkhA5fI5/dz598hQoUG9/c3/rXjvu8p6RoLcR//5E/rsj3/lj6IPRTnNPyRb+Y8xVDZiNn3mNH3KCxDB+skabwnsto7iTVOdlK4SXcDQgEJB32O2kVsjAAAgAElEQVSkiDY5UeirloO0V5R5yHGsmeLVIoQxWEByYzSkEwYvGGsz37ERaIOWNXHN+8vY57VvS6Et8dK9dXcJRNQGsM9R52cYWNiAcZ5Va0d7AyOAJZzT52KzPuoDpQ6GoxC/VA2FRSCCPs9x/mjphrj50gtjLaIcff2xcmBA61YbSdbKS4HiWAqv9nQXaUvft40ge3OdEFx7yR3VxkBrIgdpKNSGtCPEzXtpnNjwtoPHxgb33QCOqmhVE4HGa1p5dWsnEt+VcZiUKlFWMjpuILDIqKsqAqvB0hh35IJjDUzc/0spUd47vH9Zpaa+XgMymlH0NApUrradNZJsODbRhhwXGG60Ke+T22Dj/udoXtlGfE5xUnLuFD3PXAvJsaJamHK0bjuDD7/vtrRTUQnXRPsySRweB85R07P5SaSBNQHRGgxCgDxzBqoSc4/9FG8xFevHR0e1XzI/YF9gV7AGcG+AJNrVc4bPmKe8tBbQt1mkzk5FJ5nbfnA9h5p6Td9wPCwK+tdt6OJsJR9yRrYMdGlARDMnMzJUj9EmAmGp2TSWfe9L51UNIswW0rhPh0U9TFqh0FfqlLbjuHfXuLCzxbmm6p+s3yIHaY4pR2AaJaUc87qfdCRzDtdVk82UdHLOQZK6azQY/I+M4alSdnSu5UXuVwnbrlHhHI2qhgTXJBpNTht9CjVJNmY7NOtSuoC/oYhTVwjmgwD07t06HiDJen3IhkPi+OOPa/JhAbGAU8YatOuWf7z9tnkMrgIiqJBZ5L+4aUUaSPwiRDY1JSNJIeb5Eg7G+GdwnHDSSVJlAjyMTkzFqtVrY/XatfHTBx4SePiVM06L3bt2SJLTxcJoDdE9RGPCS0bCdKnUyDEYX4S5MCh37toRGw9dr03QCJuQG0AC1MTAhw/I77xn9RGH2FcMDmoScs8oHqC/j1GoZ5G3pvQPfHiSW/uWLSvobX5OC7+M7vQG1YjVycyNV6HiW9b5FA2dKTmBnix1fgfPwHecpMYxTka2pCqDgoHrwm3WlFZbTk9rA+c/aBMPokNaDYjI8vSOrhgkcp6Gs+ls/2pQ0pcjwyNKbvY9iK/rSpxVcSdPstpToAUkQ2sY74w3BiqAgSR9QAQLGosg4EKyqV2FfqYxOTmpnBZCbHyP8CyL5mmnPSs2H745HnnkZ3HnnXfG0UcfFcccc3R873vfbeTs6MMewEPmLEhdLPcX5UVwDdTIZmair3+ZohEoNBGRgOZGYnVHJ5U6uwUaiESMjY0osZqxjaEwOjqsCJ7rRABKABHKiehisrbEeZf/ZrVuLQAI3nzzG74Sm488Ii67/Ld0zB/88Y3KMdqxa6fqZLS3zcUqCjMOrIiOtk4VvwNQIAbQ3sYcmRQdcGR8LA6OHIxJIiVQQGRRzsRnb0329pFppdpotdxq3s5bX/OK+NBtX47Ahh21u7yy6Itdt/iFlcUaV9eEMJCocyT8yIAIX9/fMYio60MkwwQQAUhAdpXXS8IcoJJMTRThjO0p05ofASK+dPnz4qz3LZzQQAMgMfSVPQtUJj/egxGPnLIpNkeRh21Aj0GErUkb/maA8VzUwMi/735JyW0ARABcTt9eJGWbl8GWfxq8OEqzJQIQcdnb/qipGt+1vLckH7e0xCd/688bb/h53zpXXm+pLy0BEQtrUpvmQlt7R2MosIax9gEiWCNrECFJx8yHE8VycjJmqRuU3HfWCUczeCbui+MwSlhniDAzp9hoZCT09srDTk5ErQLI9b3x892VN9yovIO9OPsv21IAcBYxZSwDIla8571Krq6jDpyjdsz4M0fWlcTZ1anvc82N15dQ2YMXXaAN+JhbPtJ0jUHEpS6CYUoe/esxuwREfOCyi2LjIYdIynXFwPLoRrGPZ0u6UVHFgk9eoi+iQeSeIkpwJmKKetjTozYquYIF6KgNMyKv89ppk4aqIww1jad5oKRw2MgxXWJpgrWjzIvqG1Rghft1leAmWp3G8lLZSd13pW5URwQacFBRegUikhpXTxMb7LwnBkC2h/42pclfWJIYW5+nARou/pW5dzaamyThLO7G2GaMW7JceyxMiyVAoL4P+gdmA/OA/cUJ1U7uVRJsUpj53iJjubIJHJ3xuLDRPj41rf0O55gdqIwTAZ3MiSRCz4vxf8IJJ8Szn/3shrlBpH/Pnt3NPGEP5TwYjzji5HRI1SPbJJyHucv8xuB3hMqAtRZ6sdOB8ePIBPdi+0LOiZRiNQ2skWAl+tndIxDh3AaPT7d5I1KTNoQjNZofqYSkMZH0p+anIndED9Jxs0TWuJ4HzuNwVI9z43jGQc1YtDxtM4czL5TnbNSkTPXKvvY4teFuMMy18PCTj4nDIdrbY+TAARnkOG0Ye/QNgAsbacoSrzknXXjYbWyKmMGd2TB8DohAXU91saYmm5xjbEvuA3uZ//c/cH88+thjsqVZJ8gXxo5m7K9bR42vvlITIuciDBCSrLHJWv7uM5/EhFZpbQCE+H9zJdRSVHKmo5VFYa4swkhZFm8s3HCqVLfF5iOOEIiI1o7o6O6JDYduiv7lgzKE1h+yNgYHeuLRRx5Wh6CwwyBAqhPJyq7OrujvXybOLrxzaE2gH47hstQn2L79iVi9ZkhGJg+FR5pGBuDQ8NwLk4x758H5nA7jdxA5qKmJYJD8tmwgOjoL1UYRASpsS5mn5K+vXDUk47bUMWgtyVE5AL0AOFSkDkzurhd0ezK8QWicVKXodd1EgS4M484DmTPheEnuFQR54EDhMKNU0N8vugGTUJM0peKE+DPx2mFQL6b1PXOMqn+y+SfHThWtM69Bkyk3MW9sGNcACNreCU31pOKeGj5rblzNQpk5HnxegEenai3gTUGNRAArNwZtoCn7Cp2J54UuhGQif99zz/c1Lqh0TtEs1CSUmN3WGnff/Z1Yv/4QJVl/7V/+Oa675Rg9/iVv+n5s2rBRClCFztQe1K/j1dZa8iugGeEppRYJVDYW7Z279ihh+aijj42B5UN6n5wIEqsBDROTY8r1ART19HQpwkK7QSdhODC2+c+46qHqdU9vvPZtL8guKRb1hefcGvsOHIjnPv8FsWff3rjsit/Oz/fH6c95RwwhuTkDwMOj2RZd7Z3R1QG1ablABIXwoLGozst8iHc+Mj4at+z98II06ahDACQdzERs6o94NMMAXUmtmiwW8Ft+76KYn2uJj/9DKhmNZmZ1W50InnQj8/pr8GBDq6YoodLkYnJcpGZvGVjU6qF5a8/4eLHeXx/fiqFYET+OhwQkTm8qtZEmXixvQMQX1/12nDmRkqgRccU1RQ7097f+U5w48aOFQnZVsbuR5/WpuJs2gnQxNyCCSMTSytIkmHP/blLjmRTd4h54Odmb3xsQ4ed2u9UgAoBisHJlGQIXveytMszFk+4sYekvvOb28mG20QV3nR+dFAWlWGgFIgCzGt8ZpZAuvHImCsXASnx1TgSAgs9Ze1m3BDKgteLZmpvX+mD5bCIUrL122GCQuPKtnQHi06aGvUBJW8lVYM2ykTx4/dYYe9fVeu+I68sgAETwGr7yirIHwTO/brE0687LSkI292tRkPxakzPFtYbeW875xJZLBCIO3bpQB+KnF54bz7jlo9GTX3SyNLh3zVIQYVDs8XpPxKM51P7s6ktVjXpocFAggg2b/CW8f1pr2to19xFAEIDI3DWcQTbMuAXWtb5lxVmHZruN3yYRtU4azTwWGVm8lkiSui3801xuG8w+d2OEpVFeO34KDZcofaFlWR3Je4y9qlzD0ecGQOR+6D3BycW+Xs0PbyIRlYFXP5MBySIQwbFVtKV5nv+D6o726pRjd20O79uMPVeedn4ikRfU8QBOOCddUdpSnKammIVQWA8FPGBLuW6Hj9PebQM3+8xRJjkLh4ebnBfuD6oPhr5ZAoHEMoV3h4cVgXA0j/0Yw47rYQMxH7F3qDxPEVXsAM7D3kfE3+ONZ+KeABDw2vkeaw3HGzzUtSe4P9qQ7yi/MutLse9b3re2ZzxmnUdCH2Oz2LlAm1vtScZ0a1uhM1U5MI5C2CC2QW72Q0MtX5Iw7XZuKGStbTEzWUBckxtTzSWtiTlu5DTJvC3ew+6iL2gX2V2KNJb8TwNFO2ua/mTOOPRRRT0ctXCuhSidKW0v9kUm7HOfUv/s65PtjUOYOlRQMD0HFtGrkkLFnOFZBFSyTgfPIOo2CpDUVGspTh/uVet1qphJQGPf3nh82zat0TzbMccco3MxbtasJlo1q3niXGPGB4553mv5+8/dKjo4c5JBAh+dxV/FLVik4XbC8+Y/hcFmpnUDNCwNgfwq/PHJ6dkA8PX0L4vBVatVLntqejY2rF8bwwd2x949uxrtWRZWQAQ/VwziuSpJgaWqNR7owiVls6Eg2J49O6O7Z8Hop0MBCNwH6NzomQYAQPCfxuIYjmViMfHkiZExS2i5yITSKCOjTJ5WJcTQsavXrCk0JyssoDJkTmQVamtC0l7EE81rMKb8XllISgfzsteH3+3p43fxIufmtCBYjtXeHydRc288i8PLBh76fnoC2Yw8GbiW5Ouq6IJCtIODmgz2KErlKb1jDlFyLwYR9DEqRMPoZad2tNAwig1Za0JhQsvm8WwkIGUCmQe3JnYmNnNtJVcf2K9CavS1VRqK3ro9NrNxcN8+UYlYEKG1KTH7wAGBh1JEB0A7U+TvervjgQfuj5s/XhJlr33HQ9FBzYb2dilMdHUWSpM2lowukU8wkRS66VnoDiFaE+Byw6GbY9nAKnlyuQeKLBKJGBk9qAKMTK7BwQFFTACdGHRE2BwdYFx1d/VqrL/uIqxQsnUXrOwLz/3rOOfc8+Kv7/gf0dbREVdcUZIPXv5bN8Y//j//FC/8jefGpk0bY2SYuhqT0dvVF0Mr18TgskEBClW9nEUtqkOG0rsfTYPL9Q2aiEK60gERvB4tVuy5r/nt+OgX0rh6dt6XPbB/nyDiFQkinFDMFzGGa4lW3vPftdSroxF5iqc2r4tDtuWJaoUn/56G2jO6i1X9kngiXhYPxCNxb6NcxPv/Hs8LF5njbydTAyRu7X5DnJk1JYYmUo5uJOLBoSPjqLseamyskTMKWAdIkE8xeGuWUrNkKyCirnrtezSIcGZtAoQvvnoBRJCr4doTTv5eN1MSumeg1N2b3jGDsAQRb/zq60vCXHr8WeNGpwsNiBdr7hd+t4CJc7/6luhSRVYAcakHYU1wjIESKS0RvaV0JiXLthYBDRlHmWTNdYjGlj2gKI6xC5Bc6XuS4htKapUyUJ3wB/iwSpMiBdx7SnybQsrPmsJEkjXnJCeCF5QmgwjXiXDHIdFav/ieQUVxdM3HuhsWknMeveTC2PR/UGKqQQQ0plNL+kwZywbFHs+WLM7o0ZevifhfV18aQytWxNpVq2L1ylUy2NCLpx/YwJn/9AHtb4WlJuqbVCLTV3rJPUPmM9vehry9rTUFaGkCsx1Y2qcqI4lHcUTDnO1mL0qlGUWUU/KxdnY5wqNIhhM1pZ5X6BtNZKMqfOd+0Zqf0RLl7FX7Z+M9rjzHfK9xRPkkFTj6uciEQU5ScfScSyMgvJl7n++hqc8glTPEMSYDefq6roWVmRjTfOZk6Tqv0cDERi39jN2hXJik7tZGsZ/Pz2HqEj+lTpmVqmEQ2PuN8xNn6U/uf0D7Psfh/WUfZI6RB4pHWPt5SqnK0M3fPV+xY9i/HXFg7+S6fI89U3O+UlXjOfguawDrhMatufYp1WtVsPr9hsqTc95gkfdNvVFyeCqLGdjxLOTaylaqImDN2E3Z2wYYLIkoGLTU0bgFWlmrIhH+TIa4k5yr6AXjBLvJIgI8F+1dDOx9i+qQmIUhAJJA2/OvpjX5mpzLoMPRJUUAKKrb0ho7t28vNS+Wu4RnxFQW/CzzskhKNnMuo5zOrzDwsf1lsMhP5cVBz4aSlkBE04K1KZ0HjIfZudl44sknNXb5jhPuUYWKOUonFEYOwMFFCzmncuu+9PlPz2MAFRAxLY+9PoBH3lH4ffMzs+KR8zsGG4OcBubBKQa3e+++WEtRrq6eWLFqdfQNDMaevfvVQEOrBuNnD90X83NFjhSgQMIpIAKu6Oqh1fobI4uIBO8R/lUYbWxMFa0PHCCkVDZRq/O4QZf+pHPgAvKfDZLPHYISTQuefF9/0ddH+eDAAcl7Al66FJYs19bmmSFMnrPO1l860D3w6gXbXpliwM+WxSwRohOUPGiZTJpc1LnI5GnO1ShAkB9B8l1XV0kgzxCj5bqY0A0lCQ9XXseTwOE2zkkf4GXhpz9nAqiQSVIDfC8uT49a1SHrN8rb/uS2x2PFypVx6KbNjfZ82SzxGs7F5NioEtQBHjKqifBAWaIvZmfjwL49pZLrilWKOhw4uD9WLB+MqekpUZl2PrlNg3tgxUrlFzC4gV9QoACijz/804iWtjj5l84o+Su5YJNIvXvn9viPb389Dj1sc2w8/Bnq55Hhg/LWfv3bm2PbtpF4/jO+JCWUI084LTd5+oeNdzbGRobj3u/eFcuH1sUxJ50m47y7Fz5y4ZbPTU/GzicelcG1at0GJVgX78BsESKYmoxH7v9hzLd0xKFHHqfxh178X/5tKXe/bdto3Hbbf8Tmzcvjzz++sfC0WyJOOPFEtQ28xJe/fCY2b+6Ls8566YKdtKEA0IGxq+M73/lWnHjcyfHc57yoGI0tLYp40EdUA//Od/4jvnDgpjjruVBsSKhKI7r9kCDifdtn7orNm7virLPsbl2f12mNbdvm47YH2mLzMyOuPvmDcf+Gt5fP0rbetjvitpsiNh8acdZrFtlxEWsjtu2PuO3fIjavjqhv30dueeX5MR53xHO2b4+z8AkUG7682iO2zUf8pO3uWB9d8RuxIparRnKhBu2K1c2h+1Kp/1/jyXhxfCo2xQviEI2SCH92fPw4+vZ9Kr604oTYEC+OnhiK1bFLx6x6bE/MHdYaT8Y3Yia2xZp4abTG+uj+zkTESVC58lIdt0fMPRLReXZE68aF3I3SnRH7bo8YfiTiWWdH/PLGGE65p1al5rfHf0ZxVzvK4doPTaI1QALD1FGIeyMuGD1X64+ToAERk/PTJdk2pa8poEQyvYpdsW6Rd9NSaE0GEYoYKi+ps0grLxtoqEes36zzGPZ8xtgjJ0Ie1JRxZG1gfZSB294h7xjHmk/Nczmywf3i6RJtKuk2jdOGA4n2VRsY1KWne+155zsy2m1B1pCK09IXUq+FclteBjyOpNQA4mkvVL1plpprmy8CEUSYAI4GwqawVSAC8tv4h98fG9aujXWrV6utABFEb7hD1hYcamVvK+1rSpKNefqV9bG3f5kir03xM0dxq0hBTfXwueQlzqRXO6nM/eYa7B3ev0x5UJJoAoGaLqWmcZXp3P9sdPl62l+yVkBNoagjIk3egovRct4lAMeGe20ENtGVuuPqHI9838BIOZp1xeL8vKZRsc96nJua40iEk8cb51hKhnKck8etlNTs4VUtANd+UJSpUoBsckZyPthTbfDgvd/2CXNS1drTkOb73BufdxDJYq4naCcCgdw516PWFTaB5ybGH8dyPtfbQnIYjzIvzsG1LeOPIYihbO86z2FRgjIUyCssuVe8agDYUOmyj0V5hAWSAg7Og8D+8LM4Gse5HKlpaG6V6Isdn6Y4yYbLYmuNbZU2qQz3OgplB6GchG0xN1MUMXXNqrL4IuCcIIL1zdExzisguXdvY5fJAZBRBLUHNWpSbMAAUZGIfBbNs5TiF1Ah3ybrjSlCZ+Up7j/BTaMO1tYmAIvwUTuR4pznPrfngCShXUE7wbEBvkGEVEinJlWzh2MVGWpr0/PRN5x/2xNPNHkPduIfdtih8cjDDzW1V5gXjDeuzfcBtC1f/Pxt83hXZyYnomV+NuamJmJ6fCS6OtokW6dQ9ci4ZDA7oCFRVXFsIrqpLEhJeRqkqyc2bT5cydJPPbUj9u3dHxvWb9DFAB0HR6nEidd5OGamUc5BCQSvcI9yHxjAeJWnpidi7drVQj1z8xQQ6pQaD8W7qKyIh44JvXPnrti+fYe+B/JmQy2cU3TRS4I2/5kA3D9hHKk7ZVjT3gONKuoijIyUUHPKnJI3UWgpJeHIKLqeQFrsal3fHJwNr8/cTcLa8O5T99yeB6N/JjAvNmLzHa25zjXopNn20tl4JnhewpEsnkxYV/MU2k0JWL7H8dacprMd9eD3NSnh5lwSeQYI0aXEbaG0FUqEJzPf8+ZBO+HF4Dscp8QgQpupAuJNsvBJDyi/ASPbE3T54GDyJVEl6VXojCSdvfvKYkZfMHGhPKGR/NSuJ6Knt0uVQUcO7o+WuZlonZ+LecAJuQ6trTE5Nq77uOoDxSx45xu/Hy/4jd+Of/nyHbF6aDAuv/mXG3HGT259rFnwGTN4cYeHRzRmSPznPpl8cEsRDdixZ68WT95zsjfHyMBL6hfX5D36lQnoF1Sm0eGxOO/yQ2Up33TlT+Lg8IioUlDqADpvevNbRP37zt13x4MPPRzv3vpL8eCPjlO1yDv+/m/i49/5c53u+WufE90dXbFh3fpYu2pNdLR3KHfnhqEi3/qO7W+T5/PGn32wXP5v6tABO8i6iEknQvgOnRTQHvGq9iZX4LQfnxrffdb3S65DXXjOFJ4qVWJRzYink4D1sfbo1pGKoYjf679deQ9+uVbC0gJy/hyj/J6UcDo75ZJMIXrJ3f/SnMfF4b409Ip45e1fbgJAMyeWDXEplWnd/pR+XZoE7iZz5AHD8tURD55R5FePihLd2A6SEiY4Ngbi+NgZD+tvq0YBImolqMF7Ep0liDjnW29RlIzxXKh2Zf4Nj5ZIBGCR9YN1DVDL2glwkADFTBmfvMfnDktL8S7zixjfvM9aytpQS20z53C8sGZzDc3H5ANL/hUqYiZme33QhjwzK4CBYcOaw/kV3aBuwntLVGzfFZfFivcuFIwDEG18/0KNhvvf8iYdV54rZWdTqhXFg/Z2Nm5q+BQNeudTID/IvRz2gYWk7IXO/8V/E4PMwgEOEvqno091FfasH/JRA+mP/VkMrVylgpvIusrRRSQ/c0sIbUput5LGXgQkkv6jfbC9I0ZHhnXzNaWj9tJ7bba3VWszScNpoNhpZu+2vfDZyD9XD0LGrylC2Ww1COGZDBIdVXYSO9diDcRTXpQXiyfe+7D2KqTh05lnIGUjx8DEe2nDU68r8Vb1BRrPtyU1MWBVLIvqxGXcGYgoqp4S9A09L8VZnF+gHMKDByVrSj6PKrbnODaTgecSK8MVgUlMTYOe5zRPXHVaUs7dIJe8NJx9dmgyp5wvRFNzX+zpBsKMAca09u4Jag21ycnG756/2ER8j7nNXIKWxN+ixGUUwUpmhU1SuPGitWUdKlOW7ShtKmWTc5l7uSNJTq5eZKiXCdtQhBoAZfnaKk/FdDpFKjKXxlE21eUiD3FqsjmfDX4NRQlFlHWwAd1L6UhVvoxBiiOgBWQyF4s8tilZWsMq2dWGopSOVINAvvPY448XhkgmM9djlvM5N1S5LK5YndSi8gzppE2JWCkusW73dEdLRi5VVwKQk8nodUSkyQFJoOQ5KKpXRoZEnXeEonJASzI+o02eA4wpfrcwkgDGRAkO8GyMPZ4De5P5i73IGHrwpCvi+PtvFovFzia+1/K3t31uHrlLvKgt8zMxPT4a4yMHo70VRRsq+2KEt4mypPAFjUQKBdxPUGtra6w7ZEMcetgmRRB270ZXfF4Z9yWH4UAMj+0XiBgZGYvWFiQH+6R3z+aAJKYkxXp7pHJDhWGKhHV2ETKdih/96Eexe/eesin19WnC7t27TwW96HjxcvtRQChyhkxWU5poVBVEGiuaz3SGuPxZAEY0KORTE+HyE0N65dBqJVU3Hpgq78ELO+euw0vmq9XcTc0zwtqZ+GzPnQcIC4dBhGlI5h07Q1+LbVfxALJJcf8YAbwPiLD+Mr+DWs3lI0eCc1o32gliCk8m+BIfE2pCVbjIz+Vnd5ivDnOrLZP+5M2HPA5Xj7R3imsRQUBmF2DocCQbCkoAO3fsVBRK1UXn5zV+GPDyntkTSjLzHLVI5mL3zp3x1BOPx+TYiEBEZ3ubiqlR0VpIcm4+3v2nZEFGnPf7/y4e+Idve05lTRSLABDBgl826lLZtyUYX/0CrYxzNpTNmzfH/oMHY3K2SEL6xZji2WwwmSZg1RvOZ1oFIKKtrSPOeQcgIuKSN/9r3Hz75+KdZ79eCd0zs/Px67/+G/Hy33yFSst/93vfj29/+6745Wc/W8Vf3njOmyJeWjgvv7P6lVoIhwZXxUDfMs2d2enZuHltZiHbU/pZ36lBRKKAvmMjRk30z2NOOH0hXwDV2f6I5zz47Pj2xkxWrtWUoPxanYivuwidPem8V6dP+HcbYqYGbYzY9LxClaqBgms/3JkntgffQIHj78B6V727gky+tu3XF/rXxfG6I752+q9FAyicvGzD0M318ROa71Lcjf+NDKu/Y0pLNuG2zcXa3HjXE/oJkKDKtOlUztkASNQvf27VJp6t+7ZSP+K6PyxHPvnWcwW2ARHQSKHoydvH0FbyYzE6mB+sdfqvda9Q2nj5GMYghhGggCiA88w4j0UoON4hb9YEDEG412wgVoJh3BN5A/izNjo6aq//5HhZTxiXLj6njZW1Z2vJSdi95Z0xtPXpow98vu3iC7WembJVpGnLf+YpCmRSOdNzFs6xNsHpkl+x+ZZfrGgc1yJ5u0C/CNeAONUdRdcyRhjzxrRPB3wBEYMR1728fLH/T98fq1cNxbq1a1VcToabhA1Kh0AnsHHjNbAGEU7m5PBlywdj+EAZbIsM+9pwShpm49lP44zvyNOdhpypFYu8+2n4qe8rCdWaKlVTU/kuEWGMFfePpXkNGIoTsMgHs27yPjmK8nqr4nWhtHHehgriZOnMubB3ufbgekDL4+oE2qpIq7MtZowAACAASURBVI5Nw9jtai+waUzeJxnPZjGw5zI/GOsGDYAJ9iHn7djzzzjmuwZG/Fx38UKRLu5x/0d2ysGqdT+pdVyXsTk9U1gEyK6yP9A+2CeeI8w5rlmGyrzuB1CDg4q/acNHHv6Z2tfj3vVcuBcX5XVfGER4/zGIMCBQW7qIrqjWC4Y149B1HZqKzykqU0cLGhsnI0sGhhp/FYiwo5WfNq6XUsANrEXhq6KLC4AFBseCCEMNMAwYRedJIF5HOmyfIXcOuHOOhh29/j5jaKmMq2lHcpKiQIrdmPRtgydFl6oieTWNyA7pxl600zmjeHYEmbbtaJoiVFnjTGtAKo3Wc1tRgIxKOMrG501kD4qcawG1tmadoAVwzfdrWqnodJXj2AAbKp2i2H198ZNnLFBIn5dVWCce/4Hmd8sX//Iv5kkYnZmelId3emI8xkcOyEjjfXH15wunFo74NFzY3l5VpcYIGlixIo55xnFKRiZisGf3nhhcvkJRifEx8g1GorVjPg4cREVpQmoyUJowrEQjmSt5DGR/4/mnwjAG58wsih/DCtvt2bNXaJuGx0PGdRzBYOJyPXgh2nCyvkRJcip5B6VMceEIG0TQkPaeOTGYjmxARCTK8wJtL0S1iHmgCRzkgtyACYfXyHjNqo9GgHyPZ2GQO+PdngruzwlR3JdARXtJbAMQMEmcGEXnGgl74a8ncg2anKSjJO1MXBdax1uDJydDdAY6NYgwR9cT3iFBtyngwRKF3oxYLHhO6ifgZYAyx70zeDGOibDIIz82rkUajwTPi9GzavWQjh0dGYsD5ALMjke0zApE7HjqCUXNujBslvXHxz69IF968Z+cFQP9JNb36xm3bK0Xe4y6Yu3+2TXbS3FB/e/Q4oARhhwjE8hjiE1m+86dSngk3GeuN32GB4jv4R3yy7lC9gSLptDVLaCNBCuqTTzzh/6qVCq+5LV/EqtXr1ES93HHnyC1nLu/+z0Bmz84+w/jjGdXLnuAxNci/svv/HpsOGS9QATGlQys9o6YGKeNp+P6XVlU7rNGFCMRl1bnuYFcCH8WEYAIA4U0nE7/2bPi7sO/VyRI68RpP6ijEY860zQiNrVHPDoScVqV6GCjvZJ9ddQCEPHquGNRorTlUAERrv1gWVarMmGw8zp/ZEFVh0jJpw+NeF0RRoqv3f1r+mkQsf30EiFYd1tGGvjj3yPu+0TEsf9WvjPzvKxW7VoOVktyHbL8CYjYeOcTce+LCgC5N/NbAAkfjvPjkihc/KNjVYzHD5oIixdeq0w5cgKQeNO331zyD7KOCfCW2jJQW4hgdvf2J32nCAGU/4Vvr3yIrAdRkoxLAh7rCEmTcKanZgodihdjBI8TBo03PdaYsgb3L6JRCRRjFMzNStWOzy0a4YRmOTFmS4EsXszrZe8r1dN/kdfuKy/TNc2/dqSF+W8gQdK4gH4mhrOGrHxPkTP+RV+l5NfCcAZIGDyscR6ElbfqYomlZEVMDJXoYlOT5Cs7GhCx/MO3xLrVa+KQdetimURCioMCKuasanqUpGr/lycxcxC0BlfJkdDOoGDWAKKmMTS0jkqHn7VbrwQIzmszV3pRG6WhVtN9fL+NUZXefBmgCQ7pHxtl3ve4FwxafvJiPGEk88J7z/7jvvU9cE4BiawrxLn4voGCQYTuKe9VXmErOmXRsyZSnt5dJz2bGmW2gYzpiHjssccUaWO9/slPfiIjHU9rAeTkY5YcP7dBAbAlosc8YPxZVl6G3RsHY/zWolajavG6j+Ldpq2Ua4kcPfQ0qxZldWvYFFyLYxzN5qdzFbgO1+BvwNjB/QfUrhzDublv3wt6/ZzPXma3raMmWleyDkZNtzHYqu2WOrJgwIdzsub9u59Mj6O/LGPLc9rDX+dHymuN8zlzTBuwgE2W46exNxgolTgLdh10pOZ8S/IheD4l9ltNsq5zlVK9M7MIBk0uGNZZAFF0z1RL83zkPALi6Si0sqSZGh6XBkgC6tSCSEe0wW5dCM/jW+2Y6mWFWo8TsIz/ZqzntU3Rkj2W1a0Ngji2jsixnmN/OZeOe6a9DYS5F8ZvbX8yjhxNZM12tA2ATfI+94Qtxh4CMN77rEt+jpbLXtZ/3+ej5e8//xfzAIjJibFoQaZyZipmpiYUiYAucvDAwRifmJb8JcmmTJZlhACRiJqbi02HHxHHPONYGUsPP/yz2LF9R6w/ZIMSpsl7YArPzE3GxBTJryg90HF4arGt8Z6V5L6+PuTE0CnvE2rcsfOpGB62osC0VHeYdCwAIyMoERW1ECXTdvcKjPhcvM8ko5HojIHBTFhxUaM04DHW5ZnP8IzQI1QdvClUaU06U71Aq7OdQJ3J0w0nc0nyGAOmBaCkJOPSqfZ0aJMhR6BKVha/juJMycXDEOA1lfkUiqDMzyvRh3Nbxcn35AXa4W0jVhYCJi4Dq0GdVRJ4LUFXJ495Qbe2s1ApSkxM3ES63tScNFiHwYWqqeQ8Nxv79u4pwEk1HrZLvhbjw8nxteGOKhHPvn//gdi+c3vMt+NxQi1hf+zeuSPu+B8frYoULMjcnPOaC+PjX1iwWP/XV1bFi1+WCaxqyQWX+Yffs0tAt2ict8j4gfdmalYZY1Syng4KcXEc9+ToUSMskDJ4tAmg1Pr4RvrtXV0xMjURbXDPZ2Zix46d8cSTTNIOAYcTTjypJNLDee3ujbvvvluUht/8zVfEf9z9nTjn9aW4WrQVI+1Nbzk7hlYOxfuOK97Xa358SXS2dyr/hGu+6/3JIU/FJQGGSysrXiCiem3qXogeACL2R5y291RtnPf90v3lQGyEGkxYOVUgwh9UVesAEnx0dl6nUmvqe1k57pz4eHMTeO/JE3AEgg9Mb3JSssGEjbjzd38k9maahDWZDCJ86gdPt8+5JF6va98R4zkcUsi1ARFNArXv1Xm5gAfaxUPnunLbgIgr47qmDoQBkEFET1wY34mvNSDJERcWXiIeg9sKlem8G89VjRLReNoK9QAfNiACKih5Q33LnHBXeL3Fc5lHzhVvJeshPwu4aGmqigKEcaKYameqhDnR/ARA2IDCe8oxriehvCsUZ1LzXrUmMgGRY3hxbgwJPmPcDB84GKt/QYoRIKLQsQo1yd7uOueBiAvPtfq974sdl1+mY9b/H/IqFg/uhb9ccdrqT64FAZBoQMTL8nhjbsZCRtMMItzPt7SUxJn2m94XQytWKhKxds2a6MtIhPce2ogN3kCizhWovbKNd7eu4ZAGkwyGirJhR00OBq1LWtehFmeiPEaQvZGiMy0t5JXeV6/3+jw9042318ZcCnSwZss4SSPM3lntMxmJoB/1eUaqDZAMdHRssgK4po00G0h1cm0NiprvJWXJSdTsP1yj4ewnP96RCfphx04i3lManzisfvzjH8tIOuWUU1Q0y1ETgx5T6tyH9vzbEHNblucumvuo9rEnWr3GcsbkA3Kv2CnOR2CPYd/HQYq6JNcF7DNXXeyLc3MfvKCTmVFg5xU2DqCICtQWOmDOcI9S/kkQznuiKbt2lWukVLaKacweT86r4X3nUzbOUUv4VknsctimTWXgaq+4zpl5AQaCbj/Ry9OQl4hNHuvcmgJwks5UJeovyq1Jm8I5ATLmk3qtqClgYArGyVgjX0rb1DkgYj+YLpURsjoiYKDTAP6MgNnhqryxpNP5GWz8az4k4DeA4Bjy2WQP5nx3mxioG5zwvueUQaCYHuk4oF9hTzA+DOac58O4ki1cgeN6XWKMspbimHdeDA5q0xO5NpGyiedeVcZhTPxcYdepb304Wv7uLz41z4ZFZd/52WnJVgImUKLB4wt1iEjEsoFBebSgMZFFfmBkWGoyxx53fKxdd4j43Y899njs27sv1qxeq2S/gweRLmuPHbuektoT0QP+a5ukwFsbXuAeNSYUJrhrjdG5b68KpJCsy0AGEdGxRY1pUt+ngZRU1FE4wZyXiVpXW6TR2AQ1sZKWBHK1EUzHekAZTACYaBO2aSdkeYLVk6nZopbIv9pTL68IVJjpyZhOtMxndJIHFka0+aN0foMecxHAuG3tLpW7+UxAYLRsYN74MVxr6VfRtJQsUyIv9jo04b0MDzfHqbL3dJHzy4Tymi8IWLGCk+RlrQDFM3mjS09b480CtExPKwqBF2D//uKZ4j/IWfJg+/bF9qeeKoN2RTHonVJZNr4WLQC7D+6J1vaW+OCNF1c2Qq2LWXnEY4Hz/w9f7I0ffudf49L31q7wQmj+4FXbi2eqfyCN/2G1L5OK6ACLNW1H35Qqj8VIc/hbSacYEe1Ffo/jWMxdj8SJpS2d7XHpdZb7IZnYlkrE6876nVizdl0MrV6j6AmYGp73P/3z1+KFL3xh3PmNf42vfhGZJWhJxVi/8t0fjp7O7rji8K1x6d1vjn7oUqibpfF46fVb47p3vrPhjl9z/S9HvKp6flN+3JL+29SjoYgzhn857jr0PxYiFMYd3AIYYKFUQ0Tj3Df/JyJOznRVQISjHGmY9R1bQAT5Ae+Od+t35wkAIkxp8u19TSWdKWJ9T5z9pb8sb+e5DCKAlGqbUmOuvD4csfv0Vc2id1R7yVswiOjJGnrbz8wohR+EpvZwstrUhXnO7LqPv/rNeuMrUd7AsAT0/EmUquDkQBwTr4p/ilIjgmdy5MHPahBx0S0XKkrFOCKwwLwDRJATQfQOENHaXoxAU5UciZAHNNc8Kc7J81soDmwo/OQFHYl1wzxY1hyuZ4eAed2MaYxRXhgw/E4iHjllrGW10h3rEufkGuaQc32q21rylbly2EfcO1XfVL8++c6Lm+iKvcJ2tjQUJ83Ludh4Y10O/enP939713UoXkEUwkn9dQ6E8TDji/85J0a6y8Hk6piWZhDRcv21KgS5cnBFoZtSADBrXNDerAOsn6Z42mOudbKqRF28vQUg0veNJ94GS8rd0uamb5h6UnOxPVC01icFqDE4lnDHrchng8WGufLgUv2Ic8jZhgRlRrNYF6HOao1OihJjgH2pSfJ0ISykdoeGFnmcG2pSRmysZLiIZuK2SePUQMV5DwY8dXuKI+6iX1lYTnvc5KSMdGyHH/7wh2pb5xcWRaViSxQQXqIPNuD53TmKjk7YBmD+SRRlvIgQcC0Da0cCoLXxXIwDA56f/vSnchYxhzg3AAOmBfRD06AcaZDnf6rkdlhwgf5n77I8K+c1fYnrmnrlZ5DRnZW2FxvopYCj5US5zxrYCuzxfK5bkkpEi+hu9FPm0/gaBpHysFNlO0Uh/D09U0aXoIHRh9hHjZd/UX4OeRdFnrqmVDsSVc9305JqEMG9T03TNwXkCXBWtVo4J2tlzaDQmp5ODcYmY51XE+FL9TTfj+ywbIdmDjlSmHaV5tSSqt+2h3Q9CyNkZMPzlzaVo9PfT7BV05mU0J5FPUUhp7ZEFi4WdT1pewY0tCXjlH2AeYviF8cxprDN2A+wq7Fl5JB6YQqs1M69H94gRgyOhZa/+9yt8/DJx8fGBCLmZqdLhyKxOTMVB/YfjN6+AXlJVUUBDwbIG05+f38ccSQGQ4uKrYCi4U/29vTF1OSUklRV0XdyNDo6C2Bgk1OROQZvT58mEJ3IZD44fEAPhKwUidZIdcpAHihSreaas6GQZEjDSY2ghU2S8EwxrJlsXsiVQ7F/XwnXJ9/eC6LDRHRmg0xTykzIlurRhF1z8hgceADL4K7qP9TgwaErsoKmJyeUFGwU6BCuNqYsP48haplE0wu4d7iUvSuKH82RBEcONOnSuuD+G3UVPIWTk01NBxv9DXCyLnLKsPIclot1iE/GBxMXIJLGiEGJQ9HNM1rNo9LC9oLOwJ0YL1WqnWCEdwBPDF4h/vM+fQvQZLF1XgvXmZ2fjYcefyTmW6h2PRKf/uRbc92oCw5kpuMSC2LLlt+JrVup3F3E+a+7+LNx5fuLAcjr49f/XXR39WgyQbGjHUDkGzceqkiBPEd4gxEdSIk12gmA4VAgfcQYtjfQIIKxoJBhe2tcccPvLNxZBSJedMbJuk53b68MSXJCVPl07974x7/7x+ppbOlj5fSXBGmSx9/yhhjoH1D7dXWWisRcl6RtuLhaGNtb4+ofV4mnvwCI0MkxoN3EzgswCwoQYc54nXT9KEBic8SGKmyRnvtGLjMiTntJycswiHCCM+858sDvAIfPxGubdtjypRtKP/6XJR2dfwIxe/65/LH7JUV9ypGLo16U0q51ATyMxLsitm3NPIftJc/BIGL/xhIBMAXplDt+UMbNq9+sXA5TlKy6ZBDBMafGy2IYJFM9kxOwJ6JQY7qjANELL3pbepagUBalPGqakBMBiJiYKsnUkqHOhD0LSQAeeQ9qno9hPWVDwIjQWG0pUU9vHq5GavEJR83sRdUmmxKPbBIA29GxMc0HzssL760NG21coyMab6xj3Efv1QUg/iIv2ERfO/+cn3MAsXaQP4VxzVzaXCVj/yLnLf2wEERydhTQahGIADh6mFXgoQYRAEarap257e/jupLiFJNXXx6bD9uk5HKABPtMTXuBCtDQstJBU0dr3Z+ipXb3xETm79XR7ZoaUtqaKO6sDHOAgOv8cC5X2ZVzrJLtXmSEZR6C9jfqDaVBZ2+/9pUq2s4azWf0q3IQly3TfmmpR/Zm6EI8p8eUVA9HR2UYMyb4zNFqnbuSjLU4iPfVxhFV7W++N6sINntwtV83Dq2M3NAWyi1AcG10NB5++GHZGmeccYaMRAplMc4BFOy53teYDw0ISCeZ/6bPuXZZ/4n6Lciz+32OkfNSXvtSfM9GG1QR7oP5Q1sBbpxfZ4cm7zHPuGei9owr+oDjAWS0pY9hv3IuB9/3PC/7aXGKYdvp/tM4r73u3KvUlBIoyBZCGKSivTlv0s7IZg1K6pBVmEyNkjGfyfr0s+pdYE+kfSDaE5KyOQZsh9UOSEehsC1xEtd0psYOq+ujOCciaYIG1iU/CMn9UjjThrTHvijslafeY792Fuu5kw1St5MBLfOQYwTwEww1ydZLIgmqRQKdva0tVfWKzSrQUpUFMNDifTFJnHhdCd6YtgSVVJSppM3JEZTgXlHqVDplnJmWxz3Y/mKOMEcZs4w3xhcRiF9bU5K+7jmlyOWvf/JL+gklHkCOE5j7a7njUx+dR4kIIEFFXsJy+/eRHF02HapSDw6uUkEuJiPUDigaLHiDklIdKrkSUkKY1IPMzqAUMSVAgXett79HyVVsfEw8o3Vk7+wx42aoGUBophi9k/H444/pYeCKy7OeYShACOdiQtGAkxMk2JWCcQYRRuE8A+W+WSQsP2bUp4HtLPpFsmAlk79GlWq9XPy8oDmPoBlwGTKsPTsk/UILmxgr9TecEW+Qo2qtK1dqITCI0MTOZxXdCVpTC5WeR5oy7Ebb3KN1rJX44yJ0WXmQ5wMEFGrRxKINo+Eezs4KrHGMwBTVcTPkXMBVFljJyeJJZSRuTqy4eo5kVGpVeAGQhwXlKtqSC69kJnOzIgF7dLiUd2exZFALRMR87Ny/K8anGJd74tZPXJD2AxI6tRSQk4ixbosrecuW342tW4us51XnX6tnu+LmN+rvD179hSaRDRBKAUImHIbUEUccqUWB/pKilHQz5xZxWBlf9pjam1RTRfz9udaIK25Ksr6uvBCJWFxowRWiUVHKjOVJQgCZxanvpjXftS7e9oazowOFByU+LZMxgCEpb7O8ldOlSm/Mxbt+9KEFm6vGXrxLE2L7mw/O51zWx9kbj6+gxmoumgaIMP3jr9KFbxDxxEjECZkjUeW+GkSY+sNtYOyTjGwQUdeAWHddCXeMl6hq/LzoZ4RjVAYRrhx9+kRVMZqm/4xCA+WVPxsQcUsBEfsvXNDr5m9ABF7owZSpMqUFEIFheWGUh3PSNMcCIp7SxSLO3J2Eq2xTQET37ZPxVipOJ4gsDhLGGEUMMTzJVyqVoKnBY6DAnCh0BRwt7YpEME5Loc5CcWJNNE9aKkwCJEW9yY4Mc6edKyGDPXnv9mYqmZOiSyPDMuZtRPK+HBoT401BOd3n1JTmkHnw6256up5aGIr+DRDxhzA3ZiPe8PYLGuU0GUVpvB564wIQdi7D95ecisyAQrCKcPVpAg1mojkeZyGmoCSLQXWCiIl3F4BHZMng1tQ6gwjoaLzubPmmQMQxRx4VgwPLY1Wu4zZI6TPvDYWuVtYMG0g2mswZ7+rti9GDpRaP19RFa23SQlhDG2Mo+ebirmeVXUehuUcVV0tKi51MtcqOjZNmT7TiThpF9KmqkSdNhrHHGGQcsWfgNKHPMY4xfNnLeBlEbN60SXuWcnu6uzUu2V9Mc+I95V26aFgam42DLPtTe27uLzbo+MiJ1faw2yjk7/0HDuj+tu/YIQrTjh074tRTT43nP//5TVQO8QyzAWx012CqTlDmejLucq4YNNRJzzbkmUumBUJpYv5htNFOnBPgQlvJybl3r/Z/xo33FK5lb/jYaIkOOhLogrocS1/Tr6IK531xrMeP5jSU3EqCtklCzvFoA5ifciI6xybb3gX6mum2BJB4LNYgzpRqR83UVzn29VyAlmQ+NCDCIMfgURdsEV3Xc0JzyvmndX0uWB9VcrU99SU6Mi2ZeRcTtDOzAbUJpDxfayoR7zGOZNdkNMC2kSNxnuNKKs+IkxSMkvlS5514ns0nfWpyfLzkmuV4MYVcTtgqt8H94oimo1pq37wv5pGpbWKmDAwUG2purlFXM4hg3AAEAA2MRcbJ/fen076/X3P6D095Q9x3ShG/7rzf0oSheU89E+XSdnZGy+c+fNM86hEU4SKheWx0JJ566klxrBnUqNYsH1wlNSRulloKnT3dsXL1atEwyIVgEiG5qop2Y2NKiG2nyuKygejs7pQX2YPIRiYXN48LVE5opM4YB62zeL38N18uFQ4mHw/KZAGsLF8+GJs2bSrG9/CoklYNIliYzKnVhgcNq+K82SvTdEzSeRzOG1g+qEGnIm8pH9csaskTNS9UCDDDhYtUMYwYpc4xL7oYHWeddYdGeUbCkl5MWWA4zrw0zj+cPFQ6j++zCNceJO5l/YYNKkzDIESSjMHBgMOgUNXb5DJ6EayT1fidicKzSsoMpaVMOEZJi/+WdMW7Q7vQHgItKV24aAJ788xEIkAEE7NISxIZKNrUINoSKm5VyLZwwMux9A3JZMtXDsYPfvzDmJieiI99BJnIWl2IzXyJjGlVEnnLllfF1q2lTsJVF7xX5ysLdTGCuAeiZQAIEDJjacWKlZJ23bVrd1boJv9jVHVSzBN30pIXHe6V9uG+6aPzr1kweG7Yck7Mts/G5deZa1PlDiwygur3s2xxwxuyJb8gg3rFO66V6gtm4zXf+JjOdMtvXd7IDb79yovj2sveEzNzM3HNv1eUklpe1Qwk03eMyQAUQxGnPnZKfP9ZCW4MGui9L7VEy2sXtPyz2HNkAenyVDvyeQARvu3zy0ennVn6EI7lzXGJfr89ionXFGaL7XHWxzNpPu8LEJG1tOvUcH1vy3zhDzvxWhtpgsnTH0wg4QCJQUQWgA7neOTngAgMR0cgOJdpLC4gZ8Bg+hVAgiRrF7n7lXhB/Gf8g+4JEPGVoZcqF4LX6beX+3nbt84VENA6qpwZ6ucUIQLAH8Cb8RStRXWOSJX52Yxh7aHzxRPKelg8aiU8z1hnnLK29i3r19itk0U5D+utjUAbP1be4f7sxdq1Z7c2RD5jXdK99JTE0F27d8vbrLkxXlQ+Nv+ps9FLf9fGPX+jimRlJADEqaXrBCJ4ka9SRE4jbn7beQJBh9+cggEZXXhFV8R9JZDTjAViTQYRv5LfL5VGIp6MCNeDb0BEJtXf/vyIs35WjpvYvAAi+PuuOKOJZhlEmpoGiOB1xG2fbUAERfnoB0fNbVTUidR8Z2k0QrkgWbn350BEnSdRqQKau+5EVQwIxosoDAMDWtOJEEg1CqNi+XJ9Ji+tFXoyYuG/7VhSBDn3IfYDg0OPE/rZFZMdtcIY4Tnkac2EbN57Ytu2cl9dXVK8I0nfUWw8tqbSNu1iikxVQM4gokmgNq3DhqmNMOZ91ofavWuXRDwAEW4T2oH/jFnWbO/r3K+fjfswRYjnsZHO+8VZOqGxj+1zYP8+fV7bLqax+T36hdwH5pqTVe19FnjK69lBwN98B9DBd5z7QJTLNEQ+t9oT5zCIcFRDdkkCQdq9jo6ZWWEHap2PUteDsEHbAF/L59qZmvu7og4Vrcng2I5L5/TkVGwK0WJPej9m768TrhdoVxGtUdTN6mRln8s/TWNzWzrXR/YODBvKGFTefrMq3A+650qpqgbpVmDSfu+K1Kawp9qS7i+jIIoApsy7RWnquVqAUIgtMHzwoL6nKEbmmBkAGkSYquTq4GoHy/VmBIl+t03F+RnbylPDIZ+J/oxdzu3cNXIhsMlOOukk2d9Q7C47/12xe9A1pPAxFs/XzPf/sqGja+5nFXPNjc9/7OZ5tOa58MDAslJ8Au7Y7IxAwfw8IeqV0dVFYbnBGMTbMrAs+qAhLR8URejRRx8T7YZBTwIZ1Ao8ZB1t7dHb16McwOnZYsivWrVSGxsTzaXZQUD2zFuRgMgCN0hjHHv8sQrT0khMHE6I4afqzQMDMT4GVQg51xIRoZFYKDgnE5kiG7U3xsYf7zmE6QWMn9C0AFGEooX4XO06kbMnTZMtXy3s9hwZtRLRISdiCtWrlO6iE/idjuf4k08+WUlWLLh0aq20oIUoF4Sa19hEPzKpbeOGDbpP+szXNlIUv84VRu0RSE1jRR96emLb448XKbNUqcBjRN/iBenvL0k7/K0BxQKeORpeiJqf1ix3ErfClsVK5XuUt0f2FwCB8QPvm3AtQILP9u7dI0NlWX+frokB8ciTj8f7tqZMis5U64zW+RBeUoqCz5Ytq5tIxJXn36YF64qb/jg+9J6/ayJCjBsAaH8fAGKFImslElbUSGZnSFYsnE3nrO20QAAAIABJREFUkPB+TWdywpxC9t3d8mxd+F68/3fGuy/484j2uXj3B1+cN/f/B0TUrv9aO/XuuOodX5XHellfvxaUi758Y3zkv16l52LR2HLtFeV6Rw4tGPH8XYMIBz8chcDGrSIVp+1+Vnz3lO+V8+Qx87eU5N4GRBCJqG/NhnklhBRFLCkCEJGP/9yzy7MZRDi/gPdMDwJEPHjOkXHUUQtVpr+Yv5pZdeUPy6ld+4Hfb4mSxGBp2HUP5s246f289dAxgMp0jvs2Fg+MF1EDEku3AiIwKrdGGZfOdTCIOCqGYn/c1wAZRy8AEqfv/m5ceG2JQpQchl6N9a6uTkki79mzO8YnqFVS1ObmoggylHyyYsgAKPgbCe4SFStSxeTWcC7TTRiL5ER4vbBnlfPUPOoCYma0vrLm2EFABGJ8ckLqaaJGJD1KcwRe7Wipr6LI28xMrNt6U3b20/8wePBP8hM6sqzKdIICDH5eAAn3s0siust+tQIR387ja2CyM98DRJy5PGI6S3LoWg5JZO0HgYjpiAfbj2zUtnz37lciZQaBr77zb/TxdTmlj/3rL6hOxOqhoejBgRWl3gV1LVCU8uvn6CR8kKqB9EWrJELnF1GabLjYkFM/Okm2KrDF+3JSQR2ppE95D+OjjjRYvtOeWL5rQ0/ezIoupehFR0eTK+PrcOv2hFuZi3HpooiMnyYqNTUVjz/2mPbvZz7zmQ2IQMAEQ1/CHcl8MLWEfanxcFde7IYN4ErBFcCyocm5uNaTTz0lW2PT5s2aE0S3uadF0aHMX6nng41yno9+ZN+DZ+6IicH08hUrJcdrEOU24Tj2YQNuZOqdE2H6tqNP9A97LXPXlGR5uHOe06bYOaYnMU4cDfIx2Gzcp0GIbJ4JhGxK9JH2sJGrtTLrI5hJoeRj8qFwECaDwaDLoiwYxYxfjpOTz2qOmfvYqBsls8CRJrMTZH9UKltmerD+KV5OAnLaDrYtyr0i5d5ZIlUJEGV/uZ5DFnszCLaDuI5kdXZ1iNmiyIcrb6cAgKMFzfyi7XhGR2+ykK+dhBK1MQ0rz8dYo52wnXzdOnJC8rheGcUqCdKlpsTePbsFOPjd53Ufca9el7m+HcCaj6OjstWZn7JPE0RrLrvmGVGCBNnsAxbcYI7C+HEZAb5Dns4Fr13IOQVI7P/pv2k/IAnckWvusaY/KofvMx+8dh6DG2ORLG46W5Sb6SmpIPXgie6hGEpRDlq3YX1sPPTQWAaHSgN9Jh59/LHYvWt3HKBwmiqcFmm33u4iHUg0gs0R8NbdU4wsEqlRFmCwE2rkvQIuStGhnu6eOPTQw2LZ8oHo7e/VwmbKDZtv8ZCXxFeVCJiDd1jChubUN2h8pkjEmSLk6IHDo05ws5YyA0KZ65lZ74HXGM6VzGtDXaoXdu8aDBYM7rnpoKCfQ7x8TBuXyuAtWlhBhXgclCOQCyNtqONSA97ovNmVEg0z0JT8nJQlBjLtRdvSt+bNeoFwSEzjOsPSruQpTmRqxrPIE1FCgQIjpYngJBfXITdPansg7AFRQp6QcsmB0SYzNhq//epXxK0f/ZQiD+e9/Vf1OJ/7xLeVoLZz5464MiUiP3LjDTJedu3fE1e95zeax6ZKQHk9HYDgfZP4+X1dbDn306qncNMni3H5wXfdobFgGT6ejWJztD+bDMIALOyE+xgDXZ0kiJUwtr1QXqAZa7xvj4a9T++44fd0resvuS2iZUbROMbnuz54fPUcJWm43G8lu7rIKrd1a0s98wm2/IsKk/X19GpsAdhFZZqeiks+efMC06tuCi5lkGAlVhvWeOEd8ED59bHj4pX/+cd5dyUMccGFH17c5I5OcGtOUD0nH6kRxRqJ2JQXc35ERLzw7KKhaioQv1P7AaWmV8aX9dmDjaJ/xFG3FPTwoczxsoeZ9147nzkNdxY60s0vKouhcxbOuDtrXvCmoxGmsTgaU3BnA4ju3VwkXJ1TAYiA3uLaFY6YGERYPco/DRr4HmDD3ztx94903nfecKEAhDwsc1FU5nq6BapHxkYUlWhrLx44QEQJoZfoAYu/ihV1dYsyWjxMhWYCIGHOW/HIRr8TRmswUXIoSiIp45hzs2k4EshnAAMiuQYROGREd0KlabZUdMXbRS2KP7rxA02csO6fasDr17pWQ5n9CSQM7tLgNxD4OnzcPM5qrBZWhm39T/kZIILqIU2kgZzZ7O9FIAJaG/89N5JhCIjgRUTJSmEuFOj+pj8NIq791jWxaeOhsXH9ejlCEIegAKRrBbDhqV6E+PNFZrwGEg2tif0kOfRUGCcXRtz2jJ6bO7404bnx1qbikbnmVjyywc0z2VDkHKasLqJMmapT1RCw15IxMDY+1oBOC4PYEK5pOLWzijGIwMpoFj5lH8IgtxylDS3GLeBH1Ix8GdjIiMq2qCVKHfn2niP1p5aiQiY7AW46vPOuLtU48b5mSp+NUs8B2tvvGTzUhqipQnIsJe2HWxVbIWVq6Wepky0pQsrfkjTPKBFREPYXg30ciAYB2DRWAuSeRYOrREuasZQ2hJXRamdekzuZ9guUVzkarDxUVRu34W7qlOlHXLs2jO3Z136e9SQctaAd6r1/KV28YT9k0rCTmAvYbRfYhu7GqwELTYVsqrl3FapSggjGkUBEJiM7muWcAh1YzbX+ZdhGkw24djsY4PiZtb+nOh2nKFTuUgOHPqCt+W+7Uk7grLFlKrkjeQbqrazf6XRtnNFZn4r1c3j/foGIprhdlY9kuhdjjHFRR3sUuchxZ4Bm4FaPF87BeKX/XSgXWh9jjvvnPfYIxu0f/Nbr4p7Bkv/Qde/nGqfS8lTeU0QkHQqKkJP7RiTiUze/e54BXSSeegQMxinQNjqmZLqVK4eit5tw+Iw81us3bohDNmzIcDbVq0eVDI1HDCoTjQHNAuMGw5bGbevsiOHhg4p0iCY0NhqDgyUBjzwIjDU8vzTK0UcfI+lNzkfOxD6QfndnjGcI0R45JxIy6EjQZoyRK8HnVmhqFoysmNksoM6mr8JzStxJPj8bMYk4HtgeSOb8NZOiWnC9OS+E4UpiFTUi5mYmpbiBd0KbLooH5CdMTWkhAUwBHugQgEa90atgDcmTlQKUVSw8WQiRStIvS7bzLF5IzYtjkXZitZ/Vk9YeAtOlGNQkCiK1umb1GukZS685eataYNJD5cXeC4n5eQY03L8XYPjegAgoc4yB897+gsqqY7dPN/AiS6+2gvFeLymWttRCaf5eoP5c/MZ/UBTiug+9pXGFX/fO4k1kXCPLSC2SDURz8KauOyQ2bz5cHEEiEaMoaOFVrGRybWjV8n+uMopBeOG1FpGMuPHSr8fkJMnYIQGCS28w2YI7MEiwe9RSSFXlNN2p2wbgVADHB953V/R0dsZbHr96wbg3dXF3xMcmzom3nJJSqjbQIuLNJ/9hfOKrf1Fays2UOdsva3upFlzG6Yu//er4wSv/Jb7SntnKBhkGIHUEwp8tKLdGfDcRCiDCwjp53Atf4kIM0cigvij5UAYRwopLCsQBIt76tuzkzN3dNljMRht85rA/XcL2uvsyKmGifJ5/91ElhDv0SKG/ASJOvPdH8bUTSxjFYMJgwPQmR1DspW6iHw8cHjF6V9x9SsmH4Xsn3vWjeOSMYgZ/YsurS50H1UkstXJQAIOfRHEksEXWQ1RidTEyuuRUKBFilOO6VIegbHglb4n3TF1gvAp0jBU1N17NOpUVog0ixJ1NJR5Tn1hL2ZgBCKwZ/GTc490iN045Qxh/M9Pxxj8tdTs8O/+/QMTrSILvirguow9X2vJnyCSI+Fbe82P5k9iQpVoBEfzvSJWlg6MLFKhFIKI0fny9dGv8qjlNCRz2n7O8Udmqow4cC52NMQWwfclMVkJPrP9EJmbc86W/j8FlA7Fi+XLViKipG2pbGT54WwuF6WmBRBoO6p+K5133mT2lBhvqx5RklbRrJrI23OrKQy9VmVTs4zyq6ZN0izqqYQNO103arqg583MlOpEJxazt9oYzBpzj6DyxhsbS3h7Qu8h1QyCAvYg9CjrTEYcfrv2PPYZ9ScZbJtsaILgAWEPzSNoHt4cypPNMWMNFiZ2ZlQz4GHkC3T0CD8sHl2eeATMLDZksygh7DoGX+aKWiNw4wh6i8GXxPCdHQyky4ALk8aKWB9/jGAlopDOOfZx5VAP5fXv3Clhwv7ANcFbRliUSXygmzkPi2qZcWSCG/b5J1M4+8PedvM73Ha1wRMiOLvoAbzIvgwUbnIwHUdyWrA1WOsJZYAlYe7s51raS9v+skaDzuxZC5rAw3u1ll8O1khFmPiBnLspN0pg5nxOzy/2iGNXR5Dt4TJhNojGbSc+mKynnIb3x6jcK1hKJyIhMY4xzgeq7ppt7bzeI6u7vjxnoQthmCaDYH8kL4Hmho1vu2POmpi8q58NslQTEjF8c39hDbh+3je1LK3JCNeJ5XdBXbZRqVXYYqG0zQlKLDxj0WmKYsfzQQw/Jac2LsfYbrznPS01D4W2751NaMxhXG9av108n3MOWgSbJ9YiQtHz65qvnC6qjUMxKJVCPEYmYmhaYGFy+MtpaOmJgYDCGVg/F8hWDrIbaPEBSnBy+nzh5AAE4s5kPQWiXwc/xABKoTPsP7FXy4NDQqti3rxjVNCI/oZWcdNIzY2hotepJHH74EVq87v3xveJ2MylKbkMJ33tDJLGUDkG1iWeRByQT/LwIegBrkgJuUsHJPDhHIwQ0KKY3ORmzyVGz0V1rUTvkZS9RvfDWCz10pslxEojnBNS8aPA793rkkUdqElvxR3SyTJwz3WDGiiymCqUnwZ4qFmUXzrNHwhESzq12qrh84tNlyFM5H5lMxaSA68Zir9yI3l71BQpG8D+5nmtrGGgwCLUgWc2hVvZInh9IWEoeI8PxyjOLJ/6WG/8mLnyndfyxZG2FOsfBFiogwqT1hToPN16+LWZn0Syfj0u3LtQDaGYDEYgtJ8fWrfDPqwJo6Yq/4oK/SN5uCZvj1QVE0FY8L6FvNgTGJhtgR1bQNWec41i0+c9ibw+Rk+Pph0tveG5sfec3oq0V5YYJeV3wGE9OT8eVN2e52yazkzsHSDgiYZc5oMFAym3EMa+MhiZkQ5tDq1pyH7urhAX2Xtsbu4nyRasqyre1dcbxx50Yl975rohSVDiSlRO/Hi+JfyYXIy/1rIdPju+tL6pEDY4xznEXQZGqFF5TlGiBNsJ3fSznTWyx9szS1za8nWfAe+fc84lyzRMjvtb+awtGHO+VNIrmnk21mhk0uR49rsUhGBv/N178X6OzvT22Hvizcg6fSytqntfPsiQV5c4hMnEX6FZQmwAsS41PksL74oJYdm/JbZk4MdWY7ioWM0DiI5ecWaR585/oH92d8sohQkEUgjVPRtpseuEYO6lsBspgLCFgwXehMclbhexrpRfPOESdTptJbmY29hjD8nhbXIJ7XbL24IWui8ftvuxS3SORCXFtJyfi5Js+qOdC/cj1N+q4WmmzYvTzwnXACxDBCyBxZdJw/9urX6/3/vq2T8W3EvsAIggUGRz09EVM52cGEXnKiNGIogUTwXF6JYj4VQJUrrKe43H/iSWJHjD4xSjSXR4rzn0A3DYgIr93xRuviGOPOjoO27AxENrFWwe10I4re7M5H5TMen1cBCY4oC4Ax5/QaJI+VhhLcN5RTCoKMLxwogloRkmoLbSp+SBREzPZlBidWzl7c41CDSCid9lAAQWV7Ctj7eD+faXwZ36uxHYVyywU3Cef2KYIWlGwg3c/q4R6eXHHxyXLzlq6RqqJZS/GDhAFaGIidmx/Ko455hkCD6LhtLep4CjPglE/fPCAohcwHRwlYP/lMfh+o34jD3GpieKxjRAB7YPMLnlA3CfAQGiconMy+KcauXTsBdoW20E5QlBX02vPsT4veyLGa8l1KOIHNvQMJJg3Ki43Oan5WOoPQZUdj77eXnHfMQqJVmF7ODLEXqxk9FrhMJ2ZNkgxZu15tgHJubU3TU7KAUE7OOfJeRscy3tc0zmiBo0GEZxHVJmqWK5u3DW1oLkvW9awHGzk11Es2qaJEplmlknOpkAtdbL6eTGmaXPGrYxpFWgtQI7volrIGllL+tYytHV7mCkg5bJkVIh2Se2z6alGDcoAyO1rG1CRhkrG2CwO5nLN8qB5yLPBXmJs0n84XS1/b2ero3Kai67QnoXjYHhQjBJHtah7ts8SvNeRNuxrjuEaRPIAcy7wi33My/Zdo4xVFaPk2tgpPB80Jlek5r74/7I/KGI1I49+X2OYqFlRrOxR7hA0TefI0g88N7lGxYHfEy23br1snkWAgbpq1eo4gN7zxJTyAqKlLfp6l8X8bGusXbsu1q1fJ9S5e+8eJdSh/sKFxMNHTozGQCmE4ij9y5T06QSk0bERJW4/RcXhmenYsPGQTPYrlRlJZAVVr1tL4JpiSQPxzGeerAXs/oceiJa2op1dNj4mf9EyF5LuQu0BLeYyacwN9KQiBO9OMvVHOROZPe8Joc6YmxOFi87lPn1N8y31dyaPOXxWh5ncoc2ggCIwvE+Ik+fzgCSkBDqEymTlKVc8Nm2L+2dxOzg5oc5ySMuJUQ5bOQohPWaMAqhklWRd7bXyBOLepe2dJc8BVlJOamsTshY4wEui4oCdAhEaaGgLo9bR3l4GdeaeNJPclUYz+eqkU1vjP79fQMTY+Gi88MX2vGOJ2j1eW6DmldgsWMgh+NC135EEMbVMYn5GamIU6GonHJoesbdde1hce9GP46oPvCC2bDk1tm5Fw4VrsvtjFdaAovBxXveqPxeAYNOhT0ofTTeRIcloJu3j8hutDRNx7cV3Nwn7tDGJ/n94wYJ7/r3v+FfdW1sbHtypTPibjS3XOz+Cqz/PD1r9XCigV960Qey2SxoUTvKhiJuOv1wUiC1P3FgOx4L73yMRLy3Pesnxr5NsbF//QIyPT8af7/nrclxe5oTHj40e6Ux3xrf6s87GYMTxPzlORgIVsf/zpYWGIwZZXXjOScp0odlltewr3+EYrEheCyIPYRBxYkXlooo1ydGvTWUjG+h8FUPurvZnxxmPJD3Jw6c7YmIwDfUH01A/qnj8N787zdoMfLz91DdFV3tHbH3uQsXrm88s9KdLti9RE3KUJpsdEPGikW/Eg/0FtDqJ2/foCMjL4iuxNl4fh9xbQiaAiO47JxsQdv4Nb4z21o7o7uiKzo7OmJkuFEwqVrd1tEkOu70DQYiiqNbeCc2JtaitSW4uBlJbjI6UuUiOGMZEiciWyAVrB5+x/jkHy3k7Epyo6I9eK73xYTB1v+c9Pzc291y+RYYfG9PkzLQMyFMqEMEXaPGnAxF8BpB4qbGeh3WVkzOeEYO6J5aqKvU8N2+Lcealw2OSPZXuoc881X0dplqCiDte+aqcAuXiznUhcd4gwlXSrRTW/qVZqiTqtfWirXH04UfEmlVDGk+sn0TfTRvROuuqxyWNaHEUIj3DdTKpf0f+EdDA/lOcY6VgFZ2LMa78CTnSSmQDgIBBAiCQ97m1VfumqpcTRWqB21/ew6klAzipIKzb7B/eF0SJSsOGvQT4OoXEb+bK2FAz8PQY4nPuyzUVnJuoHIC+fuVK4sggao4ACN5V8iHYg6BHu7BZQ42tKhM3yemVcU1zLvLcpofXdCDa3p5lRc4qxSspFiW1BuO6RNWJMBRFHEfPuYYiN339Evyw0e72YU7x385NS7Ob1mTlM4oQam/lWpkcLWM5xWVsAHqfttPPc3H5ihXN/Rqccgz3wbNw/0tpTs635LkBuMX5uiAJ30S8yAGlllRVjE40n6qiOraEIlmS/i9URtlMNngdxagqMqvtXHF8SSG5+tqse0QjoDIb2DAWuCfuQ/W/0Kiu5Vw9NvL6TY4ENg10zIzMKY9DfY/diEpTiQg0+RsVhU/zgHGfc0EAIovoYY/5O6qbkcpGjF0XAQSI8b+J8FW5S4vkafMeuA9HhUSFzryGhpKU8st8F68/AF2REXIg8vnoB+5N38n2aSJIWQVbTnyJEU3IKYrdyXg18OR97BZeVg9jrDBPKcSILQh4F2WxpUVOZjlKMweDMdHy39/3jnkSpPEedHR3xxNPbo+xScKMa6OzixB5byzrX6GiXIMrlmshgmLEgkAY26EsOmkaLxaJzSQLdnVrYGKkQuEoYae5OHAAdZ656Ovv1SLJeCA8QmE6gArX2bt3f/T09MXQqjWKdsy3zkd7Z7sW6KL+UGpCWK6qr7dfSdUMOI7RwEyAoe+kVrNQa1bTVAGgBBHq+CXVpr2AODztzqnVIRoOniedQ4aekJIdm4vRg/skT8ogpVOJQtAR0MjoQBYbBi0IkQFhEKEFjGqkMzMlxLlsmSavkKsLnmAkJDWqDs15wElKzZtGJZPHe+b/WQbQYIZFnrCreKZUcZ7EOixhSZ/P0Qva04l13iidW0KbHvdMq/hgVtQZrTVwqG0Vk/ZtjGMpLFit//3670VrC4mA+ODwIs0qvwYFKNoR2clhpHDRSl7xtti61aQI2NK8fh5EXPQndygKRzVpnp0JxqbI74Bbnt25DlfcsAAirnzrt9SfJGTTp2h3n3fZSXH9Zd8Uggcc47Xq7etUMjnj7cqnjZrQLlj0tsjdTkWXeSEb2uCCNsljf68ce+2RF8dVf1qZXuj2v7Q/rjzl3Dg4ckAgokO1JLrik7tuj8+e+Yn44b0/jrvv/m488cST8o4NLB+Qd5n2VBSspci5fe/USkyz7hYw2dOpPdVN7GY3iKgEtdaeuKCsZc65AYVBBMYdRjkvRxcAESObi5u5/zPFEzPx2gIi4LNrgc4xc8a7q3wI52ss1CPUsdedWZLQr4z3luau1YJpcgOfbHKDiNuyJLeNTo9i7nc+LovjouSUCEDwgpHWHnHedX8Sne1dKhpI/hjRBOY1xjnrHM6Wji5yDgoNZXa+zL1Spbo4OqAtYWgOHxxO7f4SPcRwdCFER8rwhDOeZci0tjZFq+r8Ht5n87DHkJ9978328INRH+LyLYqUsOmuuu56PdLz83NWdl6e2cx4S62a3OeR/SsACYx7kptTJ+GrP12IUiwVh72S4/1ljykn9UN787Jhn4PxNmMxE6gdSdt+9tr49wTvAEDGmBPoTVPjpyNjgIj2O2abIos3fCJi+a0fi82HHiYDua+7R/QZcbXl+S90D/pTNCZAQRr8SylNtJffczPLUMv9UwUH8Y7WhpOV/ywXi9Oj0t33nuXouw1We4wtden9EOeTjOwq0s13uQ/2+2EoqCnDasqb9vOMXJlNoLGeylTKicxCauMjo5KixnuJUhRrDd5OPOQ8F/uHBT1M2/L96Bpp2GnPWVKXSfPBdS8MMmygZUVee2L5fh25sGHtfDbmA0a5548ZDRTShSblz3jesrYXAGH6oNWT+EzJtr29el6Oh1LkPAiuWyc+O6/OwIZncuRAz99En0rtIl7OqXTCtiMRSqTOBF7a0jQ301/46TbWidIQF2CpCs46cdp7uSOUyqdM+pLBgOnQDc3a0S8n/legxOuXHaGNx93jO8VuHInApkOC3f3cAJcKwNjw534M1qRgSQRAlEwK2WUBxcoGkkO4+o5zFuRo7u8veRcYyzjGrbY0M6O+xaPPtcgbFeihDllVz6Ghx+eaKtCV1ClFAPN9UgCYZ7U9xrOackh7O7dUzBMnnzPGEzS5Sr3njPvYjgyekTEIcFfJAMSPuroaBTAKHQIg+JxxgO0CxZ4abKKuZ1sq0rhjR8relzFMonnL5z90zby4iuOTMT03F7v27IuW1o5YtWZttLWTZNsbq1etVfhU5bMpYDQ5oU0JTxmLTKlDMBmTWdlyViEojLwszBIlmWtikoJFeNzaYnjkYIyMHFSuROH57otTTz1NSTSjo2j1HxXdXb0CEdt3bV8UicA7U8L5RU975YoiQQu4sIfEk0p8w7ZSHdRAgfcsk6pFvFLQWGpwN2G97MDao2Fj3gk6jmh4QjIoqRMxMXYwDuzfq4HicBGGJ0anvRvQZx544IEmX8KedSU8trcL8eL551oKu4G4s8IkA5gOdUKW0ampTM6F8PENZ65KBvdk4X4YOBjQVGBlrxgbw1PVUSTQjOZz06H9rBxQRyNOOOWn6f33ro5lhhXAz6Wuam0/jWv8sx9qjT9+6xGV6bIAIj501Tejt6czlvWTUEwIfSz27dsjg+ud7z8uv1OO37LljNi6tUQbbnzXN2Q8XbDFGi4Lp7/0vB9oLUPuFfCE90wLxOBgTIwDwhaUbNwvC9S6VkUxTDOAc/j/UvYe4FWVWdT/ToEkJEAg9N5FBakq1sE2OoqKvYCKChZAEAtFmVFHROxdUVCxO4piH8dx1BkFG1a6VJXeQwqp5Ht+6333zRFnvu//P88DSe4999xz3rrX3muv3bVrV20YP/zwg4zChvl5tuynZRqHd9zv3COsnmSdC+4HK5V7d7BQmzdQWw3LXxtkt910qzyLzD1sFKIek++/W5SO8WNHaCMin6i8MkhxFpcAVhtYZmaW9Tqgj23fUWjffvudrVy5Sk6BxgWN5RXs0KG91Nbey400skTC9W9yvrllBxFYjH7bvO7e32RgKclYyzbL6FKbGA/vnMOTofndVZowytsMXRdqPMSjOLMWRAAgPBrgEqyc1n9+lHZ1A9ON0HgfA7M/1tXc4ywQgUGazNf37nrDrPjc3JTx6WpNGKMYm54z4WCotV1gi+xtG1oVqmzPz+xn/TeG+xl92wjLqpNtddIzFaonJ4LNH28x4yWnXo76jUKLrI3FpaEugJRMIgeb9Zi/EcTAeCESwfiGH+4KOeGaGZZdL9SJ8THKaxxcM2k0ARqKb7jB8qKwQWIC/s9fPVMHIOFUJmY+RyzdJyABiDia4uB7U+HOTIitxaWicp1ZKCtYewhEdDGbssxssuc1eD+5zgL9vHcRxCTQ7WI2f2h3n+/NAAAgAElEQVQ/8yroAAcHgEkQwVh0MNujalEtiIyV2gERbV95wTq0aWs5dbOsbkamou9420ENzm8XtSnNxPlmgu4NIH5Ha/KciOjQkpa86oD8NuE4FVmOBqFoH5EKon0u0hv4GShHweDX6wmHkhtwrtmvE9zjm0hMLaHab1noOD6vorLRm8/vGCAe/fdz2LdYR/lXsbssMATwrkZ1JAzsVi1byi4g98ydXt4mbhhxP164K0VDSSTg+j27QZii68R9SvZAHepTBREBjr1/Z055VIFzoQayvwZbmO/PjmqCJZqPGFvu8GPueQFGN97ZG5iLGGFQQbCHoDTRRp7bkKQQOniX1zhxfzI2cToWB8Fjtz1cHcpzHuiLJIXR85xc8Yn+1ZiM0YUUEEuoe8krDn0bQBYpRt7eHvXgZ+q1RPXqZJE07lNGcaJKNp9JqTm5qlKsqaBrRvaIG9rJtlFORHrYz1OUq8R900kY9cmcIL7LC7QxL7bv2GbZWUGG1sGLU3m4V4HoSPGmHTwSwr154jq/44V3GVVAMJ8DOLBnpnIi4jzzZ/Zx6W3ubSVRDRQpce5ECpVH9XgmV0Nyp7dARqz87WpOqkwdAQ7n/46pEgEf7cYYgemCbei1yoLE/Q5VS3d6Pe1CGzCusUn5vVvXrnoqRfbIjYrJ5LzG96e9+9zDNSSVbt661Wow+9MzrVFBEyto0kx/16uXJ8MezxfJe8gFUlyOROf0jDRNcHHaKChWVCTe++4Y7oB7zGeIEnDO5s0brVFBvjVs2MC2bdti1XuqlBeh97ZstaOPhqaRYUW7SqxLl262Zct227Fzh9XNqatkQw/ZuVJQWBTSLL9hvpWUlKp+hKMwBxFMJHi9UAREuYqyZzS4o/oQHg6eOA5qYZTtLpOB6oncIZISJGHl0VBSLp75II/LoOG7OFIgQlKg1VZZThGQsBBI+3n7NtUiIFQEcGABo8MWLVqozvPFCMAho6EmTd5u/vE9XmtChmx6ul5ncIi/1rRZqhKheyILi3bpmjIqI1eQe3aD2IvtYDTzffztknilJdRt2GONGxfoNUWXooygJk6sWeEezJ59UZdykOBua5KEkwYz77O7szG5VVELFF6azhgIFU+531E31iYpJy28vz2wSAluVdUVdvlNiEW6NZEEESGPYsJVH9odD8F53rtkc5j1117+TagY3bCh2ti5rkru375TiyDtN+n2WKqW2hNXL49V2DNsn332USRs6dKl+p1N8+uv51u/A/tadm62/eez/6htu3brZpePdq0Zb5P/YnFnROu12kGYt1Mgiky55V9S5iFhn/Ew7fmoox/zhsddNSIA/FzU0HZY4a6dVrirWNE9+rN1m3aK/s2d+7n17dPPZswMvHZPhjj62IH2UcEnobk9suBdhOWYqI2XYmRxizPjZTzXIj5GQZettm1tqtpaPMkst0t4vmRxOdfjh9rEMWBoIpoAkADbxKiAV38GRHikwrns+fNjhq7fv6tJJRhka7MD09490+d+H2tTVJmV9a8FJ0nQgMHp9SHeiTfiIMIfbJD1sLX2vB1eFWoJCESM/sYsBpeuP3Os1VTvsSocLtBN0oPBD50pKydLDhv42hJ4kGBEiLwGTvbuEHHNrJuSkQxVhAERoUCiePLyJGdY/Qb15RFnjrJmJD2evjk4cNg5YYLOKbjbM+FTXfVff3F1Jc9XADgAIggWeGTCAweNkyBi7zHF0h8xq4OIxSOHS9kEmuyrn78Yxn1EKJO5ll/Y+9XHJ0CCJYZ/rgw9yGx+k5Dk7iDCHwggkYxA8HoKREQ1LeX8x4KJN514k/Xt1dvat24rAIGXIQkiiNTQV24UMQ8ViUhIlSajD0n1P+eWu8dVjriozucGqOe2+F6X7E/f43iN7w+0kLDZC2gkjGt/fqdVeAJz0oBXPhvREGoVQYeKCkSSko65jBjU7B0Yzq70wvhUHaj69a0cEJGebt333TfFTlAeX2GhDDO+z3Xt3cGVzD/0BFM9715FYBW1idF5IhaeVCvjLQIm7oP79wRw7xtvT+7Vc/2YM6z5GJzkb7Cvtm7b1jZt3BjyGMrKpGyDmAznAhTYf33P5to4B6GC0B5QQciVcS+17ysYfXzeqVMO+D2nxiMNfF/deqE4n4NBnoPfPffCIycOjjxvT5TGCFzkxab9vOBhgkePwZ0sxLZ3DqgnRzvAYNykQGsEBbo3p9RED38qJyCCEqcXORXGk4Kh0jLOHQhoXEbvvCIRSZWJRM6AR1S8jgNj26OtbgwXlRRpTCJa4a/R70nxnaB2F2xD2pbz6Dvu36s5c10YM1D3PXGd1+hvvPasvyEnLcyRZCTJ572DMY9eIf0KiHDb06mCtKNTUfkMTgjGOPfCOYxngaPt2/U9jF0H7E5TdXEMOdGVwB6cCV4gkmeeO3eeff7llynVtS6dO9vxfzxO11u0eImtWr065NvVq2djR4+yJ5+eZWt+/lnnt2nT2vbp1s0++fenlvbCY3fXrFu/QcWK4M7CDWzZii0hJLUQjsO9wpenp1MzYY8VlZZKQal5i5ZCJfUb5Nkva9ZYDXz16irbvGG9qjTXzcyw7du2W8MGYZJl52RZmzatVMwuPTPdtm7baoW7CmXsFBeX2lFHH2sdO3W11at+scpKzq+nUCb5ENBWuHkayRvGN0Q6AQOQn1IzSiBzn5zuBfBB4prRdMreCYdZUIhivQySYZkfhDRTi72hNxxAB/KaGjhKUAv3qBhMquw9Axswskd8NIAHbZlbL0cLDWEx8c5Bz9nZoWBfRKYMWgZOVr08JWBzzygEMLG8TDkeZJ69R48e9t1338lr0qFjB6kN0U7QWDRZ4TFHQ4L7dUlH3wx8oHtoFYDDv5/XrLHt23bo+xi8HjLzkGZSfpDr9jnIAQQGsruekxyDZMJwMiLhr2NdhNeffdhl99Js2Bin+niSNWdk2syp69Vm4+8+156Y+oEV7iqy66cFY2HixH42bVpUVfm/20I2afSPmohsIIxVImQY6agySSawQQOBs8l3d0td6eZxP8nAa9SoQEC5Z4+e9sWXX9mRf/iD+pXoGmIEP69bo7GOQUf478VXz4vXSEgmyVo/F/mm8J57WVNSqcGgDgfGeKbddus/9eyMTZK7xt97QwhkRFv9vB7nWIeObW3XTsKYO+StRsq2rKzCunbpZlu3brN3331Pimj//re3a74ZUz6Z1+4Gn3t5Pbrgt+Q0IW7NfwdExEsWTA9gKQUiuF58vtwmtTkvLpfqSkfu1acC9LELYz86BhxEfnaIRrgXmfM4ABH53xf+3ivNmzE3//3Bx+tcNxY9otB/VogWOD0KcAJAcIDiBegcRLjxOctCyWOPiBxhlbbDluleOLqMjgUuIoi44oSLLSOdGhE5URI0rCda32LCfqgjkSHQHugEQe/dDSSfx5K5TnGGayvXutOAwK08Y3EzwjvuUQj3QCaTp/8fU+V3bysp2qd67J/vqmtBxNGuy5pMgUqqgvU2mxKLek8+2GxKxIzLRw+X8VleVmGznghhKI9QCERwACQcRPjYcIUwJIUjiFg6LNT96G7L7H6LuSqRH+XRCIBsi7KAwsuyY47N1khFiwHAdWeZzX70Aet7QC8roL6NCrXWNYras+aLIhMjQN5Xe6szcf3fgIhEHaAUzz+1j3Dd2gRo9057J7jh6E4cXneajvanmKhNn3N/TtlwMBF453EyJpJhk55kPlNeEfZVp/yIR79nj2TZ8cz7GHT1QbybnLNlc6AwkWMonj5eTIrhaa3NS3HI9/bc8hzuOed8PKV4QT1R3K/lTrHk8zMvUnQc6jxFqVPu0Z2HHlFhr2U/dk8y58rozKtvP69epXtu36mzbd+6Rev/kiVLRMUKhUmDU49r8TfRZy9i5wpPNLscg9R7iv/U/7EGRdLrzjOy17gTj71ZtBNFRUI/8Rq/i+4THYH87g5HN2S5b9YO7kvqU+7xj7ScJP0NgJOKUHmEwduQ6JqrLjmfP2XgB0UgjSEXe4mMj5SiVqJmAW3FeUH2PUQ1VEAzO8uqYuXlFF0qUbAWm7PWnqr5XaFGlwD2dVFqZFCbEf+prJTT2qtwY3w7BcyBQzIC5I5X2lj06KigxTkOmul3zmM8sH7jCMaWw0ZzUIgtwecFpKqrRCPC2U1/Ytfx3NCHN23YoHWZvBn6UHKvOL3JIdqyVTYXUUxoU9wL1+S+QwrALo057sHnI591USE9Z7SXPeIsgZuSEntq1jP2r48+ll2HQ/vnX36xdevWql7WbbfeYuMn3aBnate2nX3yySfWvm1b+/nXX6179+7aa5YtXaq1pFOnTpY2/Z4pNUQWfMFDlQF+uKg4JFg0bSK6REjI2KPJlVGnrjUuaKrkC4zsnYU7bN2vv1paTbWl1+yxHVs363f09Xdu32l1MuoKzQBGsnLqahLm5OZYUXGROOxEFqBW7Nejl7Vs2caKikCOeVa3brY8CJl1QxKge1doNCaITyqhNXh6EU16tMFRoUcJHAnyN51M53mimkcjQvg/VwsWkQg28sw6WaJz+SDlObgGXmBJMiIVh5dvT5W8i1rIkZOTRi+e+xL95B43b9qkzgJEsLjQqQ0b1JeCRb2cbBV9Y4AofBWRbmbdHNGLGByAg91l5Sr8p+Tn6mopKDVt1lzSXdxXw/xGMmC5X4ChpMmQuU1U9aRvfVPw0Bn365QsjFIGKFJgmemhrRmQrvMtMBHl3+QBopLsgRvi3uYyQfyJkbh3tGGnzXm5rQr1XHi516b1bdGtkQAkXsQgqDE7/8oT7NHbXrSRN7rIo7YZu+v6RWonedxUH6PUbnoQnRg//ldxt9/ZQnrhxqsWhrEEDUEelJD05XkSIbJFrg/0sfq2u6xC9Ls2bdspYteuXXvbuHmzEiIJFbZs1cqWr/4pADmB5RLJJN/wF68X4YTt2EaACIz0JL6KOc21ZP3AOr9j2r9F95t8503hYdzYb2I2/NDLtMhl1UUBCPnlIntzQbCEzjnwJNVggQL4/t//Ya1atdYC9e2388yax/YHRGBwO10JA9DzGtwY9HsMojZB6eibBBfo8rAB9ZteK8v7zc6IQKrMGjbZaZddNS6AcTNr9yBrxG+jEtSO4BCI4LETGbvFk2tBBJECP3fQ96HOhKgtPpycqB9/AiJU+C1Snub3D8BTICLfrHjwbwEK7wEk+J4BxcHK3ZgXLFkHPV5bwEcW5zqIcLBx66iTtN55ojSiEG4IpmqxsLagnx6LyLnhloyYsj6IIhLVZNy45Bz3AApkxNoSklKMuWIMbvecKscMA8BqrOFUKsL/vw+PPnh2UI4XOM03q4xYyaMQ2xk2SRBB9zsjj/HkJUQcRFwev588lDi+hl16qaLiMx+daXVmxPcdKCRzH/au/cGwi76JpSfUgoj37Xg7ofgf9n1e0ET3/vNokwMJvemCcDFvY11M1tj03dfKhUCZSZFpaExuwEtMIUqGR3oRl/pdEvVeqkzOMXeOdMCFabanskKUt2Qf651E8rFymPaiw+h9VI9iftNvQITnVbh0uHuRE3/L8NW+FpJ43cCWd7xuKAAGiHAPqo8vT7L25FRRRSJ9BePeJUxlCMfcCQdVKTCQADTOCZc33lUFY5FUIhhO23VPuANmB81OoUomMP83KVJxzKM6YkHTZqIVbtuyRUwGalkRgeCaGHYOArBFfG92RUOXZpWnXBhwjxXu2mW3/HVKKhl+3Jir7O133pW3l05q3bqVjbj0ElHD2U8feuRRW71mjfZc8ibxBDuA+mnFCntixsxUIvtpp55iTz+DZDcFKevamNGjbcXKFfb+B//U57mf66+5xho1yrcP//WRvfPee9qf6OouXbrYueecba1btrT3/v6+vf3uu2rGTh072HXXjLMVK1fZm2+9pfvk9dzcejbwD3+w44495jdFD11e1Dn7njvpakEe3ZIoTaRN8V7IJ8mySii5cc6o3zKwCXfaX6dMEajiu8eMHmVvvf12bDOzjh062CUXD7Npd94VQZTZCcf/0f796acSnPCD3KTOnTrZ2WedKWfbsmU/2RMzZ8rZWy+3no0bO0aAcNWq1fbo9OlqV8bakPPOs+bNm8mAnzp1mhWTZ2hmJw8aZF26dLa777k3VYBz2EUX2h+OPNKWr1hh06c/EWzRPdU2auSV1qZtG4EIbDwiz4wjoi/kAG/dslk0dexRDgHrqKS0beu24GRKM1u3fr1ACgd2nkD0nj2K4Cn5OTrPOZ9/TjmUxH+dOkrO3rkjVFef89bb9vqcN+y000+3v/zlL3J4co1FCxfamDFj9B2AldFXjbbLLrvc9u3e3Xrsv58tWLjInnn2WbXPBUOGKOdr7NXjLO2J+6bWIIHGTfAF+Y0aK2GPhUNKB7l4HKpl2AIimjZvIbqTJ2OzuBDO3LJ5E0JcVicj3Up27bSMtBqrWyfTincV2e6S3da6FRr8oZASCIqQvdSESEwltFlUomTuvPr5Vq9efdEu9tQEQ7e0LGjpehRBagoxhOlee18wfKF1AMHfruVP44TNOyQscw3ntvsCrPcwDktLFIpULkBGUBAQiIjVlxUSRR4IRYeKyhAKq6r4DYjg+1DHIIl84ybQZ5ZAAjUSWjRvpoHFYKVuAvzQbl276DtpaxZnDHieu0F+gQYLGxO8/aLiEg1+JgSDEWBB8jqokvAqv0NVoU+JQMCHJyTtSJbv5Hl53w1wBjGvMwAZyMrByM/XBAYkYRAzk5UcRm5GrIrKosd1+xxUmyRba4ZgBSSTgWsNzNdeaG3lZaV2/qVuboTtPBy11KdXZ9aROhBJ+BQtKtq1UwpNmXhhUJ0pDQY+C9DIW85KWEBubf5/BxE3jApSpvJk1a0rtRx5JMp22y33heJjtRwKs1vHz7HKygDiunTpajsLi6x16za2YMFCtfktDz2Wup+RF56dCqdzbTwRRAVmzAr1KswNLX6P7Kbbjp+ooorjrjsuXieEB8ZfN80aNGhoLVq2lFLaxKk32uiLRtrDbz6q9y8fdLnGCpXk313xjp2x3wlSs3rtu0DqHn70uQJAAON/ffiRjFruad48ynrFMEHDiBQAEUkhLQxzj1IkJXjcgANEXBott/gc/W4OIEIAIn6m4eG1KMmjAQ+rpHU43Ph21ZzD3wi0IB0Lzb6f3Mt6fxH6a+2AQKYBRHixtzazIyM/qR6VMCrhxnMIRHhkxT3aEfMAJPJWlFhxlwAoPGlbIKLK7JP8IPnqERD3aA+wLyzDDrKcspBzsSI7LP4AiWlXB8RFVIF1FuDp4ewkTTMAi2CEBDW64OXmH2uNe/Kci+4RVTkuosfTQQTXIArmYhNsSnJ6IIV4cyy2Udu6v/mtQfxr77oPAIkUiAhNWVvY7csQhWgGxvKIA2PBAZ2DCKcjMb78PV8CABG+DLgMry8fgA9AhOsO8N3OCGQcelBzvtnGQc0lw+uRJAcKgAiNmbxe1vuNKGHs3528Z0BEvtmUjuER85942Hru38NaNG1mmWnp+vcbAAFlhAT5qM5UG70On/9dHkRMQtWbiTwEKSMh78qeJfpobV6Wd5CDCN+7/heIqFIiZ20kIiX37d+ZqFPh98C+7BQaHHkerZfKXinV1IPIiScY85M90XnUjC/2EPYVqEAczlV3CXE5rCIHP0WH8TaID8l9SEEw1hvy++Jz7OHsRSkZ80ipYdwnKTkOepRbkUg8FmCJ6lR8xsGQe8p5v0Wr1vbO22+lBDTIf2BPxKnK/gt1lT2TvnBnpVOe5WhEJWr3bnvw4UfsnXffswMPOtAWLcTxRd2gGuvUuYtABjTYGydNtD69e9l33/9gt9w6xfbpvo9ojrx357Sp1rd3b42Ra8dPkMHbo2cP+3ze56lISM+ePW3xksWqe7R5y2YZhu3btbd5n8+ziy4YKindV197XcIZ++/fw3759Rdbv269gMFDD9xvFw8fof2L95cuWWqTJ020+x96SI4vPNAY2p9/HurD3zBxvB1z9NFBYQg7I+aepHILPEk7RlZTi0pkaGgu4OSQnGuOVVcGulwqITk93R59bLooNIcccogtXLhQdiMH98KxZOkSa960mW3avFnn/PLLzzKIOQ49NEq4pZn9+suvtnbdOj3nPXfeYY9Of1xABOYAzzNkyPl22fBL7eJLh0tIBc/8Dz/+oLoveOXffOtte+31OXbEkUcqVxAbDjsISv8BPXvagoULrWOH9vboww/ZhcMukfMuXONHa9wo3x579GHdO6CFsQMVjnHbvn0H0bGZI0TqlGdUWSlHLXYg44haJ7TxT8uXW+/evdXXToEncgWA3XfffVORZadpASL4TsbfLz//nKI2MgdHjb1aRUn/8+mnNv766+3NN9+0vPp59vzzL9jSJUvsxhtvFNgdfdVVdsUVVxo0p/bt2tmva9fas8+F+lIXDB0i23jM2DGW9tz0+2qoDYExzuSWEsGuIhmnTBIGCJEIjFnpP7dorolF8hHnOeVm547tpAhaVp0MqypHzoywk1lZ6W7bvnW7boIFkYRqjDK4voCIXFSHkCAjtF8vz/bUwPEvUKSjpDgoflfXBD6gh+edmuQJIkxGDElpPUeJutrwfgjlO8fMB6/4dzFklgxr8Xtu/QahCEhUhSivIKciyCXWeju8AiQKTEjDkZhULg5voDQFxwG5HNTE2LBxo9AhGruor7Ru1VIGPM+A9jbhKwYcCw4DjfcAEhzNWtDe4flInCwp3a3COSyi9BNGBh54Bi4gApBB3/D5LCqES7Y3hG2TSXGOXhnELP4OKDxc5yEyEsO4LyIPJFt7BMTDxIyNgw9L8W4SbnS3ypIKS1U256X2SoqurCy3c4YFS+GZRzLtolHBkphw5SfWKL+htWjRXHxSEHwoZgiwKxWFjH/U8UDbmwmt+iZodZeUioZ33R0X28SJbWzaNLdEkpI8v0/svuvGnwOHtTz0iXv2VMgpO9sm3+EppG75mE0a85Iofmxy7Tt0sm3bd8jwo48wAKZN9wQBs/NOPl7zi3FHe/MdGzdukob5C+9Ea6iJ2Zx7nhPNiIgVA4jwIuHc/Ab5mi9QB6gzQV+3btPGFixcIMUEVRqurrbp70ZXrTe9Rw/cyI8G0mXHDhEQufuDR81+2DtSVBVoVR7ZIK/Bow97RyPcw59MRnZjDMPOm8v1+R149DfLzQ4Azw1/fnfFI89RcEoTycturPtPgYhss6293RVeSycCROw8s2FtwvOsmPaLgRlx5cwrLtX3D7cnwx5Hm5WZ/WX6OBltf70y5IkAIqApNdkY9UdjWziIcPDgEq8kate1a61u2V9D8CgayFf9+VIZWowRPIGABtFA5BWEzlSbl+XjL0QfgjHCP9ZBNhsPyTtFwz3F7sn1aCz01FBMKkR7PDrKWOGcelMSZcTjTu8jvTL+DSBwEOFY13MgiPnlACLoX59WMQFZ4NMNcu9/xpJ/pSetcx7F37jNIFlurs50LSxMQATn+Pl+raQKGGPtC7Ot/WPRwBXbbGOXECnyfiFRP3ttpCf5suA/GROM2wFmb2SGzG2PUBy+Zm4KRPR49w3r0qmTZdWpazVV1ZJ3xckiJaPIO0cNy40hB37KiEiABO1DiUhCMgrBe/wdpEnSrKy0JNClYv+FS7lubKCm+fckz5EnPD1NDsEo7PUbadcUoEmCiHifHrVgjLgWvVNg3XHHWGJPgVKJQcPYY21zuUu+n70MDyhrOMYRNKYgqRqEOjiSxeScnuQ0IYELpCV37RI7gNeTNZ5cjlQX+h8VwZ1l4Tx7T2AVRZDE1ByKPAatfY/iASS490aNC2zx4kUp0O1OSWhLULb4iYPN21+5Sp4DEKOEPOXd994rY/Sbb7+zyy+/zL7+6mtd8/EnntB3XzxsmE2eNEH0kCVLl9rtd9xlz2GwpaXpvdtu/av16hkmwIQbbpTN9PTTs2zffburvsahhx5qs555xmbNmmV333WXzsOrfNnll8vQVdG/0lI7+eSTbcLEiWJDABiIsIwdM0b3gnPzqqvGWO8+feySiykHadqznp41KxWJR0Tk4mEX2eLFS+yOqbfZfvt2Tzk0kkXO5GRMSOumlCx9fMVE8ZxsRCSyRX9PHoz/x6Y/brOee05OucsvuywFYJ588knbd7/97KyzzrR1a9fJUbtw4SJ74vHH7cEHH9RlFi5aFGsirLP99ts/POfYMVrzmjVtai1btrIZM2daj/33t6FDhyiCMfSCi+yUU0+1qVOn2qRJE23OnDk2/ZGHFTF64623JEACjefUU09Vvxx+2GE288knbcSI4XJwTpww3s49b4iuMW3aNJswYYK98cYce+zhh1J1Q7AV2MMZ5+TOYHNwT4q27d6tiAF2Hv0BQFC9kYQoAPY28485xz9KBBBNYs4xdj2PlPHIuaI9FRaK7t6mdWt9ZtDg023YxcNs8uQ/K8rQq9cB9uOPC2zw4MF2w4032oH9+8t2HTv2arv8iius+z776H4Y1089/bT2EMYk9z1u3DhLe/rhu2rYaNiYpEpTTsLGDnk5MUjxImzatFGAAk41CIqK1XgyvXw2kYqSkmIpEamyr4y8Khl4leUVojSRQyHtc+UrmG3dvlULLdcinIWGPZKyOwupJ1FPxW6gWzDBub4jLB6EB3IA4d4DLyHvvDVe95Ayz+a8MQ+58p4vuPzOOU4XyGvQMFTR3B08LihXgdych0gFRBZ1DFlFR+oE3qX4dvE6YcsOkYg9NdUpWbsgzYpSQrralI5Yt/ZXDUI+A8jwCAXXk4HfqImeP/A5s2UwV8YaFkxc2pa8lm7duuk8ktQxUpRw07CBNhGq1npBOl53AEFber4D9yK5PYrjEIGI3koMec/+5yfqBU57UvuXl9shR7iUq0cksCjCwvC35wmpBUPolDOX67XXnm8lEEE04YLL2cFrk7CnXLdGiVAUJ2TxQwaTviBiQ9EYFhwAKnxpNiIAVudUk5gAACAASURBVODtkgBYaTUYaTVmPQ4aaJ99+LYVFu202x7tm1ijwn3dMPJ7TQz6EGoeFdXZWFLay4ozIbdY1ybd5hZMbSXsKy9+UdXSSRIkgrdx02ahcwAcVa/hz5Igy+KNN4cxyma73377RaACwIVmUlcbLJ4jDHvGACIBeM4IrwMgmI9soitXr7IdO3dq4aC/AacrV620CRV/Ds/nuAWDmFv1tdkDMi3MLjv2fNu5s1B5UDO+DOpBblgr7zyZnkK3+CMDIPx6jsncA+yvAxKSwR+nncQKwcmNAhABSPBic7znCdZeg4HXXLHJwYMbd7yn3Aec1r0LrEnVNvs+M1BUHHyQz+DRjBOmB++zH4AIwMnAsn+HlyLwAkT8dZAnmpttHRgNUwcRcYg7eHFFKIxVciUyP6k2azfRLD1ml0cQMfKGYYEGGWlKgAj6PzgdQtRB1K6a2srSwWjJSVGR3EnCT6dUOC3S1zAHEsE7GpRKPGWCtYD36/71lt+0RfIPQAQAwomGUJL8AEQAHFJBgVCrLcioOohwwOpLAWPEwSfTiPOgBznY9LHhQJXx5787viUiEKfgwhHhK3sEBd2QZB+XDwcRRI1c3csT9f0ZBCQczPo9+vTuXQsiBi8MHKuxL16jqq0d2rW39m3aWpPGBVZdUWlV5RWWI3nwAAg8p4VIhCewyrtKYnXoXF1v72iEO7OcYuPvcz3WBhWKKy9LJUUnqUv87kmUHn339z3ClQQRorFJejzox8vQc0WnRDXhJIjA48o12Vu4J/YPT0J1r7xLR7qMKesqaxc2AsCBtQ9JV6nmxORoT/b1xGmvFeH7rBv1tJlTmqTkE/X/U9SnmD8hVSHACfMrQctizrF2ksQtlakYRXe6ET95H9pvqmYGYEBKNdW2eTO5jIHqxLlwxfGGY+BxX1w/6bT0eezXJ1p/511325w33xSIuGzECPvqq6+UJwktiePSSy6xv9x4g3Vo385W//yz3XrbVHvyqae1Aw27aJhNBUT0OkDnTph0o9Vv0EAGHUYg18Hzzt8cZ515ZjSaxwpE9Dqgp/oaAPDee3+3G264QcZtg/oN7JlnnxEgmHzjjepbgEcSRFxwwQU2ZOhQGewUzLtqzBg76aRBdtyxx9oZpw0WRUigkDGUkIhOAYhIUZKTI1aMVq4L0f6srFDbhr6K+Rbep9gV05+YYc+98IJoNHuDiAMPOsg+/ugjGzt2rNYzQMPjgIgHgsDIosWL7fHp0+2BBx6QfQPAYj/+8+TJcsASuZgxY6btv99+dv5551qrVi3trnvutYcfftiOPvoY+9e//mWjR4+ya8eNExh5/oUXbcXKwNW8fepUe/HFFwXcAIHcG5GlE/90gt18y6328COP2DHHhGuMvPJKG3PVaBtw8EH6LOOEtmAP8GRsZ9gwZ7hHr9/Ffbtzn/0egEEkxFWVGIeATux0z8HgPY9WA1YADV27dLFG+fkpMD70omF2zTXXWp++fezSSy61Cy8YYp9+Oteat2xhTzwxw7rvQ95nml09bpxdccUV9sUXX6Qi4YARokLDLrpIrwlEzHxgWg3F1eg0BgN8ewweZKtYEDZu2GBbtmyWkYWxT5Y31SYZACwQ/MvJzpIHFwMaOlMGahDlZaGyI+i+HI8xlQjryqhmcqIW07igibyphLSysjGQc2zrth1GWgFGOx5lFh+SXBlsnthLJ9C4rhBAo4tLRrb77t3qBBY5T5JhkIWqrsGb74urew88mZjzfOI7ZYBzkMakjVRbggRlLNiaPaFCN9zMLBabWvULJRuJo7pHNSp4D0MTepJyH+rlSMUKYMPiu/ynZVr8mjdrqjCWdz7PIbWgusGICHy3eqJWSbAgZt0DInYW7pJKgBbM3WUCfGqDrLri06l+QlGR/vGd3kbu3fRoBLw72ojBR3uIe1dFLQbUX8LOzr0e9ccmtuTHkORJsjDPe8iRuPWCefH5py1VmA7vBpSjOiSJZqbb4LOpP2v25sut7NRzXbrQrdZaN/GjU1cpb0TRlrpZVqFIRLFUwABbVJAGmPhiRT8AICqVGGbKW+gx4Cj7zz/esKo9FXbTA6cklJlqvR5337AmJl81VNsyfqiDAsiSRwlDvrzMbr1naLRBaq3hcwYfac2at5AHGf5mTwoHokRGAbGqavt17a+a5N//8KNAXcMGDdX2Z599trzQzDO+Z+3adaJD8axE7hj3qmyanSOAQJ8gv0pkScoga9aobw84oKf6HKrCEZ8cS/WzWuMoabRjyEcja9iRZ8h+oDr8K/nv1nK+k8mpdLMDBwxgfsfgcxc1dJT/xhJLenUdEzpDCSlPDozHWCtv/w61fCiABFST69bUVgiY3SEUBKNiMEey8BzUoPw3CmufNybQAiJ6rw30lO/bBECRKgI3/R/2/BVDbOjSAJw+6R7oSAIRGKtJRd2krK1TurB/84PV7ODls94hbO7AxmsLZO643qxwmpV1iAm69wcP+JXLLkoBCS8YR4K1H65emIxEkBvmuQ9OW6o9PySqulPAP5cUi+h2bwBEayZNSuWfKHp7+//OgQAsOIhIZiFxHdhfPoO8Vnyd0JTB0Pc8Agx0wIPnzITOCEfMMdC48rHhkQUfW9lmU4JD1CaHKLpA8sKI+RxEfDYr9AHAIdX+8Q4BEi1OiJJloYB47ZhhjMb7mT8scLKcsgYIHRi/6OoXx1nXzl2tS6fO1qJZM0VH9xBtrKrWes766FEI7S2xsJtUmVijo7NDX7BXNIKXlHBKAmZU4HHjOnWug8poaDldzam7nivojjHP83MAQz0n/+6U4Z0AERjv/y0Sor07KgDyHcr9SEuTt9MVAvHCw9Fm/OEEwbHBOaxVvCZjCbZBpMi6Qo6i2DEJXW0QaS97c+dxunGIrhwdiJ4UrKgFnPpYn8Of1xWu/P7Zw/yfX0u6/9HoJepLlJc9kfZRbkNOjjVu0tQ2rF8vhUj2P6IOOP48IuNUaPbo0LUBJCbpZfzOM9119z2/ARFff/21AMLjT4TI8Yjhw0Vn6tals61cvdpuufU2ecqhOg0bdpHdPmWK9esXHGHjJ94gpxNe8AAiauywww+zJ598ypYtW2aFO3fasGHDbOzVY+3yy6+wnjGCMXTIUEUh8Cwf0LOHLVy82AYPPk2g4uCDDvqfIGLU6NHyPGPgOhVq7ty5AhHnn3vObyI57MMcKRWoKNHrOZWeB8M5UpfKzQ11ByLY9oR+RWlmzLRnnwdE/DYSwXPjpcfhec24cTZv3lxbuGixTQc03I+EWo0tWbpMIILIBNcmOjBp0iQ77NBDBSIGDBggg3n//fdT7sO8zz+XCM3nn3+h9iAacdCBByqPhGjFG2+9rXEO3Qfb+I/HHWc9D+hpjz/+hF1x+eVi6+B837Bhg3351Vd24w032G1Tp1r/fv3ERLnvnrtTERu3WbCloTE1zA+UPMbVqlWr7BdR3kv1N1EEaFXMK7dNMeKZWwMHDkwl4Tt9ycE9lCrGPG3EGOE6jHHG9VnnDRH4OvGkk+yE449XH77+xpvWq1cve/Kpp6xbt66Kgl599dV25ciRdu6558ToebXddNPNcrKef/55lp2VLdCZ9srTj9ZAl/AwCFEJ6DFEHDC6lfUfjXA8GjwsE4mH3LhpQ/DEZyI9WBWSY0hIpZZEaYmMfz6bk4XRXKKBzyBDbpWIRKvWrWWcg0TxrtfLJRISqnRyH/LGSqJsjwxo7scncDJ87w3OZKLheM85iqInxc951nrcSlKF6Vg0XDbNF2Lx0yI1qUQSYbmh2qQQd4gOA5qEKsWnjFUwq0n+Qk0jqjHUhBLsLIAsuJzbtGkTedQx1Gnfn9esFtiCwlMdi5k47QjwlpZRNyxsyuOoI+84koHOIfT2YsDovum/Bg31+67iouClrwzqGIAI7sP5hV5oh/aiRgI0GX7nPL6Ptt20YaPoVq4fLW4rfNQGDbQ5QKfBMv3DsWEB+eaLxupfIeqSYnl3VDG1psZOO4/QcVLaVVuIrI1ZD/7Lho1xaopbrGvs1ce2GnEjxpcKLxHZyUInP1QPF+9U+R3lMsCrqmusoqrK+hzxR/v0gzcst36OXTv1GHvo5n/r2VIbaYI+4omsfJ4EKl/YkPstLC21ux6O1ox4F+E47eTDbN/99reCgia2aNFiO/e8823FihWKREx8stZAO77L4Tbg4AHWsWMn0bKOPvpoRdlYlPFiMoYa5TdW2J+RpfC6ktzrCKDtt393eZ7WrFmjRQphAqKDeCLYWPBEQGs664ULw41hm7vnl7+jSlJN/6iTfkKMGmFAYfBh/Lvn1w1AgANGnRvTGFzeJW77J0ED31NbrLtWSRcQ4fUdvPRwBBGAnms+vEDzo+DBRql2TVWOjrkJWweFMQEY6DE7Zpm73c29XG22MM9zVsx6rA3nACIoOuc8eDcQARHXP36F3XWRh0kS9w6QgILlErVR1lNDdqfZ2g6ByNNmY8i5+KxFMGAPXxtzNty6bjgxBSKuHXmO+jVEGbzaMFE0RnVQWgngAcdDrRHCdYNhEnJ0GOeKWkQVJ35njWJNTKrS8Tk3SO97/GHd3xPlZiuuv94aRKpDqrH3+sWrqLioMrM1qeZ7bkOzl6NyLh8NMM9MIILx4eCT9vKIhIMIxpJHyvyiPqYAEsnxE8fxlOvD9QUi6AuPgD1v5opLrs5F/zJGAA7e11PWxggdkRJABCkgPnYcVPQ2m59XCyJQ2vJihTfbzfb8FW2tT68+MiaaFjSxPCQpmULVe2QgQvd0ECHHFLlySmoOfa6inf8rHyK+7lGIVIQgfl6KT3G6KoJE0uSuXak6DaL70P4uKZvoe49UASLcwE1JyMbvdY9wKlQVQY5HLBQJiyCV8ed7A84Q9hGMFfYKxmeHDh3k7Wbt5H2pMDVooD0vpb4UKXl7gxlXYuJZflPrASOUgle5uQIMyiGM6oUhZzPkw+l+IxDzBGyvK+CRHn92gImDBq+hJKGQmMfiOQ0kV69f+6scnSG5t0ZOPWwRsQ6io9Kdknv/9KmFY/C++x+wN99+x7797jsBhq+//kpt6SDi8stGCETAP/9s7lx76JHH5D3nuPDCC+yvN90kOhPfO+X2aYp8C0Ts2117xaGHBRAx5qqrbOrtt9ttU6ZY+w4d5EnG285BFKFPnz520YUX2Nlnnmnzv/1WlCbACucw5MaMGatIBKCBHAKk88ePH28XDRsmgPLMrFn2xhtvqC1mTH9MHnyNwaSgQ6wJ4vkmHn1iX5MSlBd4S9UYqwj0v70KCT4x80mBiB8XLJC3n9wODp6TAzXKk046SQb94iVLbPpjj9n9D9wvAxhKGCDioYcelBMOZgBRA0Vzakwggr979uhhZ5x+mr02Z46dcsqpduWVV9qxxxxj//zwQ3vowQf1rP379bWv5s+3FStW2mOPPmp9+/VTHvC7775rM2fOtOHDh9uK5culwHjKyafYyFGj7MQ//cne+/vf7dFHH7E333jTnn5qphU0Du4YreNxcMDgwdZ2WW7GLkpJjCUBLimA7rF6OaHOCLY3tiFjkOgE9oBH/TxXCTuP17kGSfk4JLErsd9o/4MPO9z+MPAoAaxDBgyQLUgfQr8acMghNvhUHK5pNmbsWBs5cqR1aN9eIBq76KWXXtadDzn/fDmbyZtI+2DOizVbt22X54AvhQOIl5SOdoOah3HvBwYLkm2E+NavXxe0oUtL9KBEI1jwSEjFeGQhYbA1zm8kbzTGlowzJj37TYuWtquo2HIbNBDPnwRVIhJ4cLgHkogDTz944r0yZCr8G+VZuSaNwARzJOw5D9w3ERVf5GkAOsoXXp5NiS2RhsQz59avr/ssjo2LQcpziosZw3YKyWrRCskwfA+/Ax4AEcELgkEfwAQdyKKHoUhOBF50OjpEe9bbju3bZRhjMjhFS1KwAJe6OUpq4j4xMvB2k/mvIy1NtSFy8wLPnnAW+Ru0rSIKO3coElFF2XcW4FKKs+3QosizAgLwsPA5Fnw823wv//hOeZyKAhCgTVXaHWWOmNh2zPFek9bdiFvt63n5el+J3KUlduKpECLcusL16BwFrAq3XvPsmQc/UlQLQHrelZ6tGayGF+6tsnSSwctKtdjlZNNWNarnoRAhIKm8Qsn4UjSpSbN+R51gX//7fcvIrFFuSnKj0WRGeSuzjmhQAGfaA7rYdbcFy2bSyK8sMyvLKmrMkP0lcgDH8MV/BdL3+cf+0Q459DC7avxNqfyBh2+Zam+/844dfvjhmk/zPv/C8vMb24VDL1Sk47PPPtNcIDLHmD755FPU5xs3bLKfflpubdu00UYFhxNwWNCkwHr1PkCRCF4L8nB1Qz/XyZReM/1OshXqYAC3vz51TzL/O0UbqVmaABEY327IeRckPMCpbqGLMLqc7sHfDjQ8J9dBhUu+JrnqNJQbk0kp2LiIXv/xMPvgkavtxKsfkboWnTv1+sf17hstvKoY9mlIvkiBCDc+/SfYKW9/67Fzkc3OD6atU5oAEb3nh+iEqzC9cs3BqsZ+50WPBKCUVB7mREAEpRI8OhGf30GEAxOnSg1cG93jVQFoNLLLbbc9YNPGna71LJWP4EnSoi8FQMu6EChMSYWd4MXmX2VF8AJj5LhzJJkXxu8uLejGokcs7l4SOMIWmVzJDAhPjE7UI7ckiEDjyoME3cktj23kICJVjJzUA09g37vYG2PBAa3Tl2pThey7qMrU5+9xQPgPxpJXCqeuh0fKEiAC0LF04D6ppGnPo3EQMWX2n2uTr5NRtCSI6GK2sEUAoCT2e38mQcSxd//LZjR5wnr1PEBKKuRBhBofldrvMJK9r+QtjNWp3VAIyoS1NKa9f3cjzOVdnfbkr5NcywDR3xgVRMcLC3/j+PKou3JeEon12mtrQj4hR7Jgl3t/vZK1N/3excLY94jQOnh1R5RXucXx5A4l1nxsCVdA5J6hMymyH+VAkzUgcDY5HSa1r0fhAL8/VQKPa4Nz7WXoR1qtIghR9cf3dpe25D6gMenZUXbC2QRVOSZqcz2u4xWCHdyI/pybJ0aFK+sl8zXUh1Gmde8IxF4jWXv7I49Nt3ffe09J01CXvvzyS7UnQICuueLyK+zmv0yWwfbCCy/YS6+8ai//7RV9x9AhQ5TI3KljR0X3H318hlT/8BqTk8A4O+zQyM8fPtyyc7Lt9tun2ezZsxWR2G/ffVNRhpMGDZLRff5559hbb79jB/TqZTNnPpkCEQIavfvoc7UHMv4NRPMZNWqkffjPD+2OO+6wa8aOkUqTqzN6ITenPGP7MB5cIUjFcHNzZUuwf9Guwb6pq6KpqXER+3/mk0/ZM88/r5wIKGCe1M1zcwB0Xn/9dfv444/tiiuvVCRCdKY0E0XLIxG5ebnyskNfInrPcciAQwQiyBfhfcbQAw88KFti1tNP2wUXXqg2u/KKK2TMM34BJtOnP6bvfP31OcpZAXRwb0RmqA/DNThefuklO/fcczVfAXaTJoy3I444PGV7Mi937SqU8hdrN9XcGXs4BjdvDdKxfC/S8thfOHLZ/xnP0Kg4D9vYncD81F5RWam5iu2NPYNtx3x2ISHWrIk3TrbP5s6zV2eHDfuRRx5R/5P/MHrUKPvggw/UDkQiiEIx7ohmAaKcMgediXZWJOL9156v2bI1AAjlE5SUanMjaoDRKnpMaWlEQY2UWMsXoMa0desWDQiFQ4lEVFbqxnkYQmqEeFQYo7zcGiMbqwarUCINdA9oJ/mNCqxZ8+ZW0KSpgAQDkkmNpxYevzxtGaFoDo1DY9F4eOg9AdapTa4+xP1pIGdn6/5Bby5vmow4iCoTS3p7/gT3npObJ1oR1Bl5B6Pygi9yQFktantYsKu0wGPQAawAB8plyMsTLYlFmwGojHtkuFSgp8jatmktj7KM9OIiSeDyE24mxj/XAHHye7sOnUUbg0tPMi4ggQHL9QI/FOlVaF8hytCkaTNr06at2g71HiYrtjXveU4J1+PZaB8iELQpAJHv5Lp8PyFDqXEUB0oSE4KwGgsZagEkKIGijz8px958bUfwGFGAjhB/rPZILsNJg/GwO4hwdyPE6Fr+wiszNkkrmnwRpHO59/NGIcsYLNTn7qq0rDqZyrUhRyYzI02RDdqWexZ9g0U9M0TSiGj1PuI4+3buPy07J9PS0kN0i/am3TVGcuoF6lNllWhftAERnOunOEnD7OrLvrDGzZpbtaWpD/jc43Nm2yWDTrVu3fexiTffGdba+CivzZhlS5f9ZChlfPPNN7ZkyVLr1+9AO/DAgzRmPv7oY/3705/+ZD17HiCaF1WHqyqqVPmUJNtG+Y2UIwOQW7x0sQ06ZZCUNIK3LOTyzJ//tZWV75YEbZDgrQw0g92ldmfRY7+vqedGGB92o+57s8E9j7c3vvttroAABIa/dw/WooOIZP6bU5WCcyIcye9xo9Gvk4yOxAhHr2Nr/dyeD5HksLeIfBN/baBFY53v+t5sY+/m1sIiXSVy8gERnkfhXuoe80N0AhCBGpS/3mZNVHHCsOSZPQKRfCaAxMBab7XnZjjn3gvNUYMgNEFrq2t9bZct1t+PXn2UHCesLSF3KjgdoDF5wnQUCNXaGzyakUsf6SMBaASzlHXZow/MM0CnUxTl+aZCcnRG3LUoASL2N1saAznAetdFA0TgCnDbGiqT40QHEV4eEXPMe8xnSXdABMnOSQUmpy3R94wnxpC3aa2/QSCiD7kNDkJ8eSBIlAQRC812rTRrEHJGU4pagAiO2Xbm7wrGDZ/9ZC2I8Ov6zRMNiw/nIMJzcxgbPt4W3h2Mjte6vCovcQOEHrKQaqxUESwMJ6K0ciLFxFzWWkVtYyFWzqW/2My9ro4bxv4Zl3X1913Vyek89D+GjqhP5MRVhMJqrPkuS8o4cJaA7x0Ybj5uXOpU14nSqhonCT15WbRe4whVJ1w+5eUy9tgTPIrNGuryroAI1i7WVoxD53p7HoXyRSKASeYxpAqg4XWN0VcH1dL1j8pN7hh0ShJtJ/18ciWo81BYqPml2hCIn3i0OfYJ5/FZnps1VZV/I82I76HNtLYKcIXonudN8Dp7HPuwi7PwXB4B4trJ/CT+dkqhgwv2/DvvvkdGO4o9l156iRKr2euUE1FTI6MdWVVyYHASUewLLzftf8HQodaqZQtRlBlHGJzd9tnHnn76aQEEGvewww6TkTx8+KU2b948mzXrGdkL9P9+++2rtjrmmGPtoYcesgEHH2y7ioJUwvjxE+SNPu200/Q3NBeiFRdffLFoP7wPpQuDmeeC6w/nH6Pz3LPPstMGnxqM2TjWfd3hp49/2QWxlgFrmxy0scgaoEL0O6JsrFtEKbA/ysvtyVnP2EsvvyyqEoY6tCWWQJ6bZ7542MXKbbj/gQf0nEQiyIGApQGIINGa5+W+r7v+ep179lln6W9+dxDBvSLn++WXX9mX8P9jBPjggw9W9NHVvYh2PPbYo/bIw4/YqFGjBDT43suIksydqzEJLYp8Fw7GPLkbUKjI70S9iXnJWo3gDe2APQqTA0lebAakgMl9GHjUUTqXKMK6X35VMUvmHGO4b9++mo8eleC7sN0YbwB75qBszli7BMeHzzvWq8VLl9qoq8Zoj2HcEXnius8//5zN/WyunfSnE+zdv79vg08bbKeffrpdeOGF1rVzF1uxapUoYRx33nmH5snJg062tNefe6IG452H4R+GFoYUqj/OiedhCVM2aVpgFWVltnXLFiuEN757t5Kn4a77QhUQUbpkt1QIKzNDIS8SOwAGcMdVcyEj1F8gLwLNegy63eXlwaMGgi3bnZKVY9KTxR/C/rVKTNwfiwKveQjVq7k6/ccTZz3U6RPeE5Vd01nh1kgZQOIVEOEVq9M91BnVnJRuq7SIPSpI5lKvVN8GPPAMhI/wGpP/wXexSDIogke/jmpDMJjkHa+sELeW6A3JSx4x4F4l45rbQACK/lGinTj/obIiEw6qFf3myTpEk5hstA11BBik2fVyNBmczkObMci4rueEeGEazuNaRB3kScgL98rrAAsGHOE8AKUoT7EACgvJSYPbaZB9+VmpXicSgVpXFUnUlRV2zrCg7zLnhXWK2px+ASG+YJm+8vgGgSxoSqnQdXGxXXjtieH9B94XWEXiFaChAn/VoTIrFC552dLSraKSJGuAU5qS+XcVbReXs0E+FK8qgTvAMjVOOMijIDxMv1GsjulPLgO5B/XzG9nKn3+xw444QhvVgh9/lEfgsMMPVyjvP5/+x2bMfFKTmiQ0PESffPJvy2/cyN577z3bt/t+lpOTa9267WNHHnmkvfTSS7Z82XLxGXfuCGXn8+rl6b5aNCPK18IKGoWEe9p789bNVrI7gANykxhDjL96uTkCo9u3bbV8nqs8JGvl5GRTucRufj1WsNYTkmnmv/BzLzne9tF97ImxHihyL7KDAZrLPc1e9dkNQi8F4co8fE3yHFfU8fMiKGl9LOKbAXkMjlYjBpznPyCXyuF/c66f78Z7CkQkcho2DgzKPBiEeJV7fxIiEWUDQ44Cr7exdeYVr3kt+7Oo3AOQSHjLHUw55aX/h6Eg3YpjgxntXusUH784RAlX5IX3H77qSLt/yNM27uXhtQIM1XtCpeqMULPGqUy1YCLJsSZHLKh4+Lylr92JwjxlfjpFUV7gu52HFfp9cmR7JUEEr+OgD+mYtSDC4z/r4+somDtgYHbA5iaK4QS0BrC1ODzJnn73fnZk4mELol3eTx7BAlwmQMSURIH6I83syPjlgAiOejUZNj1WNXQg90UsaEKujIOBJi9HNS1od069iyCi7I0wDog8vB8pii9T7DGOjXXftxHw8ejd2yvfsI7tO6ggKPRdcrQwOlmDgomMEh91gYISkugZ0ah1Oo+cUDEhPlmsEyNZVJpo/HItznWA4Wu2O3dY54igsl+wPyxYsEBggnGE4osixVFNJURXs4LTJOYBg31hcwAAIABJREFUOFVTaywyv/F8zyFwjzL3wXfzTKw7gAavASH58PR0AVgABHszYxADhj2BazJe+W4oFDq82vBe1C6vN+R7tH/eqVa0DXsO/zyXQu0dJVodbHAPHlXx6tIutKKK3UQhYqEz7o/7ctlXT+bmO0iwZr6xlxc0aaI93KMi/r1OK+Rvd5yGR6yt5+HsB/a0JJ3psstGCERwYMhifE4jPwnwmZlpy76bY4UVrQQweA9qEtcFdGAcQysBNKDOBB2H1w8+eIA9MWOGVJUAEXiqP/jnP/UdTmfid7zoHAABDGS8z1eNHm0ffhgWbvIo+vTpqzwMrGkUe26cPFnGOZSdCRMnWGHhLrv44mF25mmn2aAT/5RSy3KWBtdxyjPtmlTfSo3rmOsCVQ75aXJMeXb6SEpcu3fbiy+9bLNfnyOqEhQwnovj6VmsWEG1CqAzZcptMnYBEYAGQARqTVCR2IP79++negd41olawGw5oOcBKRBBpG7QoEE2atRoJYz7/MMjD0CZ/eqrktSn7RXtePABRY1pM/KAUGeaN3eejO4rrxwpKpMDSKJPUKDefPMNe/jBB3S+nPLZIe8UunJZeZkSw8WkEdWuVOBDLJncPCvdVSSbAFuB12CIuNAQP0NF7hDtFOUxVil3qitABPuStlcErrJSTmBUvnCMYq97BPP444610aNG2pirx9mqNWs0Bmifq0aPtFmznkvVymDPgUWDFHDarEfurkHNh5tgQSCEx0W94yVZVreuHj4zM91Wr1xpG9avU95DXj02Ngzb0PlEGQJFJFNgoaQU7la2derQXnwwdPTxpGdm1g2J1Nk5ikR06txVCd10Pt+7o3BHSgFCYXmSuurU1f2xWHIv7nGjEVi8PMLgtCfum88mcxtSHpnoMU8uVsnPEYkgKbwkKhTl5JLMHCvFxoqOUGm4LxYIog9EJDD6mjZpIk85kRgMbYVK64XFinvnfArL7CrcqUHEfUJjwptF6BQQ4cnP3BObQlEJ1WqrUh5KqEsMPNAn90WSrIznmPXP+yF5drdC63guABG+yHEtBgDXBuhgVPug94gU73Nv3AuebjYQVfakLkSs5Mg5bEQXDQ/AodaKKLMv54Zqj2W7S6y8tMSqq6AMVWm7lfeVkD/0jT3VNvjCsMm8+sRWRTm4hwZIm0VPW1FRYWwjCqcFtgDgFOox+TKBpkSdjj1KqCavAWDAWCSZv3pPhVnaHi1WPCeeYAEccigki1aqSt+ACpKlABJ4fdauo/+ybcv27da5a1cpcsBpXb9unSTm+vTtax999JH9/OsvMuiGDBli77z7boiM1OyJvOAc5Wi0a9/BTj3lFJvz2usaFy2btww5OZl1BAC4p4JGBfIsuRoW86miqsI+nfeZ1cnKtPVr1wm8PvLiUykW2EV/PE0gkEKFD8581qbecK3qldz0ykO1ViGN+38DEQ1b1OY+OO0Du97BQyiQHbzNHLznRqEXunYjzYEIOCXJnUkamPEyrSN4ABScNOF5q3NHLQ/KZVNP8IQO3UIAmw4iHFjkX5Eg6Z9r9vLAc1KVqN3AB0Q4sNg7cgCQyC4ur1UXqs1zDs8aIyg782JS9Yfh+4qPDeM2ryoUNqqKUaLM4mr7KG+SHWr36vXsLwI4ue6VEXb3yBk26u4LNGZZZxkDrA9hbvI/3olgvPmcRHAiyDuTLxboT7znIAJDgzWQuYrhVvBwbX0Srjh5SGzwRLG+ebEWE92NT9IDTAAHn838DuQPZZDMiF643e9UqPaAE6+X6O3mfV1bY7B2fDkIBUhwMSJSsdtnv1YbAYlfaZMfir8xvuLYrBoaonEACQdu3qceJQKQAiIqz6uNuGwmoBYBT9nLtSDiTJttK9/vUht5S0bg6Jelafbh2vclUw6AoEZN+e4yrdkACNZT9RWODc6P+t6oNAEgkIPlXIGIqIDkvzsNR3S1RL4Az0dfQ3fgXJfPxIHBXkIhqi+++FzGLlQNxoLXCXK1IKmAxciU9tCYm8c+4UnNQRgkSEo6aHFjntfYM3mdPSIYHGkpuUrGJHuQU4Hl5Y8UCxfs8ORZz7mQMR7VeZw25fQXN6I8mk17uJiH8geReI10YhUzi/kSiup4cb8I1EKOXMiPZB9KRldoWwGUSBEUWyJW4+a6LLKtWreB/6R8EByAyWT25NzkWqy/frjHNxj9IZpI2wMiSM7FCL3r7rtsxfIVKcpId6IJ3FMNLBCze24fZz8sK5P3nGgC9+7e8TumTVNuQvd9u9vEiZNkXGM3de3S1a4fP95uv31qMOzS0+zCCy9SLQeiCoceMkBRENoJD757n1984QVRcf50/B/t7//4wAafdpoSr5EoZWzRdkQfTj/jDPU7eXwY6zznPXfdoX0alkUSIKrfYv6DWAkxB0LRu9hPfr7noUibDpoeIG7nTkWL/vbqbHttzhuSrb3zrjv1XLQrz8lBW9AyJB4DilCcevutt9XmyMA6nZD99u9//7vmyxmnnWbLfvpJ+y3XueSSi+XMGTlqpNZe8iBOPPFP2sfHjhmruXbrrbeKgv7sM8/aG2++qe9h3kMrIh+C/qRdOJ+xAZA568wz7JXZs230qNG6BrK79997twAdY435jKMdhgHV4KkrtXb9OtG9sB8EnHEY1tTYmacMttYtWylC4XlxzDuXV+Y7aWfmI2sAFCYOr24NWNY88porYnwENcBvvv02gDirsbx6KE02Vj/TD4A35g9lGDp07GDr1q2XUhXOYNQiW7ZoYZs3b7G0+2+bXIOyD+gGihAgggRVagsoPyA31xo2aqSfGIRrf/nFdpcUC0DUyUCpoThFP4GTjmeNm8LTy2LapKCxtWrRXB6TwsIiW7d+o9Wpg7RXfaubXc/qN+Chm9umzVtUxZqH27kLvlxQYILeg4clrSaE+Wk47pPXaDTQGQucJzmBkGgEBjmbKh3ineLJUzQoz+OVr3ndE9PoEJJpMeYBAnj8oVulwqR4wn1xrcT4KxegCkZAjRU0Dm1FERHUmGgTBiyDQ/SjOnWsR4/9bemSxVqUuS55AFoo9lRr8vBMiuJQl6FJEystC0nbgKfVq9eo0N+WrVv0d9NmzRThoUo1bUM4C2oYSbwc23ZsV6EVIhIcLJwMDAYh0SUGJrkZtAntLcm1mholyXki9u6SkChHX4imRM2IzEzRmS69IkQJ2P7nvLIzVY2UBUEgorTYdhfvUvQghIBrtBEwcbXl6rn3WIaM+wpFLgAXymnRa3gm4Pchi0vyVbplpqdFEIGhZZHOtEfgQYnV6O6nZ9jBR59gi7+ZZ3SPFzkMMnPkQVTazffH+gBmdtmQ02zrtm027pprbcfOQtGQ8O6wiS9ZtkxtSJ7Djz/+GHJoqqrs8y8+l1JDl65d7aOPP7IzzzxTUaZ/ffSR2otjvx49bMWq1bomz1lRXiGpSI7OHTtrgwE0kP9TvCsUHcTg6NSxk/IzMuvWsV/W/WK7infZpo0b7Ob77wjNHfMYzjrsjwLqz85+y6zcQwixS3I92SHhZuatwr3O65xda0A7OMB45uPJImAOIpKysV4nAiPv3UiC6Ryt7mQ9gL0LeZnZwTHKcMxVM0QZAPhl3p5j02yiuVeY2/XcBt+o/e9Va+va+rU1orFgPLZqk2Y/tgnjEcrSoi+KrKHVAozeA0J7YHB2/2RZKiohABHe0DNPu8/sZbj6Lh6GStBfzAb1DjUjODxx1wvl+b3563l2FTNCkq9/HneBNpc7RwYllnEPXCybqkXG0/by+2brtxekdPyPPHSAdencKcrABq49UVrGPtxuHAKo5HEB0TyoOtupkxZ91rl7XgkA4utNZgeGWne1URX6iv5MeOVXxNQqurQ7GCnmxeyuNsPo5nAQkawteGRY8mqpccPNRqwYLq+Ve2NnPR8SQ0l8V8G2680mXxs/91libLnRnqxL4jwqLyi31WznzQHEedTBQSVAkT4FOGSviX35sFllFPpy2pZAxMGh7sT7Zx6va422kHguEMHBEPHcoBhJ24E8opltWTrPsjA8Kc5aBoioI5CAp16bchJEIHwRjeU6FPqLBqXnO3C9VAXlSK1R/kKCgqNkVSIXMaEeRw7eVein7KcUIWN8QINg/XbFGtZd9hpeE301RjXZe5xq6spPYQylpWRn/b5Y+1nnJaUeqbXsp+y52Ar0MeewD3AOa7soerFOghvRymNUbZS4fv8XGVaezyPP7HOeRO2RCCSvlXhaXa37972B+3YK094gKEWbivMkZbzGdseQc/EB1cOKFbm9ojaGk5ypFeUy+BxY0T4CZ16NOkYenJbIc7qzUtTo58OY/bjLP+za6yekqE7777evZEidvsi+mFEWoqUlto8csnKUovxYyez0ujKZ1rxZc1u/YUPqtd69e8kYlPMhPc1OO/VU++67723Nzz9HEZg0m3DdtdahQ3v7yy23yl5yyhUfOv6441T74boJE+3XX9eGnMOcHCV6U2Ttm+++E82Wg6gH8v533n5bqoLybwr4ESWDWoZyFnTyWKFc/ZcAESmZ3/SMUBW9KtgH2D+eZAxv/577HwhThroMhx5m3373rXITuX/2vWEXXmDTn5iZek7sGmg/HO6EUX+kmZ15+uk2Yvildu9996s6d4iyVUd7rVjntGvbVlWm77v/QVu3fp3uCZsSYaDMWHyWHAFqKZCz4gdgRqAxLV15pXfecbuNnzBReQR8P/Lxzzz1pKJ22A605rbt29SPRSXFkm1fsWplpA8GJghtt3/3fa1vz16WXaeu7EkOl99nzDq1H7sN8I1twu9OtwMgs2Zh20lpMybBO53P7cEk0GOeAeSw9wggNI81zeTcbdBA8x0BGe5Dwj9/nTCmJiRTh2xwQATGCxf1kF02ni9oH+VQfEpEaaosh6pSbKXFxfLEM+jg6iPXikeYSAR0EmRL27RpqdDg1i3bbcPGzaJ3NGjY2LJzcq1hPnSWNFFH6uXlispSk1ajCnrw9orwCjOha9L0YB4iZMEM/OIw2VRsq6pKDcg/DvdE8MDeyDQa9+pVM+kspzG59wQQgUG+c/t2q6qukjqDJ5krkVoSriGxTosMlRfljaiRAdisWVO9B2rDm02kALSuegRNm1rfvn3sh++/i8mxLPJV2pSk6BTVmQASPA/fW1kdytNjmML3x9uO7ByqAyy4JOySB+Eh5+YtWqoaItdYtvwnIckt20IeAJ3OYk9fM+EAHVRQpE1SidyZmdqQ+DzXBETImxP1uhlcfK80wal0HaUH2VAAcMefBI+42P753horKd6lCuaqG6LzaoJaR0amwCe/w/eTSgZ9KY5pqIKpKE02lc1LVWuD5KsAPFCDqMZV5zWUtBBRmZWxR1SGsdj3iGNt6Xef2y6BUqhKu0QFgxJ2412h0JiTq68deYkUwk49dbCqRLJ4UpAGXebmLZqrL+FR4sUQja6oSBPp1MGnWoeOHe3VV1+xgw46yPIb5duq1av0XXyG/J8duwoFklm827VppzAyz4wyBp5NNOg3rt9oSxYvCbSk9HQ79JBDtVmkZaTZijWrbcOmDQJYf3n29pTBf9lp54bCezV7rFmTJjb1rr0oTP9/QARNkWQ5eUTCk44dBGDcJeVg+ZxHH56JIOL2RPKD01T4vFOdokrTwZmBqvTl9wNCBWIzazg9XCwJItzb7FEF3v/6nU12x+TiVHSi2jIsN8/s/pdbWos2GfbYtEJ76+VQrDIDwtGeajvq/OZ26cQm1uOTEJZxalP21mh4xhHRe6DZIYcMtH59/oAwks157Tlr1XiVXXqW2e42IaKXs3m3DUBxMeK04iZhzXEDt8BG2K/2jfWzQH26Z0x7O//BH22ZBbLQkM9ftN5Dl9ohRw60LvsH4PPy317W2nrh0POU5+S1B6Ct/Wfu57ZgYcixYK2uNQLiKO7b2w479BAbP+dp+2LVGluy3WzfOmb5V5p1hwbUpruZ14OMVnXhIrPqpUsVhWh2YOyz7WX2xWrPhDfLzzXbXGRWL1aJjU1kq+BYm1lBRuzzEeHzN+wYbKf/LSQz9EcsbNNSm/KAWUH8/JUucvZpvFLBUjPUk3O7m70VX+tqZjQJtPdX4vUPC9cv6lrfvrde6nfGQ4n9av1tvmVYV6tnpZa1LiC/JVEB7LWlS0VSqtu9u7ULMvtml4QfBx3/lX29MECk7h5F8ap6LHf9zJbWN1tgPSzLOpotvcOy6mZZXUkzVoZcCNQJocFCIVA6ATl0LEFR6pXdDbVBOdeCI4xDicbk1FHvJ9Y+0OtygsSOQkgi0nvxSlIp9/sffrCOHTpYv/79tb6wb7CGs59R/AyDR3TaSFPSHo5hWlKSopjoBqJR74wD71d+OujgO3WtPYFqgiHC9SQ7Dttg+3btSewdvE47sA+6wInv1eLLewG2+HvKAx0rRTsdA+DkSaCibWVkyIGTrP8QovuBvsF3OR0rFUGJibn+TIq8JKIfv1HCijkheGulvpiZqefH7iQKwX5FnZ/QXyFB3W0Bj07IwbclOO2Ku25P9XG9F2p1orefvkGJuQBBPtevTx9VRyaJVtHoSioWU0iWxPStop/Qc2JdGA6DSt0bVBxA49y58wTYmxQ0sc6dOtrX878JNODsbCULIxu+as3qIKOal6d8Hgel1KqAQg04zG+YL3EOza2iIn2Oo3HjRgKLtAXFT/GUAyAwKnsfcEAqB4W+SB0xZ8sjMF6vg75ywOavpWwG1M3Ia4xUtdR5sYYJcreSCk5Pt14HHKCqyZs2bZbBj8e9ebNmEo6R1z0tXW3BvWL7sYYyzrlm586dNG45j3942ZWEDLUoskQQMEDSlbFM29BXiORAh1qz5mfNX+Z95y6d1Z7/+U9YxGCFQBmC0UAEpnOnTrIBsZmWLV2mudexfXtr266togueowpIR06edl/zy8+SdiUPmHuGRsd4O/7Y46xVk2a2C3s6KvPh9CXfErCCXUj7JssUeCSSn6wHzH9sD9oBwAybJLRPAAW87jlDyhndtk1rDfeBulNBs6b6POuMR/CwDb02jEBEUWm5ffnN9zoBo3/woBPtl3Xr7ZNP5wYKTXqGnX/WGZZXL0uL2D8+/FhGHggRWgkPd9ShB1q3Th2kulSyu9x+WbfB/vPFNwIDIMZTjj/a8uvXVx0IAETDho0sp159K2jSTNfHkGXDhgKV1yDPWrZsYZu2bJJxmYEU4h6T0e2VlUF0eN+Y1DSiczUBCywqnqHOTyg7NKYnijuvjNfwlCjpLSpsBGpMLBwn6lKQu2UCKelKHoygXa1ieqqNEYAIXHRAFQY4YIAw2spVq1UMjgWKRick3r59O1u8aKE6TuGpPdVKDmNiQ3fCmPfBTmdl5eSptsCrr75qBx10sK1e87MSqyl3zkBs1qy5POu0AW1BKJaIEM9NJCK/UaMUiCDCwMFgoS15Voxh7p/2DIZ7tn4yaLSJVFZpsjFBlBSF/Gus2xHqGYREahaIM86hFJWW08hTWGjPTF+pSIRzulkQSJbPIimY4luWpkWEypuquSF52CK9Rx+VVZQp5KcNlxlRU2176AMUxNID7QNwoM2B4nB10A7Pth4HHm4/fvWpVVRSQK5QFaUpsNa6bRsbOvIa3eW4yy6x3WUV1rd/f33mhx8X2CGHHGrbduzQZGJs10lPV9syobp27WoLFi1UwRWketu2a6fFZvnKFVo4Fi1aZINPP806deqoKM/Sn36yz778XIZF86Ykrpday+YtNA4y0zOtfbv2AhRFhbts7a9rrXDHTi2YUKfqZdeTutbCpYv1+en/jOz1aLRPuORKtSu5O8yTGbN+S2NJ8TMy8uzsM49XhBGFtKefinz53DZ2/22327PPPqexuPhnTMNaVlrX6o62vP3q8BogIFb01d8YXa6U48mqHpXwhGtoLQ4++Ix7wJOvOb0FELHV7M8dRhr0QdaE3jcFz5yDCH53IPHctHX25stl9vSMD3TOwiVLbNq919nk6W3siAEVNmHEDrOiTnbdtffKQ3fP3eOsquEvNvuiHVZ8eORoJyhSAhLcfwez3seajR55kw0fGeSnrrz0KPv8q0DkL88ISctZlRV27ilmLW4PFc/8Hp1iBYjoZnOsQinLZittiX5ujNyfQZvftd4D37ELLr3Lrr2WksxmZ55xui1Y8KNNGh/+5mBsP/f8C7Zk2XIZFJyLUyMcNeLikoCJnPZ9/Q+0Rxcvtg2rVllDL2jcyuyhk8wGdBtkhvOSI/ZD0TazynfeCSDivEFmdc1O+nKxbV6zysxxVbrZ0GqzFoMcDZp5fTlmevk771gzynGcE95fEmjLwis9UApc9E5gOXYeZObqzeSf+5gpeSeMkaGD7MeoxnqAJ2kQmah6R0vJ3BZTdd0mFvIcdlu2ARy32Jd2wvf/MGswKCRrcHxgtiqGUV585x2Vqejxl0FWcUvoi3djAsbf7Bx73yqtcGG+DdoSP+sRljhE3ukXQER9+4Olr7lWtFrx7quitDTeujp1rA6GdLwEuRECDBkZcoik14SikmyYzG21T9xbACECEXWp1RC8+bLFYhSicOcOGTQwAzZs2KjxgKGDAwinBxKk7EHsX6yVGAUeVWdtZ8/EIHVjiffdC4yBrpyIhOHvRpyoTTjJAEkxadZV+9hHVZg2SoZjbLqoCvcv5Z1YL0BiKNHox5iVdzpSWqSwFEUAvDIvbaP8hBiZFsWlqEh7D69BU3KHJwau14gSOHMFKuUZhkgD/0LOXO3zsFc5VUp5KwCMvSRGFfWol6tq4e5Qjd2b4o/79TvuDMn9HDs7bk6BCH+NtvdIlNdBcBAnhkNMEGcN9wgJr3kyskeFnGrlNTUEfOrV073LyxydeU43pm29krHTuWTbxPwQRV+iQ9Hv1Yv0+Xn+jHIwo04Z75fzHZgpGpSIMKUaIyEjLA94BAYhDzTYUFxD3xHHmhLa4xzxtkiOWe87Jd67nDFjOI5Rv/8UXTB+L+d6no5yUysqZI9hkDOWGcN8BpuH1/k9yVTxHFtqRXBgwHsEDhuSZ1Ab0R/xs3qdHIfiEkUD2MMp3Kg5lZMtYFhUUqS5/dOK5YHeXidTjkciUNTH6Nqxk513xllWXhLU0bAHscGwLbFFAh22nu6FCAzzjWdhPjmIJ4eZuct4weFJe+II5j5ccteLLfpP7kU1Jvbd135ctNB++uknzWuuzXfyPTik99lnH0u7fvSImhdfe1uJpFwc4+jC886y5/422zp06CjJMRJaBh5xuJ34x6PsqusmiQaDFCWNxQX//e+wwfbZv5sNPKS/VVTtsY/nzbcly1fbUcccLVTzyy8/27jL0B7OtYImzUVpsrRMa1zQVF5jVIRYOzdv2WQFTRpb67atbcWK5cEjnZZhZaUhL4DG0QCJ4VMPx7CI0Wk8OPcUtPQ3CeVxPg/viJi/8aJ7pT/nOHoY3o1dfx3db0AEE47IQ5isgYYDoKiXnRM4zOmWAhGuroMHGulaEtUx6rt17aprUWDOVaUaN8qXDByeZj7HPXtCOIMlv3FTUWXoBzabZT8tl4wbYW08A61atbb1GzZqYqCe1LlL18D7Ly21vAb1Bfzg6HOPfIZ2dAoTA59JRZvwOs8OuGAyMZAUNszK1u+utMUipQ0hi8T4gpT3hmsoEjHoj3EdwbXtxOcye+L+r9VmbKNMKiYpfGG8aYAuQqbYPuSGIN0qz0tePauqQZovRCqgM6Wn0fZVQV4xI9w3Xj1RttKoaBqiYt37DrDPPnzPcnNz1KaMCZKrb7yj1mN/66QJ9v2PP9ofBh5tPQ/oZT8sWCBgAM2Oqs4sar+uWa0NjDaBH3rMVbXVsy4acLq+n0UMxQWABRsbBVvmz59vHTp3sk+/nKe8CqI2VG/nGlS9hVddWV4pCWQf50R9Au0AumCmPFWFJcWWlZNld90bCOJjRg63iooyASpyTR6f+Wxs7+hOzY0/883Gnnq2VdSkCSgBYOTtKqGQTV1xZvMbNrJbbvmrFqFvlwVPtyfI7pvWVdFBdOYXHBaTKii8ptU7/sQgdcoJRrjTUKhIxuGAAU1+rw/htCje/1M8zwsO4N2eHaxc9+onNyVXVfpk7JeiAn2/LJhuX339iV0y4ji7Y3oD22dAI7txxBZrlNnPpj/2kd6/cshRVrX+E5txa7gaQCJvRUltVMWZXxFEKBLRP1RQm/P6c7Zu/Srr3r2XXTs+FG77yz03W2n9DXbxjEP1NyDi8OK55nkTdewE22OrrMRCccUWW4OC1NYmsfr1mm3W+0T7HYhYsXyZ/em4o1KPvGLVGvvs86/trLPPtgcf9ASBZIuYxtupp5xsyz4O6/B5w4bZ2ZeHmiFnH3K0isO9msyLYHisMJviNdjcuM82O3CL2fHnD7OTLwyfv/Doo41KGMHPGo6U7Ks7IT3wRPTKx4WredGu3raACQILzosiouXJ915+hWt4pMsBpudMtDjDekf00eX9mGXN5x28vmN2x59DtW0/fKb2COwlK3s/y3LWRjqf34ffM+CctmHMxu++sUfg5A3+4mhr1qSpog+sWV6fJkRXQ+SBHAjPiUhFI6g6DWUjyopjNHGwZighGM93rPXgicKu4uRVljGgcUiQD8E+jSGBEw3DsVfvPopEcq7TclmHPYdGSnSiUQalRDyR+n5oUq5iFCk/GDzuDPqNWlT04mNcsVewhyeNFPYQjBRXFOR3gYXMTDlYMKClHBUdTm5AK/cBdURyuiJ7gHZVUTnEVWI9CAca7uBLtVekfmHcuvebZ+N9GaCqmRQTx6O8q54x0sf4bgc4Un4iHyJWs+ZnWmYd0ZLdMHSqUjI/gv1R1N5CB/ZmO5qEieVGXBALCXUQUiAiFhl0gMP5iuBwD55Yj4c4KiUqQTxW3Oa+vTK4kpEjFcvbxfuRPQkjUQAjobjlwCDl9Y9GuxvgPj6T13WKmYMBp5RxDb0XQYbGt9PwImjw63k+kCtgOSBQn3mVzfg7z+Dj8GEaAAAgAElEQVRMEmwMzY2Yj+oUNuWxQK2O8vl7F03071FRtwha2OdcIMDHK3Ygc4O+xM5JAgkABv1NbgrjHmc3z8x4dgq9KEpRgY15x716vg19H3I/YUpUB0cDUcCsLFW5LtldKifBytWrxHJo2rxZcFpnZoQcCEuzQ/r2t7LiUtmLzqJxpzjF6bw+GPYuNh82njNOmK+rV63S53gNBzdjwvOPkvNcCe0SbgkH44z14t33/64ieLQTbAtsUwAF7+FYTevQrk0NjTfjyaeluESZ7yMOHWBfzv/W7rjzLiXUDDzySIGAO266wa798y3yho0dd41krWhMiprcOGmCvfLyy9arxz52zBGH2H1PPCde/tzPv7DXXptt46+71oadf6btv093a9a8pVVUYMzsVn0DjBQ8yYTqUBJq07aVQmx45XjYrDrZtm3rVi2MwRPTSAOBhcxpOB6ecZDBQ7pHhM4mGsDDO+2JSYhHTyG7mOPATwxR8gvoYJ/8QX0heI8wcPkppweeI6o55+UJTITK1VVKgmEwqgAfxctKd2tgEBLq3auX7dy5w1auWClJVxZmSt2j7MTf+llSIjUrvpeQNcpD/fv310D+2yuv2q5dxTJyWdzYREhQJ0mHsDMgok3bdnr2wl2FolFRvTFEU0LhPYwOKDfJcJaiSnUIq1ZqsDBZBGbY5KQ0tUETzcPw8g6kp2szwyB1Pix8yQAisBw86xYroMxm3P91kMODDhJRO154FSyUpN8ecQ/x3AROLd68dMuql6UIFWCDzxK5IfzLTy3OUWKRfAh4rIAIkqq79TrQPnh7tvrXuXxMWCYyssbklhx62OH2869rpW7Vrn170fH+8+lnCisf0Lu3IgOtmjdXOBK1Bhb1aW8GHjXHmOMvlneBon4kW+8qKrS169YqksCzwnf8cfEieSGIDpG8dPrpZ9jCHxdYp/YdJZ+H/DE5OHmxYjba0Blp6Up8HzzigtoEaacNkcMxfIjG3FNPPuFTPrZ5tIhaByBxyVEnWSU8zU5dBCypJ1FUVGxdu3azM884S7UpZsyYIZoc4V+ojNSwcPk5ADSeVSTw8L7+eGsEE3sXmnM+u3uYk4XDvDoxIMINPmfMBLZPsByLwkZckFcLIsh34GhRHDbmL/IgtZt98ucv7eU5Zt8v/D2IOKlqu424wyyzYKA9NiskBgAiFiz/xPb1vd5zIX3NbGTWuYPZFaPNrp9k9jX3FajIqeOQwwbaYzPC9a648mj7dsFc67JvHbvurmb2zWdl9tXs4OpfWaeTleyosPRG+Tbg0v3tvi5/C/c+3+ym19paPQs0q9X/3GoXjL7Trr0uVFQjErFy+U924vHHpPi87/3jX7Z+IxKAq7TeLVy4wO679z5btGihHXTwwTZ16u16/et5H9uww47Wdcbdd5MNvzpEUTqiHU5uDvQdYoPtzVZiQzttJ8Osc47Z4Dyz61ebLTeza2+6yUbcHD7fLnp3wQkoJf0nJlh3xBEQW6ZHptnQdLM20JAoRp1l9u//Q9l7gGddnu/fZ8jeBMIOeysbKWgdgAvcigruhauOukeLgtVaZ1W0VYvW2dZa/VXrQkVBRVFB9pIdCHuEhJFBQt7jc9339eTRX//v/32/HBxJnvEd97zGeZ4XKWngSA6hqpauGCANo/3deH87nuC3SUR9dz7LpLojg8GdNi2cZOZxv5RL/poTgUPrS8wE6eHoV7gTcRHE8Og0rpsQeEiuxHRt2XPhPpgmThFKLl+T5ER0fbG5jjz8KCNwYgwYz6CuPhF4MTx8euDVWU0Q9gqTRwV6Gaoxe+TVoTDgotnL+A57lx9ueLKPsIfgMMDJo48xbvr066fvv/3Wro2RAVR10KDBZuxysJZiKLkcKfN4O3sDUIbmzc2Q4HBiskfz3cCz7AD1F2KEGEPNIq4RWsX9OVzY9xOuyb1hhLiCEoYM+xPVoFnLMThMiCMSPDE2MWaMvxghTE4y59qmUhMJ0V6Myx2MRj5QikXHOZwTkeCUJClBJYjkkZcSMj+h2jUGqDk9seYE67tL5nodClO2iY4Uz5IcZPSsSuaGAu1vW54gYHNPHmT1OiJmX8QCtcbniMqN2ADG+0wJkG32f8YFY8UDezwXEFrLymRlWT/yk/vFrrDAEzKqUbLexxPLF8/v8EfnirjNw+ueNUoOpjoawzNM3m/Og6FP2Hf5GyPWI/UWjIxZIHPsYru5Q2CvRalj7gHbAa6BFUOLWQ53IOw7sY6IY/k9C2XXjn3F2PIMl8HzoiNI34R5GKBaGOG0LzYVY8uCmJmZllVwAj+foT2ZW/QzthD3A4SMz7udSZ/xWewf2o32MhXOqCDqToSJXxw8aJ/FoTWOEEIAaWmJLATfBzHy3ezZ6tGzR4BX7d1rMKntW7aqWV6BVi1fYX0IIsUrpJugSk5OEPDJyLD1guejP7gv+pWxvWXrFrMl2rRuk8gmWVvHvue83BeCMnzfszq0Gfxk2n758mX2EyVVYJNkQWiP0tJSnIj2DRhYCxZRWvxKffLxx+rYoUQbN2+1wihM8vt/d59eeell3X3j1Zr06FOmGoATUdK6pUVBxpwzVpOf+ZMO/8Vhxja/6uJxeuH1t3TlVVfp3omTbFJSbbF7t6664ZqrApkYsmBamjUMjRAG+kErrkEqJy83VES2RXA7+rgh0kJj8XB8nsGDE0CDcUA8wTOig1EwYDCUtGtvEw9HFygP2QCLfhAJz82xBmcRI2KTm58XlIMyMm1RZmDTUE3zqbqZYuczo/pgyEi0adUq4Oeqq1TSrq2WLVtqnYQTYXK5aalaV7oeFoA5Sdx3zx49tG//Xu3atVPlO9E7aRApa8jWZRtKzVg3crNNsDBJ9+zZbYMQxaAff1yhbt17WXVv1K46de6idAw/vF2lqHPXLrZ5wSchop6bm6dvv5utnTt3Wfl1JgZt1qdPH5MMBcpE/yATyoZl6fcmTRJkdUjfDQcPhMrTLkWIylGT1BjZCsUJ4WlcfAXh5GSsiu/wARv650c/DvCl1DQr1kRtjIBT3K/8vFzjv9DuQOSM0FdTbdJqeOVMmCAZHDTZmaw4kk4CA7dJgT36g7GCTN8pY87TrBmfGt/mvPPOM1IiHvVxxx2v1m3baOrHH+v0M860StDwKVatXm1OJFUbcSaoHIlUXnqTNCO006csLn96ORJGKXhz/ljt3bfHnLRmxc2NLNW8BVkuCO/79emn04wYiwHftWs3g0Og7ABUCZK1VcDNo78D34P6K1999aXhMJ98JRTV4fjLgw8bxpU0KEIHFRSVm+Si+UnGmuo0/vLzlZ+To4pd5QbhyszP0yGH9jEo0/z58w3fOWzY4brwwgst83jPPfeqWbPm2rF9p33mtNNOs7n05ZdfqmfvXlq9ZrUq9lRYX809an6jhA4GXzJXghv1qK4XnkMuNbm2hGchHAplEzeGnnEi5kv/OtJj3QSqYeAGJ6I6rxF/+9hD9Xrr9bqEEzH7u+m6+OpRuv+5FoJA/fCpq9WkZKSef/Yz+/61V47QrG9mqFf3/jb+15et18ayNerVNfzN2F++boG69ZRWrZbateuiDm2CTtHixQvUrl0Hde8xUPf/IWBtbr/nWu3esUrfzPpCBXk4vw2qz++svn36KTVazjNmfaNsVevaBwLm+E8TgpNxzOEhe7FkzjaNHTvuZ07ESp0y+niT+GFzeX/qJ+rctZvejtKMv77xRr311r/UNiUQWG64b7IuHn+D/X5oSooGDh+u0y67TOfGTMK5I0bYsy1bEKBhHCVdumhgl/BscKtWL1xgUFKOw44erhMuuExnxu9fMmKENpeXa+nPvs+84GgoL9c6vt8gvdZPeqdcertaysovUp+h/RNO2JyvQ5ZkTFvpLs9SuK4BToSPC89qRGeibkuqORE7jmuekPklGzVgd3yeuMQ8cF7i8RK/4ERw4EjgRDygCZoW02Glq6KXizPrNrwTquO9HNt6moZN+FAnHjdaxc1ahFQ+hVgjNt4j0060DUZTI6zG2gcC8v4QQTS4UuQXYHSwxjlmm7WazDsOA/sEc439hv2EDC2GjxuXyfBbzoG4A0EAFP+sRkNuEBYxzHd1tcrWl5qRbHAnlHQwepLgI1ZMLdZCMgMiwpvMaI1Y9bCfhXpNxtOLkV2PSrKGslfhKLAvs4exRtNG8Mr4DgEuN/o9As+9e/TdYS4Os/E6EpaZSCKE0q4emQ78RGr+BAOa18lgeC0Ij/57MblkuEvQaQ9GtMNfLDofZXgTxPhIDOe6noUIQa6AxADu63xKg5YhzhIDnu404OzB7WMM0a+0jas+cV6w8sxT+pM2s59NUmxfWb92ncmpt23Xzr5LexW3aJEgtrsjY0iJWBSWfjKlyygLSjTexwT37vfrnNLkZzN4cDR8iUwbWR6Z+2ToV1pawglzVEKoWRWQAZ5pSybwe5aLa3mWyMRDjG8TapEljz36wTgXVkw2tKs7du4oWPDRM2pxjCSgbdGRxInA7vNnxAZgLmEPYhA7zMnfd2eYOUu7b92yxQJ99D08DK/Hhf1BZtB5OV5zzNuAPkSYpx5idWGBOTPuxNHfGPfYnswX9tuNmzepqFmzIH5z4IBWrlqp9u1KlNkkTTM++9zGzPnnn2+ODTazc4d8LnIfjshxeDpc2KrasMChHMr5sEGAT4PkoIaEOYpp6QadptxDxd49pjhJYADhpKaF+dq2dYvxb7Bfu3Tpak4sfWzBkE4d2zcQGb3vd/erzyG91aVzR5WuL9OoUaP18KOP6rFHH9G5Y8fqlNGjNbhPb30zZ55uv/MO3XTLbWrXqoUZ/hjo3/8wT1OmPK+/vvCCDhvUT3MXLtPUjz/R//zP27rpppt126236pNPPtbtN/3aiKQYtEBTTPe+4WAskIGUa4jMAHchwk+H7ttfbR6r1STYv98WVDoUjDANSkfyN9FzHAomDgOFRqCDKORVWbnHBgDwn5atUKEKDPb8wgIzOMHRWMEbYElGnAMzRy2MahUXNTOjjAWV+wrBuQbjj3DsLt9l5Gr7mZZqC/XePXtNapNJsnJ1qXr1OsQWltWrV9n3eS6+T8YDJ4LMC1KmdBYbNAY+jgQF7OrrKCoW6nds2rxVPXoeYqT0HTt3208gPA1WFTdFnbp0Ns9+67atNunpm/Xry1SQX6heh/Q29SC8zcBjqDcHi7bidXgDZC54BoxlIv8Qm/NyMoxEjyHs/AMcByL5GJ0XXBaZstFa/Ozj7+26ZGFGnwqGvKn++dc51neBmIYXHCBNYeGvN4eBdsBxCiQlYF2V5qiwAGZmZRo8jeq99DVt4ZwNL24E7phIO2MA0jn8BGRb6VcmMc/E616s66uZM40ATZSdzZ1JSNG5nLw8+zwLPwNj7px5xjthY4fE9eeXHT4kXXze2dq8eZMZ2yUdOxg5ql1JWzMmgB9ArEpLzVC7NsgSN9Gbrz+oO387xch0GemZlnFatXKFevXqqXlz52jdujVWHKi4ORCnav3u96H62et/fUGlZRv023uj5Ixjt91kIlgbbewLxpxhEIqM1HR71gVLl+oXw4ZaxIXjhx/mqlWr1hozZoz+/e9/W5GiXwwZas4XiyoFZXAucSKqaqq1YOECfd4qivsTofVKZF7UFEUnz0TgMDgMxaP+yRAXrxUX7OpweCXrJJgTjgQyr6eso26yVN2p0YHIOrJGD5VJbxyU5q8PqQKciCvHjtSEN9qZE/HAlaXKTDu60Ym4PDgRU175XEOGjtD0ae/ZnB9x7KmJ23j33Vc18d5QifP66ydq/PgQjSfrcMXl92jIkEaYkX9pQK8UHcxqopEjztAD97+SkL/k/Q1l63XdbeO0fPkCZeelqkVhiV56fqral7iIqrR40SL16RsKmiELuGbVSp1+8knmmLO5/vu99wEO67tYwOjjqVNNH71dasjM7I7FHDxhsiqSG5NaV19Pn66xI0cqr6hIT73yik48tfGZ+RzvXzFmjPaWl6vs/+X7fPbXEybo9vtjeD9e5Pvp03XrmDGqrg2M7VEXXqr7n3NiQ/gQa+c9v75YM9/7t37dXzKVVs9K+Tgis4ATgQPqxP5o6+/o0+hElKyKBQKh9kSy/gOhzl/iIN5+1dXx2s8FgsNNerLRiZgaT+xjk33Wf4/jcF7rIFV28PtnlZcbqu0afh5hiKSiZi47agaqKx0lQTTYrM24jcVLTaIXmdjaWnsdQxxBBtYi1mb2NIJGzEGkKVu3aqXSdaUGU2ANZZ8j04m2vZOYbW+KEo8YL5zH1AAzM23TL9+1s7EgWDTKHEOfDAfhfGjX833LnqSkmMFC1oC91OU8uZ6r6KAY5twE1OVYb93hYD/nXJwHB8OzCQ6rMsx+dEgs+0DBzP0IaTTY3sC5zCD9WW0Jh6o4Ft36CXUfotcREmRKTtEI9chwAjaTVJDO+yxZfjdB/E5NC0VnvSZFzDC4RCmvExDzKLpl5OH8pQVFKoRZTJ7V+rvGRDs888Q4suDFjz/aGHDOCf2YX5Bvz84z1NXU2rpC/8OdpJ2wMUwlMZLyPbpPe3BeJ5s7MZ7XHK7t2Xt3ZJ034lky2tHHkEWm4fyQ6Yi8A1decqUsr/PhToRlg3DGXOY28lv+mxPhNTgMZRBhVe7g+nPQtjYmYvDQsgb0XxKB3tW3krMZtA/jmXYEvu3qlfAaeJ7Bgwcb5p/56PLZNk/3N0KH2J83lK43dAR9xbhlzNLPfI4xbcXjIu/HspFxbBlqA6sM6e/YBti7nAfkA5kGqmUzn/ks7chrHDiLZFqQfN+9fad278JGLDGFSJ4JW4Z24L5xZtxxp9+sPliEV2HP1BAE3r/f4NGsJUWFRQaTYl3ivi1bgqO1bZs2bd2qzVu3aOOWzeYgwFvNygjlHMhotmrZWqNGjTKFLuwxYNfmRDz/lxe0p7JCt9x8kzqUtLP0+cOPPmYRkCef+KNBko7+5RGGrcLgu/3Ou3TTLbeqbctitWnRTBu37dDb//6Pvv/uWz322KO2AULg+Grm1xox/BgrnU309bbbbtWF48aqf9++VoAOTPeO7dvMswPiQ4cxWeAFEKXGgCWCjuJOUVFIWeGxkUIh0gGpA8fAoTS22MUCahiYdJYx2htQb9qvwqKmlqkwGdhIDKMoGF4hn3NeRn6M2GDIb9m0We3btjMnwiAetaEgXsiaBMWlpoUF2rhhg/2NCgBGMAODFBAR3qqaerVp0y4UD9u21Qi4li6rI1UcXutMLY3mReY8sBCvWPGjRa8wJMt3bbXORsp1y9btat+hs7Jz8izDQdG+3LwCcc/ZOblqW9JOqWmpBlfCOYIrULlnn3EpOrQvsX4hShMWdll0H+INix0E3dZtWlsmiKiYVc+mKI85EUGpg/NhZ2CcA6miXy67+mL95ZmXLAIGFCyQdaRjT8RoDeG9N1/+3vrV06NG/osKNMBykEBj8aA9eI+fZEWYHCh9kYpnsrC5opiAJ8xE4zmM/AzhkUrekSB/zDHHWPSBoirryzao34B+CV7EggULxPsY2G+//bbGnH22OaYTPmrkStx97NXmnKKCsW9vlc4440xzIhYsWqjf3uNljaXLx5+rpcuWasTIkQaHWrx0iZpbRmKHEaO+nOoqULRCsE5efu0rbTDHrsCUHNh0INovXbLI+Bvde3TT6lWkLw/qqWee1RuvvmIb5Nbt23Xz7b/7qbWU/FemdNzwI5WdnqF2rduqTctWplS1cesWgwzyjCeddJLJB1I4B3wjC+DChYtUWbHHCOXMH+O+1Naa8gPRkRf/+qK+7jBLXed00epukXzNozhk6eeF5xwD30gdaZTNxInwymWroxzU/dHroN5ASDzovbMDURcnYkanwE1wPHzTIyvMifh70yZaOD9AXWbPmq4rz2t0IiZduUnZab/UlGdDwaUrrz1es6dP05SXP9eQYcEZIPP3w+wvdOwJZyWM/zHjhujH5fN04/X36qrx99rnrr16hIpbdNJhh43Q6WcErgAOx/bta/TMg/epXfsu+ucHIWuL4zDrh1k66diT7e+yslKdfEpnlaqj3pvydx01JAgPfPzxVHOkTxzlZIDgRKxdvUqnnTTaHG026y+//kbzFy7SG2++aQWm7L5LS/WPV/+oGdPe14ovQ380jZXfrrhxogYec4yGjgjP+OSkSVpbWqq3X35ZEydP1pU3hKwFjgOGnzsU099/T3ecfpouuWeiDjvmGA2L3//jpEm23vL9E848U3+NGZGlc+dq6eLFOjtmLN597VU9cOkl6jqwv96YEzBt0z9+T/Nm/aATTjtNfQYNsuuNHtBBvTLLNaV96OdKONGhexs5Mzik7kTEsbW7aaBzo8pkXBZ7uEDQ/vxrKfK544mkZCfi0ujQvB8J1TsXFzfyLrBPyab59XZIV/QKlQZd/jV7yatmFHokNkEIjsaCQzQSF09yIAxGUh/EOshyYmBg6BjsKX6BdRUnItT8qbL9iaJgZA3ZR14fEeBwL+l52wOd98fe51wEi2xH+VPmLpl1fjKXMT4wMo3UnWR8udHsUBSej6AS6yaOhHE2oiys8RcyM+2c5kBgoKEcBXkbUZC6OruW8+bMaWje3EQ9/KDd2EM5FwZxguwbI/8GrcKJQEo8FkNlDrmTkXDQ4jM48ZbzGgQmVjo2rL3j5AmWRd6KZTqSjGznVtJunMsyEBHqZI4hRzRsjfQcpWw9g0HkH7QCnMiQYQ/fSeZncD0MZYxDg+3GaD39Q7+vWbvWgnj0peP12ZfoMwxMDiC/zj90w9kMzii1ThthW/iz8R3P0DDOHDrnkCa/P4cscV2HT/EZXmccYj+xv2KLmbpWhOs4/8ERHcnKW96mzl9IJmqbE+GOgvEYD9qYZ4+qPxAcas9C0Z5e/4NxYhAzK6wbECrGBfHigSbbHtZL58/wWcYRmTj61IVqcCawvWizAQMGGCzH+r+WOlZhL6GfrK9iQUL2zWVLlxpiATvMoU08C+3mqkkuSsNnOJeVF0CQJjcnoWxm84U2zcs3iDaQc+6HwCf2w+Ytm22NwNEhsIkAS/WefSbGwn4MHxnjHfuWazOOPBDhmRCugU3NmIALW30gKF3ieMLrIquC7WXPHJ09xsve/fvNeVizdp02b9tqDlB+fq5aFBXqQC0Fgw9YsBEbmntAqAXeaEq/Poc2AGW6+MLz9cUXX6hdm1Yq27hFS39cob88/5zmzP5eDz/6uF568QVN+ctz5ljgRABnatMiEF4wRv/nnffMiXj88cfMwBw//kpddvnl+s3dd2vIL4bo8suvUL8+fUy15rZf32AOA7h2Ku5iLGLIYhhitFKfgQrDdAYZBDIRGOM0Lh3JQGARsvRoTk74HgV4kOQ6eNAGHI3MfxZEIsAQSCmkQQMQAWIQ0dHFLVtYZ/GdZT8ut/Rhx06dVdS8SBvLyrR21Sr179PXyHT79++zlDGdY9hV2PZV+62Q3g48xyoUjwrMiaCDkGrDAdpfVat2JR1ssCCdBhkY7WugS8Cgyso2mGPRvFlTOx/PsrFsg/0cf0e6XngoKBWhzlFRuVdZ2XlKz8hS6zYlVqyPCs1trGZEK4PUoH1cur7UtIfJhMCpAO7DhB42bJg5UAw+7h/4GZPEJnBNtVUlpz+Ni2H4wnqlN5Fu+c3tuvPGWyzbQcQf4jJFsoDq4FQwgHEgxl3E9u0haLcmq/X3F740gxWPnslnqbhUCvHggaeqV48etnjhqDIeeB8jGkz+lq07DIvnNT+Y4PQ/z4ATdMIJJ9ikobYD9RV4nfY6cuSJevufr6mhSahyTvsfeuih9p5XWsXr5m/UB4DAcSARxwJz0iknG5m9orzSjG94J999/53umXRfYmO8+JILjRSFE8E9L1+xXK++8BuNPPk6GyPFxS31z5eDhOfjT5Zb5CIzPTjHzZo2U0m7dpYBKl231hwIJHGZF7++9arENf752v9YG4+7GFQ7h2M+Qvh/6IhBRs4uyCtQdkamMlPT1ZbK102bWeakuu6ADulzqKZOnWqOU69evbVp02brM9px/foN2lO5VxdddLEt0GRzIIWTSdldWWFZFTISfP7L7K8C/MNJ0tj6EdJ0deug0/p8XUwtuBMBJ6IoCdPUNRK/30gyu3zI4EScLf1BdyXe9KrVOBFNF1dY9Pmhz6Q35krzN8ZMxFfTdeWpI/Xcn6Vh/aQrSSK0OC7hRJBN+PaT6Zryt+BErFg2V+eePtiuMeLkM/XEE6GS6933jNc7772uW66nkNNEew0nYtasGSb7+uzzkWNx+gjN+mqG1T+479FXdPqYi20N6TX6GO3eU6mzRgzXq0+EuhDXXjXCan188EEA7b/6ytO6/fbfmS3yu/sfsGqqHDgRcCJGH39c4PZgdFVV6fU33rSs2K233aarrmocF3xn2nvv6cGbbtKe8uBMVJdLN0ycqKsip6Ekchp4b8yll9r6t7m0VP95+WVhiv/xlVcS0KchqSnafFC6ZeJE3fJfvj9r3Tq1R2hj+nSdN3KkQKPfPXmyLomOyZAmKbp60kSNvzdkcHo1a2bZjd79+2vSE08oI016/I6blb9mgaa0Cd1bGVFJ5kgkE7R5E8M+ZgVwIpq+VRGMf4fCRRQcTgQHjsQEz9BB5IfzP+lkvRWp4DgRO78tbiR6g7J0WePoRPy6OCiXPTnzZj345W91+LDD1b5tJ1vzWCeS/7tB5AanR7l//hOxBNYCCn6akk7ER2Nccj6cAuCnjGQ2e6rqsu6wR/EecIqc7GB4s8ZgxLj8thvlBFs8CopRw97HOonoBmpOBtPFgIsEW1fK4VlNbSpJldBJlw7t4T2PbHv2wTDo8XueteDeMDTdCeCe3OBzuBTXs0JkeXm2RxrG3guQRWx5opBcNFwT9TRiNiABZQI2Q7Q3Em7NFolGvGeM+NsNUycSk+FgD3QVKPqEz9hzRqUhk7k1PHuDZaf3RuJ44hqRKM0YQPbX4PU3df4AACAASURBVD6xoGAy/wDbAti0Y+n9HthrOL/r7WMc8n1XWGSfMMgXXIEov49DFhAEjSRjdx49Q+EkcFPfIbOO/DBOa6xf4Qay8zq4Vw6Pnrsx7Y4E/e19h1HvMCzLEsUxYP0e283hY56pSSbu2ibmClqRFI+TY7D2mFWwjMPBgwnIuWcGbM5EBSRsNMvQuOOYVDzRs4LGr4GofuCAGfJOePbgMvs/QULmFG3gmQif04H3Ghx++IrLly0zxzrU+eoTnM5oN5pTlZMTZIdjQTd3esxxSk9LBLTdWSPgin34w7y5ZhNwPzwX9b+ct4r9ZjC8lFSrLYWdyx5s8y1yMLCFeQ1H0MnT/hmCrFQ3B2INYRtHxBRKm1AksxFatXX7Nnu2mroDJuSyYeMm1dzfysZFxqQtat0C1FCKrVs4XTggdGX//gPUs6S9Uv715psNQ4cN09FHHqFO7dtq1ZpSnXDiKD319DNauGCBNWQgcjTo+GNHWiN5JsKciIYGw/ktX7la46+4XJ9+8okNWsp9syoaVEiyhe/2227TZ9Om6U9PPq4Wxc1twoC1J7uxZfNmM75NlWH/PmORB0nWdM1fsMjgJDQOjUbj0PB46yyODBDe43xedMmrZ+J0AKsBj27V/FqGegom6ZUWvstkZtCQyejavZvate9gcCaMe6pzN9TVm4wrWH2i5o4RBHLDucCyGw+itsbUeRx2xXvffvudjjjyGA0cdJh5l1s2b9K6dWttoc3NzdHgwYPMMUHSdMd2Mg4ZNiCAFEEmv2Ei7ETppUf3G5yISt84JdU1B9SmbXu179DJZHPJRFAfAngWI4RNifQ4WDcw8Lt2lduEIPqM8c6zsphzbdoTEjMKSFzXSW2WRtxbqd9Outvu4brLr7QsE140nBacxYaGFCN207aoUJ19vku9EF12J8INyCw9OOEvtihBomdjou2Q8zVHbMcOc9yccEf77q+uVnZugTlhOAqmILB/fyLlz+QfMWKEOSazZ8+2zAWQHKJ4vfsO0mefvq9du3dpX1VII44ePdr6DKgOBtXRRx1txjX3b2pWbG41NUZEIvLL+Jk3b57aty/RwkWLLDL/2t8bi8ycceYpFmWa+mEsdPATAoATBhy3Ib399laDDXXq0MmcMPDSq9esUvPmzZSRnqrNm8qMn7Jr1w5dfvWFuv/eh3TP7xznEyzt39z7utWeCKoOa20u7KnYY6Ttgf0GKC8rW/sq9hohnkzMwCGH2SJCZVIWUaCK8Gu+//77gMXcuEmHDztCc+b8YOcCJsHm9o9//MPgcRTdweMEZvGFUWt/5kREg+/qrEYn4tC0wJ5dsjsC4N2J6J/WmMGIhp590HX6vdidgiOBpOsE/T5cM6na2UO3SG8skuZv/pkTMUQa9pF05dVSSsZI/SVyIsyJmD49AWeaPWO6rjxxpPJ6SXvrGwnaz73wgJ565oGfOhHXBofBnIhIrL72vBGa9fUM7W+WrdemfKShQ46xjNfrU/+jdNUpUzW6cXyorHrPby/Tjl3r9OyzwQGBQP3dd9/afL7jzjuTJF7HaNWK5TphJFmEQLrFSFqybLl+mDdfJdXb1LJjF4299iaNPPk0lcSihQYVuuJizXz73yKYdk2SEzEkO0Vj8qVnooQpfIijjj7axn5WntR/2DEacmTIWvSNG/xl/wcnwqFOOBGLvwi4tJZduuiMmI04uWtXdejcQc9OC8+5YuFcffnRf/TDrC80Z+aMBD9iTK50Vyg7o3lBsVUDkYnlANKEQQ+33qcPQ8j5Cq7c9IY077vwlQB4azxwJNbVBSK1ZxPma4A2fhs9VV+W/Px5UmHToFpwqV62nzgRfyudor6H9lVWRo5lOS3Sn1Sd2GFNbni4Ao4bULbTxtoPREIzssI5cAzZV6lDgAHDmrO7YrdBXYhKI3TAeoSYBoE9KghX7a+yPZE1ivWLdY5MvEckTQ8+Gorcj1cv7wIPC0OSQngYn/G/Z0/8bze4HGtuEeVo6JGdSJCtY9YAY82IrXv2JBwQ44XFzIOpP8VzeG0AfhINNaM9krVtL0CZydWD3MmJ3WkwnYix958JJy0+iytNBU5KgJs5SdskNiPsx7MMlm012yLwBLzfvEga17EMfSxy16ZdiXZuD/wUh0V5hsazM+akJSlvuVHKCHBoD7YGfce5yYbTX2HvbWLGrMvzusPmXA1sD5NUN75LbqKOhxuv3D9BSdqB7A99hVPBWMEWM0fCxGFSEvUAgo2RZvaPc3rckXTHwoRkamuNHI+T5GpPtJ/xICJszTMGybU8rI/i4ZmkxGuRqxBgainByaH2k9VcCIULPaNg4zLWSnE1M4d58Xl39vjdOTT2uit0Rdw+z0gQkwg6z8dehv3o8sTJToNzGrwPUc7cXV5ujidjAFQE9irti/FtUDMUngoLrd2xGXid/sTwr9wHB3aXzUnP2MGBIgvxzaxZthaz1u/ctcuyE9i92B/UR6HdczOyVNK2XYJjZBQAaioVFiZEANyBYF3AYTVVtoYGg8WZKmVhYUCI1CMGFCBvBv1qkqJ1peu0eNlSTbsqOA4cLW6bodSMdEPZHKjep+FHH2lVuck8wKuAa0v7nTDsSKUgzfT2W//SzTfdqI4lbbW+bLMe++MT5jHecevN5omXdGivmd98p2FDBqu0dJ3uuOtu3XzLbTp3zJkGabnlVsqQpujk0aNsElPobPoXX2jE8OH2eZyJRx57zLwfMhOnnjxal154vmHgWVypxAvUhTLabqTTyRzAZT77fIZatGhpHULHmvZ1lJ/yxnCtXrIRAW7UYCkijGW0/zt06GgDk0HDdyG/8rc5G9GLY1BggBI58NoJVFKGmJZizlLTkLY08tABy3KAl2RxR7KVUvbHH3espZwYSOb0bNmm8y+6xIhvwAJK160zIx5CK+cDYgS0a+eO7dpYBs4t0+4ZZwQDj4xMZfm2oCaRlW1OxNZtyOE2UU5ugTp17qqUJmnai25vq9ZGDoeQlZ6RbpkIY9yX7zYoFGQsMHYQvDZtLLPF03SBd5cb6Q+CMIfrUeMM7di2RapHXi4Y7zw/fAQyEPX1DVaRG2OYKtkQm88c66zJRsehEWwcdu+Jt082h4xn5blQp6I9GaAMcCaUEX+aSO07dlbdwRSDb3kKmIWFSQbsiv7EcyeT4OoWZBvI7DRr2U5lpSvV76EksL0rwvykslrAIT78+z+pdavWphxFNgzi88ZNZcbNYPF++AnX73eLVzrzzKtsIv77bYdCEU51pmaSnFLUrZz/AynQDDPiqVAdsloyGNvWLZvU0FCvi8cHo+6sU6+zzeXPU87Tzde/EzCyuTnavY/Ubq2eff4lHXHkELNVWExbNm+hUSecqEN79la71m2MtI0DlFOQr4WLF1n/4YT36dPXogiMfTDXixYt1vHHnaB//OMN4+P45kG7UhOjsGmhiFbQ90tbLGvsTjINnpGI3d4zEia8mvCSOT4epFgiITgRXnbg584D1AtgTZLuzwtehjkRnrWI0eqH7viZEzF9uq48a6SeO6zRiWjIOF4vPBvqSFw7PnIiXgqcCNSMrhw3UkOOlmbPb3Qinn3h93rymd+bE3H1+FC44FqciM9n6PAjhuvZl4KBfMW1J+iHDwJUynkZiRX4Z7+88OwkUS7CORauwgRs9KdOxFm2jpx0/HHmrLPxvfXufywA4Ef7vO3aFUt3jBw+XE+8955tYjgSIwpC4bSrH5uo8beEbABOBMfm6iD9+uhLP+UqJN9q/+hEXPJfnAjW8temewns//6kF40YoeVfztCoSy7VnZOf/gk/hDX08Ttv1sz3/60xJdJdQNq+DU4E+b+gKyW1pILdz+WBXfGLuMTPCh3iSHh5iKscJhfRhuvO7phwIrw2hH3fx5wvUXnS2KZviIzXhltrDVrCPoAMc9u2JaYOiBPh5Fzu06AjRCqpMWR1alBiagg/kw5anyw25GKDB0RVO9ZWnAgPerVp28bW67///e+27jMH2Ufmzp2r0aNGqXu37rbOMX+teFXnzvY3a6LVqYjOTbIByBoTJLhBQAfufDJsx6Q4o4GeLD3rsB3HmVuElSPJ0GcNZh/GaIIMzj5ivL3CwkRhOOMoVFUlJFJpG4icXhEXo8aVYDwrkeA/RBUfb+tExiFJ99/vyb/jze4yqg534nmSjXCLoBPljzKirKuezeBcoCLIWhuJubZWg4f8woJsmVGK1rkvxhWABBvVj0IThQKBboNgINceqA3wtYYGW3NX/Pij7f8BtlujrMwscwqxV7yQn8PUmNvAiVx10gxB2jVK9jqsx3knFLP9uRNB23kGjXHl6lOsL9go2FS0CTZUMhSL17m/9aWl9n0+gyNDH3ux3kS2xGttxGxMYk7ETFDC0Y7ZIu9XdxASlcd9HkVoE22bPMccEuXKWpwnmWPyE15FzETwfZf9NwEdygw0bx5ECOLYToYkYUf4s3N9AsrsnXye8zvvwB0d2pCD7+Co0He0M9fhOxCVPbPDvfL5Ll27msNAAULujc/heNhYiVL8cGVox+6duqhDSfsA4YrzjmthI3MPfk4fO6bMWVFh18d+cKGAZK4G36ewHVmaXRXlmv3DbM27Ew2/cLSf9J0hdHJyslRcVKCmBflml5rEdUaWdmwPCoqMw5Rvvvm64b6JE7Vo4QIN7NNTC5et1IsvvaJ/vfmmPpn6kQYe2l2zFyzVi6+8pg/ff0//evMNjR13vs4+d2ysFpyiTz6eathyohJYfuB8zz7nHF1z1dU6YtgwffX1TB1/wgm67LLLdOGFF+iU0aP0qysvt0UI45nJTJQEoxongArYdC5RFqr6bt+J7FkwYOkAdxxofDco+Z2BgKHu0q4stEBQ+C4LqmdVWrVpnYC0QArjYJI6NpAJ8u2335qnlZebrXVrVqmmqsomuqltVFfbQo7zw8Tr3buXFswPO91pp51qC8HChQvtM2QMSko6aPuOXVFhKc9I5fPmzjXjEVlYiLRkIigcBoSHTaR5syLt2klthnwdqN4TJ3q2QbuA9xCZJyNR1KxYLVq2tjoE3Xv0NAdoV/kuw1OGAkWbzThH/hT4F46Yyd+Wh0gL12VzxJHAiQiSeyEqwMTetHGD0lIOGmYR6U82FmpekOEgw4MxC2QKB6J1m7ZGuBlxIpae79D+E9xAiATefdOjpm71+J+RSg0G90vPTFHdgXobpExY2gDHccTI47Rm/Ubtr6oxiJWrXtAXFDHE6GXD//zzz61/ly5dYhmHESOG64ijRmrXzk3q88BRjdv6/9GJKNMF436nwvx8gwY98OhN9p0brpiojKx0U1mY/PyV8Tweymw8bfjNiyhU64ZbbtDTf0wmoAbrZ8n8DGurDRvKDNJEGwNh27Fju9V+2L9/r351UyC+3nPnnyxLgCOI41ZQ1NQMjx3lu/TX1wJO+oILz7XJTSE7hAjgQtTXHrDIxaD+A42XUbpxvVq1bm1QLowUrnvaaaeb0sM///lP/fa3EzRs6OHWdxDNvvvuOw0cOFBXX321vpv9vb6a+ZXmL1ygD/d9FB6TLiUy7CJK+GiNj24fycwK/VozJ7YVcvuRm21vPBbbzg26ZH9rvNQqb4tWJYDqUt4bEQfP0FolPfQP6Y3Z0sylYczOxokYPVLjCqQ+v5AmfCcddeE5evqJkDW69tLoRLwa4EwJJ6KrNHuNNL80GH/uRNxw/b26fnyAVFmxuW9m6PBhjU7EteeO0MwVoWLpm2/+oN49+mvJikV64Il7rUI2R/6BED5fv3a9evTsryf+HCBTZ599lpYuXmRcn9vvaMxEjDnrLOPCnH7S6FCcDEWzKS/q7HPP0cVjQyGNX10czG0ciWZZ0hV3TtQ1EXo0buAArV6w4CdORL8hmUrXAR1c3VTzdqEGJ3383nt64DeXqHpfua6mqN5tweFwJ+KqiRN1XRKcCeOTCPP8+P23X31VH770Uiyj11iXbt6CBabWZPXDcqXDjhyuwUcco1HnX5bImpzct6varlijKdlSaUhSa1ayE+H8CLIRPiZ8uuFEPCft2if9OQ4f/2EcCJyIB6Q3xo21l8k+PLw7wuK8eHCZ1L9kvvYqz5wGDi9g6H8XvdTL1n72IDKuRYXNjNNnOHv2H/T+I4Tm5/ANzpdMsGZN2rdnr81R1mYcFIxcDDLWUaKTJseanqb3P/jAsqLscS4cQpQSw7Fvn74WmHJjBgfDJF5zc+37HrX2/YnXnGxJYAZD1DMATqR1lSaP/LKvOufBzhf5AU6U5dksEh9hTN4G7JcYTonzROfKpFojsdUq40ZjlddQfsKhoC0cSpQsz+r8B7unSLxOblt3gBxH/3NCu8GOokPH7x495/4tUxELx2IEuRNOtJk9kSgzkWM+S4YHHiEBOOPzOTwwQl3csDN+RPyPfYAtAQwUgx5Hg3vgnLwOwgOn0qEtOFpUjnaj1p0Lzo2x27SgwJwgh6658cq9GS+gujqRbXHiu9tAXBteAPYR33MZd4el8Trf9/ZxaWDa2g1p4DzuMDMn7LOxqK9F7WPNkQS52bNBsf3pd89GOVfD+zVZ+tUCpbECtitsOYTJuTw+zp2PwX0afC5mpZLHDX1sZPIoYeoyr8F2CEpe7oAnQ9B+Du1j7PJdH//YpbSTS9tyj9gcztn0NcnbDzgc53Q+qI2rIrieO40DxHvYjNwnGUkfF/BlGMO9u/UwJ4LveyFi2o81IFmhyR0hv38+Q3sSFGX9CvXOmlh/o8QEzGlv1X4jUi9YvNAqU1PYd/uunbY21RyoNYh1z+5dtGrFj+ZMYSPs2LZdL/QKCpXXrBqvlPbt2jQwsPv37q5unUr07idfBPJLgzSgd1cNOrSbnv9HUDIxHgDynpFQFjCcadF7TdXdN9+of73zvlaXliYINBNuv0OfzfhcX82aFQqNNWmie+66XceOGG5kbiLzzo+gEdatXRPSQC2KreMGDBysNu3a6/vv5xjJjEWTQcDgd7a9e2QMDAxNl0oj3UuKqMH0uMPi4d4ZE7p1mzbmlXNdL//NQtCpS1eT2cwG6lS1T6o/oD2VoVofHUlUn8lLFgVOAxO2pH2JpZeJXoB3dGOXmg6oJx199PAgJ3uwXl9/PdMWFJjvOAlIfKLKlJ1NhcOAzQTqBBbWpM+aBEIYhuSu8gpVVO7ToMFDtK60zDgX3br3tEwENQ/SMtK1ZOkSi9LjSXI/RDLJHBxxxBEWUVm3dq0t4jgSLHQMKuqA4FC0bdc2SIzVhsI7kE8LcrKEcmGTFFLFQd7V1AYOhDoYtC0OBPhbFrujjg2C8W+88pX27K3UlddR6clDiE11983Pau+eCj39AgTGvXrx6aD1SIE50m0cqFsBYTvsF4crO7+pEcrZRJls9GOQqKs3BwISMzAcogwjTwxE1WuuuFQjjztJ33zzmZ78a6Mkq/Z5gQMHQ/PpYK1cd+1Tys/JNcm+RycH42PCzY8qryBXP674US/9I+j5h+N/OxIXXPSQOT/HjBhuHJQZM2ZoyYJvdNP19+nJZ/6Q+OZH79L/EBdTwuKU0mBOXLNmTdWyZbG+nfWNlEJKN93GGg4UEUwKv1XXHjD5NYrmIdtKP65cucrS2IX5hQZpmvnVVyrfsUunnnyK4bDnzp9rTgQYUCBMZI5QZ7rgggv03nvv6bnnntfpp51hKUqccNqUNYEsRpt2bS3tupxFhE00tYkWpkRckTsRMavQrk+ZNlYHRxEnomZLbCNXX3Ingi7y7zpMhS/FLml1V2Pf4Ei8oXEar6gHGqVj3/9BuuYh6YlXXtE5EU4z7hcDtBy50Wwp/5AivfjXaerRMxJ6h3fQnsryAGc6PMmJ6CzNXtfoRLzwwiQ9+MwTlolIOBHRAbE6ETETcfPlZ2nq3A/tWf9w3xSdcfpFgag89hht2rhaBapUyoEGtSvpoo1r16hX7/56490QaPjj44/pkUceMYhoMicC7kRdzQy1L7nTnAjWgWf+8oJpg09+OhSae/S+X+vNVydLUZXpN8+/kpBj/SWp7PJyXfvsRI2/JjgGw45qpfqF23TYUcP17Pshk3Dz1Wdp5qf/tt8feOo/CXL1kNwU8wgundDoRDivgc86JwJS9djBg63+BJpZzNjWXbpo25o1unnyZB3at4+WLVmsydffqJSMIBv77KeRS3LyCNVNm2FOxMboRHiigbq/3ZKciMoXg78a8itSeqwi7U4Ebtbp8b1eXqzw7J86EdSFwGHww+uO+GurZnTXFa+dpzZt2mpg/4G2P2C8sae4FHXz5i3M0OXw6LkZsU7Y9Z+o0bhCU6xJQNZ6yaLFNp+ABrZp29agEazNRHTNyM7K0jezvtFc5lubNhaAQoUFh549jnMAZ+J3XsMAZS8i2sh6yLkZe07y5PXOXbpaMI5zG/k3Bt8wzlw602tBmMEd5U5/XtnZISQYOEY0NcU61uqAUcehcLlOw4WjpuSqOTHgxvnJ1lv2JkKZvGApeycGrePtzcCHnxHb1Iweis7FwmX/K9JMtDlGq73Wg+Puuc9k6doEfAk7xKsnxz5jn8R2wNkz9cLsbPU59FALvNCe3Dvrn4u4EMxxGVscD4JMntXBaHe4EMYYNQC4R/YG+mj50mUWYDQYdlaW2SvYQEhvcrixj1NB0K955EJgM1hGpaDA+hXHHri4R/O98jZjgc/Sz1wfYjU2jisImWMbod88k9tF9K07Ed5WPBPjz7kgvG4EZjJw0RlzmVXntnj1b8/OeSbEoWnWL9E5xH6grsr+vXttDNj4ilXKXaUr2KPB2bRqz3EcenE55pNlsoBCRZUj5ygY2iQ66p7dwZHHVnQooXEyYlaO8/DM9LP3J23l/UlkH0gU9+lqV4ZOser09TZHeZ8+pW1BhSDbSn/w37MT2GPbgMjFUgbmxEgmiMNcMegZ6mpwTRpS1LplK3NS3LnFucSJ4LrcZ1C9DFL4zo3iNStnZjWgmti9cE4EhLCL0Y7Kzs3W6nVrtWDxIrUtaavKfXuMR4l9gQPcpnVLrVy5TH0PPVQ37A2BVTu8zlO1lHLTVZc0gIvPyUhRSZs2lmKpO0hNg0q1b9XcjNh1ZZvUkJpm5C6Iw3v3Q+LIVXZuvhF8WVhbFLdQWjoFK/aq0mo6pBsLvCCfyPYBLVy00Ba+tm1aG4GXgYkKEQMLPDjvQS6FzGkVBPPzbLHEAO/R6xCVlW0yo909L2ugmHbC6DH1iKje5I4EnQrjvYqUYXZg9dOJnsFwmTomDg2PIWaLrqStmzcboQbjOTMtRbU1VTaQWFCIJANlsnoFmZm2gPft11dDjzhCpWvXmhPhacMmkFiapKlv3/5hQ0htYqRpMgS/+MUQ5eZka8MGJMT2aceObSb1Crl806aw4KBSVFUZBh9seAzK3LxC7dy1Wy1atjHjumu3HjqYgqZ0U408abQ2rFltg9GlzbZt225GPs5Xr549omrRCjNaIXeTRttg8qdd7B47depoiwYGJ4Sawtxspehg0ClPyzBZVzIQt0z5gx6/6rf2WrduPUy2DGUoshQYv/TXmPNQo0k22JPDimE8Pv3IU7rhjlulVq01+abbLeNRQfaktk4ZWbmqU6r6DRik448/3iYo7TX4sMHmVJDFYQPAGWtaHCR3NTRc465jpYcejoO+3ke9W63J9xRe+9U1r6kJVbCVoqeev95eu+q8PyivaZ5tdM+94iYL77icS6MVfMmlU8w4wFjfXVFpBnm3zt117pnnauiR/fXlpz/ozTff1MBBg20MVeyutIVoxcofzWlLTYV30ELrN5Rq+/at6tata3AiamptLFAccT2F8TJQismweiBbt26zubd48RKTcuzVo6fVeslIS9eA/gOssvmKVSssaomTiyP5ySef6rDDhpjcLYvdP//5plavWmMF6CCpg8umpgaLE/A4HFLUnWgDDF9quOjgQc0dEJ2JpLXFGs2TTy716n4b74UCwMGJ8DIi3oTOh2gq5V4TXnxS4eTmRPjnn5R210mDP5NademiTxYEZSSO2V9N16ayDRp81DEqKQm4+BemTNIzTwYy/BTgTL8YYepE1503UkPaSbNrGuFMOBHP/OY+XX/nRI2/NRjinsVo16GLPpgWyNGoLk37/H09/Mdb1bFdB039YIW9zlrw2Wf/o4KCIrVr205t2/XQkUODGfzmv39Qjx6D7HekWjmS1ZnciWhR/GuDz7C+/efDj7Rp82Z9Ou2zhBTs7K+na+ncxRr2y1+q56BwvtlfTNevRo80HsGoMZfq/icCbGn27Oma8dY7mvHR+/pgYbh37vEfL72kUaedpqLmzRNtN6QwOBGjLrpU908J36edpr7zjl6aPFljL71Uj0c41IbSUn36n/8YybBtly5atnCh7jjtNJ106aX6ffzMq08/rS2rVmnI8cdpxCkhu3Zyn65qu2ONpuyVNsbkEk7EtiSU0UW5UmV8z4cS2QovIhf9JxEbTDgREfE1o2nwQqh2jvNpzxudiOd0jZZH9vaWqEP8wIwAWXut9C8GeWWeUUiOPYGoG/2AwWEGEhs6cI0IX3KSLIYLayvGpFVfJuofDSwImVs3h2JPiHg4rIS1GWMLQwPD4L3339MPc+fad1FhQdiBdYS9Cm4cARYcBgxLM07i3ueQG9ZrV4exzxUU2p7C82CgJhvfBI3c4MLQ82fDGcDg4n0rXhaLrDmm3dWXMPKcuMx5uH8OcwS8VgN8x1hxmn2VSD7fw+Dj/BY5xlGI0pee4fFqywaTgdxcVWVYdHMsYkQbg5JrWmSeehSZmRZAIpCE4cPnnGfBORyGZoZxzCBxv2Z4UlOipsach00bN9o1gQRRk4GgH5nxyopKy+RwTQRMQsYh1IbA8MNJcIgLDiBQFbL57KWch/WUmkP0GcIiVgeEelik7BpCJJ3xgVMAfNzaMvJv6GscGXd6nPNh8KJYuMyleEGCuBPEOez82ElRRcgdAzeUHfrGWHfjlrHu7gLN1wAAIABJREFU/AmXgiUCHYRkAjTSjuQxUE09p9ww5iNcyaV6uV836Llf69Mow2uOeSSNc+/YkR7MxSbxzJXzG5znyuesr031KjgO7mDYvUVpWasdkpOjzbFGhPGQMjPN1vRAtMHJsrLMtvFsDTYefcTzMH+smF/klfjju+NgggkRCoZNZ0iajAz7Dvs/GUZqoXAdxo/LwR7ap6/Z2ps2b7JsE87JgoULjQiNk8PnWG8YJzpQb+gIzsmYp+gwCAyT741QNdYFz8pxP9z38FaRcCbpk3W5xtlDPbKqukrdevYQaqWbtm62zAN1k7bt3K66g0FNjABHbl6OwcxRZsIOfab1nxr7P9mJePrBCQ0oMHVs386q8lbs3hXJpdWG9yflwWDLMM1lKjei2Z+jgsIi5eQVKhVjpgFyTIa9Z/rmqWGxhQfAxRsaIHIAGco17gONwUSlXgTOCsZm1y6dzUBcXxq4BBw0SrPmxWqSlqnS0g3WqR7RcIKMy5t5lT4a36U/aeCOnTupsKiZqZ2YgUsUPabq6BCXVcOhYSKHCdLENHHJRHTv1lmLF85VfV3gWaAWhVIUG7FpBUcpNAyy/gMG2N8Y387spwhcRnq2ipo114/Ll1tdCEi6XTp3VseOoR7EwgXzrZ1qaqqsdgSbAI4WmxTk4uy0sPHjRBQ2baZt23dpQ9kmNWve0rIQKDRV1dZa/wwYNFBr1601qTAGL1EVq5XAhgDWDsJO2QYtX7ZUzZoXhYyEaYLX2kKA5C4TlEnMopqZkaacjFTDg/K8RLGZhECkbp4SwMd/ufkhU7SijclSmFRhdbVOPjMYOI1OhHMFMPIBxpMB4LVIeGzV2uoNTDprvI2h1FQKyaRpxdoNGn3SKTrnvPM0Y9qnVmsDpS10nuE+bNxIBcp95hCdcNIIaWhkTM5pHPP6/+BEBDanH45/4G+PZHo2hdf8/eTvuMSQdO11rwfM8rad6te7v445ariNG8ZQ+W4WKeRu62zzo84ERb8qKsq1q3yHOUQtWiI8sNfUsFatXqtjjz3O+nBdaamGDB1qJKfPP59uC87o0Sdp3rz5qqmu0ZAhv9Csr7+xStgsmIMGD1ZWdqZJ9jJ/UOdCjQmI3+GHH26L3iOPPKqjjjzaiNU4Gswtxi/vIxn8wYcfmLQtxg3KUTj7FFr8rnwe1eDCAY/Bm8khSr7QeLNgN3sROr7jdAkfFn4u0DDX7DWYiSvr8PFTpkYKLQI670sT06XXqMbcv78mPPFEQpbUe5A58/BDN+i9914Wder2bpem/D1kIn7iRGyU5m8Jm/cLz0/SM/f8zIkAzvRpSKPc9+QrOv2sIPPKMaBr2FhHHH+m7n/s1Z/wAHj929lf6jeTfqVd65aoS98hmvzYvxLOjc2dvzyfUGe69tQRqls0Q63OudmCMMbxqajQzK+eU1Z2kW675UmdPrbx2n4P777+qh679yZVV5ZLOVJWXpFefGdawmHBkfjVNSN10UkTdGNSjYcV8+bq3Vde0e1PBj7PuF8O0OofFiiraZFe/GiaegwM8/e76dN1+ciRNlOvnzBBN/+sTgSfeevVV3XnJZdYkerxEyboup99xvriths09W8va0yddFekDrxTIznjw4dNaeMkNAUoDhduwpFwfn2imByJzsiZwYkAxrQu6g+XqUSefbhQoXQ6jsTsS3eobZu2atWylZo3a26BK4IjVIrnAKdua2aTVHPEHUKbrMTkqkHuMLBfgRk3o3QjEMyqIFtdVW3kScQNLOIZK9eyTmIkAmEie0wAAgOBOc3a78qDa1avVhHqawUFtgbzHcdCY7hgQDFW2Av5bkl7sm7Iewe4hsGZorFtmOqKioQ8KM8IpMIci2j0O2HXiJfARaqqEtKyHsRjL8EoImCHscb+a6TxfftsTwncuYIE7MV5Ci7DakZodMi4hsOa3CBOZBWIWqfCn8syB4Q6PAabTnqdtmAPI2qPgcmBEUS/uMPnHAjGofUv6j7wA+L+55AqXncCbQLyBJ+wuDhRyKsBEnVaapTHPKh58+cHGHUkM8O39OwFVeUx2sC308ZGeN633wKWrM8WYa+pNWIuNhFKT9wrz0Gf0X/87s6ncVciRMdfc2VL3ivbsMEIuZ5tog3g2mBTWLHE1FQzRLF7aDeuwU9sLu9bj7AH5EnIAvzEiXCHwt+PDgttaKpQXu8jStCiQGi8lfg9k1+1gJQsw84zI7ATeJ+N/eLQJfqWfZJz0MfG84kcDBxExps7pF7Lgu8yPom4k4lhXniVb56FdnVoWya8kJjNwxZlfnHwOQ6MfYeBOayJ8e4cCecQMhcYX5wXyBP33by4OFGNnDHB6xw4EQ06aHYS5+JezSHdtdP4ncY/jXyrti1aqW3rNtZHtA92Kj+5T+7LnRj+ZozxN/16RNFmzd3fSRvLNlqwkAzEvqr9Ss/KUHHLYh04WK/1G8t04VHnN66474dfz5t7kXFWEXnhJ2UIXtzt1UGTaJ99pJQ/P3Rvw+LFC9W/HyoUGWYgwMgOslcw46sDi5vFNSVVaRQIyyswYxap0RQch9R0M1SDOkRofP7R6Xy/prbKIvBgtnlI2O543WQ1aGgi80ReLLpggyndPHa8Ra6zbv1Gi7zTMCz2eI0YPxZlKSoyr5EFFI+Oxnd94wBN6mx43AMxPWUTpC54w3yPz6MMxL3ye2F+gQ7p21d7YNkbJq1OTRpq7SeDA2UdDGk6mGMDUqh19cb5YLGgkBeLylFHHW2diWF27tjzDN+/dctWe1Y6xu51317DwkOepmZEXV2tcURM9i4t1QYvEY+slICnAyJTZ2TmOnMe9u2vMeetdZt2lonAUQF+smPnDkuVdeve3RY2T0Fyv0wksig4ERiXPDMyryxqeJ1BXztbX37xRcBK5mYro4lUkEuF8XQVFjY17W/gOEjO0u89e/ZS23Yl1g5AG1KbhErbtP8Z4xyM4EY3jkOy9ehVnoqlriG6P+H0y4xEXrW/RuW79ygnv8g4IEcddZTBroAxEXEZOvQXGnpUCF8/eN/DFs2f9Pt7pVbRidianG3w35PxM+4UJJdUdov2/6sTwdX/tyNx9dWv2sK1bct2FeYXGa6aZ8Iwh59DvQ3gYECGmKA5udlq0bJYF14CszQc99zzlMgi1dTWKy8332BGGCMdOnbQhx9N1cIFC3XEEb/UmWeeZaly6j3gpMO3AA5GJPOcc882Kbny8l2JwjRNmxZZXzHnWJyffPIpLV60RIMHHxY2sLw8I26iDsP8eevtt7Ry9SqrrbF48SL9681/al1abDs3/N1RoGu9e92J4GHc8nMngub1rvB6E3wuWpKZL3s/4HecbdWKT8FzwACoq0m00ZvpEsyT1HypV9/+Js1cXNJJezMqNP3zANkZ0kc6/QRpwn1Sr0P6qygnVqj+cYGGdJRmr5IOP3K4GeDr16zXxvVr1K51F4v2qDBUrG4VTd1VlTJoUvdmA7Vj/TrN2jRDeTnS3gjN6TbyHLUtbqvqvTtVtmKW1m8MjXDiuGb68I1KU21C5Sk9vY++nTXLjA+gK81a7bXr9NmwXa3PvSVAaRoabA5dePwfdRGc/p1Syx5d1KpXd7Us7qD0ugOaO+dLbZsZ5F1/P6+DvtcQvXjRF1ZPYehhR6pFcSctXblYpat/sM90rWihHn2DFNLMd/6tLKrX/zL8vfj7BcER4aiVDjtmuPLbd9L6xfP045wFJgnLkVNUpL79+6tnv34qXbhQsxcsUCV1BUgCSloaVZs6d+igLv36aevmDZrzxQyDWo3JlO4ijhO795vYlQwPshH/tyOsuiErgRPR8YnGzNe62zrqHQVd4WQn4rhYke6aLc+HL0f81DMrHzeJZWCYuTl5lgEOuGKwxFlKSyUaXheciJRgzHo01hV9jOgZoQeWDaPe0M6dRs5lDWQNQBLR5BlzUdarss8AM8GIJbr6yiuvqF1JO6HYgoHgEo3scexLZCIOPeRQMzb8NfYiV5thzmLQsDdCcgZeinQ6B+fiuXAknGjsmGkv6oUh7eRUy+hHFSLHv2MYWuQ7GjF8H2MJo577x2Bn/+AzcAzZU9jfeWYjrqamatOGDXZ9/uaZPGPDudhz+I7BV5KqRdu+lZ5udgH7mBlocd/FYGMfw8hl/uAIeXSa9uU61jdRMckgT7EwG/AfI7ESeLNsQCPBnDYzYzYa1bQdRY+4Du1tJFb2QtS6srO1atUKKwTJdVDC4Vm8+jBGIZnfADldabAjbBf2ckRkINzTBxjR2CCGhMgEvy6zbehvi0QT7Y5Zh4RaVazU7dAf4zIeRMp9h7WFOU11ddZmGNEmwV5YmCBSO4yO1yzrkZGRgGA7jMedCNrcJEEj6Zk2ShYQcIMeJ9Qx/p69cjlfl/11NSvGDW3arLhYTVKArAXpd89mOM+DNgNxwOcJchqvM1br9mcw2E+EWHmGxAjyO3Zoy9ZQdBeOE//d+PYIPt9zLgHXwCYMUOlQANlssAjDdwUuDygYrwknJipGes0G2p6xyXgm6M33aGfuiTFEu+LoYy9yfu7BBIFqay0A7GIL8Hl79+qlE0cepyYKGQ8n33PPODyck77nGgFqv1+jOvpKLX1aVmjjm0wY8q219QdUW1erfdX7jVu5dftWPXUTi2g8ohNx2ZLLbQxyDRxmzvvm4YGHyTHqvRMNiteyRUulTH7g7oayDestAkJVS6TCiMoDY6qq3q+CvPxEChBYTkZmtnLywWcXKCMzx5wIoqUYkxwYvXAf7Pe6A3GipltkhMbCkbC0ZJMUW/jAbfJ6xw7tNWvWLDMOUS8CG09ZckqGL/txtRnLOBGexnWnwbFoDAqTa62utgfnoWloJFuzSfWYeEbwqFlQIbvRcXQqC5dJ5DUE2axD+/VT5e7dImVfkJ+jyt3blKJw/qoqdr9QfZMB++OKlWreooVOPfVUvfvuu0aWhAyOA7Ry1SqTPaU5SJUb1pxq3Jkhqg/nAe7HqtUrzWEDOrV2LQX9Dqp1q5aJsuOZ8do4MOtKN6ikfSedfc5Ybdq8TQsXwX/IVmpGhkm8AnUhJYYT0blLF1ssaQsiZEx8J1Fv2rLZ+gBHhoF42GGDLapERJ9J8OWXX9igZUy0b91ChXGgIu+KEQpcB0cCh6prt+72nJRMJ/vEWGCC097/3YlgdDj52i3JYk288/eW3k1tQgGXFFVW7DUnYtgRR2vv/iCLaMoGXTpb9B7j+/bf/joOazc6SySEvXZId90pPfRgLGmb4DA0GqeNMyfZ2Qjv3/Grj5WXnWN9fueDwVO/8fLHzIi/dSIFu1ysXvrdPd8bXG7T5i168ukQ7Rx/xTkB01xRaY7EhtIyDR8+Qv369TNuy6rVa3Sgrt7GH7wR8IoT7nWpoxI9/MhLlmKEBJ2bU2AZBtLKzAtI0SxY77//gY3Dvn37GZ+B9v7xxxWWSVizZq0GDhpkRP/5834wCBgLEDK4xxwz3BTUqOhtEYodO7V1CynbzFBHYPNmk7cl07Nufak+nfapcSt4Hvg8n382Td9s+74xGYMP5mpLnv1xhR0nXAflzHA4YZau/3lVa89mjJIGjwsnu0sh44UTMTOmPo578jN7rfLmQA9453hp9S6pvFpaFWsFDBkonX6KdEp0ah56Vlq9QVIMdXdtLV1zl3Q7a6gPi31S15bS6hCQlgJMWRMPl/KypOfWStRSW7VMysuWeveXHr1XmjlV+vuiXO0oT9X6VbXmLAwe0kTtumaqfM3ZeubiV/XtEumaZ3obFJDoIMTSo1vG4n1x3c8edoWRLDFkWQfu3x8qlO9uF669epNU3qZIc+c3UfP9OzWgp2TPcZa047ggT/TG8gF66vF67Z//o/Ki6X/6mNAoDZPW6qua4L+N9vB+gPtbSuDWSrwE6fF0aX5SFefRtVR8lmAxfR+LlnvmAFLzoZLOjHUESXrjOuFMcAD1HpAhHVMoXYjz6P75HOn/jxOx5eab1O+JUMfhKq94jnMVYwDTbgsOOPUgPPtA1XOOYu0QTsQjr/4uFKzKLzQYIEGo5s2KI8Y71fDDtL3jilmn0zMIkAUcdzLePjkizO+sl0gqE202+E5DQyBM1tWHaGRqqFLtEWRgFsh+A38dNHiQZYkdcsEehjGKgYIR169vv1A/aONG299YX9m/MEot+0CdoBYtLJpJxhopcTOsMjLUori4sRJ0NNp5FnMialHXywmGZ2qqRXmd18B3ySZgTLGvOpzIiJm7dtlzYCtweK0Fi4RGUrdBi9D2z8zU4iVLApKgTRsb1xh2RNjdADRHBtnRaPTb9ZxDYeteCPxxn0iOmsx7ixYaNHBgCFbW1lpwCyPbiNixQJmT4S3rAb+Cat7R+eG+HbKVgAfF2h0OGyIzBfTaMOrV1dbmmdlZFjwksEp0l0AgDmBdDG4BGUFKnvvBOZzzww+2JgOJMghRgyzzAOSUNb2osKm1BQ4DRQ1NHTFK55sT6g5cJB2bkR+dCCcUe3TflRWToUvwN7h3ru0FyRxDTx9bnYdIuqZNvIaEw5mAdCU4QK7QFXkr1pfR2XOYnEPdjLuQn2/ZHuvLKCtqAVu4Ocb9DGqSOCCe9bAMUF1dqOBdUWF2CfYe/Y0DgWNCf2Ns87z0FfYb90Hfcm6rBZKXF8ZldF75Oxmu5W3nfCeHS3EfOBNWa6UuQOOwofiuCSNEZ83WleJiGxMWHKfWQlQGZV+nHXmfuY89iJHP3OU+mBuQqBnP9AXfI/gAgoR2Nw5GerpOOP54DRkwyNQqLZsTFcDc6eM1nt0dMO6DDATH/yxLUXn5bisiByS2vKJcVTVVxnuoqatVSmqK6hrq9eSwsMfYEffmG5Zdb/eBLQDkFUf0xT6h7hHHRd9caGgaINApf7jr+gYMixNPPNEekBGOl8zCsWvXTiP4ovYCqTY9M0uZ2bnKyKaoTI5S0zOVmo5yTZ39xAgnmo3zoIaD5lDQcDgVnI+FAGOWTIOpRxQ1tUWWzureravmz59nhjWeKQ1L45Ru2KDU9GzjW9CJnooyjGlxcaK+A53mnqKlcCO5q1PXLmoAqxdTbywK5sXt36/K3SG6QWYE9rtFJZC36tjJYD21VdU6tHcPrVuzXA0NIcVlTkp1jUVZWLCpBosRbWnmunoz9pYsWWppLAYLNRrgjbCws1BgpJN5YGKuWbPafidbA3QFTDwRJIw9ZE/ZYDD+8jPCoELuFsnYdiUd1aVrd6tYXVMLWS3deBx5+QVWHAwnAngMeEyej43BNwMMb2pI0E8oQzGBCgoLdMThh+ubb742MjCThPvB6Vm8aKF6de2kolglkgUJxwE40959+82h6N69p/ExKioqrQ3IWLBZ+uQYe0ly8Tm31gg/MykwRcJrv7n1UXMgUlOAwjWo4SDOaYZuuvl2q8bNYjJ9xnR169bF7u/Us0fHIY0TgGUSrxONyP/uRFgvNk4a++1/OxHJr9193UKDT8ErINJ3z8N3JojV997+gI395T+usDHaq/chtlExRoYOHao538/W9u07tW3LNg09/HAdd+xxVjF62rTPDLcMxIHK5jvLd2rX7p3KyspQRlaGysrW21ghy9OqZVtdfNHFVrdh8cLFevrpp+0ckydP1sknnWQEbTY0HDn68uuZX+v7OXNs4UKlqm3b1vroww/s/hlHY8eOs8k/bdo020QhsK/4caVlz4j6MFZuvfXWsHC3bKGVq1YaqTuMoXJ9szU6UDQ5i44nYkgkufa+vxZg6Y0+F9ZlMifdeRP+vSRIE04EePbD1IhLcx3/42YEJyImJ8Lvbpx6kTv/2/1UbtuTT34P7rc5r8MJ315I2h2e5UlDxt+LxuuO1qE2CtkSjpLdG8OHY8T7rv9ca7bnH858NgxRzpVkSNtny6Tf1N0YIRihmA9ryoM1wWiWqwsHH1WvT7hAF87/W/gjZnJebnqJ/emOFrCeUZpqBvVd7wdy0OeBmpCo8DwBQrJzTXxauCPXR3ogFnLzEncB/d5Ie+F3dg2OZKfCswqBlSI1w7/xNm8qzfs6SLs2VlCJH/wvP9Zf96so6pGigZNRdJOuWhY/OE6aMT/wIFxlCSdit5qqtbboobpQ42bS739j8FnWbfYVMg8GmQF6a8o1gRfXwLrT0GCGI1Am1viUlAY1SY3Qjp9hw11pyaP6SHeyz/Xq1cuCNpwHoQareZSBot2BBC4caCJ4ee6pRcsWQfUuRkExktlryC5gfAK5wmFgDcTYYb9zw4bPEPHEiOJ9xo5JklrQKxhURA2NBF1XZ+fF2HaOAwaIS4SypxrECQONSL0rMQHljdf0LDyfwxhmvyDajkFn0Cai21E21aEtrCsYlJbdi0XHaH++x77rakHOW8C4MjiL1RTKsWemTg/nwRGBi2PVsaPDwDME4ZIgQuKODvfB57gGgRegYbxPe5nzFPdHz1LwTMlQKjgKGPr0I0YenAciumuRcKdgKoHRgnyh+Ejb8x720ODDDjNexC/PC3PyzgvOsSyTZRKQ52zR0vqF6Kap/GRlm32AfWIcBJbS5sVq1bKl6hUcVHcMLMMSYUZmbGOkR4K0FzOk/Tg/dggBCzdAHZWQHFWnbdyx5V5Zd9i73Qkl6Oo1RhJOtGdv6usTWQD2PRtb8d746XBzjGaOBAk81uiwOhHpaaZ+6YXizBEEjlReHvg2SAMXFYUaGHGs2HiJWSs3pDk/DiZ9yue9DgRZLJvTsaaYS9nyPZ7V+Qpmo0ZpWQsuoxjarMjGrWfqWCO4tvOAGFvmkMfaIjgUzHFvZ67F39h0nJNr0N+0B/WlgDRiA5O5YNwgzQ8vmGvDl+vapYvys3KUn5uXgElh2DMeIFbTvg678swBa4cH0jcTUFy7TnuouVVVparaah1oOKCCpgXKyc81SdkHd/6ucdWN+9IFZeMswE9AuHmL1qqErL9jp9nNBFfbtGpj/7HnU+7+1cUNRCQvv/xyuzALFQ1Aw2KoMZhTGyAxN7Eqxdl5+UrPylET40CkqwlORH1dgDypwbD1dabsQ2GbUBZ+y5atRsomNchm6oPzYH2dpbE4wFtv37ZVO3fsDNkMCF9paVq3foO6dOulquoQMcEwcsyma/wysU1RISvLOsQHLp3dvlNH5YAljR60ZSOAXEXWukEG8JIVFAs8FWqM/KpqFTXNU242m/qB8L6kPXv3WTQZQxmtXTIAgwYN1patdB5RmnIbHAxmqjj37NnbpDoZaJDdkHhlMUWRqaIC+dq91m5VVfuMUM39XPNRIHX++YTfKidVNmhxIir37FNBYTOTem1aVGwSr82atzBHiSqIyHIxOEmVsdjTp0Y6LiqyhZjCItR8COlI0rQpFh1nEVq8ZLHmz5ubgHoRla6vq5UO1KhNyxa2EQLJYcMF18/zt2rVRiUl7Y2ESBaG6tjmRNTU2uTiM2MvcUsxWCe/vu45PfUnr0iMZVEtpQ7QHdefq6xMNMlTVb2/RvV1DUpNy9TGTVt1/PEnWlG5ZcuW6ohfDlNBy5Ug0uPgd4vVrxOsobvuytVDDzkZqFGhpXHGODk62alwi7MRi/PEpM1mp98y0WtBcIZgjV554fWqOXDAxgRSvqeedoa1OxWhcY5nzpxpRjp9t2LFSt07caJxIaZO/dj6i8WEWhS9D+mtaZ9/qgbVW4X30vVrDQJ45JFHqUNJJ30540vNmvWtevfspXPPHWsb0jdff62D9Q3GY6C9t27brt69Dwkykbk5ltUDOofTRV0QZHCBKQ0bdrip0TD2ye7NnPm1/v63fxjkbtGiRQZjctnc6toaixThnAZJu2wbt9RNmbs3YpS8+R2W5D9pIm9iGsstxmQnwv3LZPTYhaGHeg5rtNxxJEpUJoemJJwIPuiqT0lZDDtBsmysX9udiGT4FZ91I/2dJKPan6OxLEjj0OG3eI7drSnG2WjEFu/eKaUNkxasktbu0O2zr7J175Gb/hK+7491afjzrvOpbh4CJ7YhNKTo932i8+Bt5Rmd16U7dlyl3z0ZFMeydjdCu3AiaKNpsXiH1+rwqDyZnD6jloSLxlocziVY9bbkwf1s/yU+P47EhGADaHK8nCPWyEK4Y8HvHPztXAaciGY49bF/K3dKgd4dnAiO/5sj4QkTn+3dfhlTInx5nLRqfleRcZgTC0w4pCnZiZjy1z8FpZuoxW8RySapqjtAvQeqDqM4w0OGomwYj0DK0tJTVX+QQE1wIpygnFzwzA0II4wS2c/NtbnCXoLhkpsdnAPmEtFK1mEMBiO9AkMlG1Lc3AiwGCEYux6x5J5xIsDRO87aIr6W0c6058F4YG1mv8PAYH9lnrP3YFRRaI6glRk7wHoxvJMgMk4ctfkdK+IaDCQ11QJ1PCsR4BBY3GWBFF4HooKxaobdvn12bpf/9HbiJ3wAq2PTsqV9z6v90n1EqdnnvX6FzaNYhZrfeQ/jnYN2S+DimzULBnnkNVjUG7h0TU2IUu/ZY9AqjByMQLgCXgAMx4c+chgOxrtH9s34AzoUDWtshap9+7Rv7z6tWLXSYEkQqcGyk33AMWRt7NWrt2bPnWP7PhHzzKxMjX83TLILii6yNsSJhf9A9WvUduh3shE4Xajq4eiRtQoQpwyr84O9Q8Vjc+aiLG0ioh+zM6ZOFHkyhjggaBuL/NImqO1wHsaIc2oYM9hPJiQQSfmMxWQoE+OL//Stk7ATCkw+lmK9FNrMyM1RxcycFrJzQOBipWt3DJw7lFy93YjjXrk8yrbSX/Sj1R4hK4Yjnp5u2QbGBM+Go4Bza06Kq4FRwDE3156P/qAWQrJyEde34Hacn8wZMnwhM0KAdHeA6RVQZ6WZSeW7Ihbz0h1sI+ZXV1u7OmfC5nbsC87PnGQ+c5/Yj8aTaN7c4N8VlbutT9nLTR1s40YVtyi2z3HuAQMHhgBCQVPjRPA8XgOCceWcDu4Ze53+Y/2gxhn3xfNsA95WVaU9sSYEEq6pGakqaFZoDkTZpjK9VfSPuBIrlZ23AAAgAElEQVQ3rtNj156lPJzktAwdJLAb1QIPVNeao0ufphyUaqprlXLjxWc2YASPGjUqUYIdrLZJTvGfsu1pIWJNtDNAmQrVBEK1SX02iU4EOwUyXNXRiaAcfZ0tHhUVe9SiOUZo8KaYqDQu+H8MWiQMafwfly/TSkgl+/YZmYPGgYeRW9hctQfqLRPhHeb1IjgPKk6kn+hoOshxanR2h86dlJmba06Ee54sDExSFncmCQsMaWyeN0QK4HIEnF1hQY6qq5DjDHi2sFDV2gZDJB4prL79+lumoXIPHIed5jCwSXCvAwYOMjgTOPUgn5aqfXv32KCzAmvl6FGD9KXq5HZVVlaYt0cl51DmPEsZDXW2qWAo5uYVmGGN1GtmVq45cpDcwZ2aAlVT9IYPmqIOEQocMqLTkNrpQxZWwy5apKnGHBoyFtTF4D7ok0nPBozcuJGjdAgyuZs3qX1J21gIh3tNMYeBjQiYVtOmzSw7waTHN0E5iPbAMOKaYy8l5U3YNoSb77rtBT302E268rI7NOWl6AWnDtOdN441pacUlO1rD2pPxV4hkduqdTsNHXa4lVyn2nd6eppOPjs5hP2/FZ9wTO66K1UPPeQmC1cOn5t082Oa9ASFCmbGyZNswSZbnsF6fPDO/1jU6eaJ0bAzq7XROr7xyjstE0MmAqhQccuW5mR9+OGHFv2Hm3Dyyafou+9n69LLLjMn829/+7tlbfLy8wxz2LV7V33++TTLRvQ6pJcJETBfqMHx/azZKlu/UWeecabal7TXq6++apXHB/QbYP0Gl4Gxun3HTnXr1t3GeeeuXawq95w5lOIK8DgMGCBKELyBnTFXOKZMeUEffThV7dt3SBggy5cvt/aGJIj85PadO2IqFzJipRrq623sgvcuLMg3Q+XbhmigelbBl6afZyd4PQl99pMi37znWYFiqX+3EM4nos6BE+F6/h75L54UVSjcL+WDyaR6/nZOhg8b72Ze92yEG+pcCofEsyJ+Lh8m0Vmp6xVSXq7+QyQcA36A5itPw1Xyny+kyuW67XsqvafokceiE+HXjpY4ToRLZxtnq77BODOPDHzGCq/d+vx4Pf4EQCLptluCYfLA5Ncs2u7Rd1cb4jXuAQcCh4KD++FwZ8IcCR++Ee23Klr0+A/ZXrTN28r96uXBiSB54WRon3lAynAikknRZCjOiFnBROYlOmSVWxudiI8bt7D/+luyE9ENJn3MFu3NypU/t8OWUGWaoVBcsk/s9IN/6mWkadbTUCQrGGzw9pgH7AWpUb7avmiQkyCZmJqG4Y3OfaMT4XAL5hn7m8EuYtFSItwYOw4PwuAjimg1kcp3JQwQFFCIEjMHzagqLDDsNXsZRgcGvdUBIFOcn69tW7fZdw2OGyOwHp3mNecasA+yFqD2EgrboTXXYIYwBjaHS7tyz5wTA4YgkxFPgVlEIwpDG4ObfYToP5FM9mY+Z9ARj9xGIip7J8acKy15DQMiq4h8cE+0rUeRaTuHtbhMqKszWY2KKCNKe+CIYDyCiYfr5zKmztswXD8GZpQ85Se8FLLwtCFEdwxaeGA8C+9zLdqYYIsRqmMVZuO4AJ3au9ekdakNgU2Anr5BpmtrQgakSXBigKlhqJJZnjPvB8sqUZ9nyuYw3y9odrE5cESOq/dXWSFTnAhgZvAiaC9g48YXqA5QJvqcYofYQDn5ecEBhDgbIV9mQ1VVmQFtZHHaPpJsPePkTh5jDUPVjVCejWAr/x0OHoZ9lFGNKAJ3Irz4IJ8xydFI+DWHNBYrpP0MHsTYTKqj4mOU++c8xnuhInUsbOcZEndsGbucw8ZghEFxvzha5lCRNYvCAPQdY4q5lizl68Y158agd/5S8jNiT3mgmtIB7NP0P+sDTgXvMc4tgBYLt9FetAnt7VBCh4g5GdudNHfILJBcWGh7pwcH2FfhRGzctNFQI35OnD34V2QWOQ99atyiouamzsSz01/0I7Yo2QueEdg/z8M1CTQw33idz5VXVKhi3z49dW+jhOK4O+5RYVGhDuqgwd4x47ETDT1EFqWJgqywQa72qGmzlkolUwtHjNpg+/artrrW9n7j8Fwz7uSGk04+xTylb7/9zrx2iFn7q0JUhQFN+mJP5R4jJwOZadqsudIyghQqXAM+B24UQ7i6er/BczAyDh4MabADtcCbgufkhT6AEMG7QH6O1CS4UFR24E5AaCOVYgoCmdnKK2xmUduQSqqyiA2TggYtKwsYUf5DLCbSQae4R9ijV0/tIp0VtyfrnOjFwc+wbMbBBovUck/1dfWizH0d105D1jZD69YuV2qThijv2trOZWnEvXvUqXMXays2I66PSs7u3ZWWigKKgjFNx1IVmAHaoUN7M4RRz8Gwx7igwByGGaRh1JnYWJhwOBx8NxeJWQr0VO7R0GFHqLxir1avKbWq1UXNi9Wxc1eDzyBliyYxjQ1MBo8WOFr5LgqZ1ZgiEEVGaKv/h7L3gLKzqsL+9/SWKUkmM5PJJDPJpJEeUggh9CAogopIE5CmgPQiNSAlVOmgoCLNqEiRIlVROgSSAIH0THrvk8n0+q3fc86+c8nn+v7rf9eCzNy5933Pe+p+9n72szEoWSCjR48W2CEMj8Tr55/N1s+0iTHtX15ufQryrbyszCiaApAh9+G8K39pd8y4y6qrB6twCkWZ4N/xYv4gSQjYEOJP6bITz3A/ZbrdfO2rlprSqcjL7fdfYtdfdp/ddv8z+u6l550sqlyPHoXW3NxqW7dst6zsHDvrrLN12I+aiP6Lu5xX29mn3J+or/HYM93SPzOvvdAOO+pHNvu/r9vlN59uf7jhLwoLp2SkWWtnu118E9KODiK4c3Lit9sy6Xbn1f9UZId1wcZ96a+dKzPYfnz0SXb49COsb3mFFJQAByS8460bO268rd+w3jZv2mIDBw6yyZP3s6/mfy2AS1Ti3XffVS7R8BH72MEHH2Sz/jrLPvjgPS1uandkZbNWetrCBQtt0oTJ1tzUoj7FI8mGR/SH6F5Fv4pYL2W7gC0RhOOOO06ges68ufbpp5/Yj4/7oSJMrJ9JEyfJA6Y6JVlZGr8nn3zKPvvsc9lOABEiEhw8JH1ffsXl9tvf/VaqYlCayOk5YOpUy++RZ++/965N2Hec1LLeWxLrBmNVutXXne4SOtSBA/8m57e7QesRjce6bUkHEdOSxupOC2jB+f5OG9Kbfm/39vs9vRgBgMbpOz7kDiI8j8PTXRxE+DT5X5GJ+BwLJpIVAFYJyOCk5gazzhq79qYjrbMdSU7khmOJtBg5ufr18yNFIeRq+SF3xz6BsuMF/K57MhTauP3k2DH3mG1+lsSf7ugHxjOvRP2DiBIAEomE4hj5mBmt9hkXmJFzfO/S7sgBu4faD5AARPB83k+R9bdhaTeI8FXtI/Zl99DZkc5lot+S6WB4lbeYPZT02f/1I1hhuEdFGCMfJ6ecpZvVpAfE41EIwFMyiDjv2d/b73c9pHwDjDhJa2YE6pKEQDoDVYRCl16jxpVoFBlKxWjvjkQkil7FfALn43PAY7ThkFGC8datui77ON5nfieJkr1W+XeRZ49Bxp5Agn1HZ4flRf151iaf5fxknfN92uOJoW6kcD6wnvmPz4dzIiStSpGmT59wPklLPigeYpSxP/AfP1OR2GkoTo3ygndcjzZhzLoaDH0HdcflR2kb77mRwzmXnpVlO7ZuFf0IY2ffffeVceQylxhfboBK0CQaaKJ7UX8iau/TXopf8rwY1owjxo3oXi04wYr1vnIbUlPlyOL7nvjN51esXKnIP/3hIqV4eIlE8dxuEwRKcpui504Z4polRPo7O6WMp8gxUrCdHdajIF9RB6LUVB5evW6tHTTtIOtI6bQX/vEPe6xfiIL/+OsT1D8hst8ufjtABsMwGGZt1pszFMWdlkAhk1pTcZ9QRTojIG/sIR8n2sU4Y5jSp8xtL4rmcqWefIvRijef77rHnc87SOXaDk65B2PuuTkC21onMEtConpgnVjIqYkAEiAkKlmUHHUpXd73hH6XXk0ocZFgn5klsEvuJd/3xGsiDVIoSkuTPTJi5EiJICgBn7yCGGnwmiT0h+dBeDFE3S+qOCk5v7Y2gIpIWfJoBP2IIpKDD9YiNhiAtbGpUWMMsOC5AS1chza5AU//Av6dykT/8Vl3eMMU4L2vvvpK7UcIgHMX+4Dx43t8H1uVaxLt4rs4GUQNzMjUXPD8FUWXNmxQng3zHwoUc5b3d9fViX7Mc2Nrw5BgXhIta0LkiPVl7aIzeTX7vn1Lbd7cOYpalhQXW3FRSMaGhikBlgmTbdnyFbZq5So5oLHvcIwwHsyjlFuvPLcLo6aycqAaEog+AWGzqPBIenEOjDlx52ISDgDCF2zgHYZcBORKGTS4fdAfUqPKCANARzDJSSDm30MPOUSdBocU4wjjFglSPotXByN85/ZdSlZm42Wy4OmVEZSdY5s2b5FKUO/iPtLeR+aUhUD7pX0Mb7K1VeHHljYM8yB3GlAnhd6CYhQUjQ3r1ltba4uNGDna0lNTbOe2bbZty2brWZRvba1B+gtZLgxsqFopaXjdM6yhqcnGjBlrDfVNihBs3LhZNQ4OO3y6uI/UYCDCkJWVqb4ELFBkj/oYQUarSN5eis1BLWKSs9kg4wmQyOwKNRrwdAMYikv72tbtyJftVn5K/wGVtmbtOiFu2lPcu5fACn1FFex1a2ps06YNotEwxkRMNoJiOzrsyO8eJe7+66+9pgW8auUKfZZq3ERKyktKrGePPCsrKbGzLr8uidwerLV3Xv1IAI++aWuhGE83jY0NkYTxvB7ZdvRJgfLhzOn7rnvd2trQeG631PQ0u/ruR+3Ss49XhCsjJ9e6UlKtBU9Ce4dt2rjJxo4eqzoRBxx0bMLeuOLCU6y5sdEy09Ps/j8Evffbr35Ykx8q0CFHHWeL53xg+Vm51tTQaI3NjdaZ0qVwXmtnm1386yQC/v8AEVed86LmdHZWyPu5+bm/2/lHHCHq2CbyeIYPt+OOP8G++Oor1UeBttcEzawIxbB6zbXphx1hu2sb5BHEu9yvX7kkgJmT0ACpy4A61ueffyZqHEl6gGPoTfPmzbWc7FybMHGSAMrAqqpQ2LCiwt54402bOmWqOLrMH3Icli5eov5HEeTwww+X6tK0A6Zaed8S27Vju3JgiDwNGTxYXGwVO8rJtQcfetg6u1IEIN7/8CObMvUAG1Q92CZOnCwj4I9/eMzG7zvO/vPf/0ieOEgBptrbH4S8hJFVA23h9lU2rXqMFVCwKCPdXmr+IIwTRnwyW8zxH8ZpEkc+8Vl+wNCP3P+x6W79ExiA7f+RndQcVSKSaVFefyJSoRJUpmSFKBfhAkRg2HqExMFBBBHNxZG7o9kavpT+WkegL3n6jEc2gtPb6icGacke9TFDOv37AhFX//ooRc6Qy2bPuPf7SQiJPKC3LxLfOtAqgwH1mzExgS3i1Rl3nqf1dddpUWLvHrOaZ6ttsBOD6s1e6BGqrQEiiqw2kZ+RoDJtft3sDLOmt81yHo1LKFYNv3dFABHY/J7fcLwb795HAAmPyETQtybU9dMrZoEkMFwO3ZHcv7VmC+Z3fy5CzsRa/l8/fAtERAnXmmnViejDtPaQsAGQGNy8QlvLPelX6D36gNc5z/7JHtv2gLzXrBupFUV+tpKmFREOjiW9ok6/J5WK2tvaooihCqxF76sMhbQ0rUcZaFHOEmcDY0jVY6/hwNhhQMpz39Wlw92VfjACMAaCcyHwuPk+Br5rv+P0oZ28h3HMd/mdM1JeWjjWmZkJigYGPvcTFQUPeWEwCjijMVpU9AwHWW6uQA7nLuuchH4Mcs5izl5y8gqLikSNxCjxfuN8BRhgPLlWPWCG58J7S9/Qf5zl5FvSNhyFfJ9noO0YbkQAePHceFP5G+9jmOAd5tmQWufsA4BgJHqxPM+9CJGlXAEKp3CIHtXaqjaSUFo+oELGP8AhG48qMuQpqaE+BtGmNJQQG9WveLUBBUSe84ng5/UwCmfhRGXsaTPPUVZOjaYtciRy5m7ZttVq99TZ6DFjlL/y/D9esFuzAiXZKYPXH3ejak8RjQAk0AbYEDhmBg+qFsBtb22TgQz/H4oTfZeSEaSA3QBmr/AkXZ7Z6TM8txeR0/dSECfZrb4DpMnLj6FOobpYsJf5wTX4LtdhDLg+c88LsvE+e5Srcyma5MUGYw6P5wAkAEZSlIIukC2SVBvEf1fekZSGAq1dBj4Ri3h9T5Cnvdhqvv4SkauYWMxzYL94joJHCxX5iLQll/d1u5b5yRxmfWFPsgZYo4AH1hbPTRFhaEaumOYRPz7H2qWPHUBgbyJQxLWYxzj0WG/YI9Cy+J1nEH28o1OS9MwlwAUgBRDBOLFmeJ/6IAKEqak2uHqwbGvWDmwd7PJRo0dbWd8yKS9RD411ugOp+D11ymHAnmAvmT9/vpzVOIHJj8nOy7VtO7bJ4TF82DAphtYsW25VlZXW1d5h+9AnDY3WULdHTJOdO2q1HlkbRCyHDhsmm5HXR598bCnXnH9qV8+evcWRRuOfUC/GjhKl2tq04VQM6J+QAXOPGZNAB1/UraYDFbKKPDE6kb8j49ojJ1somxcbFoOjBKbsbHnCVcQl8sJCMvG6hH4xC7uyYkAikRlDGM83XC9oM9u2bdeA5BeE8C/vETHBq8rA065ABWrW85CRrpwMignlB94ck4lw7+7aXUqmrhw4EGKmPIgZVCJsb7WmxnpNdEAEVBMoInjYCWUSqu3Vq9i+mPelpYo/hhRso+XmBOmtEcOHyoAj9wEjkc0tRGV6JhAuXiJATU5ujqIyrsDBZt6wY4dlY7hRdTs909q7Umz3nkZLz8qWvGtOXp6oVX6QgKJJVGdz2LJ5g23fvM521+6w1PR00ZCIJKzdsMFye/Sw7xx5pA4uDh6kfclnefmlf1hRUYFyVHrk5FhpUZGiAKdeFCo2P3T7LdbU3Gb5BT1tyNBhyoFgXFpbQhK98mE6AEJtAgk4Un7wsxJ74p751tbcZEauDLkzbS0CKpffg9qR2SU/u84a8IJQTA1FiehRwpPXr2+5/e5RjKtuWlQic1XWaLBUH/r1H+VdBMAqKS87x1LaQ7VV+KvtXe3W3NqoBKPL73yi23joiFZrAkyY3XjhX7Rom5vq7bbHfqnPXnX+b60zNc121tXZ5AOmqk7K1wsW2sO/i0muLcGNfcR3L5O2++BBQ6yiX5XN/uQzeeMoJvj2229bxYCKxMGA/CoH0c5dOzU32DzOOeccUZUe/9OfVAeCA4v5fNppp6lC9XvvvmujR42xFTUk5+frMM/OzBaAYOOiZgSHGepfg6urrHbXDim2IJYAIAwFHfMNGbl//esd+2T2bGa2Iiq76vZYQVFPmzBpsg0bMtQy0lJs2bKlNu+LebardqfWWW3tTlu1Zb1NGTvOtmzZbJkZafKs9SwssDdWf/LtfAQ6JDm3vrvXw08YqG6ce1QiDsfR6VFzzsxc5z8BIviuc/s9AuFe6mSGmkcWHHS4MexGbjL9KuLK5rKsICXr4l5O7Ynt3H5UoIIVtwcqVX36t0HEk8/9UZrfyHMiD8r+EzyswXAhUkuxQOYohx/7KHlRd1weLXxPFBhlNrd4gu4x8b0g01pzSPC+C0QkJWk/Vnaukol5QfWC4nNITBgp+mHQoG16pRtELDg/dL8b9B5VAEgcHwIr3UDP+4ioDGMEGPRcka/MvowStwxDDhjMARvjHscCEMGLtJP/12uGRzCIPHi/x2R2QMTg6StClMbpa96OCCKoDeEUrjPeetrun3+HDdtnuA5J5za7N1R5DrF4nCf8uroMbXRjxHn/CclQVGGiN5jPcV08lhhBHPB4Knmxf+Oxw5jF08fvHPjcgz1XyjKFhTqcncrBZ0UbKi1V29gToBZ5YTTaiRcRwwqwomHKyYm1hJpF4+EenlBMtHr5sqU6CzlnMRTxtuJJxqihHZw3lf0H6CxwHjeG0v4HTNUeSGTSk0uhS3Bt8i44n9nPoGxylvcpLbX21tZQ82ntWrWdv2FwcRbSZ8x1HIcAD/YhDDnagUeWs5hri0oEl3vPHoGHDevXy9DluTEg6S+oHoAH+kjGcKT60I8un6uaFTlZMqAw2POyc+TZhYqRTjQoStGL+gL9Gu819aQyka0PdaWyM7Js+9ag7889FB1IC7keqDOxNxP5z8rN0TitW79OQjQXrQpnhu8hvzz0IuVAKLqUnSNQw57JeCLswu/QmRxE8BkZ910hWVz0OfJ1kkAE+74nSWNP8TfeY8x40X/QwNxznwy+uBb9nMix4LxtaNA96HP36MtxHOVxvUo0c0H7GRWTY/RBVCeVA0hJJLg7vSmRSxSVO2lbZjYqSy2yvTivkxWnktWmRH9yFSmJIYR5hA3nNDaeg/ZypvFSQn8Ehh49oS9oMzYsdi3PQH0vl0aVPG59vdYo1+V3ciK4j4NiRTwinQhAydrhelyD+c8Zz7Uxup3yR9kA2sx64bMAFHwVnMWwYfz5mFfbtm8XUOVMZ80wlrSbdYttzZzndz7D2qHPMrOz9OxtXR3W0NxkW3dsV/TBczlg2biUL6qcu+mHzg5DJAfABqVOVcnb2m3zho0SUtp/8n7KEx4+ZKjqTFA4FcBMv44cPUrMjLlfzFM5g5Srz/tpV0lJmSgMKODgmaQQFQvDB2Jg9UAtHNei9XCXTwwHBB4qDUnZQbqqZ88ia6qvt/4VFepUNg/XyuX7hBn5nUnCPVSlmjMqVqBlIynrE5A0NCLoTHAPt+/cqcxxVIKU8J1LcZYeMhQZIKgdJAErO54QXVurQpVS20ijKBqTMKhEKXmqscHq6STu17efNZNU3tlh+QIhJFbtEQjgwwFEdFlHV3u8Xpr1KS61xYuXWHX1EMvOybM9e/hOkyIP1QMrFeGgsBzXUJhOWfnBM8Qz9u1bpklFSJvN2wvuCayxUWRk2V9eet1aW9usoanZDtp/P1u5dr2tWrteG9fg6mqBAzzmgB2XpcOAAQBhrP/8jJPtP+9/ZN8sXKYJRpj69ttvklQqbZ837+uYp7HLjjhsqm3Zut3mf73YemTnKED1k+9zqqfIa93ZlWo9CpGw6x9pS+2irbFBsqkrcV0JisjvNQg00AcdrS0CZw4ioApcePu5NvOSe6yuqcG2I42GYdUjz5paW2zHzl1WXlqm/nr09270417GlR1cyDddfp2MV7irPHduVnYoqENxvoJC62htF03t3Fu/p88/estrlpqeYufe8LA9evuF8jReekNQeOnmbpjdctlzWvxEiFpam6UN3gY9j1B8V5fdcsfPu63jrO5Cc9MP39/SU9MVHdi9a7cdcfiR9vzzL2iTwTs5d+5cO+qoI+2OO64P7b/pN4o6rd+4QYc4GwieOdYZhzFysHjr2FQuuOBChfezs3Js8qTJ9t6779m2rdt0UNcsr7G83Dzbf8oUKTmtWLHSvnPEdDvqqCNEMcTYJ2xMdOjAAw7QZsmmCdXujrvutj0NjXbeLy+wh3/7qCJ6KWlp9sgjj1huZoZ98/XX9uo/X7U/PUk0ilexHXzoMdbcgqoGhkG7pUde7n83ze0GEXvX5EumOiUb754nEPMSej/SXXuDHAgM4hmJctdm45qjRerSscnRjr3UkxLGrkclkllsnmiNRC1t9bwIBxwOItwojtfenp4EIjDk3ZCN0wAQgXMEgAiodhDBesYxofXRhZxoiuVkBwUPDtS7rnhMePi6R4OFf+O9Yc47TQoPe02kKh21JPKSYh8vKRsWbZbA+4HK5CBic0qw8p3wN+PEMIoL/t4dffDgitvwhwEkss1mzjOb4ZEJB3nJwmrJNSQ9cOT9FSNPdbv/v+lLtAc61S+TQQRj5UCRsXZQ4eM0k7z6sHYdQFGZOgEiLgwJ6G8d+bLWFueKKKwxiVR1H6LR43QLl/fEAJKBFL2tGKSizUSjVYmhMRLgXn2SGjGyeR9DHsEQfgZUYByPGztWximfl2JRLI4m2coYQVel3pwcrXc8yRjjop5EJSL+hiFCWwAszCkpFbW2JqpG8zty7ezznHWuiy/v/rZtCc40ZzrRA4w4jHinRHH+8N2S0hLJjtJvgBAMGLymtIf9g32L84vn9ORu2uEebc4/zlhsA95zowhnIQYvnlucXsx/T0ynrdyf+7CPQ7fiPaIZAEEclLSHNgBS+NkLvXkdD08+b+/stOKyEiXY4gjDYMqkphVpL7At2nE4BjohdoGqkmdm6GfOUiK7jXsaFD1QLQaSd1uadT/yC8ln+3zOHIGIVoRiLg2RsHWXXKBnYKyX1yyTgxCQgOISNgVRCHm1W9tksAPgiESQWM3nlERMPgsGqpQuAzPEc1W9v+jPoKppGh9XA4qbtPqUOUTkifY7+MTeUh9RSBDAEKt5u0pWIq8gVvwW0KBAW0zwZoy9wJsDhWQQIfnjJAqUg3UBhSgJjC1RVxvoZ0rKRmGKIoTcg4R5vOn19QlJV65P1A8gI2M+Chi445q/+3PxHKK0kRNQV5dIKvf8IZ6dvmQdee0O70uv6SBjPkmUxoV16EfWkK89pM+5F+c7c5k1oVIF6ekaE7f3MPp5Pgpckr9at7tW5wDzgL3J1xbr2mVeVWAuOsNxDvDctJ2zRXmQ27ZJyh0ATOXp1UQVVq20latXKaJGVA+wrGhda4ucGQ8dEELQZ797oa4zdPAQRcPamluUG0zOw5jRo61XYZF95/DptnPbDgEKShZgo2A3UrSuZsUKRT1Sfn3p2V0FZH+X95OaA0Yq3n06noXHw5T2pYBNKH7k4S8ehgnrWf40SoZbTN7yf1VgrrExVGPMyhJgwJCik3kwadGvXq3OcM1dDCZH1HRUaXGJNkw2Q2ol4IWoJdJheCCaVLSLtvM+gIJkb8JknsRNx2BEg77kWersCFGJVNQf0qx/vwpJy5JUjPC95Q4AACAASURBVOpM5cBB1oYE7K5d0ZveJiMA44tIBLke/NzRFZJfyFwnca+xsdmmTJkqitWuXVQFbVVYOScLb3ajin7Rj7yY+FBlmJgg13Hjxqr2AUCH9+grqQukpdm2DRts1stv2bZddQphffjhhzZ21Aib88V8q6yqEiJFYQuu2rQDp8kT75uOklGsyz784AM7cOpk+/e7HwoRg2xnf/aZHXXkdDvooCl2770PW1tbp40aPUo8/KzMVNu8eZtVUVl7wACb/cknNm2/8XbYAZNtx67d1tGZYr1LSpUPwH2ZN0QMAA4k2TI/6MsAIhrNOtsDh7Kp0TraWvR+J5t0Z/B+4JetR8OYOYQ6V2qqNcTktpdfn23WgVHpMjxYMgvswjP+ao88FZLXHrv9Xuvq7NAi6FlYKE/e8AkH2uoFc62jrdNOv/bQpOxad1eb/eGeBwzdb+RpN27YZHf+NkjyhV35h3bzz09XEUDC1WPHj7d1GzbYnQ93Jym5i/30cy5STQf6gjk6bOhwGz9+vL3+2uu2bu16RSUmTZpkt8+M3indwC3sMCfOOutcHTxEopjv5AsNqKwSHQHuKECBInIk7gNQECt46803pVqFhGxpaZnWFoYKdKW//OUvOngzMtKsIL+HjRixj02YsK/VLF+mPsJo5X4LFy2yZ/48y/LyC/TfvQ8EOdCKAcNs/Vp4vVPsxmvvs/fef98++CQYZa7rOm7Cz0PYtX6Paqv8d8Nn3fSlZEPyfxX2BkTsrXzkRmqVWemVwauenA8BkMA4Lv4qJlN3l+volpr1tBUfx2T5H7eUMXy5v0dA9k6udlCTXKScZ6B9zu93sBKvv35UsLQr6jeYpRTbLfecH1UzAn84eMFMB7qD/FsOi5wi76v4/IAIAITLtTrP3yVuARLbrVggoWJ1IBMtqeoGEcNtiRKveR2//kVbAtaPIGLGw1R0DL/XxAgCidJ0TTmF8UJQxWZ21yzqBhF7q2l50Xk1IHY4AMxzXv5/gIgZ1LyL9DAJr4XyIN0gguiUoyCPJiHxGkGE54MQidBz2wtWfGGYJ/899s2ERCTGB2cDLwwP5f7tVUDLwQXvh5yJNhkk/IyB5ICCvw/o31+HMbQE6IV4LqlfwHrlhVMIYAFNgqi1PPn5+XLUcebJYRbPVk84lfc3PV3npHthvQoxRpQrE8LlxjAYsc8+upZUh2LSM+cqz4ZXdOjw4XpWAAnzEOO9tKw05Nz16KHvSJ428sWhOmAgUwgNTzYedOgY7E1jx46VwePnDmcJAIKXG6GufOO5FTwD33EOOP3F3ziLiKhgCHMNzj3+Rj/Pmzcv8M+/+cam7LefoqwsIKIvKojH86xbJ6OK/V5gqrAwUWiOv0NLUgEmjFMoWUQhqEVBtDrmq8iRGEGETksE0uK/KHdB0yUXDcOdvBZsI+hPFCLEm4tNwXfWrFtr9ReGukW7rrtKNsbkfSfaU7OetrFjx4Q8g8xMRZ7wTmMbrVuzVuM7fOgwSeuTI8H4skeQxMq86EoLrA9XSPJ8EmwspzXxHvOIZ3F1H6cWYahiDwBWABGuRuU5r8mAQZS9WJ9D4DnWlhIIiPQvrz4ukBDBgkBGzD9w53JcvYn8EtWaiLUO3G7as7u2uwjiXoIBikbEcXWA4Q5rno01wHz32hi+TgGWzBsAi2htcP1ROaNqe3Z2Yq7SFn4HlNKXPI8i+tnZ6i9sVSRemUMe/WFN8cLu5e/MXwGg1lbVUeK+1DsDAAMsaCM2Gv9qjcR6MqIGAl4pIpeVFWq8dHVp3LF/t2/brrWCaluQ1c/VWlVF8JizAtgB6DPudQ31tmjJYvt64QLbsbvWOh4M0evMX30thgn3JnEbo3/WsU/60NiZ/z4/1LVB5KFnL1uLYyM3T6CWedKzR4ENqaoWHYs+YQ+kfAA0R0LsRONSbrzkrK6cnDwVn8IQx0CB280i5YM0PieXpKUg/0XHeMl0qRnEhCYGAq8pmwibgydG8RnoE2zCdIq44JF7xyZ7yCGHyDOLEcyDBknSAm0k/AyyK+ldHDLpM9iI6qUYg9edZGKMVxLHyvqWK+kKDyo8+rCJhSraGLOqG0H0gInS2hw4d50d4s4PqhqoxGryADJSU23kqLHW1dFmu3fsVISiqXGPnl88vq4OefrR8Ce7HdQ8eMhQtSsjI8sOO2y6LVteExKQ6wOXNS2ly3oWFSrSQLTD+YMYFEw2Ji8F1KgJQXa+8x/pbxUsKSiw3zz6pBWX9bNZf/u7VQ3obxPGjbHPv/jKrrrqapu832T76Sk/1XWf+XNIUB4xYqRCw4SBeZ180gnWp7i3rd+4yR566BE7/ic/sSn7Tbbm5gZ76onH7Lrrb7Ye+YX23PMv2kknHm/r16605SvW2PXXz7CLL7nMBpSX2pQJY2z/fUcrHyMnt4f1G1Ap8ESuRlsrkYhWeaSDxjo7caeoS+kS7uoQ2m2sr7O2FnTKWUCMS7vtadijTRn6EhtmU1ur7a6vV8QFqP78K9F13JFc7nizXXnuC1aYn6//SAiCioayVW52tjbSEZMOseVffmKNja1q4/m3XBgXT7fl+fDtswUi5HnbvcdWrlxt9/w+GnZ5g+2GM39qKShqNTXYgKqB0gHvAtjt3Gl4ufbbf6otWbZMNDH0mOFXQ+/63ve+ZwdOO0jVaN9559924LRpmj+LFi60OZ++Eo1wBxHuXjX7yY9P1BqaPn26qpii/AVoQ4aVsD8SrCgzDR863JYsWarTrnpQtb3yyqt2xPTpSsIkwZ2N9YUXXrCpBxxgp/z0FNGRiBiQD/Gfd/6leiTI5XKAb9q8UcWTOgwlijrrUVhoq9estblzbo79Fdy++446WNTGmpUrbdGSMM8sLfJ//FEwzN0zvcat92gZB+d9tzeZn7sDON0gINaWcBDhykx8/J6oxSoQEXMZ2ouCBFD6zMht98J3ydEJwAI5z26Yukapg4huXNmN7Zwl55/xyIkbyx5Vic+wvkc3iGjvkWZXX35B3AeDJxgjkDWv9R+rwAJ8bzo0zLfLXjpb0YkH7gubfHN2VgJEePQBcMDLDWWBiOYNCTC2JH1Y4m+ACAzrM54KwO/6by6y2waCILpBRFsEERkhT9ve3tINIuJodec28JwOdmJZlrY/mQXI2S0DK3YhU+Yds61xSKIuVeKSdL/nU3g3ViaDCB8PruVzy99jG3AcH/v+q8fGJp7b++a8S0OF6r/t+6T1LS+X8YbBxJkkYz3KSnp1XTeOpD8fdfKlRKPcso5ETQOpClHAkwTiCEIwzjHoWXfkFMB7ZpzxVvMewIGoO+clFAg5BKI8qtSMYr6fU3kwRkShampKAB7p5cdaCJ5gy5kqT3xtre7FM0Kp4EwB1CxdtkzGP4IbJGpixLLX5eblygCh3ZybS5YuUeVlnF5EUFD3gwsOhx+JSXjdtJFIy+mnn56QtmReu2PRC2vxuxumOMg8wuHsAn7HVuB6GHd4YSWMgiJM7B/OwE8++SQYalVV8vLyIiqBMatcxlgh2Y04vqtcgshiYIyxKQB80I8QbMFgA0hgWBMF8HwCnHUAAYxVIg1EIbgPTiHyIXbu2GkbN22U/YBdlIfIRFQ7TM9ID5LujQ229hTqqJttufJS2UpT95tii5YuVi4Zwi3KUemRr72dZFn6Fyl5QCASsIAWAQfyIiNNCHq2kv2TJIZdeci9+Pzdi/F60TM3mtlreE43vJ12LioltSoAAlE+FsPdE9tdHcsjdw6sPdqTUD2K3+e5taYi4PD2+vryfIZEgjWAFedKbJuDD9YU46RoYVubjHyvTeJto02e4+HPAeW7dscOW7R4cQCisco393CwTh84aPR8EtrttC6nO/Ee8wqlLdrNPKIPsVXpa8ADNgb2HWuCNUU0DiYNtqzXn5AKW5/iBMMAYxwHH6wN8mKwb8mbBVBKka2wUMCCueKMHehKAJmgFtZoPxvVaM8t76XnwKjfU79H9cq+nP+VqEy9S/pYj8JACeQaebFQ7M8PjSHdJOXCcz6+IFS+bmuzfYbvowgEToO33nxLimYTxoyzS869wApiUUD2EyWeFxdrvuNYTLnh4jO7BgyoEp0JAxxay9at28TvJCk5bLgoWViCO0Zn8gAePmPwQUlc3CWt6HS+K9WIvDwtCjobAAKC4sXfQGB0OH9zyS11Tm1wBbLJtLdQQ6FJidRcn6QmAARJzIAIcjmg1QTvSchUJwzJS9eMyTtS2ujsVIItHR8Qd6oNQGu4brfV7tyhBQ0XsShWj8RjvmvndkUNpKnc1RET3PaI04wBilzXjh27RKeaOHGSKhcjb9rYELR621qaNJDkQ2A0swCC+kOKnivI1SLPRRXOUECPfmKj5e9jR4y0ux75o/UqKbenZ/3FBlYOsPFjRtu8r762q66+2iZOmmRnnXmGFpprnD/x5JNS17n/vnsVReF+REGQp128ZJnG5uKLLhTt5Q+P3m9PPv1Xy83Lt2f//rydeMKPbdnSRbZ16w675ppr7aJLLrP+5aU2bsQQGzd8sLW2d1j/yoFWNWiQjPPOjjA3QuJXRwARwhBB5jc3G9m2tuCtBiW3tYhDD4ggokNoDO8O4eDUzExram217bt2WXNbmyRun/6rk5+x4rbbxWfdp0XHOBX3CgoXjBeepfq6PZqrRH5G73+ELZj9rjU2t6udl9x+WVLxALcEcXkGi/Jvf5xpmzdttstcDi0tGL+XnnGcpWVl2b2/+3XCCDrllEulzsGcpCAidLqOzi6pIXCwjx+/r+2//1RJrH7w4Xs2fPhQe3FWNOAS1dmwjoIr/pCDjhc9gL5jXR14wDSBEapTL1+12t58823lmbApnHrqqTpYn3v2OSk/jRo1WgYDz849mfuvvvqqvfSPf9gNN95oEydNtsVLFuvgHDliuG3etEHG6ssvvag5h5OA/v9s7lwbOKhaIAGJ2gULQmLC1Im/sBIKFhaF2igkEBLuf+vt278FIgbkl2gsMJbefRc53Gh150UQ4cZgcgDGE62TDf6Yj5j1/e43T7JnJVH6wyRG/fTakNhdi5oEtubmaBEn1w506pJHDRxEuOXKFz3aQFI27XGw4NEIv54DHsd8To/ya8Xf26uY2/vZTTMOkrGFo4J9iDXIGHCQsRZvPjGa3/H6l718jtbvA/c9IeGw7dMD6qJ4Gi/yHAAR0HZWRwR1VHOkNHlEJ0ZaHh93diIp3EHEzDPD9J3hzL0as7aYEe0ZQUQieB3J/2JEQv1BX7h6FcMSnxkQkQGDg2fwfvFoT6SCNXV0BykcOLD6/OcjQ6Hpb18jzoFEuhNRIKeueX9znwqzBY+NtKfIGo+yri796yBi1tjHdTYAmCWnGQtnipIBB94Ld8VkUMbJHT1Oj+AzeAE9goFh4vxrjBaoBlyLuU8OhBtqbEbQHjB4oSjKE5uSonNNdKnoDfWEYfIgPJlUBamoTh2jWDwfzwAoEaUnJnE7oMATLGASE5d5BgxrDBU+g/FLPiHtRHWGfeqbhd8oLwojpaOr08465uwwFlGo4MaiG61lT4Pl5+bpGpwbRx99tNqPscozcR3OayISnO28L+djTo6iIE6fou0Yc57EyjkPmPJaBZ4MzPX4D8oTZ+GwoUMFDvACE5mRxGwEb+yZXDOZo5/Id0lJUS6H1LAi1ZUcB/G/o3gJdCY5+tLTrPClvrbl6DWKNkihKToikYAnT3QHVbozM4LUeUaGajIRCVHyLA4zDOhrQ4hv8xWXCDCMHTVKjjDORqRdaQfjwRgRjeC5kJGFpgWdCQquaG2Ru898peJwcqK/Kyk528DpMp70K+XFWKyXPhYFKUqGOjUPwxgjm/HUOogGvf+snAPVTgl5DsGBCgcsrJfkBGpFGJLWjlOS/PseRRDgiepI9BGUHpxZtN8d0rzP9SUN6zTCujpFHETlidQtntWrpEvalshUZqaiVAB2jGu/JmOlfojJ5v5s3As7y2tDOO3OE9hpLzkRjCu2LX3jebb0F/ZZ2N/TNKbMQ5zCAPNEDkd2lnIQiChwfmOs0z5yDKBao0IKcCjIL1C+g4Nbng9WBRKshT17ygHuFDJAMPcHoANIALA4N5Fhh4KMmhcqnI3NwSHft6REjscVq1fZp7Nnq4YYfbe7fo8qq4tyX12dqE3zr7ffDkAwJcWmH3yofefAQxWRoE+3bd+mPsMRsgkqIcXmHrntmi54/HhQySWoqVmhnAhABPQh1JWQm/RIhKsxhIMwyOS5mgSdyoOyaAERKtbRq5ft2rFTRh+dy8PT2R7uZMBAdQwGYSiuB1BwD4GKeFCDAV5b5H0OGjxYVCaKuwEiyI0oKSuTVxxAQaI1Ayv+fkeHuPK8MHwCiGhKgAgOeAYvKzPDWpubhcLQyg0qM5miM5ETwfO7pnJDY8hrCHkVWRpkRT2MCo35SsyiXXiEmRx43jPS05R7ABgBPAn9kaMRlQMwKuBN4gEib0Rcxro6bVitDY32j7fft779q+zJZ/5sgwcNtKn7TbKPZ8+xK3/1K3me8A5dfvFFinT84U9P2p9nzVI4+O677rTzzjpNxvpjT8yy7x19tN13/wN2/XXX2Tk//7kddughdtihB9radeutf/9KRSJOOP44+/DDD7QQrrjiSrv40sutsl9fGzdisI3fZ4h1paTZiFGjrWoQ0rKtirqExK+2UJyQqE2KBb5pjESQnI6MLZQXohI52ZmKVBDVae9sVyQC8ACQaAQMoONsVF3NtN/+KYSI3Q160en3SWMbb44Sp7s6LYeQNImjjU0CEIC18Qd+1+a+96Z1pWZZc1u7XXW3193lWs6vSeKrnH2O/WHktVa/e49dPjPKbHZgqXybvP/Ky5/Kwzd42FBFnZDWvfn6IMN5wulX2NKly7SWvvncU1YdsPwvGdnw3l13PK5w9tbNW0RJIrdh4/oNNnrMOBs5ZqwiBHAt2ayOOeZYefeoXo1OM+uH/AekAwEdrKPXX3/dViyvse8efbQde/wJtn7tmgDgOkh2b7NBAyvtk08+svo9u23lqlWSVyb5cPGSpbajttZmf+bJAFjGw+2UH55kf3058ISOO/ZF21VXZ+++d28Ylt4hGjGxenQIwfYqtnlzXewzuq7zsrvlV7uHMhjtbqw7ZojlOE78/rPmhcPOsVAnARCxJFqwXhsA2govgQin0Tg33wGAVypLpj/xJYCBG+AenfDhdmPYf3fAg3d879oX0YC+8opLtAFTfCoYQ9sS+6RzhFkf0CiTQcQ1b15od+6Icy4qTAEiilfvSERr1qeHSIfTdobXL+2mY7kBH4M/gIgF57faA1kUVghcpZmxyLdABJ/3vmg2e3JL+BggglnrhcYx9Pu5sJqDCL8XU9dzR2I/L4n6AozIjAgOmuJ9k4GDS8mWkP/gFDaugQ3GB91b5v6DCCKaX86y7O2h3sFXxYQugoKWgwivbk6EpjAlPNTbzz0rb7siEdFwEiiAkhKNePdm83nnVssbgXZ+9JQKRLhRhnMqqjOJG02CNLr1paUygDzhF2MAkCHJztJSefc4eAEdottmZMiQhlIgpacY3VC9hK4uGUWesK1cCa4dk1oxpnk5/1vqNU7R2LNHRhQqfxjOtAOFKfZZRUfa22R8kCy5as1qtYOI6wkH/SRMBKZHUVBgeeS0gVZeUqZIKN5WeNbsQxgxnE/YBJxjnPW037n7nON8Bt45ZxlnOc+MncAe56pMOEZUnC/Sbjj7ibjKA52eLq8sdGinp/BZ+kFccgBbWlqiBoEcg9EA5jPckzPYX5Kcj/K8ig52dtqA/wQaIK8l0+br79wrkX/QGrz4JFEToUBGFm5413VBETD5tfjMU7V3Y5jxjNx7/yn72cpVKwO1kS2nX4XArGyfqiqND2ACcANdlbnIWNM+IkfNUTLU6eM8nzslaD8vnpO/813mA4YxYyEaTpTqF8iJtpADAc8/4Dpe5M/zFpILywlEJEm4JiIFMdnb8xKSCxl6oTm1MeYd6dmYk2npej5sIua+zx3PuxBtMEYDVAODtUISdwQi/M3pU/zs4ggAVNaMrwM5CeL3PLGfzwMGuKY7xNmreQ/70/MlaDd0JuhERCA8eZpxBNAyJ/g8QJbx5vouF0tEQgn46WlW3r9C9DiPyLEH7DN0uCjOkhoG/EPPj8CWmiGsDfJjWJ/Q8bxN0J2QV6Vtq2N9i31GjFDV7y4qfbe32YbNm6xm5Qo9t6Ija9dIUph9bN4XX6heDbYr6mPYxFCSSCvgOYmi/vOf/5QjgHseeejhdvShR1hxYZCQ5pmw4//x0ktyEKAimfLPWY92ZWZmK/qA8Q2vGw8oG1fQns2LikQh456OZPDpPE2q9nZtCkxWJoh4iQUFUT4yRwb67trdWjSgJv7ukrGgH7wX8EiZRISDubZL3rEQxO9ratIGS5vomFGjx2gzJ/cAVSCMODwsRAJIdCAagcoUE1U8/Obm4IkA2Vqn1Tc16roYvYAIJiD3J+GROhUlpX2tEw85oaK63ZaWRgSDwkKBFsUkIhmXgSAHA+DCpooMJ+Bh4uRJ6o81a9Za37K+tm7Nahs2dIhyHqhIzb2YJLW1u4RKjzzySMnaYjATGsXbwoTGE8NA9swvtNf++4mVVvS3J556RiDiwAP2tw8++tSuuPJK23fCBDvjZz+zB35zt/IubrjlVvvrX/8mL/h9991rd98ywz6f96XNevZFe/Dh4A2/+667bM7ceTZ50kTLygoSlP36V9pLL71qC775WouBPiPKQji8qqLcJo3dxyaOGq7Cf8NHjlKNjPqGJoXcdXB0QgMgqT0qngBMO+jjFIGxhj30Z52oTLk58A7brL5hj9rDxkVVxV1U8KbgTkqq/fbpJPWkhKWJlRismCfveVCRDup5sKHgBec5SGYFPE445Pv2/hsvWmYuiyVDHD7pgLe12q/vdeK8k7DNLCsa+S3/qwhdsDTPP+/XioLh4Trqe9+VKhbUhfGjKainYyjpTEkuhoD71Lkg4SOnnnmzVQ8cZBvXb7QJ4/cVaGXjgIK2bs06zbPp079jI0aPFtWQ6tdDhw5TnsMdd9xpAyoGhMSz7GzrW1auhC0ObA7u5UuXK7RKZOHk006XPnRLc6PVLF9qW7dutop+fW3VyhqpcC1dusRefuVlyWCqPsT8+fbxp+/G5wjP/cPvHGN7GkjGzxfYwwB569/Rrd97mh06/gCtUTYfKnRTIM8mpHcLaO1tqCfX9HND1PMUzOzE2UHT00GEG4e8R1SCFyCiylZ/K2ciuyaWVHYQ4Qm4fAE8xBA7y8pBi7fNjeTk4uYACYbRP+NgxEGEM+ziNLr2gSu1xzFORHk4nNic/RB2vf5bv4pRiNiF18+6TFG8O16N1ROg7nhCsUdAHO+68e+0LYxvgBftjgb+FTVnav3ek/aEXZtygeU94JXbzTypOgEi4vP+YaHZ1jjqDiKisqqRydPLi9B5nxaZzfmt2aT9zGZ+Fr6YzDiaoXBGEl4P4lJaIYCIEq7ny492O4jzJZSM3WMbm8/oBhFvFYcbQF9yKVtffICIsnFb7NGz77exY8dpz5XhE5WM5NWkqivqJrEqL79jxMiDiUEGtSXSiXgfKkIiP4EE26YmeaLxymFIcNa5FxVDlz1NVZ537NDZxVlJxJ18BNV66ddP7/N3eZEjjYp2qJ3Z2eJz+3WJMnANtSkrK2EYwF32Ylm8r2hF1I3XtbNz5LSCrqM2UayrlT02RRGIprYWQ7WloKjInn/xBXtYk8ls9p0BRLxy3UHWq6DIjj/+eBkStAFDlWvyfDwP553TL+gL+skNkUTOQUqK3sOr61ENjF/WiCvXuAf+zTffVMSfF4Y0DhYvNoZXmgiI1JlIDo7yroyP078wyhkDcjrce+4efFGqoc5Gr3rfNwfqPvMnfa7rifufEQxE8guZI0hjArYw1qBHkf/Q+54HfboJ+15y1aWhMnefEo0NY8IznHLiybZw0UI9O3LvRKsGDRyoPsQjzfg5X57cC85SgYFYKZq9lv6UEhGFEaFeeTFgogMxuolR60Y69gVzCjsH4zShqkluCJEFnKwxR0HF4aSqGKKlDiYEOogKRGqRnCBQrKh2DQ0q0o34vPJSGqkRFuYVbeW5+Fesi3g/1hSfye2Rb6tXrdSaYl7jWFZOD3kO8T+nDQJGlLwdaVJOY+M5iAaqryIlx5PzWQfYBFD2mC/MVb5P3zklirnHd+lLIghewJj3+Bx9TSQC0O30Mexf7FWeaeLEiepfch9d6pXxxm5jTyBXcEBVpewanp/xZw6vqKmxMSPHhDlvQU2roEeBrV+3VtT7QYOq5RhvQBQBB2mPPDEFlFcnud002aw4Ijj/OV+0jluaRWcSxamh3jpTKFibbytX1IhhM2TYUNnv7CnkRpCfxedWrV5tBx18kMaNWigwWKg9Icnmnr2tZ2aejRq2j3KSAKT//e9/tYa9/1I+ev3Zrp07a1W0DV43xjfedDz2GMnUMcBzBv2BTmWCu1RW8s8uK8YE4OJKhE5JUSczgI4i2VDYZJzbyWDQWEKefM6vyYTkxcF67R0H6ud7b/xUBgqAAaPq62++MZSlGqkB0dqm5HDoJaqsnRuK4yjEW0dOQwjPUfabmhHpGWm2h8q7FFUjtFhQIKkxNqZexSW2hTLocPNrqcLcEdR5VHyOEuOtmhD4APAqUWSO5ywsLFKiN5MeqVY8ESRHQbnBuCWqwz19I8YpgKEHCsRjCe0IypWXVveCQNkZ2fb6ux9bRVW1PfXMn21QVaVNP/QQe+e99+3KK38lOtNPTznF7r3rDhnpN828zWYBIuZ8bnfddZfd+KuL7am/vWCr1qy1pctq7Mkn/qSJQH2Ae+75jb34wguKlBDyeu6Ff9iZZ95gzY2Lxbf/0Y+PtxNOPEkgYsLo4TZ+n8GiPQ0eNlyVj8lNIWKA59+rHooXyYB1xZoaHeRLNOv3lJQua21pUq4J3lhACF50HgAAIABJREFUKrkiTOZLZwZZlkvO+MRgoz3yTDeIuP2qq9VvF90AbaHM/vbI77U5AhCJ7sgD0snB3qjrsekc+L0T7PN337DWrjTLL+ql6pAcpBwEV91yRDwA/l8gQkd5/FywYk499Ur9iwQr4BHQ88NjSNr2l7uv+d2touSs4vC5039xk6WnpCpkiRb5AVOm2vvvvi8pW0B3RXk/zXWAKDkKhx4+XV5MNjgMVObNqhVU7w7hZipbD6wcqLA7iV3IvWoIUlLsoMMOV+LViOHDpNT10Yfv2566WmtuakhUAF+6bGmgWZSWSsnssT9Gr3h07U/Y5xAVm4PySNI7Hp5NW7coAsi8J+F/1qxZWnPkVw2pHmJ/WfxcN4jwWgx7B2Mwzh1bJRmNt34WooePd61K9CwJ1VQhviYmNnieAB8YHJFB1WuxZrIDBO7n1Bgv0eAgYq+UDd0IkEDXeZscjDiIcIDh3vOY63/l5xcHpwLUiLQ0jRHGEeFfoovJnkOA4h0LYt5NmE6J/A5z2tXxZu0z0yz9kJBUsP29GJXgF0AEgMLb4lPOf8d7H/lJ164836wrzfIeCOM5w3UDVpvNmHSF9sVbXv+N/jYzFhznZ48U7IzNA0SQOptxQLeC1ZwYiAJEGNETzzthrz45fPEK7HymPxg6Rivq/mNW4IDEl18yyPxfATvXVPDSLtvN3prZDSLI/4D25fPg8XEop5nNuvRxRYVwbLFHYKi4t5qEZDmQevfWOeEJvVIyicakEiFzcuQtxfOPweMqSlwTxxh/Q4CCM0/Gex4y6Z26HgYu55siGsifq4hoekJyUwpPkbKEseZGl3PUVS26vFz35IDXORblOwEgDnJ4JowH2sgZRju5HoZRqNcTnCescc52qA+0pbJqoK1at9pWr11jre3tduodp1j73JBjdOtvbrKhg6qtd48C69Ozt5xJnPO0HyOJa9MH3JP5jfOCF/u0VMeiZ1eGbJQlRVmO6AVGLtfieXg+zn9PCMYIIxJBH3JP8gXoU4RTXLaW+6igGcyCxsZEETT3nisxnb0xGlx4fOkTPMilZWVyAuIwYayxB4gU0Oe0HY8x0VzOYeYBuYQAJIwyDHr2/O27dlqvO+8PayqukfMuOU/RhHFjxqrvmRtQlqbst7/2AByGH3zwgfZ8DEwYBCp+CEAgVyMzS/2UMMhFyw71rnh5XoQ7cD2/lP3GI0A8t1dBp83yvgOGItjgOk5VcXqSIm68knIb4iMl3hfTwBOfY66BwAi1KMg5iVLEopuXlSnB3deZ5+z42OCgzM7NE+tjyeJFAoSsMVdOUy5GTOJWW6EbxjZ6gbtkUOEULBorgNvQEOZErG0hug9V2WMEi/FlTdLv1FDg5famM2hYh6HOWL6iCIwDDBEcvDi5+Zu894AVlK2iQ12gFudElKUlur9m/TqtNXJ/vvziC+tXXmFVAypt46YNNmrESAnXiCqVlS2HAqCACBbzsrGh3rJzqYe2WbUbiLKQ17hs6TJFGfW8ACSiiCf/1ErjJnvbk/+UrDVA9l//eltJ37xYe9gO87/+WoVuBw4aZN858jsCIctqltusv/xFtD1sAPaXIVWDbOTAIbbv6LFifmzcsFG5Ozu374iUpk2W8vEbf+9avRrEXK+EZGRRoQER9qTzqEybl5cjTzIvl2ijk5iYLHw6mI7zPAk+x+TlQA2LoIc823SUe+H5DBs64RMGBqPcC6Ww+XZnyzfbTfcF6ZQ7rnlfA493nCRrKCM88J76RlXSRp3G6UxMBufQMThaJqBwKSLV245dVEjsUJu5F8ZnkFnLt4LCXopC7Ny2VYZuWrrJq4iCD9RHOOesSaRmKXwHzQqDnwgOC5cFwOTzQiEjydrftTMBWticxMnsCJOAvlIUIj1NEq98z4sR8Qz5eQX29HOvWN/+lQIR48eNFVigDTNuvNFGjhxhp516mt164w265i133GlPPf20fTb7M7v77jvt5muutBtuv9uOOuq79tDDjyQ2aCRm8bQcccTh2kAOPvhg+/vzL9qhh55va1e9que88ldX24UXX2qDBlTYhFHDbPyIIUrApj4E+uOqhpp4FiReSc9F/14IUP1OtCBQnYBdXdbYQLXUOtXaoKI2uSX8fv4NwZt/6xVLdW8iY8yx2x4JnrE/3nVPoJWlQnPK0saLVJ60pimsgnpGfYNkTOkHgV5LtRse2c/uvA6aXoPGqrGl2dauXy+g+cjj13bvl1nRFd3iVB7+hEUTXKMzZ36lhcN/eB+qqgba2WdPTrIA+dT/AhHJJP1gLZ15/q3Wp1dvAR8kWvuXVwgUVPav1Dwj2YoQ/nLqQBQVWfXgIWo/Bw8RvGee+bN0539+9s91aHz88ceWm52rXAxkj1lrq1euUrV2EtbJZ9h33/FWWlJsWzdvtHlzPhfIVCXqnGzVNGAj+c2Do+2s0z+QYsvDv/OawrV27PRTBb7qG5vktRw8bJiSzg49/HD1BdTCeXPn2r///W/bumWbfVWwqDshNrlLkoMxjs94zw3gCCRu/U842GY8b5ZyVPC2ndsjoABAhEueugeaiAQvgQjvbgcuDiKcU99deqIbLHiEwXGft9ODUm7kdufAh7a8cnmIcEZOtIe4Bw8eEpRodu6Q4cGBPfO+27upO64G5dGEvSIdJGbzEojgedyI9sgHIIk+IyqwVw0LTzgXkCDgRkTDoxgebfF8jmazOTGKELMrutdD/Alo75EJgQheYHkHfX7t2O8zbzPzmhMe2Zjx0yQlLO9T2uJgzOcC/c/1eL44fm2kMgFgqKcHiPihWU1VQCGAB1eu8tyRK+0eG5/yuv7+0V+fsWoKdBYXJzyvoicBGgjZNzUFxZqYqCsuNjQfog7RmJH6SV2djHP2bX7GoOJ9xpizD6qUjKC8PO1DGPwYJnikPSrBXi+vbFSySeaaYxTp3hS/wyESqScySCIA4X0MNL6v9mVmCsBgRHAfzZeo0+8eYUl4ZgXqD2cLHnW06FGb4xlGjhptf64MnvgZQdAlASLe+fAtyWWXFvWyzNTAi+cFIAEgeOE+UXujEelGrKgcqamJ3EaoDzAQ8GBy1mNQeXIq3/Gzn/4kWoPRBzjBPhDdOKkmgNqYxMF3mVw1LnrPXbwAry3eXc4FhFTwTGMDqPhcfg+d/VA8oHrRPmwPin3xL23si+Ldls3y3gLCqAXB4YaoBnkQGIc33B5EJq6+6EdyDE2ZvJ8MrW1btkZA2WU52Tn2xRdfCEjgxYca5lW8qaFFQrVHSpgn3TRniiEGG4EX7aW/sasYf5d0FXUtMkQEmKMIjmjnzIkkELE3aPD5JtWqJMqTgww30p2W5Ia9U4i4H4Y7wMvld1lTrAnWg2y/qNrJuPFZ5lDvPiVWs2yZVVVV/l8g0CMvLmyQLBnr0RKtpxgZUQQChaWYt+HrTPVNIvClDx0YesFD5qWDCwdn2I7YqYqu1e1WEjHPBrjlJaWr3FwBQcCE97uDCeY3nwdQ4bQkMV6RAYoVbtho0w440BYu+Mb6D+gvZTcSqWk78x3aPzSnjKwsAQbs3JWrVmjukFTNNREC4uwfOmSIDRo4yDZsCvYzIOL111/VPCXSVlzSR0C5pma51hr09q++/FK2JQIKiOvQBq8Jt3T5Mnvnv/+RPcc4kXu8z+Chtv+4iRIZathTL5tkxPB9bPPGUEwTUJLy8tOPdCFNSt9DAwJAYMTg1WCh9e7V09LTyJIPNAEmMQ+SDCKch0fHMiDONeR3IgNMegw2R9J6P24KjqC9tgQeCf7jGjffH2P91cE1df13zwyhwOrBtnDRYhmytBMlGYAFlbeJQiD5SoQAFQSQHbrQGK/a7HuFAjVr1qyWdC0Thk0CdHrA/vtb3S4q+vWw3oWFtmHNakUqEJXesZNCJA2WngavE3pCmhKDAC9UrObFQtZiR8YxM0P0JZ79qCOO0MGwYkWN7d5dq42U51Y9hwi2iFKQt0AkgoFhU8VYldxrZq69+MY7tmb9Rnv9jTd1/YceeshGjRxlF150kV3wy1/aO++8Y3fPvFmT/q57H7A/PfmUfTZ7tt137z12wH4T7KPZc+2BBx+SsXPJxRerf4cOG2offPCRTaXmxMoVduCBB9nzL/zDTvzJcbZ14xpbvW6TQMQFF12iSMTooYNs4sihVlxSasP2GWG9KIbSCiUpUMNAxtCX6GuAhCIPcVHzOzQngNuePbtt9+5d6leeGyDhxYVISKdvAbRUK2ez8dBskF6j5kObDqiQNJauAj0kxvsiC9GjEGG68XfB6rn92hq77o7g5n3qscUCPxRt46Dg3s1NzXbH/eEw/fbLuSTp9uCDKyRxuLJmhSo2sugvuAhLyK1VvtldYTlYWclVz5L4Jug0n3c2OEpRAyqpUvuhrLRMVa/Z0AsLimzT5k22Zcd2eWvYmNi0pkzZXzJsHExsDlAQly9brt/JR4BiwCHFeGzetg3LQgCgqrK/EtqbGuqVn7Lw668l93rJ1UHu0i35H3zvpShFudgOO+xwKy/ta79/9DEdvgDkE085WVzNzBwqv+fZx598qnVGG3/3ZYweseR49OSEaf8ZA5afk7vGjcgktaauM2IuUwQRV/SI3nuxYIJVDYg45Kv3u4M+GuD4OH4tp994QIi2OSXIDWAHEcn8fC7jxjbve/uTq26b2a/fulZrkkiE54hVVw+2M3rfY1a3pFuW1LEp12Jq7F3zgDbwH4/pEQo3+h1EeEVut+qT8xT2/o5ziwARgBaMdzf896J0OR0JF5JXrfZ1wKlwdVRvSrQrjt3M4PDX67D473/jvwCJX8Qk7ofeD29eTNTClwhtZ0kmFxt08OYggv6nwjgvB15XdoOId+Kbm63M2iPnjLoivAASX7z8gqSQobewZ6A4JDWXSLPAOIRWpDoMcM9JQo1AwWkVfB7gIXnJrCxJqiqZk8hDW5soGc7B9gJx3IcXnGQMUjfUMHj9HglN/Kin70qHSh6NtBN5gNvaBHjYE9ivaJ/TgVwJCWMN48w9xk7TYk/kPMF44lzVXt3RoX0FaWdAxDc/PM6Wn3macqK4z8GHHCxZSryX7DONtXXWVE8dpXr1Ew4z9heXwuRfPPwYWUQVMPwxAr2onVecBnQQrcBA41/exyHCuYm8LIYSexf7KnkiGPVKDo/UFAdd9KvnAvCzG5rJsryef4STJi8nR4ZTGnkDOYEihuIN9I8VK1da5cAq3Zf+wUt7/fU32E033agIMcbd7p07ZVDmFxVaLnklzU2ig5FDwpy65KpAEb7svO8LRIwbPcbKy8rkOS4v62ttbUQTu3R2sIdzTfZxIv8Yog4guIfnkwTHYkgGZoz9b4y756B4jgnP6vOZz/Ed5Q60tgZPeaxL4+s0YWjHs1n5OzFZOhGliHOSaysxOibaet+rf51KFRP63XDHmKQNjCvnhc9RbxNzk7Z55JY5nQwSfO5r3GOk3Wu2uPqT1gASvVGe2aODrsjE9fg79oPkZGP+korS4SSoq9N481wY4G5j0H+MDWCdf6E/IzzgNUvIB1KebgT0nifgNi/jw3UZZ0XtcESkpykqxfizpzC3uS8gUsJFCOLE+5J87WAHsZT1G9ZbT/KPNm4Q1Zkkf9gKAOuxY8ZqbFmLAGGSqUeMHCmVJuYninS0r7YucIe/mDdPIIZ9gj3hhBNOsGkHHqhnIzEbZs/nc+fYlw92b+rTrv+bVVdUWlnvoCRGZI8CdEQHYdkIQL3xtz90NTfDAcNbZkqqpk4EkQjUHEpL+kjiFG+yI2UPT/pmS2cxKHQQCz8Z0fEQKAIVFfVMvO9SbuKLRr1oBpaBISrhg3vrg3fr4e+4+nqpmaB8g3RpcZ8SgYiB1dWib8yd94UkXqFhgbwIyxJR6dWzt5KysiJnng0ShJydk6XDZNz4sVL/UYGgBQts5IgRqmmR26PQcrMybNumjbp/a1uLimphKRTkkzReKEMXTzl9BmhhIbDBQntaXrNcRgXRhVKK9aSmKbEOULFkSZAfw/jDqGZzZ4MbPnyYfof+QF+yyfK5UDMj3VLS0u13T8wSQr3s8iu0+bAgXnj+OXv//Q/sh8ccbT/+wTGqIHj3/Q/Z1ddeK33tF55/XjUlvvxmoT3z5z/b35991l555RUbUFFum7Zss6effsbefPMN++tfZ+maN98y0269+dfW1dZoy1asseN+/BM7/icn2InHH2cjqittytiRVl7R34YOG66qxiwy8fW0abUEEAF4QE9AIMJiETh4pnAv2xUJamjco1wJQARjGzwEANUUKVt1tKFc0iFUjHSbiq44t5zKotSEUJEgYRHlQbA4gkcrcGkP+u7xNv0HIYIWXsHy+dc/99i8L76UEhll3UHly5cutbsfco5F0leiBulFF//Hvp4/PyHN99gfo4pJ4qPfznfo5sTs5WLH2DryZCsoKNRzdnV02a4du6TUMGL4CM1hwHDd7j0huQ4ViO1bLRUgLz50SGIkOQ/Zw7KSMh2+rNtUS9VcAuyecvLJ+juJ6mjsvvbGa6KYIZl+2mlkvLoV7VYyD1Jl0w+8X96PYcOHa71R7wLp2DPPPEsb3qDB1Xbu+efbE089YYuXLlb7AIEoj8BPfa/182B47+1h5vLOdU+mGvF+srKPf4+I1OsBRLzQ5Una2JHvGPkRJ63/e+j5ZKaY51n4e971GOZBvMfMKU3++HsVuUuaJt0RDY8SJAMiM7vhjasTPFsHEU5H4CC4dezjZi3bA4jAg+6lmh0wOYhw49h/97YBCsjHwJfigMgNakAEycfRmK+/M1bMPrUhqCjx+eS6DTxYcpE9fp9tNicmVHsUwmvKQWNyMBFq3wYg8Xr8fPeIdK8V/5yvuEmoPCWBiAFmdnT8eAa0Kh9rB5OALAc53hc8vz9zTLKuOaM6ARg8CgGIIMEaADG9LGRyP/Obx62ivMKy0gOdjBeHMLQY95IS7gf8Mndd5hHjiJ9x9GD0c05JHSYa9uRBYOh64S32fa9268DDk58FNPAeR0ov9+Y9l710ICKZyygn6zkRtJfvYpBt37EjAX4wjlTVuJhIcFOi6JpyL4qLE8W5XK2H85lnwHmFccPZjjoh1zns8OnKx4Pe40YZFIftO7arn4YPG2a5GVmiL9AOjCjAAfdhT3b6BtdnD+f8x2jEMHFqCPYA+xIAA5sBow0PsEcrcJaxtzinnz7hOk4PU8TZ6S3RI+/GJAcAfeSyoO4Npl8AdwhtsItIece6god36xYr7NVThhNKdDjWoI5w7tLO3z4YqH/33n+vnGCtUkciEbXQ0rIybOvOHeKUK6U5xWz2DSGcOPTip6xHTq71K+1rKZ1d1lhfL1on6peMRc3y5TK65BjMzpYtU1LSJ4i/8HwxUdcBkOcx8Lt70N15xr+ezIyxy/eVwxHzGrgPn1HR2lhMzyMHfv0EEPMoRRQScOlW0cUQEIg1SxTligBOgCFKJPvc98rroufF/FjGgZcXQ+QMkzplvDZrBxuH9jqdytvloJB5lwCFSUnUDiy8kjvX9giG+geGCWslP1/zERpSoP5mJSKIzDMAMG3yfsQOBSgwX/tV9JMwgihY2dmqjeLjIUnWoqKEnDFjhDOatcBYcE0B7c5OUYwB2dgavDd6zGjZotyLMWP+c13sX6JlPAvrdfmKGoH+4cOGazy/+vILgQjqilQPGqTPkJsBG+GbBQsEjPn+4qVLBH6qBg204SOGa01++P4HokTDuJmw776y93ReYYPW1al4HNEIxpzoBoBboKF6qIBxcc9eYkhgRxQVFApUKG3hlWd+2wVSxqDB+6soRO1uhUPgtRGJsK52cfo9qZjO8kx3V7jwCnp0sqs20TEMDPKXGDZsZkwYl5zzomqetU7HYzwTJmEyXHP7uZqAMy68U5Wv2Sjy8wtkvBcRbiIM1NqmBOus7FwZYFAySCLledjE0LdmQZOcRdSCXAWSZTZv2Wxjx42J9Kw6++iDDy07K9OGDKq2/J69bevGDdbREuS7KDDX1k5BohTLy0V1CnUIwsOEVQMipm8wZCv6U7Sv0Cr6Vyhxmv9aGkO4mdoS8+YF2REmMgCGTVhFdKxL0QA8RCx8BxJ8dtToCVqUK1evtT/95e8JWUJRojo77UfHHmtn/+w0yaWBeG+7+97A8Usx61VUZPuOG2MffzY3oSs8dvRIu+6aX9kFl1xhmzZukswtHn3J4hJ5sS47eMq+tmrtRtu0NRRr4m9HTptso4YNsbLycutb3k/8eJLv4c8pYaq12VBhchAhE1DF59LifOE6qF01Wls7hyMJ8DmKLighTFKGHdbeRsI+9SXSlbhOHyNdFjYIOIghtEv0QxGxzg7bvatW/at8koZ6u+V34+yaa6banXeujWZLsZ183D3Wv/8A+/HxJ9jszz635557wa761VXK/Vi8aKH16llojVRVbW60q2N+Bl8+/xefWTpFaWproxxwnT34CHrgewMHN6iSK6hhyXqCdXCJ//Li81TRiIKEKFhlZUI3yFOdEQrTcbhwUFMA8fkXvLib2UWXXGXbt++QAAGvU046xS6//AqFKD+f/ZmtXUu19xQlUY0cOSpQB4t7WWpmmk2bGpIkuy1jt1Q9ihLAxLln/FPRtbq6enlKxo4bb/Pnf23PPvt3zbWp06Zav4oKW7N2tX025zPrW95XoH9FzXLJ7BKO/XTdN8FAhAfvcpyeoQtg+F/RCYxGN65jVODWpwOIeKfr3UThNM+HAEQsqKCkcqjMzKvovSjx6tfhTX88BxHejmSVpiBA1R3N8OFyWpR/di+jlwiEH96sNcxU5uNN/W8LXe0gxqMdgAiu4QayG8z+797RBqdWASKgYDn5GpvFf/ZojwdpvO0Y5Mk5/rTHjXG/32yzhyIogFzIKxlEgFOoWOHUpF8EMSR7fb7Z0TG34g9xevpKAL4DImZUm70dov/KDHKdsgSIcME1AI/3s4OcYrPzs38m2ki/h0NYSbkcMX8CEIEak+fI8HcHEw4i7rvmdhtYVS2QndJpogaw13LA4/AhYoABgMIJv3O2eG0G5c7FhGp5Uhsa5Jn0BFISGsmBcKMX4wnjnOtjLHmStNMtOGg9eo9Bw/XlQcVjSwJ3BBmetydaQJJGvte04HtKim5qkhFPmwEOzDne5/tEPiQLSpGulBTRfTHYMSw88ZnzBeOBWhEUR92ydbP+xnnMPbg26nMkF48fN16AC9U41Zsg36K+PsExd4qWy41y9mOsYVhy9nPme30b9mb6hn2J97ED6Ad09RGn4Ppcm++yrjynQsUZ4fZHOlXCoExKKmacnH7G3zn/OEOJBlCfCGNx+coVtnbDegGAnsW9ldOFfOq9VSEnKKHdEdXhrj7nWutf3s9GDB2ipFfySKDCNra2yDmDwfb5HWEhILl84tU3ifXQK79Q/6IqWV5WblUDq5U3tmzpEj0zdlE/aCxKbM9T1J5CrRIkcRWkyHd3qkwyiGA+0R/0ndtUnn9AW5iHfE+Rs1hhXUpGMZdN0SqkhmP/JZKsYy2b5CgP1/Mk5QSISE7mjlXbGTOJDuTlaX5iiHohR6c4udSrlLji/Obz+YVFio77vE/Umoi5ELqvJ327OlNMiqftgEUB4Ehn8hwTAUpycdrbZVdisHsNEbdlaRsAw+WHvTgiY6PcnV49FZ3jc/SfJ7VjW/J35jPzl+sy54hkMSbYwawjgYnsHIEIvs88BDxAkVqzbo32FK5D3gOAS1EM6q01hTwf2vnZnM9FSTz26GNs+YrlVtanxHoWFimXAvtWgC4tVbYYuRNQFXE69K8cIModRZGV+9PQKGWnwdXVqlFCP9fu3JXI4UKlEfBBIjhOduh+2FXfPfK7VjVggPJ7uDf1uIhQMs5cN+Wvj97d1d6OLjY1EEgwCR5hDsQgZ5du+T1ILKuVYcNGwyR1j4vCRVRoJNyanq6NWTy8qHKhCoqNFF0LSdkMgjRwu0JWuodu6Eh+dsTIROAzSIBlZ1K9M00hVhJI6agBVVW2Zes2RTg6u1JkaJJYTU4E9KIw4VPUaQ1U305aQEW9isRZxeCHXqRQ185d4tIP6NdPnm0mLbxGKEhpGUEXmarB2VmoB+RbZka2tXd0SX4Nz05IOmu24j69bdXqVcbJBcWGZ+5bUipvCJ761atXaWGDfolUMNH2339/Ge5EKghbMRnpGyYmyDW/oI9QIh4wCts1NrdJkYpmcgDm6ZDaY60tzaKpoO7DNcgdKO7d01Kp5WBpmrxsfBPGj7Pi4t721ttv2+uvvaZqxhV9S+SRQQmrraXRJowlXNVmGzfvsNbmDtFteuTmSMEDOhNeGahjOkRivQeer62txVK6gkqTaE2hYHbMSaEuRIsABJEEIhAACcY2gIFOGdUtzSQCtltGWobAYVomEq0BMIS5RfV0lCICdxTFAHIquD/9xoEoOb3i39idd678lrF/7FEzlV8wfPgIa2lpUx7N4oWLbMzoUVY9qMq+mPO5rVq5wooK8q29rdUycrOtJSXFPvnsM3v1VXghbgFiNiWXM062jP0ze2XjFgY61VXnn20bN24OMsA7d1u/fvCDB1l2Tp5AwtT9DxCIYuO5714n9Jt979jjtRlS+bakT6mUPU4/7TQl5G3atFm5FXW762zRwkUyatiQqodUW0dKp915WxR+T/BzPFHh2yWIL/vlfbb//gdYzYqVduSRRwlEPP6nJ4L6RUe7LVu+3BqbGpQPAVdzd12t/eDYY+yFF54HIYpS9tVS+jx6/zHOMWzdQE6uBI1BnYzDvAuTct0PfiB8Ee47SdXw3f2F55kXxmRR7e5gaPsrqfK13vIhSb6/G697K0f5+y4z6t9Jbm/8zC2bZtiNO2bazb2vT1RvZe7dfeCnZnU1Zj1iWMQpPB74oT0Y+d79UI+chgVlCcDh7fDvOnBwcBKNHUUevFs88di9+w7iis3qoiLlv2IfOUbhdwcR/nF2JF5e2xRwcWbQPbCF2juHAAAgAElEQVStMXe95GdmgAjyHjwK8Z34vfFJIMIBBEKbF0d77Vs5Gk6t8jbHqXl2+ik28Pd/tRnk1sdE8Zdn/MDmxoIVDh7Pa/69PZAdUIlLAT/5u5utqnKQ9SnuYxkp6VLFEW2xuVkGA7r87K84XaT6l5IiY4GIBGeYRxIwTjiv4AJjBJGDwL8uLcpBinqL50ywH7MnekVrT+h2ZSWnRKmxMbJBu6T1H89G9/xyHwGbjAxFBfg77RVfuaxMh7jnZ9BG2o5Rxnf4G0YLdB3OOj93iSSgiMi5zefIEQNgsYfSbs5hKMMyMlNStM6h2+AkxDOrBO7aWlEzMIg53zGYeB/7QOCE/iop0e+oLNGfGMEYWBhRP/rRj/S75z4mi7BIbSYrS+ciNoTqKEWj2Tn7CepLNGYV2Ym0L8mTet2CWLuIwl4FhQX29YIFtmDRQqtrbLC7V8UF4+sFx4Ov87iuLvzpJTZqn31sn8GDbcO6dQIdaOtjZLW0t+nfxQ9foKH0ui3TTj5bIGL0iJHWq7DIehYUibUwsHqIzhWSU8mRYjxUqRv1xZ49LSdWXsYQTogwcMahiNkavNU8I3uLqECRkheckTkh/zItOOvoQ+wOUWXIm0AeNbIxlLCfDCJiDgT3cVUmr52SnPuwd4JzsqHPPbinJ14L0MQohYo0YoBHdSbaAZD2SAp9l5dfYDu2bQ3nuzsLYR540nIcZ0XiPXE5FuLjeu7Aph0uEavro67W3Cx7kbnkCf/0Df3GWUouoQrTjhghAO7J3fQpdgR0IpK+mcu8JxGewkKtIeam1+Tgfpy5JF/zHABnaEs8A1Lry5Ys1ZpFgrWkrK8c2azLrJwssWewy3AEtHW0yzYkAoG9hl35xVdfaj2c/KMTbN3m9SqS2NnWLnnYVAsSszjeMbrWrF1ry2tqbNOWzTZi1Ejtab36BDlmWDnYokOrB1uf3sVW2b+/Ihoke0OFBnwQvUD2tbmtVbREnnvjxk0CQgCXgQMqNa9xFiIpz7invPTUw13btu2Qca58Ak3YoEIQBh7jjs0TT2+QdWMQvJicNJXb2/W+qzIxMehwOpuB3bFzl5WV9dVC4KYeoWDwCd/wOfHn4kDQIc4HxBBPTw0qTZMmk8SaIl17VGcAJxUV/QUmUtMybPLk/aQwVVtHGe8+oTBdSak8Aki1ch82c/RxCVEV9YRSEk49jGT0dHPwdstgzrW+paW2aPFCq63bpahMz569LSc7zzIzcywtNUNSpxjzyHFhlDNQ5f3KFAouKS2Wccx/WzZulkHualBssnhr8KqPG4dBXyywQp4GScb0havu0I89Ckpsy9Yttn7DRuWB8B/jlB43h80bNypBtq21Rc/QjnwftKH6PTZ8nxGWm19oza3tAmHQpdi0+DwVst968w2bOmU/271rh2VlQCNqtZQuCinlWRvRp/ZO272zwdrauwR+ABDkQiixPeAD60oBHHgkAjpTABH0LZO8g4KASAJbh6IOnV1Q44hLBjoSC40Eb4AeidIAiJamllBnIiXNMnN7qMAdrwAOUToJ0R+XSJOyFRKG7e1a2Dc+MNyuueaHduedWGrdBv6lF76lmhj/eOVKu/7qt+22u6J7FXbHe33tP/9627o62q1/v3KpF23fvcuyCvLtymu6Pwfn4vcPzbZzL8YMc+4M93A3MFawW4CcTNGiLey2jg+buK+NGzfeVq1ao2gCEZdFi5bYv/71b63FkSNG6Vk/+uQjGUBr1gTAwnoaUNnfqqoqlDOjqpe9+tiKFWsF1Fj0rKOSPr1Ckntaun05/2vNqW/mQzC5hU/Zr2c8ZjfPxHKlzRDWidh02NhRi2zY4GpFzg4+5DB77h8v2aLFS3QIs+aRKmSDKO9Xap9+MscmTBpp1dWD7PPZ82x3bTBFd9XPsB995zXr3bOnfTT7K1tSdJTZJl3ejIBeZrVZ6SFm+VMCiNhZa1b7mFljdF2TmjLoB2bl08weDpblT9O9HBrpAvfYuOb5tj47VoiujRXT+KAb4k4Rcq97MljZu4icG+UOJjySgTHr3nzPPeA6REqcmhQN4Jt6XRcO4Vhp9q4jlwUQkRIvABDg+j4V98ZwsZj6vUFEw64ItkmYRh5BcKvfcx8wdghu+bP5c3HLIrO2t80ynKEXn6luoRmggbe9CRETxBuGf/ZWZ/IIBUBiZvxCMn0pQXm6NV4mRoDmnGbmVClAhIMVv9nF8YcC6jgy1CowEd9MLggYh/+8GY/qjxTdc9nfac0f6z2AxKUpQXbzwYfvtsrKgVbcq9iy0jKtpSlIUbvBjtHAfkZUj+RG9g3p+ke1Ied8O+hQXkRrazi/8vMTGvVuJLH5sI9j8JMzoe9FmU03mLiHOP5Ro170ksjtltEPiKDwaDSkVHSuoUFGGOsR4w5KDGsZgwSjwz/vMqZcDyPEpZ8xVEikRhYawwcjVHKvGPvxjMb40V6KWEgEUfSNKzqpHkUKNNMUAQi8zuwztMPzADGIObOxEfi7iszm50suEuDD+zjEyIEgQkFf0tdUpeZc9hoI3MPl2D3y8C06U/ROJwzc6Ll3RSOBn6hApB+6ugL/fft2qSoBAlo62u3SDy8zg7XkeUq+GNjO4z5wVcl1dsShh9pGiujW1SkK8fZl7KFmFZf8zZpaW+z1RwM/sigikJE/PMv6FPUS/QODrU+vYmttIRE9z0rKSgVY165Zrf5jPJTXEKWHQ3OJTmVbS0tTLJrbocgyz+uOV8aQF3aE6Ergn1jhnHHzRHcVxYO+40XjUPWKdU88EqE+jjQm3788IqB+jInqAryRcrU3rUmF68gxirkOfM+rv3sNDwx61V+JleI9SsC4EY3Zsjkopbl8rNZIpPd5gboEUIwCBXrwWFeMeehRQL7nYBchAQA9QJdndTuV/mduogJGPyEO4rk8zHvapSr0y5fJ9mNdMXcBzh5NAjBAJ2LdO10QG5AxBUSQU4T92VBHkd3dah8RweycbFG0AU8bNm8QYOjo6gp1SDraBXqwi/v2K9d8wbEOUBgzYpSiaoB+8h3JBeWFZOz06dNV74HvTpg0UXSkDRs3SqGpoblRkZpN6zfIFp5+6GH2/e9+T9L41KIClLD+sSfIqyDnh2gI6k3sI6tWrxFNa+L4fe2Y7x1thT3y7dOPPlYUlHWf8vu7bxCdCcMl0INAuYFLh2GDvOmWzRtkdHqYi0WOBBUTh85mkfIiDwEkTMIFg4rXISsbOkqHGsPA0ZHOjWTzAu2JxxklYdnIvfBHCIc226aNG5TBf8ghh8igWblyldQR0KzHmN6wcZMVFBbZ0UcfY2vWrtMD422m2FtFv3Jr04RYo41Xm19Bvi1atFAbXd++ZVrMJJjiKejfr8IqKgfZyuXLzNpbDQUj5LBAjiS6QjnhP7zGiq50UswkXddet2GdytsTpsrJyRL3HxoY9WupAYDnVp6FGL3Bmw5lhM11xcoVVrenTp55/g465qVksoweOrhIoEXetrKqUknd5LHQh9B6qIhNUs6ihQtkxBORaNizRwXl5nwxXwY/STdImjHJmexTp+4v6k59Xa2tXlFj1tFmqVh6na2WQWE+VZbOtk0bd1hXV6rl5vWwPiWlloc2M7Kt7R1KGiIyQFI4kRDRmQy+ZMiF4N92ogI6HFj0QbkJlSXyIxQGV2g1FMwhbAeIRU0DxbCW1nZrbG23tIxMHT7w77kW8zHwPoMkblBjCqZM7e5au+qu0XbNNdMjiOBUwFhOtiT/b6L7z058yYYMGmgHH3iAtTY12sYN65Q8twU539RU+9W1gWfz0N0LrL211S6fAQ3NoxHJNSFcp9NdyICIYFWddMq5iiKsXr3Gzj//AhV3Qxu8pLRM8/WDDz60Des32rHHHmv77TfFbrvtDvv66wXa6IhYrVm9Jih85OXapZf/0nbX7rGnn/yLvBlT9puitbNs2VJFFqdNnWzvf/iJwGO/fuX24QcfWFVVPxtSXaHo028fQzLnN1ZVuUobY9++5bZwwQIdXhRBGjJ4iH34ycdKImdPYJDYaObMnWONDfua2bNWPWSK9e3bz2qWrU4kfbK2Jo4bYR8d85jZH8+zsUOGa63ZHlP+x/yvlwT0WTzTLHea2eZzzFprbFBlPxtQOcDmz19gu3rtMascbDbrcbOiIitMr01EIWY0B7oQIILqzVonHwWQmShS5jUWeM/xnIMDj1i459spT0QH/LMeMcAgByh4crarKUUQccPWq7VXcrATqXFK053fWWq2rMZsSwQRe0839777VPHr7yV3uyaWH6nMM6trMCuA4emAxgEO3wE0+XOEuofW9nEEEbzvz/pi+JvnNAQNo//9Aki4xKvTkBzHUOXCgYVDuBloGPwf4t4Dyqo66/adlXMucpGzRBUUBBQw2yBg1jaAbQADiqIiooCAWWlsUxvA+LVtwISpVVBEQIKSJOecQ+Vcb/zW3qs4TX/3jnfHuO97x4Gn6tQ+O/zjmmvNNZc/TzPp8HXS3PDUkQJdkVcbF9KaPg0l9wdzDgcRDoq6SaWtghoPd4c1DAARvcMkj25HgwIUT2Q+oDFRQf2NZ6dOManhnKxci0RkZ2bZPsT8gMLEugsgZy4hT4zhRb4ExgsGu1Ei0KcPk1Y9OZrN2Az4I0dqk1FNdZCK7mlptvmyJrPHuWgD9xOZVMq5MaYwutg/rfqyOaMCSo5TQZwutWz58kAGMzHRVFk4N4YNhgZOBM7BvOQa3AfXZx/F6MOo4N5PO/10y2ewCDWF8ULDCMOUNuFeKJJGxCXINQv49eZdjo0x+oXzvXlnb+fFPs/cdjoN7xhXzAfaiWtTJLNLF/IPA+8uxhxRUrystAW/cz2PwPgeye9EIYjKAnAQHfFkXqeWmL0Reui5pucCuNFtfX74kGbPmWPqTKyTD5/ySDAEmUeRIOIO6eL7LtPnpwYSaLduv03tWrdWmiWE79TeA/u04a9X2N+ajPqHPp/6pA6FSTx9B/dXRmq6GtVvqIZ16iklMdmSrKEzpaWkWZ4pieuAV17YIbSbAaYwF8LbwR24e/fusXaEsuI5PRzjuRO1EYtQTtgld/kO7YqBZ9GJ6KgArITSwLUV0COqT9fmQXhCNepXYcE9z0X0fAPeXUCCsY/9x/7hOQFOPeNesffoc6eycS6/P4AjdiGCPlCcMQ8icx/pSwcO/jNtxzyJVLJy2hvt4YnlPC/zwuw9Ch9npNcmO7OXkshP9WbakvulX8ghdMU15hb3zfX37g4iGQCNOvXqGuBlnScaR14NY5zxzDsvisUBvJmzTfLy1KJxE2t7Esn5XkZujrZs2qTqqCh9/MnHZmNAr9uxa6cZ/hjyn7wV5PwNHTXc7FNL7C4o1GUDBmvzti0WiYDmh1LSjRd005PvfK2167mfQHmt66mnGJ0JdcBtu5FjTjRaPwIJjes3VNdOXdQ0r7EB3e3btlkfUi+CQszIF5NfQT5FfkGhDhw+ZNHEU7p0VUJMrGoqqozSRF4FeRlRTzx4Zw2THcONJGUaPaDSABLgVuZr/8E95j2Oj0sIkkEtmTJVKclBhUyUbVCWsYSZ6oDfZ+HVdHxPNeZxBgzQyBiCDEKvH8FA8wrXxu08SlXdQBuZAQGKxBg/77xzzTCioBsJsQcOAhTaGPVq9969Vq06J6euLThEBwAmmRlZYiLivMb4NCnX0lIDBkEoNt464ptvvrZ8gtzsHEt0yq3XUEWF+bJsiMoqbdq0RUlJybZwkxBL7oUlgkO9qSg3OUwmA9Yxk4XZANrEW56cmKiE6Cjt2bnTBiLIko0L+S08NXQe95qVnW3cVDYXNgAGDoMbo7/jyaeZJ4W27tate23OBJuF6x3jfWdQY0wTmqboHJPivPPO1+Fj+fph9hxL5mawB5n9nbVixTLlZGXq1wXzVF5SpFiISVXlSk9OVHxstPKPHjbqVmFRtYpKKoy3D5czMSXZ+gVjE5AIiDC52gqiB3B9iUTUKNYiCwSzKqwKOOCBgnCCBkZV6QqqqUYHuRjVNRZGA8yy0FuSf0mxqSgdOnzM2p8xxQJrz1hZYf9so6uuMhBTG70qzLdoRHnmKD3xBHkCvNzIP1HwP+C5XHXJBOVmZRqISklMUFpKkuJjotWwUZ4KiktVWBxoPwfetxSVVZTppruweJzzwlmcmxJZSe3fJXiuHXqXOnXspBbNW2nBgl+t1sbWLdss1Hh6jx5mJPz44xxNmTJFn376pWbN+lqXXnqpJk2aYl4PAOeKFct1+x23hZ6VUvOyvPXm22FBIRZSaejQ60UlXcbpqLtHWTI+heVaNG+sc/qfaRzk9z/4VCtW/KGJjz5qidM//fSTyfzOmDFdzz33XJDYDoVp/QYzUqAjMKaImvU7504dOZhjPJMOHbpr374DWrr0N7uHtm3bqOSU8VJeX+nX4Zr93mvq3rm9Fi9doxbNG9iSMOjS0Vq+aq2U0Mo89s8/f4/uvPN6zflxsfr17a6/vfm2Rj71nOJ7dVHSa4GFSQSCQnO5EdnULvEaOysEEZEFytzi/V/lOERWnvZjAREc71Kq/57OctyAj+j2h3fdp0k7ntaEZmNs7ZrU62mp3gBpyUbp0Nrj0QePQjiYAUi44e9KSv43nmOotD904/vHBiJ4OSjgnB51Cc/1aafgkMBnKjUijz48/p0QRPx30Yfw8P/2DRAx877R+vPTAQ2kXRiYm7FcAkRw++2ct7RMOhwKfPx3IMKZZo6jDEj4Lx51oUC5P3QogEbFbq9W7mMARSZAxJjMx7UwRHo/3tRPjza934p+Ia7RsF5jo7ri7Wd/wTuPgd2kaVPzkp9y8slGFSXXgbW4RcuWNm/MwA8LffHudCj2LEAEkQ3WX5NwRcwDL2uoRoNX1fIfQmPGjGWkgMOEUvMAh0a6q9lYpIP6DujEh7KZXsuCvce9zFavAonXsEgea5IXxPJIC2CBe2QtZZ/xCAPGCOuoRSvr1jWnFA406FlW8CyUZ3d6knHuQ0199jb2Jpxc/tyeEExb8TnzH1DCHsfeBthAhcipKBzjykNci2dmX+R1Yh2EwHAMqLRQgsxIDIvwkdvI79CBWJc9PwAjiPPTfvT1mrVrtXbTRh2GupWWZpTdKQMnBmPcHQJEucKo151TR1qfT63znF7NftVsBfa3o8eO6LSrA56TU+aoU+Mg4trbr9G+3ftUN7uuup/SXdXlaMHXqG2btgbcMHRpC5MADqtqmzFaU2PPTzvTJ8bgyMw0bzNgzWi+4TEeAfBIjVOc6BdvO57dGSGBBG98KAgQY2Pe28rvwQvNReZMeP0Nl8vl3rhvj7LSjpY3hKwqOZHl5bX5L1Y/K6yRwPWx4ziOz52dwt89twCbkHlCG1Fcjc8Z5550j61ZXBg4VGNCNSx+9qraGOacz0BDWaklCGP8e40M7DxAN23r0TNYIMj4cqzbXz169rDcCfKHALfGoklI0Pyff1F6YrJSklLMKM+pk6uK6ipLzMfuI7o158cfRf0TY4+E1PiOHTpYrmt2RobR24g+JSQlGS0RO6eouMjyc5BUxSlrdKaCfLvGb7//rpkz/mHPfPMDI82ObN+unUUSUmITbO5fd/WfLXEfBseV/YLN6+bxz1sh5XUbN+iWEcONknR18qUaMeceZWZmaNf2HaosrVBSbJxy0rPUu+cZatG0mZo1aWZO5ZWrV+vQ0SNatHSJlq9aqZNPOUWn9eyhNRvWGQ2/OL9QjRs0VJvmLdWp/UkWbbOyCm//7XGTrQhoSVUqKgyqOQc60MkqLS9RfuFRlVcyyIOJjFs7MyPTGpo8XAcR5AxYYZOgEnugOBAXox07t6tuvTrWyF4DwRNXGDAsavyNwUhH8zcPjWL0FhQV6JJLLjHjaMf2HcbRqlG05QfAa1+56g8zPvPymlhoDGDRKK+xLXgkK9WIxN1gQ8Bzw8SC9sPfeU4iHSz2qSnJ9t64eSsVFeTr6OGDpnoTH8tuFmWDhkHJBGLxMs8Gcl+VlZbAwn2zsYB6WfRZ0ONjYlRWmK8ajgl5inirUlJTDJnynISfrX5BaYn9ThvBS2VyoBwVn55VO9ihP7E5eHVT2s54sZWVlgwTgLqAK4u3DfWNL7/6RkeP5deWeGdiQq1C8rPw2FFt3rhO6SlJyqtfV9UVpRaRSEmMV0lRgWARRcemqqik0ihMderWtUgOAMJk7syDxOJEBKPSVJmiLJoRUI2iqqtUVVFqAANARlSGxZUQGlQnkqdR0Ag0MqNs04snGQxgQtSmskoHDxy0sWcemBDNAyBKSkuMY4jHsKSk1NQE0tJS7Xtw9e990pnd8FUi9UTdMqRfj0cQRgz7hwHH9NSkAEgkJ6l9+5P0x+r1VmCPhQgJ3XsnuXnGKD8xS5bsUKctHS+9e/aFY83YT0lJU2V5lUW1iotKTDMaCtOB/fvVqlVLGyMntW9nql6PPzFVCQlJWrhwkYYNe0DfffeObWgrV67WffeP1kcffWRzZsXylVqwYL4effRRW5wef+xx9e7dR+eec7ad766779add460qFz/fn10zVWXm/fntjvv0cCBF+vRRydp0KCLtWzZcvXu3VvvvfeegRjyZdig4Fi+9NKLun30a8rKTNP29V/rzrue1JvTP5M0X4q+QF0652nZ70HWcp8+vTVvjaTOz0grh2v2J6/ZmtH/gpsNQLz12kSd1edUNWsX7OJDrxqov/3tAfU++yYtX71WXTq307xvX9edU57U7x9MVslP3ysur15t9Wq+gxFJTkTq3mCD+Tcs54AgMsGaYyITjT3SgLEeWaHaIwGR9RicN+0ysBzD3x0zhoBiYrMxNmcnJj8ltR4gxW+Ujq399wrZGMuOMf26fr8+bPy8owMQwWPUgodQochVpmY9EcQIBnwaxBSeHRJQlXi59//M8PeG4fsCSf8nIKJ8zAMmkMDrmqeeNoVWv2WnKnEXtSAiNM4mh0nb4WX/l28eeDDpJkAED+xtDuUkBEeACF4Ah2ZvBk9QODRQpZqsccdBxPdB8cepKyYoMzNHbVudZLLcbL54XDEuiRrUb9DAlM3IMSISAD0II6Bho0ZBdWSv2Bty7r2oFus/e4cLgLjsKmuxJ0pzHffger6DyVVaTRHkr2sCgQyLqgboMtIbDP3V1ZJw8hldKeSVY/xjqHuiLAYn487zIbySLfeLihMRaKdlmWpOuE8he5uRla19e3Zbojn0JkvSpJp3WVlQLK+kJJCkDMER52aPAThh/PFiXbZcERPZqAhq6YRRHahitsenpNg+78aq37vz50/0hLsyT0xUjEm18zLxDnNGRZlX3+tn1CoSobJUUmL7J4YvgGnN+nUqV43RRUzwBUnm88YGY5Fxeq30QMIYo7VBLybaGxQgq9F1115rxm1pRZm279yuc256XXfoBS0zPqPU8ty++u2BINp80RvnK0axqp9bX00aNVV8dLySE1MsB8IK9iLZnZFhRrXbN0YBCueVU5SwA3ihouOAy9otVEaivfhOpCfeQYVHcnhO/nkhNCIROPA8HwKQwMsKusXGGtX6v6M1eR9g03ANp7ID0Dg/90LbMxawN5hX2DyMA+aIP69HWAz0hWpNzC+ubUpG0dHWzggY0CaAYlM1qqoyh6g7G4mIWZQGGmAIKL0t6ViSiakmjfOMZ8dWQoEIRwF2m48Lrgk4h/kBNZ4oGXMYQ5iig9Ca6KeZn3xiOS110rJUNyfXlAmR+KXoYGZOttZv2mjOh01bNlsugklHxyeYtx9VswsvuNDyDmBkcD9cL1ArLdP8hfODytLFRZbzgM1DxAynNPbMsZcvVd6D39sac845Z1tR3U3rN6ikoEjdup6sc/ufo8MHDhoTh5zIjKxMq/lQUl6qt//xnqqiarRp6xa9dN5fdf4bg/TtrZ9pyJtXquDwUZ3a+WRdcvFgtWjc1Gwy6lKwJG3cssWEBsqrK42q16xlCzVsmKevvv9G+3btNuGfqOpqndyhk/r26qPqcuzEJEV9PP35GgZw0PkVltRKR1soMSlZ1cILXWBgwvADSjmScrJzAj6Uom2hMTpUVTBRg7Blfoj8yL5PM8oN5/TEbEfdTBQPjfIz/yxBJjbW0CQggka/8qor7bskjWLYR0XHWrE3FG4Ki8jVKFX79h0ssZqoBIsWHlS8rzi/4f8zeFg4QWXQfbgGnt05s3+wTo+NiTaeV/PW7ZR/9Ih27SAhLVZ1cupZlWo61yVsiQxYFAJ+J1n/6YGRSSILz0+FSn5OTUoyDz9Jp3hyPTxOcRsGLRuEFY8hjBjWsgBIsVFwDdOVVlAEhntkw8PLw+9OJ6Nj2KDYWNgM8WbRJ2weXbp01T/e/8D6B16so/bs7CwlxMdq3eo/tHL576ooLbaCcpnpyaqBxhQbpZLCApWUVig7N0+l5dxdlIGd1PR0W4AYNyZRBnCIIqdBiotFaLRGNdWVqqZ2BJWqqyosTwMOHwCGsFpUTZRFgYhuEYkIistVGRjjOgEfijB3tFVcZUExAAuthmI/lZWBXrfxQ6MM3VviY2FBbfVL0R/HjumJl08ODRgWfyy4SKsREBFYm7fcMF3JCfFKToo3KhcThvbev/eAVY++cXRYjSkwX+z/0x7/zfJYMN4fmtQ5vA7WoFupx691w80vmarXsSP5ys7MVklJmdq0bqvmzZrbuFq5coXq1a1rYIICMSNuu1fXX3+9pk37m6Ki2kBIY5nTyJF9tWXLZksKo49/njtPV199lfYf2KfDhwJN82XLVuiKKy7X8mXLdO+9o3XLrbeqWdMm6tatq24bfrMlTk+a/JRmvPmWRVZ6njVCiu+ulvXm6Nlnn7XF7vbbb7OkPpL6n3zyCU2ePEmFVa219JcP9LcX39Gbb3wiaawU9ZSen3aPmjVvbM+/ddsOjbznOanNVdLe9zX7i9dMsqf/oJtNN7RFk0batO5Lde11lVGbPv/nVNNkN5CRDUBbrLemTlTj7GiNuvViFWsi6CsAACAASURBVLz3npJ6dDYe/EeVlwetHxtKmgIinFHm7DH3zEd2s2NIMB42m6eyRNSlsBPzu1Oa8IbzwqClO51G5CpC/t0w+jFx7Rhr+wlJTwYg4sBG6eDa4yw6t+odRDh+dYvcaz84kAlBRX5gQwVAwqMZIf1p1vAIEEEOeujRnxzBUwJE0DQn5iOET/d//EYkwW/ZU0MeCM8SN+d4Zbr/NyDCEraDrpSgYbkEr4MIakKcE8Ai550XhvMXIPHE0ODKnmxdqkTN+n6gfTZp/mhlZeWqS8dTVGXRz5JauVSM67zGjbVk8WIzWoz3T+XaMLqA95J9CAMLY9kM5LBoFQYMEUOTfg2TiFm7DESEyk6RIMLUakgaNbpmghlAGPXmsQ3pS2Z4QTkhSbWoyKIiHIfBxnGW8A1tKNwfXQ3K+eyWcFpWZsa7JXlnZxu1CSMebrdRrBo1sv3PczvYe7JRWyktsei0R0o4pxUP27fP7ALWQO7baMnUxOBZ2ddCQxKjFGPHgQEGMPeDI8wpXZzbjT+XyqW9vWic5zg4uOJvxsGPAXgFhe6scjBGN3Qrag6FScLYBTxzYXGR9QkefM+RgJqRnJmO3yqIHhUX6aURYRHNcH6PironrL6dZm1NRPbCCy+wCMoPs783OujO3Tv1r5HQV5lLAYhodW5/m+8AhdjoWOVm5SozNVNJ8ckWkaibW9fyEbwQnMuIYndgN/C703TYR7k2tDHoJZ7bhi1hEfhQ2takUEMHLe9O34qMmHmCtVGhrb5DoGRYm1DtbRvWYPA8Es5nuUBhbpddKMxTYMzQzpzPIjpeKTykogEcaQue1ZTHwsrlTm3y+iIAO8Y4Y89Vyhg7fMeT8l02lc8Q6oAKzlig1pE9U0hnMiAROgVIgCYpmPFKewEEvHggQIP7YlxgI5kNWlZmezYUHsY30QdqLRDNcPDFPOzYvoM2r91ghWH/NHCgUY7w0mPw4+mn1kq37t3VqUMHVVdWW8IxKp27du5Sn969bQ6YQmlSgqktYrMBYD6a+bGNfeqWUZAOWxHbB0d1dm6OOWlxcLRq09oo9yOvCDaHC6++Rh3atdclgwabnDBMDp6XewWQ7D2w3wQAYhPiNfQyLyoUyHsPeO0SxUfF6MKzz9OQAYMgCCkeQaUqHAcxqmReRUerMqrGoiP08c8L52vugnlqXK9BMLcOHtBJrdrorDN6q15uHStGGfXZ2y/VOJcNDz6ggIFpCTkJiQYi8guPWeMarz0MO7Lo4E01/iJFemJjVVwYhO1YwEzmDepMTo5y6+YaOuRvXg3QQ5/mQQkniSXfhpw8/m7otLjYFoszzzrTCmVs3LjJFJmIOKDIhBQlhiVGPhzYo8cKjHJBMreFtGKjtWMHOsBBnQG4oIQoqXAM741BB6Do2aOHFTFjEW7aqo3279mjvbt3mmpOdFSsysupPZFoz8aL8DEJ3LwYkDm5OQZcGKDGZeX+rQp2nmJVoyMHDxodBV4nHmmMcdoZz5XdQ2GhklKSa3MhWEyYcOh3Vyi2FqGzoTHp2OR4Fr8X3s1LFC4AbDaW7JaYpEWL4QxH6cILL6wFZ1BOdmzfqmOHUV8q1pX3B0Tqd8dNUjw1CcpLVJR/TBUV1cquk6eoaAqNxVo0gqQgIgaeUE+4DQCREB+jxAQW/ShrS/IKKspKFF1daXkRBgbIf6iusUUhLjbe8kqgzbE5EFUoKS0zxSsLV8ZEB4uHRbeC4jYk1IMlqAWClG+ZKaEU2uKbnJqqm8awwMfq9j/P0IDLr9O/vvxYFw26WG+/+47eef9Ge8bg9Z/yrNdf9a7RuFKSEzTt1fPD40r1+APLbSEY+cgJ5YrtiG56dtJn1n/jn2wbfsdNLH49/p0/DblfTfKaKjk51TzzGzZsMgnKAQMGGsD7x3vvBQmJ6cjFFenBsZM0duxDBgKIGm3bDkfkt8BStAKK0rXXdNQ7b7+rNm1bG2AmV2TXTkLhR3TTX27UT3N/0sg7R+rOkXepaZPGOrPPGbpv9N2aO/cXTXn8afO2kGB2+6jXpMzJaps1WqNHjza60zXXXGOLLosHNKOffl6us/p0MQ/TORf8RUcO1pOqAQ5fa+vW7zVh4t/tniZMuFXNThogpbSSijdq9nchiPjTzVJlK6lyo2rKl6nfBSP04y8LNHvWa/pp4XJNfPwFqd1kacc4jR99hy7q2lI39u+vugumKLsHIEoGIj6NHaQLarONpcQlQYJZrYEd2U2ZUmFuilLDkHhtrQQHEQ44+H4k7YmohUu7+vkcRDiP+kQFJE/qxspOzQ20UYsPHh9qfA+veoTEqt23R0jC2pq1FCdAREQqz+wAo6l/KK9qyd2uyuQA5QQQEfg1g9f/LRDh52OGeCQCU55shHEJ0uGwO16KuDY/jsuQJocqvP6nfwMRkbU7HGiF0aSt5zQ1WVdew0OkQSTqdSvHHYAIFHKISFxwMLirB5+5TdmZuWrbpoOSkwKjzfIg1hAmkzp36mTUJow2lFmIHrNuYrizb1lCdFmZOSV4OQUJDyJeegxpjGQHBOwP1s75+bXUR6cxec4D34lUeXLPq9WJCKlTrCWcH2PJ9xs/N2DAIyREGjD4MCBYJ11m0r/H3/gZ7yzfI6IAqMBgYRGFzpWdW8eixiZ9GdKrOBf34BWIA9pTViBd69GAkI7lBiNRcJ6N83DvPAsgzZ6XqHVpaUAHC4EY13D6Fm3m3wWYuPqSFQmLCnIszbsOFx/6Cgm87C+hqAv7pClShWIb7MEu+EIydJMWzbX/0EHdUufG49Q/5lwIWO9OHWVtQ/Rh1+6dZjeQRGty4nFxtiavXrta0++/xfoXoMqr0yWXWf8A8JLiExUXHa/CY4VKiE1QXv088/Cipw9FDrvGgQPjyNUtMYJpB/ZSd6JC/aG9GDvulXcpaY7n+55L4rkStDdt5Ea705sM2EH/rQiu4ZEml8P9N/AWqdAUUUzOGAEmnFJudgh2HO2NHYINQ3vTBwAD2s3laJ2SjlHOP77j9cQ8Z4Uxsm/vPqO7u+IU37MICW3CNeMTzOFIsVP634rnYewSqQjzR/HywwgJ6iQVmvFO9AFwwxylTaHs8HcbGzgsq6vMacD4Zk/DuIcmBy0cu5NibYcOHFKT+o0MZCPrDO1o1ldf6ax+fY3a9Mb06bZ3cy3sL4oLNmvS1MA6+Tz0CfKrObmBTQyFCjvw10WLTIre2ChJ5CMHaYLY2cxZU9kqKrJCiIy9D54PapfwGvXIBN1w7XWmlATIAhxhR+7YvUs79+xWw8Z5apzXRAuW/Kqvv/9WldWVxnRIjIvXoPMHqEunzmrSKM9ydsgVQ8CGnJ169RtYfgY5EEgS79q7WxOmTNKeg/vU7ZRTlRiDfPNe1c+to2aNGuuywUMsUTvq6/dfr/Eq0RjiIH8fpOQgWEXOonzLGg/CZUFSC9KpDCbT5g1DciTyunIEHG8WEzooOjbW9Krx+uO99gHlIb4Tk2E8SYXPGbRU1aOTf/vtd23btt28wiQ07z9wsJa6VKdOXYt+EImwn8NIA0ZVMhz/+DgbQHgj8LymwWv3CExZqVq3amU8fTwtLduepO1bt2jn9q1GZyktKTekxn37AKeMOciXwck9MgCgMVGngjZwZYvmTZtq49o1BiJoP2pIADZoQyYlYIRBhooAAIt7YjPjOqg8WUSmuNIGqqkjWSQl0zY2koOYyHiJXF8bkGF5EiE9bMu2bZZsTh4H7c9iuWTJEgNSmRnppsRTWV6qzgMD0sO74yYrnjIMqDvlHxOFCFMz6io5Jd0K5ADYqNlA35kGM2CpqPDfQAS5BICIkuJClRUXqaa81Lz6leVBmXp4fAYOzMME5S1ONaEEbwAOyi1xHg4kx1WEhZps4aiutirZSL6i2ARpClBz12SnLmFcx+qqi5/Xg488rpzMREs0+uCjD/Xks2wUkdWleWKsFbcGEzXw/KeUmZ6qdz4MEujYMh4dvdgKrIx7JpTOqZ3O/NBRrzw9164x/imXkwHIRHJpUnXltROtb9Guz87O1YF9B7Rt2w71PqO3GtRvqIz0dEuIZnNp07qVgYiRox7UbbfdptGj71dUFN5YDOkwxyMmVk0bH9GZZ56pt996R2ee1cc2ChZd5GOh/N04bJjmzv1Jo+65R7fffofRmU7rfoo+WThLqliohomX6IMPPtSmTft1ww1jpcynpcJxeuWFEZZERkXLw4cPKT+/oBZEnHpyS8tZ6NL1Sm3eckyqLlaXk9to2W/v65JLRyHHpZkfTlXXnldp+W+BdWwgAuN3wM1SWaoUU6ia4mXqd94I/ThvgWZ//Zp27N6tG4aOl3ImSxnjNP6uO3RR2wBEHFowU+N7BIahJ1Lz8+C+0KkUqKx4V4Y/jvsKCaMajXkssBRqQURkt5wYLPLf3SB3o9aTnjlRZN0Lho6DkRMxqRP/HYA419/HTmTaDJ8RTWEYQlfy5GSPpHBuhrXfu0dIXLU3DAdM7hfkJvByNta/DdX/y784QEFTK9BHkk6Okf4SLb2B3R1GTZqUBwW4y9Kl+0ql3wNHpRDhQsyJ2hKv4psJWEg660ypW2fp2VekQ2mB0+b2exPVsl2c7nn3FJX/FHQMMfGGLZNUf/hgfZMZeOpuXTtKM5/dqgwdVdqhQt17vbTw4MuqX6+B5aORG/btd9/ZxlmnTq4ZPq1atlCb1oDwQJ4co9CAQ0g5ciqJq74ArDE+WIuhRGGoWBJpKF2JscS+yVxmbbZIBhHTMHrMus8xFlVISLDr1sqSorpiSfqBI8+098Oibk7fsfuoqrL1H2OTa5uR06xZQHsJ1XagWnAdc/AVF5thxd5AZIJIDCACsQyixJboHe7jnJ/j2Vt45zk8cdycYzj2QtqTUTiSkoySy3W4DzM2k5JqC/iZpzu8J1PaCRNmMZKIeFg7hQCE5z0RRFBniBd7LIYikR2iDl6fifObgVhwHCZbInF8vPHXa2KidU1qGOZzp0EI3K9//gZl5WQZ7YXXr78uDNV3Uqytunfvbmv7t99+o9VrVmvD5++o45V/MS827Q5QQHc/NytHRw8f1do/1iorLUt1cupaFLdVi5YGULkf+tmAWKjS5VL3/I4xTrvRtk4JclYHICYyEoHtYNSs0Onq+QMONHiOSBCB4Al0Y+uzUHq1FjwglheOJy/e5nk7no9h8t4hyKFNuQ4GMePecyLY20hOxquP3YetxfPxcqDBWOVZsG34PkarFQEMCxk77cnf7Rl41hgYC0HlZ3uFNEP6H8DC2IMezlwE0EBfwl4kusA1uT42JfN21xW/2ikafnC6gQjmUdu2bU1O3ZSQ9u6xKJBVsK/AhilR88bN1K9vX8t9AFjM/PQTPfTwOLsGzBhyB2jfXxcsNMBDbS7yOBg/qDGVVJQqLiHOwCTUYO4P29mYJvv26oxevewzHO3cL4Cd8YiQEMBp8W9LRPXq1StXqW5urlo3b6khFw8y1sLe3XsCamNsjBb++qtFSerUr2dS/A0bNNKmbZu0aOkiU3aiXELHdidp4Pl/UqOGeUqMizPVMWxDRGxwzHOeKqP/VZus/WdffqHouBhj1nRuc5KW/rZEzRo3UYsmTfWn8y805amoD16bWkOHMnBJio6OCjqKzsXIs06oCbLkWSSCwVxj2d6gQwa98eMqym1y4x2Hz82g4h+Jo3iWUZ8hxERCC4OEzmYAeja+8/n4nEXO8xXw2mO8AmgACRjobdq0tSgEkqeWSF1aZo2+cuUqU2WCn4bXgnslMRQeOffMsxBJAUQQ4nMuakI8IR007ots4QNV0ibcA/ePFx9wxQRyKTryIZgsgKNevXoZuiQsxcThGJ6NcDB5AdSpKC0OChaxWHruBO0GCCF8xcA1pYmqKhtsVBTFY2RJZ7EpatG8uXnN6AdoTWwYTB5f1AFH9CGom83C+bFLly413h4TBMkx6hAga3Z69+4Gmk7u2kXFBce0fetmox4VFx5TRUmRMtNSDAQcPZqvjKy6SknNMIAEgIB6xIJukSmTWCuwXIi4GFSoYhTPQKwkFBmAiKjyMkO9NVCWUNpwr15UkBRVHnrMoB9V1pAHQY5JUHCJCEcUykuxccaHBEQUl5SpkArXFZUiCyM2PlEPPXe9HrzjDSWnpenU7qcZx7D3WecrMcWLtbmb2UFEZEG4yEIAwTp18/VTra1zszOk6jIlxAaevjGPBeoax93LHfXm8wtNNvaRpyNBRKaG3zBJ+UXFiklOVYvW7WxM0Z4x0bEWxasoq1SzZs310EOBnueUSS+Yfj1KFXVyczRx8jO2KENHy84+WUeOsEkmafbs6Vq1aqGee+5Z65PVf6zRdddfa5rs8CPPP+98TZ8xQz16nG6g+M6RI3XrrcPVqmVzbdp+qlRDAckjys2ao0mTp+i00/rq1FOvUkbGFht7X375lRYuXGAREOqoILn7+OOPaexDH9h9Ll36gT7/fK4mPvqCpbI8/9d7dPHA/tq8eY+BiBbNGujzWbMDSlMkiCASIWnIn/pp5vtTlV23j44cLrDv9+rVQ6f2CIBbm/Ll+mzpUi345RcNf+NlZb8yxUAEdKa+7yJHG77cmAZEuIEddvPY9++xOf/YX6fawaWlgboPr8TKMlUCUI+GydhOEXIQ4XQmDvYEaoYNPzug8GjEidWx/fcLewR0psrwA6dA+bBjyPHPh6NTsjznYXB4sz40iV74M4bRh8VhTbvuUIjIC+gnjTtf+ujb/6wzd7zR/u/95CBiZYq0NiVLHU/rojm/LFfhkSNqkCB1O7Ovjhw8onm/L7d0B9JnZwO7+/a1NX7n5s2idAWfba4ndTujr7aVbdeBnUGdkcSkLLU6+XQtXrVeHdvtV9OWsfro42ilJKbr5I4nmXNky/59Kut6mpo9fbtSM2N15OYHVLi2UH06NtWqVcvVqc5+9broZdWv31CffPaZ5v0y39ZUCjriaUd4A2Nj1Mg7DRSwD7F2mpJNaPSbQyaMFLBeuRqhJShHRQVKSNRICr31VoA1PN6eI8ypYN8zD2tVVa0hzrm9GjZGEUa1U16tGjNe/NCIw5Dn+56PsXbNGvP2W/XtkFZl5wiNfOa+U47Yu3g+rkXkhXnOnkAkGGlwo26xDkdFGaBgbzQwVF5eW93bwEhRkXlIMfR5LpMnramxfDz2UE8AZ63keHIleA5P5uZ39jWnZbnijxm1IWXHQs1hrgX7LiDC6EklJbXiKEQdvC4Be5DZMKFh7955vnPdaUH0qrRdMP8TdwZhshe+edHu/4cfflB0bLRat25l4wBjEq84BuBJHU8yQxFj+b6+oa5yOAd73d7bvo+SF95cVJkK8wu1YtlK1cutZ3RVHKldOnWx83IsDlXawaM3nljtBro7EKGDefKxJ4k7NYl757PISIQDAtqBl6sUOZBAIRIVw4DaFOQe2nv4chqbAzxjg4R5O0QhPHnZbTY3ymlzngXbh2fEDnLxFv7mVC1sG09qZj/D5iOK5qCT23DgYHkQYRVnA9GApRpYDvFGYTM6V3jvjAfOS1t4cTbux6/tCk3QmjySsurcwJvTZc4AHTl6xPIoeC7OAwiJi48zGhQsFeaO2X/VNcZymfvTT0EF7/hA+QkZ19O7n2a2JvMCqVVqKVCgEOYE/bBn/14tXbnMPPzkaEBFp3I138X2c1lpIjk8GwnUiOrQHjh9oUstX73SIj0AlGuuvErt27RVVlqG1cri+5wPMEVRuqP5+XrmseO1lK49KDWLlXL/Oc3KFfQ+o5d6dj9d6SlpygXoQusqLDRaI4CJSAiFnFetXa33/uu/rB5KWnaGiakMvmCA5vw0R43qN7Ck6mZ5ja16dtSLj42tAcnQ4KjvUBeABgqM+0C6EHTCZz45QV3JgIi4AETwM2EVMqoJBZPcSj/D18KYW7tug9q0bW+G/ty5c23AcS6MXo5nsDi/nvPRgdwTnnmOpSI1aIkIA6ACI//I0WPG64aCBcUGeg+RlMZNmmrd+nW1xX6CBCOoNxV2DYAPAIiJxe88Z25OtiUyoatP4jUTnkEVLMbI3eFZDxQFON6MfUf20dHq0rWrdSTPwUDguRgEu/fu0dbNW9Sxw0nWNiwa/J17tSQ9QsLRUfa8fM4A5ZkZPCT8UAma1/7DhWZcEkZnUuHZOOXUoIo1Ex6UyobBIlBLc4qKss0OqgqKA2TRo7zzww+z7dnwdq9du8a8cMiaospUWVaq7Vs3mVJTnZwsqxOBOlJiUppiYkl4JrxLEcCAm8r9m7IE8r9VFZYHARUqDv5qNR6jIpUXFykW2hYgoiZI4CeHgIWL3IcKwBuJhQAKUuDDkDoggvYAnKQlxisOfiwFCKGuVVaqsATFpDI9OM19r5m6beg0RcXFq2//sxUbn6DTe5ypb775XDf+pUbvTJfatW+n7j0jhMBdELyWBH88SnH5kKdtzDdsQLGqCqUmJxjAHPtYKH1TS4cKiPHPPjJfe/cf0NOv3Fu7ON9y3SQDOuVR0WraspWF5Q/sP6htW3eocV5jK1yI9+qjmW+E3zkuLfT044/qu9nztH7DRlNoYsF44vHH1ar1WUYX6tdvmNat+9r6fMrkKfrzn6/VQw+NtTymcePG6YMPPtCzzzxtIG/kyLssJ6Lf2SOC69TIjLiiwiUWfv72239pzpzFmj59mu68406Tg6QgFJERPDgUoJww6XVNfCRw+c+e/Zp+mru8FkRs3TRLEyb9XW++84WBiqHXDdSEcbeqWdsBdi0iEWzG946dqmZ5ufrbsw9oxtszNfKuAGS0aN5Iy3/7p+bMW6zn/v6Bxt14kU7v10+DunTRggaZajLvPb1ihPngBZB45dpbdVmEvz13Y1BZfXbr4JgfHhhlbfbYtEDZacI994agN1pjJz9rn/0HiODDSCABIHHVIAcWDiK8eJ5HIByIOIi4foB0cKO0O3R5AiJguXmUw0GDD7kT38O6EbVD06MOTnlCUcZZc37tsBr3/xSI8P7YliLF9uyrl7+boxH9+2n+nB913tChenrGDF3QtavWLl+uQZK+I1rbooUWbtqkmW+/rZE33CCyFxBGBEQs3luj9et/06A/n2Wn7tGtt2a8/LWuHjFEC5fMs0T6q84brElTZmjxojlqf1J3ff3DLN04eaJSurbSuePP0LdD/q5bLuivyZOm6+EHh+mbj9/UJ49IL628Tx9/8okGDx6iJ596yuoTQNn79ttv9dDYsTrppPZ69JGHbT5ZkSs8nxjUeMZDIwcHEMavUzIwyN1r7LQn1ohaIw0QEKru2FrvhltYfdc9qp4XYVQhEp9DuopFHlAUDClAHIfjCD14roMR1e3UU4Nq1VFRZvj6d4wylZ9vz+KRAaPzZmba3uqqfm6MujeaZ+U7XNMUB6kZQpJ5RD0Gj6o4JcaoRGGOh6kyhpEc7gkD2dqQBPKSEjPaDNwQ8aE+FKo/nmgeQaGpLWYWhUMqAF3ck8GLUJHP9yBXMaLCLtfnXli3SJYeef4oe4ZIEDH+nQk69dRTLXK7aNEii2CgAIkDLj09zTzCe/fvNQ810ao3Rl2vbY72w/l79iPnmAGFfQIX3gr9JSRr7eq1lh+BVG5FWYUxCFD28QJ62DtWkyOUtHXjlnvGECRvBVvEZVQdTPC705U8ymJsgJD+HUljMtn0kNZsSeewSKAGh8nZ3t61wM1rR4Q0H2uwcIzSxswFo9cUFprhy70SaaDdGVvsJYi40KYmQxzK9HueB8dwbWwT7Dc+R6IeOywrM9OMeNrD1aYik8e9dhRjElvJ5PHDeQSYZezRblCDzPlYFTh3+QxjnP0N+4d75hm4f6OTpaRYITkYIMwJAB42GXQmQAjnGDBwoBo3aaLff19m+QmMd6hOl19+uebMmWNRqn5nBYlrgGPqeQDNoG2TM8V1t2zfqprEWMUkxNmez3lpR5gHJriAPZqQaPcbFM0tUNPGTcwO5D7/WLNadRs2MFYGVaL79jlT+UePmSMApyw5GNiP5FJs37nD7KrNFDRGCj8mWlPPCKt7lko3/muYOaA7tuugerl1zabMzqljNXQSkogaRZlYDfb+dz/8oLffeVtJqSlKSk/Rxk0b1b/PWTq4/4COUB8iI1OZaek6o2dPRT03/t4aUA6eCRKSKYzCg9hikJ5hiwA344ulDYyqSpNMxTjHgKRyHoXNUELiZ96hPcXFo7Ajbdm6Q+3ak+TbxZJBodTQmZwTYME1WNj8MzqRAco9MBAOHwkKdTRu3MTABAOFMBEyr6w/GLY8fM8eZxjtig6Zv2CBef4tKz7/mL3bs1jCT6qSEpGNC7iFVOWmoBdgiCSp1MwcFRVA1QhQMfkQhYVB+NK4o4Tmw4rS9erXNwUl7ocFBc4/z2HVCcvLDXkiGws/jsmC94QwFc8HBy82LjYY2CFHFG4/aB7jn3CbhezKqoMqqoTEQcKxserRo4f1Gc/EJuLJeyzMoGI2EAYpGt1sPESByO/geCb6F198ofbt2qprl85KSog3g7/o2FHt2bVdcdFSRnqqgYhA5rfEVJKIQvA7lDFf3KxdodEQMq1E+aNGcdFRVrW6rKRYlaUlUlm54sNNiIQhFrEYKEwobgAIiootimOQIXwPS14rqqZacdGBXKwV16N2SXSMisvKdaSgSGOeu8T64/Yb3lJqZpY6dumqNu3ba87cnzVo0BXat2+bEmKijJp1zkVhMTMv/va/ARFuID304Kc6vG+70lISzBvChvbYtMgKXxyZpxlT11pNCxQOnnnlTvv6jVdPVkJKqkqQAq6sMqOlU6cu+vbrf1ktiNycOnr1NVzPkbqkuVq2ZKEOHjxgWs1PP/uCsrKyNezGG9Xj9J42zp588p/68cf56twlVgcPHja60XXXXmdAgsV45syP9cE/P1DzZk0t8jRo8GD7V1wMKSt4vf3u53rzrS/Uqnmh2rRuoyuvulWNGzfUsWO79OKLL1h4lXmyfFW0Zn//xkP32gAAIABJREFUWnD8G1/Yd8ePv0U5OUkaOWqaWrRopNdfnaCbbp2gzQcD7niLzBK9Pn2CRt33rJYvXqPnn79XHbsEVDDm/MxPZ+vN//pCimklZQ6V9o4zIDF+wi1qXS/dqsM+M3Gitm3erJgvXlbqgL7qoYW1XHhPbARE5A4PwMPkIB1DQeqj1P9s6ZHuo4KQPyCWeW5SkdG671IK7oUvpx1h/DO1PfLgRr6DCAcLfjxfB0hgZznA8ERrfu85QGq9UTq8Nshq5uVRCKc2OeDw7mc/8vM7NvbrAiJwqjrYODF6AqUprH8xORSsOv6Q/9/+tJqqs3376rU5AYjYtG27Zi5frofuvFMfv/mmyQHQ+6jLDhs5UpOmTbNx0A6FpJAhtq6FtHhT4IF+6um79eG703TyGf316ss/6C8jzteiJXONi/77nB16+cWH9O5HrygpMVPff71J9z45Se9+84V63NVDK6fN1vtPvaD+/QYYBYW8oIvOPx8pGv3401xLnvzrX6dq+hvTDdj+PG+eJk6coK+/+kof/fN9WzsxUhgvbqCxllqeRHZ2QBsl1y872zyXbvTzGT87NcejFBj6kaAE497XcDPMzcgLaBU2RIwyHA6U0JGC2Af7CXvE6j/+ME8+srTkdnBNDAOrWOvDLPw+x1mEhKJjJHBXV5ux5Mmn7BlpGRm2JzoH3UU6AArcO3RSk2oP6UhGeQqNOMtNCCtfe6TBIjmoPIVJz04B8wiJ7T8JCbWRCc9rqAUNJGBHyN9ioEN/Zb+tTVZH1KO8zJxP7rmmj6AYY7vwfFyHz1qMedBa5bIPj8+B5/ZPNYBABH3P3t1W1RvHZKkpOMYob0wwMTdMSDGq8YcP3/4fIOLq568x/jtGHHV/oC5hmK1dvcaopEQoqALM2ppMzQioXtnZNuZcFtcVjzBwsQ3ciViQn2+UH9qB53DZVqc08blLpDpIc0UmV23y/AoDLELwJrZWGcwTqd3T78nt5pQMxyHPT18DIsjfpH+xqwKnUrG1LTYMn1F/hDxUxgmAAmoZ1+A72EsmaJOba8fxrBi9TZs1NxvMqVk+15xCZdc26nO1sRBOBBF8D6Mf2wl7kfFARMCrowMEGQfYj/Qtoja1alUxMTZ2vBq1X+vUbt3sPET0qY3UoWNHS+b+7PPP7TrnnH22vv7qa+srJFx7nH66GjfMC/ND9ln+C3PqwL791jZc88DRQypRlWKT4q30AaCJOWg1KMqDyvfMz7k/zTWQ0rRJE4tuAFqIimEPJqQmG8OGsUZth+W/LzPBFEAHY4xxVbdeXasJQ7QS+t0p3bsZqBpRJ9TaLpUeWf2wUaIYj/3O7GsACxo/AgCkBtTHEV9erlVrVmvlH6tMapboXk10UHuLe+f6bZq3UkF+gQryj6pNq9aKGnv7DTUW6szNVVpaugryC22QwF3DYKTxaDRQOt58QkAMSIACYALDKjEh3mhDoCu8f8eOBnkHDOxt23cqKTVdrdu0CwqneOIvVJEw4YjBxjUYcPA8//gjKARH+GfBgoXKrVPX6lIwCCk0x3Ho94O+9u8/YEnUcNlAwyzsRAUw0F0FwJOXQHcs9s2bN7N7ZDBzbSaZhZ+qqwxEoM6EMtPO7UHYl2iH1b+gqFB2tj0H5zI1gZQUQ5f8o1MIkdsikJxiAIJj4NFhuPOPe2bykmDDROc8SLsaWkfZKjlIPmeyQl9iAiSn0heJFkY2DiKeqbg4AwZ4PEz6LvzcyranpNhmw+d4NeC1g+hBzgAvjmHyUyWyY8cOxouj4ByxgeTEOKM11VRVWI0HW6QSEkwNy7iphESjSWwKFnvk4wxslZWqwnIfqgxEEJkgYbuiuETR6Id7ERugAt+PjbEkaRapEmTcqmvsZ4CKJV2FXErGWGVpsY0nOHtEKIrLK+zf6GcDj6VzTB4d+6oycnJ1zgUXauv2HWrQoIlyc9O18KfZ+mPlck18wstjRcq9RhpYTmCPJM67NSndfdsXio+J1VN/I/8ikgSfpw9f263SsnIdPHJEox4eEp60UpcNGq/KqGjFJSbZAtewfiMrVlhVUaXxEzxDVrr4T6N0yikn6+abbrLQ4d49u42fW15RqW+/m6uCMDGYscOG3KxZY112+SXmMdi+daeKCgN9dMYBC2xew4a68tIhev3Nt40GuGdf+GxRUrs2Jda+LSmsd+aZen36DG3YgEROtfWvolLV5wzqo2zS7n0Ng0rT9rxYsLTNCgiPxNWD53Rs0mJy8POa0I0enymVB4ZhwGjm6+HBGd2lrKelmkwpfZa08QmpqlBN8pFXDF5k6ZCqvrFmhv1OQm2PVb9qScfjKlndhgeFxmaEIGIYNRHC15ReD+jAxPpKf2CrKbwYjxhvVmWlHv7z06psFyNX+sksDDN+HURE1g48geY0UWOMRnb/b2HRKkADzePDBwP/9AFS0xBEuISR35gDE2wVmtOBg+dCONhwShPH+HccRPjvHtnw5OxZ0oyioHbD/9SLx2vRt68+mDNHV/Trp0eefVarV63SPTfcYE3CY1AvArDxzdKl+udbb+mBKVM08vrr9a9PPjGQwd921tRo/drf1DCvjS48p4k6duqil1+bo2EjLtCiJT8biFg+Z5u+/+ETjZ8cJFRntzzL5Lh/31+mul0bKHrtXu34+Tfd//BwPTXpFXXq1EEZaelq26aN5s1fYCDim2++0f333Wc8X3T8MTb27d+nd2dMN8PEKEZQlcLibxhZphgYzi+Ma1540VlrMXBw5HgOhfGa8bKH+vfm6Qor/pqsJvMmwijnmqzpnAtDzNfyyKRsU/oLaywBGNwZxF7N3sC6gDFkNKSwOi7e0DZt2wb0mZB+hJPJpVwt6pKcouLCgqB2QUhlsnOdAGz4nc+dmhXQn6uDWhXFxbXViL0WgYGikJbEuVmzbC9BoQoJ7wgvup0nLDrH/RORcXBVUU79oYBKjYFDu5kjL0rWV+xj/MNwpfCXi5RwTtbBbk89bboFm28ZZteErpGbm2MRAvbg4pIioz9T9wf65+LFi9TjhSTNunqnlv0jyKfatTfwDpx92znm/YXOmxCXYEZVRlqGmjdtbpL30E24D5yyeNwxNMnFKSuhaGtcba0Oo45FJDmz19NHdevX155duwJKXUiLdrDA9Z0+7O/+Ge+RtDAHVm6Qk5+IveagxMeDAdawKrRHwRzMRuZMmKxq6ATEZsHhi+0EKwN6koMifyan/HEdwBC2nMvVOq2J73Ae8iiwnXxcOZWP6/EcMEdoc4voWWHboBgjxxFF4D6MLhWqMkJF4nccuz1vebF2CTw45692DWxLxhi1OHbv2W1OOew5QAMgBNDIM5E3amyR2Bj99vtvRjk/o0dPo/7w9+ZNm+nQwYOKj403e2/Htm1B0cUw2R91Jp6ZQm+HSvJVHR2wMHA0E7Va88dquw8cAFCgNm/cZJ8zz9q2bmNzavOmTTqWX6DWJ7Uz6j6O7tjoGAMh7dq01ZbNm60Noa8zJngWnK/YoI0a59kz4gjMSEuznC/Wg2+//kblpawHUsGxfGOnUEvMGDfkp8bH6dXXXjPlKZz+i5YsVlFJkTp17qTtW7eZw4GCzG1atlLXzl21d+9uRT088sYa5+yRd1BYUGQPF+gZR9tNgs7xhMAVPHjoQNAxNdXWYFRKZsBnpKcZl9uKfsXHm8wVg6BZ85Y6fAy+WSOb7BjVPgmYaO51YdCgIsHgYlBhcPEQ8+cvUJ269bV37z7rJCYLgMISsdLSLIucMM6OHTut4fv1728DAGOdziYnAK4e4MRyMQoLlZOTbQCIBYcBhCfdZOdioi1ZBRBBjsBvSxbbwoUHk0XHIhlhUg+LAmicEB2I06lOVqyvpNSONYRcVq7cunVtsbUq4GFdCfcgEILlRZINNB+MExAzCxGDAWpTvYbN7HymCAL3tU4d47PSJxbFYREKtZ4teSspSVQ5pT0ACqhP0S+NGuXZ5Dvl1G5BIbtly6xexGWXXGKocv+eXZZMXnD0sDLSUpSVST5AtXl4AA7Bv+haAHEcRJA0XWphMRKyoykUEhafq4G+RPJfqOtsRqrV7oiy/AdyW1DaAETYnkP7hglUDOzqykqVFOUH6lqE3KJjVFaFZ79aI5/AmKf9Aj3Ikbc8oMzcOnr0MXgex4HAlPFLdWj/PmVnZdoYnDLVjVAI5/8eBQgGN1agu3qxDp2YfmLFazesg2+9+swfumU0CdDHaVHXXf2UYolCUTTPImdRuuO2O+1ZL73MFf2l+0e9r959epnc67S/TrXJT5VpxgHgHqld1CDwNACokJrbsXOX5S2xqGzetMXqaXTv1t3ClPtQmkhItPA4lbApspSVnWV9x9zGO5SZTVGj3RaufXZqCHxIKC1vJ8WGQKsMEMU/PP4VYbui0c+9N5Qy8qVj+6XcU6S2oSv+F3R5Dkmdz5US8qTFJMKSW+QvKhbUC35pG15nylFpx1rdMipIkKceLj348IYa3d4qoFG9sCqI8PACSHRbslRfhiU7jvthpa1j7rU169CkoNxz1oM7DESP6/6MVg0OEijJr+BVCyIqI2SD3EDnneHlkYQwcvBY3MM2D+/+JfBy1kYiQhDxaOexlrd11YrHAzqTgxCOZSh55MKHGCCCJvbiV5786Sk2J0rD0mSedD0hbJAQRMwI0zz+/wIRtpnm5KhbkyaWG0HwhH7EHMsLqUw9WrbUPePH243fd8MNAUYNQcQzTz+ls3p11+6tO/TNP2bo5S/maMQN/TR39SIDEae0bKapz8y0+g/f/fCpHn/1Be3Yv0tHuvZV1bJVuv6CizT+1uHqOqSfls+crb9OnaqPP/5YlwwZbPVy2BNeevll20v+9e23eumll8wQOad/P1115RW2nuIoMloMeVelpbbWYoCwrrI+uYFtNQ/CAnLuUXdFQUuIDhNLI3no7nH1KDhGHOt6QAsO1I2cm+6GtdOKLH8sNOIAEoAKT6Y2oz6UhDUaE06nwkLbR12lifN7xMASt2NilJKWbiDMjUf2NQckniPB716fwXMsaBvPGYG3/crfXzXuPK9ePXvq0kuGmJE3YWIQ9eN5yev700UX6m8vvmTrHw7Hhx8aq+KiYv3zow+1Zes2synIwTrl5K4aNHCA5Y+h3vPZrFnmGDQqjmp0WvfuGjQIkpyMNkIO2Nbt2yxSTAQfDy9OtpxpzxuAhTIXfXp3tWrdSm3atdGcH+aYUQeoSE5L1p6de4y6hCHmSc6Hhl2plOHXac/+htJj96ne7C8QE1eLNujnN1SdnDrKTMswh2GTxk3MEYphR9I1+zYsCygoCfGJpsfP3g9I9HwRt4OwH7BnaGcMUi+a6pGHSNBQuwCGuQ/+u0UVQml8Pqv15FstkuNMOsa3Gfvkv5hDMOgzpzjZLxG0Oxx7XuCP+8BeYrxi2/A8GLDcr48rE5QJqXAczzwzUJ2ZadfCIcv3sTtMUCCseu6RF77Dc9AHnId1GxEfQARsBf7ulbSLwuR/gNuBgwfMCYnTletY/YmoKPudc/m8ZD/FDqOAItWceW6ubVLERUVWPBfHOdEIgG+nLp0tOoHYS8eTgugDyfJlpaVWmfrY0WOaP2+eOZtxJjD3APzcA+Bwz007dezRCpNN5T6gwAEWiJQcO3I0oKkfPlKrQsX6xLnvGjxKL896wWjt+6D2Z2To8MFDxnRhXJ/cpasVuFuzerXR26nzAusE9SieBWc6hfAaNWwgxH2wGUnC5p4AvKUlZVpIxW7q4jRspLj4BMs7Jq/rx5/nWgTn7HPPMfujWfNmql+vrh2/YT2FKfPU4aSTLBcI9aqol58YV+M8NeOsl1OYLeCwMZmpfByfEGvonY7EEGKS8qAY4oTnmjTOs45ApYdBRKTCKxc2b9FKq9etV1p6pnUqEyhI2o6xhmcgMqi4B4q80NBMKgZloLGbqh079xiNCU8/n1sSVVGRlQjnXotLS43ew9+pUAlQad22jfFeKYSXm1vHjrOEmV27rAIgmvkstDQ8lKzGeXlmZNJJ8clp2rhhnfbs3GFojufFeOPaIEE6gnClI14anFwKC/UVFVvH+MKPJ7l+o0ZWgTlI9A4mh3kOkpMCDxCFfEqKbbLa74Cd4mJrFza0vMatbJGh/QEjLgtI+zBwCTs5J9eS55KTDUTAPQXMZWWkWyG9gDZ2SCd16FgLyIguschkIQ9aVKgN61CSOqDUlCTFRNXY9zHgA/AURh8sWhACCiIGFeWqog4ElKaKckVVVxgNiegD9TEqS0oMRAAekIm1Og+WQF1luSV48APN5+PelqCCOtGhapWVQatKMLnaKEL10TEqr6pRYUmZRj9zXriO4r519zHGvYOIIIN19PA/DOgChBmjT74UGJMBiHBrLhJQRAIGt/r+UxaWM7zxbIm16wOPuwaodNtfZhlVq7K6xihO2bm5ttmwKQ4edIkOHTqsjid1Uq8zkzXh4S/Up1dv44iuXLFCR48eMUBOQUTmF0UUAVR9zjzTStEzBtZtWK+5P89T8xYtrYJ7TFRQ42TwxYMtbLp08RIzgiyZLyXFFpomzUjaDiqqE26lpgbXIsL31VdfasrjYVZvTNgOoVHcvUFHLV4SVGsN2jVXahpauNvCSE29vKDGQmTTu0f9F7eCQ76NiFRwYKbkeC7k/E+68HjCHwCCl4MIJDxnvRDUAPAEZ0DE0rEP2JwZ94/H7U8PX3p3bbTUinQpSg+e8pT9zUFExzF/BOeJlIO9QyqNTVDi1lCj1I1/QATHhVjysf2PmMFXCyIiqldPvmmcjVtAhAkvHDpo0aRJuxFAjaBLcflAofk4zclBxPE0n+DvDmq4Pm3swTF/hx61Vprs1nh42v+pt8hIxHMTJuiW0aP16jPP6LmJE/+DynTLPffo3qFD1eOss+w4KE3+IhLxzDNPa87Hr+if3y3X+399RjeNm6ARN/fTL8vm22ExqlZsZaVatuqiK669T+edPUh9rzxPK/YX299nPhXk2bz6wXTdMfg6W7eGD781iJrGBN56jNd27dpr6LBhOv/88zXo4otNuvD1v79ixpXp1IcedjeArIZDQkJtwrUrDGHQYBhaATckyalFgSEe5lSwj1oRu5CmxPUxlHkFFLv4QBwjlAY39Z7Qi+8ONvIIGG/see7phDbCvoExzd7GNTgHTgPbv63QayAY4tFkiwBAkQk9/UZZzsyqjUTU0qzCKIHNndDQ9Pw7+36oJMQ12JfuGHm3qc507NRR27dtt7Z88flpmvXV1/ryq68tAo5Rh3fYPc3QX8hHOP+8cw0EQM2ikCkGyoqVK2zfPrt/P119xZUGOtasXWN0CyRqsRNYx8495xwN+NOfNHXaNIua8uxNmjTWihUrrS9Y884+u59efPEli8jwHa7VpGlj7UTHv08fczJ6cmu3bt1q6xGtLinUuh1HpPZdpQ4tpc8+1kUN62rlqpXWZ/3P66/EuATLfyAqAQuC82zfvs0M0foN6qtZs6a2Frdq0cq8v27/ON/dIk7l5UZtcXaAi7d4vgN9V0tvCyeKF9fzBGrPh+A4z5vw/ILAm0+R4KBYpNHRQpqcR4rcAelj1KMOBuhwnIaStHwXoOTRHo434zmsMM29mlO2srI2uZ9npd29AjTnXjB/vj03FZ05lv0Yw95fTq3jGaCBJycmmZFtlGdqrAAuQhEajHbmKCpHRA54fo5JGfyynW7TK0PsmWl7voONxljE3sjOybZ8VqjjzGGABf3G8Z999pmB4LooHWWk21giDwGq0bn9ztHhI4eNwr9z+w6j/mI/otbJvor0P5T0jVeGnp1pydq8I9zLGzay/AlL/q4IwBwRLJzUPCuG4rB+gRT9v9Z9Y7kXqNDh0GdnhBI9fEgQsn7mrQ9tLmAHsh4AiHkebEaT3d2711RJW7dsYdFY5h9tSySNWmsI7GCnN2jQ0Fge5KUCfqFDMRexC5gvMBaQhz9tdzdt7LDZ2gc7mpyjvIZ5ipo54281HgY1uc2YuNrseLzoqLNUVZeZWownDdt7QYEZ3HVyc2vRJrKpvCh4RY0JJsSuPXuUA2ewqso6kcnC5wwaUCKAwqRXjx6tDZOBXukEJuXpp/dQaRkhzWobvGzMeI4wplwGD/ks18iePWeOITH+jvzlqlV/aP26DbXhODwFyGc2zmtkxjaAheRicjmgNZnh1bCxVas+dGC/oVt4cVadO+R5EmkgVMn90Ilw4fBMgNpQZHDNbZNoS05RAQk3oUQs56D94BmiBABqZYBTcdDoX9u22cRlI6ODaRcShDmnby5WSRRJtfbtTbuYKAvqTGxyeKc4luQ77g/FqeqKMjOgoX1hnJ/arbtR1Wj73bt3qay02NoDILB180bbVJA5JVeEvwXOiiDBnEUAxEpfmoekpsY8WTXQ1EgEr6qwfyREAxwgvCDRanQxvEEoZZFwyOZGcnqYbM07B3gIlhAmRVBsAYhGgSncmOPiLckbpuexomLd+7RbXm7gY2kFoGDMmF564gnEJwPr78HbVtliiiefhQtFESJBz093DgwgJNKqdCv4PwHFeWf+Q21btVJ2RpZtIPQ/RdmQFFz821Lt2rvHQA9KB0RQiopLDHhTbC7/WKEVa7zg/IvUtElTTX8DJaUe6tSxg7777jutW7dWOdlZatGiubV3SnKaRdp69eltCx3KJOkZmdpjChjVtnARNl+8aJGFfvOP5tu16tWpa4tJg0aNzLMAmKCCPIUG4YQGdU5qbKEhR2bSlPvVu/eFmjfv52A9bxQAsQ4ZLSwyYtXUCwu05LdPAxCxDdd8aEGfGnJxXI7UPeU06VIHES5pFFBRzJ0OiECiPvc4eJgMeR4wENIh+PlPIeEfEPHIzpGKQbUlBopdsCjyglJZTpHAKNlcIhpBxBTg32FCcA9UuvZXjzG/atkTXZQags+80Do3EBGJST0SwRc9kuCniajP8NSIibp/TeBhf67TlNqCjIgTuDdx/KuhpJJXcwZIRA45jz7QRH4Nz6FwcAF44J7C5vw9DDtE1Jerfcb/iR9OpDM1aNZM02bMMGrT/B9/tMcDhkNl4sV6z6tL9+61lCZ+B0S8PmmC/v7URN364HhdNXK0rWWAiCWLfzTgcO/oqbrnz5eqNP+Iipola+Z7v2jW3B/18N/fUGZikvb8vEhzFy9UTFkgK0oUmrwvctqgTjw4dqxGDB8eCoVgLHyu2XNm66UXX9TbM6bXOmrcq2sKRGE+AffoRrVFBcIKzVZ9lwg6qkOVlQbc+T57JC9AAM4e1mczCEPxCDPoQlqU1XoI6UJu6HH/nsjNcRhLtv7ieDt0yAw1nFvcH0YQnnqnWHEOo0eEdQg8wmD89zBqTdumZWappKgwKDDmoCGUDnUKloMGzun5CvZzqBI08u5RiktI0N///qolnl515ZW66MIL9OVXX6lVq9b66OOPbW0aPmK4rekk4L7+xhtq06qVASiSRp944kmrYwQbAePygQce0Fdffmnzhv3y0Ucf1fkXXGB7HWvlA/ffr1mzZtk6zn1w/LBhw8xbyt/feOMNK5DJ2sD6Nn36DC1b9rumTp2qFq1baM3qtdq2ZZsuu/xSzflxjs488yx98vEnBmAYn31699HbMz/TDWNDiiYr5erFuuSyS6x69eVXXqHSwhIVFRTZ3nbqKaeaIQdTA6MzPSNNDRs1DOkfTazehdfJ4t1zNtijnd1A/3sUwjzuoYEdGZHw+RwJJBxEBCIyCQHlx5xvgUImIALbprZ/PQIR0oLcccm4clUyxgM2htGQwigH4w3HKS83ynkWF4zhbxzvdC1PZiZaRh8mJCWppKjIgBt5msxHDGCnOnG8RR9CCXkACMwQojjYmjAUOJa5YgBKsv2N/Y9oAeOV++FvJb0naf9719vx2JmwOjiWuck1cdKu37DegALzGPuueYsWFkXiGNgsOARQ36yohNrT2ehFlw+53IRyVq/+wxx3zHGvQk4SNIY747EOCqXl5YpLTNCWndu0/9ABey4rEQCtrqRE+aiNpqTY50QjcHJDbyJPARsaG3jXrt1m8GObY2Owj6MWdvHpnXVOuAH0fGGbjT2YKb17B6phMIiCnJVik3YnIfr777+3qCoOef4h/LN+wwZdcMGFyiPp+8hRA1nz5v9i85yIR/269dTt5JN11tGA7fHKnletj2gv+hBb3CReaWg6GcOSAmDOMwREFBbmKyaGMFGWndiqWpeVaf++vSorLTOPfHJSsnUWmskMrgP7gwZjUuzdt1+n9+qlfVTgDBdNOhkjGRRLp3s2PxOKPALkr2hsJvNpp/VQcXG5Fc/iRcTCOj0zoDHhWQYtOud63fr1BmoI5eABoZL1nt17reEZSISPkKDds3uXAQgaPB1Vh6QkS/Rh8jRu3soMY4rNMYgwdgcOHFhb+bNl8xZG2UKulnAlylR0Li8QJqiPBZpBiwc6vxjVhcY2SKywH+esCgq/MCF4VipeM/lI8uIYBgSTkvNdeNGgIKGPzSgxsda7ZN7lJk0shGYSeyEnlg0LWVdLMCsv145tmy3KcvjwEaWmpatb99MsygSIQuKQiFL9enVURd2KfXssHyIuJtoWn6SEWBUWHA08GVGBN49+tRoPLJE11Tp65JCBBWhMaCyRF2H/AB7VVaoqrzAZQdqRBak6Cl46NR4CTxfUJv7D2w46Z8Eg6YjFg4WCiWi5GLGxiqKCKUmPilZBcYmOFhZp4ssXhmurRxT4tVJjxpyuJ544blo9eCuWFwpYVAuvNu8dnrRJz7viEt/770DEcVNs4KDX1bh+Qx07dFhdO3UyQx0AypjNzMnS93Nma9HSJebl37l7t8mrbt+Gt2KLTbicnDqqrqxRelqG2rZtb4oN/3z/Aws3jhp1t23CM6a/oby8Rrr22j8bxzYhHhpCipJTU4y/S47DSR07WqEocoGi8VJERWvT+o22OMXFxmnP7t0WdqWfLCTLXC4qUkZmupJTkg2yhQy+AAAgAElEQVSMHzh0QFlZmVq6dIkZ3kt//01r1qw22cObb77ZIlBs6hs3BCC8fdu25oFYsXrxCbZprNQhpCV5AAgQEVlHYRdemdAabnp38P1toYv9rCAp4JmfAiARMM6Pg4gH7h6mm/4aAJs37ztPSUkUI4pTTTUbbaB0wiugIRBFqDGADohg3AIiOk4MIg8DKr+0aAOvtWHRB0DERrVSx1A6KW9nBBmoUBrz2l16on2g8lQbBcDA57bDaMVjWQ9bG41ZNzE4zoNiIQ6d0H6sfTzhu8f+/e8R+HTuOulMD5B59WpP1vbCDwxP/04IIl4NbzeS0nVCB/1/+uuJIALg8Nxbb+miSy6ppTVFUpmQduXFMbzInbCmDUHE1EeCNvx261blNW2qEUP7acmyQA7rky+2asOGFfr8kxmq26S5HrzvWQ0ZcbXmLVmowRdcpYdvvU0thgxSCwXX+OHjFZo2bZo++eQTi0599/0PBtJnzpyphg0aatzDD+uG66/X4iWL9fYbr5uhxcbu8qWmHhQheekgwgzrsrJaNSfWESIBGEKAdfYR1uVaykioxuNJ1txbZOE2jzKzJvs+Cdiw/Avei4sDCVRUDUOJVU9SBUBQXRkQwTXx1ltEJKwx4UaiJztzfqdbpaSmWT6bO6jMCx0mexuIIAcrrLjNPfO7H+PJ0HeOuscov39/9VVr88suvVQbN26wn+8edY+GDh1q1IthQ2+w6/Q4vYfefucdUwhk/mJMzvryS4sqGJe9Z0/NePNN9e/fzwrMIsTy1ddf66ILL7SIAyDhrbff1nnnnmt7OKIRKNJdeeWV5l2F//3pZ59p/Pjx+uKLz+2eX3/9Df3221K9+OKL6nZaN/3041yLmkCV++eXy3TWWX0NRPQfMVw/LlmsszqepjkzXlbXi6/S8vWbLNcLEDHk0iGWkHv90BtUXV6t0qISa3MSYlnfEXjJyEwz2ViiInhziwtLlJ4aJOa7GqXVVyqG/h1URAcUYjO5ChNtzHpG3zkFPFKByaMQtLEBBRyWIV3NjXrGB/9Mwr46CFNG1omwD0Lg6EphNl5DAOMg2cGHS7y6I9jtRiuoFh1dW2SO9nZnKX/DNrL80dQ07d+7x/psw4YNdm/kImDsRn6f9dyjHLQrkYhA6TMQx6G9cbQylrBx+D5AlDm47rQX1XrhCLOduD/Og8ccYODRDp4D+X0YJrS9y85iXy1ZusTs0UiQHBcXY/Zu37P6qfup3bVr5zZtXL/BjGzaj6rXtBFVrPfu32cVznF6wpBB+WvXvt2W6/rqPUGOzahX7jHaHYY/lDcc2+QmdOrYUVu3bDUb9+effzYbEObPoQOkBlTbPGH8YCNPujegCV6a+JEmbGxvuRa06cIFC2qjMbQN7AZsP09657mgDcL+wOakHXv37mN2/eIlS/Xs0NDJJen6p2+xZO4zup+m3bt2ml1NtI9+Yx4eyz9mtKmo9156qoaGpuOQh8RWdJUkDPCCwmPKSE9UZlaa1ZDgYUBfhHCQfiTJAm9qZkZWrZoFRcVILGFgdOzSWfsJ60OrCYumeIKyI1Y6HGRDIzDAOI73AEwQ7gahJ5kRbgkkoD/Kix8L5L3SMtLUvn07G2Df/utfNpHpSCY1g3TDesKoNWaQE0GgjPj2bVutE7kWDYTXhhwAFnbAC/fOBLAFOzrKohp8BqrNa9hIe/fs0YcffGCIkVAbaBtKE1nrhKUcDcI1Ky6vVJ++fa1OA4s790X4jUnAc5ssGUoaof4wvwOyfKGgTgMdh+HnnibeW7RsaZ7uwwcO2KQwve6dO60dKGLHpkaEICaqWknkWXBMFAnWpykzK9sUKki4Wr7sdwNS+UeP6NCBfZZgTn2H8rISU2kqKTqm6upKixpgvKEtbh41PqipVnFBgakxASIAE9Cg+JnkanIaOJ9pncPDjIWQEGV5EIHmcryqqwIYgUeHhOPy0jIDHoAIfHUpVOZmAwVwRKHSlGDvN010+pHnIGBdOccj999AxNSHUIwIC+CVl9oCwsTKa9JY19/lbnOm5f8eREDBufbPbyimpkaH9u1Tg3r1DZg2ymukeg3qad/BA6qJjtLyVSu0dv06XXrpZcbpJRbLpnHsaIGaN2uh5b8vV3p6pvr3O1vbtm4LkqEaNbTkJ/qkQ4eTLNGa8b1uzXoNGHix5UEsWrTYEsDymjQxOWOiHa+//roZDp07drZiT0TK4HQSame8ErVAvcFUscwIQNEsVps2b7IKrSw0AOuFixba4sX86tevryluIH34048/GrCgEicbzMIlP0lQnqqc7xMCCICEB4Lc+HVv+q4TqrI1ra9xg2+wecKizr8mM4IM5L23Btx0C+mj1Z+cqhufC+pDEEl4ZeKtiotNUAVjpbwiyNMJPZbk/gAiABBsLAcneTK99NfKUO4xNkHv6trayrOtavlCZNcEBR1SVwUSR+PeudfWtcfaTg3yEHx4eZDKm8CDLC4Bm9ND2rNRjza7xQDzpPUhncm/D8iIlSrCPPIFdrUIEOF42ANtTmlieILHwr9vW3q8ajQggiLZ/9Nggl7L6tJFE6ZO1YRRo7Rm+XKlZmVp2ltvacWiRZo2ebLOGzJEVw4bpr9cfHFtIjWf/eXOO3Vl//727P+cPVufvf22Pn/zTVtHWDP/MukRPXXHKG1cvlyxdaXEFlm6efhEtW/X0QyI/5r1od6aR6K/9MCwQML48Rl/17WXlmj+x3t002VjjM6KPDJGOKqCt99xp23IfP+TmTP1449zdHa/frr2mqstWmD1IuLijq9ZIU/bgEUoV1qbiEpxuIqK2u+wN3JejxpY9I/aEGHCJfcQGd2wmhFhbQhTdsJJFDrbmK8mMx6qIFnSdVmZrfU4vTgvnGnoERSs4jg8kESnrVZFZaU5s8wgCqMLDiiMmmWyofHmQPBjnMpSmwMR1oKyhg2NuxMTw0eOutcMvFdffc32HzyeU58LaGW/zJ9vAhE4Qa6+CmRcY8Vj3333PXXuRO5alO3zH8+cqQcfHKMvPv/CHGzkdi1fsdzowexTRDXuv+9+ffllQIkESKz64w+zRaY9/7y1x+VXXKE2bVqb9/bxxx+3vXXUqFGWD0jOBNGQ5557Tmf07qmFC37Vls1bDUR8/O0f5sGd+dFMDRhxvb6cv0ZZKYk6PP9n9ezV04rMkVNWcKRAAy8eqE1bNumaa/6srPRMxcXEG6UFR2BiEnmPiUpICtQiE5MTLaG/qKBYmemZtcUMXYKVdxLdYRsQOXbj2SlJ9IkDiYABENTp8vXO7QO+7xRnp4vzN8CFKYZREZn9OBQ38UR/z9Wx3B2nOIXAwiNWGJn8C+jtwVpLu/KOMe/Ud5eu5V4815RjiCYEVbdRdYzWiuXL7HvYWNhjRPF5x8D3NdwjMHwPmhCSqdhUWTnZtTW4DBCHIGJCl0B1cbCC/SPxwwF2fu6Z+3I1Mt5pP6cMIqyAk9IralOsDUoQQJb1AYddq1YoGLXUzh3b1euM3ipACbO42BgnfI+9EtuNfsS22bxtqxpDlU9JNhbLhk0bzFmHU/e7vwUFU8+94zzVya1j9h1tyvgHJBkYbdrUHAKAYRSaSotL1bpFa635Y43l83Ts1MkEd8bcdb+d69GnJ5uNwP0yBsm1IO/3mI0pnBxlOvnkrnYvViQTIQYUVGPjgiRsq111zMSL2EuZ4zwTY5DzpiYlq05GpurXrSOUSBmPOLophEz9NhuLgAg6KzCakfosq9UCJgnmyNGDyslJVVoa0q2B4YgndN269TbwMYiaNW1mntUgqQa5zwozhhhsPXv31uy5P5kCETkLdCwPAiBgsDDofKGjhgSDiYbkOMI3v/++XMnJ6crNrWu8NJcVswI9sTGBNJqqzWsKt40H27lrh07v0cO89N98861atWxtGwnABJ8lakVQdbhGEPZN1b69e436Q2fSgIAL/rZj505bIBmAAIX+/fubtxz60C/z5mnhgoWG1kCRuTlBco21AyoTJFcfOKjD+YUaOHiwDYBAXaDavEa0A89KCAwaE9ex4nImQxvoBPNv777D1haczzcnojg8HxNp/bp1QZG6nBwLT3GvNsEJDUZFKT0lySpI79mz1xSRBl48yDjbtBV0JtoClaWN69dp88b19jMRhECtKkPHjhxQFYDA5GUpuheG5Ul8NhpThVGhoE0BHmJJgKJXKstVBf82jJAQicAA5h6g0/A78ryACFvQSKFgsy2tsIWDpG4AR1pODlavDXrgBnQmciOgRFGHAUOzqLRcDz/nVaux0P4f9t4DuM7yXNt9lnrvtmVJtmzLvVcgdDDY4ELvELoDCR0MGLApCcWEnrCBJATIDgRCJ3QwYMDGHRv3XiXZVu91Sfrnut/vXVaYOTN75pzznzl7/5/HoyWttb7y1qfc9/2k2Jw5o2z+/E/Vnv9x/0GpRwFlo4o5KUqqh5N2pA7J3Cd8CJhPd+dGEFr3/52hd9TR91lBr1xrpt7GwIGuCrd1iuPSs3dPGz1urC1btUJEv5raOmttarERw0bIiUxNQRs91V5/7XUrLi614449Xk442Ecgg6Qw2QhHjRqp6NGSH5ZYU2OLImVkToh0ED2kLbIpP9+vvz388MM69y8O/4U2g7IDB23H9h2SmmPcwx1Cppn0KhGLgr4FNmTIYOuZh6nmrOFHHvqjbdy8UXMfrXTGDwsocw4VEjCiK5YtV+YRp3vXfqiKZlecO00ZJ2Bvr60ICsFh4FK020N98DG2BE7EdUHbBtWgHzzpGpub4KSVZh84X/Of+dPdiYiKjbU5Tx2SOMKJiI6KtXC4Uxk1DxViUb7iodd0rs8iZZ+5DXIMI23BnJP13ovzr9JPiLpkIDh8FuICc8UW5ETsNpu3aLbu5ZGJAScEJyAw4B+PeVBj+466QKUJ++Z4s99m3W2Dhwy1CzY9bHZgs92Xe5c9sP6RQ9wG7yAEvuvqwJFwuVazEw/vBmXy9SG8bzs3+FCLWfMqM1fxwszVdXa9+b/bifDKS8EtROBL/vef/zwbAa9Akenn79EklPo4aqzZOxRnjzILlwNnM5txh9kN/6TYRMDxp5lSsq3v2CxbsibJ2lXOzixu7HCLv+9OK5p2jpVXkH1N1Rg564wzVHDOk3oFzbGQnTJ1il19xeWCbwDn8IRPZXIDZSYvV+n3jIjRDRShulqGicjYLYiPONlhDBj2A1/xl3GkPoIf0U2hyWcBPGeBc3hHgu9yfq/u56FF3Dvnw4jGECCoJD5Ea6simD56zLW8oacIc7eCclJSIkIcGJHab8CaE+UNeBP++76fZMwGhiz3yGdvvm22xcUnSNXlhReetxkzZiprcNzxxwtm9OG//qWqvldecYWceyDKf3nxRe2ZHiY7bfp0ZRNYf3DsXn75ZRniKAIyr0877TRljXj/g/c/sL/97RW393d2ykFADpPim7fdepv99aWX7LrrfmPjx0+wyy+/TOsJTsuy5cvs8cces5OnnqRMBGIUp51+mi1fscyOOupoe+etd+wfH7xjWw9U2xXTT7FvV66yy+51EzBz/w6rKq+y0844TVHYX/7yUsvN6WUpSSm2c8dOISIGDR5kSey1XWGpPSGLyXqelZ6lTISM14A3IPnSri5XJbm0NFKDy/MavDPX3YnwzoWHN3knwit0YUT6OlY+E0D7oJ5JO/v+8uPQQ9wi1cq7cSW87KvGQgBF5/teQIa/Y2Rynx6mzjijf/g7rwXbTk2VU0shMxSUUBgiAE0Al89hB5Jpwlb0sCD+jsHLnAXOVLKvWDZWr965+hzH3UXLIjDUimC/nhjR5zbr8WJ/zRmyPxjW2JiMAwV7c3PFX0CdCUeBfiHYxj4JFA3nGrts+YoVyibBB8im0nZiqn366Yc2euQorRMEkOGyAolKTU+T4uTekmKrRMGUYEN0lKpEZ+dkiXuLtD9t+MPiH2TPcR2yJNiaPBfBAF6TiSB7w5iurqy2mFCMhbpCNn36dDvjrDM137EXTz56sv3ry4+05vA7fY89XYy07MEyOd8ZGen24+pVcuB4H/SOOLHZ2brHuX3vjCzBR780Vf3Ff19wr7Wp2fr2yrVwa6vWxaOOPlp2KtkXHDAI7aGXn36oC4PUGazREQ1gPoFnUlF50HKyOXGiZBL5TEN9g6L7dMqQIciM9pTzAQka77d4b7FuBAMkPjHBig/sV9aAhmFhZqBhADNhpGYUlC+HxCHCTDgso4iJsGnzVjv99LNs7U/rNci8gQ8kCBwcDzJ69Cjp2hIFgcNBR5A+whAC+wUOXYYXG9TAIpGfiE4w+bZs3qQ6DnhvDv7QZQWFRVZfV6taEdwfWE28Uz6PI0TqkehySfE+QW/2l+63SROd4hEcEaSzSImh9rB+02YbN+kIO+6EyTJYaWcUrbZt26pzwqrnmnjjRJVRAaDdgWt5JYPUFFcGnUg6A5/JSVvSHpwDyAvPzKBBHpR7ZmAJhxgbazUVEMFzpYS0e89eGzFqlPXrP0BGLzU0yCZQTp0sRNn+UktKjFcm4mBpqbIJyckUyfNOBCoQzonQIkbJevCXTU36joXbLS4qJLlYHBeUr1TvgmKFIZPjgtFPbQgiTmxaOK9R/COaTBXqVpySdjmsXVFRlpCaZqGAS4ETEQUnA+dD3IpOS0xOsV1791lKWrqNGTfeTj7bYa7nzBlp8+cvssfmFFtMqMNqa6oU5U9JTbGOznYV86O9IXvf9zRWrz8wdL0i0yGlJS+Jc9LJD9qCLz1J2OzOG2+31WtW20lTThbP4OjjjrXc/DzbGWQYli5eYmUHytRuRx55lCT/IGKXlh6wIYOH2uhRo7RokslCOQwjnv6lDgsZmpLi/cJFEu1AoUk40EAWjzHFogxkJyMj01X2DIUsJyvbVixboTFJ+p2aE0QjTjp5siIox500OmJ2rly2yT786EP7cc1q9StRPkQJWNx5TRQIyNRdc+Zo/oExpm/FnUlPs0EDB9grb/zTLDuwin1T4kSA8fcSphjg/rWr0WP3L5ul+f5gupNxva/haqceEmxYZKLaw+CvIQ0SPY0XbysUolaJI+N7rDbj8fLAiSBj8bQ52NQCc3JH3ol4Yf41KlzGgXPBgROx0iZGvpPwUUCu5k0PH/LZh4Aj8VScS/3eUnWPe5gAwvRwz3l2t602K91uVrz5EHH65zUngqzE6qCuA04E9OG5nnB9SdBFDo7qjsD5ag7QVd6J6PaJ/09eYu/7ow/Fl+A+BH/ABfd+E4/mK13773gEHJ8ZZ2Z9zWzay2ZLCTDSRpvMjsARDSRvlzI9/+VO/u7DN1haQZr9vfgE21rsOHlpQ3tbXbjQ5j1xo7W2dlpBn34i7LL2IL26YdMmZRmYL2ToesArCOpC8H2MD88HwPgg0uizBAw4T0T1jgVrG9kEr9QEwVOkZZFKW0QS9gEh1kDPifBGIBwtxrAnlEpDPoCxsDeSpZRqUyB4wn7NZ9jvOHgOuAJkDjEUxHVITolkuflsYhLFYWMjxGE5MoHEJ2sGh4cqcW2uxf0pGyjRC2eE8tMbjt4ovWU2crnx9pe/vGhXXXmlPfDAA/boo4/aiZMny4CDgzV2rJOvRkKTLANOBKgA58g5PhPnQ13xsssu172ffZarAeTbyb8PPIr3UWdij3v11VfVFrNnz7aZM2fYF198aTfffJNNmDBRPAky3DgWS5cusaeefspOO32mvffu+1Zast8u/fUMW7ryezt84rH29+c/tNc/eNu2HKyx045DYNpswrkXuzYu3WHVFVV2xpln2M5dO+2SS35pmemZ0tzHBsCmIKKMUdnc0mjJKcmyeVhDc3v0khQsY8LzKn2WASRBaXFxBLL083oP9AXP6OHhPhPh28WPGy/x6vflSF+JUOyCkf7aPqPAPuClVf35/Bz22QCvVAVc1o8Jql/jcHNODEsPJ0VxSfL3aakOqSD4c7S4A8CmeQ1fleK4ZLZ5Vs6JCifGvg+cMl5Ba0gMJ1A9AjLPXsdnbst3wSpgqDWIc0hnwy2MBIbGfnJUZE9gLhCRx6Fnnkqiv61V+6EyJsH1C/sVagwT/ccZx+HB/hpUNFC2AqJBKiC3c6clJybJxgKqhg1Gtg2ocVpGuoqzraaGAwHSuFi9Dy8B5wWYHZyDuFg334AKY7fBpcVeZM/HziODDmKAOZ0YF29ZqZlCvxT27yfCc8n+UvEv4e/ghNKvd15+u855+6O3a+/fs3u36mtIvS0hVsFwgrbrNmy0mWecLgQLGYX7+86xK3+43l7KcwqIZ2+8VM4Ma5dQNfAga+usX9++4v6S8aAfUYGihgUZk9BLTz/SJfm6AIvp5LdcOkP609Eha22utdiYkJMnS6LGQIs8HjITDCIK1BERpCgWA4v3kGRVtUYq6pUflEwoRjg8BQYHhpAwhKRMUlLs4jtdI8y74ipdB2+MzMHoUWOssHCAbdu2XffjHQ4v8wXWjQEPWUdeczjsaiskO+9y775iy80rCAi8rRYVHbKc7EyltfESMbpZlPfvL9ViTdpt0NCRguGgjgPmnfPQcChUEYVg8qFERDtt27pFsl08D2kj+BGSvlVUIME2bdluhx11gk0++RRViMao7te3wOpra+RMgUfH2aJgWDNEqPYOGzaCdku1JUuXufRTbIINHTpEk5VIOvfDUVy8T9dlQeV/uKNdbcd94VjQXsCZ6iorVPG5qrZOfIiDlZXKBjS1tNqIkcNFvKHWQ311lRXv2W3VFQddrQhlVJrUljiDqkfRTj0LZ00RfcEBieqkIFyUhZtbEEO2WORbW5rlvWJwhrvaRViiEKAyEVFExZ1CCWQrpzwA6BRJV0hUHXImmBwcsYnxFhsPoTpW9x0FqTYuXrKwza3tUkBqaWvX3wYOGmLTLnaRwDlzjpATMfeadZbbI0uLe1V1paVlpFpyapI1U8ci3G7tnZ32wJOHag8csvrMXng+2j74+BPJnc2+aYzOe8st79hTT7lKkBefe6EMkJdfu8suvfARq6lvUFTuyqtn2QmTT7LNmzbbXXfeZYnxiXbNNdcIepSb21tGwC9+caRVllcoKnPGGWco+sF45nfGDmMOxxqFj6zMLFXcJjqhqub9+ql9cDQWLlxoP/20xkaOHGXnnnO2HJK1a3/SIkhUgkUcdSsW0MzsTDvxFAf/8E7Ri38yzbW6hgZ78823VTwJ9ZrLLrtMGUcUz9iwWQA/+uhDbdi/+c1vbNvWzfb2W2/agP6F9uGngVM1NXAkfPE2LoPjwJDxxGAgQL5UhzfQg0j7nHcvjxD12MBwFsIdpuyTh9ExXjgYMz4F7lP9bJ43/9aZ1t6J8BsNf+sXkBhwIi6xV+1FcyRv70zwnYRw4ED4TIqHLPEMGWb3f3yLots4NKxDt1bfe0i2lZPx7IfNOORE+GfsLvWqCWz2eaPZzxkmOBHv15qdQciew/PQvV8b/P6/ux5EcDf/r/9guFzgfEplb0oeMsu/xkyiXhweOnbA7MH598hweNxm663WhoSIxzLvmZstP7+v5fbIt8LC/poXqrUQ7zLLrPtsmJ4grOgvykhA6DyhmvoKgbElIz/AqXunQN1dUaF9z5OnGYPscfyNeQ+pmwwuazPQkLraGgVwWDeI5PE5MulEQclKM/fZQ+ERsNew3rNvwpfidX19g6LXq39cLVIk56muqtbeREBv9KjRkYrHZJWBspDo9TAYb5hy7ozsbGtvociagzQz57xTzrPxvARaCGr5Ok9uXoacImNTk918620SUiETgaMwcdIkGdRk7adMmWJnn32WjRs7zq6+2g1c4BoQq8eMdoGMU6dNs8MOm6RMBJkH2n7FypV2+WWXyagjAjvpsMPsnnvuUaAJZ5C/X3LJJbZq5Uq7/Y479P3TZp4mLhTneO/99xUIeXT+fKnRvfTSS7Zu3Xp7/InHZKtwgD//uRNx1q8vsI9XbhJJ/+D3S+2EX19r365caZm7d0nO8qyzzxL/cMrUKXIOcYjIzBAEdNH3sFAN7MEQqwcWFVlRf6cqybrtnVXfB+nwNysr9XkvlUo7s7ZzPoxLEAYezuSdDO98+T2S/vNiAPSNhy75jJaHovE9D6fyNh7X8eRufnqYDUY3UO1wmyu6y+/YawT/uBbPg20ANp59Hgc2Lt7VcRBnMjpaY90peTqit87Z3q59jT2HwCf2n5e+5X59bTKuwXtAdDG2eU0EfFzhJIvPcWEJD2E6/LE9amuP2PDwqIT4BNkVnmjMOcnu9S10KA6k9QkqgowgSId9w/hirp16yjTbsnWztXeA4igVioWAHcUPyehj9MOL5Z6RQfWVvVHGxFlmzihonJxsKH8hBLB50yY76sijVGOC9QcSNXOazAhts33nDoklYGuNHjPa6mtqLS8rx+Jj4yynZw8rq6ywg5UVVl5VqazCnN53HkJgjzV75E8P2bBBgy2qy1TXgdop8ZQRiI22xUuXWFJqikXFxcoGe6vglUis9IQ9M61vfoHt3rFTP6lGzTlGjx1jxftL9Yxl+w9YclyCBH0QcKEQHQ5X6D+ffUzF5jw/wZcR92k16wpbR2ujxcfFRJSVME4wejnorIR48JkO5uJTWWQBiNoDOdq0basNHT5MHYD3xoGhxDUwSDCW7v1zUC3KzJ65/Q4NBpyMEcNHWlMT2sLVMrD4LBOOh2IScD6uBQ4Tg5rvsUjxWe7lm2+/t779Bwg2EwoRRWpRpcrGJgrVULzNkZK4FoYdmvz9i4YJorF7504bNnSoJgCs+R07tzv52cQkFaz7duE3GgBEkHEqeA1RtbS4RK+Rd6xtaLLYxEybecZZIgtXVZZbY12NICEo8PTskaMJBW69LQwkJtnqG1tsbwk1AGI10EcMGSrMOoOMc3oZM7IILAAMZvD0KEKI41FaIqcK6FctZGpgUtExFoqJtaHDR1hp2UGrqau3mvo6pa0mTZxgzU0NVnnwgO3ft8ea6mosMTbaMtPSlCVwq10AACAASURBVDVBO5sUlrSko8AQxllbuE33QyVpNqEEMhNEr6hObSEVmYOwB5nRorusoalBTgQeNgMY2UuyCkzYpGSH25UDgSJT2MnQRZyIBAdlEvG6k2rX8RanaGG08OZkI8IdXVYlojSkSFdVm0UBkviubZssv3cPC3e0WXlFmd377KGsw29n/2g1dXWWnplt9z3qCNbTTnzTLBRr1/3mJtu8bbutWLMmKKjWZb165lhsdMi+//ZbO+7YY+SsvfZPp8hz5mlzrXdegX32xVc2d959du6554vD8MVnXyg6gGNMFGbcuHEBBylR45+5gNQk/B0nC1qphZYNhPE2dswYRRlpo0UQrnr3FhEb/CYSrSzgRDXYqNBzjomL0XlYsMAUk0mY/dr9Zhu8NTs/sMYw+Fvsg3fybO369dbZGbLNm7fa4MFD1YazZv3K3nrrLUVrLrzwQuGJzz7nHF2XTOGXX35h8x9+2LKzMuybcIDq9/QSDGma2SPDMIBxIgIVWd0A/AEfZceJwMgOaiTM+f0VAUY4ztrDyAs7RTAOPy54XfSEt6zNDtybrw3yzoce1+eKpYfqjhfsWpt/+V0RQ7RloiNX40R4VSYPbZodDuL7OBHdq1gHp3voi9td5dmYWLXNzRvmRa4Tea7oGWYV2+3hjvPF85m37EHBu0oCEnRp8A0HCvt3R8LlRro5Ed1D9bwR8NO9EzE1+LxD3P73OeZmm5W4eIBzIjgQAXPdG6nQPTfjd//uRBBBTllpJ975V+udW2D5vfrYgP5FggMqoxAfr7WLPcLDQ7tzHZhnfk/0mvniFATReAwDKTYFan1kN5Q961ZcjXWZg2JUiQmumCprH7ACopqKUqK4RxBD2dAo8RsIVGHwLP5hkZTarrzySq3pnI+9bs/uvZoHqLURsIIczmVxsImI5+flW24v55EDAcEwRSLbE2u9s+CzDKkZGQr2dHci+G7k985OkUOBD3tpcs7pswOsUffMu1f1jeBEXPOrXwkiQkG/r7/6ym66+Sa77rrrtebhYGCJHX7Y4cpEsK6hsQM+fMFXXwnC9P1339mMmTPlfFAIk8g+z71ggXsfyDPZBgpkHXvMMVqLevToaR9//LGcrjfeeN0uuOBCraXTp02zPXt2y2icOfM0KTY98eQTgpbceOONyq5OmzFN/TZ92mD70/NfmXciaIPWFT/ZCVf92la+85olJyaLB3nueeeKc3HGWWfIQCQAyFiAAA6aAZuDYCQwMy8ec/SRRzkJ0cxM9Uf3TA8qjSAbGIdeXYnxx/rPmMGg7pXTQ/3hx6SL8rt6JYIrEewNlJU8DCriPESF9PwOru5qgPiMBA6DtyV4Xg8L5TXXZ8xR6K+jDfEUgp5Vuvf4xHg9h1P+arXa+lpFvIH+YHBjQ6oWQ2aWkA4Y33Bksdt8cTRfJA7bxUOwvPon15WDm5ERqdzNesu950S5sY0T8ewLL4kUzd+B/AELxqFzkNy0SF0uXYvCgswXjF6CBImJVlxaosAY9g2cXdAxBIeAJvGaeYWiV01djeBCOAOSzPXFKIMCfDg3PAPzA0ce54oMHI4GaopkPvgMEGNqek0cP0GO5ohhwxXZJ+PAc6CWxNwZOXqUOK1wK8r277e87BxLR9U0KVGqjzv27hb3sjNkNjf/Hu2xn8V+bh+8+54NHzLULrvoEvv262/su6+/sQGDBllta4s1trXa73KCokKHBAojTsT0ivMt3NJm/Qr62NGH/0J2Y6ij0zZt3WKpOVlCWOTl9LTB/YssJzNLjh2O8/c/LLbQOy8928XAoGFpBAYuv3vsJ4ZgYnyUJSY4WVYGI7wHshEMNLdYgfcjbePIvy6F0yyjiRQKWDEGHAYXxjUDB/4CB51y9ysUpzK744yLIh4niz0dQnn0adNmqnI1g4CFnwniyWvCtx08KFgPg44Fxxex43nWrF1v8UnJNnTYcMvISLMDB3EWakQuPVi2X0odpBwVxenZUxmUSYcfY4319VrsgZoQ2SD9veCrL21iUKgNdSf0sCFksXgAf+J6RJHqamplnBOp75GbZ6mZuTZ02Ch9hugtMBAqZvM7ilBMagjYWTk9pdtdWV1r1bUs3Cn6e0ZKSgDzchPby6tCesWBUgXF/v2sV25PQbLwoslwSC4tFGXJ8fFaqHCkYuGM7N9vDc3NUksglY5DgxJTUlyMJcRGWyzE1FCXpUsu1kmQqbYDUbpA7rWyulLXjoO8lJysa4TA/La1W2yXKSvRBqaVVGpsyJpbmyXzyybqa0RQnZqofWZWtsZSe1u7dXWo4pyUn0S0BtYSF6NK1Sh54HjwHZwIXuOMtMPN6ApZWUWlKl7jCOKckL341e0x9tBN2ywjLdnaO9qstr7G7vtjd+iSs0dunPWdJSQko+tjTc3tlpuL3nqX7dqz1574wx/svQ/et7eCqDuwLZzM6qpKpWdPPHGyvfvOe7ZrNwvAGCs9UGZTpp5qV1xxlX3++Rf28Ycf26lTT5FjxwLLwsF/P5YhQeNw4/ziaHuyPYuhIpFZWYJhMP6BVrBpMQ5Uu6WN2iFxkp/DSMKBHFBEBdV0ZSjYeO55M1AEkhMBK/cQFMubnDfdiAJTjF1y8aV24GC5op3AAdByX7VyhWB3ZDqKBg5U5AlcJkoQZNf27tllqclJ9m3pcnc6QsnefseJoOKYE6awgLfsXnuSsS+vgZOBE+G4zXbbwouVdYqLT1HFdNao8Y/t0nsrbyuMbHoehuEjqXc/8pQ+E0MK48XgugEMSNFsHINuXPr3C1zRKpyIGfaRDd28xX3Jw5dQsfWZk8Bn+Y/9j8hRJa0PdvuepqCNPfoNJ+KH7WbfB1rhAZ7HOxE/l2P9v+Ix+KLVI0FVcI71Zm8Et+fRUf8dnQhqCHpKvIp6/yXoR++UvmFW8YbLyJJR4vh84SlmwVjCiciwGpv62GJLS8qwYUOpi22u0BekaYrI5eREpE0lbRnIqCqL4AnQ1PPpZvjxGdXqCf6GgUaGzys1edKqho+qU6MiRiS0UmufoEswvYjky8iPswMH92u/pWgbayq/k3lmj0SJhT2GNZi9k/UEHhUBr/KyMu1dIAGA7aanpSmIhgAKxh8RbFHNVJMncGpEpgYO6BTNgIKiROij2EEra59XTaM2FywCuuAhTaxD7O+sTfy86565iu6TEaDOBwIp9957n5wI5FMx4Ik4P/nEE7ou3IE77rhTToWPeg8ZOsQuvfQy7d8KzLz6qiQ4idSSCQU2TWaUYBlG/N9eeUWG2lFHHWmLFy+WI3HzLbdoPSYw84dnnlGm/vBJk6yyulpcQXhlF110kQxMDDccilCyA9VR+fyR2+banCcetqU7nIv//vzH7d0FX9u7L/xRzidCKvPm3WsVFeU2YdJEtT3wE5w5CoGx33IQvfewa76Xl9tbazrjxMOHPDTIQ7q9veWNfdqV9Z+2p6iZhyv5DBnXYT/GFiK7xpiWcxE4tuK+SA44RlF27zDQZ14+1mecPNSJc3ZXulO2JNxh0RYjIjG2HU4vAUUcYgKnIAyA2DI+0zPT5aziKHAAb6et2ItwsvgMdho8EfY5rssc5HcOnAzGNc/KOOY93y6+mF1ya7ot2rhQ7+Gs4ShzXuwzj8LgHNiY/M48wNGVfREOW39KA4TDaltkXOEvDRsxXO3cp29fPZukYHv1srKDZSLRM1VwDAju+YLI9Dvt4bNFtBv2J2gCvs9rLyVLdoGxEeoyq6upEaeCgCnPgOO/bOlSOTceRlldVyvI0rRp02z9urXWCG84OclaEYZpa7Wq2hpr7+q0fkUDbM7wgNMQBJr+eeA1GzJwkG3bvMUQ9gUGXFZXq0DoX+pd7QyOqW1n6Xw4f4zVndu225gRI238qDE2Yugw27J+o331xZeOSxlycs5TJ59kx/ziKGtvJhDfoHm6bOUKC33wtxdUJ8KTdvWwQVVmGqi5qd5Sk+OFk5f3qc8iPeaKpgkDlwIZJV7ZAowkz31g4nAT0XGxWgjAV2uwpafLoCIiwKI+/91XzQ4utIfu+KcGj/dMicIWFvazseMm2saNm6RL6zWQMdL5HAOFRQNv05ON/WeYiFu37bBRY8dZWXmFxcfHWl5+rjIRW7dutuiYkMijDDL+EymgcFdhvyGC6WDoM1gSExLt448+UpaBQU1EwlWAzpOhSztBTmYBxLDvkZ2jdiC1mZGVYxk5eTbpsF/oWb/+aoEV790jo728zFV9ZHPAARsybLiM1tq6BotPSrINGzdbfkEfGzygvysSFhQo8lkisHbl5WXS3XZeb4YmLdhPFkkV7CvoY+GWFuHuqBfQSKSkvFzQlbSgkF5bUDgwLjqkrEWIWg/hdlWtJoIOlIlJyGLU0dUhjN+1d92k+7n5smtsQGGhHI4YXPe2dmUiOlvbIk5Eh4X1PcScwpCs4X0Ae0pIEGyLDVDOABCnrpCcNpEA4Ueg0BQyORE4FyyW1F1A1QmOB7AoIE68rmtolGwZUTmiC5OOnWzHn7LWnryr2FXURpWpK2wWRZXsNnv4OcKazio8/7S3LTunlyUlpVtOj1xLTEq1xYuW2ehx423IiBG2czd8nShbuuQHcT8+/Pi6blaw2e/uLbHGphY5f/T5pMMOt9zcPHv55VestrrWrrriSvv888+1abLA0GdsrCxmL7zwgorIUPzIE6vYiDds2KCF5fjjjtN4oj+ZvGQYaD+KGTFOyUQwB0iz79610wr65OsaGCGPPx3g9bMDq77y5xgdB/A/5+xFkp99/Ikn7bvvFtkH//pIhHdUn6hqzYI9dNgwQc8wftjgUVn54P33bfv2rVofVtUE5/a1DggaOZSJcyIwsP3vKA4GRasDpdVDsJ3AeL/mAu95mKXftFbr0hFPlwiS9NZtx0Yw3D61P2+mg5jp8I4JTgSGp6+1wHv+HlwixtYPdKR6z5OQE+GTNj5q40H9/vfAgn84eq4ifQ92PnFImUo7YmDt/hR8IXA+VgeRdQ9h+q+SoK8IHit/iHvxYOBI8NrTTLxTcagR/v/5KihCHnEiRlIc3Vfmdkqv4p94J8JnkloRQAj6aXKCwzydNP87C3VE25jRY5WZ9BKbGA2q50MBLqo3d3MifDVmKeEFhGntewRRfJE4HHkgHs3NGoc4kyoiR5QzUD5i44XrRZAJw1tOhPDijvfHihYdE6W9BHgOUUskmEf/aaIbfwH8b9ablyrogBHDPnf66WdIDZGiXczzXr1y5Thwv2TFWQvhSIEnZ73A6WH9ZU3FQFO0OsiaULEaaK2Pcvu5RJswrtl3yDKwZ/Oa52DNYt/HKObzf3j2P+zLLxc43H1A4MVxckr+rNoUy5Lahqr+oqfvMxl3z7nTVq760b5cEGDU3DKv71x04QV2zNFH2Wv/eN2+W7TIBbMCDhQODhWtyaJ/9fXX9tEnn2l9JoOKIQtaYspJkyUjy9q9dt0GYcCJQLNnUyeAPj3y+COtYMIae/0dl5lEOjxlbJE1vrfEQv3dHI7eQ+AmLlAnilbEndpRYPkp9ofd0dTQKKfLZ9AxOqVGGexlHs7kszgezsT5hf3v2VMGNA4Jdo0CRlVw+KItNspJv3Lv3onw/aTxGNQf8XA8zue5EgTSCMTxO+fyzqKHral/AgiTz/D+GxwqQAaQTUWQBAgLc0d8Rjkp0dY7L0/BWCpBQeRlr+I/0GUcKuAvOBHYEBCJsd0Yy9g+KlZM0dwEZ2MwXpmXygqkAJ1vlm0m8r8g3MVqLwLV2IfKjgVzl/HoA90+kE2AmTkiaFF0tPWhsnhTozL4OAQ8C/sZ85Lv0lZkDnDM4XJS1ZqAIQE/7p32Yw2hPdmjfUDXZ02QfRWyJC1N94aSEllHfiegW1JcbIUFfWSXwaOiijR9jU2JE5OVk22rfvxRMKQLL7rIKsrLxM1taGywXXt2i6zdhmy+dYkjwf1iF//9YieXfc9Xd9m+XbttQGE/m3ryFCvdf8BW/PSTrd+82T5KOSROcmr72fbpMe/YnfW/s9U//mgJsXFWVVZuk487wWaeOs2iO8327tptr77+D4tNTVJ2ZEjRIIuLirYw4kltbYJe5hX0sdB7Lz/XRWd61QA/2BhIqhfRVG8xUTD8nafr8HQMSidPRYeiNoOxRxVe3seYZpAwQCCcpGdlSuIKLVww3aSGGGS+KM9tv3WRwAdvf0PMeW8k07ioCA0cNFTnppAM3iqDBfgH98xAIPLO4MMB4T/X9inp+oYmK+jbz6pray0rK8P69Mm3fcV7bdWqFZaTkyUtajTEGbDcOxHY5NRsFaBDG3g4Kadhw+z++++3Cy+8wH5ctUqQlKIiakW46BWDvE9+vrw6vuMLxcF/ACaTW9DfigYOUXss+PIL27l9uzCwDfV1ciAYdCNHjbYhQ4fZ4iVLraa23pJVPOigjRk7znIyHNOSdqG9SRHS9kx6DHqwtESlIYhDbiJ6xTk5eufmCpbEQCvoW6iUGeoBzS2tqq/BwkvqlYxTfGy0pSYmWFQn5OYWS0lM1EbE+JCudTPZBPStG+3mB5wHfOMvZ1l+bq5lp6dbPOmdtnaLB7OOA9AG+YosRKOFYqJEtKKKc31To4WpKpmSKhgX2QMiWR1hInSOjIUaAX+DZN5FZE2kPrdgMtkFTwPihN8C8SwmRrUZ2MSF32xts+NPmWlLvv7UEmJD1tLcaJ1dkJ1irNModOeI4hAdD5SXCQ5FUcO8/L5WVl5tqamQASfYMccebx9/8bl99vnnNnXqFGE8582F/qklza6+7AdFHyAObtyESlaXDR81yg4/4kh7/PEnVOzw5b++rE3mD3/4g/qMcY9zSuYBRwEDgqgDY4ExwuZBxAbHj0ULrCdjnogO0ROyAIy1GtLLHWFJ+AGF+PV6J2Hqj8f63W+33xUA6HEiKt+wV14s0wJ68+yAAzLZa4i6b30550NlwO677wErL680UvEnHH+srk3mB4OCTGTfwkLbsHGDPf3MM0olx8RE2cqe3auyBWq5ZBt8RJ8sAwZ8R4XZ5MDI9uRrxtKAcxyWNpBsrX/hGN1T/K+W2DN3/6der+nneCkcI0JO1mj+3NvVrszfB05/yhlgPtnU3XngNeJL3okIiMs4EZ4rkRBYoTHrg/LPQSIhEG2KkHulCstzeTSVrwuBEct/X+ScG/QOyWazskqzr7sVof63Dvs/v0RaYG6R2Wqn3GjjcCI4cCR8ewcG9qu5F9vVQboJJ+Ixm21I9nq1rdceOMeS4pJt2LARiswroglZmLpIgUwqp/ZGGesrWQXWERXuTGVvC8tQ8XUadC+Blj6OAwaQ+GJAmLoo3hjnnJIgKgzBkXUQI0uqSWT929qsvtGJigD5xDCniNl53/7SPasfM/wMIH7XLLzUBg0abGPHjhVUBJloVN1OPnmKAnwoAGHQcl3WSCLg8DFE5u4mzxopOBcdbRlZ2SoSKocngGxJKS8wbnGOaANsAS8f7vlH3lDjPYie4uARJElPV0Vo1mfIpFSzpnaNr5uwctUqZWcg4JJp4HuseRj5fA7DCBn2WKA3nZ3agwiyEYj0oiH9+/VTfR7aD0MRx+1AWZmlp6XbwTInd04ABC7m7r17BQ2hbWj3nbt32w9Ll9jbc11Vy+tH/tE6l7os6gqbZOlHDLNBd31gG09HIsCs30ubrCDXwaZZozkP63B+UPyL9R8On0jPAa+EdZyCojwD99gdjuSzPF6FDluLdZV2wJbgHCLrw4eEmwNUXIIWTlpdfBxluaIdnyeo0+AhToxFDqkvIYIRBIn5W3f5WD/uPX+iO0yU90TO7uyyhvpG3RP36+VZ4RIiXsN/bJCS0hLxUWgbAqkgUIoGDLLqmkpB+rZu3iKjn37GPvTCOowh5iQ2E+1HFJ/nxNHg4PO0A5+j74GsYd95tTLsNm+f0Dacx0O2vMPWB65hr14RPgbthA1INkTzPdwugjLX4fo4P3CV2HMR0EGdCalZ4IWqlZCXp72GtsCO5b6AtdHPtBFQOqTS9awFBbZn317NT+47JhRl2Qg65PRQ4T1qOTH3eY/z0gegDbgnqqz36ZtvBw6U2qkjz3Trgt9i/TrYfcsN9pzLUi62v53hVAqRyjv3yXMtJj5BCqk9cnsJsfD2YS57e8rCM+3g/gMSlwDOdNq06XbiMcfpHslkLPz+O1u+bo1t2b7NYikPMG689e9T6DhfMdHWkzoRH/ztecGZPJvfZyH4XTrDrc0WH6tSYLqoY+s7IrXH3REFkQpFi5ssNDRYM2BFeHj1jY2KZkO2opHBgOMQYEjhANBwDBovCcZPP1lIY+JElJbu18Tlcww2UmA0PDAkUph8h+txbapIc+/STE5Isr3Fpcpo9OgJKc1BPmrriKY0Kz3ncWyuzPduy8srsL59C23woCERLWBSpnikDGaMdFRpIKtqMDQ3KyrMpGZCMbBY+IAzFQ0cbBMPO8q27XBEIuRYgaCgiAHGkEGPUtGZZ52t6PmGjZusuGS/SM9FgwbL0E6MjZHRyLORKoQMDincw84gCLNJ4UjQfzhUDGzn1SfbgH79bcvWLYp0bVORkDrrCnUp+oHThnYzkq7JiQmWjcIAPAaM0/h4pch5ZjksEKtam+3q2y/VWLjukpstIS7OsjMyrEdmpiVER0c4EdFAjMLtSgXWN9aq+A5yrS1kNCByodlOUT6RDTvEdcAxFZQpiohTyBGsOxBPjVamwvNgcCRYsPjJ5CyvrNAiQZTkytudY/fQbfvsuKkz7egpa2z+7F0WFeqy5NRkYY9raqvkDMUnJWgRrqiutuycnrZ/f5nV1TdZKDrODj/8SJv1a88ENpt1zf1yHOfccZidfeYzqo8CYYwNnX6YOvUUYeTLyivlAG7estWee+55RQ3POesc++yTT7VoUY2VaAULB30F5IixClGZ6BXPiGPhVcsktQo5r6hIxg0pfMYC4+bd9yiYlSsd8w3r19tzUZ6N6taP3+XOsXkP+LSAy3d++1WyHTc5sxve6H2zyUHxNwzyKffLof3ssy9t6dJlVjRggJzYOXfOUVwxPSPTiklNx8TYG2++KQfcaYSHRcKHO/XDTFeZ2HzU2Fd/9sRiKl3jRAAx8vCfIIJ8+0mXOEWPgP8gqFpUjD1264t25zOuDsCjU11att3XGGRz9JlaTyjwTgTGvScm+/vBiRhqdtM3l0eu89vnAmnXNwKppMBwizwDb7PuBlAr3YCHSPkshXckWMwHHWG2drsZmYiANF62zDULTgTHf5fMQfA4/4/+wIl4Y4dLKA08Pzi171ugZeeYrcydEHEg+ISHNfm6H9/e0tOys3KsR1au8NKMU/EZgkwBxoqX3fQ377Py/C4nIiXFGXOQRgMFJy9/6rX1PQ5dfw9UlnAihG1va5PCCTUEMMg5F4sic76uoU77D8bGlPbTdAsP/DjH1q9fZ29FBYA3D7tjPAZTeXHTAtuzZ69UAb/5+hsRmNnfeub01P2Kq0bUtaBAgRv2ZbIgnueAAeALcaWmpQfFyBwOn7XMR6w9PFDk6tbWiGKOJ+ayL/hzeWlIB3d29QnU1nGueK1XAvL3wLN6xSE+y3cwDH0E1xcgYx9F7htjnOdib/WYec7lpUbJxPM+6yq2B/sV9wQRt6GpyYaPGKEoL9eEDLxsxXI7a+C5avOLnrxI+5P9eartm/FXRV1R7YI0W1dda2OHj7HDJxyu8/Ec9CHEWD1/a5urphwVJUUbr8CUkpwip1UiLIGqFvfrn9/zInw/8H0+BzoA6BAZCQ6+nxif4JS0uskC854/n2AwwRHhQgROI0o/OK7KkgRtzk8+R//6wLCHqnk4k/+dgDEkWmw+nhsUB/2p70fzfWyeZgt3OkUvHBaUqXr1zLWf1q6RQ7Hup3WqXeT7GxuOfZM9DEPdE6s5p1cm45noT/rSB5VxDukT2opzYK+JY9LRYe+f6rCx5y7oL+OeOYVzRxVq5hu2T3VNtRzMcHuHIKhrgpoVZGuwTWkjAtw43pMOm6RgMVyKMaNG2YD+/e2LL77QHMDORDSInwSxuQcO9myuiSP1ySefaCwiCIBdQhFkxBBOOPY4ZSLIQHSFO1QwEduAc5x88smyaVFJpF2oA5aVk2kff/Gx3Xa2K1b6X3EilMEMhsQjG39rPXvnW219owLIzIM1a3+yP/RwWfujP5+sYENLY5OdNn2GTZ96ioXCnSJ0V5VX2JiJ423znp3293+8JlL1tKmnmHV0KqMSFRuj/6F//e25Ll9Z03up3aXAujrDlpyEGlGzw5WJ8MNganQEFaIP6Pt3QHSOi0jA0aBgBuUxx8XKiaBjGTgsFHhqGP84FFyPhmcw0nieYMRgoaBWdAwSo51qYDrPG1lMWM7B4Fb57VBIsB4vfafiXnUNVjRoiKu03dZsLS14mw1yIqjGzSLuSXAMAFSgqJK9e/ceO/ywIxQZwClBSWLFiuW6P1JPSLqSEWCQcd3euc6BwWin0AeRILgXBX36Wn5BP9u5a4/u0ePo3AKRoFTg2nXrpaNdXlGpVDTQK3gCFM+pqKyy6opyGZ4eU8jzAVuCdIYjw+JGdgDFKTxpT7imPYmcUKEZ5yO/Tx9hAJmokKHooz59ClTRkCIqpM26UCdgoY2Pt6yMDEWV6Acthu3tip5deZsL4d5y5R2iSOSgbZydLSeivbFJnIgY6tAp5RmyhqY6LTKt4i90qsYDcK14Kg8HsCQyDTw7TgMOhHNmKawTa01NZA0cCQzoDh6wKhHHxGhzpnAfz9nU4rC6YB/veqzA5sw50ubP/8EeuGGTFruMrAz2VKUoufHE5CRrYYGPi7PWtrA1NDZbY1OrZWb1sPETJtnZ550QWZwvvHi2vf6as0Yfe3S5zZg2XRsbRYuA+pxxxplWNHSYbd640XLz8lVo7p133pUAwbFHH6OaIvQh2TicABxKnDzGAz+BM9HGnIvFh/nglM+QueuhiBxj0StW8Ll//esDpY9xjDZt0/maCwAAIABJREFU3Kgxx+aHShcGDYvwY08dZvPu+kkVsIEJUDTnd4+cFzxXYPWOANbljquOvFjcCGSRcdzJsH395ReC6D377H+oCmdUTJzG5+133qEaG8xDnOf6uhq1c05Whn0W/Y07IZFUb2TjROzhj0EYJTnjkBOxwcF+5t14ZwS/y7gLd5m101lBhoK14rfHPqV6DP9WziMg286/9pDu9ZwDQYG3q80qPsq2nGcDLFG3MiBvX+AkkLxEYMEbAfMZow0DrltF6UhGxWcnPKfDOxNBATnRTlBn+na72Y7NzonAsQgiRe//TPwp0vj/54VagDyfk+04hEobCPHDE0QCeeCVQw85EZfbK/r8zQOfsTvOvFZZSzDZ2Vk9LD0VAYueriBUKCSSsK+NgEPBIVUmjkDZhpcq4JWc7DIRQEaiCWY4Q5tDEWGixgEW3qsD8jl/XgxM64KMGaNMrt9rgCtg1MCho+DjG2+8YR9d69zLS98+W5Fa9rn3enyhvz0x5LdaGx678Dn7uPQtW7ZsuXhunI9g1+jRYyyDrC48sSAjQhY6JTXNmppbZUh2DxD6QB3riYez+ECiN/bEiQgcH9Zav1Z58RUPKeZzvlqypnwgT+tx/N6hEDTHY/cD8i6f9bWRRBCOidFeRXYB45KKxQ21cO9ccMhn4CPGeEdYwS32Xv++R1VQi2ndhg1aBwl+EOklkITxWVVTJYgUtgk1HQhKrb0xzyrO+Yf1znMVlisqy61XTq5lpWbZSDJZirI3KnjkpXQxsPW84iakKDuC3SE+Ihn1UEg2Aw4H//kb7eFVirzT6fmlXBeDF7uCv8nGinXCNzimvmigxh+2FYTrwGGNcByCvyu7FhICLNL33bMgnifxczgT5/Y2IHZXQhzk/DZxRAl0YncA+QE2xucgWtOHJftLNEbGjh1va9b8KBlVIDtr16xVoVICaFyfdiB4ib3lIUjiNQQFdX2dFPZB9jzHGY1VPQaMfEG3qduQnKz3yRx8fV6tXbtmkjL5ZPDXb1ivDBoIAcA/RPZFeG9o0Pg6YuIRtmjZYn0fgjV2Jf3C+df93sFoD7vvFsmatre0qn+5V3FQUlLkxLBfcy36AOQHP1ESA6rPecVnxK5tbRFhGoGTiePGiyi/Yd16GzlsuBx96i+RSTvl1FMVKKTwYnpmhsQI6hrr7NOvP7VbegWKJD6I5QNW3KiH2AZBhgurzrHTZsyUKBDrX6fF2Lr1G1VjivsnE/jnQifpetbK84WS4F4G9h9gZ552ukWhdtnYZKHOLttTvM/CcdFSyMxJz7TmhkarrnAoo7aOsK1as9pCb/35qS6vDCCYSABZ8rg6Irgx0WYN9bUR5SUq3FVX12hgSpor2ckdpqU53KQ806DWAwssMJNhw4fLOAJHxuDBw/SLEg9DpzD54FOwmHBufgfL1m/AIDkBZCJ4n/MwkJioDAzVIOjq0ns4LnAt+D6dGBefKKLogKKBFp8Qa3v27FKxOV7jRKDvjBPFAHFOyijrVzTMqisrrBWDlEJq4bAV7yu2wUMGKU1KkZHTT5tpzz//nAYfWQVgRCxOkI3gUBBNSElNtl6klBtbrK7elWfH+WLRdbr3VEwMCdLT0oaWMRJjYTkVbAoXXnyxDH6i/RiURKGXLPlB7StyVAeEumQtbPyem9tL2Q0GNs4RExvSNe1ESXaeESeirr5W38ERoahZJVWWiUBZl8XHxFhiXJzFx8RaDEXnAgUHBg2LESpLs+6YrAE459d/svnPn22P3fmlnIg46jY0NFo0mNxuTkRre7MM/PrGJtV2SKKKZXqGUUQMISa2bxyItqACMRmJSFG7WFK8EIwTNXB5Xvq6sRkBgDaLiY4KxlyT3fN0odtw7z5gtz2ca199OMQmz3Tg8Qdugn+TbLHxsdp0qCaKM0IxQPgWO3ftlrN6yqnT7csF31iXIbuYYus3bLShkOc0pjvEEclMS7eZM2bYkEGDraysXIohkJCpAt63X6EVl5ZKupbUKzhKFWisqdECw9hnEWIhw6lkIZQWfVWVoiHMOxZI+gziEueniBzzBUOHjZDoB59jHBNNQeELiNPECRNU1bJvYR8ZPFTgpJ4DWFYyQih7sTnfdJurEBwpbBCsQr+89F0r3lcqwnCfPoV21VVXC3O88Msv7fePPip+DrVMqH9BPY6x48dr/P7zn//U+Cd1TX/kZGXZ1wnfu0t4wL6nYnzFH2vMcCB8lNUb6pUVNveGO5xzGFQH7gxFWXVDk5wIn514YJ6rhqsj8H9WB3Xu+NPnXXfaOfa2HQhSAENl1ZuciPD1TuEppsEZjW+nHHIikAn1UqH6TIv7zOpEdyn5P9iyThPCEcOBSPkIuU8tcLkpM8ze3G62fXMkKuSdiD8HTsR/lQ9x6GH/Z7zyhfMoHemYYGZHevb4GWZvX+v6DMUtDvrZQ5pwIm6efpXWD7IQvXr1tiiLlhMBZEGQh/R0jS8MCiaGI2C6LIIgSxzAkuLhAiZqL/NQJuYdkU+RpgOVHEWI8ZUDCUu+K4MPcnK4XcW+CHqAw2c95XMbN22w0yup4HyIWjU/8V7bV7xPZOthw4Zq/Xgx6g2b+sJnNvCG12V4lZdXCOKrAmcizEap4OTIESOFv4fHhEHC2o+CG8Yz0E64Yx6q7I1b7g9+GbDI7so/ct6Rog0qC3tnwu0rLiPMZ7gfz7Hw5/SOlMeOE+Di0D4aIAxoNw+N8fAk1kFfSIy1kb7h/GRh61CKIZgQBDHpM2wV9nci7WDa+byi8EHFXdZWFGWARxLwQL2J8yEMEZ8QJ+eB+jlEiYGEoshD4IcIdUZWpm3dukW2Rd+CvlaYV6gsj9vfXTYpPi5eRiF7Kv2vWgRBdWYfHPKOgo+4e6l43lchwyCDQduxv/iMAu/xWf+8yHtKhr8b/I429ZAmnz3z45f+9xwfSPUSJwkcOO/EeBlZLxnbnQ/Buekr35eAUBi3cHcooIcNwXqv8RTrjH/aD3sC0Y1BA4fY8hVLhTLp36+/7dy+U9FuFLcYU9h6jA+y6/6+vDIT73spWfYq+nH4iOEyxmkPUCPYhMxD7olg3ICBRYH0cb3+hlwqWX8i+f37DxDsdMu2LdqLeSYMfFTMxo8eb+999L7I1jiI8EhR4gw99Ad7o9Ps6t/frbWiurxSDiL7N3OSeySTwk+yFb4wG+OR9mR8sHdji7JW/LRurV7jRO0vLrHKsnJBiO6Zc5eg5NSAICDpM2zcP4poqlDf0WqrNv5oF3dd6dYKH8Ays181zRKq5J8NVOA0Oz/xXMfHio4REgYVtAkTJtnePaVWW+cy7Kce4wquem2Vk/4y1dJTXVHMc848yw6fOMka6+otNSnZNq5bbynpadaZEKv6FwdLSnXvcHSYG8jNAo8Kvfbso+JEdIcQeIwc1xKMqSusQl3Cmre0CO9IhJUJBL4bYrU+iW5/c7MMVBoUyBHpJIhNLJx+IWEA8zkGrqT1zCJpQB/VYMGCeDpk6FCLS0hWZoBzEoXnO0R1+QwdRsTGL2Z8h/uHA8BETEvPFLdg3LjxVly81yoqy5SJICORmkaxtm2RKn0MsoEDB9mwEeOtqH8/W/LDYpeWNce8Ry4Oo1xOjnXZjz+uEu7SEaEatRGxoBCNYIDBN4BMTmXi7Tt2ugHW3CKvPiomxqprai02Dnm2OKVQ4X1UVlVLfYj7xZjkPwsxCwswqo0bN1idJjCQLzS147U4svAS7aJPfvhhsYxQsjRg9bZs26q2nzhxgq1dt04yp3yX7BJppBDRhJgYwZnIQPC8eKEMrKSERJHIFCnBoYhH2QRI03FuMAZR5VfmrxQnAicCTgROBOpMLDxxOGxNDeJDxLEQxicowNsZFa3XzonoMvgrZGeAN2E833bbbPv8iwW2Y/semzZthtKHZIMUfY8KWX1Dne3evdPGjR1ru3bt1CLGZs17LCYTj55sx03bGNznoR/3XL/WMrOzNEGAktU1NsqJGDxkmF1+5VXKGi389ntVS8egxhFksy4vK7e01DS7dtavhPVNTU7VIodT/fXX3yh1ScRv7Yb1woTiYDJWFn+/CHEro0iSV66gTxnLbJyehMeiSTuzuPKThYis3/ChI5Q+Z+4xjxgLLDBA6ogKwa0hukCGDKGA3N69pDXNPeIotTc32/r1a0WGZmz84flrbOumGBs8zOOL0Fp1xzW/mmu79+xTDYtzzjnX0pChbGmxF//yZxEga+vqLa9PXxHHKVr42edfSNOd8Y9YAOORtWLz+J3uhD7q7yMonitAMgIngvcDR2NO3i8tMdER6HzEkvof4SikfF363UdOT3zQhf+PPn6xu44n3gITOt6B6DEu3zBnqD0bvkE/w0REAieiJiXdFkU0Zg8VpXv6Rcct2T7LndpHxccFReCagypqiXDr/YECFYfPTuydYVa23ezFze4Z/eIf8ENwJPA9PLSp25n+x7/s7kSMc8XFLehGqzkpPVI8ECdiqR1hb9s59vENPQRTaGlps8TEZMvMyLKsrGz9T4hLtOzsHJGOiU56/sPPo7hcRtkFRXAd1IP/7CdEVCWgEWjXY6R5SArOvd/HfPCN7zuDs9EyM9IdDAQBi64uQXIqqypsx84ddnvWvZEx83Tmw4LaEAjavXuX9pUNj7uCa31+9YrW9J49eylDW/Wo42X1fWCbnAiIvzgRhX0KIwY4WZT6BgqfpWod42AOeWdc5PLUNKOWBMa8D2jwd56DvZU1yRupHu7kSdF+oPoiYd7wpM0IjPCfduF6nENwl6CteI2hR1CRrItXVOS7BAkJtnDQ7lUHyyUpyX7ueRe0Y0JigrgERMeB0LAuYldQ7I+2k5xoYT/VmHn99dettq5G1xo7bpwy8RBDm5obbeOmTTZ85AgbeeEfdc3nbxir6DZ7eEHvfEuOT7Ihg4bonB6zD8SI31HOw4GARcK9Yw/BEcOA5n2MU8/j43fagXN4+8c7EL5tNCaDNpMITUYGm6OzbwLH1Y/byPiEe+MlWb0qU1BVnI0HJ8KPa88383AlfnoIkx//fnzQV/Q5/ciYZTzwNxAW7F3VtdWy4VraWhQAW7R4sZwLRENo202bN9pJJ55kbc1tqlmAEU2g10PQsA/pTw97gwfIGPcZBu4HBw/oLIY/44VAABxQD8VC1UjSq0TN9zmuLU4O7ctzAIf/fsl3ypZgE3K/XqqV8eQh9EOLnN3Ifrts1TI5Q2T2xowabVVlFdarZy8FruFF0MfiLlRVCUkzefJkje1vv/02IqWLrUqFapwIhAR4n5pjFKwjs9G/sJ+dfcaZcvTbWlp1H9hu3PfXC7/RfCRzOWzUUCuuKLHzWn3l0UN7yezoWzXW/1zqpOvOiTtLwQ/4Qkccdrjt3rXLujpDNmTwCKura5Rj+fbbb0cC/Ti9ZNJQeZt8wol21RVXKOBZsnefOBHYgeFQlzgR6zdttPyeucqi1FXX6NylBw9Yft8+FnrrT090iRAUkBnpnO6eLcZqZxgVJpeKJTJOFoLMg9fujY9LcPKbRJ+7aWnTWZLdamrU373zwDV81oNr0fE0utfD9pkMCnQkJiVbVW29jRgxUh4fJFQisd7jYzCjXMFg528YztrLi4ud5Foo2nrn5ltOz55WVUVhr90yPqnATN0IDGKuSzqKaO/48RMsPinD8vN624qlS237tm1yZtCsxiBmIKuQTF5vORK+AF5Lc5NISDnZWRpcqHZQfI76DizwVDWsqq4RRwNSM1F5MPQFfQqlmMRz4kxs377DLrjwQkFeqOrITw6yGNwji3pqGnUVOmzfvr2akAw+HCNJFnZ2yONmI0A9gkqMTGh+R5KWbEVXV4cdPLhfcKPWlmbr1aOHoatBcRG2GlQESJtGdbnCMyzUkPNEvosBY9tss+4AU0AezeXVnp6z0qKokB2KsvTEJAupYFybqwIe6lTBIkm8Er2LibVOlDyC2hUUwSPinJySpuKASLReedXV1tTEmGu3NT+tt4FFgxSJGX2st8Yc6G/BW6hllWrxwiFiLLNxwzvp6oS/02bznhkc7HdYrRn26NwlmnxID+flF1gJKcm4eBs0ZIikWbOye9jHn3xqixb9oA0Yp/nFPzvDsrQ0y3r3zreDxSVSRElOAhfcrogEUS02qH99/JF98tmndt111wkuRkVSolbMF88DYgGlL1WpOjdX/auaI7m5Gl8+I8g8o9p1v6KB1hIUaCR97eReqywtlc06WYVsFi1apOqw/Qb0E4YTYlZ0KGSpyYm2fdtWZS06OsM2efKJksAFUnjN9T0PMTfNbNZVc6y2pl5yiDNPO11wjp9+XGUrli+XM4UT8exzz9mQYSNs7r3zDEw1bfz3v/+nvfH6P1QzgntY2L70EIyJCP3PJYS8ZCpdwnsZZnenXKZ1xWOIWRPYHA4+5uQ5OXLucuH+GY84r2RiQ8C/4BekWGF7HO9kG30hIl7jRFTEZEv2k6Ohm8ZrReDpDDwQMHm9Aq7PkHQnrznqRKTexIOuaLXN9XJLHrr10wyz8u1mbwfjlR/dZGV/CByR/+NERLo28iKIz9vA6cGfgINdYPbZSVMlw8txQ8Wzlpzj1h6cCA768btZHZaZkW0ZGUBIUhRB7JHTyzLBX2dnazwrLRdUXva4er4vtRmIq92yEfxd8KDAqRBZFcciIE3jQHhumj7b3u7WzmhkVp3Wf2nJPmWG4VWwBqABD9yCysfPDHf1keaV3Gb9+vfXOtbY1KBrsCZgoGNAsQcR/WNvTE/LsD3zXDvk3rPBJoyfqDWIqtwYtwQagDLhxDB/cnvnK6jB87FH+qgvRndWdo4hV45hxL7MnsleQYSXa2F0U0/Bi6jwfncOpYcie8OTe+Le2d+9lCxtwJrmnTDuw9cM4B7YpzhwHrimN6jYW8nypyYkaf30qo3wO4BwkhlXrYIAkqzsSX29BENYO5xEdoKQCO+99772LYJqSHru2btHxnBuXm9lH7Zt32Yz7vpQ9zFxpVtTfvXqNeIThpvblZHgHmgH1cYKMgOQp70DQbtF82x1SLjXaD8mQs+YkDoPxdfq6jQmOBy/1MnBeghYd04Cf+c6VEim0FhDXX2E4O8dCe9Y+HHo+8arb3Fz2rcD55jz/xy+5qFh3jn02QEPaaKvPPEZG4K2K91f6tAkNYhqOJ6JaiW0tYpkjZ2EmuX0adOtqqzKNq7faKeeeqqcCF90D6eaoBEKRApcd1F9PUOy9xjnjHcyHziJ3DO2J04DDkvvvHxl4lEt6ujqFO8nr3e+rd+ywTkGaWmyx/J65doHn/1LJH+gSpyDrABwRp6bvuB+KNbI3AZiyPkZl2UHDoqbkpGSrrnF55A8x158/CpXS+je1+epECS2mm8jAoseBULf9+qdq3mFUZ7fu7etXL7CCvv0tfFjx0qRk6OloUG2Frbad4u+13iorKqy2MRYKykvsY5Qh8YCHB8Cg7TNqNGjVT+KtsImBonAuKMeBTBAbI1tW7Zbr575Vl/faOPHj4+gdrhfHDvWKMbplJNOthnTpwuBUl9bpzFdvHefbd6xzSqb6sU7TaDIL1YvNb46u4QwamptsdA37/xNcCZv/NOZ3gN1UJ42i46iAqFLccpAbmmVOgSdIGnUjCwRrd1/hxll0PpoBFAdvHEmjCTnIOMCf6F6IPJWBw5okBCN4H0WTzoKwlhNbZ01tbZb7955amyuh5fPYGBBZhBgeHFNZR7SnJfK353MWILV18H4jzeCMSUlyIK1WEJinBwJDB46gQHC+YjqZOT0tg1r19pXX34prLpUpog6ZGfp3PynRgBRV56RqsM4GOAYUV0iIszii7G2eNH3lk1Vyupqq6isFj29sblNWG/gLx1dIcvK6SHjjGckBedl0IYMHizcO4ukj3QxcaUG0gbRrSSQR4MzArG8pybKwbID6gckQ2lToFRkazCuwedmZqaraNqCLz+3kcOGWRTeH5EiImXtYWEgKaiHljGeOaks+AP0IYRsnhUc6dW3OWlMgO0PXv+s6kTkpKXrP3UiVGMkMQE/zqkmdXZYM9wU9K1JvbPRUvchKdl27dknhw/dciJtJ06ebKNGjZZEas9eGNlVduNdA4LrYTw4a+2vT1Aro9Y6ApUUpHabqY7d7tKd2uDj42xfSbE9/TIwngy7/TefaMF64vnf6BxPPvqJjRg5ypYsX25rflpnzz3/ghzPUGhDcD0vL0RKfajIdglxCVZdWSMIGosuvJn1GzbYhRdfZEtXLLMPP/rIzr/gPPFUUGHYtXOnFsqLf/lL27VjhxZcMg0sZsw/5F+JXHDQVxR3c7rcHYouUiiQPiL9ySFs48oV9uknH6uNGcNswBDCxo4bE5GhK96zxzLTUgWzI1szeswoQ5Mdp4fiib++GTV+zzw2u/DcaVZVVWsTJ0yS6gvjh4J91LKgjYYNH2FfL1woh7ikFNngPI1z9Kwf+/181VfZWXDQtZs3qFcF1r3XXSWijxNBN3pidQAJui/96gieWCTFqCjb/6gDe+ZYRcT4vyAil2Q2P6hgB4SJA1ASx7X3PGVLH3K8lldUrILL1sjY5PBwp5TAER74gnMi/o1X8YLjVay/1o31kcXBmPDqs75un+eme9w+TkTidrOvAyeiW2kOMhke3fXfrUBcMGH+b//AfxjnnYig1sdnud2ciLDD9B4VsyjSt2QlOHY/UGBZWTkWFxtvMTFxknX0AS0ZD95JCFSIfG0H70Twviuk1ab/bLSeRyGoj+dF4FiwhsF7kCQ1qnAOq8beiBEvuE5TE7pMMoY8gRho07oN6+y+3IftwfK5irhSRZe1DPU0ouwYnBjDGCXgozHMqJI8ceIk27t3n5RjBg8arEAT6+PokaN1PfYqgmlIywJXIvuLKhEHa5XjNTpDNje3tyC9rCesQ9yf/09wCqMbQ4rrerEOj9/32UJgPrTLz8m5PmhIoITrsW+xnnAtUASsV9o/Kyv1XQ9RIQvBfucj/cnxCdqTBA8TZIk4lCv2x95IW5ItZ/9H5pq6BR46heTr998vtv37D+g68OdoSyL81TVVVt9QbxMnTbRNmzfZpecFyljBcnXBcxfa2NFjLDEmwTJS0yPKRioulpBgVEPGOaX/FQCVEA01tJwjhFEJnIhotK/9Q+BICkCB44CN4g18Dy3ynBTPo6BQLJWtw0GNKMYawSHv8PrMmtTAAsfEj1EUwfg8n+keLPZ2nkeDCJoXODa8Ztx5WBt8N+6NQCD3izMmEnR9rfYoAlKMWSo/Jyenaqy8+/5bGr933n63hVvb7esFC+z888+3jMxMwcPllCLfHm6XwArOF9Xj09PTdA3GOvsjNZB4Jp9ZQq0S6WCuKe4nsG3I1Z0dlpebp/Zeu3G9iuu+NXO67bBO+8WcOSKBe94F6knAlij8Rj8xLrw0L+2BLbi/pNRJw6ak2vq161XA0StCUWj1wrEX2fn3n6cANm3gi9vxzGRi+Cx2HNCkgj4FmltAqOCZEv1nPBPoA7WCtL0v6NjY3KRAOfMVrkZx6T77yyl/Vd9c+vklOg/zg2dhjkvVbe9ezR1sTmxpz6VBPSwxAWGdgVZbXWdjx43VfXGOTz7+RO3NfCRYD2SOPiDjR9sU79un88QlJtiCxd/JYaitqLKk2HjLTE3T58gQwZkILf/0zS4GNV/wqgpefYHJgepKXCwqC65AjVONaVNxORwAjNasTFQIIEW5Ij7CmpppYjnCq1Nn4OB9T67hJ9f0Be4YqDgH3AsLGOmvxqZmy+tTqAg1g0ppnqYmTSCvtsFPDi2cjY0Rhj8dmpPT06wrSk4PGPq9+3YL9kJmxUKdMvLIcMC3YHBIvrL/ENu1Y7s1BThLFgDuE4dDUYj4eGdIt7aIpZ6ZwcRwBG28aBYRFqrx48fZF59/aju3bbVePXuK4Nba3mHVSKbFxlnfwv5WVVNnqekZNmTocEnhEVHi2Q47bJK9+87bure169cplcbzMeDZ+/gMjt2UKSdr0NE/GrjbHJYTw5J7yMjIlFKQqiWv/lFSp7m9ciwpId7qaqstOSHe1XNAOamp2VqbkHqNkyoTlaNridjHxjj4D+pBCBUCGYoJ+q6+3q6+faba/8lb/mSZySmWQXS+sUlF9VSxOspNevgQ9U1N1tTWblFx8daF1npnl90236Wu51y3WUpaOHyvvOVxDA7/8tC87XbP78gysdh5NYoGe/K+EmUgGHNAhuIppETJuNhYm3TsVFu84EPrErkb7GuHogJLli5XVBDnVtGP7BwZxQVI9XV22ZlnnqXN6NJLxuvaf3zue20Y27Zut+uvu9765PUV+Xv1ytWWI9Jzl6IvbGZ5BXm2eOkPWuiOOfZokZv27N5lr736d/UZkRg2Zu6PyQ8sjzH15ptvRjYXiFk33HCDpOKYU7t37lENlrzeva0fahPALbDBa2uk5PL3//yb+h5CHpC1gYOKZNxg0BwoKbFe2VlWum+f/bh6laQT0zPSbfuObVqgr7/dF1Tw1eFq7NbrXpcRNnTIMEUokZlDbeKHJUtt3r33SlnrP557XlkUIifnn3euDRky2P7yp+dt65ZNtjJmu9kqbyZ7aSbuOLiWhwER1ceJIKEVKBjdd/jVEQNg19NHRYxRL8FKBiEcMJyvN2dIzjFnyb9Tc0hNa/5Td2qjW/y74yT56WtA8DnvZPhshD93zAsBuZYPea554AitH+qcCH/tsS86edkAlm+GE+EJbnOx1nLMPgHUX3FI7jXIYjQH3G1aaFK+2dsl/wZ1jTzz/+QX3n+QI9HNifD9/VPYyW/hRBwdSGbVBBUBhz5RKQw7fDjmLY4+ARBf98FDXxWthb8QcBu8tCn7Eu8JPhjsV3yXOcaeKEchgOJyLkGYgs+zN3EeORFB0IzMLpli1FGIlBfkI3IQsunTzrSzz5spXhr7JAEa9iOMEowyIoQ+U4nhilFC5BaI7IoVK23fnn2KmgJ9JbhEsAGjgn2C/QbA5Q2yAAAgAElEQVQeAaIR+6lHFBSZ457YQz2vDrjP8mVLBfVgrmM4sX+QKSVyyefgXlD5HuOOPdVDjtl3MXQ978HbDcw79nCuw3/aiP0TG4DP83zYDXyeZ/TKTfzO/s2aqHaMitI+hBqMnAg08gNpcxR1VLi0o8Oqa2tk5LDHEN3O7Z2rv4+40UUmrux7tZ1wwolq40WLF1lhv35SU3QByc125tln2k9r19qXC76w8ooK7aWSyM3Ls8FFgyw1Idmo+EGfYvRJ9TFQTeK1bAM5EW3irflsDe2CMUjBN5we/u6CsG5REfSqrs5BpuGnJCSoLTknzi4/Bb1pDwuuJfnrQJ5Y2Y9A4lXk7CDbINgYBjoODTwf9kaqpXcjtXu0ie8vnktZn8BG81Ahn7EggFhRUaZ79zYi52xrb9U+x/Owl2zfsd0K8vralq2bbMWqFdbU1GCzb7nd2lvC1qegrzIA2AOcB6WieKCr1Dzo6NDz0g6cn/2P/hs8ZKj2diC73CNzJzMz2zZt2ai+Yf+mfSkhQHaP6uVZ6Vm2bsN627x9i331qhNbmHwpapJdMrI5sIvo+3179mrMYzDLFm12BH1sJeA6tH+4LWxNDU126imn6jME33A0GJ/MEe4Zrip2KwfZFs5BvzKGcJbhczD24CmsXfOTxjSZCL7PnJ47qdZu/LRNwg+URNi0ZbMhCkAm4mD5AXvlVKe6ePvq2bon+mXokKGyJUAfcL9kKkEWkFGjH7kfZN9PnXqqJcQmWFVljWxJXwQPB4q2Zp4SKMd+2rN7t2BbOOlrVq/ReQoK+9pPWzZKprZ41x4b2Lef9e7RU44Q2R64tqGP/vZsF41DY3gspIi/QfoLfDmZCJwJLa6KWLQqeMMkYJFrbmoR5hSDynt7XnWBwcmE96kynyIT4z42VjfqCUQ8OPfAwsLf8LiIpETHJUi5iOuDoeQeMPh91sNvCkREnAyZc2JcTYkcS4hPsmHDhosTsa94jypZVldXWnZOphZ3f284LRS1C8UkKXoEuZpBMGP6DEVjYuMgQ8dGdKkhkTJYtCCb82BxJpCkY5CnpaVaTXWlle7drYWpoanZYuISrKKm3lraOmzM+AmWlpFl+8sqpM3v0tdpgcLBGNWUYKFmgcSpwpkBW+sIPNTsCCudtW7dWr1HMTU2EVLRyL3yNyIxVPgcMWK4VZSVWXnZASvsk2ftbdSBiLd2DGk8zugYYfXqa+tVNZpoFj+Rx2vpDItAw6DBiWBCwo2gj4k8N0D+JsXf2mqdLa2CNFFsrrUZIqFZa7sr6AKRuonFrbPLohMTLRpuBHCzggI7Z1a7/f6+SttbXGLnnHu+YF1XX0/mwcv7eAutuxPhzKz5d/+kBQAngj7BM2ACH3HCNFv6zSe2b3+pjZ84QTrtv/y1wxKf+IvZ1tzaakt+XGKXXnSloiFJKSnCEJ919jn25ttvaWwzbnbt3K1owe5de+3NN960on5F8uzrauvFB+JzTEiqXaJetXL1SsvpkWNp6amCvaWmJNmi777TYsNEv/jii7XRs1kzpll0iDaCqaSiKilT+pHXcXEJtnnjFispLpETDUfolKlTtaju3bdXqWR4DhDAOOj33LxcO/wEF4EvQ789KmRpeeigu83rtefLpVLFJsOidM7lHoXuLPlZF78gLPnwESN1n2xct9x6ixbD8RMmKFNE3RWgc2Te+vYpsNmfBqQErxohJwLIkddaBX4RECRcWZhDBeC4LP+Xmd1/06wI7IK22fjIeOt/23Jb/cQUfcUb/LzOm1eiuTvn+kCaiT8mmM1/3BWCYJ04+LDbONQ2gZXfPYvh32sJHNORu332yb3z4PM3Ssmr4BG3SYyNaOyZjX0hcCR8LYoAovVAwWypyf12REAA93AonAj8KE/ADkSqcCJoJY+Uitzw/+AXc5ODhyeBhFOGYnCu42GdcGBhZCg9EuNUS3Ag6q9Zr4KJGMY9VTgS0YJUyZwCVVAkMZBq9TURGCMRnf2gCrAyEkGGAYfBG3ge+iSjrZvkpmRbMSyamwVjZdHzcrAtTS3KHmI4iaidkqx1Cm4aPKbsnCxJR2MsQpIEqsr6KthSerr2Gowv1hefmcjPL7CVK1YpootRQGaipdnh8tm74fVRbI5gF+esqqtR4IB7xtlgrfHVkPsPKLJvF34jwwRYBkYV7zPvcVBUGwJCMxnkQLqVz2L0KUMf1GqgD7g2beONT8+PZH3jbz5oyD3gkLBGY9gosp+YGIlAEzDjPJzb47YxinEQeEicBaKgQGcwZusaG+TEkb2h7QlsAEu5/h3K05s9NPlRGeBt7W0qNHba6afLiYCki1w6QZ1X/vayJM+Jsj+d+ITNqrhWzhrcwKgOqp12ak/0z8z9AjOS7QE6wVyAlT6Q89ncLDuG8UaHc5+eU8C+6WsSeA6Nz5xwfq88JNuJoBj34AvFeeh5dLTFJ8RbOCDMi+jfTb1JWTSQJJ0dcox8dkPZi25ZI9rZ8xC8hK3n+niuAusfgUPOyTgGRo3SD2svMCayO2TRyMYrmBcVbV8vXKB2PfP0My07LdsGDhgo+0iiKE3NrqgbRXBLS9SGfI/9kGsw5miDu2fdamdEm1235gfZbPQdgUz2W9Q+aVOUGMmQ7N67R/C215581E61GOu8/HJXUDc91ZKTEOrp0jnFt+nbVw4f18Ogx3FV1rCuXs43GQJsKKCQfG5g0WCJ5UigBnu32UHgyTjwOZADzBvexx5jn2ZM4zgwr7nOUUcdJbGdpUuW2o7t2+2C889XcbkLMxx07rpPW5W1IPKPwb5h8yYVasb+/kecKyR3U8pNOifrAFxc2o17Vp2Szg5VbqevGVuMG9oaTkjFgQrdv6+pAXKHuYXzwaE6K4mJEiRCSYrz0k7qq5Zm6zuoSPytkt17beiAgZadlmENdXX6DjUnQn+Zf08XJ+wOYfIGvvNOYymS5zDnQZrW8x8cYx/jao/Dn6akRlRVhBsNipwQIQV36NOV/J1Di0Ramoxn3uPGGbgsYBjvPDSY63BXSMRXHpqJyn1BPuXzPrLBOelYzikstQhAbPxR1t4GyXWUKutWVaP8QDal2QYU9ROujnQwkRiiI0Cywu2dduSRR9mPP652xUVUtIfJEdI9SWozlpSfq/6J1B4RXibqpo0bVKYebxeC3LYtmyzGSMclSEa0nk2lpc0ysnta4YCB1mFRVnqgzPr07adnBkOPh7lxwwYrKXEsTZSI2Cw84QrDkQMDXRKqDQ3OwWgE6tKlTYA2oq2Y0MlJKXIWiHg1N9ZZbo9sa29ttvq6ahGpmxvqJSOHf4AxTgYiJipGBd9aWfA62y2rR46cCCqf+kyEonJEjIjmERmvrrb6yiqpM0Wp0iVE8ygLxYQUCTNULMJhayaNSU2JmDi79feu5P3NV622rJ65tnnLNhs5aozd/cDh3fQ1fQUvfh7SxHYg8wabc9230mKHBMwijmQZ4++YKafbj4sXiByUnJaqNvzu+0WCTW3bvsOycnLstbdd0ZVbb75bReuISJ100slyfJnUW7dus6L+RXbLzbdY2cEKGScQxdJTM7TI4OGjskXfkN6laviOPTtt3fq1wjYzvnrkZFlhnz6KOjC3gC3RZyJYVlZq4YE0TwSGaAmOMmOX8Q4U4+sFC23qlKkilVFnhMUKwQIcUyBtKclJlgthDdhFUqKyIXIiWj1x+ucFDdy4+utTDhpw1SP3/pu5ete5sywqmgKDYfv9sj/b3ONvtOUrVzgIQWen5fbO0waGk0xWLy0lWfKuLxW/76LxG7iut6wxjxfa7KtXipz+2F9+7651ej+zD7zZ7B3E6+2Bm38VcSJoK9TM4hKT7MfHT7Zic9kSj4ufe+9Duh+/YApXG6w5zP9Vj7liD2Nv/VwbTOyT2fq9uxPhITDeOfhg3hTHCQoq40r6M8oVCesO+SSD9btBDs8eQYMFj/zAkluFQ7+m1yNmkyoiShgWFOWVE0ETBZyL7YFak28Nl1c1cyvu/8xjrktcW3vQNrH3mS28v5sT0WB23MCFdn/AqPfZiCcemmP5eX2UfSBqz08CKR5f7gmqGiuB0esNNIxBD8XF4PdwDglmBFVx+Q6fx6DkENwJxSKcCMlr18l4U3YDuE1ruwqoAQuFk4GRWlFVIeODSGF+fp4NGTrY7YHt7fqZ0yNb0Fkyld4ZYX3HKK2trbPoqBjtFRg7gmtGEzlPkiHE5wb0w+nwVWX3W2pGmuCnGO+ck/1L+P2YGN0b6wjrDoGqCHE8JsZlIYKsC5/z6jPd4TfdOSXci4c6eduA7zMXfdbCG6Ksf3yGc2KYOpnyJhlpGGR8nr8R+Sfq6fHxOBAYksBYINCiwIRMOgEc3iMyevoQV3NjUb9DmcxnrxgodSWi2gT4uG+gMwOK+kfgqL1ye9kvNzhGzjU118mJqjhQboW5+VKkUcHPjAyNpVQKpQZGsQrMhSH1tyjbxTigrX2lZJwIIuWe60b78fwYr94Wol2wH/iOuBSpqboOn+Xaclrh4wS1IrhmNL/HxkiOk/XNw/G8DCznbO8Iax/jOj5Y6h06r6jFXkM/+KrL3Be2FTYEfUHAEPuF+wdmdLD8oCueCLy2qVFCL/T9dWfdqLY7Isbs1x+/IsdC9T0ammzyiScJPsP8oG24hozUQIQHw5sxfdecO6yjOIAPB0GZdz5/S9kjCsCR+aDfkXwlCwFXE6gXPAKi9x//1eFMZ157vfY2+rirs10/ORhrrrJ7roWva7ANs7bbG8e5lff6tb/RvIbnePDAAdmYOOQVZZW2fLmrT0H2wBPmsT0JCq5evdrOO+88Gfjs8f+LvLPw8rLc2v+e7mIYGBi6QVpRUEAJWxELUY+iR2w9YgMqKGKgoijmkWN3YgcIAqKopDTM0DHBdPdvfa77uYc55/f+A+95n7Vmzcw3nrhj57WvzVzhYAAB5m+CAEDTw8PCRZDCuEO6QmCVmg8yastX/mKbt2xRJ+rqulrbsn2bRcfCQBZpC+M/sFtjb1XBPveNfYjhD607tqtnJKU7NvtPQYeaaq2X3Vm7La1FmsVExeg9ZfeSkjSvAwYOELwMZkeypOs3bNBcsr+4Jz5fREPkNq3llFeWlFl6i5bWMjFZ9iLzd5DWCv96/L5Gv6h8loAFwYMyWDGx0RYWhpftVJpjRyG153ibETREahHUQJr4nqeL80IYw9tnG/gOi9MXVnNNFiwGlc9e4AgwSEQpwER37trDNmzcqPMyAF6wInRY+L5hkMcm8jx+oVZUVFnnTl0F6yETUVpWrA2AxRwTG6VMBAubtBCRmC5dutqiH39SITeCmGuRTuReMJrk3IjnuLWiwDT54nooA1JEMDjBiUzjECBPXy781KrKilUAGxoeZQcO51hMQpL1HzTEKmrqbOOWbda9Ry+xMiGkKPYaOwYK1UZ79dVXnZJqoCakjcYWASPWhqQk69Wrp4xUCq4ZR5rOkZ1gXBzsCxxqjNVUAT+LFQvHqFNGWHlxoW3ZtMH69z3G9u7KsvAQiqlDLCJwHCiohioQXw+AR01IoyW2SNbiIirBNXAmhKtEYVKQhwIF21pdY9Gw6VRUqmM19LSx8TFWB9VcY6PVIjhqaq2cSAkni4iwmc+CeU+3ay77wiqqauy22++woSNwiLCyCG37ClecCAQMzoMTNHNm/Gr3znKF009O3+Z42ysqJYBxIv5c/oMlp6Xarr17VCRNDw4Ysuh3AHMXzf2Gjxyp6OWmrVvVNZUIClEAOke2a9fejuQesUsnXmpJiSmWl3PEUhLpOJlusdGx6qlA1JlGRhQ18ax/rPnTFrz2qrXNSBcEbtvWzXIimDM6raOciIL57B+KFno55pUozMyHXFT/lJEnK+NXXVlrN95wo51xxhm2bbuDq/E3a+qdd9/RbzpIs45xkM/2kf4APjR/9r+srKjQpj0VYIYCu3T+w8Uqmoc2kmhtQkKS3TLd4cofv2+5rj3tB2f0PzvxEe1ZoHNEZylUQyngwERGkOxvsFfWfObOLCeCLATOgct+TL1hveSGj7whP/h57CU6ZnvKJpepmHHr0ib88fS/vxDcrdmxvRxYGSeieJPTMLPfvFX3xeHZYbys2TjfgWL63vK1ffL8XU0wJo1t0EVuT1CUsXx6H2XjwIUK40aTJSleasTomu4aIW58cqzdYE5RjV0vvtomiteycBc+j/++3CztHLP0TLPabc6JIAMRUH37AvCmZR0UXK8L2lgE5Lj/p50IxhFHAicigphJUFoyttsi+ynTOYc4ERyDb31dGTv0D7zo6elt1ecE4gMIK1JbprosQKyLHHOoENU7EXSnjo9vgiApqg1NJs3M6p1xqEwDUMzKSp0D+AqRODkiQRdqIqOeVEOGNoGS+kYVQiuLEB0tQwGoUlqrNBk96J+OHTuIqpR9RX0CxkhsXIwcDYx7rofS53V0LXICjD/sazAD4WjjLFGEDHtcy9SW2j9EPInep7ZKtZSBLgP73N13BP12ImU48sM1RCcZwGrQqegPdDKvA8OgRg6jyeteB3U+2sDM1595p0FjHDj0PpMjXH11tZwY9DvX4DPIW56J83m2Hu7LOzByPAInC8OLjDIRVzL0jDG02jt27lQUlULfZ66da6s7HdtU88S9vDwhVkQnnJMsPlFtxzhodvrpp6nAGrbF7793hh8HOre+utZ6dupmibGuv4TgRXX1imAjz1kbYuciCBcw/1CLgoyW40RgKyxU94uD6NmpOH+TkxbILsbWQ8BxInwmAln0n06EF4pyBAjOVVbovuRIBN3SWU8YkxiJHmbenBXTB1w5t2cp8jUq3D+2Bpj/uEQXhEQ34fhWVVfK9gFus3ffniCKvcVenfW6HIhuYWZRU69ScIz+GkmxSdapQ6emXl7sBc6v3lUZ1B6G2Dmjx1tYvNPzciICmbhw6Sfau+wt5grHFyeCzJrqLOvrbPfevYIA/fHqjKZ+P8n3r9N4i9Agik7Wrv0A44sh32Weq7HlWHH+79rvfXr3VpdxGJNwIhhLsn67svYIZcN80+yOYPPIkSPl6IEeoIAZJwj70UPBsOVwLrAX+x3TV2P3QJ+Zut630V9p70/+/Tr9/3DX2QqyQpl6pLDAouNjRRNPUT5wLuDhrVJayPlljbEuuA+CpcwRcoL5O3j4kGQctgEZGtZ3dnaO7Dqrb5RNTIAeB6db9+7Sm1m7d9nuvXts3YYNcsiRUQRQCWiwl1S0Ti+WigpLjImz5Lh469C6rXVq30EZVmDfIR+98LgKq32ayxs2GKXC/SlFCLOSq2VwdLCOhoxJQRjQPTO9dRsJOt7zWCsfGSTS4aKFbtIQUvyIMYhmITQqoYhG1GbhisKCb2NyKDiOTUyyiEgn1LknsTfV1moSOYd3SPBqEaA8AwPLhsdFJ1LMe9C6sqgSkxMlSHKP4KHXy4mBnhaqLpr4tG3fxcJCzEqKimRIAE/CWEeo8Gz83rljhyWnJMvoUIqpuEipURZpZHi4PFoci9V//GadO2TYwQP7zcKoATBr16mL9ejdz3bvP2g7d+1GRshYlfMVEa7+FF06d1LUiEXaq08vLQ4WpGuq43pijBgxXJhOhD3PgGCnUAzB5Zr1xOne4GnmMz26d7OBA/rZ6lW/WqjVW1qLFlZVXmZxUc5Roi4CQ4oxIyNRXVljtZQEUuSWmKDxJvKBE9FQX+cyEiGUltRbEWm0khJLiU+wpNhYKz6SrzGJi40RlhUaOGoiQiIiVVhdSqTMQgRrum/uCK2LZx7NtKrqWpv2EFzGvq+7w348cO8Oe3jO8U0b3/1RZI9O36PF/Oj8fk3v0RMCAT70lLNs+Y8LLa8wX+xcBw9lBx2XHRtT1q49lta6jZ1x1lm2dt16Qa06de5kW7a5nhIoFup91vyxxupq6u3RRx61Du06WuaOLKsorxTOkywPawKj2jG4hFnW7kx76ZWXlGJMTU1WwToKisgGaXTS5AgE1j3riswDa5ZsGMbFbVNutzGjR1mrVml2YN9Ba5na2m688WYVyqvZUbXrDF9XS+FntdLI1N8gNBDMJww/Yj9+E26nBcDyZ2f9buUlxYJNOAc92ybf44ypeTPyBVm7/6mAPzrI9Ey79SsVKy784ktr27693XnX3RKewAi/+e5b+/WXlTZq1Cm2+McfrEunjlZVUWYJ8dGWlppic17yiHbP3uWU8n03bdS9+9Q90U00A88y63mMHJyIi8zOc9mmOb3/oRqV6VfPVyF2XLrDSpVvOkpzNOPV65ucCGSWz6h+8eyN5h2E9CYnBSIot57ut9n67esiVt7X18Fa2BkYSGKgcOt7+BMb9dnnzcEjmpyIosCJ4MUgQVYWHTgSR0aZ1WWa1QXWr6d+9cirIDlUG9RHRKSaZeYfdZc9rez/xcJrZ+6a+XYc9zdzIpK7Feo9alx8g7mwuzMtIhyjONpapbUWSwsF1VC+IvtTglo2UY765nJB1opzodeQF8hf9InPPBD19cqY131vIz6H8SP6zgDv72sg0F3sZac7Y5QJDgsJk44kk4tMh2Kb6+3bv9/VShw6ZCNPHqFoNY4KOhdZj44kqshv9UQIC5Nch4ADmUGNFMXj6lsQFS3Hhj1ApgI98cuKFQp8RURHWrcxY23m3ycpu4nT4HHwSUnJkuPoamBEXIsAB/qYv4F3EP1Uz6XAAfP1k/8ZRWcsPTuQL+LlNfQk96jC7apqFXwTiVdEPyFBOspDmcmoQh+PwYiRyn4G8oJsVaQ8IV5GMbTxGMvtO3aQY4YT8cnbH2ltrLZjm3SBJ094c1KKno/6TGwA9OHLb7jU4U/f/Uuvff755wqW8sx7du+xs8C3JyZbXUW1KC9V8B0RqUwD8yfmSWo+1ATVkcRQHwfBCnIaHS07p6ZajdK848RY+sCq+kAFfbF43VN+K4AbsEBBdsJ8OdsrTGPBPOsIcYFdsB3cF0YWn+NgvHF6mUscLnQD1/M1LVwLGwnaeu7dM0Fxn3yH8Ro4eJAV5B/RPnAwJ9dpHR1CFhxDExamnTt3yIYaNOhYW/bLUsvNzZE9ePed91hacpr9sepPBcpwGBm3zVs226+//ipjfPKlrt8LTkR9XZCFCGCxP6//Sfesov4KR1NKtgnoGUQt+YUFcjA+uo+6B9c0lFq516ae4PSyNVrrNOpha7V/YQKDaZBss/Z8RISVFJcIWtW9Wzc5YmS/CAbgENB/BQQCcoT9jo5mv7IWfF0quhzHiCwNiAKQBsgAAs9A7Fqlt7KVv660Gd1dcPDyLydK5rwd/p5dH3mtkUE49fTTFMhbu2G99C61qG3bZairdRucmkOHbfQpo+SMsHd4loEDBmgMORfQKLIgGP2MF3qezCcOUUxktPXq0auJNpb1ooZ9qS0UgF605CfJIjIfBE5xxsnu4aCJNSzELDcn1zJap1tacgvr0qGjdenYSeuZfRTyxpMzG/HYPGcvAyRjvGVLLTAq86ls50b94WsjfMQbgx1hxKDxHV/czIJX0bMouKoETWLhMjky8ENC5ZFyfV7HYeB1FhtYu+40Squp1UPR5IpNSSGzhGSQgUAg4fWBGW/bNkPGO9guV+zUwqIiI6xtm1YqblUDj6REVfMjoKCeZVHC1LDs5+XCqpN9SEtvZ3t37batmzdaApEEGcshisRT9AuWHuEOxAqcW9++x9i6NWuUFgZfeurYMXbq2NG2isZw0PWFNop3OCU1zbZl7rLBxw+18OhY27XvgHXp3kOFz0SzaWSWLiq3EsvLPmwNQSdMJpcF65QFef5GpbwxSP18IXDA8+Ng0WcCAxbvFmX300+LxWeNAch5a+g4WVluo0eMtG2bN1sY0VYKwEJDBW+y+nqrpBlObZ01kIKrrLa45BSlb1GsjAcsT9R/1FVX6fMNdTUWA8QrPMyK8vMt59AhQZlQWqTSobMlVVdRXWM1EEZERujc1Efc+9SZWlpvvLDTcnKP2L0P8T8RbF+c27T0gj88P6h3NP7zfff/8kV9bMl3H2mc2CQEzmj816NXX6uuabAXX37Vrp58nV00YaLt3rdXwum3P36z6Ngo27p9q513/jjr3b237dicaREhkTZi+HBB9qCDA8qE0AXyg1BGcLN2SfthbH/08UfWvUd30dcBtaJjNMVnjiY4S0p74ECoDRsdO4Q12uo1f+ocCNrPPvtMCq1bN9KgMXbGGWeLRYF5RECxgfndvl2GLVy4UB2lGWsEIBsfQTNsVKk98dBqiwyps8b6GkEkwPFeeC01EA5C9MS9uzU3dz4y3D7+1yG7+BpXH3H7zYvtzzVrrDGEOcywsrIK9Y2YOHGivfbaa/bBe+/bw7Nm2QvPPWd1tdXWMjXF4uPon1Jv8193lI1HDxQDWRBXrXzfDVOCQkAyghgeRNBodRhis154VU7EQ12v0zpG1tx7yzx9Didi2r1TpUCjn3DZh6p7HB/49NLn7KHoG+VIffWsM/ZxIm75x53auw8/5Kpzz052NEmDb3dOEnvEU1Nz3nMfW2ZfTx+l13AmCDKMnut6jay242xh0DZ5+D9ek9J8YrYr3tuT7MgBfN+Jvx0pdk7EkcCJ8ARfAb7fcCLizQ66XohNTdV8zs2dzezt4Pf/pcZ0/58T8arZ5MmOC93TueJE+AL5PTcdUgM2apQ6tO9g4aERrqg4jAhksnorsK+Q9b42gr2j4l2MsqCxnG9Ch+GFcuR1MnUoZCLJ6DVRKxcUaM2hiMEXs//RXxj+HrLC+8gHCpJR2uxxBQCC2kOt3aoqGXYYOOCqkResd4w6iD4IoqFTMVI8BTTXgZ4R45tGXlxn//4Dej5kiofDkIWgtornwGmgHxLfRYfyDBix6Ff0GXJc0JTAuOd5iViiVwVLqqtryuL45/fN0TznPtfxRdbekRKVp6KaNa5PBHUdRcUysqkhSGuZJkMT1ir0GgYh9PHMEz2FqOcIDQsR7vpwzmFBLzCdD+dkK/Kc0Y2eKDgAACAASURBVC5DWYiNGzda9vyLzNc1tWtq1mKWMWuLpaa0VCE6gbazzjnbtmzdIlvgzn+5gMLLUwYK1oWNkJyQqEwkDTNbJKdY67TWFhkarr8xHH3wUzCyALLNWHj7qBYIETWGAQMlY0jUmbWBjvA1CFyXsWR8mRcOFW4HTfcUsAsPd7aS9Lnr9cB8k/lS3WqYyzqoBgUN0tCgzJMP4ipTFGKCcEH8QdQY45M1iOOGjccBJIYfnGecJWAzr7z8ivXq2VM6x8HOk0QcUlRcKMQDUO3auhrV/hUU5qs5HzSj7ya8aWXVZldXXqLs2oz7Z1qL+Ja2K3O3PfXUUyo8hnVI8MIgs92xcyetZ6Axc2Y9aU8+N0eBtn0H9osl6ZhevV0WEFYoYnUU1FOjARrCGm3Pvn326dQr7Rz7+t+gqsN+WWVTfp5q1XTaVhCtq+zN8rJy6QRRBodCGhSp5oHYjvRxwAHHHmattm6dbgf3kzGs0H5ANxO0Y++uX7/OunTpLCIAnCr2KHs3ISFexr7OHx1hhwtz7LENjzXng9G4/73llbIl0MnXXXe9bAvqJm+88FybdM8MFUuzNmDlItvFfGHvMefYx5d9d7R3xCW1E5oyemQkuM/jjz9eMpD+MaAmVF9bWqICdcEZw8Lsvfffl33NulNBfm2NZB1ZrLFjxwpWn7V9hxriYZ9iX/Tq0VO2II4m+zbkX4/f38iiR+D5RevZEliMCIeU1BQpU495ZNF6IegLhBgwDzXyvNCcT9jG+DjdNI4AE6aeDpEYwyG6YRYpRj1eEGlaBItvWMLC4TtUrmO4b9m8Ra3I1Y49KkqFJWxs7pMB83gxBJRozmqrLSoy1HJzDhv0WSgF2G2yc/MslxRpXZ0iREArBg4YZGWlZda+UzfbsW2b7di6WdH0/sf00eS2a99BHj9RH8dVHa6JZoJ/WrxIBiI9F84792wV83zzzdfq9B0bE2m5R/LERtA6o70lpabZhEmXaQyXrVhtR47kW05OrmUfOiwWneHDhlqvHt1tyaJFoo+liIhNRwaAsQKOxYJmAfPcKDUWlTqTVsOY4Chu66gTaZGiaBQLXJhd+KuBJlFX0qmTbVy71trSPAWhiCCjiCqodaglHcoDxyZadEKiOMiJzGLuRYSFCMpUU1VhDbU1Vg8GDypgRUTKdB2yKkqNl5c5jB3sG0FhdQjzD82dmVXXN9jMZ08MzCUPueFunBMx45a/bNbz/fX3g7euVzbk/qd9m+Dga//Dr0fu3SYFTSoTITD98cn29KxPbfWaDZaSmm55+cXWrUdvu+nWf1hBcZF9/uVCiLys1zE9bMXK5RKO8THx1qtjb7vlhlstMjracg4f1ppmnFEIePsoDhQUm8pHTWhKwz6hNua0U8cq84UigT2LIjGYtahfyMvLFTUv6XX2GI4oBg6dMdWjpcFs/PgJNmDAYM0916T7+l/r1tnPS5dqn5DW5H5opiVHprCwieZ488Z1FhXRYJXlxZq/G6c5utSjUCOnSObO2GlRsTF2y9RedsfNi+Rg78zKsrbtOlhsbKKdcPyJdtppp9vixYvtkdmzbeTwEXbF5X+zTz/+2DJ3bLf8I7nWpXMHy8jASCm1f77nHEN3Hc/8hBMBzAkIk9l91zkh6BRyhDVYiD222UUTZw6ZrKjxfdEvmDn0io5Hv3VN43541HUt5lh2i6PGfTD6envwqVcsLqBs5bW777zTZRboURKw5kizquOrwxmvfcxlwnx24qtpozTOGXMcDSaHZ/7xToTPSgzMdsXVe9Kd2b84uNnJJTlm9ZlmB5s5EQy1p3oNqGFxIjJ6mtUGzkREUFBcGVzamc7/9+oj7mRNBs9+/6tmUyY/Y8fZavN0vO+YWzu8duj2QgVLiGAnxiOnYtTbAOWM0kNu4yD4ugZBZqh/CDooUwSLQQNMFZ2FAvXF0nxHEIojR5rgNqwl9hs/GJDoJfSfh+Bg7PE6+91jkKEl57oobqJ/7GWMFaKX6CzfnAzdiPOAsYAhgBPBuX2HY++QiCIzqMfgfda27yBN0y6cEBwaoJPADhkHn4HwNXOQNGC4AHMVk08wHowF9+pr8HiP8/PcPJenMPXEKB5xwLP5bCDPrTrHokKLEbY7SvqaxlpAReh5gI5WdD8qSuMALhsbAUpu6KNz8nJlKMMOlF+QrwJlDGA6StMFuOFZepofpWr2TgSv4UgcOuc1EWO0a9vOpp07rWkvz/rqUVu9dq1Nf9v1k3n4bxnixycg2KZVa0tPa6W6xviYWFF542CkJCVrjSH7m0OzPWTLQ+VYN8C1WBuupq29xgHjnTHx9Qb+e4yLmLmCviXeifBFsNxfmFhaQ7QO/RomSOh7l3hKTwxqruXnSM4EfaRSU6yW7Etxsbp0kxUheMJ8sq4xTvv17SsHggg94/DTosXKbAGPO+vMsxVwYb+gT2nYu23bVqELsEH20+StpNiysw/b3ftcfd01VRPUr2PESSdbYnSybfpri4JrjCHQX9bs73/8IZsMw5tIOsYs40dEHRIPDpAMxfkFYsCkPwIYfWoGwikqtwabcZObVwgWplUFQhV0bJD5nfTF9arRTKY5a3KyIvesW6BLKno+fNj1TmhodI0Dq6vlFLRv107Rd+hq16/9S+uIseW7nkwH/UzWkDpW1gX7HQeCbA3IBOZ85kGX8fb3c1Gbi+yTVx0V+eXXTIAg1Kb8Y4oa28ECNaKP6//y7e8btDe5X1oJ4MwxV2RCCHywPy/51tmQHGMOj5YcwfBnnzCnvkbmhOOHqnkvcgH7hEyjJx8CdYHdTgduzg9cjfVDrYagbbl5lhqfpMwDjqZHKCEnGQecv5BXZk9tdM3KXKGL57tlYDFQhSNLJU3q+kew+H2qksXL+7640W8kL2B5UCaOTAQTQObBCyLXQTNEXhGfI6WDN01kBCHKYqKxBi3NuVkEJAxQNMigiJsoEffoCsMcpzTYbn4jpBlQhGJiQpwV5udYWVmJNhQFWBjZ+aQXc/NUwd+7Tx9dlwHu0L6jDTpuqK1fu8Z279xh5WWlVlZSJE81geK2tFbqND3khBMUYejYsZO8NSBI4AZTW6RYakqyePn37N5liYnxFhsXJSM+HJxtZIwVV1baw088qsm/Z+qD4uqm6zERkD1ZWVZbVWXHDR6krACGqRqnmKPNw4HwkY82FAfV1UoIYYR59gyek3ElKiEO5xJXb4Jxn5SYYB0yMqx1aqolxcdZQV6eFeblWSRYSjWYa1ChNK18SD1TtxGRkGJRcWRhItTAjRqK6MgIZSDAYhLlrq+F5alGTE/AbMiikIkQ/Ky6yrExwE8eOBEGhpTIDJGWpGS7bZbvOeGhKh7/geOw0RrrahR18NEYYXDr65Vxmf2iow6dM3WH3fu4byzXtL+atU3uZR8sWGUffviZnTRilPXuO0B1Kuv+2mgLv/rSrrlusm3ZtsWq66ot9wiMBZE2qN8ga53cxsacPEbjy8Zi/NmEKGV+YwwQDSNCwVplg3nKOtbysBOHCgft08RAA/mfSAYY6N59eskQQVgAU8CpYEPjuJaXV9opJ4+1CRMmWnrbtsp4tc9oZ+vXrZNAIXW6dfMWnVuRUfqClJQ0dXfdsH617d29zSrKi1V4TgdyjAoKPu+d43GhLe2798PEULVm/Tr7Y81qSyIKyZqIjLY2bTtat249xUUvRinYWaJjbMO69XbJhAmqyXhtwau2d0+WxcfFWGJCrL331cXBBOBEQLHjKYn4HyeCULzD9Nx91a/KhiATcCT4/fju99z3fTNt36wu8DFPHuvw8Jusb1MDuaymjnYmR6L8SLw9MHuyXAYp4bCwJuw1GSQp4YhI++tJx2Q12XOJQhR1b0/Jqg5PVQnG5FmhegXgfF+cPXCbcyIW96KOyR1kQAZYBxtS/75Z47aj1K8+G+H7Z3hoU1CQjSMRcbLZwWVmLs9i5sr+mzkRDz4oJWEzHL72v/EgPOBzkPfXmk0Jf0aPicPA0dc2HWXGCnT0I7c8YPW19YpwQ+9KZgvDDz1BPRzRfHo9+AiyoshBPYOYgGBtiorSazLOA13He8hSDEMfOfaZR9+wCuWKbPbFwT5QhtHkexghx73hyB7i+sgSHH4MfQJB7FuuAQ4dOecLeX3UEP3E++g29Al7nnWN/AENwDNiGGHMIBv4jRMCkwtOFOfEkOQ+gEKhd9SsLCy0KSvjCTxUu0SGFYhxkAVH1nlyFAflCNP1XYDLOVYczRkacSAohpX+l14JEb6awAf1euguIF6MJesanXowO1vRdmoJCEARIAOnDUMMhikNPT/9/DOrfOJYe9OusqQm6KvrA8Nx2pRHld0ZPWq0JSYk2d1n3m3DbxppvXr3FlPf4iVL7ILXHUHJgvPyZEBSLIrzQCAQXdwho50lJyYrm5QEN34LGhg6L5/59s4TY6BodlSUbBKcNOaSsSeijR2FfYVt4guLvTzyXb29XcU4MAe+IZuyDLV1GmfWp5AI0n11spe848Y9qTaiuqoJ8so9onejoiMVN8EuABEBbI7grYfnsfa6duliA/r2U38FoD3UFdJngAJyoOot2zjBu2dXlh04uE/6CyeCYNjhw4fk6HXs0NHG3H2WPnfNcZdYi5YtrKHOrLq01vr06qti4jXr1mr9smZ/W7VK8wuVMPcEyxL7hTWnrFh5mSjbN6xZa4MHDVLDvQOHD9mRokILi4qwwpJimz/TyQaVuPk0brTZsHmjNY5dO3UmSmWHDx7U3DF+grWVl7veZK1aiTGJAAIBYTVghKK1uERzye+hx59oXbt2s99++01jy/dx0HGg6FVx4onD9LqjP65Tt/k/V/+pNfJ8TUC+EZgzEzMmWERYhL394ru67XumT7Hbp9wR9GZw2QuaD2PPsa82b9qsYCHONpkF4FKQCrC2KNwG2se+I7PGnrzwooscIUFcnGQAtjV1vsCC+S5zi6xgHLhfX6dzzjnnSH6wJpgLxoZnhLGzoqhEewFHg/XG93jf11DJiWBCPXexCokDvmZfBBQeifZzGDwfzUMgcfOeTsoXT/F9TxHmMX5E8yVA6482tCEKSP0DCxvHxRUB1cgo538GCGy/j65AOYnxJuXf0KhNi5BEgHv8GUYOh4OHmAazS+eO9ufvK62mpsoVUsEqQPFtdY0WIRAg6hFIYVMYTUH1wEEn2O5dO4XxJ5oOJrBNemvbsTNThXr0Ohg67ER5dwyoIknbtikTMfKkk0TpuXPHdvt91W/Wq1cPKy8vFSaxa7futmvvPssvKbM33nMNRCZedq0iaGK3io21vn362G7av1dU2PHHDVGzus7dugYNRMiCOOYpDCMWUmpKC3mdHkLGIuE53SasECXrrr27lcmhO3UrWJbgoI6JsRpoBMlglFdYbGSknAiyEGQZqOsgwl5cXmmNEbGWkNJCUQFqIQiPR1FMS6E0PSbIXtTX6m8cIHWOVlfYBq0FlAHzXEWUhAhaQ6M6VteHhKrZXGqr1irgLi2vtOlPDNe4PPnAGhXiYlaWFuSSHtHr3olgNSJIOS9rS5Eb8Mk11XbfXBySeJs6dYg9/vhSJ2R0OLrR80992J6e97zFJiTZ2+9+YBkdOopSDdjYlm2bLTk1xX5ettRapCZbQlyiDR00zG698R8yJBh7hJPP3rHGeEY2KEYDn2EuTjvtNPEvk/Y9kp8nZxChQFaI75P+JVPFmtmZuUMwIYwHmgu6oroonY/Ou2Wllda//wAJL87fu2cvKSoEDnMk+FKpi+yh6Ii8cw7Gas/uTFu37lcrLspXZJY0JJHXOx9Ks7n35aookyjTGWeepSjXjsxMW/HrShkOdAVtk9HeMnfvt5+X/SL4zmOPPWZDjjvOfv9tlX3+6Wfqctm1S2f7afGPtmzpEispLrD4eCKjSrDbOwsdPZ1zIuJt2g1zBYd79JUbg9dX2bRrVzt6QoorQcpZiD2S+bZrSOediIAdVqioIAmVmu4gWd5wyFrd7WhnbK9QvO9CEfZnNzUx7iiTRId2IpDzXJaLg5Q451sfrJWXg0YQ3onwhiyfxZjlGL/tCzkKmcO76v9t1ssiLdFOq1ukTMzCcFfp7hmEWh4IKqhdQKqp07aPVuFEACpz0swsSFLYr013+d/5h/cTKS/xTkRmo+NIx1gcENDr+saBUOzO9ssoGJLoJ2Zbl85dLDI8Uoazi+BDe9pNe4Oouj/YB+gdD2Niv6gmIqA4J5ONXiAQ43seoGSBKqAH0T3IfqA//O/7KKC/5HwEhiSfxzj0HXOJUCMjMN74W4XaItVwFOcYDOxfZAzf4xk8bAid5/tHEPTjde4NGcC9cE0cE15DRnD+Af37y8AQw1FRkfpUcM9k5MnoN9bXOf0fFJgD+VJmIqCyZV9yv9yHtwl8jQb34G0C38BOjdfQHcXFYtGhuzHPKEctnECUqzNkXjikzxj76irbu3+/DEuaWAIbxuhkjtpmtLE1a9cIo//PKZfqe3sDUoTmToSvcZp43VWCTI4eNUYBwmXLlqvwlOzLsJNOVA0FJBWMBc4G6Abuj7rA9Fat5ej07NbdWiS3UDQ6IYCvemdBpCL19TKqfAMvXw/ie1kxDkTeifzyHnKfMWR+fH2DIC9AlAK4EvPJ51hDjLHIaaqq3RgHtRc8O83VvBPhv49tIzuKYu/gfMxdds5hRZZZ1zhkOMU0RsUJ5XrYSxjRo08+RT2igIzzGypUIHMlJWWqFSQouW7dWsvOOSTWIJwIsg84LszdyJGjbOnyRSJ0gSAGMgpqCffs3Gfnnj1OWXvWIEFb1h9Ownfff6+sA5F76mFURxQOe2Km27vVNZZ7+LAdO3iQ2An3QC+bn2ehEeH26n3kK83yf2l5tLEpcj+oTzttwbk25NjjbPfOTKsoKbMt67doT6ED+x3b3zau3ahAqRoJp6UK9oMeJQDB/TM26s0REir2M4Jv7MsxY8dYXn6eLV28VEQm3D/1hpWVVVo3ZH14TuYAVlLQDVk115pVZpnRhzX0PDtz3LO2fWOmpaWmaY/efuetCojm5h6xxT8uDaiYD1tYeKj179/XMtq3s6+/+Eb7ijEaOHiASBb27tkb9OmI0vWUQYyOsuGjhtu2Ldvs0L5DspuxjdLapasPjUgfQnDmXbNHCBlwIMh28B5ZTGwN9jOZCJrMJcTG6X2eHxnD+mWdY4+EvDDjzkZP6eoxftyM964RAmGR0LU6OJP3mFm4ovgMmvH4zcQ5uGlxJgd80kSmeZ/6BhUfUfwVsLNgrLBZcBhwIlSTkJYm4UnxzPLly619u/YSOhgxnJvoBTcPBApPnwcHe6kK/sB5oC5C9KxtWtuRnMNqsoYhf89jl9iM298U65Mvmjtx+HBXgJecYocoQiqttkMH91tpUYHwaNFRFJFXqAA1o117G3vq6cKLw7HNfVDDQVSaCEZuTrbqDWDjWbNmtdhrwsJDhPeLBxKUkCgjeu5zDpbBMW78vcLekblY9ON3eu3sU8+wbxa5TsLT7lwVFKJFCpvJeAn/mpQknB+CmfsAy6joQ22dm4OSYisuK7VuvXtYeVWFZe7YKWhZYly8tUhOsuyDB6xlSopwoFHwR4O1hGqOfgs4iVWVVlRSbhYRY63bZuh6gjhVVcjhUIaJRjChpuxEQ32tMhHq18D41rh0Py8IbwdjQMDQVNvQqALrWrDLUdFWTn+QtFbWMq21XXmbKwx7ZkYuwHSrqSgR+49Pz3lcKJuVNUO0xTNN4FhMecR1tv724ww762LH7+9Yngba2SOn2mWXT7LLJt9gdeVV9sqC11Sn0a5DB9u8dQs0VbZ4ySKLiomyK6+8wk4cepJtWbdFTXQQtqQ62fSMM0aAV+h49ygLFQ8GxfcXX0w0vlFFZ6T1cSBId7JxMSh+/32V/ofFgddoMLjil+VNpADqdltVbaeMGm3lZXSNrZSjAfsC9G5t0tuIaUIF+cAEAzwu2Tnwxyir2toqq64ptp07t2p9QJf4yDPdNSIvPFomRUtH886du0g4wOENZhVIQ1rrVtYmo4PNe/5l23fgsJgqqAs5eeTJKkIDfieYRPt2tmb1n/bav161kpJCa5fRxgoKgH/Uaf2/s9B1fea485o5qqeZ+9o/g1dcWH7WlOk2Y94E99oAB3cykFc4ESiFZpAmz9wRJDLcZz1iCkuUqI93OnjPM936xtmuebWO6dMny8nd88xI/e8b2HknYoq5egyOu++4TfsuZl5ri7Yqu6sqANwE5/VOxJtTT9fnJz3uyqLJlnCM3/OFO5FntAXZxcH3ec7Acq4MglfeiXBm9H//4UbNzBeT3/+k2VV3HXUiSAJd0usD+yDbGZFF6Un2fIjb377UZP68J6xzx87qEcHadAZdpSATYOp9RByD2TfkIvLoGW3QaR4mwl4WS1FxsXSdZxDyxakYGShTDEUyiWQjWR/IB998yhdBqpB63z7JDWQI50Zmo7wJMLCv0YvIDh9J9HTmuqdAr/FZz7SD7FGGuaKiCVdPFp5rI5uQvTSsJKJMpB0Dk2cWOoBoupp8xVlleVDFGsD9RDAQGLbcL45Uc/pWntlDndDxqj+Exh2nrMo17GKcgWjxzBiYPJ9Y7xrNigoKVVzNZ3wAcNXvvwsSA9SFjDX1aUBdYNHLzcsWUw14bQwoMtJAYf6Y91vTprjj83tt9Z9/2sovf9Rrl1w7SUZwdBQBjVBbsmSpjNMTTzpJdKFAYonUMqfoRR0NjaqB7Nu7j2QtWYnK8koVluNEeMiRIBwhjuIUvcM9MQeebck15HXjTBCU/3lOPotMZn6Q91zbQ769M+Zh4c3hTDgRKqQGKRDMS3M4E/chmwq6VyLHNFYNbDXXN+OQjFnmH2punIHtO3ZIn3kUCgW4F19woZr6rVm9WvPE/lGdaXSsxpxryg4qd8yPhcWFIgYBnoveZZxBTezIdMY69lirtFbWUGPWs0cvjQnEIdRW8Hzsk3Xr18uB6NGzp2wZ1i+F6GRKeKbDBw5acUGBSEbCIyMs50iebJqI6Ch7tX8A9kTW++xuvNmo10/XHmL8KSqurqi0FT8ss7rqOhVWk+EvKCyQIX3yyFMCVIBrIkehN7YgkCT16AgJsSU/LVFQDagQXeLJiHnHjUAh9h+6tV///spiEOEVageaeyMDsNmyChNsQN9egt/v2nvQrPNks6wFduGYrrIbuvfoZscOGWyvvfqGnEOyDgQMcHC5r/Yd2qs+ZNiwEzXe1LdgD5E9Afb0+x+/W6eOHZVdXLFiucUmxFlRfqHsY2jil/681Fq1S7f23TrJQVB38MQkGzRwoLJONP/DrmYP7Ni5w7p36y6HiveA91HgDaqC9ak+HVEwm5bLVgl57LbJjZ5DmwXNDSMg8GiUkagsV0dAIqaK0tTVOaM/wI+ygPG6fLdFvtsc9+eKV1y6j8g476n2IpRUaKiiPMKkmWlzHzp0WF4q6RVqJL755huLDIsUTg9ufDY+6S8MLwwd0qU+ksEipUiLKO7PP/8swdW5U0erKCu28rISu3O262h7x/Uvug6eRN/x0NLSpGiAhuTl5Nr6tetdsV1EhN310FF4zO2Tf7K+/frboOOG2LvvvS/aL+hC2RAYYDgbZC3iY2MsLbWFnAiKWREceHGkafv062d/rFljz714x79ZBZde/pD17tnDCo4csQP79tknC0nTuS5VU+9aoagB0bW0tFbaIKLHY2L79BGOEWOSjUsEgXsHTlRVWWFHCvOtU8+uwvxPm5Fmd926RdjH9Nat7Opbeur8Lzz0qxwHojA4B2QhhJOlm3hFldVbuLVt117wAByLyopyZSPqaqqsvLREkazoiHBRfUbIy1WVlyIinAPGAJwIajToFUEWAgeiqq5eGYjGUEfFCJSF9dC+XUfVxiB4S4oKLC4qXAxQykKACw0o+EjrKa0MI0UklKHh+vsfj7jeE4sWdrRl339is18e0jTW99602e65d7pVVNZaWUW1bd+ZaYXFpbadyEdFue715+U/24BBA+zBB2daRFikxUXGiyXJ45SJ5hEtVDF7aanWP4Lphx9+0EZDAFBkRvpv9Jgxlp19UHNGDYRzDDBOSrSWiWQgqBAYsHll7crUeuFaRD3JBlxxxRWKhJB2ZfOTFsYJgXuajV9UWCQHT93ea2oknLV3S8ssOSXeYuPDbe3aP4Q7BotcXFSsddIypYUiLTwPETe6pbOHSGfS9JAUdacu3eyVN95Rc0RwszDejB8/XtHNQwcO2fFDjrOo+Dj78euv7N133pIjmZaWaocOHdBeAAa5eJdjN7rljAu0tkKsweaKz5t6AWfAPHDLW7qXB5+dYHZS4EQ40g7/kaYu0g+9cIOeb9bIQImQbfBOg2/ALSvz37aY307uRZfwsvvfuFZ865lPupqc5kWZ/tvzbIqcC9/12jetkxPB7QdlD1XDXXODR6dNVgZnxC3fWV1wEx7L321PlnukTgGL09dB8QOODk4EDlOAYZodJCz+4yn+K/9lh/qWhzgRkxtbi33ph22+dbh7bJwIn4mIvsvBZx5Nmm7TZzh46L9emW+pKakqBEUuylCtq7OMdu2aIIY4zkBDfIMu5LzvXq2eEQG7jXq5FBcLast+xFDEGcAwFP14oyNFQC5hrEO7iKHoexix51XIWl3dBBvw1J1e13qSBAxsdKhnXsNI8QW60p00zgoaY6HE0dlgmR2piSMsQTejX8l8nL/6Eo3HoZv3yCAm0iwZDKQ3YKFC7vAcFJP6onPuS1lBahok/ysUqPEZYH43hwZ6aLO3DRgTdBWZWe6Z+kbgFE1MRZWVVlxY6CAzsAfR1LWw0H77fZUchm49uouAA+pJZH2Xbl3EdkfNGGO8bMVyGcN9+/ez3Xv22pt/c4QJ41+4WAw2yERIJkTviTOSl68GhApqhoba8BHDNffcFzbM0qVLbd/evRYf6+hrM9q0te5du1plOUyOdWq+SrE+mQohGQJ22a28LwAAIABJREFUSX4rkJcMu5WD2SKTcN5YKzw7c42jhzzmWRlbD4vj+r5GRo5R0DtLDElBd3RPYBNK5h42scCRAGYGcw4OAuvA10QgxzD0QVQoIAQjZTUGea6K0PmbAmuMe4rWGRP/fYJC551zrmBbwLP5jRoHxg2cCzgZTjg6rK6+Vv1OCIxmZu1UfQTOybr1a+3iiy61Hxd/K4pi1k5KSgvr3fMYS0pw1PyMz4+LFwnCx15hTrgHwb1hHGxwmX5YOwWRq6oUKoNoOc+HUV5VW2MV1VX2zgmBoET2BzIYeXzCmhFy7D9L/qDp9R6ZPW3AiH720Uuf2ISJE1RrMOHiCfb03Kdt7KljbdPmTcrg5+W6Hi40cgUayXHtdZOVsdu2dZvWNWuItTF8+HD79ptv7dJLJ8pInzXrYevfr7+ujSO9bv06OSozHpxhS9YX2JLPX7Vlv22wh+Y83+RENBast6uuniTqdPYCTsFLLzkKcX/9SVdPkn2B3U3fh/nPz7d5z85TMOLD9z+0p+c9bW++9ZaNHDHCXv/X63bZFZfb9999p/H76suvNc+81v+4gZaYlmLfRjsq9glhV1hcdIzsSOqVgLJhZ7NW1Tahplb2JXYCn0Gu8dysb2//q9/L7FuvavRerwRIQCXmKeuIQuD1kYlgsYoZJVjoPjKD9+ip2nz6lcXCZ1UITJdJdc8s1ebi+0AWgCZhNIpZorFRtFI4FnyPzQdnv1JEZRWiySOaxGtEb4js0goeDxhcGJ9noxGdho2A1CfGHPST69dQZObwpkoCBnScCJOYuDhNOEYZvMalxSXWUFtvebl56tI591WP1Te74fJfhUtPbtFSVKSkY9NatRbbA9dq26atrSf9WlEmOE9hQb6UAuxP1Ha89fY7du5541QbUVBUrMIxClkGDRqstCC0rgf27pMj83EzJ2LS5R8qWoVi7Na1u+BXGJOFBUWi+ULgIZgj6O0BYxDZIYqkwZRWlllZbbVV1FbZnKe9Q+SLkr377kK1c27frFQfUCeGCHamujrGtNFatabzcpwUCw4KTgbMU4VH8rTRYyIjBeOiLwR1E7yGEGe4ETpEP+gTwbOHAnkjJUsDL7pnhoSKMauktNzuecpFyV97zAk5nIikuBjHAIWwDnNC52hExqWV2e8qdg9YxMhODB55pq1a+rXd/WQPu+Oa3622rsEqKmvEdDRu/IUW1cJFhl97mQ7c0bbk56XCZXbo3NE+++xTmzNnjq1c+atVllbbIw8/al9//bU2O4Y73c29EmCvULS0ZMkSGz16tN7DiUCQjx9/nh3KPqS+Ip4O0sECnMInWvfuu+9KePTo2d1272bNV+p8fP7ss8+2iy+eoM0L28qnn3yqOcCJwZhBuLLG5DwCGIqPV4qe34xFTEyE5RcdtvV/rbXL/3bF/2CA+hbTXgqbPT7tG6W0K6uq7ezzxtuaTVtt644sO3HYiXq+vsf0ExsazlPnjp1s964sW7d2jXXr1sUK8vNs0aIfLD//iH2+1NUtCJZkZteNPU9rSMX79fX2xD/Jxvnr+xqYoCbmpIkWsLDSpvrfD59Z4FWfXUCR+GXt+xF6J6L55/1rgRPhnY8T2vmGfK6HBIXU3mkg68DB/+G377LsZxzV8IIj1x69L4bvOLPsaNcFtNHGWa3ttQLLUTEwzE4cE6s+1O8mKthtgRPh8Ts+O4F+bGn2YoBl8lmJ/2EC/9e/RBbB56ruvcYse4EbQ5wIMkHQNn4fMHs5+geIgD8xnIjZc82iH3/QwXTa0qjT6RCcYvaXIuWwzqSmNlGU+qJhfsO4hzOBnsM48+8J3hpQYmI8UexJVB1Zg77AMGTfc12cd4JEOOnoQVjwkF0Yh576k73CvfB+8yJ/9jp6CR3oIUvIN5/58NFuEWYEtJ5cE+Of9zB4cBq4H+4LPfvjjz9K/px33nkKjBFUIrjA93BaVFgeRMFxLtDVvsi8qV9GdbWMCeSoaqMCu4Bn8EcTtLSxUWPj4Ma1Giv0FYYiTVuRU0B2waGjl/geWWqem/shqrp95w7bu3+vJSQnWaeuXRTgg1SFeorEmxw72lPmOtFz3PjGIunO5851XeGPn36i+PhPHjlSNM1LFv+koll0ZlGxg1/4WgNlWdPoJ5Ju337zjcYN5hlgVshOsg7+wO6A1rVVy7SmmlA+zxxy76wrnpm5Y2wwhgkIIfs9ooMsFQe2EGvKZ6odSUqoo9EMYGHetnIsjC6iHRHYRDgNYiYiow+jFtmHoJid7xNUI9hEk1ocOfQMDuCu3Vl27HHHyon8a+NfCs765nQ4nwoAx8dbj67drEunznJCIOEgEo1hTW8lxgr2MPXGqGaea2R3YXyTnSDTsf/APjvuuBNs3/49gvEmpSSJ5S69dVsR1rAnWCfcxwUXXCDGRLJUrF3WDOPF+dm3a9au1Zz17NHdDouIhJq9eIsGfl1bo0zVG/0dVPbyye/Yu08FTEVlZidtOEUQpUUdHKpD+uPta+2U9uG29IOX7NLLL7XMnZm2dMlSmzZ9qr3//gfWIhXYcJkdOnjIXnzpRXviiTlBsDJEQWmeg/oEjmnTpsrQP+WUk23hwi/skksm2IpfVqg4GzvkrjvvUsbgggvP1+exUaGO/eqrr+23X3+1x+c8bgMG9bPtW3fawQOH5ERA5c/z/7Jipehgb7z5Ju3bLxZ+oX0y6apJllvXxhrz1tu85+bZk089ZYt/WCRY2tRp92qdMKfvv/ue5MEl1z5qp4wYZku/esmO6d/X8vKP2JW3XKs+Zp/UOc6/Ew+PMuiDaabcJj1dkCUCm9D7c23s7P59+4l0ABYrgvusXZx+D7fTup037eZGH53wDBMq5gkyEhj5UK815yb2BVUIGdd/oUonxZCXs1BcrAgMDybhGOvYHtjMLCTnNEBxR3rNsUC0a99eRVUdOnTU4mexsWGokcg9lCtIE/cHhGnX7l3Wsyf0r9XyvPGseWBSUHTHLiwqkGGP0CDiASSmrLREhuyT/xxht1+7TMW+DDqZDHCSoleLjbVflq+w408YaVk7tllBXo6M5efecpHsB27brqLq3n37WUVltR3OzrHW6W0Ei+L5qOan/iOjbbpgTRjUYM6jY2Kta/dugmaNPnWsHc7Jsf0HDkh4YjgiwFu2TLU8eHcLCoTJpNPjU/Md68zVf/tU45HSIlWdt7t26aYiVwy5Af0GqFitqCDfQjDK6+pULA3uHIOttqHOQmIjrZDicOop6mpt5uPj7JUnf7Psw4ds5tOejlNmvb08E4iK805d5CXEQkPCjZoUNiZQqYhwOrZGWXlpqeVkH1Y6nGeliD02OlpF5QggrSv6XsC6QEq8oUFt3SNoDga1YliYhYZHqLgdQRURSYdMGIbibd/efRIo9bU1Fh0eJlgZ0RdfyMeaYX2wabkOyo416tcmqe9+J55mKxcvtEoiShWVlpiYbHv27rf6hlB769PPrSK/yOJafWUbfh9o33z3nZq9sJbKKrifPHvooYds29bttnnjVjvt1DPsww8/tFGjRqlfg+4tYLfwTAesexxdrygQjNC4RkZDZ+cgaJ42kfVGtJ/eIi+++KKM/t69e8kw90YFewoFD1YUWtgZb7gq0qFpg2zMqNGCB3AfrBWPm0bZoZxYy4xVYXG+bc/caNt2bBZek4gbHckfesRBQvzx5IzPFZ3LOZwjJcJ5srJ2Wcv0thbXspWdM/4C+/KLL3XPl116uR04cFBONkqHXiXU7lw7+e/200+L7MGHZlqHDu2UceCZITBYHeuKE27rN9GeXfCfzFo+fbDapt60WVlKaqYINDw6/vWjGQUPA+JEwJYwuD3br6+d4D2cCN+iwj+gdx487MlnLvz3q8xO6uYseF/rgNNAZsJzzfNe+gP7JDeyHu5jHaZtsJsee1/faVnl0gY4EXTW7mADrNb2WKXt1etNTkSmcyKaHCNfs+FrOLwvExRd40TQM+Iokv/fpu2/4h/vRNx7vZpw6Dhl4FKbao5tBSeCI/mT4ibc0mxfKILD9sA90jndunazPr2PkV4hAspewhAhwo0u8A6CN96IuIvvPyFBGQcPOcGw8xFlDG8cDfYk8tBHz5EzvoCaa5MdRA6xH9mXyAAMSRSvmAPDXf8jH/0XZWVFhaM4LS2VHvV1TOhHDHK+w772hCUy9iHNCIhGPAsiUX5f78BzEmzgOldddZXDLxMcbAY/xvgk20IWHhw4AQ3gGLyOfOKzHsIlx6YZmUpzJ4I54X+fpRG7y65dkotkDQjKAU8GXVBaio6Isoy2baQ/MLbRCxS7/7Vpo6LkOBH5RQUWEx/n6ujq66Sfu9x/lOAYR2L7ql525ftXi2nxletdM8rjJg+1Sy+ZqIDarsws27t7r3QB84IDQ9Qcpjyaw2K08pw8O3p16Akn6J53ZWVJ93pbRpDu8EjVRJCh8IXUfNevA2we5skzZDFffm4ZDzIPwEd4n8/6Imv/Pa7rA1+yQeLiHE4d6syAEcsXVuP4kZ3B2QXy42t3eH7WLrUkDukRIcIOQZoaG23zlk02+NjBmkfsIpq18V0cKdAarKu83FxFpU8dM1YGI5CzPbt3NzlO3CMF7X3797eS4kJBcETNGw0qJV6R8rXr/1S2gh4RnHPoiUNds9SaWhmerA3sSiLozAVOCA4Z0X0FAgOmPsaIcWO80WPRUfQYa3Ad1qOjtC7KKiuspr7OQl84y959I3AgYGUK5Pxtj8+zZ6dMccIEWGwzJ+KSiZfYjAdmqBXAjTffaAMG9pdD8M+XF8jumD//OXtq7lOuN0sosP16wd+2btlqG/7aYF27dLUePXsocLzw84V25aQr1QdqzKmj7P13P7T7pt9nxw0ZYhdccL4dd8IgGd6Z23fbB+9/aMtXLLennnrSxo072xYvXmp7du+1SyZOEBtjWIe+lrXsGzv/wvNt4bZKs5JsG3dcR8kQKN+lSw/n2Jwn51hKUoqdeNKJdvGEi5WdGTb6JPvi/c+VOfhl+S/Wd0A/e/H5F+RQ3HDzTZaa0co69+6utQ07Go4yNMbjzjnX1q1Za7nZ2YLFH5Jer7FuXbvaqWNPVSAY+9LX4DJPrCtfs8Wzhbzy4B2NogMNYErCkVGwWeugIsKzU0AUsDH4OggWrfeelfqoq2vaACwgIvscCDiEBgNAJkJFHqLNo/o8UkJEQrFNGzkUpI2aIjiVlRJCxQUl1rF9R6XgwJDn5ObIgcBxQAjTNZGCITVuicUQTRNTDosTvHbb1q2FI5v1nHMGbpm0SAsRqrPrrrtOGLfrpzg4w13Xv2b9Bx2vfgoVJbAqlFlOzmHr06e3bduxw/oPGGinnX6mLV76s+BZRcWlKviBXQlB3r9fX1u7ZrXw7y1Ski37MI5GWwm8777/zm67fYpSs5u2bLb9+/eJbam4pMhOOflkCXKiNQiyex7wTPFldv89WbZzZ6aKbOnGinEFhv0w0K+27RQ17tWjh9VCK0gRn1JTIVZaXAxGyejfgp/KgmDeSPMzJ9SqTH/iP7MSzrp6ZeZfWnDg+kIsVAqAqHd4KDjOMGUqqjC4S0vkNNALgXOKkxTvNGDkAFJF6lNZhPAwi4mPl5LgrBSol+KEAqOpoZCPRjk03ItUMZNqIFDWYSzjoKjfF5dRRBakwx3LzlH6O56RxX3sqHPsz2XfWllNtVk40b0Gy87Js8PZufbscy9Yp+49LedQtiWnpFpOXp7NevhhFVfX1NYJWkdXTIqXEhNTLKNte/VHOPnkk+3SSy+VEvLNDrkWgo+9Q2SKKCDZOTDSScmJ1qZtuiWnJEmJsLZRFCryrKnRPvn222+bvHvP8IIiopiayBFR/Yx2be2xD1zUbeKQ8YL0wXCCICMKunfPHhkjOArgIPfv269z1zXU2IFDWVbX4CgpyS698IJrenMUnM/fVTb3wR8sPCTU9u/dL0UFM0dZdY3N/dwxJX331heCJlRVVgvKR+0FFMQoPfYltQ7z5z9r69avUafuP//43RISExR5+iM0yHSscfCDo12qiSx7C9q98+CdrncFzgRKiMzLwyPd9+5ddKWE+6wWAZTJOwEoCh9A9Ak2vuATLD5j4am1WeaeTThQPDgR1C+cYY4uaWAAJ3R3m27AmOrudgGVINNtt8z5UO/5wmuKqjm8E1GoSrqjR99MF81qciJ8s27v5GAvc/8uo21zgo//NzoRHr50033NlmPgRFw08GO9CGXu7KDi4ZZPgu7l95s1dyL86CbOma11CY6bdcNeBBZBHx6orn1EmEg0sg15SIRVXaiD7CbBD4w/UXXm5Skyh/HEfsYJYY+x/vjBkPLRf2CM7Gkp1aAWEPnFfiYyjUHLtTyLEkYScoCIsaf4JHqPTvMwE77raWT9edC16Gsvfzi3z2BgEGOsUZ/Hs3JvqrGIj5eO8BAuBScKC+XwEMzbj8FZW6t9rHFRUzFH2IBxj/HJNbAHeI3zch+MEUazDMi1a3Vd7hM4h2evg7q8qqpGzwQctnOnThYbE63oNXKhvsE1SM3OyxWclGBX2S2uoeC6K7Za566d7fkHAwou6MBXuTTjxLcukw587OLZLpnpmavNbNDIwXb8kOOtU4eOus+klBShAcD6o1t4VjkEAW4dLLlnl3LBHdejAScRdqaaaqczsWXEWhXUQjAPHtbBuDHf2CCejrd5vyzeY57RWZzD94bgWXxNqu41aAAnaE/QdThaTTmlALW2cAAIkvGbg/OxHug8zPpifsRuiRPA3MXHOpx+Q4MCsNQb0COE6wJR4fs40ls3bbZjevdRfwioeP/asEFjBqMV6xXmHxi1BCFvaHBUtjVVqvnbvmO7iq3p58Fzjxs3TvebmtZStYYbN20UbI5xwHnxdZ1Qu/LcBJ0ZH7ED5eYqKwQahG7pkLl0nucEfeYdhXakoEA0v5U11cqovTPoLVcHx0+gSm5bMM+evco5ESe98YutPP1NO6VVuC19+6WmMQKWhN5+473X7cN3P7SvvvjaDuw/0JTd47uffvapmhAyRujUBxcssJMHDLDszEyhFT7++BObPPkay87NtnPGnWkPz3zU7rzrLjnRoBAmXHqB9PjcJ+bZW2++bX/++Yc98sgjds65Z9qvK1fZli3b7PrrrxMcKuP4sbo/ORFZLc0i4s22B8QwCW4JNB5cb3v3HbCOHdrZBRddYD8tWWJdene1dp3b29b1m+3wvsP26iuvqi/VyBEj5UwQrB5x9mjB/wlsUuMANHnY0GEWFxNjv6381QrzC0RpzDrAiezUsZNoboFEi2CiWU8T1jxrhx+VJix4+G71iWheTM0bbCoVh0CrCe6umWDxlf98zmMkWdyeTQCngM3E+xhW0KSqxqKhsSlNC1MTaWf1bYDalWJhQaVi5BhwXhQAxnlCXJIVFZXoc3DyqmAz3jX7AgZEd2Ga0gBxgoYUAwYDCqGaRoQ/N9fatEm3Wx9w7DwcU675XEYt6d7NmzfZtNnj9Pqtk16w/gNPsPzcw9ZQA39wvVXXkFY1OUEUuRaVlFphUYnFJSSJ9hXYR3FxiTYtVfqkakkp4tFVVlRZ1q699tTcp62islypKiruS0uLhSXs2rWz4D40JaPQBeo9IjjnXOQtoTK748Z1tmfvPmvduo21a9/RjuQXusxAbLwN6D/A1q1da61SW1pDDTSrtZacEG+V5aWCGkXHxVhFXbW8dowxBBP4N7IK4PVufqBDMCLNLS8srHB7/dHNilwDJ+M7QGZwelhkZGgossZJYJPznpxFoh+k1qB0ra6SsgAKhxIFV0kkgfVEVgKYgaIUokajcDpMzgqORGO9w4ECDEHBe+ytokM4LDCI0DCqssJFZJTVcJR9Ki4P+gKEsEZjom3vwUNyUuLjKfzKsuOPH2pDjh9mfY7pZ9Excfbl11/b+g0bLO9Ivv3+x5/CHbZOT1fEvbik3JYvXyFFef3112vNIAhRnghsr+y5XxTIqlWrRNXKGoQGbt+BvdaufTutazYejgTzh9Hwyy+/aN94qkME6ODBx8rZJoJGzcRXK51Re/KAYSpovuJvV1iXzp1d99r0dClGvkfEUYwK+fly+GDk2pm51TZvWWs1dVX2yOxmFcU6o7Ng773tC+EhWUOMO5A6GvJQhJ1fXGIfrV2pz91yyXVK044dc6rolgvyC7S/XdQ0TGuCTAT3XFlZbm+9/abGg/n6pSboP9zkRHgLHhxPnc26a7fkhSIdUDSFhNpD7RYcZVsKjOxpv1+ltTB7vGM30+F9EJwIv4x9RN87Gf5yfL45XSyZgCA7kdTuaBEFjgTdrb1z4LMRVbfnCs7kmZY8WxOf870LgD+1t4HWy76yWstSV2x+hq7/3d2vv6fgulXhDroQvcdh/Jt6SbxhNmeNe+m/2okIUAdCLAXotovijzoRRd+naAwqg9Yjvn+En/7oWfdr3VAkTNNTOlaz15MI4mRn25GCQjmzZAnJPiADVT8F0xpQltRUyRJBjyorbdvWrYrgkYEgag1shho81jp6h8/yG+PH01VyffawZ+bhe+x1j4X39J68pghrYJSz95EDyBOvcz15CPeIUeghM56NkP1NQEJwo/r6pkJqgncY8Dwn1/M/GG/IY28Yw87Ds1ODBEMTOo7gFe9jaPCeL8wle48j4eE66Fxf0A3kEhnH/eOs4LhgBBNpBqaJjEaWE7yhQBlDu22bdOkSdDiGcGV1pTK/wI/L6DlEtOiemqatXf8MBnS9PThslnvNox998vIoE3iTIzHp5kk29PihgiZhX2Tu2iXdTM8D5CVGEZBhikkHDxosaCjyk7kjcMTzMa7YPHExcYpGk5nHUPfj4ms/WQfMp+8Szdrw9hTz40lm/Gc81auHo7kximiqM/VZJ5+dkIMRwJkw3J18BNqLZeYCa9Lp9DDKy3W1k5GRsn3IEIHMSGsFNDxL5DV8DyeCcWG9cK+sYfTKyuUr7KRhJyqgifEI4yTwG+6l/4ABqknlvsl0AGmiboBgrerojuTqPZx17gd9BwMWjmFETJTdceHRGtCZr83QWtu5Y4fGh73C2PObuWBdMR/YGdRkoFe6PutkwB9X7xbVK7YDhdZkzD7KcNng5k7EOTXj7OvQL/XyhY0TbMMf6wV3++yTz+zZ5561a/5+jb3+xuv28ssv23njx6kPCU4EcCYch7ffekv7h0ACa5wx2LF9h5yItz/73DZ89KG98s9X7M477rSr/36Vak3uvHuK3XrjFLttyhT1b5o48RK79PIJClZ/++X39sEHH9jGjZts/vPP2ahTRtqPPy627dt32uV/u0wolZNPPsXeefsdOQefZ6aa5W81Ky6zFlH7XQYytrOcCO6vT+8+uucRl9xiltbNzupdo9qn1cv/VA3PxvV/2VsffGGTbp5pPTvUWo/+fTS+UNqCHiDDA1lRQX6+0SqAvRAZFq7C8OioaP1m7e3ZtbuJAZI1pjlOSWliFxMi5NmpNzXypk+d+U2CopZ+pvNxdLSgQM17QiD8vBPhhTKfZxN5uljOyw+1AWpEFxXdhOuEYhVBj9DSRoqMDJpoOOHHZmOBwCxdXQ0cqUJYU/BpGK7dunWV0QTDDcXLdE/EMCcCzvlcE7Z8RRD4u0eP7upy+dSC82zOfb8FTFBVMggpwiaaTiU6EKCefQbakexDFlpfgy1jRUV0Z6yzyuoa0bR279nbfli02NpmtLeYuHg1kevYqbMyHxSTpqW1FDQJYUVNR0pqa7v44ksUVf5lxTLr0bObxcRE2d9vPsqlf/sNT2i8YUVg8yB05r5ymk268D3RZbJxYS6KjUuwvCOF1qlzN0tJTZWTAq6V7EMZKfnKckuMjxHdKvUEGHd0dmT+PDOWIh5qsBcmeNIND7RqEtrPTttjtz3msCFz71phKYlJFtLQKIykBCVKsN518sXI5O9o5g9jnWgH0KKguRdOFI5EeDg1D5HKNJGmViQFJ5XO1yE4i3n6jbMQGxPrUoi1daJfk8KNj5ch6tcohoAgcQ0Nyuqg5NR5NtQ1RBI+MCh2CwkPs9IgE8EY4qjQaZyC+O7de1p6mwzVZKzfsNFSW6aJ+vebb761d6hT6NXTQiKjbfNfm+y662+UA4GDx/rEoEDQUfjPXkHxEH0hOonhwmvvvPOODRo80Fq3baWMFsIWBxuly/pGwfI5Fzl1ad4vvvjSenTvYY89+sBRazPVTc/ki65sqoNAeXVo117CDQPgmD7H6LwIA4wMnEQ+k5N3yOob6JQLqYGDZDz3nHOYPRfe3VMWWlJ8gnDkddW1VpB3RAIG/HJJeZXlllVabFKK8ObAC4cNPVFRQBxnri+KQ/XOKBG0iT4XZAdfeukF1wcmJkYZkj/DN5n9HmQiWjvmMctxeJ5Hpz6p+Z225GXVFujwxn43s+k/Xt20RvncI+e/pv/vX3iNzf5b4FB4A0OCK/i4p+3h36kBy5OvmfDZCQ9xSjYbE79YX/QQGpyDI9bSMpv1oPA3Ai6fwze58o4GTkR362ltbIXV2K6mRnVyIrj2f2RAqjo5J8If0QsDZyIIwOJIUH3x4r996r/jH0zEe5s5Effbw6LXbepGHaRsrvr+TTkRFF2P94++yOz+b26S44DOYT/RE4KaMXKhGH3ZuTlWBxNcTbV16NhRkTYi4MjA5j+CiGAM5eTIgUCnaW+R3c3OlhMBpeuQIUO0h9nLwJaAqnAeso/8TSYAPYkhzz1h1KEnMaCJsiI30JHILzIeBBYERSktVTCCv339QXPqT99ngs97x8RThRKwQ55wT2QocSR8w0n0LsWSyFb2IseB/ft1XZwuMq/oKfavnIjoaGekBo6EL6z2GGjeR/5xflhpfC8MZTWQx+Xl0qk4PBipMTFxFtIIjh8nL0Z9irgXmm+C64fhB6rQLdu32tW9wLO548Ghrg9K6axS69Axw6b0DIxQ9jh8IxObrf8A5njrR/+w1i1bmdU3WkIc/R5aixozLDJC90OtwjwnAAAgAElEQVRAbAeMUXv2SkeRGSEiC/sS4wuuH1QB88BzA5WOi40XbJPIPK9jNHl6Vu9MIrt9jQRj4O0iZC1rAUeQ933mBngKP6IbTUxsciIYV++MiNI1qFENgYaXa0BmUlfX1B+J/7ke3+P8wJkcZC5UbD0ETyEUIIv962+/CvURTUBNjFnVujZrnN8wWbVISlYQjwAVdOALP/9c98A6HTpsmEg+QFdwTShjN/z1l8YVhzAkLERriuvxedYBkPHImChbsuJne/umt5om7K5P79J5KWj3Dtfwk4YbXdZ9Zoe9IhagyEjND8FC4Mv5RYX28QUuwKDMs2/eybrwMFYch3c8f7ZZvye32ucffGo9u/e0Dz/4UBAgxv+Zp5+xyZMn28/LfrbqAalWlpljhev32Ny5c23Ww7OsZWpL3Q/zzLyALHjmmadt9iOP2P3332/XTr5WOvayyy9VJub6GyfbQzNm2x2332FDhw6zSy652Madf47l5OTZz0uWCw6MfnzmmWek6/jZsOEvORvAnLjG3j377MqrrrS3v/xLj/j4tEvtpGEn2eVXXC5Hc8e2HTb/hflqgfDRBx/ZUws+sIeeet7s2Ik2PulP271tlx3af8hyD+fYmeecZat+X2UDhw4WaxZyAUIU5lhMYpVVsgN9/YvsyJhYyQLdHzTj+QVWVVEhZAjrBIfT15c11Um9cP+tjR5nzuLg5CxYn1WA2QKDDyPaR3f9RmIB+mIvj5XyRpzPTCB0iMx7J4Lv8EMEmsJqH1WWVx0aKnwdwhNDSFRgCUkWFR3vGrwNGaJFRaSTlGhZSYkd2L9PDdfoTI1B61mkwP4rEl5RIcXizw82HYOTzXbo0EGbNGmS0lI+uk5nw3adeljOwX1WW16qdF19fa0M2ZKycktJTbPRY8fa8y++bF279bDDObnILDvn3HFyGMi6cF3uC3hScUmZXXPNDfbHn2vE1nTWWafb+vVrLCI8xGJio+yOB25qBitZbPf9Y6M98ly//8FCiLYnH8iyiMgYKywps85du1uHjp1t7959MuATKJA7kqsipNjIcEtOjLO6IBMAbzCb0KWkKLZ1jhoOAQoEg5NxYlEw9pMfOMqb/8Q/llhyfLyECkXbrBHgSTXqB9GobAZNzBwhU72Es9LEQdQEZyM6GiascEFUGkNMShw4GZAmDP+CAjosO8iUiv7MMYMguCnGjo6Ns9h4h1URpXBYmCKLrDHWiByGwImQkA0oEfsPP93WrfzBCspKLKVlS9Vd7N9/QB3HwQP37TdAa3D7jkz1J9h/4KAd07e/cP9nnX2ODIGI+Hhb88dqW7N2nTDG77//vox9IERkJt577z0VRUMdh1OBAeIbNjHeV/39VN33tTe6Tp7sHRQv85aUmGydOnVWHZDHzs68/55mc59s90y7XegZ8KSi8w2UGPhdFjWdN3FsYCX58ssvHW90ZaUMKIRGZBTNgCjWJqsBbLHeXnjpgmaWrLO8Z07/1mKjYtQzpLigUExdUByGRkZb5oFsS05Lt9GjxwguQqM6YE0YbXv27NWckQ1kro8cyRNd3W+//Wovv/ySFZcWKwOJ478+Y6t7tm8CC791eBNL0j1pl2j9Pfqna8IzdcgV9vgYVwDmHYJpy66yxy5/w2Z+fJ1e9jLn8avePApn8IysvkYCR8FDHTxNbOBE9Aw/Wky+vcx9CCeCour0IEvjMw68V/yPPK3r3s+7njn+MzgR5Bo8Rz3Fv1GWYDSmK7baJsan9G0BtKl5U3Z2f7zzEj2Dk5wIHKgA2lPgEkFyIkabmUeI+1rs/0FY/K95aXyjI67oV7XJ7ot2XpOn1/1607mWG4hCTwgM+BIn4pbG+U2fG/fA18Kts6+TU1pYmwwHZ4IinHq+sIhIO5J/RJBZMr0YySh/om0eN47MwmGAsEK1XFFRovteu26ddAdrjX2NEkUGISeBDbIfMS6JyCIX2MfoTiKqRILFohdEqr0xQiTP04AS2UM5k9X0jel8xBsDC8PCY+sxfMQCCDFJY6MMNR/59k0wwZrj1KA/PQkKMlm0sNxLY6ODD7durb0MscjePbs17txHcxYnzq2ajLg4vaci9aBTNw4C1+AeuS+inDw7UWQglp4ByizUqipqZIRAww7ZBz/w1VNwSgT7wOGDduDQASuvrrQ7hjj513Jonn7n7wmKl/6Tppk3vSMRiJMbXrjRMtLbWk1FtQJRgwcOVg3b7v37rHV6a+H8l/+8TJkmikUvGH++MjSMC7VwoqmPiRG5hpzSqEg5EbDZoYt8Izh+e/njmSr9fDAnvOYdQsYIeY9sY84ZT/QFDidjSfCJcW3OfsW5Pf0r36MmQpmJkBDXFylgZ1KWqKqqqckh983nwS59//13cuKYu379+9r6DesVEUfl8pvnRb+x/lgPRKhPGjpMQVdsAqjkF/34o/YJ80rdKPWfyHHuNzsnW1Aa9gBORNt2GY7SNqjP4ZnjExOEhPjky8/svVt820yzcx8fp3WNEct3GK9hQ4fa8mXLZT9wT+xBZQPj40VRzDULioqENnjllIADu7kTQewnkPmnv+wy98jT2svfsfHjzrdHZ8623r362JcLv7Cr/361ahAenvWwnX766XbSSSeqPqMmPUZOBDr+o48/cg0EI6Ns5cqVYn+EnWn+/Pn29NNzJWsWLVqkeZx46UQ7eGi/XTHpcrv7jqmqiaBu8oorr7Csuz40i4m3DjNOV43BggULVAMJ+uWWW27VHj3nnLM1L8DmZsycaZddepndfc/dIpGZ89gcW/CvBTZv3jzJEWo2npn3jD32+GNil3p+/vMqFP/pp59s+JgRVltda6tW/GZ5OXk27vzzbN2GddZvcD9r07qN5vv4IUMUzICeHRsYyJKIHGpqne0V9LthHbCnWcd7snbJ8QfZwHolEOMzZUIivTb7rqbCam6Shc3hC3toEFZYWiZB6msg/IL3Hre84KCQlu/5NC43J0q7qEhXzR0do/NiwII7h1ZVxbGCCrmO0kRlWUREOpjYhpBQO/3Mc23tug2WnJQoQ4oOuYcOHBDmmlQXFKP8kIWoLC8XE1NUZISMXvUpCMFpcUwKpE4ZjP0H9gv6dOaZZ9h3336rvgZE0om8p7fvKieisihfHQnrGx02NCEp2RKTW1gBPNyFJZaQnGL7DxxSjwFYmog6gSWj3wOODQusW7ce1qVbH6usrLbn5z9r6emtrE16mpWXF9vu3TvtmX/9o1mOdr09fu9OmzrHMRT9+xFt02743WLiE8TZX15VYwMGDrZWrdM1ViqGRvhVlFpMRJjFRkVaQ121IEeRUa6btc8YRUa4yCdF57wuaBO9NsSsRHfRWps8s7+9/MBau+FhVyuyYNoy0dwx5zhJZG44WFwU5CB4qLEQ3jRwIpxwDLGk5AQVRrGGACihyMhCyDHFwKyqkhPhz4VDIgdCnO2h1hgRqWwPh5zcENMaQtCi6ETLCEwqoNkTo0hIiPU+fpStWfGdWWSYVdXV2K5du+VI0O8Ah69X7z4WGhZhmzZtVl0Ec3n+BRfa+ZdebvUVlbZv337bmZll+RRM9+plxx43xH784XsZ9DfceJMtXvSjvf7663bNNdfIyPAKY+q0s/+H+fv/59O/cvmVs+RMwHw05pRjmzIEJ44Yq6geUTuemf3068qVSsEzxmQ8brrhRsEIMFiWL1um+UGRI3yJnO7bm2XWAEd4WcDWUavmS88976N+Tkk/MO0FUf9GhIbZgb37raSwSMIiOi7RGiJirKbBbNQpY6xPn2MEN8LZb2wMcWsvaJDEXsnJybbex/S2Vat+s6VLl8hZXLR4sWBtm9pvc9EiD0FwDMaugbU/AkKn+6+4WgpjVtiCo05A4AzMXnizZMwDdzeLzfvsgi/3aN4nIvhe6/EOvoWT4A8PV/KvNad4JQPBAUsQR/lNu3Xdvi+Fqg7CG/2+izVOBA5E81qK5udNL8s5+uw++0HRdfyxTffk6WMHbtrgnAgQaEG07degzcT/difC5z15jiYnYk/gEhWZXT/QFYS8vCnoJIfTFbw9xzUXt/3NnIhLZi+WMQtNNFkJMorAHYAjAqfIL6TRVp21zchQtBTjCi8DhSi2opgYGZIcyBL+JnuNoYVRiDzBIceo4YeAGLULKFlPy4qhjzNP1JnzIoso3HQOdnxTbYOnZvVkJjgl6A30J44H94b+Q77xuuqa6hx8V3SsubnacxhvvqmcdxZ4D6MZPdfUj4ki6cJCUYBjUGIAo4t5P549HGJ2cD+60FF4+qyi79iNbMYZQ56KLa+kRGOG3vBRbIwRnplzMA7cO++5Ds8Jlpt9xMJCIyw8IkyBPpgLqRVjTsDQ79m/xzJ3Z1llbZX1meqKgG4IioKanAhPQNAcvuTZfwMI47lTz7Uhg4+z9hntLcxCBeugsVlO/hFF4KnnI0hSlF8gI2rQgAGCbfIsyO+wcMfSBXkLGXN0SnVVjZh1QAjwfIwtY8gYCO4dMAp59ARzwOdYG5yX9cD48D7/s56wYVSLU1HR5ET4gIjPQDTvwxGmFhGuFsJH7jFWsGkcXbjrQ8FcssYzd+6UbuDawHGOP2GIoGNbt20ToyUwPbJrHNhjfBdDHaaeiy+8SHoYoxIne8lPP6knxMDBx6rulEh6WGi4ZWZlqiEcukeF47GxqlXlNxku1iZ76eLzHa2+r/HizzGLxioCzr3jtKqHyt59qn+E0Yu58dk6xjslxa1n7EHmhMAAQcCPB79v9kEgyUGiBk7EhbUT3B60EEXWd27PtJx9hy29VbpNnzbdnnzqSTn9jPHcp+ba1m1b1US1JD3l/1H33mF+VdXb95reMy3JTNokmbRJ75UQQggk9F6kSVMRFZEmYmiKiCgIKDZQQYqoQcAAoYb0hCSk18lkaibTe+/v9bn32TOjv+f9432vp/yekyvXzHzrOfvsvfYq930v++hXf+jlY/oEOf2i4AS/+uqr9tZbb4nkjO9BsHzHHXfYE088YadKim3CxLH2zuo1duNXvyrVzIcefsgqf/yh2YQ5tuyJ5XYiO0etCy699FLtmSQOSLSRFF98+iL75JPPBN+Hc3nNNV/Refzz7X/a6tX/0L6Dz8L3/+Mf/7C//e1N+VM/efwn8jlvv+N2mzJjiqpMhScKVPVY9dAqK6soswsvOl/9MrAhEOk9zwr1MuwRtsQ3uhSMT73RonVfsXsFuXlK3jNv8AlAgnhOEaMf8vdnH+3hZvKgz+L6yNgRq9qlbuPxeJ47gbPCBORGYFiYyD//k4MoPPLtN+TsMdAYXKoGPohgAQpX2tGpzCgOJdE52WlOjsYYTBwcMjgRFhZucxYsFolZ3aGRsktKtJjoKNuyaZOVl5bYwGRUmJqtvaXV6mprVKHgeZcd7VEVgyYcnd2d6pIIbg/tbxj59DM4ePCAGq3hmEE06SJTjnMdFW319bUWGx9jp0pLbOq0Gbbv4CEbOjzDRmaOsV2798kppukc5XPIz9yQgwf2y4ACa4LZfNHFV9muXbutorzUsrOP2LChKBBFWmFBrpWXl1hEOAFMj8v2WI8MBYRyMr0Yiub6OvEuUgamWXhUjEXGxltIeISNHD1WJUYgNBCc4+OibeTwYRYR0mOlp4qspaFO44Bik9e4dsYpXH9Lkq+9U8GWou6gG7ZgZtHRWrg3PjhT9/T577yvhcmiJ/PA+1n0Tke6SdWm3gAigBSJGB0eZqkDk1y1iLKsGNK0jutxzY/a2xVAcIi0HRYm+BSfRUADpyEkKtrCIl3g47XOpVTBa8nOAKmKjpYDTWCiAkdYmE2cu9R2bnjPWrraRSy/50d9cr1YnHu+/jNxMTq7EBIMFVSMTP3sOfO0YHG2gT19/Pk6S04daDfffLO+891335VEHQuM7o6QKhnLadOLep1Tx5zFUPOzP9/Ev8R7vWY33PwjjcFf/vTr4En33B3fuUebT0QU62JEMC/arLqyyhoC3hFGiexBfZ3rO5ExYoScDa272FhbuKgf41Cf6j13fufcXBrv23c8bgvmzrfJWRPtyIHDdvjgQfEkomLjLT5lsI2ZMEnywuHhkZaYlKyxqaysVkbGZ0bz8/OspLTEsiZOEMywoqJc2bzX3/yrbYkP+i33DyI8XMkPCcO03uzB625U5ocEw6MhAYE6y+z7O2/Ud/EfO/TDe4LxAs7gCcq+vO0vj58B4TrtJveisqPpvYHJhIB5jbPvgwavzuQDAIKI7bZA0q/9D4IID2Xyj/ugZLk10ive6s3hu0c1OqEJAqijWRNE0ubID+A6/QMbHl/e+Jl7vd8kXXLNECraWux+XfdvZ/N/3x+rvuXO+d5f/9yeznfyncNGOS+xf9fw8EpHICWQGLXUZc25R+8H0efTDz8o+CP8NBTsyLAj1jBiZIZkL/MLi8SPoJcKNglpSWw9mTkca08kJnhgX2AdcWCPxcUKKtc49NhIHB0FH9HRCvyBMjEfUQIiyCAwwJnGifOZVp7HnhIoeBEGPoPnCRw8WRpnge/knNTorrZWDgQJAV7H54CfRkYaCA6bPmudz8YpufHGG/Va7JGzrUhxN0vulD1J2fRk11QV3X2ynyQpGBeSSRx8lm+4h8NBVYZzYU923BOn/MZ/3zSN6/XypF61ETtEj4bqyjpVl8PC6KXQqWTdgMQE+RQlZaessqZSKoIVtVWCNZVXV9jOFxzb/lh+YL/6dZ5XEgKn0QfiwUsu+ekldvay5VIsbKpvFL8Lx3farJmWk3vCUpNT1DQrhr2kq9sqyyuEQPABAHstDirXiZQo9x1OXEx0jNRscLi4Jk9kZ8x8l27uAXui7+HB6xh/7pFX8vLVCp5jL+UekWT1/D5ez8Ec8/uZggp07gTdpdGbk4RGFUmViY4O7f+q/ID4SEoSkZ5ghkZlOPpp6YOlzkSH7iFDh2jc+Z35hK/F+eEDNNbV2w3XXa89GA4IlbUd27cbdn3ajJnaZ1W16gmx1W+tFt+CKhQwc5xsHFjGEMgr84aA7Kbrb3Rr96jZovsW6zq2Tw32AqSaKy53nc3Dw+UMs0YJeCE4s/5IrpGIPXYsW1yOP89wMFbd//4BZa3ZsJfdAxd8/6dKbDLOrc2tVl9Tb7nHctTBmbnrktVDLC83TwEiPBHmAPwAroMgSspMAaTfy8k7R951eR4+YpgdPnjYKYZWVdng9EEWEtZjx4/m9gbqnP8PH/6BlZRWWEFhkXW1ddj6zwOidE+PkujwSL9717etvqHODhw6ZDt3fKnGspDXpWzV1moZIzNsyZLF9re//sP5XeHhqqzxEw4H54f9O3PFmVZeUW7bN27vbUA7KnOkXX3F5eK1emVUzl/qYIFIjQKHQHSHtc8c5jrxOQg6CLyxDcz7/qphjrNqFvLBS7/o4Q0sBhmPQMcZI8ZEwNm3gFjNl7FwmPS+CsHrvXF58kWHW/7Rd/8mA+MXA11rBZ8JCEIqn+C8dXbJQPH9OAzcQKBHvM9ngmITBlhE7AA57cifwtavqapSG/T83BzbtmWLJaMA09qsRYBiELAaeibgkKM+QdRKmZsboox4iClwWbLkdNdNuLpKJVYw/nEx0dbW0mJd7R3K7lPVaO9AL7vLklIH2rr1G+36r95ssfEDbN2GjRYWHikJ1/gBAzTRFViFh0vFhxtQWlZpkVEJ1tnRbVlTJ1rhiWyrr6tWhjgv97i1tzVbeESI+irAo8AxxQDQhRCDQcaiu61Vjm50XLydyC+yoSNHW0z8AKuqrVcmn2w11xEa0m1jM0dZaHeH5edkW3NjvSUSSLV1KKuvDco3amt35GOiXT8x+MkB1Iz7jFGrqqiwu59dYc99e40lJyVpgbABqwIQGGDuB5+vTtVqE++4CS6rEmaJSfFBEEE/B5RtyKpArHYdS31pjBIaBoz7AFeDeIPgIWpAonUFak18Ju9xQWe4eBYYLoyoO3enJsL8nDj3TNu27h2rqK20H/16rv3k/oP2w6c84H6BPf3oK9bc3CqOBHwTSNaHDh1RJYYyPOTh1EGDraq+TkEE1w5hEDiC7zbrGsHF6O/xE3Lsnrs/02b9w1UTnbHT4QH6fV7zgiV3yNjiVCDXu3//AWV4aCaIuMCFF14oB8ORqxsVuPA9OAmQnXBo6ELLQqcywgYJPlWNDWfP1ntZQ7d97fJ+58GvfUHEvff9TeOm7GZltTqWnn/u+bZl42b7aO2HyhhGxcRbZ0iEnXfRpTZn9lxBz5iLZHzr6xsVpNP9lHMTcTMqwlJTk+0Pf/i9qhJUnGiyuC5iHVx99x8969UOi/CV69+028MuUrCLugcHxvNnqa+7GMcXDYKY67HPbtc5e6fsJ98MNpVSs3vfvE6PP3NZQLTr73j4UfCQpiyz+ba915nnad+LwPeH8MGEd/j7BxGQrjl8EOCrEl7ZKcUWWZflWZ2VyCF+J0Dye64Fn8ljvvKBLCxHXxASBBEeBfBOcAEQxhebHQ2UYvuQv/9xm/8v+JMg4uSvh9mT9oC9FwQEvg8EY+ahZF7qlTG6PujEx73J+sZq9Q9KTkoWnInqGF3vBWdCwQ6Ri64uCTekD0nvVRsiGYXNQcaQ/UcZ0fh4bZ5U88hSstY3/eIyW3L/O87pOnpU844sMoki1iTvAw5B4MBnenlnHEogA7zeJ9s87AR7ToWhf6Cg5EfgHPA8jqfnT5DR9hAmxBr4zOvTbtHd/dnuH2vdce5s8Nima665Ro6hbGRQMcAB8MRpbC/nwn8Izhy8X30igm7I4mX0a7hHZt6ThD2kxzse/O2rNDgp/M318Dw/4UR0YU7VZ5QGMQhohEgxSAo/lWVWXFpsI8eMsuN5ObZ1xzYrLj1lb7/8dt8M9oG0dxoDG+KDiNQr+rSfv/3TX9n0KdMsKjzSRgyDDzDcOqzbqmtr5Bi3NDaJ/zVy+Ag1pwOmy1hDUsW5hDcCj4Yggqx6Bfyw9g6RT7lnXhVLfQviXMadseG6ecw3fuM+4UM57psTAfFBB+NNRYznvWCIr0Rw0byeIIL9mN+7pVzY3dskjv0XUjH3DJ/NKxvBieB7cBBxzMHwk4hlrM9YeoYdPnJE0qT0YCC44P6sPGelDR82XE4sjW5HjsgQlwLlP3gSqGnhmKqhLlCtyEipFL33/nuCLjHnCVZGjXZqYKw35qxr2FZkqy55sPc+XvyLywRTXjvs/d7HVuSt0Ny87NJL5dCjIsb37tq5S3MbqO+wYRlSWKOq8vKMgP/2n0HEA2bD0k/abc++oqqR73VBPwiusbjopK5z2pRpVlRcpEw+/Kezzz5HAQz8B94zevQoGzRwsAR7SOJmZIywA4cOav7Q1JXrAkrNPDhy+LBUCfft26sxYg4sWrjQyfCPzRRvhD0yNIy9jYaCXeoIPXzoUP0sKiqwDes/lw3pCenRZ1TXVGldwOui3zWwZbpHw02g6R+CLASKoGjg77D3ck5An5KSk+RzMWe9CmrWhPEW1tGjSoTvtM55qm8KfWWiozRHmK/MT9YwIgRIIhOEUVGJjogUb4LABqYE8xZ/WH0xCCL+8uQDPWROCAQwVsLihYX1Yh8hpdEUrCOAiHBj/YLhRPnPQqLJCe+V8Qj0t/W60BBFlxiQhsYmkTHVtE7RdIz0vLl4VHEqK6tk1BkoXoMTTSZ69LgsOcvc5GVnLrUD+/bb2DGj5eB+ufMLZdp74EAgHxsWZskQhkJMZFYueETGKIdVT05U1oWIVnJ2CXGOe9HUqAw7zj8GNzF9hFWeOmltDXWCM1mI63h6+PARi4qNs7j4AZJtbaYTaXWtstWDBqdbbX29oFJMRBYUhoIgYkQGRGok8RqtrbXJPvvkQ2tsqLXIiBAFEpGR4RYfF2Pff9pRBp//4dperC5jmxgXp7EbmDbEikvKbcLkaRYeHauOyxMnT1Zp/QBNZCrKRaoO7e60lsZ6Cwth8kTKb1OlIHDsHQmMQCFMhHYMFOPtsrwxqhDAFeAAIlVfUW5REU4LOzwiMpBWdYpVvKeurlYBG5tSPLrOfGZn0NMhHJgUmv+OHEblSVWvQKZOHBpFtCGBnjmqKe58pE+MDHByirUHWuVMfp6D40FA5LXV+Z3HBasj2xUWZpPmLbOtn75tdz3p4GEv/bzCbruP/ggn7bUXvrSamlr7zqphvQbtjhs3i3w8ciQdr0NU6g6LjLSUwWkqo959f5rd8tXP1Yma+7Jz5y6VMxkDOAI4B6+88oqqCi/8znEh3OGrDn1NjP7dx+tflXjBsrImai0BSwI+BDGrtqZOgSnXK6nd8Aidw4b1GyTvitAAzwujPGyoMkQ4RdNn9Gmsu+/s6wB8//1fd13fkX47mm1XX3GVrTj/Qvvgrbft/CuS7LqLfq25nltUahMmTrFbb73Nxk/IUiARq8yc6wmz/YsvFLTgTAwcNFDz/P7779NzUTFRtqbtg75hCDc7f/V79v7eAMMUEJ+/l3Gd/fKU40OYF1HzTebmmD3wu5sUNHpSo6+csvELchJAC9gYff+Q5yO99xHwIlgIgUDV/Oi+5nKey+DlWfsHEaff/oy04t/9NazsPmiTDwZ84OGdf4KIUVZgJfY1NZsbYE6RiYDhppde6eWAvJR1qx73QYQnbn97byBj6seAIAI4j0NU9cajBBFZaWaP/7uC7L9Pq/9mf8Fk8dyGVVFmJ1vd2iOIIED7tX2794w9hIwKEEEEf3sOCo9d9o1VFkNVNjJKHarZV1gTBP7DIFaHmI0aPVpJsPKqam3K2HnshCeiUgAF9sFawRlgE0UcAxge1Yi8N7+n81ly/9sKbJEwdQmeeJs5a5YCCQ7mPtKJPF/HfkGitLZWxGt+IqfJ5xF8kP1lrroO9a6KzN4Ep8pLfO7du1f7L5/n1aB4P86iryiz0c+eNUvZWs7ptNNOU1YSLLYPSLgesquyy4IfUnHtkZOAHWFPoit9U2Oj3oPN8dlX1pmI4eXl6t/Enk62GgVB7J2XhefaqfSYpCIAACAASURBVOAo6wvvgt4BqP/Fxjq52x5690RYV2e3/AoCCP47mdAuq6yusNKKMhs0ZJDtP3TA8k8W2qnyEiuvrLBP//GJmw8sY6oNvtoY2IVbXrpFFY63f+H6iXDc/tgzNmPqDDXOyhyVKax+wcki9aGCUI58OogFIF5UJRgbYDLYUhJSVK7IqOOkpw8dIkeJcUXEgvEjcGD+eC4M98TzPD3X0JOoPXyY9zEPcPAUvEVHa87xPp+s5TkODxlnDLn3qpLU1Svxxr5c3+BI/XwHEHDOm3vGueK/EQQRRPJ9YPlxXOmDwFpANXDe/Pm2bft2yxo/wT78+EN9B/Ps3JXnWm11rbgy2dnH7P01a9QzYsmSJXKWcVpRKQP+u3//PotkDjQ32chRJMGqhIhgDrAOUceENA1kqqa+xk4U51pXSJd9el5wP/tMr13efpnGYf68eVZZUakMEsnXjz76SCIBQKPo7cS+XFpWbqsHBDY93OysgvO077549q96xTh+8upTUt4CjoMaE+c2atRIBVb4Se+tWSM+BIE+sCmSD6wZpG1xmOkFQeDEvFa1Ljzcdny5ywqKCjXe+LtIPgPj2rRxgx08cMAOHzooB3/FOefYDTdcr6QmipsEUe3tnTZwULo11DepZxbr/byV56r1wL/efde2bt1is2bNVMID0SCkYtm3SXqMmzBOSbrqymqhR/Cjua8kGfBzpkyeogQiEsn4YvicHAT9oG0IdOpRN42KlfIS/ijrnDnM3gzZWvD0DgdP5NqYjzzHd7CPIn88OmOk+Ko+MPZNJZmrBNohz33/9h4Mhi91SmUFDkSgAYs3Xlxa0otDd8bIZfIpb7moOUYNfpjoOBc4P2RICU4YGOvusgZ6RLTS6RBdaOBLnVLGyRw71uobGpVxZQHwPPrwLJ4BSYnKLtF4iizLuHFjbeaMGfaPv/1NKkqDUlLkvFaWlQrGhLoAuHy64VJZqK2tUbYWh1LOZzuYxEaVqxITgQ5162Y4JjrGLlxVi2FjJ8ohP1WQJzxgSEinuAws0vi4BMnNAjeiZwQEWYIItIvThg23uIQBVlxSrM7WF1x4oW3ctNVGjR4nOBWQpf379tj2rVsscUCcVZQVC+JEAJGakmQ/fN6pNT1x55sKdlgAENCIkotPlVhIWKQlJKVYfWOrZU2aakmpgyRPOnnyFNvw+XprbWq0ubNn2hdbNltifKx1d3bI+e/sAr/qSqK+zO0DCH4ygZiAVTU1Mkoioqvc1mzJKCMBa2ts0NhERsdYCxkucKKQviSp2q4MUxNBVHyspSQOkFIUnYnpH8F4M/Y4v7CBacgHXAVDqbnQ3i4DDtGaCoWydFKkCFFjugi6gQYldw89YJy8UgiZDIwh58wCEIExMtImLVhuX3z2rj4DA0yVAqNw1+Pn2hu/2qP7ySbw0LPOebnva0/pfAggmBfItPH62oYGe+Qp59Wtume35gvzN8TCJHmqLE1jo+Xm5tu+/QdkwOD2PPrTWcHW1hck9DUz6O/h9T3/nbv+og0GY8Ocn5g12Rrqm4UphtisLGFYhDppQ9DDuYAcOHv2LPVHoXnhpk0b1fmaigCVuVACROBB4aF214MLe7/4/nv/qaAOh4LGhWctXWZzZs2xMZNKel/zwLfWWn1LpxUVl9rdd99jEyZmBZjqFokNUEGBj0F2hCwXEELW/4svvqjeLGoAmcSaqbZPYxxD+Pz3XBBx1n1LVDXkPP8xIMAhkVT0sZZXpPVEZFAmQVHn2SM/VEaIecO9omEVBpHsCpsXxpKN4Ln0QBXEcyT4zGC4rwuy2p7ISxBBBlyG+Kh7w72/vdFCe8LsrecdvMI7tz5L7l/fH9a0QIHDBWZ/yjGrPtqL1e3tWbHY7Nms7/4XHgSfTybeV0C8fGzSp84xFS/Ad7QOfv53DiJ8Hwjf8YYuPQQRoKSzgmIRBZrV0a5a5oMIOCY+qPKVCZ73QcTfWl0V6+FV38Ds2ICERK0L1i37BVVnggn2tPgEuHjxlp19XE47zuvRY0ekIEaDz81bN8tBAuahJqWHD9mPfuT6Z3e1upT3nXd/zaZMmaaMK45S5hhEBSJkH3HAvLQ0doC5SCKMdQnsiTUMRAbIo89GY3O8ktPvLnaTffnTe+WYCAYiMZAkOVds5hGRUQo6aBKVlJik4ITAAxw7DgH7BEIPZHEXzF/QWwkgOKAqjPw2dl+CJoFCHPhmpDKxs/W1NXJ82HNTUlPlSEi69RSKRS75hNgEQYRELMyhDFT9pbodEiobyLmSSFEGe+So3mohr/MoBydHGiVsPk5oR1eHISRf21BnB48dUZ+ImAecoPEPgmaDvcXT/kFEuNmVT14pe5Wbk2u3PeO0kF/85gwbnTHKRmWMkq8APLqqsko2C14AiSGug/PnnAiGaPxKJYL7hkPFHiCobJi7LqBPVMcJAHxncMbSy/QKH97drXuG3cEeirhP49vAyee6+T7tdVFRvb02OGefBBGxO4Dlev+LsWtpbBQMm3vkkyaCniPN29zcK7aRc+KEMsvs5QTX27ZvE5LirGVnuq7knZ1OkSwm3vbt36Ngwyc7vWNIk9EjR44qu7548WK78vIrLRsYUHSMbdm21aJiYwQPTxmUams/+lBJI/4zdyGhkzQmWANVgYxoeVWFFZYVmYWH2GtnuH5DHAtemqtMOo7typUrNWfp+syxf99+mzZtmvbykaNH24n8PPmEr8wLqhBUpNLNbtxxq/3louCxOWY/fOFROdqJCQMsc3SmIGj1jfWWPiLdUgelKEHwm1//xhHRm5pt5xc71JzwuWefs4svuNA62ztVnSBQJsik2R4KoY2tLXY0J9vqmxpt8ZIlmhfwnT5e+6HVVFZZUV6+nb1smd168y0SOgES+eXePZY6eJDQKddcebXWBqIHjDMVRaoHtAEARcI+zp5VUVmhDt6+sWXakHRJ6zIvt2/bpnFFWYygfWzmGPm2fl17VAh7spRTIyOCvi+JEhEA2eG5zL6vlYL8QAmU+eZVtZiHrE3mdNrgNNkZfDfnQ3cISs08p+LLEfL0vV/v4WazICTv1u4aSwiTHmQu2rtd5cDDmMBy4fiDa3eTEpx8t0pZvnkcWRduFidSVVEuKAyfRxYTbWrKznQoJnuP9GvOiVz1YQDPOnxEhtqQs+A8xpBsN116gUjQaZndYw4dKA8csJJTxfRUE2kLjBkLHqcVRxzMIwtPGRagTN1dcmxx3IE2tTQD42rRYBCsYLCHT5hiddVVVlZ8UhAoFG4a4RfExGhyDRs6XJi9M5cukzzp1m3bbMy4CZaYmmonS0osMSVZakCnn7HEik+V2tEjxxVRpyQjt1dl27ZsNiq7bS0NCizo/hweFmIF+bk2deoUnRPX+dSr59uP79hgISFh4qZAqm5oarWExFQ7bfEZljpoiLowE8BBICoqyLeKklMKgOgVQddq9Pp7jCZBDm8pNr06knM/IzVByWow8Wrq6mQowbkz7tIjx/jW1lpibJw6TMcnJiozX13fYCX0JoiOtqSkRAVtYdZjxYUFFhsVrkACpajJWVmqEEF4pzrE/SHo4F4R2KiM29Wlce8A4kbDuahowdD4HxkTa3HJiQYqWpWMAIdHwKpFEWyMntCPQfZZNfElKGF3dFpP0M1aREcaqkA4rK1VO3gi8m+uOsMe+MarWnh8Fps0G70qZjHRgQBAiJWUlOozqTYQ8I4clanAGacFEvahQ4cVWOzZs9defM2LUfYRefuEznvt6b81W7v2+r/1NgsiUCdQiQxH8rjVzlhyhiBQBFeffPKpjBLwJxrLkL2kkQ19R5qaCWhyLDExwSJCQ21woiNMd3S124NPoO/jjkce+kiyizg8ZHHnz5lrQ9KGWnFRsf3r7XctbVC6hYVHWfowB587+5xzdG4EHmzInidFFpbNkpIvZDM2qzvvvFPQj67OdgsP6baGxjprbm1TBot1X1lVbdU1tapC7h25t69Y45EJ+PDEc8R3fvi8E+GhPYE6yw8/uUPZ1X1//3nvtS2/8xe6x8+k/tHsLrPv3HWt63ESHmbP/MYFFgQRVB18BYLHvPP6UsggvWbDHV+xkO4Q+9dvH9PfHk6jjTDopOyd296fB8vMEi4w+8wFEe/d64j23iHuz4PwQUj/2eCDCB+YXLA3KP97SoYfo0Bc6uhbFojN9v+U/76//1sQEfS6/N2Ub/QGVX58uBef3RTgz7w6D2MQUIxWPXibPf4XJxn80FeBuUVZclKKkiCsYyChEHubmzuUpMKpi4mLEVQB/WISQ/TsAXbQ3dNpBw8dtLr6GiWffvX8nxRE/OjJu62lsdOSElNlq1ClmTR5skjb48eNU9BK9pqsr5Rq2HgDOAfBQn2ja06HY4qzgOMGNIrqwbp166z9ne/o/G99q1bz1ROs+S6cHv4ekJgk55/Nm7XF5wE5QWABfX/sBK8DUnr64tMdBAa+walTEqhAkUoBhSoBoXI8qECCaWcvrigvc41ig87chw4fEmYex44MM/AIVe4HDBDpkoSbdObpx9PZqaw2jo2Tlo51JF1U/Fpa5B9QcYA8il/B92OD4SpQMT5VesqiYqOttqHecvJyLb+40NKecNyMH+wKKgye1uWRmP16vjy0epVkXffu2avGoXNnz7VJWZNUoQBjj7NVXlqmfYLqFE45+wIJS8Z7UNpg9TNwjTm7pFyEgwe/gKCAgE0cCmSCAzUlH+AxJl5Qg2siSOVvssN8B/OAv9m3fHDI316IwnMQfUXLVx98tV1kaQVtjg9BIsx3KQ9hMw0J0ZgSYKrC39OtQIPvmD1rjq15f434EaA3UEIi4TMha6JlHzsqTgCfRUae+8r5EWhwvSSB1Cg1Mcm+efs31XelIC9fqlZJqSm2e+8ecSwOHjlsR44dsYWLFuk8CHIJWtnvqfYMHjRIe05JVZkdyT5i717cB2Na8soiO33JEs1bfI7BaWnqbfGX7zj85i2/u8lVYoDp5Z7Q9X9yYVDRDoIIXnf38fs1/wrzC21gykBVFpAnJ6gelDpIla6J07Mk9/vphk/t3XfescKCIisrLbPMkaMk6//SH16yuNg4iwhzIjGsM1TaSktKFTgNBgppPTYkY7ilDBpod010FcjSabdaR3OrLZ6/0M49+xybO2u2AtTyyko7cOSQVMFICF56wUWqwrHmIEVTERo6bKgSYL7xHlAzgrGx48bpMYJxbEttfZ298693tZ4mZU1ULyfWtLrQo2gJHLOtTT+5j/gy+HTAm/gpTiXVef4FMHPfu4SfHnbIfXByva6TOQdzgvfTW4V7wfvxfxvrG2zMuPFWXVHhmgATRMDC95qvZBmEf2ymSRitxsOsO6RHC9CfBC3sgdcQ7XDiZIJwqlqCLyULDLZT5N3mZmtupLLRHZQ56VZsen9rW4eFoKwTFW3Hso/LGZs+fYbFxSeoasEhGc8msNfdFhtkQopPFtn0aVNtYHKyHT18WEYwKSFBPRogcYOJg2NApolsc3ePw3H1dHfKWceRBe+NLCzBErh9MfFD4GVEKIhoqK226rJSbRDNzQ32rSey7LerjmkjQj6uuanFbvyhy7H95YlTVlBUZBmjRls0mYuwMGtubbGzV64QFu5UcakmpjLFcwK9RjJpd+y3jrYWG5iaYs1NDVZbU2VPvxF0VOrnAzxz7x5DJasnJMzyCosUPMycNde6esJEOmLscdhOFRXZzu3bpczUWF9rLVRdwkNtQEK0iOccbKwYUoI+Du4VY80GwqYFRAeDOGbMWBnRuMgoS4yKtM62dguPhuAcaY0trXIIQyFpR0QEXVdTLPvIYUuIjbYFc+dY/okcS04aYLVVVZaaSHfYdpHVUc3iP2o9bEjg4MXNCAvXfOjsMXFMQsMjgiAi2hJprBTwJ5gPfKdXYhI+L4BE+YwQt9KXhdkkG5tbVEXBSCuDRmPDbleFqmuol4FiwTDHfUlfHVaTk+0HT43XOP3ikSJ956lTJcreERQSfALvItih0gQcj4rR1VdfI/m3X710XnAX+3dk9oBe/5OX9DU4uOyKNxV8exWV/PxCqZvExQ5QdQNlLWUFY+JUmWA+vvEGsrMTdE1DhqTZ4MEDbcPG9cp0/OwpT9b2E6qP5P3Qg9/VBs9Gsn3bdiUQyDzNmzPPXvzdi1Zfh/Rhm81buMQWnna6DBzjx4aFA0B5WzjYAEZGRtY34fvDH/6g7AtrKyE2ylJSk5XVocngkKHDLX3IUFu/YYPgH0fGB9KvIJw8AskXZwgifAXCtXDoCyp8cNGvh97kKU7G5+IHfiNi37M/+XPfSgo+c364q6d7VSV+95h8/9i9IafrNU/2bOt9v3/OQ5dqvpGjDNnjv31Lr/GwKJSbBtgSa7cia7U883wHggh+9yRqz6PgvTzuP98/7//2XIz49Y5UaX4cCCJyzAr2uYcDQdx+luN//6+e9TM0+OqN/4NTWBX0PVFlJggMCSK43pftJntlV3BDKf4F7UQCCopdvflN85WIe753nQQQfvPeW3bnJV/RGkxPI7GSqCSJ4/m1WkrqYEtOSlWDLEr9VMfIgAOzHJxGNr7TSkqL7VTJKXvy/N/qjEcudVHLHU/83jrbUXlJ0Nwmywx0hCoDEBkcL2wIWVNgS/ROIDmBUwV8ImPUSD3H9wKpWD73HIuLd+v9zIuv0mcCRWINsZfiiLKOceR84zCgviLw9vRoX8XR4/eUZCrxrjM3QQkwjKFDhsoZ4GBvwynyfDgpJUKgbWrSNbMXYBep4rMPYPPoaAx8ySs+Mb8ZV2wsDgUEbWzwsKHDZL+pMnMewKZQ+yOzzN/0psA5Zg8hUFNPCMGewYbDiwi12PhYI2AJDQ+1IcOH2aGjR2z9lo32+otBxtr3cfFBhE8icHFBtfLuF75npy1YJAz9vt17beb0mXbh+RcquQJfhvFpqm+QAAgKTapAtLT0SvECI6GjLxCXyoAXgf/DXoCzT9drpK4JQnhce2JcnMaX+8W4eEcYO8r1cb+5PsZbEsKSRXd9tjh43JP2nYhKm8abfZnP9rARX7mIjHAwcZxFAjXml9SmIiJ6uazAzkjIALnhefoGHTp8WM403BCa2VJJY+8oLi7SvvH555/rPM866yzNC4InAmGCXyrhJJfOP+88mz55uvyFjNGjNI/XrV8noRmUtSZPnSpIE68tOVUiRSfiGwI3sPTRsVEWEhlqp8pO2R+nv9JrDa794ipVInwmXdzA6mp7+ppf6jXnPrxC1Y26hgYLj46yxuZmWz3ZlS9nvT1PwTKVBiro11x1jWUfPSYSNUgZ5EwZVzpuA/+65es3WXHJSV0TylW7dn6pAGFo+hBd32233GaJCYnqSwWKAPRBTWWl5ivnROBEv6m6pkY7ePSwvXjlKGtZeq86PA9MTLYbrrnWxmeOsQFxToWtrLJC/3fu2W1nLl1qM6dOU8WDoI8KBjZkRMYIVfIJFJkv8D2yJmYpCc9j3CuUtjZs2qhAhoThuStW2sDkFEkVE+Q01LrENvPFc5WYn6xlJj4JUHGXadAb4fws/GHmlYO0t+t3Lz+MveHwgY3n7FA1ZL4QiEB6xxckiUJ1QtzXF390b4+DmbgvlAwajcnIHFOyi4+zZjpJiqTsmqqQ+YZ8S8TMRYPbIpNJtpeF5KElGBHh/jRQtXqchlVMDIgyIaHhgjORkcQRo2Ebi5/sPph3BoTJTVY+OTlJZao9e3bLWKWnDbbFCxeqCpEDsTMq0mppLhfqyrdqXBYbI8kslIycLrdjw0cgC9vdifi3Muhk0uWAOp6IpY+daA3VVVZdUWbX/6Av7fH7R0/I8IId/NYTk/Ta1c/XCQeYk5tnZ69caQsXL7YTeXm2/+BBGxw05qgqrxSxh6Z4F1xf1Zt5fvEn9ZZ74ri6aldXV4rncdMPXInomXu+tLufdmpCv3+4QJUfnPeWtk6LG5Bk4yZMtpOnymzpmWeprTqTk+thPOgPQc+I5oYGmzFtkhXmHpfcqyO7R2uhMMt0n1uRMi3UhsdGxCbINaI0wviTwYjoMS2+SVOm2oDkZPt84yZd24rzzpOUIlnptR+stfFjM1WJWHn22VZbXWmF+fniZtBQKiEuRhUIoGYQ7ZGIbW5q1CIQHpQgFFnXbrM4pGQjmJMh6nAdn5xozTQDxLjTjE+49zDHrYDgg8IXG6NK5TEKEqhuZM090/Zt/USLifd4MQD+9lhUX75W+TgyQvPbl5dZTPf+BH4EDn+n/fTBXPvBE5m9hvAH3zmoChGQBt2fxqYAAz1BGUvgfBiO+1a5ueKO/sGD/71/EPHXXsUH1ktJSZlljhprK1ecpwwrCmA11XWWlTXJFi8+XbhmIB0Yh67uTqupqVYJu6ysxMhWbVr/uU2dkKVKXX1jnQhc4ZFA3DqtvqlBjhMKTxjQjZ9vsN/+0WVGOb5x7fPW1t5l4ydOs+XnrLQRGRnauNT7pbND2UrGC8eBe8iGvHPnTmVaaYZDEME9J0AGJztrzmxl+ggWb7jhRvvZzwPYSFen1QEluTvbfTGBhB8aX8zxcVg/PG2gwOp4DoFTETfKjeXt373Tnn7Ika6/fs8VOr/fv+SaFBFE+Cy/ryasFsimr3GcJ07zGM3j+h/+PR23bheB98Y/OsUg7/STSQ8PyidHg5P0VQivAPWfn+mrIXwG8Ko+gvWn6pzNoSCCCo0fgyA+JIjAaXej+X/+IJC45ozgPAIY2eMuztKhIGKVWfn3zAbPd4+t3+7eoCDizSCI8JwYFF8DkjxBBByJ1781xaKjYiTOgTDB4MFp2vywXSS1qErw+MniEps7d77sBs4RtgoHrrW9ReskPiFOnXerayqlggLUie03gKjbiOEjAe9ImQwbkRpImQJpwk4ATSgpK5W9xIEDQoJdYk3AmwDOhJM/fcZMrYlv33BnbxDx1O/+rCZ2VChYM7yOgAK7651FNvkV33xeY/PU7Utdd+Fx4wRlQMSCzCDrke8Dvwz5k6ocyRAqEOztQDfg/OG8YvvYW9nLRbCMjLKcnOOWX5Av5wY7yXlIsEI4aRznZFe9iI5WhZbPJJBBEQYOIXBKEms4K/znuxkD+AQSv1Cj0SgFXEh7ypFpabHUQam2e+9ui0uIs1HIVJeV2qfrP7Pf3OQCuV5YI9XgUW4NtuUEmYBgPty54TuCWCx62q37j2/qseVnLbf4WDpJ99jwIUPlbNIHgb0GRxy/RF27u7stPiFeThcqe2R9PfSZa8DJ4j2QjcnmMgaMmRfxYDyxfzzO3OI9zC0lJM3JkHOwb3nlSw9ZkiZ/IEnuxUL4LE+q9sR7xw3sdgo8XV3aowkSqORw3q65XIh4HDiOVCKYl4gNjB8/Qb05co5n24TxE0TkHT8+y9aseUfnQ9DA3gV0CCeRa+D6qMpwfsyjMZljbdSIkRpLekUAzduyfavt2bfXjhw7ZsvOWmZjxo5VAhI4naozHR3iREBanzR5ooVEhGjveX57nyT3vUvuspOninW9zGkP5aOKw3fDVQIJcKqkVMIm7On/mPJXW7T2dJs3d54tWrBI47596zabO3uOOot/9OHHCmKuvvJqyz2Rq2rKxIkTbPL0SUqssVZoNrd502abOnWaKhgIlaBQlpiYrC7dLJC4hARra3aNWXWEhgjK9NFnn9onn6+zusYGnTNcgQljxtrMyVNF2Id3wL2Hg9PQ3GSNbS1qHNvd1m7Hj2UraEDJirGmUoC94DrFawLimDHChgwdqnVIzyeklYuKT1pxySlbsGCBTZyQZRWlZfLJ1FG604khMDfUXDaBymuc9mi4T6xxzS1VKpzaJgkGrzAl2BK84xAHded5H9RxX5R0jY4SkscHvVRuVKnockUBCQm8+tSqHr6EQ0oBEEqbmlSK5GYS3Xb1dIn/4DO+gi51OueN90B4EcEtdaC+AFlHldgCY4p6D0EAE5TsbQNZFTWfiVFWGRgTZVPk+TD8BBWUdvh+PgdiDNAkKhCQbzBEM6ZPs7SBqbZ921aVz5oa6tVhl2ZvOKlpgwYH+skd1trZpc8EJhQVGW73PdPXTO3dZ5F5c4PIf8rR6ZlZVlddaTUVZTZy8gx7b2uGXbK8WgOJIYymAdehPVZfXW2T554mCA74MHo2sIiZEEcP7bdDhw7Y4qXLhRWk6x862Rjzv63psTffPGy/ebTbuiNjLWFAohq4UZHg+nAGK/KP2lcfSLLrr19kw4fH2SXLiq2puUVj1t7ZZY3VpXb46HG77LqbLSHeVRFQGwFvWknTs+z9dnD/flt+/iXW09luYY631ct1ydu9WcY8Y/oiB/UiCy/lLddFed+GD2RoZp55gQJL1AHShgxxVSOi+Q0f25nLl1vamEnadHZ9uctGDB9h5WUlen1zcY4dPXLYZp95nnV3ttuAuDhVo1iwZKePfP6uGtdMP+cKYZKl2MScshDNpbyd6/X7hNNXaMERLPC8ysNmdmTbpxYaHm6TFp0tZ5lNiQqBV7U4tONzGzNtUS+ZHOyfI8CFaHHt2fyxFsD0RWfr2pUlCiBSZCo3fvy2/eQ3s+yBB+iTEWpnn17mZEcFY+qw9Z+8o8C5OdQ73Yka37kzXO511xfrlFUcN2m2fb6xr2nB7Fl5WpSvv/57e//9W+yBB2bbhKxdwnID9cOBYHN67vmf6nxv+uq3LGvCRJXGSY/B24HHUlVZbiC7yLJiIFjsOBAELyzu7ds2ac3MmDHb2pqaFFCDt4Rox/dv3fyJsrFZk+hwO9wmT5qkgBs5w7raWvvVM08pW3PR5ddKRGDk6EzhI7kPggPU1qoLunc61E0VCcCCAn3Gfffdq81JnXuRqcvIUMMvCK7033juV8/ZxZdeYlMmTZYTInJnO4Gu2Yn0b9qTZNtzzFZ/9VU5S9tnQIg3Mwd9tieJxY+aPeDVlk5zjxuP8zyJ5BlmD8SYzV/7V/visq/YiNDC4EVg86v1+7kBi9s79d2yImaPOgqlswAAIABJREFUPR5ljaviLNLusd8FXd/CzW0qF9m/rNReVtDA8xyllmaJVmcbbKn+zjUnn7TcYAKYTcl1FZKjmS6tutkc/nd50J67OJCaqTKXps+2t9SL4h6LtDL7k02yi/V4ZJmDJRq9uPB333/SOl4xC33gAdvQe3V9v2x90kFCFj3giOH/efzPfN7VbswixgS/UOz8+EnX7yLDff+6P5stCzj1je+ZNT/5pA2+zmzfay77/GZucJ9p25Bs1v2z6+2pua/ZA1PNTit8w2Zf6rBcuesnaO59/tH7Eok4+7yL5QBgf7EBOFGs+W0bNqi6HREbr6obQh6xJDSk8NZup4rybO2Ha23JsuUKRErLXAdenGHW+Y4vNtmokeNs2VkrrbS0TM4b81s/kYWsrrAPPvjAzr/gYs1zYFPw2CRY0dVlz/zyaVuxcqWNHTNeUrA4oFQTWNs4gH//h1NI+9737pEjQJWf78fRZa/cf2CvkmqrfjHcsrcv0nf6DCGOe87xY9r8zz5nhWyrlHtQR+ruVgPS0lPF2ncHpqVrnckppeEbvX1UHai1tR9+oHWLA0jmmsTg8ZzjCiLgFKBeh9gFGvGeOA0Bl+c5B/Zj9rWI8AitY/8anCXBTEN6ZIuoYviO3WR4Y2Ki1QxrwqQsJbPoRgy5+oWvOmfzwp9fomRFa3uzrX8kkMb0kL6g5PWNT79hQ9OGCMK0ddMWZaPPOmu5yKhwO1ecfY6cO86R+eBJyWrU1taqx6gQ4ZzjLOL7kOhgnHDWqeLMnD5D94g9wmd+OT/Gi9cR8HFPeI7rFcEZmfmYGF0v75Ngje9AHcjjeow6n+XVtLCtfg/jcT4XtAJBHeeqyheCFYHEK3+rM3hsrGw/QRKOJHsIcBjWxJt/fU2KfQTThYV5Cpg8/t3baA9r4ZzIgmO38e9oiAp5mfHBwYXwvvqfbwnWU11TIw4JMqzZSLBWVAg+xXWSNCVynzFjmiWmJCg4fyPn773m51tzv+H6nyS4bDyVCE88lyNeUKC9nr5O713zQW+x/ux3V9gzTz9jWzZv1T7F9xAwUpl4559va47OnjlbnEH8tUWLFtjcebNsYEqK/f3vf9f9JLgaN268/CbuH1UqEuPyfcIjXIsAguOeHlu/fr2uq6K6ysqrK626vk5wdcZnwrjxlhgXb10tbRYdFqGdg72VIAMeR8aY0TZ40GBLw6+tqOwVHPL+FpV5sv/MScY2+3i2lLP4XoIq1uHmrVts6vRpmmuoixUXFqlfF/s1lR6CCIJL9dhCYSkIKljjPhNC8EQlgsoKFSPxGYZQsXUwNg9xx/9l/nsYk6Scw1yPNc6JOYWPT2WPvdqLMIQ898AdPeC4uIF8GCfKh2CMpMQUF2vRsWQeO7WgHYYdY+QlYDtkxBl88NpcLPAQyqK+PAseniw8hyQiu7uF80QqEjIvahqqAkhulMUSFpCwHdQIhSQCCQaDNvVv//OfkoQcouzLCMvNOWE1QJko1TbUC9JEEEH33PCIKKttbBbe/76nfHrM1UXfeLLIEsBsqlFd3zFo1Hirr3FBBB2TG9HKhgwGUacO7CkcgmiRYSDugR2MiokRRGPPvv2WnZNjZyw9UwuMMlZ3W4tFSvki1G6+H6eiT2bzoa8fUDUEbgQEN2RlR2aMUOXmrqedZ/Tiw7stISHRSsoqLCQ80gqKS23RkqVWVFJmza1kwl058ZZbbhYG/djhQzZtymTbsmmjVRQXWnJUhIX14IS70iqTjUjTa3/j4HHPOYAacSjCDAnRwqqsqFGFIDYhXhwFlLqiYmNtKD0J0tIFadm7Z7c2M2BiX+7cYSvPPseOHztmpSeLbGBivCXGuXEmKw0ZHr6GmgTSHZ3FINlfJGBdvwbgTVS2xNnoQcEJLeNOwbqQdwWmRCk+HD3niHBVAoCeAYXjPFHzGjN1oe3auFYBcS/xKIjUuT4yRLyHDQXDx+8YS8YJ48r4kOH5+YsuXfrTB3KlZkIGkwwd5di7H55rTzy4yR58InB+/i1r7SsM/bVG+3dBc7+vWPljS0tLt6Li4kCbebKMKEtiwrgJtmvHl4Iv4WDMmjnHzjlnpTDakZFkINPs2NFsVQA//vgT++yzT23uvLk2fvw4V/np7LD9u7+0M5YslgJNS1uLJO7Ky8vkTBQUFkidAiOM+EHG2HFWVVxiv33ht7Zr15eWkjLI4gek2rnnXWBnLlum+0GVsqWtVZkPqlgYQjKhwJk8HptsyubNm5V9nTFzhjIjkMQY9527vlSWaNacWVqjZy49Q/PnyKGD4h4RCKcNHmgpqhB2afMkwFnzu419xGLHf3btizn8UHvsPNl639HWZ7RVkXIlja6g1IFLjz8iWncAl+h5yVkDgggOr6B0ge/6ZtAsnlWFIOmoIz2fzOpTGuJvX0nwVYvF6wMYYwDROHmve73H/++yOYI5eWUoD2nyHIwZnQFmyas0eSiXhza9ZvZ4gHbqZ8r+l//qtc1oXUE4FfNLsz87USO7Pvj2CERZfCUpgCc9Xmy2Ki14QRAIrkr/mhPG6O62p05zvJX7N7kgguOhQ19TRcHB+WialihNdTKqKPoR7Ds5VGzoKNll1jgOA5uj1AO7u629o037GskC9il6m1CRsO85GNB3Pg1KPFPM7vnZrTZ82GibNGmqcMfYKfDMVGy9IhwwCZIYg9MGa8P1AQJZVQQH5s9fYD/96ZN2/vnn2/Lly+25556TvaGigAOIw8AGjb3BhpIwwPnkb9no6hp9ZtaECQrGeQ8Jn/Kycq1FNnucfzgQJHJwinGA4S2wX3Pd7OU4a97ZxdGHC0AVhWoJ6oNkSVnHZOSxP+wJjLVTEYLX0KgsqGDOAQmYDD3BAjh0vo89AxvKe8GDDxs+TJBoxjo/L1+vwUaowV5Tg6pAF11ykTW1tthHn3xsew/ss4lTJknMhQzs6MzRVltfbf/8zlt2zk9X2Mdf+chNmqBHxJXPX2mTJ062ZUuX2fp1n9vOL3bKZv78zGfsRzsetcsvu8zio50subh/QU8kqjHcK99ZmnkjufnWlt5GfWSJa6prRJYlOGAueQUmrp9x94o2Ho7EtTHXcDwdv9Dh0vnpdfZ5rYK5oMGrz3gzroyf35/5m3EEdi254IDMz7n6qgMBDHv/kjPOsJPFJwVFI0glmQsPBwUhStXz5s212Nh4O3Bgnxxmqk/MW+YaymD8jiOP/8a9Bx5NcpC5xFpjz+Vaad64fuMG2eTGFic5yp7NPkBwgxMP1I1gkgRwenqaJSXHixPHnHz79TW6fVffdLnWAIIDXtTHE375HOaaFK0IviIi7cXBrl/QwxGP2JjRY9Q4Fth6UWGhtbe2q9oEQuXqq6+2lqYWe+ONN5S9nzVzho0fN0ZtAeAR8X2pg9PUQE2NIQcNspycEzZjxkxBIdVILVD6Y51RWQeat/fAfsvIHG0ZmaOspr5OY5uUMMAK8/Jt1NDh4kWgSEl1AUI1r08bPlRjERkSqp5LcJAI3jRW9XVKZjLOzIedu3bZl7u/1J7PvBL/s6fHho0Yrv/wDqkCIE8MxI4qI/201EZBHAhXCVT1Ad8owqkUipNcWalEHNfDXOEx1ib318MUmavMQy/+gE/H/XGN/SJk34amD7PCgjy3/kNdawAC3pCXf/FYT2O1K8VJpUiE2whnMMPDRdYJCdLYOHlkG2lQBomaL+UxjDUZ2gyIKq2tWkAYEspRDAhOAZl2Yd9Dw6y9k6ZvzXJMI6KipDFMtoXqBpKWZPTBSqrd+oTxwnYTSMC8x2idLCq0nTt22IXnnWspyUl2srDIOttbXQ4RHWpKqiIP98i5b2hut4bmZrvjYboBmz3/wOdSq4mKQM4W+FOEIjo/BgNHjbO6qnIFER00PIuMEhcAnCqRZXl5hUp4/ISohIOzadNmu/Cii0WqKauotMWnn+6yrvl5dmj3Lgvt6bavPbS4d1P/9cOf6YZSNaETN+XWvNwcBRSTJ2ZZXm6uxcVSgnI60ywmAobukDArr6m3GXPmWWraENuy9QtVcZAEw3H8AgWFyHAbOWK4VVdWWGxYiLVVlVtDdaWMo9eeZrK4zK/ji3gDR1WKaB2VHY6q6jqLjU9SvwZI8DjxlPvayXhFRYkHwoTctm2bgjepDxzLltzZmnfftTEjM2zK+DFWVVbiNnK1d2+xTiJZVT9ClBXEUDGHCCCR/lVDOhZJDMRvaE1U0Miid6kSA7xOjejCw9SQECNHcKMmdCrnhdiUeWfanq2fKrDEMHhVDJxfT3bzQQROuOT9ggwInV9xhPft32+DB1NhcgsMVa+mFjCFncrgk83EEfn5bwJchgVMUY1eH0ypF4/Ri8Hh+f4BhcPjnH/Rw8KlYjhxIDjPlqZWkcSqqmosIT7Rpk2bYa0tHZaWNsRmzpxtKck4UCEyCmRgXn75z3IIBgxIsDdef9WmTpxg11/3FTXIYfPMOXFcHdtx0FHhYDODx4HKFwEyfJ8X//Cibd/2hdU3NNuQoRl244032dx587TRiAgYVHQwTF6PniwVc2z37t3qnAtxlGzYqMzRqpQBIcCI4lwx56ZMnSyow4hhw6QmdbK40FpbmpQMoFEj0EOCaWwQWa+PXtzqhgxnPyAV98rB9lNz7R12gogA/RA13MEhPKyo66DDS2VFmY0dYfYeTq6/XcFn94T3pRaSFtcoMPDQopcCsL4PIlBb4vBwJU+YXh4QGGZMCYIAXhSgdUrvdV60Dxy8OtGjux6z9+Y4MvYFjQEZ0XNE/Dn+IjAlnmSNn73SrCCADf3v4Ecg2TrY52V88HZXXxBxsyu29LG+iaV9/sQHQRQoAmGuHw69VRsxkcKTjzj89LCBrjlA8ebh9tS6e6SKR5DAfB88KE3ziMoWXW2B3VCtw85gO3CAccaZSx73C4+nuqZaMA/2JNYBjZtiYqP1+4TfDlAQcc/7t9mbv3Ttz/++6YjV1yL6MdBy8x1USImMQCGOOX74yGE5pd65ZF2QgGAdrlnznvToaQK3detWBdAIELBRs544gDOxOfMYe6iHebB/UqFn7wFGhMOFA07mH3EPCM28h6QH4wYnAudL3K+ICJ0PNoSsJj/Zg7EB4OWBwPJdYK+nz5gu5xNsPfs3WUzOh2zv6NGZGlPWsOA7gaoRQRBEavZbSZEnJmq8cR65fj5PjmmCU86DeCvRls5Om3X9V3Xdbz76oF13w3X63rUff2THc3PstCWLNc7HT+TY2tfd5Lj2u9fKEfrLskBtjSAigDxe/vPL7dt3fFvE2I8//Ngem/NjvefBzT+wiy+8yKLCwi0+1nENcBKpKEvpiC7nMTGy81yz77fB2GvOFRfrusjaMp6+EuEl7n2jXZKljJVvFsd7uQe8l8d5HmeLn3wH9tYHDj7p4n0PzxeR7xUEEcCZ1PsowsFtCSKoogDhJYgAUnfOihVSH2TOeWLsgYMHLS8/1+bOni0/48MPP9T4X3zxZbZ27Xu91RHmNb4IDrZ3DAkmub74AQlyjKlwMG9RxGMu7aCaUVVlkyZP0TUBc2MdsjeQpWcuMA/wbf74Fy/sbHb15VcIls748Pn4iL5fCd9NcM7YsJcxTwYNTrOKqir7QxBEvDD0BSsp5nOTNB+Yi0D7Du4/oMr/5ZdfLnWn9997Xw0ZT198mg0ZNMjWvv9+L18FP4MEBKpc3NPi4lN2++3f1Hfx3T4IZ505PkGE1gsCL8mDBlpJeZm98dc3rKT4lMVHx9hFK8+zGVOmad9inAgiCLDK8LnokF5RqSBn+owZ8rcIkoAPIi1MYmHNmjXiF44ZO6YXdi1YdXOzxcbHKZgG9piSlGyzps+wMaMzHfcE/mjA8eQcmVcuF++CCOaM5yVTJeR7PXma4JF75In+zCmCOB/cMv7MP9ZhTLxbOwgKHTt6RElZz99RELHmL7/rOfzlF714cYhYGALUlDiQFmtorNcEVkYi6DEg2J80n0NFMqWSQEYcY4CjwAnQ8dCRhmgs5yJvbiCcCCBMaNAjhQoWnvfX1tXLMZs7b74UM5i01ONQGAJTTUTIZC3Iy7OxYzLtiksvtaLCAnXXTUDvuqFeZUtI1RC9cMzD6TrcQfapUzh8MvWRYaEWHRmubDhQG/oa9JYaQ0MsdcQYBRGVpacURDTDA+no1IRjcQ0fNkI3iGw55V4mW/bxHLv88ivsvfc/EGkcrCllQDLwgxLjrDDvhLGoeR8ZLOn/VldrMyHwmTBunNXV1di2rVtsaPpgq6uBPOPwrnA2Ck+etJCwCDrnWWNruyWmDrKFpy+1d997X8HbOeecI6gO8K5FC+fb7l071YBvwczpVnz0sBXmZGsSiegWFiYDFwLGF/xrVKSI3xyUnckGuvsaa+ER0VZR02CdPRDh4nolTwkiKevFD0jUgiBSrSyvVKaMCY76wcSsLDvvnLMtL/uI7d7xhYjjA+Ljra2lyRrqah3JOiJc2TRKi5TYCTJVfehGiYnO2XTm9D0mEMnoUXUItaZO5hUk325TQAHQSRwN1JPCQm3e0gvswBfrROjG2Kg8q662Kb0Zc5qhMafZSJjPPI8hxBATxIJjhJzJuSiIgCdC08KQHmVxuPdNLa5PAQvw8V9ODTwns3u+tUNrAWje07+e1/t43y/9u0m7IGLZ2fdZWvoQYaz5fowHMobNVNNq6lSSvvqqa+348VwR9lNSBirrSm8J1iT3mHnFsWXLZjtVXGQNdTV21ZWX24AB8VKeKSgqUAWANclr2ARwuObMmStHjO974YXf6Pto9JOfX6QggiweuFjGYUBKsiBNrHPfVRdJZubNl19+aS+99JJ+h3w6fGSGsi84Ssj5cU2cB3C2RYsWSnd89KiRNm7cGAsNC7FTJ4v1POuYbCXzmiDindeDtHupw0i3VUbbRTctEXSFzMifZr0NPqgvwGAQFrjRJojAWe8vxUogoSAi0uw94DM+q+97NJSa/fgrLpBY3bNHPwkikHf1Uq8+APBBBSRoH0D4KgN/00/iP2VhfRM7qhAcPgC5aZdzoAkk+Lz4VldiqI12kLmk2jopTunwlK2g2EUQMfIMs+oA29SHQv4fTL//jw95yVZf4PHFBQUSzt/u6yJLUOcRVI5u4poH+jyK78DNa4JA6Nm7XCDGeLxe6eoYBBE33/uYZCWdQkio9hkqwZJirK2z9PShqpiizAQUsqjoZG91YtKkiYK4on3P3oEDRGacJk0EEROyJkjes/QZtz5fWekivNuGXGlr/+xInn/5ZI8dOHBQ/WHYA8j2zp8/33bs2CGYLwfSqFI5owlYZ6cCZdYJ0N/yMppYZbpeRUlJsrnwIEi+8Bo08XlMHMS4ODmt2BNsP47d3n375exLDSopSQkbkiLIleJAMS4EKNhdyI/sm5wfxGr1fqI3RqyDQQGhAOt+5cZr7WcjfmLz5s23MJJpyHUjkV1fb2XlZbKBZOnZ71CD4XxowudlTHG6qX5wvmDheT3XgP3EJmKHCG7EkQRaE8B61D+gpMRWjXET5on8x1SRfO2N1y02Pl6oh6KSk0o07nv9twoeOW5Zc4tIs8+nOH6IDocctNv++DVh5GdNn6k9ZNOGTUrqwY8ZmpZuMyZPtWlTpyoAk4pVd7fsv1epwV5y/twPzpOAicew3eKWDB0qp4nHfWXBQWND5cTzWV6pyVePvHS8Hy9eQxDhIV4eFYBTSSAjFEgQNHAfeL3nTNDvCedU/W8QpaFC1YgPVa/zZO+aCq8hNUVEYL4De7tx0yYbNXqkTcwar2a0wJhmz55jaYOH2P4DezS3qLYAX2Lv4m/uG3sP+x/Xz/eiuke1nu/1zunuPXvVVI315GHuoAGYFwSOzAsCAny/f73XR4j61jdu13wZoP1mjh3Yv1/fBRoGns26z9a5jsxpaY7InpJiRSeLlflnPhG03nrrrfb6q6+pjwO9kT7+8CM9R0WdSogPjlmvy85YajlHj9rqv/9D95DHqKrxH5ghaJKPP/rYFi46zVIHDuoNBhkP7gd+JH0nqDKiURoZFyMo16OPPqqmr/fffY8NTk4VxGdoerrGAz7EuKwJtnHbFlXijV4RKShqLtaaJkipqa2RsAhjwHpEnWnluSsVTHDvmXP4GlQCdu3+UoEi3JzJWRPVWBblK6RbmUdSfgoqbAT/rHdQBqCHmOM8D5zJNybkfjEvPTSSOc3857OY47zHiwbQ6R1Z34yRVD+G2omc41ZXW6eKog+IQ1768X09RBZo9BPHoEQgrF4wYYl4wejjvPEmFxQ4eVAyizheONJkjimTMQmZcNKcTkmRIaKKAJQCgwlm1JeoUE0CshITG6dKBJMQx3vqtOlaJJRZUfEZODBF8C5Iw2KVt7XaTTfeaOWlJepYDbSJhnM8DolbpOqYaMGHqHb0hDunFCIvWPLMkRnCGRJE8B9sJk40jjALqCsy3ooL8621sd7qm5otNDratu3YYXPnzrUFCxfaRx99rM/D4dLnNjcrkoXPsW/ffkFqqFJMnDjJIkJ6rDgv25obkLhsUfAEsRQYFJH7+edfoIwxfAhUpo4ePmRfubs/+dbsuXsh5SRYdV29RccmWDZyZulDrR6516Rkq6mtt/u//31dc+6JHBuQEGv79+62ro52iyI2bai1ohM5ioK5Jzhv3EdJqEVFaeIgfYt6FMoKNPXDeSeIoLndwCEZVlJWaYnJSYp0QyPCVYnCOeTGnDx1SgQoJv+5K861jRs3yeBceOFFUhxY9/4ayz5yyBIT4qyd7p7RkVZfU20x0ZHW3tKiCQnOmDklDGgHkrzhClxR9iA7jSPJwqciQPUBbkYHUDNwqvEJlpOXZ5ExMZZXUGgDkpMsa9IkGzN1geXs326NdTT2c4Rgrvv2R8bZrx8+KsMjjfegCzYVBgwN587CYrFjkHp6Qu3R5xyP5uc/zBWcgeAWhQrmI7/zXlV6oqMkucpGiiGqrKrQmJGVI3OkLCqyipVVggUCsyO7OmbsOHfuScmCzanrbEeHysJwTCDz059k/vyFdtGFl9qQIcOtrLTCDh48bC3NrXbeeec7UYKyMuE42RCRVXzh18/bwNRku/zyy9Tlvb6+1gqLCqyoqFDrgYoT1Rcyu8DxKOsuWniaPfLIY1JLo/FeWEiELVp0mq4D4x4ZG+uCwKBHA84T8wqDw/rBcfnlL3+pTYgy+99Wr7brb7jBhqSnSbWKatvzY563ewvvUqWBBAEVKUjhIj+2NGtjxBC2tDar/8RzVwV64APNosYGJMvKID3v6AZ9hR1fpcBpDeI0r4jDyzz/ocoG6umxBUEQ4R1hXhQ4vgQRD9X0WFySKwE8DiM4OAgkPrXlNiNIr3t1JoIG1J48pOlgUJ3yQYRXZfJVEbgPHD7A8Z/nJWMJIhqj4yx+dYBX8hK33kzg1ftrDp77XxFEyFlGscgX3Xw04WNhbsdJs49uMFvx/WCQGDbfVpv7gY/O7QsqEjkvOwLF2GdPGEEEY+fH4dRdrarItXXRrbfZnn/hDfv+vbfJNrA+SDgV5BcJLuQI1jXCgGM/wO7iqBOMrlv3qYQ0mFso8AgHDA/MTMIhBBHNLU3W/OLZNufZYu1/yMDSkZf1OnXqdPWewDEjOMBuqFtxXW0vRwvuIPAg7Jf6A9TWOnwxDngnyRDXpBXHBIdA8L/QUAUWbNrYBxRYcLqxIzwvB724WE4UFQ2SaDhY4uZVVelacRD4XGw5CTQgTrxPjgiQB/hLjQ1yKHDwsGsbNm60x6p+YpaWZdvO+aOq3XEJ8WrCSsWD8fHSn4xZQW6uW5cByoBr5HlBfNrb1MCNc2Ddk0AgI/zIc64a8KO7H5FtAS4FfATeB6TX353ustPPlD9lw0cM195I5eHdVdfqcQ/n80GEHvTqTL6KFSQIbvrBzXbG6WeoWjt2zFjJbJ8qLlGH4ueffc7mzZptV11xpeaDkmeB487vJGq4J4yr5yKQNnCkctd8i6RTfzUb5h77hB9PHHnGnPtGUEEQwN9SrgyqEJy+J1x7foRXAmQcJS5CtR20RwA77oWYd7kqOPsh30vShuo3lQDPqyAwIllFMMt9wIHHST3/gvNsZMZw2759q+YtAURhYYFFx7jKCgfVMcaGuYh9x5n3FWb4nUMzhkkdiZ4H/pyBsOOrsc6QZwXeC1LgtddfV1Lz61//uu0/cMC+3LXTWpvrbc1uB2O67oxrFOzCVwFm43ueAFOHg0dwzFqgkSLBtZAJMXHaV3yfDvwT9g18zboat7eTnBJELztb8Cyugzl5cN9+W//pZ1ZZXmH33Xef5i37Lb4G+76rECUqyYxvwVzw0ELWOn7woJRUrWeLCLOEpETxIk7k5QpONGLoMEuMibPYqGgpoZFEQEmyub3N/vTqK656ExVjcdEx2gsJ2giiqX7y/VOnuqRjXn6+FLfoFM08oYrC+CWlJMtmATeDr4wM+7QpU4XIQSVJjWcD38Z3ohatP4SWBQ5dw5gigoA/wpgxjswFrlO9IgLUDvefc+NvmiazJhISEyV+QABLUh7OC9UVIKfMbfEmkHilJDJ68gw1J6soyNVFMXh8CDwI8KKeuY9xwtnHYeYA1oODS8bF9Y/AYMGRCO9tpY1DirPCAuEG4kThfLd3kDEO00RB1hNYE445VQk0u1mUOPgozSDzOiDBZVLp9rdw/nzbvnWrnFI6Afo+EWSdXffkyICwG2b1zW0KVDo62uT8DACf39mhigSEU5qfkf0hSwMXMDEtwzpbm62mstzaOjtt1769NmzECGnwgkunsRjXguOMw7d06ZmCeCHxiTSqCLdNzco+JSXE2qdr37WIUNf/gIlaVl5pFdU1tuSMM5UZOHH8uC27ypXt+x/P35cvKa/MsSOtpKxMHaq7Q8MtPDrOjucV2OhxE6yppU1Zm3PPPc8yhg+3yTM327t/S7GqyjJJ4LbUVlt53gmLCiTpcMaB93iMJtleqg9NNEkiOGhvk6FNTUl2EXNdo01glpb5AAAgAElEQVSfs9COZp+QJvSll11mR7OPWQqk9h07pPsfL3WBSmF3MSzMje6uHlVmCvLzLGtspu39cqcVnyy0WBj/EWGCd1EFio2OkpoDLGGy/VQigDZhLFnYCiBC6HYaqnkBnMnxIaKsmy6eSOR1dqkhXOHJYjuWk2PLV6ywESNHKapn80tNStR1+UY+V9/pYUQD7Y8/2y1SGsaYQIDDq4oRrbPxDR0yXIRMNhyydIlJifadh+bbTx9YJ715Ngw4BlRQyFhQ2SEAZjNA/ShzDApPPQosXfOrGAXN3DfUnfiZmJRibR2dauYHgZNNn3uUOXq0jR87zrZv3W6dnd22aOFiVR+iImNt1KhM6+rqsa1btmnO0eGTRkE45WSV3n77n7Z7z5d22SWXWGbmaEtOStS8J5DIL8gV2Yu1SRDApkBzmwXzF9nEiZPtF08/o3vBJjF0yAhbuGChjBWKEdFxcar6kXVhja5evVrYzsyxY0QeZSzZ6HBIlp99tq354ANH/Cs5Zb+a8Jyb4j6NfdTspsarbOTIDGVO4ZuwEb9+979chtrDdwIMtOBMwXuvemSlmiC9fPPb7jO9JCS/B1nK/p1uw8a6N/Y2lPNBBFl/127A7EOzt1dfYpc2Bt548F0+iGjaG2+Xz3Be8TWBHi1O/3pb+m9VDp4niCAQ8H0f6LTc//s918I3u/OOE59HFcMHIb3BhA8iPMfDn/N/KlgdNVt9n7scH1v8F+Py//MB/1VTCCQIItLNHg/oQAGFxD5qckHE+z8zO9+TJmiU7gouvX0eDt41ubf64qswBGIEEVR44J1wNL0U3wsBe+ShOzXX2QQzM8daXS1de2ulrkJ1AgwyTgFzF4cA4nFHZ6vloTWPU48zpkydg+8i8coGuf2LbYIb4ADv2PGFAggcl6NHjwleu2DBQtu9xzWalGpaaakCGWwMiTaw1SK80oMoIUGZRuwI5zdn9lzr7OiSY8YmjUOA04ZtYuMmYL7wwgtl87wT47PjOI/srzgDOFps/DhKwIzIynqIE84RzlR9Xb0+n2vFWVOvG9QIA/Iu4gbgr9nPSWDBx4Anxd6H2hpODtdFdpjzV0IpyIpzLl69BYgSe7zIsUhVBgRjro9M9KO//JHu3fUXXmuvvfiGPfiTB7WvwNmAYD3+aScxXvrYAJs0ZZLsSPaJHPv5A0/1zUwPffNQOR80+yAi+Pmt1d+2r9/2dVWl8vLy1SOCvYRu2YdpEJiUYuectVzXioPNdUk9KpBV5W/mhIeAUc0B0itnvqdHMqEkgDwcjPHBgcLGYeu4Zn5y4JTxn8/zEGGJYvQLIgQbD/7zOHP5/y2IkINHEAFHsV/1Ay4J2XnOme+HmIvUKglc36gUx5cgIjqKTslOMnjihMl2Ive4lVeUy6n08Dj2OYJYrhm77TkRVNnHT8qyjz/9RPuS70xO010I1ShTUgVnvoJCOQjsJz5BsKK9+/dbQUGe/avuH3Za60LLGDFCCTpI+ShqIX/K/KXHkW/wBm8BoZCBqalKQmWOGWvJKQOVtCQ7Hx4aauvXf+4a2HZ0aH++/vrrlQTmHODOMkep1nENQ9LSbcvGzeITIXsrXkxUtFRCqbKwx2M/SEwMHTZc179p0yatS9YoYjXN9U7JqxWSP/eiu0tzPz42Vp3Rw3tCrKO1TdxO0BqQqvcc2G/vfbTWQdeaWuy0BQtdlYJGcWPHiuuDDWIekZyggkQC8osdO/QeXkPTuoamRvlbJBWGDRlq6YMG65oGwVWJjHIyzjQBpks8PSEk7xoisRmvSEmRgCCCuSR4UyCaxPxkTrMuWcPsu9gWkEUkjGmfAJSKygq2CluCLC4BDHGAlKCAlP/moe/2EFVgIKbMO00EkGN7diiIwOnC+aEUyhfwt4ga1dWCHmHQmHioBgFJQuKSScwg+OgaDgVOF46qU0DqkRPI6zs6u1XCpPEcn0c2FieULPORo0dcFqao0FpbXSYaiBXZ1fHjxsrpzcMYjxurIADiMqaSIMI3neMcIHzX1DfKsDs4U4eFQAyOjFDQhJIGWSxu5qnSUlUKBg3NsNCeHmWdklKSLCE50UaPGa3KwdoPP5LTTKhHJgDtfgIJDFhqykCbOWOmFRWeVGadLFR1RaklxocRxFpScqp19YTa8dw8G5w+zC686BIFTSoBzvjsv2zrz3+/UPjBEwXHFdxERMVYc3untXb2WHZOvp130cVWVV1rj/ZrIObdhl89VWcZw4ZZ+clCa64st6gQ1+GZScM4oIhEhMqizRw9StlfHqMSQWDGWBP4VdfUWUlFrbV3dltC4gBhZ/MLC+Tkkr2aMn26vfra6xZNRBoKeSjVBg1OV1AZFRlj+/fttQXz51hyYoLlovjR0mQVpaWWmBBrTfV1akoHwRpCP/MDXCvjCSxBcnWNDRYW0mUR4aGCj5G91/ZDJjE0zHpCwyThm1940opOndK8yi8qsiuuukqStMyNhvpa9RBhI1a3ypYWbSb3/OwsjfnLT+93mbZ2V7bHkHz9+5Ptr79h7rVaVGS0FtYlt/jeu3i2Lgv+x2cOCc7ExkEGhXnGZ+ecyJGBAqLW0FCrShrnjrHnOpA4rqyqESxrzNjx6jNCEJE6cLAMM7AsFn3GiAybPWOmSonbt39hLc1ttmzZcktOGmgREVFSmmhsaFLmiWpBfn6eSs6ffvqJvfLKyyJyYtDJICCv29zcqHtNYI7a2feK3GbP8eOUe1V5oCJx/PgJKY5FhEcabQSnTZ0mA0VWDqMFMYzmORikZ555RmN29VeuUadqzmXhwoXK+rBG0MxGi/ydt/9p757zrq18d5l9OGGd+9LASb877FZ7puyPDvLi4S8e7++dBl7bn0YScCPgv/gjpLHHka191rJfY6reF/lmBsHHDTxodjT4jreHOze5N4hADcY7L8FnEUQAT3o0wPD071pNINC//4OvPhBIUJ3wgYN/DQECTvPw96Amm712wXX66QMHz8EY1VnQJ+3q+RE+mPC8/X5N6B6/z3rZOb5Q468fRkFC8Ef5f1gdhqa/DED/p1dNR2YqeMTDkpJcELEKtJcf84A8/X5xvyDCtytZZZZ/0K0jX7m5xN5REMbxC7tXPxkvH0R89+7vWWNzqyoPbFrYBmBNcCKampoVTBNY0JmYDCOBr/oWIb1ZXmqNTbUiBHIQBKt7cWdHLzeHpBd7HEEEjiEOBEEBjszozEz7YO2HNm/+fEEbSSR4AjRQSOwGAYXHxYu4G/S+4VzhFx3PzrEkBTmOZMtBwM/5EXR76ApryEMZSOCoKVtsrGvMWF2tNey/mwol10uzOQIfHFE1oAoLV+M7HEv+JtOZOW6sHAG+D0gSgQ8daS+59FJLT0vX7zt27rS8/DzxI3C2/TjQuJVEDz1kyDTjyHriryrFgUwkDhB7P34CAcy9z3lsoNnYzhO65ktuuEwqQdfc66SXPQRw2lvD5SydyM21A4cO2IevrnWTjCAC2Juf715MwU/KwE7c+c5ddukllypBSUKFPhWDBg4WMgI4U0hnt6UyPkETPnEMLURVHAVAAZeFv5GlVXU5kMeUfGpRoYII7jH31BPVfWNT5gSBiIOFJrjKflCN4P085uFPHjbt5cZ53Dfy4rLYA/tXIniMKprgNUB3O0lWVkqJySuRkQSihw9d18H545TyH8cSHtzYsaPt88/Xaa5de80N9uWeHQo0SJwS4Oi1kZGa28w5zofzY+7RC2L4qBF2LPuY6y/V2aXsP34aggUE6+xnBw4e0uekpA60f04LVJg291mPK5Ivk7OK8z8mM9MmTZxkuSdOWPaxY3baotPUjRl/BLUvmhVSdUOpEkja4jOWquM8XAvQJRvWf96LFIA/iG9INZ37MmvWTJGq6Tx/2223aX4fOXxUHczh5DhRAFQLXcDEHCY4EkQyMlqPAe9ijEGewNfrbnMVivrWZknN07cC6Bg8B7q108oNiVd+R5n0yPFs27bzC9u1d4+c/xFpQywlMcnoKM7awmem6uATD4w5z1ERPXjokIJw1jMJ+byCfDt2PFsOPGJBVDQGpQ7UGMGJoCJJIKhqRECw9kGEr0QQaBBEMO+Zl8xVL7jA9fou6jyGz00QiG8g5FBjg9Ymn0/wou7VfE/ApZVE7O8fvbsHYisfxsWMnTRd1YHje13TMW4aGHCvXwwZBMNNZhbSDYMENIMFLLJ0oOrEwuE9GFpgCZKWlCIB7eRpq90ipzMVPFwAZxqdOUaOEI4gGROc+CNHDltMDI3CIq2wIF/R6OBBA9WpOn3wIEtJShLW3gcRBAkYPrLqMhZcbLfJsaIEFhcToywDWVk4B0jX4chDiG5t77Co6Fg5czh8ZI7nzJtjpeXFInezWFCzoMRO1YWMMpOcDQtZOTr9Zh/NtolZEy0sNNy2btlic2ZOs5CeZmuor7HQ8EhrbuuwE3mFdu0NX7Wy8ipdKwYfrOjiRYvUT2HFtWX20o/rRUCuram2sOhQjVlxSZn1hEVYRVWdzVmwyFIHpdumLVsFJfvjy9fZ0QPpdmDfXisrKVbFJS4myuoqK2zOlMlWV1WpAEzY/fa23n4NCfFxwsbjWEaghBDcK0HEuru1gU2cPMNycvMN1j3lttmzZ8nhprSH/B+8BJqsJaUOVGDY3ILMXII1NDZrDmVljbNxYzPtyOFD1txQbx2tzRYTGWGVZSWWGB9n4aEhvXJlGHECNJwCFrt1d1lLY42FhTl5UwJQqhE0pSOI+H/oeg/wrsvr/f8O2TshCTMkAQKEjSAbAXGh4h6obd2zWuuqexdXtdVWq37ratXWvRFFQFEB2XuEEcgGkpC95+96nef9BNr/9f9ccAXyWe/xjHOfc9/3QfBd19hkjfi2bNtmlRmE5tNmzNCEWXO15ZdlamlpNKqYdybxnZaNhyoyTXV2nJTU//Ckay5HtPrCI+t022MD9eJjRfrdI/eZMSePV55YHXTZjjAepV+M+AldDyTGgsxiXF9fq5bmei34KxGYe/zh5g1GAeOYsU9NTk0zm2QEZFTo8LYHSB8/aaI5MaxeuUpzTjzRfPFxaZowYaIGDcy2KgTN78gKAUTJIu7dt8fmGt2rc3N32eJ48cXzrUKG8xcUQGhDVHigB/523/3dx/VAzO9UW0fWIUaTp07T9BknqL62XkfKj1gGkYUEYMAGQ9WG/xPUwA99//33dcVVV5rPPQsRjYwQV5MNgeYEnRG/8s6ONuthsnT0Sl1edrZVDGkK+WTR/7njIDAmaAAs+GA/CPC78h1YCMlBQBUcNql25CS+8uBbOhDQ+vf7dLyvZlD0888dCzYoMBwbQZM95wGIICYK6Duxx7vyCCDCU5X+l9IESCBI9u5KXvcAiJiycE13MF6c5VL1HkQosD/FMpaHp/YYiOAYPHA4Fkx5lBD0yljgXGUt3ucpD31d+CpBXgNEnIYLW/A7r0v3IALSloM1ki8m6FgQ4ZvAYd/Kgw8IrmVl0C/zC0lXeQcmej3w4INvkxZee6beDy6or9AAJN78w1zboKr/NMxe/ufNd+m5hfeqsppmnb1tTgHoCXLDwyKtMowhAOswznlQmdD3eDehri42Tyrr9DIKcxn33Fyb62S/CaSohCMSviDJ6SHeO+JKPLt27jT6KrxkbLhJCvBe81mPj7eqJNVp5r0FiUHTUm/pCWBowTkmzjVk5cEmDiBgH+P7qUJwTgBvggfAA895Xju0RNZYMsAk9hA3k1EmMEAjMHXKlO6gnvWaIA8KJgEb/PCc4cPVP2OAgSaCTqopfBeZbTjkJL42b92sEvoLdXR0O0WRjWZNAUglW6dqdItHufqACahgnL/1Xaittb0BoGEdc3v00Lwn0TQe1fpcUuxsj/elOwqbBxGnrppomXEqITt27dDH57h+Lt0i/GNBBPM7APUz98w2E4qh2UNtv5g5c5aaGpssiUcSq7i4xDK3A/sPUF2Nq0CwzpMJtx5UEZFOPEzQjHMXdNnm5u7mb0bpxm0Kw4imJqOIElMw9rwFrD937iMVCu906KnD/p572hHv5zut6kGz1tBQ+7d/+AqJ/8nvQ7pcoznumaOE11qli99ZBb2hwZJTaH125eZ23w+oTdU1VUpL66ll3y+145t76hlatXqFVcoZY8QDM2fOtM9g3HBejHGOnwQUtqMdIR1Gv2H13bFtuzkJTp081cB8amqaCgqLlF9QaD2/hgwdpnP2OlMIW3yCx/VR11qVEMMYqErlZeUWh+HqxbWH2oRYGqCMBgcgD80Zcxp6dpNgJvMNFSsxwfWxQktAwH/wYKmZdHDNBg7MsgQaIIDxTUyakoLWoctAN1UwKg/nnnueuRFSdRg8aLBRr3F8Ygzw2c6ZMlwdrW3QH1wVs7NDUfGx5v7IvgZIR5dgLQ07Oq3PBAF3eVWl8kuKtHPPbhMhD8kcqL25u40SNWfOHIuZoT+OHDXKQD17Jc+RfIAaZv0xSkutCSIgghjFdCJpvTRiWI51Yec6QWfCCAdjB98vgsvNPOWQfOUKcGbUx6By6PtgkfjkOvkx5DUOxLW4JTJeSBQTajEuMHMASGO+xHmRMCDmCHnhnpu6bAIF7djhdcWn9FJCcooKdm21DCr2bHwBg94EqIG4jQvN4gS9iePmRhGg8TovFgJE4GDDWbjyYaQFxIiPARG96HwHhcPEK32MllNYVGzlGNDy/v15io2NUnn5YRPSjB49ygJeej6k9+2rskOHrKpgDFe6bnWRzQ4LrEodcmfwcaHQV5gFbX29DURzOWhutioIFYjk1F7qERquhrZOEVxHRcUoJ2eodu7cpEWLFjqhGKVH+iZUVSk5JcVe0yOEDHeCeqX20sHiUvvJjautrtWInGwVF+9Va2tTIPiNUExCsk6YNUc//LTCJoj13Wht09TJEzV+0kQ1VJTplxU/m+PUlk0b1RraZte8qqZOrR1dyjtQpDv+cI8amlq1d99+E/6yOJ49b56KCg4oKizUsvz0bFB7m1KTEk0XABXM9QTpMjF5VsYAE6hXVR1RJR0a4QY31Js+gudDekiNjS2qrW3QgIxMs9tF8I5dZ2qvNOvqiWPTlm3bddyEidq9L087du7WlVdfq315uJiE6/obbtCmrRsNBCz//nu1NDUqo18fa4jXVFdj1DKa5EWEhdlAZ3NkM2Sc0J0Zu2NABFUjxNIAOKyBAXroeAARtfWN6kD60dCo/MIiTZ02w8bU3It+rZ+//cyufUOjEw6ZuN+LxsPCzLKOxZjnCCzueTpHj922WY+8cNRl6ZUFZbrpwd/acviPp/5hYxyh5/3P3qm3X/zYxhHguLjE8RnxpQcYQm9ob2fst2jB346CiPt/v0U1dQ0GuABeh8oq1DM1zT6Ti8654BQxbfoMy57AScaRwXO9ARBQm6jYQJnbuWNXQK/DEz7aAG9pabG5GkVHxRhQofQMpxHwUFNVqdbmJpUfPmwZHOY0mx+C9ZKDh9TW0alzzj1fJ8ycaVqMpnqnW6ESgdiLjAf3nsWBc/zkk09Mh0Epl2wRmdGXX35Zs2fP1vgJE1R+pFwLv/pS9bU1GpiVYdWoiPAeVl1qrK9T/3599afawHXl2CAZgTPZyCCI6IpzIGLe29MtS0bW9925X7ptChBBbH+snCgIqrsBx7EdbwMQkdolpfaQcoO4xUU5QQTuAYlnGgIifII1oOZccbL3XHWHcWEgAPAUJUAEwbGnJs1eGCieg+FVCdON/gnBZnth0PCyO6vvN2JP/wp0Hu1uxVPYZmpZRiJ3n3OitOro3m3/8iDCj+jdwfNTjwERHlN5UOH8aRyQ6H9N8B8P1DiG4HgWnPjfX/bgYKnSJZ5lIOICiUZzD74YvC64l4AIX4nwYGLsnV+ZIxfEkMpnhir+9u1qej5HSY9WWJNNKn2MedM2VBwxV8CoSKiPka5DcWiY6mqZ564BGH+TkxLUu3eyqqsqLPhjrqNJYGPmeeYPVVUAyoZNG/XMyS/p2c2Pul4O1nCsxSqw0HahThC48H5sUKEMQlEggw+gZn+wbG2n61djRiS4yTWh04uyOeq59N6HnkCFhAMZSp5jXENl4LsI6ghorGrf1uYChaC/BDRHgp9NGzfa670LC3793hUIL/msgQPV1NZi2kP2YbLWvxr2G7sZLePG6O23fqdVa1ZZt20qiwAj1rNXwv/ublhwnx+Mu8cCK9MGQAWOiLBgiGwqx1RO0u/AAUcFDQu1PXfegqMggsra7M1u7D89zglmVgQq+z8dGKi9+/Zp7fp1+vG+uVpZH5S5PLL1FTY/f4+hNd3UcLOByisfWmSfufgf12nn9p0WiwAw0/v1VwrNB0MdvYgkCMEzQAK3GxM8x9OROtT2AAw4rDKBLpTKBM35WCsrKiyo4r4xbogbCHS5d/ybWAVgwr3wwIDr4ysPHBt7gwcTRkEJQISvTvmZxOs8dcreE+J0lwAZ7jP3wLsz8d2MNe4d1WF49DxPQE1AWll1RNEx4VahBgRxb6H6IMQHsDJmOQfGDMcNQOWaUMEy7U98jDZs3mAuiVVHqpS3L884+cePn2hJVkIudBPnnHueNm7eomU//KBvTwkc5TihYP2asX+aTppzktnlcr3XrF5jhip0tjZr4C4Z/Q7KDteVDDtUVetL0Nhs+jwefftiX5tiAJdjxuQgO3uwBmcP0tdfL7T9z6pHBfl2r3HPJHHL+2FXLPluiQFNEmu5O3eZYxXN6y684CIDGRi8AMx5cK3pCt1S3+gqGFER1vg2Ki7WBeiImBWi9uYW0ytADz5cXqamtlYVHSpVLk0cDxzQoPQMtTY1G0WSvZHrDPWM/RQHQ+ZkZlaWOWxiXOIdDIkx6ctEUz7uP+JsWAkkFo1uh1NdZKSNO1/pYrx6TYSlY0NC7Dozvu3fjU4Pa2yCmprA5rePaSBMltPVZdeW5xjvuHFRnWScma1zRKRRz2HZACJMQ/HBC493UTryFQR4Xeb3T9aXESI6W0bbFzO4mGAs2twUK4vAbbfOlKBq5/DAIuqdBvCTx1INqoyrZjhhKcADYTWBOFkeAigLnKZN185duRYAue6M2KS1ae++3Tp+/Hj7nDWrV5tIM5zPqak2cTBbKnQmBJqcqNGVqH4EXHi43+grWIi5SD1CkJHj19xu3PvQcDj2oTpcfkR9Bw7VuDFjzDGgoCBPzY1VWrN6pR7+q/MqfuLuW9RIj4E2BGZJ2rVzt1J6plj7dIDDlo2b1dLYpF6pOBxQdqxRz5REdYWEKSklTVOmz9KO3XvV1hGiVBocHTysssOHlZQYr4svOF+FB/brm6+/UmRoDx06WKLS6oPGnU9N66OnX3K79hOP7rXO1RmZA1VfR6a9zDQRoV1dyh6YaQ3mACCcZVN9nQEDQBTZaHiDuCQBGAjqqexQ8Sg/fEiN9fW2kVP5YVBxb5sb4Q4mmy6FhnlcNzZWFg80I1RtcK+KT+yp0sPl6ttvgH5esUo33nSzNm3dorR+vTVz5gzt3LFdO7ZuUQO2na3N6pkQrzgE8OxVrS3mg8zkoCQP35cKDx7ZkaFdamqst3HFhgH4bGppNSDRIwAVTc2tdiw9U9JUWFRiWZHTLvyV1n6/SOVHDps5AAu6LeZBoyAmBcEA2TQmDZufWd+2tenOBahFm/Xi46XqmdTTMhHX33eDXn/mdTU2NevWR6mlu3TwfTc9YcEN1wogTDdMeJ5kHOPiCOr3K6QHgq0EV3aMjlF9Y5PyDuSrrb3LgNAA7iOLaoXLekKZo/K1aOHXuubKqzRs6FDl5e23Mv0JJ8zUunUbtHnzFhORWSWt7LAFIklJCfrii89UXFJkcwXBdWVlnerrG01T1BvwR4foqspu4Mgixndi3ct1BcQcP3GSxk843oH+9i4DdwTtgHAGhnfp4Lo99thjVomYMPF4zZgxw7KDTz75pG24Z5x5pvqn99WqVSuljnZFhIfq9VbXWOy2uEttg2Rcsm7w+lNfdS5hp68I7Hs2S5G3NKslN0oP/OtmW2ANtIWG6t+PLzya7TrW6MpTmHzwfyywOLYage46XsoOlxaiGPYaA7+bAyLIoPtsO7/3wCL4vpHnul3y+ECQAYiAguTpOcd2pvZCat87wjs79QrZrZ5HMabyN7uwP+tQgZ3fipOnd39+lFw/F0AE1KnU+qC7XsAb/z4wBzsWSMwMzsdTmI5zSfGjehPvRkUjP2eQhHDEPXwVx1d7QCL+9bdIC4JYk5c+iDQloC2tWiZNu8B9xH91q3YMQr2/dL6/ylaRgL7kwcSVdz1lz1FVbnrBdXuPfqDMspLsKyRdyCZC5Rs2lBsBxQZLcgLyctMFGCc+JER9eqeqquqwSooLrGqGWxibH4EwYIBMKtVWc6opc6Ca78DFBXEjQcrhijJzyGNdsEz+jh2WPQYwQ3ciU83+6R1/WF8iA7vrsB7h6tcbeobzyafa4AXWgAT2IoIAvguAwsbNX9YOAg5z3zl4yAJA+ON8B8dPQATHm8xut5tPSIi2bN7iRLhhYTpu3DgX5EeGW4dhss/w6J+9OPAHjk2VQlN1+2tnWKAAyOD8CVbfTXYOYQYiPpYeucZVLPlugmpojRwTgSYxAGvXade5TtO++7qn4nm9y7EgApDdePF7Rj+ZOOl4q0J8dpNT7P8XiGAOHysX9BqpABFfVoqLV4jue3mTrtXrij33EQNuty/0GQTpi+tTzF+faz+gf7oFz9AyoAoTHJHwI/HYbakaEuIoG1b1JlnVZcJX/k9gyl9eC3+cBAzjDNYE94Y1mGwtaxnXhp9e7+CF0o6S50CEp0d50TXn74WuntZEvZz7RhWNMWh0ssCmllgNEIEegT4R/OT4OC9YIzW11Ro1OkdhYT2UmtJLS5YutmOnykBF6rkPPbqXLpg4z/Y5+itwDMwPXAij46JUU1ej5MRkhfVAP1lvDXcT4pNMf0QCGa1n8cGDamlps6TVgcICVdfX6adJbh2/tGi+6XlkRLsAACAASURBVB7GjR1rNCaC0Lx9++we0AiOuJPMPhVvdKBUjhzVpk3pBOFtTiMILZ69jjEOEPrp5x+tShJJgB8XaxVFqExU7GhwzN7a1hVibplW8du2zVzcBmYNtKoKrl0JcQkmyocGx5wC1JBs5TpWH6k0zYPRBWOi1EBFDh1kXJwDnjRia2s39otVuxob1NDSrNUb1qmgpNjishHZQzV86DBLRPg+DFCXEL4z/1lrAA9UkqhwcN25/iQ8GHsk5xhrVUcqlZk+wDW5S0iwKgnxEokMxqYfSwZwQp3dKw+uJwwPxg57J/c4JTXV9nHi3yMV5Xa+JBKNZRC4kHkjGhL6vBebWKP84X4ZEmKYgPUp5If/vNoFWnLgIMImE0jbZYMjlD4kRxVF+y3I8i3fAQvQLliUab6Fr5MBiMBb2gMJBjIgAjRDAO/ERD3sdWRXCAax8AJAQGmacPxEa16yYeMm65hJxiAxMV7FJQXav3+fLkKoW5CvlStWWODbk8nc0W4dqyOtvBRqIIJqCnQmwkWeJ4vNyeM+xMDkXLgALPRkK+oaQLrxOlBYbCLdcZNnGuKFR3/eFa6DrHs4fsPzj9xlgdb+/HznVBUWoT8986wie6Zq0X/eV1XFEXW0thsyTU1J0t68bYqJj1Z8Uk/TREycdoJ+Wrlaiclp6p+eoW3bdpj7Rp+0VGVlpOv7JYv165tdJ1weTz90g+794xBddt5Xau8MUXlltfr0HaD3PnxNt/z2Ec2bd5aV3ukKPXbUKMv0E7CtXwuHvkENDXVm2wqvdcCAdI0aOdx0EQT1h0pLDbzwf0AFKBNPaa4jFogMvugIyvLNBirwWM8ZPswqMbg0gZTRS5DB7pnaW2VHqgws1dTW64IL52vbrp2qbqjV/Evn62BpsWqrqnT6hbTblV58sMBoTdHcK3PdarFSJoA4jA6QiCM7WtUzMcZ6XlDOTUxKVnRMnAANUOI6Q3qYLqRP3/5au2690XD69R9gwXxdSJS2/fKDYuIi1RI07GGhp2zv6XlsgJQSCU4RFjNGr7nLR1DS8w8XWkbE+Xj30DV3u5zt3x7dYSJpukYbhSIh0bKZgErGcn5+gTraO1VeTnWiSTfcc/QzH7kz17qcF5ceVHxCsonshw4briFDc7RxyxbjJFL5oYcK9+y0k09x3agPHrKM64ABmRY0MbEPHjxkFSICEMb7jz/+oMNlhzRr1gmKj49VZtYg1Te0as/ufZYUyEjvb+I06G4ACcAjJUkqN337pys0PMLOi0aCiNooMUeEOD9uFk5AkDXvCwu1silrxVtvvaW3335bY48bZ9eVoMg5PtFxtU3XXHuNli5ZrMGDsnTbF4HvZ7r055y7TCfDcZkzE3aBnV2a/0GoPrgsxPqifPGpy2oBIggm/rDoOj37sAPz3hr0YLZDDX2rjy01BMFHQPs5p48TSn9RH0iDg2AkJ0zKTpYWsuICIsiUH9tzwos6ncaX7nDuEQAVQATBvKct8ZS3f303aLfmrVy9DgIQQRZ+Sv4a91lercy/F0qH0h0HqE/7Yfu5Isw1nZzxatCwLqiCVByfchREBDQoD3IWBB8dHK1c7lnKZDnzVY16qalDivYdpgO3G8PGDFeOy8diPpDj975C5MEZNDAPLLz2Ifi+tmXSM/4ggp8P7pVysx1dydO8CDw9iMhb7ebY9CkrdNJtr6sjLErxiSmW+UZ3x3xDg0Ynd6hM/A46LWJJ1gz4v/ykWtHe1qyODiykoy05hi3mzytWmNCfzdIa0TU2WeCOCwqJK2ggCCoJBgnewiLDtWPHdvv/1u0uu05fhsKiIvsddL1u+kNHh9kh0iCKPSYtpZeqKqp06GCZZRw5B6hJH951in3OqKv/2p3hJuAkk+0bP3FM2HKOGj3GNn/E1OyJULCssVQHhhOhrnM0VZOWFqOJ8CBQTu/f3wIQhYXqvQ8/MJqK5+CTpX7mV+7O/HHhE0YnenFNYHrAHPDOW4Fj2XO3PdUtuoWyARiDdkV1GD97zu0PL7rx6UHEKxe1WjacdQQHOetmXVenlpeC7oJXfqEEtHJ/vdje54F3xwvHoH5PW/Tjz49RX1YL5vfkbLpLSuFn3m+JJoJPHIPiMGzpP0CxkVEW4JPFJY4h601m12kEW7pBBMkSE1lHRFqABm2zsqba9giCWAJL7iHXnECVRCrX3vvvA6x8Xwlez3cRc3hHJg8eWCe9LgIA6qsPVikP3HJ4n1UVOjCcqDN9GWOYikpKaooldXie3202rct+C0LROQBYCVK5vo/98WGtWrVCifEpevOf/zDATKUBKhDA8vMNropz0ZRz7L1UwXhAB1q7fq1CQmGQhNt4QltQdqjcqNs4YTEHoQt9/c032rx1m1J797b/s0dBudk08HLl10uR751nWf7Z02cL22Wy/ju277AxnZWZYbEBLoTHT5jirHdr6yxzT7BMP6RPPvrQ+r2gj+B+4YzIPvT9ujM1Lvttffrp+zrv/PM0Yvg4swznGm7vDEqoddLaxXMsxr352psDgTGJtCpNmTxFqSmp2rJlk3qn9TathCWYg4aK7L+IpqPQPuAu2dlhvbIIUqwPC5Rq7hdUs+YWheIA2dZiegg6VzPmY6B9JSUbtdA6j4c49zfc3Kgg0YjZBN/WT63FqGqML1zZqAwOHpKtH5b/YFWbmdNnWAd1LF7bmjE6IOHv5r71QDFHSxrNucZzjCvkClxPDppEMAkWaEr08yKepqKD1SzJP66b18N4UO2bURvtjs9raXVOVGFhtlaFfPLSk2bx6l0XOCC6UvLgTWn9Byg1PUubViw1K1UWZx6ABm4K3FAyQwx4b5HlAzQoDwQ6ZHqZPAYqsJN1dRZFxcRauQoQASIbPXaso7FERlqWFeSIk8yVv3Nb4Jt/e8MEOAS3NIibOGG8ecoT/MYiQouOslI44mACKxZYeiFAf/K2eRyPicEQEkdG2o3CBhY6SWHxQWUOHKyMoSNNtE0DrEf/4jL/z9z5uan6U3r1MtpKXGKSKiqrjHOH+8YlV18jdYZoyWef6+efftKgzCy1NLWosDBPsXGham5tVNbgbJUfqdaocROUmNJLldV1Sk/PVKWVCfeZluGRp33ekG89V8/ccZ3yKw/qlX/O1nlnfqL+A7K0Ny9fkVGx+vIr18n1pRffswGRmZ6uSy68UJGhIepobTVeW3VlpTq72p0eoq3dFgJAA+dGFScrI8NckgAZtHsnoMN1wFUumgw4ACTcAOp01od9KJNWmkc6gT3N3Y5U1apnWm9VVteb+HvU6HHKLyzRjFmzVFZ9RPWN9frh+2W65sorNGeeCzBfeKjYQARbBloVMhHGK6ytDXzSoxUdGaHEuCiVHTxowj0ya3Q7pzIDJY6gExHygXwn6gpDSzBxst3XUVNna833ixQZCRe60jZQFnXfKCq5Z7KV8aioEDxkDx1iY+NAfoGN7fueHmTH+eit2y1jecvDI+3/PP6+YLfi4hIs84kGAzDZp4+zhMQowAwC4hL0yXvvqLWlTpc5NpQ9/vRwsXVqLz1UpgEsyuWV5kBx1rnnadv2nfZ5gCAa+sTHxmtAv34WmGOxh3CUAIagCecXcwCJijD9A1mxDRvWa8yYUTr++Am2gXBcHR0hKiwosnvMvXUbU7vqampMQMViQW8KhOhUP/h+3BkAM2zGVCIoAZO96BEGZaTWrOw8IGPRfu3113TkSIUt9GRVaWJHdY3xc845Z2vFip+NLvf20sDvMwgCXj3jEdXV1pjFJomFvXv3mR5k8NChRjHECvCtsC+62x/f8vFl1kjw78/9+yiIyDoGRIRJoXE+SpY6DrmA5HdPX22A+vW/OF62PeqlnEYp+4C00O2bRx8Iqnl4PrYP9AER0Ct8MAPd52QX4XjRNEJh9/EuAs8J0vkeTHghNiBiX9ZgZecH/J8gduoGES85ENEtNPfWrh4wBMeWnxpULmYXdNO5FvyPTwMrKJqIXj4nEiY1BR8PiCjJk/q/FZyzD9A4Hk6BmN6DqGNF7z7W88dFUcbTr3w1KHDEhfbUbY67130PQMI34yt51ZWI7rnxaT2z2gHNJz69Th0KUXg0/QPiDaADGNgjqDYAGrAXR5dEbwgSUMwPq0IoxMSYJSUFmjB+lPr17WXCT+YQIkYc9QCuZNBJiPC5iFNZH9raaX7pvPvhmi9e+p2iY7GgDrdADs0P8wpQTcXcsoDmYBRqa+aAjAybl9B70EP0Su2tlORUCzgBLryf/XLDKzdq/I2v2OcSJE6bOtX2PJ8BRAgLb5r58M0335o7E4JsPodEC9VaNAs8WL92bt/hsurh4UaDIgADmJMVXbx0iVmJc36AE3NoiY52GU112TE9t+LZ7jF/95R7bE+uJsGR7YJv3rNp82azX6cCk5KWateP7CuvpTox5VnncOfnQtPyO3T4cJn9hfKDt37lV0cdmLY0O/R5UpTjCQIkeG/BvoDX6OmDviLmx6b/+b+2r1Qx/3GeaVEAOSTzokPDrbswiTrrYXTwkN0zricZaSdId+CTYMxndUmcMDYAjsQwUNzQenINof1QSWJfZD0laCfw4zvJkHsRt+9Wzb7iBem+AaDXPXjBq6c78f38mzFif1taTODKPQYEM0YGZAwwS1feS5Vk85bN5uZDcodjwuWOe3Xn7Xcoe8hg/eO1/7NgubG5Xjk5WB87WjLauddecna7N9x6YzfFivMArNOA8dUX3tT1t11uHdHHjBqjE6bP1OGDh40mg7nB998vN2OQ6to6ZQ4aZD2bjhs/wehpX0//l9Jjpdzt0slb5+iGa29Q7q7dFlyTvKL3SWdbuyVsCVabGhrNmnjH9p0aMWKEzYWSkoOWJZ8+fZrN4aqaKqNnEfzGxsWovKLcgNvY48aaxgAQ9MaK9/5L93ZKxukWTGMFvG3LVkVHRlm36Yz0Abr15t8ZgImOiLJ5S5WK9QNKFeLpvN17LPhPTktRZGyMgUpiBmhZHBdWr/RhMD1NW6u6evTQ2g3rVFFVqYOlB9XS0KiRw3I0ZuxYq9oR0BN3MB6oSODoSIWPxEZVZbW5gTEfWWugrYVGhGvhN19b1ebqK66yY4a1QesEgmmSEsXFRQZqSEQiNOfBOujGVIirZFVXG/hw/VHIojmtBbEE1HfWhWz0RdbUsN30IRwjD1gqaCKSU9KMlUD21MySMCB4+ZHbuujm6C3KTOwCL73DLY6h4WEKi4vXsNHjdWDHRmsAxcGZsCTo7MigJbvvXAtiLAADMPiKhO9GzMH4plwgHjK23DQWUE6kV5/eVsIl60Imk8+59u7/5hL88c4n7eAJOpsaGpQEQOFkaPpD9SQ8zNm7hqFE77QAuLkJW9kQc2LyVAwcpuA5AiTIwkKtovkdwVx7qBvMFZQG46NUV1WqmqpyO96EpJ46XFGp0PAo+8kmd/Ell2nixEkmgHvllVesAUp6/3566803NWH8aLW30DujTtlDhmn7rt0aO36iaU4aGlvU3NRidrB7cnM1KDNdv7ouUw/d8plGDc/R/r25Vi576OUXdcVll6srpIfe/vcCu6lTpl2p/gMyrNEWmfLmxkYDEHGRUSplolVUKJwsUV2dKiuPGPpnUcQGDHoanWERuiKag+ZCVhrbTioQTDBAGKCBQd/CgKK5Xgi2eR32XYwDRPe4MgEeI6PjdKCoVFnZOappaFZCcpr27i/QGfPOUn1zg1559RXNnjVTt/z2t6ooO6yvvvxc/Xr3UtnhQ4oMC7V7zqT0XObevXpr2bJluvP221VVVq4tGzcZlYpAtry8zIJVxhzBLE5Hh8rL9Oaii+zaLPkoUXvz8jTiuGnavGY5XCklxcebiwrCPzZYNgcoSCYaMgDcYq5jbBaUEdkobrzLde3m8fcnq3Tz/QO6/+/Tua89V6n0ARmqrqqxecFfspscGzoEMphbtuKd3teqcdCnmKRY9mKLC4goryDzgIVfuEaNHmuaj7DwSG3ctEVTJk+2yhGLEXODkjzzjDLyjz/+aHOMDAKLKg/KiwTzGZkZ9nq0JiwUBPQsIq6pTIdlNOF7k4mqrKzSpMlTzAsfw4Deffooe0i2bZhUGQsPFCk22tm+Me8BcGxWXEvK5QCXjz76wBo5jho1wjqv29gJuNPM+TfXBKKDILP4yFW3Gh2CoIo5izUt7jhbt26zjYPsMFkZtEt/qX9DDyZfawFLfFKSLc6vPB+AAYJWH8weQ2m69NbzLVtrTXjCwizjxf+54e8+E0S91VJORAAiXC+5oxl1h88diODfQZdp+50PkI+1kZU0OdVlQ+eapcxRK1kPHvgJjWNe0KLZU50MRFBd8A3kfPbV60M8YPHYyFOyoqSlqSfp5KUBYvBdrP3rcE4K+jzRXZpHN4jwdquL3e9N++BBhD8/fz05jgBELLjdvf7BH4IPpKGwL7L5fhBcM48YvNgbEOGs4ruteJc+6rhNVG5Kmt1JXRD1sT6pcEjlsT9db8kqqo5hiFEjogIaSKSNf4A24J5kgivlh9nmCLAn68amrK4OVR05rAHp/Qwsz+t0N/LxLVxstwGTYGJeUIkkg0/ChT2Qv4UlRYpLjjdxNc8R+FSaJWSoCXdJGADwmUO4mhH0QS8EALPHoZlLS+ttVUn0Tcw7jgPr0W8/cH3Fz/nNtRbQ8vnMFaobHBNzg0CqpPSQuQKec845Rr+wKl/Q/JKAh6AEikhBfr769umrgTSe69nTKBgwAZb+RJBXYMElVFb2VVx8rvvyG+148nHlHSBhdsDAE+sv50M1hnMlmQQHnrWZ9fP+y+n7IN3/2r12fXfs2ml7Kutlxl/Tu4HzlnMWa8KECdYEtTC/ULtzd9t38j01y17VvsDZYPq8My2gotMygKx6xaf2+d0g4n87swdFjG4DBO8SRuXq9RMt0cd6zLxnLOBgExMWqd6paUYbAcQQaBKwsr5xvbD/ZC0yQBWIUC17i119W5sLvnr1suvJus7vAAxQmAzQBdlbr7lw4v8YA6Jccz7Li6l9Z2rO0fdc+C8RNTz7wH6Y15gQv7zC9l+oSgSY8OfZeyOiIs1CfMOmDbavzJg+047/59U/2xiicj37xNkaPmSYflr+k/bs3a0Bmf2UkTFAbW2tln2H9uoaAybZHNq3L88qENi0Uz166x/v2f046+K5Nvag1CXEJaqooNBeB0UXYL74uyXGSpg0aaoOlpUpOj7GqiM/jAsWGOZ20QXqldZLv6xcZdUixinVICxdiTcZezRSgzZTcCDfLFap8MTFxejMM88wSg+NbREcc83TM1xzwC1btyojK9MSo6//HGjrWAOPcfWb0fdUDYB+F5+g0sJiq0yNyhmhAX37a+L4CVY1IebzPVe8exHHBHABNGJhPnjIEHNeZC+imbLXtZibVw96pTVb1QoHy6XfL9O3i77R+DFjdPa8syx2Abj5Bn1eV8i4qQmAA3OM5Cz3nflivVP6uTkxv/5yo+oPzMh05hOVVabdQU/COAR8Ibr2zkmMPYJ8gA7Xjiogx0esxRhFf8Lxe2cxaFwevHr9A2OCxIxvLsfrAVjeItsqZ688ensX9posYLyACWNCDLhPXV3Gj2xoblJq334aP3WmivfuMJ0BFxcQ4fl3XuDDgXOQTEDH8wsxpyITjAcTxFxxjNvqBEAMeCYmC7orWTuUymJ35R+O3b2lp+9+xha2pMREsyKlOkIFAvtKABjgARDBJKMk1d4GX5MOfImGYAcPHmQ3GEU73LOeqalG3yBoAUAkJCQpa+gorVu7Rntzc3XirOnas3292lqbrOoQGhGl5tYOhYRFqLKmXtnDhhsFKjY+QQmJCZbdOXHOiSZoWvPLL9q5fbOqj5QoOircehdAvYlPTDYrT2w0cbpiMiKebWlsUEXZIWUNSNehkmLd/5ejRICH7n9Mf3zSLeAEsMdPOdXoMyxslRVHjMZEC/axI0cqkb4HXV3WxXvdmjV2vSiTw40js0tjO64Rwlrs+wAFzY31dj25hmRmLNoiKIazDiVMDkTwuQi+0TDwOs4Xak59U6ti4pNU19yuA8WHlNo7XYOH5igmPt42m1/W/GLVo7PmnWkZc6gtcD2/+/Zbu9ccE2PINwTy3Pfzzj5HtUeqlLtjpzVFmjPnRDU0ug60gEQEfRzDzY97K51c3XvLZmtAx4Snm3lEV6eGDx1qzaEY15Rszeaxrd0WKWgMLPgInZhcbhLLMh23PZCkp+4vMarcXY97+Wm2nn1okX0W2VF+4lYGhWnjhk3mvw7NiA2Tz+3br5fCw0Ot+zIb7t2P9Q3uo3TDlWtVVlbRDSCuveYGbdy01cYiIn+u1UUXOnu8RYsWWeZx7rx5am9utsCK4IEsGtxt5hLZE9ymyJoRSHCfaewH8PILCFbGuNlgNQcAAYQBpAGDzEmyOjhE2CLU0aX62gaFh0ZY5hULO9deT9bJHleXNWt+0eeff6L29hYb51+NWGLnd2fT1RZU8SDT+8aWIKINKAivX/hnHdifb4scmRhcP8rLK2wd4tpZxrm6SgkxEUpMiDP3qhef+dBRivwG4UWXQWBNZ2oe5199mc1/FkHoeYx7MjXkaN54LAAguVJOjJQdLS0M9rpZd7kSxI9TAoRwrD+qrwD4LOj/gIhZqe69dJn2D++u5KlMXgdx7+Zgbv8PDcmABGLyICCvkMs0p64PtA9BUP5Szs3dFQ5AxL6TByv7c1fR+PN57tvvDDQJ3SCLrK0HGJ6m5GlIPjjj3vjsrteM+9dGHdVAACKu++QKvbYu4M4DPDzVi9etkVGoMv0xeC77LUdB2PrjJ9hxUrn5LxCRf6Fdg7uX/SYQqUaZMxmbrev1Em7jlWCddRywScXMVd2wK3eUFMYoPXGgMlGNZoxB4Xgp4309H36/7TMmnI6Pt82W9Zt9AyBOtZv58szfXBR79733BL9v0bt5jv5xQf+TzdK6R48wc2WDusN6zl5D4oxKHkYJrPP4UrNeMrfYO9kjCaD4DvY55jXrSFJComUECVI5V6gMm7dsM80h89uCU1wTQ5wFO1lBBKLMV/ZtuOXMJ5JF7L9NrS3anrtL7V0dzmo0NMTm1un3PKionBzt/tOTytu/T7t35xrVgWuc8YpDkw8GTQVfv+FlO0Yy3s/+/gXd1edZ1d+xz/jaF//FjTkvkvbVNz/u054uV1dHl2U1CYJX/d2JbjyIuOr2O5Q1aKDFC3TtXfWO4+gffi5Asv9rX+x1S8fOywBIzLlgrlWCoYJynSxh0tKmtMSeGpEz3CoEG9av164dO21dIuaAQ0+GddDAQepLx2EMG6guBLRn7g9JVq4dY4q9igf/5joypszpCXFzVFTA23cOTD7A5L4bxToiojtZa8lMhPLmiOjYHf5h7joWOzmnHWIbro8PMAcNHmzjpqOrQyUHS0xQzZqOBTJjaO3mtZp43ER9/tXnFujOmXmiCXwPHz6k5uZGRUXDCmm03hF19TXWHJXxRrDMdaFJLq5+BfmFen6xs1WbmHicrrj8crNgf+P1NzT+uPG65+67bU9i31i3br2GDc/RBRdepH/+6x39sn6N7RdTp03Wd0sXq6urQ1mZmabpyz+Qb9eD2IXYkyp3/37p5tDE+hwXE6eTTz7FGsQ1NTUoOibSjELOPfdcLft+mWtyTBBdy7GnW4zqGz++sDDQeHgQwXqWJc2ru0T1tCWIjlUUyYbKaj328CMa0LefiaeJdRgHRtm3xHKUgSuqGlDriTGGDhumoTk5lrw+eOigxTWcg4naoci3tliSjdiFKtWOnTtVVFiokcOGadyYseZmyucS/3LsgA60LYAF7jbSANYGaE7YChOLQ4kqOXzIEhxx/0b/I33yflAODpJnp/3nDOvfgG7SKHrGNHB9WKxvSZsDxC6x3mVjFjAIvQ/dLgkL0/oksP55plGooyxRQbOksqvWMR6pdvLTj18DEdCXzM4pFi4h/KlaOxkOAOoHba85kAFZgzR0+CgdLHCNS6zc27evfQHBh+9DwETjQrLowf8ic0lA4G3NPIhgEjNoOQFOjsnoQYn3YOZ4rrrrSr204GXLuGPVyXelpaYYF800EOFhRluyEw70ECQdTcHe1mEuOGSYKyrKTcCCfR2lWG4e2VUmAWLZ8Igo499NPWGOPvnoIwM1Y0cO1/KlC61hy6HD5cbT7hGOw1SE6puaNWvOSUpKTbPS4fCRI4K+E86DvLOrQ0uXfKP+vVMsACdoZZMDxdJlta6uwUATDX24B2SQQZaTJ05UUUG+IWOyBkvXbbIu3tfddHmwzrTrjLMut02UgTY8Z5hGjxihtORkZUB9iY0z16OVP/9kYITgicw9FQ9E9IhrmQjQSFyjPoSzraZLAEQQnDO5DV2Hhaqpow2mlgmgOQ91IiSibB5mm3lDU7PaOmUViI6QcKUPHKKs7GHKGTHahE0rVq3onpDJiYnasnmTzj33HMXGROm7xd9apouxA92FAB9wx6AnCD791FNVfOCAtm/ZYhUEBI4HD5aYrRuTFnQPHW7n7t2qqq3TrBPnKL+oWFdcfbXeePMtG/B/fO5E5W3oZRkoNm9fVib7xSQmkABUMP7wjGd8Mu5M3NTc7Lo0NuLQ4KgC5lASdF9nnNOIivds375DG9Zv1N1332MZGvjMVA56hHZp797d2rd/n3GJKTs3NTdp5KjR2r1nn8LCIgzoJiWn6sEHHtGy7380165evfua5/u555xlm9gLzz9v3z3/kkusssCiRtYBoMGY4n4xHnh472iE9DhzYY3nn8PYAAAKN5bgA3cyqiLQiVhEuRa+Ky82TF0dEgJRFks40C3tzrMcf3kW06+++kJff/2luaiFh4Xou+N+smO4t/16y+qSHeS739jymdGA7ou/0ao0zHkoJ1wj1gr6XRAg8v1QHwC+NCsMD+k0of9DdwaEex+sghd8Vj5YUK984lLLmvhMreMbd+qtv3+gsWGue9WWQz5yllKXSlN6wTX67QAAIABJREFUSXLNWzXqHMd55/H6X0arolGaUi2l0hrGU5uC51f3lCqapSl9pNRTJS2TMs5zVL2+Oqg9qlQ/bVWG+um3tUElJrDAFzasjauluRXSb6dIAwJk5bnf90kN2qrYzYVSwjzJH5aLu/VSuqMw9dd4+4nOou/qg+5JLv/Ghc6xKvOY91Y5YXjrPimiiBKCpNsDFIOwO1VafZPUsG+fZubmKtxrnwERgBtv05ol3VBwhfVrMRDB3ubpJvXSggBXeB1GXdfIbqtamujxuHD9JwJEoIMoDm4iXPot+cG9CRqNPbTiWttgCQ4Bvn6PIcay38XGB375gIw4tVppvrxbgMq9b2qqM+4wewIb6J9SHTq6r+pq2+MSkhJtfrGesT7wl3Hz5w3v6qrsMxWbnKDE5EQ9cVlwAQJ72+tGX6wIs12OscwtlWqSB9CaCMLgdDur8Ao1NzZbkMLxk7hgnrHx+27vAAP2woGZWfYa5gsBEh1rv128RAfNyz7DbJMBx65RZJRVNwrzCywRxYMgjE7NUCs4D9bvI7VVto/T/Z3v5i9rICJX3KkQZxNw1zfQvCxCPb9arPl3LtR1H1yu2bPmmC4KcNR0ofPs6lCodipPpddv0mn/cIi1Ssn2c5lcdSkzUNhP/E+cOQ8iqmVN/+4KJ7b4YLOr8n5e+oVVfllLCGLz7rtV/R97Ti888pA9f8reYNLtdMPVHidLC7ER2y7N6yfJsU415YWnLd4g1ti8fasFRNOOn6zBWYOMlkI2n8auxB1eFH3ySSfb/ohzHWsmGXKSkn4cmIA2xNFgWWthL/B+BLO+wzOVW5JPLunSYZq76qoqi4uo6PCcuT1ZQzqzwLG9neejsTgPDXOugaaF6DRQzP0LMq+WfGP/IXgme00me9OmTbogxk3Q1w6/oojoKMsYEyMdKDxgdNp169dpf36ecrKH6ZSTTjGKk8VlXe2qKC/TsrX3aOES6YVHFig0JNICZo6VZA5AmOr3HW86auGHj71v86etpc3up7kV9eihiiNlJvzv3y9DyT2hwCaosLhIG7ZtNie/ouICNbU0WhItE+qPeqiqssr0A8ZCqak1/QlVD6g2zIOxox2t/WAJ1q0jbL/vEeaEvOwVu/fsse+gIjdr9mwzNngy4pmjAnxPOeXAAxDBP3+ffK/SknsqKTbeqjttTc2WgL3r9juM4ka1DRqXq7Y3G3XMrF1b6IFWbzRFkm7G1KF/WqwbwyRnYTMQQ1ON+eCDD/T5559bUuG0U0+1xCtJb5KU7G1UHUyob26T4UaZJJHJ/Gd8Ud1zoKRVRaUlyho8yCiD4W86pkXqvT8ZEO6dlmYUdSpdVNQYwwlx8WY0hHCdMWNWw6kploTEjYxiAWvO7txcu9c0suWaEvtwjJ6+ZAn/EOdAxRrGw6h1QczOYPBAOeTvD9/axWBg8WUhJXBmADOgOAg0D3SohZNHVpWFzVxtamqtIsFB+fbZpqdoaTG0zkXwQmq68z71D5fd+PMD97imYuHh3ajfZyu7swAEswEv0Lp+0kzOGqFhKVltiyg0B2xI4XshqrYO26Gh3fxGJiMnTCdpgjRuLgskJ84AoA8Fk5FuwYikGbQ0/0KUO2TocG3atEXzr7paBdu3asmizxUXG63K6hqz5mxqbVNMXIJ1Sx497jjjksP/m37CDOOmbd++zQJOOLd0aS4/XOpsU6OirISE4xRcQAbjwKxB+vUtGXZt7rvpWwu4WMjoAskixeZUXFWj//uXy56eMPk4JfbsqXHjx2v6jBnmVMVGguPOmBEjNGb4CKXj6dzZocXffG0OVnSExrKWTYyAuU+vXirMz7fMPpoEXK0AEVCc6NnA4gUVxRax0FC1Aci6uhSK97CFt1Ql5DoihodbIyg0IsWHK9S7f4ZKyxFdRyutT19NmDjJStWMCTid3DsazOQMG6pJkybadeFeo88YyAKxe7f9hfvLQn7irBO0PzdXWzdtskUGoIXTVmJSgmkk0D5w7+ISE7Vq9Vo99adnlZyRqY/e+bca20J0ypwZ6peVqfpDB82KkffyuVC84PHSFwOdB2OPki6TjU2E68TvAJejRo22e8HmSxmYecGCbdUt/NgTEoyOFxMda3MDvjXgY9u27TZey8oPmdUr5edRo0cZiGCRIlO5fsMm01JU19SZNmLBgqcUHh6t5pZ24/6TVcWhi/4L69et0/oNG2wcEVAwN9C4kM3yG473QicTCbCgEhEWIhNQcQ84p2HDh5uzDcfKNQBEA/QRrftmScxPNlVMA0K6eigyPNK6k7PhV9fVBjZyXRZ4/POfb2nhwi+UkECJeoD1Onl5b1BW9hs/wXGQub+q4Ry9edKXerb0XqOB+AfZXBaz1BRczSrM/QYQ0dxUr6f2OzH1rz5/V/9e7zIyJiIm40TSMojBb3z8CtuInv9T0HfCVj/3ckCEF322LA+Ck31SapSUyjrp6J/dnqgVv8hARGqBlIq1URCs2Gv2SxXpUsVOKTVOSh3j3pp9tSP8D9cu1alF0/WFIhWvi6qC6oTPA0Adr6qQxldIcanSQP4iDnKf03hStLp0xIGIqBzJ6WWlIe7HS31csDZV7vpNaNzonvCUokW5sp4TCTl6zzlq6tJA0tO8Q+rKzVX0LEkZOU5zEVRXlp0pnfR+kvSDo2aZM5XPBr8q1f5dSvCeD55uxes8iPDUK7LDAdjbPtt9MSJqrw+Z2u4+/86w57pBxAfNgZp3uRQ61920B/5wk3NCMZoquoQI460zv1yZPc7AA+OFjZPxCj2CAI2gtbS0RJlZ6WppbbZeJYB/+MY8mLckEciQs+8xtx/45sWjlZgAoF42+DSl9XYVcuY+ou7+6QO6E2SYK0ADhF71f5kOoNxQcLXNS/ZJElNNDU3O2YTqfmNjdwda1g+OiQCGn5kDMuzc+C7oN+xbK1b+Yjo81gDmL173NH5iHUNLRxadLC/7rc8oUk0x/R8BUUerDhQcsMSW8chjYy0rT+adwBeKCJ9LEueusgABnpar3352jQZmDtKAO7CpptrggEr4PV+orLJCA14bo7SgUsbvcWEqVIY2Hpqgtj5u0Nzy8pfmfMPeDcf7nZuutt8nnXW+BV2jR43RmLFjjJJFMMi+TOD28hNP2OuGsQaWuD4KmXecYd2oD7y9ULkgSyqJTOOAdjf5lmvNJZH9E1tpqrHjx45XQnSs2cMTk9BYjPUBkMj4oEJhQuWePW3tg9sO7ZR7YM5HkS4jTZaW1xHkUe0lgGXMWROwPn2c939iogs4GxqsKmSN2+LjzX0IsS5BoxX4jSHRZuODzDRGF+gKiWF8DyNoyCRqLOHa3m5Za/4a5aumRt98843uHOEm9q8+mK9pM6ZbUjFvf55dx5TUnkbvgxExfEiOJeoYEy2tjku/bdtWLVr5kqaOulhvff6hcoIi+3kn3aYRI0Zq3959dt58FjbuAwcONl0MzU+tOV14hI3BXbk7jbpHj5aEpCTrH1VZW6MDBQWW5Bo5ariKSgrN5IMuy/kHCgxE4DT09blf6+LFF5kZwKCBg+38oeTQ94O9EyetwqJ8tXe6RocI2elpQcb+008/Nee/++XAplVPfe8c9pqg8nlB54WqqWvS1CnTLO4pO3hIG9au06CMLGNpYM1684032XwgAY3NKjENbmHY2bOmQAMi7h0xcqSr7lNNCMXQhYpls/qnu07X6ERxbuM4uW+MCxJamMmwn3LcxMuAE4wMAFlUPbhmULS4P1Qg+NwRI0fY8xs2btTQHGdkg3aZ9QPd6NYtW4L7McCqHYB0xjDrB9e5trrGxjjjE9tZWx+bMMdxYIz5yHNYx5MwZOwTH3obZ8YoiThj8wAiqEDYv11ymbFrIILq/osP3tzFP8xpCZDQP90CcQIOqhEs0G2dHcY7Jehg4uOolJUzTvm5m20CcGKeP8gB+kwOCxROTIfLK7TgZRcE3PLr+fblnrN5bKMV41sFDk/eZxv0TAYcwELQ63yTre+ZBYTQTODwc1EICBHIOGtSN1GpRHjf8OSUZHOLAYHtzdtr4rBKXBeiYiyAqqyslkJCNWjoSNMi0H169coVKsjbbf0KaHJWUVWlotKD6peeYecWGcN7k6wByZQpk5WZlWHHSab85Zf/bjeYRYkbn5mRrsFZWaqrqTKtAueBX/WtTzj3lYd/+60KikvVu2+6rrjyGsuoswn96rrr3EShrHjcBA0YmGULyRNPPKkVK1YoP3+/aRpiIsJ17pnzNGn8cSotKlRoSJdl8PP27LbqQ1Jigg1UGvQRtIfhlqUus32F0sQ1prqDlsLpSTpNdNcBHY0ESmen/Z5qBGV/kiqI5OHwb925y6zUTjnjLO0vLFGf9EyFR8faAJz/m8u18ocfrKkKG+UOKEYR4Tr77LN01llnaf3adcahRzj1zaKvbZE677xztXnTJsUzCSsrNDgr0/QTJm6sKLdMNY1bli773uzbUnv30Z68A8oZMUo19Y0KCQ3X1JlzlNYzQQX784yeNnLkCBOVUTYluIiKDLf7dKSizDQgbALcO7zlyVyyEMB/hlpkVsCtrQ5YGMLvYd3KGffFRSW2GQMqvMaHhYSA2NyKkhNMh0K2DaoUiw0+0VhLIggn88M8jY6J12WX/caobnn787Xom8UG7skwnHzSSSYq37hhg4GxSZMmmTsMixdUCCsv0iG3kc7jrmzO67iugAg2DuYl86pferoZGvAwf/nmFnOXgkvM+wBLttEnJdmmFxMVa12rqUIAqgARbGZUbXCSeO+9/+iHH5aqra1Zw3OG6KPGr47ah3q9Ags7AWawuHfNC7pM95Gi5roywE233GABANfx3pyn9Ojm2/Xo8ufdwPcbBHQYGqWd/K0WLw8obIAI6E3eftW/NqDhXHjJXLcJ4870H8cvNRABeMiXUiOl3Jpj3u9Za14w7ClTnINnzfkJ6asinvITCLB/NduJKjx9iX//c/NV7l0BBjIdBA/XpPlocy1fKPFBug/QK6QH5/7RXurF2542MqN+pQNLQQa/m5Lk6Uu/kZyaSvIYwEAED0+p4jr671zvnioLNBCwR/zhdoOIY211vY7D6ymek3I3OwcmL7L9OFCIAyTukqMJrVzouCiR85rV0hwAu+B8Q8e1q2OfG0CP/+sWm0vwpdGRsaESyJAlb2ZzVIjzmw8hIeGotABpkkwJybEmEKUqxoN5wP4AvcB89zs7bSNFMPz82velDculyNm6+sIz1Mp8ra2x10K1zM3dbeAF/RCgF4rr5xc4+t5vllysd4a7br2ACLL/GD/QINLKNkFQyIZt1p9dsp9s9mzgrCXQEZjTrDPQDXGhIdHQr3+6CYPNxYdKRMURWx85D5ykaDxnjeGSXXXaaDhxcRZA1DXWK78wv5s9gBuMoy9Hms98VTWmE85bP/0pJ35Zcdk5FoQz/0f8xY0FurTz6Hv710Yt/OQON5cix7mJ522OVxa7e3r/P+9VSnKKsgcOtmq7d8Gjckp2lP3X05iJLdBZsZ8hAmUdfe3PjprSke/GwJBLRmjvip2aHOYAqG/0OOa001VTAz0s1eg7XEs+F5bE8GHD1dnWoR9/WN7dsdeoZKmpFnShG2PthovPTwJZM4xAJ4fbDoF9h7O05J5wj2BhkGQFkPF+fm+grG9f+172WN+fyjtBGYigEgEd+JhAzDs0EYMRvHI/zaWwtdX+TTDjueroW7iGgOCvFi7UrS+4BerBK6fZ2LBqU0uTuTTRCJDAl/M69eRTXcWqEEOWCMvs5+XtVRxuQwSwxUX65HvH57xx/uU6btx4bdiwwcTwQ4flGP173HHHWayStzfPKhR0gmbcsc/R1wsK1Gyoxk1Neu75563ZK+eZkZmuffv36q/z3SC6+C/zTcD+6WmO2nrBovOtEgF16pyzz1berd5/Woq/Z49VN6bOmGqJqqgY9JwxBoYBZ3SRh077bOJz/78gYm7N6YqPS9JVV16l4sIiG4c0fgNUEZOtW7vWdAaPP/aYxbckLNgovvjyS+tdAvhsbmjUBRdcYH2TGAckHGgMx/O+gduatWstSQnFidiW8UUlgkQFdFpjCUAnb6i3pCpzNDk1xYJxrHa5t+xRgGhex9ynxwusmZKDpTZ2+CwqEMx/YwxQdYiKsl4oJA+gKFE9gIGDAREUXo4VEyFf9QEYQmOaMX26sT4a6xtsnLEOMQadra4be+hU+C5ryxAS4jSF1kzCPfi/VdAAEZTg+A+TJ9bKec6ZgoXIuHdU+5uauzv+sjjhxDNk7CTt377BehIwccggeARvNmmRkbYIKwxXi0o9+c+3pQbHKXz49/d3u1Bw0bk53puZE3DdskPVQAUEyklLs5XjrOlVaJiBAaoRpt1ABG4n6cBFd6MW+lUEgh2+E29wrFsJQvG67tu/n9nT0WEZpx2oOXSRnjr7FIX3CNXqFSsUR/OSjlYTEhMQl1dWat+BA8qk3To0rq5OnXjSSWa59svqX0zADMWKTts//URznRA1NbVYQJc1oL9SkhL09GvjdcUpHyqjf3+z96Ljd0QUFrCp+mXdRl12+dU6d/5l1uQtIbUXCEq7d+2y1vL0XdiRm6v0jAE6/4ILtWTJdxYEQ+fKzspUr57JVomg2Ry6hY3r1urMuacqc0C6udMwaagypPRMthbqWHxCTWpubLAKFEAsEstVswfrML1Dew8ITyFWXXGVAwZPiAXEZLDbGD/hkeqDoC0+UcWHyhWX1FPNNESjYtPYbJv+jh07bQCDrgl0EQ1edtmlJnpFIM5nL1u21K71GWecbpMBADByWLaqK8qNkkP2jDHGRGSCrFq12gDEL6vXKmfkKJ140qnauWef5l9+pdraOvXj90v1wXv/0Yzp0zRz5gk2hjhH7G2xzhsxfJj27MlVQ32t2vBl7mg39yruIQ8C7Oq6emUZYu9pVQM2D/QP0BYOHyqzrNSkSZNtIvbr19fGMQ19mANY6q76ZaVVnxhrQ4YNUUxsjLW9x8qYfiuRkdFWBRs/YaJSU3srKhpr1oFWnYBGUI+bQ3yCZeaZF2QpcZih4RT/t4ZHAYfaZ7i4vpZ5wgihjd4Xjp7F3KX6VlLi/M0HDx5s/VngdhMYsYiY2DnwpIevmpiQbNzidprMtLaqnmaPzc1mJcvC+d13i5WXt8d4thv7bHUrDGCBYN6DCE8F4vdJ0h/fcNf3wYDeA5BoKQ5eFCTBb1p8qV7Z9t5RyhKZ4SDgBURk3fyOLXavPeLEf90gwn/nUZMmjc1y0fXIXz9kGeG3b3IbcE60lL1XWkji1GsBfFDtRZ3+fPhJHHVsudxrM/zPYzJiE15ykTg9EHAh+vWKf7vj9KJjH7AHLTG8ZW03EMiSquMSu4M3L8h+WveaONtn9eGhp1cH/aU5TQJ6Lzj1oMI5inYDCZrCdQMz77jkgcCMKdIKdxPKXEJYvQLjHrvGHlQd7cfoXkTw730wgs8ESHirWy8k5+fnga/tymuDA31jn/RagN4CtAKI8J3AJ13/tG32FnS3uc7CbKAEqWmpaRbYmA1xdIwBUeagUUSrKpTau6dlZNm42UwZM7X19frbG5PccXfz1BgwwZdHztZ1l55l8+qdT7+zVz2z4F6tWbPWNmx6vTA3qeLxfWb1bccXY+YKbPIEA4DzkBBsIENtk2deEegzxwhqmI8EewTzrGtoIpjTBAwc68bNm4wyhWsaiT2E1Mx/AilzG7LkV6VRRZjLBP1UevkMjnPNujUqOVRq2U4enHvynxwwD3n6MXO4CgnpMl0E6+vxb7qKd0LXFfZz3W3hRr2pfM1RKSY8s9H2zk1btmjxw+66ZI5zSNr3g2hY7RD1E7/80Zxk9u3ea5UG1g725pevclXCF35xgSXnyrUiaUHXa64N5/jSPf/jFxzMsWNBxIiTnGAWShDN9/r06q3SklIdPnTYqCd0R6YZ7OeffdaduITShkuTgbko51BljbWwsMYeEwv6xiYbY96y2jeV88Yf/J8qLhUIPgcajO9o7YxiWmysmptTdLRZgf5/QIT5+TtNhHHOA6Maa3ZnMU+L9ZuiCsZ1g87Ed3L8S5YtNfvP6tpqZQ3KsvuKO1lXjy798ssqG7fQfydPmqTBAwcbhRhmRGhYiIqKCix+io6J0tMf/M3uwY2n/dqqNOgqqPgBxrds2WqOh/vz9+vEOXOsWrZ3916LETMzMo0ZAC2M2G7u3NN1/KSJKquo0M+rVum4CRP07//8hxSkDpUd1NcPBE1Bi6XT/jFXi8/wi540/8eLrYpPNQ0gvG/PPnNdmzp5inXcbuts06JvF9me43sTXH3NNdZNG9tikl4E7MwHAvKPbwjKsfXSfavv10XnX6SkhCTbJ5cs/s56rEDlY0wu+vprGxe/u+UWS8Sl9epl68hTTz9ttCLWE3pFEHdcfsUVBhpJ1GE8QsVgzZo1Bhyx023vaNdJJ59sNGF+x+dx/2F5UElhz6biYCZEYaFKx8UtPk6rV6+2Kh16Q+vF1kavjd42tgC8Py7/0dYG9n+oS+h4qAIxPo3VY82V3X5ffrjMxhtzH5DEOQNQTOwfFW2JAeIuqhWMU2ILwATrpTmUBbbC1tOEFHPQINoDCLOWDvrAARJNsvDSQ7d0EXhYlifwvWVBs5NpddSNHuHh3SCC3/tMJ43TskcdpyMl+So7WGInyk1motmkCAszYVck6nPKlbgL1NbaAb8SEnBygyr/A+fB8U+yhZOHb8SCIC7CHIMcDcXQlpUFOw3tWUOWgL8PagI0mPADFB/YvbKwUrYuLCo0f+RNmzaafzZdl+GykV2luzIBXVNzmyZMm636mhptXLvOGrjVVVVaVQNeGkIXxLyU7gAlffr1tcnfM7WnOfEMSO9vfRny9u3V3/4VZB671YwckecGSC/escMGGJMwpVcfJaT00qbtuzXntHk68dQzFB4Vp8iYWHVQVk1KUj5i4pAQLfzmG40eN84oNsuX/6D6+loNGzJYE8eP177cXQrt6lC/Pr20b88edbW16szTTlZSQpxKiku0O3eXaqqrjAZDFYmOwVQfoDyF0O2bXhvWmbTdUCh2Ze0hoeqEr9nJdXUgwpwIAHYNDaptaFDvfv1V39KmemhxSSkad/xELfn+B/OLHjPKcRxX/LzSZXLKyqwEOGbMWJ18yikGIth0N23cYOX5nj1dU5rMwYN0MH+/WhtqtWn9Wg3JzrZNchdCwfZ242L27ZeujRvRo4wx/YWBiN17NSh7qIaOHqc1K3/WCy88r/vvu9dE9evXr7NOyYAT7E3POXueKo+UmXYE6hnN0PhLdYbKSxjZqchopWdmmaUqJWLoDIAIMuZUufr17WfgCK4hmYbMzAwLWBivTFgqG2R2NmzcoHHjx5mtG64aULEQAbJYU825/oabFB+fqNS03srOgQISYs4myYlJ5jTCpsJigL3cqpUrrbQLrclrkMyTHE5ue7ttzMxHdC90B3dJBAfUCaBw1GCOcHxDhg6zShyBCr/z85u5DP+VSkQIpajAKg4nLNxq+N6CwgKtW79WxUX5ioqKUM/kBH0y1wlPA5Oio70GABVBoAqImIa1Y7kTECamuidqipPca4gffAAc0EouiTzL1hTWCTZS6Cn/eMA1rkNQ7XsOjC52qsvbn7ncxOcc79a3H7ffjb3yMatIkLn+57mfumZzVQGICJakbp0Fb+BYyK57QOLBkA+kycb7f3vxsAdPgdvSO1mu9NANInzFxNumBll/b4+6OdV1nvNdrskAX1L9gT5Ocipln9n3IMJdbCkpn3JKcN08iAgqN88EWnLfkdpABCCJwMyfm9eDX3CvFP60/1hn2+q1Ghy7f48XlvvjB0TcJr2fPl+X5LsvfD/L8bbJGgMe+PtgAGValkYd7ckBiDCEQnfBoFQTSBAmXLle3hZ35oOfWoIDehD7FA2wKIeSpCALx71lY2TvoqJOs6zSw8XWeZe97B/v+4P25SpusLupd9y82tZ4xtYnXzo63nXX3KnX3qX3tvTI/bfqsTku6LrirfNMv0NiiWafaCBwqiNrB6WKTCXCSkSJOEg11DVYRfFY1x4oHXbfqFgG+yXCaL93sn7Qg4KEAskLKAmcg9dRTJ48WatWrdLgQYMsgCW44z1YcXpu89p1a1VRfcT2KBJuBDAZLzt1csTzT5mG7/rrndg5nGEXxO3/nOFAxMa7ohQbFaPfL3Dz7F/P36LNW7co9K1ztG7C47YHdm1xVl2AiIa74rpND/6c8qxVfTvRJMbGW/KFNejZi/+iC585Tx+fQ3dC6d4df9D2nTs08hNnbz7qo37WrPPPtwclED8vA/H/yMvG270mE8va2Cu1l3qn9bLgiorPnl25ti5DiSWQ5nr99NNPFlixfhIfAOTMQbKj0wIrAmISNQRSVB4AMccCAY7dejUEmgjug/XXwQY/Lc2CRT6Hf3tat2W2seAO+m8Z7RQg5+OTIJPrO5HzvHfWsb5d0dHWEBQaLMfNus6+QnBKAE3Vgcx16aFSAxdjRo9VQ2O91qxfYwEo1wPnKYASbmDs2/UNtdq9e5ft761tzQYc586da/eFxFJCfKIOHSrT4MHZpu+BRkO8M3rMaKP1RIThkhZp1QR0HzyoYN9++x3as2+vHnrkEQ3MztZ5F1ygTz/7TNu2b9G6B345usbgRvb2ufpizuc645sz7P5R8fn41sB0A+nVlpdtb511wkwt/2m58osKTEDuwfMll15q14KxT0xJ9YnKC0k6b87CveO500+dq51bdth6cf5555neEv0A44Ig3LuwASSoSEbHRNt9/fCjj6zaRNf3VT+tsHt2/Q032H7JtSYJSHfwJUuWWGXqzHnzNH3GdAMW0LEB8QASKvbEAxz7ylWrjG4GwOMvDXsZN+yAVByNVZCWZqDRUaSdNACmBtW1SRMnWjM+wClObMxxQDPJVu4f6xauVvyfcchYYR755CFzhGvFWsG9ZIyhy+IYzMX/+xrHAAAgAElEQVQQapL1cnO9ImD1uPHqYmmj1wXVCPsZPEJefuR3pJzdoksLeDrlKiSwgmy34K/ROKjOP5lJwU/f4Tqtd2/1GzxCe7aut+w3j+6uijSmamtVNQ17TMDqKhZMQF8t4KYTuLz9uevw9LcFz9kJeGcDaEUxERHqnZraXaZtacFFKMRABBMb/1z7vMBxAVDhPZfJKBMQ8n/KfEysjZs2mMiFbD43M6RHqImv4bXSFbr/4BzzBqZSwEJ/pKzcsmAETu2d7eZ0QUMR0OPkqZOtDI5DAkENaL+xoc5EL7c9dqLOnfW4mlo6tXi1280fvG6pqstKlZoUr4GZ6bZI4AzVq29/hUTGqqKmSZUNLbri2puUPXyU8g4UKlZdrltwQrzCo6KUX1SoH39eof35B+zaUYk44/TTtA8eX0WZYqMi1adXqgl6IsN6qKO5QW0tjXYuDBhoS1QiuiibY4WH7SiCtHBcJJxdLq+BugRXsyM0wrqMOwTaYXxA/jJpobagm4iIiVUzLl99+mnVmrW65oYbTRA4fMRITZ001TpcFhQWWbZj6vTpVvWJSUi0TAuLLRNo757dqq2pUiITq6vDKialxYWKDu+h/Xv3WBaOCcAkZYzBE6ZJ4Np1G3TnXfdo9ISJWv7Dj9p3oECDsofp+KnTVFxYqG+//UZDhmRbhiBEnWZBmtYzWaUlRdYjo3evFB0uLbFAuGdyojpaWwxIALa43vWtHeqfkanCwiKrPoDRob6RLSHzCK2JecO9R7zt/JdDjXLVr28f27AoabKAACJweyAzQdBOFQp6BD+nTpthnzs4e6ji4pPM/z4/v9DK9GSIWBDIMpK1oxwJcPFBNRulNYJDUBlk9bhfVnWrqzVBOvOPIKK+sdFACcfMNWEToBJBtYl5wsbIosfGCWUEUTVZKDQRlLi379pp3X2Zx4z9HTu3acP6tYqPjzEnnG+mUYE7xq3HB6k+bgsSzstuCjEQcfWdZ2ng2y5SeGhb0GeTYIbY7pieDDfkXm7rD51F0Uowt1+932X3AREtK6L0u//82hIMjGErzba1660HvtSjH95paxZVI8RoLIEcf5/efdW3b7q2b92oDw67zKqBBg8MfLXAnwNUI09d8lQmXsvvj+YH3OcETksnnevM7n1PhHuXBs5MVEw8tclXJ4IMfn1qbDcoml3tricgAhGy73w9Qyvs9x5MrA6aV8zNDaymgoqOgbn/cZLyYM4AAcdO/O6DtbPulcoDEEHBxovXOT9PV/JJe57zwCq4RoAIHoAdf2w05ONBBQIQgd1tyfvBBwNQ/uDtdjxyTJJOciWhsUvd73jPjPs/0vtP3q7dKxyX6slvbraqMQEN6z7AwtZ/qJjt7Xri9Xt1341PKCouSvvzDuhfn83Vb877Vu985qg51/7qJ8uQM3fgMFNZeP6l23Tx+XdbhvLV14PrEJqjW27+ldFm3rn2K539lxMt82uVCCqHmQN16HCZbeQEQARhUImwfWXTP5B3wOgg3qyBLDmAwdOIfX8H6AV+L2YuQuEArECTIFihAsEaTvaQB3s21AcejG0+j72RAIQgwgSc4aGW5WQ9YI3yVB80YOn90nXhRW4QGoiguVy29Poo16jL3z/fffrRW8/UTyt+NnYWjjGsA1iOLnl+8dFeIkHF4LQHXba5/03vWTBLQATQIcBdv2G9/nVSUJkLKlojL88xG1vWS0wpPng4yCi7YW6Cah6x6fUae/o8C/wJjFKS0BxAww23PQ7OPXx6b8HJMUID4n56XjkccoJIvgtaE1oKWA5cI0/J5t+eeuZpK6yzXGPuEedjtLi4OIuJOC/WZMAKa4/dP1ybSMqGHq00HJvkPJYm4gM0T2mCKn24tNSaunLsrMl5+/fb3mEOfH17m76TPwTArGdLli22nkzYzPv1zmsNoS9RiT9wIM/E1YCK1NSU7gx+OLq38EhVVFSa8UVmZpaNHwxB4OiToe/bu69yd+UarZA1FF796WecaU1QX371Fe3YtcvAD+yMRd98o49/48CnPY6pDF/47wsN8A4ZnC3s3Ftb2rTgtAXda82a0tXatGGjfTeJW2yIub4kgSdPmWLn9s4772js2LECTJtLVEuLzj77bNMSrV271hJ3w7KHqpHeVXX1wtWK9/Mw0XvPni5ODHUW8zAEMMiBTs2cBYRQ7cQS9sTZs22csycSdzJ+P/jwQ+uJxBjiOWzV2ZuphjD3sC7mM0le8v8fli9XcWmJrTUkEklgY/hD1YEAnXtIwzn6rZCkpcqyaeNG66OBlpb4B9oc44sYiDGFwQprAFUctFGMkdxdu2yMMh5INPPv008/XWNHj3FgAV1wp7PUBShQ+eN8zfUtqIpZZcJiHR5Hqw+Mc97vP8cqd4/eNL+LLAjIhQcXlaCcScAFM5u4ZoL/KpsolHM4CRYiFkQTYjY1W5aUoIsbw+u8u05sQrz2FxUoITmpmx7FZ/s+EEx0yrDnX3mp7r/lTrtIXAhOwkQoVdVWiaDVNiVDX+2AU8/roJiA5GnSQQMTvp8BwXNcdGxLcQFC4MoNq62rMfHL2HFj7WYySahAULa79PfOfWLevCG67IwSbdlIX4wWrfzpZ50460QTTtPYJCEpXt8v/17XXHe1tmzbYmUq7PFgwPz1rfv03AP/MvoVmo1dudh1HdZ3axyIePJ3q3TkcLH6pCZbX4gD+/PMJrShpU1R8cmqbmhVc2eYTp13rsZPmqY9eftVtGuXLRwjR4+2TsLQmbAIW7t+g4GXk08+SRvXr9OKn5ZrzqyZ6tHZYSCirrpaxQUHFBcZqriYyG5wOHjQQBPRdba1WYXHqj1WEgt3GpeAtgTYBES0hYSpzUQ2KCTAEyFG48L6FyARGhGhWFrE19Vb3wzAxPkXXqxF335rAfKU46do185d2rN3n06YOVvjJ05U7u69yqZbbEOjVSVMtNzSrN27dto1mTVzhlGOBg/MUo+udutszCIBLem7776zRYu+HIVFJUpKTrH+HVNnzNSgIcP0+IKnrZHhFVddY02oXJkZYBqugVmZaqyvUUszoKpcifGx6mxr0U/LlyksNER1tdVKhibXAwTebiD4YGWVJkyeonVrN2jq1Gnq06efdufuNQoDlRZP42MyNzbWmz0k/GIa4eAwAQ9zwvjjrBIWFRNlVTFKn2wEOLpQwmf8QWNqa4N/G24AqamlVVMmT9WJs+ZY0yrG9JdffmmL28Xz57uuq6mptgB5+hKiS2umR5NFy7S0qq0ZzYFrXsS8pNEdFRXKo5SAoTNhRRka5qqRzHneyyJjGafKag0fOcr1HKmu0ndLl9n4Q+fRp18fvfvu26ooP6y0tJ7q36+P/pYW+DASZPusO4M/CEA3/tktTa4XtdR8z3WWBRv87td6MHAfCpkRgIkK6Yqoi9XW0WllaOh3Z55+hn5ZtVIvPuQbGxwV9t710ZV6Lu2fR2k1ARj4/atX2TUiq8Ja5dev9P4D9Mvxz2jh34OD+d9KgxcCHHP8BiL4XP9a/5MgG02ED3p4TxAgASSW1Z+sB+KcMmHB8kAQSPwGcPB0qABM1Ie5imzc6gZ3YMHzL+S4rDFAgiAdHrqvTPiOvwYiOD6vtfA9L8AyVEugHPmqiT92f5/I/s+4V3r66aPAw4OIY7Uivvle8Fx+Vma3aH1pEO153QZidm9x65+jutINIjxgI+b82oOIoPQRO08K3JConAwLc4IJDyL+suw2c1hhU4TK6imtVHjZRJ//j2sWesMlX1vAZxaw7W169wsHUOafvdBA9J///qGuu+IMAwVvv+d0J7+69CGjI1XW1OjDtiW6LvUioyq9Md4Ft9duvtQSAbiKkVCADkigj/MZQdjh8nKrDDJvLRsfUJdINDD3cKhhM+a4yFYzP1kvzMO9v9NbwWcmUCPrSQLOm49Av2Fd803xoBgZrSkz0zKXvI59ENcX3NTIcFp/iKJCXflqvma3/6jf3nODZs2YpYamem3fsV1/meiqLEELB4XkdHXrD6bf/Y5RoghizUkGzZykrSsD27BAxzI2x90/XLhwDOMx9uElZjG6+J037f81H7vBPOOVKZoyZYqeu9SV5M5+7Az9+te/tvNC+/XU9Y5CVYKDQfCITXUD99I7/qDW5lajK5F97d+nn2W1oTJB2yDpkZiQZPujRUI9MGVxYlOfKDWBeWamBbHEDuwvBEUGRIMgi99hwGIalpAQu6YARbs3DQ1BQ1Yoy9jIJxiIYE3mQQxDlYmxScAHYABAGHAwpyZXlTBKkyXvXPdpxoElbBPidbj0oBQeatUU38SX92/cuFGh4aHq1SvN6FiMy83bNpvGIS4Oel2XOQShAaQbcWhYD7N4JakEfTekB2yPMDve/0fXe4BnVZ///+/sQEISstl7hz0FCogMcSCIAmpFRWy12jrqbu1X22ptq61araNaFfdAQUBRUUG2zDADYWRC9t7zd73ucz4h5X/9D1euhOc5z3nO+cz7fd/v+31zXSS4obZ1iozW7t17LXo2ftwE7fxpl9GRunbzjFjoTACuiRMmWoK5Ua+CQzR9+gytXb/OEqqJ3qNchJP1tVvbUdJcNLNMWvr1Umtv6HtvrvC1pP39Ia36qN55511LDl507SJt3rrF9sjZs2fbGk5uIeOb/qRq9rfffGNRJ6Ly9BN98fnnn5sxf8W8y7Xgsiu1b/ceXTR5sj0rTgPaFm8+4JyoAsYztMS3V75tjmau9eGHH5o0K7VG2E8HDBxo7YqtUlNbY7aPUxRlnneK6mTzg74i0gFI2PXTLptzjA3GUXZujjmE2f+Rp2bvjuwUafK9RDFwzpKYz2eNTVBTow4hYUY/Mip3bZ05I8tKy2zNYNzwXQlx8eZgc0X8GKfOkY4gA+0C9ZExa7mRYWE2zihax3mmxuSPSdYkomrMI48l4lFAkdJljBrtDpsDGz0uTgH3L7usFS87i5KLABAicaFPEkqhWkDhoNMNoRAm5uEjIw2FEeKzIjuJXRSMlGmtNxGYTOERHZVbkGcTxRZTEp5J/MjJsWuRIMrCSwIJ4IQFk/OY7HTQst+gncjhuflWPstq5SW3mFents7Ca9yfk4oF9VHN0wMXxaqtrrKk4uLSYjOqMIRAeybL1iHc+K2HjxzTEy8Nte/45M04rf50lWI7x2jY0BQFBwTp8ssus0Sa7Tu360zmaUV3jtLESROtEvL7H3yghQuu0l2PXG2f/8uDbxiXjkranaJidOcfnrXX//jr5YqNilBddbkCWxosSoCH2pREausVFBah2iapOShME6dM15ARo62uRGBdnS3y85d5GyJHfk6AUg8esmS03Nwcbfr+e02dfJHmXDJTWWdOacOX6xUaFKQuCXGqKM5XXOco8wIRdQAM4KVDOg4KE+oPLGkkVBONCCGsSt4DFKbAQJXXIOHa6lUnpBo4SlnBQbZBkvMSgApJRaUiSM7t1Ut7KZI2ebIy0J1ubFJ8TLwVG+rZq7diExJVVlGl0A4dNWRoinnzkMFjoqUfT1P68eMqyDurMaNHGcWqa5ckFRfmG/3q4KGDmjL5IqUeSLWCUhi6+w6k6q7f3GO5LAEhoVqw+Dp9+skqTZg4WSdPnbHEdLwy5KxwlBUXKu3YYcsTCA0h/yNIp9OPq6mxzgBFaUmRT/HCixRqC2JeaanGjJ+g4KBQxcUlWLQg9cAh89iweAcHebKvKMB0795VU6dOVu7ZHEtYO3c218s+N05rhbr16GYbG2FT1iaUmlgwGIMLFi7S6dMZ2rlrt8kJow1/1fyFio2Jt0qSTFg0pHnuoUOG2GbkClPBg2Tccz0iEQAJ40sGB6msuMg2FxZXC+Ej+xYbZxsI840oBNE4vo9FlnnFHDVeJ6FMClvVe97a3Xv36It1643GRyL8zp92qqysRK0tTTp48IAyM06pZ/eu2tBlhzdQnfepXdLzvlc9EDHG10IP85HG7wOoqSzl3nqtXpGXoPpg59sVEhGhjKxs43oW5OXZXEZJ4z9P+V4uZ4CD0529gaGM0ewL/nCte++91Tb0527zwcdWaXCM1D9a/18Q4aImfBDQwI+LNLiEYgxwbJrzirHnwQBAgvwIF8nwcwUAEZB6njn5gNc+bo91z+ApKp6ncvn/3TBprv3lEqndb0AEBpsDElCgwrd6/HdARNnOaMXk+TQnByZc3gIgzz2nAxwAhakPq2mWlwQRfKD5fFTmAsDx4qw7dVeGh74AERwABpe7sVRedNnVzQBIXLfVe60t0sP4cLko/ltmxLqoCOPGgQiXs0Gf+u315OcrjL9udiLevOZm/fkVT0Xo7qVr9fyHfjKI6rT86q9srr3zxZV+q6Zo8ZV/MeP/tZUk57jyyC7U1F/Lb1mu8qoqrWr53orkLZ+1yCLWzBfLf2jFqxliBhjziDonDGve47uSu3a1vZL8DEAETje8iCThEjFh7Wf/RNSBjZtIhEv8tqrSyKv7FGHWX4wB9mrOZa6axzMm2upfcB6RRYtIVFXp0QQPkb5zizS+1Utyz/ORPCCC4+3gT1T+Wo5OnjphBiw0l1/+2xvoTkGLHARyUxhbSPJypP7PoD8P4hc8Nd+qQP/zvue9PvjrXVaUz4quNTbqm7ffsNcBEtd9udg8ub9e4KosSs99+qyWLF6sr778Uu+++66Ob/hAuUxq387s/ve+VqSM/XV4ynCNHjlKG77cYFTXPj17q6bKM+ygKeEoIZkeh0d0TLRJ17ukatofJwz5NKwJPDv3h3EF/YcDAxnxCDzEGK3YRPSJk/00ycumJnuNfqAvAUDYJlaoNyjIbAwGBJ57Vw+C9/6H2uQn3FvklLw8RAEo/EU7lZYq9dgRT9ufe/PBDJL7KBWSD8JYYF3fn7rPPN9EmPCm89qQIYMtmfqAnxNB5OH06ZM6k3Fa8+Z50Tie54nXPBuF45dX3qKw0A6mStjQ1KCConzt27/PnDhJCUkGIFCtIp+AMQjdbunS60zJKTE5WfsPHtTe/RSHDdGPWzbp6yfWn8+N830EV6+92voC6d3P7/cVLIKlfQF79OW6L63o6LAhQ/XzZTfq088/s3wIlxMANY32oJAh9CQM/RkzZtheiF1DX27cuNGuf+XlVyipc7x+2rHTpFSJBNAnUMSYIxj0o0aPMhUzIi30GQyCUydPae3atZo+bZqGDR5ibYScPHOV94kA8VlsXJzbRA6w0VCkQpoce5a8zdSDqVaPg7GE5DP0JqsvERur/gMHWB99/8MPBtAZFx9GeQUop6TNNId4ytBhKikotBwIbG0oVkTpeE6KOUL7Zo/mmR0IQLiA/scexklPBMfSEIJDDHjxLNCjGK+N7Ou+Pc/Y5/mZB4YFoGs2esqNHNwrB2OTc2lHnBMB91w/p5WOZHGzKnXh4XbDID46ivAthjBSky6piAZxNApu1FVtRIli/PTZKj6Xo8Kz3kOg6FLb2GDJHZxHQzkQwYQYP368cczocBri4b+6PAK3s7j4ub+Dv+nH/2+Xvnz9JdNrxksLzYLOI3mXBhwxYoTdY8cOYZaYXViQZ95h+H0YyGPHj/PVM1qMpjJ4yDAFBAbrq6++1j33P2wTnwIoyf0HqLG4VCGWLLvNZL+OpR1RXEKsSYMyIfv07W1hstMnTyksOMTk3UBxUE/q6hv10ofejvjQ8qWKjemkTh3D1DEsSMUFeZYcjke6CTXVkHC1BIYouEOEuvXqq4TkruYZC2lptZySq5efl4bJz27R6cxMUw9KTz9hnp57f/MbHTmYqg/fe1fjxozWrIsv1scfvKeEGLSuWy3SQMgKZSbAAhQmqB8ACCRivcUuyArQEZ0CmOIBDmRDxJA0tRF0sD2aCB49FKs6x8WqAW3s8goLZZ46fUYLr15kiesg3R1btlkyJNK0dQ1Nqm1o1rgJkxQTF2/5KGzKhNmpoF1eVmIGfmJcnDqEh9r9mWxhpygr7sMYpH0ZO/A14bxP/dl07Ttw0PIWfjZjplIPH1NgcIgKCottYyfhzipS1tSotqbKKEvpacd09MhBAw+XzpmlIJ/mxPdDy0OBCnnUkPAw7dy/Tz+bcbFSho3QunVfqrCwWKNHjVNMTKyys3JtsxoxYrhOnz6lzKwzGjEixdSQcnKzLJn97kc9asDfHntRXbp1sXwIFhM2EiQDExITbKLGxiUoOhqZvgylnzytuZfOU2BgiJoaWqwaKUCKRYy5iToFh9W08HMlmEPQHSg8B+eR9/BKVZLUXV1l84zNDloSntLlpT5hno3kV6XmVb2wWipjAm1wFhM8Tuu/+lJvvv22unbvprlz52rbjm0qKSlSUmK8cnKydOZ0uhLiOmt9qO+Odx5vZyT7RuuffCDxWGurfvWLJUbXwpmAAYYxRGLfq+Uer3557A22OVH0CYWuqooKGxf/nekBjTag4IxNjFDnNYfX/u0iqwDuaHOv/NpPxH5Fik+S4jtKaa5+g7tPlh137w4IsARhX7YHDW6Zav8a9+TsUT4L6PCnLpKmHICID/svsaRrjpSiI96zOPvVRTP8SMiGmPMgAmqJozS5ZFYHIpyErTPkSbo2EAEAcIDO1e/0mToZKR4A6F2V6Rn30Q+rqXM7EEFbYOA7+Va/XQARRD+gabl8FKdG9bpWqPl2P8Pdb6O41UUq3uoPAL7HRUbcfTl6GH3n8iyO+O7LXt3PR0awY4laPM8HvfZ7+Bd/8qWqm/T3N+forsWfGRhmjlXXVev1z+bZeUvmfqKPvvY83Atnf6LPv/X+Pv9wrhO4Cf9Bk3q3RZ1unD7fU762qF2YrX9o8qPUxP4HoACgczC3wzp0sOg6SY7QZgA5RBLZiPFOc4/MZ+r3YDSwzpnXr6bG6r88nPsHb+3o9WTbvMdoxKCEEoG3Fw8k6wI1aLgen2tobNDDsY/aZwERz7buV2rZKE2J8QaW668n9Y7i1Vm7fvuNSp6dae99lOEBhaDeXseskBdZdDk6AInUZ/63noejx13eaZ4pRX30jF8XxY01//Qbzl1vRgye1EsuucQM+D+cfLxtfkxc4EUv7vjgsNatW6dP3/MNTB9EjH1zooYOGWpRB2pjsK98t3GjBvQbYPKjTdSkiI5W/rl8ixY0t3geX+icGFBEazDyMb7xqOOYYd1kX8HLCoCgb5wjhb0OEIERxuFsIEdX4jXONe+0L93r+ofX7XN4bUM8OUwXdeBvDgdEjMLU0OAp4/g1r9hv+f+JM6fsHjHuMNwwfimMyLqPzYPaEkY2ioN9+/Yx+XOUEIlmWf5oYKt27dppReViY/F+N+vgwVRTk6QvkFNd+e35nIRls5YqOamrhg1LMVnSn/bsNI86nvCUoSnm/U8/ka4d27dbdOBXd96lffv266uvN5jIysEjR8yxiPrW3n27tfPF86HZJX9farknudk5Nhc2ferlG9Uf9jwUj656WBVl1LMo1tjRY7TomkWqqKrWoSOH7V7tszk5uvzyy7Vp0yajpy27cZnZK5aD0qGjJZxzLvQejjWfrLIoOiDg9JkzRmNHcRQDOKYztOF4T95UAaZqhJH+9ttva9myZVp41QIbF+ybtDE2CPsTOSKMK16HsQNgYs4BVDiH+k4OdCAZz55P8rejHANqe/fta1E9FK5gswAkiGJw3rCUYdbn1I3pGBJmdq5nj5fbmAG4GECIT9DBgwd92hGlvrycSNYUgDLnsd5gC+PIYE5wMO6ZJ3hBOB/bHJCL/c/z8ZrLicCBaMDBlyzG4WH5O2ZfRCrgkVuvaqXhXTKl0Yji4sy7z8J09uw5S/YkQcxNIpfzgCHnNmY+z5dHd47VyIumKz/rtGorSq1IXVBosBmgTDIOPg+f0DUGD8iA53UakQn126eIQDhtQ991tsjf4YlE81J9k9594W8WPj5zJkOzZs2yZCAQE5OLpBeqMsfHRhuIQDmJybNn3x4tuuYaM4YpVAYXfPyEidq2bad69e5rRimDGGnP7dt2av6VV9q9xffuSQU7rV/zmfYf2Kv6ejwQpSJHgw0iNCjEtHvLS0pNLSQqMkq/f54aEI74LP3p10/osX95ntCXf/8rM2rxKJPvgLwsNSgCKD4THKLK6lpLgo2JiFKfvv106MgRlZZX6polSzTjMqrseMfvHvnEJnhcTIyKCKfHxemiCRNUX1tjUYm0w6lq9RWmGFQUmoOqUw/HMRk+Yp0n39rSbCpPocFBVlODSEQjUp7IhrmEmqBAi0AQocILR0SC8BtG5ZGjx4yeA22MBYR8EzSSz2Zl24DFu96pc5yaFaxL5sxVcrceWvXZ59b+hOGaqaUQHKS4ztEKDwlWY0OdeRk7dYoxGgIDFrCBR5qDxEXUDTC4SUDv23+AMnNyFRLeUdNmzFTvPv21atUqzZk9R/Fx8erWtYvRYVCtys48Y/Sl4CCpW5cke23TD98p2ENUVhMDsInH4iwSsGFhmjPnUn3/3SaFhXW04jpUqo2LTdDevfss2lFUVKC042hEy2pDNDZ6uSckR+M9ZxEKDEbvWxaVwFMJr/jehzwv0MYN71p040T6KeNXU5GjX7+B6t61ly6aNMXmxcn0dAuLwgfGw2CTPSTEFkH6ISsz06J8JF9zflSnSMvxgAuLF4P3Xi/1s2z50qlS7Z2lZhR5ClzI+HrhTX7Y5KEUsrlCqdi6fbuOp6cbcCSETBEuOLbkl9Q31Ki6skL/afAjBHiOnVHsjG3fuM/3QcTQVq8Awt1/eNLWB0KneC5Z7D5o9RK0fzf0fgtBmxpFU7NFCKspBFRVqVc7+e5rbEkXhXDedX+5uOvs9dZXL9zcrnbFhdWY2+czOL8FNmQ7W9JuxnnDL1Rlai93CoXJARAXwuez/v1NGeVtqnf5YQiABKBg1Ebyadp56eOl12fd2gY0nLoRhjrnUyXYyWq6tcB5mh2XfXDece+t9nkL7t58Qz3jmnYggojEuEnSCj+hol2UYOk9H7R5pLmkk2wFRLylmy0a4ioWf3YH/yQAACAASURBVL3HR03Yn1wDJ5YDBoAXx1riXvgBVLjXXPVsln8DEXSu65St0t0++DUQwbFBd173nF8okwq/vhS1eXwDbd5RbwGD7L0vvWgxx+XT3zPgvPZ7cjhcBzqeFh3txOZ7nweO/mOt+M91VtOHXDoX7ocWSz4EeYTQNNGDp74FRj4KRygoYYS6ucW+y2H5VCUl9hsjmDn6aBjJCefzip4f+Hebl0RtARsYBufy82xj53pQK0ZBmczKMkOD/er/XnzCLjEqZ7/9BkRwACS27fEy73ePu1ZRGqHXHy8xo6XsH17kxoCE37w39fcmy9urPUQw8bkxxjDYfLFvHJKQ75rPdYmbH65P+eoc6ZbI5Ta3KTJG1OQf+X7ytN+uDkQ4OVkXxWoad6N5Yq+44grbWwEMgwYOsjyx7MxsswGwW9AiZy909gXOUTzzUIvNEKypMRDBtUjMZg1l3WFtoao2Tjbn7TcDv7nZlHSICriog9E8fcoRhhR9QLtj5LHPYcsYZaodZQm2B/QPU2LCK9wORLDmOiVMvoe+w1HmpDaLqsqtzbh/olB8j8f+aNSUyZPNsVdQkG/n9+7dy/YtDEu8xdCtC4sLjGY7e/YsM3C7duti+wGgg7HEXo69Q9vhxMJJBo0WkJx2Ik35hXlWqBBHXO+evU1JEU89z7BkyRKjwm7Y8LUJ1TzU/ZG2+TXzvUtVXFKo+MQ4ffcvP9+M9KfXH7Qq69+87wHNP734vMnKfrFmjUWLSN7GsUvNg2uuucaUnrA1tmzZYhG7H77/wVSnsDeReXdSpORAEBmgBhd9STtST2HVxx/r0rlzTaYWQx11QsQBiFDR3rBhRo4Yobyz58ye3fDlVxbNv+666zxDWzKQyP6Ksc11AR+MDcvziYhQXn6+ATsK4bHP0v/MVU8JjOTxOgMtUJdYj4zJEx1l+9o3335jjj9yKKBJ4SCEokR0IxJJ+fJKHT18xO6B+4H+j2MCuxkAA8AwlVK/loM5Gf08HQdMGdNlFPlr8OrBMVfoexqW+2dsGTslLMywAK9ROoFnhepmdCxkZTt1svu0+iXNzXZuwP/dcY3RmdonVBC2ssp65eXKysw2njYSqE4/mQtwUxwuMZqLMbmc+sTAkeMV2NKokoKztoDj7nY8a8c3dFJoJl1nqDnIjBgQ1C0PntcLbnNB/d13hblN8IkmffjyCxZCxltwxx13GNhxFRXfeustRXXubNyxTRu+UHxysvoOGWHa9jFRHVWcl21JphhQyLwOHjxUxaUV6tazj2oqKrT+yw1WWfq+xzyPWn3pLyyhJiPrjNLSjppcGuHf5KREZWdmKfN0ppITkjT7klm67Aa3+/JJQIRbXT0r6vuPXjf++JatP1qtgmSSa6jaW1VldSVIhKPQHJ6mZ/47QY/ecVQNTc2KiumswcOGKzcvX/c+fJme/OMX5slHraKirEzPvexFcrauL9aJtGNKTojTkdS9Sk6Kt40KHjs0Jmxl+JE9unYxY4zIBK81NzaY4UjUgnYDPLQAAv1CI57HxItAkATExslEoI8Z5ESW4FNS9p2NjrwLqmdbnc6AIHXp0UsZOec0OGWEBgwaqqNpx81gxvgNDw0x2dX4mCiTWS0vKTFaQGJyD6PUsfDhjWfx3L59m40nIktESwYNHWaRjvKqaqWfOqM5l85T1249tX7delNjQBca7eryoiIVFOQpKjJCnSI76vvvvtXpU+kaOnigcrMzTbkJWVTyJ6B1tQa0qKy20iq/jhs7QevXbdCsWZdq3NiJOnHipEpLyq2SLnShVrWof/++Kisv1qZN3ys3N8uS9Tp1jLTIAMCBhHwWm0f/3K1tsT2v+dku80xOKkfaurlVPbr1Mnk4Ik7MtZ69ehmflw3MyQMydki0Yj7hjWRzZCyFBgUa+MI4wRP30uqVbVKpRX/JUiSqJCGhthmwyODNMN12y49psURk7h+J4TOZGVYVnMhiYBAVXAt18uQJHTy4XxUVpQoLDbZEboDY+8l+gi8GopN85am7S/lPeJSm3y653Oa755H1qJLZWTn2jKwP3ahyGhJii+yIlBTbhEk2zM3Ottonfw/w6s+0UY0AEO1BxDXS/a8tFyXX2fifu9kvpuV74VFnKqqQimD8YPiwxDjfRftiahfmDrg1yAUHHVjiXpwB5T7johK+N7bbKA9ZGE1D0n4/tGEgwiVAUzE72ItguWiFizJcGHVwA4nEagcervGrzgE0OFzkwr0/I2Ozl4vR/n5d9CZZqno8whSV1vmauif90I6TXMWT7apPu+iDuy/ey8zwG8+BNTAJIKIYq9JfG6dceh4b+HkRV4aO1tpAz+h1xep0nLADIKJOdy/7s54v9rlO611HndSKhU/p9c8v06+WbPS8r6xlvlfOS4pttmjfynXz2+bd5dPf90HEYv+1cZo5/UFTXPoRidtefqe6vJgZ0jU/zjXwAP3QpF0VYAYsxgJy0NCaiPKRC0Ze01ESTcNCDPwOGjjQDB8MQdZRQARzzLzbVsAyxJSl+D9/G+AI9Lj1GLKmssImHhVlUQgi2BgCcQnx2rd/v9ETMXQwAMi/euqJf4qoVeYery/mjvMSnQ/44y1/T7K2jJuq0Zqre+6hanWlPnzFT2b205pIb2kDEe/6YQUXMXIOZiepDJAA7/H+hWpm/tY9pWCaxo8bp+cuu0B5yVcTmz7LW/ecBDAgIuGK+9VQ12jUJ/j9qPKgVkVyelFBkRnwRC6xSaCXwh+njgY1rlgjWJvxwFskurbWbA3WHOgarDNEWcl9dLVFzDnqC4lgVyBM51TvnJoP9+jo3/SlOW4KCqyviEQAUhxNBGMLp6wpTjo512Cv0ViTODwqWbM6REbqbE6OGXWsxYyP8nrvPWecsjaTPNuzZw+ra4Q6F7Qrz/lDVfYiawMMzJ27diiv4Kw6RUWasZyZ5RWZJTLD9awqekxn7f5pjyIiOpmzpUN4R02dOk2Hbb0/o9lzZ1ktEfJUuiZ3tVpiFIjr2aOH9QHV1Pfs2au+/fvp4R5e9Avn0fhnpig6ppMioyK0+qlVuvz+y436S1Tmk5yPLYn/52/eoNmzZisoMNj2tkMHD6q+lgrR1eYJf+2119S5c5y+++57M36JphcVFNr3QkfjgO1A1XWef+rUqcYCoQ9p26ef/osBhKuumm9GOUWTj6efsIgE9Cscnpw7ZvRoq9FCzYXTJ08aHb5Hnz7KSE+3iAMiCSYBm5BgEXOqgTPXAKHMaSvCWl5mezT3wDVRoWRsFeblWZ4FtVFMHazVK3aMk4Foxd79+8whGhwSbOIOUKu69+hutKeD+w+orLDY6pZZ+gDO6tDQNmobz+yUxKzeiV8zinvEKWDgwq+DQ7tZEbykJAOErBO0nVNjwjnLmOU6OJuJ9iEpi71H5IGoD22KE9MJBvB3wGO/XGiRCC7u8h1A4yxODOKszByc1AoP985xEpDG2aN6nq8pT2dy005fnpsfO/ViVRTkWpVEEB8TBWDiVAswAkHUhCVZCBb/2iuq9uof/9a2CSCbt/yhq7yBCYggAuF4w34yZOqP31rHpAwfbqozFZVVKqusVlZOrnHgq0vyVVdTqZUr3zbZreHDUzR87ETzMmdnpJuO9+AhQ81QTezay559966fLPfiptud61HauC5FOWezFRbuycWiJzdxwnj9tGuntv64VYGtAUqMS9Tl8y5XcUGxlj9woXtSevrBf9qCQLn28A5h2rdvr3n9oV1BpSFBNSI8VNHRUZbw/IvHPC3z39+5wTzTT740Wf/661k1NrcqKDRcpWUVlpiNtvPwYcM09RKP5vLRa4cU06mT9vy0Q6HBrYqPjbEJyOI4bOgQ9ejWTadPnTTOfkhggFVppvgcqkwoMIFC8WQ0B0gxyQmqsmJ/XjKRyY02NFrFZdqKdoSHS9+jwkGRE6uL0auXKkpLdOZkuoES7pfaEZ0Tu6i0okZ5hcV64MGHVVBYZEoEDXU1qqupUlN9rVGqzuVmKyEhWfOuWKQT6actYZm2KikuMqnWiqoKC+Gnnzqp+MQkTZoyVXGJSdr4ww9WvXrFitsNKHVN7GILX+p+lBcydc2ihSbFe+L4MZUUFyonO1MTxo21yEfGmVMqLiq09mfxz83LVc9+PS3BceSI0dq//5DCQjvqZPoZi0gsuvpaA3FQymrrqjVq1AgDEVB7+I1aSIfQcOVm52rIsCEGprNzskwd47Gneuuxh9LNCMHAeeDR9oUJzoOIw6nRCmgNMm8HHioWDeh6LGB4O5y3gUQ3QCdAARDBfOwQHqa4mGir0M2m8uDzXtKoq7dw4oEDpiCDUQSYdt4vjBjnbcjKyLRNi2gZyezXLl1qCyTJev987h+WzxIbS4G+aqOHxXeO0b/PfXDemHeJsxj3GKrO8PaN7HtfWm7fhZ47lb+5b0K1Dzc/qaVHrlT33r1NWWPalKk6m5ujtCNHtGf3T6biRQIt3q6PWzyZSafgYqDFGclEOv61zLwq/w71qUy+HXvFZdLJeimtuJ23HtvU1UBwBpLL6XBT2okJ8Z2O5uPdwXnD2AEL99u/Rrfk8yDiJr2ln8tLVpjV9J27ghYEf94ma3q7PK1TByIchckZ7+43IALQ0BaFUFobAAFEYNw7Ssrv8/wCEK4mxnPS61M90HKDTqtZP7UV83pRd7V9ztFgXKI0QMIBFPcaClIcmXf1Pg/InOF5qh2IGOYPhCMYUl5DXzV3rNZor/R1lTTSa7j7xy3UM2941XnvWfYny2t76QNK5jnE5cDEOt25dKNCQpEqbvZFOBoUGdGpDUS8vdblQ3hNvWD2Z1r9rYtOeGhh6uTfamumTy/jJRcE8cfE9TvnG+jGeeDRmiieGmdzCDqTl9PXYg4WKJdZ2Zm6/Y0MbXp6ju2fzFv2QIwkNm3WSqcsCGAHDGDo8voNVZ5T6P5TvzYjgnnJxu2JM3hS5kQ7SDzFwMA4YR3+0x+8tcSpKgEkpo/z1pTNG/1288FRScwYPfbQBDM+P/yzDyIuAL4RKVWqftcfyPQlTX6hGpkDz66v6VbGPODZRQndOW5u+ngw7HFvclx7x3JTm0KmlnUs/2y+sk7naMK4CQYisDfCjQERbECC49ChQ2Z04nDCoKNtS0vLTHobY7qqsly9oLCYV7XKPLlQXDGQWBOtoFyjl8xMG2NgOfoSVjn1kGBSYEA5YEq7OxCBEYYdA5C06G9UlFf8K8yrtI27xKR7WVN9ih2fdYXnnCIUUXWiviSz8ux8J8ZaY5BHoyIhH/uJ5HnudXjKMJ05c9qLYkV731lYWKCc7CxTLYLV8eDG37WtKb8dc4clWv/ww/f2GtfhQHkz40yWjd2KiioNTxnpVb8+dVrTpk9XeESoTqQf16YffjAQQR4JoMskR3v0MCAOnen+Xt4cbYt6EtR8ZpIWXXu1RUL27N6tr/77lSc+wfG4dOv7y63GBxWrAXkUokUOmOjI9UuvM4fkyrfeMXtj6dKllo/Avjxm9BgdO3rU+gqnMZWu6RsAVdeevdRUU2P9gRRuTW21pk2fZpL0HSMjlZWTbWpdO3bttDWCZ8AJO27sWHUMo/ZMrOXeIbiAMM+ZrEwDkuTEeoVmA6ziNIY1gNGoQg0N5iQcPGSIycCSTwGwoMgfBXMvmTnTwAhHeWWFl4CdmWHOQCL8MDq4D/Istu3YbuN0+IgRNkZPp50wJwQgyqKVzbBAPOUvvhvnLcAAAMEB3Q2hBcvpqW+w6I6tJ3n5dg3GP1EkxjjjDToVieTYa5bg39Ji1yM32kvO9qReic4AnLALjbnk058CHrn1yjYQATBwgx7ExQVzcwjxhCg42KuCy0X5cqtGTcKY8Zc9aUg6BHRDZ9LYhJbgZOMFcDUnMBD4DA1gD1xZadELqjDScCRFmWHqo62wiEjlFhbpjsefOp+M1w5EvPrMn7V8+a3mtT9xIt28qaPHT7Acgq/WfqGmhjqVFJzToIH9LMGlTz8W6K7as3evegxIUeHZM7bgQ8W5afmtGj/1EuNbpx08ZB5/W0TI9l+92pLP+vbvo0GDB6qhsd6KlhGJICz69FN/UUCLNKj/IM2cPlPDhqQosqfvUfMLGL385L8NtWfmZGvkqNEWESGXYvbsS5R/LkenTqQpJ+u0GuuqLeEXGsrtf/LKyj5255eqqavXs2/M1s2L11hdiQZC6RFUP43QuHHj1a93X0Ph0ZGdtGfXT0o7clQ11RWKieqg4qJ8owGxAAwaOEAJ8XFG9dr642bFx8aqQ5gXnYDaxEKHB5tNrq65QS1hIUZrsn5Wq0nSYux16hRlSNqpYaEQwGJHMjubIiHnzDOn1CEE5YOOqq6tV35xmSZNna7Daek6cjxdL7z4shm8TPi8c7lmgBbk5Vptg5KifEXHxCtl5ERVVtcrxYq41BswSE09YIX2Fi9drGPHj1sC48TJk5VfVKys3LPa9OMW/erOu5VGXYyiMs2YNkPbt201o/P665Zafsw3X3+luXNmKToq0mhcDQ11VqsCYIEngbbIPput2fMuUWV1lTrHkDhZqq5deio8LEIxMXFqbQlQZHyC0dwyTqYZpengof0Kw/vY2mjKIeEhYZbwN3PWTAM+B1L3q7qm0haVwuJC/f35x3TvXU9YpWroTIzdmNg4W1xuufk2DRowTIGiPkWZtRWJmbcsX26eGDZUFlWMFfic0JiQu8QAQU2hExGXjlTFbbJnuumb83kQxx/fb3MREEE0wqJ4LiHbBxF4Ulh88PSQTM34Te7WzULzScmJevYfz+jw4UP6uNXn1DqA4Ko9M3idIe48updKrb0D9KsHrrN8JscHxlsMv5wo1ht9PcrVHxru1+jx481owkOH3F3/fn2Vl5urI4cPmsxrXt5ZvR7qFzNyuQk+JeY3b9yglnooLp5n+pXwdlSucOmKoT6IyGxHyeCLne/AgQYHItyztG3N7T7nqEvut3teZ4T6wGXQYGf0gj882pCTf3VVeB1goD4CPwADZ6xfmFztogROnYlzMeidrGqy7/mHDgWI4P8OTLjIQvxWUJSUMbWXgnW/8vRWW5G79uDF0aUcbcnVb+DeUt/yG9+1HUame1RnWDpjEizh/jYQQQPTFq7BY9pAhFI9kPXrpStNdhpj7pVVbhPAIHYZ414D/+q6b2y8Azb++/kCLb9qrTnCMEzIMfv0exd5aN+J7Ef+d4ddcR4A04e8NU5atGuObeKOysn6B3Cg4jxjl/wuvN+MMzzizCfU/xqbGsyIxNBhn2SPYy1lg2cfxJDFq8trFItiozdDpaBAiUkJ+kXLr/Xb9DsVHRPTxgDA6MBIMW14QHxcnM3JI88uNorbs6v9THnX7n5gaPqCTQYiFrx1lSnWQfHF4Lw60M8NceAZEEGXuD5y3UIEz0XhLhQacMF39777bjcnHZh213Lzw49ohD3tTbLlD99jURr2kLQjaeqR3NNkwmlXJKUHDR5sdDFAHM9/LO245aQQXWA9o+4S9saYMWONJZBFBWdbAz1lpiGDhxgthn2L8xxNEiMfpSN+nEMV7zUgAiPRrY385nMu58FFjZxtg91kdBDfswtIIerh6kBgR7nCcqzd0FrJnalBeMZfy4koAxKhj9QHtpqTFUcbvzEIsRugyjJ+oAITYcDeIt+xtrbGAMXpU6fM+P+o1FuMr4y8xChN27ZtNbsLRw338sxTnpPiumULVVBQpEEDhygrK8ecW0uWLtH+g3t19NgRAz39+/YX8rjkJowYPtzU/V597T+6t7svFAFd7uVpqm9sNAdfc0uj1v7HqwfSdjixC3+IPnvoGY0cMcqe/XhamuWzXHXVAh08kKqdO3YqKDBESxYvMYVHjF3nWSeXl89Y2QF5SqH0HapnLm+XvusY2UEdo6NUXlpiKl21qPM1N1neAuAPGjy0HsDbgL79TI2JfM3Tx45Zn8XExZqa0+o1a2xvgioPLQnbkPbn/wieMDbJiQCIoqJIH+/ds0f9evXSnFmzjfLNeIJSRi4EakxdunaxqAhRCUAkY8nqXfiJ1jxjsAKUfw56tJcT4xQUYX+4qCX9wHgjJ9KKXEZHmQ1Oni7UZ+hP5KEQIaPfLbGLvK38ArO9AQ1UIHdrE/OEyAyRMxycjGmux49LfWDf5joBv7v1KqsT4WpEmOxwS4uFM+gUdP2rqmpNP9h9mIHHBPIk85rbkj35IpAZr+H15oHRJh4zZZrJjZJs7aIRjjJBw/A3PxymKBMSYqiKDiInICA0TFW1dW3FfW67/xI799HfvKMVK25TnwEDqSan79et0+lTp9WdvAQK9aQdVfduXVRSlGe1Gwb2798me0VS8OatOzRq7Fij4nTv1UdzL7vSOjhl9Ln/GfNbN3bU+vXrNHBQfws5UfgkOTlRN918s37Y+K2Fz9evXafykjJTGxg+dLgmjp+oyvJKjZ/nFY7iePy+PyszK0d9+vfTzbcs1+Yff9T8+VdaePHooVSdSj+mqrJitTbVKTwkSOGhXmXu/DKvMiq0nb+9OlrLl25RbWOzJSkvumaxZs2aY7kDJJmhJ1xwLs+8H2s+X22qOTHRkTp8KFVTLpqoIYMGWcSjII+cjUgdPXRYSfEJllANlQnDGXAEiGhpabLqxI1BAaZVDRDA64A3hLoG+FhctU4GM32JkZuYEG/9Dx0K2hA1KvCQRHeOt3yFukYp51y+Bg0boa7deuhY2gkbWyRWTxg/VkUF+Qb+wsNCFNkpWucKKnTpvCtMoiyJZO3Kcn344QcWxbl28bW2qcQmxFtyN4Xv1m/4Wmkn0nXbL+4wAzcvN1/jx4zzcj5IIqauR1mp1dcYNmyIeamOHT2sztHRVoCusrLclLWIpoWEBSu6cycz/mM7x6uurlF55+DxB2nW7Est9Es7MAlzz+UYbejgoQPWdnX1NYb0kR/EGCeB+vIlbufElX0+G/c///5U+/enWk4ONCmiM0SYhqWM1NixExUb67UpqhNbtmzVW2++aZtmdZUnd+cUzs7m5ppRAseVuURFdBS5APLmgevXX6P+OlmwpU78eNDmGH1qnrPwDm0bpXnKTKGk0TYjimjhEOjarZuOHU8zg+VYGlJ8b1uEaF1Hn7oEiMCZeYH33UUF7vy5J0f0Ytmv9Yv7lug/f/xQf3jpXlsAEUUgvE6Y/b3QNW3gY+XFr1tVT+QvF1x1lYYNHWw1TshhycqiyF2Y/p7xpmfsufQjn5pz2wsLFRkOSPQcHRiAL4Z84BlIgIgU6WS1lOalZpw3mpzh3/453N+OpnRhfoQzwJyyEBEKZ2g5qtAFalWLRnmeXyeH+pwVlzhPP3KccIABNBSXA0HNBA4HOohOOHDhIhUORLjfLlLgIh8ACQcKnMcagBGtO3RKn+hheZwvR1Ny5/LbXWubK43tDEac3U5l6cKEade+Diu49484q5M3LnRZ0xEeSLj7+pWeeg1yrgGed/btrxyAcHJYhLu43v920rUzP9Inlvvw/3c4ENFf6uVbufS369NxUsT93n1W+4P79juXWTSWPIi6ugYDEXHmSPESGAEYjGXGNhFUaMIcllSNIl9Fpe2RzL34OE+aHEcBGz5GEMozXtSixeQ5TaYx3ksETrs30a5VsvQLnf7QK6ToAJ0bIwYkfPBwaJT3IMMzDmveg5eadj330adPb60ff5cO10gZXq6vRztzfdMeRNDUrqvOB+jPyzg7EOFyXxyt8MJcJQci2quEUQ37d+PUJTHZCtQtmH+V9fXe3Xt13bXXKykhWVu3blW//v28oleBgUYbY7/JyMyydsOTSwQCChnz/OKLL7acv+yMDOWdO2vzH2UhqCuczw92Dg4SZ3dgIDsQYcV3UatB6ru+3mwU7B5+twcRjEPnUMW+4Vq0LX2L1xabCs8v1+Iw6rjvpLFrBkGhbbA9wqIaxUVm2HEdxka9mtrUt7hn9jCiNUS5J02cqI3ff9OmDsVYwQbDOeXtCen6cp8XVpo9+mdGgcLZSx0j2pDk6fs3eHLT0+ommkN14MBBOnc2X3PmzDVVw/RTJ7Rt+1bj6Q8ZNNgoeximJ9NP2li//ZzvmGoXmVrYeq3de6foTvrX77wK6bZk8UO6z/3Ssg+WWWSDorNEjPbv3W/1HS6adJF69+ptnu+0o2nq2b2XIjtGGp2G/rKodWCgKRfRTnjrzbgOCrbIRM8+fdQI1bmwUF179VRrExWjW8zbT3QHRU7sw80/bjIDHg88dGf66NiRo2Y8R3bsYNdrJkc0oqOppH333XfWP6hBZedkm5MO9gvUXpOcrawwaVkiYDjyOBewevjgQV100UVW5Zp+R57XlC6pYYZSVFiY0eEADthWUJqIuG3fuUPU+EhOSLSICOfx3ABn1gBUMrGbcAxDrWQsOaYPYwyABE2c3CPWlPTjJ6ydAD2mRtbQYPPHyjtAA0xIMGeG9VunTiZk4gUIvO7DrnBsI9Yi8p/NprpvyZxWPMggDyfvhCeaf9ygl+xRZ8oT3KRD45wLWncTzU0kM0oCA80jwERjBg1LGarkvt7KkXWc0GOVNRLv41XiwaxIlh+l4P+ACC9Zu06NzY3GPb3xfheK9vgDaz9YqSsWLlJzfYPRLWjo5IR4ffrxh6qtqlS/vr2tCnFDY60lmGIso9cNXzKQsE1AoM4WFKjXwEEqrqpVyogR5vHE+L/q2o56//VCAx7HjhxWUzN6yCgWBVjnLly4QD17dDeePkbUrp07dGD/PsXGxOjaaxZZwhdyfQ8+fT7R6M4Vj1iV5QcefMgWPDxZcO8pbEaRtS9Wf6b8szlqaapXWEiwqispYNdJwCvCm9QRiIyK1pmsHFXW1BqImH/VQs2de6nxF1nIpl18sapLy2wToyAXIcvQkHDt2LZFdbWVGpUyVPW1lTp94ri6J3fVpx9+pHlz5lniH/QpPHgKIFyGRGiDhfHKK2usDgPycfQrIS2TNqU9goPMQ8aAJVEJrwAbH+MD+g3K304eBgAAIABJREFUESGhXpHC4OAwqwgeHZOgU2cyNe/yqxQZ1dkSyvEq7dy1y4raZGScUZcuyfr+++80YcJEDRmSIrV6SkN4daht8crL/9a+PXtN5o1KkST64dmvrKnRpi1btGf/Pg0ZMkJZOZm69ZbbLLH6xx83q7K83OpPdO/WVVOnXGSF5wBW0GQK8s9ZjQqoXXwPuRETJ05Qft45S6DPysmxEO+MGZeYCgWJ4sNSRtiGxRxBsg0qHeOYCUfRm43ffqMOoVRyjrFqoit+41z1jg/jWZdvv7ZJZWUVRr3YsWOXJbcRkRg3fqJuuu1WU7zYv3+/RR/gj7J5QHsgQZHQczaeqmNpVmiJeUNyGmOA5EsWAuhzlz3rx5H9r87Ze9rABgtCv/79bQFqXwOGOU1NibLySgPwR48eMVnXnj2761zeWa1a9YkV8sOjuTrQlzdyHnsMMOwy57l3zBPfEG9Y6OVEhGZ7K9Qz7zzuJ86X6pETPtUmWHqy1+8tlwbFr/Hjx1mdkLjOMSoqLNAWqplmnNYzGT6Bm++rk+5IWqiwDlS498ZjQlyC/lD3sm8htYsyACLGSCeLpLSB/tvtKzO7TziDqn3NCN5zNCaXPMr/Xbc6wOE2VtftF3hx+43yTnCRAWfw49knwuAMQkdR4v/wxV2ehDPmHXBwvznfXctFKFwkw0U/3ONRtM7lTgAipsp7hYPXL8zFcN/Budte98nsrp9dgTvHi8fYbF953BmabAecU+7e5NtcQ9N4GNwMJg/N3bnEU6dCYYSRY3l8eIkb4YK36N+rMVTOZ2v/6oa1+vd7s7Vi8VeqrUY4IkDvfeV4FFyJeceAcdawQ3nxHojI3CoFTfUKBra7tYjnqtpAxP0P3WHqe9BoamvrlZTcxahNGLJ4xv890/PwLl9/i90zPHQO9jpPCtSTjPQi+B0tqZd1hvWTg3lJPR7yH6BosRei+ETUUS95MrZnF31s0tK71n6p6sP+oHNjjubzDXZAxPCNh9uoWTe8tMSMC4qubp7+sE7WSWlBUliKV7TRDgw+16/tE+F5z41nl/PCuS7q5JoUEAGAcE3rwITDdw7wMw7CpYn3X6SEzvGaMuki1VbVqKy4xGyMkWPGGqUCQDZo0CDzDkNrgWfOWgeVFkPHJbliX3AuHtfhKSkGItgrcKKgJuRYFHzWKdYxjrCByLmj3R1thf3X2AiNjf5Y89ar9mpK/B+bxVUYxqbBION65inv0MGi+0aFQmc/OMRoK7xmUtz0dceOZhex5nJw7tZtW00uN6FrvDlzSYw1521zs4FQDG0i/Xv37bH8mPjEeFNELK+sVHlludWRYB9evfpzsyMYP/Q5YIA2wxjlPp898C/7zmkNkwzYcl3oslDGMHZxZmEw4+W+9ppr2vICvt24Uf8c9vz53CXGnY8nlr+zwjzin530Vbr4gg+lhY8uNPoUcq3QlxYuuNpqkOEkoo9jO8eZAY5kK+2Tum+/zmblatzoMQYgAA3srQiZmH3Z6iUG85z0J8a8kyC1xPZWCjKGmu3GJHROa2TWAenpJ0/Y/sXYYO9j78aZiIPOk2ELVHFVpT7+9BMrjEvhYSRfUTCl/kpYxw4aPGyoOVspavjuyneM5tVQW6eDe/fbPQ0bNcJo9IxXQFJJaYl69OxpUSXeh3ljimoNDQZWGT8AQC//Ik9DBg30nBCxsSYdS/0ZWyNM/CTQ+pOq7SeOnzDbljEMeMU2YHwzx1GHsnygrt28vg0MtP4k0sDYYA0CNNHGAA6+m+gp4425wHVcYUzOpxAuDm4Dvs/9dkWrId6oqLa6C0QieM0VSyk2DWQPSfO6kzfDiAREuKiCrbU+bxCD1nSPGxvUo2d3Q1x9ho6yc48f+MlAhPFCqXiHuoRfBOO3z3ruiXf++pkntUYmQGCrPcj1DyzQyn98pWX3eaoTb734nGbPudT4kN26dDHFHTTxq8pKzZNNgufZ3EwFBLV6yCq8gxpq6lVTXaOQ0HAyo1RWU6MGKp7W1uqPf/mLJcd9vupznTyerktnz1WXxETl5+Uq9cA+HUhN1dhxY60N6AAG3003LVOflGHKOHLIvPk7d243b351VYUtahXVtfr7q576zq3LHjAVqGkzZpjRTPgRDz1G2dnsLBXmn9O+vbt17PAhKxYHVYOBXFlV4dFrGpsUG5+oXXv2Ki4hSaPHjjMv/o3LbjJeHAeToXvPniorLjbFBpQUysuqlJWRoYMHdqt7l3glxkZbQbrGmjod2p+q0SNGW0IfPwGBreoQwaRrUVV1mScp1kzYLtISqS3RrLXVkwINCrRFBqBBQhFoHUOeSc2iQ9Jtx4gOCg4JtPfJb6iprldgUKhi45IU3iFSh48e160rfmnJ1VS7BBSQ7IQnhagQizNh6eBA1JoaFETBn/Iyffj+B5ZsdP1115tnAYRPODAoNMRAxHsffGg1DZ7+69906Zx5On78hE1M1JkIbQMUojtFauiQwRZ9INQJqj6Yut9UXlgkyCNAUnT0qJGWsGyKR60yrwJgkNoYw1KGK7+g0OhAdQ0NKiouNYAIqIDPyecjUUYoLTZqVUVFmeVDsLqFhATpocddbDdNL/8jw2gRZaXomVMxukwDhwzR8HGj1RIUoDfeeMMA7uTJUyz0GBgQaEljQQFBVjfj1MmTFrJk4yE8zPjbs2+vhSN79+mjW97xco7aDAAIJNO22qJMQRrPw+tVq2fuWZSxpFRbt+9UZna2sjMzNX36zzRx0jirUE19CAAWxjoLzJs1PlXIGR785gcnqLPffGOk9XW/FubvvU35qa8fNZoW4BSZSxY1Ni/qcgQEhdocHzFypCZNHG+FAGm/QwcP6MWXXlC3bl302tsrpcs96+SXcVfp1S5rNPZpzyV65SOv2gL61+B39YuC+Xptsk99IjUk1AcRXi7u//B5/6dQnv+2/XIBJAynCxOrARHYcs5waq9Ow2ddfogPNvrN+F9iuctvcHkFgAbAhFNmcmDCgQiXJOved6CC8wAbzuAnSuFoTYCIV3W7xvpySe0Vnjinq5Zpu360R3X34YBEblP3895oBxgAXvQzUQiXbOu471yENsAT4rQyzqdAtAMR9FW7zO62zkiW+oXrjrE/s8gmE7CVAl0KMB4zhgZrkKmuNDbqtbXzdcv8NRZdfmfdeSWm892HZXth5js35Fu2FLer9h8CEMFBQMb36N99jVcY7XH+3XeNRYhJ/ITeCX0p6U8eEDr+6zq9fMmr9veClfO1+tEvdMvLN5mThjUaJxl0K/Y/aCpdu3YxFSGSM3GgOOcc629FdaVFvzv91VPkQ77XJR6X/zbdKFNbV3lSmQYkXCTAAXru3c1JP8K2JcV7tp+lbdWkDlJ8kPRtd+8D/wMi6DvfyLc3Hc5zAAAQQXO6YdxeT8Q1c3sQAYh2ANsJF/jRnkfW/U5JsQka0Le/aiurrNBaVXWNOiPFGedVbGbPZI3CmMT4wkbBsOI9DB32SSsoVl9vThYoN4dTD5rXHmMLbX1sDdrV8g0aGw3IuegBdA7nTOXa0D/a5F79JGinuuTkWbmGc5xyH7zOHmj1CEJCzOmFHePZThSX85JXHTihcB8WLpEXnLUuIZb1kHV1wLB+ZhwCoFkXoUZ1jom2XIJAtVhSNfSY6tpq1dTX6RwVustLTZ4ccEquXE52jo07ohQ4JLGHMORRPAK8ulwPCqOS+Ex9BIBaynCcZFTIrjKDF/B74sQJAyDIkuJ0/Tjel9pmSPlA8cb/3qR35r8tUVuTciX+uFv8wrUqKqTGw1xPFQs6bXIXZWZmmTcdL/nmzZtNRhZjOCoiUmGBweqW3MWMbvrG9teaGsuFQSEQsOZsUfreaiLgSAul7lGo5UxYW1H/CCDX2Gigi1pOKFR1iOjQRqVn7jEPuQZj7Pipk9r442YNHzlSh/en6sCevZowdpweeehhE1spLitVeW21VdX+ZNWnRv0dNXyEDu7brykTJnmRk/BQAxvYHw4s8NzYbBjslnAfHGyOZ/J++F7yWTD2oda3tsL2KTQq+cuJr9k0vDl3udlhfHbUyNEG/ojkQEGfOH68MVIo1sfcANzgfIAGxxjgNwAOG5boqEcRQ4Y4xNqSOcbriAHYekAh6XKvThzziwLPqN4RKTL7/a0nH2iFcuGMBjZbkoyc1iyTiJAOmzs3zcGEcXryTDAGtutIBr2TsbOEoYZ6dY6NMe42kza+Sw+FRXRS+kFvpXMhPgYF17nrKS+RbOXTq2yikZDb3MwCHWp1FEoqqlRZ06DTmTmKiIxW9x69NHPmJcYnTDt21EJXSXGxKjRefrPK87PVIq/6X2tjkyrLKsiHVhg0FIpshIQoq7BAQeEdtPTGG9Wlaze98vJrFlZdcvW1JpPa0FBjKj4gVxQIGMwkky5YsEDTL7tMpTlZ2rp1i3mbGZR4ugm30ykVNXUqrW5QRnaupkyeatr/rj3xlJDAywJThde0Q5g+/uh9q/UQGxNtib5wIoNDgqwT8XoREaCKdWh4B02bcbFGjxmn7JyzFnEAScOjhQdPeJBEn90/7dbWzdvVvWsXJSd21uABfVRalKf66irlZmSpgSJ3LYHGQeV+m5rQqW6QApvUqkarBVFbQyTIC8UaD5T6CSg3tdK/DTj5fKWBODPmARB8N8lLcHqJYLBR9uzR25KRq2vqFRefrD17Dyg2LlF333Of0k+e0v4DqZqBZJtaLTSIrjXjA2McxYYjhw4bFYkfkn1ZDJho/ODZwfpnsu49cEBvvPmWVn+xRmvWfGHyqBQjJNKCfjZJ1SQcn83JNunVlGFD1TkxQam7dppxDJ0LNSKS7zD8x48ba32Ox5FFyBbh6Gjj7+/dt9+MB6JBgB+iNPEJiTZ2CT0jhRfRIVxZmRk6duyoJeMDqqCw4Si5/w/n6W4vPH1c/fsPUElxmYqLS3X69BlNnDJFpTVVysrNsUWTBE5C7micw7HGYxAbE2vPx6S26q1duyll2HBbQFIPHdTYcePtvvFeEAZnTgc9G6bKO0pNE5vFDUUJp8zAAhrRqZOOHj6sH7duVXFpubJzc43+BlWrV68eqqwoNcOHKNpfQr3CUm2eSGc8OM+jbzS0dveBQ39vHWn9fYACABGR0oNv/MoKDHXv3sOS+jHKrBp3i9QpurNmXjLLUz+hymqfXjpx4rgOHU61PBra0eR4Q4JUXV2pFzp7fBpAxOUPvWLGGusZlJPq6jr992fr2pzWg5OloiqpyNGX+KCrN+EMovb0JO9JTa7SDkAEhpEz0lykwRlODjRI6hbvJ1QXdVdSfJ7ym7wvjQv2TmqfX8D/HX3IUZfMgOfwv2uYDrdRjVwkwUU0HKgARGRu6t0WNUkK9x4qX8kGIvauG9cGiqK7ey7kv6lE7yvLqFLFTurKJdq6iBI0a0dhckYrdrgDEc5AdF7pve1AhGtD2qrZNaSnHOQZ8y7E4w+cfsm6aehYyz0jAkFxTPIJABGuujBAghrKeAdf/ORO/1oXkvR52XFpaHNnZbdzkS/yM835qDvV/e4tdbvGu99Zy+9uKzaXkJBkgB/FutB/eyXXq2/bbQ4H9rSP7vGMrHdPvG3rGWsDawiqfOylgH30/aEe5qMcZxWIPb7zmLs9muCMnZv1+0meKIKrAfLSL3vZuEa57MdHt3vPzO25x+I3/eUiBPHSlqk+MPJbCBAxeK/Uf5i0zoFC1z+u+Vw/L5VmvjLVjDik2zF2tvTzP9QeRNCF7rPu61gTXATCgQg/ytN/+hD17dVb06f+TBHhHRUTGWVUCrjp5D6UVVWZFDaHFcts9ZyKHAAJ1lkMMidt6xQiAQRDBw8xGqTl6PXsaYYz65yzU2hjR01ytgh2C/1CP3ANDke5dko27c+1BFY/UuEo3pxnlCaS4HG4yWNyQBcib9NYDRi1SA83UoOrztZoDtZBp46HwT4wpb/dM3seK+iAfv2tMCyfIbm6sKhARSVFSjtxQqfOnFZBcaGq2F9Cguz+kxITTU2Ja7qK59wvCkeAHuouAGrpT/4mgk4RXwxOnMfNza1mt+BFJwmX/WLlZK8omh0uGsXY7DLfAApAjech2gaV7Ovff62L/3CxOUWvuPxKi+hjQHuMlUbLKwJckBNBFIK13tSmWlo1efxEo/Qg4YoRzr1ybxi0rq+ZU9iXrlgq/ecBilAzkKlmz8E6QX9hnyAkAGhHAY1ngpLco0d3c75ixFMs7nDaUZ3KyjKK0dABg5QyZKj69uhlMrJn8/PUb9BAisbokzWr9NEnH9s9XzHvMlWXVahrYpKBya27dmjQkCFmP2L0czDnGYPktvCb/mVfJlpBPwDSjKLXvZvlaCIIQ64EgHFVipfjckPGjYqJjrEf5klJYbGSEhJtfBBNIRmba1FjA1uM6A0gzWP41JukLVQu7EYD35bs79mt3LcLEOA4pi+ZQ9A3GUc4Y524QMB/nri31VXqI+MeNOyQN78tdBEXbx4BV3Ha5J18fWomBg3nboQOcqjFy+wOMHkxMzZ9RYP45G4e9x8vtq9Jz0M5zWV+cx3eA0QEB3u1CVoDKRzUoMLicp0rLLFE1AEDB2v06DFav3ateZdTBg9SfU2Vtmz+QTOvWKDju7eqqaXBOqiuqtryFsJCyWoPNadKaGSkckuKNXbSJM2bf5XlVmz9fpO6d+mu3gMGSY31qq8o0Z69P5kRR+OSEEOF0BtuuMGUpVat+tR4bkwWJE5J3nVeE4qg7T96XPOumG9cv/4DBlq40TadxkZTS0hKSFDHTpFqra/Rxx99oICWZotKZJ45Y5zVisoy88qaMs6S65TYpauOnzipsRMmWpLzy6+8plmzZnv6wX37qLWp0bzLGMC11bXq1LGTjh46pG5d4hXZIUQ7tm5WUGuzAplczVJwQLCSE5MtGoWKQnV1mVoDGhUSGmCJQK2tQWpoaLH7hcdnC2BwkCVP4QEk6TguIcFUQkgSq62rtf4iQoABx6BtaWbyNpn2dEBgqEU2vvths25d8QtNnzHTiuYdPnJUI0aNsogPetcs+owDl29BeJtFDg3skqIie8YZ06dr4sSJplgCN7GusVHZZ3N1gAIsQaFKSorXokXXWiSDSUxS2a0rBumj9zItdwNpW2hp8bGdLSdj547tVkMDigTAjIXztttus7G4evVqq2FAIiITKTsnx3j806bPMA8XiyJjNyMj08KVkTExqikvV8fICOVlZ1uVUMAl0QjCqHV1Hn2MOcQiinRkUmIXozNB40o7dlzAt9bQUH298VvzIpFAf/jgYdscWBRYVDuEdTC1DBZXPG7kSUB5YiFGUWnc+Amm2oRRPvMZrwJ8w2pPvYI6GrQngJgNlo2TuciixusHDx9W1x499fwLL2jUyBEm5zp06GCVlxfr0KFUA2GbBu72VmhnQF+YD+Eb6K3jfBBR56/ojh7kezevfuRSDU8ZYfdPSJ0DzmpNXYNFfEiShNPb3IzE71adOkX17lp1SUZmr1YRER30xz2eZNsdPa9WbGxMm0rPPwM/alOkshPaJX7/7hXcZdKTq70Kv22iP04gq32tB6IQGMbOUHP2LoY9z90ONLQZTcHS5fHr2iRRXXTAQATXcd5d/3eveM9qczKpSb19w98HHQYiMNYd8PEN9ohgn7OfE3neiHN9wn2CrVzfOK4/xh/PBEjw+2NSb2lnkxQX4z2MAQnfEI0Y7H/Hp+2UenxBn/+hLTkQ4Z5tM43mh1+ifcuynIZ1iJPGRmFrnySPzuO5NaGwcj7AIE3DB5wyQ2Rwj3gdPZNv4Xg2udioCFXUILPcamvPkdNPavmV/5YCg/TfNY4GW2q1lr2D7/iFH/0okPSCFBUiIXAy4LdSxh6Jqs6kPA2g3PnfteTlpfrmssvUsHmnkn7YanMEum/iqtvVoXucTo39oxrGeOp4LdtLNGXaFJtzWWcylZ2VbXtHU2OTBgzsb44V5v2WH7f6XvAOmn/VFUab9WQ6i23dW/yvU/q9/qwBd7xo6yhKcGf+c7d9R7dbnrEiq6y52x9FTbDdHGxfSd3vu34LPEufvBuXF1P+otf+D18qPc2w4xQH/NxYdmPGH+u//GGF7ec4Kbb28sGLAypuXjgQ4VSY2leA5wsdMPNB6dV3XKuxo0ZbsdbggCCrt5QYF2+e+VMZGeaEZG11EXdsE4wv1mhsEdrL5WI69UcAFhFbR4Gj/fGk44nl8xhpDoxwbfY3QIpJrXboYLZPezvHRWqdHL6LSFh/++wNfnt2j6d2SfQM0Q7GrEUizF4yb5xn/6jVaD+8Z9G0hgbt2LHTnm3I0KFmjOfmZ1tl4r179tp+1b9vP0vgJ7JCVD0tjfpRZdqfekAnz5yya7eoRR82emIX14cvNgOZ9RzDkM/xnLTBRZMmGTDgmZ7Y+pTmBF1s6kJ8P8Z8aUmZbrrpFn300Udm+P7hqF+/xK2T9PffnpbqTkn1koa1W2Mk9Tj+tRKTEy2CzjXZ17G/2Ld45sFDBqswv9ArYNvQqNHjxhg154fvvrdnJxoB3RiqLvOB6M7Ny27Utxu/s3ajnQG1rAMolBFxwGZpf9x/3302775Yu9b2E/Z2nJ1IhqOmiATzN99u1O7dezy6fmuL1VEYOWq4qRy99/7HNiYmTZhohja1XEzFqLXF1J5OnEy39rck/IZGqxmGtPuiqxdq4MABOp2VoaiYGIuwME5pa/Zy59k32mJzs9mO0PAYp9iPMDEQwKknwlRTbVQnR39Dhppnx65NSzuumKgYyy8ZRoJ1WLixSgCvXGffgQMGmkggx/nId/E5BAWoXUPkCbDLfVlaQktLW60UHMIcYR06Wp4ooIw9l3HK+TY//vW7X7WS/+DKhRvfNDzcPBw0KH/DUyMS4SaZk4G0xNOQEDvH8ieiorxk6AoqDhbZJAFAoHHtEL+LYtAJPfoOVE15sQ0uvo/rufoTTqoNLhgThQFCIbawDpEqKi1XY7M0cfIUM85pMAqEUKQMRaPjR4+opKhAVy65QVs3rGYfsfAMPLWaSpSPUJYKUC1VeFFQiIhQtz69NWzkSH2xdr0ZMnU1dYrtFK2YqEitW/+5JduyqPDsdAzcwquvvtoqGxKi5PnS00/a6ySxFuQX2iT4euN3mj57rpbe8HOjMHl5BMHmkSDTPzExQX1797bqyMWF+co/d1Y9uiXrcOoBk2qjXfMLzlrnYazW1jeqtKLKuPgl5RVa88VaDRg4yDi4fN/VVy+0zn71lVfM27Vi+a0qKyxVcUG+fjZloqoqinX08AHVUGilqVkN1XWKjYmzNjHPSCMbMeFZVCNq7bmiopD7bbGiNsbDQ5UKuhrVq1ua1RoQYMoDGO8OSAAsWLjw4KMN3adPP+M+QmFCIpXqzNt37FLKiJFafNMtaqyqtpApSYp4UwanpHjaeI2NNvEOHTpoyBr5WP6PvjHqChjS8+fPt42UnIycc2ctfAcfNDQswqpGX3vNYlVVVtvkGTGywibFf189YgANOlNSD0/286dN47R58yYDo9Om/czyXQARc+bOs9Affw8ZMtQ2IvIDWATxHCArx+GUY3bs2OGH/TpbolK/Pn3N60j0Cm4zY4mENziqfMarDdLR+hAwSII1cqcYDMHhHVRWV6v0M2ds4WexIMkZzXmAS0F+gQ4fOmzjo1fPXiYBS+i6ob7RFqrJU6dYu+LFoD/G/99FyvtvTpvmNjrcu3fvtggFIAKVB/igRC0AyuSBjJ0wQc89/7x5+jMzz9h8oqI3z7Gu2ZMLNHvvfAHh80YC7zk70RknrpiYM2R9Y+XRr+9RU2OLeZc7doiwuhGAq+Awb23hx9TQoiPNi/TtN1+blC5zqLKiTFFRkXr2mFfI0eX7thn7zpi+Qrrni2W2kcPNHfLmDFWrVjWqOQ8iHF2pffEzZww7TzubJzbwebGr88CiSIruXdaWfOwUkJBDhS7URg2q8j3g/rWjY7wGKncN5nuAXeXg5jw/BOG8voAI7scZ7M7Yc+DCY954feP6wJ3jcjecE769gparEXCh1j8RGpc0fWFlbYzGXe6i/g2FRZ4PKhiI2Knrr/qT3l/jUW/ONxg3h9rS9+rcuZNGjkwxdZjTp8/65/GlC9S3b3eNTOloKmt0IDllUNzgd7NW9uzZ2xwP27b+qH7d4zWqX7IaW1r02hqX2PCiOncu1ciR45Saelylpczbv0m9nlDn1jSNHJai1IOHVdpxsNWz6NszUT379NSmU3ukyxYpOLpJzas+V1x4mCbHxikLil9Wllr6xKpvQKRyss4pZXiKbdCsASi1XH3N1frPy6/ZOAYAHziQqmn1J/SfUdLEvPGqKK8wb+Shw4csZ2LmrJ+ZcYexzH549GWPgjjwzn+po58HQTVwjvocz7U/ammKDvzZb3vGOeOyvdHu93G/SedBxBWfrlfA1Na2iNzD0dLTRIvaJ/67YI0bI/78vbb0WosA4MT5ONinsjjw4ICHizq4senux53n48jxf55shg85XCmDh6lrUrIZP3hUgwNwHraopLzcott4nTH8nSQqe4tbq5w8K8Yp66mjZWKE4ljBqMNWwfmC0ekMN17z8mo8pUn2O67FdzmvsaNxO4epS+zlO9yPAxsuqtFWiJdrw+JoBzJcETsABPsp+zTXhJLEGo8XHIchxjx7zdr1q22tN+pVYYF5nrt366FePbvZfaYeOmB0lQMHD1g9AwQ8oBZDtfm0yVNG+lXSbTamHB0MIOGqEAMintrlVahfFDPfvNc4SGlfqEZLl1xnEeuruvn0wGekq5sW6LOpq6XMPdK7KzSy62Ab90LFlAR9344/vnFNW1FhnGxWeJE2DgjUmYwzHrujb19Tcty2fZvVdKI9hg0dZvs/lC484yTRE1HZvmO77bcUQR44aKCCAoPMjqItqWTOuMSYx5bhOHT4sPU9dgM2yZDB3GesOROxGZb9/HqbZ2+/865FXyZMnGBOcJgT2HvDR6Roy5ZtmjZ1nY7nAAAgAElEQVRtmiVttzQjJuTJAW/fscPGJREdVCp5zVH9KXIHOBkyZJA5iHHm8T7PRh9TrZ2+Zdz8+OOP9l20OzYczmDsZ/ZgWBEUwiWnF/uGfCginNiPMEGwJ48dOWagslePXgZ0iEIw5s1eqqpqA6cwNhwFz2yWVrUVVzS7u6W1LSeHPZhzoX2VlJWaIzHvbK5v53h0dkfZC3j2wdtaLfLgF1wBOfOmJXnAvzNwEG0NDwoEuTNRTV85iIRYT3KKiU1DMEk5x4WjMKgpYsPhFJ2cLOyQEWPUe+AQpe3fpZoqD0hwjgvlOV4byWZ4c6HzFJWU6Wx+oYamjND4iRepd5++ys09q7SjR9Xc1Ki83BzlkZzc2KhLrlyofT9+Ywo7VP5DgrWpvkGBQpq1RbWNTWokuSlAikKONjraPOLXL73ekPN7b69UZsZpdelK9nuYgR0MMQwuohIAKxq/vBzZWoq0QasIUmh4uKH25qYWkwq758EHFdk5Vg1WrTRQ1bV4Tb0qgVbAr6HB5CqRdR07epRCIjuqsbTEQqAYm3X11bYJFZeUqaqmzpKqiYpePGu2KiqrLRqBl5w+YaCSJEyS97x588yzM2n0eCsql5wcpx++26Dy0kKVFBZYQnpsdJwCW5GgCzOUbSC+tVEKQCnC64+aagqQ2ZJnVCYS25qttBr5EAEWcSAX4VTGGVMP4X0WM7x0cPVHjRijs2fzLE8AmdScnLNKSu6qHj17m956l67dzbOF7C2TkolFW3N92ogEa4xxaDrbt22zJDOALZOOSBAeE0rdE9Y/knZUpzNOm5LBhElTdOLEUZWUlGnM6LGaM3u26Y//uHmz1fegfUeO3+EbKtJLz9RZHsq4cWNNWxnEnZCUqMLiUqvICf3sxp//3MKqubk5dg0Md6+uRLROnUw3cAGvlKgOXgUQvgvveuMnUZ2i8DRUWpSGSc7zsmDgVSSZLTjI8zhCVdq9/4DOFpeqvtkr5sc4u3jGxVaFm8UXXW0K8cTHeZLM8F+JcuFxQIlk2PAUU9KiT9yGy7xmwQfsU5CRaATjhkgGFUBZ4FgYqfieeuiQ4hITbJEG6FILYtv2LZbj0adPT72U5Rdvc0YCtgw24YWKLBgPvO6oEZzveNW+cbLy5Kvav/+ArrjsCh07lmYggvwTJJF79u5lG86aNatNUYuoCBsBORnklpSXl9pCS55SS2uzXkh6r81OfaD2Rv090wu/P9hnuQLkFR8jx2jY8FHmqTx0+KBeX+DXkHD3zgfaV+Jtz4DhPUfxAUhUSYNiPHesoyGRnwC9yNGRnCxqG4igkfwoR5jPR4eGVJ7RLqHAN9aD4j3rrnlP8Hnb24EJZ6g5G97RUhyYaF/DkIu4qAl/Ow+y+8oiadJAaSdsERetcX3rQB/fx309UCRF+G9Wt9f15AQQmPsgJ3s3d8OCPyskMMicVu98sd7ro8BXpNZVuvmmmfrXvx7TiRPZGjiwh3bvPqxFi35j6xrH//3fPXr88TuVFOt5+59/6VVNnjJVs6ZPMQWy3z74iO5/6BElde6kgd3jNW5Qd9UhB7sGz32JAYabb16oN9/8p2659TG99fYGacTnUu4TmjEhWD+sfVkXL7xDmw43SbUH9H/3/VKP37dCAWPHm3EdENqiOyZM1F//+jfT5+/Tp6/2H9ivm2++yTZ/OMQffPCB5SytWLHCKtEOGz5MB/YdsHk2d85cU5Nj7bhk1gy9+cZKLV68WP/4xz9177336NNVn2rhoitsjTB1u7AwRUZ11EsP/0aueKBbrAAS9Zt8S901Pf3sIgB+07eGe8bUwg/n256DgMITfTxalIEIjuek3t2lDOahA5MO8HNtNx8urEbtIokuEsVnLoxeOFrfhdLIU6VFMz5V87KPjO8O3aRvrz6WtIoSD4ZQcaF3MYAgxgxOEWwD1i8MPag+GPYkW7NWshezRrpCbU5y3lU0Biiw7mHMmt6+n+PQ3mnqVJqwPRwjw0lqOkqTiza4vnDSm6y//O0MLJeUSiI0xqeLVnAONG9TDPIL90LfhQqNs4fDogahIVZHgEgD947dQSQe5cSxYyjqGqeMjFP6afdPeuxbL5rq5vMvly43KjJtUFJUbIXDOEaNHmX2WTffgOWe+K5/nvBU864Ou9JsOMYldSnYv1FjSj2Qqnfuft/OufQPc2zf/d3mx6SyPdKBFXrhmfuUMmyI+nbvYsIXuw8fU3BTnR5+9GHzqP/6rl/rkYceMRBgEZiWVr3/wfv66OOP9MD9D+jhhx7WrStu1YYNG8z2XPvFWmv/62+43qTpb7/9Dt1555269dZbtW3rVtvPUChkBDP/aN+3V660KAvOLxvfAQH629/+ZkAEWvh/33zTy9esrlHXbl21bNkyHTyYasb0yFGjzCGM9Dv2Lg7ExUsWezTyunqjg7GfY/vakhUQoOXLbzGa0IcffmQUMNYC73sD9cc/PmEgacKkcZYPTJ0pHBwu95e9m/2YMUXuCTYCkT32XcY5tgKKTd27drX6WawJOC2wc6BPw8FiHHklEiLMCdwpspPR91CxpPAw+RGMRWosRURGGPjkefhOqNCWb1tZ6SWmB3pF6Vwldqt9gdhRZaWq6+sM7FKPxNHEAKDcs+Ut//3BFa2EZzwpJ88oJtEGSgEDkA4EQECn4UN8CWjKEm6bmjzPersidK5SoPMGkNiD7KVLvuZ8h+i5Xv+hw5XUs69Opu5WZXmZeQPcxHITmQW1V5/eRmtIP3la2WfP6eKZs9Ste08zkCzJJz3dUFvX5CSppclqFQwePUGnUndZTgGLVHhIqPEsG+oIGQeqOTBAlXX1CkEZAwBRUWH5FYCMrkldtP6LtTqbm63i0nyFhAYZgOD5SOqjAy1fpLnFSrTjpO8cG6/qGtSkms0gvHTeZZozb54Z3CS30vmR0TEGGjBieFa4r3TemtWfKSRIBiJIlkqI7WwJviReDxgzUnknT2nL1u3qEBGpYSNG6rvvN6musUkjR43RmYxMA1J0KH1DwTgMqksvnavPPv5UE0eNUUNNtYoKz6mstFDduyaKgCdSsEHkOjQHKiwk3CZaREeSrAirVis0LNAKeuXnFaq+nl2UXJJw8wwTgeA5MfRLystU19igh//hWVyvP1NmBeg8pYEW1VY1qKCgWJdfcaUGDRqs1NRDpu0NTY57x5gbPWasxo4bZ4soIWpAGqgbj0BylyTLe8g7l69NmzZpQP8BJlWK555+IDyNZBuTNvVQqkpKi83LsOIXd6ioKE+NDU265pprLfT4xWefG/UMlR+octNmkacg5WVcoXdWrtTIEcMtusACiqE/eOgQdY5LVGWVpyYGhzAKrwLFZ06kqSNJaU1NFv05mX5cB1MPmCedwjUkHHug+5yBceYTClNMWiIQVHxmwwOccO2yUm/BYrE5cybD5lvW2XP6YfsuFZaW2Xjr2bOXxv8/vr4CzMqq7XpNdzczTBfd3SnS3YIggpSBiCD6EhYGGNggEgYCgqCoSIOkMNQwMAwDTHd3/9e697Nnzsv3ff+5rrmmznliP3vf+4611t2pixgtboYcj0uXLiM4KER0rrm2iGNl0MnsFTGgWp2CWRp+8Tr0Wj5y5Ai+//572YRZiWBHWN4/M1aUVGQwaOfogCNHjwinxNPTXaoR5ESEhAThy1RDYlNnprUToSsT2pHVmUkGEd2BsOeUB5x4SnsZwHM7ZwvBbsK4iXLN3LxpODm/OJ9YOaI0LzGrfH7E27JxElW1+KxI4ue8p0Sk9DmxsBDb4+hkj40p34vjO+h77fkDPV79DZ279pCEx4njx9CufVtcvHRRjnX8g0sY9/ZgHPjIeL+pI64vWcOcjHtnEMEAoii1KQjoFaBKFzqQOFhpMMz1ePAYHCPtzOtx5Ic4lvp92lHUzlhTL0LlPOhraRrOJqyyKQyej0sfkxUhnRnmJfMYmcDKp4ENhk8i76VDevUK4GJ4jezuLS8jiJAAQj94cht0tMEP8qD6hAGYPnKaIkg3QDapH/8k5r8nQkN9kZh4AnPmvI7t2/fAzc0Rx47twr17NzBt2ho525o1L2Dt2iXwcnPE8BGj8PlXWzDqySHCheNr+Ssr8bIEEY6I8PdCt6jmEkRUmpth268kJV/GoUNbMGrUUPz223GMnr8S6PgCkHIa/UMscfKgSRBRcB1rXl+AtS/Og5eXh+xzxEtfvnwVz7+wFPv27hXnYP/+A9L06sWXXpSNmA4FRQq4ruY8M0ecG8o8EnLAlwQR6anCgThz+iy+3bpNFIP+/vtvzH1mDtq1b43e/Xo07q8b393cpPjF4XwcNsShNeXk8CSFwOxzz0h188u+yjmcf2yerHn/5gH4Zv5w+Vv8biNC1hU3zj3OL9UcXL1MkwN67ulkgP7dFMKn5y2/83g60NDz2jjehLEq8vBfdQ4uTi6yN7s6uyA0OESEFdxc3KTvjfgTDfWoqKwUkioDKy1jSdtJR4t2iw4ZHSJi27XyI30azjE2D9MJUTpo/NL2mFlx2kQtMc/nrOWtdZVBz3ZNPtbZXB1MaK3+JjJvkwiNBB61tZIVliCCFY/qKtnnuPfzXExUMShlppz2ivsDEyZs6Mn7Ly0tFhtFlIOXl7dAbby92ZG6EJlZ6dJQ7f3z/81Le3bybDi7uojKZmLCfeE80t9gEMkMvvQvMXgRrHy8e1M1J5ztNQMTJ04Uf5DjeeLESWyx2ib/63SpA64GXfvvKtedVODKVMCuVObOmmVL0K9bO0wdN1Jk54U7a26G9WvXY8niJfD08RRoEZPPfE50ZF97bbUEEmzgy0Qfm6Xt26vmx4yZM0RJaP78+XjllRXiyE+YMEEc2u9/oDEzw9OzZ8vYMoigYZk5Y6YQf+lH8v55DQwYps+YgSmTJ0vibunSpRj25JMiA8y9+KuvvhJfjoEM946dO3YJcmDhwoUCQSsqLMJHH23CN19/3RjIElrEcfrhxx/ls6w6CozNmqqlliIotHjJIvj6+eHYiePid/CeCb/mfssvBjz8DH1L3gPnJhOKDIbZayIwIAB1NVWIiooUtUtyOCgdTUEHzi3VgT0AHm4e4rf6+fgId4wBOP0QHosVD/pUfP4avsfrJkGfPEo+C3mRWiDwDyWQxLVD37WOMEKjCqE5Xab8E7ONqxY08M0krHERSBc8C0XkpWPD6IYKP8y686XZ77wBDggvigubF6WuQ72Pv6uyHydjcaNRFJUkR0d5n648RLduB++gMMTHXERhfp58ltehS4xu7h5SysnJzZfMN4meVA3w8fETpQMy9H87dFAieZKbczIzxEF08fBEQxVhLLWSbWQ3QmbBykrKxNGysrNDQVkpzNnwp6QEVvZ2WLxkKUqLShAQEgoQV56YgN17vkdKapI4qyyNMZvNiUKnnY4sCUEkOJuZWyE7Jw/F5F6UlOHdDe/BzslJWsbTCWW5jDJdXj7Ks6LakJWNjcjR/rJvj6hLmXN3ra9FaFAgMtJT5ZwkizKQi7t7F527dkdoRCSOHjuBZgGBuBITgylTp0tpnxsRyXnUTz596qSQrdq2aAkfZzdcuXgBhUW5aNumBXKy01FRXiaSZVYW1nBycEFJYYmMu5cHW7PbiBxsZWWJTCz2QiC3gnrZDCJYjaASEfGCJDJyovF/L74bgvdWJIhqAQnoDABqahoQ1Dwc5mZWGD12DHJycsUgsjEgg4dr169L4NajZy/8e+WqGBI61cyGcPESasOW9TT0NGiERJFDwSCNjiZfdHYdnZzwKOmhwAI8PN0kc/7SyytgZlaH5KQU4aMwo0nRABppZidYSeAzjL11ExfOn0PzAJKqsmVhr3j1FZGapfJSu46d0TwwCBbW1qitrBRlA2ePbbh3c7BI8XLObf9uG+pqq6XTdk52ljQC4lzhwmVJnlUZVqw0X8jJyVHK6lw2NIytW7cRo84MPO+VAQIrcAkPHuHfW3FITc+SzbJPn76IjIiUKgIdfVa8iKtu2bKVbJTMcHj7cJO0EfKX4EStrMXg8F45rrwmrf5Cw7Z582YJUGhomNXjeVhSpVoEsZ4du3TCN1u/EXzm6dMnkZKShNatWwgPgb02DgQb3aKZBaVjoR1ancGkAJUOJowsOYOIxN/DG52VdddXSCDOppE3rt3EpEmTpZJGcvzFfy+LXjnvjVUiVhypnMUqJwle16/HSIBDqBjvIzEhARxf2QhLi2FtbYnPyw3YBSeMgW754O816N13gDRr4obUr39fbN78qWRfautqRFJ27wd/wCZYeVS6l8Jt7SQbJFabcO1x0V1WPxfdVYHEoGgVhGjVJAkiOEY6KNGOGJ1D/qxJyroCov1vXXV4XIJW/66DDA2vYuyiWyjoy9Pv5TFNfX3dtZoXqoOIpdoz1CnpQhVEFPF+tGep30OwvP7ZtEnA43go5QHPn/KTyAkyQ/vlz3QWBmLlikF4970PYGbGG/ehGLhUDTZvXo+QQD/kFnjig/fmY/mKVQgL644bN47htVeXY8/uH9EhIgDXE9KkCvHyipXwdXdGpL8XukYEoKKuFl8cWgrga7i55SI//xbmLHoD333xJtwj+yjoUg3QP9wIIiYsxKnz6h7WvKqCCF8/b1kvc56ei/Xr30RAgJ+ICrC6OnHSZLz15lvoOkBN8K8/+lOqk0wERERGiMOy8LmF4jg88cQT0rwrNS1F9g8mv25cv4mXl7+MjR9uRGRUhJA8J0+jDGYFPnxHSW82ygabBBHd+quFdKnWICo0xcYY+OUQtGzVGrY2dlKVphQj+V9c+2xCtW3RKMSnRgNaMMAS6O4NZNYDjziPdO8/nuDxrtR6vpoqbPHRc7rrNa7nop53pj1X+L5ooPuyPiDdePDAQbC3tZd9h5AmZlGZVWUF9158vDjRVBukyqNWSuK40eni/bAaITLOXl4CA+L/NNeS9k4Um5i8c3QUm0qninaSvotW9BHOntGfSneZ1glS/k57qX0bTaCmb6STofSB+H6BfhuNcnkOHpPHJsqDjrMwIBoaJCDi+emXEHbLc9yJvyPXKJlma2tJBrJfBM/D7snt23cQ2DITJ+yAzs8SImttay0Jr8/2K9WeUV2V6hGTt2wOSr5cQV6BQHF4vQwMuvfogYT7CUo9ig0K4+LEz2BQRuw8E3Z8L2VXzWCOv8OPq3loWuXSdonzrjoVmJEJbJ+HNS8sQb8O7TBm2CAERQYhumU0jv92HK+//jqWvbgMru5K/UpVI8gfAd54/XW8/PJyER45deo03nrrTfzyy3455cwZM0A51lUrV2HZyy+LT0FuwUebNmH7jh1i41kRYGXju+1keDdg1lOzGmFmOhBkT69FixZh7pw5cgxpOtiyJU6fOiVB3ZatW6W/w7Tp0wQqy72V0unx8fRhapGfl4/PPtuMDRs2SAJEVIkMfuiO7Tvk2Y4ZN1bB4KysUV1dhZmzZyAkOFiCCM5D9plgkEsFSs4XJgIJJeMezmCGFSG+CClmPyiOEVWZ6A9SWp2VKxKrzcwtJHmuHXompMlpZfsCqpQGNPOX6hODV6IL2NMjPDoaxUSqGB3TmXBk0G4qCECf2M7BQeZtcT65laWwIRSsokySslqVU/sO0qiRHOr3V8xroBIN1RAIydCTnouALxJVGP2S/c3FyoVCR0gvEE5YOmfMBPBvGp6h8WF05svKSmWC8iJ4DP1ghUxUWSklnLDIaNi5eODy6aOywDTrnvAOW3sHPExKUsSPyiqUV1YiL78AY8eNx40bNwWCcfbsGcnAE89eV1MjmWFRwKFKkrWVbFrO9g5iuOgQM4Ktp1xoZQUq6uvg7uONydOni/qNOZWbyspx/d+r8PX1QXziXRw5+pcEJlSoYdBFBSRmuKmQwPKXtY0dEh8ko2PnbnB2c4eltS0Cg0Lh6e0lC92Rihus4hQUCjFZiN6VlQLJ+eD999Cndy+0bd0S586eFqiRi5ODwEfoLJEXwvFwcXWDrYMjYG4FT28fafZxJ/6eZPPHjh0nMBvKk9Ew0zmkIpCzgwNux1xHXRWhRI7w8HRBVmaqbFLPr++ET1+LQW1VHYoKitG5Y2eRz6wsL0FJcT6cnJllr5GIlcRd4axQ+rOhHgVFRUJkZsBAkjVxUCzJUh2Jv9MRo+SqkyMrWF7o1LGbNAVjye9efAKcXZzxKClJOq3y3rgQiAPt3KWzbBznz1/AgIEDjci5QTLkJF65uLoLRrG2TpV32T/gwsWLsLVTQR3hNhWVZXB1c0FmzmRs2PAA6Snh8AsIQBol4szNpaz3+urVknGhwWQAQfUDBs8sG3JehoeHIbxVK5QXFiHmBtvSW6Fnzx6CgQ4MUVmSy2c6w9vTA1kZaTj3z1kRAHC0txU5XZKA6ZSTS8H43s7ewZAVtJM1xrGkgeA9sIxJo0KFJ26KLJnSSeEiPf3POZjbOqG2wUyMDtWLMtIzpULINccKDLOc9+8nomevXkI0Z7xP/g3Hg5uqlhTUcspawYIbCtcujRuJc927dxcDx+Pyi/Nzx66d6N6rB1LSUqRvxqFDv8LMrAF+ft6SIdt161fM7zJZ9KwPOitZUAki6AtqJ8IgV14bpsgG7e8rcqvZXRITgOf+nCEcJQd7J9ks7929JyVaEs0IlTtx5rTMLULNAvwDMGv2U7IWf/rxRyEa5uWTf1UvVSFufJTpo/1hBZLPlZlk3rPle8qbWXdFkQPXHFiBbt174eHDRMnyZedk46fdP+HPP/+Evb0tXNxc0SIyEsf/Ugo5DCIYJFw9ZaRXTWBPT4QrdSGtklR2V2V3PKKVc62lW7UiEx01KiVllRoelnbw6b/Sb3+8v4QeS501fqwKItloBhCaz6B9efVEmhw8fl47j7pgoCsVRhVjZWdgQ2MQoUkg+oR8sDqI0AcyJWNoL1N7Gbw/TTJRMi7zJ/0ojhWzs1xzB8/cwIqVq9CpywAMHPg0gCgJSvr3D8TJkz/B28MFOfnuBpzpBSQlpeDBgxQMHMjO075YNt0dPx65JAEGgwg/DxdEB/igW1Qgqurr8fEvnIAfSlCydu1LCA4fh0eJB7B249fY/stfKojo3lkqETG378k65Ss00A9BAQHw8/OR+URHh2tk+vRpCAsLFlnq1q3a4uef96BlFzUGWz45Itk87nV79uzBrwd/xR+H/8DWrVvw0UcfY+Kkibh8+ZI4IePGjceLL7yIHj27i73b+OGH2PvLXgx5sj92fmBA60whShoK6AgwiLh0rHsT3I5oMWPIJ2yfDP+A5khPy5A9hJyhV9YrOB9J2nx9mzrvfwQRng7A7ykm65ZzylSy1VTBTM8r06SB/r9psGo69x7rft3rxb6YNfMp2U+tLKwQ3DxQYJhUi1QiLg3iCwQFB8l+wX2BtpPPQjvu2p9gRlYnNbV0KG0s308lL2Zj6RhqrqfYA5JkDQg1HXmNfNCQal66RlBoKJKGNOmu1fw8z6uvQxOymeTh3+lTcd/i35kwok3V5NpmAc2kUW1eQZ7w7dgFmUEk750wGe6XsbGxMKs3Q88evVBWUQxbESupkUZjrLyvfEM1itMwtAG9equOxqiXRNDtW7el0So5oZT5ZsDBayKx2N3DXfZOTy8v1cCstET2WSr4sCcRv1j9+dZKrdsxGaNkzHgPh0P+VJUmDWWj7TjWHmtWLcGQPi3w5PAnEdwyGAFBAbh84rLAlZYvWy6SsqJ+ZWEuvbY45suWvYzlLy/HzJkz8P33Pwic9p133ha0yLPz5sn5li1bhgXPPYfnFizAV19/jcGDB+Htt99pDCJ4fdu2fSc8EkKK6eiz6eD7773XWPVYsWKFNAhmcLpz1y7pn8Gx5HyhX/Pdtu8aq4hbtn4jSo5MxhF2zEQxk33c/5kmP3TooKxrBjg//PCj7OM3ydusb5Dzr359NZ55di5GDH8S3j4+UpnUkH/Cl+hHc49lJU33ZuJ37skcc/qHTKByzni4uwr6geqPDKYLCoskAcs5z+CEkLOIsAjhk4gf7+SMjLQ0REdGCcmbB2H1iuenAA05JvTHiUCijyGCRvb2qtlsebnMW1YBacMIe3NwcUJufn4jkZqBg1SYDHECs/dfeaaBJFU6HFrWSfMj9AIjNIIYbe3YawlXDgQvgl+ManlQveh4AXxA8jTpdJIQYvSe4P+0FJpm3LOMwwkqN2dE9bw5qjMkp6aJ9Cpx81w4rm7u8mAI7eC5aSBOnDgh0R87f9LZYUbZ2y8AVaU0SIqp7urgBCtzSyFii16zlRWq0YDA8FCU1VQjIipaehJwcC+fv4iEu/HS2bGwrAgPkx7Az9sHqz8IlAW1aXW6ZOlZxmJk6OHpI3KlvfsNgJWtA67EXEdwaARCIiMlkqR3Tj4Gr4scBo4BF25qaoo4Rwx2qMp05d9LqK+pgqW5GeztqPPsIJUIwlyYDY9q2Qoubh5Szbh9J164BWzjzolJ7CGzXeyoyICKpS9vTy98/clmZKWlokXLCExeoIjFTUDXptajeTf7S+CRnZmK+rpqmJvVIiszHbbkvFBfmdEoP8qLNVf67AwozNiJ09xMcH+sVNQY8oR2DgwOzNCz5yBcuPivGHFmd7fv+E4ySZzcS1cPkavZ/PZR6cPApizMKlAFiU4+S/J0BPv06ycKYVXVSqqTFR/ODWcXV8TdiRM8MbMvu/ctM+5P4z064/5dX2mqxoifTedYIaBBUE1WKqQ0euPGdclUUXmJ2QcaYmYP2TmaTQmdnF2EGMmyHrPfraKjceH8P8KZIdelsqIMHh5uqGSFp6Jcglneb0ZGpigq+LOban6hNAVktp+VJS5WQo747HhtNPokVzKoYFm7Rcto3LgVh8o6c5lbnPMcD65FrUfONceAmsaO2bgQg6TGagSfGcvWDCKYtdMNJfU6pcHiZsdsCJ1vZkD4xbXMY/H63nrnbbTv1BEubprzESsVCFsbS+y9/4eM9dLeT2Fz6a7/2XyNji/9R8OHvFMjbdwAACAASURBVNZb/dBhq+EJG07HoaofhRhG0ikDJPa5sLK0kowRg+8xE8Zj1w/fy4ZDNQlmZTIz2VPlqqx5Bs6UwqOBJ2dGsi/eXmKLklMeScWC9uff71UTu0mrt6NN23ZwdWVV0E8ytazaOLg449aNG1i3bi1OnzmN6poqtGvTBsEBAWKMz36xSLtOuHpfBRL9wtU80xUI3UE6bbfymDymNmE9dJM33XtBcyeyrhsDoZei5jY8ngXWPSmYhKZzpx08Vhz0exlE8JS6kqGDDw2D0ZxmRm/dDK9T+/3GMVbOqceGDdSupzeontWoIevFvh/6e1zjGPzfP+jmIHwH743eryUmDF4jWWHCmQg0oP1kZuzAqet45dVVmDxtBoKC+gFoK+ft37+nBBFe7uxhBHnPKytW4YUX1uKTT9ZiwIBpOHXqAqYM9capq/HyPx1ERAZ4o2tUIGobGvDxPi8A53Ho0A6xOZs+3oNlyyaL4zV6/gqBA/XvpYKIF9Z+gJvxD+TW5kwdhlljxsCTcCYLS7zyyitSIevZszvCwkMRd/uuNLr89cBBNPP3k431592q4rVv3z7Bb899Zi6OHzsuGdnU5FRMmTpZSNe0/1u3bJVM7NZvt2DevGdlq3xq9ky4bFyCxJGGCg6DCD4C3YtDTTb1MrL6/NEnwFDwKvXF+MWTRB2OcBcKLRDi9/anv8OvNlP18uBLT0vOiwAg2hUIdzOCCP0/XUji748HEPo9Grmnmwvy2Dqm1E3Ajc9OGaZY+WnDvhJJVyIcWrVoKX1u6HOwKaSPl49kQJmxZaKPFUXaPcrES+bc2lrGjnaLzqUWYqEjKPL0hlqkOKqU+bS0EpgnM+20C9K7qlopBuqmc/RTtFY/r4/zXEOatJ+iqxvad9FZWOE3VFUpBIelZeNxeG1K5Y6y6Uoyny/aGl6nq7sbfHy8UFJWohoOVlWivKJM+QOWlopkW85EaDkKsvMwceJUXLh0Vuw7RUxYMaAACTH9u/f+0hhEDO7XV+5TJ2zJL2nm7StEZgrcMJtNuOr58+eFQ+jh5SmwKUsrS0n8cY8gjJhjR0QAu3kfSFB9dUYGPyl718bEj5vsi2kQ8Vt7rHljCYYMbIGhw4aivONpwLUzvC56Y/ny5VixfAUmTZ4oWW2OMbmJfAavrVqNJUuWyHWtXv2aiJfoRPMzc+fKz4sWL8aCBQsE1rNy5SoJFkzfw+vb+u234pBv3PihrCU2dSPp2qyB7EelmEV59P4D+uO5hQtx/PgxvPvuu8LD5PxjYEXHng31yMF4ZcUr+P3332XcHj14JEmBPw4fluMQ6sQqP4O9vXv2ynnXrF8rc4sNXxPu3cO6df9B9+7dRBEqJS1VPsd9WAsTCZ/AzEx8PCYOOXf5s6huOThIEEf/xM3VGZlZmSgrLxOVMsLiCWfKyMwQP8bD3RN2tnbIa5R4DZM+V4Tx8b7oW5DDwioZ554UCNjry9xC1ga5wPy9UuBlCm0kssVcJ7Y2KK+ukvNyfnM+8ks4E1VV4s+afbRyQYOU7iws5KDSvMeQKdMLio20mHHXC083V+EE0IGBdvx58xo7yO/c5NmETVcvTDkR/D8vSBOReDxCL6I69sCjuGvijHGw0jKz4eLurtjixcoJpkHhpCfEgQuYmELpSu3DqkmZOA0tO/XE3ZhzAj+hEpGLvRPsrG1QWlwqA2nJNuKE5jTUoYSOn5MTJk+egorSMpw6fkI0q/mQc4rykJyaDLP6esnMU7zexdlJMGc8d3BImDi1tfVmaNO+E1q0boc79+4jLCIazZo3R3VVhYwvnW6WxqThCZuKFRZKpYHdrmOuXkHbVi1gZ2stSkrMaLMETT18Ghs6jgxWho8aLbr55ZVVuPRvDHr36SfYXDpgvCeRDzOkMBm8MSA6eeQ4qsrLkJmVilfeMkiJb5GYloDmAUFY+U6IbPINZU8j+fZtPLh/F5npqtO3vY0VGmqqYNZQ39hRkUaOGWK+WI3g76LUVFcnk06TwzgXMrLy4O0XAmcXksAeigPYa4QiSqrdUKXXPnmzWOYNJ6YEZmbmGD58hCwmewdHyeZcuHwZeflFGD9+Ipr5N0d+YbFk+I+fOI4tW75BXl4Ovv7qC7TpWI2k+84Cb+vRN0mO/9WnJdi/fz/eeOMNyehzDnOOkJBObCoNL6N/Ov78Ox15zndWU6ysbSQLQMI0u4Czt8eAvn0lgCAvgj0nCEOjqSLB04WSxhUVQlRnVYCQoNCwcLknPqenZ88V1QsaKMKzaEyIoaSR8fdvBv8APwlqGEjY2DqgpLwWIaERMsYMJpmlp9EhX4BGnwFE+w4dDZKVPaJFpYKwNEcxGoTScRz1pqnXJ9ck5yCDWf7MwE4HGhwHzqfFS5fCP7C5wIlu3bwhAa2Do53Iqrq4OKpGfcWF+NXNgDQZju78v6fgm7ZG8zkAz8VOl/lDbtVHrVS6fPJfw+Ht5Y2AZgEC7aIoATdPGj8SrLmO337nXbh6eeHM2bMS4IlaWVYmvvjic+RkZ6Njhw4C4QsLDcGVK/8KDCAwgN3gHcV4MitEPhNtx/nvFLa+19x30bFjZ/TrN0DWLTcvv2Z+omLBpAEDtH2/7MWbb66Hpbk5wkNCxbBT3IGBuYWlOT5ZukWO9TBcsZovGr0NlkNhiwlf0hAmzYfQ1Qj93l5jJ4h9ObjG8Oy086WrCKa6/aZ9C3TwoL/rIEBXFPTnTKtBOshQqo+Av/HdtIhgBBor55RhwwZWa3XF4XuMe+IT2Tj2Hh5hfPD/981UjktHM7rzIJ0phXdZNOFbgTTsOxmD3gMmYf/+bXB3b4OCAv6/Hp9++gZ69eqBJwZ3R26BCz54b7FUG8zMIrFjx7sYP/4JBAZ2g8G7xpo187F27Qvw9VCbopero3QDjntoATc3L+Tnx+DkOUOO2BwY0KML3Fv1QUFWZWMQMWDKQpy6cEVM05rnF2DtknmSHODapD3asWOnyDayyk0VmP+8sUbI/8NHPCnv+fEHVUGYv2A+Ll64KF2HqcC07OWXkJqSJmTN8+fPyZpnRZZQTPVqQO/efeDXpysy/dsBG7aoIFFDg3QQwThcZ/o9gUGdFY5JB6+sbL3p+DpuzUuUAKW0pFgy2mzQefyXE01BhD6uCRF6ZRiwgUVCHczqKogOJkwVn0y5NLwA08/wd75XBx4mQQSv03HgAnTp1BlR4RGKf+jnJ5AbOnu+PqrqQx4Zv7MiTMeLNlcrHtF+0V7RtvFv9EG0+qNWjNQKSvyubZtWV9RBhFZU0pLWmhcqVUyjCa5WgtKz/X8LIvh+vrTAjM7U8lq4bzEg4t+YBSZMktdKqVPfZr5i45OSk+TvnFPsTs4qAvcf2mYha5dXISIiShJ23LvsnOxEzpWfvXnrFvY/MppnGmt87qQZMmZ0EB3sHKTBrr2dvUB+Q8NChZR8+PBhCajnzX8WQ2oVR+bpfU/JnOb4ejK4yMpCJnmT5ub42/p4E+meb9b2xKQ6hhQVRAzqH4WhTw5FZaezgG9n4Eh7vLd6BlYsfwUeXu6yD/JFADz3KHIdFi1chBYtomX/oVCIzOnYW5gxfYbY/CVLlwqxOjQkRPbp02dU1ZsJMFYr+Nq6Ve0rDN7VijJWVn29JAB4Pz/88IMEWESvUHGQwQhVElkB+ezzzyR5xPP9543/IDoqGhMmTZD99WHiA4EzEfor/RQIR2cVqrwcP/74o9zTxMkTVTBC6WcnZ3z1xWfCkbx+iyR5FbSy4q1QFdUSAOimdkzaqYRxmTx37kH8X0BzfzxKfigwbwY7DPoIXWc1giqUVJ1iP6viwmLUVtdi6ODBAlMiLJDjqziS7G5OaV2bxvVC3qAEwhLsVktfMVYoNHeIn2EwT34K+a5EjMjfyhRXmtdHX1zUyLa980oDyV805oLzM5FalfIeySnmlGhVGD8uNG7IvDjNg+DiZFaTD1djDjVBWmQs65XUlMZU8TgaF8cFRYOqpdGkS7aHF1p07oX4mAvIycpEVV0D8guLDKUoJ4nctVwbs5BUu+Ax6EwQwsCHwOMERbXDtfMnYM0IqqQMtpbWcLZ3FHlQBi+sRJhZs+GchRDwqutq0a9ff7AfAbtl+nn5Iq8gH2cunhdH2cnBHhZ8MvUMusxhb2snk76wuBi+zQIQEhaJth27wKVZcxTnFcLK1k6ywAwgOAZcNhxPlqJo2Ois8qGwEnEv/g6qK8pxLz4OlWWlsLW2kjIWM3DEP9LpffAwCYuWPo/mQSFIz8xCbT2kEkHMPVUN6FjSMD4zd47AXVj6Inwr+UESaqqqcOLUUbRp2wJVNRWS/X5xtcrMok6R74qSR4u6FUmzjxITUFSUi5ZR4chKTUJtVaXq3UFnWXpHkCBWLedg9UH9D9IUkMEdnwfHJj7hIVq264bg0EjJmnh6uWPMLNW4TgPD3389Vpw3foadiTnZuXDZzI1GOM1QdsrKyRXeyfiJk9GmbQfAzALnLlyQCgbJUGzKMnXKROmkbGNjgaKSCpw9fRTDnhgulQgaTpIY23XujIf37jWqvvAcLOHymUj1q65OxpOLvGXrlpLNJz+Bi4oRfTM/X6lGsMs1nVd2uWaFoqSoSH738faU+SUEX/IiqmukAV1kZJRcBzeEyooqCSgiIiLF8WUwyWAmOydLMp2sSBCixz4omVkF8PZpJgtaFryXt8CYUtNSZezJh2CvlIzMTFnoDDJYtSFMkJhGkqy4HrRUod70uCa5VrhWNVRRb5bMrHB9P//iiwgJD5cNJznpIdLSUmBnb4O2bVrhwYP7KC/js7YT48Qga88kBf1ZeWURkpOS8OOrSoHnmc1T8e203U3qTIZjse7yK6IiQSI9s1zEhhJHuvun3Qqi1bs3oim5XF0jzoaomdXWYPfu3TK+kyZNlGwrM1QVrIRZWyErMwsXL1yQNUOCWmUVIZf5qlGfCytAqmP9s88uQLNm/nJvrHgwOOF68xZ1nGy8uvJVpCQnSXaU18Y5L80Evdk1l13aU/DSR+p+2ShuHxRu60Msl+86iNBN5Nh5mi+t0sQu0nzp4KLovuF8M4gwVYIy5UnQgTRt+KYfGL9ruIje2LX/rpcanVJdkdABCIOIeAYxTZ3AuncPwEU2ihBPkCfXGCrTBhmmJ378Z1fMGP6DzJ/vD79j/NNUQghYMG6TQEy51r48UCZllatXCQkzwyeb3kZgSCe8+ebLGD9+Lg4c+FuO8f6GxVKNMDOLkOoTiddcswMHzpX/6yBiwAA6EayCo1Eq9umnR2Pt2ucR3HscwPjIBXh06gDWfvA1tu/5C/27qUrEgIkLcSq/ViRe1yxagLUL5kmVgVU9XtuxY8SHN2Djxo0SWBLiREz2X0f+kvvds2evnHfqlCnYuHGTqNwMHjIYt+NuIyMtAxMmjkdC0mGMGPYUFj77H3Se0FfeXw1r3DxwHG99/Tm2HDwOvLQL6BHdVG0y7YtnBBGjtj8hySg2wrL4TE0K3Wzw4MC/VZ8DGxvE7flC/pf0lyHj1UThaapIVAIrOwEbLpnAmfQc0UGEVgHjqXRvQP1Y9RTgezlNNFTORKWtVX9VYnMfthQ9u3VHWEgYPFzdZH2lpaQhMyNDcOhMZnBfpJ1idZYBBG2M9hnof9Df4J7DPUOjHrR/wffxZVpR0CgLJWaiuAo6oanfqwMEnldDm0wVmTSkid91RYPfdYdsnld39+XYK7+oVJIZbETIBGdxSZHYJP8Af3h5e0hSgnYkMfE+3Fid8PWW5BeDCDprdNRcHVww7MlRyM3Nhp+/L3IL8nD85HHht7An09fHv1Wjbzynp3pPVsm42lp0at8RmakZYud43XR8KdVONSLOG6IFyNH48qsv8cNAI+lj8GvCr4VJpfznYhM+mX7OuqLVBGQAzNtjzeol6NenHQY++SzQayvgroKIjf+ZhWUvLRPyMX0U+n1Jjx6JY0zlpsWLFst+xWueOnUq3v/gA1FhmjJlskiav/jSS1KtoLS5gkKNwzvvvKv6OJkEEdy3Nm3aJFdJf4SBCIP40aPHYNVrq/DlF1+I70N+BW3HnDlzZD8hNCoqOgpbtmyRcXr3nXex7btt2PTRJvH9Eu/dx969e/GDQeamw3015qoEZIRBMWh7Y80bEriTz/MgMRF+vr7o1rkjgsJChMvL/ZbJSvKlyN8h55Dn4t5JHiK/c17PuPiUXP9rTitRU1eDlLRkaRwokrx8D3uHpKXLvkXoU5fOXXD65Gnhv/Tv20/g/EykkeNZWFAoEtiEs/H4RFtwXjJxWF1Vjfv37kk1gbasma9Si+I6YDGB84/iOOS78j55rXx2YkuSkhqDc7OfNr5Bto9aiGR8G4tCZUetJHtOQikbi/HB6wCCJ9COv755Zi9pAPg/rbcszbRIwi0vbyRb60WssY28MB11a8lYdy8fBEW3ReyVC4i7c1cyzsLmN2MhoE4WOR0Zkov4edEoNgNKy0oa9ZAj23XH3ZjzEoXn5+TCot4MLo5OoD4qr5GqD9UNdShllsDFWWRKeZySwiK0bdEK1haWoiJ0O+E+2nXsADdnZwybpjYnvt5/+bJq8FVQCBd3D9TUm8M/KARObp7w8PGDX0BzgUtIoxlWIGqocGQm0SsfnPQ7qKwU6BEz2oP69xNOwsVz/6C0uBA+3l4i8Up8NoM4svLpQFOzt7C4FHYOTkL8ZXmL40c8PZ1FNpBhEzDCaOho+Xj44t9/L6PBrBatWkcjLSMZ699cj59++VPuo6qoEOawEEI5yTcN9TVIS3mE2FvX4OPhAmvUoCgvt7Fsy8+w0YuUgQ2+Bu9DAktzc1ksnKhc0HcSHsDVOxAW1nZSrg0MDEBmRiqKigqx9qMucv7P372v1HUkmKyR50W5XGatyYFJz8hCu/adkJmVgzvxCbCxo1RhFEaPGy+drqmzTvz6pQvn0L0XvVOF1c7JHI+s9Ec4sP8gLl68hG+//VY2Dl4f+QqwtkZmsiofkyAvGEB/f1ngVEbg86GzYmFlLhsZX507dZRmguxbkZaSImRjVh+oBsZqwtjRowWnT4x+7K1bImvLRnw3b8UiICAQ0VEtpOkeg4Gy0nL07z9AzseO5/4BzYTURc5B/wH9kJOTJe8tKalCVbWq0ihokpvS266sRElpCQKaB4oaE3+nNj0z+ty8hGyYnIRLFy/L/dKA8JloPKOqFFKpTJVU9eaoN2Ouq00ffyxNHnlcavGzwRvhTKGhgSKrKj1c0lJl3RSyD4itbaPOelZGlpDfzcwtsf0pY4MyHNz5l54SI8cqDoNxVqnej/oK35l/LGVUwqt4TYSvte/SHS1btxGsOSUOr12Lkc2V2ZX585+VuXb50iXExFxFkZGWJta0Z08Fe6IKFjGlrPqsWq4C5zfWv4rp02ciLDzC4Kfkwlu64jYg4V684IVPnDwhBDc6OeyaToPKLCGzdHQGHjxIlLF4/0uFEWIQwa8j0sYa+MAIJv4yftd2g70i9OtXjEVZrmMTBEQ7+TpBrdWW9N811ImOnHYGtXOnKQra59eZYO3I8bRazUe/t0x7A7pTtKnKEq+SkQgPaAp+b7z8//WHKUPJm1GqKMR87/yNTd30PauLnTf6U+Fa0Tn/6mA3AFRkcsDixc/giaHdUFBYiU2btglcCegIgFKq4zFr1kQMHDib6Qq0axeKjz56HZs378SBk5fx9MRhmDVztFSKlQthgZ07D2L79j/x+jvzRb/+rU+2At4TgKRf8Pqr8+DtYIfnX9mMdm3D8NGHL+Ol/2zEjQYnIOk6Fg3rgmnTpmPipAmiUU9yJQUS6Hj06NFT7Mi3327FhYsXpIJJm7527To59dp1a2T+zXvmWcx+erY4bvt/2Y/XX1+NgrJLWDBvFQrzLPHJga2wnTAc5b/8iZfnLYWjrSeeJ6F6yWZgiEGa5iPRz9hEheup16cI98nF1VUSa5zzUfsUS/6Tf5R6wMjPR+DWT6oBY9Lux4IIU7UnW5MgQseT+umaBpz8mw5iibjSQYSpFDLfYwQR7V5Uk3EJVKLq+PxqETiJCouEg60d+vbqI5ndpIdJuBt3RzK64ZERsqZZxeW6dXN1kWqKTn7wOHS26FPQD9AcLy0Nr30U2nraI1FUNJJDtHm6t5XmZGrokg4YdDVDJ0z1Z/VxTeHY/Iw45zU1jTAQ2ibaLn5xX2Gih0gC2sjMLEJQkoX/QO5eTm6OcLrYbI0VaMq2Jj5IlMwz9x8mGju17oiOnbohJzcdzm6uOH7qBB4mPZJAhJX/L48oUrUOIpaMeFay7qwgdGjbHiUFxcJpZOKJ+xsdd/YtIEysR6+e2LN3L96K2YAexd3g599MHOJLly9L1pyZ6oPlRqWD56AZYK5Dyz/rIIJzpro9np45Ch07RuD5lZsQcWwF7Du3xAO3viJKMHnSpMZGfBxbOuW/7P8FY0ePxfTp0zF79myB7zCpvXHTJvFpyGmQoGHsOIwbPx5znn5aCM38/FtvvS3qQh8SvkR1tpeXCxzX9PXhhx+qPhJSfRiEMWPHSPXj7p07+Pqbr1XzNhLOS0tkrQ8ZPETgS1Q9/PyLz+X/PNe+PfskcSRSqCIe1CAVD/5ErgWhX3W19H/MBEL39ttvIS8nBx+9/x4q6mpQRu6t0R2d98XnI0I2Xl5SfSecn74z7Qj9XDrpDDaJgLF1tIWtg50gPaQHW16+cFL5WWl8a24pErxDBw2RJo03r9+Ak4MD+vbpK4k9Cu506dxZiRG4uEoyjevn6pV/BXZFf4vBGdEAglgwIINSxbCyUgG7wR3heqKPyevn+uN1m21Z+2ID8ammmUpmBrk4RUKqqhJObm5SFpZW5oasK3/W7bqF8Gz0PqBTzZc46ZQ2q6+DndFmWz9cHlefT2MZtV4tF5ruP8Eued7B0bh66ZwQrghfYIbW28dLmPyODpQ/o86+KtNwIdrZq26Iok7TrjvS7t8S3Wm2BCekydnOQZrYiAGpqUZxRRl8AwIQ0TJa9PD52VvXb6Bz+44oKyoWRSgnT29Et2olKkoRXdX98fXh8o+U8oWPL8oqq5CWRUckAJb2jhJMeHr7oV279uIMM4hAgxnMqWNfx8pMmeoO2FAvChqWFmYIpBJTaTEK83Jw6sQxgYr4ePugoDBPjOC8Z+fD27eZNNurqKxGUmqaOJUx165jzJixYsQ4CR49fIAOnYnZbkDCnbsIC40URQMXN0c4uzri4G/7EXPtKsZPmIROHbvCzdUTFoQz1dbDgVmC8hLcuX0TZ88ch4+7M3zdHJCVnqpUH0isrqtr7EnB58JFxTIe/8+f+ez5fLkRPErNgI2rD8qqVHfuVq2i4eLsgMA2Cv7y3uoUeaZU0RGim3S1tkZVZbVkT8zNLXH12g3Me/Y5WFnZoryqGkUl5cjIykVAYDCuXVck3cXP0xHhS2VzH8aXIiM7D9cu/4PEB0mCTSWUiRstn2Vmmsr2UC0qKTlFjIBpHwVmCVgqJR+DgVdQUHMJsHmNdJoXvTgXr77wulTwSIonH4MkxtatWsnCZRREEltWTg6KSrjTmiEoKESI0Y8eJiM8PFIgTTQaNFhclCIAwJ4HxQUiAcmfKyqqYG3lgJzsPE4fycpIZ2tfX9kgU9PShNTO4xPW1qZtWyH28/ey0hIhTDOIIOSCVRTeo8bxakdP66DLczQqkVwfNLZHjx/H0eMn0atPH1w4d066p1tYmEmgGRQUKJWIf69cluMys8xjc01yvC3MzOHo6CwkeMKwuK5Z0SFkS5V8HUFRB1ZwtvdROJtlcXOxyXwbnq+cKWPKvjB15tYIj4iGg5FIOHXyhBBcWYomYYzfO/jbyOfZjZevwDPPGvCS71HfUItm/v7SmO+TD1XJ++Afe6VhI6td5PTwmTE4oPG+cvUKAoOa4/btWAlSPdw8hYvCDYMBCTcKOgMM8ih6QNlZdjlP3zpLjq2DiM0mnehqDebj7xgpMrCFxjxNyzU8fA0r0k6iDha0Q6e4jU0vzVWmI8iAQAcOhDTpYzCIMFWC0ufQjp+pYhYz0PLKRffulrh4UXeV0xgW3cXssev4P3/1xLQnGLRbYNfh54x38V5N+0kAC8fuw5e/0vHNAaAaY3m55SCngHOYL97oEEQEvomEZBfjb4RkkptBsrCB5XK2b8IvqLZECi/BbARfrYzuV93aA33WAD+tA2KvN8Fw2CCLL35fOgF4kAiPw/tFXZD9fkaPGikE613fK7iSQF+kU3Ed2rZtg7bt2uDHH9SYce3o7wqaybxVvdh951Ar1BuduIQb074d2q8Zg9J1G5Fwspxxj3qtPQC0MeaGdtQYAxjPdkR3FQX2+uSq2ABCYZhZDdw1GJ/8/mJjzPbEkcEiT3nn6FEU7TYqXY8Hn4SmBAPBdsCjW489UAYw/11Eaqpe6HiT/9eVBy3pagS/7Xr/dxCRtikUZnUNcLJ3RGlhMYYNfQJuzi7SIDPh3n1JagQFB8t65fjyd1cXJ1lnWo2GvgmdKS3WIjBog4/AfZI2SPsYugKhuQ38v8jYG12CuQfzpW2f5nRqm6gb0ekqBN+nERga9q0TMRrOxP2P7+G5pHLszcpmrthryo8rx7QBN25eQ1p6GopLi9GnT2+YmZMnmYv8wnykZ6RLUpCJtXZRbdG6dVu4urvg4r8XcfTEcfFVHJwcUF6hJNEp4FFdVYm2bdoIqZaywuyr9M+Zs2gZ2RKhwaHCGyV5ms1Zu3TristXrohgxYrTq2UMRloNFyl9Bj2bTqhsfuOLZoDPWz9zU75WY9A5Eai+z/gesHBExw7l8ixv/HND8PocEzrYerxs2e8ASmyHPzPQemHJYuzYxQojYetUhrQTqGlScrIkkTimq1a+ii++/FIqylzjVBDlS5LM/8tr0vgJ4tedZZNKI73AayFKYM2a10F4yaaNH8t+Tx+GCArB/NdWw9LBGrkp7GgPmX/s/0SVTfpBgpox+i0x2c7zMyAmCoTvaRUV4u6x+gAAIABJREFUiS1ffQnPZr5ITk+T9Uk/l8+KgQNfPAbnMufGat83cKEl+2Blim8i/rW1JWpQK9WnxAdKBphCPiRBUxq4Tes2uBN3R3rRLFywEMOGDEXSw0e4ExsnvEAm0YoLi9ClS1fZzx0dHMVnJYohMz1DeIQkhfOeeU8MKKjkRT9Aw+NZvdLJVw2zUogAA5H0yXLVbI4fFKmzunqJYLXsGYMIK3t7WFhZGU5vgwE7UVAIHtx04dJxJIGDC4yDwwumQpAiWSsDy4WqiUiaqMGL400qpZ5aOQYnV15hCYoqqsVJZUa/Y4f2wku4l3BXstfEPvM8JE9y0vn4+gi8heWXZqGtkXr/FmytbFBWXAqz+gbYW9mIzKvgFSkVWVyE5Mx0hEZFwNXDQ+4l8V4CosMjpRmbr18AMvKLYGVjCzsbS+mvMHiyspRf/OdrWfScSOZW1iirqkVxeSXqzK3g498cUS1bo3MnNoXxlm6AMBq2cYtRAZbabIoK81GQnwsXR0f5XlZchFs3riEtNVnx0lEnRm/hosVwInypvFKyu0dPnBSsfextdr5WFSBmwzmJqWl+5V9yCAoxauQ4ZOdmIzU9Cffu38XR40ekE+OUqdNQW9OAqso6ODu6wtnBCT5UsKiuQG52Bi6cPwMHa0pKFKO0SFVNGInPWKGy8nz9/EGpONccN2YFSIqWhdrA5mQ2yCsuQ1CL9jhy4iSGDBmMyfNMd0Rg9fO/wb8Zy2hqQnLPt7a2FQPB3gelpeVISc1AcEg4QsMi0LVHL6Rl5CA9MweW1ja4cfMW7icmSkY6NCQIiYnx+PvIYeRlZ6KifhH8PYiBNAN5PVywKsCxlW6cdHwpKcoqwYgRIyRTzyCWzjgzQVTGePToAeztrIXXwhIhI//OvQltUF7cnh37JRvPioUohJSWyu90SqXrrJUVKFFMXkJOTp4YgOCgUPTu3Rce/gEws1Cybj9/d10ClqysDGlGRyxwQUGeBB32tjRcqs08OUMsaVJRg2s0Ny9PnGAGpdysotn91U45VMzuk8RZUlz6X6RpIU0ZXVp5bh5HZ/U0zpjPk2vxUXIKPtz0MZ4cMQJ3bt+WLtWOTnYCbaLqEQNdyg5yfnLe0QBSfpdGlH1HOPYtW7URojzHQymZ2Av8jEEXOfoVZWXYlWqktgwnZE7uKDGC72UrjfI/njqM6KhIeW67du2Cr7ePlL+FpOjiguWzFK53ydrP0LJFC7EB1VVVktlydnFobJzEhoaR4VGSzamprcf0GTNF9YzGn1Cyn/fsEX5Vy1YtZINnkFFaWiHZHkobc31VVhNmQAnsKgn8UlOShFi/8AvtyQNfQTnOrRELwpg0dEmrN+kgItfgHejuw43VBZ3p0wvNVG2JzqTOBn9lvIGnZgDxOBlbVzLoOGoHTwcP+nI1h0ICiUdYudIFGzY08VnUGbTnyUjEVLKn0RQ89oMnpg/bhh//Gm0CldKRD71OFSUtmXBU9pCPfx5gpNvvY9yAgxIw29taCYSU67Wsokp6pRw6wSoEidJBANiYi85GBdBvAFCZSlwQcM2IwNwNz7abKzDTsDtDowH28SgpBF4wyjs2AYCF4Z27A+Ps1sPKygblZexebAEfT190aKd4VFoNhWuwprZaNXFydZVggmRX2hM69Pbsj1RYJH/bsfEUFq8dIRXrHm96wTXAEa8dWAzQjDSPBoKM67lwF6A/5BmAQT9Nk7nG4PWBIQhw41j7xooVg4jDj0bi3UPrsarvf9TYm8KP9M/auddPh3/XwaQpoZ7xCueVnj9NU1l9ko9MU11Mg1T9P9PvnIdG7Bk2WB1wJTaoWbS9C2oqKmFjaY266lpEhIbB1dkV+bn5TXxHJ2eBFLLyTmVHNxcnA9ar/Ab6GBo2pCHW4qBaNfVn4P5Dey+qSCI1b94Ib9LVC75HC8PoIEJDrTXUif/XPa+EqG2oOvF8OrDQErD8zjnC/2l/h9BSVroLC4vEn6murRb0QlV1BY78/ZfIv7OzMe0N4ZSEXZZVlMm8YWabFQubekupgHn7+uDv40eRmpGOZs0DUFRClZ5qNA8KFN5ndFSUVHZJ/u3ZrRua+wdg1/Zd8HTzRIf2HUWogk4oIaOUf70TH483bd/773VrysN6vP8H38m/abikNgnGPBo6Zgjs7VRHambOq2qqEBoSitzsfFSWVUrFmQIV12KuSVAzaMBAhIeForaqFinJKcjOzEbfXr2Q9ChJdaq2tEKHjh0k8cr9g8+e8J2OHTvIPkNiOP1V/o2BOgniOsDjpUrABzO0b91WFLr4/oxsBS1jdaNNuzYyhiXlpUjLVH0Z4u/dQ3hEGLZnvwr4GuW1B3eB2lJ0r38JDja2gmpp36atJAYGDR4orh2rgSJUUliE/OwceLm6oXe37gho3hwWDrZIk2erGjRzTjGQYKBA37Vr165SdXrB8SV5Fj/Z/yBzl5VNXltyZgqS01MFXs3qQ4vWrSXRyrlNFAYTdAf2/4ohfQaiY/sO4ovci7+HazExkuTkPlpSXCLXR1guecT01aTCUFUl85EVCvprnN/CM2IBoVwF2Jy3uhrH6+Xc5hrk33hPZp+vXNhA/BMdBiHxVNdIEKGVEKi0U1pVIXrCutM0D8CFRSw3T0pDSwdQVxN4kRwsGlwOGJMrdJp5Uh1EaLgUnRceQ3dv5v95bJZeeHOZOblw9vBCeU29yKu6Ozvg6JEjiAgPk1K5IoZUSimmvLJcyi+i8kNcZXU96irLUF1RibrqGlibmYtKk6q8WEt5iI2sLO3YJ6IYSampotfPAXR3dUdxQSGaB4agpLIG8fcS4Ovjhf79+uBu3C2cPXUSzQOaiQNVTUJwdQ1KKqrwMCUNXXv2RqduPQR2VF1VCx9PyoY2qK6VkskwlyBHyq+c/FmZ4lA9TLyPfy9fQnREhAQTN65fk0qFlYXqLEhndMTI0QiPihay784ffhTJ0/4DBkpnbGbX161bJ81YOJEICaHTOmLkWHl+6Zmp2L5zmziplLOcMmUqnJ1dcSfunkjIebjwngvg1UyRRv850gGXL5yBr5sdzOpVEMfnTE7JvDXe8p5vVlPz3FoyCSRyKTypyjaQC1JRWw9LZ3ckZ2QJZ+XFNdyJTOVFgI1vXJRjcH7RwDs7cUEq/GDcnXuIjGqJEyfP4Lv9s/Dodgv8uHsfPLx8MWHyFAkOiJ8c+sRQtGndChcu/IP9v+zBF19PxcqVofB1+0GasdB5pXNLw0JiEjGSxEqeOXMWVTU0MJlSKWGG++69eCHkMqCoqa6EjbWFqP+EBgdLcMAO2uTE8EUSE5uf0THmXOaaGDlyBOLvxctYUWkiKSVNMlF09Nu0aav+9ihZcIgR7ZQN3/LJKXh5e8p5aRDHjh0j6hHsFB4YECJSuZrsR0UqlqNlE6xhViFdMlLhERFo0bKVrIHcnFwhYvs2a4bCvAL5rC67c97RIOtyPo0EsyRc84RFaClFfob8lqnTp2PatGnCG2HQQGI1e0UwQcBx4DMXWWZbOyFECkSvplY2DHb6jIyMlgCC2SCW6ymZx7X7+e3H0+vA2n5LEX+HQbG3zIevalSF4vvh2+V8zBYxS0XcKR17GjXaElH52bgUvWe+IfdBlRPe16LFi3D3bpycm1J4DFK5sZOfQm5Sv/4DRKqTwQadNpJeqcU9YeIEJCTck+7opaVsmkgIpZVICZMXxOtnVYK2h1wcaSxYUoznt90VkrUmumq+A4MIKjhdN4JPzY9oDCJiTTAkGoNObLLGmGsnTTuADCK44WuY02MKS42kVh2z64ICA4nXjYBCQ2S0U8AgIghYOa0AGzZQ5pRegoY78WdNjtbexH/7H6a/zRpxWObnrj9GYs6Yw2JTd/w+3XhLE5D+pUknVGMjgYqZiUS0bmZJ+0wsMTl55H3Rpuz89TvjGPSGGQ3RntBR1QOgcTWxgIUBB2JTvY/Vxxyi1bnLrjs2OcUsIBjjNCNjvIgoED7L81J73cvdUzJ43DA5t0UqtE7h8p3EwVVNI+nQMTPKv8teaW6OVl/7NnJeXqr8GBa2RufxY5ZNvUL0wIUDw1cNbmwEyflOifP9awzsmWkRx4jHVn2/HLG3Y/HbE5qkAPTc3UXGnvbn8luqi27jSwejHK7HFLyCIwDfTOAibZIOJvT8Mc1A6yDC6JvYWAXTc1MHG57AM4NV5S9u2A/o3bMXoiMiUVNZBU83d/h6+UjfHuK2y0qIKLCVtUnnjM+A9pdjQGgu16fOgup+EXwWtD38roMJndTkOXV1gnuKDhx0MKFJ1BwnOr3cl3Vij5+jjZS9rrIS2VlZUlmlY8fgUffFUvDPmsbmdqwm8xr5fw1vYkWFMFMeiw4gz0NuBIOH3347BHbBjW4RJbaGXAhWmAXeVFuD7l17o6AwFzduXFV4+dJSJDxIlKapB/crZbzhY4dK9+I+vXujurJKBFooTDF61CiM3ccGPcD06vECY+K8zC9Ucvy8LmkYW1uLtfm6s6Tx3B8nyetnLzKuJnPJNIjg/6jO/PjLKKYtvvUCykvLpAlrzJUYISq7u7lhYL/+iAyPxD9n/hElPFtrW5H4JdQ19uYttOvQXuwBx53Zctp27UfqypTm5+oAQj9buRSBkjM52SDQaz4zwrkoQ0/YUkVVBS5f/RcZ2VmIbBGN1PRUHPr9EH6ONiSWeb/GeETUt0Kgnz86t++As6dOy77DCn+Xrl3FNhHyWFJUjMMHD2HogEEYOnCQBDZsZkzoPPcqCWwd7CWgIw9Qk7/pAxOKRfgx5w6DA6ptxsXfQWLyQ5SWlcqc7Nipo/SAoW/N++7UqbPssey1kpGSJseNioiUismFf84Jp4hzn/OK79fiSCXFqmcV5yyrIi2io9E8oLmxBomqUPBBJtfIUWVyVPOItLgRfxel1i9WLWrgm5VyC+QG+DMrARKRUOEHtaiu5UaqpLkUwQliKIlh5wLTGs0sP7ETMd+nVQ/owPMGdGMLLlyNV+TgaZKUhkDxb1pylgpKOaUlqKqtxbhJTyEr+QEunT0FH08vIbtEhkc0ll4a2PzD2lrKVA3m5th/8FeBTPTp1h1mdbXi/NLpcXZyUEpPJSVCGmEAQD4EcWa19Q0wt7ASoiqJnZRuLSwpk14M77z9Fo4e+QvXr8VIRpYEWxo+dm5mz4Z8klRr6vDE8BGSDXZ195Qsmrenj+oDaGklkzozPR2+bO6Sl9dYJiK5mo5O/N27yCfppboKlRUVMmYutg2SgWUma/iIkRg1egxuxsZi+85deGr2bOk90alzF/x75Qr2/fJLI/SJGbK8vAJ079ZTnlNhcYFk2B2dmJm9Lk4hj+/o4CRKBDa2StqwCfBoi3dfTYO7iw2cHW3RUFcvTerIKXnmPwrWtXN9tmQMSBxnNUHwolDGVbgxzHhb28K7WTPMfsnBOD4dpgC89dKv4lQyKmYWmzJ0jJyZfaPBEAOem496Myssf0dJz3z05i2kpGXC08cPg4Y8geiWrXA3/p6QjZ2cncQY8xrpDI4YMRoZqY+EVM6AISUlVd43Y8ZM3Eu4L3KrDBppoLZ+u1Wc+AED+8sC3bN3DwIC/NGrZw8hSqOhDilJyRKoHPnjD6SlJOOdzSq7Bgtf/Pn9V/K51PQ0xbFg7xUnRwQ0D0JWVj5OnTojBEwHR3vExt4UWA8DxLc2KkOvXsrTW7fyG7kuPr9rMTfRrUtPCaw4ZylbxwCSHAXK8uXlU90jWXTUI6OiEBwaKscgfp9cGQarfF6s5Gn8rt4sNTZYr0ulzV6vnHIje8cO2y8tWyocEEop0xkUnXJLKimlS6NHBnsMknKyc4VzwUCJgTIDgaN/H0F0RDgyMtIaK2U1tVXifH8Rv0c5wszIsgfcgmlCEqe+/drbnysf1sie/zXoV7y5/k2BuIWGhOHChYtwcnSW32mv+EU7QqPGa6P6CSFqvO/r127K2qGDwuqFqloqZ4/VGxprcnQIq+O85bMTUqqtrdxXQ725QM9o96TvhLenVGFY6aETQDQZkxJUr+r7k58cm0EEgwatzKTlXPm/T3S3Ow1Z0llj+sTMAGuH35TPzA/q4OLxbsI6GKCDqAMC7VPr7/oz2tfkuF7iBzqrpL7JSwURtFi66QQ/rD1DjY/SRAtelI5kgPnjjxu2QM2T+vpamFtK5wTs/GMWFoz+WVWCYQZLM6U1LgkHK2uBl5by+bHni7OTNLLMpeNeXSfEd9oXDVk4cjEWqDLxbD264/mxo8R+0OFkcmnnofPqrhhE0BFg4GUs2UZiMB3p3cDkmCfE9rMqRXiqNLI0N5cKPcU9mOTRUE2uGyrd8HfizAXCV1Yqa44JAN5Ts2/VxOXz14HkS/c/bhoqHRA0NTdnIxI2GpEcS49tnZRIgq0djrxvBHK6b4OON5vE7ZoKRez//RMbnyqFIc7ZEyPPqioVX9oJtATG/POkVPQI8aS99ff1h7ubB15bsLYpiHi8IqYfOwMJfUzOU85dXeHSc80IdJ4JUPPIbtkttIiKVp2n6dhbWgmEIjkpWRp08XrpJHLt0VZxr+TPHFNW+7m2mZ3l+7Twg1aK5LxQCSKnRgUaPgeex8aSHLUGSVbqZnJCsDb8ECaReD4txcrgVUOVeA1pKeliE/l8yROQoMOQkJXEUWG+/I3HpINFWyK21V4pRzGZQcgl9zPaRNpkJmuEw8XqPeolM63I3ERrNEhFYuaM2Th95iQqLYpl/99+4OemWNkY4xmjJ0kSt3/f/rgbdxeF+YXCf6AqIzPJB9wPY3jBUKmeMsnE+2c3bPJ1pNFZVhZOtTL6+9AO6QCRD4zzzZQ4z3XEl6K3qPnKl7YxjwcRmUCfO/3g6OAMG2tbPDlsGB4kPsD9hPsCfZ0hSAjyL1Ml4cQu5TaWVjIOdmw2TH+DClyODkIip0+qZVFlfhBealJl4u86kFC8BaIZmZqAPBfVDln5uEQbsFzPoOHoiWMICApEt549kFuYh32/7sdb5uua1osRREzvNFvgYnG3YrEzTyXAZjk/hadmzoSbi6twaCliUsb9w8FRfFTuOUx0FhYVw9XNVeyFZPUb6iUoPHr8mMgxs0LEgI4+IBv1MjDhde7cuQPXblwT7gEDAo4B6QYcHybOo8IjwT26urJaxIDIcWB3coqQcE2x4pSZm4vs3ByjOXKxnEPzizhe/J3zurCgQM7DdSC9M+zsEB4aJraa5Rb+zvdybBkQS+KEnMoPnp/doOFHTKNwQuoHw4VgZWMJaztLwWbx73qhKVImNZKrG4MIXhDx/8xK8390SqQlvMGx4ILS5Gy98fMzOuCQbJSx2LmBCxPc0gI5paqJWU86w/XWeHA3FrXFRagqr5Sb44ZB489plVdYgJr6erh6uONmXBy8vH0Q4O4CMGMgClH1cHJiwzviLRVRlffNzFN+URHuP3yINu06oKSMeL4QUQa6l/BA+lTMf3YesjIzJBtLIiwzqhwPOmtl5IQ4OYuT37V7D1y9dh05eXlw9/BC967dpeTEjMb1Gzckk0XoDOVfM1NThWytyeXsWsgyl2ysRjOc3KQ7srHxb+Q+tOneHd98+qlEsVEtWuDW7TghvrN/BnGUV2OuYdLkKRg+YgTy8wrQvkMnpCYl4+q1GCEWMZsumL+qSmmoMm16H2N5acvBNJRKRb23KgOWZlVwc3GQhc9N2pJ4YPaMqK+VzZXZJB1ECCypgXKvtZLRZSXL1tkZLh7umLrI/r+sz7olP4tu84vvKGu0acVd6ZzOl1YCsHdyQUZOPrJyCzFi5Ci515gbsWjVth06demO2Lg7ApcZMGiw3Nfdu3dkbO8nJAgBt7SoSGAw7OKYmPhAOAWBQcF48OChZMhJTOT4s5PmtesxyMrOFIeQRHQS4IYPf1KI74n3E+R7eEgIrC0spOqz+j2mdIGih9nSv6T9gCZA8fPPxEgw27ZdR9jZuaC8vFKqFUnJD/HiyvUm460dNf5JOR6vvfSpwNNIgGIpOCgwHN5evo0ZSgsrS8nUcd0Ul5biVmwsmgc2Fz6Eh4+PEL+5ORUVl8hCJ2RASpJWViwJKs1yoxyvK0b82/8IIiws4Ohoj/c2rMPvvx+SAOzANcVlmdr9SWRn5UivFgbKzA4yqGBmhMpTNPY0RJTE9XBzUhUdwpfMzUSKl8TkHfuV6o4sXDYpfpwIzI2yFvhwxBqkpKfJcUeMGIWQkFDs3r0Hv//2B1q1ai2BAY2fchAaBOYodsTaEmmp6bh2lfLHVfI+9v5glY7lY2b+WG7mc6UjxQaFvG5Wk0pKig2nsRpWljYICVFjyAaB5eWlEogzoGA3bFawcnKzRQThx11NMKAXjfT3KQN79Mhgx+bpKIFBBP1v7UiadoQlN1uTnx/vVq2DDJ35NZWG5ZhpUrb+O4OMx5V2JIDQc46eguGVOHhi5dJKbNjA3zk36RlojAMPYioTxM83db2bN/Y7sa90vBRjgE+jAZbW5uIsEE5KGIsla8HMDFpYiZNH54wNRJkoMrOyhLW9HT7fNx8Lp2+TuKm0skZggbQ9lCzlPD3+j+H42Hg2wnOWjh4pcuKEFskcp5qghQU231ECEo0QMDpDejxSgafjRksVhP1gWOVjDxdCHriHkW9XW8NqpMIA01nlumPigTauxfv1iHledW6l80m+zF/fbG6Er03Fblwx1rXuLSLPXAeIj2fveZ0MDjT66kg/VJVX4PTGy01DrYOIptitKcBkALKnUyN85+ifN9F3UDT+3WicUD8uIyCddWQKdk5QczY6FAi3Bo4GqGdc9ZltEwaef+C8e+zzogim56Nevzo4NjrDDxoxGG5O7qK6FhlBLpivkr8mnLehQaqUdK7pePGloUKcGwwWOK6quqmatmkcOf+mg31+TiS52UzLIIZqlRl7GxtRrNHvEZW6hnqZodwHtQOnkytUHaTTyaQQ+SR2NhSZUTwMOm60EfSr6B/xmgqLVSNdXjdtHquStD2EINFn4t4u9ycBEXtfOAkch5lofueeT5lpNovl9c+ZOw//nD0jxGc2tT0XdxLvf250L38sKTCi7xBYmlsiOrIF/HyaibQom3Xyupjxb9exPQorinAt9rpUvrWEKOdr7969hQPG6/k2X8FGJWgwDSRMGmrKs+bc00FEU/GrCSIHYND6wTgeqqLV0WljEBYWCYpTEm7FoPXgwYMICwnFkEGD5PcL589LPyvKjDJo5txgQpEQLSZ6CGdi0M6kmoy9Ce+I40vEgzh00sJKfWeAqAxQg/yPCn4yrwjTqahQTQhrqiWIuBN/F56+3nBydcHNuFjEP0jA5iFG6ZJBtLEWp9nPEoLy338dwV/mSnVwrvscaZhoQd/X0Qk2wuesFEeffD0maO2cXVBMUQb2iKiqEh4K5xaT3pRpZ0WI10DBHRLlO3XuLM+e64KKkpkZ6aLexHUT2Ly5cB7IJRwzejSCA4MFQsU9n8ImGQxCgkMQRVJ8aamoCZoxAWJuJpVUKlNxjjIgYcDOgJKBOec15z/5NbpCwflNoraro5PYIM5j3ZKB9667bZt99uqCBmZ+lSQrW7ArmAMHWvo3ONnD0sYcbh5usoA17o+LT1UjaECrZVNWKklscEFJUtXURXgTZgpfzePpbpL8vFZF0OU/TnxdouKx+DPbm2UU5Erm3tvDE7du3EKHzn1QXpCLgox0KZERE01HPic/H0WlatLRQafjEdG6A7ITbsPSDNKEjplGUXoQ6VTFPme0yE3jRmysqh7YO6D/wIHwbx6ITR99igEDBqNnr95w9fLgQUTec/fun4QPwXFiyap5UJA0gWvVuo10N86jtFZKiigLsSV51y5dZTIz40AoBgOJzl26iAwmNySWj/j/Rw8fqqyE0UGTgce9Gxcl8qNSUZt2baWBGfWhmb2bOHkyOnfpKpAqvtjYxN3TE0FBweJc/vbb7xg29EnRe+7StYs8QzpJEZGROHH8GI4ePSpa+5On6nSkzu6pneqD1ceA2jIJIiRbZM4MohmqWaKtpZKSrXSeVQubwUONlPXr6iklVy9dwc2ZWXCkUkUxnl8fjI9fSxSHgHOJYyHGu65ejAEnrlr7Daq05uiCf2/EwtzKFk/NehoVVdX4bucu9O7bHzPmzMP9ewk4euw4wsLCJdsTENgcDxISpBLBjACfM+UWOSfZ3ZyZZQaMnLtRUS1w585dgQR16tIJDx89EJIwpWgJbSG2mZJ7JPEzIo8ICxVeREhgc1w8dw53424LqXr06FH4Zf9+zFpqkDgBrH7pvpSxu/fojd59BiI2Nk4c6DOnT2L9+8buKneqdDe/+SQJLs4KxpWXmyewG65LCwtiH10Q2DxYNiI6ZTSPxAtzfVRSbzo1VTDEJLERm0noB5sX0UCxvMkggqVWZhvFuZLP24mB5XqkMeFGTUMrwZuhZsLnYe9ojy8/34Sff/5JAq7Dt88pZ/+qstHzn54m18yyLuVr/fyaGbAlL5SVlolyVXVlqXAGGESQC0FFow+/1GRbA1PhY3gizF4q1VSAfcdIn537Bf76+yiio1tgyJChsLS0xpZvvsX58xcxdOgTQgxjuV71uKAuvGowyfnFtXTvboJU5LjmWrVqKfOKmUAGCux/wYofNysXV1UuV8kPpSbHeVJeViWN6XhsOggMJCjuwCw7VbtY+SCfghlwKlbt3LlfrjvKyNA/LvV6PNNI6Wlnn0EEH4uBvmkMKhhEMJjQDqf2+zXcQAcf2q/XzhuPy8/pLKIOQngODY+Kf1yb0ziIvydWLgY2/ADgtrYFpkGEnrPGM2q8WP17LeaO2ivOvGDUpZt9g1QHaSfsrW0liKDQBLlqGm+bwSaclZVwcHYSe/Hpz0q2dencn1BaWS32WfgoFeVSgj9x7qw6oTFvZvXuK9k5Qs7oRtBB4PPf9ocRbHDO6nFiEtEIImYeHiaYZkr+WhMyQaigo5NIJBN++PXnCj61cPFMhH6uvOSYGXfFPtOrlFhfAAAgAElEQVQR7fudqsien1+M89+o5AD5LpoDUxRrPCQ+A10lMlU7ot+sizvaQdRDaQmMODFYknC/DjMWRS0w9uhQWfu/9DWCI/1+ftdOXy5Q8bSy4SPHdRWn6c9Vx5riQeMzL6cvERu8rtN7jUHEwwA1kVpOX4GCogIca3Hhf6pD6XYfmnOhAwjVV1C9aOZqgcFjh6CZt78EEb4+vpJw4H4niciqKlm3/BszzwwMuAY5L6jSJjyz8nKjimklVQw6vXR8uJ/wZ96bllTV+0cjXIkNbhmwGHZPYE3WSnVSZ6tZiWDgIF3UDYgo/Rk62JSL9m/WXJoN0rnidbHXgqpkKDurhUTkmmtqjEqEpUi2sj8AbQYdOCYxeE4tJ86ggU4c/SDaL3Lw+GJ1lRBc8iLoQJ69eQJ7Tv6mxjTRmMRCSgamzpggnBL22yD/YOSIUUi8nyhO6q/7f0VQaDASku+j3qxBMPWEzDCQYPDCsdT+wAkLo88PD8ogQge3/N0Ugcz5ZRpEMM9g+t6VwIJPFkoFj/KwN6/fQt8+A0TZLDc7RzLe6Wlp4pzSEaazzWDR091DqhFMIjIQ4H7NpK90j7cwl3HnPJHEspEA46XxveJH/n+CCK06qLkqtPcS8FWUIzM7UxSQQsLDBNp+4/Yt2Ls4Ii7+Lm7ficPZ3sfR7/wQgSkxiKGv6cy+VZXsf8bgLQr9evdBdkamdIoOCw1VdsjSSq6X6JPKkjJx5hkIcZ9hcMCKBHs+cL6xaSD5GkwOEsVAm8m5QL4j9+eePXs09nyi38S5ycTtgP790atHL1y/dk0kkNlE+dbNm/Dy8JQAkc+Avo2No4M0JI6JiRERF85d7tdEFjCo0EUEwppoV6QCER4uATzVDr3cPATNoeVdGbjxuhqDiO/WL2tQZWeW5S0M7WQlWSaQI3sbwKIe7p7ukgHQCjxctIQxMcNHvDBlKiXocHAU54EZX16EKDpVGaRQo6yooU9aKUGXEk2rEFzsfDGTnVdeAk9vL2RTMpLdLSur0b5rb8Rfvwo7K2uJ+Ohg5+TnkUIvk87eyRH1bBnuG4D0e3dgQ0UZQrMEj20hDjArESz7pqSmwdvXV4i7l6/EwC8gQAIBwpSoCuPi6oE+/QegurwM5mYNoun/+2+HJOvN+2Y2MzA4WBy7oJAw3LgVK3jrwpIS2Yiio1qib99+4qxwssiD9vJSTm9AQCOJXbK3FRVKG9rVVZwZSlfevnpOJtjGr5gtYHta5UXMmnISq15bDTcPD6lwMIJlCZWKIDw/ZeCOHjmK+fPmIy01De07dhSyDZ8LJ8quXTvFIWIZa8u3z/53CkzOwJ3iPjauioO9jep3QU4JvxhE0NMl9o6kJTrIXJi19bViWHWJmM+AXWO5OPjcScLm3KFyj0DnJCOgMkxmDYo7w581eS6bTYjsnNBnwGDp9G3v4CSSo2kZWVIlsra1kyCuS5custAC/P0lkEh5kIiaejNkpj4SUhkdD87VkydPCeGR6l2UTyWBu1fv3ggIDEBwSJBodu/Ysd1wQitxK/YWmjXzw5jRY1CYn4+oiAh06dQR8XFxuBsXh5zsLHTq1BEXLp4XQ0YpR3sHOwUzSknGuPETERXVBjY29vD19cHOHd/hpZVKB1q9fsX76x6JARKujChYWAsxmeNlbe2AJa+Nanz3sV/TxDCw7wSNEgMVds7kxhMWEQ5Xd3d5/gw1tJQwswg0aDqLI6RpdqCkhLOheS78CAMbLDKtDP4YRDg5YNs3n2H//r0S1OxLNfAQV4F1q18WyB8TBXTwufa5lvkcCEniGNfVVgtR/9MaKukAKxyfZmt2vP8ZZT/5MoIHfyOY0E6Jzm7+UIt331ojSYSoqGjhk6SlZWDzp5+LYAHVz/4fYe8BnVWVvf/v9F5IQui9994RkCIgRZFiGR3Fgr07YxlHnVHH3huOzth1LCjNDiLSqyAdAoQSIBBI7+2/Ps+5J0TXd/1/71qshLz3ve895+yzzy7PfjZRPBQh+gkjEmOeYAFO7aFDh23n9p2WmXlICtzzv3PmIGcYpihPUs0EF3AekEd3YCEjlVZWSnAjQjAojFOyba5fElmPAn0PcJbXZgfRvACCdcUVF2hPLH/fRbXaB9k9OREemuTtc38QB/5FWHiAna8KLDIcCVAtrgXFWVgKximHPMk87yz4e+InoCq8v+ChLB6GgCMRVt8CcNmgwX3N1i7yYW6MFu+1+C/wBdKEIr3F6O/jrr1x+hJ7Y54bzO2XL5dB8Pb8SXb7rKUWERKqMyGSvj1y/MLteHa2vbzwPF1/w/SfbO68i/T7rbN/sNLKamV65exWVtg73wchUB7Nf23223b7tYukT9DvZJdwJOfODwbNdPrCctfOQ/M25fOhKqImsIATwU8CaWTxMGDmferSQXHBJI61JbY7KCYYdfOj1v+1GL3vs07FK+PPTglT47MGTJ2fynoN3uqmz8tD/c7PwWcvz5tuHw4PugRWmV21YZZk9KPbHJtV3fIE3afr170P+rRvHVOeoGPl5fbDuAAe1d/snkW3KqDz3MWvWecos+kdttj84KGG3Pi4vd3rk7NOrKcIDuZO3x3s18GL+qt+Zd1VQTM/sl/BfM+6+hJr3by1ePMxxjH0OTd8AaerhYiVEcScs5eBSGJkorfRU74RJtciB564RUiHiAidp/zdk0b4ImuRfnD+BMYmDgRnvq/NJNBFkS3ZMI+E4G/cF+hofl6BNUxLF6c+jgvP17t3L51x6GEP0+a5kGVsGIIT2E7KPISamsll7N8n6CfPSUQZnblu3Tqd9egfdBNzwD8M/MmTL7Djx4+qIenxgsPKSs9f+71dNOR8+3LNN3UyNmf8VSqUpXYr52SO6hy5F1lhApDP/OuFQNid0E2Y9SfZHDgvGPR8H3NMZPqRdQGEhwu53G9tr4u98+thS/XrI4J9OLPsYsGpunXtJugazkNBfrFYFwnocMb079tPpBswAbVv105GLwav6tyYMDXlrXT9vOhCXusCW7yP866XzzSwrv+PTAQyIfiOnBO3ZuyFsvJS9emAhYk6hU+/+Nx2Z+y1rj27yaHIPHLYvuzkGNe6fNlTECGcHCj0d+3YKRnu3rWbjT13tB3M2K8sBE4EZznna1hUlFWUlCpAgbNAT48dO3cKacLz4DgjdzgNjC8ppYGCWzh7sEMSFBw0eJA1b9FcjgfrRP8q4N/IL9CpZ558xmpDalRThC0KnAkY70UXTpN9wLVkeLEfsd2/+OILW7FihZwygpL0rPC1Q56xDCcFpxaZwFmJDAmz2AAZxPOSzWE82Kdq3fDhE/fW8kAc+C4D4YqASN+JssyqLSo2wmLiME5d8TQTgJGLE4GRjPHAxLhiokg5EXDZkyLhRdRJzd2C2gvuwUZhIYkO8p6YedjsQTTaV4PTAC4qMd7okHz4YKalpzYUVWtVeaWVFpfIMyRqC2YOaBKZiNN5eSpkgfcd7DzX5h496CBM5Y5+DfiNir3JdlRXK6L//ocfq6lVoyZNVeMwYNAg+9eTT9v99//d2rRtp89wOFFISTF0xr69joPYzBKTk9THAPwbTkTvvv2sXYcOFhefaEOHDJdhB9wGDCKbSZsoLs5GjRwpASKaQXTGF7vyHnP087JltnfHJs3dEy/RNOisE3HTdRtt2PBz7MJpF6lVPb0SFi1apN4WpPF5VZRXij949JixiuyQOqWJGRsLxUdRMEVMRA6vmeNoUj98c51Sctfc7jbs8/fvUGG16hWiosU+RFQRT5wIApkZjDEEFQVM5182P46E2C4CWJYvzAcHy3jEZBE4DvyNdUEOSGmqDwJO16nTFtWgoQ0aPlJUoThC1KxQDEu9RFRMjG3YsEFKEUNl6OBBNv2iabZg/lfWuFlLO5Sxx8aMHSedg2O7adNmZXDoGXDw4CHx/w8eMsTCIsIs69hR+2XFcq0t1GgYlBwWQMlmzJgh7Ga7Nq1tyjQX7tuxoVbQtvOm+VoSs7tv2q1DCQpQjPhnnn3eCouIZKcKIrVxwzp76nlvCXrAcXt7/enVYikiiiGu6MJiRfajouPttoemBwfBCfv438cUNaP2gT2GscP/W7RoaZ27drGQiAjLhSGmtESQJw7W4oJCx6BFQbUiqI6VxKfaOazZHPyNlyIOQRqY+qGPP3rX5n3xmcNjhodrbZBnsg4U75N95F5NmzTTs3OoLV+OjLms35mcbNHCzg1xjbjq8OjZPnQebjYycCI8vt8bVQEL0aquS1UvQUYA+t+vv/7WunbtbmmpDbWPfUQbimfXnLFCQQL00v59B6SA+UcWDgdDLFxxsYKNncrJ1tiQPwIEzqmNDjrQQogA9LFSzjf0vhRX04wOp4KfEAbAM170mmsclnz7ChmwjB25LP/BA/Gx850Fn3W0Pk7g/+j58EeGVT9ViM4Js6TGzlivo+30joHPbmC0+kP/jxkJX1D7dfAGjgSRZDWe8xau/4nli6VYv/bBLw7GPB/6Y1YjENfgx42zfpTx8M4imJrMVExdUakIO2cH8kuk7JUF44JPeOulv906+2WrMmB7xc54rK6yt95HB/KKN2sVXHvIwQJvmT1fBzhnyTNv+EnMMwP2xAvDNuiqXmckhZvNWj9BOrPsk+ss4coPVBezcHQAt5tgFtfejREnYsHioKL47GNaXFpQsI0TESQforoHsKD50WezICwbU0u0108j13s/zTtFvBfshfErRjinP6AxxQjECMUggWDhu6mBU8B9/sCoM+DjXrZhqqPBriuk9r7gYLO7Ftxsz/d6TUvYOcmsfSezxWeC5/GwFp8J85kvnJs/0MSO+vYc7Z9ll/zinjuQx6l3XGANk9KtY9uO6kYtvD7siw0aOBsiLEx7kv1HdBcDBrtDUdyALpwzhYCbWI3Ky+tqGxx0qECBAfYz84ORzzUYROgxziycCDrPo5e5lzcifdSX/Y4N4H+qdqy2xmXSa2pV7Eu2lboEmsJhpDkkhquz8LSw6CDsF75fTHrh4TJUt23fqrMFFh6ypqwdWQ50J2uJ0chzY9Tx3OhQ/pGpoF7rZP7xuv4+oD4+XeX60iC/t0yZI/guz8EcEmSB3AJWPoJr/33tvWCvOMG4+o6/6J44NKNGjdKYcWbQU1+WBk4pa1u/ISHrjn7wOui+evubtQ5k9qonrhaigEL5keeMEEFPvz79bNXKtbZ58686nzGwZ0yfLlRDesOGOo8gJ1ENLOQ+oWF1BC6eOQvDlYyO3wMy5Oo5EYIw/f9kIgQ5j3REOthAIiihIL+8VGQ8GPFQ3/7z8cfsw3c+spvuvUUBZGoO92VkKEiOnA7sP0CdrnFuvvryS9u4br1Y2559+mnZojgYjAHbiOvJiHI+x2DMFxbKyAdujkMQE0sAK0Kygk0oNrDaGskCZymySWdrIGg8I41k0X+sFevHmLGjH/jr/bZrz646YgHOcmQKOnf2C7J5+kyu1hd5pe8RTiuyxr4jM8V1PBfMk8gEwcuNGzcK4luUX6BCcmBnrBVrIc0bwAbFXLbojcdrqyqp2ibq5rCAbBxFhkNCVL2e0ACmCmdkMGgifq6wCVaWEl3PgzleWcfwBCsQLABqThHu2JdYTF8A6Z0IBuOxiN6RqIsSsOg11dYUjn4aulRUqHIfR4Ku0hFhERbfIE0QjpDKckXh9+zLkAMRHRcn77KkqMg69ehvu9av0AGEYUhxtYzeMOBbUSo+SUtvZJ9/8aW1ad/BWrZqYxHR0fbTsp9tyoXTrFnz1opO0aXwdM4pyz5xTJhffiIYFLZC/0i/AWozgDJNPH+S9Rsw0FJS0iwlpaEw+DgLFE37xkTMZ99+/SylYUOwVcqiVAUtxTH4WAuaopw8flAHBt9FEThpUrInCBpK6dI//clS09K0NvMXLNB6AHPhMx3ad7CYiGhr07qNMPOsBxSW4MGhJ/zqy6/U1I5maQV5edaqeQsbMWy4TbkErXGW7+3lBw7LEKBoBwdI2YeQEDFBQMPHhoD9gGgU1LlEyKEHVuFbUGSP8PH9OCLeSVQWqqLybOEbGaiAKUOHZlyiZReV2bBzx1nG/gPWuGkzGzR4sEXGJdjhzEw5jjhOYKVpsFJaUmQtWzRX4fOwkWPss4/es85dulmfvv00L8DsYDc4eJAu1PAzxyi6AWxn7749tmr1StHjUg9BponNC0vLjTfeaIMHDZbjtHL5clHpkcGBUWLgyDqSfbvnln2ithM7UEKcvfveB3YyO9eW/vSz/fDD9+rd8OVCtPDv+RLfeg7HrdSlQRPiRckm5qH4ZCspN7v7H0O1eXEiLnvtJv2++vnvlVWhFobMA/Kl7vJl5RYdEy0GDhQE7GQcuCg2j9P1LetRDKRaPXsTayWoRgCPi4uLsejW7lnvvvRqHdau23peECQI0YEIBIRoHaQKnjiB6BgZv6Qk3itVVA4D//VvAmfCn0XZAc5jZGtnTAHr8dMTGCPvRrxpgwcPscSEJGvQINUKCorEziS5L3PZRWdg0AW5ympqCUrU6OAHK4oRgPLGCABaAAyJvd+3/wBb8csyOQ3cg39kGFzQI0Tjadq0uYWHOYVPB1QoGVG03bt309m1bt1aXZv/iqs0bXr/JhVGksFCORNoyZ3/d7233APzvQHpDf36nPtc6KEvPgro5yMwLHEi5ED8sT7ij8ijL4JJrl8Q641fb7jWTybEmw2OKLK1xwPL4JB/UI9f4afHrgS4YTkR/O3/7mg9Z/r3kgNwQxgJ8OOxx8NCnKGFPcA+Rm+XVlTYWwsdXa+z+LFYubcfKN/hJyPeLhg/WOfH10s9i5RzMK65ZL795384OUxka7NGwSA9ZIxb+8ZZaWbTPh4jyFTYQgc1DJ0x174a9Z1NXTrWFj6x5GxGwc8ZBjafZ/3gRvgjtS4c8N3LrDwn2j2CX4f6PRf81NZv7lb//SDhgxPB2cNZ6eE6yB8ZSAJYy2atcQ6CN/z4vuCeQ9/prz379eAf3TVersgWZVyt7MBDrf9V5wemdTHLAdni5wl5qt+VWEo8WJ7g57Dlg2zVK4EOrM/kY2az/3m1hddEWJeOXRSsAqbCuUfkWd2mZajXaFwYZz4LqL5PQdSYrC6BCT9+38NBcGQYJSsJVkRLDtBN/F/dfYNgCDVsBAA5k9jXfB/1ahBxoOs8hSs2BnuciLFvMoY9w/PyXVyHPiFwxvNh+5wlpXHwW+9U+PMtvyDPDh7ab8eOZwnONGbMGD3jjh07FBEm2su1GHlkKBgjNV88xyeffCwdFR4VUsdgxvNiP2Dr8B7RZph3qMkCzz4981KXOXozEC7VfJoNGNVfEBUcDgKfdIXGnvCsnNzrmg+vPesd8HGPOGVLIYt+ixHIqF9vBeS08eW28e8NXeOyDh0VrV84f4E1adTEMjOPWMa+/TZo4ECxM+3etVsBVRxDnMmU5AZ6DgVWo2McXKnKyYmY22D4xBaACTQIjvoH9TUQ/6+aCOYN+4XApGrnQjDw81VwTtAwMibaPvj4Ixns1RDD1FQrE4C8gGBAh2Nkd2jXXjK7dMkSO3kiW9kWCsSbNW0qx4g6LOSY85Nnp1i6tKpSzghrjmwyLpwab0uzl2WLRkdLNshWkcVi3xaVFFttSK1lHjokuaXz9LKff9b11151jWox121YJweStQUmpUasrVsrQw8yg/MRpwAbHOpc3sN5WL16tWx2T6Qyc+ZM7TOcV+huybzREDI9JdWaNW5ShxDBmfG1SaJ4/ebfT9Ti3dZUQ3HmsgG+XoHfabsdHh0WILFdIZIcA9GYYZSzCCfraO3ITpCyxDgj0oCzEQquuKSkrmMfk+ZYVFxU00OXPAWlitQo3AW3GGLWuHlTRVZjomMtJ/ukxcfGiQefKDb1AZNmXqbIwfGD+8S607JNa3V2PHU6R4LTqGlryzl8ULhssLlAHjACOfhJlVbV1NjJUzkWn5BkeYVF1rZ9Rzt2AsGKsS5du1tKGpu7kaWlplh5aamdOnnCtm/bqqZuCCBGWC5UsRGRygpQ7IoHSgR70OChlpKSrv+zYKqAb8LGytSzoTR69urlNk7QQdjT4YqjurDQck5lyTnACMKBOJjJSRAiLxUI0+q1a9T+ffLUKdqYNGCDrxzBI+WWl5Or6ABUqLS7/23rVnvl1Ze1JlDUbv11i/pvPP/S9fVCDL/HQ7/64FFh5okksNlJPVP4RDGc6l1EmeYwfUCYcCR8MRxOAr+z3nxWkYBaVzwt2FxAp4fTqoI74DhgWWHdSUy2nYeP29jzp1qPXr00x1CaqiZAWPQc27Nrt3TI7l075CCOHT3K1q1Zbe0797CTWZn2088r7M9XXmXt23dwuP2mzdTYBogKziFMDcj5ocOZtnHTBjlYRKQPHcq0PXv22o5d++zOO2+zCy+4UBscBQhGcNTY3pa5N8dadzxLYfLgX4+KPpcCbVG1TptukVFx9uvmrYqMkwl74y3w3sn26jNfqWYjIizEtMOgYAt3XOTU+gA9iIpJsCPZudalW29hWDGGJzx6qdbpx0fnWTWOURUUwxVBMzSKrpOsXft2UoKsR2lhUVDz5KibfYE12SJkjogEStZDmBS1EcQRpqZoi2uXKgPlrqtma62JlpCJ4DBDUXGYss9xlFEupGIpYIZ6jvER8T9zOsde2fKxky9vA/rIljemvKGLAcOUXh6IY7LZI5X3iZa3Q4dOVlsDJXW8KFvFfhHvOKuBMdURJoSGaKysI/oGA4BAB8WMFEDzioqOtBEjz7UN69eq34wiQGGuRw6kAyhqAiEH92dahw4dlbXzmQyCKowLKBPOpqsHS5bThsFAPQ3KGj1HdJW55No35gZz4DMG9SN+2Mn+7zyg34LeoPOHeP1i1j86Ed4p8c6En2Nv5PrvwwD08/771i123zgKq7GSW5sFRohV+4fhQ77zlCcF8E5FAGWa8Y2gji6iW2tRMZGKymFAzp13nl09cYGgTEQqOXfCI6mdiADgbOWVVfbGvBuDhff3DZyITslnjeDyozZr6iUu2lxbYx98Th0KmQf/nHhbfuJa2/hz+9v3s7bUwcC6fbHddswNsDhpZlPeH6nu8kvfCYzhNLOZV01WvcsnDy5wn+OfZ6hhPj2qyxOsYbzV7xbu2Yu84c579Z0QP//1tK73lUZvGu46MdeaoptE6TECmVMikeg+DCoxvDwQ1H3UdyK8/Pj191NR/7tcc+uzmUGW3DsI/vr6mS3/ns96Bc8/7OfBtuoRJ3C+Cd6Z8x7XXmjWpJmlJKRa29btZNBQMKvsdJCJ5kzhJWhEUbEyEBjTnP1AMURLGRUl3echS5wLPvAoZyOod8Bu4Jzhs1wjFkmK62shX3F1TyqqVZOwoEg3CHDhjHmWLQwxD9t2dWcETiN1T/Y/RiLwIvY1gVTgOIyJs8Rn2HkGnud0bo6VV+KUlNV1GGZMYNPRRUSNsYEw3HAocDR4v0nj5paRsde279gmg1q1qNUug4rTEBIWKgM1OjZawUJ0ztLzgzohL4M4EuzfgP3urkfuVHSZPhE8O3q6Z8+eql1gbGOfG3c2qYiO9nLLNvEZYq9vPOy0tXMg/Gv1PYl2/oTzhRCZ9/kXohqfNfMSO5Z1TPZgyxYtFRjlvADKxE8gTOhcMg2+JoI58AxMnG1iG4MSP4Al+Uy5HP7/RyaCayKjo62ooED7hQAb98w+RdflYjude1pz+cPSJeqnFRkdKTYwipxZD5q1AuWdNm2akAJAfbZt/U0tAE4cP26zZsyUbMvOoW9RYlJdpiAkPEzogD0Z+4SY4OUZxWieTN8tzlPWlaJtnAF0GrKKXANJP0bvqIREa9+mnWCzW37bqjEMHDRQDeiQUWxDzzjKHuL8BaqE40VjR1hTed/JrCuypkYCR4FzknWA3p77EBTk78gcQfi4yGixT6GPGDuywj7yjaFD3n3szloZLSWlcDNpobkp0SHBiyLCrLy6rI6NwBc8Y+BiPPA5DDMe0BmKEeLUJrPBfdj4hXlwjjtKRQbBdZ67me/w3L/8zn091av6KISFWmp6mp0+c1osBKRRzmAINm5ip3POaKAwxCQ1bSnDcvWy761zt65yDI5kHdXiHsk8bIkxwGXMrrxvmr33xBdB7YdzVLiWDEJBUYmwt/RcqKyu0b/aELh5B1qr1m2VfYDlAWfku28WW3FxoZQL0UZthogIMf8cOeYgJxge/foPsiZNW1jDJs0sY88epfAYb15+vopewS1OveACzQ8CyAseaF4qdKU7dP4pRS1YWBwHnIh33nlH3YgPHz1iDz/8sCInpFkdxi7cLrjgAnmaq1attqEDh9iVf75SDcoowIHOFAGi4AvOahwCKv379OplnXuE2Yv/mm93POBPjLMn3WM3b5fCpAAKRgD6QiBQvks5a+UMApea45nIHoXUOnYEURbS8VqF95UO9wjvempqXbdjUYtFR0sOkamTeYUW16SljT1/iqWmp1tRYZHFJzdQVDPruKMq27dnrxXk59nJ7OPWuFG6RUWE27GsI9an/xArzsux5StX28BBg23YsOG2du0669CxkzVu0dLOZJ8SdpQIfqMmjcQYlHnooDIGUMXSsRgZ79tvgP3lL3/V5mYMMhSzsqxv/1ZWcCbUEs91PTP0CpADs6+YJAVVQNHx0BGWkXHAjh45LEYKut/u3b3LquRUlFoJCqOizEJra4Q9hAnG1exUWHVtmGWdKrB2nbraZdc1dd9xrwd1m/187iJlnVq3biPniIJQ0pdJyUmWmtZQipiO8cCZWA9eZB8YB04ETqqHtmGUeMiEjwLFxUZbbFPXPfjaaRfZ2x86I/ivt92iAwn44pQpU0SfS3aRZjb0t2Cd3/ryC7NiZzXdfv2tMqJf2fyxM169WO0ws7NN4N34fGQ8OJvuqbnRkhuk2ujRY6x37762c8duZfgaNWos6kAHqaQhDh3hQ62spESQJZ4BKl2n34qle9hzdBIH77iAYd0AACAASURBVIyBOHbcebbl100yUrjmeCBTjhM7TN1QwUTDLMLBTyYTBSxn8vSpADZVIRw0SptMCIqYnzwT+gXjgAgT3WqR7xceD3odbDGb/eZU6Q5gkuwF1v3doUHBbH17mHnxZQp+a3ob2xurngKUaz0UxTOoYPQSaPRIoP+rrjr42303nrYnn8w9azk0CxYkCy/Gf5l/OLy933sjt1y8XM4jY8eJIEMZFh5q5aVl9sr/zrXLx86zD5c8UQeDmj3+GRlFUBfj4KI7/7tgtl005mVBjOb9EHC2d2pfZ9hccO5AHZ5i76lyOOeP52HN81yTzVIDCz/NbEanEdqHP8za7ByBS8xuX36FItM45dSPwbQEDePyDzY5R8DLYP059U4E0+CNKdbirK9S50RMWTJG48BoWfN80KuBwvj6TgTrhNP3xwL51mbDVg10wRYMoPAIOfXDhg3TmDE4FblNTlI2gn38859X/R6Cwr2ZCpyIGWadJjvh2ZPhsGw3vXGtvX5n4AQiIxvNOqeZte9qtnhvvWRT/f4QQAvrOSODb+mvKC1yT9Dwszku3YIjUTDhKUVTU1NS7ZwhIxWRhn2HACMvzjVlNM+cURGwgkmhYXVGlOwEzuLkZFFgAo0WxClgYeKnD1JxjY/weki0GJiALkFXWVQkJ0Lsc7W1osPGSBTSgjM3aA6HgZabl6eILbLhoLhEiCNlh0BUzLPS5ZeAFIgLbB05PdW1snn4fvY4z8O96QeRk3vS2ndspygvawqs8t1339XzE/QjGOOyo0k6Y9CjE8ZPtlWrlytyHAGbGfT14WGiCH+iz0uah/PeGyVDlxoNmpK99D1w53rowj31IwZmdz58h+bABVdcj6+7777butzV1X3Of9bLo3ci/Jp7GCTXeQcU/rYnr7aSohJ1yC7KL7TePXtZYX6h7AQMamoPe/XopXkBXkogEf3JuvEZHEoMTk/HqoL3ANpOkNczotU5EMGj+ixE/b//X+xMnHs4m8wxsFOyUMWlJWLXKywudLCl/Rm2YuVKoQiGDx8mdMpHH30k24DMELV3rBXOPFmjtm3aCCZMNmLWrFlyGiB5wd7p1aOn0ZoABkcU4REazeXny+ZiLMgVNg90qdhFrAVG/rixY+W0YNOS8WIegDqdzj9j48aep6zDps2b5HgC72c+yT7RFw3Dv7jEFXCzH3F46DXBngqthQin3FauXKk1Z94JqHHGU4PBOY5zMGLECNmyrBFyzpwlJSRYfFSMdBA6ltok9geOD+caMh3y1sM314KtdjzLRD3i66jLSOUB8yirKtVEYzD6dKqneCUbgQJhIlgkNWWKwGt32Qqup4iOzcOXM0FsFiaSSWDTsJkRBBXmBs6Iim7VcTJaCwHGWGnK6FiHb6PldhUFMqHCfhMZTWnSwhJT06y88LQwtidOZlvbdh3t3AvrS7/Zfx79NGBpitZBn1uQLwckv7DIzhk5St770mXLlSqsqKq15JSGNm7cePHxRkWGqyHb8p9/UqdaDHHgEyxK7940Romy/QcOWlp6umBW9JkYOmykIBgoMGBWFUF9CJkCjDi6DHuqMmE8Ba+JFz0pYz11JruuDwfCBUUawkMhLYrovffek4BjBL7x5n90KP156iVadOje/nb/g9a/X39bu26dzfvyC/vkpFP2U2LPU1aGgiG6W/bv19f69Oxlu3fssCFj6KTMqXG2eurtx87Yzh07rFWLlvJMvdPDM8Cxz6EBUoFx4kRQE4DRD30bWFiEFgo6lIZvWMJzNGnUWIoZ2VCncuojcNkoRqoxC0lKtUnTZqj+IRwmMSB0tSbYDkpxyY8/2PZtvymbMnjQABVAkynq1XegNU5NstCIKF3r05Kr16wVTCUmJk5ZtEsuvVQUxjBKUQAHG9O8eV8o8oyhevkVV6pzNFkjDm9k22fKYKeKP8f1HdBrq7PE7r79BisrL3EdMNt1lhO6a+dObcpLL55l8bGxdgx8PY0Wz+RYviJcNGyLsohwZwiTNbvx0fok/oEcv3DWiVjS8Utr2qyFCqtxIOgZEgfVHAwRUVHqg1AbUPB6x4BDE6XnHXYZevC2B4XWcjYCdqykSXQHpqeAD3G7E+b2ORTim2oxWAMcK9aOPQ4s7KUPXSG1cyL4TGAB9wrGgN25wzcM+70jcfHwMfbp4qV2361z1Fk6MSXVRp07JqCSLrE9u/eJnrdv334qik1LTXMF04JcksWslENBVoEXzgv6jT1GBnD/gQwdBChLqJDXrF5pHTt2sAMH9ivQgMGC7kExEy1LbZBq+zMypGzbtGktVgoMBGoh/nH18/qOu16+VtkMHwBBJyAjGCtkazgwjp845uBgefnWpnUrOanKxALlKCu1lyKDLIU3/Ou3EOFL6veT4P/1A/VnJdD95tFH/E7k2GcmcCLIZPhosmd8qteF9r7rKuzJJ6mPCZyDZoFVkeUfACvbeyHeyqROwH3JXVe8VZeJACJC92Ya86Hzy0vLlcH893zokd09rpr4rOp7CsgYFReLXW7upy7b5jA4Po3i0gCzLpjphlhVVZc15yyZvzfIIuzfUudEXDRkuIVD3lBVbV/NXl43N5d/NVmGDBDJw4ucUbZ1buB4MD/eiXg2eAzmx2fKcCC8E+GPFsS83vvTP5soJ2LxLUvdDZqbjbxlaB1056cOQdT4hNmofOccLJ0cZBRam53/1jhHjx4ebikNUrQffcbeN1njXETHgn1ff8Nmt1z1sesectL4rBMx8f5XZAj8+uuv9lmfAAMfbE05Eelmi/uedULHfjLScvNybdNszoPfOxEzn7hI2RGMEvTovMccFIwu7bx6P77GEuISrWf3XhYTFSMDC0pvznGMJ2wDgjHsQ6AiGDy+wBidwvmCcUNGFcNXtkRVlX76+gN0GHPnC6o9PSxniQqlg74hUKVynvCszCtnO04MOHnsFujI1QG5xgW/0hqmOSdF0Nxi9VcioETQj+ZbrVu1lt2jGrDWbWX30JiQF+cu+iY/N9+KSgotKi7czpswTjUQPN+FRy/WdZetni69SfDP15qqqWyDBta5U3cxvW3YuM4So+NcI9O8M4JgvTD0TX3+od33ii60S9cu1rxVC5t8zzS3VfK98+B+jp85U0EmMqPffvutjFDmExl4++23rRed0Hn5rJMPVng0Ie8hS/XLuCabjWm8xJYudnty4AuDrXfP3mIvPHbkqIK8Pbv3UG1lVKTrAcWLyDvoCM5S1kJrKVibY8tivXh55izmy1HyOsfCZXRd0966Vy29vYIsRXAN73lEDSxH7PXsk9nSL5yJR7OO2q9bfpW9QmAVhiTIaYA3Uct2xRVXqP5g9eo1NnnyFAWEOftZGzJmBFAxzLH5oI+HIWnTxo3Wvl175yyGhWl8kP3sO3RQhdqMmezawQMHBX9aunSpHAscEu6LQwXcCxnAmJdx37y5NW3ZTA35QLvw3FASc2/miEwEe2T/ASBzxwM4XpmyS+eff74IBUCiHDuaJZlk7+P0sgc43wh48X0E0ajZwY7VOgSIpBhs8PBIMad52CDBbPYbNidrE/L+v+6qdX0aXBGssP9E4cKIpMVbfGK8FZQUCE7EdR4/xUNguBOJZAM5hqcaMTxhALqeEw6aQbMrfmez8jmvAHhQDE82q998nkLWCwGGAEaBUpaBd+oVBYak0okN07XxSVklNWxsp0+5DsJQBrbt3Mv2bl5nl94+vi4M9ObDXwcdal3TIIqyuVd4VLQ1bd5Shv5XCxaqKDo3r8B69Opn0TFxovLcv2+PjL2VK5bbvC8+tznXXWMNkpOEOfNpxm3bd6hRUdt27a17j17Ws/cAS05Lt6rycsGn1J2KQFFQUENkWHCS0NC6glfPlsNaRCfEyjBm0fEcoZZF8ZDGfO/99zTvP/4YUACGRctmG9vvHF1/0w032ZBBQ2zwxJF2z7W32+KvF9vFF8+SgbVs2U9SgsBzpkyaZDNnzLBqotqdAjo55e6X2Gv/zLP83Bx1NMw+fkyYRw63zRs3aexObnAYHeyNDU7DOQwIZCMxPkn9Q7gOqjTWmDHj6Ur5l1dITtj0QHhUKBsTq59HT+XYdXf+1RKbt5Qc6f1q2BpiBaXDC9+0cYPt2L5dY7r0klkyyKFSbd60qehmaUqHYR2fkmoZO3fZgoWLdCBUVdESvpG1advWevXppSZi9IrYs2e3bdy4QZAW9gPN05q3cNEwmo5RSOxICEoVIbdmZ/WZZTnD6M5br7W4uCgVz+fnF1lCfJIdPHDA/vP+bL2/Y0OCHaAfSFmZZR87pq7uFLeHh4U42B3MTBHhf3Ai6mFWX2isiOqaPd9bo8ak+tNlKAGbAxoiJ55IQnKycJpUB3snAjnzssZBLWOM+Q+UtYcHYNw2mEIDB7Nr2k6r60jvYD6NtX7oA6IWcoLDw+VQPPPa0/bnmVdIJt760EO9dtvVf7rP/lsU/H9BfYu4yCzVWTy3zbxUXbpf++//7M7rr1KUmFqh1DTnwDVp0sxOnTotwoCePXur83QLZINXiFN+LjJNY0zH5c64OYTZS9AmAkHEgOdQnzBxsm35dYOyDsBiXFTLzqZti0tUh0XqWZGzoPMrNLLM0yOznxPl4V0110ivkYHwfW/Qiei3Nx5xxtXFtz8kAwPZT0xM0D4WhIyO34WF9lp8UCviUUKeBcUbrPX7AnDDoOhchiMR8T9mF/z/fVbCZzCIpHsn4o/Fs3lm991u9uRDRWYXxzvfzxvS4+o7EeAZuJHPQvhq5bVyIhw7UpEiutAPw4qD3Dz9H1/vcLbI44bpD4haFRgJDTs/X/KY3XDJi1ZSVmrvz38q2FwZZr1cauqqruOlYzyRh6ep/HxBwI7lAdvjG9uVaZMkQ5889/1ZeEZgDN396nWK+JWWlNniS5afdQwCx2rEkr72S/hm9/04EX6IwXqcs7yPrbggyDLgRHjIRzC0yxZOs4//HBjqzc3G33WuZBg5xICVMRvvOmHzt5+nrf5d+ceUF8c7mQoPV5DOMxEhUyIC4EzNz1MmYvHUwPOs12tl2O2DJW9Qo5MFwnhs1LiRnGBoocUOU1ZmKy9wztfk/mY5FWZr3fGkbNaVKy53dKaB8fbF5cF4Atl65fRLCgQuXvy1FeQXCuPOi+AC0XrqlqjHI1KfdfSojG/hzKFuDTLt7Fk1YTMXRGT/IDsYlxgqjNN3y0WG1IwM9hs1vXWdpj28yaMZMIx8E1v0KvsNuAxRaG9v+GxDzukcOftiD1RH4xJBXJ3OiLDtO3+ziNnrNS5P18zvB57taz179LSGaRQI0xzNObboG2i6aXAaGR1hjZs3tJS0ZM37RYcvq3NQr9p4ifSJp873tg/jAy6FPgYaW1bg4N9FJUWqaUtv3Egdl7t262YHMg8oWn70eJY9+6Jzhn/nRIQl24iJ59iFF16o8SHvjB9DEgcGivel5//kPlfficA59mxmvFc/VhCIx5jeZ52IyxZeYa1btrRjR49ZckKijR51rpwFMhJATgvyXN8djHn+eSYqamNwMLAYZTcEvUPqOwqeDKTOifAOReBI+Po9dwY4tqb62QmhZmiSSz+o5GTplV+3bLGs41kKfh474WqLMOoJME2ffpGciCeffNIOHsi00aPHytYlQIbMwYqEnJN1HzZ0qDVt0lQsmhiRnHl8B2PEaaZf2aoNa+23HdtdkLW2VsRD7H8CS4wbGWAMyCvZNqDn7A/O0y7dulp6k0bWo2sP27R1s2o1uA+ON1kq5BSb0FMNe9YknoH9Dq1u47R0BYmB5rK3COAyFvQOv+NAILdcj2yQyeA50K/ojQYJiXLu2A+cp+xNroeGmO8Lmf/qw7UFsLeoEMTh0IAkqbAjuYHYHwpLC42Nxk2998iNlLmIQwk6WIuP0pIhgM2EBxYvc9DAjgdmojwWnjX3hT18LxulPosT74MhpyiKwxlhI+1MgayiqaGhahIEXgzDnM3E/2kdPnj4CMsB3tKmi508fNCmXNkhEH1+RNtz97yve4KN5HZR0TG2au0669ytu7Vq09ZyTufaytWrLTwyxpo0a2UjR51rfXv3tvfe/a8w7AP697X/vP2WvfLyi7Zzx3bh3VBAVPlTjNsgJVURlNqQcIuJS7bzzptgiSkOFlJWVKRqfS1YmzaCszBPXnA81ITxqZg774zzgEtKlEaiUy6LOWlKvSZxzdzJNr7rSHF78yLy8NmehXWH59gBI5QFIv1GMTRZFKr1aRh32y23WvNmTRVFSE1OVkOTCTMO1s3Zxh87W/u2bcWMtfXXzbZ29WplEGBmog7BGWCkXN3vRHiIlCFLkRHQ/SZrvRBe4EwIqWcnwDsnEiHqWfCAASZVDmhEtPUcMtxCY+LUOJCMArUrUPKG0gAoP18y9f133+qQaNWyhRVTZB0fpxoWFCeF1KT9MazpdLwvY79qRqKjY23mzFny4MGWtmvf1lJSmedi+/TT/9mmTRuVvaCgmkgEtSzICWNp1tw3zkuzHTt+tW5T+7i52n+2GN1ncR79OxZIqOWezlXTmBvuaGhrlzRRKhRqthPHsixamNBoQeaKiwpUe0NkOzW9sV04x0ddrjWbHlgJnqvbzI5XZOiZqBcB111eARtFlIgFVETGRg3YyFBW9Z0IDBCgEv5vDAHF0HBCAJ0KDKJ7e84JOsZma+0oPkcpIZNE/6HKYx34/1sfvuXmYlBgbQXG173511lpWYm9vIgmBPUi69WBE1FlNmfaNPk8FEMhOyhveoxQlU00rXfvPqpl2b1rrwyVbt16CG6k80NZcYojy/QPecTAIbiA7uGQxhgjkrJ37x4VuuFA7t2zy9LTXTEbhwQ9IBiLMqsVlYoaHc86JicSved0JRHRcLsj66G6PfLX0OsVxfK6zFFex9lbj91jk6+5WxS/RJeIBsEeBWwN+SSi9dqJz9x9vKH/ndktF19kr25yPSfqooCeDMk7CB5WgE3P3xA/b+v7J/PRct+8zhsE3gmpXw+dYXbfHLMnnc3knAh8IDIY/jvXec/DeyO84TAPd1w+K8gkOlgHkT+xgqmHQ6Q9/d+JwY2T7a4rP1I0F2MOZ5dziKDAh4sftCsvfEoFrp995/fTFrNeLmJ6y8DpDiopmEKsDAQycOjI9z9+xayX85CmtRoh9rW8giL7/IUgyMJWDIylO05eK+gIsvENrEK80szGPDeoji1w+cNBQxRvYJ0wm3JklM6f8gqKcF0AjP3DvllxxSYFcWZ/d7F04AftXNb3qgOXag5U51ZUJNnixTN76mHe+3b2T3XOzMw3pmqvISOSk4A9je/iHBarH2yBubn2/d+CjIdf66NmQ24dqALmBolJivIT7ecZ129Yr/OHs9eTmKAHEp5bZRmlZrv7BUsUjHnWf2do7//wyTwbOmVCXT0bTEAYUpwV27ZtVwCRM426OeAfyHnbtu2spgra00LV4nXu5B6Qc40x0TtCxcz0paLZXwBZ4j2MUOAdnpKV/eSdMI9c4G9CJQS0ndxbMKLcXP1TljzJ0TUzZ368jF/3CA1RNJfoMVBgZI5Cbq7jrIIc40DmPut/m29eY/auGjCa9XjxhI0fN15nBL0ayLIRjCUwcOpkjtarddtWlpN/wnbu2aH9cE+oa1BKxuCOyBtkzJMVxehkDEmJDXQWZh4+INnAwYiLcNT67CXsHwJTySkNrEu3bsLHP/zfx909/wBfUmTKzP405zLpLnoCAEEZN26cvgtoJ81mv8oJAjs+sFC/kL6+I8HNQDMGiYsoK7PyjWdZAeZ8cL16v3Tv0k0FyEePHJEsNEpvrAg3LzJXnBuCioWFycb83StwJHzXcFeXF1vHxlTnXHgHInAodH1wthEQ034M6MtZDzo2EzAG0s3ve/btFcHMkawj2g/IKpkKgk/nDB9uw4cNE70uTFddunSzo0eOac7Q59Co+iL5vr372E8//STmKZq8cYZwL/7hNB48dNAKy0rUTM7DubFzqIfhbCYLod5h8fF6H4PeQ/L4SfuAkLAQO5WTo8wJ9+W7uTfrqd937ZKs+BoS1ZZCdAOK5eRJO3boqA0ZOEiUvlyDA+Ntc+aIZ+Z6HHkCgr77Os9EkJkgLw694E1JrvUARcnoXpyZkK/ffKyWTSAO6aDOgS+iWFFNYShCqS5XlMj9PV6Dd1HNarExQZeJgmSCuTGbAJhT3YPCNRsZqUVlU/MQKBWUB4uN4uB+vvDJ9wngelh3QuDej3FFS2VkTCicAgZF5L6ySjj82DhXx8GBdSAz00afd77VhIar2RXI0v27d9r1fz8L5Hvx3o8cNVyqo3Zs1qKVrVm/3oadM8LatOtgi7/5xp574UUbd95Eu+WOe2z9+g3WqGFDa9emlaWnpVpCw1Q7deigJSXGq5sxUU2UOUqIFDMbHez96dx8a96yvfUg1deqlcOiFxcreqSispCQuoZreKbMI1EmXr4hWEiYY5JicRkPzEEwLFx/s0/5V5k1C4xLRcKDPHavs8VRQzr3tdO5Z2zq1KkyklmD/v372datW2R8/+nSSwUpOnfECDUHPLh/v/U5Z5398EUrO3HimI0ccY4M8+KCAisrLrYjmZnKQuz47TdR3uLohYfTVBB2BbfOmL6RUTGW1KChFRWVaOxiIRADk0nJs/FZBxVpkxWKT1CqkIMd+Utt3NS27c+0pLR0mzRlitY7JDTcYigWgvIRyFNpmfCN1JvAnkUhWr++fSw0ioZqVVacnyccMUX4R8VqFWG//rpFuPqbbrrZWrdpI2wklG+waWC846jRdI6+GjzT0CFDrUvXbhYT59rY47g66B241xxbv261nczOsrv/EvBY06jv8SOun4aFKiLHmMlkXHVTis1/31EHMm7IAlBe4MjDQoFxVWs+iYJFx8bbidxCS2iQah3ad7Rz3popQ/HLZ96y0NBwS2vYyDp36WpxcQkWnZAoOuWCQsgDgMTFCfKHqy3HjqZ+yhb+PhOh6E8AcfI/G4xzGQghkQI77vpZsxSlAGJIfxGXGWgigxh2ENaTw27uloDT3p8vwUH0t5gbraKy3J75IogYe6ztvMA6TQrkNsjG33XtbMsryNdeB5NMMz4MldTUhlZRXuUyEZ06ixGE/YbTgL7AoYGJDQgmBwqBBTKWyoQVOl529g8F9IwFqlZ0Gt+B80FEhvVH3zVt3ESQw2NHj0rBk/7F2EXXoQvJfqHHikuKXH1PWkPhwPkuIkR79u4R9JD5Jxr69x4O/nTjd7MUBcOJZM7ezl0gw2LOwKkyQpQmDjHnRNRnUfWQAm/Q++JeH4H2DoIvruQ6nyzwEB0PYfKfrc8Hf6HZ4HSztUEAvi66jhOx1Del+CN3LF/ConW2u6+801E1hrmGRNQEMBAOqRcDiNvtV1zhMkzBurz+yVx76LaHdD21YtA5ch5gxM37kWLEjWadnBDNGTxZkU2CCcyxIAOnTyuQxTnyQeS3dXUJF7YaKeayd+d+VYeIuvDh82z+AEfdeuvxq/Ud6BoyUby8g8i9OcT5P2v34xVuE0z7aqzLrkOEEdCAivlsseO9DJv5Yl2AhLHn5xdYagMoOxvK6cFpQY9z5vBiL6Ln+Mn5h/HM/T15CTIm6lEomgmaBXWDisxT61NWKgINX1eo8RQVSpeyV5FfsAHoeA83RGcis1nHsmRUcbar3q5LD/t25kvW+GEXbFpwa5CRDuQjqn+ZjbpoquCojIfsJ8XyRGFHnDNCmQjgGb179RJrIIxmPXv2srw8l3XZs3u3JSe5gmYCZhgzOBHsJYwXDE7PW8/zeZY+9jbywB7FqPF9Ipg/5kEF/AEMhr/xWdZUPaqqqiwpMUGBDj4ndh5Rm59UrQ6BP76bABF1Usgf+5bruCYhKd4KSwvs3PtX1dm6dU7ESydsyqQpVlJcYvGx8Xb61BnZPTAWkoUg2Nm1RxdbsW6ZLf5moYNO5+ZKZtGbvggcxMD5E6bKocYmmPfVZxYeEaY15Jl7dwfa5KhrgXcCZ6HusE27trZjp2MQXLT1OyfjrFWgC6aNma453b1rp5wk/hFAJBvx1VdfSR4o0v8iK9DXsvKDYfotTnDij8XUQfChmR21iXc+qsh89vFs69e3r/Xs1t26dOxsJ44dt/Vr19nkSZOtQVIDzSU6DaMXh4n19PWwfh94hiWfcfCOhBrxBq/fZSsCBwKbz2fK6hdZ628Bqxb086y7WJ7oQl9TbStXrbQvvvxC2RxqTVlzEADYmtTA8dq65TcbNWqMrd+wUXsSeOvePXvFNIZD5mWN2lsy1tg4rC3vMd6vv/3GDhzOFGzKM0ORAcJx5EVnamQeGebcYr0VjAv2B9cCsQJqhawTCGA+OIfY6+gG5lG1Crm5dZBwziDmmaxMVqZz5tx55bI03EtnXmio9jrrU8dcFjCzci3fD/Sb+5Hhh3WQa/kcn2f8IQtee6TWHVgh2gAuBVjpquVj45SGDolwPLw8bB1EicLfEhgPivQ572XhfIB781kNJgquWXe/WF3HF6toNKjAZ6PLQA4q0tk8DIz3idKHWo1FyRgwYRQF14iJlnGAUxEWCUdyqoxkKC6ZXIqtS6vMeg0cZhlb1iutc+0DnvXDSeSrf3vK6K2wZ+8+i09MtA6dOlsqLEzpje2BBx+UoXrXPfdayzbt7fCRLFv1y3L1SJhzy02WfzzLKDoFegLzDE1AmGDSjWzq3Xv22PgJE6xZi9a2J+OQdenW04YOHSrFsX3bNn0/UWnmhKgIRj14bYSeDAJeIRsGZdiwYSNLSQ/wvNh0v6SrSAY2oVfmui6pv6+q8zyQdXvPxvUfYZXVLnqKIAJpgkKOvhETJ4xXdqCkuMhuvuFGUdiFxLoirVefqJQ3fd5559l5U6far78st5SkRKsoLbUvP//MUpMSraSYPgQVwvLHxERJF2BYgoOOjI6zlIbN7NSZPHmygm+EhKrgjQOVCBlrrUZhERFSlooAEW2hYK6m1nZnHrbmFrlXfQAAIABJREFUrduqY3V4RJSVEYWsrrW4hESLjI2zQwcP6kAjc4BRTuQJLGCP3n0sMoLmgyGWm33Cfvllhe3bl6EiS34fOnS4XX75FYpGA7+C/7+omKxQhOohcEyInpWXlGgjyalJS7eklBRlr5BjjI/YuCj78YdvLfv4YXvsibPYpof++pvLhhSimJD9CIsIjzIolePjEi09rZHS3hiSqrEg4wbNaDj1Qey1EAsJj7CSqlqrDQ2XTE++09Ui8HrtrketeYtWNmz4CDk10N5imJUWkwqNsAhS7CjSKhS2U6j1nQgib6prqcexLWxp0BHUQ5k84wyF1cAL6MWgLs0ns6XE8I4wzn1x49zfvnKHkXciPHLFI5t8dCswTi4NHS1YJAEJoCX/W+zqcG64/BLJwycrXKHx4zf/xY4cPqr9QL+Ijh27WPNmzUUPKjhEiFnmoUx1eZXsBdzgiUkNlL1wEZYyHeQ4Cfy/Y6dOlrFvj3DfkAw4JieXmVWRW2mZ4JHQxBI1RDcRNPHFiexfIkJ9+vTWvsXJ4YAg08W1QJaIGjL/OO8vnfu+xnLNwgtVYwWnOGvy2kqXifjruCs0jy/EBz0O6jeOw0735QE+4uzZgnxNw+8bzrvsQf3i4NN5ZmHBguBE1IdI+Xt6ake+yzNCrfNf7D571fSLLT4uVoGFJ1737CzuBg9cd6/0pIpMgWFAYRgeZi+8/77de9112js4EdQMzP3E4bvvv/kBOQYe4sN+oOgWI++jhc87J+KE2U0zLgyyFy4AhTFLLRBRRPQlcsS5QIaA/dkgJcXew4mgBuySsXWGOLLBIUvBLTKGXuTlzyXBIWpBUJJ1qrRvLllhsxZPrItwchbhpGKUoLsrP7/dKic/KfY8GcllZQomYefExyZYeXmlsmCKNicl1Z2DzBFRYtZcGP2g54mKqkNcJg2Z5BzgPVcn6GCEjPF49gkFzjzkiLMcunGXLWwhGENsZJTLesIimJsr+C4OCEEruubCTIPObdemgx07kaWACvDa/13zP/tk8CX2c4CbOzRjvmA76GlqWMpKy1UkDGzjmtnXiLgAAwvaS4wasojoI/SMz4jmnsmVkQWrDd+Jc4NjwIsuxj4S6xvj4fD7vjbsOQwuDBvvhHknwjtaHuXAOvpoN+QnECxwLdepGebxYxo388acIGfUPWC4+gAY6xGfGGdVVmGnTp+0rc+7BpmtrnxKHaKHDBpqo88dLXIHbJ6sI8dUF9G8aXNRdHPfps0b2bY9W+yrRc5Q57s9Jh0ZIzOJwXne6Mm2as0vyrChp5kjZGPrts3WtlULe7vwUac34v+hZ4T6k8DRAw8/or939lC6IPvgDf+0aPoFpNi4MWOFed+6Zatt3LRJdWIK5Fa6vhu/WQClJPBY77U70NGdqZPhlWjWqPPZVOf5r3+oHgk7t+20OddeZ80aNbEfv/9BxjbIBZwL6gkJ0FAri1xGRUMh7px0D033NQ0EhvUSLp/CeJc5J2PEC90hBz+oiyBgyGcZg/YscOoaB6nmxacwjqklgYCEzB0Zehz8LVu32PIVy231mlU2aMAgQZ/37t5tA/r3s4kTJwp1sYmahXYdZTdQ34ldwplJNgcZp26iUXq6ZPJAxn6tOc6ZGhC3aGEHMg/ajt07Ne5t235TgASHlblHH1DP26RpE/2+ecuvsh+5H2NCVtkbmYczrUPbDoLisvfQA3v27ZEOadO8lXRDesN0QZoAhvEZ6mdwdPic4FNBiwVfSgDVOZ+ngStzh+PMM6BX/LkFVEo6sNpFoRQAD3qz+LosbKKQRW/8sxblwotN7/GFTL9w6hERFpsYKy/OK1ktjppdFLmGWAG1mcsgJEpYcEQ4EJiI6grHnuG5mxEewZwCvDID8N3veFAGIQ5pIkE0RYPOLiTAzFHwAbQpnEZ4JsO4BkhTUpLSkK4QJ1yKmgLnsVNm2o71qzX46+qcCJeve+aul+SVNgE7T9SxWXPLLSi0A4cOC84ELWirNu0tt6DEdu7abWtWrbKJ48fZwKGDbeevm2392lXWuFFD0cVu3rxJECGEKb+wUA3fZs6aZbFxiRYRk2i1Fibefp9iQ6gQNqIC0KExfoxq/o8x0jtoSqMiljLgPwkSYDxQCnKhqSSSed0tHh6gZbav562zSVe7wi29gsjl4LjeNnDwING6paWl2rPPPquGav/73yc2eNAg+2npUhs2ZIh16djRWrdoqRQWaTvSZhSLE+06f8J4ZSFgEUpLTrLT2SesrLjIMvbustqqCgMU6oxf5AN8YKRFxMRZaVWYVdWGydBDmFHcUMMyZsYuB7aiUhEuz27B3zh4qi3EisorLa1xExs8ZJg1AlIUGyfWrPDIaAuJjJKhh2FHapbMAClCHLpu3XtYmxbNLcSIJlbb99//IGUACwuMPhddNMO6d+8hKAVpTYxj/pH6JkpN9ArWp5KCAsd+UFyiOhe6khcWFwt64SKY1bZxwxo7lpVpL7/mta3Z3+9ZbTVVlZaSnKJulrW1OOJmlRU11qBBmiUnNrD9GQd0ADFW0duF0XCPTcseCdfc5+TTWThcGMTpz95at7SvXP4P69S5i/Xq3VfR+bDoWCk+4EwhIY4CUoq1Bhay3zsROA4oAt+l2tc0qPtnULSqbCM1K2VFtmzpEskOhxvP1yAlWfSpGMZkJd5eGEQt/WHmDdI/4vS3m9069VJB6Zhf5hpdQECCSBxBiLJSIB/F0kccdiVlxQGGN82KCotFUhAZGa1IJz0cOITVrKqiQn0goDt09RDhMlYbNmwswxJlqy65NY4mE8Pi3NHjbPOmddaseTNdD60vL089XZifr2L3E8eOSV45OHhWvxe5FqWNznI6Lk5ygvyig9g/HKAvd3NNn+7cfaWUOk42WScfDcKYBcpHLRfroozOftdUalL8QP38OjPAGGHPw5hH2LFXcMr7efdOgS+q9TWW/tw/HVwQ93uyCfREq91u7E1+bG1rT9ejK8WpcGUdZgucM3Hp5KvkRLz1KZ2lg/DlM86juWf7FEtNcc2/MIrYJy995N77200blBVy7G1g2R3GF6w6GR7Gje7n/Hjh7fqU02aWNNZuvXi65pj6H+5Deh18f1FAVkHtE2v91u2f6vsuf/pCO30mT7THiprJYa6Vo8wBiL6hdwuBA373hfE8Owey6BgD2mX+5ghFKmxeq6ARHWVKAfxjxIP9LT7BwRIWfhIQUjD/ASxo7MsQbLh58U3VgHfwN49TZh8io4qKlrInnBPB777YlJ/IDYYSkfOGjdJ1P+6LjoUWHSNFRbsdO1llaZnt3L7D9RygviI3V8+JQQMbET0H+E6yGjgJMNcwxhnvRmgOvROxbdz7MjqQ0+KiEp1F1D/C6tKtS1f9TtEpXeKZtzat2gg6wvfwveh6egTgnHvoLuvAnKNXqLXjOdhngr9FRChLgDnI2vH8OBneiWAtnOHo3ucf9otsDjXMpTbMUblTw+SLdKnbO5rlCk05j5Ef9MGRo0fUdwblQQ8l3sOJKKkskg764J/OYB9z5XWWlpJmY8aMUzO1irIKoS+yj5+0qopqBeHo1Lx/X4ZV1JRZQXmubdqyXrKNA8F6Y2yyVnwvmc/kpFT7YIlzFMZ0u1owH1F9FuVbWWmRNW3SylbE/sPGVT+prOuCeS6YtHixE77Jk120fujouY5BMC1NOnT5yp9t5sXTbUCf/vbRRx/rXIOEY0Pnh93ng/4lk12zePeKDH7GmS0+5H7/3fs0rWvrssn7bac1/LSndWrXUX2Cso+fMIpxkQcK0OOio4UUwD7DLtT+cyWzekG6w/rCbOkhanUMS6I9d+dWaDh6DucAzoZqOX04Epz9jDc6oJlnz7IvBAmqR9ZD5kHIl4hwOY+HVChfZKGRYbZk6RIrKymzPr1725mcHGvdqpX16N7djh87pkBieHi0ZJqAxYQJ46X/aTrKuU3TOPS5UDSBs489qdqLkhKNEdIWzpxfVvyivUCtEGOlBUFKaqrklX286NvFqnEYOGCgsg3sA4IUjAVEEFTiPAd7ulHjdAVioW/lRbCA+eAf9wOqS/1o40aNFWhjnkC2IFfAMKnP5AwjKMh3kz0GkQTkC/lfv3aNzi/2GnPn64vQC5zXzCW2qfrJffvWv2pRQLyJUhbLScCSRFSNlF9sIphkl4nwG9RlD8r0DyfCe/0YAqpdUF2ES1mlJIF3LVAqxfF6u2Z2bHL+7v9xPQeI7z4rOBTwF+jVmCAJX4g7gOhpgcMQES6K1moEJ5BM7svhwkbtPWS0rVn6vWtwWFNjNz7y53q7xeyx257Ve81btVJWo1nLlrZr7z4bMnS4nXPeeCvIybXwaJghouytN+cKGjJu7LnWrktne/afD1tMNJz65YrE8vwOgx1lxSWldsWfr7TMQ0dt+KhxaprG6+SxYyri4ksx8hAUBApcOr+T0UC5ADvCMyRLERHq0vsoQxYuIoxsDrzTadahZ4ytXHLQdu7cYR3ak0ILtRHjC88CF7s5Y+Gfs+63b7/7TsIAmxPr+PPPy1RkSvQe1gnoR9Po5BsdIwrXS651CuqR+2lhGmKXX3apxv3rL7/YTz98b62bN7W9O7dbfGyUhUNoXlutueAn0KYIGI8szMosykrKaxxvPhj64EDAsydaxtizT5zQpoT6jGfjOcXckOiyDTEJriN5+46dLCklzcqrauxMXoGVlldY6zbthO8kModcEq0Co8j8NkiIt6LCXD0X+EaaIFKYjUJo376jFAIHKRtd9RClGKl0Yw+TQblo4QIrzs8XLAk5a9GytfXs1dti4uJFtUtTufKKUktKjLUbbupZz/KSitT8vfCPPWqsRSG31QJ/gWUsXo7EyWxqjei4HC8Dkj2CkY7RzzNQQFdYVmE1Ia7HAxH4aU/fZB/c8oKVlVWo4Ltrtx4ypoF5EZW1EO5Rq4iVMMThRFVdnYoyEUHmwRurYmcKMJRq5gNkgqY45eWiNE6IjbQP3ntXOE4K+pG9B5+8UmN76qEPxGr05ldBmsEbr74I1RuvgTE7p+0Ma9LU1QTghMwtdJj/m5JmyDhkfXAigIEwLyjf8AjgVyH2+rqgbiBwjJ8a/Hfr06dvXUaT/UPkH+egsgrWFrrURlhFZY0K6zEsKAjn0IHCFwMlcfp/7cmVZkuGL1IjOXCyDrIVoyhry+bNrRTqx9P0DTlUZ4g4jH+UDCDgSh6qSRdvgisYfRTMkV2knuyV7i4D8VbIU9JLQAw4xDByoL4k+0EBLU6Vjyq/ttfNzWXNHFPPVz8F1mix9ww4WD1uiSsDfFKnwLFA/P7YKMw7Eb4zWavgMz5rFG9230SzJ58xs6AxswUNt298ZKoMfiihHUtNhH20yGch2ttfZr8qxxBHlDor5oRo/MufXG33XvOpIuToaAWqaqoNmCYZM+aS+7IXMexcgX6xvfgflxK5/vLnLTzKWTZEyNHtLgtd7mrgDh2SAxoTGxc4CxX2yvXv6vo/PzfDysrh108JDHEXAUX+qBdQHwA5cI6e0we+VLRb7ZqPoRs4i/jnIU6fNXfZsfG7h8tYUJYVlqDKCumvFd8FtRRrzSY+M0YwX9+MDJlBv5EJAUbB3zmDOQe9U0lAyRdaqg9PUFDMZzkXeA4MEu1pc+eyRwNwPvLcnKMw4+3fs1e9DQQXTUiQvsOJIEtDEywis4IlVrvsEM9ClgCj4+GPj591Im7Ose5du8lgPnzosD35rJvjr/73hmrTaBpGFJhgA5F6mGvkuERGyFABxooTgcNPvYOQCUFNA99PjZ2vJ+LZyVIgDzyHd6IIvqnTdXj472ohOB89cUR9J0IN54x1pWlYmSLaOBCco8gncBKoXYEjw3IF5Ad4l/oeIcexUZZfkmvVtZX2wT//ofFOvvF2FVOfM+wcMTPRzAsa84K8QisvrdD5THEsTsTxU1n2wlBXwHbLxtl1TXzZAxhoZFqYb9Zr/sYfncyOnq6/ucZzbSyb7FChy46iWxbu+7mOBbA+m8L4C/+sjtVAu+lYTDaUDF2Llk1txapfpL991+/FQ77Wd4EU9JDFvsv72ObxAVEA7/2xHsL3hiAA2/gemxF0UNz9y7+tUXJD9VgiYEwmqk3L1qonI0KOAeubk+lUrHGNK/x+km3p+z24N+rOKP5bH6qmICw1aQHET44exdnqSB4EzfhQPfYm9qdDqYRaFEZ/aYkV4ECEhaqFwUcffWjbt2+3fzzyiKWnpVltVZUa7/JQsDMeOnRUNa48L5kjMnhkSQkAaDyVVYIS+fomyVV6utaMz8QnxKlFgWqhVGcTLz1G7W5KWqrsCGC7v23bpr0MQU+Xrl3r+huBdOHcRSfAZjZkyBAb0K+/vpMaVuBkOD7A6KDVxZH3Xa0hqEFf+po05I758PUd6AM9Y0Ak0LZ9B9uze5ecEek0yJGio3QWeh2F3mJvgGJRo8bFbz5WK8q1EtejgEyCIkhQpwXFyjUhtcKLe89fD1LqmrqQPqZhkN/A/A1Fwk/ug4PRomkzPQAP5Iu53OY2bWaXys3T/VESvMffeNCE2Fh1ccYIQgjgE+e7SedhVFJ0SZYk58wZ4V95Djak75yb3KiV/bZutSIsHNLX/f1PbvMErydue05prk6dO1tRaam1ad/eTp0+Y5u2bLXzJ022EeeOtnff/9j27NlnTZs0lkFxzrAhdjon2/JO51h0VIQdP5alycTwwhDC2YGr/8G/P2RV1SF24mSeRUXH2a7du2WYTp8xXYwljJcIGAqSF9G3uXPn6h7Xz3GFrCoQqnLNeMBuK5pmIUoHEzUn1S5jKTTEWncOaPh0N4yDeHv/rfmWV1gg3Px5X3irwOztQa9Ym7atLWNfhmoyMGQOZx6yLghr1jEpwL/+M053euT+HCnuHt26WnJigiXExNiKn5fZgX375EgUFeRZfAyR4RAZ6+DReZ7q6korKa+0Dl16256Mg0rxsb44mMjD4cNHVJiHsUzmA8HFCOGAxzNGDljrqLgEQYhO5Zy2fgMHWnrjZlZYAhb4qGpOevftp07eZJ7YDGwMslsdO3W0kydO2MDB/exIRobmm/oHipRQpqHhkVJ0HCxg15lbOlZizCNHHDq7du6whNgYS2mQrCjA9h07Rdc6AirgEBMd7FXX1Cfur2/Une2x8eIje+VE4Kjn5eLkhVrLFm0sIjzSjmXRV8BFzVyGzhmBzAOy2ZAC5lLXNROZR06gdSXCGhkVbeeOGWutWrWxyqoadbCmDoX5ILKAYgN255t/+T2MjhXkori4rnbJRypRgv5Qrq2qtJqKUtu8aYMoAR//j4OfWLEf5x9aKQelFGLm5PV7qnK7ttU0yT6OyIns4/aR/WBXhk+UManMkxi4XGE4L4yPpGQKnkPtjcCJuH/cDWo6RzQUJwJDHSVHluufw10X5Tu/nS0ZhGEtOTUdYi/tPXSKM0AqBSeEOnbVyuUySMioYPh7/cMBT93PmlW/WBpsOAQwqquVeWB+WrVqLTmD7IA1QQ+h4AmsUHDGGMhEdOrS2WHfk5NUh4QRuHD+fDnwPOPAAQPONrELCkN5Tr6HztpF5aUa39xP6LuBV+ahRfVbHQMJCbwr39fBv73fyyGf816FfzPASz0aYJjmm913ldmTdKUt91rSFVHcMedpR1OYl69iQDIpFNhTMxLn2XJUcxMigxF9iN56+YMr7IEbF2jeMfw5XDFY397qjKabh1wgljTGXFlJnV2Y1pLs4jufL7bbrrtMhihySWYc6CqwVQwDjCoIBVR8qbqXWs0lOHyiehjLYRFRMlwJYACPoJu5z3iw76BT5sCUWAcFzD6wg/FJYaPHXPNsn8xcVEdWMWrRAMlF8xbNZRhwnuEMLH/QNZbyVLEXv3mR9DkQGfU+aNFCe9MzDXkcvhhczJSR9pSM0dCjBpBhd05UGKl5fioAEjT5FOtReZlkGJgeZ3DWkaO2Y+tv1qF9e3fWVlVpDTFkxKyWkyPdAy9+y2Yt7cChg7Zz105FSXkfWA4GM84Oz9a4ERDMM4LsPfOCc4wfuneOHTl8RPUOYPp3bN+p/gncd/ZVVyrLxF5auHCR9o/QBkEvJOYBfnww5c8891wdZHrkiBH6DPuIF4bjXXfcoUzge++/r+wBL2oqbrn5Zt33xZdekkHGWgEl+fMVV9gTTz2le7LmRJfHjh1j87780n7+eblsl5TUFGvZsoXrZRIWJidi247ttuSHpc4QRcbbNLOOXdvZzmec7ZD94Y9W88RncpqItnfq3MkumnaBRYZHKSpdVeFgUidPnLSs7KP2VF9XB/Vszj8k+xiDkq+qKhmkUCCnpDQUPWhhcb7ewxFj/pmfvNwc6caXn/ZsGsHejQq3G2+6WgHL/fsP2tix40Q+ATqkW7futm37dgVLMg7ss8ZNGklePKycsbIn+El9mG/k93zjF5zc1m+g6NVAoNMfbfygXV7XcMbs6IYPLe90nrVo2tyaoNtLy1wPjdg42Sr0QMCW9MgWzk1fBIzhLyhv0FPGfxU/69c36O++6DroeeQbogr6HbCHKTNFkCyoHUIHAckHpUIDXJoIozeat2xhWSeO2dtvvyUH87rrrpMcwpIXGR5mXy9abO3athXzH41NyX6zr4nwc0ZRL4njy17eu3uPGrW5LubF2mecITiABBl5FqBIwFo5Q+nvwrh37d0jO5YWAzwjOhUHC3g15wj3gYFJgdEWLbT/2BOc2/TigPADJyL39Bl1spbDkJio/3MdNaLURGGDkz3kLEX2sJHad+igIAN2GBkHbMCwiEg7feqkgkTIGzF76m+qrFYscEARCS5wbjJ26P7RtSEL5j5ay2FMagTjjsEDKRA2tKpaShjIAsauhxoh+CyUmF2CegYKtDxmigWFpcDT2LVp1VabX8qPWs3kJKVC+Ud6D4PC40XB7zE4jEkEjcErRVVd5Sjd4L2lSU1uniJbSgcFWQkfaYVBx1Wc4+BUi6+5tKhYWLPI8HB5kxxyjBWlgzKfMOl8W7F6lXXu3t0yjxwWrWS3Ht0t4+BB27Frr/344xKbduEF1rxJY8sG6lJWYg2SE9WmnajcrQ+30die/tt+0RSC3afb9UXTZtnSpats46YtajhTUFRg54wcLgdg4aIF1qFjB+vRs7sMkarKGjuw/4AiG43SG2H3KQXcp+8A112bFHtoqKsVoWixkM6axeqOTIEoBjrRGyLZnXvWa4DmjYtr3Ba9LH+qPfHEE1pv5p95wuumGExRnMpq1VzwfZVVpZaRsc1qrUrKAeakUSNGSKiX//STBPfo4UOKPpDWXrb0J60ZRhoGBBkBxoE33L1nT2vcpKn9tOxnO3HypDVq0kxGBVkLUa0dPWqFBXnWtUsnjQfnjChiYXGFNcIRPXNGEYHZc643i46108dP2MlTp1VI3LlrN1u3YZOiMG3atdN3DBs6xHnd5SUypIlQEzXOzDygDY6cwhYkXF9Qx/Peu+/JiRszZqyMGFiaKirKbPKUSWJ2wvv+csG/NY8b1mQ6hzUl2br0XFaPRD3D/vaXn+zxZzrW14n25N92ay7YG8CNSIljPAE1ePilbvbOcxTnlqvhGAqX58O5J8LarHlLO3gw0+54zNH4ffDSE5obmKqGDBtmUTFxgjGJtSo03KAZZp8gE+kN0+qwlBwcyA9rA5YXpYIiRDEpmhuDweKYb7iusrzUkmIi7L133paSm7t4oV07cZIidWiZNz95ORhjmVk7d8pcO2CS9tarB+fZre1m2Ss7XAbh2g4XqQ4A3DgRWzIYipidOS3sOZFAxs9Bjo4hE4oMCvt9/LgMDw47skg9uvewHQFEAz7yVatWKUrD/ngz43PI6vW6K+xqy87Js3PHnqc9hq4hAzF69Gj9Q37e+e/bNmHCBDGscWhr3JWVykisW7vKqspLVDdB5ElNmiIdNTQGKwYkxiqKevuOHXp+lCyNDTkEfvxxqUVFx1q7du2lQ4ET/PUv99gPP3xn8+d/JSf12muvEQSPQ2rZsp+FrUUucCK43zshQeHjRz6tg2GFw+ALIHzlo6+6/mPhhO/34JvGeXYl/h5QgzYLnIjGgRNxq7+muVlgV9zw6wVa1y5duggLjNNFEID59MXAfu7Yv6oXoDlkbILFREXrLAGG4KKqNYp6w3OP/OHUi+67vFznBocxhjNZQ7J+/OR9MMMIHnvDR62RWTq3qzA7gEvyN+7L2kBoIYpMAj3KuAf46uAeOCyempd1594YP5xtpP7RT+haX8jox8r4eKEDOJi5L2vIc7A/frx0tZ0/71xFGwuLXLNDDmfmDFgO38Vz8UzsLX7n7542mfuSmYsBDitCwrPPjZyr8DYhQXuYyCP3Zd/07dfXBgwYoIwz2HN0NuevNyB5Zl97gZFFZoz5Akbx27bfbF/GPmXA2YdkhvPzCtTrhP2TmpYqR45nH3mvg2w9MiFcUVCaiC357gc5EHRCJjvcolkzu+Tii23J0qXqU4SxRTCQs5z5BDLLCwMfynKe+9Dhw8pMM16MHYycNatX28iRI+28sWPt0X/9S5h7DE+cjGefeUbjuff++2X48bmM/ftl0/B7v/79lDkBrjR69Cj75pvvJDvoHuac4B6O8KAhA6xr9262asUq27Vjtw0YOFDzCex39IQR1uzt3rb2yZ9tz7wdFp8fZT179pCzhwPYrVsXu/WW6wWlZp1ra0JkP13+n6udHho0xzG/pafrmQcOGCZnmHqhnbu2W98+A2zL9o12NOuI5B+ZRc4wWhMTII0Itf+9EzRdtGgbNm6wghR9+/aVbvn666/tzjvulp5EHoDuotPpMwCjU5++faUjb7jhBvvggw/si4A1bNL2Sfb1qCArUf+0qt+jhnhRoGIe7e7YpfL/XinHjx4JTdIbyc7q0K6jFRXky1lv37adjE4RA1RVu5oYYEsBGsVT4SKTvHwNg3cG5DAE2QTZPYHsexYmsT8GL2XbA7IDORZB7a5FSM7xAAAgAElEQVTfv6X0DqJ3R2mJZJC6iKHDhskW25ux19599x176cUX1RiP2tu9e3bbRx9+KJtm+PBzbEC/gXb08FH1bli1epWyK6AqkF/mG/uBehPGyh7xRfD8nwwBWWcCXfSrgewk+9RJ9TGLSYiVvmvavKnWhqwghhhF3TD5Yaj/9ts2i4gkU3lG+5fv5FyBYrYrUOaePe34seNyVPhuen7RjJk9TXPKyrJyIYEEFAkxQUsbNWksR+VE9gnpRDKLvXv1sZMnjtuZ06dFxABTGlnCyJhoO1OUb1u3b5OOIMjM3lHjvsJCO5V90kI+e/mhWuBHZaUuKskmYMFLSwJMZlS0tW7TKmCiKdNE8cUoMHWcDAo2+ALwYaQeWTzfxAIjkwIgjEiUIjANGHw81SK/c1j6YkYJRBTFI452ksOHl9SnGKQqFWUiTU40hYwDRkZFVZX+hnLDiaDwi3vxuZj4FNu+ab3Fx8ZIUJgoMOq8T0fA62+43o5ln7DPv5xnrdq2sapaRytZUl5mWWzIH5fYpEmTxfwSHmJiZyrIPWOtW7UUFSfprMNHjlr2yRxr07a9lZRV2uncPLv4ksts+LBRtnHDb/btdz/aQ4//07IOH7TismJbumyJff/Dd6KTnDhpoqWmpKlQja7hZSXlElQwpRh2RJvrv3zxF9AbKHAxjrUpgaBUlNu4iT78i1EHBOIG83Rvn73zttaCboYYxYwLQ4V1r1azHMdkw2FIhOK8C5zh8tKTu8RAAZ0ZRUUU6pE5gHmBwjo6VmKUwVAAlpBNxudhHrpg8iTbvGmTahHoOn0i+5SdOnPG+vQfoC6169attfbt21lsTJQdPnTQunTuYFny4GssNTXdoqLjLePgIW2ilNQ069Grl3Xo1MWi4hNt5YoV6tWQdeyExSc1kENBSg4WJeSEewK12r1rhx0+lGkjRo5QHcvJU9m2Zcuv1rZdWzV4AeqUktrQdu/cLcMdR4IIJwfVug1rxdgEuxNjQvafe+Fe+/KzFcJ+H9i/z2Zf78O2pDhds6X6r8fu26l7iW21qtoeeR7ok3v96y977IFnHBvEK/84rnlFceJwOKrkUHXNvGAO4WH3ev3R+wRbokcE0Lsm7dtbaV6BHTp8RF1+WU+yERxw1BNhpCHvHMjsX/41SE7R2nsICXtG2GgimgE0rKK02GLDa237b7/ad99/r32NA4Yx+fjrHigfyGe7znZFz3E6KDmcicxSLPvm3i/t6jYXaP1atYEnvliFbXzH8HOGibOb7A9ZRowi+pZgmAqDXlNjnTp3VST+ua1vud5jZnZfzA2KVqPAaXB0KDPTnvjSOXfeZ3585B1WXRtqjZu3towDmRoX84BsYmByoNFhfvOmjTp4cTCBNWDQPfTQQzKU83JP25BBfW3FLz8LzgREY8eunQp0UPuA0bf1t9/soukz1CBy/fr1undhQVGADa+yMWMniOoyPh5YSqgNGkyNQ439unmjvTn3dTUg5PBk/oFDAY2gAzjRJBzO9+j8PTdYeF/z8JSvpPaZBf8T+QsKUVoFk3Uo+H+zAGuWhYNQv9o6cDqaXStml/vGVdiTywJgtM8o9Ta7dsMkrSHrj4GIoQmem2j2h1+4rII5WLfdmDldhxYBnPTUdEtKcMXEjhLYGfIqbK0oF6TE9diIUGAK3UNEnferqmstJjZBPzl7uM5HLh30zwVU+N0X1XJucJ2KOIOGp1zj2Uf4nvrXe/53D0nj/h5qwTmEvFZUOsy9j6T7+3If9hXGpsuAp9bBdBfP+Mku/eFCK6+qVCaFz3pcv6cb5TvZUx5m4Jq+1uqejogi3JKS06yUsyEkJKjpcZlCTyfJ59nnfIb7+AZwa9ascQ3Tgo69fJ4gAte5s9gRd/A7Z/n5E8+XY8/5gqxzHeOhWy1yDusTZ4yad6U3tAMHD8qIxsDjnCbi/MvSZXb55ZfbCy+8oG7I87/6yv7x0EO2as0a+2XFCjkKR48cVWEzeGxk/Korr6zr3YAueHPuXHv99dfljL/z7rv26iuv2Pvvv2/TL7pIZ/1Py5bZwoULJWdTp0xREeyQQYPs7488Ym+++abuO2P6dAULcViA8fz73/+2V15+WXTAOEfz5y9QZhInjbHTG4C5mDh5vC1a8LUi+hvWb7BPP/3U/vLXe6xv/95WWFRgO88csIsGTbHXXn3dVq5cIcrpr79ebA89/KDgxDfdfI0ykXt277Xs7FP28tY3lY26rdc1dXVTnnlQRcQitKkWmQZ1GKdyTinL8v/RdR7QWRXd1z/ppBJKQugdadJUQBARBSwogoi+KigoKIpir6ggChZUFBBFxV6xIKIIAgqidKRKld6TkISE9Pat3547Sfyv9T1rZSV5yn3unTtz5pS99/Gw7nfeCrrbF3qFBLNLrhqk/jjYCxJ3BJDYl4zTmZIl5X/ubdeu3XRvSSxh33gO5491+G2LIDHh8w8MpncbfHHZ5yQCtach7b+12Lt+ViOzOknJQnYsWbRYnEo4EJwPvuTZM1lqKsjcxn9h/+J6BDlCGQg+TyCTzd88/P9Vm8j5gII5zDmLrxeIfjDPBXOigSAqoiBbeD3o0+G5p1Qf8OVo9saew9j8tXqVjRo9Ws3d9h3eZxMnTlCCauDV14hUffjgQVu5cqUCk6FDhtqJYyfU/8IH66w7gmrGlnMjMOahymDgXHu1UvZyHHj2lAOHDlr1mjVErD6ResoKS4usbfu2soF8H8EBsPSGDeorCEd0hmr39n922boNG+Qnc11UAdu2aSsZWrgTJH9JoCkZGhJie3bvll2mh8mxI0esTs3aSsTDfcIWAWNEXAG7gU2igsjYUkUsyM2zSJpMR1XT91tYqO09csBOpKeq8obdYl0RdJPQg9sa8uW08eVIWBI0sJjI/nCjKRNzULIO3LAGDepXtKTHYPp+EbyXgSP65jfGm6wHF8MgEy0DwwCu4B7AnBx5k9eBbGDY+M0FaSMo4W/XmRLj5DkSLoOaK3UdHigr4RBjWPLAmQaZJpxujIPHXFpIuNVIaWg71q+y2jUShQ+VQYa4RFOas2cVIdauk2zNW7VUT4GcvFzbsm2rGs/VqVvPbhk+zGbNnKlIu0unjnbk0EGrl5JiN9zlRLWnPjlPQQS49Ji4BEuqk2KDBg+xRb8ssbVrNgm33/m8TrZuw1obMHCA/bv/X1vw0wJ1SR57773Wq1dvm/b667Z2zXq7ov+V1rNHT2WqayTXofbnynXBb2ECFTQE3XlDnAIBjuG5XbxzwVl5DUdSAA6/9/CYO23q1Klylvbs2Wu3jb7T0o+fUMdRMtOQd3FcOdby5ctt2Ogy2/l3K9u0aZ2dOnlKXRk/m3eZjvXV7CgFDHJ4UVuQ9nOo8HpE4DhURMXZWZmqWKAWlJWdYyHh4ZJJHXLDjXbg4CFbt2GdlaCbDxEbhadIMpiuE7jshIVZbm6+qgXXXnutIEybt26128fcY2knUyXp+8/O3XZp336WdjpTVSDkdcHVozj15x/LVS0AA0l5sVmzJtaj54UKLFBooHqDAbzqmoGCamzf9o8wrUCpmJfRsQ6zDK6aBUzETza2ft16Nnjovv+Oc4We5n8DiUmPbHeqEiJ8hdmzr1UCTF95Yp899lJzjen0CceUBahgnokoRvUOmbw0e3ju23rf26OeVBZ9wus0WnPykjx2bqIhTZnWCRwfqY9knJYB4sf3G8H4JcTTPdY5TA5a50r6TnEJOFWJ5ZzJtOQacbZj2xYpVWDouN+U/19971G9b9zIFy2hOrK38VImY92KvCnt6whVujgmho3qIQQxsrg8B5OJSB+Hj6QApLQN69fpvD+KdI6CcLs82PBam43Ov8Eiwl2nU0E+kpIVpGJ3MHw4Pjyo4kG+j61eyzp06iKbRTnZy+hxH7El6WkOCw2EgOwNgSLBFuN15PBBKylC8Ste9w7DiSPESaM6gjM9ZOj19vemzXJYUNCiirVw4UL7+eeF6mVx95ixcuy4rTEx1ezkiWMKSvfu3W1zv/5SQRf3iDWHvXxp6TuVjdH8xu6DCM85Geplm6pC6cysd7DjV+WiHGIAWf9ey9VXGU6aRflmERhkF0w88UQjF0TwXf6t6MOD6y4f4tQ/MjLkbAJVAXfN2Hz+7VIFEaP/vdZQz2O+Z2VkWZ1aKSL4cU9xdpkf/BAkUNYHUuIDRh/gsvkr6DYqPdWtrJx+QPFyoquSnz0Z2s1XVz1jHnOvuYf8zTH5DIEtr3t+g6+4+Qqvr6rzvCfhOsfd8fh89cOvY08EVaAeSB4qEKK7cEaG5iaBFETYuvVpCOl6kTD//HnzOeYhz/HgXJ3z5SC92LDEGklyEPkM68Q7/4wFlWT2MI7D9ZG9FOQsG/EIx81hzfLg2gVlio11XI9AKZGxYbwIIlb8saLi/D28kfep4kZH9sJCObkkX7j3zH+6ueNgFOUX2JZNm23O+3Ps8ssvVyOz++67z4bddJMyqL8uXaZKB0HCO2+/o4TjkqVLbObMmfb1l06NbNOWzYL0znprln3z7TdaixMnTrSWzZvbU08+aSNuv10Vl7nfODUhGqRSdZj8/PP29DPP2DuzZysrTOOwsffco/kFpJBjTp8+XdWJGTNnaoxHjhyhStUnH3+ifeH+Bx6w5i2b2q4de+zO0XfalClTNIYtWrWwBg3qWe2kmrZl03bbu+dfm/LiZEFhuJ9bNm+zp58Zb3Pnfm1jxtxqE15+Red265Ab7JNjrgo7ps1wBWJNGre0M2dIQDa331b8KtUgOBrYQ8abIAf/wzvOvy0JpGULqRo6Y/Dg+MeCoMtxdHBi2R9mznhL95o5wT7umjBmWq/eF0vinOODMAAqQ6B38bregWH9P+KOmJAqwcWQvgH7Onh3vw8zrH27dtorNq7fIAe82wVdlZxlngCnAb4EnAafAvvPvGUtKogI5P4JGNh7Kxx+37BY5GsHSfKBvfac4PMVcNvg/bwGHMdL4lcEGK7dkBzh1WvWWPOWLTRXDh89IvXMqwdeLbl8KsJ33323fBb4B8AbgYtDEscvLi4stvi4BNlwl+SOUpIL34d1e/7556tK4ZMZBBOsddYUY0LClXmME9/23PbaJ1JPp1t4tQhLrJloq1avkl106z9HghVqQnk6w6644krLOZtvv/yyqALJw/G5540bNRKMUKTuvDwFd6BiOFaXzl2U3KVTdfPGTnVDEq+REVq32FfeJ0GXAO2jKk5xiUWxtwYQNBLq67ZtUhCGTCy+OraDAJJ9gARDyDczJpTDF6D0xoIh8+WddSYyOF86JPpGOUwCgg0w9DhcRGdMWp5HcYHfKp1GRCrLgC6/8P9BNz8qEThmDDAXBbmQSYHzyfdieIn4eY84FRGRWnw8OJ9suuUVl4qt7mEEbEZkPOk0SYkc3Lgy+IFTJPWj/GI17spNdU1DII3irHFDRPKOinQQBStXVYJoDbJLSv16tv/wEZVYkTFt1bKFZaana9LeO76qpEE1e2jkdKtbr74wuMkpda39uR3s3dlzLCa6uj01/hlbvGSRlZSVWJ++fezTzz+1P/5caeec00oQHDLHG9ZttNtuGynFh3op9cXjoBwdHuWgLf8p9YlgVKxSJdUHz0kh6wxUhECv92XOMcUiPPnQeJXEwLjOmTPHoqsn2qrlyxVsodaAMoowojVqygHlvUSqLVo2sdLSPNuyeYMCD4K6Ca+4+/H9RzVs+7atKq2ReaBfBmTLJ5591kpz85QdXrNmtZoNkjFZtHiJbdm6zcaOG2e/rfhDFZZ2554rvCAkW8iNHTuca199+Zml1ElWaZH5lJJSz/79d5+ceBRd4CPUTk62pb8ttz1791lirVqWXKeu9e13uYVGRtrBg4c1H8AFsxDPZGbaZ59+Yk2aNLbSsmJh0ckKN2/RVJhuHD6MwPXXDxWUb+2atcoA8H1r162z2Lho4UtxEJnrzPmJk7wOJgL6PAjYfDa4aiBXaaf5a+IDW7UAud/cs2entbepT7jSO70kXGnWaZ9TiYA8CekMOAeVkEmzqs457+E9YdbTOYilv2ZJZGDnzl2CULDGuEcYdzY8Fj6GQ7LO5tayyFMRrsEkz2MM2Zwkz5ifa9HhIbZ+3RoZQs+X4nMYU4w0zhqwQpIIfA9lY6/nzoa/aOEvsh9q1gb87tRJZZ8xRkAM+JvvffnzoJLgN7Cgj8SwfHqb5FvzZs01p9Tg6tAha9e2rYiaQC6EPz1yRF3VIaER7A4ZMsTm/fCjbd+1164ccI3WD8Eflayjhw/LPgEDwL6gn07QSxDBPCeTypi0aN7MykpoJhUv29S8RQtl4NmoLr64tzZl+FSHjx7VPWKek4Dp1q27ffbZZ8oSoYjBcWvVqiHYTFbWaQUTixYttNu+CNS27g3miROAcUHEme1mYUGw6bODPpgY6oNU/zsIBggipAb9fzVfAwWl84IDwfutlF+3MddfpWvi/jVv2cYO7Ntts0/9oiBiRIfLlU30ilVINLIRynEtKLDX1nzqzjnIXI6tc6OcIx50qo2PTrD6dRtorlFRYk5ibyVEgVwpVagApskexPh6ojAQgGrRsdo/mJ8O6urIy8xRwW4DaIMykygLBz2LsP+8B8fKBw6cM3ONHx8EeHlI3ssYeN6QVxAU3FOQbOfU+IqHD1qAKnAebOY4y+xTHJPr5PrqNaiv/US8jYAo6tUIOY+qfQ/4fgIAnH/WFcTOs7k0T8vSd/iEmlcW4ph8nveynkgScH7Mbc7XBxjeGfOcC9Y4jg7OHa8B3aNx1uIlvyrTyHnwmngsBQVuz6+TrD2Se07gB4SZ+0knapJF61e7rr1APh999BGbOvVV8X3oUg1cb9Gvi6V3P/ud2fb227MEof1q7teqVnz5pYPqUNUjyPD8ohEjRggSO+e997QHT54yxR548EHZEh70NiI4uOqqq7SWCSJYz/gXQHewA8CVCFRee+1V3fO3335HwdZ11w1WICw+QGyseHHAanG8f128RBLoTz01XkiFZb8ttfPO72RbNm1To0uqD/c/ME7CDyj8qQPxsWM28vb/2a5du62osFjVY0j5eXk59u4812Dz2bGPWv++A2QDP//qIzu3w7lKvFCB+2zntza48ZUV8sTcz1VLA4J+RXKqwG6/9y7ZVyrtJJZIzgCRWrTbNRy8rtO1en3//gOyR5f17av+HYsXu4Z5Y8eOtSv/uMrMt80iH4GZ8dsJb/Jqb4E5emXtq6rYk1EXJr9TJ5GLcZDx9wgGUKRyvMYiZfGxe/iVwE/xK3iPr0R4vgPPeaffJ0f9Ovadpwk2VIkI4IMeCsX3VFQ0IiMrggydctCMGL5jbn6++oHBhaCx7Jp1awUdgutE8NizZw/ZfzL4u3bssA7ntteesm3LVluyeIld3v9yoTRwoCXxWlCowB9oKvsOY41PwHnzuuMKO44ffibNGOVLtWpp7Tt2EGIGYndO/ln1qKBfC9eCVDhw/jNZmfLF4TP06nWx+DIHDx3Wnsd6IxHAegIqSqIfe8V6AK6PxHLdlBRV2yGLR0dGSVyB+0GgilALwj/4ydiQdm3b27//7qm4d0CfCCAQBxBELCzUTueescPHjir5LsEDbE5wnSBPQr5/67lyYA/KDAmj6cqfebn5blDi46wlJC1IZyjehITqNwNKF1ekori5nDjlTKIZcReQzsvNlWED0w2RzgUilE6zlC1kIfM/A+YxqRjP7JwzUszwihTAFTgnHBCCHLKbRFMON47ka4QLIgJiGZu5h2XhhGFgKWO1aNNBDu+pQ/s0IEx4iLUMKt/FjcR4OdK2I/yEVYu002B0OZ/QEMGX0BLA4ILbvGf8NcEy45ff6c0+n71MOPbff1thF17Yyy69rJ+tXrvK6tavazHxsQ7CEe8gEUuX/WZr1qyzjud2sskvTBFxLT423hLiiN6jzMKCjsUOGFuxEZWVwWMpVulfC6qszCIjwtUEqX7jlcF5OTL1HcPv0mRjAuAMkyk6efKULVu6zO688y4ZPI7B5sPYSbGqQQMFTrm5Z0QgB2aCchHjzPdAQiLa5e/1a9cqEGDRXHZpH50L8wJ8d7OmwEdq2J9/rZJU7tMvvuTaC5eV2crleDzOGSAKP/fc9vbLwp+sTnJtdcOmWlSjeqLDALZrb8dPnJSsKR1qv/9hvoVHRtneffutR8+L7KJevS0xKVnROFKu51/Qzd3fiEhbumSJnXNOS9u/30mApqQk63+4KX/8sUIlcDDxCxb8ZL0vvkSRPtAtMNu9Lr5YxKKjR47JUFWoQYSYjQwUrCqtLoHE/5XEqZwiLz3meBGMz3hBmtycmfzASvF0qKxxvkDkWEPcfzCddz3tsluudbDZ9EnbVfWqnlgTwUq77ctHBJEvXJcu3hCGjoCLNbht6xZlRnl4SJOI5aGuIZivLHK/MXxkWdyajLQIlNFK0exPt19++UVrAkca5x8oI0EV5VkezB1gDuDWGSecEZwW7mN+npORxoCywbN+HeTJKcywlo+dOG7v/Rzolfuk+RVmT9a6V+sew0j2BzsCjKJVy5biEHGNlHY5fxwa/qf5FRtUWnqGZZ3Ns4ioaJs/f76cJaoOrHfOHdtBRQNHgiCJTZIxAQpC1YI1P2L4MOverasaFHLuf/71lxwHuvIScLzz7mwFVPc/8KAcEPgVcBq4dshn+/burYDEHDiwz5KSalmPHl1t48b19sjSoNssQYSnMjzqywgB54FAopSGDR5f4O0M78MDYLB85OU9A4IIKra+UhH8Pi84hi9AvO9m1Z1XXVmZlaKJp5qJQqmj5wLQ0jAlWxh7NnUqT8xPKk5vbnAO0h1tB2k8eQ/jxBygZ0lIWZgl1Uqq6CKMpDLjjzOCMpD4BMg7W7kw4jhk3hFn70D+kaqgd8w9LMJXu7nfvnkSv33GkvnlILpOFZC5zTl75x/7xDFl5wPCvQ8u/N7D69hoBfVVnBn+5vhe4YyMPAEEpGacWM6R7yR4YF77/YTjsfZw0J3aWqLOgeNxPWQHCWY3bNig56hkocDG/OeecM4cl/Njb9UaomlqjRrakzlPzoPr5oe5jJPDe73EsYeA+coIDgj2COWl9Rs3yOERYTIkROenzCPrJD5OuvbIh5LE8wEPv7du2mI/fv+DDbvlFjmp11xzjaA1wJJ+WrDABlx1ldQBCSJoTsfaQsacvfm2W2+tkMMkWYPdYC2PHjVKY3H3XXepuvD13Lm2ZOlS+3HBAnv77beVqb77nnvsmquvdjj4kBCb/e67GjeCh2sGDrTL+/dXR18CjalTXxEXB+jkhx9+ZBdddJEc65lvzdT7uSYSofAI1q/bIG7JIw8/onF48KEHrF79FIlgkKT45OPPNN4EE1NffcUOHzpk51/Qyfr1623//LPDECDCloO7Dw2FmOr4eCFGX6EYi42Osz9X/2Fdu3WVY4sNfH+Ts+39k3pXqE+5ffGsbfgjIOqHuXU8+6MZ9t1332l/APa1edMW+22z67rereX51rJlK9ljYDEImOD0ssd90iAI+HkjpgKz4lWY/o8cd60rPOfKbMyEadqDmdvMeeY384eEDs4qeyddqoG0s75i8fng22RkWttz2qha7CFNzF8FBEEfFFVdAqgS/qN8maANAHAdz3HgO33VQoEHyIzgfV6ticuqIFfLsyi3Yrpz79ktGBx9UY4ePyZ/NiaO3k3w7sJsxYoVqq5Q8SKZSe8LKmyob53X5Tzb8c9OrQvWEvsd54+f4SS/8yo4jN5G4uzzQ8IQxALvJ0FdKznJkpKT7dDRI7Zh80bNi+qJ1bVmsSEkz4FdM86Mp1NtTBDcnTWIHys+IzCw8nIRqmvXqq2qj6ojJ06Iq0JfKvUYq11bPhB7UWGA9iGQoKLIuiaIWPnHCu2b+Fp8Z0JcvIWgoEowUS3Ksgtz7VR6mqDqHs5JEEFAAVQr5Ktp48sp6XvVJJwPbj6/WYyQ2vKLipRhJ1DgBImAiFLIAhw5RIa+RDhvbj4RDM4Qx+Cik5OTVLqhfOJKtBCuXXdRDC4VCEei9F1aQ6ywiEZBgf5vtWra7L1BxLklg+0JOWSoMMa+LwURPYEQOSmuSZKE+Y5wBy7s4v4Dbdu6PyxUiqRlzgkOZG2RxiIrSkUDIwq5qV7DBrbg18XWo9dFdvDAfkEfmBTFRYVyZF54Cy3z/27UI4c8bv369xc3Y83a9da/35XWb+INFZ7kqzdNkIxXVHS0LVq0WFm29LQMG3r9DTZ40BDLOZMjqdniXIezLy13hPSq0mcq6ZWw0btmXyrxA0NRjFFujZuv1ke+/zpc2HGkL3GecK63bNmiTPttt90mIxQe9CDwRCGqE0xUjJPkMoEaRZJZIIDI1XNIOILlJqBKSz1lPy9YoCCARl94ydwTJvQVl18ug0Km/zTdOmvUtLsfesSO7t9viTVrWRyT//ARBSdInvHZ2NhoRePr16+z0PJyO37ksKTXCPB6XtRLgePHn3xqSSl15eQcPX5ciknXDLzW6rdw5d/D+y622PhEfT42hi6QNHQrsg0b1mkzIIjgfM9kZ4qTwVzBGOBIwocgg8OGTjafzGjHzp2DjRlCe442G5RBIsLDbPBQ4EdeAQdL/P8LIlJs2tNrnPJTfoFNmHFVxZx46aFlFh3lBAFUiUAsIFA/yy0qtDvHo7Ppytmvjn9CBHOI1QQQqDHd+e74imMd/tldA+sEQ0KgT9aENalAOSpKmQvWoNdlJ5NC4M6a9Zle4cJLy6xunSRBsCiJI1eqrGZhoZIAwqIGjYCkbkUDt1athJem8Rva2cm1IV3GyWjxPPOQIILxlTNUXGRvzf/Cnb/PgAVZsVt7X2tNmjRTUMvaxBjT+ZZrwBmjmshG9u2331qPCy9UtgYCJqTJp58ab8dOnLC77hlnnbucp2vD0BIooDYjIxgapkABg0/GmjXAuPBeHJwN69fb3+vXKaOKOhf4ajYulFA4xsKFvwha8cCHYJoAACAASURBVM6771q3Hj0VTDPXCSSYp2imFxbk2Tdzvwoy2SVmIXQ/KbWxTzqSom8wX4FKe9RXFzx2yVcVCADgOPlB8lGHj7j8HPQYKB8pMB9dYDJs0Fu6v3PbBDCJIKYY8Ve/Cie5VZv2dnDfniBjH24hoXAI3Hdw39jAIdiSkVbzsoQEdVtlTnjnW6Rm+AtFpRZSGqaeHsxFMPW85qsYzB8CCdk5BDmKnHqTh3OQyScRhFgF8475ir3m2CJUV+lWzN8eruT5EtqT6HUUE6MfDyPied5TtQrhCdM+CPEVi+Iieg+4CoW/Ps7XQ6T4m3PD5rGn+eZp4iPQ8wXJ9FIX0PuKIL8ZR76TMfQYeI6lrPbx4647uqoyJZpzfIdgRcEGzucdesD1UGBdeSiVh3H5rK53Rn0Aw7V4dAHOpYMUF2t94BRyTpJvDDDoQDlQjiEYIhAHdkgGlXWDE/Pzjwvs7/Ub7KMPnewrlYWbb75Z29EDDzxQQQr3QcTfmzYJV96tWzcbPGiQrpXNa/s/2+2HH35QxZBxGHXHHbquV195xYb+73/6zNy5c+3+cePkCBIcUHGEoC1RhXddNROeBSpM9A4iqOF9b7zxhustIAXAYjn1N954o9199z02btx9glYxTrfffofdPeZuu2fs3aog3nfvOGvZylXy1G+nzNnmdm3b2e13PmLXDbzMOva40fJPb7A777zF4uISNN+PHTtuufkEuOFq6sbcSaxeW0p6H7w31NasKbKHn5yse8waYn0cJeMrGLgLhj3c5PPDDlJ0RWwf+WZUQUlgMB6HDx2R3dt6FJil2ZXdLhfnkWsBssxvhB7YWx5JfqRSFdZvU0HFVx/mucC81GrtgohR5jINcZOdaAR2Ejt4Ua9e+h7mAAkaINhkuPERvD9J8732bdpZSlKygxvhlwVr2FcYFBwHlUEv38r7/BhoDgeyr1U7VvtqA8EjyQcfjGj9Bv2OVInIy7Pnnp+k5NYdo0cpybZk2VLLzTtrhw4fkm+Eb8N8iEFuOVAoYn/v3u1CkfKPHT0uSDNzEQe/YaPGcvaZB6wZz3FijNkXvbIS54ZjzvuohsQnVhcPd+s/2+1k+in1oAEO6pvU7d69S8IqzGkCmYMHD1loaIRVi6ymgJC1jmITexRyrjQJ9n1mSO6zZ6GMxfeSdPPVZc6P9cQ4AZlDxARb0bFDJzudnm579+zWGDRv2kx7KgEa48ia//fwAfGDCUaYj9gffHxsl+BMH0x+sBz2PAaFL/ScCJxyDL4Y5QlIUoUrQsHgMAnAHoND3vz3Jju/cxdVJzCSEC0S4xMcczstTUY0NiFWjgKLyGs24wwoIxntWtATNGAEFK2GQTZyxh/DzHPwFhhANjOyYjKowtdFBXAoICJhwtk6nfYClzVOiLfsPGe8MSCR0bGWk3HaldaQuczLV7SIrBXHJ1BikFjQwoqHmDVs3tT2HT4oLWyUJyD9Tp5VpaGb+sy7DXzm5AVyHk6lpsnpBZfepEkLu/PjJytijfdHTpMELJswxrjLeRfYe+/OsSsvv8oGDbrOjhw6YrVrJklbHKxbRJRroOI3BJXU4UUAZ6ISUeAUPrhfnnPCJHL3s9jaP3CBzu30V4f13MqVf2qC1axRS0pGqm6gbiJFFAcTwJlik0ZBgow2kap0rY8eUQAJqZwOz2cy0BTPtNPpaZaWelJBBOcGxpuNoU+fPsoqoSzU6pzWtmbdOmVeIFQPGTpUGVsyJqhiUZkgMD1x4pjKg8BT6FZeXlRgpcVF2nDAi1LCpdpUXFpmD0zoY+Pvn2cp9erZveMeUAY/ImGJlZcNtoLcQisrJniNsdCoavb32jU2f/48a9CwnnXqRBWgzI4eO6y5t27dWps2c47G6c6RNykoZT5eNWCAXXxJH/viyy8lncfi7tzld/vi8xS7+RafMfZOHUb3v+mc92actZy00/bQpMYm1qqZvf7UKntoimsgxryZ+vB6BQ4ia4ZHVihRMNfpzp5XVGijx7vmQDxmTZ5kScl1JPEKD4dmcz169RLsA7k/uv0BPyGI5V5y78BOMm9Yl5D4uCce9oHhgSQI34OKoM/YCpNeXm5NGzdRIMo6Zf4QaOHY9b6kt1NVK3PKORhHnAA2NtYi8z8+LsZ+W/KrtWvTWsYOJ4LszathH1YgboZVu9o+W/6Tru2OK4bKofG4+bS0dBtw9TVSqUD9hXkJfISSLsacMjkBHYExRh6bcskll+gcyULWSalr23fsFsmcOY/x5Tp9pjghsYYdDrpXkz1ljEgO+ACrZu3atuyXRYJkYYSxC4898YScxToNGlrqsWPiVSBfTEAr6FngHObl5lmtJPgZZbbk5wW2cOHPasSIP37y5HH7dL675oqHjwVyfRDxf4MFL6vL87zZzzXPrwmUliq4D54V7YOLk3bL4Le0xud2C3pOBHHKyNVXVmQYB9843H5b9GOwiUdpXlH9Ze54xx34GjBEgkbGKiMrU/aTcaUawZzieSsLsWrhMZaVeaZCVlXa5EFWUZt9iMkWei4OfQ48pIhjsVcALeXeeCiego9oN789SRob6PaIyqoJNhz74rP+/K6EKTluhuCtQU8jjusTVL46gNIOSnY+QPGwCv73JG8vDcyex+bs9rZoVwGgB0jQcM3DAZy6ntOR5xykIZ9JwqZYY6fk19mzctCoglYNlnzVxHM5GHPey+eoTBCAeJUp5lZVHDoJOYIcHyAxnzlXnEOOgXOIoIDEVfLzK3pg4GDh7ILrBtJENh5bTCIAxZYpk17Q/oFkOEkZ1K14dO3WzS7s3r1Cxpz17zgPbylo+Oabufb78uX6n7EAzgQJmsrxBx9+aJ9//rm98/bbgs9QpYBjcdlll+kaySzQwHXp0qVqnsr/789xNpzqBkpPwJu45zNnzrC3gu8Ezvvqa69K8YnGtROenajrGTR4oHwLqvMkLQiMQV7w3WPH3iMhFKRTn3tukt166zA7kJak79q48nP7ceEfNnvGeLv55oH6LFUIAgmg4KlpJ9WLomnjlvKjGNcvPh2uIGLY7ePk3LKecIIhVhNEeJge5w60eHEe6n9mN9YbLGw+fhr2bs5vTma3whTEmfVu2Cvoah6rOTZu3P12TWYVxEQlR9t9lkqEz1cENiistbMZj9ir+t3C/rXaP1zpFMsKg+RmWamq0YwPWXSamiE6oepcfp4y9vSLaFyvoSXXqu24EAEPQlzbQElJX+D7OgQwJFUbA25E1b/9eyuqE75paiAEUlGJDCqL3F9sy7z5P8g/uujiXvbXqlUS8di2fZvt2r1T0vmDBg2SrOuhgwesXds2klC9tE8fqTKpZ1EREuDpFb1WaDpL8tTL8HtIsFeaw1axN4pXHBqm9zVr0dzKQ0Ns2W+/CR4UWz3OzuadtX3798lX5l7TRJjvv/rqqy3nTLYgzGfO5KgZHk1VqQBwLDVcLLeKnjEEApwDdig356zWP4lCfqOISfXL+dmFUmhiD8S+IQnb55JLVbk4ezbbQsrKHQohSBpRRUWdCYgyhQL2cK6R65J/j9LkOxPGluNseKyzsmdVJPNKysstpUEjbZCQZdCMhpkNVwGsOSfMD6WQIqoYRUWSlGIDwfAR9YdFhUt/nwmIk4vTxkA4Y+82A6oTDDyGMKoalQxXIVA5NSjpOZwsRt9lQpFaJGuO2gO/uUAMMjcdWIHUMGKiLSo2RsRpJEoxykBuCHaYpHmQtOFrREbavVOG2PsTFqhzMNfDYjhbkG81U5KsJKTcbrrHKei4h1ttn7/1j90ytpKgNP35+ZJ7BIMI/IYg4kx2jk1ZG+AGgn3/o4feUu+G88+/QLj+tLTTFhEGLr26tW7VWsFb+ok0OVShBBGS4HUlvEqZM8eJgJSswELSZkjBhsnRV/MVOucOcc5rxtdHK8rhYGwZ20x1c423mPg4OZ9n0tM1Rmw2bDANGjWV9CyOe1LtWirx0a3x/C6dlcEFUoX8Lgtq3bo1dmD/PilGnTp5wm65+WY5c//s3CnH8cIePd0GhRxt9UQZH64f1SbGTNrEoaH27Xff2A3DnYP+6qQ8KzybZTlZmXJ82TymvNMmuAeuDntVr2ese48e9szkKYJJhYS5Tr9PPNHVXnrpsBVmd5ETANwqLe2UFZcUWNOmjS2pfooV5+XaG2+8rjn5zKTX9LkbBl9hPXr0MBxY7h/qFkjGLv7Vd1AzW7ump3XrHmRzK5w2KlJkgUnvHrTJzx2WWsT455tVmTdmM545orEd/2Y7m/7UYfFe0BuX+ADqTUDBQsmSRqrDJlC6shCzu58Zp+O88PAL1rRZ8wArboLs9Onb1xKq0ywPiAi4xVhtWKwF5jdlUB5oYrO+cMIJ+l32tkTZc5G64pyRUrOpatU0/xo3aqw1RuaLEjbrjGwG1TSv8tKseXMZ5cNHjugzVAfIdlBZykpPtbiYasJ3796zx14OMluC7XObfaI94AS/eP148Vl4AAci6092EjlDqgjMTQwd38M4/rLwF813/sfB8Zlq5kuPHhdZWHikMKVszGSJmJOsTyoJKHBt3LBez5NlIgBy/SpKlZFlo+vRrbsqrlw3yYkLunWFrGIZp04pwVEtNs4IGLSGysxVPUNDLSExwdJOnrLiwlzJNN5yy00ile85Rda1Sh8Gz00IiM2V0CQfVVBxAK70fzr3yXOoJEyPHjJCCYH3vnWNAL3Y+9ABl2p9cU4O9lhuczettFG9BzgZ3TDnSDP/cF77XTXIVv62SPaP4KtmzdqyG9xPH2Ay1gQObESMOQ4X9hncra/iqOJgYRYfnahsKZu558rIMQiyj2r+hCITXILISO0HNBHFdpFJBK6ZX+BgO8qOaR9xcpH8zebOBuwhQt5R9/AHXxX31Qjmtc+wc918r+8P4QMMX9UAeohkMkG5h1F5GBTXyTlw7t6h154XdE725GzgAz748dfgyeGcK+vN47x9EscH0YhBKDAJ3uNhVL7PBc4E36kNHWXCqCglYJiD3CPBKMpQuaPLu4P2qnpIVSlQYuO9zAvWOWIfJH98ZpX3QjhlXiHFjNNOUMR6J+jxFY7ZM2YJV44iE1U41xc2RBCmt2fNEl8B27Z5a9Ugwuz9998XtAmiNfeaCsV7772n/6+88gp7YfLkCm4D1/7D/PmCSC38+WfNPZI899xzj/Xv10/X+dHHrjM8PSII6F9++WUlfvjMrFmuCvfCC5OtXbu2NueDD3Tv3pj2hs1+9x179dWpGgOgxeef38UOHDqgJOXrr02Tk3vfuHs1nuvWbrB//tlun3/xmTVq2MimTHnJ+lx9ty3fuMHstvU2/MRgdfZGaQ07iQAKFYZOHS6wDX+vtZ+y59hBhwC06wZfoSCCSoT4OGquGaEA4esvXAPPq67pq3VDgAe/QCIUsbHqz/XZKkdI903jPeLx/vhxSpr06NFTiZaWa1q693mEks8rYGIC0QS9Hm7mAwj+fQdlx+BR+k5nHZO9HIWuDz/60M7t0EG2nueioqLtx5/my4awn9Awrev5XS2pek2rXaOm1jv+i+BM9GcJ0BPMSxx8XvNwPS/og/3l74pAIugZ4hOq/tx8QOIDfA+nhr/1/bx5IlR36tJZSW1sDEmnjKwMwZ1q1ExUjyz82ubNm1njhg3VgyGpVm3Jp8LHhCDOOmH/I6Bu07adZQNxPnpU+xEJJg9lYj1ja1iLOPeIyvAaMKptO5z0eim9F3KyBGfCwWcekhwjidf3sks1t0EBwHsh2IZzSqIRm+jhkiQHSWoLlRIorKlaG3S5Z/0BheQHO+VFUZhbVDOoZKBQhc/ONcDvIJkO1wXbwQNxoey8syoCcD7YBSU4ECQiqRAZZSFfvv5UOQ2qhJlSJqdIBsfh+XLUeI3sPU6Lb0ABuRb2Osxv/iaYICoCLkSgQcTiZSq5iZExURaXEBdEsThZLtPNYENkYoBRK8EoMZjIniYkxFeocKRlnNbG5NWeWEgsOD4PERYGPaVDBgqDRwb3xPGTMppItiJPVVzmiONNGje16IRatm3DKisvKbUHXhhSsUj4471nf7RqEZGCb6iFeFmJhUZHWnpWhj00xakSffz6VqlBQUZmzJ593anU+MeEB6bqpuCUsAkPHHa9e6ldpeTBP1+uswYNG4swx2+ck/JS1+wPNQBayAPD4VFQSEMlt5AqGq6w+RXmW4GgV6fd+o+IEGwE2VxtakTj2midprLPnGGAyLYy7lRtHEbcqWxBmGNBsjHjRIWFo3TU1uLj0GcvV8WBvgMECRERYZIjQwbz77832mlkOcNCpKudk31Gk/H6668Xsx+nFY1mFgpZr4EDr9U5dOnRw6wQuFaIgi1pzoOnJ3sYn2BnszIsM/W4XXOLw9T/N9MPNtyN0cpFidbrCjK0gDwdZvyJJy62R++DKFxgDRo1tsJ82tOfsXIrtSVLFlvdeinaLGjIg4PM/CKj4iRwO8gQnDiZarPemW3dLuxhH32MJvPNGieCqWuu3Ruck4ezVTaXq5wNlc9NfXRvoJftqkQPvdTUZj+Xqkw6DaXYsAI0mjJgGATmLYFEXPUE27x5iyoQTaTxnCo+BPK2+w8cstFjxkgG88jRY9amc1f7d8dWde9F2IBKAmuBtUU5niZvbEQYFdQpWFto/hMc1q9fz3GaDAOWZUm1k0VW3rB+o64bx5tmVOiOo2akbEZionW/sLs2FrIcOGSe87RsyWJLSaplmafTtf7eSPm8MuvlRT8Omt3S+xqr36ChMOAcl/UzaPB1wkTjDQCjxGCjm46tuqRPH2XkqFbhKDgSah19L3KabLg4DCNGjLQ+l/aVTAdqY5SEGQsw5zhi3Xv0lOIaDpjvLcDa4VwxtNu2brXbhg1XIOad12oBmRU7w3PhJF2KigWh9Nwq1hX62+BrrazQfv5pvv3yy0J13/7g20BesdBs9PABFhpSbrM/CTKK4AluaWH2uccaeP6DZz16jVcfUHgsAt4A7/XVCRSZXNB7+/8GCdqGvWRj+ehPV7G478obJJGNfYAI6uaH2fDbx4jHkp52ynbv2G7JySlyYhkTxpTxA9bEZMX+cc3MFSoIbDJS+wgNVXa1Yb2Gtn3zDgujJB/tOlNjfwg2BOsrcjKJTlDDnbuH9nAfykPK5VjxOt/PffIleg9XJbjznAfvhPjmcR7OxFri+j30h/PAHnp8sb9vHjLk+zcg0IFEOcf1n+d7PY9B4h9B1t6rOnEN/hx5Hw44DnLVCkLVIMZXQ7hG7oEPegSzDaXDfYGO4QMeH2h4fDjPs+mzqRMA8LqXn/T8FOwvgZZXhvKwLN5PUM1vMvw4+3yvrwTBFyKjzzoHTkgGF3UbzsvLvP/y80Jb/edfNuHZCZpfVBr69O6tnif3jrtPnCOgRHpt9mybN2+eeBIEZmPuHqP7jU4/ryPROn/+j+JfsfDH3X+/MqqPPvKIMtsoNU149lldL/eOOTN58mR76cUX5bg+9PDDmkNUJpiDXO+MGTMEt1mwYIEyqCQ27xg1SoRZrot1OeeD93V/eO6GG260YcNvsaYtGtmRQyesf7/+NuqOUTbg6gHaW7nuhx582Nqfe66O98UXn+sYafaoWc0n7I5eNyoBBC+B3iioTdJ7o3PHrjb3289t4RkpH6jZ/K1DrxevCN1+zZvSEvGrqJ59+/UC975AE2HkJbeoEkKQuGXzVl3bvIjgPd5cBPDEW0uGSyUOmVqU0dhX32zqegzJRPjKg9+oqoi03dXaqzdQpNhgh55NVqKYOYGcLhlx+n6gntXzIheB8DwS9V9/+7XgpB9++KH976abrHvX7lYjNkGwF3wRz13xcCMCB9aofJVAxrWqzCtOMzAoBQ1B/wclB0BmBJVAD6/l8yST+N/zIkg+UJ1i70JFj71q775/ZbfSM9Ll78CRXPH7ch3vnFYtrXnTpoL2wAHAx8MmgtogUGCOooLUsFEj+TfsIb5pm+d68B4vSoCDTvKa9Xgy9ZSdzsrUudMA+PDxIwpk6qTUkS+EHYRYTWNb5hiJehLmICDgo3j+lXhpJI1LSlWdp/pwOv20qgp8jiCBk1bFMRylxDNK4HDfQN3AX2He1qpZSz1ksDs0o4QDwdq/oGs3O3rksPwDhFOOHD+q4Av/3ksE4xszHsCfQj568eFyMsHqbIsElJffKy5Rtp/MblbOWWHAZBApR1WLViTCxCKagX2OI8RgeV1cggmP6YuoFqHsM4NLhQEyNQaZ41FKckQxZGUdpIhMqetc7Agh4LGAKTmcLBCneAUrPID8HD92XM4wz6EIwHsIhjguRJpTmadFaiECJEpr36Wn7dy0WhMbCa5xkwbbm098o4Z0EHmImokemQDZuTkWWi1CvAomOtyO+vUbisg94uELK31Fa2JvTfnYkYpiY+WYX3Zdu//KHFQJInbN/Vuyr2QIi4rBn5GODLViZG8LiwW3AveQlZZu1WIdEYkFVdGUBX30ArTPcy311EltMnyG4IvIVkQlHiIvRVtoRKTlBePLAmOzYrzJPDNOGIi6DepbWUmxnThxXPeGjeXzz7+2zl262SWXXKZmWfFxsZaZmSGOwun0VKuNmsCZTEmjUamAZP32228JLwhmFKeT84SMt3PHDi0WjN+tt95qsUnOcco4dpO7/pBQO3bshDUHDlMtWnJjpUUFlpeVZtu2/G29rj5pLz21X9nTx17wylNx9uaUfXb/Uz4YXG7ZqUO1oRAEsXkChWGDjIqKsM1bNokbwTXGJ8Rq/sHbIRONwgVQL5r34NQDaaIi9P0PP9qwW2+1m28ZbkcPH5H6yIBrdla59z6I8Fh0n0HWtlDxvtefPODkcMvN7n+hob362H4tTK49MjyyQgaZeUwQqyCCTSUm2vKp7pxKVZ+MSDINeRAAG1lMbLz9u++A3f80GSNPvDXbvW2Tqoccm3WJQcGxohKRdBmysO4x/4UvVL3i3hJIYFDhp7DuCCT37ztgPXtcZK3PaSMloiZNm8hIATtgM1PGgg7FUVEKYukZIGhHdDVJK9ZKrG6J8bGSiiVQnl7PqbDcf2q4/seBhSfTunUbi0tAu/qkoAV//fmXOAg33XSTNnrOnyCA78RBu7h3bxH9+U4CUzJE3L+69epKgpXmPcwxMnEEkWQMcZYIEgcOHCiDSiBBlgZ+D9/BNXvjz/8YTBRX6tSuLbnYeBqd4dTl5QUOOapWqAdFW2FQmufesraomJEgKCsttlx4N2v+slf2OXlePYL+Ts8+Nsom/fV+ZSbRT5eKIIKguOrD7/4B1Ckq8DAKvRdx1u66aZTFxsW7fgDFdDd2TSo9WZqjiQsFVC6PijAdhBN0vo4LhjJZDc1/8LVsvKw5Po8N9WReOq96bsK+/fs1L2isRkbLZ8FDLdTycwo1n31ig+9X9gxJ1rJSbUa+USj2Stn6KNaDkxZFbc5n7gWTC2QJfUDiA0Dv/PpAwH+Pr0iw4XteAmPjidl8P8Gnb7SogCaAGjEO5eWV/Rk8L0PQ2UAK1ldHPPGa39hTHp5A6u8g5+LJ2x4u6HlIviEe1+ozqU54wPEx+D5+BBmTHXGBLffAV074nO+a6ysQwuInJmrc+MH55v0E3ryXdU4QSFV42bKlFfK2vrpDcO55GDhC8IzgxHB8Mrrs/zRok6RyeJi1bNHShgwebF9+9ZWSe0BKSIooQ1LuuC9tWp+jOcV6RAjEq2e5PkUmjXvsIE2u8Cm0lQUQOK57+C23aK5+N2+eUAT4KjiBXBevs09e3q+foCtUc3gOdbfevS+yz7/4UufFQ5n/sDCrW6+OKhckH929K7fLrrjIDh04bnt3HxDvk+eaNm9kRw+7SqKDu7mAsWPHtvb7sdX24IDb1R8CZT+SnVRsIiLDjPXRtMk59tvvi+2D3UH1AHQiiWa4SqOulw0DIkhTVT+XmQs/73BN/e67eozmzqa/N9uKy4IqeCB/3fN0D50PNpWKLckSgi/Uhchmt251jk2IqITEqiJRRYEpdsx/Ybh0pE4JKp+5j+eo+zRrhnUNpB0OxoaNG7Svs945z4t79bZvvvvG2rVrpzlLoqBV85aWGJsg2VDmi5ceZuC8LKvkjat0o/ZVBp8EFb8Cw1o1iEAUR31kSv8DhSIjL45FAJeieko1CBtN40KEUjy88NiJY7qnJM9WrVqle9yoQQOrVzdFSBUcbPgn+JYN6jesgMCyP3lnHX+V+eKrkpIcD1ocKCkFxDDX2Z1DRw5L+ZNrKSotseOpJ+zEqRNKMLAGWZcgc/h+qY+VcW7HpJYJ7JtxYU8SQkYqpcWSXYWjhO/noZ214ZrGxcmupqalW3pGhjVu4pohcy6QrfGDQRdQDMCHZ214wZgmTZsKigwnlX2sPNR1riZo8RVQlrKS8o0aW8j7z99fDuxB8lXxrjOolB3y8rUwcd6jomMsJaVuhSIExAuw+ixu5KO4MEVt9JngBgqK4VQ60P7HIJMdxGhRrsHxxWhgoKlAaEMJZEpl2IsKlM3mb5QSwJGBiVW5PARpvjA5++JPhITJiQCDKUOE4xQB8c41JsLhohyDwg3ZNL6rZbvOdvzQPouJjFBEBvZMDiu65RC3IYeDUScTFBYiPV+CCIwnhNbScpNs2BNTB1eE9NOfX2Bt2raxPXv32Ngnrquy6+NQVq7Wjas22bQ3p9tzz79gzVqeIy1iFEgwaq9Pe8MZp9JSe/yRR5RBBmf+7KTnKohpsnQhZk2bNLVB116jysObM2bawUOH9J4rLu8vKTynshQmp4ebHxoerkkH0blfv0vt9+Ur7Ouvv1EQwbg0bdLY7h5zpzW+t6XNu2Ou/TD/RzfxDx62ho2aWFJSHSstpX9ErqoPE599Vvd2wsSJyhCzeJs3a2rPT55ka/9YYdnZZ9Q9FKJQ9RoJ1vOyLRVjMuXp0+q0OOAGh6186dl9tn//Qbv9jlHW7aKLdR+KS8rkoKEOFVktzHJST9j3338vLN/kN914Pv2Q9QLIXgAAIABJREFU61BMxp37zfVnZWfLISVT3qQVltJlbLesq6c59ttvS1X9Ugnz8EHNnVGjRslBRcWCTA8KGnQop6EPTma7Dh1t/wFHohp+26n/+nSCMgU4nP9o5Jm9MjnNHhvvcLM8pj19WL+Zgw9Pcdcw8xlHKCQrp+ii3ARt8pALZTQjwkQ6x/GjEnGWtWchVqNmbQWgox8eWeWcXAn8wO4+quwkJSVrzXAcggPJK1/s1JRWzFyogJBAKi0t1bLOZCq4AgbEGuWBk1lWghb5hQrKMNCsKxxwDDWbHRCgP1f95QizYWFSN/PEurrJSZaZnmpv5DlVkIdiA6hNCJlZ8O4R6umBfUlLPy37c0nv3rZ06TJBsIDWQd4jaTF06FBlVFDSwIDxAGONUlSHjh1lw+gjAmSKasbtt98u6A4kdpxYDDNwKG9sBVsKSsF8FwaScj2bIJsE1Yw/VixXg0kUxshANWnRQrJ32acz7GxOrtYiFTN6eXAsjkGwx3nz3XRKP3J4v/2zfYtl52TZ7FNfq9fF+NDR2sAmrwpgjsQC3Dq/l5d6jJfnQfhA1Qeo3qb4uedwCiMG36HsvlS4uB9Bwz5/za4/AM3D6ivRsm3bdlWbWrRoqSAC7hIONdAzYHbMs3M7d7EjyJgW0+gzS9co6e/kZHUfJ5Pq+RA0fsLBZNOWY1tcajERNE1z2UNP7mdfYeyUWKKaI9ljKmAuG8tznDMP1jh/i+Om7uAO/+UdRjZV5qRPhjBHOa4ym4GzzZpjzhDoeChtVbUXPu+PyWc8B8HDm0hWKfsXkLv5rM/W+2vnvR4+VLUS4c/Bcyw8LMovWg+B4jgeHuRVpVC7AbZL5tRXR/ze6pJywM1oGlmge47jwn6MU8L3Ml6C9QIVDfgXvMY9pNrHOfNZ3oPdXL16lf7mOJ6ETSWBe8zzJNEExyh3DiGBO44JeyUKPHWS61injh2tMNdB1DgXeAFUGLk2+QjFjp/E+eGMcq/Fn0ESODtbv+nai6Nz4PAhOYpKJtJMtqhIfgSJCtYY8qiqBAUNB7EHnCfOm3c+QUMATa3NvKwWZSikbfh7oxIqcDxq16phjZs2UFUD4RF4hknJtSwuIUZQ29QTkMxzdMzQMJrlIr1uloXiHT5HSLl17Nhenb2ZwEWFEOajdF8QZ4mJjRZ/pEZiknrDvLoUPkgVGNGbZv2u6aXEY87ZHHW+J6BYlhrwlgJT8L+rrtd9ISEGYXpS+GT10DnvWBfNfdbz6NGjhWDAtyIxhqjJ7p27bPu27VpD4zMqBTjklgQ5CE4ntu9ZcR94DJIxco/iZwqtsAAIcFOdF/Ye+4rPQXKHtcP9ZK9A0t0l7KK0bmkyWT0uQckyzW1EEwoL5b8Bg8T55T6xXpiHShYAawoU1ajKKKHKIyBXVzScoyoZCCto7QXy5DxHhp5j4QtxH2gzwN6RdjpdVVQy7JCqMzJP2549u510alKS1SJpUFYqaD5zinXPvaQnEGuJa2UMnJ9aJC4w48p9cX6saxmAuh9/X3D++eqhgu1JReHobI5sIzB74EzHTx63lX+u1Drgc3RBr5tSx1Vp8xzMER+ONgD40VTesWGQnDkfAhaqC6A7JGxyNlcVeqoS+Er04YL3B7eVe8g4NWnYSBzHvXv2Kq6n+zvrVomfiHDZYBAxjN3mrZstKjpK3w2J2+0f4fpO1iSKbiEfTnmonJIHuDwMFvAbfxC2EAwOxGtPxsKQQabQJg7jvEYNBQ1q2haUYtlRGWRVIiIjRQziwQWTKWdBsmE4w+E0gHHweAhKkJujrCifh3hMl730jNOBekiEy9TH0Ak7VhKCSG2JbF1aJgcU5xNIClEazTWAhACpIZBhYscm1LTcgiLLPHVENxipVnoZEBwBSyhBRjYkNCAnRVteUZ6VWZkdP3nK6jVooMxeXmGR3TeRIIKHywK+9dJq6Q7DUZg6u7IBmAsiHCxhzMhb7Kqrr3GdrfMLVfIki3nvfffJiT23fXs5a/SjeP/tWTbtrVn25Rdf2YU9XNWDe5OVmamsKpNu1O0j7fU33pBWPeMPfIXMMo6QssReL9lCVAVYuPS4PfP4AJv/4wKRadCpBpoD2XnXqdpmXb4y23y1NWtcXxHugU0LZajB3qFYxAbGonvqqSe1SF95Zaq1b9deuPotW7ba+Mcesf/dMMSiIE+GTa0wRP/9w2dTKzP47Zq8ZOd37W6PPPq4NW3ewsLI8MbGC08fEVJicUlH7cs5GzQ2k6e5jPv4h44L63jtoEFyej7++GNlqK+9dpAy0Wv+7mEvvbTOPnnvlHXvdoE2kcW/LhaEh4yZUwmLV+UBTk1m5hkFpTt27LLly1fYzTcNsw6dOllYVDU5uETlZMZpmsc8AUoWl/helWpDZSXgv6Lb7upnveCgS2Q3nnqtlZ57/0UnZ4kONYEYfhMbAhK/jDVKICVWKoM9adY0+3LmHHVnZ03m5kFgK1RzvQsvukjQpvYXbKqYkwf3Xq9SKMoOZO3oCk4gkR9UsHbupIs2WUCzf/ftFUHeVwfJzrD+cDYzT2cK8w+sAQeejZ4GWqxBMj3MQzJoBBAdO3bUJohj37lzZ9v5zz9WPS7WZpc77NKDMcN1/QTOZFfA22Mg16/fYJf17Sc5TaSHcUb5nl07d9q57drL8aAjOoYRghokT4+93/bPdv1NBq5x06YylnkF+apKsmmRWFixfIVsEqpNVNiokqC8gn1jbLBffAcOCA4chpqAY/eunVZWUmDJSbV0bQQStZNcMy/GlnuH3PDd+x62F5MnaiOhugLxUVnzyHArKsxTwBoeHmrv1nDNp+7MHCwY4rernSxjRbdY/vYIpeD30L8vFJxr2jujbFC/8fbDkkAWVuLuPJxteeyuu6S+AfaWjRQHnw2TgBAHHqeQ6gIbPMFyTk6u/fHHSmWO27U7V/8TROCk8QPEiYDj/O4XyoHdvXOHg9oE2Ho2MWwq6wIpU0+Ix8H0QQsBbAhIhNLKHgy87rPpzBmPkWYDY/zYnKVsFDST8vAdTxD2VQCcSl/R9nhkDxPivT7zLrtZXl6hXORgW27f4X3MY/72kuRcl4dDKbAJyNu+67WHTvmqCJ+TUkmg8ifuWgCp4HnOyQdEntAsuEVwXt55Yu7xXvZWgjX+ZqNGvQqnwisU8rznWHBcD6/yTRaBrvD9vIfPcC3+nLg2jk2WEmw1x2f+8x54SNtRHyvDUXbSuz7DipNDsgmnG6efsSCx5x2aRg0bKnvb5pzW1qJZMzudll5RQQDvz5yR7nwg+EHVoEJdJ6gw+Ax0BXQF9azICMF7mAOML9froc04fv6+44dwjnCdGGP+5xol9lI9QckiHiRM0tNpULpf6IfklCRLTT1lNWoSIISoRxV7GcFGfmG+pZ/OsJjoeEmVosRH4JGfnyu7jCgdfYYYZ+wj1WuUK5s0biYbRlBG4B0XH6vqQkpyfdu1Z6ft2bPLCTfExIhwjS1l3WIvz2SfUSM0Ajwcto/rfWU9lnfV2urfv7/GgQACyVYSelyj4DY1a8lHu/LKq6QmhF9Bxnz5779bSHmIffftt4IcPZP1TGXOy5uPIA/Rsb1LWGyxTjbBfMMas/AXw1QBBipOIoZ5QTUe2+nx+VR3v5k7V69hpwsLCvX9JHDKikv1P3sfdogKBAEEyArGx/9mHbAHetlWVSqARgbcTg9R4oK9ihO/PcdHcKlg3YXD+ykvt/RTp+S049sCtyX5AT8WsQJI7Ox7GzdukC/ZuWMnVQFAgwBVws9SQFbTwft9kgBbwfwX3DrHwYF4Tln78nLdE+Yi97hnjx7yQ7XH5J4VFwIfjkpE1tkzglTt3OWkxXk/QQRBDEktKAL1G9S38pBQIRIYbxK24iBHRyuJQ+DDembd8XnWOQEEawA7ILh8oyb6TeBG0h/yNEEEgRLnS88JEpfYD9YbkGR+ECVhbqempdrKv/5wNIWgYg+8ikC+VYuWFvLZ1MfLkRjlwlAyqkbGpbxcA8/AsLmieMPkkPFGBSj44XVfSvU6vYqg8h1xWoY6LFwOOo4DG5MjbubJQHLzURZy5DDXKZvnwfqTMeV1ziM7P1eZELeJRBmyYQwI/2ekkxHM0YYnw6RAxEliqdwdH6dKBs09NNlCQnSTyyKi7Zy259qOTWssnKiSCLiwyGjBFR0RZRFMSLDCxZD9wi0sIkyN7srJ6lqIPTp1aLCBewiL2esTV1hmVoblns22198n4vdOpeNCPPnAPYLHTHrpFduwdr1l5+Ra796X2N+bN9mtt94mXetXXnnFHn7oIfv118X2y08/2Ox337P5C36xrdu2aQKhkw9hCZjFbSNuszNZZ3Q/Pvv8M0lwTn9zuoWFh9njjz2u9/HIzQ2xPn0usInPv2/PPT9Tzz31yFX25FNPyRhhGNav32lDbn7IMs+Um8WctQmP32sTHx1lt9463L797jvh5cCUcs+BiUyd+rLgLT8t+NkW//qrjtm/X1/r3+8yu334cKlcJTfyjdhQifFwC4/l9mwuxm+XPXrPZlu7boNdP/R/dsfou1T9okstAVHe2UxLqO2y+HM/3SYDPe7RYfr/rpFP2eDBg+3yqwbYv3v26p5zTWwm7Tp0smWLf7aoSLoLpyhg2Lfv34CLk6iGP0C9yJbVqVPX6qbUt6ysbFu8aInIlJMmPW+lZWZb/tlh7Tt0EPcGaVyUeELCyKyDU/eYda6vahDxf+U5zea8lionedyzPntMh+qTGls4MGMnXhnMqXCbPWlRQGIF0lRsd45/JHjN7Iu3PgikZ3MtPiFRwUSzli01XkOGuTK9e7jz+Wi2U6w577wuCqTgO7AGCdQJIjZv3qSSO+PAeFMtBPvL+Dz+e2UguGnSUknj4chLwjMomWK4zml9jhr4XNC1qww5BPpWrc+xg/v3W3F+vmBwL37olFMevHm4Ah56h5DlAXpDyZ2uz506dZGDvmHDRt1Lsir9LusrowpEjU106I032HndutnBffvU8Aq+CNAm7ItU1cIcXptqHIEyiYV9Uo1ZK715XuMcyawBkcCgskHwwNlgHbHWeE95WYkd2LfT8nJd4oPNHGnm97p9U3nrffNoDhBgix/+4x7ZzjPZKLyU25ffOiWme0bfpI6kjDHOiyepUbWoVaO25sfMQw7yRTDxfPHDlpObGoggZNjJ4yfs0+8eC6qbniXpeBIvPbVNSaAjlMDZ2CIjlHYIDSNrX6KkgCB64eF2Tqs2CoII3iCB1qvbQFCI9PSMoKmcy1xXT3D3uXGz5soiI4fIOfNDlReoiKrSJIlS6mrOeCw648XYlxQWK/EEFp33eZirx0Vjr3zzOt8Hpyo8B1EHj/P3zr/nJPgsu+cbeIfdO/7CSQdNR7mfPvDwDruvcniCMmuA+cxnvHoZDVE5nu+/4OFUPqjxVQ9fneBceXhytK9K8DrP+aoL7+G4IrAXFlZUCvjb469FoA1Ws+eOVD0/H7yIg1KzZoXzoKp9mEvucW0+SMbx4DUP4eJaFATWqKF5QILFVyz8uWGbGDvw5QTveM8EBuzxrDH24tbntFZWs1mTplajenU1n4MvqSpMCMjcymZhVbHschiBnpTilIeousnDw1KkrV+7dkU3YF/98fwP7hGZYRw5mnVx/zy8THyl8HAlXJDRJFnCHgAvLu10mlWrFqmOwbt27bC4+BirFoPSIxh9oNRFCiLmtPjGxhwaIZ8GeXfsIyo2JKCo3terV1fjvmXzFpu3Z7ndd8lwq1WTJnyp6iODMxYbFyOZUTL12BU+y/r5It4JgAxM7SfCOk7Z/gP7lTEn248T+E6ND/WeEceH6T4SHHAPZ816W0lBkoXAuzk2uH2cS4i/JAlw4uGPnM0+q67SqNaNSBtRuT1Q1KzChajISQTv+GvdX+r0rOw68D8UHk+f1tyhWk0WnnXNPHO9CpJl20gWI49K8obgi+7ZPojg0F7ggDnFnPaE66pwS+aBpGDpE8HcIOiu0iNLUCay9PSsoRKX6yrn8vGCCiZzi8CFY+HhMq6JSBmXFAsezHMr/lhuP/20QEFb1/NpjNhIMq9cG1AfCNUI4HhFUNYE64f5V6NWbfHpGA9sw8qVK/X97EEEhFQHgA7hrOOTUMWLjK6milc6vZOKCyTTHxsXK/6BEvE52eKbYqdIcCfWrKEkOAEIxxUcs5xKget8r4pIfoECCO53Q6EI8rR+BGEtLhWqA4EI1hkQ/rjoGKuNrYCqkJkpzqPncwD3Ys5SzSaZAXyRfYpzu7DrhbLhQK6AQDHvRaye88IDIPvsTHa21ambon4QHAhVF24guMTEhOpyNhhAb9y9AcWIVTWSvM4XeuwWu0ZiXHU5YHyGE2Ah+iwR84ILYNEyGV0mqkBQGZUpyUhZmTZFjk0QQSdnIEtsXmmn0gTToTkeG5YMNLtmudPTxrEg+kMhgwwKGGHKaVwjzgu9H5hARGIlNDQCihUapvIbkxEnoqysGLqCnLSzBQX25AyvfsK0/b9k2koHESdu5uSpll9Iv40E27Frl425e6zFxCdI9adN2/YyxC++8rLN/2G+vTl9uqL4JUt+lQ72DdfTKK7cvpu3UMo3qFbMnDFDE2jR4sX24osv2vwfflD59aOPP1HDnDfemKZJuWVL0KAOAzRikM2Y8bg1atTPMjNzrVmz+rZv3y82cuST9tFH84XfXLr0A9u+Y6fdNsLhJic8f69NfHKUDFW//nwu036Y94OcBjS4X5v2mr0w6QVlqml6w2Po9ddrE5ox7TXr2tMFdJVyEN7Jpvrgx8z/bm8P3/WErVu/0YbfdrsNvm6onc0vkINcvXqClRTniwyt7FdmlrVoQw3WVTE2rP7LOnbupOwv/BLmGVkSNo06dRvYsl9/stycdGvSqJ5w/yx4xpysDX8/8vQDOs7LE98UH6O4qMy6d+9hR48et5Q69WzIDTfa3v37VX1ic8fxbd/RdxE9atmnx8hBhqidmXnajh49ZA8/eWmV667sXj39+UP6rtyzufbky07i9ZUnNlrtWkmau6OfRH1ps73+xEJtBg4GUWZZ2VmB4xGurD0615TZo2Pi7L6nR+k4D9892Won1bG+/frrdeBRF/R0ikx//dYoyExGiqQZnxCnTBuOLJWz1Wv+sjp1kuUg8n28dk5rmhUdtZFf4bC6x8zLJ9iJkyd0LIwejoRKm6iJZGQIe9q2XTv9T+aK7DQbz9FDh+RoYPDYMKhA0GEcp/X48ZNWr34DdQtH6vjFF1+y664bYq+//rogNpCTaSRH4IKzg7EGutT5vC7KYgnCot4isbIV2AiqqjyQGZRSBcYZyGIZEDmXOQc6wAMbUIhzlJ2t+cVvX5ng96lTxyw/l8TAGXu9PGjUVLUA4FVaPSyAxuVmNnL+UJ0bcy417ZR9OTcgQVCNHDVU5/JuqFs3Uxo8JFIiMLojR44pmOhwbkdhcflJTolRpur5l4OO3ubJ1S6IuO/WaarsgMGm+WJObq7Ggo2S6lJSMnCXPAVN7K8ELInVa9iBA4dUuaQSB/GZNVRSQga7WoXtVNfZUvozxFiTFs11D4GAssnGspFVT5BTwLpj06HKDKeCL+JvZRbpT1JY6Dh2QRChKhurOoAjYK3Y9B2e3cGG9MDmnnWZvqrEZF+NwAnx8CYPE/KwAj7O+7CX/vPaXwrdBukrD7yGPeA177z7fQ2Hge72PNjXPJzP8xj4TNVj+2qWd+75fg9N9NUXn9FkLHl4dSYfZDAmnhfBcbKyc/QdPC8kQJCV9wowOBBeHQZHk2vzMq8+EMIh5bM4qny/MqlxDkqMbScp4ODGrlrPffBEb/DwglwVFzmYGVtjACfjeTLAbVu30Von65qGQ3QmW9xCjgsawF8r1+s7EyvxCDmWvlTAJOjeHR8vW+Fx3zheJAq8lKYaygYdtDlvNf9KSZE9EjRKPa4KKmR28RfIPgMTwk8pLi60jIx08fTCwCmGoPN/SrLXEVF41S7BQg+BT9v9qPszfMdQJSNmf/6xXXlRr8A3ibTGjRpWoCpmLHMJs2cHjxOvAqgmeyPjRRKyQ4fzbfXqlcp8+yD0g4iv9ZlB6ZfL11JVKTZGY6C9LivL5rVeqPfMajBdkF0qqKxFAiYceew8FVjWcfaZHPWP4Djcf6rxqNvBS7p6wAA590CcLt3C/hQ8fG9K/38VnsRr019TlQQkCPMG20g/jrTUNOvWtavsZHpqmtZ6w/oN5cTSVJQ+Wqgb0QG6pLjUzjvvfFeBCu4z72deqgJYRerVVXFdYKC1EgTcqhgGcq/+Pf59anxZo4adPQOKIMRimNMB4do3sGM+wC0Cbsq8RVUO55ys+w/z5ymJBhyLindsTLSUMEkqsyc3bNBISpLYTF/l9NLHPA8flfMjackP1SLWFYEeexJJd5A52G/xG6NBNaQL1oRqKX4lvByCcQI0ggiCVfkaCfDwEiw0ynENvegCNgUn3ttdxhXbROAJDBBbrAotRQD6XGXnCi4MBIoAJAnZ/vwCjTOVBKpJ3h+iKR/7qqp3hw7ZmrVr5K+TaG7Xpq36Zuzb/6/GmOAdxaaQVx4cro7Vah5Vv54l10lRgwmcFQYDiEw4ZMKCgv+UgL3qBBcrYgwGGwJVaKgWMQuAiAuugZWUq6TGBBA5N95pdfPD385gna0g0uXl51YEERyDQZTjz0QJDVPESxABKRqohYxRcamLWMWLQI4vTA4ElQx1y5YSUY6qEmC26cSHwSHDWadeA+vUpbvt2bLByrjppWWCM2HMoqtFWkhImXFO+YVFlpOXb8+84xy3ykfVQMIFEa8+84El1a5pZeWhdtHFfS0j66xt3f6PHKUu3S9URpGx5hzuHHOXsriQe5588kkFB507dbTGjerZeV0621dzfxBZ9L1337WZM10l4ZtvvrVPPv3Efpw/XwH6e++9L5w6MnUPjRurgOXtd9fZOa2KbMPGjXbffVPso48wiqE2YsQA+/DDFy0khEoF/RK224gR19qMGU9afOJF8s8nPHWvTXxqlP29aY/9/vsCqWIsXrRYm8zo0aOs3+V9bdEvv0o1A7wg/JgdO4/YuHFTzAy8d2UfBDdOfoyoynhct6tKTH5svqoQGzdvtbH33m8Drhlk9Ro2klOMM1RQwCYapk2NTPGFF7ljz571vvgMocj6ZmYJxoZxSUhMtKKCAikr/bVymdVNjrfS4jyp7UBiEhGzWrTddT/n6R6Tn37NEhNr2j/bd1mrVm0sOamuCJWo91SLi5djhmFwczBUxpheF/t275I61cGD+612Uk27pH+d4Ii+W7DHtJtNfPhPi64WY49PvlnVFx4vPb5RGRepgZWb3TvhMps5cZnGGaNFBhnegiOPxli79ucKI0lvAsan3/UX2d8r9tkZNN637xA5HQLwFVdcaSkNG9nRg4esRnWHyaT875ReytWngCwa3KNNmzda3bop+i6MWFhYiCXWIHFQrqpfvTp1ZXyAMuFEYTyAF8qRE9eihgiSbdq1lXPOhs44AUthrJA5JROmzCwQxbr1rFbtZJGot2/fYZ06n2cDBlxts95+Rxtvh46dbP/+A06qMiNLlQJUviQbe+qUNW7SRJhmjB1KIBB8Oa70ywMVHOyGHKIQs5ioanY4IF8jf5tNQ7nERHGP8goK1ZWb6/IJEAw6mzDZo8OH99mJY/ssNKTUPktaakYvraobbzCVR4YPUtWTwAhjHxnhGvo1bNRQtoMfrkeS1lFRgYpOiXDW/ftdblu3bLOIcLgwsZaSXNcS4hMVULARnTl7xDasW29zPkWJxZEsWU9jbn7bBc75BSq3kwCikpwDzAdoQHGRsq7VE2MtKyvDqcVIlIJyPMH2NtnJunXrK4ihn0o0PSHCcKqTKrC/BBdsziIj0+U8SOgQEIqHFmSmVcGuVk1OJueD7CtiDlKuCsjBnLl3KAn+vFOgbGR5uTJdXs7UBQ0RFhXh+G/8iOcVqB+Juxd0pOZ57UmBU87zPNhjcI7Z6Dk33sNaYsPmHuMIsYEKvhXwDnyfBvYLIGcJ1eOVzPGkbDJwHNc3elNwHDjezCHOhSSAr27hDHg+hQ8UPNeC/9nwfdDkx4b/XUBSZhnBvucVCX2VwUONOH/fGI6/PbSC85UTHxamdcO8xBkkqPKwBK7Zw5fEIUTLP8B2ew4GQQSfxQUDZsgcAApCAIBjiu2HzKk+TOERdnDffu2dNao7gQYCzapNwnTPA1UergkkAefPe4BJ4ET758XvCYjjsiVpafrhfLh+9a1CKSzgUxBYkHDg81wrXAgg0awFrhURkNTUk2r+RmKKYIEAGyhTaLiTLH93dVAJ9GKKAXmZ77j+8iukoJOSUkdNwQ4ccB3uUbqhFwpZXaAj2Pk6depb+/adJPFKYnT9hjW6D9hPwefy8iSvjmPr+6SgcseGvmzZMvv22AKzoHDwwI77lNkmqUClAfsKZJKqaYcOHXXc0+kZUlsDj8938OjerZvVS6mnRAwdxCVqEn1rxb6nPyqVyyt6Wc37aZ6UuoC4pTSoL9+OxAHCIswd7i3V32IQJgkJ1r9vfx0KkB7qRjnZOVovkiet7uYg99wHx04EJkHBE/dFjwCm5NeCb0An/xIn5//AmPR9QWKKYzDnqI56P9Doik1YCGRKVVmIxbmqCFBdpZv4X6v/MmC9VAzI/CNPDwqF9Qucqk3rtlI4IljTNagPmRMAYi8B9oRvDDdIzXWvuMLOadPG9v/ruCUEIoyV1JeKChWQwY/hd2hkmNSZkE7GX3b2Lkxy+UCXEDCqXiPRQqtFar/14hLYGGR7UZDiOdlDKo/e58XvJblWUiKeTmgYPiyhZIjFx8TKJ089cdLqJCfbZX0uFWqE+QL/dvfePQreIqIibe/+fUH/j3oi6lNlTE6qI3ljuJPMQ9A6IY+NHFgulYnQMHv9k1sqJte8D08YikprVq8SwZfIhQwlpFQmAFlMyn4sWhaVsGj0JwBbeFjaAAAgAElEQVQWEBKqhUUJBv5CZmqGJcQ6ST1wiK6HhCPOYZApMXIcjILUI3JdEx4GghIqmHAcEjZhjCqMcDZPMh5E32R2aY7B8YBesYu5rogo/jjcHVEn1RYi0GMnT+h53u8zO/UbN5OU35Hd/4hcA76T1t8YipJS18gN5aqo6FjbuWevvfbZOJv8yHcWEhZmT73svYoW9tbLn2iMwCH/u3ePXTdkqHXt2cfyzuZbTI1alpt1xrZu225du3cXc57syegxd9k111xt99wz1nr27GF/rvxTFYV58763awdeaYsWL7edu3ZJ7nLLZiAfnbTpQRwV3KykRI15aP5HBveN11629+Z8aKvXrLU335wuZ+aiXmPN7DwzW20TJtxvvXt3tksvxUJx7tvskksa2e+/v2shIR3MYkMrgog+fcbY77+/Y926d7U335iuSsTwYcOsZauWduTwUfvxx59s4kQX2EyceK81aUKWox9K3VUgTD5o8NAf/m9gFhVY6UInKdex1SQ77/xuduNNw+zi3pcKmsGY4wixGbJQf/311wqCJPePMSADwoLGYIFn9GX86jVq2e6dWyzMCq1GYrwCEDYrjClOLw4rn4VMV1hQbK1atbatW7fbFZcPsCFDrrfTpzOlSpaRlW2/LF6sDYvFhnNJVpdFuX7dWlv4809Wv35du+LK/ta5c0c7euSQbdy43gb/jyCNxmHUjMG8VA02PfSpslLxxnNb1SsEjhGOnK/8cX+RdIUkPfSGG62aMLR5UmZauGixmsn0vXqgff3pZxon1I7IbqCMxaaTlnpanA+cBOTk/t27WxrnGAYwwosX/2Lde3S3Bg3qS5EhLZ3SarY2HMrVOIGtWrYUnEiSmeER2qBxJnDC2AAZFxx5nFMy4MxroA90nj17JluywKxJPk9mkACfLqA7duy0Zs2aW5fzzleWbeLyaTbl8qd0fBzcI0eOaq5THibLSnVj7txvlBigzNzn0kv1/dgHryJEEoSAUgaWBnvZWcq2HDl4SN/ftGkzXQvnHB0bZyVBl2QykK5JZqqqMnTkhRSdnXVK1bDPFv5Wufnm+mqAm9s3Xn+XHF7umYfcAJVjTGol1bTnf3vLHrjgVhleKldIxwLhIuXxUbOfzIIKxrvHpsoZiIsFR0uGuIYdPrZbc5fjfr/gGX3fuFEfyL6hnsQ9QB6XcUQk4/iJk7K9DqNPpvusZWSkaUMEWsB9BW4BlImqELhfYE6IJ1CV5MHawDaTAaNaw71w87GyR4M2L8QogoZxvlGhdxAFbzp5wory3Zr0AYB3qJFv5cGalEJfeJjrWI3ySAm49GqSB5V0ONCoUifT6mAqLmMOFJf7zHd7GAvY54zMDEFTyCCjsc7egkPLXOJzbNIkkLzCGFldHDsFgEF/Ip/9P3TogPY3zpPzwHEmY+yy4vmBuqALqBgjztvzCTxGm3Nm7lXOjWqqfgvKE/S98FV+H5RQvUHgBFEQsqhevYl7VdU2MI8dOdWpxHDfRGIOroV1h5OJo0Lyg6Cffda/zwc08MoQxBAkOVCIghAPrIM9299nHD8e0txnXGPjhAoAVsH9IjsNdI41zoN1yZqsuO8BogG/wxNqmcN8L+fGD+/FCSV56CsfVDqwK2R1s89ky/Gjn4+HWgPf47yB2XJfgQjhsCXVQRQEhasSSY/DiWBPf+/VlyvXMz0bRg230vJS+2KLq0CoNUuASh1o/axRowZq8MocAhaKNDjjynfCZUxLTRfsiTXOPcrKxO7VsV4XX2onTh627f9sk6PJPfDQOqRCW7RsoXlMkgvbCKfp/X8CyecgiHh494MB8X219n84EMh60sNg1iuv63Rnf/6J5jR7G7AphCiQ7iTJAOfu448+tOuuu07zc0TMbZVwTM/BChDHz7z7tIIHxh8fkCCQgAcfbfOmTcLV47xD/C0vKRNape+lfa1zx476m4Qer5N0w4ZVxzlXU1zU+BxUECfdCwN4WI63nYyNXwOq5HlidQAl8tU+3uMrkoIfolAUVBoFa0JNMz9fog7MDZx9AlV8hdzcHCPrDt4fX00ciIxMnT+wXzL62GaC8tzcfO11nguhBqulJNo5Tq7IzqwP9i98FPZV7LUk/gsKxDmgKR/rh2oelRCq+CHhoZKb5RzgPrA/02wOviv7FvaKccvJz9Va4ztYb9gdH+R4NSj6twF1J1hhfuHzEUzRJA+UP1w31ilQJqCGzejG3bWb/Gb4TNwDkn8EK5wnNhQoE3alSbMmmvNAw5gHLMht27dqj4aPHPL43Tdy7+yVd1yNftT/VslYQl5EnozoD5LnqePHLSa6mlVPiLO8nDMWGRFmMdFRKg2CgyMQIIhgMZChpRiNASSTeTYrx2rXrC0jyCJisLhIH1T4DcMbFU7cbwjlNE8INxlrImEqDsryAKFIz1AzEMl8lKPKBLkNXXYwwK7MTCM9JK64eHTL2ajASLKRYDB9+ZPNtveVg+yvJQsMfroyIoEMICRNPuOjT5xTsGZpGZlWUFRiE6ZV4tWXzN9k/a7zfAmzR8eOtWHDb1N2FUeHLOf778+R6tSgQdfaxOeec87+9OmCknz80cd2y7BhOvd7x94jpRLw+Tg9Poho3qKFsN033niD5PV4zPnwQ8GZpr0xzcY/8YS98trr6hRKQ53mza+w/ftRvcDY3G4TJoyzkSOvtiZNcPbJIPxhl1zSxX7/fY6FhLQxC4myCRPutYkTRllISEebPv0ha9/eNXiLiwuxESMcnAunmorIddfdo/+//36Wdeo00LZsAbaDJjXWKVCY0Ds85iOwzFG1bfiQvvbpF66PxpBBX9rp01nW+5LL7MYbblKTMMqIqanpkuSkhEufABaR5ENr1bL7779fCx0OBQEEcCccabKjQDNCQ8vt+LEjqqaxUICBseiRosSxRA8fFR5wtwSgq/5aZY89/oR16dw56FlSV7wI1KOcEkoNGWjmC5mKXxcttq+/+lKk5aefHq95imLW8hUrbMbbs23DJqA1qCHdbmbo8/8d4NnJIDBPXqnYyHp0LRB2FCedUiS8HtZM25bNLDu/0PYfPKINuUWzJnYs9bQcKYjNVKuG33KzC4gLC+3nRYtlBNT7IyPLnn36aTunVWvJIf6w4EfNbXCOdO0+dPioeCKsh6TkJP0GsoSxEuQD2EpsjN04ZKAtWbZCTRGlhAPhMTLKTqam/T/O3gO6qmqL/l7pIYWQSkINoaNIEekiIkVRsaA0FbEhFizP3igWFLGXZ32CqNixPStK0ycoAtKU3hNCCem9/cdv7rND3vt/4xvf+M4YjJCbe889Z5+9115lzrn03p7dT7ZWLTMUbB85XmCrVv0mx4e13DEr01o0T7XOHTvY+nXr9Pf9Bw7q3Ju3tzTnQT/s+CX93HC8c8UTagRH1WXVb79bXj6Z9I6C3mBjCJww7j179ZbccrMkYByl6odA/wwyL6rmWL3t2b1NkKZaIG+RKH2EuL4s9WZZHTtYdUWFgiYc0cKifFu5crmVlZWI32T1NRYRVm8HDuxT9u+7ZY7XcUJo3WWcOK6c+JI2Nc8ZQzqVzWz+XgdluirrXK3rN+a/bdY5CKgnBB9mCPh/EFc/fMV0laBxdqssRGooOIVLV7rOtddfNVXwBu7RdTuNVxBBtSrveH7Aa4hUwIud82otqORgdzkf2Xj65kjlLtRJp7J2CCREmg6UjeoDLL/PwlVXVQbYfgc/lcNZWxOIaTjMP0eLVshh7re6OuAxTk3Jw1cFB6quFEyVZBQVaofhdXh0l7EPt3DkOWvrRNQlQOU+cUp4vuUVrkM1G61Ix3RVrQcOS++Jcm0LOOoQxwmagCx43h0/0UvHsWZzJkhV34HiYo0LDgrOANAApKlJWvkNm82da2QdMG8o93sCM8EFwYtvCEYgXWsO668+HUDoYmOVOcS5aZGR4RSraNQakEwZO/7uJXBrSKPV17pqQF2dpI8Zc9cnKU6OKs8Pu0gggPPG3xhvQZ/CImz3zl2ylyQ/sHsczBte43r4bEbLllZWUqIx9RwND/9ycuABOoGqASpVkKyrkSOPESqAucrrZEhxZLystNZhaGjDXst7GqDLlUhounPjG3j1LYIF8Voiwq2ytkbKNjhBXCfZcOwjpFIcGfYGEXBRIKytUcM6qu/MC5yvwtJi9QQiC11UmG85B/dbanKyLXrpJSu1OBsU7FERo29XNfHrWrfGGh9XNxsnB7R129bid8AfxWGDz8jaymqXJccZjHnT+KaW2bq9ZWZm2b+/+cxCw0MFydq/b5+cNu6d59OqRSvHh6mulpMJnBzbdvjoESVVHjjwUEN/ySFHzpA0NcEZc/b9998XH4IxZ9yY7DT781VUeIIEM/OeekqJTjilgwYMFAQrP++4Te9EUrHRluzzfOFmb333L40jn8nqkCWhjK4ndVUFcvOmLeqvRdY791Cu7GrLjJY2cfwko0ZIsokAj3nO8yGhERYZqcy/73TNc2X9+WCReeq5Qj44llMaHOJDBKI72BY/Jz2U0PUPc6R7bDTnE+Eb+yXVJ9eoUkkMqucVFXLyxT8JqoB8jsoH64OKD/u84z84iLy4G6GhChq5VtYNlUw+R9Dq1M26KMhlXeEbsV7xFXr07KmGmQQd2A7K49wd8x7ZV6r5wImZT0Cxgdozrx1M77A1S24muB2H400U6/8e9cNzxmYRVHKfrDtsOlVu9pDYmHhbv269+AsEWTx/giQgiNxLevPmsj+sLQIkJ2tdr3tJbZ4mJSkagqJ6SIA7ZPAZtvLXny2/IF/Q4RCzR048LUg+I76SEaKaQKdHMjSHc3It5+BBCwNCaLV2NDfHoiJCrXXLdIuOcpliDQ7GjyxgVBNJHtKQrb6OEkq8VZSWa3Ml2sHgEkSQCeEh8pB8lMfDYgBkFNDUjgBqAHEPcoiTwNT31NSKMOT6HbiKB1fXJKpJoFzBYg1XKaqMjQacV9P4AAdbJWPllBbK9VpGqzbW/bT+tu6XH61YcnZADZoqW5lfVCLpSTZRzhkJEbamVs6LhYRZh85d7K+/t0ol557777fwZkm27OtvrFu3kxTA4PCg8uCkM11ED+eD497777e9e/fZr6tWKUjwGy2Smh074nTXC19JdkFdN19+WYvho48/tpUrV9hLL7yg65q/4G2pDDzzzLMi11Ca+mHJEvvqyy9t1swZ2rwPHx1uZhvtoouG2eLFL1lSUl8pEnXuVG833XyfDRo0wE49dQzANFUrZs2apqACRZ/9+5foejdv3mQTJ0zQGPOZMWOG2+7d6C2buBZffrkkgDRdg9vUqBrhTQLZKbLwWC1PSveOmAsuHnn4n9a7dx9r1669pPQg3xIwSrJt3z51OMXZGTVqlBRzmPCUwIn6MSheXtThpaM1V7yzgJHl2jECkPxdxvmgffeda8BFJp5gAIfVwRJibNvWHdaxY2cZJTXcO+okPFmQYCK/+/ZbO6lbN5Uy9+7dIwM689E5ln0o15KSu9mGv3Isv6S5Wdk2jREbwfLlP+v7EhPNevTo3mAwU5Nd0y+wp/HNTnWl0zKnPtSrV29l9+F7kOlC153AimtZs3q1paSl2vKlS23qtBusU+dOmrtA3PqddprNmvWwnTN6tAIFMiSUwTF2jAXZPGXtIR7Gx2uT/PHHH+XYUc3YtXOXwwmXlmrDJnhhHjA+3bp2ExkYubwrxo+zFatWqeEdhoj73Ld3n7gS6WmpNnzIQPvk83+Ls0FlhMZ2K37eY/n5BLgEWtebmcPrzrpttkjvsShNREbYjY88otdvGTdeXBk2WdYF4gRk3/OOFwiKg1wsWH+6xUMUJYA8uH+XlRTDhamwsBB6D4QpGcENd+/V03JzckSyZLOprCqznJyDgjzs27/HOnVsbwf3OWUljmdfnR48q8ZsaoQDyNC7LP11l89vIMt+9FXQaBJdVx1B2o8ggmnvqUO+a3UQRNx94RVyxNhMohLSbOcOVETWam6QCceZlqJGSqpt3LBB48nGRRUKIjJeO2uCzCjVWrJ0BL3AUbC1ZGpxeiCui9SKaEUgy+24HFSU2ezqrSroGeTVkggYxIOTbQoNGlrWWG2gpsS8YO60zeogadjaegIrp1hEud7JjZqgdWyu2Frez9riGfCPShrOOJAzVYoKi2SDycCi6BUCJEtNnKrkgLlET7VgKXyWYMRx76ItsVmyKjbcq7s2Z3tRevPVcMaa9SDsPzyOgHjPnM85mCMbwjojWeYhQ9wLcECXDa2S3QF7zX35agSJI+CQzHlsP2MPbALbwXfwf76DqoMwywFsgwogWfiaumprmhRvtVYrh5H3AvVTg8CqKu27BIbMZXiBzBf2b/YYQYrhU4SESedf8yPoF8E1cz1kGH3mF9gPjqKH9mETnNgCDe8qG2Q7fZ8QbJIPbPzcIMHHvs769/Azr36lylEwvp634KpILvDkXN5JxPkSNDWxmR0tOC65SRHC8wssPy9PUA/uFWcIJwpnBghGdW2trVu/TvspuHN6TM192VUWVgdr71gQqV9nTl7ZBxF1Z92g4ADVnRpQCuzvtfWWldFaMBC+H+nw0opy275zhx3IyZYTyXwiQP3u8FsWHWF2WZcZasS75a8NssFNE53cLE4qSU+ePWprKAEiOEMyBmcS8Q4q7yVl5TYv+qkTAn+BFskLI17SfJVgQ6FrMOESAKEN1VrGDQcam97NHAevy/i71COBjPhfmzZJqKKirMwuH+TESXR4ocTg15vm3igfiSZ4NCdtnp6uTPSRw0esqKBQamvNEppZbJMm4qVOmXy1xfHsExOV0ZeCWUSkrV2/XvBK1CO9j8hXME+Ye9yLr4T5SmUDTyqo6vJ3H/x7mB9zg/cxHtgTSQ2Xl2vu+14/PnCgmgKzmKqEl4Slugbmn/lO8oDsO043PhoVLPZBQSwDtSeCZIJI3u/XNgRkrmPlihWSPSb4YIzwNVlrHKwloEtcG/MbgjpVB15HWRKbQ1J41+5dSmay/rHb7MESAKmvteYZqQoyCBYJMrAB3LeXW20M5RRSICJCewf3QkCbdyzfKsoqBCnms9gWOCu8B1lmkgiIZmCDSJowDpyTucS+wRo6kndMiTxoANhgJOepVLRo2QK34cXALfcOnfs56aJlNm78BOncNk9J1WaApGV5WbHt3LbV8o7mWlRkmIWDh41zco9gXMk+ol4CWdtl/Om5EK2Jxnu4SQaDAWIzxKkj4vLRHn9vHERERkVYaWmhVdegXgFPIVpQDxYfykTcNAa1tLhUGzdNu1w2wzW3w3izKFFsYXKd6JSNZn61DCkZr9hmKXYkex8S8A77JnWoKGXl6gy8ritVq1SvLFGNIGBR0TFWWlEp2cf2HTpK7hFZUGX86uotKibO1v+5wX5auky4bpdJcAaen1dMuUpE0uuvv97OHX2ObdwE8TRH6jRPPPG4/bhkiaoqTLhXX3nFnn/heTmpBA1/rl+nTp9k395e+K79seZ3wZmY/HfccYddfvkVduedd8i53ruPboNFtmGDa5K2ZfMnWpivvPJP6fBfe91Uu/jim+yzzwgWQmzmzNsbggiCiilXXWTz33rEli37zYYNc30J9u793mbNetEWLHAE0SlTxtqsWdMtM/NMchJm9lZgkqiTeiiT85JefnmO3XSTI+2ec84QOab79h2wsRdfaqNHn0c1T9lzcNpknPfvO6DJzqID8wk+HhITC0k47MDgeEyxhwgAayFLF351pFX/y+mwuwwDkADEAursUG6Ovfvuu3ISyCx26tTRzj//fM1R+B5Nm1LZCNfmhYPAnIRTIdLwgQMKJDgPgSGfQfXgxlv/Ycmpafb+Bx/aiy++abfcgixnvM2cOd1mzbrOQkJc85ehQ/vasmUf2rp1W6y8/LhKqGvX7bBbbnnCfvj+RauoDLcxY6ZbRtoRyzl81N588w175umnLL15hi1dvtyunDxZweetN98sB4eswj/uuttef+MN69uvn9104w1qoDd+7CX24aef2LPPPmtnDR9uV181xVauXCnDiFNCxprsDOVcoH+XXnqJsk0bNm6y+fPfstdfe1XGevmKn+21V1+xOY89Zuivf/rpZwq8UBXLbNNGQfOdd95l1153ndQqkFT917/+ZY8/9qjGHHji40/MtWuuudaWLfvVzjxzYDA+s82sI5ZH4zLjttVaZ6w3HDEgjnx/fkGhelaw/pDdfWq3qwzc0f4GOdKn9jlNvQ+6du0mtaD9+/ZY3lEgNUBPIPbSOCxW2RnmTVpGC3Vap01HQgKqTTW2ectGESzzC/PVgb28uMiqKh1u/eUFvjs9Ab4HTXt2tYernahOnNidCSKAQAWs7DACeh9EwJs50c3eTnJQt/uGXalgtjLEqdwAd8CRbEPjz3Cw/TWqaG7buk1jy+bXqmUr2UNtfjiKpWVaS9g+NkbhkMHzg1cGTpqcrI3Pd4z1pF+RlGU/HRGWzq1ug3KZQNfsqEpBgTKFbGpBQkYbYRwSvmmyz9GxTS1O4hyu1wMQUfrjUCFBFELOvrhnjmTMGnQ9E2ggVmMhgaoS9h+5xfh4+As14gURSAgSw3vr60RiJeFEl2CCEipT0ZEkpZpov+EeGEvOD/SDgIDggnvwMqA+S44zjMBI3tG8gHviYASOEwF0ptz1KHL8aKnwcB45JUHlkww8xM+KgG9B1h4YDmPkcdyoH4nIGcgCM+6qTlRBZK6yxNRmApuTgCNTuGuXa7jJeGJvEpsBQQtRQEWCACcS559/QH1JrJF1JFPqeSSeJ8KawrnBcWFuSKVQybIw3Qf7s7iRQfM9HBSvkMT/PUyL/7Nve+WuxhK0Dut9QiWLsfekduaSzx77xCH7uOdwtGjV0rbu3KEOv8jF05MC6AljhYPeq2dPJTqAWMF15H1kzteuX6eECwTqJ19xlUAfRFxUE/RAiDgBLz3/0rOcClFsjBKPBBCVkKJDw23Qqf0sLTlFUufwvg4dzrUlP/0k6AdOFs6Y1k1omLVrk2WtWrSxRR8slG+EI8c18ay41u3btmutDBwwwHbt3C1eGAqNu/fuEZftP6tW2b9PdQmthrZDQRAxo9csVc/wIRhfvpNsOPs3MCX8Ko1FZKQtWrTI5l01zJoOGG9xCQmCJ5EGofrLvUy+4grrndg72J/djytbQfhyR6s525UR596YBzwT/sF9YU6RwFUVraLSTu11qnXt3E1QGRIRJUXFmgtN4+Jtx65d9vf27VI0ZH4RXHrREJ43z97D0ZgnrBtxZgKZZK6F13yfE7dvO3lmH5ByPhxwPoMjz/eIY1OHSAjcgGolJPD1VAFkjZaWygfzyk+yj02bOpUigtqAe+XlZhlnfTYsrEESGsebCvhfmzep8g8siMBfPKvkZL0P+4qwD3aNRDBrLTUtTdfKXkgXeGD2333/nfwabBGVC4IIrpP137QZktPRQmGQRGUMuT9gfbyHRCrrGT+a8+L8e9gl3OHtW3eoFYIfu4zm6Xo/cENsAs+U9cZ4EkhwkHRQ0ocmtHCPCwvk21MtI5CgeSJBBOu9URDhp48Dxk2+dKUiDhjrk8ZPsA3r19v+vXusvKxE3WfraqosOTHB4uMIDHDkopzSBkFtEwh4YSJiRUbQotspbPCQfCmPQSUbzMT3pDcmB8bVR9euzBVu1dXlwvSKsZ6QKJwwD/TY0TxtbgQVNNlgklApYPLGxMS6kim9LvLzVcDA6GAoMGBMlozMDhqow/vJ5uZqQoPphNPApGWDjIiMttwjxw2dRCYrxhJlJQ4UUYBLkT3IyTlkF4+9RBhAcNsolITHxKgCc7yw2L77/gctljPPPFMlIsqAm/76W81hbr31NjuYHWKzZ8MtANPwgc2dO9EyM9vZvffcrUwFJGqarX22eLHu/YorH7Tk5Ei75ZZnrF3b4/bAQzOUWVv86SdycO+9/wHr1g3FjBArKXVKJ5s3b7VHHr7DYprEqhR9ww03Wr/+/ezIkRJ75pmFtnw52VUywT/ZlCnn2eTJE2zYsCvMDG5JmL29YLYVFh63u++aZiedfLLNm/eyXXvt/bZ7N8Y4xLKyQu3NNx+322+fYxs28JqDObkAAqermVnzRimPwy5gvf76ySLA7d930K655jq7+OJLrLioxFJS0vQ8cYJYDMwHMqgsUjJqOAU8Y1RigPG4ylWESNUsmOiYWAs/2xGqfD+4qjfdJulIg5Ui9u/YuV0lSQw0QQLBAE3L2JBZJIcOHVYA07sPHcjNtm91+PQOWe2lpFBWWqINHjxj7969rGsPJG//bUOHdrBly5xqR8+e5wrmBZRs1qypFhLiukYPHTrIli173848c5xt27rUDuU6kmDL9AobN36i3Xr7XZaZOcouHJNln33xlaAVF14wxkadfba98OJLqoAAvRo+dKjmLxmfex54wAURffuKoHfLzTdr/sNd+vkX1+l02tSpytZBONy6dZs9++wzCgxwetisvSNxyaWX2qOPPmbnnXuOTb5yio0YMdKGDHaVC6Bmiz//3H5bvdqenDtX62PipMvs/gcesAkTxgvbecaQIfbW/AV29sgRyhYhY/zIo4/Z+eeeY8tX7lOn119++cSmT3/AFixg83zBzA7YyEEviyhMxTL74H4bO/ZirZ93331PxFsyOnBm3i136iXzBs5QRZJgnusg8Kb6RwGhrChfnaNxspCCjoyMlg2hSSFBJnyj0/r2EWwrL++oDHd6RrodzD5goVZvcdFRNuXmcd5ANoIypdiVF4+0txd7rsQJEr2DrjHvPffFBxYEETA1PY6J03r5YwIJ3ucCjbtvuNWRgMtqNQ7OwY9QBpCAiCCrRUYLzT1+xxFkXWAP2QhZDwQRBME4vvxNjZvAM+MUNMrMCW/UqEEbjqyUc2prhNP2OGQfgKPCgj1WY6aqKl0b6w4RAH6HbOnsaLSVlJRbQUGxawLWLMHS0tOEU9+9c4cVFuRrgyfoIHiVAlFFRcIv1QwAACAASURBVENgTrUD58cRyMv1MyqqiaCy2H5ssRRkfBBBkFOPilGpevsAiQuxcEtIoLGpI+xKsU+BEQmDTi4BVlurqp4PALD/rHl6HFVVwBeBDOugas6pcUR+KhGSFQ51JG4CIt7jHRigvTHxcQ3BDoEc38+BHVfSI+B14NBg51h/SlghY1lXY+FRYWr4hN3zQQTzVsFaLNVbp8bGesQJwS76pm1wrOLj4q1zIA0qsYKCgga4mr9WnHDXG8TxV7gXnrnHf/sqDe9pjGX3srKez+jJ3iLcB4RzzidoUkDEV3Y2+B72YRwj9mScIO8fECwTwOC0HC8qVKYe55Q9nkw+Tg7BEraPeYptIJAkC4hSHEHE7SNQuzP7s0MP/ey1OVifvigoQ+iW9aWVI2RTmAfwzYAYEUwAKe3WqYs98qfjHejwxcWgGHld2BRxQo4dPaYA56rLr7Uvv1osWKsgO4ZSWYm999Niffzacyba6YMGK3lDQNizZy87mJ0tvHxiSoqSjsmpKfbu3vfc9wWCjxPqJ1n//v01L+iJRMDA+OMIsl8hYY1/wXi+8MILruoUHSVb4In3wFaoTLdp1Vp73Tndzj1xX0Ge76GXHxSUfePmTZrLL895qaEJZr84d9NtJz+tZrL5x/LskdmPWG5OrpUVlyqJBWKEuQ1hlyB+f3a2HFGeMUkR5qe/HsZb/IVGcCWtjSCI8Dwjno0UnoL1J1RA0AEbB5jrxL/0vVKYuxwKNCrKFehLKQ7HGB+BNcp3Q/AO5FJDERWoqmrgKAmqGTSA9AGHqhBBjwsF300TrKrCVR9ImjBvUaXi/MxJgieeP+dRw7ZAeEHcghBTZZh9kqrItu3btAbpGC351OhoQYZotFNYXKA1zd95rl7ynPXCPXOtoAT4Ts7HdTDONPurKq+SohaDgF2GI8Z6ZJ+k75F4LIWF+j5+cv04DF6EgWtWUjbUVUnoFeNEMKpt7fq13MYb/1OJ8Bua2ay7Dwi3V5xfoO6MNFuh6VJ0BN2PkSSs02t0cOSnWpAbWaUmGjhlnjD45dUy5r4ERfYHo+Sdeh6Ql8ETkQaGfaBOQbMmIFTH85xEHdlGV4KtV4kbiAIlW/Ds6jgdClcjRsZVZevQEKusqVJUzYNhA6ipD7HWHU6y40cOWeHRbKfaRHYaFZG6E+oain7Dwq24jIxovR4Q52TzYpIyGblOHDfX1KnMhp0/xgqyHbynWfPmlnsg22pDwq2guMSWLFkiUtTQ4cOtvLjYNmzYYNOm3yqjiPO2YQNO6u2AJqxli2UNvBA2SRYmlQuaochgHc+3vONtLSMtOyihV+nBtmyBxQlV9pbIkYzl5i1uQXG0a1thA/v2sTXrNyoCBpd76DCkZKYB/AhKnFhWp25iRukf/CRNskosKQlyarWUEI7lORKmU2Pi2ZMV9ui4s4KscmPJ20A/7qTohizLmb1OdVyTJjGWmIgOdmc7tXcfNb8C38vz5BrJ0jAHcZg8VpsNi4lO4EB5VrC4AKoAtAKYS+iocKv7zikqeEPl8bOlZLeiIqWcQ9Z82bJlgiPBNeE9/fr1U/YAg/3WAkh4zsqu/nWtIxy1baNgEHxuSgucP+8oIr1JEJFly5YtUpWBxTls2NT/1yDCQ5z4joy0auve/RT7/sel1rljlk2dOs16ECwMH2G9e/Ww66+/QaX1q6ZcaY/MnGm9e/aSwtmhw4dt+u23S/KXTRbnc9CAAcK3Ak8cdtYwGzbsLLth2vX266+rtKa279ghVa+5c5/QWEOeB8IGthlo0vvvf6DNnQrA+HGX2E8//mh9ep1i23butYXvvGu///6bPTXvSSUPgNNRrqVCgmPIRjlnzuP27jsLbffuXfbWgrctMrKZDRvGPIMPscfefvspS0xMsBumTrbBfXrY9u1/W2VVjaRfuYe4mCgbcdYwdUJF6vjZ557XsyZYf2Xnx3omr146R+RzyMo8NzZSgoiUxGYWQhWzvk68qMLCYnvu1w/t1oGTpECX1amL1VZVKrtI4yiaP/3yn59t+PCzRHj8e8smKzh21B560lcgCHzdPLh+/LUy1A+/8LZ+nzR6UENF7IPvvAw0QQS8Jd+KumEpNgpGvK6i7y1ysgIINiVwsiExjmjqoDzJsnVsSiRK2ADZXJKSU2Qb2Si9fCd2lk08LgZJX5dh81h7z1sgkMCmabMMGj1pEw+qtGBhsT841NhOHAEye8qSVbuOrWSvSb6w2aBmRIaOTD0OFLwN7AXJFWwm1TI2LxwY5h4VvNaZmar4wvfJP54nONL+fXvt8KFsi4qIsPaduiiZwL6ya/tW2b+UtHQpuBH7rFn1q66/to7qMFyoaisrJxNZ6xzBGLKMzRrkSz2hmHFi4xWuPyZGCS3Gm/tgb8Lek9xomdFK18z7cGxJPjg8t5MzBw7pMNw0QnOSxx4ixDWjTU/gyxpq4JoEcCa45XKqAyIzlXYyhAoiqEbUVlt4VLjFxMU04KFpNtbiHQeLK7x+c0CodhVXMN3sjzj/4kukpEnJBaeRe+B1bCh7sa8k8D72Cta7t5EeUsL7wFtzP76K64mxjIF3dhpj2r0DyBxhnqnXRXC/jCH2np98hmsioMXpYcw9zhsnk4wqlYGyqkr7a+vfarLFGOIIpSanNHTV5nygIHDEqJzhGB48lGP/CIKIgg4JtjkIzE/3HD2vSBTE+JfVnmPv/fytmdMIsfPfGmLRdDamihebIO7QjD+ecH/0QUTQBml03Aitr8njr7ID+/crkAQSWVProFr8TdCx+KZ2z8KH7eJOI61rl65y5kh8HD5yVI7htddPtdffeFNKe1Q5qCSvXbfOMjPaaVyA8WLbPC6fJBF2jrkLpIsgjO+iMu2rPZJhzTtmOdk54ivAU8ho3lxQYM4zoMUg3dIjrR60vdNzrEOnDoKhAw1jnrz0KEmdE+bLBxEn3/S6DTn9dGsSGWXDhg6TyMre3XsUrHKfcEOYH8ArGcfde/ZofQH74jl7kQJVPIPqg684eNhb48CTPV52KVBywpYBLeL+qLgxx9QsLQgQmKP8E7fH6lX1xC4xHxVwIjld4WCH+DLePvpeJULGBBAkYEv8LgnZoAmjrzhW47sFFVaqD+yzVC0wTHw/Tjf7DvAfvoP1IhgS/N2oSAlXoCbGmgWWSdNW8Y2An8bFSSBi995dspfs5ew3nB87xMF64Dmxnqh68Rn+TvDF+0kow0kmOSGOs5meA9fP+0F0MGbAVvlO1hD9wBhTeGIt0jOERPLckcjoKEdgDzH11frl158JItY04kT4jc6RYe+44S9Nkmax8SorkxGC6MbKIoAAxpSc1EwkRG6GEqOaCSHbVV3tSF1NYqygqMwSk1P1O//IlgCfYJPkQfpMlifceFI1gxkbE23VdIyuxcGHkOUYQDjVDBQlxON5DgbC5+lazesR4Q5HByEtIamZZR8C94w2fqQltWxva3/5UffBpPZZEQITSC5k+zy8qrC4zJompVlFZY0WOhNBXbyrq1StwPgDIUCrmR4JfCeTkvfyIHbu2WvNktMtNMItSh4a0TgZu/Xr14kMWUBUamYDBjnSp9kRe+Pl7dKgZmMi8uOafl+92jq2z7S7Z4yzCRfea83oehntgrOiEqowYda+Q5a1at3WCoogyFXLuND8Z+T5rgnZkn+3st9/+90eeGS8jR3zkOXkZNuqP1DlSg4w3VhVnr/LiFvMZLMynOLDtJqh5yeUSak8uSONGo9ZwmCzuoNmxZ8Fr0PE9lWHQOYiLLDYXcw+fOgt4e5xrp3CVK2dNWy4tW3bTlli5CjBjFKFwaHlHnm+zBU+42FvGI/GmS5+jwjUQ5gL6DRL3ozgMcBRMgd5djRb49w5h7JVKvz222+Fzx43zun4UzYGrrB06U/2zHMuq/XEnA+0kPlbSnKS9egdVDqUTd5pG9Z0sx6n0YV4iQ0d2s2WLXtFxPOFC5+06dMfsbZtW9qsWbdYSAgcgAgbOnRwo0DDBfC33z7LDue4zqsHDx1RB/Dpt95uX33xhU25+mqb9+Rcwc8wPvPmPmmPzp5pF1w8VpmZlcuX24233Gbz317Q0HTny6++sk8//lhVgwXz37In5j5p066fKh1xNrddwJn277f9B/bLKVu8+FP74IP3bfCg02zV6nWqdnz3/RIpY1137dXWPrOVhdRW27bd2fbRJ5/a6lWrbN68J4WP/2Tx5zK21113jY06a6i9/d4HakSEw4WSwxdffW2rVv3H7r4HPPIFZrbIZs68y844o58NG3aJvfbc7TL2B7Jz1CEeLlZESJ21adXChg8frsCJruNsShi2BR8/b5bsCPszrrlJc4kMHc4g41eUf9wykhOl/c2ceeCZDnb3dRtlR9jcho4631Ys+VabCo2ncJiZD9gKSOsVZaXW86ST7FD2QZvzyv3B3G5md1x9qzYEnC1PKJX9CdRB3voMbpE/PGvxRILG/cVD/PzPoIHipPMUIJAll6xobKId2H9AFQYUuvgOUt+SPjSnRAdxE8gOGyvOJAEE14cdk8BAUGXgPnnmvpETm7mqCEEfBzmASDEGvRTk6AfSnlIGKXVQnYSmLquvTLUamzkYAs/OVyMQ3BB3Axhafn5QSWDDjmqoBrIW09KbK+lDxhDuDRu+62xcbaf06qNn98fqX8SzoxLBs8to2Vr47P6nD7HfflkpUjVVEzKONTWoC0GsrlffjCaxzSwa6dpwmigiY9tE2XjuHUeH+2/csIxnyvp2tj7PwkMJCni27lkTIMEtInjjXknuOBJzlWAHnmfA+Kgze3p6g6KKtOMDVSJ12K2ta+ByMSO4NrDkvIe5DBwnITFBlQieBfvltq3bVXmK/fIqi5ryhWBtSraEhmlv5ftx/NmDWrZoZZltMgWv4Jw8B5xzzsU94njxOkk9xsf/znP1RFhex+bx3Z78LJWxoGmjBEyioho4E4yF4/adkL5l7nAIohVkiRtDT7kuL4vrcejMU7LzO/bsFrGzbes2Stiw3xNoMZZ8L85zTu4h++bbb+WskXAiqCBx+MyLH+h7G4KIRwOhDycIaJYdQJraB2s0CCImfXi2klDwvT7bE1Qa6S1qZmf2HigFsT9igD0Gx9fHLCUl1I61dIm1awdPss6dOskOqe8KyIjQUJvxoVOEmtp/ojiT7G+saRzItu0yrbS8wua//bbV1NVZ7z6nKmhonphhCxYs0Lpj72Nd85wGDx6sPYB9lKAACC5jSz8p/CvGk8o1vacYN+wJErw0V5sz5zFxR1YNddw8jtqnqHg1ka8E/p2k8MdnB3K3wdbdo4+r5kx8/jtrG3Qp79m9pzD3u3buVHDnOT+C9oZH6F7wq5S5D7rBe8SJr+zxk4M1J18yaBwsUn4wj/y84jUqEcAnlUAJuLW+gubhdh7yhG2i6km1h+/HNjK3sJUiIFO9JQEZdJ2X/0kVLj9f9o11DE8A48Ln8e8Ea8dGApXH3wyjEXKk/F7WNT4w64U1DF8CziDiLcxZnHyuGSgq/Eauy0P4gEsp+JE4RIUqnVSTIFazXlkb+CQ8f/GVkWXd5ioYjLfjCBc32P4D+/ZbQlxTJROYX0Jy5OdLNRHfl0CGSrO395zrux++1zqlwzl9JNKTUrR3Mw68l7XFPKO6i7saMn3y6PoXF4JHpvzucbk+I+Y2vTuuWm6pSUnKAERHUUalE2CZsr9E3ZASWSAqFdGhOogAxZpvEmOVtXTDdg44BzePMcKZZpHxf0WCgZa3z/ooiIiNsdrqcouIcBJ6rjM26gAuy0HmlIiRRUJggUEls48zxECAO4tPbKqGT3xH554Dbc0vP1re4RwNOgOpYKDKaXKHhkW4iV+LxFyZlVZUWU19uJRA0NV1kAeUccLlRDJhW7VsofbytDinQRcQFx44C37P3gM26twLrLTctRh3MqEpKrsW5edL9m3QCJcld4dziH79MVeKTBjXv7ZusTPOGKKxRzb23ofdc3rsnv1yMnw5HsI3wCUw32y4dz7UGPPony2Bost8XnvFPI0JWvuXXh5oNQt+gVMTNIWL7WNW6mEaGFpfWUC6lCPcrH3QfZokbTZQDe8seeco+EzLEx2dX7pnngwfWW4iX3DsV111lU2adJnLSjZtpufhlbrIWPJ/5oDf4Pi/V2bgefhqAzhO5hC8HGklFxbpWWN8XCWpSIuABdqmTWuRMdlUqQzhINCt+dQ+fWQk+F4WT1xTAqkKe+C+hdbtpK7Wu1dvKZLkHspRFc6riQAhG34OmedPbOjQrrZs2Xw780zuKdYWLnzG5s//0KZPvyYIIswmTTzd3lv0kRr/qddEUqX9tGy3GtdxLF36sf257le7/Y477cwzTrfLJ1+pdTZx4iRB3dhAPv9wkXXpdpIM+fc/LLF7H3rI3n7nHY0VfUSumDzZpt98k326+DPr2eMU27lrt+BMP//ys9bOrj177aMPP7RPP/1E34lqBU7rGUP62/IVv9oNtz2hniE4XQMH9JNz17FtS/vy+2xbunShrfjPZpv9qNt9f/npZauqirSp14232CZRlp2TqzHHcUQ564t/f23ZBw/ahIn3Bik9F0SMGtnfbrjhenv1lZcspKrK9uw7YAcPHbJ9e3bb/p3brVeP7nIMKYt7Z+OZN1xjRAUReT+aDXI8g0fOuKlhXezdudNaJLuOpk+947Ju91y7zua+eYo9eON2O3P0RbZxzS+25a+/raq2xhYudg3dbrn2bm0qkAWzWreyKbczh32HaLPrLl6mecGGQPaXw0M4tJEvPtMmjvxKc+u9b/+3o5Nf641/ujV5w+UfBY4y/RsytDnkFjjBADL63DtNjpyENbKGzlFnY3M8CEfchRzqddX56eE1bHLKyJEhDfDwvipBJdNj3EX0BU4jeEdxQ98Sz3eApEcCBfgGdg3nn99VnUApqdQllrCXHlPvIAzOUfZJGjZzyQNHRDguGpLa+ldjrTMh8YfZ9i0bG6RdCSDIDsO34x5OGzjYDucctJzsgw09UOC1uOaloVJtq6wJkdIb16HGolFRDSRnbAr2BCgEB5sy18HYcw0EEX/9tVX7WlJyUoMqE04AEFhsCRVADrKF2A6cFD7rKi8JkpSk6iuceEB2Z98AP+6dJ373WVJvy0g6Eew0z2iuCgtOBeOPrCfQvPh/I15h1vLOX1WBAwJKkorqrO8R0bJFS/UJwFHCPvK6lyXFqeRaCSrYZzjYDzzp2VVXgEFSAUtqaD5H8o9xxKn1gbNb484B9K/59cBz5955neft5yI/+d1XOvisfw4e849DS3dfnJwO7dvb4dzDSlpw3UCZqEbyOYKMH3780f7etlU47qLSEtmKBR+s0D30l8S22a5HA4XA/w0iWgZBBP1dg2NCwXCrqKq2z/e7c6igyNGn0br14oOFLog4e2qS/bLe7OxOVwjas3btOiXy2M9Yh6wXEA80CyNZhvQqwQSOGbjz6yqccMMFK863Vm1aq7FmctMUJSDZL7H3SgLExChgBK6KeMacOXP0O04iAQc9fSZMmCCyfmlRsSBPBIJUKXhOrOkuXbtaaUWZ/Wv+W9a3X18rr6pQRTYyOlJ8Esb18/M/lRDduA/HS90O292rRy/r0L6Dbf3rb4sKj7A7b79T8vgkfELrUXCME/GdyhZ7MNVxDyHyQQT36KtQzHfuiTXguTSsH+aP50I4++f4TCKpgzgI0CokDUEEeK6ED1JdtbRaDeS2bdtqOdnZShI5FIVTMqI6A6RIDe7g7gS9IJizjAH+JtUEL0/O/MROeqI118Uap9qBbfVriPPxedbV/gMHdN30DOLAVyDIYF0RYODIIxzAOmRek+knuPDNOyFV++bLnI9x4HmyJgkomBv83wvPuKp1ktYVUuIXjblQ3cyl5Jd3TMl7ODIIUYBY4foKiwolh0xwjDojalr4hekpqRZRFyLui2x2leN8iBsSF2sdO3S2kJuvOLv+pWBz/e8gAifSBxNm/5z1g2PDo72NIkCIqX07WsFx8TQoAnbiHro3REgBRjaJtZKqWkmhemcXh47BJ7MIjh88Og+HDZPMEBPNZyyQlY1p4ppG+UoGAYPDPdeKC8G5eE1kmHpHxGECKhIsLbHKmkorryzTpI5uEm+7t/+lAeX72Cw06UKAUcVYSFiEFRQWq0soG3HzjJaWnNbCCotKVLIns82E5PqSEpupQoOCCPfKZsL1EkQgv0ZUx+aVmJJhI0aeIyeVC2zTto02o66n9rY1K1ZY37Oc0gLjve0Pl3WHZMPneXCllcXCV55ySndb/euv9szrNIgzu2fan2pkIqJkWamyXnc9MtBm/GOp1cpxqLfHn/d12xNchDkPrZbEJk1grrxyiiZElx7bGlnGLtbv1AnWolULu/jii+z9RYvsm+/fCIILHxg06sDTnj4IgdhSNlY1SNkoIPJzKAggWsYZQjW7X/vbNm/eEsgsFqrbI7rWkMwxVvHxQBAS9GzJTBJ4MebegOrZixTvdJMxeCwoNnW4DF72leoZGTqesefhcB4W4x9/rJGUW4+epzTwZFavXiW4wujRo/X++AQcR38Px+z111bY1OvPkEN5cF8rGR8COwIS3n/VVC+3899BxPLlv9jSpR/Yaad11/xOTXENeMgSLXr/Y5sw7mJtCDgrQNsOHc6ylhl77dqpj9mdd06wffv22uizRwpS9BQKXK3bWLcunS09LcXmv/6K+CM11XX2985dNu3m6fb6668rS3DbLbdoc13z++9yZO664w6R3aZee639/PNKbc579u4TQX/OnEdF6CIIT1KFscLSMzJsyZKfbPodc236DVfY9q1rbeLlc81CO5jV7bSlS161FSvW2ezZSPqazZx5p40Zc4aNu2SkDBJB3LHjBXbxhWNs2dKf7Iknn7KBAwfZKT1GNcy3tWuX2Lq1v9rTT82zJx6eKcgO3bhR9di6ZYvVVpZZZHiosr5I+zLfyQrD8SguKbJX3w3kCgki/nOCpPzSky9bGXj1qio7fvSoyspk6598+zR997RLV9rZF020Cye50rA7XDXg4bsflwwq5f9X3/NBwIkg4rJRXzWo/GBnfOaM9broB1eFmDD8czl/lHCReVTSIzTM5i92jZnc4YN7F0RMnfSyYHwe885GsycnT9hamnIBpeSZwItgHoGfRY3J98Vhc6LRnUiENc7mYlsJFvHgyb5RnmcMcWiB2ThpbPgW9P6p0uan9wc4ZTqmo6XO+QgefLM1Nm72AOZx3rFjqpwSULOJOWIjfRqilZ3neniNjZ7rJiPHd/Eaa5XDV6I9eZu1TJafwJ4AZd59C+yux69WECHRiugo69Slm2wvvBmCzCdjneKOBXmNB1ZMtVqLtKoaBxFgA/XKJuw1HpPPPXg8vleOwYEniDgu5S/UgFo4mVawxVKWcbLAQAv4LHYDrhn3g33n/mj+BWQFnL6ynoFN8w6PVzrinHyHz4qyUZNNpkLQsnXLhgoX76F3Crad66fqhh3fuWOXtOCxfTiTjn/STH1AUNLhvnl+2itKShSc+AZ7fA+JP+YJWvMcImwnJjbspVwnn+PZ4xT7MeR3z59iDPxz9M/S8yC8w8j98H4PcXICI05ml32b78RWe0jH5r+2SKEJ55iAiIzo77/9pmsgIcf8FU8jLNSWrlhuGzZtkkPOvk9/jaafuMZqn24OMEheVC1AJtmuoBJBENFgBtxr557b3yKjY+yzXCrLjdCqBBFBnuyM5AEaizMHDbOszA62bAV9jIqsY1Z7SQQjvHHX+8hXm9155g2SeSVbz3OCsM/8GnvJpXLONmzcaDOSaNZqdvEvF4p0e97551mzuEQFfuxvKAASNJCIxRnFRwDm9Nxzz+l5L1y40DU2q6jQ3AgLGozBr5RoQUmxqmkHsg/aBRddYBNPdfvyvuUBpHJ5YJYC3QcvoHjd99fLx9q8abMSaGS2f/j2O/EeZj44y5oCESqjUVu47AnPD0leEBSIClBpYf6ogpWQoCqChy1hd/ibR6R41IAPIjxWnwDYBxG+QsHVslaYT57zxL17/irnjYqMEEqE++bgJ88BIQp8UMfvIwEeJl+I6yCJIhsZ9EehOovDzxhjG0VqDnzelLQ0oXSkcheoLPgAhIDDKR86GWjmv+xCSnJDU0XGBggnXDC+k+dHc2Hux5H26U0D4sMUGDDfvAIV5/IICz6HLeIagQHzN3jDHdplqQkia5yDigTViLXr1ipYoKqPup2aUbZqZTS4Y8xJ7hQez7eaknJrTd+gxERVTUicIXiATYGuEHLnNRfUE7lzgy8uHBjMoMbMozibe9en0phlMwCz6bMN7uJpEe70r5X+D8jRZJAYkLCISCurwbOnNFgqI8TnMBZctIhMAZOewSHD4dUlWDhk3zPSU6WaxIPG4HAeqiJMFIIIbZI8ADoXFxZqkFHAgCtx5NgRKyovFp72pofQ6jd7/LYnlD0UHjgiStrQYLAZEAsJtyN5+dI4HznqHKuzUNu2Y7cqFfv2IvnYUYYMh6ZJdJQdPLBfkIeS4iLr3aunfieT5iXoflvzh8XEJ9mgwUMUeeIss9mAueY+gNBMf9B3dzZ7/pH/6OExNkwKKho7dm3Vz8oK1LFKJT1L111IiXTOvHMO/AMOjN//pksaQyhcAPDcnFW2bftOXc+UKVdJJjIxA+ffGZKvP99ti95fpCwghvDbb7+R83D66UPsH/ecaxbW36wWaxwoerUNggjWaCnnwen23+srF4GROssFM+VfFipLk5NNI6MEkcbRtmZRk2Xzmw6dcgvzyXaeaEDjjYzPTvDseeY+m+lfB1OP4fMa+GHdI+zI8twGHWSeAxKv4RGu262wyZUV1r4j5OPgnjSmcfb6q58qU0AAeO11pwdZ6WO2bUsH27b1b3VxhPQGOftQdratXLXO2mV1tI8/WWxnnjneCCKystrYrl0OBpbePFlzf8jpQ+zTz760W6bfaJs2u0xGfv5e51zNyQAAIABJREFUO5yzXtmHfv0H2Icff2r/evMNmz1zhojQuUfIjm6x80afY4P69rE5s2eKaAp87dDRY3bvjFn2xptvyoGfNHGiPfv88yLeTRg/TtdJZ+srLr/Mli9fJkNOr4iPPvrQFn/qVLZ47vS5IOD96KNPNLbjLr1E5fMPP/rELr7oAvvsc6fypUrEirU2ezbY2UjLykq1DRu+tP/85xeb/6837eprr1PQ0KdXD8HH6Da94udfbdmy/9jbb71sV159m515Zl/r0WOs1df8ZXfceJ3FQAarrrUWLVvb5k0bzWqrLSI81AkFhNCt/WNlmZvERFuYOpBX2ctvw8vxcy3F7rn5bm048WSaD+VaVOAgC64YEW5PLnBr7tN3mtvYK4DqmV0zdqlkFtmg/1i7Tpv2h9+MDtaWD57dvL7uoh8bglqMNnPOZ898Zl/ldxzqshJLTk0WSZcmbhA33/vqnOC8KXbdhC8ESypV0NZCjieOIQmZ38gcxidr3LBX2MCevXpJ/xtuhGRc1aehTtAIYFCCI2lDilKWDefawZzow+AqEdhmnFqv0sT7vRSnSIRg2H3GzTh3hM4rBRDggJGR2rAIHLguwZlqgYK6TRgHh4RLu3aZsncJCU3lfOOwMj7YON/5lWshmwbsA+eKtcj7ZOcTmtqDXQNSq1+Sq81u/WGyy+TWknBw3BYCxHVrfrWZm55vwLbf/dyVFh6dYK1at1ODKeH/a2u1GXPP/E5CgWvzVUq+n+vj71S2GVPxwKKjAi4IFQYaP4VLx128iGy4aRHK9jJ/eC/ODefNO3pc34ezy8brMowORsYzgU/H/fNZ9j5sP3OPvfKPtX+IK+LJ4AQoVGOokvvgi+7ix/PyNb9Ube/cWdAVbCiCJpCrfVDB2LNH+vsV3KKgQNA9T7zne0VgDhrn8Tw9IRRnzXe25vw+mecTd74C44Mk4a0DNR0PRRUsIioqqGC5Oe2rN4yLV4AimCArW1BUKG6AODu1tbZ3z16NVdduXeV4CTpcVGirfv/NNmzaaOFRkfb9SKeYdsk0x5lqCCJmBcvuRI/PhkaPovQ17KNml08628IhBucesSPH8xS8Y4ByD+fa5pAdemf3kM4W2yTGxl800X5bu8rKSootJTFJ0CsC3zkrX2rYJq/pMV4BBGN5ODfX2mVmyclmvePUAcUKj4qyvv36C8a1afNmEV/79umnBBPCFCgxMUfwnwYXsA+Z3b3yLhswYIAcWwIKIE7s24zx6QMHy4mktwiQ3egm0RIwoEtyfLOm9vItTuChIYh4NBgCz/vwJjUo1IxYMNKSE5Nt8MDBtvb3NdYuM9MmX3alECFN6NHTtKm4K9w7yajtO3Zabu5hJzbTpo1sDH4H+zpJCOaPr34yJ5kjHqKMs4+viTNNBYV5xLz23FS6UyOo4rk9HkLHHfhqGP/HN6NSKqf62DE5wVQjup10kmW2b2+7t29vkG32lTKeszgNcXFOxIcO0lRAIiK0VgkWvC/L/CWA0HoOktesBxI6PtlJ8MAega2h0RzXHBsXq+eOncOZh7sCJ4HffQIIW4LPx17MObwAAQEh10NSzSfgVZED/hoSEkjYx8kHgGZAg1UlTYLx3rRls+3Zu9cSmiXYxk2bJJGMRDx2ByXQAYMGag5t++tvO55z2Hr36CmJYDWcDAjrGiv8sjuvPq+e0hDGhe52NGfhYLPlRpNprx3fVARdkVUiaNqB1rrTTefIO4a+NsTmQH5LjYsi5WSHRUZZXmGxhUc6hQ9fuuaGfPt6nBMvScdAKDgoAxuLNJrjXkilI9CrZuMSpq5JE8lQCk8ZHa0NjgHns2wsbG4QJY8XF1iLzE4258WRtnp1qT15xzwFA2S8MbrIRcYnJFppWaXl5B61orIKG3X2uZbVoZOgHjSvYgLg0HTt0sWW/vSTMtg7tsNir7OunTvpe2nkwlgwYQlucPBxDIrL2ERdJ07GgGAMWS42Sjahsycm/pdQ8wsPL9X7uH+uLyae5npgQY+qLXsKgVg13IACm/XiRQ3PwTnvHnpEusRXHwKNOGtmT81eahUVVfbgM8/ZbVdOsedeP9Eoz5M/6+u6279e/actWvSeZbbLtMGDTxe5mMXCda1e+7ZNGDvbPvj0AffdYUHazyfhdQ04W2QYvRUKsvlh0WZByXjP3B32xRdfqk8GUqoQf+kEymJnrFgowOVcZsqdvDGO1vNpfNndZydc12G3aMnoDh13VkPC99BP2ZqDjqhVb0UFKHc5yBLziIxrj15UjIba119tlHwpDtGIEcM1L5GSmzHLqTQB5Xp4xlqbsWKeE9wJjhk3T7cvvl5iFtvTnp17h91+6+MN0rpTpoyyyZPH2WWTLtD8o2I15/G5DkOs+R1hu3b+aQ/ef58MocjDr71vr7/6pDJwrI+7771fcMJnn3na5j0ywwYPHGC//OdXa57ewrbv2mPznn/R7rn3Pl3N/ffdp4AVZaXbbr1F5/zX/AX2xOMoaP2psSYwYCzgFblsQIiNHXuhndL9FJs1+2F77tlnxJ9gLd573zw5NFde6YjGr792h9bFCy99jxsucn1WVob6jHTokKHM5tNPPWm7d+20w8dQ/lpjWVktbObMf+h9u3cfstmzX7fdu6leUQXob88/9otlZnUQZAVYFbwrusO2b59lXbt1MapFrBvWN3AZGgYyb1DkAU4C14isCTatV88eVppfaKH19Qpi+EdZUw5hWJiNvGCCnT3W6alPvXSpvf7xSHv5saN20wPIzXKcqD40Wmg2aSSOv9miH+B1uGPy6K+1RniW7y9xk3zcWYutqqZKpV/geVRZXlnEenG78pUX/6iRB0IZF9dUHdKpwuG8UiUikVJS4aq/HFQk+p52moIH4GFOX9TZwrjYeAlYqBSP5n4YJEJHaiWxQVCg/wcyh75i4AMRzsGYUPEQ74JVTLKiyOHVfbYPqWNsMHORZA1BCtUA9gA2UZxnpCy5juQUGv/VW2y8E4fA2eZcBEG+Idqc3q/ou25ZOVlQRpxCDre+K+1YnusthCOPs7Jw3Ff6+8w1t+maxEmoqbYv8t6wDi3N/v1X8EBeMsvMdDpYTefMVEaSjd9zA5QhpG4KDCM0VGPM3/h+Nm9f+U6DxN3S4ZFXr/7FCgsKZEMIrJCHxtHALlCZwBnu0qWzznHoUI4kbutq6i0/3ykiYdek1a59AMglQXu4nAnuBa4F44L6ivhdKOuU0s/BZeoJQsDQMz+whex15WUV1qdPPz27okInUuL4MoxhpSoROBrsj6x/n5HlfDxfVKm4DpxTYMKCbNQROEb+F/SLc3oZTOHAIyL0d5/JFfwtUNXx+HTO4fgijlDtz+sdP0+q5jxcD6/zHMSvKSpykpkF+bLBZIqpRmzetMmRlcvL7cDBA4KoAEVsBtyM6ldcrK2/Gc6Z2YfHAhW0E+qlaL26w/c+9dn33/xad93or7zsEYuJj7fyujpbsMspK41re75gR15pp/9pA61NRqbmwu592ywtJcU2b9hoZw0bJucNqfadu3dLlhl7CvfsskmT7KcffzKCP5IFBBKfLl4s1UZkq8dceKFgyd98+42qgtdcda2ezerVqwVVY77ePHh6w54zaP5AzVeeCTLyjDcBB+uwb5/TLCMt3X74/ntVYukftHnLZmvTrq2FR4bbHa0DwYiggNeg/+CDCN/NmpsPAq9h88+y3j17K1g4tVcvu+C8i8SVFR8V3hIJitg4O5qba59//oUtXbZcjfKArwMf55mzhzSuVsnpjoxUgOv5j8wX1hMBOIpDzAmqbL5Du/ZwCeJ4KLbzD3wAwU9+Z38gOUgAqvlZT48L17tDiQS4PVQaCgqUZFEwTQf4QGKc4JV9UvLYSAljHyFOS6mzsqH6gIOO/cPucXj4Pt/h5zL3p4A54HwAI2Lt8RkqxPirXLdDx6C+FqukpPgWVEgCJTwnSkEj3iMSh+D/fjzlM8bEOMI0Mt4SuHCS24wpUsWC8AeBKn4ohGmqHqrEAFfu2FGBzZaNmyytWZK1beW6Wiuwj4rSmnOV9VALmXPnFfUYIjL1DgIZIkwhBxdOEEG3XxdEIHsa7rqP1tVrU/Q3zCaCxB/ZKPEVBCmikXSIHS8qVgM6DowoD4OJwCTH2QPfxWDgxHlsqJd5JYPGzXOxHjMLrhAHWh1WExK0MAkiWGBsOkTBOBMMGJmK2pBa63BKf1v29UeKSlu3aGFZme00AVnAOCsWGmGFJeVWXllroZHRNuqc8yy+aaJgQjx0nPfdu3apsRObA3gxsf4LC6ynypb7VTLbu2e3KjNkqcAms/EdPpJn/QcM0sLOzGwraA4qM5Nu9o6KplxDs6rH7vhKn/flvrSMFGUPj+cdk5yY4AcR4QpgfLaIh0s2+tHXqLbgxAeOvUb9hPTk/dP/FI56xvP/1F8euvFGe+TZG23vX2TB6xWlxyfEW/fTmuvvt93wmAJLpOhWrPjdLr98rA0ZMkQ8g5tv9zVP3kmw4AMGjLGvRLCZBZCNsCCQCD5W8lGhvfzyP1WRuOGGG9Qghw2WrCaTnmAMw+FJmz5Y8HPOybSekGRj8bAx+w3IZRXq7dRz+tre33c7fGRsrOYf76PDemV5meQZMTZsrsCSUBHyZffpt3rlHBdcz318m91zX2f9v/D4GZZwkdusGgcRz82YaZ9/9Z0tX+s0l62cn0BiNgX/3Mu9T4mzgzlHXZVFMo3OAFI5oQJ3/qhh9tk3Pwkiwd+zMtsIZoexUVY4LdVGDxtsgwYO0Lpt3badhYRF2uiLHTGcYJ8x5FDmIzbGKeIQ94WGWpdOHW3dho12MNt1OmvZskJrAgNJgCMOCVKWFRXW59Qe6uNxKPeoUxMDfhEdpflNtScxId4uOfsM27J9l33wNZAIHLRAQF9b4hAzAwYGGZGOsMBlHGTGjLlGAOKyHHdc+6ud1q+/up1iY+iWCmaUUnjbtm1s3bq16rJNfw5sVN/T+ijYVFBYSKWyxA7s36cxQAoygS7H8XEy5IcOZSsgZQOFgPvbjvG2enVjOFO43T9trc15leBgr00Y+Zkyue/8f+A1EER4R+qjpWN1L9dfsszKKyuE2eZ5fPS9DzrC7ZKzv1SfGbpw04cmMSlF/AZsKyVubBewtR07d2teQJ6muRbOhzo90yOlSYzEJajmKWNeXa3NkO7OOF1kHtnYGB82MzYvBQvIvyLxCuY3Ls6NFaTBgGTH/OI1xpLqApA9LzGoBpwQipVFKxEnjDnM9wk2iFJaAA+qqKqwPft2K6kElw1YCrY9I6NFQNwloIu2+zs+afesmSZ77B1M5iqctoRmVJrLpeDmEkyse+ZdhAIDqfPUVlvXk7pbcXG+7di22aqqgDREW5PXPpHgzpQbr7IePXpZ7z59NW8Yi717dmm9s+dgRxxMCenfeM1tDhfIp9mBg/s1p3yWkEw4fBdsBVARqih0NWeccfi5X0mJR0VbZFikzT38it2RNFXzFQcU2yNIVwDdkdOg5ngue8k84vkMGzbCmsYnWGVVheUeypbtQikIu+YCqypLSkrV8+dvPA8cFYIHEiIkBgnM2BvZx3iG2DknYR4uBw14TMdOnfQ7+6gPDvwe7CsHwroHvDTGhf2Y9/oqHPfgs8EeHuZtmodcMKa+aqFqV11dg8w7GWfPB+G+fGUZ6I26iFuIMt9ImfquusCAfl+zxorLSi0pNcVyDufqp+ReXz/b9o9+zVY9E3Sg9hAmHysELVusIYgI9qx+Loi9tuv5lpCYaE9vXBjYKbPLOlxs7/2x2Aak9NIegZz85eOn2IGDu61rl87W/aST7Luvv7H0tOZyshOTEu1ATq7WLjYVeBO9t35b/Zs6PhMQpqY11zhQdWzVpo1dc91U8RRevcp59k+unKvqAg40PAdUBKf0dL2a2HeGvnuGpOJxtKlGMFZUxXleNEIb0LefFCuP0vWbXlnFRfYEkFSf+Prv2MnnN+zm+JukqrboukXuu4Ig4vIfJksIoaK0TJClu/5xt8XhkJdXqPMxMEn6uRw7fNgWL/7MDmY73hhrDrIua9hzZPi/hwgyJ1kbfh4xl5xP53qL8T6SAMxjT9THyWR/Yk5x+LXDeHrHmoQbSQ9sEgECQQOJc7qzgyqR/QsayWEf8SmxSUqkEIQUFDSoMnEO9S8iYA56uUTFxFptdZUcft6Pr8ZnfVChvmLAsgOOBBUZxsIrRCFcgb1X0iRIHkuxMsZV+pA2djxfxynyQh6sZcYMFSb+zzVxfx4S6YOoVq1QQXQ+gONwlQoqx7iu/v23hqSBJMKBMgXPh/HOPnDQTurS1RKbuqaUXCNBhDguQRPnkLl3T66nsQpvQC6VjT8+wfVz4IHMeAblHrP5Ty1XhoxNC6/LdXBmowmyWzhzGMJ6WrOhkgTMqULEjdKKCqlkcFMYUSaCJ64ROHBhvuGMz3Dwdx4kpTCPj2cQMJI+iFCQk5wkEh8NUFzpyW0GcAgYLLCRiSlJlnVSX/vxq/fl+Ge2bm3pQc8IT6YuKas0ml4Xl9NhNME6dz3ZYuIStKF06NrZqosKhKH//vvvZfyHnD5YlQcmN8bjl59/tmNHj1pWVjsrLSnWRiWyeBjKFhm2fv2farzFQicqJkNIBui2Rz1cglH2Df9y7dkHNzo4BhJh5cVWXFSozAb3SmSNk4niBsEEz+6uZzzby6dXkBv1DrCv3ZbYnHsO2v1z+9jd05ZbXl6+nXxyd2XAydizwT/ynCc/k4qAPN3Bbr3hKWuX1d6WLl1qN998s5y5zt4Aa3bgYPO5xkGEf52fBBFkXoPKSACHf++yd2zFipXqvHzuuefq+RF4UkXC+cUxoVxG9tFvON6a+8yWhy7xuyfm+YZaZGVxhij9u7njZGs9/pjupHTDxRlA7QGhgD17dosrAH/ln6867LyuPyFIzRT6NNZeK8o/0/bt2WN7aLySe0j4VLgLbHQ0rPviy39bm8xM++fr15g1H2JWX2B25LngnEn2+INbbf+BXDljGM9/L6M87YKVN59N1zxPTW9pldVkomPtwJ5dcr7UdbO2xprGNlHQenL37upIeryg0Aaefrp9+/0Pll9YYtt2bLfoiEiRTjFwzBXGN7+QCleUnT5ogG3budPufMBluWfcf0QZUQJtgliyRQQ0xaWl1iGrneT1cnJytVHERkeqmysYfYhrTSLDbM6rHgZJmHIk6ELNmQlkou3eqeskCfriIpSu9ttlo99TdnrRd3AEmBtu877mws+tTWY7JSuoELbKamf1oSHKeosstmmjMus4enTkZE1LbrMI56lc+uVIjWJTDmUfsuapqerQiW06fCRXwUNYWIh6nrzwjg+2vYIS1+F5Co0xD2bTJ/4sQ/3KxzRTNJty3jdao29+foLjMPaMD2XnFq90GdCbJv5sTZs1s7z8fAUIecfzrWXLVuobUFxSZknJqZaaRrPNSEsG4lNSZsUlpRpXNrYhQ86QghpVFzLJVCJwEMmGAd+RwY+OkfPNtZG1xp56hRB+MiY8b3EdgH8kJASqTTWyUWzAntSrDBxwqEAJiKRMevNU2Tk2sKNHj2j90PEVJ505JQWRSNe3gCw9jmjPnj3k6O3cvdN27Noh2WCy54cPH9F3Amlgv2F+eclP+tcAUWIt+2w5illgeVu0zJANWPXraq2VXj176bqBElKJwHEfcsZQBcrbt26QbHNlv9fsgzVme9uZTVkxVg5J124n6fx8LwHDkh++cVy8pBQ7pUdvO3r0sKUkA8n7Q8EQ/Y6AQu0/sFdziv0Ru8RnsFGQq3Eyrr5mmm3evF7NDbHvcprrauzjFvSMOVHQui3h6gZeV2p6c+0ZVDnatsuyP//8Q/BKjrPOGmUrVrqKNPyX8867SIEb6wU7x7XExsVLxQ6pUBHWo2N0LawRnDi4ZBCR6dzulcSAyJL19I4G78XuI1MO54+566EUOCgeNuGTePz0DhrXIQRD4FT5AMIHCf51fnqonFeY8pUKxyWp0vd4x43r4ToI1Pjcmj/+cJ2NA/I90BbmDxKUyFbu2rPbXnvzDTnHWR07WJO4WNu5Z7eFkCSqKLeljwbNIG8OTK/XBPG95vxy33YiiJjW42KLDIuwmLh4yzl+1BaWuMqjV/Ee03m4xq15arq1Tf3cXnqpwl5+/XURi2+4PtjT5/W0p+rus+279yiZSpMvnML7PnO8h8vbj7GOHTpZzqFD9lqW6wnxTJM5VlBYpOtfdCuy6g1FSyvsmG8Jb4BaMOv7UR/5BsxDnieBPVU+/Cb2Ofa7T89xSolzDj2ia+U1oF5zr3jSnfd/gwjfMzMYJuW9OPzP4O9T906zjPQMyX9WlVdYUrMk69K5i6UkJitpg18GN4IEMLzHHTt3NcDeSBizz/sglutl3vD8PafGZ92Zm+zlzFXmiJfid36CQygw1/DHOPjdQRAdp6bBZ4AjU+xQHfhMHDjw+jvcSuZeoLjEpoNN5eBvzG/spgjP0dHycSVAoYbD7vvVE62u1poE1TTB8wNfl/Nx7VwTiXICT7L8VIW4VjL//CwImrnxXsEgua+4WKMRZQxVt1InYc/apHLA9xIwsq5JsnsYFvOB1xhfDtYRtpMxdaqiDg3Ed5IwZqf2anI8A2wx5/Z7Ap/jmWHfFeR4gnXQEFLQyNnTL1UBggfpm/fwwRff887tCX7EC7O/VmSOXB5NdNj4yK6pBKUgokrdRUkK1tfWCK8mHFhhkXB4PjBhc8EI8FC8UeEnB4PE4Zr7hIsAXF1Tr3IgvwNHIMPC4OBEINEpx+j4cYsiUKlz0nJUIthoyQAmJCdb+5NPs+8Wv2NxMU0sq22mfoIpZmMLj4i2EGT8QiMt50iepaa3tqxOXS0tvZX6YVRXFtuxIzn25ZdfCm/KNaamOEw734eTy/UTGDBJ2Viy2mXaKf36Wf7BbNu/b7/t2rFTeF9UE84+e5Twb/z/gefH636fvuczu2NuL7987eWZWxQ1MuFyj+YqMCHjS0XkSG6u7r1Vywxl6TEat8/rbU/f+afd8ZSvQ/qeBf+tTz/zlq1WXFwq/gfdxMGro4xEJAwu7sEnG/d1cM/+qolvW2nQHHDatGkOb5vgMPH/d02YaoMPXrx19ueMNnPr3Q5to0Pyfqk6sAiYE1SXgImFRYQLZhTflGoEREYnhcii94ofjL13PngdA8Mk9+REDCzKLK45jVP28twJ/z6CZTIINBfzGybO6f79jrB2yTi3EBvuJ6GPff3u57Zy5QphU4cPO0swNlS6yOYhjUo16rxzz7Ux548ROT4iKsJGXxjgt5Kj7drzL7SEuFjJ89LRNNRC5LDNfJr15gjp33wQJ7nCXr1PteHDz7aamnpb8sNPyrri0HXr2lkSy0t++F7qUmhLJ+FgH8+31PR0OyNYum+9csCys3OsrLhImTERIMOd0aLC8I8HnbFsXLV6du4SnQ8DxiG9+VinXIOhxVBWlpWryVB1ZYVFo3ZVWKBy9hNvOsL/fx+elM48bGa3XPaF1VRWiYDLunn2fb9DuXk6/dL/KKB9ZpEL4F57otYy2re3qro6bVqse+zN4dxDch7h6lChy2ybacuXLbU04CBlZXo+wuVXksXKdd1VqyuVzaUbddP4GKuoLNUan/U0MCsvBnCii+3/w83810uTzv5Cc9JVZ10J2geznyy91Pj7ou9OwJ1umrxGiZes9h3U2T73yFFLa56htZickmYZLVoJzkAnZpIzQJwGDBhoYSF1Dbr/wsFrg4JAjYpKiYICsvM4kAQYUpVSVixUNrmiksChqTZL5pqgUSoT1ysrh3Om0nTgFArmFKwn7EvzNNdhWVDG1atESmTsIba2ad3Ktm/f1oBXF18iKrJBjnDL339JAWZW2nM2O+92Ef1cwBIfBPeRDtaj5keQwBPkKOs+eF/TOEtvkS6ioVfk428V5a7iTBKJZ4qcbGpaisXFNrH8/KPao549dr9tRXgwaNlxW/zVcrK8HRg85Cz7fPGH1qfvIPFqDudmaz2LV1JfJwe/SWycbb7xRUuecakciZ49+2jDJpOHk7F48YeyvxMmTrbfVv9sz7Z93S5bc76qm+/WO9jVFdXn2TtbnAf2yEV3Wq/T+svesG7Wr1/jKpAhITb49DPl7CDJW1BwTPrwcMZwJE7q1l3QRrK9jBXPmj2yX//+klAWLCYsQs4iTgZ2E2gcjqPnMeLE8DfB0FJTdR6SeEBhWrdpo+APm6psY3S0rou/u2SCEyvxR+P/e5gF88MnAX0Vndd80OLPJ4J+UHXw+z7OlU/uMP88dI7rAcbDd7B/MvbMP87JvcMVSkpJtudfetG2bP3bevTuZYeOHbEjecfsk3+6/i3mKxC+4uCDCJ8I+9/cF9C6TpdZZGiE+JLHivKt2uqUEH371ad1yrGXX6+xGT70bHv95dtt795aW7DwHfvj9zVWXFBo6alpghKt+PlnCwOHXltnI0aMUHVi4vPX6xyPj7nPYmPibOTIUbbkxyWWe+SI/tHfZvT552lf/Ozzz23hLS7A2JO809p92sF6vXeKrX/HycsOu+UMBY0bprubuvrXK7VOsZFfjnGdum9cy/eFqBNydW213dzJKUD5nhgNiE2fRwke8iXpF1A2slN69tZ1/fPmF/WXCTMmaY3C7ygrLrHU5ObWPC1VEKfmqWmyJ6oC1FJlojlsvuuNEB4ubgO2mZ4/PmgkSGANeXEHvgMYJ8gN5i+BhOcyeTSB51Iwl/z89JlyfAPmn7fJBJJUCL0aGnNIkL/4eGdLCSCCecp3SyEMfwEOWsALY7178r9vxOk/S0CCDy3fNwiKvRPOeVmzEhg5dkx9Idpmtm0gmjMmBBRUiag8swZ8MpRqM43fTjm5u5Jv2G3WhVdS27hxo+wIY+MFDMSxatKkQY2Sscho6dAS2Ay+D19L0O2S0oZKj/Otj9lR+B6BShrPBT89LqGp+r4xd7kfnpNLKOGLl1nIPdeNHpC+AAAgAElEQVSMrudFlH0gtHJybupfnwUTzXo2GI4Ztz6sLq8xsfEyrvwkG6YOhcCIVB6vMqtFa7zG6gPiNYQvbyC4KW7Ccx+8AWICMCEUnYWG6uKVcckvtLqQMGub2U6GhEwK38HmxqQgiCCoICvEpCYzhnQVk6aEm66rtYjoJtahe1/76qP5aj7VtlUri5CcF6sGGEm4YEzl1XWWnNbSktNbW0p6S2uT2cEqykts2ZIvrb62UqQlmsWxETFOBEt0qeSamWBc/8GDB1TOOv30wTbioots76ZNtnzJT9ahfVagzmR2+eWX2QcffKAyFJknSm0QZrkPJgWQJ6/njZ4v0mtIiilAgu1fThmRRlOxyjIydlRUUIJCk3n6HKTEGjtvZs8+uE+qL5BqQ4wGgXFyQNq37yjJQAiYjPm0+xp1lG4AjZ5s54+83r764bFGDicWGa6Fd7r4Pj6LM+irIX7ukF0LAorYcFv48ps2cuTZlpaarmZ+dTW1Ku9TCQB+AYG8qrpSsCpKjgQ7dbUO8+eDCP7vI3ypThQXN2SzuA9VI6Kb6Jw4XBweMyi8eHi4NUtKtLyjRywxiUDUwZmogtCXA8UtFknzPq6ztGUfM7vS3cMbA/9p6c3T7bwxToXn0P59yk5CJsbwDxl8uoVERVrJ8eMWn+q5Q3FmyXEQiFRxeu25NyyMZrU1tZZ35KieO45jbFxTZZNR12rfoaONvXichU5MtQ8ufFPVL5o97tu903bu2GZ79uyyyKhwZSXpcEpGBEWj6ff1sm8/q7Dde/bZTf9wvJU3n3/C4atLShrkH6fe7nDvOmIf1I9X5jysTOpt97lsGcfc2fdobhMoAJ2hjF1cUKDrp5xPwsA1y6q12f9sLMpw4vS+ynDH5K8VCDvRohB79gPfT8EFETde8KOy84++5brMvjirxFp37WrrNm1WJaJPnz7C1S5fvtx+W71K5XQUQmgUt3zpsgb1OCQUUT7JO5ancUlJTdG8OnqErHmYNUuIs+qqchs4bLSNnUTV5P/fcdFQ14jvk58u1QkmnfNFAyyIeUkChWoKcCWqBTjJXbp2k754YVGxtWmbZeERUcqEN4mNt8NHj0rNB3gp/An6yNRUlLhSdUJCg/44djcyPLJhYyB7WVRYpM3PZX1duRkj3ywxQUGEbzbHdbpqlsu0kTzA5voEjsf1kmmjH0RoCNBV1xNi699/y2ax9lBeckFUmB0/lqcgt0ULJ6/MGsOhvfPUYB4FOY1bd14VCB1EC8vPpgje21UkEDaoUjUCG8uaRNWIhmuQ6NNSmyswrKyolONLqZ2mdJ06dXDP9vZKC7n/uJWUFtpTlwYOJMU9gohLzEad9531f/C7hmSEh+KgdoQd9VwAXuceklOa2/btW23hvZ+p/+a0k6+Qg4aDQ7aPCjmNEdlsl+V/Z/3ZMn82+zfaEhSVAyf18qrR9m6Z66z+8WXz7e+/NqtqBmxYuv/JyXbk2FEpo6SmNrevv/5KNojzEhweP5ZvWe3ayz4LehwF5ChSYwfxlkprevMMBT9cG3wKxh8Izal9+qo6BBQXJ4Lr90kbt2/UKjGG/fHqiapk0REYyGZhof7GeHjeQmNYqcQDgoSOD84EgwxI45zD7+lcO+fjkMxoSYnmCMENvzOmnlTLtfB9LnBdrZ80VwOKBzQHLgQBBA4PyjLbdu6wTX9tsYqaavvjz3XWvlNHe2dEoOPqlKvddsXh8wWN82U+5xZsZ9POHWex0TEKUOKSmtqBnGyhGl57nvnskmT9zuhm3U86xdJTW9iuXX/bmHPPs19WrLTUpGSrraoWf/KvrdsMxD4N5HDA8DmQfh3Qv79t2rhZSZ6uXbvp2eOsbdy8WTBOyOTIu37w4Yea614Gl4o9CIYXr3dw5L5Xn6qxAyJDYPZKDydRfeWqyxX08myZQ0DC6DlRa/U2sdkENz/9OHwejIsfj2AMZnW+X1LxTZOSbd2GDbbogYU2ftYk+/CJAN4UACfmvT/PjuYdtQ7t2ivQp0M6qnb4ZwcPZGteai9t3lwStShMjRg1Sg48yYrGWXTmFvswhGEgXKxJ7sErqTHXuF8CBwIP+CG+VwTrxcOafFWD96OWiZIm9ox1gNNPIpT3U1Flrkq5rsyRr5n7VHDB/XMfwOWAaEGs132hDggUPlBzEpwPvmjgu4pkTWImIsL1qap3yXHex/zH70DlCD+Ra8LGoc5E9UHfHfxjvXJ/o4aPEFrBryNBuGtrde1cBwfrwgc+gqzGxDgV1dBQQZRIDPI744JviUpcG7ppBzaA/iGSgC4paeBuaQ1HhFsVfFQqyVVVCgxJJXAO1q1goNMnDq3HOJHJQEnEYabK7OkFThrNOYXOoDw4/VuLi0+weze4icrxyvDZynoxUKHEY2C3aAxX7SoTNApi8CjH+IyTK2WXNxgJL9vpWfosBl9uRR0pBJnUJLpcH9EmovdVVgjGQImfMi+OOJ0Y2fRQXyGIIFuGqlJ9WLi16XCSrVzylbVMb24tmqc55zICMleYFRWVWmh4tO0/dNTOGnmu7c0+bE3imllGq7ZWWV5ix4/stYQ4h9eDvc6kVoamaYKCGl9OY1LzUCBZsdDJ1OGMpiUm2vq1a7UxgttmE2ZxTJ48WQ7g119/rSBIxLJI11GR3/kOkeFCQpVt5TXuORLyuZRCkGx0ahZA0sjkAeG5dia69f93h9xnH9hrZaVE5ciIIk14SGXvI0eOyYg99KyX3XTEMn/cPX2XPfmi78AL/MNzLPz7sDqUgnEg+QksBXhTF7Pm4WaHc+2Ky6fZXXfdY7U19bZ58192+ulDleGGW4EMIdAiSeVWV1pdPSRqxpFSOQTCMOlp+82rcZaBzcURoss0z3gWGCvmmIXSABGuB42raiw6FqfZBVeHDmYrAKVyEBUdqXF2eunH7dTTnO6/2Vazlk4S5vCaQ2oadWDfXsE33n//fbvm6qutU8cO0s7GyPAdZMINlbCjR5z0YBMgVF4m1gd2WF/H9Jv1j11aOzQrzM8vlPNYgQZ8QoL+X5BfYqEh0db95B6WlJRgsU2ibemP34tk36oVxOQdVlpWKkgWOM/8wkLbn51jF429xPbs2wcpSQ0jMQ6Mm+uRgfRksk2/10m+6SCIYJk3TsQHm8QTs+6W4SSILSootLLiYpv33jv62Ev/uFPVHgQFWB/PLWrMxDtx+gdu2qBnwXupYNBBOiwkVPdOlemZjx1R5uYxPygz/8zH5+v3Fx7aY+179bY//96q62/bpo0NGjhImt84IEAEwLVybTt37FSWcsz554voCrxj67ZtlpyapipheRlQwGMWGRFi0VHhVlqcb/1OH2H/h6+3AO+6bN//z/XYxnp0M7obBAlBHwsFVLC7C0V9RMUu7EDMx8YWFUExEFABA0G6e2MwWI91/Y/Xdb/vbY/f5/f/HIdufPaJd9z3led1nmdOO6Srzv7GOizABEns/rPQERZceOKnCotqoncXueP55+PsCZ/Zupz/09T/87cHb91m1NAtW7dTWUWVUBpmoBhND5xzVXWtOnZKV/uOnS2ZRouGKntRcYl1IZiHIGAsKzxqyQNJBE4D50NHg8oz9ob5AFh4cEhWzQsLd7jdKm5mndH1YpOwK1xDDD8OxzOJkETQZfL4fJy7aRQUFhosVLYf3fcCkeG6U7HHyZFwGjY26C4x78UeJOghcCBbjIiNVhRU3TExKjlWGjADITgHTW+Kwdbc/A4zdXVWXAGCw3Mw4RzJc2QVFEFQxiUoZm9lHzpsPoYEAoha2utu32Zduk5vLAoiIz+2daFLIngMmbnQjsEHx9gPEiRfNR86bKTy83LUp98gLfjqM83LcB2Fq3teYAEz+9/NTyTog8IFDcEpvABom2VKpw/I165dm7RtW4muuuRN5ecc1XfRy/XRhZ9o/ifzrKqN6qsNWqal2XXiJ/jo3QGuneDRikN14QZjdLMo+RaU+ZkSFGnx18w9UCxhf/tzcdXJUFtr/M75Elj6LgBrgX9j+zh3Y1MM4BWsaQ9V4nfOFf/N2iH499VeD3PyWHRfqPE22gcpjbsV+H6OkTXCZ3ENvGaFRyZ4eB3HyhwivhVYBYPVHC/wD/D9BEzANgnycwrypfBQ7b45we7Xm4uudHvSJxGN3ZqfA/hn49H/O/j7w3fdqtKqMh08nGV+9s1XHYMdA/t33zfH5nIOH8pUWFi1BvTtp907dloCsX/PXguo+w0YqL+3bNGAwUMsTsrMyNQuFIrj43X4ULZOPvkUu3cffPihpp1/nrZs22Y6Ps1btjBK7m++/VbTpk0zVkfWHDMR7D/op1kfPrA8/fTTLRaZln++acXOaDbdMTRFR9m6Qhdh+S8/GzTno3OCJKBREnFZ+hV6u42jpxr4RR8jb+jepYv2Z2bq5Udc92XY5FNtRvbLZ/0FlS67+zJ17dzV1lZUeKQLQmPjzFZhX7IPM+taYAQiHCMJrlc6t65CXJyJ1HFu5rODLgSwbyCUnCOFI5/k+hlI1iJwHiDWJM7Q2fIfcaOH2/mEAnguxWXsFd0NOrLMl7D2Cc4PMxcRqKr7WTPeCwUs65KKP+uU5I9uGHAn1if7xQ9fE2vQ8cc+c4w2fBzAAym8+U4M65iCKR1Bo70uKTE7S2LkmLOceLBnGSWx7pbexaBhJFd+9sG6Cgx2BzBArpt1YugkBqgeOi3EmRSo6Uazl7jOdBRc4a2tKsrc0DdrFQiaFVCio+vhUBUQckSEqS6Mzky5dfl5PwkMtghK+JBZ155Zh1HyWFgXtLlg47HXPKTJJRH33vydVQmB/1TTfaip1R0vOvq9J66/xapdVMjhdCdgqKost59RYY4Wi24obRGCPDZIdBNPgVVmC8slB1W2qYwCrhZ8Woyi46iiRVqVn4VlQh5MtdfU2gwCXPHgu+Aqhk8XDl7gTDC4EKTW8r21tYJVpGP7dkpJSlJONu1T8J1SRuYhjRk3QXsOZGn8v07T19/+oL4DBqldh85W7c06sF0J8Q5vCmyKBUEAysJCgA6WmwsuuMA6CbAgOCGibMPFFxcWWRDXvZtbjNCyEqgwKNOhPUFClDklHDQbAGPMtfEGnZ8cp3VbjKu9ym44nRgM9g2PuaEZHi/cud9mOGiL3fAwqtL//Xhixlbd+SxK0tKj07fZIPZjbzgFTdl0maexbMxIk6PpV27SC/+5ttGHEQw3xotjjXzS4plnEqXmQSku25WAvv12hXUgVBemHdt3av26jVZtHTZsuNEYksmXV6DN0FS1VRWWGBLg0N5nrdmgUzCYx+8ePuI5zL1uBM4WgwTkjgCHa0w1JjaeHDrODL2pzqal2Zpa/N23Oumkk8wgU/04e6rDvFeUxRpUg0oYThRoWf+BA7R182bddddduvaaa8xQs6lY3xg7n6XnHs1Rr0F7g2vGdYjTZZfN0NtvO5YP93hEbz1bYcw2JDrJyammV8LwNIHvlIuP18N3vmmJxPnnIViXYPC6LVs2KSE+Trt377Su1LGSIrs2g4cMtkEpuoVt27c3B9unT18dzcrWX3/+ZVzqRs8YFWn/XTj9NqlinjuUBKePwOPBG280x8N+xAHQ4WKYl+4iw6UkES9+6pRgX7nzbhv25zgwnve+0DlIIL2HanS6wa83nPMDzAzOcIEnrXYzHwSNBNH5BUV64/vTNX3Kcg09frR2HDysVh072RAigji9evW2DqgZZLlgEOf1x++/G3XicSOG66/Vq61iCUSTuRRuzNGjhw2yEhZaq4jwEJUeK9RJp52jJYs+VFREuCU4piJMgB4abu8/nH1EoVHRqqiqspa1r8a+v8jBsM45ab45gPe/Pu3/nOgT92QZVe248ScZhfQvv/xq3aX0rl3teQL/5i1aWkeXYWqCauYjWKvAB0mumVFJinMCYNxjjyV2BZcqG9akEMLfeZB02FAug9V0GeKbmu2gs+epEbFf2HuOm8SP5xvDBbiuVAJx0nQZevfqoYOZGdq5Y4dVvNh3zMxgi4EKYM9xVsARaYcTiHpoAZWshJREq6wDYWKPcjPcYGSIVdD5id8hYOb8sP9N44DQhdiA7IaN6+2cWMscG0kjnQOOh+Qm3MQiSzRunkvSvz/7oPmaj5b9KPkqa7p0yW0T7TiBwLlr5YJqvsfjhbk2qGQDs4Q165OP3qu/N4mJCXZuR49ACVynha1+ld7cJA0L7Jw3kTT1Dh7WzJkU1+5U714DtHjhl0rv4iqqu3fvMBvNeiIBoCMBw4oxv0BxGuUob7FPaAmkBoPT3COCDzogdKi5/lB3Amuji0kXh+vEHvdFONYIxCEkZQQ/wDKg1qQYxz0gSCIo54LhkwiesKfcY66PKx64GRAPeSCI9WvIVzc9fMPPTLAeudd+gBRfxXER/BG0bd+x3e4l94NA0YZNKyoc0iDQN+G1BNtkQceKjtkxtG3XxjFCVVTYvQiLCDOBOeYhso4c1psXOea8XUE3PHdm0AH3UCa/SxuPQPGcr4vlBnMRUc4X3jPjemUdybICKz7lQGaG6UT17t3fBtwXffuVieCddvLJpg0x9krXkZw15Qrr9LVr30F9BgwWVO9UsSlCjhg+zOCvVOnZO3SdCfiATl37i2NLvCrhYkv+eFxx5dUGfeZ6PdL/sfrB50u+vMgo0bmPdJegSX+pwHUoplWebdeUR2s0AiIibF0BWztlS6AdFcxEjMw+XqztbwY5yN34ZaPVt3dvPdfFfZbvqFmC7B8B2ODi9Zdo8IBBth5C6kJcbBISakPjdIHpNPTvP0CnnXa6rTV0wVhfXbt0tcIbdoJkknvuuw2sGeY7CKQJ2tEtcMXZSHsvsSkPoFHvvP2O2eyxY8ea5hKFWp+wOmhQqBOXA6pz9KjtKxJY1i3da76TPUXcxfUluXfQPSmuaZzZJxIM4gL2H+dgAX9A4mJwnhDAxSFG0uJsL93CqPo9yCxrcVGRrX1QPiBlLI4NtCM8pInzJtBnoBrYE8/37tnLrinHwJonmSBRIRni+rGXOD/shnWSAxgWx0DsRJcX8bj4BCeDwGcCC+aYgVilpaYZMZGnrIUMiGvB9bZ5OZKvilIdKys1pkXi7JwjRy0O5rPSmjVTyP03Ta3j4jIsi1MDw0arlA957TMGIHk4vN0tl61SYmKyDYLV1YWY0b9+phu8lpbY/19+DN7/psbfTqUcetiSXCdKh2ZDSHioiefUyCk02nCWUcWhP0H7B/E2uifhChUKpjVKa5Gmiion/sEJs7iQkXfQqESrIPv2K8adG81CYpgPfvmiogLDGtdWV9oFJKOKaRJnlXjoW0PDIjVsxCijov39zzVq3yldzVu11sgTxmvrpo2qqsKoltsiw1ES9JPAMNTXonkzFRcWqlXL5gY3+fPPP2yomk173bXX6Icflyglrbk5ie+/W6zco9mKAGpVVKAO7drZdaoOhllqgOwQJ5shR6DEie+UFzlFa4SrLrzbMTrNuXut0fDOeLIhWZh7/1GFMNmlWl1/v4cU8er/25VoGB7l7xP06J1P6O91G3T+BRdaEHfFzVQFEnXjZfOVGB+nR16gE+EThwYRwobSte8Ve3G7aikscK41zjA/P+c13XjjzQpThGF9iwtLDKLAYjZnzrWA2SUClh4Eq4rcsDzyI424n9kAHn7hW4Rcb9uYkjlYNnFFVbWTo49xrD/+kZXhBF/oAuHEHnroIXOkGBg228iRI63yyZ6oqanUDz8t0p69O83wIIiHg2bAvqS4xAbKBg0crMFDpU8+2GPqo23bttdfq/9Sq5atlNq8mUqrK4129OOPPtAnH73dqK++RO88e9QlEXUhSkxK0Z79GUpKSdORnFy7D1Qc27ZubUaaJJb2OhUABrgnTZqkffv22rk0g5GkrMSGjoEdcf4kYT279VBdVZ0qyiqs7U/AAr/2pTMdfIkk4vkntmvLtq16/VtXYXr2tvs0Y+5Deu6G+ywRA1/O9ebz6DiQrEdFRBgO9teff1bb1q10x0MOfvTfj/+dSNw07SdLIliqoXJG3gmI1Viy+Nx8l8RNP3u5XviceRK3jubOXq4mcU1VXSt17d5De/buMyeNE2A2JCszQ7t2bFdqSpI2bVxvcEqM6BHYaKKjTQW8sDBXMdGIV7qA9aTTztb8eS8rKiLSEsCqCgc5YFiZe2IUmaE4CYI02JCaGDyICtKx0lKrpLFXP158pi49a6lBkw5nH1V6elclpwAxi1B6l+72PNcQJiaqN/DyEySa2mloqBl47KlzUK41jVNwldzqekw6zxHg8fCwEd5LAIlzxcliJ3FGnl6TAWgcp8eaewpAfno4iucYZw95ljzDFFdCkxxqFKqQDeBMCXyoYjF07boijm6UAIl9TAfWdSkq1LxFc4VEoIUAPAt1YadOS9CLbQe6BTWtg5U6yBcdVa4B/+az6ajwPAkPtpfEBXgTVoE1mZNzxGYisPP5BXl6L9YNlNojyI0vmnuKzZThyAl2uBY4ZqBTBOEUbhAXJdDFMSN2yBxfaekxG3RnjUEggL3+zx1BIQCOBJIIHpf0lt4NSBeaD5eypeHDpccf/U6rVi61RC4yKtqunROjqzLROJwywR7rnn3MevPUt776Cm7esyL52a+G4WWnmk7wZLMsx47ZOXI/XfUzQkWFJVaosRmIggINHzHCquFQP3JPeF3n9HRbY8yB8P3YRXyPMQGGu3jAdw04dvwta8fmqyIjbS3zORyfp8r1arooIAMNgXqVewqUY/2G9SZGyXFTfT1+9PGuO1NXZ/oIUF/i58eOHqPmSWk6mn3EijgMx3MtCYiBaOzavVPbtm/T3xvW6UDmAZUudgMQJBG5v6c2DA/7APi/Ub4NLOgBnGlM5wHGNvbB+3Prl9DMOx+34A9tpV27Mi0BJJibNvUCVdbmGwXy1k17bZ7lYOFkKaKzzhi5UF9/nazBA/coPj5JN1x3hW45aZC6TL7W1j6dARL0nj27qHfvLnb/SysqNfv3tlL+7vrjemxSG/Xo00/vv/e+vshNdscUEyddeL9GvTpRKYkp2r1jlwWdbs40SueeN81sBoH4oYPZBoejQ8i1b9ehnfYc2GuV6W/2BcyCkXHShNukn59Rx+wvzQ6yFnY1Gy9Fx0k9x0tnjJL+/aC0J4glPOq5m9T99je0jZx/1SKlPXeZkhKTjI775FNPNlvQPK25FXOxFXRueA5/a/bWChIRZjuapabVz16xhgm8iXGiYpoY2Y8fwEZgF4aqV155xYmuhYUZWyZ+24awyx0roi9mALUlvsR2YXd5MEuFgnQeLHMFDpqDjsaefXt1zTVX2x7FDjIbWV5Srv79HIwdm8k693NF2Cf2i9+PNqwdzG5abBsw1hHj+C6K79pZslNVZXuGe8NnW3cjsPHYcO4p+5CE1FieAiE8bKgl6dYFrrDhfJvrKCkx6DtFQJJzm/8IJBM4b89uhc/1x0Fc67uydCF8LM3eLikv066M/TpwMNO6SHZdg2F2ElLrRPz7yol1rioRaZUvDLsLyiP06RIHabr4jI9chbusXElJKerG0HGzFrYZplx+YrDZSCIcQ9C8l0j7cRJViomMVni1LGA4VnZMdSG1ahIXI6j/qmurDQ/qLg4ZXLklEWEhEQoPjVBleZUF7qnNkg3iwo11Q9NOhZWbzA3j5HBqLEbaYAQOVC1wqtmHs5SZuVdnXXS1Vnz3pVW+83PheS5Rcgr0ai1UUFRiInMIy0DXVRcSpvRu3YzrmAXMYArteKrWB/bts6ocYl95OUc1dvRoRUdFmOGJaRKl1X/8bu32wYMHWcB16HC2juQXqUlsrEYOH6bfVv6qqPBQbd24Qb26d7PhWtohXG+j1w2LtK4LMCyw3Nz04iNHbbFc+mDPBudo19qX2fzT4Zr74CHVqUY33t8Ym95YcM6/lgqNe37uY9mqDQnVTXcBB/DTZi4pmDrxdTVLTlBSQrweftEFdw0dC373jFL8znsaK2T7zgZ/o/TTkHzs2L5NXc/vrvKfK2zxI85HklRdQbYcJnAutcy2sAGgRISHOhAzNPYAqp0BNaOnqmTRG0dzSIgZKYbcqSDxvpimkSopqrCNyrrxmx/nR9cI+Atqn2wgGKhw9uyD8RcFEK/Adt545TQ3PBsarpdfIsn2iVULPXDfIj3w0CwdPJBjgSjVf9ZRt56BsbZrxXXwSZ0L2l99GBXXGnXp1sMC5NPuvEGPXHiTYekxUJ06trXOSWJSsn744UcLRk6YMN6MGgUAAh/gcsWF+Yb/5Bq2btXSqsV11bWKDGG4sonxPxeVHDNcbCkUcnFxVmGIiI62Yb6n3g7IwhvdtnOHnGr0xEXHim0t5ufl2uwTwSUdPeAkzK0AUXpibuMB5UZLNfj1tit+U21VtWqralRHBb2O2xxiFKo8UJo1w0YlRHV6eYGHCLk1ueCdbTqal6+8wmMaO36CNm/driwgTa3Ye9Fq3aqF/vhtpQpJFvJz1cc0JX5XaSAqVltbbYHmZ4td16B79xSlpyerVZM51k0iU4VOk6AS2F9FeaUNf5N8UZnCBhDwUNUn4AE+xr1450vHznTRlOXWpY2KamJBKMPSQLNGHDfaoCY4AGaPHGNSeb3AkTGFBMOAHkvunZFVliodk4ivEPkk2vZB8B9/9x05gysF7W0PEWVdYyMdRKbGAjScF07GnFTw+R67y2t4D0PSdG0ISqgi/r12rQWpQEtMCCw/376LJIU9hA0mKGZ/sgc7p3dSfmGewSqMvjYg8HADgOgB1Kkg31GSUjXHDlJpx4Ea13k434+SdpUdKwGkC+yhKj1qiSHwvLimdLIovpTo8fvn6JJrJrukz1jscMLV1rViX84uesutyDcZXpBuunyOBTlAO4F1YofsnljiCIVqstF6UxomUZ9b/ol7/wcoc93ifr8ksG0kElc4SN9FJROt+AF8AagCgYwxQSVR7au1bhH3EhvE/ncD42hjOHE3Xwal2oUAACAASURBVN1nTXhoBPfNK3/7JItr7llusG3cNw9fQsiMIBYYGRVfT1c5ctQo9erdx4L23Tt3OArSGhjOiuy9nLNLIiIVFhJm3X8/e8Za4Tt5r08ifNLiyS5YD1R/CbiraquV2ozh7wSDkjBsTyUeaE3LVi1tYLx7jx6mkcGaAqqzbPlyu98njT9Rfbr10tZNW+waDBw4wOiZobkuPlao/IJ8HT5yWLX3OZKI2ZrpbMnvQavBMxAFDdd6d+Wb7d4UBzZvQteh6te/j6EY3n/XEWLcc9daRUfH6LP536i0tFK9evXUzl27tHffXk2/9RqjKF+3dosGDRikQ4fitH49QnRU1mN04okQPiw3X7+6WzvFfr1E7dt3sAIVBR+q0oMG9daZk0/Www8/p6NH8pTQ6Ti169hO6zduUnJlpsZNOFFLfvzR7gMB+NJlSzVk+FArvu3bs8+CdgqndA7p5ICBn3DSCdrw90abuaDqDxQHwT6jpU10jEfcq9Suo7T6+/dUEu+Kk5OGdXS6CyEyO7Vg1QG3vpPSpfxdGjsAOvEGxqjlW514qs57RPpglnrHO6X0g5kH9cJLz2v4iOEGZeffdIuBHDFPSGwIoyasP6xvjpvKOnOstu4iIxUdE2OiurVhIc72wrB4rERr16zRL7/8YpVx9goQt0EDB9q8qmnMMDtpLGpBdw5Wy9JSE1HzAT/rG8IGoOWI6dKlJ148mHVQ/fr1NWIFbDUsVOkdOtu15/N4n4eFsg9Ifjhe37UzkoRGmg3sYeBF9VDsgJzA22ViXyMyCJidLCkI5jK4HiTfdAn87INRsBuEFYiSi51IHOjO8hznSfea2IcZDs4Xn8VxESf4bo9P+D3JDDbdJw/85PXYGggKDhzOMrYwP+hODEU+0KFjR7snITMuPaWOC0GFCOpBfj7z9n8PO54x+hV9/ctFtlYeuHWb2rZprzZt2tlrN29GnjveDv7GWQ43/PwDn9fzZacxy5DlFP6oXGGPoqMjTYAJx8SJESAi+FZaQkWNKluoQkPCDc7EhcFB0NXwjE7+hKmaeeVPn+WRUPjhZ34/dCjTOgljTpmsdSt+tMr3hg2blJrSTL1699OBjIM23JiVDQa42MTxso/matSYMerYubO6du+u0vJSNYmN0ZZNm021GprZlSt+VZf0Trrhllt05MB+GypMaNFM61eu0PZt26xDQstn3foNiolP1KTJU5SWmqx333rTFHgTm8apWUqydTKAx+AoiZFJHJhZuOAOdw8+evY7JUZHGm6OilhdaKiuedgpb/+vJCL4QzDcTFBP4No40G94RX1ftFFw75IIyjKeWYnXezoLz7rEc74U0RhUynM+eWmg7FRsYKFLjunuWfepWWpz3fL+nXYgdX/UqqaqxikK1NbZWrBozsTl6rBkbjjJdAAapOV925xNyIXzuEJa7UAxaIP279dPETGuaqswdwxlhcVq0q2pijbl1bfTUc/ksWHdOjMkGHicIA537PkTdMM5F2nuS24G4L/FxwDZ7tM996zSo49OCf7eX2++9p5RL/626jclp6ap98ABGjG0myZNvlBVZaX65rsgiKHqP+t5hYeEWEW2W49eCg2P1Oo16wwXDwyGDX3w4H7D9EMugHhRt+49jJLxl19/tXPo1rWrdb+iIsJUkJenvJwjSklGbC1MJUXFatoEFgrkKiqUW5CvIpTj09I08zHPBhbQ+iYEAPJEafrpl6onkInD2TaAD7wG50mCXEgSZiI7KG8307/v97M0nv628Rr737/POO9nd7+pCtfU2vGBEbfKOIkfYJKQEL28wAXos2/Psi5E63btVRcaobQWrfT7n39p3YYNZixhyIK16mDGPuVkH1KzVFRj2+iDD+aZAYZtqmlcjKkWH8rK1De/XqDU1BilpjbRsK5vu85WFcPGdYqNaaq4GNdhIBAyfv3iYnOsVF4ofmA8Q6mql5erR69eBvNs2YrqfLXate9ocCX2MTalS9fuioVXPeg4+iuCM7KA37RBQq0jy/32yTHOgmAcnQkSVxtis2q9w67algkqXzYcGAyxsiZwDp5ik4okdpbAn2ou15j1jSPzHT3vuLyD5L1ugDFexUX5lkxQrUPoC6cFphgnRwUM5iuuE37EJzXsS5KI5JQkV0EKdIdIGnzgSWJLMJ2VdcjWP4kCVXe6A56RxalFQ/hRYBBWfAZQpty8HOXlQWoBKxWzb+WWND/3+Gv2XVfdNC0QRwWWFmUaRjYjUieb35irT3Wzzg1EmJo7HQL0NhIS7D7bTEkt+hFuEJnghfkzZtNernBJxNV1p5tfe7V8YYPAPXl4wLZ9SekkvbvDFXpuGnFpPYOKUUVWo3AbZUmdD3ZIKozJJYBu+nsLaYPp2gQdK1+99YE8wbWn+vQc8nwniZiJnPUdoFUrf7OkEdvGd3L/8KemWB4SarThFCnKTNncBRwGpeVi1Ln5GQIPP/fnv9v47Js0qcdw872sE+ywJRtRkQqPijDFdhKNjMxMS0YJ6NiTBL8kUXQKORaKgARy3HPgoWNHj1VqfLLW/rVW69b9baQjkEiguMwsW2U1ArGHVDMrWot0utavCMg8fPLgRea8u/Ku0P/b19ca+GP0/MgHDMb68kvj7d6RRFA0nX7rao0dm6Jly96xrtzxY0aqW/eOOph5RH1699H33y3RL7/+rDMmnmr36oQTJujzz79Ut66djQyAc3zwoYd1+ukT7VwQcZ0+/SbNn/+pzUAd2N9C7757r6ZMGa/Va7dq3OghuuHG6/XVggW23wcOGKgv5n+h1m1aW8ectXnqKadozotzrFhCgP7dd9/pmmuvcTOA0dGa+9JcG2QmwUfV+oYbbtDb77xtSsWnnnqq3nzjTTVNbKpjccBQpbrMdTqQccDgbqyV5KRkjTrxSq3f6gZK6grWaf+BTO3Zd0idOrQ0IdBR512p9Zu2KbFov+6dda+GDxuuy6+4XHNfmaO1f/9twrpU8vHgHo5JvENCT+fLD9fTGYNJDE0J1hDwL5LFVu3b6uChLNeZrKrWB/Pm2exb7169rXsweNAgK1xQJDERuSZuKJ9rALqGa0+siMiat58kA9BHQ5+9desWG5o38eOA3pz1RWI9eNBgtW3ZxjrUrHMrkASaFOw5YgQe2A1sFbN5DfvW2XU/j+gHtn2X2ess8H6bSaustM+jiIb982xQhqoBfcEgN0UjkoogkXDneMzsr08sgJCRTFGgZ3/i/9h7vgPN777LzXfbPEugIO9hs55AIjProArLSrRrz26XoAY6G9gGP8MVcscVp9fhZMAbuwHUGs39yPOe/9/g8+4bNqiuNkTt23fUwIGD7D0HDqC8jKroMasGYYRIuOz3kFC1bNHGjKMbviy0yj0zC7TIGdTghprBYjilrNzYacDBUwWheuMYIiLNUPpKnXd+XATaWKtXQ5/onCLZOi1enouOhhElRh17DlLmjnWKiojSnj371K//QMPmHzmaq8oagtcIlVdWG4VtwbESqyRCsxafmGDVEeAtDHNiXBneXrTwa7Vs0VzjJoxXSX6eYqKjLJvNythveGyCOlhk1qz9W2dMOduO+5tFCxUVHmYMUcBsqsrL7Bow5G3BQwCCpLV52d2eqjVH3726wdrtRcY/LF3z8H93CxxbBMG8B3oCIwHO5Krkc+/aqRseh7Gp8YPXNuZ08783hir5krSfSOPfPrnwr+d7/Xso7/hJRp94TJBi3WtPGztKUZFN9MWXP+qBe2fqjImT1KlTuq0nXzmwSkJYqKrLHW80VUawwo7KqLZh+NNXWqtchdLTCPJzx44d5ijf/7iXZs92Yms+ifBSFof+yLANxkb1VWE2JveBap4fZEtIjNPRvCydflqgfGof5spYl1xyhW1mhsZmzuS8SaAS9eYbb2jXjp1i6LGgqEhtOnbUjPvvbrj4hQ3zJM/c87hiUU2vrFJiMiJJ1Sorr9L6jZs1ddr55hi2bt2sn35aon4DBmj48BHKPnLUOOK5PvPmzdPEiRPVrm1r5efm6PdVK3XkcJaDNEVGmoJqTUWNMRXdMjut/hhef7pGV9/e3v791GM71LxFC9vHs95+yp778dX5VrWgnXuU1ntEhAXTBzMybJAcdiaw4XQiFv30qP59/buqqiizuQKCopfmDdOMS5jDAJhWo+feGvZfq++Oi1YapIn7zkAzcz8esuY7Ebzh1YUn64Hrt6uw2HVMTjrFKcmvXrtOP69YpRWrfjM87IAB/XUwc78iw0NUXnJMXTp30O6dO7V500brapFQ0cJ+/i1sVuMHa9eVIy85Y7FVwpMSYN5JsMAWO2LCViLRKzbxs9i4GFuTaIvAajfiuOM0YNBgxccnKzMzy6ha4xNQJi7V3n0kgPH1VKp8j29j8zuVJE8p6Nk+eM66a9gzHGedm//xsCFfafZVL6u4B61wP4vAmuZ7LBEJgk/PKe6rUNgkLzTnq8t+5sN3IoBHlJUW2/UjuTmQkWHXBIeP48R5ecfDMZA4mDMDEpOQYPTJQI4I9ik6eepQ7jfHAf1jfl5ATRvu5pSYiaAz7ocX6ZK586mwCia2mE4EQ92oYQNxgq0Hn8MQOT9JKAyuVV2lgvxcxbw2VM/rFtVkBnYrCB6fmv9vS64s8YIdqrLKoDQEtKYmHRFuHSk+CzIPvotklIHzgtxc24PP5n6ki2onqLyqSp/1+tnW0vU559uagWXnoz2LdNuYq21fYOMJRrifdGII5rkGnF9x0bFAqwk4iZsrwf6RxHBOvMczyPAd/J014ZkMjZ8+EA30nYyWLVtbALx92w7zQbA5QQxCgsF6ptvq328Uu8FALIkLyQWBThgU2YFwpKf+9Z1gEmNgYQQ/nrWGAI9ijOkBxDRRAvckLMSCxfUbNmjzls0WsHn2IL4fv0oFlSSCYyJYY18PHTxU7Vu3U2F+gebP/9zuS6vWrayzlZSSqKzDWVq9ZrWWznbia/VJhIcv/RNR+b8Gqn3CETBxvzjuIUsi6F5RVIiJjlVqajPdPWuLTj+9RgsXOqat0WNGadu2rRab3H/fQ7ryyqu0YsWvmjx5onXdgNi88848dUnvaDM/JEw//PiTTjppvH78o0hjjx+sZYte0aBB/S1w79e3n5YsWab+o87V+s27NXF0C329YKH69e9ncDqC/nnvz1OzFs1c4bakRDt37NRTTz2l5194Xh06dtDKX1fq9jtu18JFC9WxQ0et+HWFaTARAKKrQbd94KCBtsaPH3W8zRQwg8j6supzfpGefe5ZPfrYI5a4vPEfdyHPOP9W+0kS8cBj/9GzT82w4sfHH31iycA5U1HKrtX999+vUSNHaeq0qQarQkBv4sTTLZHg9RQxjJ0zNNSCe3wJ95x1zPxLj+49DAUAMQ1JBAFwXGK8/lq71o6Hc4bZkqD7hHEnaOuWLbambQ4oIcF0g4ghvIhdcVGxjh7NMZ/u5x3Ys+wpYHaIRRKLojVCJ8eGkMvLVBzMY/bq2Uv9evVV5oFMO0ZsBZ/PsbCHWMfYTO43cy0kER4i6mFN2HNLXsJAWDQkAI2TCN9R8IPSJABevM4nDkaGQQLD8HbQwfDvs+Qj0Mfgb15d3joezPMFzJae+Ym96v/z8FgPT/SClDb/kJer2tAQHco+bLaHBI/OofmmsFCLzQ3O5GnjaKdivKhsPPHGcTrvX58abiwsvM7ablRKgBwdyc5Rx46ddckll2rI0GG2kBkaRqgLI4/gDxUsqkZwoXfp1suSAWAPsNsU5ecZV37T2BjTkmCGwlhFIsJVXlll0AmSCZIKtB+oVHsn6SsyPuBjYZM0cDMd5tYpgcLRT8WDwCEv/4gmnX+5tv71izl2Ko0REVHasWO3RowYpYysQyqvqFJcQqIGDR1mQ+OHj+aoZ6/eat22jVXD9wSDYCjGRjRpos1/r7VWudEfEgjExWrx4m9MgI7Jdc6JBZyYnKz0bt31+x9/qqK0xASv9uzcoSZRkRo3ZrS2bd1iwZSvLBqOr0666N8NitMfPbHMgswKG5wJ09UPuOExBx8icCVh8KUUWuw8XGD/xsMHjMt5+pMBVak923iq7L9LNNOvWa0XXjsl+Ixo/fRdpFq2aKae/b2lJYnw3Yd/EEv/F7WPn5GAN86dy1WX3ao33m7AKy/68jO1bk31INkoZ1l/5lCaNjV4TAQUf8wLhNQZFtmy7yCY8i0+P8hkLBUBhtrjvzt36WoVtu69gwQqLFFVJWWWcPjNb5hc8IEofjPoRyVSsrY+GzY2PlZ1dZXKyNyn22+/3Sq4iAaS0N56i2PwaVDnJplz0cm8d5drxS+/6NU3A2Efe9Z7MMcSw+PJmfsMd0xVtrqmTmERkTpyNM/YfMaOPcG43nHobGgqKQxGsi8YliNJpRKDEWgaF6vcI9kmPleQm2OMNQSA6FEcPQyN8DE9/LpT2naPdN12/bfWkdi4abN69e5t137Llq1mcAjiCDbASjOYRWuXa4l6JlWdvKNHyfXs/iTFO8G3x+ZcVT/vceN5bwXzTqF65m1a4P9Ng3L7hSv09LyGNT59spup4ruBNXGvnWcLU3KzFnr0jT729/fmRGrs+BO1YfNWZefkmbAeTod5pN9+W6Hy0mLVVFaoc8d2AjLHOoKQgGCSe/ZO0Nngs1wnIlXbtuXplONetsShV6++JkKG4zl2rNTw+gyVE9RwD2CCwcbl5rvK9cBBg3TiSf9Sz169lJObr337M6W6UHXt1kNVAfUllW/sG5V71pTXayBZMr7y2FhXGaIjETgZXoOT4TXopvh2uL9GnuqYf2M7bMgUJxXgjD2shPeRpHgefq6BXePgu/l+3u+TB9YSf+ezbCaiqlJJifGBfkG1wZf27N1rCYXfK1Z1Dj4PB+uHFym+UDjq3JkgynU2+C6P+8cWe3VturD4HZIIhqr5t3fCaP24Sl+MJQ4+gYBSmL3Bc/sP7Dd/A0XzQ2XPSQG75y2XX6zwF93aIYngcbY+V+cZS5SSlGLBmINRhdv1v/529nS1Hrz7vfrOEYxnBB0McGdlZrquc3xTg1oAM+RakaTTraOizH/MHUHrSwcrLDzE5iscpCDO1qEfLodxigAHGC9VUye65WY3WCvcJ3wp68Mnhjzn7o3rTvkqIp9P8QS7QCDgqFObGAS5dSvoY9PMR3KPSCCwZf4+sz69kjCJsWdmIqnGR5NI8GBvMphNhsXaZI2SUHj+eM6XgJUbyD3j9XXhISoqKbbAkKIE64VzIRFlX3msuSl8R0dr3d/r6gc9meXo0ildHdq118pVq0xfiSQiNkAn/L3+b428xJG7XCkHx0yY+ohh/pe2DaapSST4z5ubBr1QZwq9WZ4knVZxvCZNPkM7d+7Qkx+9YX+efgaw7hD99scGtWjRWgsWLLJzXLDgR91883P2muLi37Vs+WolxIfq8suZH6xT//4DrRPRuVN7i6s415+WLtdll92ld975RomJezRmzDgresE2RcD6449Lddn19+qdj75T67iDGjp0mNatW6+9BfEaO3qEln35ipJTko3Fi3uyb+8+fff9d5px2wyjeKagZRC1PbvV8vhxWvfpx5ox41YtWvSNE2kcOMBgKVxnGAFJIkI69KfS4+zvgXV66ukn9cyzT9vaunnG0xozsp9OOBPb3pBEPP/07bae777rLo08bpTOnHSm+ZiHHnxQo44/3ub1+vbpqz79emviGWdozOjRjsmtstKR7Ejavm27/vzjDzte1izPdevaLfA/EZZEwMAFpIbheQJjrtWPP/5o7EJ8PoG5kRJERNicLGsb4gT2BgUO9iVwSWJL5tesqh8aamsOzQw0oZhlgWLZlN4ryo2hEfghAq5AwYYOHKKcIzl2/fh8vxexq+xXkiLsWnxCoiWe3kb/E8LE841nGzyzEz+NeSmYJ+K8+WzsJ+dlqIsAyu1jIE/fzfmw14nh2Y9cD/Yu7+UecwzsT28zuGcWa1vR2hUh+HzrWARkNV6jA59BN5bhavYr58i8aUpqqioqK8w+4hNDbr/8tDoMC1VIDA4zA056vNrardBHNmtO5kEFiMpPmPLzCuuFyuA4pmhBYFFYxKwBJ1Rixhwjv+dAhp799HPdc8316scCR0thzx7VVJQrmc6CVUxRW60yOAODnwxfQy1FZYjjiAqLtg3DwuDicjJcuPph00C1jwvDiWOkPX0cDqdaNZp68ZVatuhzE+YBz56RgehUmHr26qMiBsoPH1F0bJxSmrdQVa2jXsw8lGXQKBRwcRgkJ+G0bo+iPHjEhJa4Iat+/dklA3W15myAe8ASRYeHC57etZt+/XWFBVoEeQicXX7ZpaquLNeqFSsM1sFi4YGxoQJGFZTMnmw3tM4NIlLZYnYBqAT/TX90jNv5/0wiwmZJNY5p4Y2HlluHiMU742lXeW48mwAs6fmHdigkLEJbd+zUCeNPVERktBQKJWRTNWvewuAAXXo2ZmzyMKnGXQs+l4TEv873iUkiCK7Ddfdtr+mxZzCwrt//7ZeLVFpWqUGDhloykZ2NSFSMUps1M/hBJDz0NTB2wTTjnJjPti0jDwSz/EwEkCY2F4sbQ2XMGP2B6gTHmeASpoz1e23jcG0dna5TS/V81WwsxNvsAQepHOXs3LlzbaNRYaL6RGLTpWu49K9G8t3f07XBkPgkqvGA+/9NIuY8mG1wLbDfaKKkpjXXT8t+1rRzz1fvPv0s4EKfhGHELl272iDu0Zw8jRp9vLVv2RO01vfv3WcD8OhIrF+7xlSqW7RoZkE/VKdG90gAW1GhWx4cGKwDafr1i81QM0DN56EQ76qixUZxBwaZChcJydo1a00ga/26ddqyCYaopvpgvqMFbJgNced9y0Xv2Xp/7v2R9d/VoGj+3+XB6WctMby6GVmw+cYu4CpjUBHXQPGrUL36OaT/0orvetu/23XsrO07durbb7+1TkRdLTzgOyyZio4Mt/8en9tdl575vdOmMGX2CL29wM3t+JmIRYt2atqpqE/TbWmmqOgYY+RJiE8yStYBAwZZ8AVch+CBCgzK1+C9+w3ob7AEZiNQ84a2Nb+g2FTqgTtRxIB4gY4N+FbrQgSOzDNicCwe3+qvgf+3JRYI8xljSKNrFDBoeNYb3td4PgKn4Vv3/A3H4DsWvormsbxccz+4y17gMwlMeR5bHhvjWJwIDNkbdCMyMzIC8oowgyTwMBraRMdaxz5lb0FeQLJJd9oYAKtrzPEUFrgk3QtBkrR61hP8jj9ff/4w12DffVfDkq84IDcR1qE4dDjLbD627qkgg7g8d4oFo9iv1+e+qYpjbv9Pi/tYbW9cbLM4fpib43jgKScCxv695/b/6NFeL9XXZh5beI8xoh066ATpoNj20B+ulyUi8KoDcYOq1q6HG5CnE8dxc/wk6gZ7MNy0u2ckD/g37D2fw17Fz/l78s8E0m8oj70m+OZ+c8+AceKDGCIF1sl54dPPPGOSVcJJ2ghY8NfcXyArHs5g+OZA7IrnXIIhw7Rzve3fBimpst3qztupTXNu/M69xQfjF/m84tISRTeNUUZWphU8TCW3ts7WRts2bdQlPd3WTFlpmSEH6J5yjHDYk+QkJSZbIAd0hQSitAyVd8hQQlV0rMi6GuOvdkPQPaqDjrmffwgSyfr6hU8ivGn2Liqob1zf4xITcG3VuoURYbzwxXvSLGnW3huUl5unVb+vV4eO6fryy6/1wANzdNllk9ShwymaPHmsnntupj777EPrFJ9//jS7tiRA8+d/pbZtWlq1ni7mOedM0+Ozn1BuboE+/PBdvffeuxa08nqgkiefcY3mPH2n/f3jj+fp1ddetfWRU9NaJw9rqcXfLjbNG+BIVZVVdk/ffuttC2S/+fYbPfvss9aVo3CRm9xGl06eqDmz7lRuQYE++fBDvfzKy25wPiHBsP+ff/r5/0kiPvvsUy34+ivrCD7+2Gw9/cbHevCRl+wa1+Wu00cffahPP/vM/MVjjz6mt99+W7OfmG224cEHHrSOB2yVZ511ln1H85bNNXbcWOs6rFy50nzzqJEjteavNfpm0SKzrYjPsVehzcf/kOAAeWL/oLK9Y9dOsyvM0uzds0cpya5STzIA7TfFZoPwJCXZGma4mI4WSQTzLFwv/BxxI3vOZmaDbqbNVgUkPwxaQ57DNR48ZIjFi1FhkUpo6nQpvNYJtpTv9qxlfCZwQOy8Z9b0tpzYi/3ig3ZfCLXNFQgsc00ssSaWDZTarRMbgX1zuhA+ATEBO5gsg24zcY9PSHxRqh6xA4ypSRN7rSUaAcyNggEPPz/ni0f8G9uArzM9rYhwg+FxH9jPEBtYMaeywvwfsDeDM/HFDOBQJWG42lWxHOUewXJEVKhRgGHomSWgip+XVyD0dj2/N0YBoSEy8JxcBkWrdPBgpn5e+ZvW78mrDyTef+N5hUGDBc9tHQwtdYpEnr6y3LCzDF3TAq2uqzEsMDjl3CP5NmjdOOvDqXGhuLEYZiqKOHiqOgxWY4gwhGyowSNHWsB+KGOftfiOZMPOA6d/C6sWwfFbCc1kXLzyCLrimqpl69batGWLVWMT4pqaHgABAcZ5zV9/KTw01NpgYLFRz/1r9Z869dRTbIHu2LbdWmKpqahXH7EqLlVk03ZgkC41xbDkf69do/ROnaxzYQYabLiphzu9Dm44zqRJtBOTI7DhJZffnVR/PW2GoX3Qh2Wej3EGT1dXs0lzZ72hqhow3OG64aEGOIv/gMf/fcAgNHkFhaqqqdPDj802xqqNm7dYR2boiOPsnlaWOSNPtSQpzSlhuuC8cbLAc/+cn/BzFHQtPDyOJCJO77/+gtHrjho9VkOGDldmRpY53nadOpoRBPJAIApdV3i4E22rTyICfCDPGUMM8vUMXpaUqEdfaG/jNHNmuGbP5viCJKKXCyL+/M8qc7SGxQ1YClhLHpZhFL4BZzVBM+qzBzL2m1NjE5F8ELAAQ2Od8/fBQ6CnY1nM8wAAIABJREFUCJdig4SixFXWHfzLw8F8EuGuw5N37TBaZIa26PIx7A8TEnM60Pp16NjZulJ/rfnL2MUQKWMdHMw6ZCxNdNpY6xPPPluHYU6gMltTre8Xf2MiXB07dlB+LkaxyBJgqI6pltZS4aytVXJaqq2N/RmZFgANHDDIEmYM2tKfltq59urdy9Y5nTUT9ikssIT5yKHDRuH8wRewTTW+79Ld173rND/QhKiq1AsfeHikh8f5DpZTN5ox7Ql3n2vd0BjFB5s/IPEJi1Bkk1iVVlTrhQ8dJGreK7Hq0Dldbdt3MnE9oGfstaTEpso+dFBbNq5X5oF9pqnx1OuuCn3d1KV65VMGvxseJBE3XJalTevXqnmLVrb2YMTiy9u0bW86DXTI2rRu5yrNJcfseyBaIJ6nStMkJsaSbQQ1S0rLjYWJbi12BXhIHII/IXVBIhxurCzYCKPVZGUG1H3mBAI2Jt+C5nVWXAjonK2qFOBxfTXMY9K5Vr4j4atOXvXXBd/HzK5jQ/kPR4DD4j2mc+PViAPH5hN01jdJfH1LPVA+3bZtm3UkPGSKcyGBB/ZmcKaATpBOBPo9tPn9XqPL47SBYu05l8zTHXbvZQ3wPP9mnVbV1iivIF8zbnNzVAqaoi+ufNLWZVFxoW6e6gZq97booCeuHRUMWTu4KLMMrMfPNy1z7w9mFi6qOsWScBdIRxtkFCjtmx8iqinp7e71ScR9n96uVi3pGuTaXARdaCr0fD4P9ikdVLRdrIsewnwF1LbRqqmDrCQjoK9NCjRtHOwPCmICaIIRingUi0hmCYg8bIIE3gcmXFd8mxFIBF0ofvqk0VOlU3ggcWQN9+3bT8eNGGkJBl0AfBh+k+/Eb7I+rEAWMC6xllgfLoksc937YEaCQJfvAo7Cg3XIZ/kCHrAbP7Nhg54V5UpIS9aO3TttYBpfR5BHtbhzp842twaFLPZ+2dKldm4d23dQv759jTCFtXLqqacZDIYlCrtOnVzAnXX4oLbv3K5v7nRFgT+qA40akgjckPeD3kV5CZt/1LmGlw5Qr5491KZVK3UAf5+VoQ0b1uvT8T/WG4uncu/Se/O+UEqLE7Tsx1d0yin/0muvvaG777lLZ555psFqmFMYMnioLrjgPCt6wdr3yaefq02r5vX762BWa6Uk79LEiWfqiiuvsnswfrzTIsKWHDjkSDgunNZN1157nXUvTxg/3qA6/QcM0GeffmbiqCTsJCYEeSQTwF4vv/xynX7a6Rp7wlir2Bc37+SOP0yaPH6cbp06RUnJSTpz0iRLvluNHq2fXnlNIV0diiEp74DycvIMOoWt5/5/+v0qffT6k3ZP+TdwJ+IsXsN9ZMj7s08/tUHbo0dydMcdd5giNSiV6TffbOd08aUXat/+fVq5YoVBhrAlw4YO1fzP51tBCiVvEg8SSGYeWGtDhgwxNAB+vV3HDiaWB9pl86ZNKsgn9nSChQyMtzM7HWMJBNeTNYmvdmJu1UqMT7TiNLaEBNfDO7OPZqt161YBYibb3ku8iJ2H3hXyAeD4obUhxtYH7Iq1TueDfcM+MSrVeDqndUbMYMUiCCEiKIw7RiY/82Z2AuIQGOdqKEy6IoIlBRUwNNbVkwYZXDYYqLaOdABL4rVGRBQUS+35oGNtUEZEiAPx0Hq0DuQcMC2VlNR3Lr2oI/cVv2BQRO5vYaETnG40V8f5GKtdCD6tibEoAg3jvdzPEOlhS4cuPHWBGTCyT4wqxg0KOuYaoEVs3qKZVZGAnlA1pmXvqkihZvwcLSCJBx2MCHv9xfc/6BaxE6m0x/0zb1a/Hj0VyoUrLjL8cjizW6qxDREWFRYkEGVGAxsOvVylFBURbQaGG+dZIghyWEhcIJIYjCbtXJIKeJVxkjaUFhvtcLLhiHO46XeUQUmEunTtZoFDCTzsClVRSam69uihX1etMtYXhpGapaSqQ/sOyj6UZYqLMOCw6HFOBKLr1q61BIOqNdWV9evW23fgdDD2OEkyNoatWYjDhg6x6nG/vn0syELww/jpwS9bOFVrlWD+7cRCCo3qjACyTqGqqaO9BQdyhK6bBVymcUmlWooKpCcrwN7P05O3H7Drc/0DAUVcw+2w32bduMMqqJExcbp1xu1KatVa1WUVyjh4SK3btrXrjtAaQTPXPzLatXndg8CcoNjPSjTWj2j8RT6A9IPXzBDkSLHufZtXrFZuXoHRnPbpP9D471lv3D90R0JJIqiEkpUHLTgfULGpYoMuQwPzEUlEmWbPzg0Owg0PP/f0HMP1cU+Maq5VKxNE9A9af1RZ3dqpM+5uKkWffPKJPcf95nlT1FWdevQKyLz9B8QGsLIS78H4A5kdnquhm/PUrIPWbTHO+lrZfpv1/FjNvHKxhh83Sq3btLMglI4Ygc0PS5bYYDXOeumy5RozdpxVV3AW408Yr8TmzVSWe9RoTvfu3qWsg1SjKmyTR0ZGK4kh/pYt1aZ9e6U0a6as7MPq3rOHMZB99sV8/fHHnxYw/Oukf9kxLV26zFrj0Lju2Lld7du1McNosKqDmZr97IxGN9d3FriOu/TQ9NX2t5JjxVaBnfuJ75j5t/jE0r3vjvOXu1VPAlHNYBpVdNm5hoZHKL+4RLFNE/XcBy6JeOnxSp097VwTodx/IEN79+0z430oK0MpSQnasXWz9u3drcqyUuvMFBXmmb4BTDvvfQP5g0sqH75zu3r2GaCfly4xDv9OnbtYIoHjIami6wP0sa4uVFs3bzVYSc/ePS1AAOMNLptiBoQUdHKBo4HfZ19CDgE9L0N1TWOjTUSR9YpzxigDi/QVKZ+8+kq/dSHgykedlwA/FB2FKhe8Be1q/k6hAfviu7PYQh6eIpTnsYW8DqcRFx9va92EisKdqCUPZjtYi9aB4DMC1h03JxFuHdaI6ChVN6pm7du/32hC64fF6+rMcbN/wCvz+ZynKaQzz1VE9xpf4VSu8RusJ3wOx4H9xJFxPbGdnjyDa5RfVKit27eaDf1qwWKdO22SHesnBxa4BUUMGWg0kEQsfvl6QWvL3oASnE6IV1qFrtScYlS04fyxMfv37XfdtiYxdj4E8TByQUFKh451Q8IDbSXwvdycI9adoUmJPgqBO5o7wM7oYgHBI5kgiWD4t6T0mFGRev0GCnamaRMeacUIzhdYE74Xn8q143fsDQmEMerEu64pa4Ukn3tqEIr4+Hq2Jh80cH9JFEhCxo07Qb1797XqP5/L/vVKwI6m1zF58V2+88G151g5xiNHjlrx0OYbSOwiI40VyBJ8T8FbXW33g+CSJMVDsWwIO0TafzhTmYcOWuBpXYtQl/B26tDRWHUICPF3MH+hM0JyQQBFQch0hIYPNyIJbDaMRuC0uS6/jltlx/5gzgNuHXimJVc0b0gifM3CN4y9KwqS0XNiz1ASGiAhIerRvasyMvfrqcPOx9Wluu7f4jHv6d77n1DTlOODJOIkHT96jA0Mk+QMGz5E5047V0OGDNU550wxf04n4vP5X6ld21a25s8+Z6pGjDhO1117tcVVUEBv375L406/TtvXztfUqedq4ODxuuSKR5QYu0NtWrfRxo2bdfIpJ2vjhg0aM3asPvzgQ0M5EA+QODzyyCO69tprbR0R3P2y/Bct/m6xzUlMnTpVw4cP1/XXX1+Pkd+yeYuuvPoqrVi5Qq19EtHG+ay06iwdOXxETzz5hObMeVHVNdWWLKY1T1NcfJy2btym3Jw8PfPsM3r66aetG4+P6tSxo26afpNuv+0O3XTjTRYbQYU+etRoNWvRXCdMGGfxILZw+fLlFgMdN2KEfvj+B+sYXHPNNQ5ug9hxYZFBm5gVYv6GddmqbRsj2qCIiaAonQhivV49e1pcRkEGalKSAHwXn+UDY9j2rCgLPXleXj0NPGsRSuAhQwZboZwiBcnBnr17jLEJIpfTTj/d5hrTklLVqkUrK1axxn0S4b+HvcDvFOGxl55i2Vf/mfXw8xB+noFkwh4hIXae7D0KMJ6lz+wkdhj62GAQ2nexrTPh6V4DumXP2oS/4Jr572GfQetsvjRI/PnJfsU2e80NxxiHkOZh26OcgyVjRkUcbmxPxtoUiJVybLweiGJ9EhFsu/ofN56/wuBMBHFlZcXWLmbBdGjfSUOHDldYKHSq26xzQcufE+NmwJRhMxGJ8TaEtn7rdr33xdLgc6vVvXNb3XXb7WqVmqZynGBBvkJEZUMqLC5UqzYtdays2BiRoIaDLjEmIlbVlagZO0fqsaB8KCfmq3Kemg6K1JhkVJATVVtZpv07N9oGI4GAZQPWh6NHc3X0SK6JPx0Df1xVrdCISJVXVWvCyScrJCzMYDW01GC4AUwDpdiqVassU0WZ2IbcysGLQlcIBzgDcE4+HWYmrgnGKedojlVzMd60H1mgLHIWHE6+RbNmWv3nn4oIR1U0MuCBd5LwGO7iklwz6gheEajExCBOJd14H7MRgSqnJRLLpfGTGpAlGNVsH+ABb/KtCq6cC/jco4Ga4v1Xd2nYiJGKjU8wtd1uPXsa9tsN9TiIlHv4roLvDTdeQd6aY72DhKaezam/lBAkEv5P26v1wlOz1bNXX2O5GThkmHWgqOax/kLqahQWGa7aIIGIpEoWbKJo8OTlTnUxpUWSdm9HlbtEfQamaObMBM2eHWzWKJesvPPyfyyQY6MAVZsyZUp9EAWOmdkINhfid2ygdevX2UwAVTTPJDJ5ioPV7N5ZaDoN7M1x4wPPFBaUu2r+/5MI3v/C/dmmT+DWb4Vun+3e+9mruSooLFKLlq11wvgJFqBs2rLVZhfY7PwNB3TW2WfZeVDFY5D6y/mfWfU9LSVZmRn7bV3+tWaNOnZOt87K4CFDLSlKbd5cBw8dUlSTJuqQnq7s7MPauHGTMjMP2trbvXOXVWAYUuvbt7cKCnJ1wbNBlNZYcmT3P6FbvuPigtmbz3NqznM+Hh0sjsbwNz+A79bUzIt+sU6dDf0GCprGWEGCFx6pwuISvbnoZM24fL1OnThJEdFN1DQxSVu2bnPGf89u7dm1Q8VFBQqtqzFRvmNF+Xr1I//d/7RwvfX4PcuVkJymrZs3WQeoXYdOGjRkiCUPwFIIAgsLi3U0OyfAzldYgSUpJclgmwQyvqLE/du9Z58FoPHxiZZI4FSoWtdUlSsqkqphhOPdD0S8vKHnyGwGhEcAGfKJshFOhDdgWrme3HMCRYI0m4cJNCGwFdifxlSw2ERzOtWOUYrX+qoyP8EJ47z994VR/a8CulrmZiWs7V2ryqAVziEy3GpDdwEjCPcJiBP7xgvXkQA54aNSZWcdMsiR75QYRXLQOaHjTfJBp9theB0TEeuccwEnfDQ/Rzt27gxgtpXmyDm+vyI2a1KLk/TVqz8opYVL0C+/416NGzdO3377jb0mLTXV4GRz23xgf3+s6jZL+o4czna4+6QUrVmzxnwdAQ+D1Rwn+4PyAElFWvMWdv+TUAyHJth8FsUNB+FhzVIp35+RYcKBsU3jjTqcBMjx0OfagDmfS0Bu7yln4LzEgj+uGUkVAbN1nyIjnX5FZKQVnng9nVP8CsET99eq/CQiAaOXnyvwfO8eHtGxYyfTJsnPy7fjpHjF2mEd8xo6Sscdd5wlIwRjPhH1HY2dO3dZokcXww/hG/1mdLStP4qHrEkCJpIdG/Csrrbv4vmYpnHadyhDy3/9uX72AaVxCoDw/UOswloBNgLzF0EggWHXLl1s/mbL1q3q26+/evTsYcgG7odRo9a4Afjw+6Psvj746gMNDV9fx/KzD969+SQiSCqG/zFIgwcO0vBhw7R1y2YlJyYanOmbbxfqvbqvpUXSjIsvVvu2HQxu9uHHXysyeoiWLXvVOhGsw82bt+q77xbr8isu1R23/1tDhgzT8ce7IeSp57S3TkSnDm0t6KfA+dvvqzVnzrv64qvfdd01Yy0BGTCgryXZnTqn67dVf+i111/T0qU/acrkKSbSBl0895zq/IcffqT0Lp2dUG5NjZYtW65Nmzfpk08+VZcu6Zp1zyxNOXuKvvxrjzq1ba3dv36j1157zbrZDGafOOFEjT1hnM1gtD1+gpb95xWFBEkEIUTdsXV68qknNeelF3X9TVdZfLV9xzatXb1Be3fvNxIE5iXuu+9+Pfv8U7r4wottn7B/BvYfZAkLScTkSZOtK4MuRXrXzjpz0hmWLBK8P//881bgatumrXqgQt66tcU5+FvIdAyWlJxsnQk6apDXrP7rL1tPMMGxr4mvfv/tdxN7JYnBVrB+6dhA4mMzErGxKit3RQEIcjZv2WIQP+Zy2Hd9+/c1sWLW1cbNm2wPZB7MNJ+Ovk2//v3tPJLjk1RZXmlsRyRCrG1iCFcEcdV7S2Sa0El09st3XVkHdEQa231jKqWIXlbmqKQhdAn00mxeIZht80Um9pP3Eb67Ua+UHfgL25PBHIR/P6+l+wLc2zP6Wecj0LbAfnAuzBR6ET8rZIeG2j62QgUQTIgufJyNeC903YFQIK/5H0lEw7DsddOWGu60tLTIIBtAlRnS6toFqsBuZlx27NhpnQiH7Sy2JIJKHcYPh5BTVKzbHkaVh55rQ8X3h88/Vh1Y8FDpWGGBmkRHGs44NS1JpeUlxi1eUgYeN041FTJcN4vCJvRL3UCep5sji8OIsdGsqtW8pULCo7Rr8zprV3FcVDrp1DPA5oT1+Aw2bherQG3cskUEpCQSXXv2NCW+zl26WPfiwJ49JmPPwiMo4CdBBItu6NChlr0RsPXv38/+BocxzBK0YxHm4j38neeW/PSTOUY4sTkOMrnfVq1U3z59jFITNcz9+/ea8wMOcksQWHL5Xn10rUrLKiyweXBOY2hGIzpWkggeGFJLIvygNU9iTV0U+PbsdbpsZuOgzlWH777pF/XpP0B9+w9QYfExde7SzQTTGC6MB3JAy7G8QhFNvg6iMo///180so1hK75bQkfAtW8VBPaq4DOO6eF7H9OgwcN03MjjFd3EOVYbKqqpsu5WSAdHY1m1q7Qe1uRnGdhALGjuBcEMa2TciUCxeJRr9e877bO8Ei+tUToSKE8z/wDcwQdyBDl8xooVK/ThRx/qsyvdMPiUNyZaIpFxIFOdOnVWxw4dLBEkeTzpZJ8R+U5L4yTCJ1oEOgV644k8my9C2ZMHmxq4DFDBlJQ0q2aztxiehn62a/eedowLvl5ogf5ZZ59j1InAmTgHjPbR7Gz98dsq0y5BVBH4CGv0hx9/1FlW4RrqVEXDw5XetYuSW7bQmtV/KS7eCdqs/muN4X6p3oLNOO64kVq1YpXRoSYlN9WTP73iLiWnEiiQN3RWeJJ73ZjilTXJenOwrukX/GL786WP/dC+70a4xGP61B8M+sMMDIaaaiWzUpVgvWPjFBoepYLiEhs4H3H8GKW2aKm0Fi2NQtmMYTnJVJkeepIh7v9XNyxYDvajt7p3b6prL11pMLBmzVuarkPzVq3MIWJ8GZCl2AA7C4kFHZLk5CRFNUGop9oCX9YK6wos+7LlP6u8vFKdO3cx28JAX6TBDcqUmBhfzzFuJBHBDJRvbdvag72H/4KWNxUog7FEhJutM0XVgEfcV51NVLHRUBx2kH/zuV5PwuNjvXiRVxn2lH9+/sHDpQwbT3UtaHVD5YvT5+Fhf56WEQdFEgHVK06RSpjvRFglrbTUOlLG8hNUrzk+P59CJ9bmLezhBroppPA9tteB22UesJ/PjnlN/155g+1TqBkJ4ihY/fDeSl3/0MUG7QNGynng2FkXBgkAJgbc8ViJWrdqZUUvun/AH+DYZy8SnPvEgWIZHRmql9Abd+ve0zpTMVCzVlWYVkpNdaUlEaxp352EPa9V67bq2q27FXmg/83IOKCionzTOTJLZLCCUsd4FOLmIdzAZpJVI5lJws+xp/lcf715jvuPXXLrzUHGuIdUYAkEPESB7/GCgUYcEe6gmpwjiR8BD5+D4i/3GvYeb/v4bK/DxPVDEZsE2Sd9+Dy+xyemfD8+j9dyfD6hAFdNYJKYkqxjlWXas3+v3RMqxtwn1giELHSK2rRubXz8rB9sUbsguOSYSPD6Dxxg/vinn36yfQeMEHjMtu1b9dNnjj2o5NXAl2FOMEc+1AjqGuePPNs6SvOvDfyWl1gKmsPvT3hdCU2b6oyM89xSDLQ4bz7/fGUfOqJT/nWKPvp0oQ4fSdZzz92pW299QvsPLNHcl17R999/Z/MIF5x/gamqX3XV64D7NPr4pnr88SdsRsIn98kpIzVjxgVq2661MjKy9NabT1ki175DG+3etV+9+/TRtddcZ9S8WYey9Oorr9g1gOAGfYmZd87UlLOmmHgcNod7ha4RXWOq+PM+mKcvv/pSJR1HSYWHdVzbON14/Q3q2KmjDmUd0nvvv6cNGzdYITOu82A9d+9tOmGSG5pWibT02zc0/7N3tHDhQn2/dJHeeP01E1Zt2byNNq7fovmff6GPPv5Yb7/9ln5d8bPS07tYAoTNPGHsBJ0+8XQTYL33Xqhqz7Iiy4n/Gm+d5QH9+1vw/cwzz6h5s2YaM3qMwW9YD6YB5kyA+XAKC1TwWbcJyW5v0DkjGKbgunXLVoudgMMxP4HtZC0yG0EQze+8lntOYcBosqurtXjxYlv37Jdzzz/XkCDYktz8PAv8uTYwbkGE0KlzZ02bOs2SiNYtW9te8VAfEubGM0Qeesh99gQSruMaYnEc+6JxochDkvjpA3fPRsdPHuYH0IsJyDZ8AuFnJHjew1D9/ASFqsavN/KDwEexh9nfjQvxnkkKm8z+xJ/5BMh+pztcWGQ/OV8SJIT//JD6/yOJ4PA5iYaA//Izv7FK+9yPHW/ygzdtM1aBXr16a9nS5TY/4QY16gyfauqckQzmxio0uommXuOk3BsnEZ4h6OaLzlK/Pr3UsUM7axM3bRpjKsFFxQUGI8F5V5TWKCoy+r+4sjFa3qn5zoQ5jdBQNWvZxrQZ9m7baI7CB/EYZLCvQIZoGxcfKzX2G3DildWMvzFPHKEBgwcrI+ugfv/jD8tyW6amac+uXVYdg2GBQZw//vjDLjr0YmwADCvtRYJUz0SyZ9dude/WVbt37bQAqUOnjpZgjJ9worXVDmcfsUExkpxhw4Yak07PMb47wNk1qH49N2ulqqrtCA3KBIUk2G0gZ1Q8Zz3tg7MgibDhQgI1z6rE57mSzBuPLLMg5pI74/TKfTlGb3vN/V5xuEBzHjuqrCM56tGzl3r1669OXboEjC61io50WWhRXr4S0r63z/vi/Rr98vMyPf+fhiHiFx8q1M33oXrNw9PA8v0e0jO2URLhEozzzzpPZ5w5Rede7Ax5dXm4wqNJTholO63DVba1sJ69x2AdhYVq2wnGE7dmf122xZzav05zk3TzP/3eEj5ei8OGnQJDwnqYPn26GRQqbdw3z3qDQwQ+sfi7bzVzwL32OeOfHmVVPdqjDIaC712xqkHZ1J1rY5E/H1Q3BNfvv4CgVJl1Wrh/rkWJaiXKvXBDJ9gMA5VPDCeJHIrdnVFhr6rS9u07NGz4cTppco0ev2+9VSgN25ycovROHXQw84CWfP+dQe3atGllwoWjxk5QSrPm2s1AWmqaJRF/b1ivzz6fr3HjTzCGIbqK7Inqyirt2L7dgpt9e/ZaZS4n97Dim8Zo1qvPuFO0JIJ74pOjxoPS/nd/HZbo6knf2ewUe3PuZ6cGa4K1SULruhbXTX7BGM5C6uqMTYyhdWwIa74UQoWkVOUxjBsRpc5du6tNh45q1rKV8gsKjbUFbDqB3Stvnxl8Pj/+VzLBnqIkmajU1HDddPlb6tOvr7EpQets7DoR4Wa8Mfz5+YVKS21umH0gCMBTCGSgFo2MirBqLs6M4G/H9p1q1aq1evbsbYEirX+cFGJn6HY4eIobUvOtZZ88mDMJEllLLALIHms0Jz/PjgVH4atc1iUI+L2NvjDg8PfFFDe07P4jkPTv9wE2AaVXSqUjh23js3m/x7RzBW1wFgrlIgcz8swe9cOB3MViVKNz3NAefqBRN4WgnmTQdx/4fjq5fBYODF9h3dbiIofXjY60gJX31XOcRzitjGdGv6ZpH55mdpa/rVnzl1UxuR+eupBEjyCE5BrHDgwEm0VAgjOkmJOYkGgDnCQUjn0r1RKJfQf2G3kF19NEUO18gBlEWQBiWj50IgrzLdnFJ/Ic93T/ASCjTU3DBfpwSBJIROCbX7PmT4WFMz8YZkPKBEhcD/wmySaVUo6X/wh6KMpRpeU1HptsWOQgufRBhutUuHXlZxp8RdEP0ZM40n3gtbyG12ILPUsScF2uP8EAyQDHSJLBT1M8PnTYZj0MbhHok/jP8gkDdpJ7z/N8H59FgYNCH9TRNaF12rNvjyUV4OWBkTFgi+YMlWU+m3sAvz8BIMEifpfrip8FhkLFedWqlaZ63aNHd204Y7Pt8wcVQJm8HoQnvmucRKRK/0odp6LCYv02zfnDiT+eYmtiXp3T/JieeLXRYd+z5DFnP35yzE6XX/asWjVvaTCfvzfs0J59B5Wb11YJCfuc5kEEw68OPYCNIwFGIflABhDOzWrR/JAO57aXYufotBF3as3fm4O5r1oL5Al6u3ZrrzMnnaoPP/xSO3fuD4LKMLsmXFeEbAnaVq9eY/uZwPvUiae62YUDHE+uFUhZV6yRlGYpyrhsv/THS9JGx1jVojLbKOipYA89fri+2XWctD3gwcUEtz9XzbKfs5kEir9Ais698GzTxQLeA6zz24U/WNfbVIpDQvTvmbfpsssv14oVK20d3vXvewyW5mHnJBR9+/dTenpn02IgSQDJQQKLvgVUsJwL/stII+hcNYkxW4JNZa+yphBIpXjH9cDnfvvNt+abU5KTrTsDLJn3gjKhq8q+Z60Du4Munz191Ibyy/TVV1/Z57Ov+vTro5Yt6b5F2cwE6+3vdX9bIRexOdbuqaecqpSEZHXt2t3ozVnbrHvW8wcZAAAgAElEQVQPLeV+cFw2v1VTY/BgUAE+WGfPcEw2CG2Il0C3KqBprbf1gU/wdsyKpwEjk6Ftgu4jn2NzofgDkoJAFfufPsUnIBwTf2vM5sd68KQM3h+4QqZjoPLCebzOhD7LK+ze+fk50Ax8L+eDknvI1Al96vgC2qxsAjCiHyz2YnNuP103dYnRc721wAWo15z1g4YNG6F+ffvb4BM81xgPbgZtaxIJfrKhomKbKqV1O23duVvX3HBH4OAbUYQ60h3Ne3E2aH8TzGoSFWEQJ4bYWFR1tbTzXSbnsyhOnpvOYmFR8rwfHkxr2UZNE5OtExEZHqGykmOGX3UVlgQbHuJ4gYlQ4YXeNTY+Xjl5+ZZEHD92rLbv2qn5X3yhcWPH6uQJE7Rm9WrbHN5wYuy5uXQTeA7jjOHmJmOAPaVibEwT04NgIJW2X6f0dAsaN2/ZagEdzrFt2zbq36+vBU3btm7W0ezDmnJtC70zG3aNUDVNjre2HN9J4kPghJAV1Rn0PcD0znjI4c4/eGGDte+vva/x8LWPq1yG++ajRwQ2GOPHsTBncfFMr6rMKxq6Cl983EL9Bg0yzC4T+7XVteYIqFZD9QfWeM6cFwxG8viLqJe7werXnqzSNf8GG+6DSZ8c+XtPpfr04MA8zaz01svvKD4hWWdfMDT4WyCEVn9MruJfUkB1r85aoKyLjl1dwpKxt8hmGkaM7qeZM6M1e3a5FJWov1eutvtD4keLFDgGRhiDc9555xk7BE7OhrODqhoGbNPmDZq8dJo7Fidwa4/bxt9sypnLfn5BH3+42fjpf/55iR59/PGGF9VX5huSiDefLFBZKdeXmRao0yAxqLGOm2OScAxpBBYEQwQxY8aPt04Z64fBQmA2193mhuaWLIwwIaFmaanqlg7VXbg2rvvblNrpjB036ngdyDqq1OYtbXB07/59at+xgxYsXKQlS5eaUuwtt9yitm3aaeu2bco8kGGBF/uOgbUD+/cqNbWpNm3aoAcXvOjObXNjTJOHMPnkwf/NQbOuPvNy5D0sQXl9Aew3jQN7f2/durz9greMaKGUziH7OyrSyARqwyNUFxoOeF8xcQmKaBKj2IRE5eQXWLeGoIeW9P59e/Ti657+2Hc6SFr/IUtrSUS1br/2QxOG69m7j9E5h4VH2jWOZs8GlXwSxthYl4ASrFIoYcgfrQiSf4oGu3fvMmIKiirYRLQi2KsdOnR0WPwQhgCjLHF3g+NORK5x29njXflbYxpjqzA1ccw42C8fLBK0cEzYHg/n9LMQjR0R19W33fmdPUACgRP2Qklwn/O5HsvO+xvrRbDHUJK1yndUlOs2BN0UXst8hIl+RkTY38wxBhU2V1Chc1Njx0GAkpfvlJNxWBSKnIAcMxlcaz47qkEToarCYK4EXLyfR/fuPRy04bYtWnVTE7suzKsQGJPkg53mPKmwE3SUlZRaEldUAHtbpdk9KuJpKWkOshUVbVV/Em46HgTPwNlYB3Snsg5lG4SLjgz/oYpNWx5aZd6Pref4UYAGesMwPvogBDDMQxw7VmgdCV7nhxsp/EAdzH4fNWqUJZ0eh4y6tLdB2CeuoYM8Oags547/InAjIfDD9R5uhI3z9517wXWhK07BAb5+373l3hHA8XqCI46Pv5F08jsY8MPZ2erdp699P+eKbWLde1x1vZ8LEhTOgetHkYZkjDms6Fh4+HfbceIvsWv8jQ4Ev4Pb94kL3SWgTXSueA2MTuhA0Zn5/c/fbZ9ThS+8qcTO0ScRw08cakn9L9UrnY3y9Y2gDndi8hj9eNzP9bwf54dPNQao2W+4wsidl96s/Nxcvb7Twd5IIs4971E1T2um1i1aWRerVes2+mbxj4YLR//jiiuv1YIFX1gXAFsL7JEh58KCfPXv00fff79EOTlHFBYuvffDQt0w5WyDzKEDRLWbIBU7kn0k24qCUeh0xCfp9z/WaODAwQaDhi514smnWYL79dcLLanq2LmThg4bavcmISlRv/32uyWA+MNBQwYrJz/X7jfr5fs280xpWk5LzjE5Nkl08yJrgwJjepwU313nRZ9nifai5g9KqemaWfuw3evdu3faPBDw7yNHckyXqHuP7uY/2Tv4LopOQOeKio5pyY9LrIvHUD9QLOzcls2btW3rVtsnwOeYCWverLklkQbRLSgwGDLJPWuLNQSs1QaUrVPc3GwPiQL+DpvEOmWwmqQTxAjPsT8oCjKQDqwJex4RFa1tO7abf6MTwcPYwdq31ciRx1kxAMFCHiigY4+gEcaWxcXGKTYqRi2atbACsA1zt2B+CTFXZyf5z9tW4J90KHmw9ywBoKMbsClZZyEQjON3XsN5+4f5BRPicxByHg6N4ToKfh7Cng98SOOEw/sX+xkoZ9OdaPzwLH/+J7ab372iPefDeVoCgh+OhGrfEV5Yp4NkFFHYgAEw5PJJI4ydiaSHBIKKzLxvnfK0f9x/I5CBEj31lsOC33TecqWnd1VMk1i1acPgLWJwUYb7B8pUXcPJVjjBucgoFZdXKy4+SdW1tbr3vvu0Yfuehg9nh0l6fNatSkOELaROsVGRSk5sqrJjbri4shKMc63jvOWCNlLr4zk/hOcxXjZEEhZuHQgqRlHh4HyrjUeYatHRI05TAsPN4ByVlqNwZkdGKiXNQRoKiotMgASjxxHmHHEG1relcFwMw7L44Yjn5tKqw0gjADZ58mRr8a3+8w8NBFeen6tdu/dY54PqMtlxfGKSjpXQng4xikpw00eyDxksg7Y5UAAbMgwy9bz8AhUWFTvGjNIyC1ImTJigLoPd9Xzp4W1qAl1uRYWuue+fQ9SJmvvANqsK1kBHyEB8JEOOdZaYIJA1+aZgfqB+foGAvSGhWPVLuoYMHqzwyGhVlZVZYhYRHxjt+td5dqbGK8hDfTzsiuDRl4z4nYDTdSgenPmxsrKy9dp79wcf8E9GH7deCnMZaiyza05nxDMb8HtSGjChgJ3pOff6FT8sdxu2tNSqZBgRDC0t8quuusqG0HDYDJmiZ0KgxevX/r1aK35bqpLSYu3Z/f8x9h7QVVbZ+/+T3ntCL6H3jqKggnQQFXRs2GfsBRUb2MYZGyp2xN7HhhUVC1ItiErvvSckgfTe/+uzzz3hysz3t/53rawkt7z3fc97zj67PM+z92nYsFOtoEbn6MT4RDNg//jH39VvQCAabrpsvtdHHR7KJc35Z5YFDiicOdImcJgwxUTHWUBujXiMZA9RtdBayw8bMVw5eXnasWuXrU8azbGhUfpno2UuNm+WrkMH9ltfhKKCo9qyeZMZ6uGnj1RsUrqiYhNMdnIj3dGjIvX7n38ahIn5PHbcOA0fPsI6rW/but0crxMHn6D27dpr2dLFSkiAAJqrm15/QA9PucWMLJCOksJCvTkvoGTzX9K+g3XTede4DsE18FvC9cp8Vza/5pzXFBkZbuRk1ueLHzlez20Xvqrw0BBVlLogIi421vg4dWSSCouUnJahsIhoJaamWSXim+++V2aHjho7dqxlzHbv2qHZLwb3wuCovooV3FzRVczenrtVPXr2NtJp+w4dzOiSPY6Ni7EMixFlI8F+V5r6Ek3OoqIi1LJVC8XHx5qWPFne2Jho60tDaf+UYdhI5IMTzdYAB6Hrq1UeAnAl7JN3wvlO41YFeAvBkCbOkfe2aN3KHElv/3g+GHrkcfn89qVxXvfQJ8+V8OQ657wX2vzmNY+15zcbJFU5S7KUO6gNDh2EdzYtModWbQhUKdggPf6eTRenlnOwDdR63iBN7QId5rX12Mg/ao4r1Qfgr6D6mFMOhuX4Ejx4HdnwouJC2+SoOnBdJD74f9Tr0jcXOxLg6ze5rOpzyx8xmwDsD1sMrI/ggWROUUGhCTa8O3e2vffG2x80nh/rh3tFEyUI1STUwCrHoGiGxCn8BSrfQNxCQ5xaFYFhZKSdD3sAwU/nrl0N144EMxfFegPuePRIjjZsWGcOM047jjhcQuw3Dg/reNu27WbXmYteSYVxIAPrlZi4H2SbuY84UJw3z2EzXCAFibS+CbbEe3HyweLzGraK+00yiGPyP9/tpSu9oiHXAqyRagFJi0GDTzAHg8+CE+d+I9fpVVt84EEgxjyF+0eihuPiKHfo1EGbN2+y/9Heh2OGA8o8w0kkm0wgi2NC8MH8wVmGgMt9PmfKZLPNBjnLOqQOj9fpZgXY04Fk+mnvDVN0TJQWli1xNDyfs/J5ioAilxcPnFA6xioRiJoQ/I4eNVIb1q3Tqj9/N4lXoIrslQbhDQ1XanKKqSR9+vnnliBAhrpFy0xt3LTBSMDNm2eoRUZz21MJ0FHFo/vyLXcFoEJRLTT7n3daAE3H6di4WOOrHTyUpQ4dO6lT5676+dcVltBDYv3ggSxdf/2N5qPs3LLd1I+8hMepp52m1WvXaMDAgfr088/08t8c1PSS/1yhk4cNtfsLioL7+0FSoEQT3OaJNwfyKhOTzzJeHk5u185dlJGWrnur7nW7WADSpfpj6Ihb73zSkl+MwYTxZ2nO3OetdwAJsPHjJ2j37j06sP+g2ULWPsFyh8z22rxxk1W4x40bZ3OOxr0dO3Rskvg1vwrHtM5xXi3gLiszPw3HFW4RCQBr1BiQFTbxk4YGg8IRNDibUmok4OiERDUGujXnFxZZ8oxmhgTG8Bvhh3Tr0c0SFkAiF3z3rdlEVJlQGT1t+GnmV2zcsFGdMzupvLTckhOMKWvWS6T6rtIkHK0ahxRywPn31VfGlqqIVZ0DTecYG6+0ZOTmwN7APuF7PfggwsOgLDAIQJzMYQ9UL5r2lkCCqskF8RWIAKE6uBrBsXw1AnvjlU7ZA2xvCqhVWgAUUI6yc/NQK+slFWH7pXEirr9gsQUQlFcx0B987yAB54/+wlQzoiJR1UC7O0zZWTlq06ad2rXNtOAB7B7ZFIe/JbtK2TbUyremudQgRUbHqxLCWnS0Vv75p+5/xDVoMfhJknPyHrptulqkpii0oV6RjQ1qmZGmxrpaG2i6StMzwuOAuRCP5eI5LsbfRG4k/3Phbbv20eY/flZSXILqa5x0GIRRayqWmGhSfJYRjog0DDAKJIngZDMyLLtGkxNuaHpKik1QjDUbNX9buazeSeB17dbNDAeOKQQ7DCH8B0hpWYcOqkV6ijVdQmUnv6BQj711vua/kWPVCPBlvXv3sowcUBS4IbHREYYjRvqWG5pT6LSN2ZhYlJQlcTDhidww02Wk33rmkOmX03cjhNbr9bW6+v5gSddkzfnnFkUxdmiRg92LiLRu0WRgUai66UmkUf3DZ3IZI1c9mHnHdt1++x1Kb/lJ0Pt8peG/s9OFB87XO2+/qVsf8DAn/x4ywT47j5X3WWy4Ev7voN4LTd/mHULnlO/cGmkOA8HEhLNwHqlo+PfEa/WfGzXo1hPsve9f+05TZgAomVdfIrtAMHHllVcaIZMNl/nBhooR2LJ1g1b8vlSHsujCWqbM9p1UXFymo0cKrJqDsftlxctSWmCXyg/up+Hbph4LIl64/6CtNWAzBpOoRb420uTxmItICrMJ4MzhZNAbYl/WQWWQbc8+bNlLMpwDzx4j5ZfpnVde157duzV+3FgLHqwRVEOdDh08YGX/4SNGqrw2RLGJKeYYHc7Nte6fcFw2biLgY82GWSYWjXM2SyT0gEeBoU2IB+JSpF07t1nvl9SUZJMwpt8Jc+j5Ny8N3B1fTdqm2y5ZaJlaLAC474pyqnaRev4Tx1G59eLfzXF85j16hvBwacObz5unKDoEA0tslBJi4wTRt6C0TIWlZUb2pz/EyaecplFjx+ud/7xvggiPPOU9haBp+V9zxtmZG69YrhffvsX+/vbTHIPq1VbX2LjiGVrjy2gw5DQOCzdHkODRyViGKT0jTe3atVF+/hHLatHQDggNzY9QZklLS1dZaYVB0rDzwJvCw1wDMr9BNBGrA5LFPoDw9g1n3W8S2J+wABzIBw4e2+ohTd5p99KuvI+5S2XCMMWBBoqO2OugRR4Oin3Bnpl8b0mJrQs2Sb7DczBMMUQhtoH85dwDsCuOxRr0hFsr3aNyZH0F6Prs7LGvmoChhmjMuDHO7BsEEWXlpeYEcD3sIU6Fj0ZvGdq1y8mScu6FhUVmi3FGcGh5/9cPOfjJIwtmOmJ8aKhhzYFipRtJM0IFR/PNSYfbx8aenppu18s9MwcgKkr5hYW2FqiAIZUI1JVu6STAohg/+tU01ivGJBhl0Cycj6SkZNOJp7loSWm5JYtKqV6ESjt3bNXOndtt7yDpxnkTtDDn4EIw/jjpkRFOytU758wfzo8xAmrglZx4juQW143tIljyBHrskZfotCZ2tbW64IILzEnnGHwX88EHDv77uIeMN/9znzguTjyOF5hy5gZ75qDBg63Sy32y7rUpKRYceVw7c5Asskk/hoSY09W1W1dt2rzRvv+EE0+08/7gww8NMkIVmPGgqo4aFk6eg4CttusdisR4Y4Pogs3+yhrs+ES9HtZ9ys0JJKe8mWVL8WbI+73+f7+dBf6/O+N2c2SZ1yQr5v7i+91Il/U5y6piyLcTRDRPy9BvK35T2/ZO6hmbzHrevXefBg8epv0H9mjs6NGKiYrRurVrTbKbe5gQl6BxZ5+iadfdpvT0FFtjEHZbtGxhykfwrvbtP2B2HW5mY0io7cP7D2SpfTsaNNZbNj85LsGq/+xVZNQZ9x69eqpLt24mffrDwoUqqyi3nlQEN2+dBydDOu+di/XJ3kBlxdtDn8cLVGpGpI5Sq5atlXc413o3wEXbvWOnVQHoEv7jwoAojgUSnfXtok8tCQY09sRBw/T9om/Nb2T/ohJLYhXbd+qpp2nnrl1WbaCK06ZVaxsbOKTMFeZQ61atXUO5hARzyoHOUPFkDlkAnJdn1TOgXMCbmH/MN+4Xc5TAEjvJeTKnWV+cN4pKsdg84JLl5dq7/4D5TFTimfdUMlgzcNvY0xAA+mXFr7Y2IqMQDYjSsFOGWZU+OytbZUWl2rl9p91TAl5+8zCp4oQEs0FAmrCl7Ble/pi1x4NAxz+Cm+R6WW84sl5dyQcZzt9zlQgPbT0eAhs4iWMJqkD1ge+waodXUPMVg8DxPBzLC3AE+8w+scRrrHmreAcahdo9ClQ1OIbBpPA3rzz7pEaHT8VwhxuM4p2vHW75rFM+NOWExoZqfbzYQTpuvnC5mmW0MAKok6OLMEiNI5mQrKFcA7mEEg8ZqHrVN4QoMiZW+cXFKq4o11U3z/zLbj/xrBEaOmSIomlIFB6q+vIKNU9NViLkmLAwZeflWebdN0LyERE3jR/f7IYB8BsxTlN0fKIObN2oKPDYjSFKTkyySe6xncYxwJsJDTXZSyZZTX2d2nfsqANZWWrOYq+rNa4C+E0ySGBaMZIw1JkwLChKemR2yLpghHEEwd2DM8fpys85pAP79mn2R1c2XffDt/5osBTK5yNGDDcFhCNHctWrezdFRYRaVpUsGsZsX3a+qQVR0qV8iSINGykT17JDffto986dVsUggEDN6OLbXLbw2Zl7FM+mgZJHaJgFDqgc4aRFRaC+xbtC1bxlax3IOqx/POg6Nh/fkM5VCnxFgdd9QOCtM895B9pZqMa66Vq1fKmWLVmowoKjhnf+5zNNddXA9+B8+zRJgHBtgQSOof8O7yT+teuxe0/w97JD8FwgyNier19//smkepkzGAmCAzZXfpPZZL5AHCOAIDvBc2yoXrZt3/5d+vATSGTL1CGzk+Hdy0qrLFOUdSjbglK0sc++6sJjc7opkGB3OyZU8MTtP5ujgXIPGU64LfQrYbOgdwnridI9HA/6mZgkZGqqUppnKOdIntauW28ZHmBw7YYNtCDi8w8+NANLvxHue1lpiQWS/GYt0kuhbcce6jFwsOna//7HH9qzd5/Ju0KGzTt61HqZsHlgIGnAxaTo3bO3EdhqqivUuVMbffXVZzYmPbp1s8334IH91mzrqVcuCdq5/1qFmnnlErMpZaVUXiINBtBI+coknRs0+20+a2ayae7cfel860nSSN8WGl4BAaJaGR6p0opKhUdFa/zEM9V3wEB98dU32rVnr556MbihnzTtit/VWF+rF95znJgZN29VRVWtiorYYOIUn5Csp+ZeqRWLq5XerLkR3JMC5WmyUrBu0fZnaeCQ4RRaxTM2ynheqSlJWrdurebP/9JsHXAGGh6RkSNbRhBBpo7NNAVHNSXdmtF5MrU3/ub8B0hv2C4exjnAUAf1a6ByZKVlryse6F7sNyk2UF/G5j1sbj6wMM4QChoBjW8Pi/FkbOw2a4P3eYgU+wF/cww+B+cBHLsn8vlgiE3Kd4n3GyGvYQsJJAzyQsYeed1aB//kOaCxVqUOgyBcbdlZflvPlZAQs3l8P+8juKCpITw0MtE40L7aQrWHjLVvmgcsCG4K2VscDuw0WUvU77DD8Dqqq+AkVRvspEWz5mbT/bWSqAK2REWFxlRo3NN1/MAhp2SGSAYQOyCD/I2sMA4I38MeSHWQZBT3Gidz/caNpliYkZ6ivLwcsysuGxhqjjPwDwIJbI6pGtUSVFXZuveBjbdDwKE4T66V+20OlGQOjL9+7Bv/cyx+cHbIkrNHDhg0SGUlJU24eYINXqei4e2iC96chDo20sEbii3pwDxhv+natZt27NxhGGl4ChyD7zzW7yPerhO4KM9RSSGrT/WJ+8eaoscNr8Mj6dipo5GJN23erLwjeTb+jCc8CObL6FGj1CIjQyt/+83ODSW5+S86sZCmIOJvATPii+bBSEZe8iY4kO8atmOINa+jEhEbHWPZ8EU/LtRba1w0cl7nMQYtbt2qpVq3bKX6qlqTFX3h1Qfs9YsvvMOw74nJyTrjjHNVVJhnNhTeBFVHpGtppEbQ2r59G4WG16uwKN+gbdx3NPbpiIz9HTBwkDZt3qKi4lJV12JzQjV23ATt3bPfVN6ysw+reUqa4fnhYxK5EkwQRCAEgOpQ3379LIhgPEFPvJseCIg80pTtNXjrDhqT87pfpPjYeKWnpGnD+vV2vS2bNdcjnzluyN+HXKrG0Fq99bIbm79ff6EmTJiofv0HKC87Xz8s+T4Add5vggWo/KF+tnPXbvOLGIucrMM684xJ5ssxd+EwECAAFSL5YAiAUJoOuz4RzBvmB2pdzG2U2ZhT7M8k13gf1VHgPaxvIOsGKaLviiVvGm2cmc+McWV1jUGiUHjCEcY2WH+UyHC1a9dWX375hYqpehYXW2BLYNGpcyf16NnT+FOfz/tMSxcv1fjx4y057BXRsMkEJVTe8PlIPmATEU1gX3AQWPi8kf9FjjZfNWDjGQMPP/I23gcMJrcdSMh4e+sdDR9o+MAkeA/wgQR7rlcQNMc/oATo38tzzua6yjV/swd5bhXvJwbwRHVreheoeJRXVjhenfRW4+WTXrQoDuPGjee73v76DPvCK876TrXV5Xr/B7dS77t2rWE+QxRmmVKccioRTA6wZUiphobRlAIcb6gZ68iIaB3Jzzc5yS07dmjbrl369ysvN/WPuPmmS5SRmqLK0hIl0w0PfeCEeLVIS7cbXkLjiwDfwJXuXVXCZ758dHQsGApTcrOWdhOLc7JVU1Gp6Igok6qCKEa20XWAdh2yyWYyIAlJSQb1qEKdp7JC5/ztXCvpUi4Db8emRUmczIsn05g+c329ZZjQr8bZZ6KSdUArHHwkEC0k60Zf1lxvPLLGojfKmJTPWfycJ6ovOChIwhbkU8ortQwaxr5Lz352vK4Brez1GzbaZkrWHGdmwvhx2r5ti+n3mxxqCLKolL7qDP7SAIm8tMwyZzE0FcFxsSCCSkSjZcSjYuJUWFKmfzz4v7gUftry28OLgh1678wf1wKUusL2U9SmGykiHxAEVyw4nv8sgYPvBuTTR8H8Cd7rVJyO7QreefRpJ1+zdrvJujXbtGP7FlOUYjMlu0F2EiUfcMJ9e/fRgAED9dlnn1mFB5I8jgCa8BjEI0ePas3aP7Rx8yr16t3dlMnoRLxjx279+cdqg0KsWbXa+BS33Y4qEA8qIb4a4rKj/vlZ07+z47teBLWqrqlTdVWtVafi4hIMVzp27DhrtsRi/uqrr8y40WyHhltr166z+45mOs4uC3vHju0GMSkqLFCrFi0CKkXVViXAAes3cLCS0lspv7jMiKJkVk8eOswcnZq6WsXExNnmzZrHsO/cvkOHs7LVp3cfw3ZW11Rq65b1ik+I0aXv3Nx0NXf2ukRPzvWBk68AeUUqN/73XL3c8OflZdUKDQm3AMJ4BaFkSmjWVqdn3vGBhFOuuu/KFaoi4wx23XChoapqDFFKRjMdzjuiVm3batSY8da5ffW6dQYRZKzmvtk3eJL+5e+5s6sVHZuoHTt2WRWnf7+BBsdEQpdGdo11KC2lBLIsjvgL1Ar4EkFXt27dVVNHZ94Kq/ZFRIRZR1s2XfDcnhQN4Zeyd1bWYcPtQ06kykfQCLfF8L0BZ50T9LAdzj84iHBwNsf/4sFG4P/2n/El7mOEYgch8o5/cOnaqx95/X82DAILj6/3pFlP5PX8BY5nVbnCwqZu0qY2EihxB5OwPeGQ8/HcDM+rYHwIJghg2BcIFgznZj0tKmy/oDrhILBgc4/axkzFEMI8UD02e74Pm8dmR1YbnhbZcvYIKrMtmrewwI09DAed8ScjXlZarI6sITLqxc5ZqK6sNscfGIQ58PX1Bick68k4IYLBuBFAoghGdQNnB9Ik1Qgy1ODFcS65dsr6QJQO5+aYbDhQRc7RHI0y+nQ4PotVaaqqLMOKwhuZTO4ZTQgJuJkj7KXYIx/87d6zyxxwrpPMvufAWOYzoETDfsRxsXGcN+9nvMn8YjP4DMEd78dBczKvmWqob7Dv41y9k2GNE8vL7T7mHTli4h8EFZwzVfdNGzfpwIH9FjTj2LLv+k7AvIdrpjLPtRBgo/KVl5drioRUNnAKzdSF5fQAACAASURBVFlLTFSnzp1NIe61119XTm6O2rVvr/0HD9j58v3Ywn/PddDXOfdP1YGDB/T52w6ic/mtN1l34Y93furWO2YnWBPGF7OP03r4d/v7DFtPTyccVTLgf6z8Xb//ttEOM3b8iSaXasFZeITKi0tt7jz1gheFkCZNGmDvve3WXco5vN+y8VkHnWJYty7dbF7BL+vWvYty8g4ps0Nb8xsIUIF6FRQV6VBWlt0DRB2Qbt+wcYsmnXm2TjhxiJ599nnba0gQHT2cq4mTzrAKIcpIF150oY0lvAxEJbySmPF2wsP0TtpxQURgGxo5dJSWHFhs590vboAFkBDrC/MLrSIwsP8Ag90A22E8qESvXbXe3v+PG6ZaQrhzp85qltHMkqe9ewzQ19/S2TrFgmH2J9TMuO8E0cC5O3fsrELgfQ2NpirFe4HIMT/OPtPJvhIIRISF29rjQeaeagEQUYIGzo/5QNWKRAzzy8NqSACZLQw4yFQisA9eMY25RoLo4KFD2r5jh9kxAoyu3Qluk7V48SJHpFajJX5Zj8OHn6ZWrVtbVQKORkVphV556WWTg6eix1rAdpJgomLGGqBtANVBZ9fDLQjlvLCVOOFcp8GpA9VhqrtW2QU2FFDX8za9KYCwwXBwVwsgAlwKD2PyxGrv1HthDn+cYEK1qf4FIExNrwd2SZ9EMmGLKOBdx+wUPBTsAudK8IsNsc+HwB8psjltQQTHumrSCwbv4eaDQ66mY3UDuKdwhapO7/9wvptMkxeoYwfUeij9J1l3Yw7KTeN3SRnlUiK9VNU31Km8tMyyWMjM4Tww0SkN//zLL6b3DPmNSUQTMbDF1ZXlhukHb8oFsHDi4xNdN1EjULvNtaaaTJnjSLiSL1krl0nh9RaZXZSfe1gldNwODVeYXEDDwGOMAfQzKAQ6nBdtvKvrauzv5q3oVVFhZB4zoAXF6tKlqwUQQEc6tGtvhMm9e3bbRGTguX5apxOIkHXjfNHmRwI3NirGStWcI01XCgqO6vDhbCtLUtZEmxiDTFaMzsRAxDBITFYyuM1atNIXX3xhzavuuusucwTZhMlIZGcfMmWr2Jgo1VSWq7S40CQlgYIRNBDIKDxalVVok1cqFPIiFRxTkag0NYV4Ws1X1xoJ/rKZCf+nM+ZeIIj4XxUB7+D7j/tgwwcWZSrKPUsLvv5cF181WI/c/abufbzrcd9FEAHxNhiegoPKT/B38r8/rg84fLrJBxbR+uKz+VqzZqXad+xkDgedg8mecx8h7zZLz7A5Q0Ml+p4kJCSZ1OfEyeequrzSsoq1dbWKi4+yRcP8YU0QxFJ2X7BggdavX6dFiyHn+eAIQ+j/DiYRu53sxYfBFkfrqjudwZl1zwarSCAcsH//QV155d910tChWrN6rSlZ8F1AMggu2YiBNtDo6l/PPmSff2XWs0bwpCKCwbHqYFiEGWLWZ6u27dQQFqn6kFBTH4KIXF5VbRWRevgKRtB1ZC+cNhonUmkg0G7buo2SU5JUWV2pURdNdKJGgcd17abo5fcuDvzn7xdBhE8DujG4++r36Wtvm44pWlg2OsScCNdQLkxlxcWa+4lTfrvl3B8VjlNNKRgYTXiUSuvqFZ2QZI5Z63btlNmxk3FEgPn8/MvPxmF4/V3fDyJYatgFpU8/ulTRsSlm0IEP0PCJ3hJ0rKebPMRbj3HFiQWKiVNFoInMYmxstFq3aRVo0uaabIEJZ4MH47tkyRILAJHIRRr3xBOH2PWyIeGoYk/hQHm4kYdfYrRx1kzVI9Zh84/v6+DlV31Wi+vxhDhfjvbv8ZsE7+F+etgTdtOXxE0GMbAx+KDDw4z8551ykCvF2+ZRDfn/WLM7b2O9o4nT6rP5Pqjx58YxXPNAl+2qqUUgwjW2Y6Plh3MlY48gB+fmpRQZ3+xDh6wiS1BcVe06bWP7+D6cIGw5Tm9KcqoF9XV1DYoIj1J6OnLJ6ca9aQyBrF7lgizIznA9SkrtHPg+nGjOm/uBM8+54hBw/44eLTCMOoEge6GpGyUkmLPOBor6luOStDTnnHmFc8yYkWDjM5GmTBZiewSOPedBkGDOH/1GAo2dvOILSQ/GhDlUWVWh/QfISicaDMQHZl4kAoeIPYh75zkx/Gbv8Psy40KVnIqSbzRoKoWhoTZ2CfGJVk3AKeIceQ1bwPgPHz7ceCkoI/l55lWYcDZ4PwELv3lwjjwIAgkounftprzcHG3etNHECpDNRA61bbt25ky2btvGHOv3P/zAkmvXXnedBRFAOrnHJH1ysrP00SJnS/95wxjNn/uk/d1j7FmWfPuqaIGzQ8flsHpHdLOuzuuinZKTb4f0aIsHlJKcbNBPej89dcsr7vVApeLWa660rtDcB6oJpUXFGjZ0qNmDR2aN0JSzXlJoaIQuv+Jy413Ci1q3Zq3xEwlICGTpdcG8Wvjj92rbrqWSUhKtT8FrbwSksuPa6LwJo5SQmKzMDp10OCfXpIRRgxs1eqyWL//ZYGT4DLPvoqGs9M63b9tcIdGJ2hFr+fZRt7tzh34X2HYeCnnEVIY+PxwIrgK5nenXT9fTXz9tb794wIVWaZowfrypnTHe3K81a9catIfKIg78/I+cJO6Ec8eaj0JvD0jSKYmpGthvkD6a94EhJOAgkVRmLsBTI1DHXpNESoxLsLEAfrVr7x5LnBLg03AOdERjbb1SEpNcMEEWvKrSoOTvf/ihunbpqpDaenVol+l4M/C4IqMURSPL4mLzEb0T7RMxzH8vdkBDVrhtwMCwU1wTlT/OB5tDQMc8X7lypV3zaaedZnsBvTh4H3hW5sofv/+hyy7/hxtr/3Boo6CHq7K7h/ujsd5l+q36ju8Nxhd0E/6Ea4FkVZLQ0AYnJlRSqOTEDFXXSuGh4ebDVVXix7nPgGAgAcdv8jD48xSu+Z+v4fDwLKOjIlRWRhNmVxTgOHZGDU7h059fTSV0A3cctEsUgp9FA0pOEm4aVXEajjZ95PiLVshN55/WmJKYYJlMi3jAdEVEqd4IcXQVBY7gGsjlHTmq5OQ0tW/fQVGRdOSkIQ7dWGtNJhLyD1mT4hIwoolKSIgzfBhZRZjyOOwWpYaFOXLWwYOGb4NAQxaKLBWZKStRRTr8bkZ6MyUnpxpX45iRZHHRJpxNDhiVk8rE4WLAMHIde/YzVabsPbuEtxSqUHOsHAYUco7rXE20SSM9+BBMOH4DacrJy1FktOvQiZwtzYGADCGBGQcHBEJySbGVQ9nYiGRdZSPcFgmOPlUOnPf01GbKP1Kg9pntbFPbuHG9qqsqTPqMSJZMNsEDVRKaFDVv0UoHD9L4i54WmQF9cFexoEcAi4b27IcOITlWpMYGOA5SXU2laqshAEJQqjFsPBtgvSIt+x0BVAwsMlKmciRBw8c1NKqiulZhkTGqqK7TTQ8FcymOnzPBvSU8wNI78MdUlrzTX1k6VodzD2vOnOcUGS7Nmu2CUfcIkjtqes7XXX0Q4h3U4xV22DFwGH3N1kFXfOfsMaPOMSd62CmnWe8PDDJLB8x9s7Q0hVDqPJRllRhI+3f961JpiJPArfgeYmSYWNaodtVVVyk8KtKwl2yEyPp9s2CBNbSKjyPDHKZzz5mshrpqjZnQLnAenFuwvG60npi5xoI66/ra0Kib7+2sh+9ep5DQcLtPOB10okYmksBmw4aNFrhQXl6zapU53Pc9OUOKC4xReY5effQpOwfLUDeCW2fdRFkFCngEja/Ka2o1fOQom1t1Vh6tVWqLViY2YE0WAw4nm4oRz9ausQCzU4cO6tKtq0H7tmzdon/N9yRqafpJF+vpV6YE7dw+ePNOvJsn0y57WNER0bb+n//gFE275NemHgDAVpiDZKEgUzcgFY0TSSYepxWnLyRcdRFRKiKoCw3ToBNPVJ9+/XTg0CFbZz/98pM5+a+9A6E5OIDwc5J2xtJDD3xmTh6ZzsEBWeZWbdooIz3DKg9eKcl3BwWzS/WvprZGqalg7GVZRnDyqLrQoZqArVXLViYbyN846z179lLfvv0MkkSFyN1vp97hqwtecx+n0Su68Tr2Dlvi5QKxax4CFBxEWEYqQJYLLkfbphXIyPnfPOdhSvztSXM+cPDkOgueAhhaz6fwgYcPIPjf/3jIkw82msrdQdUQro1sMuNr+v6B14Cy+UqENZMMCVFBgVNsIuBw0FgHycKgUymiAkTixX3Old7fP+O7ppYztzx+uaKjUfIDp5xs+wYJGCAkLdu0MMlwsuXWDdwHRHTVjokxAqVz2qusGsc1kYlE+YWgpKCg2KAXvA9n3qsb4ZST4eMYZJWpVg8+4QTLlpqKSWiokbrpL8E6xjnBeTEYbky0ZRcZR8jcVJua5kdA9cXuXV2t7VFencuT4hlXjg852WcWPe/EknklJTb2bj45jXfr04DOe0KCJQ58IMFeSuKB1/nxeyqQ2Q4dMlVUXGDZWs6VYxIoEEBwbP7nevib++e6jzsoiVVY8o4o7/Bhsydt2rU1YvWrr71m6kLAcNauW6dff1thQibwIs6eMtmCCvY3CLDDbnYNHd7WFfb7UzlERHggqXTlA49q9hLnGDdBdgL5pgnho0wCfVPCdnt5YtJo1VZVqU/v3kpKSFS2Ve6ll+/7wH0+EETceeM1tnczvnAcc7KyLXHIXs3YkbHGOT556GkqKshrcsCBrTA/eA8JQoKOw4ezNGBQP+NZLV68xHwoqpL4Tcwt4I70BUJClIRsTk6eunTtpszMjja3Nm/eoh9+dIpC2B8kyUn8wBHq0DFTl/W+zJ17YCsd/P5gUz8qLC7Uex+9517z+TdfqA8EW1cOmqorrrjCggkSYsxvfJ/Debnq2r2bzWmugcCZ4IA+Vpnt2hsMLPtAtlo2awVg3dS0sH8kXvbt22+VpZNOHmqfX7dmnfbu3OvmC80tUxNVVlVhDvqmP9dZcMB6nnL22Zo06QyDNwHdraqr1YLvv9XXn3+tJBSSYmI1depUjTr9dFsLTz/3nAWY+JfGFQuo1501aZJBS0kUMBc//PhjrVlLf61KtW/fTrdMu9nuz08//awvvvjSeDjYJ1AbvJ85iJQua5iA45RTT9HIEcMt2D7nnCDf5b8CCJxsT313wx7A7dpfDfigOGmuuGAOf02tVFcPtA1/oNYSHdFRcUL9nYpnSbGUk12irKwCLVy4SKecepL+/HOlrrv+KhM+2Ld3t846e4Lef/8/6tChvSaecap27swy6FTnzq3MVFL4xzUoK61RXGy4XSf2pKLM8RTZmqoqGxQd63pWuWvwAjs8wfMkKP01/ffvEOlJe/n6s+cFSs4JioiKMaerrKLSZZjo9mY9IMqNQNaqZVulpqYrOQU8qcuqnD5ypFLTUiwCRhIM/DvYMvCjEFDpXMrNJxjB2OHMU+aEbMPQEkTAo7ASOd1NA8EB2SRgRECt+LzDbrlGO9wMMg1kk/nfZdyccYRv0LZLT2347ScX8CSnqrKsxDJaYOhcVaNOiUmJNrmRWiUi5KeguMicRvgHGD0chT279+i3FSuU2badaiqrFBPlsvngYjEcOCg0BouKiQ7gvkPMyaEHQ17OUet6ScZ0zZpVpjFv7dFjo21Ck1GDsIUxSUtrphYtWpkxSc9oZoszB0JtRrpy845YNE2mi4iWcjrHSYyPtYCJCgR8CoKFhtpqy+Dx/Y2hlKgSLDqtrakyuAh65zhwhlFG7SQ8UnWNoRZEXP/g8cpOx08cH0gQRBwPQJV+Whih7t172qbeECJl5x7Wn3/+rsuv9Mo53tkLdrKP/w4sOjAlz5M4noPhgwd+B0OIyD4f0pnj77DMyLXX36iisnJt2rLF1gekXa67W+cuykeeOL9A108P9BYY0l8FXxxQSvNWFiyyeNjcrQlWRIRl8pisPEfJl+wFc2jXzu16+x0UhoKrIscHEcf6Kjz3L2AODQYvwomvr2s0oiVykjjI4IgTkdTdtl1VFVXq0L6DlixeZDCQsy4NNBkMy5Tqt+mDFz41w8AmzmZOVpGKCo4BEA94P3So7t6rt+oaZNWIaDTfI6OVk3fEcTQCa83k6OogyeUaMZtMHdnBCjp0Zh3StffeqLcfm6MrrvG7EffM8yD8tft7y/0jexjc0TwAc7pmncIjHG7UsPbYlqJi2+CtAglvB4eTsYFsiIJVVIyaNW+h3n37qjE0VGvXb7D1CacIXPqcV12Z5J7pjFmpjublWn+Gp19z2N6lC3NFg0EvJ4mDw6ZpjXUCzi3Xbl2G8/O1bft22xRJOCQnQ4JNNctPto5Nc9fOXTa/6NT8/Xff20bLAyI1uHH6DBBEECyiFOcz8XwHf3suAvYMW4TTR1BBVtlLdfK/YYU5x6BmiNhBX2UwHyFwTL+CPHHOO3IeLuWy/86h9K/ZBhfoUuqdd5xF7CkPX4nwpXkvg+wdVo4NRAE7xt84kryHv0lKkREnMYSt4ho5Dio6QDc5F97H69g1oClOphvORIg5HnQwJuhn/6CTLBs+2f+XT5vnLjdgHq6452wLnum1kpqaYZUJ9g1kP2MTYlSEylMAhhAMG2B8CRisGV1FhWUj2ViYG9w/bEBFeZXB3bg3kK953XecZax4MLeYA6PHjGmSnWY9sm8kEEySlQ10ekaZxxJO4eE2buwTRhoOkN6xLzj7jAEVcgIJL7vIPuODAc6dzzFmHirHufC9HvLkEmyQ0R0PDKeYLDCCIMAusBt83hSvFGrVCO4FvBIgUkA8jxzNtYZcHBPnj/PGueR/1gj2ivNg/HyQw/xhHuzasVPjRo9W82YZtlZRMqQBJrwKqhHg+H//8w9Fx8Xa+NJXALgmcpzbd2zXhU+stvF94oIU22NXf+H+v+KByyxYoSJENXiNHOzmrjG36okjgea2vjIRyLnMTJiuzRs3qm2r1jr1lFNMFAHi7Mt1gSDijWOcrmee/8yqK0g4V5VXqKSwyPyW9z44z77noX9tUps27ZWfR6Uy1qoQZLQZF9YqQYTJGJcVK+9oromnkCQiMNi5a48luLKyc0zKFVvNc0lJKWafW7ZqrVGjRmvTps12rB8W/WDBItl1sv7r1q+3JG1W9iHN7T7XzufytZfZfaG6g9+1Z99e/b7mdwfv8vk4b4oD2/cD191tx6MKQeUJP+jBlEf1aO3DZlu/nD+/KfClMgd8MyEu3tZkYmyCBg0cbE1O83Lz7P5j66y3RYPrsQCU6IO3P7DqH9UOqlNVtdVKbJGm8MZQbd+4RSOGj7DAnfvw+8pf7RoOZB1S2w6Zuv66G/Tj9ws1Ydx4q44jabvgq68MCnXjzTcbD8E4UuD66UHx22+WKJ5x993Gpfnu++/1xJNPqkPHjrZmd+/ZrXvumalxY8dYtYfqITBJEmfM+359e2vrth22F0O8JtHNvP/w/ff04Ycf6+mnn3M25/9HAOElri0gp3mByaPCN0JhiqDBVRSwAyQ2QCL88cdqNWveWp06ZioiUvrsk9/0/XeL9dhj9+nFOR9rxowLdPnlszRx4njl5h1Wfn6e9W+65NLztHDhj2porFXO4Sy1adtKPXp00+ZNGwya1aVLugDcGK86uFiCAl5ZtRISHX/ZAgAewQEDT4Xg/5P4wfYFgg2/2bjhcEHE1Wd+aE8zgJHRsRYcIP2JMcDprQBmVA/pJElpqZDB2io1DUm3OlsQZBUIEPYd2GdZpbCwEIMz0agCZxtSM44vkwQlIn5DWCaI4AazcWD8gGuQIfUlczI3bAbcDIywe95hzVz5KsRkwTB6fvPivUCduEuVdL8Nj1K7Lt1F/4gtvy034wl2zgg46ekOu8pEDAtTTHycKmuqldG8mWVHMGxAF8CIswn16NrVSpf0YgB+BYyE6zNCXEK8kfHATxuZhRqSQtS1c3dtWL/RIByMDfKQ4yeMV2lZiWF2WRScU3wCHRqJGBMMdjFo0AkWWCC5yXWTAfr2u+/Uq09vM1qQ7RIT4g3zm3s4WzVV5YqPi1F0ZJga6+sMvkM/ifCoOPuNYhNBBJk9FEbAG7MJ4kQmQt6qrlNxWaVSm7XQhTcGmqLgJv52qmUiRk3eEZg617nfzQOViFzSIMegO++8nG9wAu4BcqQ9+/VWi9b5gc96/gLWbZ9efyzbqiL/mBnUddveGQxu9VyJ4zkSnsjNd/PaXxl0M2aM0KxZdG/dpy+/+toqXNdc7QKGx/71snFkrpnmAybnjXzx8WpNPg8RgVAVFRTZJm8dg0tLrdERGzzOUExsnGWk3v/Pe1q5coUWL0aSNloP3POxCvLzNOcVt9kc0xo8liV/5gHkY+vNwWeMGCvMIJA5VF0IHlNbt9aqn38xYuOwoadYtQ74H5HQyMlDpKhMPXTD1WrZsrk5O2inM1chgqUkp9kaITAtLSu3xol03I2JS7BGdYnNm1NDtU0sFmlLsvGlSAc7WA+VDeYGYgKlZaXKHOGCv29f/kK52YdUcDRXt9/rA4njdqa/9IFwAeZtl/xHIY0hpvVv2W6rfLgfHCECBmR1IX4TRAD/MCgT5jcyShFJKSosQ3ouRn369zeVtx07dxl3iXvB5g6OPiIyTK1aNFd9bbWpoWGkIyLjNO6M89WmXSeDqsCNQQLQcKUhYPGd6gznQbaKjZ/1tmv3bnMGLWtTXqJWbVpZOR0cO+Rp7gs69+vWrbeMKVBEjkPwQNIBmJTT2nbNjnzlIJjb4B16xp0Ni9/MN6f85nS4sZNeDcTbbV+JCIY1+dd8ZcFDk3ylAlvpsa2ec2H7YUCxI/jzvvLglXvI6nE875g6KVa3FjkXggh+8zmcSN/wjuvBQYUMSxDh+/kQRDDPHL/DYX4Jxl3w4nq18NsqISFSp8xMs7XA+XCkIGITUM+7YLFuXHKB2U66g2PjSMAkJboKOQEdnXoPZh0w5SfPF2AcnKxrvO0pVJcganL/uQ4qCwQJCBxUVdVaJZx9MTkpyd7vAzACDu4bD+YR/AOqXFtQNcrPN+hJ7uEcq6wBb8HRLyouctWQOhf4I/pAkMA+5INH5ibfQwBRhGJMZITNA86b/YJxhhvCd1ItC55HTkXMvZfx5Df7swvSis3xgqfgRFQIbiG60zskz45z8MChwHrKtzlN9pbxhgPEAzlloKEGYQMyG/CEwsLDlJuTY1ltAjAIssxlV+FrVJfOXbRp43o7946duxiemnMFLuhwGCGa//V8C+Iuu+QyOz5BVc35g5xf8uV6vf/RfzR/zny9u+hdU43k2pGhBu61t+11mvWLdFXhZTprwhStqJmiVtnPKDvtNje1I6RZ30u3J1+v8WMmmYIPcrFkvrc2XKteYa/qx4VfmYRtpy69rVrM2JlDvnuPwZT279uue++frRkzpKEnzdOG9b9bM1kCB2uWFxtr89MLC8BfWbV6leLiXYNJ1gW+CbwBVJd27NytE088ybgDu3bv1eDBJ+r3P1apV8/eVrFAxQmVrP6DBpgtIVgDVrZh40a7/xs2rtdHIwPSVIHtZdz3Y9U+s71eXfnase0nOIgoLtPAYUPVuVMnU+KjXwrH+m3lSn16qoMujftxtDp26WzXAcGd9c3fme3ba/vWbQZPOvGEE5TZtr0Wfv+DBaT4OUD5+g8YaA7zsp9+Mr9m1YpVunjqVD355Gzdcustev675dLz30hvfCmteF2Nh9bpiSee0JNPPqlnn5mtyZMna8/+fQqNjNCkCZOsozy8Q+DcDzzwgO675x7jBd1w44167bXXjPy8dcsWW0c8rr7qKlszPy9bpgf//W/NmzdPi5c4hakJE8br/PPP07Sbb9Kpp52um266Uddee53efPNN3XnnHSYAQBPZabfcYt81d+6LmjPnRX09/3P946prtWzp8v93AOGrwH+xq8ciDhNTCdA3UEoFzpSfX6KC/GJ9+eUC9ejZV1u2bNeYMRM0cGALffjhL1q+/CerbiKRPnjwKdq0cat+/vknm29t2rQ2aPzMmVP06qtLlZgYb3a0Y8cO2rgRSelsw1DRUG/q1EmqqWpQZFSo0A4xkSXnnpr/5XoAxfpCr98OAsgnfEETrP6/gohnLIiYdv5nZmTqwZRaJ0ZHCGTyo9fNJJq/wkkyXnvuErVq1UbpGc2NhIphSM/IcNUF5O9iyEo22ufIINE9F/UYjBUlHcuwVFcpPjbOnCPkIslGsVAMshTIrPF+NlQIa5505pnxnIeHOPEbohQG0auPgEukYkFZykjjCtHA4WO1bdVvqq+tEQ19vIQeGuBkCwkayHLi3GV26mjcBrKlkP7GjB5lpNOUpCTlZGdbGY0Aiesjaw1m2oxqeJhFzHyGpjCV5VU28Dh0OBkEUmDxho8Yrj17d9uC4wYywSg7w/8oyC+y6x16yilKSUnVvI/nmVE944xJysrOVo+ePdS5b19l795lBGyUcvbu4e9ixUZF0NPa9PZjo2mehYRtjOsDUlttGucEEQQYZLC5d0AuYhOSVF3XaD8RMXH6YdFS3X7XDPXu009hMXH68dtvNXaKz/4z+gQSdMX28CPuubNWLz+9Qfv27lOXzl2NJ9K6QztddOnAwMT0x3DO5xN37VBGeqquvCsYJnVsDv+///JBQ3AvAAIL5+DOmDHegogfvvvESLgoZE2ZPFnjJvQIHJZUlc8+uXL5soVLdDDrsC65/EqVlpS5+RQaoio668bEqLKqyowmmz6B1TPPPGPkeZS1zp1yllUl1q9drc+/RkGEYx/LxD99T5ZzmhsabY7xc9/Tk7TgvcM2l2l4BoaeYJ2NZfny5YqKirHyNk7Xz7/8pAuuZrleYg30eDx11y3WCAjDmpqcanOIRnGUTynBMm+ycg4bRyejeQsNHHyiwRSbt20n2fp2AEscIwc9cY20cNqs+RiErg5RUpYP2I6vIgUrMgVXI4CGudfuuOwnq/65qleNnnzXkdBvOn+R5swbrbsu/dmpFJHr4H1AA+sbHFQQ7GpZpUoqa0zDe/AJQ0xRqRQFmJwcC7a5izSL3gAAIABJREFUxhdem6vbb5hmhpR5zTVBgI2IilOXnv2VkJhqQTiZZGAqDtbiKg9UE3F8cCggkhJI4HDiCOLMtmvXWjm5h40U37NHT4MyOV1v162ZB/erRctWVqnACTU4i/ErnBKXf3hnHAfFcyMcmdg1SvIyrL464DkMPnDgd3CgwHH9c8HVBU+s5rcPSHwQwfuD1Z6Cj+mdT5xcnEzfdIj3+0AkmLTtz4Vz53XOn+dcNttBMPfu3WMwJQ/JwuZUVbOOym18fSDjFJtQ/HO8NqoO7B0EtVSVXGUDLsJh2y/Aw7tzCdUbMQ72cn/yLeb0Yz/DQpGkxRmvMdtM4sicU3pvtGhhFQhsMkmkJgJjKHLmcBVKLWmE00fVnXVCEME88bwPXifY5D5zPKpc2AuSC6jCmJPe6PpJoInPNUPutMZ8dHdGJSYj3RwCAhnTwA9UxXDKOW/Ol/2UYIUx8T0jyMITRHgCNffe9VHIapLm9feQOUmCgfXN+QGRpfpt8sPIapaV2w9juXfPvqagkDVAhnbvvj3asmWzZdfPPvvsJlER8OScA8dkj+Xe+8/wfajwIEqSdfCAwTMO5+TYuiPYSk5NMZnQDZs22pqjOkNGmWwyaACSh2989qfdUw9l6vBlP1NEGzNmtI0xDnaXrl20YcN6fVn7jVtiARrAmeePtSz1O1XOyb486iJLHmQfOqiWzVuYnOnObdt09zJXqby3/w2GpDA50b17TMaV3gT5JGKAgUXRU6lBz815TyedJKWnS/+48n1DXbRqma5ly5bZOoQ3wH0CasP3c26jx4w02VrmJE0I4ajAb9y3/6Batmxt8xf4DwnEbt166OOP52nv3n1WeaWx14DBA61awHrCH8GG7dq90/Zu1sqHp39kSM6h804yu5OQGK8FvzkIVFNxnDxbtavmn3n+eRYUce86d+xkc4D+EogU/PHnnyYyQzIU5aeBAwfaPfvmm2/UMTNTJw85WT2799B3X32nEcOH68CBfa7iR98j+A/JSQYRWrFypbZv26HN6zbpzTfetOBz4cKFmnrJxerat4d+a3m+tPx1NR5Yp0cffVSPP/64Xpr7gs4991zl5h/V2/95T0/Nmq1pN9+sh/5N07synXzSSaaOdPlll+mqq682Mj62hj5PrN95n3xiZOwnHn9cL86Zo3vuvdfm+edffGHXjdQxidfvv1ugYacM18033aRrrr3Wjk1vCI5FxZHz5D6+NHeu5r70kl5+aY6uve4GbdoY4NYcM+cB+M8xA+8qxs62+4gD9UX8PHoM8U50JUiOPPHkGxp60giVFFdr375snXzyqfb6yj9W6JprT9eMe57XBRdO0d79O1TfUGN7H0l7IHrJSSQ2knQkN19LFi9Xly7dDcrJd61Zvc7m6jlTphgEj75Yd995l1b8ukL9+vdQRWWORo3pb0ntmpoKxUTFWrXk+CrFf0GY/lcFxl3lh413XPG2QVxw6Gtr6gx7zITHcNpF19WaxCrOJhOeDRNDndGsuZXuTa880IiNoCMmNsYiIjYBHBKgNm3btLKbhaFq1jzD9IBxgNlwIV15bCXfhQPhM1SUcZEM87htv7ExYcnm+rI6JUGqAo5cVxcoo7vu0Xynla07dFNJYb6qTAkE8mCdZTdRx2nbLlMNnDsGMUAABRdJIAS3o3Onjvrz9z9cqTsu1jpZIqMJDAOnhfLi/v37jEfBtXMTicxpNoVsJptRPt1ZGxrUokVzy4h+98N35oxW1dQoNSXNnD4m8ebNWy1gINtNkEYGGsdmyJCTTFotmgZBR44YAfTA/n222SEJC6la9bWqLC9VdFS4UsDz1wHRck4OJS24GMBGPCeCsUGpp7ZBCo+KVWxCsgpKyvTTryt15uRzNHnqpSo+WmDBCIugoOCIUpOTFesVIJpqpawsl3n++oNcC5qQU8w9ckT/fBLlHF9pwJAFE46lt5+kGhKi0vJiFZcWaebjHl/vScrHej84GVnPk/jrcY6tbedgz5hxrmbNyg08vUnTbl6i/n376e9XOxLvfz86a/+u/ebc42gXlZSYPnc4mfMIR7ykJE3FiPm3Z+9e2yyYq2ed6WFdvlqCs30siHjijn22IZjMKVjFejK79br3GdfY8fG7FloQweZiXcQbZJmcgYMGW1NCyv6bt2zSVdPhq7jO8YzpYzNvsuwiMoVpqamWBACvS9BsSjQIEpSXmsoQHKYRo0YbJ6JF6zbKaN7K5jqGJyEgGclRIeUzf8Ojg8nsPnjwQeCxBkSutwf3198nn/pyjL5p5y81Mj/ryTmQDh4Jt2T2e66B5W0XLDI1KH4IcrEBVFgSU9MVn9FCUQmJBpsET7xrzz7T86dzO1A8xvHld1/T4/98TFEB/DidUJs3a6aUtAw1a9lORSWlBuMgaICMRx8YzoXj7dy+zZws7i9OkGXcUQCyrHeB+vbppQ2bNigxIdE4D0BXGFs27MGDT3BJgIYGs4XwJVjr2EGeIzvJOfrKAL8df4sxcJVZnEdPXvZz0tZlZGQT0djDl3xQEFxp8NlxD3kyjHCAN+ErBLzfcyz8MfgujuuDA97r+WW+s7KHQPlAxEOxPFeDY7h+Di6YMlhDoOGZ75xsRPqGBrtGAgH2BT4DydpfB0klniPYMJnb8ABfoLxMVZXlSk4Cx+9UnRz8qUQRkREWiABfbZZB07YMk8VE9579iWCPKhH7FsECzpdXRcFptwoPXe9p2BgTY6IfxgukKhXoIkvgSNMwnGwCCBxDXmcO8V5sAFUM4CYotDAXsNXA3PiNegwZXOYy2Xey54wdcI/klGQTGmBe+gCbcYRYSvDOvGAssnOy7TpwrIETcW84DsRuHgQ9zOVX73SY7W80SXN0k/1dd/26Ju4E95kxpsMw8BQcRF9VwK5hk4A98b1wqvgbiDENOUEZcH0kOWgQyHgi7MF5EJzzPyIoBMP8+D4eqSkpGtCvn5YvW2oSm9zviWdMtOv7+ddfDNJEwEWnYNYTgQbsQvbF2/71ll3DJLkA4blVlQZ5o4LJGsSfwPGFfP5N4/fWhflvJ59pajk8P2bMGE3f7eTk70m8Q0UFBeaP0LMgPSXV/I7n5jqlpwfuukkpaSlWgcjKztLJQ4dacPPJJ58YH6Jf374mtOLk3ZP0xecfacqUv6lDx64KDcEJ3GfOGgHhfQ8EKxy6jm1TLxprnb+3b99hQVxqWrry8wsNQYGS24EDhzRmzDjjwuGU/7riNyNoM07nXnCuTh3g7ORlN1xm3FO6XH96vouYbvjpeoNLUfnZuWunFi1epBXbVjpz7PNsgVzP2RdMsrkLfKhXz54WGBKQ8kOAi+oTmXuCKHwvAiqqVEC7enTrbl2nkcs/56y/6av5n9naa9u6ramhce+o2FFJQKly4YKFltBav269br99up566mkNPvEE1dTXamPPq6Qlr6sxa50eefQRPffsc/ptxc+molRRU6WnnnrGVMCWLlqiTz/7VNNvm66ZM2dq+bJlFnTcd//9VongQRABJPXTTz+1IIKA5KILL9Snn32m26ZPt/mA3YLnNvup2frnA/frX/9+SDffPM0+S6DM+Tmp95HWLJhO6QTJBCPnnDNZn372uTZv2uLNcyA+CLCb7dljzGN8JYSHnAhQg613CnJ0FAgNk16e+7GmXnSB3npzgbIOHVVeboE6de5me1dpeYmmXnyOunRD/UhKSHS5vpJSKTbOfR7NC+gVpvhUK0VFBk6rUfrjj1KlpdF4r1w9e8Tpgw+XG/f2yy/mq1ePvtq0eZ3GjR+q2LhGNW+RpO7du4iWbuTdIgJzJcDccPCm4Ev8bySTfbEFEVdNed5J14WGOYSyGXw0syst88rmDZ4RY8zzHy+GUCnddNHvFmGCH8M5wglm4XnMqWF1yYqHoTWLVJSDIWEM2TQOHjhgnAkwcfRfgCOAA072xmezCFAox3hCNqfssKWuHO5ww44rgfNVWVHpIASNbDaV1hEax4ENpFmrdk55Cs5DeIQqK6ptgwePFp+UbAoJEGnpXF1UXKJBJ5xgkf/WLRsNLkKggDJHPiVL8I31dbYgiSop16NCgaoNGykTAtyv6WVH0PW2XB07O0gFSgbpzTIMg4jMJsRLJGKp/BQWsNFk6cwzz7J+EHyeccO5ITsAgb1N27Z265pntlfZkSPKzjpoJJsyMMUlRcrLyVZcDJK2KUZohUxLHwCqD3AhQg1D2NAEZ8KglVZUKSI6zjob5+YXqqZeioiO1YUXX6bUVu2s2lJUVGDf1W/wj4FZ6wMDr8wUrNfvnc5jMJ5H/71TM++9XyFhLmvog4m3nybIa1RVTbmqa8p1833NghxSlz157LatNgcfeB5pPb7PO6rBjeuwmh4Im6wZM3pq1iwHNzjGLgvumu1tgj9Hl0kvOtpMC7773rCUbKgd27c37gzOKjwG5l5lVbXJ5rLxMdeQ5e3evU6vvLRMpww7Wb367g1cXzDZV3pmJtUI5qt066PHxLtfeKDA+EaWfQp1DhScBkj3+UVFQtYXIv3Mx/sEThoieaaU5s55xfufmtPMosdwU6bG0S0sKFDukVwzivSXOHvKOcZ5QtqU7s/IPtCTwTnjLvtseH3r+eIDiWPN8o4FgFxXcCDBWTD+/x3YXT/5B+v5gNNHVYeN0Yi4MO3VaORL+DsQrGmwSABhJOvoaMUlEbA2UwUN+sLCbXzgZlE5zMk9Ys5+dXWdKqurbQ3Fx0F+TbKNg3UIN6p1u/aqxvLimEdE2GcMbhIdo8aQEO1EJhd5wQDW3aqXcCMKCiwTnn04y6oVrDkcydwcKo0lhiceMeJ0/fLLrzZW/QcMsHMgmcE9sMx8VKRll70yE5sZNtBn6fnfk529cx9cMeBvj4/ndb7HH8sHFsdXIvhM8MPbY0/o5rXgY3j4Es8HKy/55m7+vcdXNHAygpt8+u/0zRoJGjgemXDjmxgx18FOsf9GtG6kEltpnDiTVKVXT40LsAga4MchYBEVCV+nxuAl2GSOQ5WB95KRTk/LMEw58uNgnUnKFBQUadeu3VYl5znThg/0qmAuAFeiCsH44wTjlAJpIrigKsX5UgWnKs9apBIBTI2gwcOhOF9PLMbJJrAgeKBCYbKp9Q0GHXGwYLd3YcfT0tMcwbmeyn2MzUmOhdwy0tI8cM6x9Ufzj5jUOAEMnAYgM+C4LZgNfD/H3/TFs8occ1UTTIsqPtdsKzM+3uYc38/f/PTo0dOCCRKDR/KA4cDNSLC5Yf1RSko1cuTpxv8i8cX5MiY4y+zhXKtXgiKAIJnB3PNVKZ9IS05I0J49u80GHTl6RL1697bvX7HyN2V26GDXCP+B8ceeslczpu79edry2jS7htH/nKeJEycYB4IAhwTOhwcD3JiA2Tl78HgbJ+4BvX+ysrK1atVqnXbKqYYa2IOmf9euOnXYKfrl55/0r0ef1c1XX2KQMaDG7Ttkmt3fun2bNeMEyw8nAgEYKkckdhCoWPn7CkvqjR17ppYu/c6k3Tkn5vysxwJNWzvdp7N6napbbplmY0YfEjo605SNJBT7PP+PGD7SdVjvP0ArV/5uQQUKb0uWLrO1cv2065UamWZjMGLScLNNNL1kHgDBSU5NDvCS4vX4AteNvUkgMCiIGHPmSJtT1hgyIlJDhgyxucc4YvNZf05oJscCQkjG2DyCva5dulkg3KVTZ+3dvVsjTx2lN998TYnxDmpO5p7gkf4ZcCL27Nmrz+Z9posvvli33nKr+Yk46bNnz9a8T+cpp/8t0rqPLIgAzvTcc89qwTfzrXP01h3btWzpzxYw/75ipU497VTddquDpT1w//2aevFUq9a8/vrr9r0EjFQcmHt///uV5jNxbYwl3zlnzhy7vuuuu87mDwHGRx99rJunTdNVV11laAKu96677tQjjzxi+wffTeD+wgvPGweOz8M7aHoYAdnbWRdAWGUIMgNBRBCB2ugGjbJELX8/+vBbqigN0eCBwxURGWuw2/yiXA06sbe6dKVjuVRcLJWWSMuXIbkO7P2Qsg7nuORsNX2XIqyBJp3Sw8ND1b1HF2V2aK2hwzqoQwcHlSLgOHSoWmnpUfr+++XauWOfEbenTD5bX37xuWprq9StWwede85pAp0aSe7L0sWBgOj/bxAxddKQxuT4WEWjhgQB0GAvdQHycrVNfC9RCJyDifbxYp8Jlb59L00TJk60zY0FsXWbI1zZpmwawGS9681pTU9Ps8+7Unqj9u/ba5khsNCGx46NNhIO5WEmhFOKgAvQ0jIiTFY+i9HzRFIcC7ImbGgYISJ5yNZkTLipKC/tP3Qg4NjHKjW9hSJDZQS8srIKFZdASnN9EsAhduraTclpaVq1eo3h+8jiduzQXkuXumwMzkkl5V+gT4FeDAx6VUWF4TSBUDjJQ/puyEhIhGam2pCYpFVr15j6DupNjaEhgaw3zkGjhg071TYrJF6T0tJ1aO8+C4q2btti2FHKhGw2qL+MOH2ku+bSEnNwDh7Yp/KSYuUfydWB/Xss85vBeJeUykrjbIrVGI8wYdTDw0JMno4yefcePVVWWa2q2gaVVlSruLxSQ4aeqhW//6mefQeo36CT1aOvd/yD3RPvkB/T1rv35j0mhzfxIufczn5gvUqqK1XX2KBuXbvp8qsgK3pojMt0v/0sZb461dVXSaFUTqp0/e0YMHMlgr8w6G+CCL6XwMU7rsFBBJWIoYEgIphfweeq9OOCBp122nBFJRwOHDNZ+3eVGidhw4ZNloE588wzbXwYS+Y0MBpWJg4oMBX4HiZlFxGhX375RYkJcaZCcujAfl1xlW+qRzb+WCAx5/68gMZ1iK77Z4pm33nI5jJzmqoBettgkaniQHY78aQh1tEUWBjViOGnj9DIUaMUmQ4OlepHlR6795/q26eP6eQDs4N/RLWMjRRMNk4I50jggxIUEq+duvZQZqcuaok6Bn1EikvsGpmnkMhDQrP+j3Hn6eBqxP8OHPyHrz9/iaIaQxSBpbSm60jNxpgjRd+Imc+6qtCMy+bZugc/jvIZmSXsUVRsnGLSMlRYVm7JDKo1VE6opvy5arVyc4/o7MnnaM/e/SaXSAaaYImKHk4cDvyAwYPUslVLg0Bglwjk+U1mESLikZycpk7MFnhQwaNXDPjysDAdyjpotmvVqlWWHXNdfcHYTrAKBgRIFjtVCSP61SGvm2gOKfaK6qTh+0OdOp2D6pSbA8bDE2R5DZvloU7YVOyiSVIHCNDmeAcRoQ1CGugnEQxz8lUJ/15fheD9tqoCHAl/Tp7nEFyN8NwGg/sEPsNzPjjASeWHh5eNxan1FWdvoz1MC8fQMu7VVXZvgCW5Hg21TWRvYKDeflrAVFer3JzDVkWtqSGhRbfaBpN7xd7iBOFM2Vg2uj5H/gfuHnMBO4/z7ysP5qhGRhoUjfXN8xZEGFwk1BwtKhFUq7DLQDU4T/guQGJ4H/ed4ACHF0edqgDN16gKU53Yt3evqyaYnHa0HQ/IE5l3gxGQ2ArcC9YE44rcK1l5HHhep5Ldu09vq87QD4DztIZjwskoNtIvKi2Mt4ePmcJMRkYTVI4xIpDj/BgnKiaumsG8SjLnyXX7pZcDjetSzSElqQffh4o5iT3uHWNA1YTz8wpeHBMHDgeaMeT7+T5sF/d9+GmnqUvnTvr0k3l2/UNOOsmCA9YdFRcCPK6JZqj79juCL2uJzDgQIeZIxfy77ZrHPIkSW4zBuzivMZdNcGYmuMhN1WHqdAtcUTPauZM1n6B+ffspPjbGFBaB8PTv21cfffShQSbZo6muEEQkJCVqwMCB9pusOJ2yqS6yjzLeFjhHR+nVVx/Qgw++o569ehjUhPvj4disrbnf/sdObfo5V9k+PPPbx+3/qW0mWRBBopP7CVQOHD6Z/PXrN5hYA8lY5lynLl2sEl4XWq+3337b/Anme3RsjPEwgEUzHj1799K2bVst4KC6tXffXuMCEfQ98QLy49K4YaNtTKikoLIEYR74G/eOeTh//nyD4zGPmOfYJxx01KFocoqM7QXnn28Khci8Thg9UevWr7EGezyAxjF/qGYgc7102TItWbRUb735lu13KAhddNFUs21X/P0Kq0Lju+3bvVcvv/KynnziCb32+ku2jp9/8UX9sXKVrrv2Ol17zbW65957rHP5pZdeqiFDTrT5ypx/44037e+nn37KfNaLpk61uT1lymRbx8jDfvHll7rhhhvsvhEsXHDB+TYG2Klp026xIKJ/v35GVsdv+XjePN0+fbpuv+MOrV2zRi+++KLZ20svu1R33zXDzbcmFSYfSDi325MMANLAfYD3wD6xefN+rVq1RuddMEX0YH700Q8UG52m4sJq9es3SGed3dqUmiKipB9/zNEXXyBNv1nbthxUfR3JqCiFKFohIQ4i5XhuzuGvb6xQVGS0qmtKpVCUnqS0tBidPGyAJk8Zr/ETuygmxiiGev+DhQaDQo1p3ZqNykhrprjYSKVnxGjyZKRt3RU0FRyCYyR/eW4E/vKgZQQaR/bks/fcag1SiouKrWU7GVEy8q9/e6zJyvEHePrePN324IPat2GDlb1o/uSrBUCLyNA2NtQoJTkxoDARZTcYQ4QKDM4O30mWn0XIBsXGcUzasFZpaW4DcFkv1zGPjcI123HKJxg1a79+BAWjMlscTDDL7BRAuoxQTVWN4caQdaRzbXFxqQoKaXWOGlW9du7Zoz59++usKedo3foNBsVBlYYghs2rV6+eVrGxUnZ5mXbu3GEymDt3bDOHnACCBnFkySiP05AHDf/aqmqTRSMQjaRjYkqqyishYieYGs/rb76lCRPOsIUIafOH738wpYdHH37UrvfzLz/Tj4sW6corr9Ta9euscnHKKadado1KTmF+vtJSk7Vu9SodOrjfiKUlRYWmCkKGhUAOnklxUYEy27e1rDAVBa6FxUhwQ5SMnObB7Fy1bNtef7/tDm38Y5Vef/s/uuyq6zV4yA926xsb7jUCd/7RPLVqt/C/xLln3XNEAwcMMKNz58O9AtOFhmJ0vPFdf3g6WLXn2Kya9UC2EpJidOPtLfXck3t0y52OMOUfz87YaZvq9CcCenx/edUFrs/fv0vTHmqjGTNO0qxZNLoj0OD72G1ccPPve3/VA4/0a+JPHIPieAe5v7IPlljwlZQQr5RmzV2n76hoVVdUqaCwSC3bOKlPHDYkkgcOOl4HjSCH7/+/H8/dk6OyUgfJYINg3vvMsZGc4+OtqzQZO/g2dEkdesbOIEhTGz354MNG8u2Qmam42Dg1z0i3RoI4zczL4sICOwH6gRQWl6oxNFyDTzxJXbr3NHFo+kWQf4CLwXcbVj/GB3rBzQEZXwIi30QvWNL3f0PLbrxgOZoOJqnrZZCBdbGJAB2IiAzXgy85+3LPFZ8qKR5uQoVlcIEk1TY0Kr+8Su06drIgi2qNQc2KaPAVo+07dhuOmIZNdKVGjaxlqzYmX0elIS4+TuGRYcbV2oFcYVqaObCU5UeMHGXcDzYUggbGHpiLd9px7NjUyPahVoX9oTrxxx9/GAyqd+8+Nl5kpiHDp6emGWwQJxUbgR0k6CdYCiZWe4fe8WPcmHun378WDBfyXAOe4xHMT+B/z0Ow9Ykk6nEyrx4yxOuOc+A6R/vvdQRn91n/HN/pAxau2VV8XRDEmOBs8F7GBJuLLWaueona4HPBhrnnUdKrt++hykDmEkfInNdUyNARxnngf09OrakGHlRgVV+Ch5SUZOscjnNJFQISIedPho7ge/euPeY0YkuZK5CtY2PibU/g3gOv8c2bOEdUX3D2cf4dWZFmkFE2P7iPR4+gPtTN5gSOPUEl86JFy5b2N58lsLAMf0KCzaU1q1dbAMLxkJvkmnmeSgVj6GxuojnefMYaiuUfNUIoY0KyqHWb1uZc81n4AjjwzA2CF/Y6ggcyyLyfoIH34Zy7DtGuSkswgEQr94ngDHz0fa8u190XDbKxIVvL54A0cQ4IO+CEIe0Kp43nuK98L2gDq3pEuYay7NPMA98Pgr2WMeC8qJZwXvS5IXPMfr506RKDzvAa65h9GRUmjsMPwQySoL/8+osJGDDGZJSpPNEQDHI+Tu6IEcMt2YiTe8bVgWQmZn2TdNkl59sc4fqnTJliMCySMswNnEjWMN7d5LPONiGHLz//XD26dzd+AEkCIEJUIkxFDM5SVKTBlAhGCL58d/BHH73BxvfOu5438vuUc87R8p9+smv/4F0nUKPWbi+a+68ntG/PPj3xq1NRemTcDJtPnBu2YuTpo6wr9Zo1azVx4hm2nyDt3aJ5S6t0MmZJzVMN0kx3dpKpQGuBkfXv38/2WSoRTmq50Tgm3EMqCq899abG/W20unftbtBM1i73HLSIT2awtpknvusy8K0hJ57oAkmEHhKTzAdhzY4Yfrq+/uorHdy3X9f8/TqDRhPM0kehpLjUkrAEwiRn3n7rXQtqtm3dZiqGzh40WI+edpnt7Nj2vdt36plnnzHYEL0Z4LYShIOA+WnZT+bVAn1nDiIIgLrS4kWLbf947bXX7bhXX32VzQekbd999z1rFMg6mzFjpkHamEd8Hp9wyZLFevrpp21N3HSj40QQVL39zjsG5wfGNXHCBL3+xhtab5WIF2y+f/bZ5zYvgcP5hBD7mH84fSjsPRKq2DnnkFdUSG+/84EmTDxT6emIZkivvfG1VWbat0PtiCCjUR998I3+8+5XKi1uVFkFfkS0wkNA2zi5a+szhAPpezyYklJAbolXQxqs10R1bQmpe0VE0EunVOnNknXeeZM19ZJxGjhEOpovrV29V+3bdNDX8xeqQ2Z77d+/TUlJVChDdNml4+2oBLmosnItanQCRgqJ/L+I1T6IWKZ/3/yeNVYBBlFXg/QkGb8aRcXE652FroP1sYfDpV933gd28yB/kv1f8dtKw/Jh0MH2gdlPS3Xyop40iOFiQZJhYpNAG54NiE0G40HvMAqXAAAgAElEQVRmPTiIgJMAWSg2xmW9DCYVAn7XbYROtQnnyxH6TCkpLs6OgcEqLCkyUmx6i/batXmdkhNREwlTWWmFa8JWU294cZx7pL/a9+mjtb/+pl17dhsXZPyECRb5NW/R3GBLGEUgWBvWr1OL5hnmiKxbu1rNMzJUWlxkBqpf3z5mhAuO5Kl92zZ2nu3aZ2ormZHkFB3Oy7OA5fP589Wrd1/17dffSq9sHFkHD2nxokU6ffjpGjdpkl595UXLgtx623QzhjQFJEAjaGIjI0AAqkQVouDoERUczTP8JwEGzzP2+Xm5Sk1JctKuOBMQvPNybSETlJSUVyo+KVWHDucps3NXdevZR7+vWqP6kAjFJjfTwMFDTOYyPDxEcfFfB80D5zx+/Fa8bbzt27RxWPOoaF16E8pHKCs5+c0HZ96mBx9zZVkzKlW3qqG6Sp9//qnOu9I5rdOuWavEpDi1btNSCqlXQU6eEkKj1FBN07c4cz7Q7m9orNdtj3vJ2L/OzDn356qmtl7TZ/kAxEOf2G2CIThk8gdr/apC9RvcMnAQ/7qHGjmIVt6+feYoEvzFJ3K8UJWUldu8w6EEGkFmp0dvX9ngUxzLXdfcB/N1w4PHrt2f8dN3Z1nWybLw6MsHZFZZI15Xng00JY3As9LgN3+/M0rPP1Siaff7BmvSy7P/tM0jPiZWrVu1NN4KGNCjeXmqRtygEk5TrDnlR/KL1KFzF512+ihFJ3OPrESgBuBaNTX2k5RaHjSovhrkfxNE+Dr5sWaCf70Lx/6b9rel1kAOKBPmkQ0aPg+bNJvBw686IvyD165WWkqybfQ49RVl5WoMC1duUYmS01xHXsjL8EYIJGjMtPL3P41w1q//INXUQVhvVKs27QxygJIc8yQ2Nsp61wApYHPBsccpAz5AlhWVOM6JsceWeAebc7L3V1Was+mw+uEWhDjlojjLHOO04jACobEgAkcdGdX6Bsu2ItCAbfPOunfGPXyJjdhDjfx7+G5PYMZ2eOff1k0gUAgmOPvR9s95sjLP46T5YMV/t5eY5XVfEfHH9gFNMATLBxS8h79xAnAS+BtHxHPVmLPYKM9FY/OxvggGPw1tqoB4bgPXTiBh8NMqJxHqHUvGGUUm7C3wUBwofqOtTmCBTWbcwfySvfW9O9hb+vTuG5AfT1BUJLLiNDONsWHCWed82XN8sETKkHnhoLLRdk0mu2q9HGotuCQQ4vuoYPjmgFQtCAT4PMEHr+FM8nky7wQlSF3SEZjAw3FCyl3FL9Dgjk7NONBk4TkHMO/WBLGy0lUlAp28+S7gR8xd4EyMj2+U53k1Ttmqyq6DPZDEFw0jCbpwTu+es0hlAe7St7On2hwGekLW2s1159TzHN/P3s78IPPPNfO3n//YG66TgIEKBWOK7efzOLy8NnLkSNcwsLHBSLGM7cZNG60C4RN9dCfmmFwDhHay5FwX+Paly5YYgZ41SGNa7jnJOeYJ2Xgc/OW/rLD7OmniaIM+254WEaFHHgr0j7jDrY4LDp2loSedZJVO+GNbN22yoBJFO5IZzC/4MaXlKOFttG7aW7ZtteshiGI+AHHhGuERDho8yGRDSfAchuxfVaUXn3nRfdkoF0Rc2vFcFeUXmRoUXc5JBNKjAAhOm9ZtTA0Lzifz0/ksJCDgwkSZpDxOf224E73gXn700UfWV4TEBpyWpOREU1CCIzRrtoMyTT5rklVgF3zoOn1ffv3FGtB/gPkWBD00vSMbT0WW7yS4xVdp3aqV2UiqwGGhYRY4AQWjgS4Kgb179dL+vfu14OtvdM7Z55hDDR/CqXvlmt9HAMx3v/7am9bh+fbbbzdInIeILlmyVE88+YQ++OhDq9LRVPf999/Xp59+YueCAAI9K6g40zW7T/++JnEPjBwFJybAfffeZwgVV4lI1KxZs2wdX3zxJUbmHzturCFcFi1arJdeeknfLlhgwfKkSZN04003WT8K1jQwM9SZuC5UoR5+5BGDVv3nvff+EkSw7r7/4Qfnlxph2j9cwsarLoH4YH8rLKpRQjxKZyVavHiZwW5vvOkfWr12qwV6w0/vqcoKqbhIeuihOfrum191OKtKcdFtVFsVo7rGaIWK6gOc5Ho1qEb01mHu+2CFqquRob3EUgCGRD7IckIhiIaUq76BHjAhioyu0shxPfTQI9PVubNUWix9+80WHcnLUV0ta2uUdu/epOioBk2YcKJB/CMjjBGthgZU2LhuAor/JfEaFUhbVTvy0i0XPGNdfctLUWkJsWxfZU2dPlzmeBDHHi6I+MeUt1yEe9JQDRw4yCQl6SaNUUdpCEeWSgTOqw8MnG54mTniNJyLiY6yshwbDzAgT35jI8RpRFeXIAJD57XMGUCPLed9ONWWFaytV2iEI73VUYqOjlVCSpopTm1e/ZsqiosC5Gu6XtM4DJhUlOnmp2U0swwtGWY0j/OOHjEISOdu3W0SRgDnKoR4yfUd0aaNG63C0qplc/25cqVBheAhICtrTc3S07Vn9y6lJEHISzHIBU5RdHyClv/6mx59craeefoZI7v27z/AMpwx0chr1mnLps22IQ0eNFh7Duw2yNbI0aNsM87Ly7fsEZt1NfCCqkqVAAuorTZoBsEE3w+unUZ0R3KzVUuzn9YtDdIEsRq515zD2c5wRUTaPc5o0drUmSJj41VUWqFVa9fr9rvv1cHcQgsiUL6pqipXQ32NEpOpQpCJdoytH7/urCU//mgZcfgiSGGe948ROmf0dfp8keuE44KIYfb3v+/5VZdegrZ1mBnCsrIS/fzzcmU0S9PICQ6+MWP6h+qGekR1rSqKik0ykVIisIbyinLLemDYpz/x12Di+XuzrQv0rY/6wOC4qdv0r8ukf/Fxc5ubZ57bIfAK1Qgc211648Ud+varr0xS97rpdAcNVUgYxgCxi66W4TSnmH4l/x9jbwFmV3XG/f7H3d3i7sRICCFEcLfgVihFA5RQpLhLoVDaUqRIBQoUKQ1QQkoSJO7uMxOZjLuekXOf37vOmqT9eu93T548Y0f2XnvttV75S2eXsgvd31zX5Ujn5a3nWvWTX+C2+5+P5+fv7xUNwACJzdNVDsGGu+CTeQUOvAHMOB4fYREmb/roy85IjcdrL2y3TQDvlXOuKtTahV3mzN3S1GiLiGGyI6IVgZzgvlKb4xddcrkiYuK0Zet2RURFq7Coj20YPIJUnqOOVmT6b1iZNwr8X0mETzDca+ZduNSSCCYkY2ULImT1aCczSSBPQaFvUR+r4GMsRseY8+/Tr5927C1WV1C9mO7Cor6GVaeLuHPnbvXtO0AjRo1Wcmqm0jNzlFtQpLiEZJvXEG+Tk+O1du1qrVm92sZ21OjRBv9KS08PKZ44qVlLHkJ+AXw2QaHJbna7QJnXOkiOq0ADUSkvJzlPN78N4CG2xpmQgyMso8hDEuFlOv3neM8bzxVw5DvH7fJQI584HE2UPjo58O/F8/3jfyURXg7bv69PljzPzJO87bqHEhTflfDEas7dcyf898xRj8n33Q6OyVSJevkbrjLsjc1sfQ8lRQSWBMhmAsca1tioVrpQoWofyQAwHKrBBLAEDE5uvNkkxF332snFcn3A9DNm7AUUmPBMoUJaVAhx2XVbzE8I8nIbcECXqHEtIT/b+TQ1GY/IlFrS0izI5JxsjMPCLCngunOOpkA0cqQlCFb8ouPQ0GDHy3vBefOJCIGmT75IIkjqHcQQgrnjI4FFJxhFlclx/AK275BI5ebn9VaHCbg99NDxCzusKGeeE83NdlyMA8eADGRaWorir1ps5+tN2oZph9576AxLyDl2kpqK8kr7Hrw+7+ehXYiDjBs3zhIJ3pPgnvdHZYlrSaUX+JGvXsPVoEvCsUHezcnJtn3Qk3iLS0rsb1TTUZXjvUgmgQKSNPE73gsn+LVr11iAX1RUaEEgBRX8Qrje3Is8f+vWLdaxWP6DK25ddOnPLEhe9mPIqnmOuzvmDb9euTnZBpPEIZn7urK8opejk5ySZBwIjq+qptqKMswH1Iro8HCcnCtJ4ZQpMyz5Xbb1cS0AKl8R+izvWDf7SJf255NvVkxktEnFkrywN9JBwOAvI53CkvNEOXbyFINP7dq1W3fdNd/UHyELr9u50To1JGGQjBF7MMgdogIk1rGIzxTowZ+H5GxDSeLc6+daQXjKxGNNHYwkZ/GSxSaHytxk/CnMEUfs3rXbPoMqNKZ5RYVFtpcvXrxEw0eOtnn/1ZdfmQN5TWW1+vftpwH9++vg/oMGgWNeWKc0LNwSit+/+gfNu22ezY+Xfv1rzZl9or76eqHuufc+65Y/8vijVij65ONPnNIdfjohYYczzjpD5517nubOvVgXzr3QhHgaaht0/nnnG/zommuvsdfQaQBy5Qsk8FVef+N167rQnXvqqadNqhWEiEOrdFmi8PzzzxnZ+/wLztf551+g6677iYlm0BF5+KGHbVzmz59vxYB/fP4PzZk9R2eceaZmnjjDEn8e/jPdz6441tLapbh45+5cWtqqrVt3qqW5Q7t271NEVFCJqWG6/obLrIj75mvL9Ngjv1N9TZiCXRQ60tUW4F2iFaHIkABLj7qsCwD8H7trvqcd4Q3gHIfZJxJBc5qOtKMJCl5ZmBXoQW50dNYrJjaojkCN7vnlLbr//hMEArT8sPTJJ5/o9nnnq7VZAjkLyhIjxJiYcLtGJID/F7O5Tw2Dcce1b6oNc6mubnUHuoxMZO7PMbFq6ehUWmam+R+89flJNojAFKJiokJVp0hreyH7ajr3mVlavWqtXbSszExLIshaTXM/wuE/CYpampq1d89uI/qwGRAw2YYZkvrzbe/s3GzTsjdN77Qsgx8RhCSlZCg61nUnktOz/2MDZGFdveQrdbSij11jBD1cq52zarQFfyhRQcZrae0wh2KqvHAjIFefdvoZBjdqbm03IzY+k9dC1KaK2tbWYu3RNCTN6uv04w/faerkSUbcamlstIoq0nCZ6alKMrfvCrW2dZjxGYFbUf+BiktKVmd30EifdCJou5K8JcTF2kJHexryeTDSkSsZW/gL2JoDZbI2fmWV+VTAjQi0t2vv7l1qM9WrGDXUAWmKVXNjrTJSk9XUSEUk2pKcyorDSoiPcwZEQ4bqQFm5qTNlZOeZxCsk62++XaIHHnlCKVn5CoZFGhwKd+b4+GhFxZBE8GBiu4Tyjht+a9UFcPkkoFQ//vH5P9UWCOijLy4PPd9VaO6e95XOPOsMmxNAGGhV5hQVmvQAsJOho+tVsitHNYcPq3TbNtVVVJiBIbA03B3RWwfHyoZJ5eieF0f0BlLum0Tde+8kPfPM90cd5389JbTY/ub5ZqvGHDczVe0N/bRyxXJrez76rNt9Hpz3D1v0b7zpZp127vkKi6U1XajOpnMUGRNnFfOE9FdDb+6Vo/xnHdQnbyWpqbFObS2tuvGXyXr96Wa7Oa1CjHoWEguofoHTz3R4Zo8tZ6NLTQYX2Wn8mea2NrV2BNQTHqEHXzyiMvXmS3t1/R1+jLfow99vMyCkNT2DKEREKSwyyrqKW3fuVmHf/pp77fVqqavX3uL9au/sMpMjqoMEKMyt6DgPZTqaWM15kRz5TdOfJ9fVJx3ud/OvW2VSq8GOTiNvQ4w3l+qoCFuMw6NYLFH9irYOH66kBODNjY22EJqpUWq6qurqzcOFhZugEvla1hgSxZf/7LoYT95TpdT0LI0eN8HmcFcwzHxszNyyrVmrVi634I5AD7gdAZDzJWh3nhEkEWi5hwiuQJQMooNLcZKrWPtr4iGVbJgGY0lIsoquVbqRzA1ZkpKQGATGkiUSwSPSqj7IJjDnuvsKruch8Fyv/++Dcp80HN2BODqpOBrGdPT3niztkwle4zsfvOd/w5+OTiAYW37m+VakCfE4+D0BK5Ac5oyDkzo+h++wOMgLXQQH1WNeM44OGuXGnPnAtXebfMCRdTs7nIpXSE55z+69VnnmNZ1dmChWm5obgSOv8eZ03mmZAguk4IEDBunQocMKtHdaJdgnDCQk/lzoNHBMVF3N2weGVUmJkahJLghIqPgSTHLPEkh7HwdeS3DlsfA+2aDTYVLlJKSQWCFTx6FY6LqLBHAkAhRB+J6AmABvz949JuHNWHPuwMSq3r1Sw+Z/aR0Qfk+A5t14CTw5D9ZAClD8TDAJN4MkwMHMYizx2rFzu4b8cZCmhOCVSx6ZaPszx8+xVFVVWyWZz2HsOU7+BjzsmGPGWwfE/FiqawyeQsUYIjWf7+cnYwNvCFUbfvfJ5Z/oV8W/Mk7E8uXL7DhJBJgvBHyff/55yBOk3YJBb+7GZ/H6JYsXKzs7y2Rcd+3eaXPLGdK2GQdt6tSpNrYkFcQO7/wx5JngxTX6hjrQIeTrEzPuN7O5fn36mEcCCjdg6ffu2WOCKJnZmbYP/fDjjwYhI4kkscs3Pf5aCyp5wOcaPmKk9pWUatCIt/XkS1L1dg/PDRE0xvpCirT41X+psb5JnazbPT0ml1pUWKhlPy7X+NDYmhiMeftUa9as2QavK95XbLDlv3/1aa987ymnnmycHNzbmQtDhw0x1S/uIyBJP3z9tY4/7RSby8yFPhRmIuBN9di5gcwAsvXt4sVas26tdVgYV+bL0MFDDJqJnC0QJboxrHUzZ80xXx6S79kzZ2tQ/wHaummLrdckjwf2H7C50dDYFOI49RisiIIA/NT01BTN//lt+u0f3lBx6X67D3FsB7pt8yci0oqh3B/83hTj4I2FXj92/Bjt27nbir4kmgSs7A1e6Y+9kWSJe4ZEFYgjXA6/7k2ZPFmjRozQn997v3dtYh5xzKakZ0G3Y0KzdCOIwz3G91by6nbKcogl8Bvua55vENWQgqmV4sPwi4HX8L1aWzu1v/SwoqLilZSUpvMvPFFpWSQXQf30J3dr9cp96upIU2xUrjo7MKSLUUcQw0fexgF/Kba5B6gbPpk4tTtkCsc+47sRLpGIinSkbgpwJA7dwS57j8iwSDO66+zsUFhEmzq7yjRgSLbe/9tLGj1GWrGiXD/+sFg33XipkpNY/+pVXLxbJ86YZIgV+B2csFdv+u8oKkxySYSHecy/4t/OKTbQZVh+Kp7ByCgzeOrq6dJbn//Enn3DBW9ZBgxJkmCcJIKTxXUX4i9Qg65OsOJ1Rqym28ACxU3Pws/zITRzM6BhBWmSwALTM6RNeSSnZ4X4D9F2gVrqa+xmaayrMtlYstfm+loLjo34VV1hk2LYhOPV1R3UsoWfuvZzq1OlACfuOhZBVVXCcg9YFk1FEzhTfFKSqdTUNzVp5pw5Fqg0t3YoJjFNWdl5imXitrWSb9jG1dhUbzfIjm1bNQgsZV2tlny7SJ1tbVZ5zcrIVHVludKSE62aFIXufXKKYhNTdMrcS7R+5SpV19Wb6RdQJwIRlLFGjxhh1fxtW7faYtvaiVtriUlannfe+UYWZLwgj1KxKTtw0FptnR3tRuolCDt86ICqqyo0bcpkJSdEKzzYreMuLNfbj1dZJwI8Y35erm12wKPoRIwcc4wqa+rV1tmthOQ0NTS36tIrr1F8Wo527NhpkngFBXkaNnSw0rJ8cM6VKtSLTy2wxIdFkGSos6NTZ555lgURn37+uYYNH64hQwZp3fo1ys7JUGdXQMNHDLXr9uBDD5lywsUXX6rICJewdbaD6wODF9Q3H76vw/tLQhrZkLB7dMldrtLzyv0lpit+5zPwGyy0CX0liRijZ55xJklHk5vdz56N166NK46xTlf/QQOtYxOd/I//uE8+favVWqtPv+6Vkdw5B9tJKH7z3/dU6Ocjngl/eiVcHe0trk0cwqSzeKJ4xXW75eEjMKeX7jtkwagPDiPDpO6OFusyoRrWExau5vYOBcMjNP/pGb2f/dyDK0x1pDsQ0PnXuQ3sg5frLCGnosV9AUk5ISlF6zZtVUZ2rn7y0xvV0YXlfZJq6htM8YhAxBN7I6IbjhrTo00C+fXRiYVPHvh6pCp+x9WrbUFLskQLSFWrkUpj4mOFs7sFm8Fug28wD4BfxeLsS+UoGLRjgdQH9CozO9uItKaFf+CgwSxZuHGJj09IksKjjCh+3PSZ5nnS0hawwgOJQX1NlfEsqN4RMHooC+RS5yvjTpMuiXUP4EKYp01IRQqYkxmFNaiyoiIU6HaZAhNkducd4HwwzOSSlZBKvKlyML50L5xfAxsf195wrsGg/Y5KIJsWQTl/9wmEhwR5iJVXzjoCFXIBvudK/H8lEb5y5r9aQB3qvvB634HwHQW+8vCdEY6B13hJbV7L9xw3VWUPgert6IR8R1hjGWfWKwixRxIpX3l0yQhJFg86E8aLCzl0c40hz6ONTgcyOjpS7R2t6ulxCSmGnVSECTZRuCFQRVwDjxpIqnQgSov3u06IsRHDen08uKYE8d63gTkI+ZR5CDyHuQB2ncCELijVeqAPXj3IV19RrfGdCkscSSDoJjY1WeWaeQwO3XXdum1PAmeN+o87Xjgh6QY18SZskHqpiIZ9+XMbl6jzXrFjI8D2fgzeR4m/A+thXhDIE/wD9XHJUrfa21u1d98ejXt/jDJVrdIHE02qGOM6oHjMOZIIxoHkge4a5wqsqLqqxvgl/EwCT8WWvZjOAXsSSR8wGe9FQXDPsTBvnv3QFRr+9vQ1BkHi/E855RQjC69etcrgW+wXnCdjzF7GsdANYK1c8M8F5t0A/GTLti02L3bt2mldfb7n+bwWvgdeORhOvvTCayGhjUKpwK2DV550kSUphQX52rBuncF/iQXYLwf2H2DQMLgjkHZ37dltAhZ40mCgS0KBNDt4eI570aJFRgKvqKrUwIHDLJhcs36lvvvmi9BamakzLz3NILcL65ba7x448ReKjY6zbs6XC75wnR8Uq/YW2/527rnn2fmQ2DCmdAAoTJAEwjMNRHVbse3HH3/QsVOO1f4D+23O/D3wmU7umGnrFNcZJSt4JgZp6+hw8tARkfqkxXVo7h97t3bs3KnBQ4eoOsQ9gpfG3EV9iqQMn57S4hJb50r2FZtSVG0DHa0inX3m2Xrnrbd1/NRpZr67d/ceS6xRgAS+TqKFCAgxIY7jyByPHzdGk8aP0wnTp2nV+nXatW+v/v7ppxo38RjVVteY/D1iGnQ+1q5ZY/dnbGKCahrqVF5dZfOoMCNbyXEJhtKYPWe2Jfhjxo5Racl+bd+x3UQA4Pswl84443TjgxBQM84UOaLCIjVn1iwriPMcusMkwAZRjYmx9YvrQBJNERS+UnU1KqNB42DtLS62OX3TLbdZfGagIhII4xEG7T+dTx5AiT77x0p9+skXOuecuVq6ZJluuvkGU0z6/vse3fizu7S/pFpJSblqb41QoLtDUWHp6gw2oztqXQcgTEckY5FMCkGogigMWmYT6j6QRHhuhNGsQ52KCEWHxdla29ndaYCoCJP3oUtMDtKssIgGxSY06977r9ctt00TudSunVV65613FBURp7qaej3zzANKARTils0jhOv/injCpLdDSYQLBG4673N1tQcUS/UdJRGUUiDgEnh2dui9hbf0vsVdP/mgt02ETGhkVKxy8/tqQP+BSkhKU0ZmjmH1wiMjjR/BpI5LBKfcY6fOQltbedgmYlNDrboCThKwtbHWcNxsKJVl+5WSSlLhqmFsKkwOKlOtLeiK02Z3yidASlJS03XaZTdp/Y/fqHTnZpsgVNu5Cc0NloW1G8O3asN/IgGJLCBqOyQRKWnpZmQVhwqIwlRRVa+iAcM0aMgII7Wy8EARpaXe0dGmlOREVVdUiGAvOjJcf/vLnxUbFalhgwZpz67dKsrPU11NpVXN65DMO/kUM84aOHS4ioaN0I6t26wKjNxeTXWt8QpwaF2zarW5eeOynNcn1xYFjnn6jBnKyc2zTRFPALJkKgfO9K7duhF11dXas3uXcSAuv+QirV7xvaZf4KA1L83fYyRX/gZshA1t0+YtFnidde4FWvjvJQpGRJlz9djxEzVy7HjlFw1QyYGDZjiUlBivoqICI2vv2L7V3BNx7aRaN21Win71+FcqKys3O/tpx01Ten6hqg+VmaRhR6BNcWm4Rx7hJTz84H49+ngfnXP2Fzr//It0+mlnKysHOJGbjzWlM7Rv83oV79pm7VuLA8KDuuo+19F47s4dFgjc+gQGcv+J03fqTOv04a/bNPfOI04phzefagH55m3bLNfPysmyZJaKxlkXDwjN7yPH8NrT9YqOjNa1d8frhgu/twB+wsRjddIpp2ngWN+R+c87a9m/JmjHdo65SWHhBLzOARyp3V64B34iGEg1NdniNP8ZpHvd4+X7nJ58OMZvkagVkUTEKDw6Wu1cd+AZEZH62T2Q1qUHb39B+bl51vXqDnQoKT7eEpT21jZnjNjZpYTEZMUlJmvj1u1KTMnQ5Vdfq8ycPLR8beNBaIDFgM05jionSU+0V2ny8KUjFTYHZzs6cTi6E+GSqLuu+VEZyWlqbWpRY3OTBerRcSicRNv3RtIMdFjws3PHdjtWWrBUwqiMLf3+O0VERpuDPAs69zuKUyQTVIFi46kYZhhPZfCwkfYf53Vgg/wenlF2RrriY2PUb+BA9cC1wJnYEhgcaZPNSNCq0L6DEOJkcHxWXQ5JRFvCHTJVo4IZHhbh5DLBxLOiUQGy8lXQjs1U5vhLBFWrI0mEr+wzPj6o96pHfJ73B/ABvG0Zoe4BwbznZvi58v8HzuS7Fz5Z4LUePmAwwRCp2icRPiHheQSXvmPhIVG+k8LPjIHvQPjk16v3sMaihw9HiuouFWP/YEzoTDvYKkRuOhlHEizHz+H3QQtm2STT01MVFxdjvAggkPgG/Ljsh15RDo6/rbXdYDoQhSnMkER41S2uiet2OHUk7/dgXUCMAuPjzXEaGBO4fTDwdBz4nuDFEtHubqfghdxzTIytP1w/OupGCCcBDQ+3oAqsORKmwGv4PIpCBM5xvdEAACAASURBVFlUuanYc7zIgzL/s3OyLYkgANu1e1evg/mQIYN7+YSMifdi4LXMFfbC294t1jMXZls13zrmkLMLCnThI1/acP9Lpyo1lPgH3xxhQSDqS8C6gCtxvCSEFG5cdVb2ejre+0sP2JrA56F4Q6UWNRs6EowHXRyw6JwrwS3vSRLz5Htr7H02ff6c1q1zQd6MGTMsyVn49UJz9wYmxOeCxSep4PipMvNZ27Zus4IjiWJ9Y73xM5YsWayCgnwLyOm+8DkE/yQBCxd+rb9/EOIkhLrjp5w+y4qawKqQkS7Zt095ublmHAtXkUIOSR5xCvA4Co50gwhEuS6QfAcOHtQLX8MgDzgR3Ik+fQeprellDRwo3XmnE6/gccnPbrBrv7B2idVanrj0YTXVNzkifUKiBa8Txk9QSnKKyUVz/gTRxCbcR1TlC/LyLXHm5+/WLdfw4cPMZ2jLls3WTYBv827dX6UPKNoc1DW3/tIEXYDC0aE7ZsJ4mzMb123Qmwf+ZMf10DH3avmqlfpmkoO2zd0/1+bYgkgHZb8g/Hzzgtizc5fKD5WZahGeSIhVwKeDeAyH4bSTT7VEB4+sw4fK7JoPHDjIlj2SS4wEIVkTd82edaJqK8p08OB+Nba3KiE1Wes2bdThinJLPjEhPXn2HNsXv1m4UMkE7ftLtGnbVsUmJ6qhtk5DCvvpxGkn2JyAY8N9yrnRKeHacT+Q3DH/SLKZQ+ydyCIPGjBIZ55yupISkf5OtiSeOJD57NcuZwx3ZC32a62Do7qYlGTypFNOdwH8UbQA7/3AuR882KS3335PV111g9au3aKmxoAuv2KCeTB8/HGVbrzhIbW2BZSc0EdNLe0KqlMxkZkG54XA3NoOKZqIxHVEFUanPkrBbouWSVGOkpUNPaV31oUZl4bjg8scAP1jrwHe5Lga0YpRQI2GyOkR87VB4ZGNeuSxW3TnXXPU2ABPtkFvvvG2rrziSoPJ7927U1dcOVvY5qT8v/gBh0nFlkTcd8s9am9qVF1ltdqbWy2JYNFMy8xWfDqZUo8ycx2WjqQrJ6/A1F4IAnIL+pk2OgNJN4HKHxj+5MQEw1ajXBPsare+CM9vbay3liRwG24YMHh+A7E2u5GkXXBBCwZySDDYbYubq+Y46UMWVLIrNgAqXgTWw8Yea52IRR+9aYQ8JoTJlqWnm0IS+si06OBscIxsMmnpGVY17OzuNl5ETHy8qmtrLbHYW3JIYyZM0+hxEy0QtqsUzkaEjGuHkZb37tqpzo42VZQdUkNNtTpYjIEuBALKycywc9+5c4cyCfLSMrRx207l9e2nnII+GjJ8pBqamjV+4iTr/hwuK7NxAgqF0ymJXEV9hW06SMCV7j9oCz2VNojsJBHgKunMUK3GqKv80CFriY0cMVxZ6Sn6xyd/U/nBUoM4EfwzFaMiw025h3FBwheJ15z8Iu0tOaABQ4aZ1GtWbr5BnE6cfYoFsMCOXKWwzVS3gEQhLYfSwBiHKtHj939mvI2LLppr5DDk64ZP+F9V6//0GPjlA6UqO1Spt9/+ae9t4aVES1ZN085N61VeUabW1maDw1CJvPExjNekV3653yo/dz0XOojQZrn2u0na+OO/Fd6FOUukQYHoqKVl5igzJ1cJKckW2P578bfW8keF6+a7nanP0apKv7qnxC3shX2Ulp6pr75epF179+nsc87XHQ/9nzyHv7+VZzcgi1tOToZq6iBbO1WxW+9L1q8frbYNLWil6h7jBqEYdtdTIX1xc6Iudepj6lJKTITUw0lE2nWg6Umih4fCeT85JdRVqdavH3pD6WmpCgM2ER2tQHub2lpbFR0da/ObDg/Xub65VWOOmagp06arW+GKT0yxRBZfkgqquIMHu+or0L8YF4Qc6fDQtveStZ58fgTSdgTmFKuHbttom0NsBPOu0yAbBmmil4QPBf/wpAkENGrkCNuM8ASg2AIEgkooLXqU0lJS6XQGbQNBuICKHRwERAGc9G6k8vv0szXqcGWNYhOSrYNx+NBhjR01ysabZIBAhsqdBYwhOAgLlwXiJA0o7oS4EVaNp6PQzdrj+Bs8LOA1HT+L7l3QFSrF+Ba3LYYhdGqABDCk5OHJyva80Hu5Qgh+Ne5zPDnZB+5HcxGOhjn5jsTREKP/xYlwstguifZJi09kjuZdeBiTvwH9exGQmjlcIPAf6k62z1HZj0fr3CUD/pw8VIy1trGx2RIugzBFOAgTz3VCAnAYYu29vSy271Y4OFSXkpMQdEAVqkM9wS4zvaQrUVtH9bxRK1eusLmDTCbBPNcWqWyqo1QIt23ZZgo8BMX8zRJZPjsqyoJtkngqzQT7XhUIbgM/k3R4aVrzkAh5OlB84byRA2/EoLCbir/jW/D+dCfoXDF/eR2BIl0H9jTmDIEM6wNV7b79+roOVTBox0MQi5/CKy++oosuu8ggf3RGeACpIRgleCeQ5Jqhwlb1yQM6V06Ge82lu3sDqete/EHlytUf5mIg6wzskCZGWQyI5uHD5eYDAfwrOyvbujd04H1HiS4Eeys/mwBAeLiui3leqt+hs785RyeccIKNK2OEXwf7CdcSYjVBG8kRsNmlS5fY/L7kkkusmLjom0WmjERQWJBfoK/+9ZURas2sMSLSwddQ1MnPU2NTg1asWuHeKwGVxiir0sO7WLDGFXHuufp2bdiwXh2BdruHGBdIybgmgzYwz5n4OBOaGDF0mHFXRg4fbgo8jHlZ2SGbl5ihlVdUmFoY15TkkT2CB8UCpFO//+EHg7YgytJQvUSDBvXoL38h8HOFk7k/Pdfe47tDy+3nF69/TskJyaqF/F+6X5MmTtTixYuVk4VZ7xDt2b1bY0ePsXuT82YOJcY7yBvBeltUd0gUIky/+fHVI1S7Ut/1PahJJ55rXZuvF7kE4eqrL7UCYVhPmGIjY7Vq+Upb73Ly8/RayCh22vJpBkcCVmaPEBJ3dv8ZFryvGb3Jfj1lx7E6ZvwES36mTZ2mk2bOUXHxXqWnpmvZDz9aAYyOFvEScyQlNU05ebl2f/Tv10frVi4zhc1la1YpJTNdq9evU78B/e3vJHOTxk+w64GMLuO/esM6rVizWsGoCNVUVmna+MmaMmGyzS2uKcm4V3Bj/Jhr4PqZfySoJBLcE4wxXZPzzzpXDbX1tt4wJ+lCcD8x3klIcpP0G5/DzJFcESgkOEESUV5ZYR2cs8+9wC+NNjdYW8Ij6ChLbe0YwnXpV796RdCtcnP6aurUmTphepreeWeHfnH3U2pvzVR3V6KiImOMfB4fn6Sm1jJFKFXdxmcIOciZsYTbe6wC5RZuorbQ53svhyNf2TR7gszTRMWE3t9eEeZEh5jbbFgd3U1KiktSR0eLYuMiFBPbo6qabbr77rv0yweON4nYRx97V1nZSVJYp5KT4g36O2JYTi/7oncQQt+EnXlmSfDqS762KjqLR2xMvLporWXnu+pXJPi0HjXUom8fpYrD+03ek8W/uQlL+HrbP5H9dCccrpbmdtNyP/+CC5UQl2CmLhbchKppXEhrNdXU2DgR6DjzoU6HxUannkphN1UoDOFaDAvr8HNs2Gz6bmP0sq90JViYTzh9rpFJt6xaYosJC4Qpp6Rn2EJCBZH2Oi1vFk7Il0CcIHDSdQladTNO5VVVll2XHixXSmahJkya6nCpVIejIy2Y5ZgjwsOsg9La3KiEuGgdLC3R1o0bVZCbq4qyMsXHRGnPzm2aOnWKyitrpMho7SopVUZOnpraO9VvwCANGzHSbrzY6Fjrdnz1+efG4UBqzVrwET1m/IJxEv4V8DnooLCJcM369e3j9H2DPZaYwYvAIA1C29tv/EFpibHqDrSq4vBhZWZQUeo2IittYcaQzS47N0+NzW1KSc8wDkxbR6fCI6N0zMRjVdhvkBKSUxyW0RQsas09GQOh4n17deGFF2rRom/MnZU2KFhkNgYUpf69aLEW/vCYTbeDewrV0QmRsFXDx7jF7ujHjTds1h8MMuSDU5d81O86Q5vWrlRx8T7VN9Qa0S4mNkrX/dKRgF/+ZanNlZ8/4yVlXZC7ZukErV26UD1tHUpLTrWYDz5BfVOzxk2YoFHjxmrJd0sNdlBcWqynf/t/qj3Nv36lYsLCDQdKchTo6jGzttr6RrW0tis7J09Dhw/Xcac5QvW7v3EwnaZGDGL22uKZX5BtVVQ215/d7ZKOB2/fafPZYyxZ+G68B17HETL2X1/pVFJcrMpL9iqKii0BblS0VdlxVyeRHzR0qIZMwhGcLkCz3v/NQnOfB04XYXrWYWptD1gXAijU7j37lFNQpKt/cr3iMrK1duUqO4ek1HTDvZZXVGro0GFmXMe9U9Tf6Z27xxGIlvvZqW65BwE2181BGB6/a4VBQEiE2xodUZogApJxe6DDXNp//e54e+6dP1lvZlZAiID9sQYMGTzISQDu2mWyzNy/FCCGDR9mCRreDMD6qGhs3bZd0XEku3M0fcZMHSqvVFVNnc3Z/SX71Q/CeGKCcRoImgh4gDfAAeEe5h5jUbciiE8iepxhpbWEQxAjqs4GU0EC0kjW8ValNo4EsCKDqh2BNbHRGHm4yxHkffXeV/k9vMlzFY72iGCD9R0JxsgH5bzG8xm8UMX/TeL16Eqb/yyO3ycQrMVHQ6F88uATA19Vp3DjpVx9AuMDfv9ePvE5Go7E+NAt5hxY4z0nwndV+J0LWp2ZHs87ApuKUGNDi3UWuFZANoA0EUjSDcaAjgokQYMLWgdbwM5nsF5CeqfQgowmFXQCXueunG17B8Rcnk8n1Tw+eoL2HOALFKXAyvO5BPzAeZxsbLgl/SQhdCzoapi6U3u7eQ1w7D7QBbIE3LK7p8cCe5Jz7it8EoxL0Rlw5qsBp0hIBZvgvqz8sD74izNSe+TJh41s7Phjdfbfi0nzWfb8D+5RxrmPWXJBIApJlkTkqnfq7D0+viVP9/zuez17y3STvQSmsnnTZlNhYp5BlsbnhEC9pIT1tDvEH4wymCNzwgp37R26r+gdVV9SpcfnX2HHxXjB30MmFZlp7o/+l75un7vlzcsN9owaEeNNEHjo4CEztwMaxR5HEYxOBEo64PYHDcQzYaONxZTjpqi84rDiE+IsQKXAQcWdLs776z/uRVWeNXGOjjlmnHUoOc4//+tj+/zLTjrXEiZc0hNRl2pv08rlKzTzxBPVUF+nw4cOWVGA8RozbqwlJ8CXSPzgIAJtQYEJKDHnx7jQrXjlpVuVmRmp66/P1JtvIiPrZDlVIF1z4WXavWePftyxyo7hjotu0c7tuzRm1BgrZDBm3kMFSA+8G96XJBMlIuMEhDpl/F1JPh7q1lvv/lkKCeedffFpBhFlvFEPmzx5kp567nn7zGlTJ+nHb1b3FrUvuvwcg5ACX3r7iz/bc44fOc3uhS+/+sot4YXSxMxjNHvmLCucgKTIysoxp2VQEMdOmmwdoJHDRmrL5o3au3uvdU8OHjhoxdm+xFDdiNt0KTcv11Sjtm7ZpOOPm6yBA/tr3cYNqm9uMsWr2vo6m2s1VdWqqqjU7Fmz7Bz2lezTD/BnstIVFh2pXSSBMUkaNmioEcvpXnAfcq9yvpz7Z599Zp4iXHcSJeI01hGSCmT9b7jmOrW1tFnXgjnI53Ifss4Qb4HeMM8WsEhIbnd3u70K+WHMLEtK7N6eOn2WGbixZ9MJBXrN/lpZ3qJdO0s1efIIvf+3JcYBve66kxXslt5/v1y3z7tLjU0E/IWKj8lWSweQ605TYOpRt2KiotTRSRcw3AoGPT1hFqcavyEChE1IthtlpCB4pFBHIgwvMg99wiSawhRQK6SogTpFqqc7Qp1ddB54dCs6LEKBYJsiFa0utSghJlnBsE61d1TpgQdv1Py7j9G2bTV67Y1f69U3ntDb73yhYYNG6vjj+vW6ZFuweZSVddjWzWuDVYcPqqujVTGR4WqprVJ9daUa6mpUeaDEFtKmtnaTtmSxJFijiwDWiuo4sqdGMISA3dJmWrYN9c3GjZgz5yRnxb5rl+HX6Bh40hSBIJsGShhUYs2xNspV+6h6Af9BnjE2FvfYFvUEwRLjuBw0+TE7jZCSCFATiDV0Ec6/9i6tXbJAdZUH7djpNjgyW6K1EtnsCcLRwiaZYMJT2acbgeILNxlSmqgyMelS0jIVm5hmpE1ukJj4OPUbMMCgTrSeTc7QOhPNOlx2QD1dAVWUHVRifKyqKipUV1OlCF4XE+N0fiOjHOkzO1cdnT2ac8qpiktIMmgVn8ci9vpr4DqliRMnaPCgQcpKSbZLduhwmTZv3WL4WsY+ryDfxhflCvCUEGiBMlUehnzapaWLFyusq1NZyQkK7+E8qRTUG5yMajDfp6Sl6voQJv+dZ0mMAvrZQ+n6zUOVpqve3hXUCbNP0eDhIy3pIthCp/rtd941t20clelG4PrbYA6/TTrr9DO0fetWu6ZLlnyvzKwC3Xb7HaYPndfXcxS8H4Nbv/7zQTB6BCZTvHKGgt0Bw75SiQx0tmtf8R61tDSpb78+tlmCE8WY77Hf4WgtPfHzXTrtvCtUvGmVGpDhjIsznwUq8oHuLrW0tysuMV55hQW2YdMuv+PRwaHDcEnIg/M3KzosXAk4FcfEWcLpC9BUXUiacedkLiDzivUkpDcWM0e+dHKfMVEx1qIHR1lcWmJj39zWapWjhMRE3TT/4tDnurbyw3ft1KMvzNYbv96p+JhY4URz+R2x+uLtWMXExmrH7l22qVMZu/qOa0I+GLzyB/3l+c+tA4YXiJG3A13qCMqcyA8cOmTHfMY552roiJFat2GTNm7ZKtSO8FYgKSJIohqZkXM058Vfq/9OIvjME0PH7v+2Qffd+r0FR0ACszMyVHnggI0/DxI2JApJxl94x3WOfvNYjRoaG1RXX+d08c2MzrVmWUyzM/JMTID5iwAB0CYcvOmawJWAx3SovFyTJk/WnJNPNhW1Zd9/b2Z0VFfHjz1GGWnOH4KEGTNHKnDsCHQIrMIK8dySCaeJ7iuxVNksWKe3F4Iq0a2w5CGEf3cKRXEuMDB/iFC3AhIx/AerVh1RH+EcvZSuhw9x7xPMsvbxvedMEFiAD/dqQnzl80iwqKrzXqyrPmg/mvvAOTjFFAcXIoHwXIijj5EN0hOj+b2XOXXS2a6CzbHxPK/s5Dsp/jgdnNRB9Rzs1HV3+O/xwpwz78PmzPMNs30UvMknD/yNa83nca58DzSC60RA7zgH3aYsAwSF9+O5QIWsi9TTY8nEp59+qquuvMo6Vs6VN1J9+haZwg/dD96bScZcoJDE+cIz41oeOlhm3C6kNAcM7Gtu8UDjJk+crBg4W51AEYOW3NqYd3fZerp500b17VdkayIJcWVNtYYMH66ywyQgruhBcMO1AwbEek/gw++8izlfgTZxzsxfkgKMOumWEKzzeeD2ISgToHPe7A98ZWwI6tG7T77SBYfVytQcLbLv//3Gz3sJ0XRJeD7zZ+3adcZFIDjjPgEqwnHAT0SQ4Q/nh2BCLVOktnJVX9ikFx76qTLS03TgwH6rmBN8jRk9yiBg0+91n/f9s7MVlRCnsnL8cJrVr08/hQXDVLK3RHk5eZpy7BRLrpgzVJeBrPJ6CjDsaw1NDUpOTVRKmoMlk1gAnQL2W3aozKBJJOokeeyFoA1wGH7wt09LZ0qPFP3CzCKBK6GJ/8wzjsP23JP3m8S5zYFgUFOmTrXrs3jpUu3ZV6zU9HRbJyZMnKSSEJwLiPD27dt0zNix2n+gVAMHDrXY4cCB+7VgQbdKOl2B6KHb71HJ/gM6WHZIKYkpKi8t0/Tjjrd7lONEYQhzNxJX5i7iKSRV3DtWyU9JsfF4/rkb7P1OPPVnds7cS6//8W233rZIJ5w81RISkkrHmwrTJx+7PaSXmhZCxjz89P1W1ENmOCs7y+RdUb9CUOSdv7uk4oTx02xdm3HCDFOJYi60twWUkpRmHFcSDrooY0eP0wsvPG8JIBMPlUpgasQO3KvMg/q6eu0rKda4cWM0bMQQff/DUuvecI0S4/Fxybe4DC4D15DzSM9K16JvF6l4f4mSUpN0sOygoiNjtGXtNl1x6RW6+uqrLdkEvs14sHazhnAei/69SMdPP17/XLBA+w8esC4291R3Z7cuvehiZWdm2/3ikwP3eVlqbXJdJlvX2KPojIfc5dnHSVjoPuIXM3ryVPRiFBYWUEdXg+IjE9E/0tKF67VmxXaNGzNV2Xk5Wr99hS67YpZWLpNOP3We2troRCeqqxs8ULTCw3rUGWxTYlyymtuqFRXOGk2XvsaMXiPCEtXVyY5DjNGt8EiU34A/RUjdFFty1NPTrqiYTiNbA5cKdkcqKjJFYeFdCnRXSD1txhOMicpSd0eGuoLhiguPUVtPs6JRgIoIV0d3iyNwR8BD6VSgdZeee/pWzbtlhhYuWqk124rV3BJUY1Wbhg3qq9tum22cCjhpsbEUDSmctCnshacfCkbhEtzWJHUFFAt+N9hjBGLIt0Zsq6q1YMQ2JQyDeroMmkAwyYaHvCHBeGMTGwRZTZcFJqeeeppGjx5j1Q5aVbTt2ARJJMx5VKisZJjfAq1qTsw7oLIg87+zi8GDaIfcneNSGCfd2ucOEjBy3HFKSs1SanqmsvP6qPpwqVobqtXeUBXa/GghO84ED2vsmCtuj4MxQbSKIQhIsEUh0OWqZjaxYuOVlVOgptZ2qxalZWSqqG9/pWfCAYlSuMlfBVVZXqbGhlrzjYiODFNVRblhvBvra9XW0GQVEgg42bn5RmqFsE1VecLkY43HkZGdo65AILRROh17xsKqf5BMMa3r6lJFdZUtrAwEFS7+DkZ00ID+SjV8d5spRKEYVFpcrGg6dK3N6mxrMTKYVbSSkzXrmiMYTrfq/Ofj7eeaLABCtemSq64zAzqCNWRGwUkerqhQanqG3cQLv/5aK5YvM9fz/n2LNHXyZO3ZvdM6Wv/6epHmnHyG0tKzNHDIYONz5BWtVtnBycovdFhN/7j8ojWaNeMEXXerc/I9mqQb2H+RSkuLVd9Yp5q6am3fvlU5uVkGgUAlDAIjCeODIZWmFx84ZFyXQEurUmMiFUvQ1+MqxsDR2gLtllSkZqRZ1Qmi2Z1P+sr6EYfpp+7ZqpjOHsWbR0CUdeX4T0KAmhffIx8MrIafgScYJjoS3XFUtqLV3QFsB5x8mClJPfTyQD3xi1JLYlD6uNmSCDS9j5ZR/V8Bu/TuS8hBooQTsA31/ucn20g9csu3ys3KUlxMtCURCbFxhvcFphSMjtW+/QctkLnn/vtN8YjKPTwXfF3Kyit1yimnaciQYRZEofqQmP7vo5zA/XjEauOq6abYQILY3NCgqSfBB+BxRJXq/nmPWaIK7CyZ+7yjXTF0NDE8bGi0tYN769k/zuq99g/ctszmt1WTEuMtsOAerDhcqRFDRik8LMqSjNFjxloXprGpWdt27rQgh06QQZRyctSvfz+rVCJj+Nvf/tbUriaNn2TcB99RwGuCoLHDAsEuu5ZcHua35zyY4V7IM4LOKHBN64CGFHx8EmHEwlBQTAJh3ZdQImFBcSca3+7hK/xHdyAICD0kyGv8M294eJUcyOYEyWzOPjD3PgXMZ+uQ9HIxQtwf0y+nKkU32RF6+SzfXTAYWcgwjHvYv+/RCZRPELwJqPeF8MmJTyQ4Tt8d8XwND9HifY3cGOWU/I4mcXuiOIGc/yzO+2g/ISdz2mWcJboDBnkzpSY655lWQfbHzhpLAEbww98++OADTZgwUdOnn2Ck29S0ZEsk4HZBnGSe8FwCG5ekhRn0heITRabuLrc/5eZl2v7E74YOGaaIcNRUSMzoPrkkDT+kfXt3a+/e3Ro8ZKBBXblHq2tr1BroVEeo2s24sFZ5OBKBDvcx58z3HL/nWzBuRQWF5iNAMETnmXM3t+od260qj2AFcA72C9YWkpLLL7/cAvGh92zUq6fWKiE2Xp+/6Yi/r3/2qn22ra5dXXbuJA0kDJib8ZVxpkNjTtjNLeaf9NjxD+viP15miAKgPyRvcOEYl6LCAsXHxqrg0mvtfeODE/QXOa5W7rM1iklJ0uZtW60qnJWepfraBh0sPaDC/CKTzwT/z3lzvhjU7SvZ2+vEXFFxWJ3dHaqpcx0ejsk/gD3T8f3in/DseHiFpJAq03UhY9F+9+i1B26zZxza4NapW1+7WMOH4m2VadBIuq9fff21SdojclJVU6Ohw/DYSDdOT2sr3JES409VHC4zTuHkKdO1aNEXWrT8a4F03pHtjuLGkdeotaNDeQUF2rl9pxqr6jVrxkxLVoGjMf5cY+4VOmisdXBmuKfp2DA/flj6G1182bN23486ZrRxPygovPlb53x9/JxzQl0Zx8Nh7EgegelYp6vCdXQ//OBTe/7P58+z+cU9yOdR0ee8eQ3PhV+y/NvV9txrb77SPot5hlx/nwIMdXdr2rRplvhmZ+UYFxLIHskjAhM8l2SIQJ3zoPBRV1unor5FKjm4T1k5mdq0YZPFbwP6DTQzY5IIElmS2LaONjMF3b13l9o72T/DtHnbZuMD9M8fpNSkdB0/bZrd93QRhgwebCgWkrKlS5dqzdo1JhWPT8WWbVsNhkahZeaJM5WenKasjKzeTh5znHGiAIU0vl+XbJ0MxX6Mg3UWa2oMYQGML6//YNU39igljX26Q63tXQrvTtTqH3do64Z9qqlqUlJqnG6Yd4EOV3Tr9JN/ob3FEKZjFRuFaV+U0QKkNsXHJBgsPDGJtbdJ9/1ynvIKExUdFa76uja99OvfqaS4THl5Obr3/jsUnxhtQJ83XvurNq49bPHELbfP1eixg9Ta0qGli1fp4w8XKSy8WzfccrZOnDVJra3t+teCFXrvz0uUGN3POKl0jupbKww5kBAZq2BYl7piAgo079PgUamae+4UPfHQ5aIRsnDZVu0prtGmNSV67qmrlJps4pkGeeL8ZlJskQAAIABJREFUQVcYrfvuO28MpiDZGdajhOgIxUdHKKy7S411NaqpAqPcZGTMzq4QjjXaqeMQLLFBsvhjwoXCD5KLJBE9wXAjNeIbccqpp1m2ygK8ds1alR8+bK1kqo1UKyEBsUnQeQCm4Nv4LPAs9I2NZNkE+q5ahgyaVaoio6wjweY+YcYZWrHoMyUlJGrgsDHKyOujgoEjTJmj+uBeNddXq7psvyUBYHJh7lN5ZJMFdoUroFWW8O42OEKEbbrdhkuLMMx4Le3M7BwVFBYZsZbOBl0YAgTTW48M16EDpTqwv1hDBg0w1SZgRWtWrVKZOXKnqLmlTQMHD1V6Vo5q6hq1c89eM/8aMXK0VVjpcNSGDIS4OZBtZVOIw1silgtOFtgeOi6ZBBqbB2Z3fQpplcUoPCgjRnWGpNoi1WN8AuBmXhkEJZCZV9f0LsavPwqmt8uC6fnP9+39/V9fDqi1o1Pd4dFKyci2AAmlBqAFI0ePUZ9+/W3DISFct2atuY+nJieqvqZa27ZsUV1tjRYs+FK333m3jhk/yUhTQMYIuJNTkhUR5WVRj2wMH76bo/jYaJ158YHe4+CbT1+NV0JCnHbs2q6YuGiDv1TXVFpKSABw68P/6Wz98G3bLSBOwrU4IkwRQWf8xawn6CehAGaCOgP4/GvuOeJm7T7YBc7P3rNNkZ3dimW+RUQ4oYFQQuCTiGi4C5FRdl0IkEmoCZAwOKRLFh6MsMWYIJlr9vBvBuvdV7rNbO2yG3wQ3qx3ft9uUD425HOv9KHnkYRG6qdn7llqOFqqb2w4D7zgzPB4vP5YhSIxdENtIy7ektIOfFPiEnS4qsa6iSefeqpOOOMsVe4/YPOPIGHjpi3q22+AEhKSLGABjsbGEJsCJKFdPR3zrVOA0hPt/907d6i8rMwU16648azez7/uwpvtusbGxdg4o7wUHgwqJz3V1Ja4TrYxdXbpxXfPDr3ObfwPzttu3UyCrISkRNtwma+11XUK6w5XSnKaBesktrSL6QohgEAHiKQW7DSdMzo7AwYOsI4DpkEEe+ecebYlER67T+eIAgTXzVxF29qMF8RldZVzfGfi7L+HFtha47kSR6k4QaZlQ6bD4mFOVK7ss1BNCWFbfQLheQde6tQnFOb5Egrq+dyjYVTWmMb0DD8Bc6Z13AaKGAQjnqvhuyc+uLe2fLDHjsPDlXzHwMOGCNI5Vn9cR6s0+WPk2Pg9SY65e0MoJkFGeCPUVeEY+J3rLkTZ8313g8CXB3/z18DzOHiulz/1XRlPYPcqRwTjKDBRFWT+eLgSwQfBDsfFOHgXXKr8fDYVStYAdPmRfezTt9AqyQTBVG3ZmDh+gijWURJL5j9fmcCJCckGZ4qPjzJlMJKKjAzXkWb/QaCjuaXVqufIfZcfPqTKynKDPBgKNSJM9U2NVohJTkuzwIXxZzwI3jhvOgse3w2xmACJ4+G4SBLiY+MMVttY32jFN5IeVJXWbVhvQVKfvn0tMGVsgKsQ/GPKRsWWPdr8GEoP2HyhgAQ5mfvQV+4ZN+Yvx+DlXulCeNI3CdUbl/7Rrt9P/vZTDcQBO9hjQh4mi5qZYRLIlPOyLnAS0yQRz8/NseCwsG8frduyUYkpKZoxfYZ6uoJat2a9yg8dNlRBn8I+mnvhXHsd9/zGjRu0dv1a7T+439b4gqJ8tQccMoHgmPnHsTIWhfkFVmj49a/cPnLu+aeYbDxzhPciyOUYLrnsEutsPPGzS+15JBLvrvuV9peUGOyMccGbAWgLqm+sAwlJyVaoAJ2wYcNmKzCyvwFPJYmAU8ic3LZjq5au3aIpk6XWxn6afdLJmnPKKXrm+eeViKJVWbmOmzBFddW19jkEzSSN4My5NoZ2SEmxRJA14tXfemL4Bk2ZdrMF5cceP8USDvw33vnDTXYOd/3yQ7sPWJ+Q9EVFjPvPGwC+9rKDkx1R0fMJlitUnX7BL+zz6G7x3h6uR+DM+/hkHJj4wH5DLFkGBsQ8W79uvcHScnOcvxJwUJIY5H9Zp3g9CS/wVFzAWzqaTNlz04aNJmH/Qcpn+vvsv9prmevcE2XlZZZEtHW0mp8ZX/cfOqC8nAL1zRugsJ5wg6OjagUcj+vLPGA8kRVu72gz7yhgUsCq6PTgcH7dT65TT6DbkgjWHs7TFV7xT0mzucJ96MVOPP+MsbHOaShpda7mBUaq7onoUVV9ldJSc/T66x9p8oRpGj8uX3949TMdN228ho7M18FDzbrsoqe0eUOd4uKy1djMus1x9FdDfbUC3bUhbkST8guStGHT8wAOtHx5nU6cmaZVKxt18dwr9P57H2n27Bgt+rZNk6egmiQNH3ylnn7yec2bn6uFiyo0ZkyOBfj9Cm7S6WecpjffPVsbNrVCodTgAfG66uKP9dXXqxWjeAVEUbFH4ZHhUivsylbl9Y/Vk8/eoQsuyFNEdwi0HCZ1RkpPPPu6woKFiomKV097he6/92KLQ3uC7YqIoAjfpbCrLr8gOHHsKIX3dCrQ0mBQpsbaavV0ovASZ8EEVUtM3Kwlbnr1uDwHXDALEjAu3hbTuHgIzi6JCIPomF+guRdfomAwzJQgwL85g6Nw5eRmKzUl2TCkJBVUmmqqXUuPxcm1s9tMGrO5udYqOyb9Z+7M4b3444ysfCVn5mnXhuUGGXHO105NIKtwoJIzcpVVOMA2taoDe1RfeUid7dioh1vlEeIeCwRZGz+z4dKN4O8ELMadDI+0JGrSsZMN9rFx8xYjYXPzxqHYBJE6IV77d+/Q3z/6QJMnTtDECceourJC//rqK8PT5+Xm6aOPPzViLu67wfAolVVUadDgoWpobrEA6vIrr7Tgn8oQiQETHIUdKkkkPLTyCVJN+ze0gTNGTPSY6CjDwsdGRenQ/gNqZQHMyjKSe3dbk5ob6mzhXbFypXU15px0ksacvtOu3/svcs3AMnbq2nsdBf8Pj1e7ym10rJLSs5SY6gjYOARX19Zp0OAhOve8842TwcJDcjhpymhtXrvdfCgwSGOxxKGSuXPbvDuUmZNjkCiSGAJJAvnUNNdK9cTd5x9D/i5BP7sz1IcN/fXVR5pU1KdQJSUYt0Ro7NjRRu4y74ioSGvlz3vUE5NdBWrZomHavOxbJcVEKzqCBNcZQrHZ8gDvCOaQudzU0mSb+8O/nxD6RPflV/fsMO9IqhG+imvKAgQhuDzTYABLCQEXvQV8H3yia3M9SnHRcQoPi7RqC4twn/79TPmDDkpdQ52uujlCn74bZ6TApoZGm+O0VW+8H5f4Fb3H89KD5ZYIFfXpoytu41zprB3hUPzxyWoL1vlPQskijjHdzpIDamxt0733329zvLBPP4NeVVTXqGgIHQfp4/ezTOqYSuy4MeM0cMBAhcW98B9jwQ9b187Rzu3bzRE9PzdHWzZt0vwn4GRIN14KhjuoP7x/9VGvc1K6j93+hs2Tp15zcLMjvBe/uY2z3z7/4NfWnWFzdEFnguqqGhQXE2cb278XLzZBBxYyzPHoGnIN2NQ2bNpo98WxU6Zo585dFnQwB7PSM23u859gqrqGym90r+R0eWWldTQoDPhA+OiqOYG7KV4Ypt8liPwnSCexARdP0kIgynM9b8BkUcGmhqA+nN8RrgAGSz32fsw7H3g7rgVeNpG23hm0s6bW8ML++WzUBi2KinI+BRQPQlwOZ3QXMs6DX4Di0X8pj3guha/++wTDE6P52Yooof+WsIRgphQ1OC42ZMbIH5Nx2ZDRDiURjtPm3sM4Qk1NNn7+3Dhv/74eguThUJyzeSe0tdk8IOinK83m74/ZZHhDnhWMHQEOz+XBc8yRl3U0Hhx0jKn3FBTmWZDqzOw6DeJCUME6x3sRMCJlCUk0IyNTyUmpdgzxcX6cnfM20FPky1GtYY7t2bPbkoiW1ia1tTbrwIFS4/C9csG7djxX/+VipWdlW7Dukyif/AAxGThwoAVD5hpcUGBjxThRsaYYQJUciWSCHq4DiQfBEsEP15bzRuqUzqoRc5ubjfPDGsOcjAyLsN/xPZh2qt+cFx4BHAfVZarf7J08hySFTgbXEnjjjl17TFqUgNbMRJsb7ZpQ/MO8jSSqvbVVN5/k5GhHDdpsXyde/YjBf/u/WqClF67RFZddaZKeq1esVk1VrZ0TqkRzZs2xseHc//3tIn33/VJb4w8cPGB7HUUjkhWO8cODTn77wvyzbH8bMXyEO9718KpyjaDMHPVBIonZffc97pacp92X38Q+rEBHu61jSIISwAPFmTl7tr5dvMTk3ov69tU77/5J55xzrmqq62zOcwzorSFQUl7u1Pzg6JSUlmruxVdr2arvNG78eOXkF+iFl14yJ+v01Aw11zYYJ++CCy4w+A5zF+4HgTfXn2P1KlVwQXgwf/mexDMqPtrmDQnUgr8/aH+/876/9fJfOF8SP+YH1+zvf3F8kCMPuIW+y+0V9Jx5xv2P329rD8E88QyfCfSPAJyxGzJ4qBLjUozzwL1CAM9z8XigOk/SSkCfmZFhzzl00KkKkuzyvocOHVReUY6+/NeXlkC81u3gWC8MesrWY86Lex3oUhcxaFdAARzpG+vU2tGmEcNGKS+jUH0K+xpkmnsaDibvDY8HSWGgVNy/7K9cpwkTJ5qz96RJkzR+3Hi1NDYrk7grNbVXVpvPZb3i+Y7rGdsLwfRwTC81TfICxCk5Jssi7NaOJsUkJJkB6mtv/MtgtBizfb90oa69dq66expszDpapcce+V7PP/+6YmNzlRifp+raQ4qPzlRroElREUF1dtepoE+Mdu56WW+9tUd3zb9Zi5d8ptS0eI0aPEqr128x6MyUqSfqqWfv0LzbzlWfnJ/pV8//WrNOjVf/QSN05VWX6fevPKBjxz+g6cfP0K9ePkmDh89UZlaClv+wQNdf8Zk+/vBH9fREqScqXF1hLVJkj8I6ujR+bH99/M/5Ss80Wykl02Vo6bFrEZYUo2+Xb9TO7XUq3l2mscMGaMbxqHWiEMhVpMDZpbCZJ0wJzjlxujlZtjbWqfxAiSUScVERys5Mt0WEDgMBpMmPBTrMDMjkD0NOgASEGI0QuL/60REDrLuuxRXwQqWnZ2n5cqeggfU7lUraiNyUVDSQ7COrJ4lgYTLZxESgRXQbpNLiXaYqxEW1SiELZ6gymJKeZYZzbfWVxnlgMlDN9RshVcfu8AhlFw5QTp9BZkrX1tSgxupDammoU3tLs0G2MILD08DBnsw3PCTPGG4+DpAD6RYkJCZpOVWD8AjNnjPHqkUAxXo627V50watWb3KjE2QQoW4xeYCwSYvN19r16+3TsSEyVP02ecLtHPPPp1+5tmKjo3T/gMHraMDTpKKR1JqqrpC+F9ez8ZnhlShcSDgd+7eXUZ2Y5IDL4FQi6JBVXmFGeFVHj6kpPgoRYXLMK/Lli8zLP3FF1+szVs2a/uObWbchqQdlXKwwtU11U6dgtZed4+KBgzWhTfeoRceus/kNseOG29BKJsoGy6dnTHjHZ/gz29+oFEjhisvJ8cqJ+vWrzOeyVTkXoEf5NLuTDCZOngoUbGO/+GTiE/fK1RLc6NBwR5/8Yha0YM/263UtBRzXwVrjIvlpEkTQhjpDtsYr/q5w91Lrp299MsC7du0UjERYUoOabm3YMsYUpFhrnGtSSC8xCRjABfnnl87T4iX79ll2tleIJZgzRIIR2Gy+UIyzfeWZFD19au3JR6R6g6gxOQ8YghcUK7g+lENIMi68Z4U/e7JaqvooFLRHeg0IjDVvVsePwITeu3JeqsudnV36hfPHBv6FB+ES68/UWWV/8iwcMVERtpmlZiUoo07dmnQsOG6+qabFGzv0M49ezTsmPHqbGlTdOr7aqm9zJKLdevWq7a23qqD+aivhaQPG5sbNHqSSzYWfNjP4FIpSUmmu752zWpdfKNTjnEu3/5B8sMi467FvCtesfvslb969St/Xi4Jmv/TTRagocJE0M39xjqQmZFtGtckEfkFhfryyy97kzakBGvr6i0xPfPss/T2O+9YFyM7J9cw8WzSpSWlFmQTVBFoWtDe3GJYdiBPbIbAQOhm4F3jTdF8YGuQothYMwr0hmPmGWDeEJGWlIIfNugjSQ/dJ2A7IXM2EmUf6HGebHYeMuR5AwQH3ljOE5M5TjZrgsO66hrblL2DNlAd50MBJj/d1jzO0RKbkL+DzVM6JqHP94GyIzU7zoGHHvnui08ifEfAJxcEpn7DZRP3SQSf65/ruRY+wfLdEN6D3xGA+PdhA+f5fK7vfDA2HJOv1JNsO86CnJhDbY0Fvr5DxDhSZPFdCNZh/uYTRwJL99x460bAp4Kr4E1NV6xYbt4FMS87l/rYh2rted5/Z8iQoUpNSbdAKiM91fYr5icVWQpmtdW11pklkcQIDWflmpoq64zW1FIMg5vRrYNlZUrNyLbEl2CL/wQzvgpLEEbAxtigJsN4TJ8+3cab4HbShInW+Q12o1mfZusF54bKGWOPkhNjyVjwO+YG359++unGm7j50lvt/H757L02niQR3seB763bV1sbcgR3kCIHO2ywgBQEQXllteHoR44Yqf59+6i4pNgUk9JTSbJabc/etnWL9j/pCgR/3eKgTPPeuF5VtTUa8+eh+nD6F7ro/As1fdoJRsglkcCAbdaJszR16nF23iSKm7Zs0t7ivRo9ZrSWLF1shnwENMCnOM5/VDqexylJJ+rriCW6Z9TtZsqGA73dR3SIenqsSk/SQXLywguuUzF//g0qzM/X7l07NP6Ycabyxvtyvsip0pkEUdHQ2KyUtDTjReI9Mnv2HK1bu87iFbqv9fW1RvbmZxQLESA59ZTz9O2ShcrJy9fhqjIHlWRXa2zWkP4DlRiXYEE/QTrnSkLGfeSdt407unu3jfucOXPsWnP9TT2sw3WUmDPcf8xJ7mfew/uZcL8Y9zM+3iB+vPdzj90eWoy9JxIdf59EuGLhSWdfa2PEWuvvR+YHCkYcEx5gYPNHjRhlhTr4EjhO/+vrr0y0wOSPgXZHRBgnsbSkxI6L+93WmNho9R/YR9/98J1K9pWYwEZMdIxGDBuhvn372RqHKiKdCLiNjS0Nagu0qba+Rk2tzcrNzlNET5Qy07JVW1dj19gUvQoKLJ6EUE1XhwSc9Zl5z9rIWDEewKbg4CTGJ9oYOl+gsF7+kRPmcTEn9wLfM+99N5T4gH2Qv6FyyAkEAq0Kj03Rku8Pas2GXdq9d7v69s/V1Vecp9zMcEUIla12qTteWJ796S97dfNND6urI1Hx0QMVCDgYJDwHpFbzijq1eevLeuftvbr7F7dpyXcfKS09QVOOnaEl3y5VYpw0bOhEvfzq3brxhouVEHGm/vqXD3XuxfG67c4HNXvOdJ19xskaM/RmnXP2hXryuVm678EXlJkTo9tvvVU3XfO+3nvve4VHJCtAMBnfI3U3aPCAbK348SnFJ7IvSbGRuFOjUx6hlvYu9cTHmO/1399bqu7WHtVXNmrWidM0YVKmFdHjYrvV2dNCFLTdYp67bnlWET0BNdZWqb2xQRHgnUKyiJHAT5Jd68076RmOGJZ6aFMmCPFJxDVnLbTKPRv1MeMnavKxx6m+3sndUVmnekYIhk8BQSG25JBkkXekqsHi27sphUsNtVXq6XaOqLYJWhDonFFpifITOD+Oj7YTxBtPoIG3AfzByJCRkUpITldO3yFKSMlQUlqm2luaVFd+QNVlB22TItChXc3rCTbBydGVgGxNZQeo04GDh2yCInuGPJ+phlRVmlIREKyszAwL8GH9czxApZCirayuUVV1jc6/6GL96a9/U0dXt6afMFPDR42yav17771nmT6yeWDOeRiESy7YZLF2Dq0dVmVmGMCFoohEAtFCFaqx0dzGkYjtU1igmKgIVZQRSDm4AZs0kA9TCWlh4/rWYFkkEZCC2WwZ0BEjhtuCVMlmmZKqWXNddfn5B+416AuJFc7fM2fNNlLe8mUr1NrSoqlTpmja1KkaM4Xp52BK7/yhWNfc6Dbrv7x1SFOPO15FRX0UneATiNBaF4IQ/fn1ZB3YX6r7n0izP/z20VYjjWMoxaa1d+8e8wwYOKi/jT3kR+YhrXnMeVCSuOH+It177wgdk/+jkbIz09NtDM1sBnx5D/PIBS68J/AG5pFdtxBx0+O8uYYG7Qgp2vBCug0WZNGNoF4G3jwCCJOrIlMdty6FwhRo77IOA0RjgmTwmmdfCwbbPf72+x473wjmG1yLLqfYwGS86ckj3hG9L+j95pKjKkxr9NuHflQ00DfIbSjiBALKL+qjsOhYFfbrb7LFJL/5RUV2bDFx8UpKSVVlVY1tmD/+uMwq7jNOmKn+ffvbeIDbbG5t0qDRIQUPSZ/9Kds6HbjRY4h4+bwhdkS3Xf62Xvnr3aGjKwl9JYng+/92vT5yNrddtdqKFQRwJA8GLzJIEdXuOMNSDx86wqp3bBY/kggnJtrz+Iqymskx79tnEDIghyQRu/fstTWGTqcRlEPERsYA/fv8wiIrYhCM04ngv+uUurWCh22sXNsQ/8qC9BA3gvluRmVwIXC3TnRFDAugQ5wEBtFcq0Oyk151yCsmcX8TQPKZPrh2nh0NlhgTdHS0tvXCC/ILCiwZInmwJD8QsKIJhQESGJIaL0nLAoGiFR0Lnue9KLwykz9XNs3/hlt5robvInB8/lj5ymu8AZ0nc3M/+HXbd+34nSdmOxfYoL2W53E8rLkE1p5nwd8JFLhPLTC2z4o2OAvny3l7jXcCMMaOIMhjzJ1xWpV1/FxSFTQ5b9R5hg0fYhAZHLJXrVppZOnMt8Yo/N7y0DE5Aym6EZMmTVZWZo4JfxBogiWmcMVazjVHwYiOOYUBCLebN2+yewWXWCr1iD8A80TVp6Wt0/hjlhRnZtr+x/lynBw/58+5maFoCNvOeRK0nTR7jiXJcCJ4LQ8jGIfGo6q62qBLT/6zXIs0x/4e/Xt4FAVasnSpXnnMwWPmP3anBZfmvt3YaMErQRVJjL8eViTsYN12JG1+T9eFbibHx/w6bupUKyKi7ucKfglWePr3om9s747+YK5LIp6Rnhr9oJGLO4Pdxg254LwLDNK0bfM2Lfj8Cwuw6UKccMIMS5YJ+unMVlZXmnfPipUrlJGVYQlZeWW5zRmuA4WBfwTcenRWxMkWwNLpZz2imn7BeZ7b5osbrpDx0+sv0dAhgxQTHanjpk7RimXL9N133xmHhPvjs88/tzUcdAD7MQUJOFz1dQ0aM2a0JUrsO2PHjTFO3sKFCzVz9syQV0GD8gv7QijVxs2bFQZJurHJvCAmjh2ntuYW6y5wz3HNGVvmONA77iPueeIX33HwRob8vKe02O6VLzd+Y+dxzsTTbT0DHsXrWCd4L+6l9eu26MmnHrH5RTLA3xHjIPFc9M8Q6dq4I259G3Ps6ZYw8HkE/+9869T4nrv1qdBcLNKGdZt1ztnn2vzB76e5pVkk4czfnOwcnXzSSXZO+PfQaYFbYxDBujqDpRUU5Wr8xPFat2adcrNz1beor5HseT8SJbsfIsKtk0AHoq6p1jgwnT1dJoiRmZKl6soaFeCuXlvTK6BAcg3Pg/vcOp0dAV14wQXGnUBOt6K83Di5eTn5Zi5ohR5XQu/tdJIoMe+5F7zYBbEd4+bNFynQcu8mJMa4aDsuTus3lOiHFWU6cc5M/elvH+mGGy5SaqIUHy3FQ5MiqoZn1yV1hUlff12tay5/RJ3taerpjFcg2KVoJSqAAHNBs/bs+53efL1Yjz32gD765PfKzErW2BGTVLp/jfaXSKedPkNPP3+zfnb9xeqfd70e+OUjuu6mQtU1UczvUkpilMaP+LlOO/VcPfb0CaptxP+KJFa648b39I/P1qulI0pd4aS21copStAnH76s8cdIDTw3janbLgW71NAaVFhikrZUS2hBNOyu078++of6Fo3WV18u0Ot/fFh4ToaHEdd2HEkibvzJY4pSt+oqD6ulrsaqt7HRyElhrNZmCYFVUKIiDf9PEgG+2xb6LjYqeAbIpSaYoQYqNsCZYuMSVNhngHJy8mwhZwHPyUZKFgxwu+JinUcESUKgA+WRBuMCeBJfEOJjEPq505S3ZT6M0CyonD4DbYOv2L/XFhGgLURHViELYXW5gSLgceAFZeZWTvbSjOky85RZ0F8Z+f3tb/WVh1VTfkB15YcdDCCkG8/kAyvJzUMg6SEPVOEZE46fxderS/AzlUpz+QsLU3papil9QK7bu69Ex8+YqdqGZtP8j4tP0jETJxqU4uuvF9rigioT40PwSlAZGRsf6sIgJeg6EgSIBJ08b8vGTaYEhdQsEnFJ8QnWocjJQv61UPtLd6u+rtqOj4WKc+DmgZBNQG743Uh4Hri3osCE5KLTf29ubVNbd7duvf8BvfrCi0aeHzhoqJoaW1RfjzrSAJPL/e677/XeJ07K9Ui1gyTCV0F8BeQI/OaI98DRuH/pxacDxo+571GnZsLjyTudGy1tdDZnEorqqkqrBhX1KbK5ZQofFVUGL7ngpoAwm+sbu8ASVdruBJGMD90A5g+wuuioSJtDdHrwNHHQlZAxXGSEw7Ub9ClgARrz36qoRlR1zpVAVlyyJ6tmMV9ufihfLz8EryPM4ExNjc2mOASpncVw1lw3Hq89VWMdtJJ9e5UANhMn4DaIyFEm8wt/5NbnvQFe73CEvpkS+kqAvkMv3V9qhGpw1MgmQ6wmQY1PSdPBw+Wqa2iwintWbq4FNxnZ2frngi807fjpFlRv27bDFGdQTAF2wEIKkfLAoVLrjDDHkS1m3pGspqWkGJSOawJXhy7PQy/jaI8HyJEOivf7mHfVF7ZOvPjHSUedyCDdfs2HoSKF83sx3kSgM4RDTjKfgaLCPhozFqnGFi36ZqEFVGysAwYONO7V0u++N+M53p97qa6+0SrF+QX5lmRyfangWdU1IdESFjhIBEZ2T8MBiYvvhSp5jCz4ruZAAAAgAElEQVRrDuRN+Fbc98CX6BYBXyKJ4Bio6FriwI0UMm3jBAnemS+8xlRLenrs+UcH0swbv9Z5SBPjzlgTBIBN371jpwWaJBAEl/xHTx+IE8UE5iL4ZBTbej0vgDWZoV6PFUI87MjzFLgXfKeBNcGrMHHcvrvA95yX5yb4Sp1PMPxrfAXTd0H8xfXJBT/7pIHNnud7zgfnyjGx1ngJRsae9/bHzG5MJ4KxY91iHfBJDcfEuHnXaa8hb3jmlhZLSh08VSbEwJ5DwE/Vmyqy53pwbSkWwZ1BEnTkyFFKiE+ypBqZYryMKC5RLOIckP3EaZ15TzICsTo+IdaM0QiyD5UdCkmC9lgS0W/AwF6iPrAbzpG56DtEjInnhtDBJUBkXmG4SBJRX+vgXPCgrNLe1mpVaNZsTLUe+LDYhp1EovGxWBunVatX6+r33Nq66pFxllgQuPEgaGe8GTfmFvcc3zOufA5kVZf0ZKlf/4E293nNuLFjzD9q2/at2rp1i53jS/N+p0X9HALh41uKrCjzbuAD3dNnnlWTccxNSknW6BGjlJOVq317irV181alJKVo8qTJSkpMtsSNzR3TsPLKwwZnAhMPcRs3apKL3zwHLMk7XrnzOveiS63LCDcJtaZTTj7ZxhWiMAn4zu3OR+L2239lic/046dZZ2nHtm2GfPBqkQTEFCKacNUKi9CIkaNsrWTf5hjKD5fZ3syxHDhYaokTXWuuN7yUmtomDRgwWFt3bNHmLVtN3Yn3w5DtuGOn2J7C+gN/hWsO1Ib5ScWe6/CHV17VA48+aJ/BesAcJ7DlNcX7S229e+FvTlnqxrOuszWAv/F83scngm+8/o49Z8jQ/lZsYJ5R/GRM2P+5V3jtgo9csjDrjPPtXmRO8veFOxxJ/aenXGsoi6SkFOVmF6h4X4nNT/wrmH+gGFBlmjlzpo6dfKytkdzjK1esMGdv7pGW5hbNu/IOe7/ff/SyUikUxSVY8gj8mfnLuTImqWmpdv3hQtQ311sSER1LoSpLjbVNBoWaMGmiJdDI5x48dEgLJzkFsFnLZtp8B2oHvO2cs87Wgs//aUnRpAmTrJBH18QnyR6aybh5mWkPL2TdNaJ3W1svx4px5lpkZKSqiwLX/0PXe8BXXV///6/k3pu9B4QNIey9FAQRERAnSt3iqlq1VitaV13VqmjdW+uuFq17L0QBZYlMZW/IJHsn9+be+388z/t+Iu33978+YkJyx2e8xxmvEQjoQGmT3n5vla69/jS9+8k6deuWpWMmFgq7hyRrPTvbBySog74Egz4tXdygU0+4WEkJ/RUOpiusZKWlhhVN/FVlFW/qxee3a/41V2rlz98qEPDpyAnHacvmxdq3r1Gnz52pv993vS6+4Cz173GZ/vnCS5p5ktSjzyj98erLdN8912hY0U069ZQzteChCRo26gwVDsjXpx89p8sv/Fj/ehvOTA/rHIRDO/Xk07fq8itGqqVVSkuTAtB/w2gHx6khkKK9YenaBV9p3u9m66whUsmmBn35zVozYz751FEGf4KnHA5DHNd660ScfsrN6t+ru4LNDaoqK1GkvdUkX4ETeQ6dXFwjJif4LWCiGkLGyWRjwrz0sZOqvPCk9zqJ1ciYwvSGaM3gxeAM8hneBt0KuhoXAowhn0Pgi1QqFXU2R+sGRMOqr6m2oM8jBaKB27VXoXr0H6x1y75SIC5OPbp3c7JVEIrxg4hJGpqhFEdrxh0UjoGYIFtIuugUnkzSMCNPmV16KTO/m53DoYN7dahkv0G8vCq0ZfatLerdu5dNfPTHqYp5LWCqVDm5qDlUuSpOKz4S8VYVxd8Bs69hI0cpr0s39R89RqGmFpEWNTa1qKKy0tqdtOcY0GC84UfYRqo4W3jYTKk6kkCASTenY1QQqmt0qKJcqLigCgXhzFVJG9WtIF97d28z5SgmLROdhcvJyMWrtQ0zsoBpOrPB4P/BBCopLdZfH8fIjMfJ9v9NK1Zq69bt5kzOjK+tbVQ4HDUo2OLF3+mz756w521ZGzT8InCBa272JEAPN5fz2qrehvAbsTr2gXrrtRw7jt9f5cBBKz7tq6NOydNjd3yuAQOKbAMj2/cqi2zyQBW4R31699Z518mSiJEFy+3W8zwSSwLeFhKOOAj2eJK4RBkSMjjZMDKYZsbn5D+pTLXicoxTeQQlJid76QVahkWPXTM2FRao+Qv62zE/eON260DlZOZ0cmxIRPsXFSmQELCgu+RgsVOEaGtTrx7djctSX1un/NwcExEIRSL6w/29Y5dlmu6//sUYnCqqvz58Qez3q3T//G1KTko2uGBacoot6gRAY8ePV3MopFHjxpu3Qll5uTqiUY0eM1brNm40fgBdAFrL3NuU5FQdP+t4S2S4lvCWogI6ETZ3UiqzJA90v5ICVHWiFkTZ9YiL6paHvMRGOvvEF+zav/25Wxeuv/R7PfoyCi7efXeJ1HMP/GJJA3ARvmpr6mxDA17C3IFnRcWpW7cCq0jTZQMPzabgYD6Y6cHpcZBDoIIVlVXOeyUpUe2hdqsa82AjzMnNs2SlaOAgU5bhIL1OhJc88FxvDTGeQ4JTMOK4qPrxgMjNXDWcf6x7YTAiHv/TiWCNYT3zpFq9joVX+SWA4xp6gboX4BE0vvn6v6xaB8aaYyHgI/gZOmyYFREImDFGIxDwgn4OgSTCgzN5a6dHePY4BV4Q7qkndZKyY6pRXoeC9ceKOHTKYpwJPsODUHmwJO87z/U8KUxxC43+YDBWaHF+E3wm15Rxxt7Cc/gd3z34hlPUijNlHCr1nlcFnQcCK9Zf1k06D7wn141gl/XXpHt98FcCJkOqOApRYa1cucLGJZV03oeAh8+n84W8MYpOFM2Qt6QDxb1nT4F/RkWXIsS+fXtNRYzkhrVl/cb19n5ALvLy82xfy++SpzY8d9pCGjlqjF0/AhLGIA+PX8L+YUTUYNDGM8fPuIKzkJmeYQlvpMP5k2DIxgOZZGQu4Q/RTRj+T1dweVoOvnTPO6tMUpNg+rPnvtD1D//Zgm2uF9fXSd46WWNw+SYXiwx5TB8fTgTH8NpZb+jVilc7O/l9evcy6CxcAK4p9+Xp61/QeXf8zsjnjEv2vwfmPWbHMeeO45WaQVCGhHyiRgwbaYla8YESZaRlmHQta4/BRtLTDfYC72vZj0vV1NJknV2gZMi93nWzC0jd+tEmTc7SbTP/Ysml8YDi4syJm2vEPOFavvDcXzX/+sfsc5qbGg0lAJxp7+7dmn7sNBsH69at09Chw6yDuXX7drtn/YsGmOsy14kCFPsBnZayijK99hrJjLefuf3tmedfVW1jpXr17quly37U7t17TB6Wdaqwb28tW7LUriefRdJGB8LrRjBnXnz2n5o281gtWfSDHnz0/k7FLvgyyIGTKLL2fPfFhzr1rAvs3Lhn3D86ONxLxhBjh32ccUrXCVUneJR0aFi36BQs/WW5u4wxEatThp2gTwOxTrMzGdeF086Lwe/ytX9vsflzIZs6sP8ArV2/zhAXfBYyr6xN27dt1+BBg+wYOQ6M6fr26atfN/+ijb9gFFuuKZOnmBcWCUFhv0IX3wHBpxjT3qZDVRVmQBrnj1NtfY2CYeA1CWpubDFOQ/eePUx9ifPaum27bm92/JDTt821ws6kIydq8lFHadXyleYPdONf/mLzF7lZOH6MMdZZxj/rFj+zvrBucG88+WnmiCnrtbfbfSLGZV1JSyXRceajrPPfLtmrr79bpuHjizT3tMnqaJeyEqS4llijJ65VCuA9FlBzyBmSvv3WTl1z5d8VF+6q9lAmeBwV9KrXjt1P67mndujOO+/QZ58vVE62T1MmnadFixZq4GDUtR7XlVddorGjMpWcOE9vvvKmTj9Lyu16rM6fd5aefuIqDRtwj06bc5bue3CwevU5V0UDe+j7xQ/rit8v1sK3FqlDFMLaNWpEnJb9cI8JyvgRLQpJidA8FVLYF9B+OlEf7dcXG0s0rrCvnjm3u+p+bdKd9zyjk087Te2hCs27YKrxIuLM+jbmWO0Rbx67+yUd2L1DTXXVJvPq96F3/5tRErrUSGlRmSWJsOA2Lt427Mf/DRG0SVed9YORrIFAlR2q0oBBI3TiSafos88+NcIonYisrAwj0FIdSEpKMA4BcheVlRUWJLApgyAguKuqOGTEYQJcq+SFIwbPKBo5QT988b5S4Vjk5VqAwQCA5MOC64JAqsnx/y2zaHwK98WHoEBh/gHmRBtVek6Bcnv0VUZOvpobalRzqFzVZfsN+sRAYzGxDD8jwzYfr6JAcOJalZgUZViwTjWAAIiF05+QZKTkrt16atKUo5WSnqWWtnaFo6RIcVY5gijUvVs3nXLyyerep49a6uvVFg6porzCEhLweWxqZPJIuULAxoWTBdQ0tAfjxllnrV2Oiw5E1SGqxw5yQ8bO5KVCaklGtwLt2LHdNm0WMw9K9vtbHVnWHj6HceXx1dsva3bRpfbzy0sfUn19k6Yfd5z2Hzhom3DXggJLMoeOiznidBqUseh6+P3/7jz89kHSxjXTNGTIYCNL40WSkPK6Nq8ar2G/xaZa9kmlLepeZYHkE8m5AlyIU1JMMvjh10errmSeNq1aahAYNnTu2ex5Ttr2qdvKDOIEhA4eAWobjCu6OXS7GG9sMGD/2lg0ILKjSmKV5Jh3AGpNVHRNicVnC4+D4bjqNgknfwyHIkpPSzcYGc/lecBMgGlQCcfRPQyGNpbAJMRc2+lKIGoc9vt16Z0kEo4c98CN2yxAmnDEBM29zIkb8HjlwXqlIFWMilZVtSO7JSUrLiFBVXV1rm2bla0t27eZlOG1f3WB9duvZZqyRlIiBPB45WTnGmyg6lClcvNyjNzImGKjpvMQiPcpLyfXjht+ikdwve4+d5PuvmGRQeN27Nqpj9es1SUzp9t1+teH82NHmqY/XvCEEVmp7uLcCmyCqmdNda3KyyvsWLmXdBmAWlnHM9huSjB0BfiZriVBJcTQ/C5dreu5cvVPWrd+o3yBRAUSk2ycw3FJS0+zSqwRTQMJljjNmHW8BYcpqSnGCYETwX1kszWzLjT8U1LMRZ5WOR0uurIEvWyUffv0UU1trT3Hc0DmBNlkeJhIA4IHMYiIV1kncObBxu/BnLi2bFqcD+fucTN4zf69++zaewoti775xuYx2GC6E3w2kCoqxMjcYpqEyALvxXnTiTg8uHf8H3cMdk+bmzuTD2eUlmDrqIcXdutCDOIZe83hcCUv8bBzjz3PSyA8crVHpPZw4NxPNm8CKtZMAhIe/Jvr6alOcb+Ao+Ht4FVTWU8JAIzo27OnBTds8gTjfD7BmXUGTVGq1ToRFB127NxmqoAE/oxbOrHcg0H3IXkoVT06TKeeOseej4dQl/wCw3l3zcuzPQmuGAnExk0bbW8iMG5sarQv7jP7DbwEAiK6Ea7TE6f2YNigvh7WmnMi8ANS6rrXDsrCuQDLZUx4Cjlg/EmCSCI8eIpJaMY68+ainZJi6jyTj55i15Fry/vwN67/wgff1oLX77VzJVjiQfXX48VwbxjrvIagddWqVXr82X8p6SsHbfrHL/+wfY4CGfvKzl07rDrPNeS+kDwlJAZMASvhBqf695Ius+99T/+zPv+z41Nd8+llSgwkKTPDVaSzMrIN1sr4oTuLM/TadWuVkZmuH1f8qOeyX7TXnb3/DA0fPsyu0fIff9T7/17o1pHJaZo36CwTVMGFm4QbYi/eGre/fa895bT+xxtcB6O0DevXaf++vepeUKAu+bkqA2oVCtr44Z4v+naxya1PPOoo4z4+/MijxvsaNXKEbrj9bveZ7b/at7y8A8rLS9S2beP0x2v/rCmTj9VLrz1vxVJin337Dth9M+5nbrYVQRmTJL4kaFznZx59PibtLc099zlbRz97/0tdff2VNj+ZgyYOkJpm94vgmZiC8+ReGf8T8YY4pImzbc54cq+oLjFfkMzFqBbiNq+ly7UiZoJnSQRbsVfDmyiNrxltHYjTTjvN4OejRo1RbU2j3n33PUtcbpr/Fz33z+cNMsSxsQ5RtCsvK7f1i7iEQokVS6JRTTt2mn5csUzffPO1Ro0cpXFjxlsnwmcO9nRvXTJvvlWN9SqrKFVDc6MpNfkSXLGuNKbkhQJfv8L+mnrMMebZcumjbozxuGD0hRo+bJh+WLpM6SlpOufMszVuzFht37bNCgK9e/W2+cf8YI3x5HU5J6+Lw/rhKb55xRXmMOfC9Y0G2B/N+1cIPRIoRAMS+QEPkDyIsMSHqIizGDY61JgvVWHW2TY8eKR77/5c993zsnLTjlBdU5OS0qq0eMnz+tdrP+nll17Sk08tsDly4bnX6phjpmjBw+cqDfiQT7rrznf1nzeX66EHH9OgYXE67Xdn66STZmvBfZfo6En3aNbME3TjLRM0ddpVGjp0kF568TrdevOX+urLHxRVojLSWvTiy5fp9N8NcCbYhkJx0KtIh9QYkB76rllvr9mjcgXUM9Chty8artw6aeG7S8yIOZDYphNPmqxePWkmGJ2AToTH3HfQk+suulG+SEgdbS0GMcrMSLMqDBcZqEtaeqptkEB+rAJAtSeQoGffnWmvv/qc5aZoZMoqDU06+7xLNH3G8ZYwtLU2a9Omjao8VK4e3QsMn4iULBVhuhF8Hp0IsMzWRgfOhMlcDK8Jp4JAhyAyKz9fA0cfqa0rF1ulAow/ECDgIQQZVv0zYiFYXY4MaUdHhuXLkgjkE3EB5ipYFQbsMEpQQTPoysjtom6FA5Wd31WNtVUGnWqoqTDfBavKITnZ2mpBEyogTHiqXxjaQSim+sPEAkMPQR23ZJyGR4weK18gSa3BkBGM4ZAcqqq0z87PzTXspQd14AxMMSCCI3WdBVLJCYmG0Symimd+Es2qr6sz8jStejo9BDiQvXsW5Ku2psqqRKg48HBVi4MaNGigTrjoN7jMguveNWgEo+qSW11FXb4rOyfrW8/8Qx2hiC6Ycote+f5BMyg797zzTE8bF+K0ruSxPFyi8PiDS3XdzZ7iEaZl/+8EYvfmU0wGjgndZ0B/1VVVWiWqZ+8+lN0MmgM8hEo4gR/Ve6BLjEs6CKUlxTa+qEj8+R5XlfvyjTydcEGVvn+/t1UASZqoRqWnpqqhrtZgCqhImc96XFRxBEDA2CLhTn4C2Tq5th8cN/4SKIbF+CjcExtP8CninPoTi55HODVsv/UifEpKdG6hDETmDQsnLyVg4PhJZOisGHwNYhgmX6YCFa/4pBRzUK+tr9N9L07UI7fsNI8WpOz4XDDCBJ1tLW32HkDpgArwnSCzqqFB23butC4cvAykC4FD3HBn7m/39ZV0I+hj7gaJk44ABoZUgSGAr1u3VkX9+ys3J0e7d+5SbnaOioocnJDEF6zqnU84TLYUk53N/I1ofdWcUywgAwLGgkx1lWQ7OytLTY3NZhDFfMK7haCItYMNkYCxsKjI1gIjzMXHmQxyTVWlyUNTGeWaI58MhKm+sVmp6ZlqbG5VcUmZ8rrkq1uPArtWjC02UoQgIM4OGjLUulAm05yQaB0NO4Zw2AIWj6vAmNu5fYdBR6i2Oc4LKi3JTpWLpBypQ4/MbMUIR2AGJuicq39TY/IqcF4S4ZGd+U6Syj1l7fLWPO4p/+ZvbNx0gYBTETSQyBCQAmUycnXMRZnN0FY8HE9j/A7vZnvdjsMrgfzNa+FzLmyunmcP5+FBkzwY1OHch85BdFgS4SUqjpCY0Cn3yr9JWjx+hBcEMT+53t77evwBghQq2wStzDteR8DLXsT5E3hzXwkMeK3XwfCIwRQ2cK5m7u8/sNfeiyJAeXmZwSJ5v6kvuTNoenacZs6cZcUQPGcg9XNvk7h+RmIuNpgSRZfEZAcjIZEFrw9slq6Pkc5TU5Wbl2uFNjhaWVk52rBxk10DoB6Ma+4Z50siQUBJkLj9lWvtOC54flWn0hUFIxIaqvZUlwkCOcdefXpbslBeUWHXgXvHHKRoxfMMEgM5uLVVr7/tID03XHWudW24By1/y1JaLHpM+ofD5Hudiay/HjKhlbVX4EkT1lETJ9trSH44X7oQffr0VlIyQWzAfkdiAbQJfP6xHwzuTCKmXPuwOYvTKcrLzrXgMTszx4JTTDiBPHOPmUeYk+07sN94hiVlJSqvrNDD8Y9qzKKRuuCCebr+bzfZeUwcMs72QzhSM447TvV19frk448t+H3iAdcND29wmP/bPrzBcPtFhYXatnWLzfda1oB2+IrxVljwkk6gusCY3n3/fRMCwVeHfaZ4/1699qbXUXdr3J/+NFTffhvViXOu0I6du9Snd6Gqaqtt3aqpqVdBtx6m4IW30ZQpk0yxi/nLHsz5MoYfvf8JHXP8lE6PFfZkrpMnswrBmi7TihWrDNrGmH//385b6aTfnaXP33/Ffj5j3tVOjSsz064/r6GC/upzb+qq+ZfZWkUSAbzLc00nuVi4xDmiH55EEApe1Ot8HX/88cbhwCNj7Jgj9MMPP9qYPHrSFL306ksaOGCgcTe5Poxn1h6SFiBMICQo7DC2lyz5XhWV5ZZwUkgbWDTQzObgKAAHZ/+mSEWMVlNXY47VZYfKFI2LKCUdZTVkpF3xDj4hcODBQ4aaoMbHn3wiX7zfoLgk2+PHjDNo98knnKSifv21P+ZPNgqD0ljnmuIyBSL2aK4Vc5A5S0GCNY69x4NLMh+cC7ZbJ5Ser+SAtGn1Hu3ZuUezZs/QO598oYkzj1TvXm4vBaPha5YSSCzikZRnd0HdVPIlAYu2LV1nzX1QX326X0kJXdTaUW0dmIAvS+2hOnstrtW+SI49tzW8S+kZibanpaV1VVM9n9Jh5OvamhLBWcacLjW5i5pbKGqh9NiqcAcFlExLlBN8CUqM8+mIiT30xXdX43mM042hLiLyqbkjThG/9MmmNj2zvEzb2hLUmpqgpKp9uv/o4Tp/QrLef2ebsrMytHHTSvXqlaULLzrOSOJx0ppOMRkPv37lOdcpPcmvSLBNLU31CodD5spsldZ4nHJTLSAhGGLhBsoEL8JLIs6d9ala25xkXm7X7jr9jPM0aOhwZWRmCe/sbRvXG56dLgdJRWtTozpC7QZd4nft6MnXYfDSYhk87HqifAYAGyvqRVSBuDjHzjlHa7/7VH379jZugtnFx5yvgTK4ipQjY5s5Xed3R6LjdyRBlpJR9UUWMRhScwsmLs3WCuSYu/bsrd6Fg5WelWueCThiN9dWGimbDcbMVkpKTEecqiivNU+BcNiCfjodVEqPv6BGbz4VUGZOnpJS0k36j4XLCN0xPoc/KUnN9XWqqnRqVRCOCKJNQjEhwbgOXJfNm36xShbnzb9pu82bN0/J+Xn6acn3+vCjj9S7Vw/5omEzDqQis2njRsMHMqlOvfRwGBESmxtsIjxzR7kFj4bdTklWJD5Ol9/6D/vbiw/cLj9OiInJam+j6hayIA9oB5CfY07CbdolpetWBvXxpx/p7vvnxuKMHw+PN/5/f+5ov8Z4LIwHYG1NdQ12nZhRoUbnqp2Wm6tQQ5MlDeUlJYZZhexG8oiLKkHD1Xek2md88npujDAImb9FmRnpmvP7iF6+v9y6X/SporHkgVHhJOQjzjre5xdAMtwsCQhZ9BiXLDhUHo2AG9Oc5/cEOyw+XkAIGTM5IcX5msSeS7LkKrOuYk3ywZi1qiMQO6PSxxIJZrs/QUGgWOVluv2pEbr/uq2m8ASJuLTUwSMgkvXr09egbCuWr9D4seNsId+8ZatSMjO0c8+emBt7i67/W/5/XfsH76pSn959nUdFcrLq6xosUcfoCghJJM4p7JBcsujS5SBBIcChO7h77x5bZOf/3RGsf1NpKtCdN91rRkUcG8/huhE0gWGG8Mrx8ns28+KDxXbfOB8W9d49e2nf/gNmLmdBDvAzX7wZO+JXkZ+b7ZxL4/06WFys/QdLlZmdq2EjRqm4tFx79h3QpMlHqS9GjNk46zoDLZKIkSNHmS48IgxsYaxNKLN4kBKCL+6hrXnAR5qaOwN0S/xiHBkCbA+a5BGqIVJ7/AC6oGzih1fzvb952H+uGH/3iMZeEsEYMV5KZpYFpjbXY/wBYBY4148eNcrwwdwPkhg2c7oRbIRepc9M52KKZB4PwoMbeQkFf+ecuD5eF4j7YGTWwxy0vefzHI8T4b0n5+ElGwYBjRnceV0JrxvhwaG853q+BQTWBKps6vyNoIo1C74TwQTXh+vBF9eC94E7wNjxCi6MeRILT7mJtZyEAF5MaVmxQZmAGvGVk0OS7NT4XCKSpyOPnGiSqgQ4+EQAHQ23t1ny+suvm8yJGkWk7Jws805paW22ij/BDeIbYOgpCg0cNNjOYe/efQbT2bV7lyUOHC+/B1oK1IiAhrWYecb5VXxwp+bJ4dV33RBVt644MsvgHJwTcBjmRmFRf4MhpT3lyMNZ/whr069O5pNEmWtNdZ9AcPSIURa0Erx6HfLwgq6WRBSrp8a94NYsUze6zgkikETYGn4FMq7d7Xi5NxSr+Orbr48lY3RhCFpS01LsmiKzzBpI94iu9OYtvyojI02pKcmKV7xVoTuCEatIc18gx1rAWVio+sYGbdm2RTX1teYhheznkmVLdeGFF2jNmjV69V0XQN969Y1a+/PPlpBR2OD+Lf52sU6YPds4RE8/9LQ9j0Ti+oVX69hp0wyKCYwVCPXmXzZp65bNBmcCgkViTuGP+c96Scl3yNBhpga3dMn3am9u1Kv/lUTs0i23HKOPPgK3Ik08+npl52dr+vTjtGL5Ki1evER/vOpPJpf97bffKBiiuxjuVNeiG7Fo0SIb51xXxgDzmfXg8Ao4ECTGDN1+kmrI7t998al95h+und/JhWBceEaEnhHj+//+xJ535XWX2npAgM9noPzFvOHntz94zy3XXg05lidN11Qzlvv7EKeJe8WyP2rwoCGmvManyf0AACAASURBVMT+Oee00/T1V1+ZizNCKp5CGveEMYKKF+Rq1o8fflymYvP8KDDzOcYxxGrUkrxOi1O4ildbsM2MZOubUBoLGZyJscTSBQwYjhsd44ysTCsCb9tONy1By5ct05Qpx2g4RaGOqC696BLrRsRFpBCxQnq6JVWsEVxz7zqzhjCHmPskYZ48NXOEZIJ4gzFDl5f52WXAYPyY5WuRflm3Sz8sXy2lJOvyG+Zqd1VU+XlxIuLgC0hTaiJJRJya66JKzUxWR0QGIcKguuqQNGn8dTp4MKzkxBw1tbPnZ9ie2hIsMU+JeOUKMHu8Gg32FIVwEZeg5KQuasUcWmFTvwpiWRCfYgqQFJE6Qg1Kz8hXazPmqLUGt05NDCncXK6PP35OU09FsKZDAbWqvQNjvxw1KF7bGqQFb2/St6URhfJ7yp/uU+TgNs3NS9QTV4zVR29uUmZSQA311aqvr9CVV/4Ojvn/JhFOO/jiuWcpPSmgCL4EzfVqbqo3gqWZL/l9Sk5JsmAbszkW4Tro3XHx+ueHJ/xXcMI/Dm6erdLKeuV37W4wJiAc0UiH6Urv2rFNZaXFyoS02YZDdrMRrCNgxNvbjFzLpGpqbLHN0UsiuuTn2UJGWxrMNnAo5EwJfK3Ca/wJyNPATTqErwYPasLWhjdNdZ/9mySig75OzNGaxcR5MgStm8AG0Y4KRXqa28haWpWWlacuPfqo35BRJtW1feNPira3qLL0gJnS0XGgu0HV1YKS7EyddW3sIOxI8vTgbTsN3tSnX6F5LvTp28+4JU45iIp4h1V4CLCC7S1OOzwxUWkpKfadqvvmX361SjB4cKrCtLvHjBtrA2v9hg36cfmPJrd64qyZam1uNhUPFAvYTAgWz/rj4Q7J7ho997dKC5rYIEydKDHBkohLb7y8896+89wHUNNNvhR/jdLyCt384NTD7n2ePvtgt06eG+tk/JdGtZe4FGvl4nGadNza/xkzBdq0fpjaO8B591C3grfV1HCZBa7cQTZQWoWQzatKy0yFiK7CgDFL7H0+fC3D2tQopUyaNkMTj91iv3/9iXZd9OeQvlxYYDJ90+bG2u73lSonM8MWixDa+z6CdyfPCLyJscJV8iU4q3hPEYdxZV24+Dj5Ie5HIxYAs6B6uHTT8vcxgVNN1o5qpVN26rBFkvtMkMbrvASRjgTdN5IIEkaq4x3ROIMlERDc/PhQO59n7y63xaGktMyqXyySEOqBCRA40UWgIlRdW6uktFTD1dK9hBNxx0Oeaon05AONRmrEWZVK1tFTpqi2ulY7tm1X/8JCq5ytWe+Mrdh8ig8eNLlVNjVgPhbcJySYGzrzhmpsaka67lxwsx3n+Wdcrva2dg0d7BZpEhU2TYMiNTXb+xMYAcUxpSTr7LE5Ry2JIVECmoRbNSILudmZQkQXnlRHsM109E2Bp6bOuEUJwCRyu6gSL4jEZP3uzDNVgCvroUNW7TXt+6xsg06xmXAsXBegTKiuMd+o2hFYWHcHvHVcnHVe6ChwvtwrrzpvnATD7bu1xSNWe4kCnQA2ksOTCH4+vJLvjRfmOO/PcXmBO5senCc2NooKBPk8f9v27cZ7mjhpkoNvNjZaYgbZ2pOAZUMBn+/Bqbxj8KBIrK1srBzL/5K6Pc4P3z3Nd+85XlLgBeCHT+D/TZZ4vZd0e2Tnw7XZeU/+zbl71XmOy4M7ActgPKCQRLLB/eBBtd3jDlAR5fUEzySoJJYcB9cKdR2ga/Czdu7abpBXghbWcuYs1V0Po85eAD4fUjWvCfgTFSKBwNCyuUlLly3Rtu3bjMtEUkrllDH/waOuQn7+nc+prPyQ0tJctdQRc3GDbjLRDyrBS1+53547/+n37N8Ed3AfmNsE+pzfKV+4Ob7u8nqTFu7Xr9DWPMYdhSLUqDKzHb4+78XBarzGOQ9TawPqwly1cRRzCe9op6PQYcZinC8BUf/XnSQ3ScSEF0O2fhAAQmy24lFiolMAC3aod68+ys3J1YGDB9S/qL/BGEEkUEGmG4HsOB0e4JtUi+lwA/3q/fZMPTHN8RguHXKWJfsdwbDycvI1fOgI22OZh1SKDxw8aFVoSNhIvCK7/Mz45zV/87V2XK/udAnEOd3PsI4DY+UYVAyjUUuYv/ziCz3/ravMe43Qy7pfoEPlhzSgaID5RxBl7du722CsSK8PHTLIOjtcT8YPBbHcvHyVVVRo9JhxVhx9/LFHNH70CBV0zVd1XY0eenSOfcTgwekqKhqhkeMfMD+R4rKDKj9UYYknkC24ZZCRhw4bouzcdDU01nV2oEiMud/MB8f5ie+8Zx4klnHgCQ689bpznb7iT7+3+4wqFF4J+IVwL9nPGUtz5861a/XiO691iuGdcOIM67SyrrHWQuj2kv7r7vmLu14xzZPLr7jE1rwnez7rfh/Txjj5rTnGT5t+7HSLPSDdMxaBkS36ZpElJvzMPN65Y4dzlB440I6NOcZaT1KJyh4deRSauuTBCXFkff4Ob6091GYdCH9iwGR9yw6Vq8z8OIJWzAVKU11Tq5++iXE6OMZM5/k0dPgIjRw6QtOmTFVhr75qb2nTrOkztX7dOpM65ng8AQnPG4Z/wxlhnHPM3jrI/LFOLkXLYLt1fXkEunRTU2Obtq7coeqyem3ZuVsXXXOx6pKl2x/+j7oX9dCpJ0zRqHwpgz2FuCHM/pGkYCuiKw4CFYpSjE/QZx+V6OwzbpY/vpci4Wy1RRIViAMUhWkf8HoraSojOVmNrVWKqk1JqakKtrnfR8IN8vlTFB/vRFhwwo7Dlwp1qSYk43soITFO7eEyRUPFOvOEcfrPe7comEIKEZTPUocUtShFiFMv+GC/vtlerYqkfHUkp0q+kFJaqjQ4WKOnrjla4X0RffjayzrxhJMUHxdRl/x09eqV6SURMYZNjPB4+Tl/VFZqklrra60TkZzktzYGgw/d5nAEDBvOvwk2gEkiqLRDsH39c+dge8WZP2ry5Cm64JLLVHyo3ngAgeQkdbQ0W+V365ZftWnDeuVmZykJl2zhgtmkluZG+xmJS5IINgHeF34FE4TKtMFtohHV1FRZwIdnQFtbi/EDUE1wngpuglJB8oNgso3bJQ1O7hUMq98kL2kX4z5ssKzY762S3NquNqqKvjgLAAmuGfCNdbX2+ZmY0vQfokBKhnoUDrZgas+WTWqoPqTcrEwL8AhGQ+0tOuNPLKauwsTjvhs3q7ahUSlpGaYhftyMmdaRMBiAdU9cd4NFv6WpxoJRWoBU3iG9AvciqKDbwmbBok1SN3DwQJ18jsP43jx/t0FjLr/4EtP2x8GVSQwxjoX3jCvISH/zGXj6jgrjIthnkexFowZ7aWxpVigc0V9jKkHvvZBoZkEpSfg9NNrkvuyW0Vq9SPp162bVNzcoMztDl155zP8xubnthm+snd3c1KLevfqqW3dXRWwLtuvMC//Xpfn/yoK2tVxtr83JzVdTfYPrFkbCSst3pnW/rJygTz7+SJFIh8449wINGeNa+d7jszcL1Ktnd42ats5+9eKCJvWBsNVQbx0xxh7VdVPBag8aJ4IkwkS9OvHgBIWuBWudMXTv450HhINpRHT9P4bEPnKi7r/qWdOrTklLtYCSzhJVF34miEJ5xDT78WIxWWUH3YEoDbQiEEgy5aAqtLcTE3XV33rowb/sUKrxWyKWaJhMZJDkO2gBe1NDo7X5ISY2UQwIttvGTPKMLORdDzvJ3QfurLCxAPls7Ogx6tGtuyUKqIqwYdBVa24PmscJVXsSFvgbwBDgTUB0s4rr/n2WqEDQJ+EisEZbnsrscccep1B7yJIEoHYESwRWJHPGbwgF7fqzEXmEV37HWKcCD5SQzdUXFzEDzOSAX+0tzaqrqTKsOnOazmdScppagx1qae9QWma2STUedfRUBcMdBjlgPpEoEeAxz+membY6IglR2XMYi1QAea5nTsR8BFpGoM59IYA0CcDGRgvaTXI6poZEUGkJxGHEauanV3X3NnCPsMx3rzLvqTIRwHl65gQTVFE9fgLP4bowFvgdVffCfv0sGCVgZW0D3siDalpB926dZnceJ4OgxYOueMpKnlGbV+0/nNPgeTPwfq4w4/TUD0+GvPnlJRF897483gdBPbAlT+eezZsqvAdxYlzwGjo7tu61tNi4plhE14Br5V0beE5AM3ktEB2SQV7rqTfxHrw345WKN47FuKsiSfraa6/ae5KoMh6oQhJcAbFjT6ALAYwnIZCkxIBf4fZmHaooNd4VPEBud1JKkkrLyuzafvnc3drdVqRrbrpUwWDYzMpQNELZhgRo69ZfzeOGJJZzohvBl8en47wNDhcfb4mQR5QlYIRYzfFXV1bbdeH1VHWBJdJZGzJ0qJ07+HWKCt4Yp2C0cOFHeujhe7R7xy77LMY1QfO8R1fY7dqlIn15ScCw9gRZfD4Vfy8B41r7MY0tYH1sMGjh7BNPsD1w3fq1ZjpbhMjFll819KlEe8+yv9GVSDUfBSchHK+Htj6pU6PH2tqUnJiimcfNsmQNa2LWIzyD8HxhRaX78O+3FmrpJa5rvaDyXuN7fLvhe/v39Rf+WYfKKyyRYAww9whWBxQV6cXvXzcM+vG9ptk1ouBE5RuOxDFHTzUZWlS0xowapf379pjIC+MBERP8IPbs3Wf3ramlxX6G48heUV99SC3NDWptb7N59/hTJ2vw4AxNP/5t1dTX6fRTz9JTzz+u7t17atbM2dq1Y7eam1qVm5OnunqKGXFqbm2y+Umhj3G8crFLJqW+OvGMq20MMy88E0fuB2ZqdB+2rN9tz5x54jQLeD3eD3sNkKcPP/zQKv9eYeKB55xJ6Kwjj3W8rtRUC6B5TwqxjHXWjituvdodgiecGOtEjG0a2ek1MXHiUVrz8wYjip979jmaNnWadu1xZoV0faqrqlxi0LWrmb7x/hQqCco5TpJLoEx08OlAsKclJSTbz7wHY50Ypq6hzvbBYEe7EavZH0vKS1RWXmLO78B9EL84VF2tVbFujDt4F7sOnDhWfXv10e9OPd1clzFYnDRhonVPgPxRXPD4QMCYvHnEHOKasg6QBLHeeJAz1m3mL50I5kZVfEiR1ji9+ODrqq1s0bipUzTz7CP0yS/Sk++sUGsCgiwhXTH3GB0/yB0Z1OkEytUx6mKUBMLXqsbWDiUn5eq2W9/XQw++r6i6y68CdQh0AmsTIi3p5tHBPAMG7vMnKmw/h5SaSge/FuchGJxWBE9OiVdrM/Ec8UiqohHmZKMS09oVH92nRZ88oclH91Y7PA5LQ1oUVIqIFt9Y3qBXl2xXfXJX03VtoUgQbFOmv0M5rVW6Yc54URPe8uNuJQUytHTJMvXp1UNnnzWRuHglzdLYgAZH69fl516pgpxMNdVWK9oB1CLOSNBsMBiCYDHO4knwyKJNgEObCcfb2lo2/gzjRNAenj7rBE06ZpbSMnIsQEJWDc3/xd9+o4MH9mniEePV3gKmLqBIOGhJBMU7EgKq5ygk+HwJ9hkmQ9fY4Izo/D6DgYyZMkM/fvW+5v/DVb0/fKbNAmE2CFqiaObHwxgxGU/2etrXyNQGrBXGz8i3UsUxeFOMcE1riACtIxoxUgxjgOOni2L6K9FILJhHaSRZh2ob1KtwsPoMGq4+/QcZ7GLrpvWae8lU7dvnkV/f1Av37lVbKGz4tqraeiUkOa1+/BZQBXGa0WBtG+yL4Km1sdJ0lZHWpBNCS5EAhqru8BHDzDRr9ZqfVFxWov4Di/TRp5+ouq7WJAjB/WclpZr0J5MEYhwkWsx5Trk45b+SiH/eS5LWZhVN8MJX3e3kAJ+7t8qIuPn5XVRf12gkP+T0CvsWGjQE+T5a0N16dtfss1Ee8XS64UAAb/pVTz9+SCl0Dw7hquzTjm071bt3X/Xo0VMF3brpxDMZyl4yy6fSseDLYVs9LkVT8x/NvI8qn8JRqxZEqBZDtA61a9vWzVq5crlqa6o1beZsjT/qNwjVG8+mWsdh6pTJGjJphT5/I1clxXBKkhXBHwKd946Q8XRIokhQzrreYcsfu9lVVRwZMWCwPhckRYxj4SldecRrFh+uIxhgf5zfOAqp6QSrUSOOkZyRl/gT/BYw0eGDD0EXggCNe023KCkpRanJqKI5rX/m3EU3O/zl03eXWXLN4krXjIAcGBKJAN0E3o/koS0cVFVtja7+q/PdOPzx+P2QPMvUr29fHT9zlpobm7Rv717rhJSXlqqhqUXde/dVAzKCcIciKJLlqKiwyBHS4lEXazRTLY6NKt6B4mKVlJVp8pQppq6BQvP2rdtsvnKdIGlTWYYTRUJL0sS8RkYW1Q+CNIQSCPRIkHDbJrBLSQoo1NaqproagxiEQ0GT5SVQBH6IXHJrEBJ8kooGDVHP3v2U26WrDpSUaNfuPa5TIJnyCmN5zLjxTurX77eEf/uOnRYks+EwV/iZwA0yeR8IoDF1D+YdG6R1mqj2x/T7veTB82qwjmI0YgUID9rDmPE6Ad598GBBnfApg1w6CJcRytswwnRuz6wPHlyKcUJhhSoynYrOY4o5qFsxIk7KzcMozfE9PEI1985TGeOzvK6Ep9rkdck8mJPng+FxGA6HJnlJgi2LseTB+5nvHnyAoAHMN0EflV+CX+AcnCfnwTzgwRzjvIEbuMqsM5zjwX7D+RJAUZX3Oh3cM86P++YpXpFgQapkHQfG5PPHWcf222+BkiBP6MzZCOiBxpjWSAhelpN7JYmAbbhv11ZVVpRqO1yIpAT9fZHzt7lkxCl69VUHL6HScNk151sim5fXVXn5XQ2USJdx65ZNys7JtGPmvDlnrhPBHMkaVWmCfgI+Ah0qodb1RwWuAzO4WuM7cY+5HgSaaRnp9l4kwlS2uRZAiQjevGsH/INzKz1YYoESSQTXftYtH9kh/0UPa8wNH9rxwC/gWpCMck0N3w7hXvEqLym3v5EEHj31aDMnxaT0UGWFdQjpyECwnnTUROPhsT4C2eR+gxq4f9Mj0i2uhnZJ45maeMRE+XwBJSYk272prq2xAhxJBGvjnetjJGYOki2ER6yedN6ssy1xBgbpeWsA0aWb8K/Vb9lTJ2eP11FHHWXjiIo3Cy0dHYxgj5gwXqUxqVpQDxidvffee7rppptVVV2r555/QbNmz7Y4gM7knt071bMgz6C1kOabQUA01hvMtU/fAQbrLasuMVEKjDpHDB+lfn36a93P65WVma0jjpygxUu+UnHpQat6L/vqvtgJeSiAvjr2pN/r+8/v0QVX/NO6aD/88IPNDU/SuORgmZ2z52juwQwZNwS/Jq26erVmzZplQfn7Xzko09knz9X8+fO1dt06G1/MXb7Dm+Q94EUs+/oLe+60E07WkojbK6fqKC2buEKXVl+kkSNHq0vXHlq9+icVFfZX5aFKK0aRtDE+SCxJJIDtcrzsI0ArveSeuV1bi5DBIY0YNkLZWdlK8CeoV49eNuf5Yh6G7fqGrMBWi+nxoTKLZ2pqXbyZlJxgkOKGpmb99KVTKHMPFzMMnjJBeZk5Gj5oqAb1K9Kg/gNVWVZhHCFTViJOZS1vbrb7wOfyb8a5dW7ZxxobLZljLSCZYP4BWaQTYTyJ7DxBdWg4ENWqVetU3l6jY+fN1GvLpdcX75CvoJvq68uV01Glq+ZM0hnDpGQKG5E4pbL1WBgYVGuwWsnJ6WoNEZP5dObcR7RqZbna27IV6ogqkBBRKAhcCfhSshRNUXpqhtpDDTHF0oBxfYmPUlPwzkLEgcI+RrpRE3NJT89XYyNjrEXyl2vWrCJ9+v6tSkiUmoId8if6LV1hWr27OarHP1qhyqReCiUjhUuKQSEspEC0XcmhBs2bPEQ3HunX5iUbVV8TUoIPM9x4zZgxiCTil1iNlWDv8IdrG99z5U2qq61UakqSLQo1tTV2oGyonioNDrHAdyDZVlZWKys7z7SWqfAPGzVWRx93kgKJqRYsECDn5+Voz66dCrY1m7wrSYSpB4UhUoecIlTAb7KXuIPG+xJsQQb7TzWTQJDMlorxxONO0mtPP6hnP3BypP9+uMaSCBINqpko3CTEsRe44MxLJEggIFNimOachx0nwuMmOI4E/SifmglW2NhxX6UrAbEy3GEkZ0iXqMmQiOAOHEhIUr9BQ1U4dLT8CSkqrjlCW3f4tPh76dLZD1nXpqG5VaFwVM1tQSUmpyonL9+M61jM2VQY6Fxrr7WZFB/UwQMHLGkhMKD6CpSEjWjc+HEaf8QEw62v/GmVBYvrNm1QZk6WBXicUFLUp5z0TEtKeH8I2Lg8QspG+tKRiSOG27/0VqfY4z2euqNU6VmZVqnFOwAjN1Q1gKhMGO+0ro85uzT2dAi1XvcApR52AK/MIS3/vrsOlVfa18EDxTYx2OTh0/zxJhIa6fOPu1tL+9Q5Dpv7y7bjLMB75z/vKDcnX6fNOU3jx04wAi6VLXgEKenvxz7ftTZXfZdp/IhehQO1+ofFuu1+xwFY9EF/20imTZ1qpkO03X9avVKRjnZLJKh3QLwGSgbvhkr53D+54OV/H0/fXqx4oE8E/0aEZWK7McZQootmKl7xfiXGJ3YaCXFuVOxJIsB88kCVwhmcOcUp7hnvSaBHa5wvpHRNhjM5SfP+kqW8vBR9+p8ifbzIJTlThm40Q7vBYyaroGuBVQvhSaAR3tLeqo1rlurS65NN9vbCs9GzbzKdcyqUBMVLvv7YgpRjjjvZggjwruBRjSvQFpTC7c7IMSPX4DME9XQvSKaY50sWfamiQYM0eMRoq9gjLwkWl80ETtP7b/3HxtnME0+0MYwOtnnFBNts7G3buMbWgqJhY4yDxWcZbj/cYSDSVT8sso7ihKOOVai91eSP7bqj4hUK6ftP/qNINF6TTzhDKeDZM9xcRK+9sblFn3/8kQVfR02dZs+n6kyAFU/Hr7FRP6352RTGPFdT7gOVQ3My7eiwsY4OOQIK3B+6ER6x2ngxsQ6E14mwzgMGkXBrYkmHR2TuJOTHOAR2n2MGbB7EgWNkU7ONtrrGNjIPWkRASAWWjZlqOJsgBGtLZmJO0BQZCOiAnXAfOC8CB6+DYJ2vwzDYnqShlxx4cCzGFn9j7Hn+OF7XwuuumOiDKRG5JOLwh5eEENh7PCESCa4t4417wHGwNhGE8PmsfVbRrKiwAJv55KnGeZ0GL8j2iPD8niDX6+w4eVcHWwWuh7QzPg5AmZBnxe+BfYIgw/NPQNTCOlQ5BBB+tTS3qeTgfu3btUVNDTXWRXvytXc6ayQXDJ6tNx74yk73ygfOV0oqWG2/UlMylJ2Tb75Jbe0tam2pN2UV7jFwI+4t5wcXwDgvMVlXI49mZlqw5/E06E42P+AKZFXKU88bVto5krDznXlMgMnzV6xaadV3LzAaNHiwBY2/bHCQHeBMHjmda7X9ufPtfc94dpPtPd4Y4X5wv3mf1uZWSyIK+/Yz4Y++/fqahj+wMCqkP6/9WRWVznW4csFohS/9Sh3hkKYfN11XXXCFvX/451gh6E3phsAVhodn30X9ioQNudrNW7YY1LN3vz66edVf3RCKvez3uRfrlRLnf3Df0fcY5ApT1i8++9x8Ckgqly5ZovdWfmzPmdB1pAXKJKWY27FfITlKIkBx4oP33tMtN99kjtVvvbXQ9kKgVTV1dbbe7dm3T8NHjDRhhvq6Gg0d0E/1ddVWgWftTk5PMyXHYSPGGgRnwV3nxoZ8TFAC3sadj1j3efuOrQokx6lPv9425p9Y4CR4f9snf3OQnjnnHkvmmNcePp9koupQjSUHqDpx3nSdWMt4Pzou3Fu6afzdS8rpLgF34l7SPbFOFaIdftAWfr2z4QM7iok5rnC5rNx1p04ZdII+HeLkXu9M+qsGDBikAwfLjNtz3jnnaevWLdaRYf+ffuyxNl/plmAst3LFSvOvoUDJHGe+E3wz1xiryI/nZOWoa5cCg6EyBhnz5m6dGDBFJpLPqtoq7TuwV3v271VVTaWWfe6hCQ4XZfH8phwE/+i5J2lw4QCFWoKWRIwaOkLbNm+xglqPXpjZ+WyeEa8AoWLe8WAdYd1kLaNLxL9JIrimzKmy8jJ9/c03mjZtmvL6DlbFgUZtX71dS5YvlbpIV911g27/tFmfbq5Vqy9NibmZSm04oF4q1/xTR2lWYZLBmhJDUsBDtMdHLRlNxlw1Kq1cHtHpp81XbXWykpO6KdhBMbNBiakJCraHja8p5SjOeBFtSvTlKorqY6TdoPzNbXQuAvL7woqLB4VDeuAXDI04tSk5o1YfffKojpmaYN184pwO+VXbLm1vla58Ya1Kk7qoOSlXobBfgbaQ4iNBxSeH1RFukYJtOmlYFz10QpaCu8u04ofNam7AEDdZ55079XCJV68b4WXIDrv+yA13q7qqXPe/fqT9e+6Rr5iEp1XXYjJzhf2LDEuIPOrevfsVSEg2zXaC6/6DhumYmScrv2sP23QbG+uN7EvQlpQQ0MrlyxRqa1Frc6NxIhwm3ZnJmYOvP6COMDJ5IeNisKEc3L/fiLS4LB978hl668XHrMI5ZvTIzuQBdSOrNoWCSkOlKQRJJxgL8phMLokIBBItiXCYZp+Rm82N2PIHn2HiMVszTDwbKlAU1EWaGg3ywWZtxL3sHFOIIXnK7VKg9IxsxfsT9PeXb9GM6dKt1+yw9yrdv0elB/eZWRfKVW3BDkXj4p2mdJcuTj0mVm1y+PBWpfrdPQFegwoRyQREd3NUNLm/sOoa6+VPCmj0uLFatvxHtVNRT0mGra00f5JGDB5q7sI8OC9kZIF+7d6500hvLEgEczf+o489Z8ey4a5luWGD0rIydMYVLji49fKNKuzbX5ff5mn9x9ZE+wbW3usmIIXnjSkHmfrxuyGqra7Tti3b1WqKSxgspZrxGd2ItlBQ02ZM14jRI5We4VSkeCx8v1jbt+0wGNOO7bs0asQoXXjBRSrqP8AgXfld2DirYQAAIABJREFUXDWlpeZkqPGmiLF+3c/q3qdQy5cuss7H+HETDDeI/OvQIYMNg9/UWK+qygqlJLOh5ZpCE9eXLobJr2JaGInqnPkOHvL/erx03yHrmEEuJLkmiCIZIImgGxGI98sXdepMjFfabJwnCzHBPYsmmHUWdhIRU0OKOVcb0To+IF8cgbJTDEKViWXg7e/GatWqElVVsRgm6am7D9gi3bVrgcpKyqziQ+ZHZac52Kp+Rf0tmBwxeZPeeFbGlaBCbcoo6P6HOgzGBJmZKhP/BnO/a88+9SwsMhliNgiUzwzuloDjarX6z3brwmPX3KUJRx5pWt6r16zRW/95W3PPPEMjh4/Sr+t/tcSRpIS5TXLFhk5hAjdaNnYSiFIzl6ITBnm2yboVdQ0NSsnAZLBULY2NykxLUUZqopFdHeHVKQchzYjJZW1DszJz8o1HEkhK0fEnnqKKqmrt3XfAgkWqsctXrLSggeo1lVt4F98u/s7c5A1bjuRvIGDqHQRWcEPo8LAhsmmzjtk98/kMzsR3HiQQPLh/XjIB5I1Fy+tEHM6FOJyjwObFGPCCfI8nwWZXvP+AJRMWeGdmGnyJ53FNOA4+j4CcxIakh42ZjZJ1BE4EpF82Ss7FuiMxNSkPmsRnEdh6SQ7HdXhSwbXwAhACDg8Kdfjx/28S4cG1vDlDQsRzeD3BHTAC/g3kiOvKMRM48TuvCs75cg+ocrPue0Z7XiDkFNHc3OH4eA/Ok2sJNMR1JOIs4TWDSdyEN27Q6NGjTJ2JxIJrQMDFOIAHwRddCMb23j37tWnDOvmibbp3Xwwn7lXGi6RL0k6yLtfiVzdo/hOXKSMTbgoBgFTQrae6FnRXYhICEe3au2+3BfucNwEWCRLn60npGuH/MIlo7hXnU1pcovy3j9Mz+pNC8uvm6/9olxQoMdeOhJ3EAY4I6kz2NxzM09I0bvx4w68fKquw4JIk0JGIXdLHGCKR4bkcB2PDk9hlbpDoYHIX7XDrQ0lZqYYOw5siWat/WmWcCHgSVTVV2rFzu7p/fpHaL/7cqu9cXzpyj854Uorxdz1rhXOzT1G/fv3Vo3svSyK++uZre+5HXVyF+cTKWeqIhvVNipOGPawO1bm9XFt4tamUof9P0G3j0+cz12TmJ/Ae41plZGnG9Jn64vPPTRGSQkaC368Zx003lSbmCc8lEM7Jy7OCFt1UYgJkeYsK++myP3jqhS7gv+Ci9zVw0AitWvujrd9ff/io/f6Sq59WfJxbs4H75mRmm9/BUVOP0Jhxo43MfOWFzpTvpDOvszG67kev6zKl0z9n9txTbBybjDx+TnEBg8Ix/lkHuH8kF8wjxgCJ1CeffGJ/I7ngngJdorNF1R34KupOHl+GefPcYiefe0L/mTbvuddcQyBJHCfjlJ/HjZug2jpMgps1Yex4rVi5wuI+5uxxx063rgndLeb1EeMn2D2gSMRxEcs4WKLjY7AvoTKGshOICq9gwvcWYsD2FgU7gmpsaTTFs30H9+tQVbm+fs8lh7/JSEmDpk23LvUvPzpYMo877v6bNq3dqEA0XjOOma4jx403MjemdSQRJAYcD/fa84jgWvHFXCAJ4+8UFujuMY/27turvfv22fUsGjJC2zfXavGnPyguKV5HnTpBSf276pp3qrSkOCKl5UsUwEK1ym4v1fDMFl06+0hN6+1XSkRKDkqJAamluVUpGcl2vh2RFPvdv147qD9d9bCCHRnyKU1xvjiFwjAVEpSSnqeWxgYraFuV2zoaYTm3toh1FBJ9iWoLNxkkmjFIgTLJl6JItFYzTxis/7x3GehBk5htDkKwitfOeunO1zZrRVNUbXm9FAIZFZ+ojPhE80eLS6EAFlV7c7Mmd/PrjfN6SuX1Wr5ks3ZtLzb+zzV/mv2/SQTB6uGQEun+B/+hQwf26PFnHMtm7qwvlJ2VpuZGoC/NCgXbDFOOAlFGapq1UoLBDtuk+WoJSVOOn6P+Q0eaAgwTg04CBi7g9b9d9LXqqqtUXVGmtOSAkgM+y9jSUFZqa1UkLl7RQKJCkd+0+Kn40okoKytR0bCx2rdzi6rKD2rwgAFKMix/2BR4kKxMDSQqPS6gloZGtYbaFUhOUFyi3yAeobiI4uEABBIsSLD/ouDXkNn0W+UdeHwoDDueOxevjrBU19CiQ5VYszeoDdWkxGRbfCCXzpw5wyAuqIHAH2luqFekrdWwtel5BSooHKpdla56lBmQGfvRQm/vCGv/wRIjh3anDZ+bZxs7k7OoV75N8uSEgHbt3K662mptXLfOkiaq5d4GxKYE5hV+xTHTjjUjscqaOr37wae6+NLLDVeMvO7QoUNMDnfQWIcz5fH3W0sMMgCXYPCQQdbFOeMCxJB5UOF3VYAFt9daAoCqxlU3Moi96ouXfJ4Tew2dBEd2futf7UZUY5ICnQF+grLML5s2acyYsQZNQoO/Z49eBltjMbOANS3NKq1vLVxoiz0BHgsBGyHXhYDQU6IhKTB3aYj4aMj3XqiJE3volBlb5W9vVe9uBYZtRN4U53Da1SwuGEbBJ8FH4qyYWtXbL6AGhhRlo+pr63X9vc7s7dGbD+r6B3t1XjN+eOo2lHEclt91yloVQo7W57NgJgEpyPYWg115cBWSNZNW63DqPySjdAO4f7hNm1t5LHBz0rPI2/oNphOKxqu2oUW7G+fo8cd/6jyWJx/oUE8jnXdoP/jvUFDHHH2U1m/YqOT0LBUNHGJY1TkXu43wlUfiLJBBYhVTOvNlQUIVec/sbHMKZbOiSti9d28jTPN3OgxUPyFYgjM//47rOotqC599UuMnIOsaNUMiw6inpmntmrXW5fJI0xQI4D+Y6RbPScNBGry9g3/UVFd3LvJG8PeTQLc7v4bWVnXtkmfwPK4jDqp0LYD7QUWgKEBHlJ9RFBkzYaKSsnK1bMUqwwaPHjtGlTU12rJtm3VpBg4apF69+2j9+g2WGGVlZJokc2pKqrXmjVgd8FswS2WfezN8xAj7DhmU4IxrBg/BgxpxT3lwT4HZHU5s9uA+JloQ84ngM/jZC849kjbXi/cqPnDQjgmRB5OTDQSs7U71D7z4gIEDO7HSJB3MEcYhz6FiTaBJcEGRwgvk4dZwTb2Egk2U9cbrQHhBppf8eJ0LD47lSdDyOi+I98jm3mu882BstTQ70jzXhHPiWsJvs+Q5xgEx3kes2NMpZ1tVaRBah6tusy4BZFwerInGF6iuNlgfCZ7XMWGsEhB4xlLA5IDqsV7SRUZyk4ASzDtmcWPHjLYiAkk84/fnn9do44b1uuun53TT0PNsTX+o8m3XXN28T3++5FoLPEwpDqhiWrriAwnGzQmGI1ZlxDMgNRWH7VwlBBKt+llaVmrnzriB04GqWGH/QvOQIeCz4DEQMIlY/j7sQ4JL6UHdYkkEj3POO01pqekmcECQyX2migrPqHefntq7Z7fq6mp001uuWvuj3Htsvw5X5xITqZg0aZL2IgXb3GJSnXgeUYRgTpKU0s3EKK24rEzhaLwl83sP7DMVHYoZqEYtX71cy2+fqaXlDkzvK+jQwy88Zso9Y0aNVtf8PF037Fad8/ppJj7x5uvv/tfaeell80wCu6aqxirwP61ara8XL3XPaZcGDO6jM886W/evdsqA3mNyaIr+fM21GjtmjO0pi77+RkOHDLGu1bqf12rOqadakI3BG3sEvCC6zpBa8fg4WHJQWTlZCkc7rLNijtjVVbp5/u/tI775arkO4cO0a5fSM9M1/ya4fdI5Fz+leL9f3bNe0PPPH1JTEzGBi4vGTJmpcWPH6egpyJ6GVVlxyGRGmS8/rV2jPfBJZs/W999/b91X7hVj8/1/X6hzLl6ot19z5PyTz7hdn73nnJjnnH28Ba979xTb2K6uqbIOLl3m0aNHav2GdZ0QJgJ59mXUIeHRNTY266wzz9Z3ixcr1Ba0uVBZU6UpU4/WkqVL9M3Hrns/eNx428tra+uUm52n4cNG6sD+A9a96d+3UAGf33gNoEiOP362FSvoyDHeKGZgqMs84PfsJcxv5qlBPVEmTE62eWfrBqI8yfD8XBeNvYU1Dc4CBH0SyWY6BHGyNXPHzp3atOUXfbYtBhnkgDe7guSwScdZgoije252tklwUzgjQKcrC/QKD5L83HwhLEARg6IZhbwtW7caURtUDfOwqH9RTOWx1NAlk448Uvm5ebb/bd+xQwmpyVasHTR4uN5440utWXtAR009Rt0Ks9RtbIHmvVWjNeUh+bJzFa6rlj8QUXZCVDUHd+iIvrn663kjNCrJlVSTzToG0X7HbSC26ggmkBPolhsW6dnnPpFfPZEsUItcpz8aqZfwUQsGLAvwRVoUbWmUTxElKMn8H9oUlg+CNfL05ljRojS/T4lJ9frg40c0eWqicTtbfVJrnLStTVrw1i79sK9KKUVDVNPYKkV8SkhMVbCxTQHi72gQozYlhTs0KqVFb105QJEDdfry01UKh3xm/XDeOZO4XTtj/WevauySiC49C9Wnb28V9u6hrpmpaqiu0MgRw0ytqbysWAcP7FFHsFXJiQF169rFvA3QkI+PAxuHVCB43gY7uMSc7pp/y+3q3o2Nr84qtQT7qOHgY4DSSmVZiQLxEcO1U8rJTE02iBOcgag/UcGIIywa2cvv0779e1VSctASgGmz52jXr2sV19Hm3IjjnYM1D0gtvna0vrmwEQvo2jqCik/0y5cEtj1efm4MSQTEa8heEaftT0XBJNbjCEo6THUJ4yAy88qqWqErTXIDHpvgt66h3hYtJh1VVAx4Ev0+xXegtuM6HMCY5Auo/8gjlJyRreao3yqKhd0LbHI21Ddq7/796m0qIcOsmpae4NxKWehqqyvNnTo5MUH9+/UxpQxkyqgcMVHAx8+YMdPasmC9V/+8Tp99/Z1mzT7RNkgUjwh4ly5doguvbNaLT8ZZ1YiqOTCS8+edp6+++lLbt28zZ+67FoyJrd3/l+TsJRAHtg5V7yEucJKQiuWxT1f//kajLQwZNkp9C4ssKTCjrIxMSyQwgqHaMXz4CNPkzkjPtCoAQYdhs3GKbm62RILvLKgEfXQfqLwRHLExA69hMSBoIbAjCD3h1C36222N2rNjm0b076e8rExdcktAD99cqY5I1Da1v9yXrZcexa04Wa2tTdYlm38nvIEkvfdSSE1NDaqsqNSNC/rqpQVwcei+RHXONTFXYkkv3F3poBakmZCikW6NeQQQOLPpJqWnxDxI2p1kJNKXuBc3t1iwzObNxm2EV5+/M6GwwI2uHJweqg7+BHVE43XhLTm6/fYpuvfewyVzk/T601ETEuhR0FV9e/fQyh9/sPmRldfVyJ5Ul864vMHuzssPRXTpjQ5CxuOF++o7ibJmWtali1UugTxl5DgPEBZ+krla2v4Z6ZZ8/fGOv3W+xxtPPaoJE8ZbtZxkdc/ePQZbQ5WDAJ0kgTlMnIbyFO9H4oVkMfOa8cn89aAtPNcR2PHtkAXNJBEkbRQgLAFJdXCjUBAYGd1Ev3mu8L1btx7q1be/UnLyVdPQZIpyyANGUZRraLAkYvCQISro1l379x8w0h/vB0SRe0cyZbjwgN82HSNG7t/fGcwTBPB67hM4YP5tvISYRCkXhk3A/EEO4wt4fIPDJVK9hILnecG3F9jv2r7Dqq10N9yY8FnXgeu0bu1amwsEggSnkK5JpidOnOgcrH3x1jXmPdnoHWcnaoEgx3F4MsG4PLyj4Mm0OoKsG/NmLup1aWPQqc6E9zA368M5FdwfKtkkDOD0eV8vUbTEIiGhM9i3ACRmzkdCQaBBAg2MgrEHDA0+C8fjGco1ICKA4EQ72GBZscHD8HscJojBdCOoQrP3EIghLw5sceDAAWYIhsIf+Ow1a34yc7o7335at825xJTe3HCL2Hh9/OXHdMPl1zu4XahDT//Lldr/eMn5Vr324TmSlGydiB49einEJhGNs/UZ516IxFQ/6UgQRMGH4m+sXSg1sSEjaYkE7OqvVtt7D0v7VQPPvU09e/ZWVSXqLQHDllOdpotA15j9A9gUXdDSUieXXPf1Y+p+xp3Ky++i4HMz9K2cz8Ef7nnSILIUMgzO1aWLSX/D/yFBZh9j/u/ctVsRxRvnCZNKKqTcD5IOru13N0/tTCI8X9EFr91jBbyRw4fpjTffMJ5D/wFFeuHZ16xZfeG0s0ztCc7k7Qdxf5bOqTndCgIvvRYTH4kpA03qPkHZefnm6/L4BueC/eDxD9q1gcxLB2nPrt06bvp0vfLKKxoxbLiGDR1qQe6A/lSUB+qDjz60ajkKQHTm6NzTocW/AIM8AnrWlCcfvkPnnPMHBTANhD+IOhXy8EkJyumSp/0Hiw1WPahohL7/cZF1LtvbQ5o0abJ+2fSrrXH9+hbqlJNP0c8/rdGBvft18sknq6S8VMtXrDA4Gd2HikPltk7SGeAalpQUa8V3TpaW/XPsUWNtPmCCx/3dtNEpbkFWp3B63HHTrVMLuX3F4g26c8FfTJ2J2IEOD9200tJynXP2uVZ8aKxrsL/jY4E0+L8W/9t91G7k6x0E+MEnFmjJd0s1dMhwg8EifpKblWNBNR5c046ZarwI1g3mDscFN5M1k7WJtYUxBOfS5FGhCQVdd5O9jnWF9dfrhPIzuH6+A7diDyZe4d+sWSQUzI+9xfv1wPNOatYeFU6G/vgzbzZX6lkzZqpPr17atWOXjWXW8YEDBmjCuAnGL6mtqjEeJmMlOyfH3v9gSbFdT8wNWW84ByDeiJFQ2Bg3eoz69yu0ePZA8UFFkXqPj1dBQX+Vljfq3Y9XqryyVpdddpYSC+M19ZFfVZrSzeLWQHKiQpjlxct8MSLVxRqf69ONvxuioYlSQQLQzA4lxKMi2m7ric9gR8lqqpHOP+ef+uz7X5WfNlgVTY5gHZcSVpTufXyOc4RTi5HNA+gUhoksE+TzJ6u1g9/DM2pUWmqimpp36vJLTtQLL5xDfqDmOKkFAkOd9Mh/tmpDc1RtmV1UX1yi+D59FWlqN1d5xnR8crIikLhRWwx3aIi/Tu9fPVg1m4v1zsJFOv/cizV4ECUAy/nKYkmEB09x1Y5e/cdYEBwXDmpX1TadPnaqJk86Uk2NdaqprlA41GZmFempyEk1GYGKwRsJI48KdKjDTKRIIuIz8nTinN/p2GOnWysJ2ATOyrk5WdZiXPb9d6o5VKEEn8zgLtoRVG4mMqSJSk3LUEsoomg8GXiDbThU+WlxHzx4QP6AzwLgI46eocTEgFZ++5ltMIX9+lrQB3/B1xExl10GLRAScIy2GCYGDB7iKmkxcy9qIyQSpBHWicBMqtWUPcCloxRVU9Oo6ho0wtttUamsrrZqOgEh2tjIkiFphgY1i1Mi8IaOkJGQgYX4cQYGLxsKq6mlXT0HDNWoseNVWl2nwt69rA0JRIaHSYBWl1j7sKKszDgj69ettUARkjcOnFTW2HzQ1CeQYsMgoMC/oaKyRuH4RF3+p2vcNU4IWFWPFiNOvr/++ot27Nimbt0LbKOcOvVoPfvsM5YIzZlzqs6+0AVA8v1Jj993l0qKS/XQ031UW3qBJYlMRoK/9C5lirT0091332Wu44wdMMc9kA/duVczZh5vbWYqMviH1NXVKyPdEQXxEQCGM3HiJEsSPNiZVTCR1Ex0RlssTob7JsmItf8JmKgSW9UVPef9+63NbVjpqDTrBA87yUlU6bXHXBPwkvmuc/L608CMMJVpMnjTn2/vYr9/4YEKMzM772oXPD1xh5PGJZj//U3/DeV65q4yu3YEx9bRihFjHYGWdRqFBQJdl0AYTC7mPUDw4FqQsSQCzKrPYZLNBdkXpzC8AaIjn/OMuOS2fM2bBxE0U2++6SV3u/TJv7PUs3uBDu7ba4vNzu3bLBkYPW6CJbzMPaAi19zlzpHHs/dWWxDuAnrH6UhJTjFYgykEwdVIcDKmdAsw0CJgMT1y80BwEqBWfY+TbdLwBiDc8Vl0O5B0/NtDruV/w5WXGeGbJMITQCB4MIhFJGxz2Qt0uX4Ebiy6VnQIthvJmIpxJNRh4ga8liTFVfFxOI3KH0i0pImqdWJKhvypGapvbrWqL92nwgED7LwYB+jT9+1XaCaPBAFAyLhP3AOuP+eano2/jU9NdXWWsPPFuCRxpRPGuCZx8rphXiLJRsiaQ2XZgzFxDbxA3UsW+NvhCYVHvHaV7nbjupDAeJV8vtNV4ZpDgkfFBbiAkQWR94sp+FApJHjj3rHGMRY8DgHHweshHEJudwnbb3yGzs0+FgC4e+F8byzZ/Z/Ewjt+j7zudVzsvIFzxbpd1q2hE1HjeB78bElRVpYdCwEHSQQJBN/bg+02xuAycC/gLEDG9aRuGaN8Fuo6HhEb5R8CY+e+HbBCC+uddTPAtCc5qWHGFBLheXk55i3D+Nu/f5/mnBdzwu0j/fXUi3T/F6/rb6ddagkGHfCHnl+oay8+PRYQRfTcv50E56XnnWECCIkpqcrKyVWXrt2sMgxPEA4e14ZzIDElCSTx4dh37dlt14FrPnbcODW1OAI2RNpP//WZC5rOn2HvkZGRZcEiuHIw9wR1HteETjKQLWCDj1zmAu5xRT/b96GXP649LzrT0JP1mapvbbf73jW/i4PRhUKWNODVQoJAcYfE3hK0pmbr4B4sLTYVPTpDu1HoMeNNxAV8Wn/Xht/sYWLQ9b8+N1+/bv7VfJY4JyAu/1nxkWYOOlqDBw12pn4trXrq3X9K+50TtIbFRDli73Hb+Tepua3dXOvZ/xF3oMvAXAN2Q2COVDRJ/JIlSzR1ytHqFTMg5Bp26ZKvjz/+2NYR5JYZS5XVh1TQvcDJbYaAOIc0cECRwsF2E3dYtXy5jhw/3sQe7vz7MDusk05fqJSUTFMTZK6vWbfa+JrcD3gDI4aPNOgM92b1qtVa9N13nWvstMlTLLEncaSQ07tPL9tf2bMYE4xLJ6ker4WvLLQkgm4ic4IxnJyUYZwGvElCoXaDIX+w8PVOuPB1t/7BxguJKvBg7tmWLdt02pzTrTtwcN8BJyUb8Jm62MtfOX6JJRFIpEKHddQCnZd7vuadP0/BtpApHJUcLDYEA8gOCP50fnr27GEFztWrVikaidp5MP9ZB4kHKL7QbUAi3XOodwaiKbYO0m0gSTYOFD5aQEIxG/bHADrRiCXXdE9qGmq16Idv9cH3rnMy55g59rkDBgxUS1OLde57FHQ3eDZ8i59//tnUuPAlguuyfcs2JfoSzE+HAhLJAL46SCSzYSP9jYKTwZ5Y0+LircMyYugw42vR5QQWznH6k7vqiSdf0o03X6YNG9q0besqTTpvmk57dqv2+HIESoj77It2KNTaqqTMbPlaG5RUvV+zirrovvMHKalZykY9FSRCsNpEXJy7NSgenyorpTmnPayVa3YqLb1QLW0RQxXEyS+cVrDGtR4GY5nKGkFOmDcA1ETy1iH5W6RIqYaOztair+9X11yporFVwYxk7WmRHnl1rbZUh9SW10flbWHzFWttaJQfgzvFqz0Slc8MfdsU549XciioATqkV38/QsNSpDdeXaqd2/aqvqFK9937F0/iNZb2dyrheJCm2EzOdUHTJVNnq6GuWm2tjcrMgJ3dYUEOSkqoz+DYzGYMNwLlBQLztnCcmqK4Sxfouuvmm3Qe7dQRY8cojGFce6veeWuhQZqAMoXpRHS06/8j7D3AoyrztvF7aia9Qkih9957EQHFimIXu4Kggh0buirsu9hW7IJid9V1LauIolixUpQaCCShJUB6nWQymfa/7vs5J6Df+33/w8WVPnPKU37lLukpyXITJmYyGCG30qv2EzdIJhE5OZ2k3kLMJ7/OyExHx5w8HCwpREaHHLS1NCroYZCRm91JWTMr7VLWcTDRoXtuRIGMvcGTTKcNnNo0TCpcHilFhdpatMHwWZEJX11dj5qaei1sDFxY1aQ8LDcHVmipl92zVw99Tsy2tKKoyR5mG8sJj49JRBxaQ2Fcced4rH58M848+xw0t0VkQkciacnhw+iWny9YQkPFIVW6f/vtVw2+psZ6teH9DQ1SuuGiwiCC/gB0cmTAWtfQINWo+KRUJKRlYciwEapU9elLRYk4LZy8FyUlxSgu2afgmBWZy2+4FQhuw+2LHseTz84GXBe0L4b/fedNqQBx4abmd0tLABNPPlkZOOE/TAjXrfscm7ds0sbMah5dhB/428OYOGmKKsk8Jy4mxcX7BUHYsGEDlj68FNOnT8fFl1yK8ZONQktNxVgljIIuedxIS0/TJqvAJ9E4ptvQDt4jLUYMQkhKjjOb+q23drQgP+yyVePg9pniIvDZcnEbOtHoTb//OvkQjEnDuPAaQyx/7N7ftFjOuckQ7J950JDD4rweJTWsWFxvqR3947a9SqRsk0PhwUltYiAaZ/CJdlBGCI4w3S6zcfM8yHWx4UzCnLtJimIbkxVMyoRZpo5eH1xemv+5NSe+3jpN5/b22+QvlWPV40cxftwYbPr1Z42PpIR47C3ci5GjxrQHWdfcxaTQVJ+eX2qkgA0Z3KFg01YlYnDGAIVBGztHjC8zszLaZU+pvc3NnLA0LrSUdeR/bmYMstmtoDoYMwuP24uHHjdBzf23LjTQHTeJ5G5tnHc8NMEaYwZwfvf8XfoZ74M6MCBHgcubgTWxtR6mazj17CWNS18FBpNAk5/O8T5VgdmNY+cmrWMuCov361xJssvv2lW/x/Y6yacsADCg0T2PRJWMsjolyBkrZXW1Kg4wcGUngg7dhE4MHTZMgTmTKG743DwJzdFhEa2JH1a1WcR5Xq/lcv6XjoOdOPBP7UC83bG+LdTuj8DzEYSIbqrNzaq4MiBn1Y5zgl05JhJ7du8W1nvMuLGq9PE1udkzEba5EFxL+Zzt7oI90W0ok02ytscHf26vlSdei6ALFhnXhjad+FpMEtiJsKFSfD3bNE4FAxIwU1PXGzu9AAAgAElEQVStTp9JbphAcF6zE8FEwpa+5N+yeGE7XnMsMbi0zeX4fSaPTIIZXDP4oToMJbEZrHHP4Phh4YX3IrdTtubuwAH9ULBrJ65YcN1xSC+N760G/cOz5yrg/PvTHKsGHqRO7Ewzl/BlKxZcdSkaGv1ISE6R/w9hTuzIK0ElVNEKojhHRB5n4Gfpd3B8MYinWAmDYz7Lj19+Vi/dCh9OvWC29s6EhCR13egdwaSXn/M62U3OzctR1ZimbwcOlODDpz7BqXNPlhoZx2DxKkN0ZhKxGnPxNi7Hj0+erQouExbJTdfW6t7RV4FrAefQsYpK7W80E2U1nxjx4pIibB6/CWsfuR0eJOLUBcuAc63bYjWjL7jtTKSkpih4XX3M6jDY9Zcy4Jo+c6TetuqT13HqoJOEk9+w30A0L518PiZN4n12YHfhXkH22G3ftHFTewLBcU8SLxMfdrZILiaMheOBlWcG3gwk33//35h5+kyN3R9//hH9B/SXUt7GzRu1R+/bW6hxQJ7lv99Zqfd/5B/PYPvWrXj3P+fr66SkWTjttHhMnBiH226rxYxz5khshHwb7mXjxo7HbbfehtdfewM5nXIEQdy1fadgy916dlcnwu4YEY7NYh0LLRwTHJfsGg0ePAh/v98mXrtxzsVMXCPo2CFPc6OxqQEdO2apeFpTU4W6+lp934ZCcqvg2tetW3d1YnNz8rReceVk8Y0O0FyP7lxhPHzauSa2pk4/4NKMObjyiiux8ddNKD9yDOfOOkfEaJoDE1q27ovPlawzSeB+S46cLf3M9VrJuc9nhCJiZm/h3ORcE/+HMMowzXxNsYjXR5gRvZPEKSPPqY2F2lrtK40tfnzx7Rf4eIPZ0y897RLs2LFTpmzdu3XH7l0FyMnOwfRp01WMo+lg1y5dlUhQrSrgb0ZzfZM6C5xbVJIkiZ+okaSUFN0P8k34foTvMUllEj1syFAD1wqSvOwzJsVJmXj7zbXo0nkwAn4/OmS40HtqX5z5/A7sCPjgTc1Ca3OLINKENcYCbUhMT0da2I9o6V5M7ZqOW+cMRX4SadBAEuFI0YCQM4h50NAYQ0KyF5U1wCmn3oM9u2vhQhY8jgzSqpAKKipF0IgoQgInWYVFFwsULkQpgOJsgTexCW3RQ/jki5WYNDkN/Da8wLqSKFZ99D3qQolocqeh2pEAT0YHBPyNlNCDT7lIDG2sfNIfLBwQ9N8TbEEfVOOThUOR2Qq8+Ox/EOdJwqSJo9Grd5YNZ/pzF6LdwtBlja6IIVkvvfV2+BvqUFV5FI5YGC4nN3G3NN65iTPgD5NuDqd4AkwqIk4P/FEH+gwYrPYSZc842ZMyMrB/z25Jvh45fEhJRBwdrFv8iAQDSCYGjMEpHQBT0kU+5qCzoQ6jRo8UZOiVV181LWAHCXk1RnM+EITX7UB1bYM04Vlxz8/LRoJkO6PGnVj/w8LF8iGqksbgjf1gORW7tHAyyNHfkGxNomoLMbj1qKik7GqzuhPcJNgmk/kOSTxOp6QESc7l69M5kdU4wpmUNDrdmHO3wVnyWPvWYXTp1gNpmR2QnZOH8ooqSVN64hPw6dq1mDppAkIBPw4WF6Km/JiM+QhpYlDVrWsXBZpsJ1LFiLALQhR4TlSCCoQiGDB0FFrawuqMsH1L0jkxolyAfPEkM0bw888/adG9f/njePeVF3Dp5Xa1uhxXXLoeC2+6RYnKwYOHJPHJ+U4cJSsSvEe81sbGehTs3onVq19CVlYmRowYLkjJyJFjECbExOXSpkFVJQZuDICYJGzZ8ru6EoQrcdHlhODvGoJoqSqGI0aNNA6SrNwzIPN4RGpnwCFoR0ODURqSZ8O/dV8joQs1lrxJplUcrJun58SKHjfV1GxTkdn0w1g0+xslL8x762+oR4u/Udc1z1KNWrZsKoYNy8aQ/gaW8cdOa/dHDIP7GhlKm0y6bbfp5g0fEBZUwQ4QbSIqxxF/1z5sQqU6GE6GsgaXzU2BxFwtMgrgTFtVRjOa7yRyO/DblgR8siYH//0E8DdU45XHn8ZZZ56ha9i+dZugY+wIMCiYu4Q2OP/v4/ElRrRAMqBOJjRU+XKIPC5lIKfTVNS6ddXrcpO46dVHzYuWGMzqvQsXaz79/amTcOOVn1hVVKpxZeh1mQzc8oBtTmkrlNisVeCBhcbB1QStRl5ZgbllRAlWxPlG8ulIUheUogaslhHORKK1lF/awoi64lBWXokOHTuqMt/g96O6thadqWoyYAASEpMUeLKLxGCXHA0S4Zmk8ohjdfKXX6QKw3HHJJYJFzdRBuinzZypahrnoHgQtvGcntGfkwg7QTDP00i5cqM98ft2osHnxWAzHGzTfOC1ck7wEL+nsVFziPOAXQhuwpwbnAf8mmRKwhfkmqoCB405fe1SsUweuLnbhnPmdppugw1lYuBvQ5nsc9bcstyo7b/h+f+1G2GrN7Gzw4iLyYIlj6drYCJuE8P5tf37/JzXqw4GJZRTUvTavAZWJ21oFs/bJm/yPvE/r5sBDs2xOH5oEhYOtYpHxkCB+wMLSoSQMHBjkkElP+L3d+3cgX+utGElaYApQgMF7GZalXKQ68XgNgxkDgNOs37nX+a5XDvnIiSnpSMnL1/w18rKKo0JHnbixWuurKrUPeRuSV5DV3JrPG5VSQlzWffZt+hpMZEPSrACcrLOf6hQhRzCqFhx5tzk35Pjxm5Lv37G4fv337fgh7d/xkmdDC9tmwUzPfOa67HxNeNRwCTi/cUjVSxg95aBZjgUVpDO12Qyw7Vy+D8bZErHY++CCnH9mvyNWN9/Pd595BL0xkw8dPEH6vgc+Oo/uOT+x8QJeDPvPXNPqubg1Yp3gA9bgb4m6Tq5x3ghE3YX7FYRgMUTFlOYKLFLTRiQ8Q9pQXpWlp7tls1bNDeZTPC5kwexYsUKLL5zMfaXlOj+Thg/XuOEgS4TfM4hFsoYqI8dP1Y+Nj1791QgTjdldpcy0tK0b7Mg9+xTQ6wHahdSyzFjRnekpZ2KXbvaUF0dRXV1BKdfcLXigwkTJooXww4EC0Nb/9iG/v36o762Dl3y8nUuXgqY7N+vz5nYs4vDvZj7KYnJfG8W9LiHvrHqeev9/bhjyeNaWxsbAkoUCIMaPnwoior2ITMzHQ2N9fjgLT5LEyddfNVSIUBYpWeHpKa6Fps2bsQp02ZoXlCxMT0zA7cuv8N6D+uDlfQt7HMTcnPyxV8aNmS4VL0G9h+g8cRnS9gx58+aNWu0bo0ZPVqJLOctxw4LGCJWE9JL3p/V2OT40pqofdsUUlSxt6SoBUVsMzEUr5PrBOc5n3FTwI9Pv/wUtQ21BpXhb5YP0sEDB6UQxTXa6/Jg8sTJUhTct3cfZp1NYnoHwdp8bi+SfYmCMZIwT2nkvUX7tP7H07fJ6RCSgQUmJhE2SmD0yFF6Plrrg21aJ70dslG8z49XV76NYFMTbr7pciT0y8Flr/6B3ZEUtLgSEXbQUiACT1yCCd6DbUiMj4Mv2AJnfQ16Zrhx7Tm9MaULQKF2Rt7RQBg+r1uQo4bWELw+D1pDwMWzl+K3bw8hFMiCDx0RQAARhMCytEcmuEzCDGJFNtjRVvji2tAaKsFb/3kGp5/XjwKvqCQvdf1RfLGjGNVhH1qjSYhLy0NNCIhyb0lJFG+XoKooIfcs+ngJlWolYxuOgB9D45vx/rwBCB+oxJdrf8PEcSfh+++/xFVXXcRopfQETT5bQstKKlydMKDvQDQdO4RBvXtg6pRJcq9mN6K+rho+kqDdNMihu2uCBm5CYrKq7YTu8CPhF8kdOmH0+ImqhhJraSzGffClpuLT995TAEcCcoLXI8I2jaRSmERETeucSkd0ldaGG4kogGGQzgn57fffSp2CWtNsnVK1IicvTxJahDLkdOmO0qMHkd0xA7nZHdFcX6cBkBLvE8zIBKXcAJ2CNjncLvlCEDfNZILQCyrsxCIMYCIizdbXNWrAcqC3BY0kK6vGTGpEzHOYFh+7HAbnbvwoOLGoMsVE4tK77WqWGQOfvXUM/QcOkUkWZV+9Ph/qG/04cPAQKPDRpXt38R2CgQCqjhzEpl+MqhU9CohjFTFt82b9HYNNmsBRveBg6RGcd8mV6Nqzlyqwx8pK1ZLnBkoyMc83O9fCSAL4ecModXX6D9zcvtAc2j9NFTBC1dg94EK/bt2Xqn7S7KbfwIGoq66SEgklx4jHZZWEsn/HjpajY8dceUvw2eV37iIiMasXtlwm+STsajARID9k4lSbrG2C/E8+6IsJEycgKzsbLY2NCuSoGR0NhVTN56LFQIkbEYMUBuVcpCjxGWhuFH4+Pt1UmPy11wsjzk04IdUorpTtvxCNwkQSc9+C5qYGVFWUy4wo2BbA4n/kgknEhx/uwbZtFXhxeR1uuNeQO/+55ICB3NAp3coLFluSjHaP+PXHfrWgO6bKynPmuLCrtjRxswM3Lop2xVaBGRea+HgFejS+iznccNL60kUSFWFmHqz79XZcfLEL5RVOvLK6Br/9FsL69/4rZbLa6mrBldjy5+vNe9B4TDxz/1ElJIuW/lXa2Tz2p/5eZYJCSjU3+gXvs1XDRLhuCSA3Lw+trE4Gg7jptcf1dy8vuF+Qsv95zqiQ8Lh93jrFjnzmnCOMnDhnHl5xpqXoxd8ysAvb/PChW4oMuVwBpVMBkgwjEdMcIPeDGwMDUWZUJLEKHtHahiChTg7yL2LyjfAlp8Ph9iphyMnLRS27dAkJ6EZlJp9PsAQmxkwcGOzGy1jSodfmc6HXBjHYv/32W3vVnmOuZ69e6soR1mS36+1koB3WIy6UWcfsxJGveSL/4MSf2eR23mPeV1bsCX5j0iIIEINoC/7DhIBjhUkEkwti6pko2FU1BlGUBCYWmPfb9opgEsfPGZjxHtubPN/b7nScmCTwqdiEajuxaw8U6F1jJTbtD9xKCNoTEcr8coNiF4WcCgviJOO8piZ1cTTmrUok57ECb2tCJSQmCL7F9yHUkwermjxHW82O3yfElesHr88YzSUgP49iAyF5EvFnXOd5zXS1Z/WeXz93wPgL4BsSWi1cx8T84yqcrAlsN5LTx8u3bpNE8KjhOmXm0T23foDElFShDEjwF8cj0KJ9RMkNFbSSk+Qcz+fOe3Dk6FF9761HLalqbsOWqTwTiZJdZj28csUcjB5tuorFxSXqyHCf4TN/d4XhJm0BhQ2AG2b1wrpXDUH3pKzv8cPXlpMYP1iXsuCZ6wRdZOdNvB6RZmku61NAvPP2PJBFwcNOIr7H1Pb3OOW6hfKIyc7KRlHxPgQCzTi2YQ0WPf0a9hTsxhuHzX29NPc8vPvaO+ZeWUnE/NOuwrBhw3Gk7Ai2/bFN43HqlJO0rhw+XKp5xYN7/dARIzB58hTs3L5Dz5CFi/79+ulvyINgsMcOBOMAJj+cp5wDp59+OoqLizBq1Ei88ebrCtxJ4iWx+ZVVxgF74a1zVRwhrI2wllUvjraes0kizpn1GtIys1BTZUjhg0Ytxq7du4S9Z0zCfZcVfyaL5HmwyPjLz7/g3rvvAblMClBrqrXWjBo1SmT5rA6Z6tJzfFJOtLBwj/xxyPX86B1zXkaJyId/PPkCgq1RdXdpWJiWloJvv/0G6fw8PfVPScQ1Nzwh1Ukm0Nyv6+sahPWnWAzX7jHjx6Ls6BE89oYxo7PV2E85eZrWPyronX/ehUokaSTLv+uY1UEFQXZryL1i7GaS9DQlniwKcp5zrWHyyfHOji2TCRol2muLgkxCey2JWcEqLaU4Sc+HQ6YIQkhTLNbuHeMPNKPGX4MvvlqnZ0te1KCBg1B+9JigS+xCtAWCGDhgoGIzrjNUq8pII5w1A506dETPzt3UkSg+sF/vQfPcjA5ZIiFTDOdQ6WFxVbhucE2kSMfQIUPUWaZELE1VKTQQy8rB+//6BiP6jkAsGECv7llwdfZi3nvF+OqwH8GEbEQ9CYj6G+FJTkXIlQA0+AEW1Fn4iYaRFG1CfOAwzps0EJdNSlSjk/16y8xaZOtgrBXRsA8+lwePPPQ1Hlv2DjzuXDQ6YnB5fHCF3RI0IqfCy/qEO4xwtFUeEG3ROqx6fTnOOL8LjoSBnwoasebnfdhd0YLGhGTEEikVm4yYOxHNUcEvhJJGsBVxVpEn5HIjxMDDEQJcUVYmcXJ+PF67uDPCRxpxoLgWwZYwvlz3CR588A47ibBashq4PMwEyu0+Gp5oCD07pmH0kAHiMDTRgdHpwLEjhxHndSHQ7NfGTpyqLzFJWGRWBLmZu70+JKdloKyqGj369NUCMWrUaKOgERcvnNrKlS9K6pX0kA6Z6WglsbKObsheBRCCdjicUr9gC4oHg3cO4rHjxip5IE6bbs1btv6hgZGdm6uKPBVlIi4HDlWUo3PXLuiam4NEttwiEcTTLZgbl0V6ZgWYJFjizEK8HqcDEWHcXfC5fYhSe5dBTIyyuW1oqmeFoEHZMFvADMrJCzHQCw86dMhS0MBKDiFPrK5LOpFtfXqkuTy48PYxeG/FHyJ9ZnTIRpfuvXC0ogpjxk2ALyER1bX1SKVUZ5tf3AWa53XKyUNe565ISUuTEeD3X32BL9f8FyfRBKiR1XNjnseOCuFNpccqMOfq69G9d1+r2kHiTCsSU0yr3D5iscUo2LlTwS4rIocOH1LAl5XJ7NyrzD4cMsZHXDC5SJMYx6oQ252sUBi4Swpc5Km0UC0nIk5L5bFKqYkQnpDRkW7jMS0C3LjYhu7UKUet/9aWFm0AJ880bs+l+yNqo+4/UIw+fftIsYnBhJuQkTArcY2qZLLymiC+AtAmdQfKBFO7wKFqvL52u00QbpFTE5PtiqO5A8cOXaoEoqm+FjVVFSg/UqYuGRWaFi/v9Kck4s9StsBzS7/Ewr8ZY77/20EpWJ6D1lLLqdrGmROHaSs3SeKT5DK7sksIlcsE8JRNZv2d0D6HJ04a04TIUaJ0yLCR+KTgbIztHsQDD/hx3/yXEA4F0VhfpyBUckXmzdXWJeSNLeRb/ue42tSj91F9xWV1O6RVatTKIpDyGu834U08NyZ+IvkSTtLUiOs3W50IdiE6Gt305S9erI8P3LpGc/+fL52osmInDd3w+JJXsPh//nz/mESQn2D4Ak5T0WMVi+Rrvx9eKn3QZ6KVSictKkqwo8DEUbBDC1YZdbgQjrmQ27kr8qn4lZKM5LQ0JbOJyUlKZDkfVdSI81mu4UwKTVDL51LX2IAdO3eq2slNSK6xrIB5vRg2fLiqcHaF35Z3tZMIciIkyGE5UxsyrkU4tAoj9pjgR/6dbQQn6cOWFvE/yHFi145zyJaS5SZH7LQt3UkBAgaVrMJyrDFIYQJG5R+OK27+4iBQTSopqR26xs35xG4Zr3nFU0+hqLjYQLrY8eL4saSH+ZFGaXQ35vWK4PwXjwibE0Hi6+kzZ8rEi1VfFiDmXnO1iLKsdK96+WUjfQxg7rXXSV6YB6Fab737jiAfghHGxWHihAm44vLL2zkzhuhsoFEMwggxY9DI8xEfLi4O+Xm58Lhiglqyq2krYXG9JryTecqz+03FXElEzxkmuLKhOeRx2sJzSiTsjgRbELZ2KaN+JhHjgDyzd94z5yYDaWDQwn2LpoNygO+obmtFZYWSQRZiGMDwRD58bh3Omj9NARkDLAb0RR/8EwW7DE9gzaCz9JHwpo+vMtwQXqcNFXnmvpsw7fIFGDVqhIQx+r9ousn7Ftbg5XNfM9fIJMKaenevvV1jhERanhthVtzL3rv8I9NsMU1FZPcqx8mX36QCW+3rRsGIycrES68RL4KFxi8HPI3CWmD+oesEMUxPTcPDG5aDPO4Ltp8tCc/Pj33TLv649KT7JKNLSAplZB9e9ghumHeNBcVxaQybLkKJimfsFP7tb3/Dzz//rMCYY1bEbot7QM4NK88y1zt6VMEuA1hK0R48WIL+/ftJoIMqQORJfPnlOo3f4cOHoXevnvifpX3NxeqwkRnmwV83bz0qa8qR15n8viLBO7meUdbedggfOHAQSopLhE6gshsXFa67FDc4cPgQTp05E++9956C1MFDBun5cCxSAOHAgf3ign3xsc2jKG4/hyeeW43iokOan5S4r66ubOeJHTi4X8+NCReJ48lJKUhNTZfwQHp6JoqLSlBVWYn0lDTN+8lTp4h/s69oHz7+4dN2xdQ3X30NV+6/Bqf/ehpSktMUkLPw2TW/iyXFGtT45T23uylcx/bt3SvoFtcTCTVEIkYwoblZkCAG4Ez2KSTADoRgV5aghkRTLEiT3bllDGYXWGw+WGsoCG9SHJ5Y8U+NdXYLBK+MAQW7CqS+RMEewk8Jw2OXv6K8Up4+TPBGDB2GSEurCOJ8/lzLKX/fu19fVFRXiThNQ2GurTz4PBnbUOGp2d8shT6+Rue8fPjyu+DF5z5G14x8tlHRvXsWOk/oh7s+3o8vDjSgNbUrgmGnPJXgZhHEYxHXPUBTA8v+SPQBqZ4IwrWlGNApAZefNghj8wxq0tXSiA4JXm7O1HHid8BwZtuuAG66dSm27a4AgklAJA0OJMBD5UY0I+aoQczTgsz8LLz16T/RZQDw6SZg/dZdONoSRmlNGO7MToikJqG+ugGIS5eUq2KCeC8QbgaCAcTJ6sCFNvKHnRRyoTJkG9xNtbhgaGc8PDMZOOzHt+u3oG/v/igs3IYrrpxpE6ttV2AmEZxA9iQySUVuSmecNeNk6emT9NwhIw1HDh9EWmqSICD0GSC0pS0cldGTw0XjLQiSQ5jO6IkTRYymUsuxY+WS5eMgknO00yHfg7SUZPTo3lVJRMWxMsEWCAUizo2Ds0vXrsKuceAlJCWpajJ4yBCRpZg4ZHTogN+3b8PhI2UIxWKSceTPKMLbRGM44gnT0jF68GDkUXWFRMXmFmQkJwlfzYp8zE2qODFhUbRxgxKqxImUhGRE2xiSxoSZ8zicUokh/o342srycvkLUN2DAQ+JSMSLG5gAuwKsApsMmxuySNyUvGQCGIrAl5CMA6VHcOoZZ6OmvhF9+g9Canom/C2tkmn1OILCOHNxJrl0f/E+nHHmWejcrTv2lhwQiTAaJAynFj//8L2SiDFjxmL3nkLEXB4MHTNBEp+Uf6X+MSsvrMYkpRjnUh6V5TPUWiWedsGC+SLhclMhTI1ERQZqfMY0eWPAxSSOQQkTOgYxxBrSkp0JhMNBfXbg7bfewfhxE5CYkIRjRyuUNDIYyuhgNrfq8nJLXtfgxQ0+tAp0IG0JtFoKQST1Umo2ptYiAzYSMBngcRPmezPgSEhJUWLBccVuDI0KBR2LRZRgEv4hHzeqdZEElmAw+k2NixSUhttapcXMjlhzYz0mnm4S68fuXYu7lmdjx+Yp2L9vF4oKd2LxsoknSCEzmHjkhA3of//05WUmsLOx4zYunRslAzH7sKvVNtSF1XcPA1BWcQmpI9zO6Zb0caAtpGCZ6kIKTsNtGDlphu7j/p0bsWd3Abp2zkflkSNKqsS/CIdFLp77gOmkPHmvSRw4hzg2OWfYoSCM6q6HjbTt8juLVNERfELV6pggJqwCc4OnytGVPy1tv4anBt2izeCOv1MJ5q/+M72w+PrFxsguJQU5nYze+ZLH+V5ch+yIDVh2a7HVsaFsYEDrDLuGksR1u5CUkGA5FLcpYSa8gOfDmUqpZN4vtZVDMYwYNQZZbFd73OiUlydfF37O62ASwc4UFZmY0LEDwYoWK7Lc4LjxsNLNe8ykiUEeOwKsMkpNzOOx3MXN79uVdt4QmuUZCJo5ToQK8WveTz4X+7lzXHBMc5zYSQRVTrju8bVZ7RO+vbhY50MlEv6MGzc3WXsecU7wPFl5FA7ZUlXiM+N7cM3gxm/DmeyNnGvUlt9/x6Kbb1Zwwi6GlkEmEqaYiD2Fhbp+dqJYBRYh2yJlE17FII5cE36PiQKvjQEI1x4aYLEYsPL5FzBvwXxVhhnwsdJKicb/WbpU42r5Y4+qs0KZxu49umv94wZPjPbSZcs011m4YDTBoILjiT+nihPf33atJjeoLeAXv47rGV2WjYlfnZJiOc4nJ+l+3GF105RE3G89MPKa7byhwobbHQ/yzF5pd/OS2pOI+6+8RcU0JrlerxsN9XUa5wykGOhW1VRj5elWdZ5LjbXlnvHIFCW7L93xL0zv9TWSrMIezaEWwHRTmURsf5gy3CEUFRWLsEu+oLpNCXHIyckWfp7B6aaP3kPN19Yc/Ku1jwU8WLRmgZESLivD2vmWsZedRPDa7b/j79t5UyfgvKOz1Sk4bcbp+PLrL7Bp4Ba2LHRcnHKe1oync1birI2nID4xvl0c49/f/rc9mZg3+Up069INSx4w68eSu+8UNFHJQ3y8xig7LnbQyaDujDPOUGfws88+E+yJ102pYyb1N9xwg2VQaOYVn7PH61SX6ul8441w+7H5hh/Yu7fGDBPNon37VDTifXjvvYv0e9dc/Yn2oUvmzMVb/3pFnBDCgfYVFWvM0x9ryhTCOr7X+KY0amZGltbq3E65aKyrV8GhZ5/eEnWQ+3wohFNnnqJxyrnKPZmiAV9+sv64ux7KMXj0ZM1f3oM777gX69atE5yJ6kxEfkyZMknd/leftwdqFi68Yq6SB3YiSPauqqxWl3LMyNEilyelJguCWlRchGYKiTT71R15IGK8KiZ+OQGd87siPy8fuZ3yUHaoVBKqLBJOmkgukAnyyTXl3CFpu7KiUmuIuqKRiK6R85HKRuxiUBpVMqXWWsf3affQsdYMG4LIdYn3n/fIhkZSSas53II1a9eow8MuA+GRNTW1KNpbhN69emPwoMEK+FnY4Dr2xutvihPD9aZnt+7o372Xkil2PY+UH9P/rOyO2FdSjIamRiSmJIujwblpVM4aBM1i56V7l644Zdp0OaSn9xuAt175HAM694UzEkHJ/gLMunE2XtgUwrPr/0BzWk9EHD54vexiBwAXi2d6KJYAACAASURBVCNMIFrhzkxHOFgvs7dYqA0Jjgji2hqQ2FaHCb074rSRvXBydwcINqYtWIILaAsJRaxchKTtNWvL8dZb6/DtV9sRoyxsiEWZKgzok42ZZ07EnX87F7vKgPe/+w0VETf8calIyOmG6pYQjvhbcaSlFc6kDMTanIiFmCSwSh4BXGGSDeGkND3h5g7RvuH0OuBpa4a3oRpXTx6Euye7se/nErz/3uci3t9++wL06k0uIfb8ReLV3u64chzf1C+aMQPvf20DQIFF53yFnOwsJREMdFgRbQ60Sg6OxGHh/7kRJyZj8PBhuOqaayXjuW3bdmR1yNaeU1KyXzKfrOaPGTUSUyZPxA/ffiOVHGZJpYcPKcgg1ZmKGsStsRLKAcZAccCgwQpeiYMvOXwIu/ftRQNVjTxuNLY0o4bQJZmBs/TvgCMUQqrHi76dO2NQj55IcbvRXFcnBSfiEpsCzYiRKJ6Wgv1lpdhTQkhFHDpl5SA1KUUE8iyqEYUjiNAQzutBQ22t/lN+lU6A1Bwn0ZuTgROO3JC6+iYlfcIJWhVmXge7BQwK2aJqbG5FQ0urEon4xBRE2AFJSJIuNa3HOWlplEaXaQ7QY0dKMXH8OC2yJ884BdUNfnji6Y0RQNGeAmRnpmP3nt1ISs1A2OXFgMFDFXgw4+ZE5Dm6PWYTa2w4B6+++ooIo5MnT8bs2edqgeOEYqWT7WMqKvGZMdgyZkzVCLa2qfLpcEJJByV3GQ/POMVAtRYvvkdmQDnZuXA63HIRZYXAHedDfU2N3IQp+UuYlAjTSUkiqrE6R2wjgzNyOEgqofQn75/5naR2jCVhD8JS/8Up1wRohLREEHPyycSUALESyv88TODkkHxodUW5oF7sXDCRnXUZ1Y94GEfanVtOwhVzC3HtBQUKihYtuaVdI/z/TCKIH+ZuOg5P3vcuMlLSBWewuwusHnHDs1VVeO6CZFnSmfy+vZBSytdFAQYFSiHNKQbLTir+MMFWJTgsWA5J3AnJqQgnzsSqVbtw7qQf5E/CxYayhQw+hUFn0sDXC4cE/2Myxq7drQ//2QPDXgn+cUchknwJwr/Sud3gW01SrPHgNCpad+xbqdv17N23K2BY/I85eon5lyz/E15e91z8GEoou6Rg1tTYhIefHaDff3hRgYj/pgLta/dP4FbEtUbPlnOa3BILOsPFj+fC6i/XH1YJmVCEwjHEnF5BBHv07ClOBKFw5JMYDhQTJm6OpvtA7lM7Kd7ycWClytY+52bJJI3KQqpexWLiQ1CZhF0yjUcWCyw+BdcddkrtTsSJnAPbl4E/43iw4US2ljphAUxe6O4q3oQN2RM22K+KGYMEPg/OGUImGBixisufMXlgt4nERSOha+AzXEs4Z5jE2Q7JvKec8zwPJhE3LVyIu+66SxtxTm6uigYM5Hk88cQT8jTg78ybN08BnX18+sknwkwvXLgQl86ZgzPPOEN4bP7unDlzxB+hes7tt9yKq+fOlQLcP5Yvx3333qug8G9L7sdbb7+NPXsL8ehjj8mhlwkGCbL33XcfPvt0DRbecAMuuuACJQ6EWnA8U7nuyNEyw4mzyP3iCPTtjca6GhUTGDjyfrKAYidq/H1BxlwuPLbmLXMZdheCkCImEX8HsBrAb9ZVMocIGq6BsEF5V5tPiR/gkejGkkU3i5fDiiwVDek5wTH05UcGFnPR3Ovx8lnv673OO28GPppgYEPzii7By4tNZ8ROIlrPeAJffmTknK++6VL5mrC7XbL/gJ71+AkT9FHE2+wOMn5j1Zo4+69eWWmSCHYfbATtB0DXpwym6dD33XDui2fivx3WmmTB6j60/y7zDzuJ4HXbPz9utIw73Xfg7ffeQvlplRD6yQ3ceMr1aG5sgr+lCfFJ8cjvkq+uErsuG/ZsNLWFamBMl6Ho27uvKtalhw6jR4+eYFWfc4PQH47Viy66SGOVwToTA0Joyd/717/+pQCWiSznDL0v2I1i4M4OIRPWtZ9/hmHDBuP2W5e0WxrdOXuBDEXJGWIyfKSsDH379Fby+fjjhPoU4qyz0jFsWE8cPBjD1Gkvo+TAXpm4spPEwJNVbnoI9OvXX3NR/MABA9SFIF6fUrOtzUZhiLBoVuMJsSPv7+ixI0IWcC14Y4uVSP7OsWMXc3mTmclyH7H8mZ5ciXvvNQnDtOkTMWnSBL3O6mctd2+X6VYte+R+JWH//vd/sOS++6Vk1CWvs1SVXF63OrF7CvcgITFe3X3O41NPnYl9+4qwr7AIffv0x7ix4/DbLxulzkSVI0ojDx82VIUKdmuJVuAcq1EMENQ1cf9mwmyLnnAd7NQxW1DOhKRErZdGIt0UJFT8k9iN4V/xv71GEZ5te2QRjtLU2oTCor0oO1xmTDeriBBoEeeWcCredyZO/fsN0Hm99uqrimOIkmj1N2PEoCGSUSeMicIqBXsLVdzZ8NNP4ox169lDYgFMdrgOVJRXKBFkvERC9pVzLtPfZ/btjyMHW1CwsQA/fr8BV1x7BfJGd8R/DwAPv7sJDWl9EHImqrLvpKEAkwV6VzQGqLJisgO2UKTG5IAnHIMvEoEv0ob4SAu6Z/kweWgXjO0PdE8kkdr0I5xRIM5pymv8X18P7N3dgmOHjyE/OxMjBqYhMxPiUTSFgFA80OoGKOZOTgSlajaVA0+8fwQBVwqcEWGVECVUyclzYrZCfwkKYEQEv2JS4XCGkRZtQ4q/FvddPByn5gPvPfMfXHbphdi5vRTRaCOmTx94IifCVmiytwO7Img+XnDqqfJuiHM70VRXg4yUJCTFe9HUUK/qoNRdGAiRJBUfrwp7WzgivWxKKo4cPVoV8iNHiP9MxeAhQzXYN23ajLqaWpn9DBk5Aht/+EEGdAx6uCHuLykWyZqVVA4gHgwO+L9bjx4ywqqur8fe/SU4UFaGAGX4ohElE83BgJjmjZGIWljRQCvllZDq9qBXbh5GDxqEgb16o7aqSklEoK0VTq8HLp8Xv+/cge9//lHqQtkdOmHc6LHo07MnEn1xaG1shI8dByp/VFai1d+k+xCL0HQlWQu4DVlgtyUUoUW5lUSQKaJEwq2KZRQueOMTUbz/ELr06oNBQ0fi0JFy9B04GJ279zK46IYqTTKqh+wrLFSS5W+sx5RJE0U6Lis9rMU0OzcfDf4Asjt3R3xiIqorK5Cb00nO2OlZHbVIMtjo3bu3OCUGWtEmZ09u4FyIL7zwQv2ME9wObsQ1UNBN0lRErVyRHGuPb8rEdjY01MkRluRqI9XZoqBqwrhJKJEaUwqmTZsurCEDYgZjDMCIQaS3CLG5DMQaGxpFMOR9YkWBrsZUaSGe2taU50eRL0+o8toj166K8msGdPQHoRM5A0WTRFDRxLiSk8JCMjUTh2NlZagsP6puRF1tNe58mMpUZnNftmwKPvywAIuuOqhrumIhIw1bXpVzhDusvbO2nwnefKJRigdcO7h4KjAmH8dS8bGhIHZAafMkbF4Ex72L587KK9W9jJW6qW7TrZmv64DaxEy6qPzx6U8jcc45PVFbvEquzmkktlnkWi6ifA/CJdh9kGmYg1WPEG77u3Er/38dLzxEOVvjJH/9kp4n/KofSLyn/euVS+4RCU6yjDQcsoJXQun4zNhVYALM7ho3HsJ0CHdRME3ewwlGaEy42f1gd9IQrAn3koaa4RyxE0AIgcOFpuYWrT1aIxLN96LwoEvX7pJjpT9IfFKSYILsuvC8mIBwUeU/vqaI+5TZtZyQuXbY1X6OUY5ZJgncOBmo28G9xqTTaJzz+Um21zKbszsNNrnebtvb8CYbfmNzEfg69s/YjZWaEaFXUYo3+DT2bUI15ww3VgapUoPpZgD1/BteL8eK7eXAc7bdWu2kQapAttu206lA77p585R08jxuuukmdRHnzpun17X7ZnYSQWGL/23urf38cwV+/3r7bfzngw+w/B/L8emnn+CuO+9Ux/H1N9/A0888g2nTpgmWcvOiRTj/3Nn4deNvuq+frV2Liy68UIEOA5tVL78kXXhq0a94/HEp7HHMmEqmT5VaVniFyWaBSITQGiR4+TwN7MoIcwS0zjCoYxJVXFJsSa/6Fei8cJ3p0F79/Ey8fsuX5tKYRJh6AnDEjqTZqbe8WphIHLHXAz9uWUhvhmwVD8gffGzwKiz87TKdK6cwYTWvvGY4EDfdeDme7/E2FlfMR8fsjjJ0XDXynXbLnatfuACvv/ABLrl2ltSSiHennHfmB+ei/NyPFDD/se0PFXB69+mF3XsK0LlLviC1jw4w0spanphEMA4l4spSsdXp2yhmO1lgZ8Rqrpz6+VR8dZ+VMBmJfpNI2J8fBIZuM19s72dxRNzAihsfRywcwb7ifSg7VorPjq03Rn08LL6Hlssy4N4ltyshp5wo5/pZ9FnYskV7FddqzsPrrruuPehkwsRn9/sffyhoZCHLlv/mPsiAnZxIweXWv3r8+i2q3Y0zr5AwyQf/Nh4VZ599h/bEJ598yjpBc6L5+cOx/JG3sXXbZgWfRftLlKiTnE3BDMpDm3kc1d+TU0F4FpMSBmM9unYTSbzB34TNW7YoEeZ5c5zKp6S1Faufe8V6Tz4gYO7Cv2P1c3Z3wSQRF1+5AP9+06hbPbXyGdx6hzGmm3nKZCEeOM8/eOdzfW/G6ZPx9Wff4dGnH0XPHr1kMEqCtDhbyZQeTsfX33yN0WNGyeSQHQ4SpgkXGzFsJMpKj0qilh5ZNKkbN2Ysfvxxg+IIBup8P8Y4knpmUcPjbe+AMvDm3siKP9dzciJYtGpq9oOSqpxbdoGE6xEngu31wnnBz7m+SoCA6yihioEWVNRW4qdffpLUNUnj/Dk5QSqUeOPk6s41iLEFj3//+30VLKmwRFXMrrl5IuQHgkHUNdSrE3GssgI7C3ZJQIcdae6HqSysut0oPVwqI0aOyf59++Hqy6/QtfQYNgIVx1rxzKMrkZ/bFQkZqTj7umn4oxm4e/VWHHR1RtCTBrQ2wuVmvEF5Xh/aAm1wxHkRdoZMwBHxAFE3EHERMQQXidixECKBOqTHx5DmCiI/1YmhXTPRNzcFOckedExyIZUeE8EY3LEIMpLdiGcIQHg9G7JEJTmA2ghQ2wbsKwd+3lGFg9UNCKANlWEn9geT0OpMhjti5M3DLhZYKX1K7x8FFkLewENyRQCeSACpwSZ0iQSw4pZR6OMFPnntO0w76WTs2X0A9fWluPTSKX9NIrgIHlcl0BNJNavJVafOgisWQVpSAlqbGkjaVlLhczuV1XMBo3szAxu3zzg4t6kST6gLlVMM2ZqqPMTJZ3boiL59+wkuM3jwEFUEqiorULh7D0LBVpQUF2kAdOmSj+qqcnPvI1EFO4SzeLx0G05B/8GDcbSqEn8U7EIlFUo8btTSZKelWRXo1hjQEAxpALmo0U9oACFC4TCG9e2H8SNHITkhQQodah25XYg6ndhdtBcPPXDvCfAKUyV48fmX0TEtFXGOGFLjfboX4daA3LVjESo9mYozFaG44Ytc7mTVmYPKBEE2VEXtQTZJPHGorGlAeodOiEtKRWpmR0w8aZpJMLjBh1oU2OzeXYDt2/7A0dJSNDbUYejggXq/N994Q8pXF19yiQK3zl27oqauHk5vPPoPHgaHm9J9xn6eijKcyB7yUJxGtYUBLbsQr7/+uhYJYk8Tk5NRx25BWpqCLRKPye+g8yqrALwGLvK//PKLPi5atFCL1KEDJfjxxx/gdDm0UHIzOGnyVLUeSSokzIoYXFaBSBYnOZqBMNWkeDAQY2eC18GkIaerWVx5VJT1QXZ+C2rKU7Qo2lXf9kTCCoTsrgSDJ3oMiMAVi5okguoDImNbxnAyimP1OYqq8nIcPrAfTQ11aPE34ca7qB705ySCxOp176XJPZkb2M0PEktrBw8kAxZixZKD7Rh0Lj7i01hmiQzWRGyluQ5VECIRJQAiXNvuv27Dn+HPmH2yYMCgVQpgynwMZEYVb0vJhguhZG+jEcy9Jw2vvXY6fvihFM89txn/eqJOPinNgZZ20rlenzhtn08B+w0PGnPG/7/j6SXE5xo43o0P/m88kHF6iRUPfIbbHnsK9113BTp07KB7RcMvG5PPKqmKD3AI58pklpsS+Tg2sY4JB+cIpZbJxyGUjxBHO4mgQgXvIbsV6ZmZMqYkjKmuoVFjiomELz4RuXldkSs39Hh1pCiaQIED3jNKa3JM8JqYODBgZ9Di4jVaZGiuIwyoGbRzk2EybLfkbWMldWcs4Qd1lSy4HYMNbqT2nLe5ArYSkS2nakzRTLJ+YiLB1yU3hIETN2ZeA19b8qCAzsVWbdpVUKDXmHbyyZofhAqlZ6QrieD783Vtsjafg02WZiBtVwRF4A+FtIHyPe5cvFhdBM7XuXPnYsH112vDvvGmm9o7EUww2tU5YjF1H5hAEO+96qWX2jsVc6+bixHDhuGZFStwzfXz1BXY8OOP6kKwG0G1F64/rOYyePh0zRrcc/c9+Oijj5S4TJo8SZLFebm5eODee0wi6XSIMMvAjJAVciOoxMN1jc9BBMQwyffG6CocCakzxGtnUMP7x+S7vqFe0Bz+zZu3rMdd719p+AxNjeJqvX6YcBMT9C4+y8he815SmWf3nr1Iz8jEp99+Y00fs1f8z7LlSv4P7i/Gq9M+xIKfLjG8uLY25OXn6/rjExN079ntpUcOr//333/H6498iJmdTNaSd92rSqI5F1LT0/H0lavgGhZGPysqv2j5h6iurUZR0V4kpSQhLj5O+9kqx+rjxW3G+bZuir3Fc6rayysbpxb3Wr9nI7Ss35390Ux8PMRKqBhj24kHGxpu4NItjTh62hk4XHoYB045rPO+sOIcDBk2BA+8tUwu3+ZgC8KquFtGZ/NvuFpFsIP7D8g9mfeUlX7bWPHXX37Vzwl7473jc+S+MnzEcM1Ldhzmz5+vZLOquho7d+3Etddei23bt+PDj/6DlJQEtAT8yMrIFOeGsu907l790p3WOdlJoZ3dhJGf78Vjj29WJ+GPrVswZtx4Ge4xEKHjMav4LBbwedqwQPIBCMljx47Xctmlc3Ds6DHk5Ofj+x9+MDC2qip4vOQQJOhzzjMW3L5Za5H7eX/o3QBg1sxT9foedwI+etcoDt5+353YsOEHxUUzTpmurh+Tke8+t0j51oNjEkF+Bvd7JhFEFOzZV4jeffuIxE+jOopiEI7JcfXFF+tw1hlnY9rJM/DqK6+iaG8xLph9voJnqlsRhUE0wtSTp2qdY6JOwjHnKp8Hx7BdyFChg8UVOMSrKjt2VBV/wrOYbJEnom4o5V0zMtshUJzjNk+QCYnWYLcTbZE2uYwT1saFhgVIQh4Jby8s3IvsjtmYMGGCug+8lu++/U4JD836JOccDCEvL1cJxN7iIiWETSyCNtSjqKRYSSELQxxj7GLxPHbt3KnuGDtKvXv01H0YPG4SPFQKDAL7ikN47Z1/YeTMmRgyJQfzX9iC7YEOaEvKQailCV4vIaxtkmdnJ4Eyxy0uyjW5gEginFEP3FFJEMHhZOcipBiPiUW4xQEHuxQ0pIs1woVaZLnakFJdg5N652HOGcPRPz8FfDmiklrigEOtwC+Hga93HMLW/WWobWXXIhHehCS4vU40UxTIQ9EjD9wRA68Nu6jEZHcjmEdYSQQL3KFWJEdbkNJUhQmZSXhs/kDEaoHv1vyMI6U16NunF2ZMZwdIRSVbnckuQ5hVI61jPkaMHI5vvzAt3mmTZ6Jvz+4ItfjhCLWSXYzkeC/yO2WjurJcwRo3nUBbG1ysbhJqEWPFhZg4t9j/7FSwOkNiMDf7vLx8nH3ubGWSbF3OnDkTxfv2YteOHWonsVpAnH0sxhvskDIQMYoMZsMkT1Lrf9RoNAVb8fOWLahqapDT3tGaaiURLl8cmttCaA7RAyEAN82pPF4EGxpRT0Jb4S/WIuLD++9+hg7ZHZX8HCgtxfzrDC7yOEbbbjWa77658hXkZqYjRGJ5uA1uGIWeMNNCTQaj0qQOBNzyzmAApEqqRXJVdZxQlqgDoRiHkQuuuEQMHDYSQ0aMRlskZiqqHJBss5WV4tDB/Sjet08f01JoUBIVl4HB/jXXXCNZV04EJmvyQwhH0GfgEDQ0NYsQRmdIEUbDIW1wNh6brWYmEevXrxeEgS1kTkxihVsCzdrkSFoi3IgBF6Ej3HR37dql9z7lFOLfo0hOS5bTIeEo27ZvxaurX0F2dg5aA60K+CjlyqoHXbW5mPBISEkVeVRKO+w0pZiW//HeuVEcsfvRFWUJql5Lv5mHzSk4MYlgEMeKO6vXsB0z6SptOYfTzKqNjpFhQfJoYEaZ4Yryo2iqp3N4nTo+xDAuXpr5J2L11+9nKlBh9eTG+9lGtjchk0SsWmbkVJUweLzweVitNmZdDD4ZMDKRU9Afi5rg1gpyJBSsYMckORxATnUyLEw6+RHWNSuQVSLBazXdCf6MQeA7X03GLbcMxgMPfIvrZ20Sf4A/42Jvy4ryb+XWTXJySwtuX97dus//9w+P31WsLhorhjcvy/tfftHCgsRZplHkVNx2oxRqWDGT6REDY0mhmso/K6biG1jKObxP3FiZRPCROp0mieCGYM8hvgY9WETyTkgQx4EdzpZgEDW19UoS+P3ExBRMmTINPXr2VhJ2rKIcjdxA6htUpafCEgsSSoyYSCiZoLyoSQp4MIkQ9CwYbOcc2GZo7UpCJygS2VKm6pSRFC9ulKO92t/+rC2DNxs6aLfw7S6VihAMUnzx2nTtzgDPyQ6mdB/F8UkQhpcBBbXzOaY4Pmn+xyCZr8UxyeDaDrBtfo4IiRakjn9PGCMPBkenzJyJRYsWyRNj3ty5eOH55zFq5EiMGTeuPYnYbMGZOL74O/zPricTCRK02Wm4+KKLFOR98sGHGrPnXnA+zjr7bGHYTz/tNHyxbh2eefoZrP3sM4weNQq/bdyIWefMwt8efFCB3McffYy33nxTRN7bb74FQwcPkhIcxR8IayrYvUsqN4QsUcKawRGvZfvW30WCbPY34Zk3Hsb9i/6pLgdfR6T1WEwVZd57VjYJaSDUjx0dYqMpBfrKO4uAOAvKay1Fy6dcry4Gu+n/+eAjdTrJ9aJgxmvvWgHhxCTcNvJ6ce6enfQG5n9zsaBlrHjyGRfu3YuVL76Dy6+YpfNgF4L3kOvqRy8YbsLFt54lQQGu6U+PfhWwppWdREy7/UWMeLIZVE2yD98dP4mb90L0JfMt8hrs7YtLpjGtNrUPO4lgp8X25bS7FHxJO642dAxz2Dos/JlF0u6ypQZXLXsSBYUFSuSEIU9JxfPfGB7Cn5OIekw/82J8s8v49JCPzuMfI/6GqqpqbN++A9+uNx2e++6/A4HmFo1fjnFCVPicGJzyfjEA5DjlzwjVIfGa+wy5TnyGGzf/iuaWBsUPvIf5Oblak1c8MdK6GHudOrEQBLzz7k/45ZfvVbBJS83CDxt+QvdePVFZXYWLLr5YCcBPv/wsMi8TAkkoJyfj6JGjOHnqVClJRWjyKBU9I2/OMcYxN3DQAK1vTIS4h3H8fvmJBaVDFq6/+Xq89PybmHDSCHll/PTjRiUguwp24pRTpgsCWlFxDJOnTNJ+bV6jTdzDV780Y2/B2XORn9dZ3IR4r0+QwB0FO9UFnzhpIg6R05qepk7hrFnniKfa2hJUJ4I+C5s3bsHEcRPQ3GQEUggnp7ImJW157iwccu2hkpNNuCY0nfOeB7uFXEtZ7ecOzLWTHCsWFkhapowxhSomjJ9gxCSsLi4TC+57jBckV52chPLKciXHhrdzRPeRsSN/r3BPoc6d8z03N0/3lzL03GOZdBJi1SEzU4XubTt3oFNODgYMGgiX14N9RUX4cv1X7bwtjiveZ0oHE5JGhSYKQ9DglInnhClTKWKEnzbsxsHSGqz/6Ucsuu9u+PJd+GRbA57/7hCCad0VQ7o85A62ysDQR6Kyg0E8MREuOCMJcEU9cEptMISYs0XdgGBbGD5PEuJdqTJ+Y0fDHWlAVmoYPdI8uPGMfuiXbCBO5F773MDRBuDTX5uwbnsJ9gUCqKY8fnoafKlZaAs60RpgVEkpcSIWYupceO0kwhlF2EURISYSfGoeKLAmPj3aimxXK1JqyjBv0nBcNTUF0UZg80+F+OKzb9G9W2fcccfZIDLcAdRZRaQTVxkgIS0XkyZPxFdrjKpDp5zeuPSC2aivLEfH1CQEm+oRaKxDVloyElU9jJg2YqAFDgZvDL8ZMHl9OFJ2DD179lZQyw08NS0Tcb4EBbUDBw7G2VcagzF2QXZt6C5ZSmIemdlnZdIFuxUuN4ONjmgN0MHUIWUaJiz9Bg9BYzCIn7ZsRnldHcIeN47UVKMh0ALqX9Ezgkz0psYWKfd4HfLdQJhScpvW/mVVPE7qPF62OWHx1Kcm2br3jnsxZcwoRALNai/R44LeE9S/J7Za/hJOiGzudHmVRDDJMEmEpXkfjSFEPkAkirqmFnUhsvO7weFNQG6X7hg1YZIkZB3RoCYyzXjSsi3THsqLPlSjDg2TCFYHL7jgAkERWCWePOUkbWzsSLSGI6qU8WBwlZyaKjlMJmp05WQwx3v96adrtAjztWbNmqXWKysOqanJCmLYmuXmx+4RJzNJlFwAtm/fjiFDBgt2NGToIGFxk5MTkZ6RqsDmszWfi/vABYZB4dXXXINePXur28AFxUkFK5dZfMzxNQJNFyI+2VaQspOI44lcXeUwJRJ2gKQ/s4Jq+6PalMSjs/pMrw/LpJ2JGyc6gwwqXlGBidArKhkFA82SHD5SdhgL7+zRrod4osTrB6ucUghhZZqb223/YAWExzC89uhruifiMATbdI/jvfHSQldFmLhLy5hLwXw00v61uAkRk9gx8FSlmAtAmJpMBrrTni/x7bgwsMDYFjRmOBYpmh0GmemNn4Fft3VE6OgLSI6PN1Vs67CDUCWV3ZL6xgAAIABJREFUlDoOBHDjg8flXlcsOWTUpMj/eCi3/e8evavY8JLc5DOQn8RWMLDwAZtDMgq3Xv2QxhtJ8Ayya6ordY+XPTtFr3PVOW+pzcvNh8kNP+fzsTkjnCPsTJiEh8kXOzOcNsfhTDY0jK+nFrnVdeCGzYSZBYaHVlyJp5Z+Dl9cEk6aOk2B2u7CPVJn6t23r7owDPj5t+p4WK71gpBZnQiekz/Q0u7TYBOX+XeCM1kBOs/D7k6cKFfK5y11I+u/DWOyuw02PImbH5+ZHdifSLD3WW7HxBWzI8H3JEmc7885xfvMAIaHbbpoy79ygeB4Y2DF92Kww66QnbDw92xCNv+er2k7hnMjnnLyySaJGDpU/IeVL7yAkSNGYPTYse1JBKvANoTw199+EwSJ5lq8prVr1+r1V7/8Mp577jnMnztPpH2qMjHB4PHeu+/ikksu0VhetHCh1hd2AHiOJLufceYZuOiii2Vcdt6552LokKFY/vDD7e7MVFqiXKu/uVEkUHZsmQCwuJHo8wluSsW/N34wnYInbr5Nz5PPxM3OZyymKicDQ43JFIOzp+IN4Znvr7kHV533GN74iNAgA9m5fe5sVXeJ4a+qrsUfW7ehuq5e8Dl/oFXqeh9WmUTg1qHXKiGlBCmfK6FUXDtJcP3wQ9PhuH7BHN0vPp+PH16P+S9erkCInTkSfrkWM9GvrTOeTNxX/S0UD4hg5lscv8A9eAQVdguBCCTLmFg1DnvpZCPAXk5twji7Cva2wmTCQmipaWB3L+zf5RvZ37M+nj/0XI3LcSPHY/Pvm3Rff/iSZBI72+AJ2IUWA5u+5obFeO3zdzFn2vk4dOCQEgEa3LGCXFpahpXPGxjSNdfNwbSpU0WMJfGbIg68hyUH9itJ6NW7twoxb771lhIJdsyWd/4nJr83TqpfI0YOQ0NjDVKoTFNbh9XP3WitZQaydOVln2p8MnHm3rluvbkRi255RN4bnFvV1Q2oq2vEqLFjRIjnWsnO/+9b/1DCynl78OAB+RMQClNWWiq/mZzsbPTo3hMbt2yRDwgx9kxkKPHK3+fc5XN97/WnrXPyY+REY7L39BOr2rkoZ04/Tde1c9cO7NlTIKWpkSOHIzUtRVBkrhnsaJSVHsFll12BPXsKUVCwB2efNUtduyOHy4yyWyiI6toaoRCqa6rw5QYzH95e/QZ69eoNrzsOdy2+B0MGDxGPkZwIxhwUW2Gxksqaw0eMMGafYfqEOSXRy3vHsSs5WWsv4f7Hzg95d/sPH5KMKjsDDPbzcvMEF1r/1VeYNHGSOpd8pnwdlm3IuyB0k3OYRZj8znmoqyeS4rgXDFEFhLDKxNPjkVIkX4MxinGq96rzIe5hOCSYY8Ge3Th39mwkJCdJVvmPbVs1pgx5v0FFDnI22X2QmeiQIUoeeE5chyadRL8ulzghK1d/DX84jIGjBmPEuDwU+IG5z/6Kqrh8hCnzSuh3lEXjMBLcHgRDrYhSgZ69iKgbrqgLDu5rZE84Y4g6onC5owi31CGurRHZ7iD6Jjsxrkc2ThneA33pQUw0RiAMV7xb+f/7Pwew9scC1LfF00wN3ox4NIRb4I+2KVlB1AfEfHDEvEL1wB2Ck7Fq2Gl4lixyO2OScyXXEY44s467nXAG6pDjaER+sBpPXjsVA9KApx97E8cOH8HI4RMwbOggjBiRqXq4A2iir6AJjhNPqLY32/3K49+7/PKr4EUEXbOz0OavR3NtlSrwmanGXZqENWLXSfoklIlVQZphPfsfU8W5+aLvFDBTrYgdCVYOqS7z1BumKnDzFb8jIz0NI4aPkCweg8S9e3cjMzNZSQqrPgwqaCZF8qQ7Lh6pWVmoqK/Hjn37cKy+Ds3RCMob6lFPN2xHDC2tvLY4REIxhKnYQ1gTtXGjMRz5zV457Ws8Ub6CK6S9WvLs/pxknX7KhZh9+kx0y82Gk6pEsQgQpm9Bm/wkeFBZQFAJV5wCenkJcNgwoKW3ADsRUSAYiSIQiqKmoRnpHXPFafAlpQrSFJ+QJGmwYGtAgWlyptkZXnvOpa4NBzQXkdmzZ2PAoEE4UFIiOdyOXbvhj19/RX1jE/r06ydJSwYIzLaFTUxIQCgUgcNlDL2o2ENuCHGpg4cNVfBYefQoOnbKRmN9rWVfT3URr4I2YhK56TJTZ1WBmOSyssPCKZMTkpKShH79+lgVpCT8/sdWKcuwW8UFq0vnLqr+0qyrW5eu6ljJxdkiGPMa45JOlKE15bNjh/P1mtI1pwGMpQqhH/41iXC7EW4LmvsdjSIu3QRagYYWwZkYfNPkhvOHxj0N9YaASTjdlBlGTtgWVV+27FR8+GERtm0r1XdfXHoMN/zNKBwdP+zdGXjjkfUmcGRCCS48hrPAey3oC2FzUlQKi+TFhYzPgF/bfAAmHW4G0aGwPtqwLSVEdKKjWAAX39ZWQfEk+2xs6hRcJKZmwpVxoU4vw/0Ljh4oFHxMcreWzKi6OU6jI87g0VbxsZWk+J7BMNWPjBEUkwfJFjupwsVzcilwuuFe22kVuPb8uZIE5sLO8ySnjEna/U+MtW5VGDfN4eadqEWa7tXHOQN8VhE9L0GAaKIjtwxjwac+jAUVtCv10hZnkuX24q7HyYK1j0I88eBnCLS0oUePXu0EcvqaDBw0WHCmJr/fSCI7nH+CM3HTUEfCSRWsoAJxG6YkV2rLkZqf/x8+CSeQ/AWRZIfoBBM3m0hoJxLCAFtO1gYiY3XkmBzFxwtbbsPdWNEj9JPJPYNRbpTyHaF3RGqqquy2/CzvT219neCffB0+a74n/1YbtiU1zLvF+WTD62yYE78eN3Hin5KIVUwiRo7EKCYRN92kxIKb7YlwJhItWQRafNddmDp1KlY8+ST++eST6jiwO8LgnkHHDxs2HCdlx2IYM3YsJk+ahIb6Bpw962yMGDkSd991l6AR7ID+tmkjrrz8CgWDKx57FG1trSgtOyxyNc0y6+tr0bVbFyWgc28y43HZvXejoboa/oYGrFRgCzx41VwlCuwKcIzuP3hQpFF2PCTa4HIhv3O+YJeUhQ0FWzTmXnybY4tJBMH8hv/0zsqP4G8OoIi+DX7KBTtQUV0jkRESq9l5rauuRr++fXXfZA7o98t87O0bPsH5T54q7xIe7PayW9YpN8dAGQH07NkDx46WaY1il5kzoEPHTiqCsGr/6RurMO2Sq9RR/ObVp44nEQtO4C2ciNaxOwvkR9hbPIvxdv3AJo8zkbD+blxgEH7rYLKI2/rOx4pvVpkJxu3R5k+UAeMGA71es/IRB8McO4mwyRD82uyjV81fIjJyVmYW4jxxStoOHTgo6V8WJ5hMEZ1ABSByEamyxDHMMc1Ads3az7RWDRk6VLKlvK/0hWB35/FuT2PYKwN1vwcNGgB3HLezGEr2FWHF8iutxcGc043zv1UBjd13juGl/3MtsrLc6DfwcnGLOuXkY9vWXZJOZUeSwefNt96CTz/9VLAYduz37y/RfDp4YL+kRllcysnuhJqqKvTt00+dCK7HPEcmkrV1NTh0iNdq8P3PPGY8dtgamnLqefo+q+h33LdE3506brIUuEicb2pqQNeuXbS/EhZFUYNvPvtOvzdv0VwVa19//Q0sXfp3bN+2Q+fSr3df/PDDD9i5exdGjh6FN1+yDO0yDerk7lvuFLLA541XwZddWEKQKfFavK9ICT0r+YT38PwJSeLnTBgogMIAXMVLpxODBw3StVL+lTxAjy8OewkZqqtVJ4IFkA5ZHbR+fv/dd4IiyRyOzGDGTCyYORyKLez5mJ3TUa/PZ5+cnNKuoMQCFgtjREuwaMXEgh0SrsccQ4x1CGNKz0iTuSO7V/0HDjBSvwnx8moxCl71MqAkf6RzfmedC9cYcnK5tnIO870nT6LhbQr+2HwYjz/5Ek6ffQ6698rFoCG5aPE6ccNbe/FjWQTB+AwEnXGIxsJCkPhcVNoLIuaOqRvgklUAcVHctxhB09CV8K0geuSk4KRhHkzuAfShH45FMODYZH/4GKWeN1Xh45/3ojSQAFd6Z4QcXrQECZ1qBTw04xAB1xAl6FURo5wrVZgo1RuBN+Q0nQ6iHpxAiKq06j7QaNkFT5wTkfqj6BipxNT8RDw5ZyjSosC23/dj+9adSErIxLSpk5CTa0AgVifCCp5PTCJou9NrJIYOG4qaumrs2rkdHdNScPLEcYgF/PDXVCLRA7ijYThjYST6vAhFQmgjtIdOzewUkBwZBVb+9xwNkMtnfID0zCwQIp6R2QHeuAQF16yOMxhh0nDB+ecL+/vdt9/KGn7vvt1o8tdKkSjOy+A0VYRtqq0kpabh0NFjqA20oK4lgOqWZn1eRUJdoEUk62jMhVArFXg8cHAys8obCKB2o0W4sqbvnz/Yi9+JnQn7N8wi2Kf3Sbjw7DMw86RJaKMXQSioToQJcmzcvfGEiERJrDZGWfxPZS09QKkKma4KV7pDRyvRGAhj/EnT4YlPQmZ2rmAYyUk+4cEZ3FLacueObdhfXITDhw5KVpaLKcllXGSpgEX1jkGDB+PX3zYizhePaTOmt+vAu0hoIhbfgi0ImuLxojUYknQug8Rgc7PejxOerUtfvFd8CiY97GBQ5YiYRAYbNrHr9z+24Oeff5QT7MnTThLUgMRGkgQJXdpTuFeYZ446thsZFHDysqVJuVra1GdkZCEu8dcTeuxmYeVmVFRAYzLKLxvsuEjYCQmCrBjtVhPGmHtqvha/hbr4vNfhCNzpSWita1KLmskdNwFObmJD6cBaW1Ml+ByDXlbPqTZ1y2IzFphE9Mv+EbWVRxRosIPDVq7BzRtH5QUP36bfffnhpyznSxP4UnObBDBV9i0KE7sGvH9/TSJsGFN7UMYkNEo1NvM+Bn9KR1BW6Rm/O9XN4DUzGdHfW94EbIXx+XftNQhdew1UMFtWsgeVpSUIBvyqlrHaaePjhYu3zfsspSinxy1RAgPJoWFWgsYLxwI3Ho5vv79FMMOlTy/FdRdcL+UmVmg5JglzbPE3yIiKwdNDT5lE4t4F31kkOpcw/yZBokqVgdmJUyDuBxMMuuHwXh6fQyaRMhV+ngOfJ6vKrAC7SJR2ugXp45jq1ZMuvgFxT3Lz85CaYaCVxMYzOWASwfWHJEGeiwjVf4Ez8bUJVeS9MtwTwhfJ+TJBu92FaCf1W4ZqTCL4HjZu2PBxjBqJDWsyksMJui/sEtgmcJzPIsGHwrp39pin6ACrmsTzE7rEAJi/ZysO2ck034OwHfpEtPtYOI3niJ2o2kRv25Wa53SizOyY8ePVHRCcad48MImglOKI0aPbk4gTOxGHKPF65IiUcsiHWDB/Pn799Ve8vJolbgirzq7a2efMEpSJVUj7Pnz51VdY+eJKrF37mYKVz7/4AqtfXi1zrfMvuEBwV3pFdMjIxENLliAUCqK84piSCZI9A60tqpqyM0Hy9CMrngYus9ZyW/OgGrh9yCWaw/QJYReqvLxCCRkDCyY4LGzwHize9AhgN6tJ/6mwsT8MvqqBrv2wZNZlguZyZFJ1jpXFmvoGEfyZRLDqur+oWIUSBqWs2NMjggHOux+apOamBVdrrEtcweLS0HyLzz8/PxdNjfVaS5+6wqAC5q++Umai7w34GJn3mwurqc9qR95es+xKvBa0TMtO5Dfw88utfYwcCSuJGPSuKfbsvqP4OHmcS5UNb7K9PwldsjgSl+Sdi/cKLIlwOwH5pBjjSnuhOARU9zB759nnnYk1H9keMnwW/TB7zumqdhQUULY8DmNHjzVkWnUdgXHkH5SVaU5w7BfuLsDQwYPVBeA84MLXb0B/8fHYiWDSRWjQiwVmT78w5xzBFBmINvobkJ2TiedetPb7BltVy9yHh+5/X3KhJOJyLV54y/1YscKJUGSZ1tnCfXvQtUtPNDb60blbV42N5Q89jFGTJ2DUmNFK/Nit4HhLTkySmuBPP/4oszP62NB8jugLFs/UMUxJkZkroXdMFLgHPv9Pi/xu7XWnz75Qayf3Vnby95eUYvr06Sp07dixTRC+Tp06ol//vkIBcD4TVkW+YnHxfq3LI0eOxoD+A1FcVCQ4EzmPn31mcVoidlZp9qPxM87A1Kkn4/fNf8AXl4Dx48Zj0IDBSEtORcWxcs0tGq+SM8DCA8+NB6FClLVlAshOB9dtJjs8SmiyV16B0qNHkNeti5JjI5qBdoNDdpdYMGDQToUl8iM4AAxsqUzdCCYIhP8xxuVeRb4Mlfy4rjJpYHeWv8O4kHOQ84vwJr4XZX95j4eNGCrhgQLK5Pt8KoxOmz5dErdM7H7c8KNiTkrH0rSQBay0lFQpMzG5yMjM1Ho5YcwAwJMuUrTiOqc82pAUH0CjMx5vFAOP/3cn6t2ZaHZRapysad5jBgjc0RnYk8VoMEDqLcSccETdcLP73liD3nkZmDwiFcN7A+lewBMCWuuB8hrg16Iy7DpUicZWL2LxaWiIRtHmcsKZEIcoWdWROMBFDy0iXUJwe2Pq1obaTIFburGEB7e54I3QA8oUHY0nGtEThhPsckcA/1F0j2vErWeOwUU9gTRyUUIC94C11sQEQ82kP6sDCLTHK+hpLbjWGOuU2QuTJ02EN86Non17UF9bg3sW34aCbb9jf2EB8rIy1JlwhIJIjPOIxNYWCiIuwadEguovrCTW1zQgIT5JAR/hNexCZOfkyEyNsCYGrlw0m/0tmD59htrlHADc+FLSklFQuBOtrc1ww4m8nDzBRFxuLzzxCVi/YQNCNKFKSUJTJILKJr8SiXoambCC6/YhFIihrTWMKBWaWPkNtKJpq+0MyYdpdxz+zHs4Xkmxkwn75+bj4lsfw1mnTENLXQ1CgWYgGkYcHwJhTNTkF23eoaRJQ4aykjTxlokdxxVlcLn2O1Fd34hOnbvj8JFK+JLS0SE7D/ldeiCrYzaS01KEF+ck5d+VFO9DlAlbsBVd8vOw9ffN2LFju1rBDY1+xBwu9OrTV+ZkVKE5a9aZZoMifMnvFzGJFUxXXBwaq43CAe81M3jyCLzxJqDh+/F8GVizEsEF0JuYhJZ6IxGZlJqKWDiswIfGN4QUbNq0ET16dJPMIKtJNpSCqwAXUbqM5+d3xtatW7F69WopVvB/ly5dtRhldNhp7XIn9s+Bwh2nK7iix4WtS83uhyA6HM3GBKK9QizzW0IWwiS7O6QrT+MvWa4RbkQn4mCrgiyef2uwRVCI1kAzEhJ8CIfbMPPMIp3Li48EMOOM2Tiwdycqj5bqGVD3nV0GVtH5HIlbZoKjoMxS52HiyAUpwWeM2QykxJiPsU0r5SjLzZiLG9vMNlmPAbuIocE2xLEibnUYuLGZLgKldq2uBmFbJM2ymyBTutD/R9x7h0dVtd3DazKTTHrvnRAChN577yKgDwgIIjawiyKIiAoWRKRZwYaK8CAgitKbSAcFpPcOCaT3zGSSmcl3rXufnUTf53l/3/X9/vjOdeVKMvWcs/e+913WvZbApujsc3MmRIPG19MnECWmvujf0wsZV87h6tlj4przOQZDgouv4rxSUCLZ2D0tcJoYoLilAkHHnPOFjjeNNasTFHnjxsVSMnVg+DnM7BHuweqbrbxEcNIs38/9oofc09ee2iOYXDbs8fs4v3kwi8xz4PySPgKBcdUxxNVKr6XmYAWB9oMBrq+fqMuSuIHU0pHRMYiJjhMnga/hpkzdA1ZICQ0RgUmj+sXnhTjAoJDmuDErRqiEQJ5oNblWuSaMhniOg4Yf1Q0MdBO1gp9RcJKsWUoY7Z9VCN4rrj1+Jtcf5yLfo2mMRR8CJnkN7wudEX4uKWUJMWRWLbV+fSEt0I3dnGv6HhL+QaYaBpD6fOpCq3TVgdfGzVsgRJ6e8v383aZ9e+HiZxZx/rx5+GLJElmvrdu2lceHDhsma06PCPnoN6xfL/SwrIDMnDlTnmd2derUqfjyq69EUPKFF16QfZQQpwH9+mPLtq1CC0uozgdz58r8a9i4kdDCUkzqzp1MCSjIqz982H3o17e3JAAYnGZm3BaICBMe7FV6N/1jNT0MDTlNJ4ptwLQnxyM2JkbmikAwSkrEboodKCsVx7WwuFBgm7Mvf1kTREwY1R9frZ4sH/vmiyvx9jq1f0zuNxwLd/yEKYPGoFCUd93wo520kjiBgZ0vkuOTRMSN38WxoVbF4leX11COPvzQcJmXtI8cq9Pv95fPbvn675KQmj17EcaPvx95+XnYNHBfLeVqBmqDiBPhgPaPWYTRUCZWFLSTr7cxViEUX4QUVpp/3VgqshdfuVYrHK/lXZhf1IUEBhHaLBuBxeM9xgvUjdj0xfNfAS6nipZEyrJECZx2ufahr3dXwbb/sko1ij81aTyioqLFMUtKTBaaUDq7MdGx0hy7f/8BaZrlevX19sGunTtE1KxxeiOBEhHXz34pwlN69e6Fl2e/roIbI8D55NH5ElTUr58KX39v5BdmY+Om9Th94aYoCI99ZJQ4iXRSmzRuIvaKNu3GzZtYtPArPPecB4rLhqNf30G4efsacnMLcfzESaGIXvaVYlMaPOI+sY2EwRGiQ72Eli2aq8CluFgoQZnJ5tz66/hxFBQWCXSJStVcN0eO/CmkB9wPFq82+kYyVUD44KMTZK8jXIsQm27desmaIUSaVYGhQ4eInfx99y7pUzhz+qwkYNds3yDvf+bBJ8QWk7CG++DxY38pWlVfb6xYtgqoCSJ0slTduKlvThHV6sT4RGkQDw4MRqO0huJI8zy5b9MmcJ/UdPEky6CdV4JvSieH9kuqRi4XTp85i7CoSHGoSQNPymPaJgZPTIAyWGBVg5U6wp94Haw25FLQNj9fgiOuU+75tEn0KZjAlD4Kbx+BS7Gi7e1twHKp9+BlFf+GauYU9ouMjsTWbVuVbaOv4+MtjdRci1xz1Ajh+DEoSqlXD+Wl5Wia3gT1U1LEHhPtwXnXoWMLoNITDhf9W6CkDBBwg9uGCosvLpuAxz86jlvuUJR4hcDOCjor9c5KmDzNqHYRWu2WAEhFEXTqzfBwm+FJ4UizG9UVRfCspq9bgWqyOwk1tydyS+xw+oWiysMHZg8/IQdxmioNhiVWHuio0bP3hclFv6MSJrMD1W5WtammShA/BVQBk8sDjBMYRPAglEkBp7kHOwF3GfzdhWgZ4YGF45og1q3oEHjeBQWVCA1RwaAgpAhEkCAizphM/9CFah/UF/WTEuDryUZIM67euo57h92L/MJcbNuyEV3btUVFYQHKcnIQ6uuD9AapKCsrRk5+Nrz8rLBVqbKSv3cAigvZGGiDp9UqdF/clEUnASZ5jNUIqjHfzcqRG9ymbTthXbmRcRs+If7ixEYFh6CypBxZtzLEMfINCoTdVI2T167CYfXCpbt3YfL1w+3sXFSx8dpeiUqHU26aJ5szK6uQtXd+rQPyP/7SQcJ/DhpqIU3qdRMmvosu7dsiJiwE7io7nBU2YWlyG2wgdDZFAbDKKRkVKg978UE3sb7MdlSigGqm5KP38YOntz+cbjPKy1nR8ER8XDKSk+ohMDZOjBNFiOhocBOKCA9BoJ8P/P2suHL+DH76cTWqKp3Sb3Lp+m1ExibALzAM4ZGRyM25g8iocGFXIGMDs8St2rZDdaVySIVuzTgEJiNOAUtvhGKQAk05x2ysrnUX1NyU/6XaQqo7lwQeDFQETkPFXHLTG1SRdNrYMMXX8j10qBgUULSKmRx+NdlseD5btiiGj4ED4qUSR4eO37VrNwt6CgM8oF+oZOO3blc9NQP7hUg2mgf7UgT3TN5/9qsY8AAt/KWyn8qh102lKjvMsE5ViQ4eUpCm9m0Ubv/knwdw/OhhhAQFwOJhwoPPOvH1e2UIDwsVo87PokAWNQp434jZpPPs78dGcB+517xO4px5X/g3H4uKjFSUoGzqZbWiWmk/KBo9kT0RA8DHNHSG76dBFcYKk4dkbrleqALL7MzkuZPw7fsrZBzYT0T4Gjemx16JwYrFlejaZzDys27h8qk/UeXgeSkcKR1uZgSJ3WW2lP0VkbGxQlNYP7WBzGXC5RgglZSWCU714afJRs3D6JAE8Mm7v8l1BgeR5q9SSt50emd80BxvvkAKQQ8EBAZIYErHj9A0woe0k81z5fXTqbMxgSD3pVr1HBnZcgYXzAgFBIYgKDRMcKBR0XGw+vpJAB0SGiHna5UenQDZMPTclHK8NGX7SCAkdKeEabFsbLeLg6OoY31lo5KeE+OH369hd7qPQzer830abie0qga1rlahVvTCKqvAsdf4XQYRUpkyAihheGOmiY59ZZVkypgl58GsHzPn/J/QJkKcmM3jmPE6pCfDUG1XDGVuCVD5vYQIEDrHc9N/63OuyxDG19ARGPfIIwJX1IHNmlU/CO3ymHHjhBlFZmYd5W2xEFrLw2RCgH8ARo18AF8vJcMQqZZFAVJB+kweSEtrgIUffIAXJk8WiCQPjhVVrleuWiU9Qlz7qlkd6NunNxrUTxHHgyJx7L8iDTidEQbWzPbv27tHGqwPvHZSTUs61wbs/JlxI7DYYy3ejXxRMpjZ2TkyB7lO72ZlIiQkSDDUFAD7crWCfbz5whsS5PI+zf6CTpgx3eswIj/dfZjAVr6evwH1o69g5MvzBW4UExOH+4cNx5bN24R69cJPir6TgnE8zqIpZrzxomIJczoxebBB70nYkXbemwIPPTJUxB7Xd/69prmaz9+zu5fAIH951eCf3Q302tlVMuanu5yvrSYwGNCsTNznNUVrHbKkBr+niA042+MC0nalyphfbHxZIzprAwzaIwYRecD0ia9gzkJDiZ5ZWX/gkR+Ava81kew+sf8R4VRMdmDLepUJH/foWJl/3IdIuMI9gXaMY8cqtdYuEeitnx+uXyWdZCGCQ4PRqFFDsQevTDa6w6MM8Qt9bcHAuEbDMX7cI+i7ZIh831Bnd5g83Ph1nbpHQ4YPFpYi2mcmXmgXjh2RIqnwAAAgAElEQVT7C2uaqsoQphrWrGszgbvVS02VnhfOuU0/vWcMPn8ph2nAfROkR4L9CRzD6OgYOW9CInkwMKZ95ToaNWqkVOt5/ayaES5HulXawCWLFEysW79OktHXuH4mRtasWSNONJ3wevWSxS4xeOjUsSP27NkrNnvjAdWD07d1D6n+cx1xj2Bfz7+/WyPPPTxxjASsH837FHDpZvJgoCEwYeBE+HhZ0TA1DVl3spCcQNgU+yd9ZO5zPAkborAu7SirIDwPBhG0SXT4aeNpg/ibSAaiR2x2h/RQ0gchnTIZl8iSlpySLMJ5nGeEYjLoJNuTt9VHKlRsqGdvWmFesUCg6MwTrsTKa2wcEwG+yM7NFntDBkCKyrJiFxgcJPvNsmXLBM7UpGlTES+kLeZ95T7Kg3smKyHXrl6Te81giY3w1KmgVgmvh4lKBjGUAOjUoSOqHNUw+3mLCeBeUZjtwPo136JNt16Iad0QP50B5vx8FKVB9VBsIfENsaIuwFYAT0+Xyv6zRwEUvyUs1lOgTYRcm0xV8ADh1Uw+sx2dPpiSAaCTTw10/ggNK7+dwnUmRazCqgahUQxKFP6B7+U+oNM71SKQx3CBiTEP9j2Q9powKCeToF4wuZzwJ/LJfhehKMWzw7piSCpw91gxUkL9EZfInk3qCaklQDPvdIquUmE14owVyDXB+2uUObsk34P2rVrAy0laNScy83PQol1rFJQW4vChA2jeqCHCfH3gIptNVhYSoyLh4+2J0vIiwX/ZXApLXF1ZDZtAHuwCv/Dy9hIYAIWuGBkyMxgWHom2HTrC08sHefmFAuliJjUiJhqhcVHyfc6SMpgqqlBZWoZAqrMyi2nxwNnM27hrL8fFu1nwDglFZk4BKljCcXvAVeVGZbmDPfFyw/L+MLJUdUzBf//z/xRUqI1g8osLhe42PCQAoUGB8PGySNWD+gPMstBZqigvF7E7s9sJOMkf7Amrj5fgrS2+Pii22WGyWOElAZcdxYVlSE5MQZtWbeH0C5QJFRgcIpAVqpMS3tWmg1J+3r/xMHZu2yoOvMXLF3anCa3bd0FhqUMy7+lNGkiynhAUOomJCcnSnEjGGzrbgvHmNJWuXQUZqcHdq/hVUUDKRq4YgXiIs1JdrTjs7XYF9TCZROOBWEwGB1ychFPQyGiHi68jLR/Zm6juPW7cQ9K3QUrZ0HDNm81v0Noluq6ux4M7mA70ankL3XZS4glRHGxk47KwMdEKk4XJAMWWRAPHxn+Bh1WxSV91EdBxpAFiRo6OS9PmmhS+dnYc2Nla1MIpXkVGspmL6EUEY/mCXDGE7LHg3SNhACmM2atAQZ4Ke5lonTBg4g/PiRklVjMYtJAthAuf2ZQAZtEFu+6WpnqnqxKOyjIZP3XP1b1nwCGLuMopzgU3OwYRBQWFGPnCcHnNZ69/CafbKUEUm1J5PDJF0bL27RuN775qjVuXz+PkoT1irHV2kOqfnEs0xNRUoMKzxWqVMSooKBI8tq2iQhiOxjyhd29+6g1MmXhBqjLEXtLxevuTXvJ9C944KZsggyBm6njyzK7TCSSEiYeUlMkVbrBuKWfcE7YKGiQFUdPQF9UIzV4CL8TEJSCcOHGWaC3UeyHMyoTklAbynZxj7FViUMnsIytGdLo59tzoOP9ZOaQzzuwZX6fYozzEQPP1dQ/di8Ex170MmkJVQ8PoJGiIEDNv3OQ15EmYpajOyqDSble0xtXVNYJ2vE6ek6Yw5v9cPxrKx++QoMtiEedZ8aV7SWAhjZthYUrYiY37ZB8z1K7p2PC9eu2KAJSfX01ApKGA8lkGexidgUuXL0mwTmVfOrs8bOU2XLykggjCQBgQ8B7wb10FIWEDs6l00iksWlxSLPaQwSXHmXsDKTfpnGXdvYsr165J9ZY0n+SlZ5Xl2vUbQqmZm58vInWEcpRy/rCLj9USixlJiYnCWEMoA9cVOeE3b96Enx7bqvw8zS5KhiEjgz475mUEB4XI90kjuZvznf0jvmJb3z75TY2jPWXEfbIts2L38Q+ba4OImm7kjsBx44OjIUEEjy6jXkR0dDy6dekpkL/NWzcL/aj53L8liKh373PiSBFmR4eF82X6v4yeHgYRusFZLzEGFdoUso/BQBPh3joVgmBg/KkHpTl5V9y+2ioE36fNqU5AM5DQ5ET7gca5DWtYxGR8zGZcbKKqsfK92ufk5RnnNPnhl7Dw1iKpPqSnNxbHudmzp7DiCDAocyCKiwrQolm62Fpqg5Dxj/h2Jsc2bdosY0iYGu8t7R8z3IS/sSpNNeXgoGCh9WVQm1wvUag+iXbIuHMbVU4Hvr/6s5ze/GEzceSPIyIUNv6hR3Hsz6P4NOc7zGnxKu5m30ZpeQmSpK+gFNl5udK32W9Af2Rk3pF9jYxYfj5+wkZE0Tt7uR17dioRxQWfvYdLVy7LPGEPICFGDBSKCouFEYiBKLPjdHAZADVv3kL0rxTrkFVw9rI/VFQIzI9K4pcuXZTKgjAROewSHDGQWPbFJ3j6paliA8mYyM+zEsGRny9rl5lxBvGNG6ejtIRilHnCpnTy+AmZ99zPGZCNGPGAZOOXLFmMsPAQqXoQRvfDd3p/1fumN9BQDeaIDg/A1+qN5k2aKUZBpjItFkQw+VimxF4H3TMYebk50mNBn0D3qTChoQXk+FpWGnj9Xbt2x87tqoHb6m0F+xsiosKxfuN6xCfGITomGtu3b1fsTIQ53jsErVq0Ql4OxXuB8lIbGtZvjMzbmbhMzZGMDKmqMoggzMnusEtFOyo6SqqJV65xclbjTtZd7Ny5UyriJH1hEHH96jUh52HygNCplHopUvVglZDq3rdv3RK7xF6dpKRkqYRx76BvwGpH9x49ifeBvVLQ58jKdOCH71dgQK9uaNE+DdeokRwKvLz8Gv7KA4qtkSh1KZalgOgQ2EvylU9f7Ylq0vtUUyuDVy0WGSYJHFzi/EtwQHifwiyrMgADDSMmUP2BhidvbE5CHKPZG+nF1VQ8GEtUw1zplMqGi/sgGVbJVWth4tIsdLNehARXlMDLdhfdGsbgzZEpqMwDfl2yCj3aNENiShjCwgMQFOQnBRZ91LIz6UCC88kIIvo3eQB9e3SHl8spqpsllXZ4+fsgtyBXGp59PS1o1iAV6QkJOLp3L/wsHoiLDoejyoYKlwMON7OzJpjcHsgrKMW+01clCpLstQhWWRARGoSWTVJF+KRDx84IDY/BzPcWISc3Txb3K1MnoVuvTti8aT3ybmXCu9oEs9OFrfuPIptsGBYLmrVtgnyXHecz76AwsxAFOQWSifSkunFSElyU8nNVC1VX/pFP/+YQ/E8K17p9EP+EN/23/+uq9ACPjX0GwUEBAtVgxYF0hGQI8WADZJUDTnsZPM2At7enZHptziqUEdLh7YeAoDDY7C6UlVYgIS4RzZu1REZxmVDWOSi84+UFq7cXGqVrph0ntq36HaeO/yVOVml5BUIjY3HfAyyvV8A3IABp6Q1gLy8TI04nMzoyBjHxiaiy07FWt4MZb46JMNMa7bkSzQrWXlUZavoNjMmrHTotLqOZYbSaLw1Lmw5tcfnC5ZoSp3prtRiDI0f/lAwTs1TvzFYBkTpo4OpKpWovoO7QcdOuTa/dvRGL6Ng4RU/GRVflEhy8X3CgQK7oqHLeqcsk/RqhKsQmGvz50mStGotprBs0XPePeaL+/en7SNy5fRPPz2AdU437t/OIGw0UkgCWrEnVFkdOcHKAC2tFvsDCuGmQDpBOGjOlVOF+bGpzLF94VpwwZqxCQ8JkM2B2nPA+wqxcUpJ0SeAgjloVK0jKcWMZnrAi9pjwc6nhwQ1n/LRakoCF029LIEunkxmxp99gX8INbFkVjrQWHWAvysO5owclCGHGicGDBBIul1SySmw20WFo1LgxcvPYC8OGZ5ZqTTKfxk5kw6c6Xnz0FD78tnOtt1ZHgO/rD66KM8wNhucqNLcmxa7EOcesmWYo0j0EdDgdlQwuSPXsVhUJt1JOV411fgIdiU+sB/8AVqJ8pArJJmvOByYpCHPhhsaMIx1x3R/AzU7Yl0pLBXpDp10CYjrdbIjz9obFk70VCgus567OvNPJ4vvpCPC3rmjpYJWvlyqAUA2r5mj+r5vWhSa2QqknM6Dg9zKoYEDB/gfRjSDbSXm5PM/AgefFoEGE7CjAWVioghBNNhAUpJiaKP7J/i/dw+FyidieVMAMCldRk2Wlp7xcrk2L5NUNIhhUWbwYFNb2GsmLNZTO0CvRTf/iFJH1zLhW+VzCvoxATOByVdT6UHsAf/P+aqYz2hLpyzF45xmUEEJHWIckJPx8cfPGdXFwW7duLewzv/++C4kJ8VLZ4zjVS07GL+vWyXt+enW7BBETtg0TNrjAgGCkJKfAx8dPkgxSeZLrr0ZObhZcLlaB3fjgwr/VhD4BvHT/UIElfvj9fCCINM7A80OH4JPlo9RrBj9UI9425wSF0/KFWECq69FxSG/cHPEJSdiyZTNWrFyBtu3bCFsLG8Fj4mLELjAj/tljy2rNn3b06bhrelXGbzqI4PLWr6kbROjti5Bk/TffV7fHuS5nSp0gQgcZo75WOLDVT4yuRfrqIIKBiK6Q8HN1o/ZaIDExQRyuUfPy8MtJIGBrI7Rt00r2Otpbrnti1OesVGWhEW3vRffu3cVZpuNG3agePXpg7959NfsFYUkhQSHiZFNwjNpDTZo3wZmzp9CxU3u8vmUOxiQNkYRYj67d4efjD7vNjgtnL+D+Yffjt53bERzqjztZmViw0CgxGJHkvM/m4satW6LLQbv/wlMvy3ri+jx79jQWf6TYw8Y8Nl5YJ0n/yYCX59SvX39MnjdNnm8f31aoZ8nmRX0LQjqpZC0Uy2HhUmmh40q7SqVqrt991UaEaPTqPNfvScnK//DtF3jzvQ+kKvP7779j+feK7vz5l56ScxShyMpKgUnFxcaLeC9tNVmUCANncP/O9vflPTMHvi79DBcunhN2IxrbtSuWid7B6cN/hwsjDOjVsTd69+iJmMhoeHpYpBLAvYgVZwYzhK1FRcdIJYIBEysvDGp4bYQr8twUNMxLxo9if8zoZ95mn1I5mjVnX0sOwiJCkXk3E9m5WeL88/7nZGeL9lK3Lt3Qv29/eHt5S6LF6umN0MAwXL50WQIBJubo0LNZOjQsVKhfmeSgnWbihWQ2DGbZbE9mOF4/7T4TGOzTIDmPVHksnnIPic5wO90CteU5cE8lFIz7KQN7ahgxGcKqTs8+XVFd5YbLwyraRcePZeD0yYsYPaoPPv5yNdr264KUZvG4WA08885WFFuT4AqMRyH9T1YQvAyfTfoi2IBgaFBXO4XsR1G+0uE3SQDhJnMT/RnJIKogQpU2jEO/vs5jNc+atLejXsvgw+L2gKmaPqw3quiHs9Ga+WOKzZWVw6vaCmtxIZoGWTH3+VREVwO3jt/FkZ2bcefGJaSlp6Jr1y5yfy0WRRsr7pZiZ2LNzXA6jAxDkndzaaDr3rkTrG63KH96+HohuyBXgohbN68j4/pVtE5Px5ihQ7Bv+zY4y0oQG0VaLzuqXA7hnyX22Orpi01/XIDd7aFwesZFE/rBxpYAP1/079FajMjdAjs2b/8dLVu2loidDumSxe8j89Y1VBaXwqsauHLlJpau3SRsRCxt3crMQO/7e+HgsVPIPHtTJi6dsGMH80WiM7L7V6BnkXNIBxB1WZf0iPyz6vDPx2vH7u+wprpy9dpSawdO/Z79ztvwcFYhIsAf4YRxOeyorrQD1WyErQKnmKevL8zevnDCjDIbHdlqeFm8pZE1q9SO7j16ICo2VrLd3BzvuZciZ7XHW8/NkolOCkAv30D07DMIxbYqtG7XHrFJcSgrLpIqBPduKnD7+PhLtp7/Cy+98pFUMGE0hwusR6A9ugm8dgJLAGFUJ+gw6B8GDjQmbK7s0lNRn9Kg0/jSYaHRYXaTBjUj8zYKCuiUukUzYuh92cYF6bEwFFDl0bqqSPxf737BWPndOXEqycBDCmCbjdhGxRsdSu2PCgfad83B+PFBWLasDAf3sLIj3RFiIOjUcJNjBUIarSsqxKFr1kKpgO7/vT3ysrMF308NDAYRbHaMjohAVGS4ODTMWDCbxuoZNyY694QUyNLy8ZJMJ5vTCblQzcwOPPdme3n+y9lHpRJAw6WDCA6Io6JS5kdlVblk8ngI/r/KKQ43x4XlYv7WYmX8m/f3oSnkdVDHhzOuCg5UZcMcmPSOomP9dt4txCY3QLuu/XDu2EFcOnOyhhlIZ9Z5PawYOt3VQq9IbC/hTKx8JCQmyqax/8B+lJWU4O6dTCOA0N+s2Ko+e+tnCTroYBBCw7kiFSIGRJUOzPmqN+a/ekI2b43L5/3nZ9NpJP6ZvSo8pErBrL3dIUFEQEAQgkPDERYehcAQ9kMEiQilp7cibSgqLUVZuU1K+MTdsodGO++0LXTWuamTMpWbnw5y+D3M6vv6+cp7pIJlBJw8Lx1A8JwYbNVtTFbzSvXdcOMnrI+QJIEL0YHmIYGsgkVpbnSZh0YvCp1u7ZjXiNwFBcm1U0ROAgEju8nHiPFl5lHE59jfYMCqGGhop57P8286N8JsZgQffA0PfV/4tyjckjGMFLYMtqUMXmcDq5ld6g+BJ7FyY1Dfij0woFk8F6miyGepniEdsOgGeh3Q6aomq1Vk2uF8Ibc8nUfCJnh9BznfysoEPx8dHYU//zis1mx5mfx/7sxZgX+qfiMTysqL5XE6d7SBqSmkmUyQ6+WcJEkCK16kIaYd8LZ64v3FumJdhCmPvySvZRAxbeLrNcQCcwoMPQjtlD8BvHdcBRGJSUmyngkvDQ2jym+wVCE2bPxVkkDBIUHiGzCZEBgUICxhKyb/ChBRw21jbZ0brCsIdNq1A6+1HtjboM0lkT06yGD/gn6ccY9ujq5bzagrKKe3rDygwZH6qmJ1fh9ujjCiBM3aRJN8AXhm6FNYXPI5+uf0FVYkZn3pRDMhcKPjXxjdFvjUELB/tP+DsFo9ZcxW/KgqB+zT6NegG3ZU78MTyeNkHbRo0VIcuy1btohzxz4cabD28UXDRg0x6shYeeuixLnYuWsHNt1QjR2PdRyFi+cvYsg996J50+bYsX0HSotKEBkeJWyBDCJIDnIzIwOffkwB2VSAQne6wpOvoq0vvvkCny9dLBVU9mLs2b4Lr8yYjvOXLkofBuce5zjnISs9X21UjSeDWw2SZmPOOSZweA0DBw7Cs0ufrRnEV3q/IkEW5ymDBV4XWZZoAzZt3oiTZWfVa41fL7wyUeY+j3MXL6Jfv341WiZSNa1wIDoqRvq4WH0gqyKz+SsvqKBjVOoIqZpERkZg8ktK4bpX/65Ib9JUSCW++lARHchhBbr36QlbaRkGDRiIzh06IftOljAzMahjoMKxoD9463YGLl28IPAtsmeRCpU2s0OHDnJvyMrG/Yf2g3s8IWvnz16Q97Zs3Qp79+1BaHgIPK0W5ObnIrVBKlpPbCen0TewB3Kzc9CjWw+pSFS7qpGW2hAe1RQ0LpIKFlmWuGYIiU5IShS629Nn2TNbIcmIkLAQ9OjRXQIT0v6SeMHX31cCddpiQphY3WKwJT1wrLp6c4+pVBpBFosEEbTnrPhEhEcqKnmLBV17tICHmTpb3oDLIr3K69YfwvXbd9BncH9EJAXgRmEpouICsOF0OT5fdwCOwBTkIwxOnxBUSXaLtp/wWP6wKkwSEYrKuWAhnFsQSB4SRDCAcNJI1MAQ/l550Mle1TnIoxa6JP/VQJn4jwfMHlZU2WnLPeFB288gxkzWJhfgsCHCwwOhtlI81b8RhjQHrhwuxtXje/D0E0Nx7MgJ3My4JUF/RGRd9ME/g4hyfqiyPE2adpYm2OaMOliJKCtFUHgo7uZkobCkEF/sVg5578B2GDVkMG5dPA9HSRH8vdnkaYeXt1ngOnn5BXA5Tdj211U0aN4GP2/YjNOnTsoE69qtO+bNnYO577+H5PgodO/SDoePX4ZfQBB27PwNa9f+iLfemoXHH3kA4cE+8KQzW+HA9euZEkSsWLUGR4/8iUUffYh7RvbHr+t3ojCrEOdOnJLbWb9JOlxljyOw3UGUHCGzhQ4e/lO14T8xMfEK/1l9qF17/+yRUOkefoe+yeq97bsPRqDVgqYpKWiemoowbytMlRUwu9kgWwUbmZ2YYfWywkW5ebcH7A4nHBV0aqvgHxGD1LQ0xCUkiuu7b/8+FORl441ZirFIHUr1Z/aLR1BYbIPVLwh3covQb8AgdO/ZXWBQdEop9BYRFSN8oC5SvEpdSvF0qXmo6EMlfDAYcBRX/9+dCHEWDKdHYE288ooKcTxo5AhFUJlDP8kecAHTsDDI4Ngz+0QRO5bS4uPjpOlq2P3sh9GNOfq+cwfl35pRQmdQDPEnAJvWXcDg+3vipx+2w1nlxtWrN9CsWQu0atlamn5DYwoRHm5Gx45+6NDBhJdfpMpmrXK4otulQ6fUepnRJHODNFzT8a+qQO+Bl/D95xZhYSrIy4WXxQNhoWRqcEt5l5kaYjRHTNRzzB/7Nils7OGD++BjsFXRACqH3xOT3qIitgInf/jaLalEhIWGCz6UpX3iMy2eZmTlZMJmU1ke4nh1RUFRgZpQWqq8GMlwm8lg4cBj02srOwwiWErWQcSL71KvIRirPj0iYxJTrzGiE+rj+KHduHPjao1uADd9Vq/CIyMErkZBN0LT2KyvGnzN+NcjCh7DY8rjhzB/qdaL4CNUq9qN+a/cqmkY1872K/M0oFyN99TxWzBv2fOY9cw3RrVF6WT4+hGPSwE0mwS43Nzpy9KJ5vdTTC48IloYmbx9A+SH8zsyOlaEv1i94w/nAYWG6BxJad4Qj5MGZqPKwGvihsiDGSiycjDDxfI5x0z3PehKg+5b4DVpWBOf070Tai4p0ST2E+mgQWfaBdZksUjAKpl7A0qlqxAiVmdk/IUQwcjga2YnDYfiebNZmNAhXo9oWDiUkCIPXRWgE8QARPR3wtV9LygslGZCqXoQpsRzqaqqoVCWnhAGsNLfpQT46uph6Gokr1Gzj0kvB6sJRhChm8HV/FQBSy0sjawfqjLBcxdl8LIyqUzQ0VIBp+ppIbUkP+OXX9YhMyMDnTp1lH4jOq9s9mRjZosWzXHwwAHpaeC9p6OTWC9RoA937txFZsYdxMfFCxtcmSGkRbFDOo60CQwo6HhyQyaF5kdfz1KTu0VTPNWon6xx2jhu22S0Y8/Np/sMx7gRMD1tIuZs/xILxr4u5+ysNqFFy7bCUnj8xF/469gR9P1eweOOT6YgYKFSIvdmwsgHn8WuUEEEh4e9HDpXQvOn+xj4Zl2c5XQ1nGD0sNS+ntsBReNoGvR2RISmDjK4VenHmZ/RAYURsCQfTED1uX3IQzgadu4iDby8l7z/tC90UNf5rZfreL/pbLHpHD86esxQN2nUFKfvLsXh48DTQx9By5YtpCfgwx8NATyaSSNH9Mmw+diwYSO6du0mGe0TJ07i/SzVu7i06xfi7HFdjT/zmBoLHUhpeJWR1H/jzZcENs0m2eXfzzGskprn06a9Ks7Y7YwM2Qt/XK36B+Qe5Ku9pX2PgeLz5Ofn4uifRzD15ak4yiqFy4mSMqVWzwCcY0VGr79OKxKQHp26SdZasQc5xEaTYYo9A4RiNUxLk/2B60clm7g21X7IREXmnQy8+7qqHjz0xEhJNBHOpXVDbmbcFrpaBinffLJIXvfg40+huKhEehao60AIFmE5qy4p5eqZ974ulZN9+/di2ddGhcvwZRZ+sUCCHcI3F7y/QF7/2ITHxYkmC5bTUSWVAFYhmNwitIfjzTHmvsSeDp47bR7nBOFddM4ZXLFawOCHwblKtlgQ6B+ETp07i7AbqxB9+/fG8eN/iZObm5eLSUsUYUHv6G4i8tamdRuMHDESYSFhSIhNgK+3n9h62gO+7wqhZY4KUQ3v0LGjkLjwWrkueS8TEhPEJlDz6tqNa3CbXCgqVr1grBAR/8+qO208IWnsgSCsid/He84kAMeSUMtoEtv4UdCyEp26N4Wj0g1vC5nQ6NyTGhU4ciYL6S2iMf3NzxAZF4V+9/ZDdFwQPtxwEtvP5MMe0g63it3seYZbogRDINeAj0tjHyvJ7PUTFWu30LVXeZjgNIvhVUxOTpNBzcq7VRsw1EWO1AYTCqbNQ5qgKXgslK+ERBBSz3K+cEeKLxJkssOz4BLuaZGEFwdHgaDn/RvOwVmajxEju2HRws/xxMTHEBCo9olKRzW8vNW31WFnMpy2OkEEDUf95GT4EePvcsLb3w/5hfnIys3GNweWqEVoZESmFYwS6lc4K+DhwdK7DwKD/CSIKLdVYstfV5HWvA1+Wr8ZI4bdK9LtgwYPwbIVK1E/OQG+Pp544F9DsOaX7Rgz5iG8NmOGbCadO3dCTGQoHn9oKFz2CtiKi5GdU4Rvf96C71euxpEjf2DRh4swavy/8OmHS9G0WXMc3qeUMFt37oTjhwpYmDUc0f8URBi25r/+qhtE/Deo099Zm/4ZRKiPVqmeea+/jkQqCpKvV7iBAZvDjtziIlR5eCAoIgoenj4oLrOhyslMrD/8QyORzzKrlzcmPBNa50yZJapTTyZ+c9oJFBSVweZwobC0Al2690Sf/v0ke8bqDHHvvoEhAu8iDSbrUdQhUIdBmSld/KrxWGUfdYShXqWdId2Iyd+Chywvl5IijS2dABoaOp2sOPFg9plwHzpXdNYo5sPGsvuH59a5Jh1E6MqDDhZ0uu8/DZSCGPyx7yw6dDuEDWsbISIiSijuyu3UrfBDcESWBBIDB/rg6y+oX1C7COsGEHS8WCVg0MyMSoWtDD37qcBlyXwaRrfg6ymS5ufrg/LSUoVVJBbRBDw2Wc2F7z5WrEGEtBXm5yAwwE8cGxpgbiYUKWLD75OvKX7sBdOui2EjTpsqowJzEEoAACAASURBVBx3VhnoyBSXUheAzg2bnxWTFnsmuD5YkWBzs2bZodFmZorB5wuzYzB/2k2BwLExjOPy+LTWxg00aCqZ2ZtxCJ16DUJMcirOHzuEnMybNdjonNxccThLy8rFKWI5m1l9MpkIN/qNG2KckxIScP7sacz6pMH/GKBp4/8QWJHokxhNeq8sUFSAM586LZ/zwbIXat4386mvlT6DwG6qBX/JjZV9BeLsVldLQMw+Ei+rN2Z9qa5p9ovXpafKPzAYkVEx8AsIRBDhBKSE9vaRoEAy/Z6eklWko83voSOt+zBExZgwHz8/1XfgxUCOzE2KXEBvjppOlXNHZ+FlDhjUtPyb40VHVgIeYZFSc0PT6P4TWsXv5qHhTlqngq9TmfZy2fh1cKApX+mkS+Ap8DAFc+J7+Xm8Np4fqwBcj4QhcF6zcsHnmfEndIJjI1Uao6dBms6lZ4VWyi0BnFRGDAiSVBLqVBR0EKEDH01VzNfwe/Q58/N087cEQ6R0dDjku6Xx3QjktG3hOjl54i/pJeKY0XHZtWsXbt28KfS2usTP6ixhHvlfDUD6jGMCIWF2OONOJi4s7IufykbIvR01fqAw83D589qprMsqBx9gtYLVjFu3b8h8YxVs9YYlmPbk27DbyvHx8gnyGZMe/U6cKe798z43qhEDGEUbU/hFYNbQF6X/j/SvDRo1FXjjvn17ceXyRUkoDFjhi50Pl2PZwXWY2PMB6SVgsubToBW1gYAOIlhhoBD8Pwvd3M4kiLgA9GlU2/PAx3WlgmZTw6HotOvggw64DlBoarmN8LXKlMrr/DYqm+uTkCC4e9psjgu1P5gMWnJIBQR9wnpKFYyCaHQg6eyt+OUHhMcCqclAeuxDUrFlcLHtzF70a9zNqN5ZpIpx69ZtsSPsJaADp7DoofI5dNbz8/KR3iRdklFZOXfxY5kRtBmK28N7DUZkeASWLDEoqRx8Qied6tJMAWMfHi7V/J82aHoq43rLjdcnqWiqf/Nugp/nnsXAtkevnuKUEspEZ5nP5eXmG3oEhdJ0TPvI46+/jqNDh47iYDODT7gc7w/vDV/DfYCVefbwEK7JfgWyNv28cgOeeG48EhLipS+E64/OuZePVe47379qqWq+HjLqIfl+9kbUS64nFOYUe2uY1lAqBxcvXlKJgOBAfLZIIzBof/Kw6IvvJahmoHL92nXZK9hLwntIXY6/jv4FT7Nyonn9jRuxp6VKgggGUQyY6LSzgsseFq5jBjj6GsWmFhD1wLVdiT69+8l4svIQEhaM8xfP4cq1y+jZqydu3LyOxz94Ek/3noBjR44iNCQUSQlJSE5MxoB+AyT5QuIPogp4Duxdyc7OEmpd2o7YuFhpUO8/YIDY6AMH90tikn4H58+5C2dhtnrU9G9xPBjksZLOAOHG9eu4du26VL5YoaStYvKQ556W2kB6JyJDI6WXq0WnJtKra2XkSUKkqmoUVzhwM78IO/YcQmJ8A5QWFyEuPgjNOzVDsQl4999HsfuyF6rD66PYVY4qs+p14I9RlpB+B+lZ4N5hsA+qnggTnLS3QuVpgoebtKx1uQn/XnnQ/awGTWVNdYLem9NkhpsRjx8rKTaqDsNkCoIPmZpspfCruIMuDTwxa2w6kW3YsuYAbpy6gvoJ8bh24wzadmiOgYN6gVwBVezFdlXBx1clQ/6DYrVaVIkpnST70KRRI0SEhkizZJmtHMWlxTIgV69chrvSgbMDVP1teuk4wFGOyvIi+HgBVk8TfH2tgoUrs1Vi64lrUon4WxBx7xAsW74S9eslSjNyWsMGuHI9E6vX/Igff/wRkydPxrRp07Bl0wZMn/QY/K2eKMzNRV5BCb7/ZTuW/8BKxB9YsHABhg2/B8uWrcFnn3wmMAvCOm5n3MbDY9/i2QFoVQck+t+qDoZB+X/1679VKPTjf4c06SBi9ozXUS80BD5OJ7w93EL36hfoL0GEjY3Rfn5wuE3ILy6Fq9okJbqCEjsSk5MRl5CEHn0ZFNWFY2lj+RCmPPwYIiOiUFZeAYu3P3z8QxCflCLsOn0eGylXlXnogpRBHQ7SnWkoDNkC6hycwEZ2no/qSoN+ha5CaMw1jSwdLjosdFZIN8mDzZkMKuhQkN7XJVoDJlmogu8sL8WhQwfRpUtnxCduwcoVVI4swrFjR/H1N43rVCX0vWSaTCsc1T1hnZKqxXnu3tZeoHPMQOcWFCKxXjb8/T1QVNBS8PVyiM6AYsBh4KAF2BgwsxqhegNKUGkrQXFhnjhygvm2lytBQWmGtcva4ObATe7Z1xRz1KzJtzFrYQI+ebcMsdERws404EGOnTpmv3xZhBWZmSIX9wvv6N0b2PKtW4IIQiAJsWKzZ7mtDL1Hq+v8+XMV1NHY8RxrqF4N7CSda87/Z95SYnifzsoRZgsaWUKhnpxxPwCNTwA+nnlbvi+1aRskp6Xj6J7tKCnMEzEuXm9MdLRsCmyk5sHGcWK4uc7ogBXmFyA0OBD9H6wNBp/913aEh4aKMWYgx0wPgw1CTDj+ZOkRyIyhOsq+Dn6HYOD91Wb89hd1qxrAjMePqN4EUuNWucQR5M/cFQZDiwECnz7hCjytiv0tOj4BfiEhiIiOloy7OMd0WMPCJAjjmNKBoVOkoUASSJDCmD1VhP1YFXWhNIWXlMg16YBI90po6JGGOukgQuA5JFVgwOPlVQPpkT4KijzSqfZUUA9dtajJ6HNT4UbC9SPkB6raRwgnP5frizAs3jc+L1WW8nIJKOjo8HP5HB1zXfWgI8j1yjXM4IOVMjUOvuK0SBDAoMNw9vn9rIbVVipVRVJXEiSIMqolPG8dRNRUXSQor5Tv5DXzPHleuuFbnisnrbKv9GxouBVtC6+RjvzlixcEPsj5Lkww+bnCqMLrzMlmMyvZlfKEopGwhdjoGEkCCMNYUSGuLx5SE0S8MO0R6VGhc0LyAEJKiN1mkNC5U0eBfxBiywoBoZasTMREhIvGkGRul04EgozEBp1wla8CGEToPMdzwONbRkgwz8p+hZMCaW3Erp05fQrNmqbj9g8Kn38gtSteHvxoTWD5WY7BS0unXpszJqkZRGTeADok1xbAGRBkGml5BhG/GfvaYEsthas2OPw8BhEMGOhXa9+6bm5GBxEMQDTa5QoQdEHZnZiWCnZyocJotja2utFtH5D1QOef843HkuVfSob/3qHR6NRlJnLzcqTazPFm0Mp1u/i7r2uDlixg9jNvKRppf1V1otPMbD5tHN8j2gF2m2g37L1zoKbR+72ps9C6ZSsMXKT0qHRD+hPDHpAsq9XHE4sM5qPho+8VWCYbqulI/7hcaW/oI7xVNMJDgJF9pgqspV5Kisyt25kZgpvfeXWvvHR0h+Hw9wsQUovu3XvIdTFBtm7dOgks1uQZsKKIkejTq7fsE7w3hO2yCs+5THaxMWPHYOvWLRJYc95x/hMatGPHDvzw/VpMeOYRJCQnSADG9blqqdLcGPzAM/DxZmU/BAP6D8CtGzelAjds6DChtl2z5kchL2mU3giffmQkfF2qyvrE86/I+XK8+MN7zt42tvgK1W5UDPJy86SiM2vmTAncCVui7Sb1PoMIituymsF1TAgTbTv3T1K3c9yYLOJnM/NPWBkrVOxhKCkrwbmL59CsRVOkNUzFiZMncfnyJakGHDhwEEkJiSKl4GP1wdNPPS17IKGgFKcV4U0mkBwOnDp9CidPnRI7xLlCmA0TamfPnZG1y/tJcbmLly8gIjZCemJou0naIMye3r4K/p2fjxLC5L2sQulat5pP6uzQ4DCEBIbAAx5Ibd0MXrDA7KiGifu/j3Lwy+GJxV+uRObNUjw67lGkN/RCORFCFuBGNfDGkgs4m1cNu38wKszsw1LeFmH9rDgwWKBWA38bZQoJGsxu40cCBypLu+H2qNPrUJPb1UiSukGFUYnQD4nIlJNy4GSIEGG5IEswfEqLEenMQ4sYYPLDaYj1ALau34/rZ2/BzxIuSdRBg9qjTdt40ZEw/51jRManThDBy9LOmjJGPfuOQvt2bREXHSVlY2aUOVDHTxzH1cuXkBAbi+zM27jkuiavf2fYo7CX5IEBirOiXBqqJIIuLsPOsxlo2LIdft6w5X/AmebNmyu0mfDwFHG1LVu3oVevXqKUyknz8kuT8OTDI1A/PgaF+Xm4fScH/16/AytX/4hjR49g/vx56NCxLX7bfUCi6Pfmvi9OyuvTX0NyEi0iebe1yg4t3/9NEPG/wZv+U3+EstbRLbqiWVISerZshZSQEHg7K+HlqqLCOMoJ6/G2wmUxo9zpgp1UqpxspLAEkJtfjAdGjkJa43TkFxUiPFqxHQDczDQ5eFcsmDpdnKGc3EJ4+wbipfdUmRBRtQ7qha2HkZqaJpRhFl9/uB3sB1AQDE1jqciEIYEEj78FEYYDwQ1VY635W1F15ohDwQygZpfhHCa7BIW6uPj9AgKEbpWGhlAVZhWuXr0ii5fGevgDio9fHTpA0ik4XXPXv7WCFF/Le896vxrbX9ekicFo3+2fVSJvdOzoiz2/xxlwC9U0Ts0Nnh+DCl4DITQ0OuUlxcjNvi2LSWs66OdIH8tMDTNHLPeqjSEATToZ1JKowJfznZg4xYKdayLQd2Quli2qkM1o+jyViecxd8plTJv/vKT/vnznoDSGskzNbHtpeRkiyIHvqJB7dt+EKvz7w0oJCJgVZ2ZIN7Pp5l7+5nhOnMFgrhE+fmOXyk7TyfMwY+Jr9H60FwHMm74RU+fEY9YLVzDi4YnSY3Dh+CH4+3nLhnjx/IWa8jXPl7ou7CdgkHH71k1hSmNV5S5twYXzyMm6g4iwUERFhMmGGRAUIs4uNwFpnjZ6Irg5sfmU18qDz7E5nefI13zwnVYA1zBBYPqjf0qTq8CDXIr2llozc5crFih6cq8/eV2YzNhwnVS/Piy+vkhp0ED43DmmdGjpPGtGMZ0t11TEdHQZaDAwZkaLTE+8x3T0hfbW5aoJOngNupFQV7fqqk9LwCxQJdVQLRUMMjOxP8LQCGEQU1d1mlUQHTxoRirJ3hvsYhxfZtE5BroCwPXGucC5xWtjZpSZQV6T9JoY65WVJd4DrlVeD7ns6dTXVD0sFhlrCZ4MiJOXlSwiSi9DM7LV7Y9g4qCm0drA70oQYQjr8R5IkMSKg9EwrgMyoU9kssHTU9kNg6mKr6cQJdmWGqelShafjaZsiqRYV0FenmRzCeFgALDwQwXZeGfWJFy/dlWgGHR2yivs2PnJM/Jczxe/kDXO8SaEiddJp66osAB/HDokQmFs1OY65jgxEGGQ4m0xS+WR1/TmwpFAnBFEGJh/ccx15p8OvxEHPPLqv0Tnp3nbdoiNi8fxv47h13U/IzkxQQgZual/v34DnnpguNgRNn2+fXGxcoJfrLMd08T/apQQdBBBv97Az+t5r357AwwiGFtofgo+zC1AF3d1EEFoU93tUBe1GbAwiKA5pYklKpHUo67O2Hf7YI3d4h/3pA+QcSALDm0SnUjOt5XfquZpBhH1Up+WhKIe829Xr6z9DL01ZQEd4ttKUuH3tD3y/JdtvhDHmoGjOKGhobh+4zqOHT+GPb2UM/+2ZaYkSFgVfmGTUQraDzw/djx5x1FmK8O33xrQpqhGeKBPf2mCpt1ZNJc3WdnBzr0GSHWXauAj/zUad3MzJEPN+RgWES7K0Jw7tGHMZpMVqX5KqgjmpaY2EPvA9aagdUw4OcS5Hj/+YUSEhcmcYraegQYrbgx2mYxlkEOYV9++fYXimDaec/+rxSq4eemV5wWOw/vK6+faJZSPFK5RkdH49df1eO7Z50To7uaNGwI/YmWBwQ3XU1FJEXbv243tv3J9qL2RlLS0Ybw2NmMHBrBX8Hs8MGKEBCu52blSSSE8cNiwoTXU0TxPYus3b9koQaM44QUFYrdZnWJQwV4E3gs69gwaSdnaJL0Z2rRpi917fxcx4k5dOop/QRFjJseoLUMBOdo0Px9f+X4GDU9OeFJgh+x/E2igodHD86aOCKFT1B/heNIusGJFnRVWJUktzPvvggvlThs8LCb85K90NB6sGC5zlNdHimH6P1l37oq9Z0DFwIz3hzaUumSuChcCfP0R16QZ6EN7CS2iHRRbqHa64PDwQ0GxG0f/vIiB/ZojPxt4b/77aNOzB3oN7QR2es75PgN/ZdlgExG6uj0PplrYEnsYdGDg9oDF6QFPyhO4ydLkhsNSJYGEMDbJoXw2+dH//60vwtDOkpcSecKkhhlwOOFj8kQw9aGyb6BvWgimPJSGGE/g0O5jiAiJx4G9x3D3TiEef2wsAv2qERFuEmpXVmLq9nkbitW57Ns2TuLvQUSzVn3Rv19fxERHwMfbimtXr8tAZmZk4k5GBhLiY1FUkItAXyuaNKwPP89qlBZkozj3DiyuSoQG+kspn2JqG45eQsMW7bB2/Sa8Nm2KNOfExSdi9vsf4JmnJ2Lrlq1SYn/yyafw4JixeOONN6ShbuzYsWjftg0cFXZZeDREWrRr1Zqf8ecfh7BwwQJ4WMxIa9QY27Zux5iHH5KJsWrFv9Gy5X04efIcAC0u998aqP9mG/8v/tGf/3chl/pdh6BeaBj6tW+P5OBgmMln7GmGiX0RbhcqSKNLYS+zGWWkqCQTj5kNuAp3W69+fYRHxSKxXj3E169tmq0NIlR1YuHU3+Dl7S8/E2c8KY/NmPQBCopL0LJlK3Tv3guN0psKdZpfaDhcNgdcBk1rcEQEnBUVSrjMUYHAsFAKNCiGF4NvXmdQ6USIc1BaWgNJkGyn0UDJseRGTMOrHVjdmKqpMV1up3wPHYWEpLoMTEyJ8T7qCgONH3e8WsYhtbNxh9P3W13/hPHLMHbsODRMa4SNGzdjwnN1m7PV++Pjb6Fnz0gs/749ivLz5HqZKWIgIUJxLrdkNZkBIytZeUk+rl+9LHOM809Umy0WMZo0XoQTkaGC2bK1a9firQXsYuT56G7GK1i2iAJuqsJBx3reUu0gs/H5luA0n5nVE5+/tR/JSUk1lQj/wADJ3rCngRspAy1u1txMJr0TI9fz+buqdMx7/eK7sZg7ldAo1QMx6Z1eeP/ljTIWzBYxKHj0Fb1z1yGJx1Esnl0ijEa97/kXPK0+OHF4N65fuSQZJgrwcANtkJaGiMhIHDx0SDE5kXGlYRpyc7KF9vbm9WvSQxIWHCRUmXS8YmLjBc6kzzu/IF8gVuzP4fkwcGAQeuXqNYGJUEmYDjLhd5/80MdYixWY+sifKjvt7a2u1+7Ax2t1ckCBvWdMvCR9ESGhZGLyQt8BA6TCZyaky8dHnFiB0LBx1HDKOafZBE8nXGfxeb/4OlFoN9S5ubnz+2l/eL68Hzw4F3Svh9aA4OMKGqeE/MpKShWVstFbxMdJPqB7BzivhJ41PLyGnYnnq5mUdCBf06DsdtdQK+vKAbNqnB/c4OlAiKCSofCuIUwSCDH7VlIi18yKDM+fuGZuRsy+8fOS69Uz+k48hJ2JcCJNnqCDGK1PIQxPNpt8L6+Hn6ebK3WAdOYsGchMaNmqlThbdD54rlLdMxibuIlT0IuOPc+TjgKZmIoL8qRCoDDRx4USk4Er5xObSZmnY3WRQTUpNbmO6ZAIRMvPF+RbooimwmrbEBoSIgwvwcGqYsNEFPVHvnjxZ0xf9rg4xVw7XP+kKK2025CUmICC/ELR2yDF8fyNqwAGEWyA5lLW+Q6aKkOKaPK8CUhITkaLNm1RUlaObVs2425mJlKSE0UEs7y0GF9eVhh2qWgoHUZVgaB/y4NBiYbaWKNrTSDzKHWDCIWKBMjlUL9mydTNFagH61K9EtGog4hwoFtZR7FnyyJX1lYijDzNM89OxOKFi40PLsN9ox+qyT5zrmkKUt67z7/9Wqoy8fHAx5+sxb4Dv0vARiea8KT1a7fI5zwycRy+O7tc/n6+47PiaBKas3fvXsTFxYtzuG3bNowYPgJLliwRFWoKh3333bfY23svqlNNGLdjDO4ZNAhj7h9dMwgPP/o8oiIiJLHx7pzPAJeq1kx8dqbAcDhX57ytAkt9gwbdNxKeFi/8677RcKEKkTEUhjuHI0cMqlYDiksbTEhgjx49RXOJSYyEhESBHzGQ4nVu2bJVzp/BBqFLziqHrC+uGzIccX7ztTdv3pDPYi/Tvn37xXGm/Ttx4kQNqcKa5YRi87DgvrGDxUZkZ2XJ95KEg6xWnTt1lgw+KUoJu+E9PnPmrMzt+MR45BTmYsV3KnC79757BIrDtbHKprQj/j3ieyEcIHTnt507xedgnx3XwKCBAwSmRhpl6XvxC8K+/btlT+Cex/XIg/aJ95ZBH20zn+f1sgJNSnkqi7NqTXamE6eOCyvZ+QvnJchjQM+g/+D+A7L3Wj2tCPALwKuvTkeFrULOg5UQ7jfc1/R8O3/unJwD7yXvN4OL8+fOCxkG7cuCBQtg9jKj2rMaFqsZP3iptTbOOUruIwMWBnu08bPzPsB9dwZJFYdQNR5MyHbt3BXeZm+RCIhs0JAcS7CCSAabQbvKCrHy9WyVQFZWKb5ZugKPPv401m/fg+4DeyAiUZmHT37Jw8ELd+Dw8EeF2Qc2sy/sZJIk+52LfWeVgCcl3yjg7IbZaYYV3jC5LKIpVm2tgsuDrE4MQgifZn8aAwSDvYmwdAYJTOpQ74p7HPcmYQek+Fw1qnkPXSaEeTjhV3YLvRpFYfrwhuJZZV924psvvkGXbr3Qsk0D7DtwAN27dkBijAVmjWr/O7JdrtsE3K2DZPm72lzLtgMwaGB/pKbWU7Red7MERsDNmwabhrsgPwdJSbFIjI2E1cMFd0UJKksKYHLYEOLvAwfVoW12rD9yUYKIH3/diOFDBwuMhQ2Lq9euw8GDBzBt+mqkppRg46bNUupk5M6JScq0KZMnY9u2zcLG0aBBGr79Zqk0Jm3Z9ptQuM37YK4oz85bsEgCD+K1OZHp1O3ZfRTjx9Pak6GAGdj/f4KItG5D0SG9CTqlN0YIYQyOCvhSvZp9ERYT7FWVcFvMqDKZUFpRBacMmlmEup59s7YbfvECF/yDg4Xpx2xyo0G9RBz/8yA8TW7OP8nS+vgFoqi4XPoiWE6nmm9WTp70Q/QfMEgqEQH+wbD6cOqYAIsXyktL4EcxK4N60SHKjxapFDALwAVKJ0CzrmjDoZsn6ZDQcehCLmXpz3ah0maTciXVmGnQSBMqz0mQQk0FRVlGTCMzNAFBQci+ewfRsbqOX5eGTlePNFWJ/m3Y2DrwnNoaua5Y8DXq/f7+bLB2wtvbjHVr24gKO6sPpGItLysVLLVmqZHsqa0URfk5uHH9ilDdMiAi9Mfbx1fuBUvvxNvT+eOmwRIy+fQ79jlV0634zcLbcNjL5Xueeb1uT4s694/fyIC31VvoWWlCWFalIaNOBIXOAoICxbFklpkbMTNvNNJPva7Yr+h1LHlHZcifm6UgTDw+fSsbz81UTvi8qeslMxsappzUf00kLyQ9BMKa1L35+G1Vhhbne8gD8A8Mwp6tv+DPw4cxetRo2fA4LclkwWtmgxvZlaJInSrCNXacO31KEgthIcHSIDZzqU7RAnOf/0MqhCI6KU33/pL9Y5Pqqx+myTk8PmyHBDyE2izffE9N9+eEEevE4Vy+kc3owAuj9sr9WrqR3aPAi2N+RnBImIjxsJLiHxAkmfPURo0QTdEkg8ecY0bnl46untPccFhl5fVxc2napElN4zENMFWIuU60EB43Nd0jwXHg+tDVB03/Wlc3guumpFiJMMl6oTI4A5fcXLFxXDt8nBs75xGrAHRGGABIbwEbnTXlKyF0Ws/CCNo5T0Vx3m6XNchDBxasapC2khUINl8TaigVKRPpeQvUuVRViaouHydtKqsSfB8/SxrPzdQwsSoqW5NJgjFCkHRFh4GNhjURTsVKCD+br+f3ag0OgZLxOqyqP4YBO5/n93JshWUqMFCJ6vH8JCjKxcXz56SnSGeyq5yVcj/5/qjICFGzVgEEqSUBW1k5ln+ldF6en/YgLHQWKiuRlXVX7M7mCfsQN0IFnU/PXCDJqemLF9SoPH995T0ZU641Ov1VDpvSPoEJ724zklHMc+gcAYMILiX6EtpkJQPf91mMFq1bodpswZWrV7F61Q8oLihA6xbNYfU0Iz8nB5+eV2WLFxqNwsdLDVrZSZbaqgGrEAwiiNXn9qzhR1yySpuv9qCHo02ezsPwWW0qtfaE3k74Wr0d6q2f16Ih9JkADP6D3k26Ydfm3+W7WnduJfaaTv7iPUpteUjKQAwZMgSrV6/Gb/v3ijL0nAUf4ip5+03KIWOQTqalj+epYOSRJx8WrDudZtoUZrOZxecYUU+B+gH9+vSVTD8DC9qMdpOUIFzPtapaMeXUy3j37U8xZmx/VFbY4Gk2IzI8FC9Oeh7pTUg1za5SFUS8/Op8mdOcK8xur131sDw+fPT3YpeSkuqjYVoToWM+cGSvVEVCY1aozyhUVfmmrb6VNXn46AFJqo4ZOU5g3/xc9kCwr422wVZpE+e2OJ8QUEXZTAeY1S3uGat/Wik2/LGHn0DDRo1RUlQsewurb6zCnrt4RgUm6YohMC5qgQQftFkMgtZtWCu0tqzici1069JVdFSYjVciYC5Zg/5BAbh47RKWfv6NfE6/QX2w4/ff0KNjVxkLwoiY8ae2BNfrwYMHJXhKT2+CwYMHC5yQQTkDf36/CWbczrgpvhUz/uxNYADJ4JHwJQbqqtfDKvsRiUJMJjPq1UsRbQ/SsZK2vMxWijat2osPyX3J29eKlSu/h8NeiW6de0lFRbGvRePsmTPyvuKSQrRu3QbJSSnSG8Fzp5I577m3j1VEX4ODQ3Hzxi0ZAybrTp87LZUcP38fHDn+h/jW3Tr1kGClXko9gZlS54OVix07t6Jtm3bo1rWnnD/tVnxcAoK5lzBoS0gC+5wtcMADZNeks+4t0CCpIHgAr6VkHwAAIABJREFUa37ahLyCKgwafB/+/cN2NExvCLsrB/2GthMTsXJ/FbYePo2sSk9Uh8Qju8INj4AguCsrYLKyP9UmOmKeJg+Y4QmXk6Q2ZOqjc2cTLQnKuykROqO3wuBa9fT2QRX7CKvJ1mgRP8tJMblq+oaUoqtAXEgg7NlZCHaXYOyAZhjROgCeLiD7YhGWzF+Ont374NCRvejWoxUaNY1Ck0bJwgBL2L20S/8fgwizYYEM7Fy7TqNx7733IDEpFieO/4WSohIR2rF4kO7QA3fu3kG5rRQelmoEB/ogLNgX9eOiYKooQ+7N6/CzmODP7J+vH5ZtP4zkxs2wZt0GzHh1Ki5duIDY+ASpRLz26iv45LM9SEmJx9Wr23DPoIHC7kPIwqy33hI4wLSpU9A4vTE2b92Ot9+aKTfqzVlvY+zokTiwf78swD37Dwq06Yc1q2WjHT7sacya9SySk+lIMfvK3oh/qlHXhSD93Sb/z/90deF/o4j9J3xGWeeUdr0xevBgpJKrvbQY/h4meLmrYLV4gHCBCvLgsxJBtp1yBypFutwkGgBOlx2T5iTI57z76l04KJEeGID69ZLRMDUZ+3/fASsDUBNw/foN+PoFSB9KTFwSAoJDcOL0KYlWuZgbNUpHXFwievXuB4t/kOrSt3iioqQUZn4/+zLYRGoirbG3ZOE0Bz2/n46KxlRr/LPGMZP5pc8AVepnpo2LkOVRUjWSH5w/dBK0FgOdARoRiuxoxpvGTQzV0JqdjzE877vePbkjskJRt8KgKxWaekRn2vWOWhe+xoqH+j8no6c4Q6wQSBBRWia9EYqhqlppY7iqkHM3Uxouy212ON1u6Q1gXwBxzmzWpXYCNz46RnQ8uN5Hjtf9D9FY/UUBnJWK35rXOmGaouHksej1W1JpZAZVDHmVSxrauHFyEIpLS2Gxekk2nJkgZrb4XU/NGGp4LvyUM/j0bSXmp4OUL+YUqma4oiLMWNi75vvWfZkljiOzVeQ+f+V9wqp4P5RHtGdDFTLv3JEMTb+hD8JeXopjB/fWOIZynQGBknHi+LLXg8EXIY+B/j64eO6sMIeFh4bA6qUy9JPmKzriNx/7UxwBbsKKwtQsVYhSmw0frdR9Df8pyP+n6OB/XqcvP3IaXt6+SEyqJ9UPnmdQaCisfn4Co+PBCgedTzrCPDj+vBY6v3SmyeCU3rixONt8HRMdZOFhxUSzMOnfwkJkQLPoCNelgNV/cwzo3JYWl8j4iBYEm6TtdtlsZR7m5NQ44QwiqEzPrLw45obwna5Y0EuuqyGh+nIqxDHn53P9atgVgxBmOXnNxDoTUpaYkKB6Mwh/KiwUtiauSTpyfD0DYR2A6OCESsFsVuRn8zVSITH6Q6SvwwhwpCk6P18cDgZIFJ2UvilqXAQGynmrCpNTAhquFzqWul+Cnym9KH5+EkjJtZSWYN/e3VIJ4T1lkMvzJ6c8BeoIY2FCiWuDUCRWGgoL8hEUqNhwfNggHxIq30GHhwJlK0duEof8sa+G4pt2imFIMv5GX+7Co9MMJ0gRTFS7uY4KZS688UFr4NmnailYaWo0DEgHEfuBZ54cL8Jqrdq0gYfVS6AV6376Cd8OWompByaIds38Tz8xJvINzJi0ELM/MpiLrMYacND26YbflrVVhWN8m/F4WHTtlkYTSZPH5cIlrc+LJk8vIS1gl08bqvncgQGtleO0vsW2OkGEE4gyzkUjR4OBkYPvl6qoJgBg4M0kEZ3zTz/5AnAoWz1q3CMSgNKZ7dOnr9jT6a7XMebcKKEO/e23XZIIYO9aj1mKemrlhEhRLOY4M1ChIjObmSlyeOjwIRSXlKLpslo41BSq/pLd7qM3kJlxC5/uUI3HHz7xFi5fuihYckJCOUcJXcm4fVvW267Dx4BiVTKat6gER44eEQKO3n36Cq15dk4O/vjzCNbt2wjcrK2Sd+47wsh+N8KVy1cl+GEjc/v27eX62V8zevSDOHjwEPr06SO6ECn1EiXpx/nH59knwHvx8R9GrwIbWWduFHtNbQPC2uiQM3D69TcFwWnTpHkNOxkrm+1adcT7iyehS8sRorrcq0dPtGjeHHt275Hsf6tWpMi/jpj4WGzctglLPzKqSEHKh+nbrReiIiJRXFiEJulNJPC4eu2awKrYA0YVbK7Pjh07SAKZTjlpXX19/FFaViI0tYQuEfLDtcekL6+J9obrlkkQ2lUfbx+hU+YRGx8rrErUh/jjyGH06dkPz0yaiEcfe1Sq7zz3yxcvw2wyS4P1PQPvQe/evbF//z78umG9VDp4nwnjunzpknwf1zmbt9u2bSdjQR+V9lkSJG43Nmxaj1t3b6J5y2Zig7g/03dlkNWsSVOxNfSMWdG5duWajC2vm99FiBPvTXgw4WcWNGvXUaGHhIifYsZeip6pJg1fhSoPC46duoEDh87C3y8aZ04dR5tWSUhrloYGLZNxxwXcsgNL1p7G0YxS2HzC4REYhdIKlyK74YeRv4K6Qyww8CFhtDOJGJzZSLqRqFWas01mCSjkncQakZGv2g0vMgp6mOBppho2YHHa4e0sgqn4DtIifTDliY5o4EN/Dsi5UYaESH+8++ZP6NyxLTw8suCouImJj98n+mL+3qHqPIyCxz93X7qd1TW0Dwwi2D1hNO627TgMg+8diJCwAFy6eB7lRWXw9vIR3l5urGQ5qHI7sfY3lZ1pltAIg/v0QEpUODIvX0BlcSE8TSbhlV+9+yiCYxPx1uz3a7LdDGpW/bASq1atRF5hAu6/vw+ef34sJj7xILp16YT9h/7AgAEDMWbMGIx7aKw4dv0H9MfDDz8ixmHZt99gx/ZtqkEuuR7mzluAV16ZgqLSEsHCmpwp+Prrd/HSS3Nw8iTvAKsR/1+oXPVt+9+qGHWDB36HDjj4XmWs5y1YimBPCyrz8xAZ4AtTVQW8vSxCI8mMs4kZPZMZ5YQYcS5Ue8Buq4CtogBmsvIEhkiT3t28fJjMFoSFBkvfSXJcFPKz76K0qFC40BkgENJRUenGKZY1kxPEQBQXlyI+LhH1UlLRqnU74TD3DQ0HKlWJTMpgqIaTTY0VdrnHXKjsh6lpptYiUgYsQ2Of6UwRnkD4Ap0GUvVxY6FBYZaTGwINIzMWbGyyUBitjNjsbNy+fUveR6aHd2YHoiDvUVnw/G6rj7Gz1wQRvJMa1qRTgXqH02OrH+dr1WP33quUmoEcXLmSiQsXbsl/3yz2wmPPVGL1NwHi8HAuMTNJMRqlBWBCWSmp7awiulPpdOHylWuy4Qx/YKQEE7y3pI9UGgOF4lR//CUbw2uPHavD0W9U3R4OYMFrN4UBi2VVLlLiWFl9YCMzy6rEqrL6cSc7W8ZHZXecsgmyNPzye7Xf8dHMi7Kps9qhGq1V5pywrClzuuDj1/+Q97OCwkwXjSapC1kl4nUxOzZtTg/AbzRQroLklUuXoE3H3tLA+9um9dLDwuZxOv90hpn5un3zBrKz7sDfx1v0MLIy2T9SiuAAfymhcs3O+LwNXhq5S86P5yD1J2bLXG7MW97pnzapzv8djb8ZHNI7qstrqV/GoFU5VDMnbUBqg4Zo0qw5EhKTERgUDLvDIfaADdvSA2EwMjGQkgx9To4kHHRjtc6ES6XC01MCEYoHcuPRDeycF9xUde8J56kOIugIaApWrRPBzD4Fofibjjmzlqy0UNxItB4MgTn+ZvBCPQs60TxXOj8aLsSAh+tNK1dLM7ehbi0N0AStGhl8Vla4GXKTF82FCxfks/Wa5Gfy9ZqtiQ65NJKz8uDhIU3O/GyuZWoa6J1Sw6NEHM8QweN10bFnVYHVA34Hr5GBCe+zFr/TfOsMFhgccV5pYT1REydbVElJTcM5Aw5CN6pFpwLiAPD+EtrEDZNVUsJcVT9VLhrUT5XfuTk5wrREm8Rssog2uV1C2mAyVWPp4wrWMPrD3lhVtEv+fjJxqDSqEsMt8L1ymzRbkviAkMa59VYAUw2aIyOIeKhrfwnuf6jcoSajIoACHgHGj3tAYCDNmjeXnrCMzAzs2bULn/dVvRvPbxstdpYVjo9W/4gZTzyKAmoiffclYDXKArWtbGrq69yVSMZkoVufe6SSd9BucL9q88K3a1PI9+XXeUIrzbqMIIJDy2KeVr/WFQkuuUzjQ5iCdKk1Nuj+h7BlnWI2evDREWLT6Rxr1h4GkAs/UsFRl47tRXWawmxbt2yTjDVfR2c0IyNTqg733Xe/YOqZ1Bg49wK2T08XZ5C0pVw/tB8XLlyURt4z584qJeRpr8O8aB6efWkqBvbthrQG9dG8OUXNbmDhJvXdQ1N6IDk5EQGB/pj91iRjYIykUpARPBlBBPCUPN+1Vzc0aNgQTrcLYRER+HD2m8b76iYNg9GhVy+poFAxmnaTWXs67Myoc84RasTroSN69OifGNC/j7Dy0bHl3kcYJzUxnvjqaW3EMLnzJNkbWYFmwElIkcC5lyu45n3+gwVqxrnJdde9c2+Mf/BBee7FV6ciJipaIEGHDx1GWlpDCcxYyaF/9uWfX9dUyJ56aiLOnTmHAf36IyQoSBqyT548JeKIDNyGDB2Kv46fwJ2sLOnzCyS0tLAQN65fk7Ho0qkr/Px9ce78uRqFblYlpOqYkyOVCK5v9p/RpjIg4vKlrkaVqwp2h00Ytn7Z/C0eGQPMf1fZ9OdefU+c+PzcfIH2hoeGiygkKZsLigqw7pdf5P42SU+XqgYJe4oKCiXQ4r2cMnkKdu/eI9S0mk7++rVr8A/0w9lLZwVGxfNklSUwIFDGj7aMlQdWNNiPQpVysmExYBDR2IoKhIWEiuAd7X2HLt2VcLSRkGeLgQGmUOMo9K0eKLQpReuZr3+Jdq1aonvHZrhy/SJ2/fEnJk2bKJ4Ml9dvp6qw/eg5nL5dAN+IJJRVWWC2BsLt4Yky8bOqAC+z6NTB6YKH0wyLS7FAsnpPSJPAmXgwcLCwelENCwVOWa+gBhkZ/5xOBFmcSAkCBndqiqFtQL1slOa4cPvqDSz+7N/o1KEvCvLKkRAbikH90pGW4gNXFenorXCU+cDKnBtd6P9w1IEz/V11mRarUdM+6Ne/N8IjKQ2eh7u37yAhJgEWDy8UFZUgNDIKxbZSfLb8fYT6xcNWko+KItIyAp+/MxkV+fn/D3vvAV5FtX4Pr3NOem8EQie00KR3pYuIgopgQ0VQRBQRQQUsF1AEBcWCeC3YQBBUEBFRkaYgHaS30EINkIT0Xr5nvXt2znA4CYle7t/vd+f4+CRM5kx5Z8/e73rLWjh3Mk4Wi9/3HcPeE2edqsc2Kt6p3EhUhVDsOVKZrOXCW1s1Kgmf//tdfPv9j1ixhvLqise/QUw9HDt+QhhrGMEmr3HHVk3hgA3rt6tmVj7XQUMG4lzyJXz8zjrjlrmVzoZ66a7MRrg3zpVbS2rKLqnZ+vK+iA/e/xJFGekoSE1BpdAgEZxz2FnUUyh1th5kgXF4ITsrDygkH4CH1Djm5F8Smkov/2CQ2DI+MRl2ox6Y5ThNGtTDmbjjIoT2r/fIRgVknwG8wyORmZSIC+fPis2o4Lx5yzZERVVFu/YdEV6hkpRqeHh4Cc++jEeywYjwmlLYpTPKSYSOMZ0wvni630ELS0mE1eB3Z8lNnzucke+4owniwIlDm0OBMIe8oIxepaQmC8Xrrl07ZfIh8wPTvbfffhsGDBiAylX189NPQncC6rHKUNuVfRHq+XLBYIcgcOvdZLUBTh9Szsjp0x8gPV0J+ejPO5Mv4akXK+D18SyFI/UuHXEKtNilwZzRnXTW4wcG4/yFRNg9vdCtx42SKahevQaOHT+O/fv2IVsoQvNRs0Z1PDScq7261m8/ypGo1MR3YzBx5AFhhaFNGdHhAkAGCkZH2MtO9hg2d4WGhMHb1xdn4y9IOYZagEKRkZEugIXvACN9/KmbvkkZyMmevRfcxmP5enlLpsPu4HPKFgFInotq6XTi2ChNAaIXXv8I8Ac+nzZZxgIVtwOCwnDPwEcFHB0/vE9qT2UiDgoSqlvW+4YEBiLuxFEknD+HpIvxKMrPlSjIvz4kIxrwwkObxGmeuehGvDBkiwAINjZmZufi34vYEF0SONfZCb2Ic8FheZQmzNeh1ng8NWSe6FdQS4W9VpWrVENYeAVxTFlHzYY7ybIZTc1c8OhA06ln9oHOD+cpLZDGZ89FkCWAhUUUjit0qrYbuig6I0F7a1ChnAiSFWjtkXzJcLDEhh8ymNERImAQsTv2Xhj78lrYk0EArvsLdA+HMCexLCotTRx13osAntBQVT9tUMvyd2YDSF3IjAFBBBd1ggS+cywP4N95LAIFnpPOPp13Zgc0EOG+wvgkPQ4qJKaZpHgO0YswGIsIUvi7MEGlp0smhfswgswP+dilZyIwUH7nvrwPTeNKu/Na5XjU1aCehIeHOCUMLhCUEAAQCNERpT4L+3tod5ZbsLGa26lazdKmhAsXxeFgdJROHkEv7UUxucBAf0SRyjWTTfIXJTgw48BXxUvCS20eEQ0dZgXpqHBF8fXzwqwbDC/7PeCFLkOw/wAz6VWlPPDEiTiJkC+9VTX7PjxiNgoeXCEOdItWLbFn716J3E+c8JqW88G4OUOkxJHzBZ3oOdkKzEAzj7La0NwmppOs1IToqN6Xjl7N5F2idsWqMxucIIN/1q8MsQJBhH+Emor0kmRWvlYVgSoDoV9F6cMwetIcMcUg4q4HHyt+TpzHee2sV+cz4v2OGclsP/D4U4/g64uzkZ0LvHHzezh67LiMCUat+S4xis/oKsHssr0/yncmH1KXETfiUYni8/k1bNAQ27ZuEyeUgS0ljGqX9enVaUrjYOni+UhMuICL588iOysdGWnJOHPqJOrWrY1L7GkpKMC8T7kvEdJBDHxwqtT/s0SFIPON6Up7oWfvnmjRujXySSJQWIC3J2sQoTvSFSdu33vukUwt6bhbt26D1avXyL1zjDMQxmOS7YhzQq1aNWC3FSI+/iwWbvveMDTwxvApMi5pi++XLJXSMFYR/D5SpYqW+fwg/+a6eDTuoByL7wcd/epVqyEirCIevl+VY/1ryisIDQ6RQN/pU6cFEDDrwuuJrlsb/V420O1eBtN6S6S/Qb36aNOqtVAls5yH4IXnIpHE8RNx6NSli4AarjUH9u+Vccq5IzAgGKdOnxRQJP1bdFhJzGC8r8w+0BYsR+M8+Msvv4ojSmBDPQcPLwfCI8Iwaeo4UDc04ZhzkA8e8YKUv589c04E1+rWqYtatWoiNCJMyt/pe/Cc7AWRMmIvb6z77XcBnRSo69Klq6hP874535HGldUO5y6ew74DeyVLwmZv0imzbJnPiCJ4+bn52Lx5C5o3bSZAjf20nIeCg4Kk70XpNvmgww0MeNE9F1oE+Qgml38wa6nkm3ONX5f9uB61a9YSbYcZb72Hete1QaXq1XDTLS2R75AqcpwtBDYcvISFv25GXIY30uwhyLQHocg7QLL2Do8iFOYrHSG7hz9g81RizXZF9iFwgppXFKtDIRii8yzMhyd7KLIzYS/IRb3oWujWoiJ6xED0HzyKANLXLFu0Gz8sWY6Ro5/D0mVLUCkqGI1iquLG6+urHghWAtJnYykriUGoR+DmYwNOGbu7FkdyFtqKWrUfRWCQv6SMqSDY5YbOqF6lJlLTMuHl749F3y0U3YjCwnzkFuUi/XwS4HUaTWregEBfX7mIFnWqolZUBE7EJyAnLweHT1/AgZOqhCUixB8NalbCknW8jFRUrZQjDVFksCCjRbUqVZGblYOMXCo7F0qdIB1Ncm3f1rMLmtSNxq9rNuL3bX9KdIuTS83oGkjOSEdiRipOHyQlGqMTdCqpFlvFABSfmMzRx/idLzkNxX3uM2ZUFrmqlKL6PMxl0a0xrxSmuxxEzP98EVIvxMORm4NQf28U5ZMphHXvuQIiSLnq4eGN/OxCOGye8LB5Ijc7F55+uUhJz0CRhw/yHZ5IzcqVzASdGCqJ168TjfNnTmPMVN2NB7w4fAoaXdcCLVu1QOzhfWjSpBGqVKmGzz6fg4TEZFSrXgsDH2PNufrkJEeKIxkYUYj87EBxHqRkJTdXnF06keII+PuL88EXS8onCpRjTgeCjgWdn/qNq+HPLYckisqXT6KqubniPKmFXdV+8wWnE02KOzq8u3fvxjeLHjXZlgCBi5mrk+lkFnJtrHZ+WefvbxUQceQYcHCrDs8pYR9+3pmShILcXIyeqPafNv4oCihFKfSaSoU3Ny8XYRG0TwFCwysoCl1vH3S4vpOUN505e04a5kg1eezoEfywZIk4Nq/OqF58ntfHnpRSpNc+UmVY89/Lx30jFMB4Y+x+qcPl4uPn6y9RVkZBmYkguEtNz0RKmkrTciIMDw+Td4A2FzXnHNJnqkY2XXai1LELZOIlSwm58VmuxqyDYiFiGpTOfK7Q78YePSYNgi1bt5KI8r79+6VBrXr1aNSPaYrq0THIy8+THhIfL09kpqeJQjX7P2pUq4otm/7A/r27EH/6JIryWDNaiCmft8PIfr/IPby1ULEnvfTIdnEC2OuTnZcvGc2PF6u+iScf3CJMS298pPsoCBJ0SZoGjso7GnL/GBTm50tEs3Wr1qK+ztQuRSWY+axbLwZVq9UQx7diRWqT5BYzEOmMGR1ejlE22hJIcFzyo/UR6EQz42SzUyOC+FoFPrhwcoHkR/oc8vPFueHz0dkH/o3zG/clEE2+lCwLE5updZ8A3wkCFd2ALT02gYGoaqTUCehF5bmwULE6GdSoutmafQu8ZiW8Z5AaeDEIkSX9M8KjXrlyMb+/3GelSoqZKSNDQAPPzXp97i+lTkYtsLm3gmUIzJhJn4ahcq37SQgG2PDMQIO+D/6NcwQdKrGRwyH3QNDD8j+zsJ0uO5DMiLGf2N8ot2JJFDNKnDfiz8fLvTF5T9Cg+964XrDckHXABIaM1HIuosNKMB4cQLGoHCFwCAsPQUx9apkU4tSpOGRmpEmZ72s7jdp3FXfAxDOPCYhgeZSPvyfebK16F948+4xQG3/11QJEREaiQcNGAiAYVX+/2XxVNmRUWk5bOElKUFatXiUO6wcffqF6Heisa0XqqsDgKjfCL8Afs84vcYIIHkMPeX5HgwIRljMQgKMmWrdrJLb6I3GHcx89PdI/00sQp1F9PDNnBX/X+xAzFIMInb1IR/2mXWTsxh06jX733SbBoB93rkSbKk0lIETHi8+RY2jNCsXeNOLpoTgR/DH6Vp8lWWeW5SrygHBh2WIjb3BQCOZtno/JRoP4lgG3yXjlO8T3rH79GDRp0gS//PSLaDTc0a8fxo0ag5mffIw1a9dKRPyGG66X57hv725kZaTip7NKRO6BRn1QqWIFKTHKysvDJ7O0WIZBieu4HkOH9Ef79h0w5E3FYtgmuCEqV6uGsAoRUsmwcDZLgGgUjbhUBuPOByZJEIZZY2YdKCzHUl2OSZ6vY8frpRyI692xY0cQEkxQoUpelx9ajcduHCyZYPaEcd8Tx+Pwyp4pauAZPBHzcubJnEKAAo9cvB+kek967uiKfn37S0nQhOcmyLa2nduhZfMWaNWyJerVrSdOMCPr/NSsXQvd7jLm0zMqm9TtlnsERDSKaSDvpb+vv0Tft27bJnO8XwAFOysKhWrLli3QvGkTrFr5q4xl9kHwveM7yndSaJt9fGSO4fMnEGEGjvsyk1KQX4gTJ07Ju79+w3pZ87Nzs/DxL58iwA9IzwT6tu4t6y3nI5Z9JlxIlKxAxw4dZV4+deYkdu3ZhQvx50UBm6yLtWrUEtHIS0mXhO45PTVd+mWbN20uVLfsr2EQjmrVP6/8WZSrWW7JoBDH2OGDhyQwyJ6SoIAgrFu3Dp1uuAEVIyvKs6XIKkubGLBhGTJ7pNp1aEluJnHk88leaWQkVBG6DTmp+fD2I8gFcthH4ENF+jx8t2gZOnbsgZ17jiMu7iTOnz+OyVOexNkLGfCL8Ee2l7RpY8tJYOuRZGyPPYP4lCxk5xeJf+HpYYe3fyBSclk95WEoUdM/Uf8TPHiiAEXZGfAuyoc9JwMVA/3QvlljNG8YimoVgSj2cuQBFTyBH77fgQ2/bcITwx7HvLmLUaduTURHV0J07RBUq+wnJE70QT08FSgqcORKibZNJocrgYQbEKEdLZYoLUTVaslo06YVTsSdEGESorhHHnoE/gEh+H3jOmzbthlt2rbBoWOFOHb8DFCwDCj8Er72F9G201DkpmzB0dhYPNqrnUwOvJpPVmxB9Ro1hZ6LTTPiHFWrLoPDx1dpFyRc8gIKz+Hc2XPo2a0HVv3+u/A616tXV6K+ZO0gNV+lkADkwRP16tdHRHiEMA2RRWflqlXIpGhYMgWCfkTTpswNF2HXrgMAyG6UhC5dOoqjfOyYEkOLjq4mg0Xtw9IngoVnpFeDkZa1azlB8oVUEYArP64ZictBxLdzv0PimVPwc5D/Nw92m6q5zy1QUWiHhxc87ApEePI/mxcK8vJR5JUmCtYEEYWePkjPyUcuaWCpapiTjbrRNYVlKDtLNeb6+gXiYlIK4PAS1J+YcBY52RmoVy8GD450plCd7Edcbcw9BrovgZSJcehz6y1SEyyOBWuyfXyc/1MHgrXLGRkCDMju4uHtjWxDGCu0jhNwndp1XIENYW0gUMkRELF16xaZfJU4VxamvEZFZX60NKk5tHa5GrhzZdQFwfqpqGcxc8Y2hIYG4sKFsxg9VoNFFe15f1oyEhMuShM4ObLpnNAx5f3QsWCmi5Mr7yc4JAxZ2bnw8PZFRnYeiuwONG7SFGHSCBskwj2BjM7n5ghDEV86sr7s2LoVU2eq8qq57+QhKqqS2JEZGJ570ntNMHU0hbLYoBsk3ON0XhkZ8vcLQEpaOpKSU2XCYlSIkzEnaDpMjLpKaUxqipQaSVNpZobYkWOdjjOdrvCQMPh4ecu7x0wEQQSdYochpMYsR4WkQerJAAAgAElEQVTIivD09pYaeUaqCSDo8FG8LS01B/XrN0IYWSvsDlzXtJmkztkvQfCam5WGo4cPSjnBiaOxSE9OEuriwnxVC5+ZnY3pX6pemXEPrZZULCMbnt4+8PDyRqXKlQVAk8Fp7979SCRnuYdDRKhWbVLOW+t2A8SmmzcqQD9t6kcICggEU9Z8EVjGR3pGAohKUVXQomVrBAWFwNfXBwkXz8u4kn4eKpKyrIJOL3sjOJa9vSXVTQebjjkde27nOKCdCgqV7gbnKVUyphqjNb0rxy73Z0SO2zXA4HVKr4/DIYsjy6aUgFZ8saI0bcz3gYCGPwnSeSzRbWDfhrFgExBIYzJBub9/MdMTz6czhBp08BpF9Znij15e4sxrTQpmCRix5N+1+B4DBmSP4fsruhaZVP09L/dCxy+mQX0BqXyW/F/E+oweEwIiRv0IRHhd3J+lHWwq5fn50b0acl8UxDMAD//G6yBDlAYnwtZEETojW0Fni70cNpaEGf1LXMZoQzoxbKZkSQ3fYZY7EagTtPEn343IiEh42Fg65YNsRubsQFSlSBQW5Ul0mOVQ79oN8TJOLRqzjgImPfO4ZIknabW2b4EZw57FDZ06YcGChTh85AgiKkTKu8P3k2Di474LZCp9bOogiQjzvlibP/fVRc4EOEHEO8bcRvrt80ajgreReeMSbPQlqvlNR2u5npj6g4KNTFwI0CyKvSxqfG4pMCimzbwUNLZejlxBBP/G0+i2sxQiFuMfzGBk6Eh8VbS+oY2MgVUH1TW/POwFYdHifX76/odAsEIq7Vu0wPjnXsSOP3dIT173+dUxYu8s+dvor0YpgF1QhHd+fFe2EUjsfuBuee6LvlSsQQ8Nf0TKYVjv/+GHH8q88fOSpSKe92rODByOjZWMcYMG9ZF8KQFHYg/C28uOObsW4qVbnpS1deeunahZu45UMFSqWAmfzTHQmwHKpk4eK6QK/140H6+OHo91GzYgKDQEIeFh+OjNscZiokGEKq98ZOTjqFmzlrA5UViOawRZJEkDy/HLUlQy9v3888+IjIxA3z43SxaamTT6G4zKU1SPWQgK7B09ckyyhBSOe9pzjDqn4fdPWTwVW3asl7G+qvXv6Lv/ZvTtdTtWrPkZX3/+hOx6x73vim4Rgw8tmrcQoMbjM/t1KTUZ8ZcuwO7pwIVz8ahcqTKOxR5Fy2bNkZuVLZnqPrf2lXmO7/3FxARs3LwFAUFB8PT2QsOGDeDt6YHdu3ZKtkT3b7HkivMkFb75Xm7atEnuj6Vq3MaMCUua+A6wBJ5z0PmL56UiYs++3cjMzkDTJs1x7vw5vP76dLmPO/v3QW52DurVqScMoC2atRBmofUb1gkNPteD7l27C1jge52UmCTBGWaVNqzfIH1rXh5eMg9RN6J9uw7wD/SXJu4z585g04aNkkESpe3de1CzRk0J1rGX5PChWGGgInjlcVjOSB+FwROOVQbu2rRuLesfRXop9szXlHUkdOI9qCRRyEWPcs4Ka+QViMg03TAwqTn/8x9w6tRFhIRVwI0334KF3y5G46bXoVXbeqhYWTG1EkwkZAKnkgpx+NwlxJ5JRNzFNCRl5iMjj+e0o4h6D4ZQsY+HHb4egK+jENUrhKBlg7qoX8ULFfyAitRrM+ICfOWXL9mCvfsOIbxSNRw6fAy2Igc8ivLR58br0a1zfYUP2FMhZbEKLxTYgaz8FPiwvBtkwruy6saFnYmPkhfIl305HnqoD2bOHCcpZS6yFH55+OGHpbN96MPD8cHH74va4ratWzBv/nw8+NAgFIasA3LWApkLUJS3E2+9OR3Tp07B8N7tRfiHC8TXGw7gufEvoG2HjujXp7fSdPjXRDz9zHNYv44pYRvy8j0xZ8532LxhMYqKbOjXvz/GP/+8RPIqV6mC3bt3YcCd/cQBoEPzwcezRa16965dEiliKu6m3jdhwzpy3gGrV3+B1q0boWnTvgZoYDroMCZOfB+TJjGdacOECaPQuXMLdOtGkEAQwc80fPHFa3jwwX6oXbsbjh3jY37b+Jvrj5JAhJpYF3z2Ay6ejkOonzdyM1JEkI9NeyxJYUSYpUyqhIlOrSe87F7Izc2Hjx9zMByN3si3eyAjJw8ZdGg9FfVidkY6goMCkZWRKWl4gpGAwBDkF9kwcoKziVc9W85OdGo1J6H+yVlVAwmdU8/HgrkO6UsRwZ+6zgzAN/N/lkgKJxJO/GRI4BiJqFSJAhNIM1hiuKjl5JLm1SYTISMWygGzKxGfUyeF4q3PbeY+Br1ouq6CtKI5C8F/68JhTQfLbWq1fO2VNQgODsTwkVr1Wh9PPY9Jzy2XkhyWNNBBJQkym/hZiy7KxuI0EqDGID+/UBiuOImwH4WZIdHVcDjEBsxE1KlTW0qhqJ1wfXdtV+d1/bIwRHpAHnjSG688fUCcqRferI/3J8XLBE4ngCA9JChEJkqyZ5w4eUrKmeissPyLzjDLXVjaxJpwRlcvJlxExYqRMjlKJDYrS8YFwQRryjt1vF7SxOxh4jaqT9NxJJVqaFi4cGPHNGwgJRonTsahVevWMnlv2bIVqWkZqBBZBUFBrNetIA4EwVLNmtHI4CLk5Y0j+3ch/pQqp4s9uB/Pv6nLjICpIw9I3eYLM1vj0du+E8eYdeS0Y3hEJELIfZ6eIY3QFaOi8MWcL5GekSmNmCyByMrNwe4De+Hw8pB33dPhIaVivXv1Eo0DOrAURdq2bbuAMLuDzcTVcMMNnYRBitfL5lzWypPRg4sgnXzRXSgsFHtUqhQlCyTvjzaks8tFUPU+eAl4JM2yrtHm+NU869yPv2sFa00aoClZRV8iLU3OQ5DBaKWmw+RxdI8Q3y/+ncfTzdoCtFnX7+sv967PIbO01mzgPwyAoZWhBQAVFEgklMwqwtyUkyPvG4ECxzWBFLMcdPS58HNe5bMhOwzHBkEHP2fPnVH0rtKLECmOCkuoCLh4HGYK2ETNLCKPzRKt33/7DY2bNFHidTYbqhrZEA28CByETYmMNT4+IkLF+1YlG0q3hR/J6lCJNyVVmj1Ze89IZ2SFCBn/GnBUrhwlTiyjpATaXA84r3C+ofCcl91hOAhFEhHOy2VJX6qUN5Gnf0bBAjzjcS/egKE+zRiKMQWNHj4QM2YbWev6PsWq1JPjnsaePXul/CMhKUkBCbLgxcdL3xEdQjqGvNeJ/3odjz/xAC6eP49vbl8BTDTWjbiDSsOHr8vmE0AN473hFLddZwI4V2lhSM7PJnIPXdtfE2jqW1+cWYLNnYmkNDdN8fxdZyHMDE/ECTrDkcL5SgcQnX2R8DfmVwIJh5qj217fTBxFXRLI0jI+u+WLmckPwP2PDBCHvVvnnli+YhnqT1cKVRpEjFnwtLyXfP7jjj8vf3vC8bgwMa5duxbfzPlaqo97ePYUpjr2qcyoqEqX9O1PL3wLmzdvFkfVy8tDypkSE84jLy8bi3xUedTAgptlTJLpkOWTdPBYescxwXmRtfcxDRrIuPl8mQKSXVq0Qd369XDsxAmkZWRIL9O+jUbzvQHg+t1/LwL8/NG0aXMBAiwh6tOnL270pOKg+vR//06Zm5kBa9igvmSONWEBnXtGvAlySaTBsUJnm448y3RiDx/Bxg2KMpZlQQ+3MOrN1gIBnsA7gR8hIemCOO7fzeNgUs9o1HNjxR5cszgWCaqTU1PQ9cbuuJBwURSh9+zaLUGlJo0bS1kU3+GwkDCZD5mJYKky6Z0TL13CqdOn0bVrF5yPPyfrNUuBOBdxvfv6m4XyvDh/cZzzXeMcwLWc8yaBPSP+AX4B8HR4CWWsj58PbPQDMlJx8swp7Nz1J2rXrCNzwa59fwoxQnBgEPrdfgfW/b4OYSGh8v6cOnNKaMX5vlHXIiK8gpQa8XzJScni8FOwlarTbITm8+jSuYtoXbAUOfZoLLx8vOHr7SPaEmyEZ+kxGRHZ10c/huCBgTY+A94T3yUGPP0l++opgYw2rdtLII6RCIID8iSxtIi+N0GEg3pC2YCNegq5gN1X9V0TU2RlFkqm4uCBOOzYfRiFNh+kpCpAExkRjGNH9qDzDS3QolVjVIjyBsOAJASjE8/fGY5JygHyuE2hF5AwjomPAIdUIQtg4MeRC4QaAGLPtsM4tHcXvDy8ceFiOoY/eR+mz1yCoNBwVIgIR/WoCLRuGglks47a0KmgujXbZJlJyaSmEou2CgwQoZuqioc6PVM2VjMEo2cTzjZ3IDraE0ePLsfw4Y9j0aJFCAoKlNrZ6dOnY/bHs/HAAw9iztwvMOThhzH5lVfkYVN8Ktf7AcCzNgJzJkvpxIw338A7b07D0F4tZcHhovz1+oPFIOLO224VUPLsuPGyrUJYkBgoIVmFhKpUSkbt2nXx2/o/8OILz2Pp0qWiOPnxx7NFKv6VSZPEcZv9yWfSPNf/zn7i3C1c+LWAk86dVHkMQUTXrm2xZs0mAyRw7TWDCGDChKddQASjngeQlrZDygaeeupVvPsuG+PI6sAejpI+rgxNagaf+vKnqBwWhOyUBDjysxEW6I3M1EsixMNFnw5bWlaOpKwKiuxSMkPaysLMVKGw5UTIBn4uUlTjlYFvUDvqumqmV9kEykWWZSOUmn/6Vd1UrKlENEjgdTkdPoKIxV8uQb/7tUPPCIwZXPAuYjDno6+FVYcvb63o2rKQMk1Yp3Zd+FE4jDoLuaq8hv3a5Dj2C1JKzqdPxEkJDoHpwYMHsP/APplgGzSIwbhxWjvB3PzuCiTMXYMaUJjz9OqZvPzSCgE+dDRW/T4evXoFY+3aU9i5k8KIGixxFVXn+nTWWomuHjywX5xzzUXdqkVLYevhRPvnrp0ycSsV7jy88pbKmAwd+JUIzjHSGRERjtEvMlp4ZZ3/y8/ug6+PD559RRO5q2t9dfQBiZ4y9cs6TzaUMZpFMTs2uPE94pimrsbAUffig8kfoXKVKImU8B6FcYgNt+xtyMtHWhqnHPZ0OPDUxGj8+pUDe/fskomd5TnJBt0oy7Q4rsKlhjZUSjvr1quLS8nJkuZlZO3osRPIys3DHf3ulIgjI+SsvxW2n/AwRFWLRmRUNeSmJaFGI0VHqD+j7l4vcwIBAylWGY1ipoDibSxR4eKekHgJnbt1Q8NGTeDh6Y1z8edx6MhRAW6s62Uz3nffLcLmLRtlUW7fth0axMTIudkgR7ExH2+C7VwEBgSJEBPrpwm02A9AB4dljocOHRZRJ9qLXOxaR4NOfo0aNSXiyXeGCwptwf91r09GdrawZfBDx5bOMD90XKVRnCxKxt+14Bz/LixMjO5dvKh6SPLzxREmoODxOaeYHWadjeOCzmvRjpanneQLnoqSVuu1UFuBgnWkXRUGqRylHE0yAGNeoENJpyk9nVmQbFkIeU179+wRZ5OAQDMn8Vicw6UBm/oSBoMTmVnYj0AnkWNQyq8MQEGmFKk/NlhneM9UBee4oU3owLHkrTLHnVHuxbGaxGyBQ81fLIcSnvigQBnPSsQyS8Yqnx2jj/5+pH0Nxd69eyXLwWwKM9a8F82mQn0J2jn2yGHFKW+IfdWqWQPhwUGic8R7IDZSz4p1z4YIXpbSIHqzaC6eyBkgf2OdNW1AkcfPFhjRa4IIvtr3A49vGCj9S9F16ghXPkufKkRUKKbWJCjiWPL19cb773+B3rd2kP6yZUF/AAuNAAN1H/RURBDhbczFORpAMFthokWqYqi+8es6Icupz/i9oXcdAf+06+74A5djAv1SnskGDIYepLiKdXInjm21/fqew7B+haJSFe/d8B963tIZK5Y66/vV3zmXqizJoGH3oFPHroiIDMe5+HOSZWQ/3qChqsF50VefGDogh6SJmM/921RDL4MxFwMn3R7WR5xFZhxn3qrKkW58o4u82yxTIejnWGTGdcKaKcXfGxI1QDJnpPRl0+2lSynSH8UINR14BohOnjopzqGoKjeMwehVqv9hcNQA8S/enqw0lpz2Vw9q8BOjJbIeXbO2RMuTL6XIPMuyK7qULAcqKCrAxo1/oH3H9vhzxw7pQZBeoapV8eEyRbWKo65CqsCEV6ZJORJ1FdauWSv6BXyWy1Yux5qFa5QeCQuqez4oGVbOxyuW0BdRIOLVGdNEtI0lnpzTuCbz/WnUuAliY4/g8KHD6HXTTTh18pQwETLwRfbEMaNHY/HixUIPS9YszvFJycnicNPWIr7o5S1rNsEh5+VtO7Zix47t0nxN4MK5mVlWBuTYnMzMJrdT/drfx1/WtN/Wr0PN6Jo4cSoO4ZER+GLuF2KrmHoxaN+mPWKPH0JggD+CAwNxNPaIsEcxqHfocKwAFp6f/k7LFs0NpqUL+O2332Re//WXObix5yBRnyYrGvXGCFyYbeW9CANferoASL6bnOfI1MXfoypVVvMqewg9PeX+SbBC1ieux1xXGTi5vlO3YopT3WBtDBIJ3JNl0cnUZBKfNjazwZwAYMXKjSgo9EBKSjYcdm/07t0GM2Z8if79++HVqa9i4ssT4fD2ROyJU6gWXQ1k6q9cVYm8kWqVpymgz29X5Jr8eSS2AJUrOnDmZCY2/7EePbp2Qv06Ppjy6od49JHB8Pb0wvvv/RuPPDIUS35YigaNGqBtW2aZgAKWXgnO1zegyphki/xUHQ+s1XD3MYEI09uLbnjoodtE6dE/IEhqhlkbOvC++6Qudf269bJAU3qc8uwEGWPGjMHQoUNF9j0nYCKQtgBFOTvx9lszMGP6axjWu6WUHPCFW7j+EJ4b/zzatmcm4ha5LoKIZ8c9j8iwIEGDSoxPpZaeHj0Gz44dj4Yx9dC2TRts2bYDt99+u2QmOrZX6oezP/lU6sr7D+inNCOmvyEcwp07E0QUYfXqOYiOrozw8FD06TNCSpOuDiKm4Y47emDOnGl44YV3MGhQP7RseZsRzR/i1qBqoyuI4DY103/16XIknj4Of0chArwofJgGH29GRQuQkpaBVNZwFhQhIy8fk/9NpW31WfD2WXE66IAwfcgXhA4LIxdS0pCZCQ+HegG4Xfjw6cRkZ2L82xoUEJip5jA1OZqa5xCC6RO2C9B7Z7YW4tFpbGeBbsqFcCxd+gMemPA4Jg95HnXr1kfrtm1lwrPbPMRJpd4Da9T9g1U5Axym7EFxmh7YseMIWrTgDmZROX1t+s51KtlsbtrSLJSmVp0vP4sTWzAywqgJbTBmXEPjiyF48cXauL7dTqGsGzLsRmPh04BFNYH+uCgY+/bukcZnOnysk2zcoCEcfn6weVP7ARg7/GOEhoZg3JTWxRf1wlM/irMVGhaMV2Y4heRcB8mbk45hzASlVv36+MMI8A/AEy8qQDr5qf3ShxEeGi4ghtFnlh8lJiVhyHidUVJNcl/M+FwWX0a+FYhgFMGOnJw8ZGZmG1H4EAx9luVktC+/9y0WzoIADU70HDup6WkS6WVTMidjRpgZ9aEDRM2LEydPYsC99+JE3ElpgA8PC5PFh6wVqcmXsHPHDrRo0wHVomMQu383OvZUpRSj798qU46ffwBe+ZCOGfDac79KloFzCmnpevbqjfyCIhFSLLI5YPcgfaifRP45jshYxn6cXTu3Y9asmeIYMDoXGhKChjENxGFlY21yUpJE1CSL4OUt0WCm6Rs1aigZvkySE+TmiXAUsxEsFdM12lzoGF2T2tggggh/ceAFhDOCxHcoV7EJSdOxScGdCw7/1zXcdJw1KOCipEWX+B4qQcNsibpxXOpMBY/HhVEJaBYWl0nxOvguy/HzlNq1NDYb+2nhNw1opGmc+5Bu1Wh05LbUNDYIk1ZV6VDQi2apkmS+eCxDuZaAhefftHmzAA9eLzNOzKKwXE4yGB4ekuVillH1mjD6XijXSaeBf2cWi4uz9N3YbCJK6u+tBOFoE4IuAiI6W2KXwkJMOaaECT65aYYs9KQO9xXqVlLK+sDHyw9hYRHFWRzeI+dA/p3ZT19/P9SKjpZoI49JR5GAgpFqXy9P1KhaBX4+zOTQIaBqOxvlWdKVJs6P2NXDA1nZmSAxAT/czn2SklOQkZ2D76uudWo33A8EP6TmrNETpkotd+zhWKEk53E4NzOKyXezatXK8A/0xpGjhyXyvDzEyCos1BwtAFhqq5cMxkyKQYQps+0f4gQOnLY1+ODvRoVTvfxaiomR9I6enth7xiiZitOzkGmNJ5CQ7ANDmJVExVZ9KEyh52uuG/oadK1TOgY8MFIcxo1r2Ayu/n7zHX2LQS/XgXZt2ksvCSnFLyYkCRELn4tkp+w2cV6ZLaIuCZvgn1up5b+Ny/AB7gvsj+saN8GBfftlHC4athz/Wv+szM2c35mZpZO7f/8+zNqvWK8EgBgmfm7oY0J1+vFHn0q/F89N8M5gDBXQNyXuwfThEwUEJyYloEmTxti0aaOMo3kfvGRciAJUXW59CZEVKiKyQiWpFki5lAoPG/VWHJI1XbN2jZQORVWOQsWoSDwfb3xfLSsYWPNuKYl5d5FB6yogwqidM8DZSy89JyXZnTt1FeBz9MhRaXqOT07AzH+9I3007SoAjVcMwux3FYGK7tTv0fctKbFiNH7KHpW1udd/gPhPeTnUjFC9CiQ28PPxlfdHxFTT06V3YeXKlahfr5707vTu3VvG0FdffSX2JUDmeOK7lnAxQYKUe/ftkTmFz45+2qnTp4Q1jfMWj8uxzzn05ptuhp+nD87Hn8f5ixelRMbTxxsVK1fCodhD+HnFz8jKyZJehmaNm+HQkX1SOn321CnRzqBtMzOykZycgsiKFSSzw2x+s2ZNxa/75JPZ+PUX1c/Uues9klUeOPB+3HpLH7lultNFVqyEbdt3SPZJs0aeOXVaxhDnStpC5lsKnRrzLudp9lbRp+IazaBXhxsMEK9fp/L8NPnfaWl5cNg9sePPA6hZoy7Wr9+CCpGV0aZtTTw0+EWMHPUU5s2fJ4HC9Ix0dOjYThikzp45i3vvuQOLF/+A+HNnJPgybFh/rF69G6dPn5XGbmabGQTq0qUTGjQIxKtTPsaDgwYiPSUFp+PicIYK8DWq4qZeHaRyiUEVh0oUGsBBt4ybqWtLv1EDROiddKq0OyZMGImJE4fBZmuKmJgCpKWlCCrkYsfBxLRySGiINDpf3/F6jHxqpEy6Q4YMljQhmWBYz/rO22/hzWlTMfKOjvJCECB8uWaPAhHtOuCOvrcIwiGIeGbseKOcSQGIO267Vc43YeLLUuN8z90D0LZ1K8QeOyG0anPmzkXDBjFSF/nJZ59LT8Wib7+RSFWvXjejW4/u2LpZTfYEEfz89tt2DB7cR7QjnCBClSdNmPAUOnduaWQqWPazUkqZ+Jk0aRaOHl1lKmnSijzuDGwua9K/q2j55x8sh1dhDjIS4xHkDXjZyDecJ9kUlnWksCY5rwDjZ/Il4UcBgOWfnjbYEjKkTIG2VU1NvrJg0V46MqodEukxyMnGmGkKqDmjKgQSnByZszeXAXEfvTqRAUeHuzRLTiWmhopv+Kspn0ijU0SFivKSkRmBkWb/YOXw2uxqAk5NIaNTmvE9jjEdhdELE6/BuUhdblEziNDjU9cFq+LeD967ZKQgHeh/j+Kk/nz2AQETfftxhuZ+EejRIxQLvgyFDQUIr0Qxev3RC6jKxn0ya6tMtoyocqz37N5DGqzYx3D8+DHJpNABYZPmk+OVevjTj26Ejw/1HPIx7b227gYFJj6zGxPfuM7t37jxtTGHBQgzckWAwKivMH1cuiQOFFOzVK6WyjYPu5SZiAp0epoAA2E9ysnFC9PVmPngtXQ8Nk5naW7HWy/MMqhzCyXyzveE/QpkAWndpq00xrEfgY4+o8WBAYGIadgQ6VnZovXBkh9mJEl9x1SzNNyzlIMsHfBAwxZt8e33l3Bh/1tIT03FTKOZWo/hp4csRNt27VGzVjT27tsvoOfWvn2Rlp4pWQjW4bJXgkCCPUKss2d5Y2LSBWzYsF6iZFLjHxuLpk2uk1IHNr0lXLiAFs2byztAB5d843RYCAAZac9heY7DQxxLOt+8d9LpcvEgmIquVVsAlYoc+4qzzcWEx2NkPCMnSxxfFcnWrBik7yYFsLPRjAun1jrQDEO6GZuTOx133TfBfxf3QQQEqB4IH59iGlmh4zXARUGuEjkkgJCImdGTwSis7h8Q7Q2jFEv6Cwz9CPZJ5ebnCLOGlDux9Irg1KBT5X3JcR0OcXJZIkDNFH403zrnJr248pr5mf7Wu5j44njJ0PA6aEvec4OGDSXqR30SXoeDJX8FpBqmOKkqiSJIvXDxgow3MpC8Ha+is1OajZV1hYEMHov7c57PySLbFeTffD5kI+K18lr8A/wlE8qMV83oWhKd5vzIbASbcdOSkxHo5ytU2vJdX1WqxucgPUMkSjeySjm5VKNXvUWMvvJ81IRJTEnB4rhV6r2lH2HECILvT8a0f38qztu2rVuFcpLRXzpWisL0Iho2jBGdnz93bscn2Uuc/vksA0R0j1F9u4cMh987xgVEGHOwVrNmXMfcamf6vXFSfRmvWk+DNtxxfDcQZ6ZqNavV6eoDnkOvAzpwxJvVawHnT/W9lh27CJDnfMT5aeEXyoF7fPRTAt4Xz/8RvW7virvvulvKWAMCghB3kjoD3mIP3WDMjC2fEx1YPpNB80xBOS495qneuLSX7xwn7wmDGZz7OCY5F/NdmbFQNR7LsmZMeff37oMvP/sBjwy/T+ZFgl6+/x6eDsmCL4/9DWMHjEBU5cr46efl4mQTkLRq0woTRhu9CUZfXoeeT6Fhg0YID2ONvx8OHTiMihEVpbSGc3ViUqI0MaekpiDuVBzeKTL8A2IyNnpfR0XtIszdoRWoWbJmLAVSLUL7qpv++psFQsdOJrwneykabzbv8tNnWwzOfXSX3P/H77xajJhuu/cjARDMYI/7QzVc35TTXRiK6teNEQYx2o69YJUiK8r4pkPNUi4RdNu3T/w3Uqg+++yzkrWYN1nebdMAACAASURBVG8eKkVVwpAhD+PLefMkyHTXgLvElhcTSOeaJEERvot833gcjgkekxkK9pF2vv4G5GRm4+L5i/Dx80VeYQE8vT2RlpmOXrMMYhdj6LPR+r72g8Wfu2QwzA28dyB8fPywZs1aafImKP/zzx2IO3lC+ilJJML3lOVHrMJgn03Xrt3QvHlLmTvYP1spqrIEsEn9zPdbygxTVWk1SUw4LiXzG2CIfJJ+PiND1jkvT2/JgjLr3aaDFnc1nlt5frARu5D06+y+VLF9ti56eQHr1h1Ch471seLXvUIfTyXvuvXqo0bNGvh15Qo88cTjhs7MYrRu3Qo9enSVHpvQ0GB0uqEJZs78EgPvux9nz57H/HlfScXV/fffhybXReLM2Ux8+OH7qB1dCw8/eCcog8X2SGmYpsC1J7WSsqSnUiUa/hKIMCtWa2fqJieIsDdDVKVEZGdlqEWTdcJGRG7Iw0Mk+/Dcs8+hVetWGDZsmCzKXNjEuUlNlUwEQcQz93QXRgY2HM1dtRNj2RPRvgNYzsTLfm7seIwZOx79+t4iN8PFct3vv8siNXbc87hzwN3ofENH3DOgP+bOX4guXbvKwCaLEx2JTz/7QiaD7xYvkp6J/v0H4N777sXi775DbnZNKWfip1u3B7B9+/dYunQNJk583OiJcAci1AhhKdMbb8zBb79txeefv4wZM+aYSpoY5XWXdTCPLv6ddlUz27OjZqJLu5Y4feQAgr3t8PO0oSCPjCOFIoqTkkEQkY/n3m5iOkgdfPXWPrEJX1rd2MmXmQsGJ3QuzppmkZMq/y3lAukpuJSaCIenahLmRPH8dL4MvB69cJiBhFMdW12AXkicPQtHD8Tj2LHj8ixZ185GLuolMBpOfmtGkVm2xvHCBT4vPxtBweayJH0O83kJLJiWNYEGf9XLcPfNt0iU7+vF3fDW9Cw8/azWR9Df5+Srj6km4h+XJokTc2MvZ2lURIQf7r+/GmbPJrVnAe7pN1OcjuGPDZNypMCIQ1j14yWsXr1KGpcpaBVdK1pKMUY+z8wFm7FXycRFle2AQKpWc9EuQtIlir0Br71LbkZ+lL1enzhbnNZzZ87KJD72ZW3Hy8udpo87KuBh9FRV0vD607HFCtOMmideoiI13ysP5EtjVZFETenwsNeBzsO418g64+5DEKiii99+8L0sAmSfqFO3nvChx508JTW5bBBnHTDLnah7wefX5LqmSLh0SZypDh3ayz0cPHAAmVTzzsoUPQ06pQkXL4g2Q+NWHXAs9jAWz/0Eb3yu+ooG3zlRtBs4MbNOtWWrVjIumKauXaeulGuxp4YlT5zYCSI4dzC6vWLFL7hwMV6YWHr27Ck9EDu2qTQ6z0uw0LhhI+HbpwPKa+ZzowATs6Uc82fjz8k9MetAB4gTDLMOdPZU1CxfBK54DRwzuidCGoKpvF6QL/Mej80P3zO+g1o3QgMJYTKjdoIRbNHlR/we31ERhfNSpVdcuHhuXZJY3LRsRMrNAQFSjhIhEhjwo+lVdQmjZDYMJihG1ng9tB+dNDYywlaIylGK2pVOBMuaOEfTiaejqUXgCJQZkOCg4jHk/vPyJCrP6B+dBAYmeC9z5qvm15GPPwrb+w3x9s6n8fy8UbKP9OUYgIkNzX4EX0Z5F21epWpVyTawlOXtj1TZyGOD3xGAy/mNmTWd3WFZRn4uaRtZcuSQxV7KCY2m76zsLGG0Yuajdt06Avr5XT4Hlj4R5JIlkL1PBA1qIVdBKv6btuPz9vYhg1CmnINOiQZ4PG5Wbi6+ObYCt1XtIiWcPDfHCsfX9Td0krl27569whLDTF3jxk3EBtu370BERBjCwgPx1PGJzp7o2U4gIk6vgAgY/IvG+2tmU6LoMUEEnS1Ob3pK4yutYwSc/vQUS39Ua0MERwAp5l4HHt9Zxqm8bj0ncT7VAZ4QdO41UO71j5Wqx4CfTj1vkYANxw0ztcxQ8ZnRZhwXZ44eREIC8NiowTKWevToKSKnJ+JOSaaWduV6rVnC2rZtg68XfoPYA0ew/5gRrAoaAwQavRiMWfG+c5YBRUYJFW1RvT6e9NiHsPBQrP99C87HXwTHwtFYBv06Anix2Cm/98EEZGfm47ufjQCY922Az624q8tt2L1rv6LHdtgRHhGK4HB/NGrSAG9MZBCPwJG2q4Hut22Wevujh07i5LEzyMtV1M3denSW4Mq5s/HYt++gXAPn4m0V1wLHPqAUsDKcT33c12OjjN8/t+9CQnwijhw2FLXBnkyW+6q166NPPkBi4iVc16SpzIHLV/6K5fVUqeh7dd4WkoacgkxMGsvGaqZdsnH7fXMFMHwy8x1nQM7osXnh4fFS+y/9YSyrqlxFSqH4DFmiTqeaFNh8fr1v7i2Cblu3bMFHH30kc8Xd99wlpU1Us35o0GChPaX6NI9HGmcCh5xsMi0myvpAQMFs9Z139pcARXZahvQpJaemolqNakhISsS+g/sxdKnS55DPQSDi/CnUbtRXgkNUHmfGmY3nHg4v8R0ZeU9MuogjR2JlTkpKSpCAz/w5g+QQN93ytoB3AvmKkVEiQEe9DKmOCAyU3i2+o/ywTI5zRGJCgvyNgJREKppRT+jobXYp3aIKNkvhWrQpTdPIeSsl/ibogSVvnIO4nrBXR/U2cIK8lKzKlP7YsEnWQFYgsOxq0KBBwh5VpXIUJkz4FxYs+AqbN20QHZSWLetgyZK1st6x6Vn6+ux29OrVSo6Vm0sKaMVAm50B+Pup3mn2eHr7UPvIWXZ1RS1WsYhe6ffm0litJ5te6NKlPdas+Rhh4TcgL3e31Iz+8MNSSRHPeHOGHHXFr4pOTVN9sdlqxIgR+Pbbb4sneQ0iqlcMlRozPpxziakCItp3vF5ABD8sVyKIqBBMmktvhFNHAUU4l5CCm3rdgi/mzpNyJiXmVIA333pLGpL63tpbUlKffP6FOJr33XOXpMjffOttRETUQLdug8WCZhDRpUsH/PDDezIAVWO1BhHmxmoUlzJt3apmZ1XiYEPLllQL1ixNV3arK5O7bjd3tlE34AsUZCTDXpADHyl0y0dqeirSMjOEki4tMwv/el+FvD58JUFk4BnZ4YRHNM2yF6Xj4BDniVEWLtx0DOiAcLGWRkXkIyuXWQA6PhykRdI7Mv51No/rSJSrg6+jVQbfnIANJ4hYMGeucqRgF4o6pu+ZgWDUnFFs/pvOG52BTl04gvVHs36Yhfh0VkFfy2mMGvUdlv7wPY7FqwVtxIOD8cf6P2Sy6tWrl9Q5Dn2skXFQ56I3feo2oZYk1R3fjuU//igT+ksTaxj7VkJMTDg2rauDN998U6KmlStFSpPgoYMHpOaaDbikLaX9yEZG9h+hgJw5UI7xwqivJOPAelqWNKWk0nGlAmYuKkVF4sFh1fDK87/h0KGD8pzatWuDh0cEYMxjG+XfbP4d+7IqZ5rzXqZQ2bGu31ZkEyX4Ma8pEDFt9BFDByBMWEno3BNEMCqcm0cufZb/2CQSJ05jWhpeelPb5PKX/oNXLso5xr/VHV/POinRfkamomvXQc3oaBw5elyamNt26ICQ0DBJpTMjwRrUsIhwyQJKhon9BTZIGjiWVH8UymOZF3mnfX1w2wPdEBPjhR8Wp2LVD4vx2FgVafrsvfU4e/6CcHLTrjoFToY2afatWBEnj5+QRY2RaS5qdDLpZLPkYdr019HkusYCAlhqs2vnLomW898sUwj0DxDSBzbEz16pIn2Thzwn46VuvXqqvC4rSyJjqiH9giEkFibONsEv0/6iSs3mdmqwsInbUG63OZy84FxkNIDQIEJrdOiyQvVekm5Xlc7wf91wzb/R6eICpp0vOrF6IdNlUDy3RPIJXmwexWKPZj0ItQJAwIKmXBWaa4NtiawzXBjCwoLRrHkzKQlhXwrPR9DBuYLXw+9KWZTisZVyJ14fVYLpKG/ZskmYxkhjSfaqPbt34+vFiiXrKYNkgiBiyJt3G2JNqvSL10UGsoiQEBG2og2kDMpgKKOT/96nIzD8oXcQHBoi9uC1sYSM44LvC59NgF+gOO2cr3md7Nnx9FKlm9Ik7+mJuJMnEVWlspyf2/ldfliuxVUzh2AgS1Ehc+4i+KfDx/eH+wpBhaGYzfItbVNmslIzVDmHyvAW4du2KwSTj94zVOYQKhDz/Tp8OFbm5w7tO8h+P/30Ey6cj0eN6lGYkPKOE0QwOm2uEtJtB0Li7qaCiEuHnh45derf9U9OoXpKJSbQrQ6i9aAzx0QqukyJ87ueN3lw8z567ldUVbfdcye+X6BUoPn9uwfdI2sNxynfOdqFY4g23LruB9wzwh/vzQUeufkBeVaBgcGIO3FK3i32BJw4cVx+Vq1WVZV/hoZiwdxvJIJMgC/vcV42TgQoMVCJDZ2YCJz5HiGBIWjWLAYZGVulqdvTw4GGjeti65ZdMhcQ4O3Yng8EPIVQrzGSuSRQZSMtx11UNaU9cezYWSDoFSBJlRx16dFO1tD4MxTEdKB915b4eckaREZ0MNgaD6PrLUGoV682Fn6xFLVqRgtL5IpfVqBWdHUMeeQhTJ38hgQxGdzYsHEjklMuISOjHppeV18cuF27D2HwY41Ru05NzHzjQ9SqWUvsuGrVSqSnvSBvktlnmDt/vvR2tWrZCn9s3SrXVYQCiT7HOUZh2Tbg4CwtP34CnW9+V4J5382bWwwi7rjvSXEuychEBiJS8RI00PknoxGBboeOHQQoMHvA6yHI4PvBd23mzJnS4xddu6bS24mMRHBQKCpWqISvFs6TDBwzGFzT6JMx2MWyI9qyWtVq0k/L0pqs1DTJLrBBmiyaJO84n3ABS5ctxbI1P6vnnHgCzzwTjF2Hbpc+J2ZOY+rVl+BBtWo1cD7+AmrXiRa2KFYDrFr1q5RUMRuxY5NBj0sgcSsDgwyg2nHh/EVRDydVMFmY4o6fkPvkWKVCNudxBk6EutrTSypteJ8cz5xXKALLHhBqwXBeatayzeUL61/5FxupjOx1VibfG6XPlV+ghKnp+LOPNDNLOf979p6R58Hy4SpV/PHzT3/gpl4dcfBgHIKCqKwdLhpYf/yxGRXCI1GvXi34+pDJkU36LF3m8YoEH3jrhgpet1FeRb0MNryTgMPLKOVUf/xL5Uw6xEEgQRS/E9u3K8aCN96YJI1D48ePwx139MOmjRtRvUYNbN68SXiWSTXJBf/f//63TLSPPjpUItJ8IF8vXIjF334tkXZOrL+vXSMT7XPjxqNdxxvQvxhEjMOYsc+jQog/YmpEonu7JhIF/GnDfsQnpOKXVWvFEG+/PQONGjXB06NH44nhj+HXFSvEifv0c5YrFeHu/ndKyp7Hb9qso1sQwXvSjEulgQhdyjRokKrXJAWsKmnqbjA8zXcZRu7KmPQuepZXE/my+d8hI/E88jNTEeDrCTuUGFJGViZy8vPEGSdH8PMzb77sHLOnHJAJUTOT8GVnBEAWXyMixJdEM9BUqRqFi4lnhE6VEVe+OM9OZZ+AbqjmIsIFxdxkx/tgJEjX9uuIv+6nAGZ/8DYqRFSU0hTFlV8gpTGSifDxE00COuVr164Rx7fj9R0wdKhynp1ZA7Uw8XPypOKR3759O5o3bya9NbzPrl27CkUjHVres0QMPDzQvBXLEDhWnYBk1rtbxYlgFIQRMorXMYIx9DFVnqGzKkWFPZB04QIuJCRII25eTpak1KtEVZYIJdVu6XzQVoxUbN2yVeopVb1nMhweNimDYG0vsxCk0SVXOe+TDE0sNbpnsCqr0oXUwx5YjQ/nqh6XKeMPyntSq2ZNYZdgVJoLDe+TUWaCYU3JSVYa/8AgEYhj3wz/z8vPkXmITBeMnjKKlpaehpffUeJuTqdAOQqTnzoAW2EhXph5E2aM/0PYu5iNCA2LQDCZKDy9se/AAbRoRRXzUOzevVeUsgkCuTBRf4GUeRxjBAAsTWE2QNGmZgo9LuvCu90mDS74Y9UxJCcl4Ndl36NW3fp4YMhQ/LFpi0QfmULnh/YUQGyMW5aK0THhPnQyOJEzo3Dw8EFhAiEdNJ9pg5gGMvGzVIWLTY8ePbB82XJ8vNhg1tFY3ahWe3vqZMl6UPSLoELEzBx0fJQzqUocVDpcAQnl+OtyJDrlFOWTljMjE8Dr1+CA44XvnS4h5HvH+9LH0X0R2lHnPKmoSlWDtrAvGaVMur+CfxPwYDQf+/uwvCtfSrP4Kb42USwtEodbqFcp0kbl56wsKUtiFJOUqi1aNhOnh8+T0URmcwR0cNUygIM05lNF2t9fGJroCNApYvaJjt/KX1dIlKt2nTrFNM0M3jAaLSxTYWEC4uhoaGBC5qdLiQnIzcxAhfBw2Y/37u2rVGX5XS18yCwCnRraQt8T32Xa1t83oLgZnmsKj8vxwLlPwFleHo7HnRBniN/XPS10UKkhkZacggKWtBkUuXTICCAIFng9/EkQp7IfpJ1Nk/unjdi7kZWjxBz5LBe1M0gpIoBHN94jyrdkA2Qwh70gzKrReaUdVqz4FS/2ZsmJyfFnqY5m0Gbs5oxTj6F4XqxhZFV13EYnWfld7ePrY+p/6+mc06mOCQmI0EiDQMGsNKfndJ355RfNa5Q6ab+Bd0mwgDbRhAAElvydY5njhrZaPH8WJk39RJqZff29JdKt7EkpWIcIcv77Gw1GTEy1rYB6q+ugccPrsOjbxejaYzjOnv0Vh1ONsqozTNvMwkNDb8XMGWNx+PBZ1KtXWUqabu3/koC9CkEnsXjREvFHnhk3H/B5ApH+Y3E+PhF39r8df/yxQcbPl1/OE9/l2RfVut00pj7Wr5+Nw7FnERHuI3N7v/534MixykBROia8OAydOzdHt27UhpoGVC8ELryE+Z89h3vvuRe1W96CYwl2DLkpCD/+sBLPPvMsxox5Bg8+9CAWLfoWmRn1sXrVR3Kubt0fxdARTYXtadVPv+Hdd9+T0qDatW/GsWOcXRSVtU4zzfpgrpQmcW76feMmxMTUl1r2ZcuWIjU1GRGh8/DBu+xp4HedfSxtu44QdrpFc2cCtdWgGH//M1KOowUaWYLOd4vvCdnRmDlgxceghwYJyOJ6xP85V9arVwc+Pp74+ZefUCEiUihS27ZtK74dAQPLQsni99XZb9TlG1JVzSY2R88bb8ID99+PE0cOS59DeES40Mb+uXOnZNPp60x+UX0hIqIQDz3kj8yiZ2R+4lxGytXsrBy0bNlaaKD5nnK94/8bN23A0aNHhDL9u4VOcdtefX6WYCZZsw4cOIhHhz4m2QT2R7APgnMlj00SFc79zMpo1iyCCCljysmROUyBiIrSU8FsbeNm1In46588MvTRURcH3tkkUVBQJOyVWdlk+SNYVDkB8qkY0kXIyRZRajA2kpGpftIHyMoqFP9X/P9CBvTZo8b1i0BE/a7PlptdBG8vEXxASnK6CG8yEKk+5q7wvwwizOUVnHweEX79kU89jG5dWQJQhGnTpkkmggvuzTffjKFDHxGkR4CxZctm2fboo4+ib1/yDhfh+++/Vww9RhqHC+6AO24TRd/+d92D6zt1wlNPDBdzDrjnXtx970D069sbjWpVQpfWMchmurnAjjnLNshAeGz4CKmp5hc++uADSblFhIZIw87kKa/J9qdHjpDIba/et2DIw4/g3nvvxcmTvvjiC4VWNSAIDQ3CokWzMGfOYnz++Xfyt4ceukMYnPQ+q1fPxcyZc/Ddd79S5oW5F3Cb8ztmEOGaedBlTHrQ6QlaeTnjR05BtchQ+DoAXy8bvOwsBWKkjKUJheIIsBSBi/qQl5yNuh9M2gsfX29F35ibq5SfU1Qkki82P1xcn5gUVTzaZ7xwEKNfNVSUirUXzCCCq04u+t28EnFnLmD7bu3sszzmAdNbk4DmTceiYqUoceDIWnTrrTejYmQkXp06Db/9tk4mnhYtW6Jvn1vx1tvvyESzZw8daqZuma6+KLodgKpFVlocFCLrjffem4VNm7aL1gEjj9KEKZNJNYx6eqTcl81GZ5GkZ4xg6AWS6et2GD/2RwFUH83WOh76mTDlq9LjuZk3ClBgluJcfLxMiBWNplHakGNROXCKk5/0oGdPn5HIFx01VfvtwNFjsbJg+vuTCtQuwIFRTVKtsu53yBPahsD4UUtEFObVt5STP3PKOXFaKKTI8hKqtwp4KCiUGk06drrenv3SFAmkejQBBJtDs3MzMerlqpjy7AHJ1r0wvRPGP7EcU2fpSEklTByzChNNmYm3x53AqNeux/TnfoevHxmIwpFJKtsiG1q1bovT587h/IWLotlwKTlVKGW5YDAjwf4bNkDSQWPEL7JyFaQnJYraKRduZiNIeXjL3Spzdf/9wHOjtuCX779Bw8ZNcTjuDCpGVZXFimCN46ZFi+ZY/uMyVVsdFCRZFk7U1atXE2eV9jmwfx82bd4k4jp0SlgWdt1110kkif9mFIzjjZGw+T99jzs69RSn5vu9hqN3Bnh6+DA0atwIXbt1lXeEz5EiVwTUXFB4HpYBMFJFR0OXIBVnG4ySJjq2HDcyIRs/dVmTbpLWjdH8u7AZGWxOdIQ5jvl3vqO8Zp0213X+/LsqsVHgRs2bStjOx8tHRdQJXhyOy1iaRPMhQ6mqSnmT0QvBkjOWL1HFuXGThhJp57kZJaUYE8cXtU10VkKc87Q0oXhk2p/XwWuoUrWKNEwy+8DSMTrHOiPA7yx5fQjiUQnJRjnhG29MF2eazohamwoRGRYCfyMzwGwqmeVUT4IKltDZZCkdMxM2u03mPN3sSDsFBwZLZFHbV56FcDIrYMegEfntCSLoAGhARdBIkOrn7S16O3xvJZsm5V4pSEhMkJ+8D5YG8jnx0WqmKl4jj+flo2qkF7dZo+6J/i1L3NkLtfxhmat4bay7JlAjIxCvhQGRs6dPYdUbm5XAHD+cdicZ81YVHyeIqBFxORGQOVmryRNZ1qMTCAQY5gSybnPTyQb+TQ0Zo/dNow3uoIGDWcjTDCJq4vqe3VG1SjW5b9ZTMyNIx5Jj8reVm3DrHTcWUxLPFzVoYMQzU+AT/BEO7e4pjdd8DtKLEBklwZz1BzfqCwLOKJBwY59HkHDuEmrXqotvvv5WQMSFC6tRr1EtLFlAx/pOREc7cPToCgwe+RKWzpspDf8/LF2GP3cfx6BHJiLE5wh++GE5Vq48hEmT3gN8RyAq9AWcPXMet912K7Zu2yrjZ+HCb6Rx+s0330B8bmUsnaMqKu6+62ah1l6+/GecOnkSI0Y+Ie/H8GGvGCCCwrMjgND9QNY2pF1cp9gaX5yOdz+ejxtbBGL3zkNS1j169BjpCerctRNOHA81QEQRunUjTSsHwacIDV+CkydOG4yP0/Duu/MAECzVBdhAz4z3s8/i5QmTsWvPbixcxGBuEQYPGYQFC+ZLf82hg8uBrDQcPLgLdw+ehoWfjZTvde8zUcp55s9+DKitxCZG3DZMgjwE6czk8/r4HElvy3KZYUtGyH6TOryE65o2Fef6999/x7gZzJCYgKup0vm79xfK/HEk9hh+/HE5vjhuiDUqKY3ipNdXUQuQn8tsewJqRdcS0VTO3ZyzWIc/+aXR6Np7gFDeXt++E1auWSHMWSy/ItCh38dMJMdRcnKSrH/R0bXw+7rfhOZ/1KhRAmaZYWDm5qclio2zedtX4evrj+7desBbehwypQxM95BxjeX1k31Rl14yCGIGEaSEZW8keyq4NjHjKQx4zC4bARgttqsHtu4vk5JTBmioE2QKTOneNr2/1v+RfxslqbpMVbaxL8/IkHKu13O8eV8pO6W2jhHk4n68Ll2aq3+aBT1lzSJxkUHUYQ6c6Qy3vg5driu03zabIvKRsmfVmK97PJwvt/WbZQHLApYFLAtYFrAsYFnAsoBlAcsClgVKsYAFIqzhYVnAsoBlAcsClgUsC1gWsCxgWcCyQLksYIGIcpnL2tmygGUBywKWBSwLWBawLGBZwLKAZQELRFhjwLKAZQHLApYFLAtYFrAsYFnAsoBlgXJZwAIR5TKXtbNlAcsClgUsC1gWsCxgWcCygGUBywIWiLDGgGUBywKWBSwLWBawLGBZwLKAZQHLAuWygAUiymUua2fLApYFLAtYFrAsYFnAsoBlAcsClgUsEGGNAcsClgUsC1gWsCxgWcCygGUBywKWBcplAQtElMtc1s6WBSwLWBawLGBZwLKAZQHLApYFLAtYIMIaA5YFLAtYFrAsYFnAsoBlAcsClgUsC5TLAhaIKJe5rJ0tC1gWsCxgWcCygGUBywKWBSwLWBawQIQ1BiwLWBawLGBZwLKAZQHLApYFLAtYFiiXBSwQUS5zWTtbFrAsYFnAsoBlAcsClgUsC1gWsCxggQhrDFgWsCxgWcCygGUBywKWBSwLWBawLFAuC1ggolzmsna2LGBZwLKAZQHLApYFLAtYFrAsYFnAAhHWGLAsYFnAsoBlAcsClgUsC1gWsCxgWaBcFrBARLnMZe1sWcCygGUBywKWBSwLWBawLGBZwLLAPxpEOBwOFBUVWU+pnBaw2Wz4XzWbzYb/zXu3AfIym18Xbvgf+fyjJ7Jr+Az+qff9PzT0yvB0r8Ua9k998mUwx9/exbr3Uk14LYbb335m1gH+sgVsNhQUFPzlr1/rL/4vv43X2rbW8S0LWBawLGBZwLKAZQHLApYFLAv8n7TAPxZEhISE4Pbbb0dKSgrsdnu5MhJEbYWFhVAR+f8dWM775b1HREQgJycPubm5YoOyfGin0m1VtuOU5VzXYh+dgahQIQSJiSkoLHT33PU9/M0x8Q8yBS+Ft+rp6UBIcAAuJiS7f1/Kes00TVn3vRYP0t0xS7geG2woKCyEv68PfLy9kHgpBZK9xN98vtfivv7TQ89410MDA8UGqZmZcNjt/9E0HN+poOBgpKak/OXsXnmGknPoXeX52WwoLCxAWHAYMrMykZObA5udKchr8eDUMdV9lOfli6iA1wAAIABJREFUuIYXAyAkJAIpKUkoKios802bn4X7q/sL1/wfGtdXvwk+30I4PDwREBiC5EsXYbfZ/7Pv+l+4/atf99/YwxhunOc43n18/eHl44OUpMQr57l/2rWX5bbLcM3apwkMDUVhQQEyU1Nh//9rhYrhi5XVJ6MJ6ceGhoXhuyVLkJiYWBar/tf3+ceBCO3416lTB4899hjmzp2LgIAAMWZZP2YQUdbv/F/Yz253IC0tGYMHP4EtW+ri6NFz8Pb2NG6Nj9phLIT8yX87txUUEKgBNpsdAP/nh/vpJVT/Xto2d9/lNvO5eLyr7Wc+/+XXqa7J/baiIhtCQz2RklKIwkK7AaBc7/svPGlOdvqS9Kn1bWjzuLtkVzOWdNt/dT/DFLw8D08g0A9IygDsro+qpEfg+lhcHy0P7Gpufd8lfZf7c8jp75b2uP/qfZvsWGgHfBwAh3lyPuDQj7uk6yyLLdzdd1m3lXbecg49vcaWNPQ4IwYbps4A4IVCMbsdhfK/eoNVGpw/bYaX7UC+vEN6G7fz96IybDMf13k85zn44OnauZ7f3TX9nW02FMAfXshDPoqQAzpaJR+PVlH3qB5PodhC37fexuu+cj/uq+ynhsDl3y2bzbR9zN9Vz8r8DMpuswI45Mkn080ol71txriAYQv1ouqRptdYva0cEFB/lbeqv87feYi/uk28KPPxigC7B4BAIC8JKLKrv/NjPod5mz7GtdjG+8x1uUd9La7X5M4WZbWZ2KAQcPgADm8gIxkoMibr/xf3bb5HXps725rHgPk56t/503XolTTcWMoTFESPGkUZXODsxaOXp9am5aymD6+Lfy4bPsaj4n761PrSzd91vR0eqyzbzOcyH6/YFEZAu5AgyAAU+jrdviJ2O3LT0lBv8GDc9+GHOHHw4D8yMP6PBRE1a9ZE586d8cUXX0hktTwgopxr9f+Z3QkiGLEYNGg41q5tgLi407DZvIwMg9m74kTs6ojrbXRZNNjgNu0VmT1Tdx4kt5m95JK+W9Lx3H2X53T1NM3bzOfQ3mFZrpPXyu+K++0G5GjPuYxDw4xTymoy10vnqUozmbvbdnXwOYvRgXf3eLQZ/4rJzKa9msl4TV4m05Zl+JR2TXo4Kk9YfVxtoUGe/rs+ntk++nH/leFT2nfdgSy9zfwquW7T9+H6rPS1Fw893px5SdRLlXP5Uc4zzeIEB8ohVY6zejMLxNnkNg8XYKGc6Su/q/cr/buFLkCFw69QzqGdZJ7X7LDzXOq2+V0NdtQ2novb1DBTSyvv5cr96JCre3NeJ+2g7OJxxf0o+5RkC32Pl9si/zKblXw/CqCp+1EuzeX3qK9J76dBm7rOkm2hjue0hdk+BfCQc5rt6Hy26n6Ubc3P0WlHDWycM+wVU5J56Ll6OdqRvHI4Xg4izM701Tw+d+dw593lmRx3V0fc7NS6ftf1fkrzDPV3S7pvHovfJ4jgx+yZluQZ/idsoa/Znffret7y2MLV6Td7zlez49W+awaSV1lStRldh4o2t/kWtTn1NncgwvwYzSbTx9PbOKT40SZzHSrmc/B2eNzShr7reXm80oaU2/smiCgsRKMhQzDut99w9uhRC0SUxSXTmYhatWqhe/fumD17Njw8PP7RjSVlua//xj4s5cjPz8cjj4zEmjVNcPToaTgcngTwxsedd2UGDO6ARVm8QO29uXp8JYWrr+YZuvMWSwMHGoDYYLOxGb8kD600j88MstyACO1Iu2YTXLGTu1Nos7viOG1a1yxGSVisJCCgPAXVWF3ad12j9K7HM992SUOlNNMa1yFA5mr7lWWolJbtMNlMAlgO4971efXPq2FQ5Rm6x6qlgTF3w9EMNvS40K+XO2BRGpA0TRjawb/cMVRLknawlaOpgID7/RSIUENAf1dv01F653edTj+3KWfavM2dk6wBi9OZ1pF27eiasyIlbVMgQj0+BRIIFq7cpoGFEyg5QYl78OQOUJkzNWaQZQYMGnhdvo1AyZlNUN91t0059vr5qPtxgggnsFH3o8/Bfa58ts7nrezjOgbMIMJ5PDUunBmqyzMwtK3yAp22UBkT2VxaqLS8jrPr8bTX5uoZag9Se4lX7GfEPssaIi7Pfu4c4pK2mUHE1cBGecAO79cdeMqXmU7Vr5YWQnf7XWNCcecll3VbafdYFsBZmm2N+3E3pGQbS9M5HI1ovnnIlAYszH9zNZk7nORuqGjAYB6O5m1q1lWvSlmBhaspzCCieKg4HMjJz0fDYcPw9KpVOHvkiAUiTOtiib+aQUS3bt3wySefWJmIshiOi4SRiXj44SexenUTHD9eUiaivM60Owfb3baredhXC7+XJVzuBAzO0LS7bf+JezQZXl9aadFl5SmojzucVNo283evloC5GsYym9HVSS5LVJ3XXx68aXbc+b2rgQh3znlJEfmrASqzc16W4eNuWFyr4VPS62DG7XqsuF77ZUPPCQ6cUfrLHUjXMhxz5F475K7lOnQay+c4Ox1i83e180lnWS31VzrT2sG/3Jm+MsPgLjvhDhy4Bwy6jKvsIKK0bIszO+G8zsu36axD2TIR5QdZpQOqy6/9yqyDMxNRErhUoNF1TBFU6FK1UsOn19KpdBdevtaOc3nv5++CCDV8SgAMLk6/K7Bw992ygLGrASpXj1if1+wlm69F28zdNg0syuJhS+DPfUKnNKxqxpvuMhH68lyTMuXNRLgDB+UFDGXNRBSDCLsdOYWFaPjooxi9erUFIsroBxcjLWYiLBBRVqsZfus/EkRcLfxeFmDhLoR+tW0WiCiu2HJX/lNaeZQFItz3gpR3SF0NRJQGgP4WiNDRZWe02p3T79oT4Qo2XEuSLo9WOwHIldF8C0T8ZzI1FohwH5G/ioNdEtgwR8tLqlv5b2YiSgIR7q7TAhFuE2MWiCifj3gt9jbygtfi0H/tmFYm4q/ZTQKaFohwKZwvS8i7NM/QykS47WMvqY1Egw8rE6EijBaIkBIZVQp1eXmNejOtTETp2QkLRFggwtTV6xpqd81iWJkIWbBdq+Fcsw7uSoeu1hNhZSJK9kstEPHXffZ/3DctEFHWsquy7meBCAtE/A1caoEIC0QUN1v/5/tDrHKmEhxsKxOhFi53vSVWOVNxD7y5xMkCEX/dnbVAxF+33T/umxaIKCs4KOt+FoiwQIQFIkoqhSq5x8IqZ7LKmUppyua0Wtb+g7I0CbuW+lggwgIRxtJt9URcezfVAhHX3sb/tTNYIKKs4KCs+1kgwgIRFoiwQITVWF1mp7+s4KCs+1kgwj0Tk9VYbVA4OAnErMbq/5qredmJLBDx/8bu1+SsFogoKzgo634WiLBAxD8fRGjxNKeYmtVYXRKdq2pVuVIzo7Rt5t4Ni53pP5RhsECEe5U01+J7XZLkrv/B6om4rGLLAhHXxK286kH/sSAiOjoaXbt2tSher/oInTuYQQR1Io4d+ydQvP532ZmuqU4ETf0PpnilWnOBKyXq/wjFq406ERxq/JRXUO+/TfFaFl2Qy/BryRSvpOckiCgyicgp2k7Fmai1BMqfTSidzvWfQPGqdBrMdK7/SxSvNkMXRIOi/yGK1wIbRAzIlbdT9wH8/72cyV15ljA2GUQhFH5yd4//lxurqRNRVHSFbInFzlQOB/Ea7fqPBRG1a9fGTTfdhPfff98SmyvjwyeIKCjIx+OPj8Gvv8YgNvYk7HYqVusDlEb+fzU1LHeqWVdRP5PTXo3o3x3Fa1nI/915i1xbHFCK8qVJE+vvlqQ0pumHXDIRf5fsyTUBYgYl+pLLs824xaICICwUuLkFMG8tYPdVa2yxwvO1cpLd3U9ZdCLKc49m0OaqwWFoa8i92gAbWaFctTr4/aslntwN0fLSuZb1HGUZAxoMyfCj6NiVomueKEAaitALdqShAFuRj2BDrMwcVXcnplZWgTXzfkqR2SxIdrn6shq+5d1mZmdS31Xq28pDKk1sjvsUIBcO2OFl7G8W2SursNzV7FPyfV957f9Z+5QssmdHLoJwC7LwK4qQLexXVxPo0/YsTSvELDYn+7kKiJkdV45RdwXn5m265KakwvSrOf0lOdN5RYDddjmIKM859LW7u59ikn5j7jdnTMwaCpryRytWl5ZZMYOd0mxmtrcOq8t5bEBOIVC5IVAhGtiyDPB2QFRkr/YMzPfjSlNkBh2l2cL1vv+OsJw7WxjXxR+umhB8VGx6JoBQpjBE54zHw8OZ9Rf0kCpNZsRdE7Vr1VxpQ5/ncCcsZ2YNdne80nQi3D5GQ2yuyYgRePqXX3A6NtYSmyuLL6wpXuvWrYtevXph5syZlthcWQxnonh98snn8NNP9XHkyAnYbN7yAl7uSZXE0amS/U7vszT5ZXf7lQQYtDpaaZoQpTn9rp5Xyapi7dv7Ydu2XOTlXc0zdKe6VkZD691KczTLa8aSxOZKE6/TJisAIioAA7sB73wL2PwMEHG1iLyrGUu6H7Mjrq/TFVCZ8amXYSBXXKqBkh5m7h5jeYeKHYjyAyr4AbuTAclIuBPju5oCd2m20EOltNeG91SW/dyNi3IOO3p3XuJCF6E/7LiEAqxCPoJQIO60MxNhdvqV6rSCz2o5u1xsLl9gAjMXl6tTm8EBG6a1+rI7wJBvKEyXvp9ZQdkVqLhXaXZSnfK7NtGwzkVtVEIikpGNNAETZmVr5zlUVsacqVH3repGXMXm6KLwu2W3hcoIXAk2LrdFySBL7afuW7k+TjDmbFC/XHU6B2EYgnTMRyEyJVagBOMuvx+z4KA+h2vpm3MMlHEQak9Pl9KUpKvgWobjul9ptSfunGl9PIcf4HMdkLxJgRzXiLyZfai8nmFJ2hHuzqHPneMGbLg65yU53do5v5otCCKyioDazYGqjYFf5gK+BBEFV4KIsnq/2hMuySN2taM74KW/q5+t+X5KGhfm67vKkJPZymZDXlERbA0aoCgzE3lxcbIt34iMugMRvHR3IMK8zYyn9JA2m8KMX12Pp4d+abSv7kyhH7M78Twz7Wxxu4shNtdi1Cg8+dNPOHXokAUiyjJNaRBRpUoVDBw4EL/88sv/195dAMl1HH0AH0uW4xjCzPSFmblSDlTFAYepwszMzEwOVBInFXSYmZnBDjrMnDhodmxJX/3e6i+Nn3Zvd0+7t6e7eVWqPe3OmzfTPdPw7+55Ze+9995mCE/SQymbN2+eqv1kva7+Vhs2bCjHHntMOeig25Qjjjhn+eMfjyx77bWpciJiKcUqjDWHZoNw4SkjB2m/o93g91iQ/nZPrLZ+OzSrjflh/dX31v3m3sCyaZfn5/cd7Qz/oIP2LZ/85Anl+OP3KBugVdsP7K/7yzjHjb3ieYZRo8SZTifstrWdlmSjpzN86DHEM3QpTFtKOd3+pVzlYqV8/Dul7LXXkEhETcaweRy5x5GnHnvNntp5qZfAJP3VSzR0rdN/qu8Mn269+GlKOc++pXzsb6Xst6mULfWy7PNl1Jj7z9p5iwyW8pgxdb/3t1l4NuwZo747xdIbWDF5G/SgO+bj1nK1sqEcW7aUI8rmsm/Zss2JGLyXIe0G7N6yzdAdOBmDYdbfMUIH/drTiQoMazf4bhAdGURKBs8a9Dd4/8Pgu8EbkdMub0aOcTtoN3Bsdoxp0N+OsdT95Rl7lJPLieVS5QLlz+XIcnT5b9nYuRGev2Ms9dgHtDjlvPOd2Q4iIAPLJ+PMfPKSvYFjMaDZzu38Ohhfxj66XWi2gz6h9+DewThrHuygmeecXPYt1ywnlm+UreV/2yTyDn4P7q1pO+BpnMPBvAfIru928GDAi4FDtO2KAR2LydexcvJdbczX7fr37mq7zZtL2fMMpex/7VKOfF8pe+xVypbBmLc7EzXSnef3n5v2227dbnGOGns9j/pe99ewdvrb1XnHYB9sr0Ek4qQTSjnL/5Vy+nOW8qPPlbLXvqVs3RaJ2N5uG89iLY+a92Br7rC0+7zt9zeLNRDaxLnIM7LOemz0326ZbdhQNh9zTNlwwAFl61FHlZMOO6zssc8+ZfM2JyLtxi2BYVOsl8pSJEuUoF76tY81ijyjltnWjRvL1kG6xPZlO+wZWzZsKCcfd1w554EHlkcdemj5+x+lp8dOC+EW/2kmYe/iR9Mbwf7771/22WefskXYbsprYBCvv8siO/HEE8umTVvKxo0bqlSm/q7t02Zrr+3Ov09HzUnpP7t29uXxx28pe++9R5fStPQSmPS50816aOtJHzVpu57gtYnp0pM2l3KqPYds6En7nVW7WfXTm+cw2nao0NaBIyXCP9W2n/U4Jxhv12TS545ZeubOhvG55zbTdviurT3f4Z0a0kAZjG87mMKk7bQe33YHSZZum3aiESeVkzvnwd+jpdVk/Y0b46Tj27EExs95ejruoCXnYY8if2/4c+IOjFpCM1mC46Y47vf+4Ma174T6llK2njjI2Ry3kcb1N+3z035cv+N+n7SfU7STvrW5FLmrG4V6h3Bw1s9d1jhnoC97XXAktp54YheB2GPTppFCftbTH9ffuN9Hkm+bAzHJ/eZ+0nHHleOPPnr2hJ1Rj6vaiZjRHFs3jQKNAo0CjQKNAo0CjQKNAo0CjQIzpEBzImZIzEV1tXHjxi5ak+iLtCYRCWld01zD+nH/ciJB0zy3td2ZAviXQvn8ij94PA0/hq2F5fTTeLQyFBjFr3p/L2ckqzEMvpx5rNV7ZiXDa/pYS/5ZO9PIjLVK49U2r4GM33AKPd1fB5OMWR99Pa0f17Q2wCTPa21mQ4Hl2ml5uvu7gvNt4Xfryb+V3uvNiZjNelhYLzEOLKizne1s5aSTTipHHnlkN55pDIe03XPPPbt+jj/++PLPf/5z6n4WRog19uDw41SnOlU5y1nOUo466qjy3//+t+Opa5J0vbqt9bHffvuVE044ofzvf4MjRaZZH2uMvKtyOjU/Tn/603f8+utf/9rt6V3lFf6f9rSn7dbQSiuZVUnsVTSo8JbhR/ZKR/3HP/6x7D06zDg9zWlO0xmUxx577Cqa+foeSvhun5/hDGfoeH7cccdNtddruXC6052u+GeP//vf/172+lnfXFmZ2dvr9qPPTZs2dXp5mit893nWs561swf+9re/LYTnzYmYhnOrrG1Qppvd7Gblfve7X/nxj3/c1ZCc97znLc94xjPKV7/61YlOtsqCvOtd79oVs3//+98vZzzjGQtD5klPelL54Q9/OFE/q4w8u/Vw8ORRj3pUuc51rtPx4/znP38ndB796EeXP/3pT2MVTXjKKHniE59YDjzwwLLvvvt2juG3v/3t8qxnPav8/Oc/H9vPbk3E3Wjw4Ze9+7znPa9z9DgQl7nMZcrHPvaxcvDBBy+LV1FWd7zjHcuLX/zirr+//OUvy+prNyLnbjPUyPDb3e525e53v3v50Y9+VBj8DIOnPOUp5fDDD59K9tZo5LnPfe5y+9vfvlzoQhfqjJTXve515Qc/+EHj/YJXR/a6ms9nP/vZxSEyZPElLnGJ8rOf/azTuUC8cVf6ueQlL1ke//jHd84D+X7hC1+4O4zmqU99ard+dhWAGDeO9vvkFKijB2c605m6Vxi8//3vL29/+9sn3ueRGU4vfdjDHtatGY4IG+H5z39++dznPjdxX5OPfHTL5kTMgooL6CML6f73v3955Stf2R2H6yQr14Me9KDyspe9bPt3aTtsmPntyU9+cmdsXuMa1+iMTNfTnva0zmi99rWv3X23VD8LIMGafGQE/tve9rbuZYtXvvKVyx/+8IdurgSN765whSss6UikD0rpC1/4Qodo//KXvyxnP/vZO+fQxZC81rWuVX71q181JbPglRR+UQKHHXZYx+cHPOAB3agucpGLlG9961vdd/e9732n4lX6ZaR897vf7Xh/vvOdr1tPzbBYMNO7I7kHqUYMAcrf3v7KV77SDeyRj3xkec5znlMOOOCA8uUvf3ki2Vsj20CkW97yluVNb3pTectb3lJ+8YtfTBS9XDxV1scIRJi/8Y1vdBFm78Pi5HEeyWt/A48SMV5Kb9MPn/rUp8ojHvGI7sW8WQP0PzvgKle5Sic/mu5ePetK1OmBD3xgufe97905kIBb+j6Az1IjDR/dc+ihh5Zb3/rW5T3veU93y13ucpfyxje+cft3K8XzuTsRyfsyyVF5vXWbYTnf+T33J1w7aX543f8wBk3aT+4dp4CTjzjJsl0qZ3HUIsjzGRg//elPy2te85rOwJCKlONtv/a1rxXv2oBCJQ2mnwKT/gmib37zm53TAL3g1Uqh8DuE5OSTTy7QDp/tmh8FatSY4r/tbW9b3vWud5W99tqrUyjSmhiAlMZNbnKTsYbg9773vc4oYZBQTCIRIlYQTo7FG97whg79nER4zW/WredQAK8uetGLlnOd61wdv7IPAwrc6la3Ku9973sn5lf2NyXDoCQHLn3pS5ff//73Y9dO48p8KRDeXOpSl+qiAy95yUvKwx/+8O0893QRSAYHOS/NZRLjQvQBmMQg5ZRwHsbpq/nOtPVeUyB8f9GLXtTxG9AjgyAy/prXvGbnNIoUA/XGyWZZAr/97W87fVDXuulPxPrrX/96uelNb9qciFWwDO1Dxj9Q9te//nW5173uVS5wgQuUO9zhDh1INI7XdbQaz9/97neX29zmNqfg+6c//eliDQGkRLJXYu/P3Yno827aSfUN6f79/eKS5a6VOgy83D5W6r4sNhEIkYhb3OIWXUjM9+bB2BdZ4BTweLUbtkBD23e84x2dwXq1q12tQ0fqgh8OCo/55je/efnABz4wdqGvFA3W6nPwj/F/8YtfvHMCCYt6bRIS17ve9cqVrnSl8p3vfGcn5RA+cw604TSEz/l86UtfWh7ykId06DQHsjmHi1tN4Qme4i1EiqKpDYLLXvayHa+++MUvdgjlJFfWwYMf/OBygxvcoJz61KfuUG1G5h9X6Xnjk8xrrbQJ36HH9ur1r3/98pnPfKbbq/7ZkzE0paK99a1vHSl7oxNFmoBBUqE4J2RHDSytFdrtrvMIn85xjnN0EWD/7G28zm9SiDl+Ls6j9KS+zZP/M0D1IYr1mMc8puO1vrK2pDOrgwIAtmvxFJBqLq2Yk3/00Ud3+/26171ukcr4zne+c6xtFZku3VWGSC0XzA6AzDElN6RCv/CFLxzb5yyoMlcnIsinjWFxIxSvuzb8IeW8KZ4zpFxRMIEJNQvRGFT3vOc9O+GoMIxC9Du0ltAchthno1GaQj4KjhSseY7L7/pXzCSHDOrjWioElD4xyD1SD/obXJ4bw41Al9cI0Tcvn0KYLgijcVhIr3jFK7o5p598MiDlsz796U8fymcLEoJ1wQtecDuaURv/6hsgzR/96EfLjW9845GCCE3xBC0udrGLbc+X1pdF+YQnPKE885nPLG9+85u7cNlKhchmsbh3pz5CV6lKnIOf/OQnHWocAz+/v/a1r+32ghxY6Q595zDrx++iGNKYcm+UDEP085//fPfb5S53uXLMMcfsTqRaU2MN/yDRD33oQztjgFFQn9Ii5C1XntyzR3/zm98siTDVRsYnPvGJzukU+pa+1pyIxS+f2mAke+lHeeyJEEX2cvQ5/EAeumBcZBqPOaD3uMc9yutf//ouLz76pxXTL57v2evRzSKEbJOar/6WfkQPiCB8+MMf3knGp736JoCTrANpyDXY5G9oNz3CcG16e/H8zwjCi2mdCPfT4exOtgEAMGnm+M1es57ofWlxIpErcc3ViTAxSk+eFlRU6A0axnAPISlGnjllB22DrHMQCD+X9BrpF6961as6g9u9CpJsROE+RhW0fVT+IEHKsGdQU6aIzjBmxDOgIUA2q83Gi/vSl760pFPinj//+c/l1a9+dZe3HMGQ+WCuECKECRJgvJSBcCMnCrIvN51CNwdGnJSk3J/+zNncOROMvSie+jkcH0gFYZJi2yiggw46qIscuBfa0T+VI/3whC1m6Id2CZtnHKm54KyJVExyKtBKLNy19ozQW4jzkEMO6ZxUvMmV3xmYnFhrCYIxSjlwVDkgNb/SVgidUSrqhKftWjwFpDIxBMgEeey1EwFNJDs5ADe60Y26QuulQt/hs7Q3clVBNcVz+ctfvjkRi2f19j179atfvdMRnAey14k6SdVlENz5znfu1gKwiFE5LGIYXls71hB5LwrRP+2lGZGLZ3z2bKL76hbYBvk+Ot7+vuENb1ge97jHlec+97kjgSLAqLVBLkCd6YX0Ff3P3gIYNf4vnv8BqX1y6qdxIrI2gO50Ab0uwsRRrJ1H9TVkvmgzmTIskjVrSszViciCjndk8H1kPG0IS4udw5Fc4DgQUnMUimUj5PNud7tbh7gw2KGzw1Klgr5yNF7+8pefItcwNRYMdQa3iIc+jaG/6TJOKULGI9+MYOdQ1EyUOkCgcwKS55h7CAyCI98zCN/3vvdtTyHKmb+QKUpfXpvQlJz2PL8vJEYpIOMQNlO4xclIWkyMyvSDbhwxDtwVr3jF7cc/5vcoMs+xaEVPpk1Jm/WiXYv99UOVH/zgB4tTt0Lr/vpbjgPQ34+johlrkb6rcU7hrfx1gICiZ7ULZELtJABCGAvk1FLpieaY+7ST5siIcAEBIFfqLSY53Ws10mutjCk8ko4gmi4aQfbmRJ78LoXUWgBEcfz//ve/7yR7+xFKkQtGKLmtnsK68gwgWTMkF7uCst8598BLNoJMgz4QKTWZ7AecAvGGAQbhJRmufsL1oQ99qMsWAFJ6hr7p9qavF8v3/tPDj2mciPA7WQScA/ZqZII+2bPqLaS9AuEB2jVAPS8qrIgTIbyqKJCyhL4QdE6ksDlMHsJC0EFfRQxcKThT2MujImBDyBqt+fjHP96dQsRollPcF5RxIqQKSBlI/iBDHtqT5/PwhBEpbM5BLXTr1CgRCOfxcjZqpCAOCbRP34w8fUGEoAnSFJKnJvpiPhjOGckOs/zMAAAR1ElEQVRRm4ki6Fc+pAIZaVEWS45lTJtU5/NE0YdxXxsRQlno6fnmQ1HVwiSCyZjQJCHRPvIN7Vb0Y5yciJXwbOe12Fdzv+EHxaFIPkVT/VQk0TcOtTA2ozARu0nmlr6EyAkjqXDDDJNJ+mptdp0C2Y9nPvOZyxFHHFF8Dos0AFU4EYqu5cK+4AUvGGpYpD/OyGc/+9kujcHxf82J2HVezbKH7HVpr454tJdF6hNpyO/4B3QToRCx/t3vfjfUIJQma31IiRJpB0AAjUS76V66CVhExzZHYpacXF5fMhWuetWr7rSXwxuHJwAApHVzNJfimd/YNXQGuwMCLRolSyJpyu2Fc8vj07zuWo4T0QePAUHssf/85z+nALET3QQWs0XJlnnv+RVxIghLhi6PWRqFdCSLXliPAFSrQMDJ4xJVcAW9V0Ty2Mc+diel2U+3EcmQCjCpE1F794l8pFCZkqas++i/M52lWtncTsmRm8zb6+eU99Fj93EMRBREFpZKRZC6kGiNtCv31EUyaEMo3OlOd+rqFBRWiTQkXSl9J00JbZNKVtMm7YJkCKtzWvpOhFxcxZ4cJ3NtRud8REs/1N1PV4oznDQ3IU3o5VLHANYj7ac9KObksM9bwMyHWmuj18gJKZKMQKdv5ajmmi+1kbhU9KhOY+JEkJ2RbYlEtJqIxa+dOlokOk7RA3pSt5DfpdlyCOgcTkS/Fib8BjKJOLhP/ZtIRPieaAf94LhPzmrb84tdA8BKOrlvD4QviUTIbXfgySh+kR8un0AnskOtJICSbcCGkYnQIhGL5Xf/6bviRCSrh7No3yczJJEIwIGUfFddMzHPmqgVcSKc7gMZZ5AqomYgQV2gbsJuLk6EdCbpSS5oKYEIQeFY9A3vbKwcicY5YVQxmusrxleK1PoOgrbp24ZVxFYXpYThQsOEs4gKBkp/kncYY2yYY5DvJnEi0pZgkbZwn/vcp5sPZKmua8h8EonICQ9xZPooFuVBQUEkl4pEEGyUTN+JcPwYp0kkxKKN59tqI2YrmMI3yCSnu69A8jtHnCEp3Y2QmEY46IMR4QhBtRfNmJgtD6ftLfuR88AI9GJA6LPoas0bhgGn0Wks6rYgj315UxumZKwoZ4wMe1Vk1P5WpJ0UzLaHp+XYbNr3IxEcSKhhEOP8HoOhX/cWvmWNJIWBjIZO/utf/+qcCLJBn/SqyGM/b342s2m9TEsBgB3EuB9VDD9jW0irlvEwTE5Hdqj3FLlgswAoyQY2iYucZ6Ok1qbt92k5NZ/2u+JEpNaFDGeP5fj+OBHJQLHvAffs4nnr+RVzIgg6qIiLocyYlyIjZ1fqELRb+o23apq0IjFFn8NyhPURwuQ0G+EdeaP9dyJM40QEva8L2XK/SIJaBRvflVCzk3Qo52HG3DROhD4hjopi5EGiiSsCJbUaqacQ7iQ8RtVEZLFRKFLD+oZDxsZZkaIFDYN29Z2I1J0ovBbxmORNmvPZemu71/CDovfioFE1ETneLY7uJChT+ra3vBFZPu4k961tii9+duEBuaImCW/q45qTIik6ycnw+zBQJf1wEOTZMj4pD7JCHwCbOBH6IDOWioYunjJrewShfV4ORdZzIlIMnd9zig9+kb19ACftgG1AN0ARGd6vrZD+KA2SblGw2/b+YtdXcuG9mdrJh+FjbBqZCOyLfj1kf9TaA5NkByiozf1AKHoE+JCIduP5YnleP31XnIgcBQ5YcGhRTvaMEyEaBYQCHpMZK/Ey2RV3IhJmzVGVlCOPSWoFD52h4wp6MuoM3WyYvChNDihjuZ9a1HcihqExfWFM4UIK4rmrYTAe6K36BbUOmMaQwygnL33kIx8ZiQ6Oi0Tk+SI2ECPoP4RBQR0nylFwIgXyKLNY/C230iIyb+lGda1IIhUUFMXSj9DkmcauIEsBjrkkPaaOjHD4OHVCZe2aDwVC79TuqO9R59NPjUukYtIjd7P+vbCMQ8gxtxbSb1Mu8+HnNL3ivXQjgEh99neciDrdiRKRqlSjS/mbgciYlPZCZrm/rrsAUoiiqk2TTirq2pyJaTg1m7bhFwANL+kuqaJJTfA7JFFeuxMJOZjSX/q57ekHKCCi35f14W2AIIAXfdkQ6dnwcdpewi8RBg7ksKwIfUpHoWuBSU5WGxV1zKEo2tLPZL0LaECO0BH0OZ4DRueNSE9Lj/XaPjI573ya5D0R4R1b2T4GFADN+8dC5zAGOkBb6WzzvlbMibDQ5fHHqOFM8LgJQMWkvGYbIU5EjkEb9dKMbKwQbdS5uJM4EWlj03IyODgM+qD+itOcdCBS4t0XhDDUSDG2DToK4Zk2EkF4WGDqLSj8vEmb4QCtjLNiUTiBgdLI2fE56isKKKdR1Yi2+/weJcLIUKwJtYRmcEZSOJ1+ICVqM3ICVjM65rMl+2loECbpbLkiRETspAXW+wI/I5jqiFj6ZFxa14wWzqbvY2BOkw41n5mv717DV+lrIgheDidPPjzCW3IG2IJXQtjkA37nHwoyMKHZTn+rjYWADoxUzgOAhMyAgnI4mmGx8usve1VUSPGrwxGGvaMnhyjU9VHWQ1+Gu1c/0pkYFqOOipXeIiOgXYuhQOSxbAYRZe/1YBPVOpVdJIUZoEdusy38Xst4oycLZCKwCRyRD3DsA07AQb9Lb1Qz0XT3Yvjef2o/EiGNnvwfxh/fhd/WAHBZaqsUWOBwnEN90gGJXjqZU1RiJUDCFXMiks5EAIYoFj/B5ihT3jMEHuruSu2EI+6g8X0Cx/BP+kf9kqYascl9qYnoRyKirI3LWCC1NdqHCVBCG58Tsd9++3UbmocPIbTh5TI71tUJR7VSnsSJSHsLSS6jsKRnEBLuh07lBKUUXKffhEWDROgriym58xBoaNYoAeJ7qUyUj385lSo8UrDuuECGa0Mu5yeEasRY6hikgcEYg8CTrTvHt9lLo95Y3Xc6OIYcc8iUfvsRCN/rM4ZpQynnx+NhPWdfigwAU+qz4wMi4LVI5DRvrO4/K4XVZG5Oemu8XlleD3taTuqp93NkeKKOAC3A1igZDnBiWKil41CIKtdRafcD5ZJj34zJxfA9uj51nPV+jlz27gdyWlunbQ07DTH9sJWAqA5LqNOVw984oTmsofF9MXwf5UQk22YpJ6K+N2skzmHq5+JosHul3ct8WeoUv1lTYUWcCEi+jSOsGuM/C1oIX1gH0p584DgaUDPCFSILmeWlR/FxOihEhaJekMZzr73xECrPy0vTvOVXYWq+D2NyGhRhS6En7YpnJ2xo/LVXl/Hn5V85HSr9en7+Tk5qiiLrNhEIHBjPhk6k7zzPPIW0eZ/SmBgErpy84bhcx+ZSJhYS2qApx0YxptoTlzPizV/kARKS52ThxVGQrsVJ4shoKyfbkbN5Ed2sF2Hrb0CBrIWk+oXXOSrYHhGmhD5wJNLe39aWNehkj/CVkwuBwl+pgpxTa8P6c69DApxH7hSYdi2GAtnjgAgHKJBnaqzwkAwS8SQ/OYKceQdQ1PtWJBF/Y0QMm0VdWJ3TmVoEYjH8zlPDw0SMpcricd4yTY5zHB3DzDlQ2+YCuAGI6EYOZ/rJO5XicCSSTY5rB0wadQz6Yimx/p5uz9PneOkf3uaUSujy4Ycfvv0Y/NgKAFZgKt773ZXMiRwLnWPrrQl8lyIOjFUr1Q5EWR3rLNFjtlXfiYjNmZHS114PwO7iEObt80lxt+fZrfVeF52i062rpDrNGyxaESdCIbWqcYt9GFKfIuGE3UJMhiv0n+Ej7Uk9Qu53prpQHyUqcgDRGaYYI2QZz46KTVqOtgQ29N3L4xSnyT/kwSWSoY1iNQa641+HGf82vWgE5JjRXuce5tkxCvtRkDoK4TfKgtEwzFlJH9JZ1DukjTQudEIHReWuvL2U4wTdTFqWAmqF1C78cK9LKhknjeDh1Jm/hZd6CWkWUI9meMxXEIWnnD3GJP4okM+6Sxg8TnXaU0jyH6UqiV5QSgSQfGtpLFLdOIL2kXusS8csS29pEab58nSS3rOvGHoMPk6dVKPwCsrMSXDwQ2RKCuz0L9Lo3qWQRnm09nY74nUSjqxcG7oOKGQvihqmKDqHfMidl9senehvKTDkMzkQg1KaLcdCuoM9r1YuTge96V0/nNCVSG9YOertfk/KXs8pOjEEI+Ppd78lCm2GUpeBeU6IrGsTyXB6271qOIGFkQGACLaTImtrpunu1bFWamAY74BHUsall4Z3+QQOs0ldAQeyTtTgsvPYffS+Kw5osnJWiudzdSIYp4pGIPlQdOFUSHv99uQQTM0BZQk5Tc4nQclZgJojGM+NMvUCNvndKs85KBC8PsHCLGgsI1iqkL+lB1GoDCp9E7rGw4jnDGQ8Nq4x8frUFUCJoLmu9C3caJMy9NwnjMwzlNbkgiLxCgl9z1bUCC0WjuIluhjq0AUODUdFblydbmBejAq50vpj4KMhY0PkBTrNMWIcOIpVPwxDKATnpw5rB/WiYNBT2DTztZj1y+EwBjRGN4vYsbtN+ayMEAqdGRTWijUjjc1a40gTLCmszRvOY1ioqdGGM8hpVqRtjSQCkb6hINaVdc8YjfO5MjNsTxlGgfBGRMk+tQdFncgfJ20wAMmuyDnrgZNJTinAlfqylBNB6XAiKBrGRtvPi1+HdQoj3SiVRf0Dh0KKAwAIX2v0MqmtXjxHhjuVsAbWDjnkkE4XkP90Bb1H30nnnebFlIunztodQfgFVD344IO7fcyRlJas/kn2Qw2YqmGSusxRAASyObLXAU70szQ2Doh1wU5Qq0n/Q6ZXyphcuxyb3cxkj5znPOfpeC17hh0q0sDGVJeKh+w/l/Xhe/paFNE6Cd/Z1mxSzmZeIklH0BsyX1ZSvs/VieA1EWhOTGLY8KTl+PUrxmPo+sxbO2Os+0xBCQXIuHW/PP46hD8qZIPYFK3ccn3bUIwqn5Sy73PVzgsvn4EO1SXcMdLz6st8CHx9eL5n6SPtoL+clDwbPfTJiA8NhBqdlkPAm5uFVJ8whSYWnQiFf57juYxD7SIgoE/+MTg4MbzTYY4VxeMZhFQuzwidGRp5HwSnyfybEJqdEJmkpwgAAgO/vIGYYMEPAqfPD+tZ6pPi2yCQWbPha/+5+mBk9E8zm2R8rc18KBC+AhykTwIEACuim8OUAkcCOGNdjAtZWyPWE7kzru18Ztd6HUWB8FY0EXhAL+Gpvdzf65EJednpMBkOndQXPnMggG1Nhq+u9Rd+iCBJR2UniBiLJpHL/f0O5KOX6fYcBVzrbRkVjFLrg2MpFa62D1bX7NfvaNii5Do9Hj7GJmUfsh3rkzRFG9mGdHt9ZX1wHh2o4R7ZODWosFJUnqsTMc0kRnlONQozzBDy3a6eMGPjpYhxmjGvhraj6DOt0qgFUj2vaftZDTRZC2OoHdrGj7XA0cnmMGy/jVoLk/XYWq12CsxShuurrw+bDF+dK2AYX0bp4dpZrEGAcfbRrtpGq5NybVSzkhmzoOTcnYh6U+xKiCVEy6STyjEJEfLc+tN94xC5/n3DnjVufsOe3X/urJ5Tj2XU3MYZJH7P1QTQJKtrvm3wI+tjKX4M42vWw6gRjlv/851Z630UBWpZt5ScW8qAGCWrGs9X77qblO/jZPik/axeSqyvkU2ic8ft9b591HT36l1Dw/Ry/wjfjD5rYxQ/V8Nen7sTsXpZ2UbWKNAo0CjQKNAo0CjQKNAo0CjQKLAcCjQnYjlUa/c0CjQKNAo0CjQKNAo0CjQKNAqsYwo0J2IdM79NvVGgUaBRoFGgUaBRoFGgUaBRYDkUaE7EcqjW7mkUaBRoFGgUaBRoFGgUaBRoFFjHFGhOxDpmfpt6o0CjQKNAo0CjQKNAo0CjQKPAcijQnIjlUK3d0yjQKNAo0CjQKNAo0CjQKNAosI4p0JyIdcz8NvVGgUaBRoFGgUaBRoFGgUaBRoHlUKA5EcuhWrunUaBRoFGgUaBRoFGgUaBRoFFgHVOgORHrmPlt6o0CjQKNAo0CjQKNAo0CjQKNAsuhQHMilkO1dk+jQKNAo0CjQKNAo0CjQKNAo8A6pkBzItYx89vUGwUaBRoFGgUaBRoFGgUaBRoFlkOB/webQnuNWXV2K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28467" y="1641894"/>
            <a:ext cx="2067050" cy="4155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13068" y="1241784"/>
            <a:ext cx="2464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PM</a:t>
            </a:r>
            <a:r>
              <a:rPr lang="en-US" sz="2000" baseline="-25000" dirty="0" smtClean="0">
                <a:latin typeface="+mn-lt"/>
              </a:rPr>
              <a:t>2.5</a:t>
            </a:r>
            <a:r>
              <a:rPr lang="en-US" sz="2000" dirty="0" smtClean="0">
                <a:latin typeface="+mn-lt"/>
              </a:rPr>
              <a:t> scale (in </a:t>
            </a:r>
            <a:r>
              <a:rPr lang="en-US" sz="2000" dirty="0" smtClean="0">
                <a:latin typeface="Symbol" panose="05050102010706020507" pitchFamily="18" charset="2"/>
              </a:rPr>
              <a:t>m</a:t>
            </a:r>
            <a:r>
              <a:rPr lang="en-US" sz="2000" dirty="0" smtClean="0">
                <a:latin typeface="+mn-lt"/>
              </a:rPr>
              <a:t>g/m</a:t>
            </a:r>
            <a:r>
              <a:rPr lang="en-US" sz="2000" baseline="30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25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u="sng" dirty="0" smtClean="0">
                <a:solidFill>
                  <a:schemeClr val="tx1"/>
                </a:solidFill>
              </a:rPr>
              <a:t>True Color Imagery (RGB)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199" y="1362905"/>
            <a:ext cx="2895601" cy="5181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b="1" dirty="0" smtClean="0"/>
              <a:t>True color image </a:t>
            </a:r>
            <a:r>
              <a:rPr lang="en-US" altLang="en-US" sz="2000" dirty="0" smtClean="0"/>
              <a:t>looks like a picture but</a:t>
            </a:r>
            <a:r>
              <a:rPr lang="en-US" altLang="en-US" sz="2000" dirty="0"/>
              <a:t> i</a:t>
            </a:r>
            <a:r>
              <a:rPr lang="en-US" altLang="en-US" sz="2000" dirty="0" smtClean="0"/>
              <a:t>t is made from combining  the </a:t>
            </a:r>
            <a:r>
              <a:rPr lang="en-US" altLang="en-US" sz="2000" dirty="0" smtClean="0">
                <a:solidFill>
                  <a:srgbClr val="CC0000"/>
                </a:solidFill>
              </a:rPr>
              <a:t>red</a:t>
            </a:r>
            <a:r>
              <a:rPr lang="en-US" altLang="en-US" sz="2000" dirty="0" smtClean="0"/>
              <a:t>, </a:t>
            </a:r>
            <a:r>
              <a:rPr lang="en-US" altLang="en-US" sz="2000" dirty="0" smtClean="0">
                <a:solidFill>
                  <a:srgbClr val="008000"/>
                </a:solidFill>
              </a:rPr>
              <a:t>green</a:t>
            </a:r>
            <a:r>
              <a:rPr lang="en-US" altLang="en-US" sz="2000" dirty="0" smtClean="0"/>
              <a:t>, and </a:t>
            </a:r>
            <a:r>
              <a:rPr lang="en-US" altLang="en-US" sz="2000" dirty="0" smtClean="0">
                <a:solidFill>
                  <a:srgbClr val="3333CC"/>
                </a:solidFill>
              </a:rPr>
              <a:t>blue</a:t>
            </a:r>
            <a:r>
              <a:rPr lang="en-US" altLang="en-US" sz="2000" dirty="0" smtClean="0"/>
              <a:t> bands of VIIRS (abbreviated RGB)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700" dirty="0" smtClean="0"/>
              <a:t>Clouds are white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700" dirty="0" smtClean="0"/>
              <a:t>Forests/fields are green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700" dirty="0" smtClean="0"/>
              <a:t>Mountains/deserts are brown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700" dirty="0" smtClean="0"/>
              <a:t>Oceans/lakes are blue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sz="1700" b="1" dirty="0" smtClean="0"/>
              <a:t>Smoke is grey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Example: smoke in Midwest, Aug 29, 2015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33A0729-92D2-47BC-A9E7-1AAD28BBD8A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6"/>
          <a:stretch/>
        </p:blipFill>
        <p:spPr bwMode="auto">
          <a:xfrm>
            <a:off x="20273" y="1447800"/>
            <a:ext cx="6212431" cy="449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676572" y="2743200"/>
            <a:ext cx="1143000" cy="182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57723" y="2343090"/>
            <a:ext cx="8624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smoke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16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u="sng" dirty="0" smtClean="0">
                <a:solidFill>
                  <a:schemeClr val="tx1"/>
                </a:solidFill>
              </a:rPr>
              <a:t>VIIRS AOT and True Color Imagery Complement Each Other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5137" y="5633470"/>
            <a:ext cx="3537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VIIRS True Color Imagery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showing smoke from fires 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(and red fire hotspots)</a:t>
            </a:r>
            <a:endParaRPr lang="en-US" b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37974" y="5679146"/>
            <a:ext cx="4267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VIIRS AOD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high AOD corresponds to smoke</a:t>
            </a:r>
            <a:endParaRPr lang="en-US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2639" y="1447800"/>
            <a:ext cx="6146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Carlton Complex Fires in Washington State, Aug 10, 2014 </a:t>
            </a:r>
            <a:endParaRPr lang="en-US" sz="2000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/>
          <a:stretch/>
        </p:blipFill>
        <p:spPr bwMode="auto">
          <a:xfrm>
            <a:off x="4643437" y="1823470"/>
            <a:ext cx="442690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"/>
          <a:stretch/>
        </p:blipFill>
        <p:spPr bwMode="auto">
          <a:xfrm>
            <a:off x="71262" y="1823470"/>
            <a:ext cx="442612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14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u="sng" dirty="0" smtClean="0">
                <a:solidFill>
                  <a:schemeClr val="tx1"/>
                </a:solidFill>
              </a:rPr>
              <a:t>48-Hour Forward Aerosol Trajectories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62600" y="990600"/>
            <a:ext cx="3429000" cy="5715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Trajectories give idea of transport of aerosol plumes</a:t>
            </a:r>
          </a:p>
          <a:p>
            <a:r>
              <a:rPr lang="en-US" sz="2000" dirty="0" smtClean="0"/>
              <a:t>Areas of high AOT (&gt;0.4) used as starting locations</a:t>
            </a:r>
          </a:p>
          <a:p>
            <a:r>
              <a:rPr lang="en-US" sz="2000" dirty="0" smtClean="0"/>
              <a:t>Trajectories initialized at 50, 100, 150, and 200 </a:t>
            </a:r>
            <a:r>
              <a:rPr lang="en-US" sz="2000" dirty="0" err="1" smtClean="0"/>
              <a:t>mb</a:t>
            </a:r>
            <a:r>
              <a:rPr lang="en-US" sz="2000" dirty="0" smtClean="0"/>
              <a:t> above surface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Trajectories run using NAM 12Z run output:</a:t>
            </a:r>
          </a:p>
          <a:p>
            <a:pPr marL="742950" lvl="2" indent="-342900"/>
            <a:r>
              <a:rPr lang="en-US" altLang="en-US" sz="2000" dirty="0" smtClean="0"/>
              <a:t>Pink: near surface</a:t>
            </a:r>
          </a:p>
          <a:p>
            <a:pPr marL="742950" lvl="2" indent="-342900"/>
            <a:r>
              <a:rPr lang="en-US" altLang="en-US" sz="2000" dirty="0" smtClean="0"/>
              <a:t>White: away from surface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850 </a:t>
            </a:r>
            <a:r>
              <a:rPr lang="en-US" altLang="en-US" sz="2000" dirty="0" err="1" smtClean="0"/>
              <a:t>mb</a:t>
            </a:r>
            <a:r>
              <a:rPr lang="en-US" altLang="en-US" sz="2000" dirty="0" smtClean="0"/>
              <a:t> wind vectors (white)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3-hr accumulated precipitation (yellow)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33A0729-92D2-47BC-A9E7-1AAD28BBD8A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" name="Picture 4" descr="traj_fx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1524000"/>
            <a:ext cx="548640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53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21618" t="10507" r="21775" b="6714"/>
          <a:stretch/>
        </p:blipFill>
        <p:spPr>
          <a:xfrm>
            <a:off x="26565" y="968219"/>
            <a:ext cx="7225034" cy="5943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b="1" u="sng" dirty="0" err="1" smtClean="0"/>
              <a:t>eIDEA</a:t>
            </a:r>
            <a:r>
              <a:rPr lang="en-US" sz="3600" b="1" u="sng" dirty="0" smtClean="0"/>
              <a:t>: Overlays</a:t>
            </a:r>
            <a:endParaRPr lang="en-US" sz="36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7309466" y="1027943"/>
            <a:ext cx="1795370" cy="230832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“Smoke Mask” is  default smoke product; click on “AOT” or “Satellite Derived PM</a:t>
            </a:r>
            <a:r>
              <a:rPr lang="en-US" baseline="-25000" dirty="0" smtClean="0"/>
              <a:t>2.5</a:t>
            </a:r>
            <a:r>
              <a:rPr lang="en-US" dirty="0" smtClean="0"/>
              <a:t>” to switch b/w smoke products</a:t>
            </a:r>
            <a:endParaRPr lang="en-US" dirty="0"/>
          </a:p>
        </p:txBody>
      </p:sp>
      <p:sp>
        <p:nvSpPr>
          <p:cNvPr id="7" name="Right Brace 6"/>
          <p:cNvSpPr/>
          <p:nvPr/>
        </p:nvSpPr>
        <p:spPr>
          <a:xfrm>
            <a:off x="7242888" y="3682336"/>
            <a:ext cx="250952" cy="538192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05159" y="3449811"/>
            <a:ext cx="1593695" cy="147732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Slider bars adjust opacity of RGB and smoke products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544489" y="2861785"/>
            <a:ext cx="698399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10800000">
            <a:off x="6300723" y="4267199"/>
            <a:ext cx="250952" cy="816301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92991" y="3889754"/>
            <a:ext cx="1847255" cy="147732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Add/remove additional product overlays using toggle buttons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6551675" y="5142052"/>
            <a:ext cx="698399" cy="1567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51599" y="5117057"/>
            <a:ext cx="1847255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Click “Save Image” to save configuration as a graphics file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2865" y="1824461"/>
            <a:ext cx="6521166" cy="5209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000" y="1124311"/>
            <a:ext cx="1090135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Product legends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Anomaly in Smoke Mask Display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458200" cy="5562600"/>
          </a:xfrm>
        </p:spPr>
        <p:txBody>
          <a:bodyPr/>
          <a:lstStyle/>
          <a:p>
            <a:r>
              <a:rPr lang="en-US" sz="2800" dirty="0" smtClean="0"/>
              <a:t>May notice “missing” smoke mask data in locations where VIIRS swaths overlap (such as central US)</a:t>
            </a:r>
          </a:p>
          <a:p>
            <a:r>
              <a:rPr lang="en-US" sz="2800" dirty="0" smtClean="0"/>
              <a:t>Caused by two issues: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Algorithm issue</a:t>
            </a:r>
          </a:p>
          <a:p>
            <a:pPr lvl="2"/>
            <a:r>
              <a:rPr lang="en-US" dirty="0" smtClean="0"/>
              <a:t>Smoke mask algorithm behaves differently for different solar- satellite viewing geometries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Display issue</a:t>
            </a:r>
          </a:p>
          <a:p>
            <a:pPr lvl="2"/>
            <a:r>
              <a:rPr lang="en-US" dirty="0" smtClean="0"/>
              <a:t>RGB only displays the last overpass</a:t>
            </a:r>
          </a:p>
          <a:p>
            <a:pPr lvl="2"/>
            <a:r>
              <a:rPr lang="en-US" dirty="0" smtClean="0"/>
              <a:t>Smoke mask displays both (overlapping) overpasses</a:t>
            </a:r>
          </a:p>
          <a:p>
            <a:pPr lvl="2"/>
            <a:r>
              <a:rPr lang="en-US" dirty="0" smtClean="0"/>
              <a:t>May see inconsistency between smoke mask and RGB, such as smoke over clouds, shift of smoke mask, etc.</a:t>
            </a:r>
          </a:p>
          <a:p>
            <a:r>
              <a:rPr lang="en-US" sz="2800" dirty="0" smtClean="0"/>
              <a:t>Aerosol team working to resolve this anomaly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irs_rgb_20150821_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015336"/>
            <a:ext cx="4229100" cy="2691245"/>
          </a:xfrm>
          <a:prstGeom prst="rect">
            <a:avLst/>
          </a:prstGeom>
        </p:spPr>
      </p:pic>
      <p:pic>
        <p:nvPicPr>
          <p:cNvPr id="4" name="Picture 3" descr="viirs_rgb_20150821_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57" y="963381"/>
            <a:ext cx="4310743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2955342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Overpass 1 (1840 UTC)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5673" y="2965240"/>
            <a:ext cx="138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Overpass 2 (2020 UTC)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viirs_rgb_20150821_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4080933"/>
            <a:ext cx="4343400" cy="25336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111498" y="4067754"/>
            <a:ext cx="1447800" cy="2514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43600" y="4114800"/>
            <a:ext cx="2933700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eIDEA</a:t>
            </a:r>
            <a:r>
              <a:rPr lang="en-US" sz="2400" dirty="0" smtClean="0"/>
              <a:t> only plots the RGB image from Overpass 2  for the overlapping region </a:t>
            </a:r>
            <a:endParaRPr lang="en-US" sz="24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198438"/>
            <a:ext cx="8305800" cy="7921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Example for August 21, 2015: RGB Imagery</a:t>
            </a:r>
            <a:endParaRPr lang="en-US" sz="3600" b="1" u="sng" dirty="0"/>
          </a:p>
        </p:txBody>
      </p:sp>
      <p:sp>
        <p:nvSpPr>
          <p:cNvPr id="15" name="Right Brace 14"/>
          <p:cNvSpPr/>
          <p:nvPr/>
        </p:nvSpPr>
        <p:spPr>
          <a:xfrm rot="5400000">
            <a:off x="3730621" y="1757889"/>
            <a:ext cx="209554" cy="4199467"/>
          </a:xfrm>
          <a:prstGeom prst="rightBrace">
            <a:avLst>
              <a:gd name="adj1" fmla="val 8333"/>
              <a:gd name="adj2" fmla="val 4883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2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iirs_rgb_smoke_2015082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0" y="981131"/>
            <a:ext cx="4419600" cy="2743200"/>
          </a:xfrm>
          <a:prstGeom prst="rect">
            <a:avLst/>
          </a:prstGeom>
        </p:spPr>
      </p:pic>
      <p:pic>
        <p:nvPicPr>
          <p:cNvPr id="14" name="Picture 13" descr="viirs_rgb_smoke_2015082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18" y="990599"/>
            <a:ext cx="4406900" cy="2724265"/>
          </a:xfrm>
          <a:prstGeom prst="rect">
            <a:avLst/>
          </a:prstGeom>
        </p:spPr>
      </p:pic>
      <p:pic>
        <p:nvPicPr>
          <p:cNvPr id="16" name="Picture 15" descr="viirs_rgb_smoke_201508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962400"/>
            <a:ext cx="4572000" cy="266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51075" y="297179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Overpass 1 (1840 UTC)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8729" y="2959161"/>
            <a:ext cx="1353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Overpass 2 (2020 UTC)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19200" y="4114800"/>
            <a:ext cx="1447800" cy="2514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029200" y="3864739"/>
            <a:ext cx="4021118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Because of different solar/satellite geometries, the smoke mask algorithm obtains different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this case, Overpass 2 detected much less smoke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Plot Overpass 1 if nothing detected in Overpass 2 for overlapping region to increase data coverage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792162"/>
          </a:xfrm>
        </p:spPr>
        <p:txBody>
          <a:bodyPr>
            <a:noAutofit/>
          </a:bodyPr>
          <a:lstStyle/>
          <a:p>
            <a:r>
              <a:rPr lang="en-US" sz="3600" b="1" u="sng" dirty="0"/>
              <a:t>Example for August 21, 2015: </a:t>
            </a:r>
            <a:r>
              <a:rPr lang="en-US" sz="3600" b="1" u="sng" dirty="0" smtClean="0"/>
              <a:t>Smoke Mask</a:t>
            </a:r>
            <a:endParaRPr lang="en-US" sz="36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3730621" y="1716730"/>
            <a:ext cx="209554" cy="4199467"/>
          </a:xfrm>
          <a:prstGeom prst="rightBrace">
            <a:avLst>
              <a:gd name="adj1" fmla="val 8333"/>
              <a:gd name="adj2" fmla="val 48832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8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01" y="244475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u="sng" dirty="0" err="1" smtClean="0"/>
              <a:t>eIDEA</a:t>
            </a:r>
            <a:r>
              <a:rPr lang="en-US" sz="3600" b="1" u="sng" dirty="0" smtClean="0"/>
              <a:t>: Like IDEA, but Simpler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12837"/>
            <a:ext cx="8458199" cy="537924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Several requests from AQPG user group to have separate section/tab on </a:t>
            </a:r>
            <a:r>
              <a:rPr lang="en-US" sz="2400" dirty="0" smtClean="0">
                <a:solidFill>
                  <a:srgbClr val="0000CC"/>
                </a:solidFill>
              </a:rPr>
              <a:t>IDEA</a:t>
            </a:r>
            <a:r>
              <a:rPr lang="en-US" sz="2400" dirty="0" smtClean="0"/>
              <a:t> to show only current info – make IDEA “simpler”</a:t>
            </a:r>
          </a:p>
          <a:p>
            <a:r>
              <a:rPr lang="en-US" sz="2400" dirty="0" smtClean="0"/>
              <a:t>Around same time, NOAA launched </a:t>
            </a:r>
            <a:r>
              <a:rPr lang="en-US" sz="2400" dirty="0" smtClean="0">
                <a:solidFill>
                  <a:srgbClr val="0000CC"/>
                </a:solidFill>
              </a:rPr>
              <a:t>Blended Fire and Smoke Initiative</a:t>
            </a:r>
            <a:r>
              <a:rPr lang="en-US" sz="2400" dirty="0" smtClean="0"/>
              <a:t> (began May 2014)</a:t>
            </a:r>
          </a:p>
          <a:p>
            <a:r>
              <a:rPr lang="en-US" sz="2400" dirty="0"/>
              <a:t>Objectives: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Evaluate the current use of geostationary and polar-orbiting satellite capabilities in support of the Fire and Smoke mission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Identify current SNPP/JPSS and new GOES-R data and capabilities with the potential to improve support to this mission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Establish methodologies and procedures for the operational demonstrations of these capabilities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Identify the satellite capabilities whose operational impacts are sufficient to warrant transition from research to operations</a:t>
            </a:r>
          </a:p>
          <a:p>
            <a:r>
              <a:rPr lang="en-US" sz="2800" dirty="0" smtClean="0"/>
              <a:t>Result is </a:t>
            </a:r>
            <a:r>
              <a:rPr lang="en-US" sz="2800" dirty="0" err="1" smtClean="0">
                <a:solidFill>
                  <a:srgbClr val="0000CC"/>
                </a:solidFill>
              </a:rPr>
              <a:t>eIDEA</a:t>
            </a:r>
            <a:r>
              <a:rPr lang="en-US" sz="2800" dirty="0" smtClean="0">
                <a:solidFill>
                  <a:srgbClr val="0000CC"/>
                </a:solidFill>
              </a:rPr>
              <a:t> (“enhanced” IDEA)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9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867" t="9905" r="22010" b="17679"/>
          <a:stretch/>
        </p:blipFill>
        <p:spPr>
          <a:xfrm>
            <a:off x="0" y="1057944"/>
            <a:ext cx="7620000" cy="5530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9582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u="sng" dirty="0" err="1" smtClean="0"/>
              <a:t>eIDEA</a:t>
            </a:r>
            <a:r>
              <a:rPr lang="en-US" sz="3600" b="1" u="sng" dirty="0" smtClean="0"/>
              <a:t>: Animations</a:t>
            </a:r>
            <a:endParaRPr lang="en-US" sz="3600" b="1" u="sng" dirty="0"/>
          </a:p>
        </p:txBody>
      </p:sp>
      <p:sp>
        <p:nvSpPr>
          <p:cNvPr id="5" name="Right Brace 4"/>
          <p:cNvSpPr/>
          <p:nvPr/>
        </p:nvSpPr>
        <p:spPr>
          <a:xfrm>
            <a:off x="7669615" y="1852240"/>
            <a:ext cx="250952" cy="286349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62426" y="1599190"/>
            <a:ext cx="1230329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Click to view animations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884524" y="2308643"/>
            <a:ext cx="735476" cy="6527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62800" y="3006951"/>
            <a:ext cx="1847255" cy="175432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Links to NOAA Hazard Mapping System (HMS), main IDEA, and </a:t>
            </a:r>
            <a:r>
              <a:rPr lang="en-US" dirty="0" err="1" smtClean="0"/>
              <a:t>eIDEA</a:t>
            </a:r>
            <a:r>
              <a:rPr lang="en-US" dirty="0" smtClean="0"/>
              <a:t>-Alaska webpages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907078" y="2157826"/>
            <a:ext cx="712921" cy="1083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80469" y="2222956"/>
            <a:ext cx="2167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33214" y="1880460"/>
            <a:ext cx="1847255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Link to additional documentation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791881" y="5867400"/>
            <a:ext cx="1475319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99358" y="5792701"/>
            <a:ext cx="20574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Animation controls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53000" y="6342285"/>
            <a:ext cx="19050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Product legends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3220679" y="2138589"/>
            <a:ext cx="1194103" cy="1687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25179" y="2018960"/>
            <a:ext cx="20574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Product Description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20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590800" y="920042"/>
            <a:ext cx="4316278" cy="756358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295400" y="920042"/>
            <a:ext cx="858480" cy="3425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" y="80198"/>
            <a:ext cx="2286000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Click “Home” or </a:t>
            </a:r>
            <a:r>
              <a:rPr lang="en-US" dirty="0" err="1" smtClean="0"/>
              <a:t>eIDEA</a:t>
            </a:r>
            <a:r>
              <a:rPr lang="en-US" dirty="0" smtClean="0"/>
              <a:t> logo to return to home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980" t="10377" r="30880" b="15205"/>
          <a:stretch/>
        </p:blipFill>
        <p:spPr>
          <a:xfrm>
            <a:off x="1688284" y="825724"/>
            <a:ext cx="5371686" cy="5895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519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3-Day Movie Loops</a:t>
            </a:r>
            <a:endParaRPr lang="en-US" sz="3600" b="1" u="sng" dirty="0"/>
          </a:p>
        </p:txBody>
      </p:sp>
      <p:sp>
        <p:nvSpPr>
          <p:cNvPr id="4" name="Rounded Rectangle 3"/>
          <p:cNvSpPr/>
          <p:nvPr/>
        </p:nvSpPr>
        <p:spPr>
          <a:xfrm>
            <a:off x="3517084" y="3712228"/>
            <a:ext cx="1295400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3745003"/>
            <a:ext cx="20574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Animation controls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71051" y="5181600"/>
            <a:ext cx="8382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AOT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6352143"/>
            <a:ext cx="19050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Regional subsets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435578"/>
            <a:ext cx="1447800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Smoke Mask and RFP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55708" y="2511866"/>
            <a:ext cx="106680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endParaRPr lang="en-US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010400" y="1464578"/>
            <a:ext cx="762000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4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818" t="10565" r="21818" b="6834"/>
          <a:stretch/>
        </p:blipFill>
        <p:spPr>
          <a:xfrm>
            <a:off x="762000" y="909412"/>
            <a:ext cx="7216320" cy="5948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414"/>
            <a:ext cx="8229600" cy="696808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Navigation Tools</a:t>
            </a:r>
            <a:endParaRPr lang="en-US" sz="36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2353302"/>
            <a:ext cx="2362200" cy="34163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Click on date to open calendar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Click on specific date to select it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“Today” is shaded yellow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Use arrow buttons in calendar to change month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75077" y="1293776"/>
            <a:ext cx="457200" cy="24234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816008" y="1275225"/>
            <a:ext cx="398914" cy="24250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255860" y="1609240"/>
            <a:ext cx="228600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536734" y="1609240"/>
            <a:ext cx="228600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411037" y="758394"/>
            <a:ext cx="4093634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 arrows on either side of selected date to load data for previous or next day</a:t>
            </a:r>
          </a:p>
        </p:txBody>
      </p:sp>
      <p:sp>
        <p:nvSpPr>
          <p:cNvPr id="13" name="Rounded Rectangle 12"/>
          <p:cNvSpPr/>
          <p:nvPr/>
        </p:nvSpPr>
        <p:spPr>
          <a:xfrm rot="16200000">
            <a:off x="614440" y="2558206"/>
            <a:ext cx="524808" cy="1905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149896" y="2406378"/>
            <a:ext cx="1981200" cy="230832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 + or – buttons to zoom in/out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Or double click on map to zoom in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Or scroll forward/backward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759" t="10550" r="21867" b="6813"/>
          <a:stretch/>
        </p:blipFill>
        <p:spPr>
          <a:xfrm>
            <a:off x="89694" y="944562"/>
            <a:ext cx="7162800" cy="5906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Visualization Tools</a:t>
            </a:r>
            <a:endParaRPr lang="en-US" sz="3600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7222067" y="3423482"/>
            <a:ext cx="1921933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Click on “County” button to turn county boundaries on/off</a:t>
            </a:r>
          </a:p>
        </p:txBody>
      </p:sp>
      <p:sp>
        <p:nvSpPr>
          <p:cNvPr id="6" name="Rounded Rectangle 5"/>
          <p:cNvSpPr/>
          <p:nvPr/>
        </p:nvSpPr>
        <p:spPr>
          <a:xfrm rot="16200000">
            <a:off x="6712347" y="4565252"/>
            <a:ext cx="381000" cy="6992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5800" y="4623811"/>
            <a:ext cx="1921933" cy="175432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Click on “Labels” button to turn local, state, and national labels and boundaries on/off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Next Steps for </a:t>
            </a:r>
            <a:r>
              <a:rPr lang="en-US" sz="3600" b="1" u="sng" dirty="0" err="1" smtClean="0"/>
              <a:t>eIDEA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18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demonstrated </a:t>
            </a:r>
            <a:r>
              <a:rPr lang="en-US" sz="2800" dirty="0" err="1" smtClean="0"/>
              <a:t>eIDEA</a:t>
            </a:r>
            <a:r>
              <a:rPr lang="en-US" sz="2800" dirty="0" smtClean="0"/>
              <a:t> to NWS Incident Meteorologists (IMETs) in March 2016</a:t>
            </a:r>
          </a:p>
          <a:p>
            <a:pPr lvl="1"/>
            <a:r>
              <a:rPr lang="en-US" sz="2400" dirty="0" smtClean="0"/>
              <a:t>We already used their initial feedback to improve </a:t>
            </a:r>
            <a:r>
              <a:rPr lang="en-US" sz="2400" dirty="0" err="1" smtClean="0"/>
              <a:t>eIDEA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Expecting additional feedback after the 2016 fire season</a:t>
            </a:r>
          </a:p>
          <a:p>
            <a:r>
              <a:rPr lang="en-US" sz="2800" dirty="0" smtClean="0"/>
              <a:t>We will use your feedback from today to improve </a:t>
            </a:r>
            <a:r>
              <a:rPr lang="en-US" sz="2800" dirty="0" err="1" smtClean="0"/>
              <a:t>eIDEA</a:t>
            </a:r>
            <a:r>
              <a:rPr lang="en-US" sz="2800" dirty="0" smtClean="0"/>
              <a:t> as well!  (group discussion)</a:t>
            </a:r>
          </a:p>
          <a:p>
            <a:r>
              <a:rPr lang="en-US" sz="2800" dirty="0" smtClean="0"/>
              <a:t>Working toward additional formats for fire and smoke products:</a:t>
            </a:r>
          </a:p>
          <a:p>
            <a:pPr lvl="1"/>
            <a:r>
              <a:rPr lang="en-US" sz="2400" b="1" dirty="0" smtClean="0"/>
              <a:t>Mobile app </a:t>
            </a:r>
            <a:r>
              <a:rPr lang="en-US" sz="2400" dirty="0" smtClean="0"/>
              <a:t>coming in next year</a:t>
            </a:r>
          </a:p>
          <a:p>
            <a:pPr lvl="1"/>
            <a:r>
              <a:rPr lang="en-US" sz="2400" b="1" dirty="0" smtClean="0"/>
              <a:t>AWIPS-II</a:t>
            </a:r>
            <a:r>
              <a:rPr lang="en-US" sz="2400" dirty="0" smtClean="0"/>
              <a:t> coming soon</a:t>
            </a:r>
          </a:p>
          <a:p>
            <a:r>
              <a:rPr lang="en-US" sz="2800" dirty="0" smtClean="0"/>
              <a:t>GOES-R data coming next year!!!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2725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Breakout Session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45725"/>
            <a:ext cx="8763000" cy="5181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Please break into groups of 2-3; at least one group member must have a laptop</a:t>
            </a:r>
          </a:p>
          <a:p>
            <a:r>
              <a:rPr lang="en-US" sz="2800" dirty="0" smtClean="0"/>
              <a:t>Focus on a few days this summer when smoke impacted your region or forecast area</a:t>
            </a:r>
          </a:p>
          <a:p>
            <a:r>
              <a:rPr lang="en-US" sz="2800" dirty="0" smtClean="0"/>
              <a:t>Open the </a:t>
            </a:r>
            <a:r>
              <a:rPr lang="en-US" sz="2800" dirty="0" err="1" smtClean="0"/>
              <a:t>eIDEA</a:t>
            </a:r>
            <a:r>
              <a:rPr lang="en-US" sz="2800" dirty="0" smtClean="0"/>
              <a:t> website: </a:t>
            </a:r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www.star.nesdis.noaa.gov/smcd/spb/aq/eidea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Use the “Case Study Worksheet” to guide your analysis</a:t>
            </a:r>
          </a:p>
          <a:p>
            <a:r>
              <a:rPr lang="en-US" sz="2800" dirty="0" smtClean="0"/>
              <a:t>Answer questions on the “Case Study Questionnaire” – we will use it to guide our discussion before lunch (and I’ll collect it so we can capture your feedback)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0C199-47AD-4680-BE2D-DD873C2B0E7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618" t="10507" r="21775" b="6714"/>
          <a:stretch/>
        </p:blipFill>
        <p:spPr>
          <a:xfrm>
            <a:off x="828658" y="1568583"/>
            <a:ext cx="6428760" cy="5288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600" b="1" u="sng" dirty="0" smtClean="0"/>
              <a:t>Enhanced Infusing satellite Data into Environmental Applications</a:t>
            </a:r>
            <a:endParaRPr lang="en-US" sz="36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106918"/>
            <a:ext cx="7004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3"/>
              </a:rPr>
              <a:t>http://www.star.nesdis.noaa.gov/smcd/spb/aq/eidea/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6" name="Right Brace 5"/>
          <p:cNvSpPr/>
          <p:nvPr/>
        </p:nvSpPr>
        <p:spPr>
          <a:xfrm>
            <a:off x="7269153" y="3475102"/>
            <a:ext cx="250952" cy="1965947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7277318" y="1998482"/>
            <a:ext cx="250953" cy="1049517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01957" y="3857910"/>
            <a:ext cx="1022943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m</a:t>
            </a:r>
            <a:r>
              <a:rPr lang="en-US" dirty="0" smtClean="0"/>
              <a:t>ain product overlay buttons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14338" y="2060177"/>
            <a:ext cx="1392517" cy="9233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animations and external links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3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124200" y="1998482"/>
            <a:ext cx="1485900" cy="2113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4887"/>
          </a:xfrm>
        </p:spPr>
        <p:txBody>
          <a:bodyPr>
            <a:normAutofit fontScale="90000"/>
          </a:bodyPr>
          <a:lstStyle/>
          <a:p>
            <a:r>
              <a:rPr lang="en-US" sz="3600" b="1" u="sng" dirty="0" err="1" smtClean="0">
                <a:solidFill>
                  <a:schemeClr val="tx1"/>
                </a:solidFill>
              </a:rPr>
              <a:t>eIDEA</a:t>
            </a:r>
            <a:r>
              <a:rPr lang="en-US" sz="3600" b="1" u="sng" dirty="0" smtClean="0">
                <a:solidFill>
                  <a:schemeClr val="tx1"/>
                </a:solidFill>
              </a:rPr>
              <a:t> Uses Data from the VIIRS Instrument on SNPP Satellite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6958" y="1447800"/>
            <a:ext cx="8153400" cy="50453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SNPP launched </a:t>
            </a:r>
            <a:r>
              <a:rPr lang="en-US" sz="2400" dirty="0"/>
              <a:t>Oct 28, 2011</a:t>
            </a:r>
          </a:p>
          <a:p>
            <a:r>
              <a:rPr lang="en-US" sz="2400" dirty="0"/>
              <a:t>VIIRS has 22 spectral bands with </a:t>
            </a:r>
            <a:r>
              <a:rPr lang="en-US" sz="2400" dirty="0">
                <a:solidFill>
                  <a:srgbClr val="0000CC"/>
                </a:solidFill>
              </a:rPr>
              <a:t>high </a:t>
            </a:r>
            <a:br>
              <a:rPr lang="en-US" sz="2400" dirty="0">
                <a:solidFill>
                  <a:srgbClr val="0000CC"/>
                </a:solidFill>
              </a:rPr>
            </a:br>
            <a:r>
              <a:rPr lang="en-US" sz="2400" dirty="0">
                <a:solidFill>
                  <a:srgbClr val="0000CC"/>
                </a:solidFill>
              </a:rPr>
              <a:t>spatial resolution</a:t>
            </a:r>
            <a:r>
              <a:rPr lang="en-US" sz="2400" b="1" dirty="0"/>
              <a:t> </a:t>
            </a:r>
            <a:r>
              <a:rPr lang="en-US" sz="2400" dirty="0"/>
              <a:t>(up to 750 m)</a:t>
            </a:r>
          </a:p>
          <a:p>
            <a:r>
              <a:rPr lang="en-US" sz="2400" dirty="0" smtClean="0"/>
              <a:t>Afternoon </a:t>
            </a:r>
            <a:r>
              <a:rPr lang="en-US" sz="2400" dirty="0"/>
              <a:t>overpass time, so observations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made </a:t>
            </a:r>
            <a:r>
              <a:rPr lang="en-US" sz="2400" dirty="0"/>
              <a:t>~1:30 PM local </a:t>
            </a:r>
            <a:r>
              <a:rPr lang="en-US" sz="2400" dirty="0" smtClean="0"/>
              <a:t>time (</a:t>
            </a:r>
            <a:r>
              <a:rPr lang="en-US" sz="2400" dirty="0" smtClean="0">
                <a:solidFill>
                  <a:srgbClr val="0000CC"/>
                </a:solidFill>
              </a:rPr>
              <a:t>1 day temporal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resolution</a:t>
            </a:r>
            <a:r>
              <a:rPr lang="en-US" sz="2400" dirty="0" smtClean="0"/>
              <a:t>)</a:t>
            </a:r>
            <a:endParaRPr lang="en-US" sz="24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 </a:t>
            </a:r>
            <a:r>
              <a:rPr lang="en-US" sz="2400" dirty="0"/>
              <a:t>“today’s” near-real time VIIRS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observations </a:t>
            </a:r>
            <a:r>
              <a:rPr lang="en-US" sz="2400" dirty="0"/>
              <a:t>on </a:t>
            </a:r>
            <a:r>
              <a:rPr lang="en-US" sz="2400" dirty="0" err="1"/>
              <a:t>eIDEA</a:t>
            </a:r>
            <a:r>
              <a:rPr lang="en-US" sz="2400" dirty="0"/>
              <a:t> are available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 </a:t>
            </a:r>
            <a:r>
              <a:rPr lang="en-US" sz="2400" dirty="0"/>
              <a:t>the mid-afternoon, typically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~</a:t>
            </a:r>
            <a:r>
              <a:rPr lang="en-US" sz="2400" dirty="0"/>
              <a:t>2-3 hours after overpass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Archived VIIRS products in </a:t>
            </a:r>
            <a:r>
              <a:rPr lang="en-US" sz="2400" dirty="0" err="1" smtClean="0"/>
              <a:t>eIDEA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begin </a:t>
            </a:r>
            <a:r>
              <a:rPr lang="en-US" sz="2400" dirty="0"/>
              <a:t>on </a:t>
            </a:r>
            <a:r>
              <a:rPr lang="en-US" sz="2400" dirty="0" smtClean="0">
                <a:solidFill>
                  <a:srgbClr val="0000CC"/>
                </a:solidFill>
              </a:rPr>
              <a:t>Feb </a:t>
            </a:r>
            <a:r>
              <a:rPr lang="en-US" sz="2400" dirty="0">
                <a:solidFill>
                  <a:srgbClr val="0000CC"/>
                </a:solidFill>
              </a:rPr>
              <a:t>29, </a:t>
            </a:r>
            <a:r>
              <a:rPr lang="en-US" sz="2400" dirty="0" smtClean="0">
                <a:solidFill>
                  <a:srgbClr val="0000CC"/>
                </a:solidFill>
              </a:rPr>
              <a:t>2016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9752A53-0604-4BBA-8E0E-1D117F4DB7D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Picture 2" descr="TerraPolarOrb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10068" r="15167" b="8757"/>
          <a:stretch>
            <a:fillRect/>
          </a:stretch>
        </p:blipFill>
        <p:spPr bwMode="auto">
          <a:xfrm>
            <a:off x="6302966" y="895246"/>
            <a:ext cx="2634068" cy="26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http://cimss.ssec.wisc.edu/goes/blog/wp-content/uploads/2012/04/suomi_npp_diagram.jpg"/>
          <p:cNvPicPr>
            <a:picLocks noChangeAspect="1" noChangeArrowheads="1"/>
          </p:cNvPicPr>
          <p:nvPr/>
        </p:nvPicPr>
        <p:blipFill rotWithShape="1">
          <a:blip r:embed="rId3" cstate="print"/>
          <a:srcRect r="3522"/>
          <a:stretch/>
        </p:blipFill>
        <p:spPr bwMode="auto">
          <a:xfrm>
            <a:off x="5395132" y="3860027"/>
            <a:ext cx="3675814" cy="2243271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7467600" y="5834247"/>
            <a:ext cx="990600" cy="2637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7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Fire and Smoke Products on </a:t>
            </a:r>
            <a:r>
              <a:rPr lang="en-US" sz="3600" b="1" u="sng" dirty="0" err="1" smtClean="0"/>
              <a:t>eIDEA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Overlays:</a:t>
            </a:r>
          </a:p>
          <a:p>
            <a:pPr lvl="1"/>
            <a:r>
              <a:rPr lang="en-US" dirty="0" smtClean="0"/>
              <a:t>VIIRS aerosol optical thickness (AOT)</a:t>
            </a:r>
          </a:p>
          <a:p>
            <a:pPr lvl="1"/>
            <a:r>
              <a:rPr lang="en-US" dirty="0" smtClean="0"/>
              <a:t>VIIRS smoke mask</a:t>
            </a:r>
          </a:p>
          <a:p>
            <a:pPr lvl="1"/>
            <a:r>
              <a:rPr lang="en-US" dirty="0" smtClean="0"/>
              <a:t>VIIRS fire hotspots and fire radiative power (RFP)</a:t>
            </a:r>
          </a:p>
          <a:p>
            <a:pPr lvl="1"/>
            <a:r>
              <a:rPr lang="en-US" dirty="0" smtClean="0"/>
              <a:t>VIIRS estimated surface fine particulate matter (PM</a:t>
            </a:r>
            <a:r>
              <a:rPr lang="en-US" baseline="-25000" dirty="0" smtClean="0"/>
              <a:t>2.5</a:t>
            </a:r>
            <a:r>
              <a:rPr lang="en-US" dirty="0" smtClean="0"/>
              <a:t>) concentration</a:t>
            </a:r>
          </a:p>
          <a:p>
            <a:pPr lvl="1"/>
            <a:r>
              <a:rPr lang="en-US" dirty="0" smtClean="0"/>
              <a:t>VIIRS true color imagery (RGB)</a:t>
            </a:r>
          </a:p>
          <a:p>
            <a:pPr lvl="1"/>
            <a:r>
              <a:rPr lang="en-US" dirty="0" smtClean="0"/>
              <a:t>Ambient surface PM</a:t>
            </a:r>
            <a:r>
              <a:rPr lang="en-US" baseline="-25000" dirty="0" smtClean="0"/>
              <a:t>2.5</a:t>
            </a:r>
            <a:r>
              <a:rPr lang="en-US" dirty="0" smtClean="0"/>
              <a:t> concentrations (from U.S. EPA’s </a:t>
            </a:r>
            <a:r>
              <a:rPr lang="en-US" dirty="0" err="1" smtClean="0"/>
              <a:t>AirNow</a:t>
            </a:r>
            <a:r>
              <a:rPr lang="en-US" dirty="0" smtClean="0"/>
              <a:t> network)</a:t>
            </a:r>
          </a:p>
          <a:p>
            <a:r>
              <a:rPr lang="en-US" b="1" dirty="0" smtClean="0"/>
              <a:t>Animations:</a:t>
            </a:r>
          </a:p>
          <a:p>
            <a:pPr lvl="1"/>
            <a:r>
              <a:rPr lang="en-US" dirty="0" smtClean="0"/>
              <a:t>48-hour aerosol forward trajectories</a:t>
            </a:r>
          </a:p>
          <a:p>
            <a:pPr lvl="1"/>
            <a:r>
              <a:rPr lang="en-US" dirty="0" smtClean="0"/>
              <a:t>3-day movies </a:t>
            </a:r>
            <a:r>
              <a:rPr lang="en-US" dirty="0"/>
              <a:t>(</a:t>
            </a:r>
            <a:r>
              <a:rPr lang="en-US" dirty="0" smtClean="0"/>
              <a:t>AOT, smoke mask, and PM</a:t>
            </a:r>
            <a:r>
              <a:rPr lang="en-US" baseline="-25000" dirty="0" smtClean="0"/>
              <a:t>2.5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253AF-B193-4A44-9883-AA3BBF1846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chemeClr val="tx1"/>
                </a:solidFill>
              </a:rPr>
              <a:t>Aerosol Optical Thickness (AOT)</a:t>
            </a:r>
            <a:endParaRPr lang="en-US" sz="3600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7649"/>
            <a:ext cx="8382000" cy="50292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Aerosol optical thickness (AOT) </a:t>
            </a:r>
            <a:r>
              <a:rPr lang="en-US" sz="2400" dirty="0"/>
              <a:t>is a measure of the scattering and absorption of visible light by aerosols (particles) in the </a:t>
            </a:r>
            <a:r>
              <a:rPr lang="en-US" sz="2400" dirty="0" smtClean="0"/>
              <a:t>atmosphere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AOT is also </a:t>
            </a:r>
            <a:r>
              <a:rPr lang="en-US" sz="2400" dirty="0"/>
              <a:t>called </a:t>
            </a:r>
            <a:r>
              <a:rPr lang="en-US" sz="2400" b="1" dirty="0"/>
              <a:t>aerosol optical depth (AOD)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 smtClean="0"/>
              <a:t>Challenge for satellite instruments is to distinguish aerosols from clouds in atmosphere and from bright surfaces (e.g., cities, mountains)</a:t>
            </a:r>
            <a:endParaRPr lang="en-US" sz="2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smtClean="0"/>
              <a:t>AOT algorithm </a:t>
            </a:r>
            <a:r>
              <a:rPr lang="en-US" sz="2400" dirty="0" smtClean="0"/>
              <a:t>used to calculate AOT from satellite instrument measurements at various wavelengths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 smtClean="0"/>
              <a:t>Algorithm compares measurements from wavelengths in the visible and near-IR to find contribution from aerosols versus clouds and surface reflectance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For example, most aerosols do not absorb/scatter around 2.1 </a:t>
            </a:r>
            <a:r>
              <a:rPr lang="en-US" sz="2000" dirty="0" err="1" smtClean="0"/>
              <a:t>μm</a:t>
            </a:r>
            <a:r>
              <a:rPr lang="en-US" sz="2000" dirty="0" smtClean="0"/>
              <a:t> (near-IR), so this wavelength can be used to obtain the contribution of the surface reflectance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Other infrared channels are used to detect clouds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Usually different AOT algorithms for land and ocean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89F30A7-1073-40CE-B1AF-87430ECC5A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2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4"/>
          <a:stretch/>
        </p:blipFill>
        <p:spPr bwMode="auto">
          <a:xfrm>
            <a:off x="37051" y="1590778"/>
            <a:ext cx="5991923" cy="3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2"/>
          <a:stretch/>
        </p:blipFill>
        <p:spPr bwMode="auto">
          <a:xfrm>
            <a:off x="39926" y="1996276"/>
            <a:ext cx="5991923" cy="430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97756" y="228600"/>
            <a:ext cx="8455152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u="sng" dirty="0" smtClean="0">
                <a:solidFill>
                  <a:schemeClr val="tx1"/>
                </a:solidFill>
              </a:rPr>
              <a:t>VIIRS Aerosol Optical Thickness (AOT)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5943600" y="1447800"/>
            <a:ext cx="3200400" cy="5181600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AOT indicates the presence of aerosols, like smoke, in the atmosphere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AOT </a:t>
            </a:r>
            <a:r>
              <a:rPr lang="en-US" altLang="en-US" sz="2000" dirty="0">
                <a:latin typeface="Calibri" pitchFamily="34" charset="0"/>
              </a:rPr>
              <a:t>is </a:t>
            </a:r>
            <a:r>
              <a:rPr lang="en-US" altLang="en-US" sz="2000" dirty="0" err="1" smtClean="0">
                <a:latin typeface="Calibri" pitchFamily="34" charset="0"/>
              </a:rPr>
              <a:t>unitless</a:t>
            </a:r>
            <a:r>
              <a:rPr lang="en-US" altLang="en-US" sz="2000" dirty="0">
                <a:latin typeface="Calibri" pitchFamily="34" charset="0"/>
              </a:rPr>
              <a:t>; </a:t>
            </a:r>
            <a:r>
              <a:rPr lang="en-US" altLang="en-US" sz="2000" dirty="0" smtClean="0">
                <a:latin typeface="Calibri" pitchFamily="34" charset="0"/>
              </a:rPr>
              <a:t>values typically range from 0 to 1 in the U.S.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latin typeface="Calibri" pitchFamily="34" charset="0"/>
              </a:rPr>
              <a:t>H</a:t>
            </a:r>
            <a:r>
              <a:rPr lang="en-US" altLang="en-US" sz="2000" dirty="0" smtClean="0">
                <a:latin typeface="Calibri" pitchFamily="34" charset="0"/>
              </a:rPr>
              <a:t>igher values of AOT (red, orange, yellow colors) correspond </a:t>
            </a:r>
            <a:r>
              <a:rPr lang="en-US" altLang="en-US" sz="2000" dirty="0">
                <a:latin typeface="Calibri" pitchFamily="34" charset="0"/>
              </a:rPr>
              <a:t>to </a:t>
            </a:r>
            <a:r>
              <a:rPr lang="en-US" altLang="en-US" sz="2000" dirty="0" smtClean="0">
                <a:latin typeface="Calibri" pitchFamily="34" charset="0"/>
              </a:rPr>
              <a:t>higher amounts of aerosols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Clouds block the measurement of AOT, so there is no AOT in white cloud-covered areas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Example: smoke in Midwest, Aug 29, 2015</a:t>
            </a:r>
            <a:endParaRPr lang="en-US" altLang="en-US" sz="20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33A0729-92D2-47BC-A9E7-1AAD28BBD8A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AutoShape 2" descr="data:image/png;base64,iVBORw0KGgoAAAANSUhEUgAAAxEAAALGCAYAAAA6KxxFAAAgAElEQVR4XuydCXRdVfX/d8aXeU6TtumYjnQuU5lnRUTEAXEARcEJURBRQEERUBEBZ1AQxREUVFRAUIYylJaZQkuBzk2aZp7nl+T912efu19uH0mbgMqP/zp3rawk79177jn77LPP/u7pJIlITPzlKeAp4CngKeAp4CngKeAp4CngKeApMEYKJHkQMUZK+ds8BTwFPAU8BTwFPAU8BTwFPAU8BZQCHkR4RvAU8BTwFPAU8BTwFPAU8BTwFPAUGBcFPIgYF7n8zZ4CngKeAp4CngKeAp4CngKeAp4CHkR4HvAU8BTwFPAU8BTwFPAU8BTwFPAUGBcFPIgYF7n8zZ4CngKeAp4CngKeAp4CngKeAp4CHkR4HtiNArm5uXL22WfLRz/6UcnJyZGPf/zj8uCDD3oqvYkU2GeffeT888+Xd73rXdLQ0CALFy7cY2/uu+8+Oeyww+Tqq6+Wyy67bMw9f8973qNzf/DBB8utt94qZ5111piffTNuhC7w5ymnnCKdnZ270eX10uDNGId/p6eAp4CngKeAp8BbkQIjgoj169cLG3T4eumll2TBggXxj44++mj5zW9+I5MnT45/9vDDD8vy5csFRTR8PfDAA/rvMcccs9vnHR0d8oc//EE+/OEPv+YZbozFYtLV1SXr1q1TZQjFIPG68MIL5Qtf+IJMnDhRhoaGZPPmzXLNNdfIySefLLfddpv89re/HXFe7r///tf0x24cGBhQZY3nv/GNbwj9HOk6/fTT5fOf/7zSJSsrS/vb2toqtP3444/Le9/7Xjn88MNlJFqF2+N9TU1NOr6vfe1rUl1d/abx0qWXXipf+tKXJC8vT2pqahRMjAQi9kS/cOeh3ec+9zk54ogj5Mwzzxx1XD09PUqDxx57TH74wx/KmjVr9N690Y7nNm3apM/cfPPNr4tul19+uVxwwQXyy1/+Us4555y9tnHkkUfq/QcddJAUFhZKUlKSdHd3C+vmxz/+8W4894tf/GKP405cJ8cee+xr3n/jjTfKGWecIWlpaZK4Dkfq7OtVoNeuXau8nJKSorT8vw4irr/+egURGRkZr6HL66XBXic/4YbTTjtNWDOVlZWSnJwsdXV18rvf/U6+/OUvv6apK6+8Uj772c8qzyAn6P8ll1yy233ITtpEduy7777yzDPPyHHHHTdit97xjnfIr371KykrK4t/v337dvngBz8YXz98MZb3rlixQq644go59NBDlZ79/f3y7LPPysUXXywrV66Mtz/W8Sa219bWJn/84x913YwmT8dLe3+/p4CngKeAp8CbS4ERQYRZoy+66CJVJu+44w5VLBOVW5QpNsJIJCLXXnut/s31k5/8RD796U/rxv6hD31If3Oxsfz+97+XSZMmqaLP5msXGxgbzJYtW+JgBXCBkn7ggQfqpmuKnj0DsPjKV76iyhubdn19vZx77rmCco9ijvI6GoigDYASFtd58+bJd7/7Xfn617+un33yk5+Uj33sY1JQUCD//ve/5e1vf/trZummm25SBZt+AabYzBknfYZWy5Ytkw0bNuwGvD71qU/JVVddJX19faqs/vnPf9b3oQjR1oQJE+SFF17YjWZvBntg8Ub5jUajo4II+lVRUSF33XWXzJ8/P04/6y88xHwBHFBEmAfuRzl929veJrfffrsCQ2i2//77yyc+8QlVnKBBS0uL0glLul1GO5R1AzYoUcwx88N8M4fjsbzTNv0E/DJfzz33nIKdPSk5gErmlzmEzw240Cf6UlJSovwAD3FBR/oHfwJKDRTxnY0DD8C3v/1t2blzp4wEIkwRpA0AUxjM/6f5A8B41FFHvSVABGNn/TPnW7duHRNd4Nfa2tr/CECC/wB48HX4GhwclF//+te7gcdvfetbKpv+8Y9/qKGAfqPs//SnP9X/7QIswvvIHuQqBpjReAIDDG0AYu26++675cQTT4z/P5b3zpkzR/70pz/JlClT5Pvf/74CcmQo/WpsbIzLo7GO1+Qqa4H3//3vf5cf/ehH8s53vlPXALLVX54CngKeAp4Cb30K7DGcyTYpNhg2q8QLBeyf//ynsHF95zvfiX+NZRcPwaOPPvqaDRCFn80qUcFn02JDraqq2k0ZCCt5//rXv3ZT6LHSsQGyOWNFtguFDCWOEJA9gQjux6JO6IeBCGsDxRdQgbJIiAe0sAvl8TOf+Yzs2rVLUG6hQfiiz4AKvDKnnnqqPPXUU/r1SAqkPYci+bOf/UyKi4tVOT3vvPPeNO7aUz8TOzUa/ew+FAgAg82DWeZHsnSjfEA3QAWWS+YAmuyNdiiGKCgvvviiLF68eFx0Y25RQpkzgAh8a2A4sSHu4/vm5mZVQhPn3ZQslKfrrrtOlTDmsre3VwHVnsYBqATAEJoz0mVr6r8NIszD9FbwRECn0eTGSDS0NYYi/5/wsiATDjjgAJ1reAYDAnMOqMYj8IEPfEDXvq0njBwGUk2uAZpH8vbhPQA0jiRDGRu8dsMNNyhgRU6NdI31vUbDv/zlL+rxsuuWW25RYG+yeqzjpV8ABQxF1jfbK5YsWbLHNTauxetv9hTwFPAU8BR4UymwRxDBpogS1N7e/hoXOb1GAcOCzH2vvvpqfCD/SRBBo6bYJFrlACSzZs1SL8hXv/rV+PsBFoQUJIaWjETp0ZRg21h5Jgx4TBHBQ8M4w+Ap3D4bON4VvC0WDrQ35dzCyBLB0v+aQ/bWz3B/9gYiEvu+JxARVrIJk0OBIhxsT8o331mbYwn1SewPAISL+QRMJlpy7X68aChR06ZNU+szYSkjXVhxWReEZuFhwrsAODFv3Gi0xZpN26tWrRqxXQ8iRl4FYwURZh0HZP6nANJf//pX5YUwmDQvHuFAyEV4GGWakEsAMh5au37+858rj2ClN5Bp3+1JhnIPvIiBArBN6CTvCIcdcc9Y30s/AUF4mgE+xqt4DfA200fGONbxYtyZPXv2awxF9AeDzz333CPvfve7/9dizb/PU8BTwFPAU+A/TIG9JlY/8sgjcsghh4yoOLGpEJPOJhS+/pMggs3/zjvv1JjjROWNvqH40Qc8EViuLRQF7wkWx9friQCYEEpFXkA4xti8M+ReYP0Og6e9zc2elHOUVDZtvDRY8vYUm4/CCUAizIHkZ8In8IoQagMdLBGX/qHM8hlWTWKnCb9C0f3mN78Z7y6Kwve+9z1ZunSpfga9iffnGi0nwh4eDUSgTDGGxFCwvYEIU5CgOWFNeHzwZIxGO7NwwqOjAYDR5gW+xWtF2FR+fr5aTVHKTGkaiadRDhM9X+H78CTgPSEcZaR5HA9AG+n9eCJQgkebT8ZE/4mnxwAQtgSjxNE/+kaoGqF60DccpmiAHZ4hnAbQnJmZKa+88op69hK9L4m0JXyNUB3WK9fTTz+taxIgBY+F86hMmQ/njYSBIIomfEr4VmpqqnoFUVDxMpqiOxKISKTBE088oetlxowZu3WXtU1opV3hdxugZ74TvZR7Wuc2/zxvAJj8DNZYYjsmJ1H+E9fJnmToSLkQ8C2hSOF1Pdb3soYwdMAz5MUQxorHAPnH3ITbTBz7SONl7ABi2oEH7cLghOxBZvIuf3kKeAp4CngKvLUpsFcQgVWVzQ8llWTlcH4DGwSu/HCoD+T4T4AIFOH3ve996l6fPn26PPnkkxpjbO/nPebSZ8MiqZmkRkKi2KjGmryXqATzzo985CPaNkpL4sZMzsKiRYvkoYceUsV2PJcpkCRg4u5HiWMDJ2SA8CU2bkJywnkkI7UPvd///vcr3UnMRLnDW0Jc+EknnaRWTUvERREHbBFnDVAhJIfPwqEWhC0wVrwmxItzL6FYhF+8HhDBmFCgoRNjCl9jARHGP8wpSj7/JyrfKCIouPAE79m4caN88Ytf3KuSG+4L9Js7d64qeCiqgDiUSngaBWikfuNZ2BNNwongI3mU3iiIoNAAHjkAI7kl4fkkIZa5RFkGJISVVhR2FG6swIA7+AM+ATxxmZfPQAQgGSCOhRrlH37Ba7MnCzKeN3iRhFxADm3/4Ac/0Jwja591TbvQ20AE/IKBgHe8/PLL+h3eRELhSktLlS9RtOkLijnzZIaLRBCBUWE0GiSGagHG8QKwZp5//nmVbwao6AuGBHiEELaxXqwdQhyZF9rmQqmeOnXqa8DnnpTqvXkioBlGAvp+wgknKK0xEIRDAMfzXmQD4BdPDeF35KaR+zNSMYswLUYaL/KGBG3AP94Su/5X3rSxzpW/z1PAU8BTwFPgjVFgryDCYncpKxlWrtg8UL6oHJKosL8REBGu7ES1JWKKUTZIZB7psiog9AVrJYonGyBhRmOp1jNSlSGUbBQVQFIYtJhCgCI0WsLjSO3ZvXurNMRYAQOWQzHa1BK7jAKJIomiM5JiajHV4Rh6FDOs9XgkLEQLRY1EWmK5Tekx5Qbr5lhARGLVLev3SOFFYwERphhiCTdFeDTaoXTCG/yMFTjSP/iG8BIs4xaSZl4mFMrEBGvr995AxN545I2CCHibOHzGSu4ICjnVfsJ5O1jrWa9hEDFSLhK8iscJbwV8xGX8S2Kwxcdb8jK8NFrOiYV7sWZRbG3dWAgLyeuWIDxS3gXABplCLgEggrFR9IALUM2aGEmujBbONBINRnova4LCEYRF0j594AoDzLHyFW2hOAPEw56F8eaB8f69gYiwbID2gDDAdDgEcLzvxauAAaa8vFy9m3iaAemjjX+08QLA4Sm8Txh1MATgmYRH4TcMMKMli7+x7cw/7SngKeAp4Cnwv6TAXkEEnWFjxcKIAoOCgFcCKzrWwUSL7d42wLFubCgxeARGS15OJBLKBJYzlByqlWBNs+TWPRE07IlYvXq1bsaUi6WK1EhVRCzMAWvraC55FAiUWpKkCQWwKkMjKZBYQ82iblZAFLpw5arR+h8+PwCLbbgk62hWvzD9UcBRQrnMM8Hf41F0Rwpn+l94IgAu8CTzHLa+jnXxABABT9DeQtIsB4hSqokJ1gYi4EfzIo30LlPs8Z4B0BIt9+Ohbbj9scynhe6NNCd40PBQhEOxsNgzlnCOwEiK9ljyDlAayUsCLIQV6JGU4fG+I3x+BaWUwwB+tL6NRIPRksatj9CI+QHEQEuqp40k30bjMWQW4I0+hY0Po8k8ey8hX4TjjTTfoyVWJ/YBzyk8CoizXIzxvJewNryajAFDDDkc0Pree+9VEDcSkBhtvPSNtWkhd3g5AeZ4ypBxewvXHOsa9vd5CngKeAp4Cry5FBgTiLB4fSzYbHxYqAm/QSEZKUb6jXgirDoTiigWd5RFEgfZJBM3MtzmuODD4VRYzgglQDknJMOsmKOROVHZYDPFMo0iiVJk1nl73hQRQqdGip23+0bawPekQDJechG4hzwG4r6xBI50MTZCTFBQt23bps+hDLL5m+dgLEonbY9UEWs8iu5oORFYNUk+Tgz5GosnwjwCnNVBFR1yW0bqkwFNwG041G5vS8pCZQhlGu1KzK8wJRnramKsd7gNS6wtKipSq25iwux4aPufBBHwMv0m7AuwjbUZHiKnBk+DefrGq+BbH0eb1zcCIgAjWLGpdkTCOX1nfYcV6/8EiEj0RqA8E4bDmrLzSvbGUyjdePAAtIkykXwDCyUMly022qCoJ4LN8XgirG+EHmFYMBAx1vfCkwBKyrmaB46xIAeRS2EPjb1rT+MdiVYG0MMlmvdGU/+9p4CngKeAp8D/bQqMCUQwhHCoB9ZYFNZwPfKRFJ43WuLVSmaO5hnAuoXSk6iokdeAtSs9Pf015VkTp2MkJXhPXhA2TxQbkk2xVoZLIobbHi+I4FlTHPh7tGROA1dYLkkWxWI+kmI6FhCBFR8QhqUwbF0fj6L736zOFLY4j9Qnq7hDGAf3klsyltATFD2UJCrlJB6kZ163xIR6C9fBwxCOyU/kJ3t+tHyS8dD2PwkiLO8A7wslaLkA7PAQHju7Xi+IoNIQwDfxXJXXCyJs7dMvQp3+9re/jSucaTyeCN5h80buFdZ8ciMSC0aMJsoxPGB1B5RZSeLwvXZuDjQKF0xAcecdI+XgvB4QAY0wMJiHdKzvHe1dVuYar2y4JO7exptIJzOQAFCgz1gOdPy/vW363nkKeAp4CngKQIExgwg7GIlSmJ2dnWqlClvV/hsggjaxZvMu4uMTw5NQ1AEz4bKEPEOeBkAA5TgcpjPSlI8WjmNegZEOf8PixzvwyJCXkOit4D2vB0RwoisW/HBVosQ+j6SEvl4QQdUaQm4IcwmXyTX68e49he7w/d5ABIo+ygyWaoDoWM+JIPcgfAbHaMq3hXHgJRstBC1MQxQaAAfx/SMpiQYWrAIWVnu7ODhrTyFUI50TMZb5G4soGgso3FM4E3MADQH+eG5Gu14viLCcBvIBwjkRIymorB9yesJhVJaHg/JOzgdKeeJZM+PJiRgviDDvFFWlAKKE9ox2XkiYdvSbvuJ1MgBhnkK8mRRAsGpKANPEcyLwWCWeME374wURrDPKWhOeaHkdY32vedk4bJF5MSDO2JC5tGuK/1jGG6YPtCBEFJkCYIceYwH6Y1kT/h5PAU8BTwFPgTeXAmMGEXTTDvWi3COKwmjlTd/IidVstORChMMIzDNAsh/VZaw2O4o6oQ4oRSjyJMpihSOpeL/99lPlNdFLESa3WbL5nWglDJ/OSsgQ4R4k4aLkoIiiEB9//PGaPEiiIAoRMdTExKMUWHWk8BkT4ROrSWS2A/LwnBAaRfgG+Rx7UoYt5p5wFMZM6AQWQ5QTQA1jBjwRe0woF303etIvLM8AQQMNphhbJSoUURQHEh8J66BN6GmJt6PRD4WL8Da7oBFj4jMAAVV19nRiNX077bTT9MRqFNEwfWjTaAcPUHoSb0Cico/SRuhbYoib3WfKHYo0Cb8jla6k39CfsCSq3SSOHZpjlaVKEvxmAJIwGxJHeR6ghMdqpMvmICUlRcOL4OWxXPAfCtze5tNOhQcYhqvjWFWxxHdBT5KWqWwFb7PGqahFKB0AEoXP1jPelZEO2aPNcJlQ5gAlnPvJ7YG/CT20ZFrawzhAXhFzCe8C9lmHGAuoMobCCd8S2ocCy7kh3EsIGrlL5GPhNUA5xaMU7ttoNLAcENYpp8nPnDlT32GXeSPWrVu315PLeQaLPOsHIJB4JZaGZczIBGQIvMcPCjvgI3xitbVjNIdG0C9chpfv4GH4jOehKzIAeciaC19jea/JQapoIdeYM+QMHtfs7GztN/MxnvGaHMQowpqG5jzvAcRYVru/x1PAU8BT4K1BgXGBCJQkNloUjZGsuBafHK6wBBmw/HIlVvFhQ2HToq2RnjGlI5wvYGRFacdqiJWMih8ofSQXcxFuhXJHSNBo10hVlOhPWOk3L4iVwUyszMN42RhJxEQxBwDgGcGTwOaPwoBSvreqTPQRJR4AhXKM52VPmy3eD5Q+3olFnTKaKNkkdRJCRgIjipRd9BsQgNIcprNZglGUGStVfngvuSj0GY8TYwAgJPZnJPqNRGtCprCqMlco2qNdnPWxY8cO9WzAY6Y0jUa7xMpP8AGgifK5xnOJFWAsKd76MFKFrcR7RmoLsIeSDFAzekIfFHVoOVpZzJHaHku1p0RajzafAEr6hMKdOEbmnzkmDC/xgmcBwijoic8CWsLzlrhGwm3Bc5RERoGkTcINH3vsMQVX4dBGlFYUYDwOgBgAAaAF2mEQADCxDgyoE14ECCFPBas5YBEAB8hN7Bs5PqzLkWjA58gEADheuMSS0QASe/feEqpJ9rbiCSPx9EjzCm0AZpzTQU4V6zZRRo3E74mAhPwWjCOsV4wYhKVhBBlN3o3lvVS3Q+5wVgzyA3lEuWm8LMzPeMZr3kbyH+D5sRz6+dbYLn0vPQU8BTwFPAXCFBgXiPCk8xTwFHhrUgDFjisc287/KPwkVgMuRstxeiMjHm9Yzht51xt9FvCK1R+wMdaE6jf6Tv+8p4CngKeAp4CnwFuVAh5EvFVnzvfbU2CMFKBaGaFQhJaNVPELRZ/wrD157sb4qtfc9lYBEVRHIvQHj8lYE6pfL038c54CngKeAp4CngL/P1DAg4j/H2bRj8FTYA8UICyIkqWEpxDCBpAgXAwvBGFwHNJIDsd/I17digUQdjeeMrz/iwklRIf8GWL2uQgLsvj//8X7/Ts8BTwFPAU8BTwF3soU8CDirTx7vu+eAmOgAHkb5MOQ1I3CTFL3WGLpx9D0Hm8ZKZdjbyegv9F3jud58g8AVdOmTdMiEVSDokyqvzwFPAU8BTwFPAU8BfZOAQ8i9k4jf4engKeAp4CngKeAp4CngKeAp4CnQIgCHkR4d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kjpaW2Opqan6UFJSUvwnOTlZ/+aKxWLxRgcHB2VgYED4bVd/f7/em5KSEv/h+eBhiUQypK+7WyJZWdLU1ChtHR2SV5Cv7SanpOht6Wlp+mxSTCQlKUnSUlIlie9iQ9LT3y2DQ0OSJEkyNDgk/X19EhuKSVZWjmTl5sqVKcG7ROTDm7dISWmJ/OnPf5baj398N2LM+/OdsrNmp3R8/nPxzw995BFh/Fu2bJa+vj5JS0uVtLQ0iUaj0tnZIXl5eZKSkqpjllhM2tva9dnFixZJaWmpbNm8Wdra2tz4k5LdGJKSHM1iMf2dlJwkg4MDAk3S09P1t445PV2ysrKkp6dHurq69HOe52/ez//QeWJZmWRkZkpebq72JyMjQ/vMj9IvFpOhoSEZCn7zf/xKSlLacl8q9yZBw0EZGBzU3/rM4KC+S/sVzLm2F3zP/Oo7mC/GkJamfU9NS9M2oY19p31KSpLevj5pb2+X7q4uaW5pkd7eXr23oKBAx8Iz1i73cvX29Oi9fMd95WVlkpefL93d3Tpm7m9tbdVxl5SUaHu8Q+eGcQ0N6T3wh33GPbxb/xeJ04w+Mgb6wni6e3r0PWFaaB+jUeVBftM+72bOmAubh/RIRL9TOgwN6fi5T2kEPYLp4PuBgSgrSvtZV1cntbW7JDk5SXkuEono76HYoPT2uv6cctqJbio/XR6f0huWXM1qlWRJ1jUxoWSCFBUVSXZ2tntncqp0dXXruI845pj4c6ufWS1H7btMjpSV+tmxcn/8Oz6rlXJ5Oum+3ddM8N/LInLJTe6fFWetdrQUR9NVlx3qvrgr9Ghv8Pcs9/v86WdIaekkKSosldbWTqnasUPXRElpoeTkRqS+fpd0d3dJfn6BpKZGpLCwVLo7+6R6Z41EsjIlLz9X5xz+a2hokOsv/7Kc/fVrJDMjS2kGnfv7o7puuKDFhAkTdK6Yj4b6BkG4TJ8+XVpaWqStrVWys7Pk5Zc36DqPDkQlNzdHf6B9e3ubft7V0yNpkSw58xdV8cEdescqEYY80X105W4UE8n7+U2SnJwiaWnpEklPlexIskgMeelkJPIhGh2QV0/5YMKTb86/O8/7nOTm5kpZebmUlZcpHyKTWBODg1FpbmmQjvY26WjvkFOuu1E7uS7oqpOGu19l198gSbEkXZsFBfkyqWKyFJcUK28yV8wjv1kPmZmZKj+d7E3TNcUc0wfmlM/d3PYrP7MmkIk5OTn6u76+XiZOnKjzzfcdHR36HujM352dXSqbSksnuLXFPpKUJI3NTdLY2ChJgSxG5vZF++NyiXtTUlOlt6dbuts7ZN6cOTqe+fPnS35+vpMdGRnxPtFHnjFe5B3a364u6erolJ3V1dqPKVOmKF+mZ0RUpnR2dqocYJw5ebm6XzAXvAM+7+2PSnV9vbS0t8v69eulvrFBsnNzZWBoUCZfdbXUXfJVpQ879TGHHCorV62ST1/2Tbn7Zz+X8gkTpCAvT2RwQAai/Tqnaampkp+fJ5mRiOTl5kh5eZnKJOY3NjSg66Wvt0eOnFsQn9TV2/tl7Qvrpbpml3R0dUtSapqkpmdIemaWNLe1ys6aGlm/4SV56OG/SexOpzMccc07VK7FkmLS3dsjMXFCkPHxwzzEhgYlhmzt79P9ZVD1CmQon8dUF2DNbEve9Fomawx9FIgfPil7eoq2zaVzkp4iQzIgXV0d+jnjg7ecLHZ7MrxiV9U6J9tEMkIv6Bz+OzJdjjnhaH0GXoRvmEN4ccvzzwX3Vcfvn7X8ZIkNId/T43sEvAP/0h/aYP4nTZoklZWVKseRYfC77oHl5bJx/SvaV+4pLi5Wvmhublb+Y/08/PDDeh/fWTv0Z+vWrcrjQ4MxOfLII6WpqUl1ls2bN8usWbPkjjvukH+ec/duw73s0ctl06ZN8o53vEM+8vKH3HdOzMuHaz+msnT2rNk6V/fee6/2sWzCBDlg/wO0/S1btkhDfb0cffTRysdrVq+RxYuXqg74wgsvyKJFi+S5555Tfj/00EOlpqZGqqqq5KCDDtL+33nnnbrGZs+eLWVlZVLXUC87dlbJgw89qOscuiG/0YNqa2u1r9AAWtdpl74AACAASURBVLD2WF/Qj7lHrqiukpaqn/FOZFpvf5/2bdq0adombWVmZEhHW7s0NTRK0lBMUpKTJdrn5EFeXr6+g/arq6slNy9PKqZU6N7N2oHH+/r73fqPpMX3d96Znh6RjrZOyclxa7u9rU0GBwalqKBA8nPzdAffZ/58aW1ukZzsbJlYVq40Rtb0dvdIH2tzoF/auzp1nbV3dqjMau9oV76zsQ/0RyWSli7FhYWSk5WtuihrHbrAX1ymb/IZvAc94DOTl/BeRUWFzuPzzz+v/YVG0LuouFj6o/1Ss2uX6mjJKcmuH/QHEJEIHkyhtM9V2Q+ELczJi/nN9wY2DGiE/1ewMTCgA2KxpKWny7bt23QiK2fPcgpcenp8gBAPYvAMyhH/I2QkJUkHkJaaJinJbnNggjIzs/T57+XkaBvnNDVLdHBACgoL5a577paNmzZJWlpEFixYpPc9/vjjUlhYoP3vOOfs+EKfe+dfpbmxSYUZgjY7K0sFLe9hDJH0dOntRdCJ9HR3a1v77bevlBQXq2BnMgA32884Q9ucfsst2vd0hFjEja+vv09pxQRCNxNoLEIEEUIB4QZD806ElG3mzU1NymCMS5XwAESwQFDkTdk3RT8k/fRPm08FESK6mennAIagL/FnRwAkKpSZa34CMBIHHLGYLlgDEqo0JyfrBorCr0Ciu1u/z4hEdAz85jNV2lG6U1Olp6tLFz3ghjagw4TSUh2v3heAMhsP7dF2a1ubggkFNAEY1g0iUPq5n83aNgylXUrKMCAKFH36y48utqAt+qJAoq93N9DF8wAHNiTGwn1ZCLLMTNd2QC9VNFCGklO0P8x7aqoDNYBp+MuBDyf0uB/AGY06hQm+evtJwzvkzb/4k/Inay8zkqkCNSOSIXm5+coftkaBFwAp2j7x2BXSNuAUguxUtxkaiAA0ZIgb8yWBKmwgAt3fmRZEABB6TwAipML9f9bx9oHIzZed5T403cO0zGCz/0zpqVJaWi4F+cXS3z+gGyFKenKKyKxZM6SuoVbnHwWzu7tXJk+aKgMDQ9LR0Sk9PV2qXPzonJvjrF08zzV8yqe/rOu5vHyiApCsrOy4EgEPQZPc7GxdS1u2bpYZM2fqRrtx46u6wWI8cLRPk9IJpZKSkizbtm2TXbtqJDMzQwqKCuXqL96g71pTfqD+XlH7hOvHaCDixhvdhpIekbTkJMlKTxEZGlBsz7tY2wODQ7LhvafEx2N/LDrtNHnxd797zef/zQ9iV10phYWFUj6xXLJzcnQeduzYoQp6X1+vVFZOl4b6Op2zD/7kl9oVm973icjPv/5V6e7slhXX/UC/a/rpDcqj3Z1dMnFSucr9vLxc5X82bxQElGTmDXrA08gKM0ZxH7zNBmkKAeuQe03x4nOTMSgOyAmeRyYw1/wwDjbEgYFBKSkt1ffTDnPDJtzU3ByfD/4eGBzQdc338E1Xd7c0NTbKQG+fTK2Yopv28uXLFbCwjumjKirp6Tpe9kCeRS6ghABE2YAB9ewTnd1dCmKnTp2qbSDTWOMoUQ0KaBzwQLFByaPtnr5+6ejtkd5oVB5fvUZeefVVmX2D40eujiuvcPvJ4KAcefDB8vgTT0ghyueECfqTl5Mjm199VZIkpn2kf3yGvCgtLZE5WxZL7xHN0t3VKbHYoO597MHIpyPm5cvKDa0yFEtWfs3IypYX178km7ZskV11DZKZkyO76uvl5390865Xr8j73nOGgnTGNjA0INHBqEII0xGevf/PsvTok9U4w6aK8YC/44aroUERZKjuU0nS09sndQt2uvaPDa2Eq4K/QyCi4PFSfQ+80rStVm+oXD5bWlubtT/If3iDC7pBDz43Xad6/ZrQCwxIhEBEIC+56aC3n6Fzzd793MPOMBMnQvDX7H0Pk2hfVOUS7zCeZ/5tn2xv71BeZ97hDfrE3KMX8Ezl1JkKCBgT64fPURhR+oznX3nlFQUhRx91lI7R9onm5hYpLimVxYsXq4LPnrNjx3ZZsnSp3H333XLrWb/Xnh555TGqvHd0dklWZrYccMABctaaj7pRlLhfZ7Z/Tp9H2UZOb9u6Rfuw/377yUsvrde+oDfNnT1HFVeVvTk5MrtyjnR1dsn27dsVxCg4mjhRbr/9dh0fcpr+saZZn2eccYZ897vflSVLlsjhRxwhv/jlzbJ1+zYFCMwVsgOAsWbNGpVR0IQf1iOyHdllesfE8nKZVF6mz9XV18uuXbtUR6Tf9AOaMhfonJmRDCkqLJTO9g7Z8NJLEu2PKk3ROdlj4Rv01/yCgvg+ceCBB0hdQ53s3LlTps+YIV3dXfod/Xn11VeVThLDkJseB670f1L5RFXyu9o7pLiwSAEROsT0qdOU1sidweiApGZEpL2/VwaTkmTL1i1S39Cg/Y4OuD2U/sM3gBNAD+saEKG6GsaYtHRJTUlWnmF9wWf8Nt1DjWzJySpv6CttMh/c/+CDDyofMRaAAzKTsSMjO5EXbhFJUndHRwzhwsZmwpNFyGcmGMPWc54zZYWJQegxeVwqBIaG4l4K80z09fbqZyw2rM4gTjYtkAxMREf13gCoqBKGJSLwbgwNDKgATwmstb09KHUDTpkOFD7a3lVbK7PnzJGe3l5FuM+vXSvbq6rkpHe/V55f+4K0treqEovQHvrSF7XPb3vxBXnxxRdl14c/ov/nXv8TRYcgUxirr7dPOtrblTZMPv1mgc+dM0c/t+8g+o5PfELbmHfrH6S1pVlKS0plKLBiszkz4bYpwggwLxcTZ54dU3axVjGZqtx2dzvPQzBWUzgZvym8RnvzSJg4U6t4WpoucG07+N+UXVPaaYdNDW+AeggwQKBER6M6v8wbG5Uqz5mZCiYMhITBiHkX4BH+BgDAgOYtUU9GJKLPdnZ1KfNPmTpNAEoNjW5RsJDNY2EAyDYYU+zNysdv+sLigR58r56HwJpDHxgXbZr1x5R86x/3GpjiO7Ve4F0I2sIyRrvm4TFamycDrwQ01vlIT9/N82NrwNYUAMGEpW2qPKNWivZ2Fb49Pd3Kbzx73MUnye/Pv1kys9zi50e/S07RDay4qEitXGHPIbzEfYctn6PzGAYRBdKqn5WL22DDIOL46c4Lcdt2xz1hEHEJy8NhZHcF1imAxNOyn6z93VL3uVkITcu8uVrkVIc6zi08XcrLJ6l1BvAHHSKZGeoR2LJ1q84BFg8Uh5g4bw6W4MG+bokNRCUpJVmu+9xv3HuCfb1sPzeOd33sizJx0mQpLCxS4wI0qqurV2VmxoxpEomkS0tbq641LGCsvYbGJt1wAAxTpkxVuVHfUK/rxAnZQamomCTf+rxTksIg4n1fPEnSI5lSWlomE675UYgwItk3/EQV5/RIuqQlJ0tOJCLpqSnqOzK5Ojg4JL39/VL10TBRRQ6+6CJ5/CrTjnZr9r/6z+zb/6i8NHPmTFm9erVutmzaXV2d0t3dqUrC0FBMN1KU1JTUNPnEJZdpn3588YVq4FlyhfPJVH3/B3ofNAaItbe0SkYkXSZPnqzrGr7GcspGboaEsHfbPOBqrQ4UQvYI/kYGo5jzN/IRixnWMuSyAQyzSrJnMI81O3dKcXGJrlEu9VJ0dsJmMnHSJLUuqtKGnE1z1jvaZ6OmX90dnao48Q6UCpPbxUWFupexbtXDhL09FtO/AaXIC2TM9qpqaWxsUm8642dTVutnlgNJL730koIM2oVGM2bM0HGyhyWlpErf0KBs3b5Dtu/YLrV19VJwxRVxXuj5zlVqhBiMRiU3J1vSUpKlMD9PyssmqAKBtwH6YwjhUm9nSqocO/1EkZCBv3W/avUMIFdQbrhMTrV3YG3vQhfS97d3dEhjS4tseOUVSUlLl6qanXL7g3/QNXneFy5W4x3K6+oHnKfzsHe9U/qifcr7z/z7dv1s2XHvk4EBPNzM8ZD09/aqvN309Asyd79FEu3rlaGBQecpSkmWrTO2uDEDIgANFwwvhwk7yuMgwGQqPFT7So3eNG3RtMAD7OZe5zY67LV0xh3n2a9+6eF4wxX7HKF/w1c1L/8z+DzsoZgn4vCISJ+Tq5JfINIWdpOYS1Zk0Yq3qz6BxxT5BO9XVs5Snqip2aW8gnLM3yh0KIf8bm1pl101NerBwii1aeMmyc/LU6s+OlN2Vra0BmsCw1t+Xr56pnhHbm6ebNyyRWUjoLG7t1uNJCik7Ld/+tRt2u1z/n6+lJRMUKD6oQ99RP5w6x9lR1WVvLIiMJiUiHy8/Yvy4osvKDDPzIhIefkEmTxpovz2eOedNAPS+f/+shqI4MtpFVMkkpwuC+bN11tYkyjcyFrWzYKFC5Tf77rrLjUkAGRYfwcffLCuy9IJZTJxUoU89fQzsmrVKpUb5oHk/gULFuieS58Y77JlyxSs4CVBvlTOnCEF+blKY2QI8gAeUK9EEOEwZ84cXYPIPtro6erWd8MPkyZOlGRJkXXr1qv+YNZ8ZBCeNvuMsaHjsZ/MmTNb1xn3sKZTUlP0cwAi70f/ZI4OWrFCGhsapL+vXw3VAHhkQ2ZGpq4FZFILHnE8dQCOwNhMH+g7RjAno7u0X/C1GQ+hocpBjCHtHVKQn6drhP6gK6M7cCGHAGIANt7HeJA9Fg3z1NNPK3Dp7umWnCD6oq29XT2LjBG9MKmnszMWdutBYAMJJsQhbBhYmAuQ5wzd28ozV6UBAEPbhsLVUhOAjtbmZp1YJpsrHgY0LB90MaRnZEprQ4O6jCK4u0FZqSm6UXOhNNLXwpJidR/fc889ymgwVltHlzS3d8qiJUtlcGhQenp7JC09TTcMSXYuHpTI9jOdJbX0lzerkEWRBAmiVMNQBXn5cswxxyjBXThCv8SGhqShoV4FEpPvhHCSKq3R/n6al56+XimfOEk3EANlTCCTBZPyGTSwUBizxiE8zFoXYfMLBB2MgRJvVjmUWwMAYU+EKt+Bp8EEYTzMKfAqGJnVyhdssOrVCCzpaoVHCQ+UV/OkqLchQLoKJpKTXahUADysHzA0zI7g4DcMB71RuvmNh4C5yy8olE4sg01NuniysrNV6ceyz8WcqifEQq4AO7Td1aXPsxDioVUo/j09ClCs79CMe6CbXQpyotF42+oRMI+FKgHpcSUA1K20C/pgdDRAZQAPAR8O8zLa2HrSeQi8G3FQYuFleFY6OhRUwT/HXfTOeF9//8Vfxr09vAsgzFjMLW5jt9BA590YkAP2maJtXCDXyBpZoX8/L07ZB0S0SoGcJ8NWxHOm/1S/A0R88CEReTrowvOhBXmGyMnH/jXenoGROIh4LHTvzwO3fgAivlJ2plqh2dgQTKwlFOm8/ALZtm27AjU2DZQr5UcMDF3tkjrULx2tLQosfvwRp4SIs1uIgYgPn32JTJ85U0MP21rxfvVIU1OzAoHKWdMlIyMiQxKTtWvX6oaybPlyKSouUYUZmQWIaG5tkR07quKWbPgnLS1Zzrvmb/ouwBLX387KlN4+rKvJUlBQJAWFRZJzxXdCAxfJu/F6Sc9Il/SUFMlMSZVIKtZtp8CooWUIBTMq204PrH3B0/9rENFx4Vd0Yzn8sMNUhqGUPPDAA7pmUVIAXw888O8gxLBQZR39T01Ll7O/fZX8SkR2fOqTKpfZZAhbiMs5vKf5eZKTkSlpKSlqJUQRh66sSQtr4m8uC5U1Dzfv4V42NPUetLfHgbopfijayAAs/MhUCy0x7yj706uvvKIWOA1NxFCErGYexIESZBNrT0NYu7r0u96+Xg1byMvNk107a6S/t1+VOBQB1h18xaafk5OtSoka4pKTlM9UziQny1B/v1o9a2rrpbqmxoHmSET3D3iQfY91SpgHVkv6yPowzz/06YsOSE+0T2pq62RHVbV6T5JTUqW+oVGVTNoDGEfS0yQrIyLJMiQTy50XYpAQPcK+ogNxuQNNT5oX8oAFa7vz6FqVr+xphAqz75r8b21r13FAX9YoYL65pVWeeOopqW9slFlz58rpn3ZGOL0CT2VspQttSpoYlQOPP0EGBqNxELH8be/XUDkABPsmIOeV1c/Gm6hcNMd5I5CPKaLhhgZqmv7cpPeVf7A87t3nfzNgmhHFvAvIXD5jfHUbd7gu7lMZD3Hlf9NpqtYPexSmLjxK54p5sXteWvNiyA+3dBhEhLHFKCBizpLDZfr0GRpaB1+z78Ovs2bNVkMQ+x9z2dHeqcYQACo8F0tKkmefeVaNmoQO4X1GueXv9tY27V9scEgNn/BUbnaOKqXseeyteLHSMbANRDWce/PWzRoa09HZoWuiP4pxMEMKC4slKztXFixcIh9NepebiwADHfjrE3WusLIDEPhZvmyJpKWmyG0n/sLdG3ihz77rC3ofoeETJ5TJUG9U+nr6FBQjU6ZUVOg6Q84DCvbZZx/Vsfiey3ga4+6ypcslJTVdJrAvZGbKE088oevjmWeekY0bN8rcuXNV+addQEUtRrjeHgVKyJX9li+XieVlsm3bVv2Mteu83d3KT4A27ps3b562i3eGzzAWaLjUxk0aLsz6h7YYV+LexiCcGrBAn5ElfGehmPSXfS4lNVk2bdqo76YNlHXmlTkkRBQZBR0mT5okBfn58TB25jQ6NCTPv7Rew5pYj7yLfiMTGS+eHWQqlxlikH28m9+0EdE0AecYMF6mLxpBMzSkPMj46b/p9NBCPaqpKbJt+3bJyMpUuuF94L1qtExOlpbWFknqam9Xr4QheASihaTELa64/1BIA2VSF2dysipdCHDzYJgE0HjGwIugChQCdWAg7nFgABDBEBQDC4dU8bz9IIYyMrOkB8sgn6NUdncrEkLI8yxxcaDbQw8/TNt8+plnVGhqfF5Ti2Tk5ElhcYlkZWfpczW7ahSQlEwoUQLyju5Pf0a7D4gg/ES9IkPOMs/mVZhfICeddJKGROkm0+vCngizYGIV2cWGpKuzQ5VfFvFAf78Ul5aoOxHhTzvqTs7Li8cEwxBmGbFQMeiOAIHhFMgFOQwo7ghyVSL1fc7SZcrjaCDCQCJzYXNqSjHKP54CDQkKciwMJFgcMhtsPIQn8EJAK/0sAHJxnrFwqKEh50UJvAKgZmgNbVgo9pwKjcwsDSVrCWhEWzAs3gXmXMcYAhF8ZryHELQQMOM/VQra2lRAArAUQGS50DfdDIKx0oaFWkEj+qqelACw6cYEKAmseHEQ4xZMPKfCvDsauhR4iwxYWdhX+NnEObhu6p/lC5tPUv6ARrwfwbbsrANl9Y9XqoA1wEP7KGOALMYRz3exHBnLDYlG5Y6FgcKNFT0AEaYI55gpXyQOJGYFpsnjVwZ5EQYiSHe4wIGaX4gD29YeIOJkuVM/++bzzjItPwtmwkBEpdMqPnfEqeryxSrMOmVN9PX1S25evmzbsV1DBotLSqSgoNB5gsiH6uqU9KRBqdu1U4Xgzz7uFHrtqoGbIF3kD1Nu0lyD2l11CiDYlAk7GRyKyuzZsyQ7N0e9jvDB/H320XwbFDi1rhcV6cZGvxCmzNHX3jec7VA9b7K+Fvrd/lHioXslLTVDQc+ECeWScuk3jP30d8FNN6gnIkKOlSRJegphTKlxOUt4COPd8bE31xPRd+klsv/++8vUKVNUjsFPbM5YzKADYr+kpEgV79TUNLWYI2+jA4NScO33dawZ13xPN0ssVChD8K5a4/FGZGXK9IopkpGervG2bHqsM+QeijRrU2VAkFeksj1YW8w364F1gSykf+wTtME95gmnPyjffM7zrGHa4x08iyeCvxubmvQ3bTG2lLRUF6KwbZsalQBTrDONu25tUdc9VsEd27ZLJC2iVj/G4MImYyrjUZaQLYwJZZjxYgRRTy/hvLEhaW3vlG07dihPWc4b4zZlBh5k/6IdLKv0BwWTOHZJSpbq2l2qrL+04WUFD4Tt1dTWKmjjGYw15D4cfvAKeXTVozJv7myZOGGCNDc1aogGRhvoZbQ8Zclpsqr2fslIj8i+Ow6L823XMXWqqKo3ltw9ceE33T290h+EXEInPBLw74K7lsqNpT+X2vo6aW5rkx/84FrXVpAHFQYRh7zzXdI/4HInYarBId6DO5OcvCBktL9fNj7lgMSsJQtUAdq8zjwA4eVl4UXlUrn8iHh4koFQ87rbExj0zKPFfO9Yt1G/AkhwMV4DrvxvupB5d82wx9xVrSe4M5yjsVQmzi3XKIgDDzhAefL5R1yIkF0LDni/Kvb77ruvtLS0Sk9Pr8pwPGjoE6wrwjHhAZTk9DS8eDnKp/A035PHwJ4zZ/YcXasABsIFAR37Lluu6xZdiFAWvBSsV3iD9RgjRHZgQFrbWqSqukqqdlZr+FxbR7vKILxJ3T3kHkVk/j4Lpa6+SX58wDdd94cdKe7/ACAeevVJUlJcKHW1u2T1Ff9y3wXO6Pd/+sMORBAqlJkl06dMk7XPPa+KcsXkyaqgQ1PGhAywCAHCw1kT0IXvH3nkEbnrH3frfoDn9l3vepeuUQwGrPN7/3WfeiIPPPDAuMxB5pPLxFpljXP/ww89oN4a8yLwDviAeeY3fINcwAuonsfublm5cqUQIsYYZkybqWuItY+Xg3bQz7jwKvAcbTAevCpceDagPwBn+vRpsnXrFvUAAHos35V82vq6ev0MfoA2GCDMwIgeKikp8vKWzbpXojtaCKfpZpYTYfli9F8jJMyb2t+vsiA1yDNTXQrdPchH08iPICyO/jJ2eNg8dtCKqB+M4Mgk5DzPkhPC/qn5wOREaIxu4Lq1sCZ+G7KnU2EPBaAAhkbB5qUW32cWVwMAtgh5ubXBdyiUTBCbAsxOPByTaWDC+sJkhJV5s+yy2WOZgFlob8OGDZqsc9gRh8vSpUulpbVVE9mwMtY1NEl+calEB4c04Tq/IF9deWwWU6ZNcTGz0agMfuFcnfzc638q6anOFZ2VkRlP0mVxgnZZ5AjjSZMmKvgg1peJAZ2xiQAqcCkilLo7O2X/Aw9QC2r1zp06XibXFo15UJhIs5qbtYWJhVF1wrEWEF86OKjPo0AygWFF3BRT9SIkJFbz2UheCcuNqN1Fcm9yPCQHZVjlRwAC4ootoUyWvBvkISC86NdrlGRyZ7DsY7kM5hzPgYb8BIltltycm5/vwt2amqQ+SAKaUFam4+QCeMTHF3hKwuOFfuTZMG6jJeEy3KNeHzb1IAmcDcxCwNQTEvCweUWsv0qvIH8ERTRMQ/UaBbkb6hnSGGmX06BKfeAxidMEUILHxrx8sZh8pewebd/Ciy6q/ZCupfqZH5KsF25yigoAKhpV4QPtsNzzP8IYgRv3egQAIp44H0qKB0jcImfIoeJcBPfK8fHNDU8E1wpxccAXyXAYzdJAQzfPxUAQ3ASI+FvjyXp/T4kzv10lF+lvBRHzhmNopSvwRAQgQhaKXDj1TLWyqRIYRalIVuCws2aXKnyZ2dmSm5OrXkY1GgxGZbCvS+rrdqlwI1TpJwfd4cYQAhFXyyUya9YctfB3djgrDVYjwlM6OtrUPY4BoqGxXiZNnqy8TZJYZlaGbjYa+gLI1XyjFN0csETdctEd8pl5N8iJQdb47WekS1d3H7mq6v6fPqNSk+Y6vnBenK78UXbLzZIeSVMLPC7ltGQSqpPjngiUcJLfeWfHucPP/q89Ef1fv1Tl96GHHOL4fXAwbm1zch0XuMu/QeFgc8Q4gxKJcoMM5j5LuENpMTmOd4IQm32XLNW8FCx8KA3mKYPH2RiRfbQBT8ADfE8byAQ2KTO8mDec/7nMmsvmbYmlKv+CxHrmlE2fPYS/sVLSHu9COcvNd8Yc1hFKIDIb4xL91LA2QExHp8Ya5+fmqxeC79y6dmsajzSAQPs2EFWFmPY0b4LkzMEBBRF4IngX/MUYkUv8qOW5oyO+N2BVZD9T5XDffTV2vIQE08ZGeeyxVfLqxk0amtLU0qzjNAt7YX6+HLjvcnno4YfkoAP3l0nl5VK1Y7v2gfAzwDU0IMkb2aYKZlAw5J1/GfZMNF+1Q4GEfp/q5kaLSgQhQAAGZOvRT78jzu+Xxy6XGZWVcvpHnTfi+htvlrMvP9N9v93FPR558ns1vwYAwjrEK4EnAjGLhZzE7wENmR2Qzc++oM/MWrSPbHrRycndLwMRBTLvwKDwRKD8m+5g3jCNGgiBiJqX/0rAsTY3ZcFCnbfqTJdvMbl7Utx4yf+7GY1QGBVAcIXClSLTZdmKpXHrMPy3vX+HyCsWzykCiGBfYD67u3rk2Wef0/eQfMx8P/LIo+qlNH6dPLlCQQT8hhKHUQRltrCgUK347Gck4mqRkeQU9SJamBrvQZ6RtAstiGPPwOCYxF7SrzH7yBxCO1EIm1paZfPWbZKaRmjKgOTlF8mTTz0rz5wXAAMjtcW2BiDizL99WV7e8JJs37ZVqm95yZElABGnn3eW5rlAdxki2iOiY7nv8tPk3N89pbrkyxs26NgwWAAKigoKXQ5od7eOixh91tr6F9dpaBxhvty3YsWKeCGaZ557VgEpz8GvKOJb1SDQpblvgPEnn3hCTnnve1V/Yt2xNq1t9lNkB/opAA5jCnIO+ca9vI9COuQfdnZ0qD6G/GC9u7wo9pYO1WdNX+Yz9aAsWyYLFy7U9rMy8RAV6j2sfzwuGAbrams1rIk8K/gA46rqCewXaWlaWKCf4hHNzbJxy+a4XEUf0DyoIOIAXrKID5fMna40UX08FpNyjC6Dg9pnxsVv9lLGY/KX/tCeGm9zcuJ90IIVPT1qIKqtq1XdGv4CHKGXqWGHcCZDYpYbocpJoKDzmXkJ4BNztVp4EpsxQGBES2uw5GiPSkvEPdJZ0CNKP51mQrG4sLnww319PT06SNrE2gPiRrlEmGExhNi4otm4SDhCWYARlixbKgcfcogyzM1Ll0nfpz4psaQUiaWkSeXsOdLc0qybg1ZLwiqU5pRDFLT0C50iVHTTjRpLijKJ9wECauUkSVLE+fLLL2s/AREwFgIQojOxyUkk5aaqOSaeXQAAIABJREFUksICqq+tlYWLF+HQ0E0KhoPZLWHQkgVtInk/QpuxQ1MmmXnIz80dDimCEQmbCUJnzLsAs2jFpTCICBRhraBkMf2BQmvvgqbE5bFJIIBMyacdAxHGrDxjm5/ySMDw4XAd7tH7Q+8zdK85FUEYkykLIO+CoiIXftbQoHPKfaooU4HJLOwhxdySrOPJ1gA2wtMYQwBQFPgE/Y0r9YE3w7wm6n0gr4c8kADwGA3DyeoGIux9tlEpcIhEVKE3EKHKvyWhB9Wu4gnpQdI5/byg1JUyAkSYdf/+IGuwZOPv3HoK8k7gCYBzdVWV8hlCjNwB+M7CmnZbf5Y4n5wsh08drqIGkIid/YB043EZiMp9v3HxsAYiAAqWdH2O/ES/MxBxhtwS38frGp3p30BExm2uulbSyUEZqiARLxige85FAsk353xOhQ88ft9Vp8pRX/qDTK6okLb2NmltadOqMyii6slMTZOszIh0tjdJZ0ebrnGUoV8d+08RChsFxaXO/seHpHLWHJk9a44m0fb09elGxMYAP+/aVaueCOYF0FBRMVljcpuam2TK1Apdj+RF1NbX6vp7x0X3SG9QnQUAxmUg4o6PRSQjM0eys3KlqKhEysonqae19sxPxukz6ZZfunDLtFRNagNEUFzCQIQCqP6oJo0jnHu+NBzg/WaACDp+3LEuYxUgz9xgEWfTq6nZKW1tLbqm6a/mOJ3jDC5c3V+9WDcmrOLwZEZGpso5VZSpNlJeJgvnzVdLuVn/TIZYKCf0sBAjNmk+5x4DFSgHzAsbLX1jE2ZebVPEIMXGZuFR9JXv4BcUAswBtoboG3JNK6wVuGRJlIWq6mrlGRQsQg0IfWWPaGttU6NSbnauhg+Zl0oN6mpo6XG5ScXFGlLU0dGuckhDG1JSNJm6sblVGoPCGdzLRk//WbMAVfYVS6JFsQH4AGKRMyTAHvv2t2lYw+OPr5bVq9dIFqBVq7S4CkGEUUXSI7Ji32Xy4MqH5IjDDpUpkyfJ1s2btI94HACAut9Y9cBBl1sF7x9760luMhtFWm6uciHKQXUs+mpFUZBtjKepuUWNMpHMTK3OVFW9U1K1KESyEPrEZ1/63jna5Kff+0VpaG6S+be4/KyHT1olA0NDEh0gR4/cO8IsKMASlWh/nwxqJcAhV3cuJrLphaB6kGX3aivbAu5zRpDK5W93Ho4AVFnekXkUNEQrFpPaV/FiBrkLerdpxiKy77FS0TM5DvL5dhdAIOKE2cz5M5QutF37apAnwBeR6SLqqXYGlYPevkLj3+FBlGD2huodVfo/c04oZ3X1TqU7sfiLFy2WhoZGeeqpp5VfnRcuIq2trsgEa3DfJcuDIhoR9UDAj/ALMoUKhvBvSVGxhq5BBXgBoMHcwdMZWRGXs5OcpKFoyMG+wDPX1NIi/7r/Qekieb2+SQ0kjc1t8sy59zmvg5EoIPmyH79N52zRooVSu6tGon19Ul9fp7k3M2ZOlylTKuTer747Lh+mfOhK2Xpr4KEWkbd/8zbp6e5RXUONyxjdkpIVCEFf5uqZp55WxZwxHHvMsbJk8SKtgnn7HXdo1agTTjhBHnroIfnpDder3gId0QcxIB+4YoVWPrv11lvl0ccek3edeKK0NbaoXIPf8YKwjqEzskCjFtpdjTkMC4QVsiaRf/w8+MCDsnzZUtn46quu2EJXl1vrEUdTaMx+zI8Z3Vln3APw4TcVk+Bt9iNkF/IF5ZvkaZK3eQ/6DsZn9F32fdYf82sg4unnno2HStEHC0syz6t5ZS3qRI2b6JrwS0qKkDrAGuF7AJ0aRVmvhIDV1io9+J6+cA/0h648v2mjC8VizSNXMXDzN/o0HpKkoWg0hsJFozRknggEhuUo8JvFQ0chmlUOss/NFcjnXEbMuFUIJXhgQDuLEq6JzLt26WBAlmwOisQKCnRDNhChyC0SkZ1V1dLV2anWSaps4FrCTWwgArSnFS3mzJY/zZsvs088UZo3bZL51/9UEEd1TS2SFslQhIoHA1d13zmuzGvGz25QhZ+YMawhM6dN18lra21VEEHiNP0AyLAxAFpIzCQmlgW7c6dLwFEPQpSwG1GGYJLxRLBRdXU7JOcqSmXGXWhMIpMD3W3y+c188Dk0gfFzCMUJEprV+xAITPofBhFhpTqe9IyHgaomQUiUhS1pEjXKZF+fvs+YivdY2VZLpoapNSyJCkuhnAxTlvnM5jqeoAyICMKCeLeK7MAbYAuXZzS+OFB6WcxsorwHRuWH+efdKJ6mNOt4gtK09qyGIeGJCMo4WoKR3htYJy20SDsTi8mamc7vvs/zzw57TYjDNg9KsNAIq4mDisBaa31Xz1BR0W6hRebFMPooHcwTEczdRRPv1XffIe+PC1wDEeVbb3P8EIRdmXcFAQSYhmaEtLEOUN6UvsYT5oUKaD85eYZsT94i6dkZWkXiG5ddJp09hIwMqZVUYzjT0qX91q9qPwxEWL/sf767U5wHou4HDkT84zxnBTzxNtvoRS77oAvr+WZ5sHHYJgSIqBa5/KizVfm597unxsf93ivuVg+CVqPp6XUxoUOu0g0u8+4uFMuoXHFcEHtr1ViGK9TKDdu+I7Nnz1XrPuF3VOJAaBfkF6qVj415UsUk9UbW7NqppUcjGRFpa8djUSOTL3BWxnlBLaowiMg6/0mJ9pOw3yfZ2bkypWKa5OTkSV8/IRkxjTveLRwziXXpyrkCQEm4xWIIiLCrPzogbW2uuljfl78S/7xg+nRp3WZKUvzj/+of+/7zHuUhNlWUHngaGaaW6y7KCEZUXm/atDluzOj5sjO6NJ53ris4gedUQb+rLMOzrMX8vFyZNrlCSouL9VnWMhsr7TPPZjSxTZENkr2GPqhnoK9PlTE2NTZ5Nj1Ag4V6IEsIB+J+wAbtWJgs6waLPkmptIlnhD7gfaYfJPUzR/QfwMBzyDz4rqCwQA0h3V3duh8QzsT7ea/b75LUw4F1HbmlVuPiIv0fWmo4AZ6Ujnbp7u2X/qDEtHk+bLzQiXZZ7+wDgAdownjZaxYuWiQzZlVKYXGxVO2oktVPPCHtHZ2yq7ZOrdVOscUzOiCHHbRCk09X4ImYWCa7qqt1P6Lv8C70Vi9RzIUEc5micdB3Q2WPnP1AegoblF4fK31Ert+2r35GCJjmSCCfUlNk89atGmoFKMYrxef1TY36Pk0ez8mWx9c8IbN/6UKHVr3nCTUUPLY95GFwrCRzf0RCNYrkoKQmJcvG554arqCgd1jiwfD6mLH0lN2MnBbSpN7iQO4zT/ytoPhlsnjsGgYR0xefGdd3tr3wTHBDGHAElSTUg3GsVG2qFunjM/ucvjXKsiOOja8RnccnH9e2phx6lPIuVZpYI1aK1OXqZcvKlQ/r/KDkYkQBsGvIXUqKlOQXxa3KeTm5unZQsLFOwuN8NquyUvmfucUAivIHmCDzB9mJvoK8Z79kDsmr6RsYUN1k7br18vCjq2TDq5vkoR8Edbpt6Akg4sQ7ztB8CNrbd/kyKSubICsfekjDkadNmyr7zJ+nhtXbzjlSx22edisHPv/SB1URRTYja/CMYbEHDLW1tKoutvKhldp/9rcjDz9c5s2dI22tLbLy4Yd1XQGa7vz73xS0aqGbjnaZM3eufk75VsKz0TXxtpRPKJfaqhopn1CmBmstqKGVATsdsArKqTIPtKV5JPn5CuT5G2DWgrLc2KCGDuaQ31yse+QiPIfuSvt4P/ic0HdAEhWkFsybJzOmT9P1TSSLVWQrLSmRmTNmqqGDhPI5s11CtoVvAxaHkpKkrqlJVj/pckHMuEJf0QN4N31Ct6RdflQXCryxCiwB7UGpbMaLHsX94Xwz5AJrhrBQM2QQIQQv1dbs0vwbdA0zlqJHIyuVhoAIEyiG5hMty3TIrNFmPVfvQoBs7DMLeUoEEWwqVlqKv5lEBg4hILwlL9nGYSE9CmhSU2Xblq2K0LB0Ee6AgsggUPYQ/Lh/eWbBooXy2xkzJXvCBPkspWS7umTr9ir5xz/v01J5c+bOkdlzZsuGlzdoeFHk4osk+Uc/VGYl34Na2dOnTNWFCHKF8QAvSqiY6LsYKzWNqaADigZEQD8FWb09WuJM20NAkzCYnKSWG1XIA6XZaGfJgXzOj1nqjMFhYu5lItVyRna8lRG1MyGsWlZwjoOFMpnCbCFDeo6DJQYHCdDQUROrglApDWmyMBqqORGmFIqx17bMAxLEtloIDe816zmbKO3auzV2Pwj10RyH4L0GXJgn9QgFVgGYW+MXg9Ap3T4CZK3hJsF5F/G9IJT0bLxr/Kq0TQi3Yg7p35OVs7WJxetfjAMq804oCAm8M1hewl4e25yYC7WqBnkiFsqkCn1Imecd9Kt5zumyMCiOaZZ+vtsm07Uff2larO9R+gRVpQxoMmZiulEudOMIKiVAD0K54uFqAR/MzlkQJ8+L3WslOT1Vampr5JtXXK5WVkJtXJxwirq+62/5st6/yQKaQxuAJU8/vM1tDEEKhP751/McsDi52uUqXFaRACKC+OhwbO1XD/qEegyunvxrfebb3V9UJZ/1pZbVFKeMoPyXlhRJTy+b1oB84+ifx8dkidUWnvyLzu9pvgUlCplDFMWtW7apsh/JcGXsJk+p0Ko599xztwyp7WpItu/Yqp6JE347nBlpoVzriL8SkcfPz5dIOolqKMWFWmGKqgyNDc1ataasfGKQmIn3iIQzVwSAuGCVHaRgayU6ByKge29fv2z5yOnD43kdf8Wu+k48OTTtkktfRwvukaLrf6peVRThA/bfX61kKNn0HctidfUOtaCtXftCfIPKuup7+mznRRc6t3hg3CB22SzAzCEJs5XTpsvUiop4nK5t1pagCK+b5zueuB14IG1PQiaiAGDdY5MzBct5S2qUd7DcWsls2mNtqEequloBEtVTaAPeYKNXq6yIWt8A5XzOWkIBodwt4R6tLa1aVIOwDKuYw17G3DpjS1T7w5gAEVStQT4wJjZuPH4k4VM8wOS8yy9xRTVUvgfnFZihDl5BAdEclYyIpJG0SQ5UcrKem1JX3yDr1q9XIwN0weDFfvSO446T59c+J3NnV0pxIQawNvVCZGWSP4fnxJU0tSgC3kE/Gc8R171juDyzpQJNF3l/6nBe1Q83L9H+EhaGZ/TgnqPk7ujfpLW9XWPsc3LzZOq0aSrDCHvq7OpW48ajjz8u3X29WqEJXyUGQPLMNt71B6V/022B6/IzIrPnzFcQsemZJwN+xqNsa9M02+GSq9MWv1u2D26XyshwfoN5ik1Oo0PwGeO2KAsa3/xcUOkNT8PS05W+8O7m5+zd3GXvHAYRw4Qyl6udC+GqPSw46HCdF1MGeze8KLGplfr+qVOnKUhAjvM9AJmqbXhL+R+vFFuHnXnD/lI5ZboqtKXFJQogACBUUuvr6dVzDVC4idfnjAEAE9Z8AIQmxirYBW8MaJl5+JE8m2SMbZIkUZ2rJrn/oZXqgfjeB1wuxOLPHCeDQyLr//Rv/f+Yc09VebDqT64S0/xj3iNHHXWUlE0olbpdu3TtlJQWy7SpU1XvKj/bnbdhXnYDEUu/84SCHfbkja9u1GRiSpwSQsdvvO3/uvc+zRMgv2Dm9KkyZdJE5QkiPFi3d//zHnnwoYc0vBzPGJ+zdmZduCEuAx+5oEgqpkyR5ee6alu3n+XOg2AOoIsr8JGrYIa+Mw9WUY770CnJzVi4YB9Zt/5FBerQ3fKyUNaROeiyrH3kpeV9otMqX+P9SEklRlSNKMwvkQRaAaqnR4EgIILoHBKbK7UwiDPYsp9jvBiIxaS5vV2efPqpuLcSvtYqTpmZ8bAqAwW8Q4vYcC4XZ1plZKpMIpxUjXODg9pn2uB7AAX9t1w0/maM3EfIEuFlvV3dqgvDP4xR5Xagm/E7qa+7O2auDAYeBgu2GTBgXmggwcJBLCbVstEtwZrnTGDSJp23kB1L3OA3CxrBbOCBey2fwp6DmCwUfrMJaDgMSCuogkQ7bBRk6x959FFy08RJ8tkGJ9QhxqrVT8jm7VWyeOky3dwJZ+IHt3Vmtqu6wMIjCZpa6DNY5CmpuhCodwxzYxGiTjgoE9TMpomeiPAGpdIfN/GirjfGroegkLQTG1IrDRuqhYsZ/YxOVrFDy4EFh9hAMzZEjW0L4vhVgQ+q1lgStQETK6GqdLczFQLrtAlOBQhBFr9VIlLrYHA4m4XdqJIdHACHNRFaqDIbiQQx4y5eX0ONgu9N4bZzK+wAOfqrlaiCXAE7v8FADsKE+HAYFEWG0CL1egQ5B7wDOiQqyXY2hNHDxmhjoH0bh4IVO2yPEISgNDHfc/EO+Ehdg3YgDfNphwNq3O5AHEhoeyQ/ByDCQq5sXrXREIhQGi/9tH5sICLjyj7ZdomrCX2WBBZ2EflT/QJtOw5aArHIGmFjgtct7Mw8HaaEGICygwRnZM7jhRJydsjhuw6T5FRXOUOtpkNUcymXmpu/FBfAAAks8lb+1azyBiIqp2+KJ1NbroWBiEMrHo23Y3+sOjRwHdgZEgYsgj34qp7zVRhCfzwR1NQm4Zr1UlRcII2NdfLtdwYWRIv8seRtchw/KHLD9VdKaVmZPkPOBTJr/Xo2lWSJSYomc7Pe8So98vBKaWhqkN6+HskvyJMpUyZLfUOdxmnn5GbLl29yMb4GIu7+REymTJ6mCdS5gJJIpvR0E2NLbX2Sgl0eBTJOPQ8peCEcIHfgwSrPOflGH0lWJfm7OxTKxDvHek5EyjXfG86viEbl9YCIzosvVMWSDZENDdk2f948VbiRnyjs27dvk9xcF0OLJ4Lf8FvO1ddK/6WXuFKphAJQkloT0l35TC7yC3q6u2RCUbHMCeqQs05tE4UWuPbVAx3IfvjRQmbV8BCUb7S9h00fRYA26J+elZKRodY8ZCXKgMlECxdCxmDhRwYxLsan4SBpLqeOxEySqFEcGA/3Ll6yWENQW5pbNF7bqrOgSDgvgqtghHJhxrSc7CwpKixQ+cvewJ6Ct2NnTa1Mmz4j7nmxKijIOfpj+6yFu9I380Zv2rxZSiaUqjIO0OHsESojPbZqlXrcsIQin6HzxYWF8vfyUikvLdHwEjzjWKkzOBguPQhpCYo2wJtm0Kt593uU/h835yChgkGqASDi102H6x5HP7WQyebNsrjRnZnydOFqeenlDVr6NTMrSyukcQ8GDz5raWuTdRs2SG8Ub0y/VhqiuMkDd9wpxbFGzdX6273OEKFX4JWQtfZBuFzqa0GELFgqsh4lfthrMG3xO+MVwmgFeRkGp+a937Hu1pCsKpHKZSfo/5ubt8iUnAqpah0+NG568bS4J61+ExWaRGYscRXvtq61ik5uf52z31Gq7PLOpm83S8U3JzlZVlSkYUoYI+AZU2IxlpSVlbvQowhhbngw01RhQz+aXFKmCt2C+fuo1wpZqSG0ySl6vhWAQhNs051+gFGLggC6Bnt7JEkGtYqShnHHhmQQGURIJdU1owPS0tYhDY0tMm3mLPnH3ffKhUefLQedd5LqLc/+wSW2H/P5D2gf/nDtJfr/gSedrryLR45Sx/SV/FD2EsKVOCOF8V/zM5e/xplEXDddcYr29bQLHIC74ZJ3a3+xdrOnUwkNWVRS7PTC4992nLQ1NainjUI60A0QAYjVfTc9TaZMnaog6ulnn5GDrm7Qdtd8tVw9Y8ddPpyb8sBXFioQQJbwAz+j1NsZCuEwfuQc4VF4WCjMQZgiskqPKQgKsDA30IA1iK6J3ACAUC6VudRzZJpbpGLSRJUFdtZHWGebN3eeylQiaZhHM+RCEzVc9/ZKemamPPn00yrvWLNqAAlkIDyF8ccK9DB200f5W43vhQVaKRRQAx/a2RrIUPoPTfSciqwslTuMh3aRpcxJV1u7TKMEOonV9fUq55HZhCDj9dFzIszaYy55AwA2IAtbMpcrnaPTNGqIhwmPl5UKqivZZFmMIp1kwnAV0TadDFsG1JKtm6478VkXPuXZohw+JyqkOCuCCUFjRzFkAriuDaz//H3mzmpV9IlvW/nIY9LU1qHVmSgpRr1bko1wX2dkuYNnWHicxUBNeuD3hJJSPQeCZGpOX9QTVXtcmQI2ANrWUmca+9umnyuNgsQ6lEt1I5Hw0tujh+VYeUGXuDnsRmW8KE/QxkCEWrGCsDHow4nVehYHZyt0usQ4XEt21gKKLxukKdTxMq0BgHsNiLDTqgN3LyEVMKYl6wKWmGuS+jTcyE64Du6Pn1gdVHOCDgER9Jcq38FZCzwfDu+xPAruGz41Gy9Pp6JeLstT4FmLNeQzC1ky5VlBTZAf4joQendwMriBJDuYT99LQrVZ+4NQKzux2r6zqlLOq+DiB+OhWqD4FHdOg1WbsnnVBQxPhkAEwGjowC9Ie5Jzkx8dlHk3EJG69X7n4QkSRi2MSS2agRtS+xt4R9SlGIBJsygo+A9K1E4ZDLT0IA9BXxpETZ3ce5LGsPb2dqugsCpjvX+5LJ58/ZgWYh8+Q+K+bcPJ2AAILqvIZBYm2yT4zrwZq9YE4MH2WCv/aiDC8hQp6HTUZQocABHQ0uLlyVvq7++VbxwbHLAFiPiJyDFHulimB3pdGMYXPv9hVSyx2H590JWt/eW0a/Ush7Y2DBYZWimN2uibN22UopJClQcvvLhW0tNTpaOTcwK6pLWtWUpKsBr16fwCGComz5Durj5ZseIgKSwokoZ6ToGl5jkeSBd/b+FLyAXF7nrcrjvl3cL9YAlLwHvp/cPhXMa7/AZEVD322F5DmpK/d7XKhPbPDh+aGW5nLH93ffUiLefJhSEFpeaIww+Pu+2Rc5zKymm/hIxu374jns9FxTwqyqBQav16rPOpVDvK0P9JwMY7gWLd19UtSxcvVq+zVU1CprLRMs+WFG1udmS6WtECeU94q1Uug9bMM2E7FovMd+wrfEcbFg7Fu1DMCWfSfSotTd/J5s/7Ce9g8yaxkUPcWOMYewATKLoACz3pfCgm2ZnZ8XKUzGFra4s7S2hw+BA8NuvCgnyVa5rMi1dxgLKxPVoSl/7QP57n/axZrX4SHIDHGFz9eXcoKRZD6F5aVqoKFKXCATYbXn5FvduU6aSdd197TXy61157tZZ4pR8kVSO7iwpIoHTgzfZkHiAviL1n/eHOw0idplnkHXMBIoL1WZ+3xZ0+rRWxXKJ15XbnpXsi71HZum27VlejTPJHvua8a7defZsa0i695xK56v0/kNXnOW8r1/HiQjmtyMMeQUSxyLxZ8zWB3RSlqnVVIs7+IrJ9WNE3IFE043DlAS5oiVIa1inmvvLHeF8eTrLyQ9NFUuZJxdzJcaMn82OVasy7YQA3Dmo3PBhva8aS42XrWifkJs8/QOd312XuHJtp35oS0J/TxZ1FmDZdPzE6uNPZ+cwdouvKhevp5Rk5qnMA8BfusyDwXogeCqg6W4wtykUyACwYL96XaTNmSmdri0T7ezQ3i3vVwIgBNkmU/wm16+ruldQIVYFEamobZNPmrVK9s1Z6evvV4LRu/Vo1jrC3rf/LdTqe2Sd8VvUFShyztqZPcwcoUmGRMbgCCoNy7qU/1Pttf/jKR5dqadPzvuvAybXnH6fJ4oChn6QPl8n+wLYz5GMf+5hUcI7L1s3S2FCv/K6AOzlJ/4Z38dzg9SKRGlpu3rpF91/oxv+UUD3kwEMkKZak68kqNhlwwChB/9FFLd+JueV56A/f1eyqVqMbQIX1yrPIFfOkAh7Mq0d7KPWHHHKIruWaqmo97G7Xzp0KtPBu8C76ztrk3BAzfhAypFU9yUPGuEmVUDyHnJRdU6MeVwtbwnuB3LOTt+Ed+ssYuOgftNLcGIBQoBvwnaUdGE8ja+mXjcGM2ujzWoQhzRmymV9HE3d4JBd7ZtJAX1+Mzpi3wGLIWQC8TENvcIMMDMTRvCn4EJ/OW6a6CSlbvGqJw+VrtcWDbHZQDx1lszFrrwEZ3hteYCwOjf0jPyIIG9HwKaxIAbGwQt21n9OYvtDqjkRnAkng5mRNQERufoFkZGZohQKAhKt3HZy4zXY/OKjlWTmYA7fhsqVLFdmT0KPWMWr2Bseps6CJqeYQvcZGh3yd1ZtD9Vx1DjYY0B8LlfhnDScKNgebJNqz0C1zv1vJMS0ZGJyASukvDW0C7AQJ52ywXOolCBJwLU9A40EtfCkoA2pzYvfaQXLcS2gXc8IGxyJBWICEQZymuBqQsPky5d2Sts2FT3uMH+ZFMeYy5dj6xGdxj1cAUKCl0jdw51nitQGFeIxrEF5leRaMx8pEWnK5vdNORKevZqU3dx+gwSoxcb8mkQfuffNUaIiWejA4sXXQ5R4EngsDbeYxMk+LutCD56w/0LB1hat+wwWIuPJSkZOffUqBSTihPezVcOVlXRgc/bZD8QwQ6ZgsrC2UEzGxb3jDltluE5MfO0vQ+9ecLE3NDQoiVt/4nH52xCyn5ZtXARBhQGBnbVCOI9hrAREkGf+g1x3WeFHGsOBnoyBJ20DI79ec5t5tICIoqqSf2d4fVPS47sCvqEIOD4RDLlgDX3vpR2R/uyt0Oq0BCQMy910TgJ3AeHl19kUKIjIyqMITkQnlZUpPwnPy8nNVUVz7wvMSjeKapmJJsyrNkyZTfz9d13hKcrpkZuXp72XLlmu98tbmNonFkvTAXY01j+cokZzm0lP4SU5JChLEndHAwpng5Vc/GKqrH+cMiedzNb0cQlih78N/zvrzHSort37gVOm/4vK4RTzzsqA84yjPdVx8oW42Cm4HXSgl6521P3PGjHhOG5sdm+jGja+oBQ4vA0q3JgU2U9Y6Wzdz9c6WlKh1sFZj9d2BRuRJ4EpPiYnMrqxUJVwLN6Sn63rDqoUSTF9Yw6Zgay4cByUFoTfwBJsiljg1agwNqaLP/QBhjFLcw/92+BMymjboK1VQ9EBTTjFuatJ9Rw1g/S5un7AJEgQBGPym79TwvtIVAAAgAElEQVRHx1DD4WsYkLDm8y6SDZG9Fs6KEYk9kD5hkQWA6hpOSRHO90FuNLe2OUNSf79TCoPTuvlfjUPBxs4eaGFM9FvDYTjboKFO259ZOUuLDWzesllefuVVqdlVq2M89orL4zO94UfXyUyq3RTmq2ec+U2SFMnKcNWgdO9JSY6Xv8WbUXbMcfHnFUQEORF2hExtzkY1msXPOYmxJQ85ENLTq+CS0K+snGw59cIPu7Zw8gZi6NvvvU6eOH9m/B0GIj4brwUtsuCo/WT9yqdFXOrFcO40oUZTKzWHa+vzW3fnaIDE9uFyqxPnHab78JMb3SGuXPvP6lSDnu030HSfTcOCaBhEBAfP6FPhE6odWOKaOHe/uJfMjJ1V64cTs2Ytf6db70HBEfpiRk4zkG7Oc4fmVbbNcnpFLKYlTKGtKxxBdR28Ri7yg7U0a8oMnTsSb1HAC/IL3MFkOTlayY51TFlXQld4HzlufEZfOJ08kub2MC7CwKmQhReOIjZ4hmrrGiUtnYN7M2RgSPTciMEhQr8iGk5XXbND6upq1TBw41ec8eMDF98gixcu0jwILNcYCxRk9vZqn7FwY/DcWlUlL7zysjS0NuuBjfQJ/tf4/d5eBQHoWfDx1QPDIZm/XniHhhytfOABmVxWKm0tzar/oRe8sO5FXRco68g/9EBolxZxObPQHWWe9xyw/wGyfOlyaWtp0/LUyBtkCYACWiODLE9J9bbMTF3ndngl+R+EvRIGi0zRakVBfqjSM5A7jBXZQlI96x+Zojpbapps27JZOgNDB30GYHE/QA8jDvfyGXOopaHJW8EQy9lCeAy7utQLSZ+ReyprgkMurRy05pWUO2+WVUyF1vyPDMagzWWecDPs0xZ00pO8o1ENI9MCR8FJ4hh287NydK4M9KrhMpDNnMmRFBscjMFwXKbAcJO5pBNzHyzciE6YEkwnzCVLO3SASbbEFQvb4RmEI5Noh+1owpudQxGcCWDuIg2zwgMRyVCCc2CKCQOYm/dD2Pvvv19Pi1585191I+TwEpiKOMM1Tz6lICIjK1sTKRF+LCS1FmmZuUFdmOlUnuhol4baOq10QGwwk7juxReVsYhPs1As3kEcNQCHxUU/1d1LZZlUV8pTK0LA4KpMpKprn3dZYoqhQWfdcQnrZnmHdjCZxSUXcTBRcbEypYXrWBy+xs4HiqvSJuRlsKRjy3MIJ/iioKJI8w5KvLIJoPjjfWBBWxKzJkgSUxpWoqniZGcihJLpLSSIxa5hasGJhghA66MJ5EQQQRlF5oWx29kcFivNZm5AlOftWf42kBoPLQoqUXGPedIYl7qwE/jLaGkWfwMPFtYEvVyVElcCWUO2yNUg0Z3SlEFykoWtmDKpAMMOq7MD7JKS5J4QkDA6nLBmleOJIFRMQzgI/QrAt4WaGYjiHWEAEw9dcwtPm4VWM/pcGUNZFAIRVhLVDJeBsg2IeLjzyN1qgk8ucVo+IOLIjxwsK+92CYLnZgwfTgeQ+F3GR8TKv1rYk4GIY618EqESSa5ai+wbuEcCfBFUnpUrZ5yjdEB2XLjl+3L1zPN1zi54ftjKakDi1EtcVSkDOiVByUUDEZUXOMXitIu+LxkZ2ZKfX6obZMXUKZpc29xMpY5UPb2VE1jbOwgxSJHuni7ZUbVdlUxABGu0pbVdJClNQ5lmVc6WiRMnqbs+NpQkeXn5erCdxiGDKILTd7X8Z2qKpKYFB3fGzzhx1eCQTVtP3/18COMHKwqxNxAx4Ve/jIc+YgCAdiZLcq/8ljU36u+k73xLDUMDHKjJgY1XuxyH0huu17aIW3aeUeSe2yA5dZl7XTWmPKmomKLhP8gKEhsJYXn+eayW7rAjqm4RvJIdyZAZwanSZkihr+wFZsCyECP2AjZD81IjA9jkkY92iiwyyeJ6kYn8reWBM93hVewt9N28HpSThOYYw6CVnTPBQaDwG8oK64+NlCpNXBxIiielqLBIGurqJS0lTdf9/2PtPaAsq8q0/125qquqqzrn3NBN0+ScJIgKqICKOeGMzqjjICIgOq2AIkFJIh+iYEAx4IcOIiCiKKMgOUNnOsfqVB2qK1d96/fs/Zy7u+gGnP//rtWrb9177jn77LP3G5/3eTECYtAi6ibYqzBE2Ldjx4wO48aNTfSolbHZqGpLqsKOBJc07hoZ4wJwc86jB3BgROVMj6FUgE6naopEof4kA0T254UXXgxr1q3VWCD92La1NZx22qlh1fKlYd99ZoqQoLysX45uVweEHvUal/eYMiSpozdjHPvWU0LcVSHMeXN6c30I8/ufCfW1yMDKMHZCZFja2rpWiVae/YTHY13ZX4bdrzqf0+45PSQ25OhEuJzhwZ7wxf4oOywfHi8iA3twImJPuYxSNad9cxMbYyTjkTgS/5jnNtIhHDe7R/vTgcl1t60PHz+yxDR320Nnh3Cir+NU6e6dCLILvIzY4L3tHsP0HAzlcwUWU8+Sxc+8EqYdNFXztqQpOhJTW2OdhD57HthNVndRnzk1ztymYZ5z8uflUIwaGWnQ9501S9mI5cuWhTWrVhcBMxwNekg01VO3VyudQoYVam0F9Cqp36oIoawidPdgFxHAxWRmTGQuKtSQt6oGcpLoELn+U3qwjiaS1JvEXlfoHf7HsUHnsr7WtLSEJ198ISyhRnXnThnxzjLznuwkNMrULWG4Q7SDIcu88f3mjRvCpvVrAzYQxjaf0TDUUHjqc6ZOmyqZnTO3Td9rr0gdSyPQQQ2iaSYT4HXA2Hg+nA8oPPKHf8gnF1krEl8Z68IaGxu0X82udPjhh0vm/OlPf9L/IhEg8Dp4sGQkAQ8FJjs6wqwZM2Qbcj1kD88ceUrWobIi9sQSEiXtTwcheKYQjLAqhgwbKhlIZhI5xThdQ0tggnO6TQI6xqxNrP2dbTsUAOX3HhPvbadbLjBfZFuQkYyVe4GZqam+QbawIWC4IzGrBVS/K5R1d3TIRRG9Vmq+gdB2OpAf5h4Ixzqqy2D5Z05ve9beknY4OB/fOV0rZTVihJSPlYTTjV6ovkk8Mxq14ERQDGTIBg4Bwu/a1KyIc7533lxNEouNMS5YsDA88uhjoa+8Ug3NaP6E5KewlLS1iiupeNdmqBB+EAwb12Nj4iEvXUIqt1yZCD8YPNUxY0bLa9y6tVX3IGeoukq86LxYpKThcSLAsTJWzoNy48VcGGOKghONHmw0w4drPlmYLGrOS20Fm8SUp/IEU+Ggi+sc6VAhdBJgTleZTlDHuFBaTYRiYZ02lJs/gWumEBm4TurPwO92oY/NCrS5F0fGbWBgeDvqyDVsUBeZiFR47HMSoeW34HoZsxe6ovSpcYozBQV1LNfF4K6pkXCwce8eF6p3SAxFgnM5OgTEIDleZqqSsE8OAddRJ2wgFSn7RRSHsftvNp2dHZ6b6jeyYm/Xa7i2QRHFAU4EWQg7eR6fHcy8fsTjKiBqZnoiC5EcKjl5qc+LHKLu7nBQbcQsh/0yxfSvCUZnu9xtISLMNb5SxuG49xwR1q+PBAjDRw4Lc5+IDZp4fa82NmZ0w7rcibAjYcPe38mJOObQEB5Jnst1ySBIevsbUz4rthno/s6dFwd29fTzxTf+tZYIZbp01L9HA/ymiF22E7EqdUBavyNmW6Y1lKKTn/nmj0J5eZ1oWSdPnSKICtFjKZDtW8OiRQu1l8g6gNmeN29uEs4xkLJ2fUvo7S8PU6ZOC8OHjwhjRo8JnR1divCOGjkmLPkQAPIQRt18Sygrg92OWohYc4IjQaE1zwQ4iQrGU1R9S+vWsP3c87KJj2/fiBMx/Ie3Sn4wF973yOnOc2N26J959X39Uu2H2uR47LzoS0ptA/FhX5GhIWvFHNEoiwgf8umggw8JQ4cOCwsXLdJY6AAOhzgy1+l5er2QSq8qK1d0HOM+x+7a0XfnXkE1E6zKStlGL3tEijftd+QjY+F4glh2pGC3cSdoQVkaGsJTTz4ZAzKQdCyjxqNRshZ8OPeuguxUXIhREiNtkaqZAtWujk5xxfMbY9J5tlh/dMLl/vlu9KiRYeTIEQrCiKoxZTgbGmnaF9eBGoMmLDaZG2SsM6Yyutas0Zhgq0Hmg/mGXYeMDzSqFNxSXM2/tesw5on+dobWLZvD2976lrB6xbKwz4y9lBWBbpz6ovIABjzi8IHx2vCFJUnQ2Z6e8NuDS9hHORFpe877ytNhzP4naUkN6Yl1B5s3rQpDt6cMZbLlH5vwt3Dkz94Ul949IfzPzx5U0O7Ir6bU4QAn4sbwuXBYyLpZRoRT2OeKAyk0CfOeezGENq9k10UwKNc+LA4TZr8rrNylGV1u/I8O42bF7C/Osm0R/j51UXSYeUUnIvbJKWUgcsckz1AMD+P22V/zyMv2jzNmK362Moz/8LgYMMPBnJ/Xh+XnzJ2hvJvbG3Mi3jP7fbGvQgpU0YCudcuWsOyVJSIJICqNDgLKs2XjprDfPrPCcNgOh0HNWalGf9KjOJmCideHri7ozoGM9Ya+/rLQ10vtVn/o6esJ/WV9oaom0gGL2rQ8BkkV/MSIDJF90EYmyBHPN4XBK9evD5taW7XH2IfsF2QLNP+yLfp6JcvorcCaR6djLNNDoo9C8N7uMH3a1NBQ36AAI9fl9xjqyBPgUNhVyJdJEyeFvaZP13tDIpFbDvSxNxmnA+CMh2AGeo5zEpDgH2PkWDXDGxwzWRjvhisdd9xxuhcC2O5/wzqgboR7Yvw4KGIIxMFIjrj2dGWl7pf+LdTAMK+ycxJpjdBAIGNEAb491NG3oTJCrBgH50aO8UL28XvkHOuSMTFuPsc2YcyTJkwQbNmBGtvWsYYvwkbRh/ye98gEMVM1NoYF8+eHYc1D1DSQazuwXd9QrxplSgzKtm3Z0s9D4YaNZTO1qDYLONHkYCgzAAYvbSIvFBnZqQ7C3zv7EBVodEqchVBh0PDhBb6KyfA5jPlyETLOA8a8osaZsYSAwgu6OqWDLRTO3RabE/3ooIPDkT+/PTz2xFNhY+s2UbzmToT7RCgyROdpsQmFUAZ0qrxCeD8mjnSOUm/tEbplJYdnivFMBNJOBEK7tiaybcQ6inbh9/D22bRiWBgxQsejLDgfn3E8i5YHyiKzN2uWlPoU2ScbIeO1IxbEooCojudvMy8VvQyynhFmVGK88lJxWtraYhOhJPC4tooUU/ZAsKQUES8yHVkTO8GbkuFKpkDdpfv6VOyHQFEmoi4263MWYCBjkYQwDktlpdJlMGEp8p7GZVYnfueaBTkAGWWsoEqpGF3wjAQbM6TKLAJ2oAzj0r2n81gZOMPhMWDMM8c4np4nZTeSw+Dx2/hX9iA1onMWBEOEzczzufvQZNiHEN79XKyPYLx21gqnKXG0c/4RbVFZLw0LShmnRG+b97QQ3AnmsCmJQcmQBH58lZVTijUe4jRACKk1RSkLkX7+wd+cFbZv26kOpxs3tYRhw2L3VBzld94do484ER95+Odh2bEGKJdoYHEi5oeZBRb2h8fGTteFE/HLTJGmoPx35nxZxtY5L34z4rGtd5O98vXRn5bw/+l3YtrbrFG8N8OVHAmCegmx8O3mi0J/f42aKE2aMlkQFWPooV1evWaV9hyGJ8X9zz73jObRmcHtbTvF1T1x8uRQW1Mn6AHR+67ObhX/kSbvOD8a76N+8AOlvZmjyMzE3qfZVQmiwJ6f/74PWly96v834kTkP6q/8btF80rO/c/USDTdeEMY8blzdLq8B++Un/1UjZdI/0McAfyL+cEJEgvL8OHh4EMOFQSDWgKULx3AcSIoHEX5MKcoGQoi+7t7xE7izADXsy5BaRnbi8JGdmNMs2dQjugiFG6EELXre5Q88vWll16SDCVrwjPDOBBLUupIiy5CDixcsEAyEjmIYeIoHpAOfq8oXmJ/oyMzBgX6hc+IkhJAotkc40c2cx2cCIw4MhF25JqboISMTagErUoZWKiA0QHsZ9eKGTqJjFTvF2rcgHKiMxINI3KmvZPeAcC35qrBH0xN1CVAswqcCT3JHMPEBNf+iqWLw4TxYwPN5xgLnXprawYJ0kTwTLoqQZXlVPT3qVs3BsYfjjkuHJYW19tcsjM/hNbnIs5aToRt+PT/Y+se0vOC8efk/z6t6MP20Gf+JAPswDN8RtKaUQ492W9sYig5EsmJCPSwe08axG+80nNoXwwUjN1nlp7DypcocjY2clcnYsT0wyKZSXmsB2hZHJmGQv2BYeKUCWHFS8CjMkdmFxiThc/uYU7j9jm9gP21VERIM6+RvSO0HtYtXLBrU7pCmHHUACeiPqVrCqeJoopsl+fEUCGED59OrUCs3cDQBElAUS4sYm8/9TTtLdY5FKJPPvZEmDltbzmlZMkIluAQsH6RUbxi8Feo8fh/H8Q4dBKnALsv9JfTGDSiJXgxn0TQkQesUdXtVVRGpyYFpHF29RlNI8vKw/adO7V3CKZyHjJhUDWTvRw1ZrTW5OCmwSIMkJMLzGrdOjnHs2buHSoIfibUCqgQ9QbbuVPZGOomaArHHFCLAMuRHQHgl6x7oIuOxHO/RslYd1u/I2O4LvYZMkVsbpu3iLiBvYMcdEDcxrop/dkHknv19UVNAuOkq3ddXXzGlnGMhSwSDR2RV7rnZF8zp3xPncjGTZvlRNAqwNlZxojcohaDrIzpr/ke2as639Q6gPPQZ4xgEHucvwvbJD17fucAMNlPfsv8cR56slH0DtQqRx5xDDYZc1u2qaVFzeYQZJ4kNznjprngQKchN7py58FFWz4+/x3n5mYZCJPm5kIcw8NydsPpJs4rYY3B1kc30Mibr+N7e5Vuxovmwd04PN+USU6MHBmmvvWtofP0M8KSFatCeWWVvHCUunj/ybrU0V4+duRrx/OsqQ6Ng+pVyI2nTWE1RirXJB1mx0YR8OoI6amtjZ22tTE6O4SVxUAXbS4RreoqCViiPSxYK1IWAb9jrt30hHt2zwzmwyk25gClxAJk4doYV+8EKG8TL7Cj0Mb6a4Mk2I2xyMw1hdBEwdxfoIjUp/oJwZ9SxsLUrZrV1ERN32VOhIxtovNu+paUIPPDs3Ir912ckYzBi7mx4WYj3FF6RfOdnUgORl5kzDyRgtsGN31blMJW6lxfqTqKkAewJSn7kKhmzfzkzIQFq2FGonil6VKCf3HvzgRp7hK8K6aLuyKWOcGO5EBlDQDv3P8gjfH0px6Pkazk9KjegZ5sbZQ3hrBmr1d0H3l9Q8X0qE2WLFkau5gnqNTGA78Y3Axu+aqsHgJHAlRTQhKFtttLmglHAmPbh7t2+oQQxp0ZlfJ5N/wqPPPMM2Hu3BfFZMT6pMPmKQ+n5lRQuj4c8fc4EpeFOUVzOuOeXVCHE3HEwzHi9/ivSkaEPsCJOCWEqw+8QM/p/N+lVEnS45cc9GkpvK8eelMx/kkfiJEYHAlqIh5pTRFP2xvJiTj+6liQ8dGbXo4UrzU1cX+qC2fExjLPI0dh9NYL02p5yDMGcdvV3xsGNw+RUiSj0N8L6UOPsMfd538xNN7wfxT1rampCrV1NcpqkpWAFzQGGbpDNcVp5ZG+b09QJsY5iEJb2D8S61Hpge3+3eDv3aTMgTt0cz+sv1HXXveaPy2/8nLBOHGIGj4ZG+XhSEAY9purfy3sP2wizPvcuS/p2WM0IJOQW9DaijQ0saCNGTtWUCCMD/acGr/BxFRZEeqqqtUnCBmZ07rKsK+GiSsWlCKjUNKxUD2m6909lfEZNorMR1+hQB3Yifz6NHvbrmuTjebcBGforSLmo/r6whhQvR/ZbGolEg6ZcSOLREk+qE5OEH0iUOY4EcZMR1hqhYwWMNORmWZwGDd2TGRCSWOnJkLyoLs3bNu2XQ6YA0Xcmx0f7g0dYxnNmHieypIPqgtbWjeFJ558MlTXwJE/RVj2FStXRSx6Q0OCknQKurJk8YIwrLkp4NDQo6OudpCc38qKagW0uOZlk+4KFy15p545UWAMOeapddvWUPmuyMDwtgNKywcnYuuihzX28Y0JJtkQwso1C2IvkZ2RjpZznPmrmJl79kuPax5aNm0Jb/kXGpThREQj/8P9dxUn//m6FNDIer4UFNK7cSIm7vdW7c/Vc4svS+nTbMWP3/cjsY6sp0fG7dqN60LYZDwnB1LrwN8lauddayFsuedORMmaHz/rjOjAAWkubyldeUHqs6BPchxSbqNkTe7qswzFnpwIPajSJc4+61Nhv9mz1cEaPQBxAGQw1E7S2+rRRx+V3H7Pu98dWta1hP1m7heaGhoFycFeqaqGSQ6oZex6DOSQ4I2cSmBN3UCXyEqQsegJNfW1ob8ssjGSmTM8rLurJ7YfZ29ynkQcYVQJsqCfPFhVdWhLDV2BLOO0ovdwUGD3GTFqZFi3oUUOxoN/eVAyRbApUC61BHlhb1qjXhgzZ8xQt26uAfkN9asjhg6THUShOcFIgs5itQRST0+MqnLZBvzG7QyQMXF/DSoIHgzD5DjXOSnD2x0ZOvmeGg7kA9kAXjgNBFvcv4Hzmn5V9Os7ITCh31fMPjigjuyTXdQdgx+uESHH5V5dOIgEC8jm1NXHjtyuoeIahnbh8JCV4dxAM7EpkbWMid8sWbxYGX2ub7vagWv2L8cgL7k/zsE+JtOBnJ84YUJYuXyF9hDyi3Gqxw8yaNXKSHlLJiKyTbRqQWGoOr1hDL9Tyua/zwufoxcbDf4c58+D4HeGQzFpCFsZRmPGaLAqAqIpTzqHHRJ7hfyNMabmOCyCjCoWmBDGG8dcnygCB2rNL3d3h7nzF4QH/vJQ6KbADKyyGq1Epp3K6mjUq+Hatm1yIpobByt9jZcLDozJY054z7W4Dwt3FQ9XV8lDjMb5NtHEMpf8jTFBGoooFKl0w7lQRmBrPQ9gYM10xbywCFBKCEGidGKjSo2BULJSrKmYmjk2ZAiHAaNdmYqs/oK/1egtpckMF1JKEzGa6hvsMBiuw3Ow15ob9XljMzuUfObMhChpU9M6R9p3gUOlB2Uj2hkEF2/b4FeheDLABTOCgjXBsJyNYXxkjVRwniKPrn0QDWtWRyNIkpmNXEydfuf6B0ELyNgkp0OFTkTwEp7QDltRDJ06TJotSU5QgpvJAU51G85yeI58HPdqyBL3cgLWNEb5pHmhdq+YFvhIiMb/QyH+vWbN2sKJWDY9UsfmHaWX3588g1QOUTgR6LeUECiCd+nQcfNzlpP4gK68468SJgsXzA1r162RwCCyifE54/b9dcwln4xOxCdvvUX/u8M1TsT4dJGNKfJ2T+KNxIn49gfOD48lTPRvzoyGy6V7fyZUlFWEOVfdWGRIrjr8C1FBlQG57AhfO/z7AQdi+QfiwI/5VcRD2Ym48KuR7/2v3/lMXNtZg4rP/zoSOsgZLq9Q1qylZYMMTJQBTgb9K3jBLMMaCxVloa+yLPT09wkXT/E3xjR9A3q/GGlxR/3oJzIqcSREpVhGFK87YoWhcSIOXE69R3lY/KH/b70h4pMpvYA2kSGSsdzSIqfITB0ogTdC/RpzESEMTgmlH3/t1iK4QfSy/qRSI7LN6diXrv6WOu3iKKC4KGgE2sT8GPbDd+IoJ6ObmsjZSWAtocBUezVokJQ0jgH3Iizz0KGR/YymU01NylLyHsXJC8VJkaHkwc6d4ozne85BKh/56t5EBBiYF86D4W3ZgVHt8yEfmTfBGBVEifYR633Htu0qrPa+jin9cilY1iVrBR2w13SgVEMke6UPE7yAov7Nm7dozMoujhhR6FjWKkrZcGL0Js+S++CFY7u+ZW1YtHhxGDJ0mOoiqK9YunSZ6tgIOkXiiCAI7uIF80JTQ72cGeHgQ7m6q8NOxn1dMqFkfF+w6DQ5ERhyFEhiaD37jlK34S8dEMLy384XSbJq/WBUHB77MfDauGW5HGTsAXpXCH3QT21lDCoxTwe943A8/dLreRyJhvDh/ijTdutEONbxR0N98jzZ5DBxv1lhxYu/zk6aQ4L8cXJ29KczFJnxnuqoXt+J4PcJ6tUUHQ56G+RICxmrFRVh9bwV4pwqvd6AE1FTciJmHby/zku2E8fPBAM0F8RoVECTaHYTsJ2JcmKBErHeYEXaa9r0mMGrqVU0HYN7+dIV4c1verPkKjUyOA7VNSAmQCXAItYRCQzQU/SPwN4Se1SfZCHro62jLfTJiagSYQxwppjFL0s1EdGZkv1QFqmtGTvnMEwKKB5OAQ7+ytWrVNczdPgwNT5t7+qUfdTZ0x0e+POfIjPZxo2aCxUJD6pTfenBBx2khmzUAAEFmj51moLMoERqCBITbB1Ur/vHflN/Ldjh+rrDzs72Aj7P80EPsPe5d+y7SC8ejWyPPz7j/lDf0Bh27ox1wwoop+Ad8gubFpmCDpFDVlYm2YVhrjqHhgYF4OrrY6d6ZwiU5QA61Fnq68CY1WE+2SAdalK8PXR0d6uhHvYiTowdIWQn50GuYCeSLeG5I4uAhrn4mqJqamGQlc4A8zvfs+GdJnPgHrA/uQeC97x47hBYcK/IL9mnBIUgXqJPRE7VKu5fYEMJN04xM3AmMw44Cp1Xd3MRZxJsJPFZjNhHNg0EI54MC4SJ4DNuQt3/UmTbDomdCVXe443WxKZBfM5DN5YftiVugmtcl6ituO4cCsMpzNm2TVzHd993v9gx8Hz5jQpSBGuMjEksGhQFMAQgTDgVohsVtq9PjXvYuBKcqUkMC4VoD2OKLFNlcnTofosCkGOVaPHogzBq9GgtIh4yixbMMXPtxns8AzkMqVsz5+RhstCZA/dqYBMCa+LlAmDmzdy93Avjl6JMOH5H5ovCWxVUxuJy1z+oaJuoIumuhNt1Wt7HFfUIA2oi8KgVpQdOlAxonUNTHGku82i8HSC+5jtKFOE0VzM/YEZp3B6vns+OHZof1yswTwgN1VvgwKRIvvtU8D2bGBymooGJ0tUt5fmNHRM5S8nxEbtLgn1xDsryDI8AACAASURBVF4wesmxcY1FcsjsVJtu11AyZzDyfg/O3Lgbdt4Hgu+UvaioCMdeVDLY1j02Ste3E+H6Aj67c91euuf5E84OJ96e6I8St3swxHddCPPOjsp0n4dSiN5OxCuZ0/D2iBcad08qpu6Jf3//tpsk0GDnWZsKSPmcaMubbx+qYz75yR/G/2+9Jdx6SYxo/+SSj+t/10fgRBwaniqcINdL2IngWBifeH0ipKLHNA3fedNF4fMXnxyumXOf1sCProudte1EKJjIK7E88faSSf8ueXXP5R/Tee3YnP6jzVIkyJzGxsFhu/brOuHGKViFqx3ngn0AVIY9WTOoNpTXVIYtW7eE2tq60NHeqf9JQ68/++ww9rafSqax15W1DWCJu0X3LI5xInmJ+52xLfnQx9KAd/8fHavrR48Oqx/zQ3zNw8M+d90V1qxdI2VlAgPXGMQMZ1sYdGniFN7DqQY6EVf8+zcjmUJPT5g2barqRt46JzYRxLRlRT34w1s0dxjd8IyPGTsmLFy4KDaZTIax4YBIAtY43PUYzJwbrDBRQxQj/4ikMV7m0rhlnAHViBEt3LJFe5kmoDgHOB3z588vMhGMAbnOXhY1bEWFjuPc7H2uh7yFfcmQWfbchk0bJWcjne06FQvzG2QNchxnhGghNTBW3m4GOnXKZI0VvQZMBMgIEUfkiqBYYvdiHnsV2UVJO0LIHDBPqp9I8EX0nSOg3Adj2LRpY9i0hQhgRxg1JmZ/1qxdqyJ3oFZRxjWJCWrmzH3CwvkvqUcEGPga4FodnWHE8JHKoPH65pS4z86b/xYF03CU6PLOc2xr36m5+PsJJ4cj/3y/7mH8uLFa2x+fUKqJ+mPHKUVkvGXrMmXaRz4xsVhdf677Qzj5llOpoC69Rodw7aduDOd9LqZF39Yfje0/PpdSoPlyd6KicCI40o5EnhmIp5+4X6R0XT33weyCeQ3CnpyImB2YvP/xWuur5v4x+33erZosJ45KRxi99wwdg35fv+iZMGzK/kU2iDW39PlSlmXX7baHOouaUoZi1sH76bwQNojMJbGUrVyxWlh7ejCoNg54XcKsV5bH4CS64F1nvkvF1Tj1MJJxT+1tHWFIwxB1AGdtAnEbNmyI1isOMOgJSCQwFnt7YnNZsXDJAehWETZwJhxu1imyD0Yh9pSCzILgIRMjm5pr96LNAdNQ0Nqj3gIDFBa3l+e+HObOmxdOevObBWUiC9GycYPsEbJhM2bOVHSfrCB6l/XH/cM+xX1iq/g9F8D+ACmCbUCwF+cKSLp0amV56C8Poa29rQjMut4T59n2qUlRHDgt7Fk1z4wFzspMQ0izc2dRV+T3GNicy6yjtu2YW54DPTSMZMGeYF8KOp7YrPKi9eiA9YYtmzZLXo0dP14BG3rxTJo8SeezM4DsYc8iuwhm4FAwdhwA7Gyuy7lB13BOQzyFoEhEJnzO77kuuh0Wri2tWwI9LJAvzz77jOxVw+w5xk5I4+DGUNa+Y0c/k+0iXk6kJhPV1YoeufgihzCxOVz7wIBVnJXabjMgFpQq26mnSDSm3DQKnJtWhAwICM0tyADU1hbns4fvwm5s/ZrautC2bVv09NL1nK0gPcaDu2lUNLj8mpO6WT/z3Ath1dp1YemK2AiE9DCTioJTSjt1DEWhcU/iIU8FkMKPlfWHcWNGhcb6WHCCskNJm5aQ3zDRLCZShTCIMJfg8tjcPBA6KrIJeFBEC2knjtLDgeBYY4CdRuMBsQgMdTKkhw2Ls6CUVvLSzd7DGEyTqIyD+wbQFdWRdXd2zoqrUfrMvwqPbfjD1AWUzNmLVEBvY9vGcxFVJyqRIur8L3an1JVVsJvUfbnIWri7dnpYRCHEFMIzTiliMSGlXhN2jMxYVWRHUqM8ZzCK8SSHQrjkRijwYudUG/JeOx4Pa8D1DEWn6lSMbQcop1UVVIlaHYoiE41tAfVKDrUciQR1ssNmCJLS7HbiUs+J+4+OMKY5pbKJ0PJ4nKCu/hJA1g7FL1ZEYTLpH7E+Qa93hPCH5lPCKS+VlOH82VHpyYlAl+akQJuSI4ETQb8nRwxLbSHCT3/5g0IBYIjxDNijJ/18iM5Lv4jh1ycalaR37URMT4p/R2ov7UwKvzs/RMiS6Vnv0gCiE3HNJReGL17q/gfRePjmhb/V/f7omq+E5c+l9InHm+o45EhktZffuD1WjNuJOOSK51QMPHXqtEQt2hx2bG8LnZ2w1xD1pmCewteY5uc5dXR1hJaNLZILhmeiSLG+2N+qJ2ttjfJMBmF1Oo7obWzGSMtYYAEUZK//1+ho7ek1bObMMHT69LDonhwWsfujq7797QCMiMBGA42exoxRQAO5tWLlyrDkrPe+5rXenr49yIyYGeLivz7+FclV+iRwf9ffFsPDqSNMeOAH35csZk6QZfCFxyDJehnsGP84DBSxo1BVozSoXrqF7BbKkz2AQwdDCwXrwI4IsFj2sxfFPEK2ceTI0Lp5s8bE+V988UU9E9e3WIFzLgI8NtaRFUTkkbt+IYddDK1gRKIe5xmSneI7R+d4pqwD5LH75wAfE3PM5s3SZdw/L+AimqPt20W/ScSOdUQWAPwyY7XyNpML17RRwP/WpegYzk+dyY62bQpCMZ8xc94VNm/aHFYsXxZWrVqpsYG5Vi8AFVsODqNHj0oQjy5l08mKGGZCdFmR5hRNxtDjuoImte/UHnB371l/LdU0nHLuH4raowU7UqQ/TwLYachQkzgSd373tzGI2Lo5bNy6JVx+yafD2/qj9184EflKdSPJrEE9nQbi69VZhwn7HhNWNqyOXz9OsGRAEUFwBiLPRGTvm2Lma/PSv2WjsBOBA5HXTeTORTx81N4f1nrjWbcuN5/1wK030InweUqfTz3wcK2P2MugQXuEdTa0MR7DOuPZDBN8J9IbYzRu3bpNMvnAAw5S9oF1xm85T1lfCLUVNYrUq7N8VaUccKhZ0Y+x23K7Mn2sVxGF9MT6TdYxa4bu4hWVJbZNDSbBmMhKGLJreBdf87sYeE7EPClKz7hwEB5//HHBCWn0CGrBfRtgIUKOGabnOgbWJzAqCpGdDRD0J9lvyv6VV6TC78jGxYv9hQyP2edYzygHwdDsFMg0pHmXYCfyTd3jI72pMw2+X8aE/Oca/DOEKofkM8bo+LHneqPxn+Sm7Q+oadl7IihKzKhAzrEl+c2sfWbp+tgyXMOMmexRxkBwAicMGYczg43NHCIXeJ48dzKhXM/OHp/x7Pk9zoegyk1NWsfUqpgGG5mmmtuKcq03/gl2maCaBPflRHCQOYo5KYuJpk0UG9PsQixDA7pQ84AUeUsQEk9cFJqxsQ2fce6GwYPD1i1bIjwgMRMxGBaqH4KdEl/HnpZTheDgjDW34Fd9AIZIckguq6wIZy+J2DWMu8HNzaF127bw9LPPC9aUp3Iwuq34/TC5livlPY7Q3xsqy/vVMITr8aDUzryqqki5o1xcdW/qQW1gMIa9vbHjcnm5lBC/RRjwGZtdmyMV0mjDJj5etbEniuZCYqLzqdDXUUIvbLMD8bnpP50FUhSfXhKmmUwwKH7jmgDuS5EDs04kGJmiZSkrUTgAUUJo3vVZqo0oNlaKRHqh5aLU5ygKggt2r+iEwc5kGFHRoyE5RCryTvUFKo5ONQ1kQKRaKBYX7z3sEqknR2pE9+fjjg/H/un+Ag7FuTVXKRqowmfBlkjhxvoc0bi6YV1iq5LwMcwpsWPlTeIKutWMFUrOh526ZCQYvuTnx5jtRJz+9BPh7kMileC/ZZP3g4E6KYTwoQVzZYgN3TeypzzltDslBsmRKJudpH1uk+JIQHiSGtAlBFXJiegJ4fgzozI84eJ7w4iRo6WoEBhmBWJdXn/7X3WMnYjNiRzohv4Ytc4pXvvKHtFnb0pU7xsnx2waTgTjdnbil589UMbP166+oLjjb5x/peAjkil9feGi9343focTQUDTNR92kJJ+xomABcZQr54LliorACSkfWeHKEpRchh55aT7y4kOR+ePvyN0zg3AohLyy5lUlLyNMwclHE0vnEh1iY1ra/UeqF193tdyIvq+/o2Y6bskzm/ttddKlghD3BGZ1pA37Hfxg198yW5WTQh9l18qZfHuiy8rvseR+PynzwnnXXODPluevvnt+eeGKRMnh4+ec64+ufTz50j5IL8xtI8++mjJRP4RYMGh4T3jjFnToTJIwdwC/yGqT2CFqKHkb02Nzoe8Q8a78BBlSXRUdQ47duh7K0/2K4WjGDnIU4x67pt74jgUpINW/E+WUxmZxDa3ZOnS2FG2PhZBI08Yt4pEUy8gCgqRJ+4vwTUx2EzzGrv1lheUjzx7UyXyHBh3bFhVI5HBnKDrLGv5n++5PsfaIHGAg32Gs8Q/WMNQ5uhlsRrS3b1tZ1i9amVYs3qVILoyjiR3KhRlNmQKjteONhqUZvWNKdosh7mMNY2h2FkEtMBGPXJKqe5pznUhLDt3UtEkjnWwQPmo9NoYwvOrnlZtBdAbHJSzfnlW+McFj4aNLRtDTWWNCkTXtqwLm7ZtCVdc+pnwjf7I/PDV1tIaDLHMKWTtI0IoHAmcCJy0vMg6OgtTDnif5m/14HUhPF7qUFwa4EDnAcHhi+F1zdZa5bXxlUg+MWxqrCxnHa6Zd3e2j17tRPh41sOGxVEmvvq1Bwdml4LrEE4846wicIu8EHy6o1d2Cc9UBBCdXcoI4JBjdwCvfPTRx8KmjZuLPgZe/33dveGYI44SYQxGJeuWvWM60KlTpipiDXKD9cvLeto1S339vREKnhGKGGFQELpkgcachdEQY0MIsU/IJr7w4ouqYxSLo2oDumW7AE3mHnmvoGDajwWqItkjRglYVzuY6jHq+4xkxWgMoSDMUpl0uWtDdfO2c5MNJPRBkgvW15qj1MMphzfnDX85RvYU9dI4ED1RPgnBgz5I8opzNg8dIllDzZYh8+gVnAhQKMOGDFVAqmlIswx91waTqTGL1NJlS9WIkr+RRUBCOZYMBjBaZAxBCWSoHQEhO3bulNzm2ZNtcH0aa4Rzkf0dO3ZM2LR5o2Sd0UMjR4xUYbgSAB1tbYIzcTOcwB09SZ1y8xRxmZ2JxWWokY1+1z44FWsjTKmtRAPGwIn+MIksWAxtBL9puGzcx2cY6cF4yZNNC3dH69aSE0G2IxXNcpxhKSgHbhLnBB5lbbje3rB85arwwosvFa3o+Q03z1idMnTGhf8d1YqFRrD4dKl1OeeV19fSokXAxDsVbZpB7pnNylzy0DiO9CL3z6JwQbVrRaw0fE2eBQsT4cAGU/QzwXscxXLEyhh/ORrGJNKkBLowmJsSdZgXuhZ26grOexvzAx0Ijyk/1g6Dz1HURaRGe8IREzVPRZLy+jGg0zPMHZTc+VB2IzmqZIPyeguxMyUj3AY99+Lu33kKkg1BFFHwrMzYe+DYRDsYQjjyvt+HhafFgsKZ998bu1Yz3pSWddZBMK76Eq+6HRuPW2NOqWbTsvm3+i4VVbvWxM5HzgxlB85OTwGXqqgo+km844lHwz2HH7UHpVT6+NP90SDnNfwnBbm6/i47270lQwjW16Z0tRORXyHVOdqJyGstFnx5aBEYYM9ddstP9csfp9/nMXYcic+WXSr4Cy/Hge1EODj45/EmpSeJEKkcD7z/+Tj2s+LYr/nieVoWfSH2VPnWFZfr860/SVG83IkAhpx16h51bIxgch9X3v/l8NwpsWL0zjknhVmzZodhw4argJDCZ7DraiInpoz4f09vd8o+RrYg01mrtiLBG4mIMy7WJr+xgo7Y+rLQAS97X19Y+dEI83qtF3CmCcceG168PQ/nxl90fe3iUA0l69cujpGjIc0xOllRoQiy5ThOBPuh/tJSE7KB19z51Yt0/HXfix1lv3IeLFb94dOXXaW/cSJ4do9++cJw/JuOV/T74YcflsxELglGiKN48smS6ygYZ5mRXS7QI4oJra6KsUeODB3tsTYOeJIUUJLfnHPrltaCRhJZy3ecm/tBpvKeMSJ3Ma6picCRoB7CBheBFwxCG/U8k3Vr18i4Bm7Ec8CJQTajINnnRD0xgNm3NnZUcLl1q+Zx/IQJgmJwLmed3cNh4cKF+r0ZUZTVTbCHGGiK3aLtbBpyxfypGRVZAigfUx8JwWCh59weu4SDcxaJR12N9BlzO6guBl02baQ/RuxxgrE1fe+ZYeWyV+REiPoxNTzt6mxPPUySblVWIsJNcCJ4jxHjrA4NyB5/x7v1fI+57+4w5dT/LJZP/UqM5Oh0TJwes5wvPf9s2Ny6RXJZfQeg/IT4pL8/bMep6O6Xc7F565awZVtraGndFMZeVSpoxpHof7gslE3fTcDjgmi073fCsXo2ix5zNws+jU7E1APfH5Y8x4ola5kXSjsjkWcvEtVb5kSM3/cUPVteLYt+ke61dJ4Jsz8oPbzixSd268Twg3GzPq61haxfvQssKt956Mh43ukHv1nnZK1g2Lsb8L2/vK/4wb5HzdI5B9c0FHWXsUdJWZg+fS/tFdbDiy++pMaPjQ2DJauAYrJXOBaYz5DG5jBh3Phw6qmnChHxt7/9LTyX6FVh9Dri8CNkT2l919VpXCqYTaxlQLppnGm9WgTLGGnW5DSHLUtXJjtOBcQpki/IZX9/WLVypWwikZGkOiQi7RimPsYsjY6gmyDF9gmXd8DQmU0zOnqsefBUgcMMcWGbyc9t4L1wfmcojCLwb6zLdV9u7Jug8aZo57dAv6Dox4ngWDkPvZFkQoiEnp7YAwKHsbNT+12ZzMYIQ8KJoHiccwmOn8gnuAb7jT2GnJk3f15YvmKF9jAv5CUyAHpbMktHHXVUwWyHzEEGk4Hg5T4VrCeyEG7UyRzK6VGPi+7YZ4PxDhkS9zZNqpEfZCL8gDH2WYScdMKkSaqL4DsGbuM+dyLiGoppUm44h+VYmDLp7qrHxfGeuQb/k6LmRcaD18AsRFGsXVYWdmzdFo3pFNW1gcnDNF6edDjXQzng0UqJV1WGZ599IbyydKmEEBPO5jINF9dl4h159kMxQ0hPd2doqK8LQ5rib5xdsUPF39wX948i5b7YqCwEZy1QbGwYrs9coQC8cPmMcbrgEMXOP6catfAx/JPR6iyEYDfJmHWGx+xCRQYhiSOiao7e2zt31sJedm7kD6Ri1WZNkQb/Xg6GU4PJ43dBc17X4ExGEQlITd84n9ddLMDqLPDAjjIIFpVarecpRN+37jMJYq89n9POxn1HHBVMQGooBvdz6MP/IyNBOEoKE1N/DT8XX9uRQ42XDEjWfd3Uufn85E5E4cSl9e175hxyYNL+yp04Q8UceXGGIldFr/V+ji16Dkr1AmVzknI2TGAOsJQIvTgrcaH+8ayEYfpICB8/8yfBECSOcb3Ci19sKDCkrPsLrynxyHLZuIvjy1kUOxFxp4cw9F+zgxwoN9zZfSti0FtORNOO1rD1/OgsfLv+C2LwuOaqUpds1110/iQpfQcKkyNx8bHxIpfcHwvA7UTc8eXjw8evvCGsfOD36jo9bOjw0NwMfV80fIAeRUe4QlAUsOnuNuw9z98IVvY/SoF9zT8buxyHoJfS6OkJG/8t9td4vdfRF10U/nGlJ+PVR/de+vWYmh4Uo5GsGRSMU+qsLcuewXtoPNc250vaf9/+7jW6wHmfPVey7TvPxyzPXQle/vTFc1T/MbhxsOT4Cdd/J8y9/JtSUkSqUDik0NEZQInc0ZU5EXx18ybtM+aJgnygGBwDdlsZ68pKGfQqAmyNjajkxGOYV1crqIU8J+Dk4BLXIiAjSETKFhoi60yEM+Q8j4UL5gsLTn0D+4rmc+ChZbBATZ2gD8hgM7ChI5CNZHkw8pWpIBrY1CQHBpmLAUdAjHFZR0puNDTE5nZlZcp64aQyDutKR3i5njPfhgPzXJ2RRp+gN6irAa7EnLLmkBs4YXQTp5ifcCfnnzRleli3erngTDgQPLcIcYqNEK2zkAaJUVJYb96rJoL+OARyFIjCoe4X4w0y2BBVYH+CeHR2hil7lbIRDz74gOqMkIlk/3Gazri9lM2466N/DB3dnWFNy7qwcMmisHTl8tDe3REqa6rCg+//bdzvu3EijnnoWHUMhmLUUK/5j7wW1O+1nYiRe70ptKxpCaHttSFKcdf5XEeGMTPJWuIg/DzbkDgpUY5O2v/9hWHoZ8h+xIZhjfNMlz5fgjpNOeCEwgZgzRs5MPexecX5cSJYc8Mbh2r983wio+Nw1W9xHdYj7+fNmx+qKquV8cP2ALLE9ceNHReWvbJUkBiKktlPOAjsNwqScV6PO/bYMGrESMEWDXfZsnlLpG1n9ulYWErCFhF+2xnW1xp4iuTnaAPNZI52wJ7bvr2gg2ftFiiL1AuMwIGRJ5IHFJZDkpLRuxvmze+LTETqeyCikxQolRxP0HUHNvlul8BfRt3uB2AHQvYauj9dOw9e6hxmqvTY3DMKBiqgYfRwUEgkvphTGefpH40kafJLfS8wTZ4zsoq9iE1L82OgXNSL8MxFKTtokBBldjY2bNygGmDkPgyDrDvkBbYVwQICLcwj8sQ1czw31gF9RQiSvPDCC1ofrJuTTjpJ58BWb23dEhoa6mOWAybDESMFf+NcBEXKdm7f3m8nAEGJgEQxUdxiPLthQ3mWIFdtSj0lJWrh6ag5v3FXUoSu090MlAXPQjHdFsd6Yjm/nQi8Hxqn8HLRa+5EkB7TQqGo2D0GEmPCoMaGsHTZyrAmGfGcw7SBTDjXZMyqhUgQLOaDe+b6sKw0NgwKgxvqi66EZqHyHKAA2Lhcn4fKJrUnzwLkeBYE5+RYrstnPAAemtOS/M15XJgnRoba2tjDIhXhmTmpoDnNaEK5vmE/OVwJAZS/vKnyDVV8n9G4Fs5EtuHyiHkOdxoIUbLHbqOY52U8ojeeezUo24VnDrUlBnbq9wB3OjUgrjvIC5eLwui2NgmYgvI0rUOcCmcsFhwT6w14zXjkbxqHIpcpa1J86QLwBJEzc0xeaG1BUgglQ5WSIHFmgbkpMhHJQWHuimxEyqjI6XH2JGWd8siGnSc+e+CYUlZllwea/ZFz/0z6fPzCTsSk4aUU/kuiOIxOxKHn/j6ce/0d+tu1CrzHkbhzzntD6uUWLlzy+cjkoS6r/aHu8qyb9J4GlH3uKoehx6cPDXO2c2O7OZU8NN+8pfi1HYmmq6OX4BoKU8kWToTrI9IvL55cciLOf/DT4eqfxYvNXx8PeOzHNytaPHwYUJFRMp6iQUcxfnfo7unSHl23bm0BfyRggPJmX2EsmRKbNc+645/JKnB6wJLw/7bUk+H1puq1nIjuiy8p5AjnVR0UUSsKIFMUm2vt/Fwpery76/VednGUb1BUrl8vmYgxf8uiWCivVwrgtkckWnClzV/O+U9lkoU3hqowNSuaOXNmUfSMk0FKfdnyZeH5F17QceC1J4yPUE4ikYrCp743OAaYu8h/1rwyCXV1UlQY+shn7anUAIosxJNPPinnxTSFnJeADcdyX8hTOxGwRKGoOTfRPnXdpvFnknfcAw4IMoHzEXhBPnKPhofx3FHujA2la6eNNcBnqrVL3brVO4EI9bjxckxZD4wJfYeM596R+264yu9ltOdNI6nJES6eZlkRLqUajQQ9wnmI9R7r9dmU6XuHlrWrVFgNWYD0J7Su3Z2JxjPi1HECcByIUEL6IRaeVNTN9amHBPbHPo89UTo1XqLdGC9kGfgdjDX7HXiw7vOvf31QDkRPX5/0G9AKIDf/9sC/KmFw73/8PWxv2x6Wr1oZ5i6aH5atXC7H4Hd33RdG/iGur7KH+kPRNtsJh7NDOGzSEeHJVx4PB046SPPz0t/+ezdLemAdBIfE7PjE2ScWdNjck437lS/5PLuHKNlBQACO3edwzceu1LKlYUyYXao/4jmuejnK2r0PmxUWPhmzGxNnv6tgq2QdrJ/aUrDATnhovNb+mvkJ70kW6NSTNO9Txk4qspuMfcyYserHwrNk/VM/gaO6eVO0O/hsn3320XgXLVqs7wmWsTbb22LjSBYAFKK1VdXh+De9KYwbMzZCDBPLkWDYTU0yTHH0aMyb1yva1rDt531kHZ3bA6wf9jAvra9E2mA9r32oBRAJUtibBB58LDIOW4D15SCdMqFlZQXc24QleuoJ+swcs3/4rcabSHicIc5JXwaiMWznKDvZ2VkQxBSZjVRXwfVM2qKgYHIk7EzhRMDSSb1GERQHW5h1O1+/oSU0kpWsqSkoxpFF0f7sVZ8GZCHZZuC8BYIn9Z1A/gBpRA/w/JGNyCKOI8tIgbzlIWvC+sl6HAfjqaeekozCoUAfoN948Z56qhHDI0QU+YPcQq6SOcZRKWvbtk1OBB8SVcGJwNPxIsxv1lvGEaH8Oxs79kpdD8DEythMRr6q7qm1qKgQF7mNY5/LTgTXcPSalA5RKsFO0gbgZozhIxXNg5SATU3EFMlF2HX3hMbBTWFT6kpo497GfI5RdRrakKxYGAThWX8Y0hwbxVlB8XsrNcaB4GTz8kC5R9c2GOLAAsYp4HOUtfmE3TLdRXgFtV9Ks4sPeMsWbRjGyoZS/4VE0cX55aFnlKR51F4Y3+SFF/j9zFhl3j2PvLeDkUfEd5HYqSjahdeqJcgU3y5F1xgEKVOg9KJrKVKEVjCsZDR045Wn3gdOTTJeKfdx46TIiV4oM5agWpqD1LU37UoJlQLalJo7QfNmgeXIpaIXSbFrvoyBTA4T94fgcwO+gSncPLOi3w+4JwszC1v+djZHcLREEyfDoqCVjMXfBf7TWZve3vDAsba8X60/T/qfv4QFx8e6CF5+NymxMX5ucaohUDPZSOG0bNUU/f+16/5TXNr/cWWEJvH6c1mERH3gv9IHRgCAiIrMqf+r1xwX8BpuZCfCzEo53NmtJOz33Bov2Tw+OhZ2Ii4K0fM4MKVdvr+sFO3/++Rji2Z3HPPcw9RXzQAAIABJREFUnImKYP/k/v+r31yWHIkZd/xcBhLUikOGRKw/wtdRO+TAhg0tklu8WDvuYcCzRFbZ4XchoCGHGPRLP/LP0boCaWpNHUkHTjRZCMk56h/6+2JzIZqi7YyRO+Qua6vmq197zWfU+42Lo9zo61NEHaUBNIf5uWlR8uoSqU3uRKz87g3qNMv94ygQTT/wwAPFTc/5UH4oI5+TNDuKjzlTgKOsXMqNwmP2zYYUUEHnjBlVgklJCaZO1Ox91yAwTvYUYwDu44AQ2V/kr5RaqkVDxgorv2qlGrIRkOCaygqnWioUKs4F5wTuZGPETCRc2yQcGP/IaWQIUADmAB0GjIt5NBTK7xlHU1PEMaPIHbBCR/BbOxHMDcYh3zubVYruRggSmVpeZGdkhClYQmF/R9jaukX6FCeidQMOYX0s8pSzD1NhhzIRvCyHcRzIwMGaI1rjRLbB2KmDJOPAdbg2tSpEM8nIwNYoWAlNxbq6w6GHl3q+TMtaFn7y6v8OXz7zghAuisvwp7+JhtMD53w+tG5rDdt37gi//nWkm82diKMWvC08Ou+PwSRth/zXkeHp5Y/tglKaMXhWWDB3bghb8/qHvObASz//LNY8jNp7RuGkrno5p2P1byyU+DtngkII4lW7ezabY1fIE3O++Gmqy/N+FCW2ApwI5lMEBFOS8EkssLOf3VdrdeFTL4aQqGRPPOEEPceqvopYp9rUpCAsLFzIKV7sAQIfI0eOCjXVsS8B6xNnmjWMA7t4yRL1cAHiDawJWCGGKUyUxx59dHjphRdDfW2ddC3kB9hbrDO+p2B3UCMZiQhPymsO83q/olA5q5e0kW60BXqOV4RkBdlBQJC1h20nuAYTYhVg2fRaSHtQtl8OyU5kLpGGPSIF8oCcnIj2dtkLBUojQaxz6JLP68yE9l5OQpPZBvl9OiNhlIfIUhK8yfcuhk/ZQaXCdDIRtqHl1NZU6/m4oS7rg+fO86Y3xob1LQq24ESIiSvLxiD/YyanUpkMZBGZCD6ndADoG2QXzA+yGdmLjY+c51zIPz7HfiWTzO/8PUH+VStXqR4YJ4LnJtnd2Bhat7SqpkWEI9tbWwVnck0DDxZBPG7ChKImgqZpOQaeCfIkRAFXchRcgc6g1UAjKybj3NxkZEkapAGY69ap3hzS5AXDAsCJcA0A1/cCU8QbLOOGDVJSTDD/04yOJiEYnoEmT10xwmSWDgtsBDnjQghbaBrfzGfg2YjkwPPrinZHnQx98ubmXHknalJTMlYT5Z8ZB5gvt5A3xMmsKlYwzoQwT2DPeBVORErr5cVE9vwL4z415XOk2w3RCi88yUw2gqIEyQkpYEpJqbhe4FV4SArqU0drQ4hy/KAUamJYGrh2CiM6MRRxbd+LHaBCmYL1nT5dz2jd+hhxwxhgvhzByJU3c4viR3iYyg1mAUc1hLeESo7mdInbGSFjmJZZnJgeCdVEnWnhYeeB7y10WItyEJIjYQPA+EsJORdsJfapguI13bsFWQ6X8lwMhDSd9NCD4S8nxFqCM599Sk4T11500lsCHCU2We1EcByOxLnh+jD9ztgkJ7Vo0NvLIrlM8TK7OU7EHtAwu/7gDf5lJ+KyvKlS+u0cd8hNdsFlL8cv5rwtHZCciIIoJTEzHXnko8XVnUUxFMvsUG549/KlewmaNPmHOSQhhKm3/0RG0+DBzRKSgrJUxqY7zG1kxNgu41gwOdNfJ0o/jFI7EYXMSrh4Git1dnWFpR/+SBj9w1vCutdhZ3q9qaS4mrWiIEZ1ZFxhLStKRRNOjFFoeOfErt45xMzn/kR64zqVNffdHWjWhmH89NNPh4sfibUU3zz+62HEiJHh326MjtnFZ35NUE2UDHPBPFHv5UZ3HOMgC/KN97Dnzd5vP8nFpUuWhPadMesLtII9s3rVKu0x7mPKpMlFkTHnJHjA/OOE4GTwPHgW7HeMJ54DcgLZQNCLYxxB49ycF1lON+edbTuK3jWOcrLX0AcOctHrQvKQwAWMS0RrgaglNj4Hv5DRQLvQk2RbbBhqvhMroHUD4yArwItn46w1MoN7dm0Ne91QWcZseBPvCWTxMoae32DoATOgoy92G+sPOFPbVhisqhVokm7u7BDDIJCoQjfLkO0R6wzU54h+HARecorBwtdE6lnGtbV1W4Hlho4bw4Rngk7FOfrEu0u01NQ1rQrjQ+fiDFZ0bgg/vbcE5/jYjP5w4iEfCL/6xR3h3e87M9Z0KKDUEx79QaoJSLb6IZ89Juzs2B7mPfpCCPvGhTuldi9lVoAJLXicrpLTQzikNkzrm6Ii+uUv0S0aKEPmBPTGbMO4WftqXrivVzsRzWHC7KMK6PbquTE7++qXayxy6BTQLmdDcicia/55RoR/TV85LSx+JqX39El2nkQlz6dnnnGG9tj85+fq+bKW2BcTJkwMBxxwoPbB3//+9zB27Lhw6KGHyYlgD7P36DiPU725tTW0A3/bulUQOBqHHX3UUWHWzH1E+9q+o019sTa2tKjPxKTxE6Q7oUjlerCDVdRUhrLKxGyUCvhdcGzWI+v+Xf5PEyfyExxkzltRocADupl7wUGQvkxBUkPncoIY9L51qhEuzuoXBd6JdMVF0makFCQqFVLnRdV+pq6p4G/DjW1TFvUTWUDbdlC+JgbWTMrIT04I3bUjdUFc/66J8F5U1rWqUraNMyhmZkO24fDRQBC7B1gs8giZqKxAogGOMj/aUDgQZA+olUNWEyCg0SVyUQ5ZKqRGZiL3VMSeEDTIHOSaA/nYXZs2bAxTJ0/SPRiqaTmGY0MfHTWbQzgjOF00JpaJ6moVVNuwVoFv9jK0if/5Lo9+MwgLJAbGP74Hp8emYOAIKLC0CPpIXUahV2R7MnbTjgULEzYKRdRJaaVoLdeQUu/s1AKlDsJNwfiOTQYvcYcKHmPtA5PERPKguG+8MGcLrEz8Hc4CUR0iOUR03MQIA5aXjQorzmEjRqg7oOlf77jjDikx7pmJN/7Vc8P4nHYiqmfHxnSSnN9Rbmds1McgM1o5l7pPp6IuOVdJ+BfFPykj4CwBv3EWRZH55MnzeZGJcOF1yv74+dgYVlovOV7y/tVYLyqijuTh8hvWkms2tFGNmcyyF2rEt2NHosmN9GFEKDA8gKph2CkTsQOWkTL1ycBgcPdGHq4jiIo+UC+CM5kyGQ31sRDRWRn+R3hJwae0aO5EOKKgjuC0nE+9TBzNGJhtMf7SmQY/C8+PU5tFtCQVwTu7oWaBiYa3yM5kLFp/Pu6EcNpjjxTZJ+bx4beeulv1xod2In6Wve/uj2kJOxF3vTcE1yn8ZY9n+v//C18z6/Gqi8Q+tyFMT4aCnQiPoJRnCeHohEK45MzIUnRziEYuTEzaDymCePYnb9PfP7k1FjSvuXySoCyTfxiLlnu+9hUZgqNHjxGkiX8uGEb2wHoiSEdPjDARiTaLHeuJlyM3dvrZwy6sRg7CLOToL38v+dCHX3dS9/vIR15VWI3zkL84V31jg6JNQEe2JSeHa+FEsOfGXR3rHTy3nvOx6UT++x833RCOO+44GePUGXzp0tiL41uXXCEGqw9dGavtL3s+hL1/fYfuj2AQ0SwipG62SVEeRjmGtSkCcSImTZ6sc5N1oCgYuSvO+7QPXNgHpAJdgZFOVnwfILUpsoec5nrONGKAYIQjI3AooM3muowHWcsLecu1urs6EyQowj317BIUYt3atTGbWVYmOYPsYA0QAQQewPPHADPUle+sPwxF4l6dEea5uIkVawK5phqIqqqCJpgxubAaHcNcWp/y/LwGWW/oLO5RdSFNTRGOlAo2YbOjsJr1SZR53KTJoa2VgFg8B3PXtmM7DMPFGpZOFfEEUBC63vco6+bsgiAZ6vUTKYtV5L2DjEeXDBgFBru6Q3snzT/bBdOb87nY++TOvz4d3nHiMcUy7VxWG74xZVe7gS+/OqM/vOXIj4U/3RY5547/4EfFDtTf0xMevfXe+PuNIXxp5pXhqitTKoPPUinEuG2T9LxoDrvoyRd0+KEnHRPa2nao8HPh05GYoXAisN1ftuGfsTIV1K8cHA35ifsdXdSuLHv+1eQGMTvhDEcOoXKGYuD2ztK4yYkQIdNtecYjXvsdH/qw1pmhkNgByKem2kYFP1g32EoUy/J8eBY8TyLNZCfGj6P5YQmugmwaM25cmLtwYVjXsl6ZhTu/fXu465n7lHFgFdDtee3qNeGFZ58LRx9xZNh/v/1ibVI3aydS/tKorboWOFuE09nYZcyG9wwMslnm8b3h7KwtXuwrQ4SxQ4we4Tv+diZPiITeXgULbeMIGZCCqHxno952kqBHCfbOZxzjzMcuT8Y08yn7x3dFYXiiuLfD4kBqXjCtcyWbGPvT48jrJqX/oZ1FHvVHJ0WZ6q4YJND80QYB+m9YOisr5Vi5JID9L7gnje76+9Wcj4AvdhDnYh8zt6yDhsYG/R6bmiCP++9Q30etEvBTN7FUwX0KdiB7I4tcdfjjH/+o/Y4MdYaDvhtd7e0iGOJY7FTXf3FvCilQE6HiiFSRj+AlssZryrRp6hXh7+VIJL59Fw9GZZsEW8J0KtXuIpTUZdrFy0yMBHt3t4Qng0X4mxXJTouxsVpUOA09sStigblL9GcS3hkTkRcD//MdQg7MPalbF2C7CDdnpWJxeoIQ2qQNmQuK1KqrKpQ6VvOd8eOLpiVcw9kUK4/RY8cK3nP//ffrYbLp2QyMRRjgCs4FF3dM67sgkOtxf3xmtg/OyVxRmCPjPtGSenHbc3Zk38Y8+DkzGdiDN7xCBq7hTSk1jtNhCI0gT0Tm2VQJU1hE353yzmhURalmHCK1BqmmQQIj0aNZSTtq4fQjjgLrgtQsLC4oAK5FhoD5sEJnA5FpYuwsYDWWKyuLFJJDhmjsonhNhh1CSjhtmF1EaTakSHc6M+NoA2MXDjlFDxytYIxcS2sL6rust0WejbBg8nkZV95TohCMzlJk2RcLItZHXtjuIi5neHKn0eO2g8JY8loJF5GbojN3KDzWWA3xxpwId6hILOy7yOG4SkKIJLtv7IUTMdCB4Jc2dHPulYFnxJHA4ZmTWBQvOWFXJ2LduTTjotV2+mVibbITseqyiXIiWBNjRkdh6CZcBx10sDDc3p8YqMw1BrKFP3KR3yIPTYXHcRiNClgMG1bwxSuCS7q3oSEK/SQb138qJ+7d/ZztqSai9uprClw9vxzUEBnEcFToaIo8G3JlZFfiFftpl+bb8/7zL8R6Ce6DNUbaGieCGgMauF1903Xh85/6nBQPEelNmzaH8q/GuR507TWSUarVSvKJe+cc6AIMev4mCsbc0ViJ7rMyjKSMYoCJ/cX1kVXMFceWQYqV4B58RlCIuef+1CG1q0t7ns9c1Md5MbCQw8had6rmc8bHOGkiSnderk+jNmUfktxCaaOY1cxq0KC4PrZvD9R30N+HZ4icsnPImJ0BQR47qJPDExxU4z5RskTHMdr4nHF57s2G6MySs9PIfMEWYEzs6gqrEsTY2WSgEchK1DEF/0TwRbtLPw4MlrKIFCBbwX237dgWYbmJtY4sAjAXRufMAuvTEUhy+5H6GOaoKmUrcBjk1GzfrgJPjBPIAggccV7WedPQodpP7z81uvyv5UT0LyhT1tSvD571rthluKtLRuMxd5WckcKRSE7EPmF/3RtBzlcWpCZ4WY8T97v5wOz3hBWrVoV/rHo8cyK4oh2JEtxpxPSjtK554fBij6xbsDu4k1ZvNnI7EntyInJIVJaVyM6w96HHhYUfj/dxwK/31xpmLZq+s6FqkOwk1g72B06fKbdxnulejrMPOQS/e/7553UPrNNGur13d4UffqVEgnHOtReEoU3Nyjy0btoc+9yUV4R3nvb20Dy4SbUSOKUrli/X3u0NkNU0aZ/Y9jALo5mUrBNd95hH/e0McH9GkBiWbqPbQWCOwWlHDoHTZ/9yj4bSyFYBApwZ4Q7uyflI9Qv8zoQpdiY0xgTdZx3z3oHI3Pjnd4K5K4DUIwfe0GdDwh2sRlfLLoMtKTX5dUBd+2JQPd6D2O0crCbz4Lpa2XB9vao1wlZV4HTzZt0j+5E9IWoEnKnBjfE6CcnCDqY2i2cwctRIORHY1PxeNo0YV8nEVEg+c6xY8FJQBFkqKvC6uiIYxtpB7jN25hyI6cply8K0qVPkmLAGNbfV1VonBDbUsdq0o/ZsKcxgAR955JFF6i8XjI64SkgmwzLPIjiT4IXFIsLAYyPgPDA5TKIM5KQcnKqNdQgUfpUgU+DzUDBSxBipySiXJ5roNOUlJ9pFjuNBISihp4qMK7Gpm7MHjMMwLt7zHfePkuCfMyiMp35Qbdi8OeLEcTSYfHty3MtRx0SBt3zpUp3DFFhOXRPd48Gj6JxS4h6JIqI8ibA5W8OiZp608KUoypS2tRNhAzWHyHjB5Kk8L2SeBV58DldSqpAio1SA5I7LjoJBuap0YYJuyMjNahqK4upEmSbDNtVZuAeCo/EepxXYTaOiofe5DesLp27osOEqqiaixnl4FmQglP6srFRU053COY8clARp02KHfSqtC87tehnWQYx+yDrZhY1Bg0gQLmMp+agQfqbKxZEY0FBOx2SZOTshuufUNyUvWrcQ03G7cSLk/GSRkUy/FG/zmozcoeT93YeWOtQNdCJ2dy6ciJTwL77eHeyFL0tt7sIuSp/v/jdOxO7G889+Ziei6FJtNEAWtMSR+EFdyYCuvPzrWvMYiRFS2SRDgVoIZFCkBY3pXdY7+569bao8npGpnb2/OU7R5mT0mZmIvbz843lXvxDG3HqL1uKmz/7H697unpwIiqpdDKe1WhmL9cJXYuZg4Asnog72X89PCn5+9/rrVICHTCRrinIA248cgh7SEEzmC6w19mbZnK8FYFBPpous/d5NRYEfrB7MW9sXztO3w2/+ngx6GUI72xTBRnFhnJPWR74SYWN+kVnMIQYcUS++cy+SKZMnS+mB9cVBI5ONk8IzQU4y/xhVfMb5OQ/KMjbQig2iGENnR7uabLHHcD5Q1IbGGm89edIkGUl8h8HAfFArQZDDUVBDXnmO1hWOcjprzj0VcEZ6QKh+oSvUqWt5bL5qOA3vDdvkPWN1MbidIEUsy8rDkKEwrfRq/jCgI3StMmzbCoVjt5Q5DFpma4rirT86EW3bdkWUJtEX9aOdiRgp1fjFEBUx3OUVldGJ6OiI8nr7dkXC6aTblmrKkHX0gho6nJrBhvDR09+qdTA5LAsLnksMTuzNZE/3p/qI3In4+AffF59ZV7cyDAf+psSQ8J1bE13buSHM3P8ANUdTfqO/LyxdlKjdMifiLYecFEYOHx5+/oOfhrM+8cFw5xP/HU7d71Q9lz/d+XuNbfSMyXoWdtzY23I4WZuJeGP13JQVSWt+4n6n6zc8a45b+hzRDHfD5iA7EnmG4vWdiIOOP0X3zlr/6+92bVb3+a+eE7q2d0RoYHd3qjcapXm2zUX38oaGxrB2zTrpS9Yke0R7GSj14MZw84XXh/dc+JFQU1Udjjj88LD0lSVhzcpVeg/kprujM7z1zSdL12FrMVeGxLGHyyqiIYvuE2tTCoo4AJkjE+ygF5F9EwakzIFp0WWjEABM9qE7OKP3N27YINSIiCNS01jWuGtYFaA0kUyyGeVcJKipx4BuJ1BhdIIzkI7mI+N4L5uB5rGgD7DTCG4kJ6JAXyQGJ5HWpKyKM5OuU8X+se2GvKmrrQvVZBioIdjGPiwLg5tjw+ACBllepnmwnPQa0/NOTgTysqauVvsPyBLXoIM110d2woKHI2+op0oSxo0LLS0bFCxgfaPvuE9g9lwfuBLyh3WHLnA9LjIVGczxUydPCZXlZapXdQNOw5nIVA0fNjw6EcaaevA4EQhlcHXG4tkhsHFvoekiNv9t4SUll+BJNvrZsHYwXFeA4CR1bQPWGxmaOV4q2u3uloLhM4xNJtLFqIY32fN0dN6GLlgxoiU8RGceBjo83DdjIBXEd2RGjL0FX0rKeP36dVIcTDiTzESaVxuFafYQY3J9zyhmDBfTw6K8ued9991X1+A75p/fMScuqGETMy45WcmIt8dr2JXxh944eXTdXreNcke3OWZgoTXjcWRbmy/r7mzsfnG+JFBtyIrCNTVfMaTIzl1OAWstduOIUmfxf1kWo8LDR4wM7R3tiixxXuYOCkZnFqCG5G9HA9hwYj6qrCxYrxiDMzKFIZ/gVTvpwmqjP+O11rgT16HnLq8ZKTpmu0FNxjCVQ8OKmgw3t6F4Ky/gGgDhKjCTaS6NGS2eXxKQfs55pqLAoA6gpLvnsFKB4+4MyjmTQrgspSci2CN7fevy0H3h7g1RjjKRY173zOf137muYCPr/GKpOdzurv9GPxv6vRvC5s+c85qHzymVQZQGVxvCZfZqsiyLo+8jb75JewwHgn2rtHxllT5DgCLvMKDYyzwHywr2uzOtzibyG0W9MmdDUDt1N20Pq/4l57F9o3deOu71KF77v3FZxLv3RK7xwQPoYF1Gcpjbh+TQ7eTbfLXsy7ogHWMxOFBGKJFnnnlGDjuyjnn6/oORrWl1KqWxE0FZ57zv36y5UUM0omPfjP07Gq6/TsERwVZra8TwQsSL2i7YfiQ70p5SwWBbm55HY31DpGHt65M8BvLE2Gzwcw10k/nxkQ/UQjBWsOCmRuSZOVjFsVs2bxLVqWUhzoygCQmqBFYchwHYInIGfTN5yhQ5lmLLSxAJs/oIMpnowp01dpDEtQzMg6GlOBFVFaXmlpI7Wc8lFLyMthTh4764JxtFZMjQAxzjABtrFcYpanXIRAATax4+InTvxKiN+YUY7KOAemegYRh/G86E2IP+EZYlHAZ3k4mY7Rh406usPPSRQemIFLA7drTJgWih10drqzIl18yKsLlvbro6QGLx4KcnhMXUKRCswIkwcsd1TZQMJKN/0+MR7vTRj31Ez4y55x5n31HKRBROxKdaw95HvElO05KQqFDzBIDTr1lX67ed9fYwqL4hbNi4STqYdYkMAHpn49HBPuaYfbVLLUTNsSF0rtIYx8w8rIAQsa5WvfwYcfNsgzOY3GnwV96AWYM+vvplZTjjvtNjYWwKFPJ87vlFyXk57u3Hhur+yjBjxgwx52BA8gyAomEERvgTsOiu0NvTp2dEnRJ7mGg+ta24NBRIU/cETOnwww5TxuHll15SlPuRv/1d8N5jjjwqDG6IHeSBl5GNi4iSfsHi2BvoRPaF7S4hRbJ6SqMluD0HN/nMTJ987iCm7xlZYFZNG/f8FvmD40BmQo4HOj/ZG874OzNihyRnkJI9kGwKdCx/u/Ywhw0TOFC/mMbG2B+KfzgRiR3JdbaG/GGHMF7mgmMdrNC+Zr5SvxnpC+BAoGFw/lO2D/iS5iEhSyi0FjtaCk547wvlg3zcvkOys78szp0DtGQeuAYymIwvctZoGc5P5oF6CLJUnBOZyp7lufIeWYqsxAnhPOwDgjViw6JPD/VhdYNCbXWV6srwBbhXdTIPZZorAlCCM7k42pE1FiAHOsXrLAGTQxTEkRQb+o7oamYGdLbOC7CNdyulWiJ+DSHqIlZHBkRvlTBkXJN254EF1NurBc9NyxOFxi9x/Xsx+iHLO66sUH0HisM4NC9eG+pWODgRKmYZNUoPhrEzSatXr1LamO8wIHAiUJCOWNiBMuOSlTAPB8XM/fGeB0kkjN8edNBB2iQPPvighCYP0y++d7SLKDwZgV1gMskQNs2tjNhkDBeV++6oXF2tc3GMOhSm6n42pfCFeN9szpSdKDIYqQBYypBI/MBIeYIqySAAf5tqERyFs1JVRiMpP22yxHTAsxUbQVtbGD5yVGhv3xloNmcvnufFfPPbkaNGSeDzXF1foUZRyfO2EGYDK4qaBEfhaKi4MKXzc2aqdE98541pp4hxa30lyFfhwNlpsvOh4sXOQpBKOLjBXqrzsWAzi4OchSR4ea7uq2HH10aW16k7jmfaSm+Zy4dOjEWNR/7hHs3VU+88szhs/9/8WsbEO897nz6zE5Gfp+aab6kbaccXohNQ/e0rBR1UtPO/YnGuVd+K66/VnORUpeNu+7EUV+tn3fFt4ChLfzd/97sRNvm50rH1114dOrs6wuDBjXqeFICu/sS/7/kk6RscicuO2jMMqvzyS2MktaxCWGEYTMB6wq3vKBJrScbAqlUKIAjmlFGEcilTNhPZ4Z+hZXYcXRjrtcozwIkYe+stYc0n8/Z7r3tLxQF2IvaUVaq88qro6HR2yGlp/ta3XnXywpGI/cDCX1Lq6aTEuHVl/Td0P8ghO0UU5BHVd2dyZNVNf7pFv//P0z4XvntThET8LSKSwnM3xEZ1yjLs2BEar/pW2HrB+aHp25H6d+ovfh4mTpqooA/zw57e2rq1YGpCzsKIhHxkPvt7+2TAqF/Dzp1FfwKn7dFH7A1YpHi2yEyUHusPhcn//M1ztvxWUKJ9p4xtnrsDDOgbxoxRxh7kmgrYJOMdpwIDBigV/1j3jlIjxxmfI9LIfV4OYBmKy1ohi97f1yuSEsbk9cM5tN+S88a6cSEz57auknHY21ewTjFu3ZugnTWBughRsFJzN7gpdGzfquuVxkPmAyrX2PNJiALJMKAaGC7kIGOdhGU/mQgKr+WEUHRdUxt2tkc0Af8o1sUIoei2s7s7XDPz27reRWdfEUwdjRNx3Lk3B2iIb33rdXHB4EQ4Y5Bqj+1EDAvd4e0f+0Q497a1xVruSbChz4W47l4piz8+4pQzwuMb/icetycnIjEcha3F6Xb75uATDy6yWOwD1sOql3NQpfVyKbswdMrRBWJh2fN3ZefdHc0sXw8swI4/OfqU47TmmFPp+fR8gJOw3ojEYz/UlsVoOQGOmPkks7ct1vB0dIR3v/s94emnn1FhNY0UTzzxRH3OPpg6fXqYt3Bh2L6zLewzc5+weNEiOQjjx46rJGXHAAAgAElEQVRTofWzTz+jtfPcM8/KaT/skEPDjL33llNOoHPyxElh+LChYgCDBROdij5WzU1iqLSxzT3lMFv3TzANrCBI6P9USyn9lihUtS+S/s5rDfR5xo5UEJKkugc7MXlBt20P25lCR2RNZRlnTkSjh2GbCiRBBrN01iGvh3RA1oFUBXISjayCrRj1CcWBE4FtBMUrL9Xbtsc+YSafAB6IQ8DveG7sLUFh6+vDiOHDVaPC/ZGJYO8jn3Gs2LOcAzt12vRpRdE1c4aTjE6bPHmKav24HvoVWYtswXGys8DfXJe5dDNo3iPHlBlWE98e6UbujzEgi3E4lXig2ZxTMmZSYlFjcLrgQj0UUgEqmQEGrTR6ilj7oeXF1kpVu0FZYqYwJEpYr/Z2GdVcC4cF4e+Ca5/HQhlDiDRcSJHlkCgyDR9x1b8NMjUqQUgDBaqOUWFHfpxRYQxMnJkwuFfjyZgPxsc4iIxRVA2VHhuZxSEM2siRRac/PudYR+9wIvgdNSUrly8vcNI8GGduGIe9QzC9Zmdi4ccmIb36nnnB4xNsK2HvPK/yhFPhsuYqa4bGPdhJsPGNMjdNqr7PPO8ixZicN0fFGWeR6XAtRDLI9dwTfCfv6CijPOM8L1gOkqLVbkqsRIxt2PARciJMu8gcyOhIz3HqtGlFsxe3anfEwEX13A/ndL2LFDTRC3V2jAVdHpeZHTyPdm6dkrVTYSdCFHHJoRjoZOXFWHYOisiMa4jSPtD1TAqQ1VjkDoXH6UI1RzVy+FSeJv7HKW/XvR1+z+/C5necofeD74rUiT7HKf/5rvDAd+4Om1q3hFfO3rVrcsON3ykilESlDJXAoOu44MJQ9+1vhfYLLiwU5chbf6D1vOUzrw/LGai1J/7kx9pLGHtMDc+MvxWxqQWHShfomN5e98k3dn7XUvx0zpcLGFtd/aCi/ggnQk3kensLYxm6TMbgCDqKGcFdmYqXB19/beEwsF+J5rCXMDLY56wxC1gigVYYFsQOLqw42zxIr23IDPx2oBPB90WQdcDB2y66SHut+aqrAhkmw9LsSs4e4ET8/eI5Uk6Wt05xI0cwoFijimwBvdq0Kdxz733qdQCN7M23fF9Xx4mARKvsezdpXnA2LEf5virrlD3lF7cL78vcIHvo98N7In0orHFjx0oxieFp9RqNzcV+MJO4Do+x8J7rIS95Dhg5PAeMLcEz0z/XqTEWRerKy8RkJPmSwSCIrPJbd63GKHMQgfoCrqU+H1lmkOs6y+zMMeN3IIprIiuYVz5X1+2OdrEkMX47Ecg311nwnnmXDEuGBv/HbH1XKCuP/Yd4cW+qe+inJmZQ6GEt79ihiGXVoIbQsQ0K5Mg+FOESdEun2WGMNEq+ZE4EhdU4DHxmnLadCMF9+/pDZW1d2NEWayK2t+2QbcDc0YW6q6cnVF1R6kOEE9GcovPVn39SzEu3vOXaUoDetcrY5g+FsOx/YiZiUgmRGf78WGSeG+hE8NkrZdPD2V/4THjpxRfkHL40+tliR0xaSMF1f1i6fEVpl7ymE0GKJI795PdE6muMq7mP3r2HDWsngSyL3w/Mz+7up5kTcUwKydiZSn8e/PhBCk7yfJ1RYx/gMLeu36zP2C/A9ej9QBYVxASZuueff0FBktn77qfsA4Yl9gdOBP2xVqxerSg3My1Kz7HjtLZZM68sWqx9T+fq6dOmhy2bN6sWApl4yCGHqFtyE8G6nbERIb+DxYwXfxtezVpRFD6t/wKFwAcDAsvOpnumWP8Y4e59JTsuYfpNeJLr2dwWEhoh9ZXKg2+F/kyIGNtHtildV8nvTZDAebiu6zYMhxasKdmzRifILkqEPpyLc8gpopaSWrN0fG11jfos0LwPh5A9SJNQUXMnAhycCOX9UgYDQ1/OY22tnAigkARYCRoZxcD/yFXBSNva1I+HYAfnRZZbllDLRD0w5yJYxj8/O+rgYka+Up+jE8hMk40G8sRckAHbb7/ZYfnyZTFoArR06DA5nMjO5557LpT1dXcrExGfdSyuQkgAu+HFgnQBsIUlxzktxKQ46hPnIXaw9rlsqHFjHKvUVk+PFrOMkS1bIlvHmDEypOWspAn1IqM6nEpwCT8M14R9Q0Fo8SaaVxt/LG5FoxH+1VWabKd9bATyt9PGxqPasXETpbhp6vWgwJ9yPArT8CMiYTw0Z2Y4N+cAu8v9zpo1q0h/OkKPssXL5JpOo7JgmGPm3k6KhGhPjxbn6MQG5fSX0nQYXjU12nzacOm3nhOOVWFwba1Sm4XhnIxYFjqpOL53V2gtPKcLWRMJUtaxY0fBwcy47IHbifC8OwvCMdqsqe+DovmO4KdnxTGOENSREkzz4XtjQ4uqFdzzuHFFdEBQJwqP0hp0hMGbpshWZBS0eNF5pqaAdrknQyreL6BCyQmywFDxZIIoGSdZwLySo5A20C6OnNdx4VzYmXC72LTA7XQMzPYUnw/US1lW6LHT3ll8a2rW5t/fpYxEhu4JB997f9i8tTXM+1A0uyuvujKUV8WCMF7Ceye2BRVkUgALx3XoC20d7aH3oq+EId/7PwUzw7p/+eTutOVuPxt2443keSU0RUWXYED1DYPkTJgdrKyctRUbji376D8fxR9x800R11xbo3MqGNHbr2LP7s7uoqkl1+EakfFkh5Qz978k9XPY65c/D+PHj5Mgjt2GY9E+a5Oxu7jMEEX2HOfDyLIAZ59zTo5f/+9vrFO1J48+EXulPhGRDb7U6G1Pk26IWu5EgDl/WwoCP/uFdJ7Lv6FxImuJJnGPMtSBnixYIHmG8YJsI1L1f+/8Tfj73x9WwIF54v4mXBEr17decbmcLQwWZBmGvjMCisKTwSwLwu6qHg3DuS/Sc9cnim/+5zrM1caWDZpb3iMPqVMQXKOjQ/qBwm9kp4unOT+yAB2CAca4tbZTZ2nOg6xm/8PQJJma4ZmRHcoUb9igdYOcN4mCsdHsQfSHa/94rjxv/ub5czzvvQbsWPC/CpV7usP6NWuK61tpG1rEWB2EsgzjGtw3/3AigOOwhlmD7rXBvQwdggEcHQWeYGXdoNC5nSZkkZ3JTkR3d2fo6Y36RnsiCiZlOHp6ge51KBJq2B5wJuAyytT39oWq2kGhNUH+GCvGCg6EICIJhlF9RXPYmNIM7iJfc+5TciIqK8rCTe9MjSl5RA70786JOLZEjHBn5Xs00jvDWcWyv6PsA6J6PWnGaWJNrK6uCg+WxTaIY18eG2proNHtChMnjNfavOdXD+yyZd70zjeFv/3+19lnJQfosJOP07r//e1x0zRPOjS0Ls/pWl3/sKeMw552Z+ZEzJgZszEDnIgjnjm8oOHEiLTDzDPff8bsgiofp2HJkqXqP+IAH+QHNKAjE8Hauffee+Vgm/556/YdgsIAF2QNsK5ETzxpkoqwp02ZqvpXbJvbbrstbNq4MXzsYx8Lhx9+eOhq7wgtq9eoBJ81BbSYLJ0ZEQkGGIqUOxJGSfC/DXZnCzRLmQ5TTU1Dg/oO2E4ShDfrk1QEpBMCwll6TqUgZ4ISG47tjAdjVuA461+RozVsj9q54HzS+2RaUqBZ90hmIdmvtgccbOe3Lng2UkL3kWoiapW1iRTLvEDHOPCuQHhlhWwdaiIc3LZ9jKM3bAiZoFZB0hgX9NMiAUiNEwWH7O3RvlbmtaNDMjHKFZorN0o+/vnPf5YMoa8P98P6YJwcy5pgzQAPJRtNgI37RNYiXF7Eae/oCEOam6UHWD9ksmBNLevv7e2H6YEGM7w6E8sNF0Ogi0EjCXwuxEURRG6Ow6K1Q6EJSukOCezUf4L3GIowPZkqT7iqsjIZuCgfvGZz1nKOvMCJRUg6qMDrY6BmFKG7LN5UkGwcqzzNpsaCZYpzc7yVgRlG4rqOGRbGyMNFATEPFZWxhTjjJeXP2E2/xrGxKDMaLfyGlCKbVXhjCv8WLSqaIrFRFfVMzpQ6sg6K7AtauOm+hIdL0SE2ruE1WiQostR/g8WUZyEKxwojO+GOSUMWEJuURZDzgNea2FHsoOSb0yLRGQ7Ns8+bzm2BMFB8KnKQWsXfMGxEOK91c5G58jopUoWpgSD34boK7lGwtFTA5OJLRy0FTSAakJrpycFMhdQWRK5bABdczJHXjTNl6X4sWLy5DXtQwVVipYjMJzFK4qiLM1u+VlEXkuZKgjAJj6L+IoNCed6cpSjStVmzG6d084hOhBrEgvGnTn/XnrTXaxY/V193jc4hZrRktMiR4NkBaerlGn2hJ/SFsopIv+xs4oZ/fX2WoXxQdZdfLprAreedr4+HXH+NlCZGBlkIMn1AmSqrYtp38Yf+ubqC6b/8hfafxlhRXkBLuA8Kpnu7exUQcVoXthEL6sbGBhnVROQoRjz88MPE6BUDFOzpWBisaDoG1LZt2v8Yv2Zpch3EqO/frOu48BZ5sOEz7tW9x8dUfGEIk6lw/7dOxGHpjAOdiIPGhfD1T31V8giDBIWAnEdpEIV1vcGhhx4qDPVTTz8TfvWrO4SDZy3zzPb57o2iB85ZuWY88bgMcprAId9QUC6sxiBn7tAzdMQV9j9F6pFLNmrgq3dWh3FMmzpV48RYBeKBk8M46bCKriAShjzmuZvwwpAhRVpTRgU8N8a89FQy+K1LgFNyHuSHIE2NjYVRYugQe9JZZMtn/mYNmF3PgSzvD8kycMZdnWF7a6uKq/nMmR9+74y7oFwpKGIjwlkVooh10HGWVyiTU1mRmIGgfBw6RE439R4yZOoGhfatGAQRhslncV91qybC7Evcj+MYwJXyTISgzQpSxXobMhF95ZWFE8GzwLEB3gRVJUxPm7e0ChK544oYxsCJqP3C01ovMGNVlZeF6z56RWnx40Sk0oF7LogO7NtNJcYfiV3NTgQf4UhsPOtX4cH5ET50yOhjQEqF2trqMHzo0LB6TYQc9/ZAYDIojBsboRf337krgfUp7z8l3H/HT7KNWKph2P+4oxX444VhhSxYPTfv55AXUeeOhD2C/LMcwlT6fOT0g0LLMIpdqe4O4YT+4wtMPWtCEMxUJ4TskD7q7NP6xsjDTqJbNZkH16uuXbtOf69ZvVZwQIxA1i7n47tFr7yiGp/TTj1VtgvZDdYGx7ImiCaThTjqqKPUywWiBAKh7OGTjj8hVGOslpfLXsDxgLWMF3YZutEZviJwmHS2ez24RtKQoYE2A/fIeJEfJi1RHURtnEPTwWqPJSeisC8w1vPAZiqKN9TKPaCs/53ZyDMlOZuiA362A6yP7WQoY4i+TK0GXGvB54wfQhjbYIwVx21oc3MY0jxEhj/7CyY99IjujexpbU0BmzTqA5nA82dugQ3BlkXthNcE4wLOhF1K4Ka+oV52IfOIrOT8ixYt0l6F4pXzIXuQ3zRD5rqQR2B/UhtBxgF575pBzkPgBnvmiSceD9uASaaMkgJ11TUijQBiV2QiHKFXtCNFp9hIzlI4/WJvypEOD87HFUZVVljDBNfTWS/RI3KMoVMMGoPbzZpsAApLmiBC8OQ6RYy3JahUf1/0MKEEJauRwayi8OzUcfwOZguKW5w+UoSFztap0Mx0aHaAVOAFx3Zbm5wcvMSx48dpQSj1nLiHmWiOW/LKK+JCxwgiLQQt2thxYwMwHDxIlOrQIUPlDXI8KUc9+Pp6PVSnCY1NdhU/D4sxEomXkkjFV8q0pE6MojhNEW4t+GS4+3/Dhrxx7bEzdqfstcld7JiKhwsDPBnZVu4+togqZMZujiu8enApwsO15UQYzoQj42Z2iSYwfVk4UcpIpEI75pzxIcQUuaOwPtXEcD9qOpegddrANtoLWtWowItzOnuV1UQ4TZhnV4yNRBBpsycnwjUOFmhOnRrCVQiRlJnznrHRwL3m7w1/8Rx7XdqJ9DqwAZM70M6Ccc7n3/3eTDnu+e2ga64J4Cvpn4Ih4IJO0qYIBjGhJVpluiJX1lSpO7IzdY62bv63/3376iHfiZAh4IaCMAmL3qt55hnQX4D5oNFueagIHe2dYdM5pYLrST/+cWRXqq8PnV1EWqORxMsRVe8LnAhT8bGW2HcoZV4YfcCoELzggB977LFw6KGHaAzmN49rJzZyQwljyEquDBkiOYKsafl0nIsh371Bhi+f8//iN9AXIn9SOBHDjzwyvGXdutC/bFlwHLUE2tj9c82L5Z2NKHpvuDVFIn657/u/030TwcIRYj4IfLi/BbKYyCRKBA761WvWikMcB4G5JWhy0vdiV2s7EsPvu1f3S7M6ZCD1DpxbWdfeiMXHAO668EvFDTRcd60yEsy1sN47Sixy/HbfWbNkNJEpYI4x2NEXys6OHi2nDx1lSIKbmHIc/xzYgZ2J52Z9wPVYZ/zN75HPvFDyhpMgY83Uh6OLvBQBRYIJGZpk58K6KEb/45qQg9ndHUaPHCE4k7NZNhQN57Vza73oGi9BNTo6Q01thCcYBsZxjL1JfSxi9k7MObV1obuzI/T3dIeKshjEg8lIzerUcI7aiEj9GJ0ePo/BAfaIzivnp8SA2A27X3tn2LajLWynroSIak+vZDP1EBg2ZOqQfRsumRCa5ixVETb7hWd695Wl+qbl8zOK00TXaifiHe/vD/3NqadEStyVHdQfjnjnqWHLhg2hOcn+f6z4U/iXt/5HePzxxxQVVRPYoc0iP5k/b546y48dOzrMeyYVAaUi1igYogM245CZYcETZkHKCqEnxfcHTz1ExhHr69m/P1PacKlhXfzAfSd4byfh9ZyIXbtqzzjsBNkuQmBUVcmo47ngLLPucfDVA2Wf2XJ0mc/hw0eEfWftq2fA3mLfTpkyVfILqtcVyyNzD2vl5JNPVpYJuUancZwG1toBBxwQ/vHwI+GBBx4QtTN09KwNaimwhbh37BPk3KCamvDxD304lGE819TIFqEmAtlsG4QZMNJACA8XMRMgqKyKvQRSAIp1IlsxflhE5NnTQBrZf4yfbAiGKkX/wHgcIHKwk5+rAVvKrrGnlOWrAgLYWWD8RXhTVaNsJvacMPxpLK4FYK7lsJSXaY9ynAPlECJgq1RVxhpd5hVdYyef71xcjTwVVX8qriZA29zULJ0KA5bsH4JyqT7K8oX54nOP0ex0htuPHT1WdqJqkjraJaecoaVT9bLly7UWhtDEr7w8rF23VmuKAmoyIPxbu2atnik6fN36WJfL9clGA1VFdnJ/jzzyiPQC1zLL3ZAhzcrMI/eZW2rF0BGqg6tvCGX9PT2E7wqKTibARrQdA04+uLlZ7DlW0FLGdASlqDc1OrNwNJypMJQS1sseHIU9NuIZFMasccbCltXUhN7OLp2bc/DdqDFjwlYgVqnOAWHIjfPdBoqe29tjJ8TkVDDZXEPFkBVVobGhQevWkR4bHFKE7VHJOPrPZyw+7pENuL2tLTQOHhypPvv6w6DaOglwsjbu70Bh6JatraGzpyuMnzhB6a2169fGbpAbNoajj4pRjrvvvltjQGDg8aOoxUzS2JgwsLGfBRuK+WSBDxsypKAedcTaxUb24ov0W0a7h7JQU7W842J61mzGYiPQs6KpKfaHyNL9eZHxLtmIFBFwsbKZTuy9M8aBTgRzeu7mjQVO3xhH1hsCjjXB8+blaISdIv42owrCitoOGQ5EQVJzKBnWCT7lVKKlPz0+hGNOzB+GJLnQqyj2dnguQaFUdJ4oXh1VsbPy/0h7Dyi/rurse0/vmtGoV9sqlmzJlntvYBuMscGUhBLKC0lIgRdsMKHEoQSbXpJQAingkIIh9GYDBtxww73K6l0ajTRdmj7zrd9zznPnajCQvN9/rVnzL/eee8o+++zy7L2tdJSxl1kqLWIvGBuHsgQLIBU5vbGtlhZinVK47B3TPGSvHmO1EjQlAKTRGWbh949eNeX6nzr9jnw383OfC+IGjDf3fnXufiAn9EUQCarJ5kBN5lDZatjz78kRur/tIb/l+7bP/oOEdkHcslJsw0EizVydN1fpxUc7NJhc277e/WVOmFt78MqGhPI1HEZYZHyAMN/wmYQfTa5qrG7sd4RU9h1tcz1CCi/2rC1JBKzZG0m/EEK73pIUnKZPfUIMnL4qxip//7umCQVgZr4AJWLOFVfE4U2b4sz1CW+NIvH7lAgCqROoY+o1XYl4W+ufawzAEVpyIDtjob8cJPAd+CU8iUMrwTVnxK5du2Pjho2aJ4QW4645yMy3mC/4G3wLIciwLpREH7qD1x6Zwav5058qFAjml/bgu/YGz583P5YsXqy5xOPAXsRbwrpwQDL38G4saawpeHHW0VZ+aDgF6yeILrxaxbvInZ/T8nJgOhOXaZL2TW94EtrbZsbChSk1tc84K4nmo6YXw3vtBWFOKXYJxKhQanIsoOG0QAZ4niG2FmD4TD0G0qwW+yKnF4X3NTTg0UHRoP7GWNQ2taiuA9eOk0BgeChGhg7H4YHeQliT8Dc0VOwFGSrIfJhfhiEXBgsgT5MV0d3bF719ZDBLxizmtKe3TwGe4/l8QXHgHOaamtq67KWpjn95tykxolAkbi0R6l0RV1a9Mr7fkitEl5SIC15ypQTY5sZG7fV3fm0qkvpr154Qw0Mppfqe3bviF7/4heAXCHz33XH31AOsSKwqCfFkhkVnWBzxopNfLLqCZu94/PZ44TlXiD6g7R/cVIqPmKZEPP9lr5cSev8vcpVtCue94KUyNv3s+ymrWXqVvRJT357+3KuK1POsAzQK/bJ+9jKgjC9dfJSMHgiBjt9adswxKW1nda2E/dWrVmld2T8YK0EvPPnEk7nmV4UUBBQSFHz2Gfv0RVdeKTq45557BBU8+8yzxPdRNlAWkE+6D3bFBeeeG6tWrtRewqCqmFAs48hm/f1F2lXzZ9FYThxQBz2SShjlc3JCsDl5igG25sQ3VsxlPCOQn1ginOy5nsmAFPr6BBtEMceryNmIQj+RUh0nCCCKcEoRj0GqtW1GNDS1xN7OrhjDGJWVK+aLeejr71OsyEUXXST+snvPHslb8G2MwJz/+3bvjtmtrfImIG9KjkBmBfpI4TcgrMiKhyj8mD0MOVEDckbHvo4gVTUCOO3yMmyRNVYGqrY27SPLofQNukrnf3WuVZQS1ABLUxKilpaoqUuGdrzEeJMoPtra1ibll74SM4MRu2P33rjoggt0Dfyba4hr2bV7VyyCVhYu1HdPPf1UbN6yRV4Je+LWnXhiHLtiRcydPStqa2olE7DfkKeZC8GZxoaHc0xHgir48LXr03AfiJtBmVlC9GTlQZC2lvjblAgIRx6LHBiMsEi7tqggQNJBNoiqHmdBFsJwHnFhLyHMygplhYBQ5DJvblKQF24ZJqayqlKeABVEamyIYfCekxGz22cJ28qzzUTl0cjapa3APlBs/e3u6Y2unm7lZZaHBiWijnSETVKqCESSp2FWe8yaOztaWluiqrYmDnR1xabNG0WsRy05SqXLOZxZYBaNjX7//feLMGAUtnSxwQWB6OzUHEGsHBjKDpDrN8ColeIWLGFOTWb3tTF5roAsbGFWHBxYbCHWEKdyfISVFFnWSnEMrIM8A6UYFEMCigIzTss7MRGfbjMQY4pplpUIvrWrELyvoG9UBs7eFEN1bO2HKTlDQhlWZWFeSs6z1WHQcxKW3dAoZ4zyvZqPUt0HxdLknMpWtCQsZMjf9HiIctDzdGFRnrPJZMFAaDDdl/cZz5eVMM8vbViIMT7cVhPTrr0Vbod7eP/4S1MmphO+nXC/PP+J/J371va5zxZWVVuBmTtZizPMwhYefvdvhgEeyFb36WN9ts9VH/mwDi0Lhswnn6crBO5/WVjSd/Jojgq6QF/8u12rNnRorBnO5LZSfxL229czz4aOsOewzHE4OrEBh0lZyEoCZzqU2IvwBQ5vlAjzDsaz4/9Mwa+O+fcb1U8YMXQ7eO2U9f3Z5sginBWJlVdcEf2bNsVPLn1Ogup8Lln9p79Ozl8Y+jRdiaj6wF8LjvXXwyn16jsOv1luc8bA4cGYnZIayCYCAsYNeJP5CZbAxvpGxY8wToQthDX4GocgBwr34CI3/NWQHe1p3O5VKYsIAfpNn/pkEbwteFFOumElQnjjXJSTg5A5X7p4ifg9844gxT7C8or7nbUiEJD5Bs9rJQT+z3W8BKXKXodyBiR+Yx3tcaePyfqfjFfyiGHcAE61NKXxZr7oH7zEXhzTlOPcvHftEYd2/LKQ7nv4zHO9z8SvM5yXaxSAjVKQM7rJi1JXFw1ACmpQGEJ8k/40zGiLQ73digFBiK+pa4iaXPdgZPCQoD4Dvd0FBM/73XuKPpoX2VsPnGl4jEx6iX/hieAanndIFasHJRiyx1DUk6EmQ4LllRmLf71uqkr79idK3ojbIma95UBc/ufvVbrim1ZnmFGp5kPFGyYjLkyz9+Klr4yrvzpV6fk5l90Wf37C1VpbYCQyys2bXwjTzOuTTz8R2zs2CTpUOAxEFHlFsiPimKplomfOZmiENu2ZU+2QfH4QUAqNYLBi3hDMn7z/jmJ9X/umtykY+dMfyUFIZJN67qsDvw/7g7lDSIP3ADfhOSi3tGnvOnMPv+QFjQ0eTsUb6RtjQmnGUo88cdGFFyYI9ZNPyRCIIo0HomPfviKtqNEleDPYt+ecc4543q0/+1mgjCDcPvLwI8qUhheCfQSsr3N/p/jvgrnzNBfO4si9/F6G2Tr5gOiYbD+56BvZiWorqrSPhGIgHqCmWsLwZGLqYvIT4yljIc8jHQFKBLGv0N9kZVURazhKNjGhUGgAyDRZzZAfRnNh2AbF8ZGwQ8aDQ4ejf2g0amoTpNIJNe6+5x4pDhh84YMon8yNk92wlxGsT1hzfLQ2NEQ7dVhypWeuscc8KSwTRZwr68hcca28BTkODIWIe+Bb3M+cw9voI5/hQ6wTyh2/MY/It/UNjfI+OXYLDz3Ge3j4wOGUbpk+DI+mOmTKhDUxrvfQ09ZNm6O9pTUuvug5sfhKsKUAACAASURBVGPnztiwcYNi1PA0Y2iHr4jecswvsjQoBeaG/YTB/NR162LlsmVShFgfvEvIYpYFVSeiDEWSIlDClzOZaEtMzpx587SwDFjZIlSSO6W640+CZxYkfajzX/lsc+yErUdMPJPNfcla0xRVZGDilQVJJoEJZsMZ/sME7evoSDhuNvtEcutt3bZNG4AJYGLZdBwku3bujNqqauHKIAox9swQypZf2qMfrvZXWHgrKuNgd5c0YWnM4xNRX1MbTQ31MTo8omI/giRRqK6hLqpqq5VOTUHBw4Mpo9PQSBy1ZKnyPEM0EIldVhCwPD14OurrxWicgciCoipQV1cXuYtp0xowFgEdvLkgmgRlF2LLeY4LT0QOGJaiUApGL8N1tH7ZEq8Nngv8leFFxb2unzBt7dX+5GQQC8Hr7b3dRSBVObjKsKAKhAkXOsoMiOfpMC7lhbbHywc9TMHC6BGW+lIWKZ6PNZ31cSpVH4J2O+pZJdeqhQBbJl3zwUrVN9acqHG9/PFHiv6Z7ouYhlIeaGiW9WZdeRZ9Llu7TWtWarVncho8/ht7L3cmB3kuqON9N92zwf2FsJ1ytShzvINQ2XcWtuiLCxnRjg0BFibsTbS1yN4U+ko/ut/8m6ldF9/4Fc2PhSr2lr18ZUNDcfLm/lpJKAs1yS9B73MV3uwON8+yUFbmPe57mpcKCTccvoawWEi0kMAcOMUyyrvXid8Rknk+2cPsSpdLOytdDqDmWrvCHS8mj+Jbp4SJ8njL7x0QnwBWEeNXXBFDBw7E/Zenol1V7/vbZ721rERQQDBl65961X7ofQqq+8t9yQPwhQWfFjQIWoTvQFd4Dwjog4dQNZ7qsLbeK7nGJAHEyeqk+ITDh+PHP/6xlAbGDC8799xzxecQtqygGa4qgWwy8XrHmnGN6cC0Dj2xPvBS6NHnidZmbjKyYEH0HuD8ASPOWuFN4fClrpGC9ycnBS8ltzr81EK64Wn2btNHBDhhsYFL5gwrgqzmvYCFn7gCMPb8jqWScTguhv6aFhiDrIU5vkEKPtmNSjE6hWJVyvjEPuJa9gvvDRdkbiS8liBI8CLOAylDUpwRvpJQ39DSFn3dB2Lo8ICsuOoLAdizZkdDc0vUNzZHz/7dSgvrPvOssld+uicCIe4waWYnch2eHCuBBZcaE8kAE1nJSAZFVQomhmNgQAY/LjAdcP0Nf/DBuPZr742v3JCKE/K64i1/EzcenZXlkhJxxc//MH60M3konj/7xUXl5h/1fCveuOov1XcEwCcef1yCz9rj10g4Z92BA32r6WvpAXflBxlxVFYicgHrF131Yq0D64+MQ5/hC9Ce0QGcIbIoT06qHoOU1YEUuwCtci+wUL5XTOXQULS1z46+gQEJqewpBH3oBsMnZz7PstLKOvJc/kMPws5PphTkXMt1tA0NIJCSvQdrMPIV39MuClXrjFbRKv36+S9+LgOr4oyWL9cYkYGAPq0E4lRfH1//+tfj9ttuj3POPjuuvPJK9ZGzF+MnhtN9e/dKLkDREPQHGA8WcQTXbAwoe5atRAAHwugKJB1FEVmQZDcoEBP2PJdKB8gTgWZMLI7oazIofktcGmuK8kAwvWC3Gf0GnLWqOinXNuyAHkLgPki8TnW9zkA8pMw5/YRn4FlbtXq1xsGz4AfwRAy9XIOyt2D+vJjZ0hwNKO4ZIgkl+TxkH6FIsq7MKzyibAhTvHE2xPEbBmPGwdryLBswaMfnBr/zfBUdrqiSN9JQKeIniEmhLQKtUQwUBD2jRbSXgqzH9Tv0gLJ33Ipjo7kh1QJrm9kmWUhy/UC/5gwjDFY6jEfwA7wizAX0i+H01BPXxaz2meoTMhP9UiXunIipYnRoaNKMxITMQvNCe4SYxQy6u+VCRrDsy9i1KRjClBfj2ZQIFpZOO1haGTPypvBhIoaXcf8SKlFEld83ZWBi0RkkBIO2hMJwoOugJoBJ79i/X9+1tc/URgO3x6Bx57Q2t0iJKFzvObc/93lB6Zvy7/b06DBjElFOEF/QnrHIyXqEq7aySm5kqmsePpQ8IhJSJ8aivrFengj62NuXCtHU1dRFa0uqIgnBKm6iszOlWauq0sZ3gLQZjRhFZl5zZqU8vxJq8wEGo4AAYHKykOZ0YfYWHJGKLAchl4Ory/ELFtidUaFcM8LBvFIicoYCCfMlxWE6XKos1B4RCJXv87N1HdYHYdbxRCS8rrI9OJNB9oiYQZtuyOTAQW7LpZQIezGyEmMPgSA5bi8HRlsQdKB0eTw+EBx8JeExpzS2AsG6/uETj8Y31q7TGr9mY4KeuKgOc2IvBkIUG1wKZQ46s6XJlkgLvrZQmlHZWljGWdtL4GvkocsvKxaFV1GeGDColRKWTN9l2Ai0XxZ+7I3wQcbziliFUhYtHXJXXxNzvvTFZM2oqhKj9WFXWCqykcF9oqtWTuw9KBshykqE6IPDYjIpvkfQVlY+ygoF77e+9shq0bUf/YiUAReTcryU14f+sgftPbCXwb8DVRRkJNOQ592eWfiZLYm87/iz/3kgNW1NVyLuuOGDcdRRR8f+/R2a04G3laNOpyqFn12seoQVCisSNR96n/g3CsD+zgPR0NAoocr8nLGy7ghg1FxBuGBu4VHQiC1k3I83Fl7kdSWji2vhAM/EE0FQpuFg3M9hxpzqgM4pR8XTMwStrCSbHphv1gnex+/sURkKKhOPpH3TPvue8fA7PJxgUfpgoZ5xwb8tlLFWrKsNA0opu3dvAb3iea7Iam+AMjXBv2trYkZLMlmr0Fau7cB8QFOih1zF3h5R13xBgAB6YUPBsykRTidubzjtIVDoDMY7mRNO0KYEt2ayNdXI8FJWIuqaWqK/+2AMDx0WX/Ueg/8B9WidvSCGDvVFf293MY/ytpRw4l6LAomQlQip8bmSsYwDJF4AcpJjH8FzYzgTlInEJJOT2arapYyLBP7iEQZyqHz4Iym9+xf+7O80zj/7l2tEc8pSM5g8SEDssDK3UWgvpxx2FWX2MLTCfCKXQJMobGvXrBE8hz6iEH+i44a0S5xkKdeGe/VFf1QU3/r1ffdHfCDivF+crzlzUDL0YMux5QSEV/a4jHgSopvjwQceEB1wrTIHjo1LVkHZIKnJ4qVHR2Nzsyz87Ju77rpL8gUCJYI+9M7ZYLmDM937DwF1ZCRl0OEe+oFgaC8d5yRKtqFOx65cGY89+pjaZX/TLml54U/QP3VhbAA6bvXqmDN7jpRtx0AcRbHH8QnJTdDjOWedHYMDh6RE8Fzmuh0LeV1dkjvIqtSV4h1V/wELtSHRGAsqqyTAYpFHRsLiDQxHsOCsBBjmh+IgT0SGMhH3AT3xkrUdyFIdiJVUVRw5FbgkMiFCMLQonsFzqquim5TmW7fFzl17YnhkTIV9aYd1WLF8eQoOrqkRxGfzpk16v+6EEwujLooU8t3Mthmq2AxNyZhbytbGZ+LAoBt4DzRpYxjfsV7A9Zlz8xXvbcblc5e9AL0hS3Kfz3TkTv5IjS0aqatV7APj37tvX+zctTPWP/OM+s5+YdysGx4GPFUrly3X/OMRQvFkbwHbop94NJgjitTBr7mH6uQ8H28FfVk4b76C6mc0NxVoCaBUwJmYcOSmFBORLc4cOlYkPEDDKIjWZ/JbsLrnHNdMjNMccn1ZSPD5RntsOq41TtawDsGD8mFmGE59ZtwwSAmrYAW7e3RIrDx2pRgSBwAbcPvOHXH77bdroYD40D4lxSFu7sV1T65x3HHNjU2FwEkb/E5+be5VYHYuwEE/uJ/FxbKGy3bmLD4nKxOaMp4NrEsIvYJi4X6vBqvfFzPaZsTio5ZKqdm4aYM28uz22apzYViH89NjDWQsMBwLKAjGHH7GJEOQWBucC5lNiqa4v6MjEXtrqzImKKgIj08urCJLAdbXbCF1DQRnIigLxkoBm4OjGIvbskLoTAQFnMnCVA6QLgtV5YDsAkaVYXCFB6Mcg6P0aKTSTF4nH77lTESKucixLgqQzZhO6Ei53csellKRvCLWYWJcdKSx5zlSkCN503OAt8aQCzEdUSwuf+exFAHrEfHdk08rxLjXbd4QX11+rD6/6MH7i0BeuxethFl5sbXSgrc9KfZGWDD2oW4lw0KIhTF+556n/uBVRV+O+8Z/Te1F5bimwE+1aM3p3Jx5pszQvI72kjBH7A/67OBrCxeFokV++izw8N/vbWCgrelCCs9x/8uehLKXQlbcHKOSXNeJH3herHTwf8MrE1xiyVdSSdydbzgy/Wz1h28QnRhnbCXCQhYYYCtOtnS7j3wmbgJhxpY2G13cjteMccLrut7ytmItft8bPAi8XBwOJWDW6tUx62/fHwfINjM+Hls3bdWztQbXJ6HI6XtRJMg/U/uRDyn+irki9SfzjyAApra6qkaeVA4XG1L4XZbKqirxUtL+eU0xcJg+OZjggU4FrArQ3d2Fxe+73/2uDjTSQTpwkf5xYNuj4/gb2udanxMSBLKywHfwHtbJQX/MPW1g2TV/pG/0AbwvNMxhyHUc5IyB71kHfoN2DcsStIBkFNmaSztYJRHS7MVSPaScgdBti7dn+iMWazYVXXMyDFtinbFOlrpsoFKiAKBc7L98Rtgj5z3sM9OKkZV2n8FWPMiciOUfHoQCwV/yiqdqwpxFEnDqm2Kgt0ueiKR8JylNGZyqq6J55hzVlejqTHU9rMDrnM0oAvN8fhPPmZiMUazCEwmTLXgJFkhw7k5mUJESIUAnCTo2Eb2vc23ziK6/nRv739ce7e8/IOQA5+8H35AKWUYp4dG1X39fEnqBiDAuhMTqKgVvAtniXOQ7W+q53RAgYC7AeaAdLM4oxZyrm7Zsoh6woMU/3PL9eNeV7xFNMV+cewhPF154YZGhjP6zL5g7fuc6C3b/seerhTLyppe8SXQHzSC4E1PgGBfOeiubpF7t7uuLnbt2i1bpO89gH9I2SgffMzZ+g0aVcCLHByErzJ4zV3BC+gT8yEZdZ2jEyo8BFfz6ww89LGWB8aOMfO2mrymLz0+u+nFc+I2LtaZ4Dqk4jIJL8gIs7yR+IVCdMd95553aG9Dvq/7wFXHi8WulBCiwGwWChC+llKrQY/mz9kD2lmMAwNNhOJiK/zpBCSbanIVSVQ0znEmJPVAgchZEaBW4EkKu6pnUpCxrFVmR4DOGOlQQvB1ch7IKdOe++38dmzdvkTeMIGeEX+YZZAjzrLoYO3YIQoU8gPfhuFWrpQBC7/D+iXESDQwmBZEkQRkqZMUP+mA9bQiGvhgv/1HOTj/jdPEM+CbrzLU+W1VFHB6/dav2FYYR8yr43MzWmVor5kTJQyZSnCV9g9+yVx548AGhbxTPtmhh4RFR0U325tCwUDOsnTI8UZcjw62eXr9eSpgdB3iJrDijXLF+CyhaePTRMWv2rJSYIcOu7S2pmIQ7ZE/B9MPVlj8Gh4UcoiRlKddD7DrMmpqkpZVfR1gSI4rJh9ic/tCWy0KwzDhQxUTkDBc6dKqrY+e2bUq3tmLlyli5apWyPDGhaE3g/PhjYlgYDiX6qWrIgykn7qy2mTqILAgB36FtNqHiLiYmtGnwdvhwZSEVMNndI4xZqhw6Lo0OOJMKH2dLkOEgB7oOSEtetHSJFnfvvj3Z7VwZy44+RoyFNinkwfMhWBaC+VImhMZGMSw2MgSCVZCx4LaGKH1YMTZy9LJREfBRIqygIejLHT8+Loyggo9LFa0tTNurwcGE10QpZEtxADpUsrfBbkIJ0DkmQrRRKndfHEJZoNfhVaqhUGQ0SifnEYXfYHK0C1Pl5RgLW/UsuEvoz9o7G5R2pPDhuSgVtLGHw/0jvaLHZouxKneXKmmbfi1IyUVbHMKV8b0TTipI/IUP/bpYi2+fdOpvyIkoERKiYYpA/kaGi1gjexToo+ExrIUFWnsivC98mPt/2WNhobqsQNAZKxESCISnDilqzBmKhA9iC3VJ0MjZI7KgTj+knOc9ZU+ELSfCyGbF1cJQ2Z0NbdIm90F/Fvo9WeVx+VoLlWVBhjnEiooS4Tny8yyMWolY/OV/1jW7c/rZ+f/0j8JkE3PjvpaVMMMWXCcC3sTLMDnaYr4IYCXAms/cb1iUoSf011byff/LjFXTlQiAYDW4xD/zSdXUQCDYvy9lD5Jn5PobVFQuAZ0ifpT/V37o/dHf2yePHn2V11cKXq2CL+vrG8SH4Seu6Mx7DjUOFA4z1s/Cur0rZNohqQb8lfHDw5kDK4kYWlJQYwrWtDWfeC+EORlOFPCY0nY77sBryfc8y54J1slZkmgXmiWwmefxm2Gtrk0Bj+Q64FV8R/pXrmXeGI8LBPJc73f6aegV95I8g3HTPyuTzImztuB1HhkZFlzGkCb6bY+AhX57F2mz8Dpi2SZblKzqCWrFvlL6xpyUxM8se9rK+wUlwnWPeKbTVnIOoyDgJZGBq7ZeMRGDh6gwOxWHkYK6K6OxpS0mKyqjc8+OlPmsnHAjK3hlK6r2KE5MsmoJapUyGiKs8T95poFn1iQr8AjjTmnRD776XlEmhefujbMKHnljJC/hoV3Js/OWz1wTn3tnqsvw0f/+O0Hq8EYwh/4TZ8rGSPrnLIasMePmecwX5zDWV2h19pzZoseNGzfEjNYmGSBRGFgXW+iJLSA+4MZflIKgcwz0xUueJ0GS6zctzZme6EepbMQLTrtcAhdnCX1RrBdB8JmHODj7MDWrwPXnsxNFV7EOg4NJ0dm0Sc+BvuXlGBjQWGhbvK6ySvTKi+9klMlyFYG7eAX4W7tmrbwF0Kn3IkL1x5elnLnP+dbzdC/eBvq77sR1aod1hK6ANuGF4DfObvba0UuWxrz22dE6Y0YyZJQgXpzP9jzY+KdzM3vkoREbBwSDzRBBnUmT6TfRmxzNWYmAkHKKcZQI/gb6+gRhQsBFfqkAGYJxinjWkZHoZe4pVFpRqeJ6QNuxrnd1d8Ur35OgcDe88VRBtRYuWBiPPfqoqkAzD4ojqCT736AMzShpyGDbtmxNdNx1MOYvmKesT8ypDWqOpWLN2PfQnRUAxupK0gj3rO85554r+iC4mTlCboG+raBizGC+3Aa/yZA8b34M9PVHY0NK2Sv5IcMf+cyz7/v1/aIZxx7DM+GFQPoZFwoEyBWM1hiM8CSwF1BMkUVPOvnkaG1rlWcDGRj+y/iQiVFMl8xfEHPnzC7CB2TgyzID45QngsmyRbCsOJStfha26QTBWqRMNcEUVsMMU/Ahb87B5CetLqXJsyBiV6rdTyxQctnUaXKZILwFjz78iBZiwcKFcdFzLtJi0GcW0AEgCOcI1/RZwchonPX1KuGONqY0WxlnLsgFHg+UlYxBRRNk0/DiXvpJfzo7D8QusLgU8HhLqqK75F+/UlhGFdiWA+BIhUU6WZip3OzDg9F14KByMOM2ZHFYPPrqoDzPBQvGocX80g8IgUOeeWAT8bK70IqCLenERZAhwHPrFKiO4i+Coi2kT1MWLJzLC5HjL2Sdyrjdcn2DZ0shK+GxFB9RKBfTPA5lSJE9FqaR8gFafJeVFLkowQmKSVdJ6YFOGB/WJzFnKxGlSunut7I5MGYVv6oogpx5pvLVT4sdsccC+ixDtb6TYyGOVJmL87F489JHHxJjlsZO4NRoEqi9T8qxD9wEI7NQZcWgvA/LituzeSoIpl733W9GOTPTmm/elCyRWYkg0JI5Q2jke3sMvCcsyMCkrMDwXAuIPFfQiozdZO6N4ZwKwp1KzCChJj/HAmfZU1lWItjLVt7sjUhyQzpYOEDKSkTZS8N1hi8tvfFf1fddb0yF6ghwRsBJLuFUxM7zjSDhjD12JSOQMibmyEJvEkaroqmxocjow9jNuxg748PKxP+et03hvH+TMn7zmwvyV84bYxll6FMfl7BDu40NTXE4ZzZyEHZZiQAO9cz73iuoJdlKSDUNb8SAwNgv+Kv36im3f/QjKTvT/PniM9Adewv+0VCfYGiscfPMmbFt48ZkNR0Zidb2dgmRVnYNP0AIog3GDW0xx9AR/J5UuWDTsZCSF90CvOFE4mfZi2U6Mc3Dn13EE6EKK5wySGVLreIBMgwHXs2LZ7IuQFigD3ioIWy2tFuZhQdjFPN5BD+Gzst7FP4M74UegLMRHE2bFgD4b0HBnjufe7QF3fBf2UzaWoPKtaYVWdtzljMrL6aMsgHOSj7ZjxAceKaUiIz9Rrhmb0CbtFNZWx+H+3pi8PCAhC+/gDxBw8RE1NQ3ReeeZCxz+xbmPH57QJKhiOJY1YIvJT6UStXxT4YfwZpSjAvvB1TRuj8pna+ZKvTW94/nSmh+/9tTfZnmGIhXXfsJ5cj/+FtS4H/V/LG44R8+m6DB49nS2teXsvVEpCBzoMpkP8v7VHC/DHWhfWDMWGtRmJEZUKiXrTg6lixJeG8UgzvuuCMuvvhizRl7/Wu/chntqURKy8ePTZ6Qmpp4Yu6jsWzbSu0NzgaMfyi2yAy0gQUf6Isg0D29ORlEin1jTg8oVX7yvrLHgP/xGxZwaBC6shJCH/medUYwhWaWHnW07tNe6u2VAZHriHvYuWOHkAooL/yGV4Q5InYBwyQok7qmBsGqGLehq1jkX/SiF8XTTz2dMjPmeCRVbR4dE+9ACMUAG2Pj+m8ljJoTKMbwTxlmTY85IQlrKVrJqU5V+BPVM3u7mIfy+SDo3XQlAkjU8EhMcAYNHo6W5qaorqtVgLqQM6xlb2/s6+yMvfs7Agg8vGrT5i3x5FNPKe0wMt77/vk+0daH/s/Jcfppp8XiRYtVCwOh+pijjpbSANScecQ7wXcYl+EP7NkHH34wahvqYs68OUXgM2sKzcFP4BHMnYt02qAE3cAfoI877rwzlixdIoURwR06ZS2ZA9pg7WmP6+HP2lcEdre2ao2hNUOvbETkP9cgZ8C/5sydIw+fMgJ2dWmuZbQnEci+BPWnXdJ08x56pW94cImL4+zD8P30+qeTAtHRofGee9bZcdpJJwVpsqEh+BBxFcjWknHwthITQWdsSfbhbUEChsLmYJIgIjpGzQdctGRn6u/t1Xe+r3zAmyF6k0NwHDpl7wPuERgPmEpc4BA+ysJJJ5+kzbDxmQ3x9FNPaaK4/7nPfa42F22zIYggR4tz9hA2F/0BokAqQzY4mtiUazdlCpEgkIPKIBoYAgtqFy+/837//k5hyAjsOfDmlAt+0b98WfAbMe7KVBSO3LyrV6+KWbPa5TWBsObNm6sxLVm8RO5CmB9zyGb3AU57PtyshcJUeD6LLfwi5eVzPAQbU14WB9hSs6K1tXBz87vcaTkgHQZxhIs9x1bABGyd1XqQLz8XFizHCQiOk2E/shC4iFy2RkJEjsew5TsTQ7Juy2UzeUTF63Ja1CSkVyn7jtt2BUwLlvQPxUiBj2SI2b1baV4ZG/NUpGp1XASHXw6uTn2eKDI78QxDVmhfGSfItpHjKfTMXHxtuhKh1LAZ7/n9U8/4nTLiVQ/9WuvKpnOKVLtuaddWbTa2sfoWogwT8GcrEQV8oJT+1VZ7MxcrEmu/9fVCiRgaHo26+iQEW4mwIKg5qK8vFAK7oWGCGn/OPGE8LmOgv4KRZUEO2vR99iaYD/g53n9WpMpKBPzBa81a7Hx9slYu+bcbRTvTPRHbXveG3yufz/3i50UvpCglMI25Yx7Z+44jgg5Q3mG67E14Bv3jEDckRm5p4qpapwrLMX7a4j4rdXgPtVdHRuRJnP25L/zOPloZcFyDlYhz1sBgjo5v/ulHCwtnY2Nz7P7jBNEqJ/B1jQbbSUe//M8SWLu6UuIGVWTu7omrPvIJ3fvQFz4vXo5H9MQTThD/5KCSt3IwpYdkvE0zZ8Z9d9whYwzplytra2W94gxwnQbOgD0ctPX1yfM5MaF2WUsMO3iH4clYTgkA5HtfZ+GVteCZCPu2snHAQjOGXcmQ07FfQdT2EHE/cy8rYnV1ETzNmnAgcj/Php+a1zMfKGTQKgoHFjdo3J4P900CcoYsMDc8S6lUa5NnmpehAGXvhumf36Edn3kpn/2QPOH2RMgoUkqN7rOzrMT4HJJ3o7TPeDZCG17wmirqVzTogJeA2twah/u6pUQYSpWUZwTaqqglq+Ds+dGxfVMBVzN8q+z5OMLrCXyp8C5nELtmoUKKxNfXpJiwP3jiUQnKeBGU6vJQgiVVveZm/T76Hy/U+u98U2f8SyRafu27P52CNFua411v/b/Ffnl5fFPvV354g4yICJNWIlhjVU5vbtIZwBrA09i/nJumNeQJ9vaxx66M/gFifMZEu+xxlFu8AdAowhT71SmbWSM+G3LE/BjrjpHvi+d8Xn172/1X62z/wXkpBexfbP0L8Y2W5halV3XqdzyBX1n3lXjpr/6gSJCBgGol1EYcaIv1dwZHQ9ZSDF2qiH7BBRcUEL79HfuVOpQsTQjGZGNi3rUPZ81SrChzReDwWEVSQhkTtE/bp5x8suZj5YqVccvNN8uoIFgO0KTxCVWPJoPPob7+WHnMMsWVktoZA56SLzQ1qS14hKF75uGWH6BBVE55DjAYlFJ62/usc4bVzQZD1pnny2jF2UnCgFoqWjeJDgeIiwIuNT4WW3buiKc3blTg9YGDXXGwp0e8fngkxd9Cn3093VFTMakUrYIiNrdonoFn3fSO58W2mMoW9o0f3a3xE8OwYf0z4iNCoYyPxlHHHCX6Ze3ou4Of4W82/DnO0IHyMma3tMSOnTvi+z/4gZQyYlJszGN9WAsnLrIR2GgB+GkTHghqYNSmZCgpLXmjngmNObYWGnUtnBmtMyTw8xwKdm7ZnOgc3o+HWN4IxtneXnhe4YPwAHvEWDeuB8ZUR8ZGFO7+PsmexKEgt7O/UdgrRgYHJ/EspCgpfJeZUWTXPYtp/CSd5O+4NWvUKETJq2zBKFsbzRzB78ui09qq/3QURiVYUVWlMoaweSh+8vAjj8S6k9YlC+r4eDzw61+Hk9GPWAAAIABJREFUIvwR+isqpMUzeJgBhOL4AYpkgOFyflznA0eLM0yLftKOXDDOR19RoTHJMlNVFdupXppdu3x/4MBBCZXAmbgHCBVCK9laEEb27k15y9EyUSx2796lzZIUq8kkqFdVy43GJoXx8IJAYDrOAsFnlAbuM1YTglHEPIubI+UhMIiYuYdJEhRpSy/WB91/8KAOERGJS8qTYYu4gIzJRDHgvQuoKZ5kxgxZGKTpZ4Fch2q2KMiCkGsxFFYGY2lLaWQLhTTDliTkJ2IoDoqyIkGecogRhqFnOK6h5Inw+tBfe2J4DsysnKrVgneRIjadd0URPtpJuaapjpyCjbjHjLA8J7TP8+xB8Ri4/runuCbw1JDK76749b3yntx6wXPirJ/8qDi0HQck927GTCdlNOHFvWfKSjzMS4FTrFdOf1m2WDogEzp/4IUvLrqBdwIX8sRkhZQIaAemY0W7bPW3wuA+2TPBZw4bPjvQ2BA8P8gWfn82P/B/MeOc7tMQCq4tK0XMR+ef5QTxuaFFX/lyFoYUN1dY9rhv++vfWIwTD0Q5xSo/LPuPf8sZgIjJmLIK8nzmUZ7KnNHMngj2KnOIsGk8PfsCQwkxEcy5Y0TKCh6HAN8zRq/h6F//TQy+653R8LEkwPMyxRgt7nDphiSHRTgFPnUa/+Tdcf01CYYw9r6/0QE245MpbNqKBEoEcKYZn/lEindoao7ly5cpGBCjCBlYOg8cjNa/T4JP08c/qv5hWOHwQzDnwIZfoZCDK2dvME7mQLCK5paooQL3aMoa48PGVlZDwhzkyjxYmEFI4/ttO7ZL6KePzCcveRiyQspc0h8/lyx2rpyqQ7YnYeHNu1l/KxRWfOCV9NmHLLyP/jstL3wWGuPP/B565kVb9gCjfJx33nmiA8YGzwbK1NPTLQMX/JjvaIex2UPncXlszIEMBTwTzHFFMl7Zm8J80IZpsOx5NL1YmK9raJCV0TFuSpqB11jpkquVIVDKX+vMONzfGxWTCWZi6GShRNTWRvuCo6K/a3+MDpPpJnnoHJPBc/1dsT+FZ0pGD71ykTA8EsQ+3LRmCuZ51cMPqD1uOWFbgnnedNUr9H/wxufH5v+zW+9RIt7xqX8v0A/w1w++993xxX/7qu7/2esSrPCSrw6KZlAkmE/WRAaPvG7A5LCIYphzPA7wHfYhSkQyChJzR1B9Ch41TBm6AuqMt4Lx0z6/WclmnRkzFlpkDBQX1v29i/8qzcMTeZVyTdXXPf569Q0aYT+xt1jv65qv04UX/+hS0QvfHXP0MZpn4NYWTKEjaAiZgucak88z+wcOSVbAGo3Ri77wx7yQJQfZ4fHHHhMNn3bqqfGlL31J8avy0hw6FM1trTFn3lzxBCEeZs8W7I9+PPTggzIIEVt6/nnnSWGjjygRjJ140oHu3liyaFGCDiMLILthXACqi7Eyw8ONFHCcoQ1bUVWpNM/SKDId4V2S0WV4RGNizaBpe7fNQ1CUWzB4ts6Ins7O2ImHEWx+TMYv7rgjfol3hSrNxyyLbjwT+zpi0cLFOucUd0JmtblzogdY0tx58YWrX6b1AGbnlxWJGz5zoxSNrZu3JCPu4sWxZOnS2N9zMHbtSfU12K+uJeRio9DPaaedJvkTOrRhxEgQlAhiD4CMskbmhepHW5s+M7fwTmgNuoVW2QvErEguGh+XEmIDlo0h9IW0xii4yqaXX7RF22xYvDN4pPlMHxkH9I1iIcWvqqqAN9pTzNrJQ1xVrcBqDBWcARSYBGmDUrpz9y4plikmQu6khDkuCydmbMJbZVcgnUaLV1EUhJ6Sa6osmDMWM569e/bIRYaGhNDL9woiI39/DvCiYwTpPbNhQyoiRxrCeXPlokdrxJovK3xOR/iCF7xALjtbF2H+4Abps1NQwWzpt+EWTJgwuhl6I6EIaFYWKsVM+vvlLpT1W0XfeoU1o/Kj4Bzk4FWhjcGMu0xVvVmQrVu3KKMKE8+cYsGCKGa1z4pFCxdpXIqCz2myWGjmgTm15wGLCsTAAczBCbaNYnNogIpf4DBmIQcHk8sNDLGK7ezWfyxx3AcTUF7mykq57FJF4AmNVQdwDjKmHaBQrjchvG3CaBXCvATaDBeSEJ4hL0UgcsZBlgOpp9emEG1nT0bxPxM8Qb8Ezik7U2ZSRygBHPS5/85PrPlAKcxYZ5oSvVoZlss9HXwUm3NMhjwJViJysCrKI+M653nPjYfuuLuoB8G9tvR7c3pPfP+0M4sN+/venPrD7xYuf8OIykqErfc+wG3ZKD9TQkOOQSjvM96znlqXkZG4+9IXxBk3/0DPs0KGJwJBACUC5mxh0O0Ly5tjczxmC8OGqvC57J3gsOW5drt6r/t/uY9WUNy259TeASsYPW9J1sh5//xPBVQyWVRBM00pWj6c7NmhD45FILi6DNHCy9Xd3VPMnRUe5kBxAznQ18yTtuzls2XtkLL6JM+MYWf0s6zMS5H/wJGpWHuufqv4aetn/l7jsv9kUVOa+cFD6X+hRGQ89l+df01cceWL4o4Ln6Pf6z/+Ma0b8RBUnKiZl+67viP9b/27TyZs+MAhKTvCr2Jx7+5Wtem6jyXlo/GTHxMUA2scVj4EdwnJQ8M6yNkXwApwgTt4EwV/1rx5hRJhXmoeamHedMj3zB88DC8xvBj8M0IQfYSfObYB/leOWbBHiwPVaV5VdEmSaxTuflkZczCw37Mu8EML97RBX+CnEor6+rRe0C37gP/8TjsIlIwDjzbjvvzyy/UbHhX6jKA+OjZSxFG4zg/7gXMHwcBnmunJCgtBr9AugaKMzxZmG+b4DsHDEAYf3jbEiMaz0sC1zgLF71Yi4J20UdPYHAM9XUSliofZ2zkwkCB53N82d2GMDh2O4cMJfua96X3rvVl4SsdT0LVCJ7N8UEF6TvGXyfiv46wBR7zs0QejZl1SHlZ8J9Hm7a0/i337gYuNxIbX7YxLIlWZe/yzL008C6hpdXUB78VirTnMweKkL0Uodype7qHGAM9XjE1TY2zYuFHrJoG/v080ByY+GTkxVtbFjh3bJaQhSNnzIKhwhpbRBwyZKqTV0qK2nRCG3zjfOaN7urpTnFhlZXxx5ufjmqFrhXRwIUroDOETZQJvF4IfaTi5BwMoCqwU/pYW7QOuoR9WJplrBELOeacePvnUU1WzgTOedhgXZ6WDoWmH5wLROWndSalmVq4uPHf+PGWL3LNvr561fNly8YDjjzsuvv3tb4sP8AKGtXTJkpQmd+1arceB/Z1CQZx8wrpoRGnIqf+RmYwCMB90FkbTj+HF2hfjY5KhmDNe7Geus0GPPWrjjGJvct0TG/HmkcZ2YCC27dwZHQcPRv/godiwZUu86x1JQeN1zQfeJRntrI/16vPNf5zkwPqamlg4d3ZseSeFQiJui4uKe1AkPvLDXXH5aVcU3/3TNz8fb1r75rjwolTR/BN3VEVtc2M89czTkt3Yn9Ana6bU/hmOhILAvLPv4QvMP9cxjyAhiA+DthxTxjXMNfcYWQNfguZ48Z+5mzd3XgwNHpbsh+Bvviio6dCQjBPwOjwoyJG0y7jZ237WMxs3x4YNG9WmMi4tXFgURKWoIIHb0IENiDzf79l7k4Kr9ksxHx6jUv2Iqohv2bo1Hn/iieSJYJNYONIiZwuFD0yIHkbsYj9ciyfAUeoMqKx80EZZqCACfueOnfpu8ZLFRYoqDhdpNDt3qhbDL2+7TYpF7fs+WCxq/3XvCSJD2ZhYyrZs3qwFesMb3qAJoQ+0L7f24UFlJGECmEAYqQT/LExb03Vf2XyMCwJmzBLssALk7CTJbZXyoyPoKn1j534J9Fu3bxXsqn1WqoDKwt179906MCjQQT/mzp2jg5kMKSgS9tL4P0QGU1GQcISsEFgYUDwgOvqjNF0rVhQFXGAUFpTxOAiKMzqquA02NtYV5oc+2mUuWAIHENYP1a8YLiz4pG7T4dbSImKUuzxn27EQLmacIUmOzDed6LBzLYdSMHVRdwGcJId1Fu4t6BeKCXjanH8YQvYzy14xBBwxz5zKVMpQZn4uqlf2chzRhhSQoUKJ0L3QBBC+qqo4b+CSIzAij9x5j+b0iP3g8U1Oxokl5eH6gkp//xsEe9Z9euyBadFCmSx501KZ8ltZ6PXv9l4YimHYk5UQKxHVNXUKgLQXiz3Dvcwhz+O/FYQyjMKCBPvEL1teBdXK+aahtzIEws8vCyYWihwMxm/2RFiQsWBoRV98RHMxHgTH87uVnXI/rfCUFZfCchooWanWDHRu4Y5rzQ+MtS6vosfDfywxBKa67zyP7+EH4gkdSZof+euccSY3dOjat2ueV3/8k/rmufl7KxGRk3tdf3v64bqsl77/0vfERc+5OH74g+/pmQsWLpbg8/4Pf0TXTVci6j92gwQPAgT7+7AgLtDnZ9avj8eeeDI+3f6PxdC+te4bcfzqVEyKcWDlxzMB3EYxUEpVSkrBVH0VL3U1sRLZUkh/DEXgfmjAOfGZC6dYRaAnywtzjCCDgYf74GfOjw49Mo8WoOgz/BgrIsoGPBVjCgcltA0dcg2HsdfcRiJ4KNcyTxy2htxBm1aETZdl4dDGIuiZQ5jxkP/fSjm0WFFVEfv27S28U/BoxuH9Zs+EDGPZwEK7svADjSI7zeEEObI3xWekFVPjm63klpUIPMNKk+pilzneCCUCpREvnSAR9Y3R3dkRY6PDUgS9V6xEMJbmtnQODfb3FOdRme599pcVfAJ7zXMQ4Mldb0UCtv4fq04IFzw0jQ89/EBSuCNiL/jqwVToa/FrvqzHPfOlVxR7EX7En+ggezpYV+YkwdsS3h96lPU6W0MdqEuq9z1798qAtmHTxqICsKorNzXGrPY2VQ6mfdo0tp/14jtoyjEw0J+zFaJke89DW1xPZWjWe8Mzz0jpFCyprl4VoaE7LLOLSJPc3ZPqDdRUx7Lly5S9iX3COOA3pmOCu0899dQiXgZvATTitrln7doTNP8oFRhwMfjt2b1HewDZh/Xk7Ed+QEmgNpZ5KGHwd/zqLqXspD9cS0AxQdg/ueUW7Vfa2bRxYxzoPKDfXv/61+s7lAwMDM+7+BKlKUZ5QBaCd0juANPP/m9tTSRUKthqQ6HOECpV50xsuKmsTOj+XFxRHvZcQ4IiaMgvytIFoqJ1pq7bumN7PLNpY+zaty8+ceUNMXraVAXyv3jv1YI8X/zZFPd2659VyPOAAlIdE/Hk21LxW5QIeyG+dC/V3A/Fc9demvqPcyLXMrQS8bHbK2JgZDAODaUsnuUgftaJ+fR/e1cd9yIhv6pKChrKAjTGvBnBAx3CFw1n1v7MHnKeowB5eRcmk1e4kcJzs4saaPBu7lE2r6xoIyvJcFKfvJ4q/lhTG48+9rhkZ/iqY7kw7hNcLyNINsqYx8AHFZMyPh5tLS1SIkgVfLCnOw50d8Xh4SFlCQXGXzE4MDBJR8rWPTOwsuAANnaQ9IVdXYLkwEglcGbrSlmJsPKhgxyh/MDBuOvOO1O15sWL4phly7SJwEJCOKRD3bx1S/z01p/p8+xPfLrga/vfcbWIlrRpEB8HDwrM617zWm1qWfc7OlKq2dExMQjBE0iF14TwX6n0Vywmk+fsIDzAEA3jcCXEUDCGAi9ZGyMjBYyHPOswJZQINs7GLZti+YrlcdzxxyniHujA9u3bYv6cOaqOjXBOfnFBiqqS9wNCYNzMGcoD32GxkLWO2IZcoZXrmCv6xW8ES7GY4BEZXwo2TWlqbYVAIGae8EbAZNjwEt5zRW6IE0VBFstcpwOvC4e9805DoKr0nV2VXgTmuagI7YCprGwWAmAJqjTdI6G++nfHVdi7oaxQtYUn4oig7MyY2Bgq3mf4XK71YJjRdKWnrKAwV319yStjxnbOGfmoS0axKSVifsQDN91VFJCzwsMYT7ngnKmzNpdl+N8oESd//9vx8IteGqf84DuFhZD9IYtinu/CilNSIu5/wZVx7q23FEoE+8yWezNmKxHG51vA5lpVzJ4I4URd/4A9YKiDPSMWjC0Elb0ivLfy4N9txbS13vzDioGEs6tTobWZn/9cYfUsC0fmE4zf93P9EUYMFYyblDuVcZeLty38ly8V85dIJaWFdVtJyJOjtcjMxu+Gb7D/+XPSCNqwF8PzIVoaH09pPvMhaSVWii0porP1aOL9U8YP2jr0jmtEdyf+3T9oHgw0m5E9CbE6kVShREwV9o2fvubHcfttvxTEMSqTVXzNB6c8HYY0mQaBNOHW7ujYpyB0BGGU8u27dsUzW7bEP7SlGI1rDr0tTj/tdLnJwf5iRUXARZHgD4EdQQdjBcRDZiYwxwhsDmiGL1kJY72hJ8fM2CJLf3/+859rPYBSWGCwIM2a8xyu4z0HMQccVjIEMdqhXcV2DCX4IdeZR1kZtxJBW/BG2sPiC8+xVRkBm7Uyv7eVzTwUXmsl3uOAByNgoSzs7dgbe/YkPk0faJc/rnXxKMYpgSHXrzEtIWBVkpHpUKpxYUggv3uf2ptSVr5Nw/xHkSvfx1ww/xTAIhsgCrY8VY0tcbBjT4wMDxYF6egTcCbH7tU1tqiS9UD3/sKrxjO8n+1JKTwRGaI3VUQz7QM8fFYkgAvemj0SFz3xiHiF6itlqOtwzpZliJyVLSv0jo2BF+m3EiyQ1OoEyUJz2qdKL5sUCVABeC5YWyztq487TkqEvDpjY4LRQS/NTQkKDU0Rr8jaQmvQFvMKvdgyzrgNcQKSxDXMLXSA8oDnm2uQOTg7pRgtXCT5AwMe66+0mtkAyDO3bN0sYyl7EhpFhoIW7ckS8mJgQEoI8g30gNKCwsDcbNu2XbTFODnrDg1QfXwsTjnlFHkVLEACbeJsZy1pC8/DY48/rsrGlzzv0ti2dVvyDjY3K9sSVm7kFvYpcglZHs8840zJLMRU/OxnP4tTTzlFGZroKwkY6BOF66AZe2wV6D/NSGijnmIilGWzSvwEYVW1ILJhYGQ0VTkH3aFaD5UVsXX7tti3f3/s2LVTBqD6mrogSxxC68Dg4fjcHySjDK93nZYgn7tisf7vftk3YtH8BTGnfXbMnT0nWpuaYkZjfdz66vF47c8Xaq7eemFSKG56skp8DqXv6LGUnh0l4r7K2xUjhgDf0NwUY5WhKtsol46XM29AYHdsnKFGyCkUvpQBilpl3T2iCxutfd5Ap7znfp/hPpMM+0/ejRHB8aBhaBBPEc+nXdaR50q+7OvXEOTJbUzZnEAgDI6OpfncluLAXIQQZfPopUdpLwhVoDTSCa3Ds2RIGBlVYDueeDxaKBCbtm6Jnv4+pYtl7QRnUopM4EyZmSiKPheIolNsACkaGau+afNmdRoGiTXezNALa+HAcRZoYhRYQbsm1+zRy5ZJWyI4D02d6zdv2RIPPPSglAhyTicI0WDM+up/FgRT8/ar5RYm0v3Siy/R73UZHwljIx8ughILAsGyASnOYW8EDYkZ54w8KCXKeITLRjmxp3LRawJzWjsJbjn1GZ4SlJ/de/coSp3CK/fec48EHYIaWxqbdDjTt717Um7ohvqUkYrvWGDBpnr7BHeioqeIQBUvyRSUrG4QlyASkyGliZ3HPeAgk/BMwCnY2OTaNyQlWadxG6ZMOawTBALDb2xMedBhNNS0EGMeHJJnCAJH+VDBksKzkAQwoZsUrMwcjadMCvlloVaHokRWPTnRT/Zo+WDSb1kQm7IUJ6gkLw678ot2eDhzw0ZSJoCKSgl09MF5k7VZUgeOOBglAMakGJH6PTkZK47JxYe4/omI8ZOTi7XqmlTUhtfWN/9NzugzFcZx9PVJQPzekV0s7knAk/T65RGj+M0Py9759tjyiU/H0e+4RmtV9kJwdRJ8J2LDRz6um1e861pZ46EP/a6g8XTwU8zHh2sRTM54cgVV6GloOGWvgjEyD9wD84a+LBjSLsV9BI3C/Zz3BWvAupaFGj9XVrrqZDG0pdKKDLTSfcPUXM/72zR/R3gnyJpEYgIsnbkOREEMpqesaI2M4MIf13x1/m1qd+H1H9S9vGgHBqiaErlSsHhaROx4d8pOtPD6D0lBhIb84vrCAALNSvhx8cx83UTab9AcvIl53FsS6Gmr8eq3iukOfzbFH/y216vzD02zIv75YETVX/6F0usND6VYjDd33KgrfvWCf4gtmzYlgXX2bFmz2AMLvvVt/U5Y/02XX6b1A25D3xbMn6916NjfIUFBLu7u7uge6I9XjKZksD9qf1WQRY44LfY7KQSBa8FHqW4tIQUPSw52p75Eyq6SeCcv6I2XPQi8t2XSXjx4i72pBOL5XgTO5NVJ+PP+gZROkraAVTIGklhY0GRugMIqZzzQI2o5kBI5J4MQ36uqEi+D9wNjwZoqIZsYhJxFxPAlxgcv42XBkcwsqsCcPaG0s+3d7y6WcMWnEFooJpXSclKAD2WH95oHCfIoCCnjF31PhoEKrV9fd7doF2bqTGFH0J/O28QH2E/QYLK4k+FtLBQTwTh1uCf+wPjqKNxVWyO4L39VtXVxcP++GBsZKlLKJt47ZSSuqqmNxtbZcXDPtsKTUvbq2fJO/7znaYP3RXY9FAhh3GkYTy8ezbRXivoR+YyQstnQoDOZeXVqWz7z3rFEszKETedkKdaS8wf+bY89Fmp5IMg2xfo21MfOXbtkJcU4icDsWMFHHntUSvi+PXsUmMua4RHgmQjg8C2Ma4YYM8c3f/h78X+//A6tIWtArCVt/PTrPyzo4eoPvLOoqYAlmarOKJjQOIXuSBVKXA3KiehyoK/IFIYQKojyrFnyfPGZYFuEe2QDPiNUwguQkR544AF5cVAukLcI3EaAhI4RTPE40T8UAiBKGHhpH7q7++67E2yFCtEI2Dt3aU9gNFTWuaqq2LVzl/pBtiqKzzFmgm8t6J649gRdr5Tx9fWSdxwAzHeGAhvu7HOgMBrmWZPHDX6c4XE+s1H2KCAH5AlFsO/QQDz6xOP6T5Vv4mhjojK2bN0m+luweFF86rL3R2xKDb/rlUcqEV1/9L1YcdQxcdZpp0dDbV0MHToUC+bOjZamJo2ZsbDOgj2SunogKZKrqk8oqn4+cP+vZIwAPtZMMcmaKgnQzLdr6DAX3AffUiKN2bNTjNnEhJQ3x8RACwO9feIPkks5K3IqfycFYM0MtWRPiM/lytcYwA8Nkr61UjB5+o28KNm2ukaeMfaYMk9OIOsMTaEWgHs3NUdHV0/sP3BAmULpA2mNaZ+gfLzXiss4eDD27+sovK1G8pAZb+uWzTFnzmzVP0OZ2rl3T3SQLONwqlMhJUJR9Nn1mLyJJa6Tv/fhz+9ohAyWiYRIf+srW5/RsoEzYRFuIXUeUec6DGrE3SAktD4mTFHhuZol7Tbc/0BUXHh+wWRZDBZu9arVhWIDcxWBZkVAlloCpRGycmpXH0q2/ko7zkqEq2AWyk+SR7VxYIoc0ghFaF0IERAzweAIaAgvwsFVp1SACOjKclTfEAcPHtDBorLnWDPBlavi5WG1Q+5fmLAZt4UZ91tMOZdN5+AlB7fXgWA/2pZSkKE+jN/QKpiXLBekRcw4Sg47mBDwHgUuZaGcdeQ3LBnG3WcYsvCLjNFKRNlaJquvsjWNJcND1jhEPprfVFjKbnULetO8nslylRpQUN4RAdi5WBJBfIXFLCs5Wh8YmS3ETFhRJCkpOwjj6rsKJU3E0Uv/NjbVLBfJHhNbC9KVEpFrlG2uvS71nROb1ODv+8BvJfEXz5z6qS/HNf0+JaLc2HF//Z54+oaPxNr3X3eEgsVYn/rQh6Nl8eJonD07Fr/iD4pxpm1l1Qv401RO+GKfZgWSddCyZAyqhBkl5k4CvWADYynwPdE4LkyK+kwpNwg4SZ9LQnaa5qmKuOX2UAaSB3JKqURgRRGZMi6kAE1ZKgna9FhK9/AMP4uWEo1MRN/NPymmb+YLL08xK+pSFvzzr0X/yKf+gyQAtL0wYd01nvyaUiDynOR+lp/P3hNvGR+PA7mt3870fvcvZy1Lv9+b8itE7UUXas8aF48wgkLBmkLzWIDw1MKsoWfWh//JUBASqhubGlTRlPcEBnYe6ExeTAQkMs8MD8XrK5Pb7ZZ5r9VBygHEC0sWz8cjgZV1RssMjdVQHPpAMB30g6LBvNoTwUFmOA58wx4yeC1/ZMGhHQROBJbkCW6UwghPwssrYbiOdpMiCCRDh2tPgn3wWWdStmpL+JA1OinR4i1Z4EX4RBFw3IEzwkgAxnqfFeuykQu+LKt7LhSIwN6Jt5dz7sc/1v95L32JFDjFJdUlCCx8V7yHfVJZpYQb9MfwDOAEzAHrhzUvkWgyflhhLlv/DU20QUG8NRttkuUfBTkFQvtlQx8prGV9HxmNg/v3KmiatRJERMYA4HdThRpnzl8aXft2xuDhFItho5G9imXIoXmEhUNZlmVgZN8m6KW8FOIHiS9wZvp7vpMnKxsgpRyR27+3V8KrPDe9vUqBjuBL29BMmq6kTFVXp+xvePwGhwaFBEjFxahhUSlDHJV4BYuNydi+Y4eCWClGiyA/d/bs+M53vl3ADgmCxWtAGmIqXUP/j944VRzvHf/xHs0LgjwoA8byxJ0PTW3sUkbYNz74Jlm8QRQgDEJ7J6xZKzpgfCgTS5YuljKAh4M5fslLXiIacgE51WWorNS18AGhDfL4v/a1rynDGvuHVPH8rhjVykpBmYSHJ2vagYNxycUXa7+Q1h5PBOMj1S5C4n333af7zjzjDMlPGA9+9tOfao+97GUvE+8Y6B/QvmTczA/CKuMQDDQr2GV0g+tEqHjctDpNZeQBRpfE61MWJs4DQeCRnZBBQIv0dMfTG56JkYnxePzpJwNf1ujkRCxdenR0d/VFd0+frqusqYrOroPR+8kEQZp40zeirqYmfvn5FPd13h/9aSxfclS8/KqXxAyyzR06HA21tUKpGHppXoWcdtXyqQDrB8cSvvT0DiEIAAAgAElEQVSXP79F16KMojx0dnfFrDmziyLGjs9hLWxQYa7wNKHAMX8ugsner62sEhyf+ffaguRBqaUNCikzH6wFCqRjKpSEYWgwegf6YnDosPY3cjLf4wHFWI0nAegpsiT8m2ewRoLujYxG68yZsb+7V5BCPqMs4MmwUoecCi0RCgAcjPE4tT8GDDxVeOJr6mpi1tw50Ubh5ZiMwdHh6CJRy4HOqBg6dGiSVK0UjCsE7OyFMOMwZMVWZwRQ8s3ymQ4xoMRYyingEtPkm+1btirLErhF4Ewrjz02Fi5aFM3k35bgOBn79ncoSOOhRx6WNYm/NWvXxMte8tLYvGGjsiYR6JMEmYgrr7hSmjMTrxoQpVzwKTVYYkRijLU12kzO4GBB2O5ttEgzUNq3BSbdn6xcHKYwrc6DB4TNe/CRh9R/rLZKNcjC1dRE14HOaGuZoeDFjn17cwrFFlkScIlCIBAnz1PK0uzW5L8CxXLq1TLEDBgZfUJxgSE4LZhx3hCGaycQHAXjZPMr0FwW6JTjl82j4nUVFamabI4VQRinTaBQCBhSJHKwbQFXml5ozrEFuYJh2fLguZTHB7hOFjb0PQrAtGJzvz+7Uo4TyHn+xZBykJdTs5azillosAsePN/EGVMpBMdiCku5OtYXh0PbrSko6966XxYBjLecc/7U4fEs765blL68e3cUuGA+3/Q773r2H59/713xk7POi0t+dXvyDE5Oxi8vSNCrM29JgrC9S2Kg2XPGfwsffH+EtZ+g8fEEGYPBOIUbtGYLpOERHNTOb2+YiC3Mhk7xfAldOZc1h7yhP2XFouxpsvLnvvmzvR3Tr3U7PGsmhcZuvDE2/nDKEvi7ppbAas/L3j+dyva06F9TwDX7yv33GL3XPOdH8DKy0IwC+UmZVA5kiFYqAxWx/X+5zte9MN3wo1wl7oHr3ltkjGFv4wbHCgZUwoXgWtpmpvgEio7lIHrew28WLJgfM1pbdP0Tjz2u7EwIjaR8BAaJ4+zhZ56OL674YtHTN2368zjpxHXK5oSisWgBGO7uaJvRKis+0NEEOagQjADjBfxAkNHxcfEyXghf8Iok6CWsL3Pr+htYcWUla2yQIIL11RlNnJ2I+xV8ODFR1LCAF+G1pl0OZSwLCJbse6+VP8MvTUfMG+0gVBliRduGKHEv35u/2zvstMfKJtXeHk89+WTyxrzznRrnjL/7tAxg3Ltu3Trxaeab9SLg1pn2GCtCAnPBWHkPrKAWxRWPXo4D4vnmkfLoK4tKOqs8Fgv23EONIilA2Tvo4GoyJKIcAF+DNqER0smidDuDU6J5vP2Jn/CMtjkLY/BQXxzqS/WbDA2jD+XnF0atnOrZ/ELKkOoeJGUueXTGFc8oA0fO0JRqCk1IICzuLRULVQaubJCEtoqg/YoE8aRfnLtYUzmHeRF0qzSyA/1KgkKAZwMBz329Uib4TI77eQvmi2aEAa+ri/vvv0/0yzMMP4HXecx3/P2t8aZ/fIusyigEwoRnBAZz8tDHUvE8vaaOjDjlX8+IFcuWiwbYF0BFgBXSd2QkBEsCu1EiFPyeM+N8YWLKY/mK7lcW+4M2kDfoNxmWeA+SQfGauVYPY2B/4kFDEYGeiGc468wz5a148IGU+x85AEUeRUOwwJERKReKTZo/X5l6Vq08NvACGUaDjIJ1mn4yB0qgMZyKhU4vRmtjn2HGR0CacpITLNkoJkrvKk9xSvWqtUWGGBuN0Ynx2NOxL9Zv2hgzZs2Mx59+Kjp7umLbzh0xs312HDjQE41NLfJUAqPp7uuJ2f+dLH53xXn6f+GfvS1qJitinBTWM1rjD696iWpbNDJXWOgHhxQfk9AbKUGBs329cOmBOCvuPSLo+rM/3amUwSQ1qKipVhIh9in3ALeEds17XNkcfkgJAtYJXiSvxfh4nHriSbHimGVFjI9kr7GxIrbBqVkp/EbRTNYLTwZr0TyjOXr6e5UdiuuItYFns7bwFvgKewhDBt8z1zLW5LhcMlfhiaAgHzTk4oTQKdfjReMeoP+0B13ZIIHcyNq2t7ZGT1+P9nHTjJaobWyI6vraGBodkeG/Yvjw4UkmylWnbfGQJSRb3ySo5/RWybpSq8IlMF+IHYL1wVs+gAVngaWNjceDDzygSoJAgVAg+Js5qz0og44FibzPRHv/97e+qc8QFxN56aWXRnN9Y3znW9+KRx56WJuANs868yyl1cJSj1UNiztEzYSgPcmCTn5qPBLVVSJYj4mJMeEL6zd3bgqyzG1wP+NMQkad6mGgwDgmYtfePYqJaG6dIW8DGqUgUyPDcp1BvHt374nenm4xl9YZbdrsWEcQ/NnQHJQOzDQEACbH9cas+6AkgM6Bg+ARITIVV6IwXE1NkYkJ5miMJ0wYd5xzOaOAcLC4UA8eEwcK4TJ0ilfFU1CTIheQs+UBwiqnXnXgobIpZKyqDsJsNStqLVC3IwfylgvSca2EPQ62nIe8nEGJ344Ils7WRCk+2QIpKzQHCwLGNO+ZlQvaIZPW0MlHpg/1ebDCflEs1bckJULMqT5ZbunTHZc8f+oAKb1zboi783f2yf2/KBDlB1x4262amzuf65JioYxLVhag2bsufn6c87ObE+SNYNuaGv3Zeld4d1gPYnKqkztWLt1sfWY/OD6A+6B548f5TTRQSj07fRIs/E95kqYUmDIfkHUkewS97qKVaW2XhTutvwp1tUXFf/7X/0iJcIwE7U5P+br8P/+jGA/jZP8zXy6WZis695r+pcwQUDI+Hk+96lVHDP+3KRFZp9S1KaHlb76uW5W++1Eu8HDXO66R8Eq2OdYGuChWMnia+HFNbeFmtiVSFvyamli0aGGsPHaF1u473/p2LFq4INrbE5SBVI71LS2xed/u6Ozujh+c/e0UOJiFoOvPvF5CBIfHof4BCT/knpeHtqJS3+Ph6e1L1Xg9V/AZXo5bsOfB3mnzKgKr4UOtwD6zxZQ55XrTjgVqriPtpFLq9verkiqHsnLXNzUX8AoJUNlCLQNFFjbhpxzaPtj5jEWQNngpo0620Bk6gEBAnxW8XVUVBLkqcLS1Va7+zjen4qK8SCPM+Dl8jY1GQFQK7pzJid8RPNgPKEvME2swhnUve/DcZ651X83v6Vd5j3vPDOa0uzZ6SQhCsFetntGorkpxAaoPNEjNjnHxekNc5RPM8EfaaJs9X97jgd5U58SGIgv6fq75qw0HzIMVi1RsDk99isuTsKl1TUVRkzEOyOmEcO5lo4OVNyyozD8vvuM940CJhV6cNre5hTVMXgmMgcAo8DwAbSJTDPA2p51EieCcRn5gLmU4mzs3Hn/8Ma0J847HgOfYk4bSgGWYQGrgRKwh9yLAI8ihlH7vLf8dl33qRRKAf/DCBCnkdfXT16qOic9uBP9NGzZqH7P+ZGdCiYDG+IxiTbuPnp3KSp7z2LmaK/NC17BhPvgOqBKB7FZSUGCV6CLHIGDFpu01x69JHrnx8Xhm/TNxxumnyyDBHmQuETpdJ4W2gSwBhbnqxVfFju3bxWcZswL/6+p1rYVsjLDIUYK9k97VfWCNs3HR8zE9NgL+CZ2C1BBdlbxp0DsBuoMjw4FMtW33zlixelVs2LYldu3bG6vemd21ClVI2ZVsALz9T3fKbnj/P6XMd8/9y7fH0QsXR1tjU1RPTsaF55wb9VSsb2qO8eGkgCkLlJTsBHVH6eT/R5dPebcJvP7yr7qEtoEWZrS1xoz2dsXCCkJUW6vvmR/OTmdEYg2hkyuvvFIKBPIxz1y5bHmctu7kGB9JGdSgB15APVkXPtMmew+eTSwKNABv0fPqa6O5tSU6OjvUHjwOrzHGC6Bs8G2M5ngZ4NfIYm2tbZK5oOtJsnOuOi56cuIJDMtA2M8++2x5nAks5z+ZvvBK856AatbJkK3qigopEQTIq+AfcN+aKkHQUE4qxkdGAFgmjOmzYNYtTDgIioHwB8MC+4VFhswETAjXMiFsUAZLsbea6qqoHB+NRx58UAwdBkN57YWLFsfSY44WEzoEjqu+IR544MG481d3ycIg13FjQyxZtFiE8P3vfi/OP/98tcuGwgOCVahsxTSzK1sU2YhWKsoErkA/RaAPK1CoCFxjYzjVKFhfLN7AO+rro7+nOx569BFpw0+tfzpmzGxTQBDEyAahyAyTD6p19bGr4pmn12tjw+TB8SPYonSxwKkgzyFptUAQ5BqsrhYB0Q59pW8I4xV5bSBOFzRhjmGKCogZHZXXgfHL9ZhzmMNwUF4aci0FmABeAVm+8mFurDI0gBeCuUV4sXCqHM6OD8kVi23pp3/KlJFdnvY8SADMgr4tHEd4J7ColTwSZU+ElRX9zzhoB27ZwlwoF65DQaYmKy8Z6qRUrrlqNEoE/VxxVjYDB5BK6vxGrC0SfkfU35IjpvmhpHNc/yzm5qnkchEoETMyF/1ucbz8v7256Je3am1ue27OGPF7mjnr5h8WSlW5xoXmT/C7MVkIUyxMSinM+re2cmgkgS6lGk6MllSMHB6GQhw6NCA3MkKIBfuyt457jI33YWhBw7wCa5SFFXsCrCDLZZuzo9E+/eGFYMY9wo/Onh0d+xJ973hjxpxFxIIv/WNKd5jrbdhLY++eBHACxapSoJj7dwRIvCIZGuxNEZSiMu0jHVqj49Hd1aPg3v53pkDx/+nLKV2/Mu0GlIi3PudNhZB82umnSzBlTyDAWgBBQJDluDUFAmIUgB+wR9c//bQOMAQFilCx3sbc4vGFLzOfPQO98Vc7U0xI5Jz2ViJ++Cffk9BMQaz+PqocjwsywTxhnZQQRl70zgNF/QWasbDLe1vXWUMOHdYDaxoHrZU117sxbItrjYl2BhMKWFlo5D4EOdrmIMVqSvC3PRbwOvgYgZ7wUM+bPW1YY/kd+gdvzcmGx9iKrQQ2Ah57e2XY4jkHuw4qVSgKzMXPvTjuufeeGH5H8kTwuuK+B1KK5P5+FTSDTtaddJLOKNpVcafDhzRPrBHXsB5tbSn7DbU78JYjyKAsIihL+R6fkDJI4HVNZZVgSAgEgrTmYldRVRHjk+NaD85Pn1WeQ/gu88D4mU/xPTwMXIsXYmw4YjJ5mzkzKErHHh/oSd5pK3ZW7sr7h4SctTVA1RLEzXERCs7wK3vvCXQWbCnDmG3YGRhMmansYaQd5saZiuwhgS7sKXWFcta9pa5Bwqq8JFjIRxMcCm8EexeLKOsJxAkhUaloCbgeSjVLoAEEeBRShC/uRYhmrZxmEyXCtUYQ9lhrBDmERZ3tCxcKcQGK4KbnTOGZ/uiO16dUrFVVKctTa6vOaDwPrMExxyxTDA0voFPwdkGZtu8oYCsYQm31P+P0MwRT4V6MjvS1jnTQnLF1tWqf+aN/zAe84C7iNpYuUX+p90B/LrnkEvFN2kEhZmys/4L5C+KRhx8WDZ5z9jmCwuiMHx1LBQxBROCJzDVxCGoHggidENwLrG/WnFmKSTk8hGclZTIkg1bFZKUgeGw44G6cL8RAjYyORytW/BHkGeLoqrWG+w8ekNdhX+f+mMCINTEZi44+Km676y55QDs6O+NPvpYyA1qJuP/1B6MyJmKYeKTJCcU8VFVMxmWXXhJnnnFa7CHT54HOOGrJkpgze5bivMisiSfL3norxz7PPrbiJ3H1kxeJJlkHy5Tspb7Dh6OxrU1GGLxdzCmQUkoRIAciQ7Ke8Gb4zZmnnxHLj1mmuh0olyetOzGOX7kqJsfHRGusAUI8fMZF36Ab5GfQNnfefodkFep9QHNd/b0xWVutgHL6xr5AnkUJUbaysfGYN3du4WVHEQBeBy+FdknwQzY+eASeJ84ZxgkNQV/2gnK9ZXg8qPKAZdgmKV59/stwXUq5LIMBSgQZiZ71lZkBRM5DfWDb/alAtt5eERwDVvR5Y6OwVRxwTDjFQiZGBqMnf961e1c89fT6WHnsqli+coUsC40tLfHgQw+rsBuwpm3bt0trW3LUUgUp1VfXRPfBLmlPHCAQwerVq5UpgA3jQkcQiescAD9gIiAUJtDBvh6nBJYsFBfFe3KWHFnZESZcGCVjP8HidfV0qwLjY08+ke6HceV85zCobZu3aCNSPp0+s+DtM9tioL9PDE0FQ1pbi5zDEJ4ttQiBWsyZM1NFYIKiBwdjNAt1XnzDBpxfOtWzSOkS7bqHQDl00UbHSI2ZA+MllLS1yTXoWAIJBgQG5oKALsAGM7Y1WgJ8tjrI+5Ctua5mbWXB2Eja1Hel6s/+rP9lJSJb06Wc5MrRViZoz9AlKxGFMpjXR4erccPCvE9Vlk4ek6QsLjvzci3/Y7/477hgxpSVf+g02HTEQDTH7FsOTm2FrEg8mxLBRW/KVyYEa3r9/1UiLrvnLu2z255zybPvyWnfXnDrTwoFlPVLwZdp/FbEUCLkjq5KrlxorL6+QVAB9llypyaMOdZFC3kJojKoLChYPO1St0Dg/9OViDKTlgsey4aVu7zWXGNhQoGC2ftlxcO0DJ0S1LV7V3Lbswe8r30owIMsiNAXj5F2scoMDyacp4wMef5S6A1A/Cm8vQRiKcAp4kRxRYcOx8GSRfp3Lcp0paGoC5E9D5/Knof+9767EMQ5FC666CLtX3gXe5ZDHWEFzyyKPXU+jLG1YgXfYzxY7+WdzdVG6TOHgLLEVIEfPhCvvX9ahe8Uux3f+OrX1O72bTuEiSXxAtAMDDRK342lfiBVvlaQcimVt5UHKxSGiLA+trpaMXNGI9q0tyl5CFPaTw5R+DntWzB21VYFjiN0DA2nAM+cGYc2gV9aceI3LNN8VsxHNoQg7OBpB5JB27QnmsyWb9zx9JcAb9Jk0ycEOc6pfSWF9fm/ulf8G0EAKzdCnQr2nbBWe+7Jp54U3BRhiWdQr4C5IXtSipmrkoWXfjMegiSZUyrSokSoVkcuJib8+fiEeKSq3VdVxMj4aCr6ab6avYQ21ti7bsOJjVL1tRiheH6p0Gp1bVRU1UbfwX3qA/NhTwHt26uZ9jGKOLCi5LV0UDox1VYKEnwpxZ4VSkTmzeyjsQzjKvhRViI4t6BXe1AdHA9tuGggHpzG6tqEpc/nCfMPfWuOibmpTsoFfI4Aa75zbCXKFd4Egq8597Ds0w4wHwQ6W3ehG8FXctp1+gBdau1Q3Oek1JrMiQvc8h5FH0MgdEl73I8MBByPvbxq1erYuzdVkyZ9q9qaNatIFQrsmd+wKrMW5557rqDQGAEMWz5+xYqswKV6C/A1rmW+NA+9vSkpwYIFUn6h55e//OVSpIjpwCuxb29KMYqn8eabb45XvfKViotAiVAGMeLEsncDOBNjg5aI34Qh8jzqLXGWArFJ8awT0dCY+kGcA+ZTBf1PppgZzhSMU/UNjTrDWe+6hjq9xzKOPLV529Z46pn1iptBUIfCqQFx2bfWiNZdCG4okjJx1Ef2xdDhgdi5fbuKLBL3MHdWe6w78YRYd+LaGOjtje6ugzGjuVlIDeaqrr6x8PSUYb+0Bw1Dl0apsO72dEq+HRiIXZ2dgoVCd8qK1NcXf3HzVLHTyyterjUljT+GDZLrEMQM38QLduLxa4o0zJxHGAqM7mFO5P2cMSO2btkiKBrrgGx77KpVccyK5fHMts0KNEcpAKaETIj3CNqkvxh5yNIFcgflUJ6NHGTNtYKQjozoXLDHHX7NXCALILtDg3ymH9AoL2RJlR8Q3L2pSDENr4FXckZpvhRYzcGZrd0+JM0g+I+7EEUCYiljU9mAEBrajaoD5qBnZxYiiBorfH1VharuzZgzO7Zu2BAPP/xILFi4SKn/YLxz5s9XHntKlmPh5wBgw+GiJLahqa4+nn/p85TFgM2PdZ1JO2Z5CpAVMWRGCPHL7VkKelFgXiBEJWZTFoxtkS+E4BLW3JmBsBAxdtJbKaCrsiIeevhhfYZpzZs/X0IARd1QHNoRXMijPzikQwOc6uJFC2Uth5FBcFwPdpN4BhgA10H0qoWQiYgFxaoIGtTuTmuSLL4YVj4EmBcOL5gkiwxxquheU1Ns3Lw5uW6zIGePg6x1OWUrBzAvpYKlLkYOhLKr2zEHKA2072Bu7qcvvr7wFnDY5blOmUpSnv2yZ6IQNvPh6AI1ZViTlBKnj3PwVqkQnoO5pysR9pakgytZvjhQ+IywfV5LtvQfHXFg9qyCjgolAuNRSvyg1/UZw14WIq1E8N0/lX8ovbeHIlUCOfJ10S9+prS7Pzz9rOIHqr6ydreeP1UU57c0ra/P+cmPkwKVvTvGS6eA9xzwWJEE4plt7ToYk8Uew0GKjWFuYPisB0qEIQbQF5XZoXEsUOzrMvyJ59OWmQ6fTadlryBBbcbOm3lCY/AOjA1OnQltsG5WVlgreAjBqdu3bS28E9Af10HbzlSR4paSkGWrnrwY7bOkPDFHtjBZWVDWqczfHESvwyQr41tf89rfNfW/8VuhNNycftr+gvT/qGlKxKk/vUUMGN6H15GASizZcu/nJAjgXBknh8lkRbJyMs+yMOd9ZOEcgYPfoBvWk7Y5AF/9sddN9TE53iJnQoy4MWL9oYj7//3LccIJJ6og30DfgKxpZO8ggJjDLnmnhtW+D2B7ougrfxh28BCzBlzregvwHPrq9aW/rJuvs1APLWCAsYWd9qFB+Jkw/eSkH0mZdHgZtslnByOyj8x77ImANyioGzhof59oVbnTEY6yMgpPIDMO1kUgDHgfjv3vb+i6pzesj7FrKe8X8UcbN+tZDz70kOaZMQDNfeEVV8TM9pk6D+ChgkwMDYpvp2D5FDyOEkFsh7JEUVBs1uxUBXlmu84usg6CUSbQUZlxlFY4ZS07NHQ4xiZyIU7H+ZUMMfTPnkd72F0HByWicnIsGupTJhlek1GponP7d25O+PCcdEHGmAznY715PyltAaty8iamAOpJxTLqc/aOFN85PXXm1QjzCIjsacPeeM/8+Yy2AOdzi99YdwS21pYZUiKYMxkasrIgWB9C7eioCmDJSEbAJzhu5AYK0+ZntM9qL4yN0BzWexvi0hgnZaUlhsHQZASvZGypj84DBwrvPt/JAjxBjathKR70i7lAwKddeBJKJhCiNWvWxq/uuUdyi4S4kdF0Xua4RMZ54fkXaG2AYrMPwKezh5OXsCbaGhtktSbTGPtMMJXJySLGiGdiUESe2Llrp/Ybnj1StHLtyuUrCk8KkL2nqB3z6U8LJSFeSualunp9ViDtREKUJO8mfHVSbeJigJ5JhFBdW62kAiR1YF2rK4m7QQ5TUIyUCLxX0DL9JvsZ88ZasB/Jbrl1x45Y/8wzsugTF7F3f2fshw+Oj8XzvnOC6jl8/9UHo76yBlei+CQ1s/p6uuOxRx6JXTt3xHGrV8XKZctiVvvMWHbM0UKRoFwAz4c229tnydPKPPvPcodlXHvJ7UE3f4PGUCI2bN8uTwmIExQJ6OHj6z9U8NZrj/sb8UrmEY8i8HrgYa1ku4PeiAVrI6NWbVFJ3ml+ZaiiJAEF4oBZ1dVLJiBGDa8nAd17O/fLeC0PbJYTkS3pp40mrPcJa09IcRG5iLE9it29PZLRHU/HeFE8WRvkRWjMPBX6d2Yon0cHOjpS7F1LS0pwMDCg80pFmeGxo0NDkxRYozKh3b2eTB+6tkDJgpMXxxPNZwsIxocxu1Yq0FxnzWhWnnewZZs3bIi7fnW3LKEEWSPIAreZN3+Bsjo8+PBDOjDvvuee2LJta/T39sUpJ66LP/3jP9FGs+bP4HHH+MCx5YI+ehLN5MD/o5kxqQjqrqFgCIyhO0WGgWz1EC4Z97JS2FWoIB6MCzfb+g3PyJ1K1pT5CxeImXAw0D7YYrRQMiakAMWIxYsXpUrJ4+MiKhaUTc+z0R4hbIjHAXJYPYA24Y7Cm2PIkPGauJ4gDI8R6wPMkdR19BVFi/XjuvUbNkiBgXnpD4tna2uhLMgrk/G4HnMZHlSOWxBhgV0dHEwYSdKRicFMZUaSByMrbAjshZJhQVcZdVIaWF52Kx6hLNgtni0FR0DRSlZ27i28GqXAbdZyCho1qj5D/My/LNUNDXHK8nMLRoAi8USsjYvuypW/+AUl4q50yfVT4RL6fMaPfxi7L5+qdFnGv+f0/7puT37CsykReB3YmN9YO1X19aqHfl3A7H5x0cVTQuDveHfeT28u4FxHxIZkS4vd+QvmLxScDuYBk2cPunYEFqfktUmeMdMVcCaUCA4P1t7QobJAaYWBLlqJKDNqLKzsPXszy8qvBTK+ox3DJmnLFlEC48lGhFAKLdmajRLBYW+BhPuNL8dqA/3PmNEq6035ZQ+K4qSk7JJPO9Ei40ORRxDsfNMUpq3/2r8SD7voc5/VdU+UGryO6rwZ3/bwk+mHk0uKxL8j+L7lL1OQWnt7LF6yRPTIM2H+zIGMC1m4ET+CJ4+OyrIVldU6AGXFzlh3C+ROfcnY7SlGAEF4YF7e+q9vT/3N/VqbCgrH+gfT/+9+9ENx/PFrYkZLa8oGNDqmPlkx9HxaqLThyFZQlBYEE/iWLXo2Inm9jvAUZ0XCHgTGAe+GLl1wzBYwC2fsEfi34U7cCz2pCCXGnc5OnSN8J35DxqqGtOasMJ52PA303Z4O1p2DdPeePXH7+Rf8xu668M474ra77oiK96SFPe4b31QMHzAVxg5vhu9dfOklavfp9etVPRlhD94L1DfFkI2nuD1gHBUpOJr5oBAWBz4Cm/jXxKQwyQhzCHJAS2RRxCNGeuPJ5C0op3HWfsuwUXtwoRkpotkoBNykumIiGhsS7VjRWrx8dRzctytGhpLA7j2hOcyZnZKAHYKpoEzoGkPYJlPGKwlg8ion711KHHek4aciFyYzzMp8wAqz/0O/NgDQDPMENKO+KnlupFTmDExSSsaSZ4Ric8pCx/7NAeR4cBSA3ZcQAIyLNUMQM4wEHmE4MOcq74lpcKyEg5HJ9oQSynxAW8yXaBO4YG+P2iv2XkeHfmM/Hr9mjb9d0ekAACAASURBVNLO3n7HnVJSxFuAbtekJAPsXegVxQFlkn6CQqCfXCf6nZiIBcCdM+SSNXQ79AOBT8pWa6tqYCB4wksYBx4HPA3M+wsuu0zr//Wbvi6ozBvf+MaUNratTTIWeHqeBYoEhdYF1Ci227n/oNpvasZwSUY0PBWk10tGJMVo0NcxPFGAB4nxoAjuuBQtFHTmX1mocnzqAVJP9/TEjl27ZIxF6To8PCyMfUNTc5z8mZQY5763TII3jZHBobjsssti+bJkqH3qySdi86aNccrJp8TZZ56h84H6XKMjwzFA4HIORGeeOetk5JyW4cw0b3nXXnA+F57y4eHYSwKAw4cVqwZMkX6jqKoGWHW16kx0HeySfFdbVS2PYntbm+TB+gylwxDCfrehC6HdhmA8miiZ3I9cy5pwJqAwKo1vU1P09qX0sqmex9HyHkE7yNysDfyE++AP7KeyTEUwNLU3eCYeMqOH6DshAdAFZwYvaM+xbqwrc7GbtMRLFov2xedLKd0FZzrQ0TFpXOSzTTQNQ9BmvhYufOj7QOdhdI42uB6NBiJlUee2tynbfF1LSzz+0EPxy9tuj5aWGXHiSeti2fLlKoS1e+/eWL5ipbByTNb3v/99ERZpzF58xZVx6aXPi/379hXWOvpM+2x+mDbYYNw5PB8mjwABo2ExYMpsDH5TIF5219g6LjexhdpMQIY4MW5ypiv2obtbGuFOApb7etU/KvZh1arI1Wrbv/B5EcvaNWu0wHt27RYhcYjgfsc6gRLxwIMPxmOPPirBgdzLxqrLQtHfr8WkJLlwrtnix5zbCoHFi/nmBbPjAFaRETJFkfYwWzpwvxOYh5UNwgP6UPZIOHhGDeUUbHY7l+MaxCQyE+TgVjB1jn1woJcFfc1rzoJAX6Z7Nnxi+/ryCT49MMvClK7J1q0yVMfWMx+oDt4uKxEosi4KxhgUb4MSseycWL/vkVQ348yMG4+Ii3aVFIm1qXdlJeLiO28vBGIUifk/+F6hKLHJ+l94ZTGkUiKP3xBUnu2LS+68LX09ORm3XjBVfcKxD3dfNhXX4fvPueVHhRBsJcIKGgdrVU3Cfy9ZvFQu+STkEctQL6bAGnV1dWesZPI4Gt5AVhoOZqeRtLuXNbbRwYIJey55OZLVx8wZ66qZmvHXVvT5bE+V3chmtA4iRBDjkLCXjHvot+8VdrUvWZqxAtI3V+dmjMnrMhUUKlrOUCb1OVsjZXmjvssfT8VdeI4PXn2NjAHnf+Yz8fjfvDcqPvRh/SQFQm/yf+PZspZx/UvS95UfeF+xX12ojOdRZ4e9jMcB5o0xQC5uGLZgAlUxd35yN0O3Hp89hOx92uOAZh7Y/1g87788QfdSNEWExeSyEvGtD71f6zxzZnusWLZC80QgMBZyV9flP/1wLAvPgw/6j+c6Hos+WdngmawX/A1a4ABjrhkr33OfPRYIYRykHPj+DXplvNAJygIQi8JqnpUBaByFr2xBt5dZCSHwKI0MS4ko0gjnPO0YkojbuOfee2PjK175G1ux6mMf0VlUfd37i99Ou+Un4r/049zzz0uejfp6BepS5Aw6VvxOR4fmh+x9WCLxwmMZlXJA8T0EgaVHKe4EuI76OjaeioTW1P5/rL0HlJ5nea77Tu9NGs2od8mW3OSCMQZMM70kOz07HCCbAAkJbCB0HCCO7dCLIV4njZR1ks0JbEJoAcc0Y2MDLrjKsorVpRlN733Ouu73ub/5NBZ7E/b517JH88//f9/7veWp93M/klU8k3ogVVSosFJORCmaL4M8GmgiyzITUnY0yrKOc1NblTMhzI2d0ZWr16Wp8bE0NNCn5ys7EYKQRSYCg3BxIXsIGf6XnW3XP8ixibPkWiMTZXjigDOVZQT/LrLZQXLijGjZnsC5xLgGzlxHYW4QR2RXJrep4J5qRDozneUWe4PGWGRRpzNcjl4IZDKwSVgb9plhS85+cuYMD2YP8qwYeTgKRM/R8ZwDxi0o7zS6/7TOq7Pct73+m8Veefpnni1dv6KzM42OT2iPMFz2Bc8IrIXMA/fHqOdcHz96TDKCMyMClrExnZH5yUntGc4IZ8Vn0Q4443GTXWQ7xdQY3Jw1jEOMWZ4dQ5XoMRSzOKzs5a5VXdovDvJwT2rYcKRyYGI69Z3JBm97G/0J6lNVNdln6gxy0AeZk2FB7D+IT0Ac1KionrENDParhgI7DXZLOqC3tXcok3emrz/d9aO7FdhtgQVoeCTV1telR/fuldMIUcSWDevV6PjKK69UwIFnOH3yVDr8xCHBICkQz0QQDbIXgWACD2ONkV/lgJczT96P1mcsnGF9kteRnZucmUlDExPpdF9feuDBB1Nff5+gkOgMB0cEpYTBDngQ+iZVpBXtHWn7tm2K4FMwfeLE8Qz3b2jIjUADJse8sU/oo8baMZecBfYA+5GGcNAfOwtNfRhrqewuELPRDGV3vzRgS86sUFsFAcFsxWI6duK47GrTDAN9Y34ZC2eY/cn5Uc3W6tWFnmFMFFazDsg9zglnzg1+xcA6PDCgjtX2vqz8HUnkQwzMUUKlWqO5mb/n1DMHhEOAUrFB39m5Mi3OTgvWxMTfd++9ae9j+1L3GlhEVmTBB41bc3M6f9dubUYM3q989SvCBXJA/8srfik9/WlXF5SHxt2SfnQ7cTYY9+T7y3GWjB+KL8ZdKKLgokYwsdHlNETmQYooGIMw5oQ1h7u8v1+KhVQOhhl4WjCHSqu+I6e91//d57QZoJ/1RqX4B2OMayGgcBowXDn4XcH3SwTJzEg8nzC/wZiA85SjxLngkA3IYjN/bDQ2DZvKDpTXkrXIGN45YUKJctC4TrSvU1Mai5yIwNJ7YzAWlJJgE6Umgx5DocBKbEyFQxCRsaL4j4Pl+oty9qEEUSqzMFmhGdokhRVrVT74ZoqycWrpbUfYToQU1vSUnB6n85SyD4YJnhnlsPmKJQam9uNLaYeRDUv2Re47fPbr6lu/qf1mPHfTtbnWYonv4Rxf+hlvyRlwUy8Kzaank52GK77yr0Uk5e6XZCflmm/fqn0qCFyshZV8OSMBVpi1w4kg4pujyVBmZpo7BBtOhDMUzjiwz8hE8H3gTLzvTGQZ7mgB7LUoZyO0F4PeEnnBvuA6bspl2IIdevac4EbBGoOgpuHYKD1mgn6YZ1FwIIrgzMTDOrggmjMk6Ag9KspNvtQEMTJgxm1jbM7mAvPe173hSaszf/2firGCQj6MMVo0VHww94peeN/bdc/j71+j3z97IKiElzkRXZ+9WeeO/YbwR3Eju+Tcbdwo556zePiJJ/T3iy+6SOeTa0/NzOlzdsjt5LNufIdxYxCgTDBGkCuHXpWhTHYi3hi+Z/ScSx+94YPB5rKQ1q/fkDbSlba6Nm3bujUXYba2pjM9PTkiqQfOmQ6MGpQRsp41RPbbwfHeVQ8gYBiBQXc/AMbNmHnxPRtqDjq5KzBrxzPxWQVK1Pk1N5Uz3MbGn2RV1Gsxb8rQxN5hzBOTE4JP1DdkSCXX1v6srlbk9lu33poq37/kKHjxcSJoZDbx5qVi+jV///e6F3sSyBeQDFikuCe6igAGyl9wnWCBoZv0wuycFLH2YapQkIlnhVpX7GPIOLDjIYuBKljHsmfaCcKpf2jm2ff667nLv0f21pDTnGFfTItzsD7lIBrryfq2dnSmmvqG1HfquDpel4ODdiI4m9jr83O574teRU+eJTiTm8Op47Dl0FmfzU67gwzlQIIj+OwhU12WERDUjECsQnTXxrOySwQxIHwIeYnNQEaC67G2arAWczM8NJR6e3qlK7mGDFHYDRsbC9YjZAXGGWfHxh5Ge1Nzk+jTtf9hEoqAKvcHjkjtDPsIiMvXXv1vhez41S/8lmQt9Tj3P/Bg1A1kRxgjDUddDmTU6RCp5gxTcM2+x1kggwXaYHp0tKBTZm0IOGA8cy3OFuuNccjv7Kvvfve7qa21TUY3/R6wK1hLCrth0gQyw97ROQtHprxngNExngxngXSDTFqdIENNTTgXSVkJslvTUWuEKJ2dozcTpBg4qzWCqNPf4NixI2lgoD898BCwwbm0+4ILVStCEz0cCBHtrF+vsZ/u6dVeJeiQOy83pF2wz01Pas7QJ4LVzsymkaFhOVc8N8+HIc06i6GovV3vu07FNpEXyM6q96IDr957/J37kB2Zq6xMBw4fVt+Nj2/6sC7xxv1v0RqpZoczxRzTqXxqWk3ucCIIftBAF8TKiZMntNd42U41vJC9iD4jI8X9gVeaBAAntbmhUc9pp1GZqMlJ9fTBObYsZS05R2Rt1TiYTuJpMf300YfTwPBQpvWfm9O+NGyPeaNI26gVtzsQ8cLYmLpib9q4Ia1e3a3sLvLW9rHRK4IzsSuKbtXn6PfgwmsKfI09dlSDScEB4NXX2ysjF68G+lUGyMOnhRyJYSH3H9ifTpw8JcYCrkVqqHNVV4KhpLmlVYY5k/Sd731XDAqkMX/9V38tXbpnj66HkADSROdJ6ibYJC95yUsylWpbWy6am50tUo4yrDkswDWIQpOFCDpLOQhg/zCYDb8xvWnJidDzQXPV3y/v2dRgwJHuve/e4npMKgLKBcj8m4NwmuhVTXUBV8KYh+IWqBKCiFoKRcdJCwbThXHujPHo4dxd1NEG5pFNxmZkI8uAhIUqDGUOgA0+5gz4lejK2trU2t4GuDDGwR0uhyEK7AVfwtCOzt7eLIo6BfVqOWMgY8qMHPG9MsWrHTfXLVgZ+nuFI1AqlC6ciIB1OEVuR8KOR9nZOMuQRoFEkba7MxuT606bzsLwPmPbeHl2ANoPDBeN50ZKSYmydVl2KC77ypc1L92//CvFR34RJ+Kyf/tSsQ+Yf4ThHS/IwHr+Zsfgnpf/st6z02G4WTmbVh4rBg1r0N6WC/azoZ6FvYUnyiIb+XVF7QPXwHkg+4ayMAWj6yIscPmcozi8Z4fA2Qo7EV47/11GShQwGyblwAR7jX2Ow93dDSNFZufh5doM7xvG5cyGMyHZhqHZJBTS2cly5oSf3q9YcGa24Trz736fPnvyTX8gHC/Pc96O8yS0KTIHc6vminQQryLyXp1x2J/cre99dk92IkYeyCvgfbJw3Xsll/7sbz6q92968weKGijgjDDE8XzACXhmDAXDH+kT4eyQz6gx3awrQRuCBSgjDHh+ct6zoT2f3n/jn+ueNSVHAlX45tgkH3vPu9LWLVvTxRddki7YvVt7BeMd7nkw+Ws3rJejjWJHBnH95RAUR8pQXBjZ3BtjCMWPw+HveE8wr/xdzxz1W8g0giPeCzyLKA1nZmT48OL7yC3ki9PqGsv0tK7F39g7DoyoCRzwk7qMW8co49lYfyKj1DjIEZuaLDK0fA4lu+eSPem+Bx9IA+FYttzyFxozOg3YAY4DwRmdVWRIdVXBnldg/onyJtiuOuQoEhVmbhg7zEycAaAkwMgKuB6sTWooSI+XOUGFaPakjExk0S0PkQmiNA2mPAf/FOgRpGMuzc9AaZ5r3lwnx+faO7tTTV19mp2C+KS3mHc7+wooQipCs+3oQK3II1ZkZfTuocYlMiyqkyjVVlpeqSldid2NcbBGnGPrKc+X4UXsD+6P/u9obRPBimFGZCBkyFTnbBP7lT1ABh9GJjlEoUuU3ZzLzDjsTQw+no89wN7ks9grXA/DnHnhPUO0+SyF0vMYtuE46zMLC2lgMKhAjx2TXcMeZC0oNpaO7uyU7IGrX7jz/n7tUQx51fOMZRYoApFkBthXyEqeW1CZqqpMfNHfn2slgsaY8REMpC6U7x09clTnEifMHYzJOrDW2EYwB3EmkRMEC4A48Qz8nfOg6PfwsM646VtZG877yDCR7hHdewvZwhUdaX6eRrn1+h56IeuB2A9yNmmuu6CO0xiuZ3pPpeHhwXTk2LG0YmVnuvSyy1N392p1of7Wrf+hjB3Pu3btOsl5yTZg32QxKytSXS3NPucV+MNRsAxBf7nuCpYidBeZFO9zBymcbXCAnLXhb86+5WBTDlD4Pe9RMhGppjYdPHw4/egnP07Xd75f13/70XdrTdSQb2Iy0Z+rcjEpM0AdD3W0zHtvb0+68JKL09RMJmLAKXBxP8FVzgF73+xZalr4xBOpe3W35AVNRHEUcAoYM3uYdWZtcLDZV+qLNjsn3WGSHlAnzA3LcbznlM4ospT7YDPynK5TEhQ/ZBpzwOfs0DO2tWtWSweTcVGQlsxp1ENrLSZGRxfp0vmzCqvLytcGOg9ThjdZOZsVBAUGwwceJptt5/YtinawERG6DzzwYBoZHdPGBl5x3u4LdKBwVpgUBDspIDY4h/5Xfvm/qOMf9xRE6ORJKQA+y4FUx9VwHAznccaE75BGhmVFUJbgXjerkOBNUdB5FvtFFAVzkB19ZYFWrVmThgZyoxEEETg5FhQBgsA3vpnDzybhwK5etSoN9OdnwZNjgTdu2qS0HBEUFB5GhLGFqtsI5wZlsX/fPglJog18xhhIsMvMKRFNvEvGydzzUj+IKPQCZ8i8swnIfIjqNZo8MV7uVY5o2bHgOrwvitUomCsi/S7mI9oVETIr+bIDIYMxDqg3oBVd2DA6SMXrHJ0vzU+93IGw0ey0vq7hhoeupRDjU3Z+nOpnrVBwykZQaDk7my5bcfXSGPiXES3ZdileI+EdBMGN3t/5ta8UELpfeVOGRtzQc/b3fp7fLvvy/yzw3DJMYP+KSKvXgrUpQ5qu/Nq/5bMYWZ5ibmNNxFIyO5OZdWBaiWgkAhc2HpyKXD+Qoki5sTAQEaxQu8GYBjOHaInHKLLOjSnLRnk5OqpIb6w5n0HY8R3OCeeX/WZcMu/zQlhxZq0geI/nWtXVlc/NdHYiUDBKqUbNhPejlYLHYQeHrIMYXGJf+Kcio2kxHfitV/7Mpdn3u6/UmF7+z1/QZx54x9ukzDDI4OdGgfJCtskojrP52bs+p/dxJD78jrekGz/3Kf3+4SD+elfU8f/Nn322gHI5Rcy4UEjIB0PvpuYyltosVJkpJbPJ8J6L8xgrsgHDTNSQos+dSH/6wxvzeL6dH9WOjZ2Iz33kQ6lz5Sr13mGuud7BAweVuQT339iaAycoOMEjAy7qzKSpALkvcgXl77OaMckVCviw9uZA53Ou3QCXy2dsoPNv9ggKj3uiHKkVsFwiGOKMls5FRFXtRBh+y2eohSATiyHO/DB+9JQhbBiGjI3P+T30HPuTxlE/uuee1Pfa1z1pj9Tf/GnNsWkRBemALriUNZWh1tSUtm/ekuaj75BgIkCEJ6f0PKyRuqHPzWt/k5nQ+Qn8NnuXNYQvXroqYFrl+gjeM8TU50GyDp0EJKuyIk2Mj2qPMqd2+GSsrupOre0rZeT7zPAdotGcHXpczGqsS3AmyZjI5imSq/4BC4J5lA34IhuqItvM8OgMpo0YOxP8zr5yjZSdCK5BZJemWMwPzqBpbmXMeNxxvhkDDiHwI64tVjZ6TAQDD3vAcEmMOqLzxqDbwcKwZ59iSAFBbu9oz1T0XDPosqmFFBwv6D5plAt0jnNMMSz7gcg60fZHHntMcv3A/v26LiyTwPPYhzDyeF6opeS5RTbR3KzPklGoSdmhsmPO+cIBAhYN/A37hn1te4nruDiW7uuGULFfeVaa0lGzw3wyTp4Tw5E9hG2CDMAuwUkeGBhK/X2DafXqNenSPRfLoKR+lowszGMEaLUfogEhzgNdqMfGJ1LvmX710aquWkydq3KBc0trm3oWjU/Qz4MM6knpF84s4+7uWiU6ZChcVSPEvq+rThWVGZ7uzIJgVI00663RGWLfUONnvcAedzaTvWWdVIbZFvs97A/LM1+Dz0LVMTQ2nqjhENlPBGq5P4EG5C3nj8zDiaPH0qH9B+To0CuM5zlv13mqKWRPYqhTUyVIO0QZtTViOTJEjYwAkCn2+LrITAvyumaNnMmijiIYwmDEko5Qx/Asori3GhJH/QKoGeoh2L/oC+xC9jm6nPsa7pVRB+OFA8H7yG7mrrmpMXWt6iwQJegow9mVqZ6bnl4k/efIrie2HGUUprRUVF1W3D7sdjA4ABQRkeJzeq2+riq9+EUvLDyuI0eOpu99/3Yt7K//5m+k+TlgRjBxVMuTJ0V48NAhHQy8rKdcfoWiBCg0iujYcAjUctTSxUyOSBr7yWeIIgJHcGRP/NnOOETDMkOZZBTEpuLQioObNvNxiI3bZgwIEjYHggmnhrGjiIh+sdnY8AiDpvp6NZ5jQVCAMu7hxgezF82QUMAIB4QW/5bhDS3a6KicCFJczBcHn4JyohB8jnEh9Bgza8CGY2xsEKdKD0ItV7AtTMhwJtrJ9bg+45SRHZF7GaTBpmTvvFwE7TS6Mws2GBQZFpVoFngWLooKBjSqMHJdfOfC6ogcWVvb6C+axhn+tIxFjM/7ms6OFDSxwR5CxFgZnmDscHGQx/QkBwI+/XPZlkBU1i/ZEzf/KP/7V0smxrqcGNLrF3EkqH1gb3M4Dc0pcLjs46AevucVGWxPhsK9POwEl501pXGrcwfSyYlcuIiAaG/vKFgr8j7KsB/OoZuK8Vki7RlvnDu+o2xQfqyPcMeTkzIAuSbfN5RQqdRwPEnzoqhQfAhCFxkSRCDi7oI2FJtqgdav1+d4sU8ZA3AmC3lThfI7e5d7eh84o1ZEWmaBYmYDSHMR2Q+e7dArX/Mk47D8xoO//auar1/7Uu6W/dh179ZPukETUcpKqj5VV1ZmAb2qU9hR1uvCCy9IkxNAdirSTZ/LZjtOxLs+kNIfD/xhhpdt3KifnEHWh/mBGIH+OkSxoLpmTcenMwMeY/FzIit4dtaEs86aIIOYZ5SEnQlgBB+5/xP6np2ID7z5D4RdfvstmVPsc+95l5i7nvmMZ+q5MO4f2/tYuujCC4X5n5ydzmQUUSDLWAwd4ycZURfEO8LpPaQaodFRBTeIwPF8rAXvmX2J74jSOn46Oo3C43NEF6FA5XyjHFVjRZQ+Co31U0X0rTnlHiQRBDNwFEfpFFybYatEnZW1bm9XQyj43plDIHPIbhseKNALL7gwffcHt6ep//7k/iAr/+5vFfjixb7i2sw5Y+bfXJNI5VVPvTJNjIxKf7LP7TCYNt3QPGQkrDzoC86Vzxf7YmZ2Whk1dLRkQXTvNqxA8ixkHeMx0YSiqkojzIvjn5cpHO2wG4PtjCSd7VkH1qahqUUwsnEolOfoE0PP2qgtouFUZCWcDRZsMnSIs4T8jWsud+7L2XLminuWHQ3PKUYq+RAyEawRbG0O/PE8jKeuvi4XVQeTGPPBGjgryv7B4PI1mUPur2eMDub85D/PvQOl7Bv1k6K+cnxM9J7KOqGfq3Pd1w/vvitnpKqrpL+BWfE+aAww/+D8gb1xBnifgB9yjv4NJ45l6lnuC1MblM3UgWD7iM0IIoY1qwV/5vn4nX22e9cuZQrlZDU06IwomEln5sjwMT88K4XIyqhAKRxNDtlvPKNoeRdyh2XRvAfc1HU5c/OL6eFH9qZNmzYL30/39RUdbepiTGCJfSybSH1AUqquq0tn+gZIc6cnnjgs2d3SXC+a++qaOjkXC4sVqa6BgCowzRzgdJfsmqrKNA8EcA40SaVYxerra1JdfWYQcq8sDHicCIqmmQ/GIJrZihzA8n8wSOEcGW5su9Y2A3PKMzsIpT3l2kv1C1uQ/MWGUpapqVFzqqL4CHSQeUBOP/TAg2ngTJ/WRo5cU1PaunWLMmQ9vaclw3HOgJiJubS6Og0ODUrHcc3vfPe7gsyhF5BDqhsbHNBnQQNkhqyU6aDrcyaIHhGdKztTb0+PgvIEitHRfh3Yf0CIF+6FTEMG48x4PnKgaVKOprO02JPIBxFArF6d1qzuzoxcBNuj9op/I4fZa7lPhLCPUay07KeUVqQv7MGXF4CDz0D8HgPhwODh45x0da1Kx44cSq97/e9lD2gYtoTRdPp0jyrdOczn7Tw/bdiwMTW1tKoIDe/p5KmTuRhvYVFQJg4P97fywchyFIP3OSQ+NDaueU8pYZpuzWR2GRta5Yi1uzgrVRxFX0XBXhgeRIZQABKO4EQX5iVQmHBepKBgasBYB4/JnHF/fZ6mWWByA7/OTzMWcR8cCYQtz8jCME4XdrNxgVExpzhobB48WQpiEDJEC6i4Z8HZHGR2rOD5OweindRo9Gsw7SrjcnGb+dfLKfIyZWh+5qXiOJ63gIPkU1cYjE9yIkpUr4ZHacLO4UQUsJxwLFwoWDCSlFg/Qntno8o43XA0ljsRIpKIVKVwnlE4bEdpT/tVKb09jt3fFOcvOxLHCUWU3gsn4vM/OrsjsUsz15VaFt/ws1oWly63/J9AlFRPgtHmqGOpoLLI2jjjAibYEIdw4M6ieUW4V6RMbTmd8eMoLeCENALC+MvXzEVyFCIbNiRYSG2N9jPF6U5xI8hdX4IBwD43HaKNg1x3kTtDA9tAyLNn+TsGN3vTOH6MUM4gggwZwfgwZNm7MBmRDaGIjmuiCDknhjZyPZ99G3SFUxnnVU5kGD/MBc9FVPH4fyuT9D55UWo/dpOMac47a8IzIjzVNXdsTE5YW2uLHAkK/0i940QQoUPw9vScTpOT0+nQQaJ+7en6uo/oJq8/8qqCmYM5Zb6JDDEHl11+uRiZjh47lh7ft08ysP3mz+p7B179KkW/cRpQBnyefztKxXy6fwQKhnkgW7Ju/Wo5NFUfzLCm8Xe+Vcr3DR/+uH7/hz95n+oi6mvr0w/vvFPPijHz1CufKpjGHXf9UM6EONfr6oputo5qKdsUhA7OCJueUvUBcd5YN/5jzQSva2/X2vHsZl7iOoancX2+D9SCYk9BPoOFyQ4E4xeXeXTQFtVrwFmk9BYXUj2Nl4aykmTvMl6gamR2gZMqmlaZDSFe3MeQgwcefjhVvidD3Mqvio9/VFSOrAdjJlPO3rVBzPcJ6MCsB6YfsHg26jP1sh1iR6EVpAoHW+Wr3wAAIABJREFUl/sogFVbG2xcuYjVgRVFVtXTJfcz4ns+a0V/I2fe0qLITYAl2nBGhzAHnE32H78bWugsEHNCA9jaehh5Mh107nxN/QbNPXN/FXQigT4yHbm+MdO+Wmdkq2KpPwv60dkI7kXGg3l3cE6OlvTJvIxsjGc34WPt7XiWs6DYGRiLzmIKMz41lbObU9PC9zOfiiyHXOKnA4N2mnxtRlwEHehnIyeV2rppBQ6Bx/Jcyt4vzMsZJZpOPyagOTwPVKugJAjW1NbVa5+wXj6jmzZslCwjO0HhrJrednYWjjDnj/NBwKW351S65pnXyEDkmRRs6e5WUbT2DFnVhUUZ9DxXbjKY4XtqWBt0wCY7cfBVWSNR1c6k2egDJCKX6WkZhzwfmYiFRKZrSgQxa1Z3pVX0HZieSvNzszIyOVfMHQQ507NzqQc2o9Hx9MO77k6TE2PpZS99keTi6NhEOgrRTGNzWrN2PT18U/8AUMdhBVWBMgEXrVxcSLXVuVCaGozZORjEKiXbuBeyBUakFR0rC7kjXR5OhIPc6o7NHgUOGLagn5nP2FlwrY3X3OuvwOzCYhqfmk4Dg0OqbZDNNzwkewp5yHeZXxg8qWdbnJtXsznOBTCndesyI+Lw8JCMe6BuwNw4X4JRwZ5GoJsGcvsf1/UZG7axyEGwXTkLOBEEpJuaxEJFoM32rwLOqSITbIyMyPbGTpaepJhqYVE2JkEqnC+Tc/Cc3MsoANuDJungudgHK6FI7s9N6giC4+zy0zZVxfTExCIGizbismhwOStR9uCMKTPG3FF/dQEdGlIWggdBoPBghw/vT89+9rOKhkJ0xX3wwYd0GDhU27ftSFde+VQpMkclrUhciESBEoqaB5WAq8tNfCwUHMmwceP0FRMFzAD6QimekkFsY1MFjFFoqwY/0aHZMBlDt1ScO0kqLwt4xojDg0MBLziTz4ZFFcmRiDqF9pYWpZVNd8oYXOBHmlNGI43e8E7D8XCRHU7E5FhuNIJh5WidC2CIrLGZM/RkUZuMTcHvZgCYBupVXS14grtzm6aVdS/YqkoN25wJsUGmSFK0vS/S1FF38LOcCDtq5UyEo2Rlh6WIonn/uYCwqGnIkJey46EDUHYerOFLtRBL0bnFolBeBWSBxZVGrKhIV36kRPGIE+Hei88omQ0lR+Lz4RzYR8hx8KXXdeFIfL3kRNz/JDPk3G+oWNpUtYaMlebBBoSzPBYENjqcYeN9d6xmL3Jmh4dyT4gMhyPymyNpmRIuc9iTHlZn+RCyGMhEGDHkLXBwZstOhB16FbUuLEhYum6Bfz/j6qdrj5cL4/gczi/7l32K88se5zwTMeHfyBcoErn+kcOH9JP9bSyno6d8xzJJhlqpPgdFQurdf2cfgw+FsnHgzZn+9FyvLf/097r/fffdJ6HNi2vDVIVRBbsIClTEBvDUV1elA48/npoa6lIXcJ75uXTkCMwtk6mre1363vdul/K78KKLFARg/mBnQ+5wH7qVMn9kGdmTKEzOKGd5AdakmzO1bPMnP1FALUwqwXXNpmI5ITpFnr22Os3NTUsRkK1Y+clbUsPHbkqTb89sZNPveWd6znOeK+ztIw89ovsRQSdjQJaI7tMPPfKw6KiN1WYus8OZMeYYHsh5s7Twd/7GurC3+AxKD4XrTrs4CK7PMdMW68ZzcD2zTnEtsOQU1lpOs68dfUeeqGNwZaWUJpHgsmxh7wJnOt1zuoCaMjf7DxzQ91DavIgAYiwybv57+tVPTz+658cyjNK73qPPNN7yWfX+cdEn92ZOyJLnDZKzXXyfM8R4WluaU526+Wb9quhvZPVdE+DMOs/AXuAaXlPBcTDYZcNnk1zKO7IS0iMlh6JgGjSdJb0TJsZllLP3GS9jQ9dwf2exua6Memo0ItujqDzFsvOLGd5ENldEK7M5MAEagCBDXX0aHR6UIWgjTY5EEZBMqbWtXQ4gTgTPy8uQLdbarDIY4Ny3Y8WKDO3pO5N6T5zU2XOW0bLOBeDsRUWiQy9b9zE3/Idzx3tl49m2gGWF/26ZYkfIa2aDiawsRje6BSgT/77tO99WYIG/AfNi7Owr+ocQqBkbHZfDz1yTMWBtKQpm/oFUYVfQsI6AwNVXPU174GBAl3FGB4czsxk0opddeqnOk5qIRfEu9g3nw7AWZWBCNxLAEZVwXuDC0SJDZ/iZ7CjR9y4GBC7DhnjmgaGRVFFTl4ZHxpQNbmtuSmtVULwge4z7CEbZ3i4WyNHxSTUXHB4bTz+5516RUGzasDbtufjiVFVTm071nElzC9DlD6fHDxxSJgJ9wpgbQUh0tKXOjvbU1tKUmhsbUn0dWQhg7lVaSwWttM75nDY1Nsmukb1XscQYyN4ypJYMkZm9yk6EZTprfi77Vk77/IJgV9RVAemkjxm2HgFb+pwJvkh3b4JSx44p2LF+7TqNkYzSlU+5Qqxb1MTyWRwK6nawQQhoQBuNDmC/sH+QLWQr0E/oTojReiEMmJlWrYXtP+poGR+wWmfNWAtkG3KeM6bMU31DOvT21nTt59sL+JVrVMsZF9uPtukdDOR3stkEQbBVnQHXfopGwKqJIFKzvCairFjLB8peHu85hc1gXKTKImMYoHzAm2J8TE2BV6tTsxAUKNzDt932bT2wlFFtfXra065O69at18RwLa5pjC3vMSGOMHjxeXCKnqFALUfWLSw9MebjLqLny3iszS6C1+VUqY1n7iVsJdS1k5PKpLBB3RyEVJXS7xjZFF8NDabjJ0+KnUP1FxUVqbOjI42PjmgjKxJHgV9/v4SeekQEBzz3dnTclfAIHtideHa88HJHQQ46mQgrY8bKNRkPkQ82Id+j5oVrc282gY09GaSkkYPNxDAkpckdGQusvTZXQGkc6S4yBSXHTPvDNRAhyAwbcibCAs57rIheRbMwv+99V+4eXs5WnFUT4S+VaGDdtE6h5HBM1G07cI3KNqkbY3O6Ys0zl7Y8cCZezyjx65cyDDgRG+Mj3ykflPh3mXV+NN77eZ0IPn7t7d+VAlbxUsx5FmhAEwL8GApBax7wsTLjlKJkRDHYu0Ah6FXQn6k5WX8iZNRE2GgjMp0NmEyDLOiP9nmz9jLnWHU6c3NFJJprIqw4Pxif5hbnTJtCDkdh6+Yt2pfGY9v4NAMERAkIZUWGe3vlbPBylBcDGHYzrp+ZpAY01qVo+1IthaO1hjIgzCuIdNJYTkxd04Ibyjl/z5+cY/XyW/UfuVH3A1bkwjcMVJyvpuYWGUMYmCi2DevXKdJz5w++L4di93k75UTMzkypW+rk9Hx6fP9B3R9jmgglELTHgxvcxdFEd1CI4GRVYL1ihQyvfYeeUAocp8UKjwCMaCMrKorOuopCBozQ0LOh4cFUU1OZ1q1fKwXcc7onNcJ489FP6zm7//IvUldXd9q3d1965JFH08te+lI5EHYOgDex74iIci/GwBo48m2GEWStC6XZP6wtxgH7DWcE+CV7BXmFw8H+4Ds2usUqEph9B4aURVbzqGH1+jB7HWuIgyVCjOpqyUXJ2aDLFrNenBecAyi5e8/0aswY/OyrBx96SNeGyEM4+YWlRmorbvm/U8f27enUr/xSqgFmW1Od+voHxO/POInmkS3CCNi5fYfmC8gAL2i5MVYHBwZl5LA3RgaJQCw5EY4gOhOgCF90irUTUa5dICKrZnUhT80caDnG8xc1UctkL2OiEJYoL/s4n+mWJWhENIv1eS9gCtFAdHZmLlXQfKwmZ0WYc8aIruN3/ddIJ/L5NEqTr3KzucgMN7e2CwsPpIpuwhC0WFdxP2f9DXli7VRM2tom3UZGBJz8IPupv1/3tKNjONJyZ8BGv3WcHSTvOfbYcoiVA4+2G5ylxThFjjDHYqqjvmN+ToYdY//+D25XxJvO2YLm1ObMLA7FPT+5N63pWq0zir3D3oH6k/O099G9khs4EtRHcp6Rfc97znN1FtD9BBVO9OTmcjjXGM3UQkD1SWdrnoOOxYxPRrQbgNKvINi+hKIIm4d54CX9AnV36H6xv9XmeVUDvyg2XqysSnMV1YrE09wNaPba7i66FKtehka6qq9sa0/jU1Opb2AwzS4spsPHjqWHH3lU+//i3een1d1dYpmbmVtM86kq3XnXj9Ptd9ypxofsS+AyK9vbleno7lyRWpsbU1M9jgJ7jB5BOVtGfQvPStaF7BzzV1eb7Szyzcom4KBiUwURAXu1oAeOIBNr7cCSM9nWGX4/OxyLyqDgtJAN+OkDD6SjxykQXykHgMwUndOZAzIP7Kn6mtx4TvUvV16ZqhcrUiOd66MxL04CrHHM/fqNG3QNYEuM8VTP6Rzxb22Vjcgem5ieUsaUvYyzglxhH+GwcBY5Q0K9kKmvq9d973vhnel4CXv9mtsvkBPAi2dnbhx45z3VxQY6hfcd3ELe9fWf0foRgObFe6YFlq0AO1O5JuJcWpVJ9YHzILQRo829Il7BK41gNB8tGQmicU0tYA0r07XPe16mPauqFpyJ6/JZOspu27Y9d5cNVg8bKGwGvH02t8dhB0YbhcOqRidzUpIu/HSqkr+x6fLxWvYKAxmDwvj+swzoOGz8jeejgAkcIsIbhSYjhkYmVZkyECwkEbuH9z6qlu4cSlLeGDEoAow9G6464NFBFOUn7zCiKcb8IkQwmOpCUWJgoZCJJDltjlJmzrkG47Fw5LMIAtH5tbcX1f+q/QhKVynaKNy102C4kzMGmpeAhAmLG7+fFf2y4jDlaygyzXYU4RdwqhDG2kfmHI9Iu7HNXiVnjWRIL3vJWVnWrK4QjkH5aCeEKHHxtzDMnbrjEDLfl3WVCqvfsnSzh5dY+1JXvH2gNJZzORH8GUfi9nMdpp/jved+/zvZCMLhCbhCwYYVTlJ5/rRmJXYxM5D5fJKGVcHsxJQUU4YsQJmYizX5HL9baBpawJ5fsaJDOFDgEHKk43wj6Hgpsh+d7J0WZs9h9PI7tHjQxDlbiZJ0IZkhCVwHwUhhGf9hZDIuxsrPjo72dOhQ7hhsGKAxnQg0M3RY+SsNHbAI9sgi8IOF+XTwtW9I3Z/+eM5EvOvJEBXoUJ2EGvvIDTLiaRiJcH7H9R/U897wvvenrq7VYpRzNlTnb+WKdNedd4h3f9f5O1N1ZUorgRh2rU7jk7PpTP+AnAYMAIqmeQkCVlcnmcEaYFxgNOFUkWVwQGDfE4cLWkfmg7PtHgvsX8+/ZF1A23hfkI1qZNIJRUVRTIpU9fSmqspq4WlZq61btylLdfLEyfSSF71YBj8vsskYO8gRN+lyx3OfLRQWytewNlMuMj7Wj88ROMJpYNwYvMgwPmejFrnlZkem8WVvuJGe5BV9IoKCW/1qIgDAnmRsvBwkMTyXfQD9Nj2Ijh47WhQWcl2azC28Lzf3qP/YR1U8i2OIMTXyRy45T6nyox+W/oECmfliXOxhIst9vZlZT85Tc4sKQdkTPj9E8XEmCQjhhJcjf5I/0VnW0X+ehXlkztgb6BRkALoDWKGVvmC5IeOklx18MbtdRKId8COAB5yCezrD6OJ4BwYMnWLP8Qyux4I1CogGThx7T4Y0wYn5HFhjv81DcwmzYu+pPC7XH4lKt0ZON05f/5neJRKN0L18VtCZIL5YDmHl/FJUD+VwW8eKNDY6kvtFBUU5cy/GnmgoxnqelZWAPQ1IZYqaqMjQ8DmjHuxwSKZGLSBrJSdiZlZwKliicAocLCQjSYafbMQ3b/2WzvDqdWsVUYb6l+dZ0bkyHTtyTE4EcBecBRxO9jPzRvbvi1/4gs47xdYY+6zR7l27FUxgnZGFFQ3VOkv0FTl96rSeF2eVa8L25eaEQJoUpa/OTF6sF58Vw1ZkGszUq+fXWi3kOk4i/HUZsulO3/oMDRKbWtKDjzySfnrvvamDPV5dlc70nE7byVju2ZP1SX19mpmfTydOnU4DwyPpzrvvVkfqyy+9NH3lnbnf0Ye/O5nqGptTU2tHuqxm81J9obP8QIdTSq/53NvSqhUdae0aIFswNIEmyfYTjoM6a+MQVyQRETTozNEUcVF2IA67UB8NjaJ2np6bk4FuOFvZWXCAuozCUcYtbFua583O5P4XgyPDaoB8/NRJ2URVtTUqmr7u9lwrx+utF75Tcw+ZCLCfndu2pcWpmbQqArgidamqUr8JxgTbJ/uTfg6szcOPPiK5RwaeM2a4IQxeyFRnXNGhZEV9pglGc072/VrQAsZ4cCTe9ug1CgKopqpEKsNHsGVFVBABAnSsYUxcG/tz7boM0c1ZiQHJG6B1ao9A41qcCEfd7aV6QorfiVYTiQ7hZeHE55xK8cQ7ukiRH07EgUMHUiXcVxWLwvVloUvRaJ08GqjIcCIwaLq7upUKUqFvRGI5rCrOio63huxImEVhcZFqjIIXHt6ChDFCocfW03OWcfUhyLi2hRefN5SHfzuSYd5kvH6iBgg3M0aIPWZuVpuAFu77Dx1Mp8/0CvrAq6W+IRe4uQg4xiCcdRRBCb+LMVdXJ0OCxUEwIXzpfkjUi7nFA+UwuCMvz8q6GN6EU4HwM+8wQuuJI0cyy0pEl5wWRkHhQHlcEqBR0F1eY4/N8B/vlyJyVKLUKzsZnr8iE7GsmN2wqAIjbHx+CVZn1ijvSX+n/POs+oxYM2chmFMOgI1wZyQUzSQFjWINoeF6jov/7Kn5ds0pPfxPhXwonAjKm9yx+Behcl264rn/9ezv/EehVF3sVoZuLWVYcooaoeU19Np6jXhuBB0KZXRkTEZcnhO6P2dHOEcUayOzuMRkZSeiraO9cCLYaxiD7C+feRtNThUj4DBE2aPf/va3UzuMHFEsCjUh0TUboYybfYThgqK00WqIFMYnBt4B8KLDw9rrvIxfZv0cMChDEZwlPfSqs4unOz58kwyBsfe9PwFCOXbT9bp/0/uv13XtRCx+5hM6L//Xj6NrddBxffbDH09r19NVtCM3MwtSBQy9E0ePpGNHD6eVHW10ZkxrurtEabh1x+7Uc6ZPlNVEsHAkRO28dauK8JCT3AvnAtkHeQRGNf+RCUik+VesEK0jRhNGs504ZCjzUsZ4OzvkTNLw6GCanM7wB+QNGGQCOVY8V131NNWpDQ0MpZ07dmQWrMmpdPddd2kNkUfIH9bCmRBjehkXcswQStd0ua8FcgmZxf6jFobPURvD9xgn1+PFnjL8wDU27jtEAzyiboarsOcL1rKKChUVsoZkcrifrhmsQWSdyEQcPnJY8FlDiebDgeDeOBEbNm7Q99VQ9N3vTVX19an/scfS4oduUuDr8cf3ZzgulLonTsqRIBqMccnzYeA5UyHIbTDsYdTwXK6JcIYEJh+MB7M5yRgvdZtV1+0m6hGqFPHFieDFtUUUUuoay3oVTgWRZYJRMqIyyx9BFO2XYL1Cp7C3ChhVVVVBj2tdWmSLIUsYHZeMUe1j1BUQ3XX2glqAjlWw/uWzCfRYr0ATEDUGqw0cxvrUzgy/s2csO9DvrhfRtSoz5j/j0xdSZ1dmrjh1/FguEg6oMs9Z1DSE/tB+qq5Ki8j3cCI8ZkebFagqNdtzxsIyDeB+5Xw2zjnvLh5Ht89g5M3OiMr0S1/+19TS1pq6Vq9WfQGQl9b2ttTW0pYGevrS5Ni41gImMoKAwCDZP8Al16xek+6/7z6tCfPMXuAz3au6spPWUKX+WpxNCGL4HoXmx44eVZaX+VUzXYqs6+o1J9Lj4ViVi6hlLAO5Dlgddg/wGs5nfWPOMLJXgKqx1kMEWBub02P796dvfv3raaivL41DcjE9nV76ohel5z33OTmbPT6RxiYn9blTvWfS59/23JCnS8yL995zxZLCI9tvkhIr09z3MKVMvpde8523pO6uTtlZOFXAeexQk1ljDNSa4kRQj1bFc8HCReahuirR5FRBZqBsYXvImQoackMLDcMsa+OyE1FdSd3WqCBrw2OjqafvTBojk7C4oCz92765FHR49YbXy3lAZlBcvaq9PR3ddyB1tLSmtevWKiChAMRAv8YkqmSCP3W55wdF+j2RjUfvCqa6sJgokObMcFbIvuBcMn7XziLbcUKRff+254vpp2mPHufmw0/Jdq/rTEtMmKw1+sv1bJxBfvcZwZnBXsCJIFCuJpZiwaqXHuNeZMwrZiYnF8ViEYfJjsNZDkUI7XM5EUy2lTj/ZhD8h1JAAcKlfPTYE4qI0aBn546dUlDgsYEv4GwAsOzr60/n7TxP+GkMXpSEBFYwQnAPNjcPqhoAPKdwbHzwuT8etfjeAyfN5MlrqspMS2LpcaQ6hA2T4qivUjlRo2DWCbx1Cde5+TQ+MpoZoiYy5SRKS+wIk1lIT8/NpsPHjqajJ47LseB7q1d2pr4zvVpIDAhepKqUgl+1SsLejgzKmfFiUGFoKDJErcnwcIFTZCFtTLEBdN1QnjgRjN+dOVHYULzi4CBYBNeKuouiOLGUJnda3PhJrm2IhH+WN2RhrBuvW8pUeP6k/N3BmoxVgHzLToRgRsFtXhj8Trsu4x7XoXD9hguMS4XGNlBdYElBmCNkvqcdKPH/k153fwPRpS2mPZ9+WiFTcCQu/OuUJktMj/+nTsQv3/eTgsnqixdfWpZf+vc1t32rYDop4GHhBJeZWLxfyw6eKXW5jopFg46xT5R7/VK2K1asTK2tbQVemIgLewwMP3OFccO1W1tbpFyI7tgJFX94wE+cdrdDSSQZY5cItXj4771XypD9iVzAwcDosuPA2VVn+8A17927V99DWLJXgf/QMZbiUAxQ5Arn24qAvV4WfJZbNkSeePXvPmlu3YDNmaX9739vmr/+pnTdJfmjN0Qwp+6GDwiCcf3QJ1PantKfnHmbaiE6Vq5SdBUoJXPy4IMPCMbU2tSYDj9xML32Y7lp4G0fe3WqBYoxvZCueOpVEsD3/OQnMhYYJ9F4mJiAxqh5JJSNwYNOEAF4A1jpumB0Y44w/JSy95kNwgAMZBVht7dLwRhOND4xljZv25ROnjwhPDZ/EzNXdW2OlO3cmdatXS+YE44l9R9m7GGsBHbYWzgArK2NT8bO87CXWGtejrTbMOY6ZhRxrRafYU3d7RW57hoI5ChGPOuMk+GiY5QmUA0ZxKVMC/uUva6OxWG4lwv+mEOycDgRNHtCJrJvkUfT71qKHjZ+4uNpZedKsaCY2afpi19K+7/2tdRw86fEPnXw4CGNmYw2kWMcsAsvuEC6DHlNxJ49R2CLCCEvnmHVqty/iEyEDNYIIEEVKmw9mYRQ7DZqkG0wDplJB2IOkwNk2tbZom6vrJPLsptnNJwDUgTknvZW6NHM5DMpGcQ8sf/UDIuC68iQKNNQVS3ue9d/8HfGSU2EM4mC44IUoH/CXCZvEAVkwJn4MLLYNYzl/VvW3YVTEo1VmUOMaH+PrEZndz61J48eVXAQKIvhywqGgAjwGB2sa6wnxVDA5/x3C4ZyHQfvOYCmn1DbTudsBI6I9BRFyAu5JoI6AJoS3nrbfwjGDPxk247tykgcP3kiVVdWp+c8/RplqpBtOJtkJKCcxxnAmWC+kWtkENh/QECRf+hu5v3fvvNN2Q1XPuUpaf/j+xV9p3iXOaYORw5OyYngd5NZeN0caTe7Fk6QUAvQsU6M6xxjyOLYMgb2HlDKcTKdqTKd6u1NX//KV9IgkGqa9HV0pGdf84y0prtbMvBMf7/qIe65//50oqcnfeem30gPfDkbsqnkO6TTKaULY+btNPCejKL4GU7EJZ96bqqnOWddnQxy9ifyaXX3KnXPBlrV0tSYJsfHVHNQS/PBhXntQeD5yvjQiK6uXmtkAiDWVY59ZKMMn+d372mfReqBkJUE4HAacZ77hgblRMBVxj547PF9kjPIIUPtBL1aTKmuojJdet7uNE5h9uioWNag2SdYjJPZ2bUqDQwNae4hzyETwRqojowmb13daW5qWhkxdCdnmEwMjeb4txExZm7D0HvL9vsKnffpA5cJjmnniT8YTmmYvm1Iya+gYWZvqNmcaN0Z95L8dbDZAUuxM5llwZNY/mnlUL4BF/FB5GYyuomGQvVFqnN2Njc8OnYs9fefST/60Q/T+eefl57xzGcq5Xv48BFhi4nAwb3bUN8oOrDLL7s8veIVr0iVQIcmJrQgNpYRUqQw2eDymkmBBrsASof3WDj+7W62mrhwcig8MrOHIxvGmDN+cfJH7YOEb2QGcto2C86qCqJCMyr0A6LB5KNMUX6ugZhdWEiP7X88HYBNhmKUxgalg43Xc+TDkQ4UAsVTGQoC7KlRG8hNnVBcE6Mjij4q1TgxoblHQbl4EudM7DszM4KHYaRRsC6oTkurCr2M/WXMdsh4JqU84Spfxsrlw+SMjpkdCsagoFcsDPZS0Z+Er501skjLoDaFExDOhLH/bphUVrZhnRSHonAe4h5nXSs+5TEtrW9NVtYRpeNjzA37xAWaLhIyrExOxK8tE270M3jdUrQ69678xV6/8ciDhTP1+V2WqkvXUjYisnGK3pXYW8pRfB3ocHyWz42iKQuZhYSIHAV+kBq403mmVYaOt0Z76dSp0wXbmOEw7O2W1hYJP/YiewUDhP+s3Dkrdt65NsqPeSRIcPiJw9rT0B2yx02liNGHgenoMkYqsgQqY5StC0vplInQRTE4MuLicTsTwoOWgiA+W3JKp6fTid9/41mLVHRxzk3m0w2xkGUn4rrnpXRD9FW4LveHS39Z9/G0es26VFVdm4ZHaGw1lSqBOSwuqKnQ5o0b0t5HHkqv+vN/TZ9+3dXp6X+dI7MH379VECiCDhiyMmJnZpSFXbWqS0Y4dRJEtzEeMTpZS9g+MFjve+QRvafutHNzyuSw7vzOfDr6byMeZ5D5Rels274tfeObX0+VVZkJZ9f556ft23eIbhLc/kUXXqQMA/sChjwK9ZAJzN33v/99RQCh+cQ4RomTVsfJY6w8B8anmYzs5LAePCvrwBlDdnEPw84wnPgyW0+6AAAgAElEQVS7FbUw/cGuhD5AhjEnyDvXnjEGBVsIHtEDgeLcyFCz9m6yxHc4N4wf42xoZDhNATm5MrKL5ziuG/7xH/QuehDnizW6emQ0/fBDH0qdf/1XhZ7hHnLaZdjUy5iTAVuRO0EzPsmjhdz/gbHzfnVNJr0oQyYElwnYnWBCYbwKchEGnhyBgLk6cl++hiGZfJczYR3obIuCRIJFzsjYhoFKmQzRxOYoJP/m8+vXr5NTyesszHNtnZ4H8V42RIDu2g5QdkoPkGlf/az+PAl56wP2CPd1RsKZKOnXqO1yMJJrYQSylvzsXrdOLEQ0bx0byX1QWAvqBOwIiEghoNV6dmCNVdBcZzKUcgbEW8Hj9U87NowN52GGRpxBge3CajkQMEBFQT4G4eMH9qdvfutb6epnPD2tWbtW/a6ADl5+8Z50we4L5CADy2OdGCN6mloa9snQwKB0vqBJESRwT5Xv3HW75oZGsWQigNWxIIyJ58ZeUbE7tg5sPMFuhTPhmhHvr4rK3FSN9SKD5Loizon6qVdUqIAYZ5Ume3VNTelYb6/gTHd8//vp8ksuSc+46qnqwL5uDQGGlDP6QM5b29Nj+w+m4Ynx9M7fel7q/3Lu0HyWE8HvTk6EsyAGRF52Jvz3HJtIKS6Tolbxhe/57bR18ybJW4q8Kb5uqOVM1qZKzhV7em5WdXAKwFVVp8bmnHXPe2ZpL7BHHJDh+QsERkVuOqg5TfncKAO6uCCZAnSrsrZGhc/YVkeOHVX2icynqP+j58bGNevSuhWdaXxwWOfq/F27CjppupxTV8E8k7363ve+p7lHh3K+cDY3rFuvjtV0vSdAZIeZwBNniftkVqqlsetchoNkFA/2rWUHz6LvBU0rn7fs5qfPrQhMZmfS6TM9gl9xb/QQfSx0JmtqMtwOOBPpPjBmbFSnLDHsZEgCQxDXeq7Ct8ByxsHYSdKv6n0QmEMUWU9PryJAP777TuGar7zqqWL+GBwYSsPDI6KxogCbRkcosR07dorikAJGjGvuocmBWYbiuuBydj2AawAYW9mwUiQk0nIZ2pThD0UxSZnLGrrVoDPTw5muNFJF1TW53wGGMJAohJiwaERrpnIkqX1Fh5QbnNB4qggYcLhkJxA6bnbF/Ip2LJrf4OGRWr7yiqekhsCcqYp/ZlaQKSJIGGu1YDEjUsvz8G/jylHotLcnoohwIorB/KC0+Z2CQNJ5GA3GDmN0qLERvMKtrcWGKMNBCqNMDC85Aqj5C0o5RXrLjdCCdtA8/NonZB9C0BtyVER5Sk4G7y0vdrYCcMMtC/zi++XCb+NczRYV9RYuAvS6SpBGBEL7Y3w8C0BYiaJ3yBUbgpLpnpK1gY0TBBezv730PrZnJO7T8qqNp37jq+lHL3l56SJP/uevPXi/xvMvF1xc/PHaH3xPe0vC3dCyqEkqF5WXi+HLBZdnZWgypUs4mDRZytzoLS2tuZulcL9zEq5kIMbGxtPI8GiG96gb6XQ6fuKYouV2NsWQU1tb8EqzThhKpmh13wJTuHKfTRs3FEaOFbydB343PpvPImjvuusupfnZ58iL3RdckM70ZjifiBgCd874+b6NpbJC4HOs7Sydlv/4HZrf62xHOo30R3nacSKuq0rpsYw4TOc/L94vORFvP/66tH37znTRRXvSwkKFKAxJcZ84eSqzaCzOp6amxnTi+NE0NjaS2tta0rP+KsvLu9NV+rn5z0dEocu4ce4ZI9kG8AXMMR1bCXTs2r1LCgOHivP+4KN7dU4508w12QDOPWuCAY9BT9AG5cMzuxZBfXZmZ9Op06fSpZdfpsg5BjufA+rwk5/8RP/evHmL7sO/eRYbUY/t3at94oJ2N6bEGCLjyfs8C2vEePke12F/8L2szJCZOVttp4C/8RJEJVLoOCg8F04Tf8fAsiOJA7Oyc1WaGBvLDEttbboPRle5lotnVyPCcCKIDAoOW1GRDhw6mAbf+IfnPI/tt/xFUPZmGAl7+KITJ+VEtHzm5jQ9MSk4Do4ehh1OLjLaNItA0gwpYv54LhwljEM6RlNPZGOdOWEfF+x8MO1MTWn+CEjZIXRthANpQICZQznGkbnwdTIcMTOwMZ921lkbjFKgNJUVOasP6wvO5/gkUdNqGTCNTQ2pkahuc7MKuCl8BiKjWo8W5iOzt3FtXkQ2eQ4XwJ8VuS8FGPmsaVBtqNmJ8DPwPvPkbKLtCX5n/PyOcadApYzvDKvie+Ojoyo0XZyfy0xPAd9xcbHGRcd6IBrULUYhf5FBCb3hzJnfz2ZAVA+UjPXCKXI96MK8HEHveYxH0BcU8QMH4ryiYxvrG0XlmrOA7YLV8QycG9ZTpBQNDeo6LMx5GGvIYO4Jwxr7TfJsdlZ7DYgfz5MhgbmvCN+TTKzOfbDKz6FnF+kJWfzcUXp2bl4UpjgTg0NAzRZFJCB7EJjm8eNyjCgoZsxbNm5IL3rBtWnTurVpLiheRVksB7w6VdY2pNeeP6j7HkjbU/9QWP85MbfkPPwfOhG7XvuCtPefbi2cixv/5pa0gqg+80svhfn51HP6lALRHe1tkstkCoE+kRnkJ7YVcoJ1yPKoIs2Lun9RP/md+QImVV2R+62I6U1ZwAXZeZnPCgj7aBpFd46NpicOHxHdP6xlonweHU2r2jqUKUK+Enhw52rWDFYriCPQewTJ2IPIIOQM/7FfWpqbMmQtiHCob7Az7Iy+BVuxt83OxTPW1OXAQUCBFegosbFhW/t8eh/xecZDlmp8ejJVVLNn5pRtYQ9Sr6UaRJwwnAhFYIJ2rSyMFAlQlBNvLUdvuQkGgBq3UYkOFIiqcyBIOBkBfULAg+nHcH3koQeES7/4kkvSrt27VQ/BIp3p75OiPH2qJ3V2rkrzi4vpxS9+cc40RHSGVTp6+HBR2MV9URQoJBUkR1Orcq2DDVwmQp2po8GmFE5wJlvA6XmCj9+NNIrFIrqjCv/qXJa9EKmgyak0OTGZxscmMqasuSk1NDYlPEsEFikuBAqCCzgJGDrSv7yIRCDwUCwyYsfG0mV7LhWkgY0K2wEFeyhUON4lVCYn5DTwvBgIKAEUDr+z0GCrjSs1TzwbkE2MkDt05Eg63dOr7yJctDEpuG5t1U8JquA7RghZuduYgN1Jf48C3rKBb8PWToc3qD1g5o97+nOG5mg6SwXZihzGRneGybAdwajKnna5A7ab4oVTUuZJN6SlwPdGHwXvUcMgxDQQTtKeNdng0+vaks2R62oTTkRNrjtNH9639PeyE3HFV7+sP9zz8l8uPnDxF//fjGfs6EjfeOqy7til2zz7u7cVRnERFXEDxKBU89wJ+xwNwJbD0JYgYzhOlYUAQllhwLq7p85uY5MiSgvzi4VThQOI0qJI8LygsGSNGJMNfxdhWfChDDEs2JsIGgxW7aFKoiQVhVPpPeG9wP5AkMpAmp/XPpVBSZ+EwUHdHygOxqMjl4rCRjRFsqKEpeZvJ0vZB/fw2F52Ij6UJ/3+N+Wfl+bs9pIjsS0WJaJk//21r0lr1qxNGzdtSbV1jam6CohcKmCHjL22rkYZienpyVTfQJHuUPqbsVxU85bPf1I/N94wkCoqqtLmLVs0j5lqFGrbhbR6Tebw3rx1i/D3sHgAnXz40ceKGi/LZ+bMGSWMemceHGXCAEHxY5Sj8J7+9KfLCOY95pC/E3BAhmDc8OI9skc2ivi7PysWjmBn4u84EYI8RGE+6y7Kxch0WnfwdwpA2Tf8GwXJOeDv7BdF7NrbdR9kF8Yzz+UAEYoKjDcv5tiBjtxNd0DXM5Wn68Ts0Kib99R0mpiZVlBn8q1PbhpXOnpn/fOq225L9+DIwkAzNSXaXmB6PCf3xRBAJmM0mtSCC9j45xmZjwwdIPCTs1KG5ziLxpzIQK6tLeSxnQWeF1sWfenMoJW8nQX0oKG7zuxYrrJO05PTyoTTERvZODVDNn9cwS0iihhYTc2NagZGd20iuGTbZTxFfwgYdDAsbVhbLilSGYYJz1Y2zsuZbCpjnVUVvTa2Q5kRMDKJlmdcS4GBiMhj2Hnfcz8xN7W0SOfiBM1MTilbL5kXGZNiPHTdxomF5jNYB73Q1ilFYXoEn5azOMoeCP2zXPd5rGJjCkYlZcXQJ1GbwJgJ4rEn2NsKDNbWKsOqBqhRzMrngLxwHeSAOrNznepafceIC77LmutMUTgMXC0gOnX1tTmbMDggO0mF50CVgn1nYTGpTgAWPpwz2OOeOHxYzd/4G4xzx4/DZtYn2Xbv/fcJIQHL0mV7Lkm7z9uR6muq0vwMzIaZqYpxzs5ThF1dOBEU9J4YWp+UPXDGwQXUhi0t/+m/2+n4GZmIIjPhDEVK6dXveXta192dNtM/Z+VKZapOnTghR2Lblk2CPeEk19YCra5W0Jb6EQc3yKKxz+ldAUUt/8bZgiCjKpHlyb1CVDs7DxRsQU6E6uLm5hSsVXVNBCxoYsm1scOectnlqfd0j+QYayMbrq9PthcZQhxhww/5HR3NflIdK8yaDdR05tqdcmDR59w6UX8v7XHZs7Pzqb4myw8jbficSQUYD6gV1xQVCJyAzhIQH54cS5OSGzkojuOELLDNJieimk0ZUeWyR8K/NUCcCARB0ZgqF3gpChneMnCjFN6So0T96oJ3Jj32yMMyIqg4RxCDxW5sapaXg9J65OFHxRBCgRLKjiiUhEVVldgI4F/fdf4uCWsKOTD+hO+PyTYeXIaEKehirHISavDUc2MVG4vG1ppXW5AaaiyCUtNCgMklHSwBmtdReEPSihPjk5oH6LoooByfmpQni8dKigvsJEVLwB6IiDGf4B5JM87xN2gmx8fT5o2bxMwC7pWmHseOHJXQgNFKHOzNTYpaqMsljfhOniwEEoIcAYXAcvSP94xp5zlo2Y6nzMZh42I0INDEDlOw82RFxhyVYSqKaoVhoL0QVKlPqlswQ0jp766DUFTEXbBLzE1yEgKXWe7fUC6KljNC9iAyUlJgcQ2/75+CLBGlC2NbAj96W7Bu5aJvQyLcxt6H+MI3lQCcFnIppRMlh2FdOBFc8/Pxfpmx6VyGCU3kmO/brslMFf+r1zNu/fdinvW56LZtxyxvwkxbKyciuKrLjtZSTQuc4fkarIMEVBPCNBdj56AADXNq1GzMGTz+htCAcm7needpXm0goZRszBgK56JY3UNKqqKIrlAPxBiE4SQLhiEZzckk+ILlgXPN+eY52Zek+o8cPaqxD4biNYTFzqoZzhjPo79ZShMtm2C7bc/NtnyBSSuciAhSj/xF/nNr2Ym4I6V3/vMb5HytWtWduldD8QncplnLgAwbH6dOaTr1D8J5Pp9Q5v39felDhz+d3rbitSr4wzBoUjNJUstJ/87OwErRIVInhlG8dv26tOfSS7W2QJoOPpENf86i59CN3xgr73FmMZ4xpFknjFxkx/333y/aaQo6kSE4EVwHWYKMQR6wzrzHGgIxdZAGiBnvudEnawJUjZ/IICsl1gI5iOHPWPg3n1EQA7rf7tVFQyOeg3mwI8E1+I6j6irai8aiTrkzhnIWnPESpGKvch3uRySv3GiPZ8CJpSsuWGZ0y8K7l+og/ndncMfLXpYGX/GKdOLYsdTU0JA62trkHBtKx/xxb0PHOAcy1mKNjL/Oih7dk+loed8F1Dw77zkSznPaWHYgC8IDDD6eT9CV+nr9ZI0Zi2U5c2G5Xc7Cg+kGCjE+Ni7IRG19rTIJBLco1m5ubkrNLU2KdiJ3oVAFlcD5rKsFxjaXajC2YBmMQI0dhOwgkeF0g7isIB18UuadwF1dre6n/h7UoGE7YASXgnoyfqK+x0Y81xdGG1rPCHJZ9uFI8EKWUWw90JPrjJR7Ffwq2tzRRBB9EE6EdEXI1KImL5wE7wnrNv+08+qmu7ITCKgGCxZ6DJknPVeC9fK+AmPT05mGmBozevBE3aBqzOLfyyG9droJuKxobVewkGspAwTaIQI6cl4weSG/WWB/5CyNu9eLjrirS/MhRreZWdX+YPz3DwzJUCZrglFMo7jxicl02zNyCnby3dOqhUKuPf/516Yrr7hMsKGKxbmkztJzOJGzkovDYxNpYGQ8vfKZmXmO1wlXTv//4UT4GlzYzoOdjNJ7v/+Bd6aLL7hAPSeQncfIoGxan7Zu2aQ6plwrUaWgrZxmUeBnan3mgm7a5NtwJlIFxemLqaZiDn4r5R1UkK6sXO4ZZCeCTA51umQgCSbf8cM7FQCDSKid+RkckvxAbj/80EO6Lx3qcSCQI5xjxgSrk18KeAualwOBRY8tPlAinzG6QoiZCJIb0jk3Q/O+nKGU2gsiC8sL9gX7SkgdnF7oc21DY8+nxcT/J6YnhaxB9kLUQq2E+ruAkFGzOSI9kQ5zyo6NaO+WCHllTbWcBBlqeM/wdBPFjGgU7c5JI9lwU/+E6ZnUP9CXHn9sr2xPorCZ+7wxd3Ksr9PhePihRyQomS2ExfNf8AKlb0iZHD18JO3ft0/YXYqL3G3YgkjGsKhWK5awsE7dhKGF90kqppxhkDII41TRlGDzULQ1DC53DeYQKdIOtjOamtC8DggI4yCFjTCjqJqfZCKeOHJYE40npwJxNamq0ibBuCYyRXSVHhfr1qwVVhlD6/Spk+nEseMZJtXeJuW7dUPuhmp+dhbPwhohTsRQzU+Cx5coHf/xLAgI8HtEGdgoGBoocStDR7KtBJ2JYP39HvujiIqHk8D988GryAI1GJps3Mm4CThT2dgvlEX0MZBnHw6fnTg7AlYm9o6dbbLg9bVsUEthO8IVBdxl1i0b2YzNWYrCQy8ptJ1vCHgR7BGB0zzx/SWz43+WLBAX5/LWz3Ik9vzrFzXv33tOObWR0qsO7Ev/uL3kkcR1r/7WNwoMsSN2zvSUla0jd0+CikWaPitJSZwMyYtiSzqo4jT4zCjiSOFqdW12wqPLKXNDttDFqnZMzWbB3jeOmc/yvjDpUZ/A2WYfljMRirBQNA1zTBAdyDEIWBL1Rpxxsg6skTo3P/64rqmeKcBuAhbgufC+4W+n/+DckJUnOREvi8nOzaCLVDtORCsF1u4V8rH85z/50ltk5JMx3bJ1e1q5sjPVVGM41quui6wDWYiTp06ocVl1Te4WDRTmqZddoWwqTtLNf/ePup6hU2du/YaKtQ8dekKQTjlUAR/l+SXvKO6LruCO/vvZWVcMBdYG+WBqVYI17DlkQ8+Z3gJKxJpw/jGC+TcvF7YzfzhEhtpwLeSEC6SRL0A0kA0Y7IagoDiRFYZaYXgA9eEe/Hv71m2Fk6DAE+QRrWTDMrTLisv1dXZMnfX2fnL2wrUJgrREUbWj8FwDg5vnPvWGN5RO6s/3z6oPf1hzaQhXc2Nj2rBuXaqNrseM2c6SzlM4VIzFjpMJCJYwyLSjzGvoQI1peW2Qu45B2YOADSPzqR0EToSz4nG5Boh58jwyD5wDrse1uA4vAgODff1yzjGrV3SuEItQ7s69KGeXfSqY1dRkGqWz8sysoqZgzHWNBrDkOYqqDEGgEfhZdl6cweY7lgugHCBmEKwpopsqXjdduKLpmT6WMaggO2AbfIbPyomALr2mNl83YEmqHUgpbdi8NY0ODSoQyjU6VDOQAye8ZPhRUzU0WLwneRhw0bJB5s+fhWwo1dI5SFmu33Nm1UE29+3x/PATe4iMN8+qjsHhkGFjsF8M7/Ic8Hk7mW2NOavFmoJNZ15sDzAego1klUTfGRkJMrmcb/d14cyQNQO+SjCXQC5ZulzLWqnu0sw1tV5Db8ty4cDvHBAdM1D0Ky6/TGxzczPTqbG+Rg4m+4V9hME9NTuXzgwOp9+89vKzDtpYak7zY8F5t9yZWF5Q7UyEKfL8M6DExYVLGYi0LFvx8te9Ml15+eUq+D504KBq1FatXJF2nbcjbd++LbU2NysrASU3ezxDczLUC8Y6dtQc8WLIABYJPC6mumoCcZnMIncqjz2lZ19QkNhZHOwtrkeG+fDRI2oCePRI/omcxqlwEBiIFWuEYwHMqb2tXXvSe0EOgernpnImrYSYcUDReqBMpuLgrOwCjjl8DnGm+LyzCL4P8sSZCcsh2XRAlUgeYOZV5WfHgUCng1BgHypDPTU+vmghXkRyy0JA3v2iqscLRwNBLSdhWodCTYAwHuIQK0VHp1UaofT3qeskKVRx3tfUyIGgsRxFJVJig8PpnnvuVbQINpKXv/zlRcSLTATCwT0kLMA4kPy7HUaJEk+2I8t2DHK0llmILehIQWDgBaWIVuOOrsqJAMYU3asRphKQ5Owwntloc/Ni5lCkQcJuMg0MD6WOFStVbAOWEEowvFzGhBMhhdwAFAKmqRx1JV2+67zz03k7dyrjA5YPGlmEAVEilMf40OBZigWB4hQ+nyOtrqY8QZNJeopnQuDyHKTnqmuWjIECKhZRI0NUjKN0qtTeKUVpZWiNJiGgQYpCBme7IjMlA9bNzzRnpW7YjjgVzgPZgujfYKPehkM5UmMHtiiCxlGIGg1F64P9RLzHUURn58ZjcCal7Lz4eaxMzr8xWCX4A4Jue947R/52ST7SPoJet2UnIvNvnf268Aufz9Hmjo6zshC/8XDu6P6lSy570neu+vevZeUXjr2EB8/GviwVDZbXoJypObsugrnPt5DilCEDxCw3m2F+gTZNTZGezpEWRcxaWjS3w9AyRu0B+0KOcFOTzgMC0JFk1o1oCsqNM4GgQnFhYG/bukWKroikBGuK94o5qq1YLYdougakCeMbRS1mGpzrtjYJL0c1ebaTb/iDc8z+0lt9izkFsT1cvT86ECkHnAicxS/GZ51KLzkRH/zKO/RMKGCciPXrN8gJo+8GgiVTz06nU6dPplOnTqoxnuqw6muFhV3T2SVCCZTFe//8I7qRnYh/eOub0saNm/J/mzanNWvX6HrUhcDgRrFrTV2DAhUYnhggnHXWgPk2S5IJF7g2c4TC4m9E7NkAKC6UIAaLWX9YMxucfM79J3iftTUjHNek5oosBOuKbLEcdvTdsAkMFQx46jQwQHBQoKM0bMfGZVmZOYPKfbh+OYuBs1KG7DiDyOd4ZvUZCniW6BArYPrrE1Xwyde//n+5J37mH2+6SdFbxr+OpngVFYIzYXCQ6eE+rCX35X7uTcS/XTxuZcw9si2bnaXyc1tRi90v6rN4PjsW2enAeMwQXtaf93LH+bbiXr6/o9f8dA1dQ11DGh4YVNCP84wTQZEpRcFjE2Oq2eCZcCSQfzhLxPjZt6LJVINH+PYbs6MRRj4yjbV0MMY/ua+Mj1IQkj4zlrvlLImJLwxfdj8iZ5/Rqzzz+OSkjDzodSlodwCQ8TC1q7pzr5JpEApkulZ2ppG+M6rHoZgc/de2YmUa7D+TGY1CFjqQVuwDM/wta0arKH8py60zVsoymO5SAbRSJsLPbJsEyCbjI5Dq7LIyCeGc8TfVRgQzDvoReT0/k+vAHLAU1e2qTslaRZIpgm5o0JqToeCZsc84w8zZ5Pik1pgAAWe6q3u1ggEEQlZ1dWt9v/LVr2rodHYH3sR77DHqLTn3ONOL87PqxdDR0aYu6MNDg6m5tSWNjI6pn8Tw+GT69eeUdKeQTNkDkCPx8zoR5QxD+ZBmVGNK/ln+t78TtYy39P5jeuLgofToww+KJnb9mtVpx47tacumjWllR7vqIoA1Oeipvg/hRND3hGwDkCYyELVVwNkWtQfzSQbal4pMxNT0TKqpq5Ozr6739fWqPYKqldexw0e0VqwncoV1RobTtZz7oxvY17LDo06sYNWiJ8b0VKqqyQXxpsNnz8h5xQmMIBzfsePtvUM9BBAp4IxZFuUgg2W/dbDqH4L105lFZA32K/Tg1XWgFapl057u7ZHcBWmjzOnk2FjRJ6Is+JzezrNGCijTROm/MBDkRASfMEaHPOfISFiwCZZTmUQxSFSR727etDlt2bpNwkzRtvHJtOHdxg+k9JmrP5V+93d/N6ApScUp4NcEXwI2xaGm3oGaDFiboKoLo0uFLyUoE/cjE0E6yMZrOVqNIEHAGt6kZwjjm8XhUIqebx5cKZ1vs0FMkQOOBJ83TzKwgbYVK/SdBx56UFX8wiISCVnMdQd4pFwLQ4NUFofygl2707atWwVnmpqcSJPjE8HQkBTJGx3oL1LGjkAI7zs5mTdncJEjRNgMrBFCR9haompg7+obCnYCz4M3lVvcy9MOFhE+w9wwZpyIswxT0+AFrEjRqVImwlEeRVmiiDJ28FkN4iyYyx1Li1RxGYfqLtRxHyuBwmEJx0W426hxsUNkI7eoGSjRxho2VRSLRyaN93f/eRj3pSgITsSml2Y5dkNm8dQLR2L3d/4jfe+5zy+LvF/431d+/SvFfpbDFGl+zWsp7a95KBWY63d3sg74Vw7JhXMQ0VJqIPjPqU0cTCgHwU/a0UDIZUM9d9Y0pAQZYcYPjEll7qIjqotJDc/A4MChBU9LsZ/gABG9NIzQzF0iZYguo1Kio6OKnJ3u7VUh+CzRfXipgaUEq4ix1Yxj6K1/fNZ8X0dAzKwfUf/wltdkR+JTpzM2/oeZjCZdHexLhSMRevB9HW9TJ1Vepo1mLMCPcLyAejAejG/gIFPTOeKcI9TQ6HZIKZy3bYfOOtFBUtwUMKKEkH8ocyArnM8zZ/qkgHAUUPo4AfR5ue/+B5SNwThGCQFVckYRRwI5gJzl+px73gP6SRRStSkD/QrOsIYUYtt4ckaJAmzgD6yVo5/9f/hHqerGG5Se516mjjVFKoEL5oTfeTmLwO9ci3uRjRB8rblFP51hEKwTqsIwnhQNDOgLa8u42ikSHxtTzRz7DYeBz/Bs/GTM/Mf+cwDFZ4N9d8e1Z2f9fp7DOP9nf6aPMe6nXHGFgjPoBuA9sCRZXlk3cj5YK58DB18KPROc9OwF4Lx2IriHC4wdyWf9eEbkOXPONXDABgeH5LA6Ou+sEGNw/QtzaZgb88z8cH1FGus/cTgAACAASURBVKknqMyQR1DcMjqqKlWzNzDYr5+dnSuVwaKRm1hdZmZVx0IQiz2Yn7NNuoB7WgY4gmkYlWG0zlZ4zjFEyvV0GQI8WfT64LwrOKLeBuKOLWQe1+rt79fzC78OuUp9rtFz0za6YQMNHFPNX11qbm9PQ2d6M7QpaK5bO1YIV97fmxs7KtBkiFQhK5eyFxp7KeDozIMctej2y9rxLGLgCgeRr50VCY5aHlOK83xg3R1QMaRJDmWQuThrw7UEZ1nM8HE5cGRfCMhEFkxIg3AezEyJPmU/cN4IcowOjajmlX2qc9Obm/6hA3AO6elz5MhR7T1kGU4IDG6sM8EIipOBj9XX16r+U07q3GwaI5gwj2M9lF6zJ7DesejuUzA/ldMJVfW5mlq/OwPh1L1hw8szDssP7bmcB7+3zIm4Yd/Nkrl9PadTcyPN3zLBx84d29KqzpXqKYFN6/lX0XllVZGJUNSZDuA4D4s02Q14nLIR2YmgzpX1ILikDEacd+YfliXmETk8SLf72twHgrmTvYXTNTSkbEhLM7URWR6KUCD2OvPP7w2NDaJYLcsV2WdBFiSZHfWq6n8VKCHZX/VA5rITzL53FsLBAAcCsBvdQsFlDDiRoBDIQoDkoR6CPaZmhJMT0lEqyiYToaYX0XxEEfwoACuMTfVJyA1+tLGjVT2/Y9jnDZlTcoJGESUaG8upHrEnzMqJOHDwoD6zectWRd7AZiJ4HnzgofSy//ErxZZ554Y/Tm984xszjWBVdbrrzjvTivaOrJQi0um0J5PmwsoyllHOThiFlSxAxRL8piyoHP0snAi8fw5odNHk8E5NTYZxrZ55OlDQJdL11VEKio/HcAqqqsRm8OBDD0l5sxFwfMArCvNalYvScSKYJxqlUBOxEeWuAu5F1VwwT0CeUMjgPdl43gjMdVmAOXpv480wJEUZ2YSCj2TqWBt83ig8q5r7lbtOh7FqxY7TJoO9LOQDy+koucbmTEQoATsR3MPOp4Wzo+yK6ERWSVFGCu8CHmVloujR8r4Q4QyUBb3WNfZn2Sl09F5Rh1I/CW84R5A8B4xp5/UXLYkwupL5FZEOnIhrb/9uAd3RGszPp7tfbJzMz2O2PPkzV33jq8VcleFXNiKkVDC+IvsmYWJYUFzO85CfNTsRzt6QNSQTCOxuSShRJIWgzErcNQnKmE1NKmqpMx91UHY6DaFwdNndhj1W1hPFJeo9FWrmaErh0JWUN591VMh1SUTTaIzGvalL4lqHjxzJDDxRZKaan74+je26r2UjsHjZibgtv9N3Ye7R0nm6Xz8LJyL6Q6ToK5d+mj//nra3BGFBZhECcsk4gXbAJIdMQikPDPQr5U+wxYQHFKy2tmXqxsOHDsspggIwQ4Wq1O0WIU0B9cQksLDq1N8/IPmGYWrYJooHRhpnFnECaGTEGTdblWj2KipEGcs+dJQaecm14DGH7QoFwv2UPu/okLGKoUrmgPsc+K+/c9b0bfun/0dOi+snmGM+j2IkSu/shelcWT/u7wJp5A0GPnAmQ3AYs6LF0d2ZvYJiMkuKgwjsMZ4Z7nQ5+RU5w8L7GNIEV3CazDLGvbkO3z/1ul8sAwGUiT3M/O7atUvG4skTJ9TsE9ipDQArXu7N8zEPzK1lmmsCXEMwOUnNSa6HcK0Ez8L5seGHMuY9O4Dar3196p+Ek8n1eXbWA31nSmXu6WJ1/s488+J9ORKgA0hi4rgszMsQIFqqJmmjo2lkbETPyh42dTk0vzi/BAYzzCI38bPe4drOuKhmIZ6dM8Iz+GeW+TnoKEcH4xv4q3sCRf0aZ6Js2DtKz3Ng3I0EZI1rKxBH7Ul1TcG4KDav9RvT8CDwO4KN9WlkYEDzYAgKQcQ26haJuEZ21fLIwZSyfrAMdd2DmAgDKmsnXEErB89KxB+M2ZFe66fljpVr1LgWz2PYbRGojaw6n8Nxso53HQmfp6CaGgdg08gO4OFcj72EU0XGFN0wOpSh5Zw5XgRnTMbwof+a4bTv/udcCEwgs3v16tS9ukvGLXMD7fQMvQqYg9m5NDk+qsh0K1SkOLsDA+nRx/am972oK90bfK5VweN6TieCG9qRgCnP2V87Ef69LI3sLBjKZKiTP+PMcXzu7Z+5QcEL3ILJ8ZHU3NSYNq5fn3Zs36pMBBkGYLbMrTN/Oq+yK7KjAB0uAfBKVUlkA5xXBtFhUGaID/URk8hw6oaYj+EhRew5j5xN1QIhPyoqRZXNXkCHse7YkVzX9NAmLGIsnC3kQ1d3V8KGdZCEMTigaIiT7LNAY9gWUzajkoZwOfDmF3vJTgTXxIHwOeYzCj6klOs0urtVU0wdDgEHAuM64xAGnekVtEk1ERSEEBG352OcqlMf4N9QkAXOMopxZWyImmw2UZxNRiBHOqrSAs5ICPax4UE1rECJIsDWr1ufulev0abnIR7buy+N71nicr/5tzenZz3rWemFL3yhIEMUH9P0aO2GDXq4ARqz1NVpkRSZdATZDcOi1sGRo5lZ6Lyiuj0iGC6SckrVXPuCXJFWDLYFlDnFaBKUc85I0B2SRjy5GJHJhIIQoUwRM7+foPCQxieR2rUTAY8zUQHgTHifbSit9RuC+5lMB/eJgqyZacEQFmemJcSZf5QHyt/Nm7xmRaQi2rUbbsA8VcgpIi2dD4z/hjIyHMHC31FCp6vldABpM4Y0UnqFUxFRcgvJsgHrNDWHpSwcnTHQd4g6U+MR7DpO/ZYj1czr8mZ1ZSdE+y9YCRzZdhdnHwhH7AsjttxnoiSsrBg2v7jkObxy6QMjf7r07/tu/ffiwNkI/vHLfuksQ+w/+wtQJiumMrb2SU5EHHRFxsxkds6bkclYWnMUCZF0nAjXAWWSd9KjmXqT9SjWZmJcsBoX4LPf2X/K4IFtnpkp6F/LRaGWHcLq19eJecw4Tkcd7eirDsB1NdG1HWN6JHrN4PQMDQ4Uzdc4AzaWJFCRN/Pz6bqv35Bn4O0xEVZKm/PvhRNxfnYikjG4jmL9fkrvOvAmObIIWZ5ZPRuisJN5zAXF8+maa65JO7fvSMeOHlHGgXM0MpxpVpkfVA0RJeBc9MVB5mGAP77/8VRxYy60WHjfO1X3pcZ/4GEhXaipkRzhrHas6JARPdA/pGti3OJEiEc8CtcdBcc5yA7NQAElw+DkPwgsbr/9dhkXfI7gDNkMDGboSjFWed7Hf2upMH31X/1l7sQcnUkxOlgvDGbGmHtL5Ign4+E/ZKQj6jn4kqPWdNUt7w3mFdnNiz3kjCpKizlizpxSx1EAMsH1GQPODrLZ2Rfuz97h+ihDMdDdcON/9tjp84s33qjsA2dk3dq1GUK6uKgo5sqODj0r883c46Cx5uwH5siOhaN5/M6L/U8QimyEYWTl6B/6C2iAsxg8G8/C+ct1Eyj0TFLA/VgT18axfqwlDhXX5nuGE/l8YLScOn4i9/pQgflomiFzXUOd4Lx47emMTc0BkAfq9EaHR2TsoId4/k0b16vpVVt7mz7DPmANwWlPT2V4kOYP3YX+mYP6NGdCHEhk7IYIO5NoA9s021xDuiKKPfm7moUx7xEpxXxTcEvwpuyU0Ydm/cZNAbmqEER4ItZJDkk0i62PyDvjVFPAKHom1rI8sHhWsMm072GIlXWf6yd5VsQoLEecaXTS7NRkZqUyLDWKWokUew59reVQz3KNJp81dAnZx/WBl5O5PHjoUNq7b59qGWiKCJPd4NCgxgKbXEWqTLVVNenEsRNyBjlHyAHQFa+8aGntmPv3f+FQ2rxlc9q6bWvujbWwmEaGR1JtZU040TQihBIdRrW2RDifLtXda9Zpjp/fucrxl9w4zlTaXNx8JaZ3XZ6N+N85Ej+PE8Fnwsl465/gRDSnupqqNDLYL0jTzh3b01ZqPNpa5ESkxRzYdWM+yWRl7emXUZmdiCrsPDLHGYUjpIb6aWTKzxwwqFbHbuQ3Zwo5xF7nnPJvatyOHD6iml7OO+eVPUDvEEh22AOc3wxzzzoV+5L74SjSbLUaVqlogrw8GIo+LddFyhYKOw/0DK0WXD/J8xrOxLP4d35ylrgnssaseVCPE2CABhrbHVuAAAT3wHkF/laxMDsr8xr2EF7cwF6LNnh0oczFkZmqzYWsGiwHJmhXlabDq46IJZ4ZkzA3Pammaxjkj+/fnwb6B4T/3XHeTlW0D5zpT4+vOtv4+tvfu0AC85W/80pV0dOhz5PM+IwFw+ARpjqYLhgD2RC6WaNQVIRXRSo5F6b4mYr0Y6TUtYFKnawNaRIspjLleo7KavGFQ8GKl45xw6FWZ+maWgnkYydOpsFhUllwg2VsKqkgqOhQgODgaBbT03NaUR6wtqtWwl3cIEgExhZwJsYJFg4F0wRLxuys1sbZARdA8x4bld8dybVDoJQmjgJ4xmikwvf5nOolIg3Os7tIryysnJUydRlz5u8UGxWBH3CyQpsEdl8Rm0izlftL8DlncJR6JZrM3AzDVZ0jV763KO4ovLNyiR4KXnPVhqjhSlXBvOX72jsvQ5nK62+WJ3dHd0bC9RLbXx5N4GxsUgcR9ifPcM+3vqFHdvTe0KN7X/BivZ9Bdj/fS4xMvJaxXym1TYYvUu9eY9dDlOFNRXYiIAFW7URhUMLMLVFljFZ6HBAdFzFCHTTN86m5uVXCwTVCPI8dYtEpw9mOURVkCuU9x7jMoMJ9HDnTI6VFpcR5n/VS9K3k+EhoRmE7wlX9CIIamGdCXiDIcBTAumOcGlaDQhS/fktL+o03/Xc98or/EXNuJ6KcBne2ISJZN/zme2XoIBgxUjlnGLOMz475eefvEtSHbOaFF16Ytm7dkp9lfEzv7dyxM/30/vsUySVCj+GOQf+ma9enL0bHwu2/d1CDumn9u9PCnwa+qrQ1um/5jDDKQA0wXndfsFvjoo/O8OBIuuqqq3RGwSdjaCJL7ARwL8aMLMDIN9QIJcZYssFxRpAmGtVddNFFejZFGevq0j9sCi/L0/aJj0uJ8FkcF/599913K5ABExxrDcyKe+EMMCb2FeuKLGJtWGde7JWVHSsKGlKzzKgT+YoVcmAw2rXHI+VPZoQXa8GYL95zifYdz2clbMPbkCJ30rYO6/jkp36+g1f6VM1HP5pm35F7ilz0ylemY3fckVZ/7GMq0kROs+boFGSnYaWGaDkLkGtncnSefZ1JMOilkefY2RJnCogKM584Iu4RYUckw4upPRorCtDZ66yvjHUYXpqbtV8UfQ6mRMMiuM6O7dsFaaK2CMpgoEUUgoJrRk8hf3HScAp5lrGRUfUkIHINHISC5B1bt6Q1q3O3XO7lWjkHhhx05PnK595jLKBVAae07Hd21EHAco2Tso/Rg2FSAckMB6O4GkeCv2VocaXWgr2JPqazPc6B9RvfYZ7KL3Q1hcjVtTmIibE8Pjqi82ysueRT0NUXWdJSzYTkb0CYyNpwLXDxBA5knFXXpKnxUWV0ljskzjo4UIN+K3RVCaIqSl4xMmGo5og1mWEYlICXUcdw309/mto7Vkh+so7XXPMsyXrsq57eHtVt3fOje1Pnik7VmpLRpTcNBC44yu94vkP4KX392KrU2taq+9GnCmcSGHl1RZX2EPUz/JezSwtpZm5G0O0msoo0pqurT7e0rUmfm0rpJEbDciciMsJFbQSLYtFjHWsnwwu2vMjastyy3T/9GOFEvOm916sjeFtLcxob7hcc6aUvfpGcoJrKCvXxqcYujCJ9NekDbUOWLtjztE9qa5SJyCo1Q+1y48Usj4CpL0Gfcu+UIqAa9jO2TbkWAQeWeh32GHAm7ZewydhTGku8pP8X5kQfXnbC+bN1JufHtlkBGcaRJggxM5umJnPBvW031Q8F4sPQRHWwn5pSUMJZb2QV38EuVdNkgkRDg2mYfhYBqRO8jo7VRJrtRFgwaJAlJ8LFmfas7dkweHC+LrLGICPjwPsoVIxnPEGwxRweDG4E1Jq161JbR7uUAikXFuX7P/hBuuOOOzJt6sSEBNsvveKXxI7R0tS8BKkgAxIc3HxfvPI9PTKKYIBC8aGYuI4oIxO9IDIcx9FdC4CzvLqgiFXUt1QIXFWbUz5Ecyi1wYmAMo8xM86VnZ1iOiDVMzQ8khvMzUOXNqEoIEKOBXkKbev3Pa4D2tbWKi8Ub5liaziMMfYQglMTuWkfcCaeLc0u0fd5TWyoIaBtcNtB0OaOpkMyxmgslrIgsgOhopkSJaFZc1h3NhHzymcErVDDvoooys34W0VOXIcSeM5i3ow3LTkQZWYBG8BmuuBUIvhYK7N2OI3MeKXo8NRxFqNwz0V4UjzR5NAHSY5LePiM0WPVgF0QHnvBjrEdTBvtm689L80eWVI9NRkJkyMdEUW548tZKvLcT3veC4oP3xz/+s84Edfc9q3CQfeze7yM0fvWTobhXQWcLISXHXxH1sjAQSdsBhSMjuZmirwy05qgdrNz2rfVVRkqoP0UCpPC6kf37pXxbBgJ38OYEctICD//dGq4vD8pYnMkxwW2rLXwxO41EJSPSvVSsI3ilwDNGUTWXRGXhQXJF4wvZQWAa8R+46y85UMfSTf80RvTJ371lrwKjoDdHYvyovgZkPk3bvxvyojybC5Y5d88D04F8krwo+nptLq7Kz3lKVeknTt3KLM5BOHB1GQ6efx4rvngzM7MpP6+gXTjq67Ujc5yIg6ndCAa2H1+aWvpX1XXf0DFfKTC2bvIFKAyZAzGRydk0CNDGBvnFuOUnxjhnFfGZ7gR3+N3DHV6yCCXGJsbuQFf4TqsM9/HQRh6c3bAeDV89CM64ygUzf3cXNq3b5/mB7mAwUZGw80rwVTjrHAPnBvja10kDXGE5Fi8kJk4OI7g829njYFv8h9OEfPAmFVPFvTArq3AaAa+hUEkvvXoUYE8dDd1vo+MxnCu+WAphbhs7s/169Xvfreaze38l39RFoJmbOxty0Qbp8hUxm+mKebHDpqjfChggliMzZ26ccCYJ5whmLTEWBZsMZ6/DInBKM01OexHnhO9yhqU60i4tgMA/GSczDl6hSAVvPQE3OQsjwxLZ5/q7RHLSqcck9U5ujg8rN4Sva99raZl5S23pEsu2p1Wd3UV2UfDFx2sYkx81xAMZ3/t+PG7oLYBa5KDYKhxqRjZRrNpubEp0D0URoPBZj5cXI3uVPF2RYUCjKwBz2qnDjnhwFIReImFLrIOYRSSPYA0BprmMmRJWYxgtWHshutKVwS0F/pbUBgYkjAX0fgOBEZtfYN+l3yK7L3kWdCaF7WbwfxkueishTPizB2YeNa/ujZHuinghVL01ttuS/sPHEzPft5zZU9B57yquzs1NbfIgPz/WHsTML2qKt1/1TxXpSrzTAaSAAkBIUAAtZ250rcb70VaW/q2LQiCTCIOzUURHNt5bFov4tDYtrZ6HXBqtRVBxoQxGCBkIHMqSSWp1Jia/s/v3fs9dVKKw/+5X548VfV95ztnn332XuO73kXgg540e3btjZNXnqxMBLByWIue+tjzNRu7Y0YsiPp4VXTE0qiJhXuA0PRlqtwRoS2GB4cKJwLngedKkHSsIs0JMO7OffvkRG0688UxqSLie0cibl87YWeVgnGFI/H/x4kApmpYk39CjsErF2+/+r1XyIGeO3tW7OvcFWMjR+KlL3lRNDc1COKErTXY3yeWKYJcNrCR9WKcog+EMvRQzCdyoaIjO0kMxdITlXCRmSC/UWr6J12owHsKjKYs3bAydTgNXJN9itNruw4HwrWpXnMDQ7BoJSfCgU5l9c0uZniTG+lm5xO7CIcI59pQ5GRX5k7XGcpOEArZwr5GZ2hf5TpHWhJAXNTQUK8aD2RIf+4VgVzGNlNNBNkAnIhyYS3T5xtLfRLSzFm5F554NkxRRlwAbneMDl6nnHJKzGZQozSlq1MaTlAJWE6mTovaxoY4hGCspRNlrRbiXXfdFffff7+McxTnaatOUwoK/LHqLtxtOrNziPaxv1/YLDw+NgqNnBCyPLTU/XdIzqKFitNChsAUEJy8Dv3Anb6qa6yXwKegi8Jool67d+5WvQZjmkrkce9eGTddhw4Vwpr7xUBB+aOAmY/f3HW3GkjNmDFdXuik1lZ5nmQlwI7DeuDCarx+RfSGEt2WnQN7uyyGj1yayCvfesvdRxV3OWuhZnwSlimr5AXiTcMi9n/mA0HtonjzF9PSns1Q7kAt4zvXUbgewALXOE/zF5ex8I4+2fiVMM0RJzsvivzkDJHP7ULSwiHI1LI8XwQmr+L5lgrmJhoIZnsqFEEZppWzAHNelOiY7ETUUJ9WDtZmJ2LNT+4ujKxTnv8XxaVuL110x59gsLzgF/+pveUsTHnvMc8u5CscSBf85c1eRLbcQdy1BrkmAgOG7zKXPJtZamrWlrpvKgNZEZ2dOPdDyoi5loXvoLypZXIBKQYaBqP7BTizUIYvOeqh/TcwoEgGMkRF/mqe05AaLdKpFbrPlhaNzY4fMsIZCfGhK+U8IseG7CTrk3Hc85vfaC9yjcRkk6At/P2J829JM58eUUTq/xdFvj07Ee8/+z3KGmBUYxjTS4F74TwYVJIr+/ZL8DY1NsTcuXP0H2VEAyLG1XMYeACp/0Oxe+cuFRp+6wN/HzRc+kkkr+XUlyaN+lxOxOD1bw9YPjAWMMp9nxjT7W0dyZnvS80tMZo9Ru4bYwH5a+eH9xg70Cei1ocOd8shUH1VV5eCLJwfmYaRTrYDY9a1UVwLA5/njLNmBcQe5Bi+jzzjfIyX47gWz9KZCPayG6qdecZqjY85NJ4co08KNN8P84ecpI8FjgjKjPukT8jW7du0fjme+SC4xHlwIIBjsR54j/vnmugE1xhAZ9w/SE+jsWj7J3rM/2kvOxFzvvxlGZiw0zAenGfmwUXE3IeLylnv5k5XFjgrffYfNTIqDG5slMLmmfH5d09KBA7Xdifn8cONzfHGHek5qZ5wjKBOyjTzN9/B6eD52WhnvpyRsc7iOQCbQHaQybe8UyQbmFmMyUF+csPTuoZYBUdH49DBRNgxdO21GlfbZz8bC+fPiVkzZxQMQEUEPkf4HYxiPGVYrAwsjDEyfZlZzd/l3AVzXqb55b2CXTE7xTRvpZnX/gNdiW2Ivgnt7dHU2CRDjHPjPKCL1UAVVrnszJfrDvzUresdPOTvmvoGnYsodVF74OLuzBbGday7imx8bZ30ItmaEQhYuEiW4zgRyK2BvgQNLV6GNxmCnW0U1gXntSzn+ALiJNKnMRW5snZwrHbt3hPrn3wqtmd76+RTThFE/NglS2Pdb38bv77rLtWd0svm4bWPRktzmwIej93+Dg0FljrM6VfG9Dgx5sbm6IufRme8Y31d1MkmSBkcYO5jQwmaaRsksedWyKnBxiGrZQeVjMxXT39pXFgXsW004nObIh5JSclxogsMfU9JZj6MLfkYvz8xI+EJnAhreg4ngsNfdePlMWP61Dgy0BMD/T3xwrPPiuedvDLqqquiVRmKg9Ha0qR5cc0ShfnAmOQA52eViqoTxateGe7kISFbBG/KToShmPocRwJGpOx80RqAlzMP/GTN4aawFssOhCD0/K8YEzsT68NOBOeQPeA61TwYBe+yE5HIAIZFTKKga7az+B77iOs6kIGek20wa5Z0heFNNKqsEXSwRuubIIRh+t29PQne2dvdPSZDU4WD5kFNI7LRwiQropmjg/7MRjgDf2jtWkWmHN3iuyesWBFzZs+Ow4dgGpmiIg28POocwOgrtYqgHA1RilFsSCr7G9/4hnCxpPChdj1x+fKYNWNmdNAHAUFFhiErC0W4ELCZUtbNrMw7zVh7eoFy5A6P4r9OkRNHrB3J9/3KQM6UoyiL+qaEFSddB2vFju3b42AXzUMSUwoPDUPrmU2bRFMLdmxY0bMaZWIwdE4//XTNz5oHHhRtI4uSn7NmzIjB/gHh5ciWgKsmE5FqHVKr8rqcznQ6H0XlFOunrhw3Xt956/0F64kNejY5ydzKqhS5KRv6LBpnJ6wUnZp2EaCwzNlRLITnhB4MLgZS9CfXk3j+C6xeKbNTZAnyJmUNKAKds0p+Hrzvegho9FzcZ7yfFY4KbV0PkwvvuIaj9ob5aN2Wx+GmdZk2lc+5B7IQwnTyKgmzR+6+r7hOOUX99Ckp6nx+k8VKxJd6abbzx1/0hFD9RxY4xfhyFtDp9fLaLBcm+56YPxf/lc+F8wzLiqLUBxJPOk4E0Qkfh2AjE9FzuFd7nrWogqqqKmGoeYYYk1AEsgbA3iJobLAnXGiKtLrouYztprMp2QizspBVksFaYtOSs0StVcZDS47s3RubNm/W/GDgl58pY4e5B8a3xx97TPuFCC3XxYC8aUk2GF1cnZ2It5x9hY6lWJx7WL16tb6PMMUxIkqPEZVoW4E4HVTk78rRa4ro17f+Lk3dka/cIoU7uWNSXPGKpfHE65dH25dTuK06Lxw7EXdWJCfiObNTN71LdRHsN4x05ocicsYya/qsIl2NMYaBz3HIE4xqIEYYnRje3D/HIBcLQ3NkWAEZ7hHjFSeB77G/MO5xIpC3vMe+xxjDMeD7yGMcjFTnEYIg4WhxfVMCcl7mHscC2WRHgrGzLubPnVc4OFyT5yiaywg5DG4ux7iRlYY4MQ6K+bbvpPdGamrG/bnLNmuR98hI4EDwzJgHB0MYB/IvUS1WxOSPfeyPb8h8xCToabdsiamf/3xMnzpVcpo5MAyPsXJvzBnOFNd05N0ZC9Z0wh+TFZqtveUaCPbrj09f/ZzjedWjD+e9VKEOwjbUuR4OG+vDcEI+S7CXVHzJfTMmxrFs6VI1kCOIV11THT19/cKxg/3es29vPPX0BhkaonmGVebii48aU93HPx6L589RFs6sbNYbvr6DUA4kIENtS+j3sRBSwRlOE0GIrjIHBWUgYejkIlT0uQz60ZE4ROPA/fv1fDmO9QItppABmelLrEdNqZAVueUeS5zSNAAAIABJREFUJo7wF5ZNKcAimcr3CQ7mxm9cEzQAzDl2CEzDKke2ujoaaNYpCOhQ9Pf2FBz8zly4ng9GqIHeHmUnRZMu+yqNhOZ3qTVegoClIB1MjmnuOAcOCPLwwKEuZeLYDwe7u5V1oAbigTVr4vt3/FCZkLnz5sfCxYuVoQDR8cijj8b8ecfE/v0HoqKyNtondShQ+fhXEovd/4yd8dKYH01RE9+Ng3FPdMWkXCT20fXHKHMmKNboWDTUNoSaFuassJwJNe6t1rggkEGeylmqqIgXLv+LmNUQcW1txPL+iLsPR9y2L2Ln46Wl9ac6EdbDE2FMhjk9F7yJSxnqlGFUV+x+e7zqvL+KlqaGaG9tUd+QKZPb1XmbILn1GDAmNXmkqlrkpOjnVFStZ1dRJafBQVlISdJzTXUkMv4zrE2EELn4Xnsh29XaHzmToXOqziKth6IbgWhmx1TEXuHC6pKNbpugsEVKDqozuzg4QOvkfOS15kyn9FSGL5PFQnaz1tG1yBf0SXVFZbQ1NcmZZC9yL7BSDQwdEbSJpsoVfYcPj7GAyzendFX2irg40XEsfS+iMiyIzxFg3//+96XwwcY6GgBUgaJKOtbOnDlDTU7Y5KnxWb2KuxCqwCj4W1irior42te+Jp70l770pdHf1x+nnXqqnAinzFFEOBFEobm2ukFm+jc33zHePcGt9isSKoMMJyK3oxcMguhl5r7WwyzRlnJ+MdPU1Qh6RU0EwgXKLrBmDfWpcRaTu3nLszJogF8QaR2rrBB+EWGGkCUiiKKmed7yE07QJsVYoxMqmYepU6YoogH3csIfkraEx3skKoYTTzS/E4ngP8/IaXThQ3Oq3dEvPyuUaCWRhdpE+WrBz3e5d14u9OM8fG6lwGecB+YpKagc7ZUxlyNJgiTlKBPvcU4WInNgCFPZSRO2PzshdjBMEykjEwcpp3jlROQeHkT/UB4W6JxTBXn9/VoLco4y5ErR9Nwlu8ieFQIgpeoKL77MbpQzbYtPPaEQGA+mvn561a19YJxCtcQO9eTzVulznIh78vH/Nf61P/rbid/+5jjMLkPA7Ci4GPn3OT8WHoIHZB7zskOSLpw6VnO/RUSMoq2RUUW2YAUj0o7o6tp/QPPNPM/KUBaK9IA7YJSyz1gbwtnnKDLn5TP2FGvQxbRlQ+PI4IAK8XhGQJUYrzHHHpe7GPNc+c/7REceeeQRjfvM1atl1CJjWCMYm+xVvgccZ9PGjTLy2mDSIdI6PBw3Lv5gxK0RcV6aibfsuFLFoChjXqwpBOa+vfvU3RSn4sQTT5RMwthOuNGhuKQ/kz7kqBdOxPk/jnjknETrdGGk3BNOBC8ciUPvmxSR7bG9M9IXv1KRCmpwJG54YcT7Sg0MeX/ZN7+uMRFh37V7t/DJjG94YFhzwnNhDpE5yAIMfIxKPsN4NqUrSoL5w3FgLpBPbhKH0e66N35yzgceeCAeffRRyWauj2xgn+EsCCq6e7eeN5FtjgHahiHPM+QcrAuuzXe4Htfnv+YiyzfmljVhJi3JiIwH5rlxvLMIzD1/qwAb2sl9exVMYH25QzPnIivAebkn1gjylbFybmQaa5mAjgJPwyMx8o4Uhf1zX69ev179Ipzh4R55sY7Nz5/qF1IthGuD7GSDMScTwf2ZUQs5/R8nlBjg8qCuOdiVnVfISGBVoVj9gJxJnin3y3/XXHCvLrR2Hwmu63oVmluR7VcQDcNQ8JN+GQH7Dx6Mbdt3KKqNAXC4pzfirUdTJVf804fjBatPi8ntbUU200XjDmQZlmGnyTqGW5JcBuoD7DZnSp0VKXPeO1stnnvqopDpBFeqKuMAdYhd1EV1yWAX6xdrtW1S6lGVI7Rk9kEL8GIOBDWrB+UAZCW/shNRNsA4J8E+HAMZ87V1sWvHtsLxwbmH8YljCH6SuYGhiAJu6xHO7to4Zy0aW1rlxLomA2eigMDgWNHEdoS+Ag2FQcl7jZCg0Nl+cDD27NwRwxUpmoze3LR5i6A2e/fvj97+AQUut27fESefcmo0NDbFl7/6VT1jDOFf/+t30k1nQ7uueiBOiAPxmmiKM6MyHore+H7si6bYEMMxTnf0wXVzVPuAzQebZF1VvZwIOVGQ7JTqSJlb17LwjJWhqK6KlcsSjvSMwxEXHYmYVBPxvV0RtwNSKRdXn52fi4M9hjyVoU+leygcg+dyIjh2Yr1EdiL+1zOXx9+c/z+jraUxGuvroq+nOya1tkQzzRBHU9f1ws5RnzCMb9jEUgF6YRPDYliZsvvKvkHxmgpHdZyfseQs9Q60R3Atsc9T1OAmx2L83MmZcGYCg30sN3uTI1B2gk2HnBkVy2gG239cljVrm5Fzo1+ApyJ3Tz31VMlNMrqWT8h2ZMrKlStjxtRpUUMNyMhwkqXURkPKMDoihxaorNiZLAzYdEU6pXRjpPmSNzZOLWVjm42DovnRj34UNIcyXpNjVbBIq2wKlmJM7dZRAh2Tp4g5gM6ZCFU8OyrccSLaOzri3nvuEb6PTMTBAwdjSkeHcI9m9LAxZO+KiCVRFK0feMkprrYRCQNIPw5HX0FdaeYeY6ldSCtqySwMEEII8cMIs8oxRQdxGtjYdVThD4/Eju07VZ2u3hWR8GJs7r5BMi0Nuj+yPIznwQcflFLu2rdfbBIU2rHpoJyjJgKhSBYCFhqaM3Fv0MAqFdyTFKqdCDle1Sl9y/viFs4pYQtUe8KCglRWSsDYaWDjm83DC97OB+dCGcl5yV5vS1tSIJ4vp9BkuLoQP0NsBGXKhdB2NgoKv8xtrPfdtj0bnu5mqueYP3OmQRCY+nopD98Dgkv44+xIOktmJ8Z0gtpMvyfDVi6yN+xKDsfwcHxz+Ylxw/wk3B4s1UXUrbk/efTuhJojaT863f2QI16cZeKf5UR86xtFpNnZsSyNjhI+jjQ6A2i9yPvcpwsUjy7kI4OY6FMVdZNwrBZ0hnnFMMdQRoF27tkrw505dLErfSJwNjAubSSw7jgGIw1jD6HkYkvWFmtqPBIyGm2tLfpvimGeG9A/xmzKSsHVgDXlVCyfKfuxcaPOTSRETBH792v+161bp++etmqVCkZ/9atfifSA1/sfyBFnK6vsROxINbPxq3/7qjKIRDbpJkqQ6bKaK+Nfhj6jTARGIoIVucY+v6HlPfGWLVfHJ87+VDpBVlJlJ6I5euKkjJX6/Pty9XbJiZhyx/54339PX8eB4FV2Ilg3275+u+Z47UMPySA9YfkJceLKlXGgs0vGN8Kd+WVumF+MZz8nnoUbzwk/XV2tegj2HkrMzgHHKWuVDRqayFG8jHzi3JaxzA2BD8bDM3Z2A2fkpJNO0rphHBh2ZCoEu6J2IDsSOAI8Z843e+YszalrFTjGeoZ9jSPjWgqOwxEo0uuzZytqvvnClP6Z9LnPFLA17gm5zDhZc3wvsWeloEqqExkUZSU/n33d0RS23j/P9XPVFVfEzlNOiVeec45Y9JCLjBM9ifzkxbW4vvjTKUQuyU3XqbS2tojlhTl3wb6d9VvnzNN5LtuzqyDO4BwOoDBuMmEu6MapxDnkc8bCc+aeUfrcv6GzzCnjInJeXVkpNkAiqzAdsffJRuw70BV7OvfGE+vXx/DIaNS8852/dypedt890dRQV0C4rCsYpwzLDIl9LieCTISj62Vqastby3QTarBuzLpYUV0V/dS5HDygPXAYaBeOdFNTTJs6TXsCfergoKhsjyQSEuaGseFIWK/bCCs7ES5MdVCxrX2yDHxgLRjTFG/zUz2f4Mvv7ZVBZfhsocu4iPv0lOof5MjnmjUHSQyb4trO8JtMQhS2tXXR2t6uoMuhwweEpqDIvuvAwdi0ZYtqIWbNmRszocGvqYutO3YIm/+DH/1IhdegBx75v/+Znmd2Il5fPRTnx3B0x2jcEXvi0ehTxvSY2BIX3lEdK044LkaODMbezt1x6NBBUc53tLXH8OCIGpEyTsn+HNCUzZEJMVIGh47pES86aUbs2TLeMa55XcR5bREXLozY1hvxuScjHoGBF1iwnQizNdk5cFG2HQI3qpvoPJRJM7x6/R0PITskb/r1dSqu7pjUEtUgvMdGVO9ADxgCbc5EKEheUy0nQhn24dQJnv9Jj6ZMhP7OPcPG+YZSfsnQL613MholOnMRr+sLye1w0L4IFFbQQiAFOhnYCBIwbaJxFrESeUrZeZUdYHrgTEc7lNk+FXQdGJCM4D/X5f6Qy1zL8h65gtOBvbpg3vwYhYENOy/Goqq2RkQd1FGrb8TgQHIihPjKDS54DrrB/JIwznAmbcS8aIpC2dFRRQFJvWMIoiAUfYAtgIjZ6Ghsf3ZzHD7crd8RvnR9pdnczNkpTc/DwrsmLYfnjlPADaOUiJju6+xMFeu5KFabTo1UEq4Sw8MGJUaYi9RMJTk8jEOQuusqC5EVsSPXOAZMrjc777MpVOzb2xtHRodkXEzumKJNQ5E3hdXr1iUYAMXc4BHp4Ed6GNaLWXNTUSN8zdDm3XPPPYrgwRvPZlu0aKEE/J5du2JKx2QVjG19douyNtOmTNWGpXCTZ0HHaqfumReeCfdoylbGWhboZWFOZAUMLMVWjvwhWB2tK/eWYEFJGOSIgp20tvZ2JfMKI7ZUVG2Pt1zoq4yFmweB+cuZCr4vIzb3jTAEiXnXXGe6Xl/Xm8b81o4S+Pm4iLEQyEqxpnuzo2j4Vlk7WoHYGfL1bl8yTutqJ2LN1++OU59vSRfx2P33ax1+P0OYJmrdckuJJ/+YlZI/pzeE59bOuT6a0DmVt4wpLu+/o451M0RHOkZT51nDhPiem6VxTdYE0CbgbtT5YJCUaXZh/MCx99phHWK88xPjEcVOFEPBgMrElMJnhsexVoEyzZ6VMokIVa5B5J95PGY+nZrna1+p/0RVlRQneG3gU0RUG5ubJQN4cW4VCO7apecM1SpjWPf443Im9nZ2xkce+YyOfeuJb45mCBaGE930VR9MXeV++qX/owj/mWtScaGV7EcPfkjnRk686Ykri/qJt666VsL2w2fkrnTNEQfPaYv2Z5J2On1xqto+yok4JmLyhSkXv++OqfppJ2LisrDj+cTn/1lzAie3aJwJiMBc1D8kh8pN38zG5ii0a4n4jjN0vIeBJbx+fV3R5RrlwDNyBoMMAs8D1isHItgzZDlYa9y3AxI4KRzvonrGwfPB4TC0hxQ4v/PsOC/r5qzVZ8rhxDFgPJwDGYSzw5oxVbdhmm5Yx5rqmDI5mttaY8MFr9G0VX/4QzH89ndGxQffrywHzgzKjhf3zprE4GbsrD3qCRLUKGLn61//J+7IdNipP/2pZNfZZ54pQ4PxmPrX8pjjnMnl3hJ86UihqNkHkyd3KBPHePge88Zz4L49Tjt2zgZzDu6DPimDgymCzfMGyiTa3p4ezbsiwX19+gzHGhgTOpa6iZNPPjnVC6ADensUPTwykuBB+w8cjGe3bY1n2IfXvf0PzstpP/1x1FSlLCPjsEPq7LcdCeudssyVfqC4PQf11Ag2Ox9c1Aa8g0Acbxir+lJVVcYIXcHpkHzokChH0accR9CB/UH2gaw+61pyhyxEZZXmRjIp0wkXBdXOROfAimBI2cgHxoK+428Y4aBRBVaM00IwRXz+Wf+VyThsuFn3eT0iS20TORtjfcWz5nvsE+7FPbcM78VZW3TsEu3fPZ2742c/+2ksWbpMzsXgwJCcQYKWp5+5Ot7z3vfF5q3b4uGPl8JX2cA+qT3iwsaI5c0Rt49G/Lpqf0yNzXrmx735q3Hefz835s2ZJcN686Zn4pkNT4lem6ZsixYsihiBNndIxiMyxTVZOBbMgRpyjo3F6mXQYY+/5EjYGdgXMasx4toTIpa3RNw9J+K20YidExmb/l84EXY4XMeYg0lvf+K9sfqM02Lm1MkxOnwkmhvqo7enW/0iCFIVr4oK9cZobGhKwdvRHITzuslOhJ1HiIHsRBR1DaM0oRsSrTJZP9vNqXl9ula1KGQzOiQ7Kbgg5QAnTgQ1ES5in0gKoD2UnQbDgwu7QVepEPTNUGPXoLG2qD8DygqMF91h2m/eIyCBHJk/Z27Uk3UhS0NtZXVVavY8Nqp7o9ZDNREY7xRWs+EcIbIjIc9ehdXpxs3MwHGi+8pRE6dwEWIYFXyHjAPf2/bsJmHOUIowwyBIcSTAXXMzFFn39fWrs3LqtjeiDSsKyvoGMUuY/9qYXc6BN4VAtuB2RoWxuNCMjtaDfb1xuPuQnA3XQzibwXlgqlCBrpveZOiHMhG0Ah8ZjpUnnRQzFPFKDecoxtzw9IYEI5g5M7Ux7+mJZ7dtE9Wa2Gyam/UwMGx40HJMuruF52xrbYvjli1VMaaaq4+OxvrfPiGBMnM6RWz1UjSjYyPRk6Nfmu8MZ4CbHgXkokffj7B8nA/sGmOtqoyu7u5obmkteIBtPPI8zfVuz5nnq06Fra0FPKWppSU5EaV6AtclONJfGOal/gtFxBy6w8xSUZ5/MwxgMILXd4bFERkEdsryJHYejud5yQkBM4rjl7G2Vk6qycjFwYYyTSyctzNajkZ5M/7b0uPivIfWFKl3GRNnn6UxPHTPPUUkgOv/6Iz0PkmLk7MEKjsO1f/x70X38wfO/as/qKhf/KtfHBWtKB9cToUWzkamWy4XJ/IdOURHZUoSRI3naSpIoIPuRIwhQ+dSolysaZoW8Rz4nT1O1HPZsuPECc3+MIMR+w6ljoNCcS7rHCOQ65iBhvFQkLVj23ZRghLFxujE8TYlJdGPlSetFJMZypY9c6CrS+lW/pNxUlfWwdTojAjNBdffoOn53sc+En/xwheqBwJzdNWslGq44ZG3CQaD4Y0Rynx8YOuH05RmhfLBle+VkLyqMhWQhnsEWqnlhnMuxL7qpCs1rZ96XXJQDp6RFCaOxJsXfzbOzhXcr70j8y7l6BeOBHURp96RaiKey5Hgs5ZPfFQNouYfc4xkG3NFpH10aERzjPLGAOfZ8EwxKG3AcqxhLTwnMgE4Cio27u8r4EZ8F2WBfOI5s16oKVDToExbyR7jeo5W6TnW1cXxxx+v65klyNhfxoEjhyzgd54/50M2IudYo2SokeFc34xGXI/z8kKGs585hvGj4IBP8VzroAe/9miYDd+Z9eUvKXrGPToY4nXJuuY+mJdNmzbrGLEl/RmQpnm33x7HLV0asykqBn6bjUfXpvGTey03y2M+zaSUCCqOFA0IuS90gJmkmD+cNfYFc+dshjNNzvKA2SeL77ojzmFnBoeC5846sTPJ3mIegD0R8FLvodER6QKcCPbU4b4+QWMef2JdtNw0oUljFj6Tb/tKLD9uWXTv74wYHdJ98czcmd62gOFMhU1AQDJjsAkCJuhto2ShIvHoghxJdeTUdQTlAB4OHLBgMulEU/keYwBS7ML5VF+XOrEzruREADVOsGV0APh3Z0MUPYapMRuEdux4NgrQVVYWATbWOU6pbBMIIFpbC2pfO39MFfaG9C9rVV2Ek/U+HvFNxbRyxvlXwsKjV7kXB8rYt2R2uU/XJk2bMSUWLl6WuhcLqlunCDCwNISSitexs3bs1Bz9+7EviWeORAzURJzdEPGXbRHrhiJubYx4cixicvU+ZR86LvhEvPxlL4kTjl8WcC3u3L4tHl67NjZseFrQauyTU09+XrQ0NsdA34ACdAQQaKzJ8wXihAGuXgrVVVFVURGrlrTGnuGcAvhJSYs50wDEaVLERedGYnHaGHH7rlLPHjsRdgQMa3LGYWKNBJfwdyYWZU9wIm5+9uNx/HHLYua0qYKjTWppiT27d6pmkAyTmyACIcJOhSGvvbUtKqDWp+4PI1o9yGCmSsF2oPkp0ALmBzhUVVDtwloQcybdxOmrkKHgmpFcLgDzkQNuvG0HxBkRIUEqQiQIY3CMmlCl5Pw6m6f1ZUdIhp8BfIlRjsyVe4yxLgk4IItZT+ecc05BTcue4TPGzvpbdMwxMamxOTlaYuRK9RCsP2qYWdEVB/ftGwPzDgNFOaLix89EyXtpbS2wymwYio8UTepJXMjbt21LsAPBU/oVeQAm0T51Smx8an1s3fpszJs/L/bt79Km4WGA9YSx6OWvOCfRd2bDl7QhC5Tr8DuQJkd5rICYfONvVfxMbwg4fnN9A+8hKIgsMh4ovdwO3mw3qpfI/LgIECKZCDnZGtloxeBi8o5ZuCBamxOfOd74D3/4Qyk5jCPGhtJlg8GO0D+Q4EBgKFEka9eskRJjbhAWOBykYDneOEIeHMqcuTTbCXg8lGAM9se+fVBNUlVfG0eGBsRfjLEsOjYyJ5lZp6mpOUaGqakYVXYJ6tm+4SE1F+O8dsaYL+6VeeT7VsJOTTM3Lq6mzsOedErnJb5kR8XlSILZzRkSzum6Bj8nTWrpO2ZZEkVcbiTEXDG/zjSVmZiUrs4GhxWR5EeOlErxuovzUX0Sxj1/C3JvNnv8rtHgc8NpBJPKGRSvF2db1uSCyIS+TS87EZu+9c1Ycv4Fxfs7f/rjYu2ZSWrdq1NUldfL775Ta794ZUFQdhwMGVOEr9QZ1d/RfLsmotQvxApa6yMz4yxYsFB7BKXIGuUZuwgRB5QiXQIBhshNmTwlOtqnxMKFi2SkkOYmw0ahpusGUCLQv/3yl/+lNWGWHITWpNY2jXnhMQu1/qBi3rptq/ar4BYUBc6dG5AsSEnmTObPf/5z4fSXLz8hDvUejvXrn0gOZGVVvOG9H9St/+uNN8QNM3KDOSspp4L8t38ac2tFY2/vjDyLRnLYifDkZiV29ebLNVcfvuATUlpXfelNEqxDnzleR5adiP/4y/OjJ2OeludQ3J/iRHCe477xDbG9pT4Qibqyty/VRhnSiJzgmZIdTQGZKZI/7Au+Z0eP5yiWuuEROXlkCTgH32MfI/v87HG4LP/5DHng91A6yC0cDx/DT55vwYKX6wRQPBjwhhNxfp47L95HZhMo4Rqu8Sic+ZxNUGayu1sGHGPchdP0rneVdlv6laJnd+dG2SKnGTffZx1uePX4PvydL/8Jb0z5whfijNNWiUjj9NNWaa4to5hr15XxPk6TmwDaWcCxkoE/Z66MaO6lXC/BHKJD7Ig4kOMMH/c2f8GCWL/hGRU/G7NsOKodD+6VbAwOvx30BFOktqhCUMIpUyanXjGZlWnj5s2x/TV/+wdnYfVdd0UPfVjaJ0nfc48Y1jiyOKIECLgGzDYqYIYOMjecI2iILiM4wXihL0bemuu+gMHmZ17UrmUYkOQZDgHGeRUkKLViGRMRS1Ro3rZt3y7DnLlVxhRIXUdq/OcM1NxZM6OhIqK9JfXTAFlgfcdx02ZML7KmCsrlnlcEr9Lz2a2ibq7P+Wm65wAbk8c9if69KjUN4zvMBU4M94B+xobCmeQz9id/E3ikCdkB2CUz1TXPnX3cubdT42C/kk2qGBmMroMHY+68BerLANSpqaU1HnlsXTy7fUds3LI1fnDJR+LFzRHH8AhGIyZVRSxviDg8EvHFroifUFebaVDbqg/Gkpe/Tk7maaedFtOnTdXcwBy5+JZEeMDrv175SJx68kkx+v5JseAzdTG5oyP1E6mtFuQahiOcDWpDGhvr47wl/fHo8Enjawonolzb4IZyAxHNr444rz7iwuGIbQMRn1sf8QjH/qlOBFexLJ8IafLf7h2RZf+HGz8XJxx3vJoXtzQ1ar3iMOGsLjv+OM3t0xuficO9PZIlc+bNjTOed0q0RZUgPSLLaaiLaijLKytiYGRI6BPWikwOOl3TjHFoWP8rEkes9lyB4sjU80Y/OBAjh7yE8OB7vJecllK1dZ5d2wf8ZJ0ZIm6bRYflvQQ5iGsVec7sHQJyPH8Hk7BJzaaH3lDTztraOH3VaTG1oyM1SIa1bWQ4FZxDGsEeB755oHPvmKK9GTvulJtXAj4QECMrDTZI2qTdcaBrf2zetFGpXgaJcUHaVjSl/f0pZUsh9ehIrH3gfkUKEKxMPGwQnGP16jPjtNNPj6qaWqXxBWuqSrjqZNCDbU2twg3ZQZkbemMGEBeXumgw0eONpULuXCTkicGAwnDjXqQUhoYkKJh0rklknPQl0R027M5duxO2d/bsTLs3pvuwgczmZxxE2xCuhkYZ30tUzRE6FA3Hcj6MLRQLf6NYOSfjRxFjYDFOxldfMRr7u/YJkkU2YugIlIUjijBZmclpqWtQUdZ/fziBsb+17PPqTtrd3xeTOiZrfLzsYBk77doFec7ZsSiUM0I+d+O0si9TqbLIlWXJNSkuqC5nesoY/YJatVQMZPiM6HjJiGXef0fVXYwtVo+MQ/b5XeQlgzkXMhWOzgTv3NzbhmCVi++9qZXhyPA25kKY1ey8+LwPnGbLM6I1b5RpP/mRNhnjWvbqv4mtP/xByogojZ9hd7nlvTMwMorzOixDl8q4XX5Xr5MJtK4STrkxX7ljpfeto5msC9gZuBfWHDCHsvHodeb1h7HJesDwS/CWWlGMDg4cSfU/DQ2x7Lhl2jvADmEToaoMZ/e3659Qd03uhTkT9fK2HdHc0JSYHjJ+m3maPmO69hNrfOasWUrZu/ASpYxTzc/lJ66Ipzc+HQ8++IDmgXulhkhsFhFx/fQcRcVZOD+ioAp8Js/ERGfCES5/fkbEjVP+MW6iCJuXFVApEnbFxkvis+d+IX2eg2xv+Ozf6/oNXz41Lo5b4+SBlLr4j3oGAV15AubiRNwXZxRsTfsqPj+uZPNvrKGtV12peaDzPcEFZCcwMwyXnr7UC4eXIUTMG3Pq6CgyRNnM9es1p9Q68ExYjzQQ4zMK5fjbtUUYhRh4xslaDrjugs8J+DhDwZpA2TiLJahUhufgfCKrWE8YsJzLgQlBSOmJ09oq+Ya85OXMiQ1rZ8GT8ZX0BwqQTDEN1yzTh65PHl/dhz+iwATykr3Z1DLea0EyaWgotv9dptL6nVn/w2+033KL5POxixZFY0OdDHFHq11E7Y4QahVsAAAgAElEQVTgyFHRqea6Lct/7qe9vSNqa+pkVDKXMrYzFTHzw7xxv8wpY/bc4Jzx2rNvX+zs3KcMgqGmHKeMa64FYJyiZR0akpHKcbzHf6LGq049RUEn5BqfP/3MBtUvHsnNGaGFcOKNa1Z/5tPSVzQj27NzZ9RUVqmuEf3Ei3WHI9FQR8fo2hg8MjDuRIiAJdVPIjsZEw4ENRdmUlImuRRVLWS5KS3zvTKPyWiuF3tS6pHQK3gGjiUBCXDZ1I2o6z0OSx1BiXkigxCyYmQ4Fs6YHmNDiYgDmcZ6033Ck9+aSBaYd9APPFPuE7ikoJ7t7QrEUZdiWwMdC0SK+U+ZhzpFoZ0h4j5to7BWBtmb4O/p3ZEbqqpPi+ygekFJuw50ySkiOoyzxxixp3D4R4/0KRuLzURGZsPGzSqmHquoitGKyjhwqCdu/su3xjunRnx2f0RPioMe/cKgnkib2hzxuvddq3v/z2/8q46fHdtjIAvBKZmikJ+nxppouOFwnH3WmTFv3hwFUEYhEhgdib87KWVa/Hr0YMmRuCO/y7UtU33geRGzqiKuHY1Y3hhxd1fEbTsjdkJOYspXjp34veeqj/B5n8OJuGHkQ3HaqavUiHgEQx8o2Y4deq5AanEStu3cEbv3dqpgeO78+fHfXvSimBzVMam+IRpamvAao2/4SPQPH4kxGq7V1SjToGbMShuMypHgJ06EIfPlmgo5B9nh5H3GwXvOdBr1Y3sLGKIDmA7gluc7BQtSXaQRGd5/yED0gO0adDNrGvifbIsMDRSccnBQMppMmNf/6tPPkG8A6xTQKhH1CNJUkVhIqT/rPXhojA7PciKgVwQeQjSfiCY3WHIimGw39sEBAL+PE3Ek08ux4BFaezv3SKiiBIhYTpk+Qw2Z+npTcx28GDYPKaCXv/zlMW36jNRIA+w2nLuRO2VLmMB4kfCuZr9gguzBMXHpXKOF0uKzVBQ5LKWHkUM2AuOJjY+DwARiEHG/fN8OBvfFwsLgXnzssWKuWfvQw7pvNrUFkL0/HhDKlvMigPiJt8cLAcJ54X1HMHF9fnfRIudCqJe52PkO43dEj+sMdMOR3a1sBAVfNTXQr9FVdJzWj8VYj7Ctq4/zHrtU1//3Yz8XYxWVcaivV8YJ42exOcqMQHYUu8wbbNw79yIl4ELZjGVFaOIsFHUPOdLtDWPoFmPQsZm6M+GrUnGSXmXO7Fzb4rRwsWlyU5ajIvCZHk0bJTt+pgssrlEqprbX7uI2p85dFFaGNXnswq1mNpHkCJToj0tNCTedlXH1FH3+4HsJ42sWK0URSG2m4u4ig1PqnO73j8o2ZKpGz69pUz0H6Zy5eDlnXwrWKwsTZyaUoUmFuDiwrD8yCC7KJIKJMUd0m3XI/sQIBLrCOhwYOBJTJ0+LvZ0pKgxLCZ+zdyjW7Ont0d6UgV9PVHxyrHnwQT1envvmTVti6eIlMjqQB+wVhNiixYuKztDUSik9nB1c9oyLvabNmBZbtm6J++67Nzp379Gaa4OphJ4mg4NxyY2pqdyUdbmVuJWPFYn/dr8IDr4wi+CM133P/uvlDN28OHeSdmO6fI7LB98o9rhPvDRBma786ZvjM//xuUKOP7I7sTTJkYCU5O6IL01K+Hs7E6Z83Xhlqmfq74emui+W3Hqbjtt02ZsE5Wr4yEf1d+VNN8mooYt1++R2PTNkA0YG841cY88TGXQNAHsYBcC8Q8OLvNaxrW16lsgnQ15YCzxrzsNnfKdcGIyM4HmxJnh2Sq1HKLDCmjHDFesIxxPlw97ByUFu4CAyHmSdM8Vc0zBUp+xt/JYjc3zGek2F+z1yzslasyaYg97rMgQtP4GmT3xS94ATUW5chwF66PLMrFXWun/k98mf/3wqyG1oiEltrSL2ADttelquxe84TMwNBiFz5eAQ+xXZymc4ET09CZrCs3Bmn3vjeOaO900fq+x7DizwXLfv2Bn9Q8NB12Y7D65VMZkBc80ceww8VwcDMExmzkjOH/qM57P24YdkgL/i/dlxnuBENH3h83IiqFfa39kZ+zv3Rs/hbj0PO68EmWjAR9CQTJkgTVUQZiQnQg5hJgAAu48eN9NcgiAlOlpDU/VILNcy4x/PPenSStX0qXamrzd27NwZ+7sOCD5MJJ8aRAxs+ifQV4IMnpo1kploaYk5Uzpi766dOhfPCp3EeB0QlaFPQ1Mcg6amYo94nnd17i0cbcaNY0+GFkeCv5FJdTUJZmu9xvs86wTTg+q4UjWhsN3x0xmzOXPnifjgsccel2MnNMVQynKxX1gLZ51xmjJMNA7buXN3fPu7340VJ54UF7z2tXHHD38cjc1tceNJVwUIy/sOlQIhEsJ5sZMFGK91Tm82R5z02lfE7F9eGT/MeM6yE7E/d3Rry+kEZNnHb/lKnHTiifH2s0bivT8fEMU1VuKVL2yJdZHY6UYOjjM9Ff15kjBML/+0HN4ScUZLxEVTMovT7ojbd5YcCY7n/0TYkjMNft+ZDv/tAusSlOq7q36h+log8ocOHJQ85VnMmjNbaBsaqW3e+mysW/9bOZgvPuusOG3x0mih7wtNI+tqRbcKxGgIylPRnpq4JKJSBcZjciAMoQN+xov1IDhdae3b+LcT4XWTtkOSueqKPbGoOk+lA6Oq68n7TfrDfbQGCDinOiOOQQ6w/pFROKvYOOwTAn44HNjGZMPI2PH74kWLlSSgxoi+ICLqqSCwTE3OYKqf7e8+LCeCwgldLLPd2BhLTLUpFa1odwN0WGlQeF9kHSh6RBAmZROxc8f2AuoAPzZdWHsO96gugvQgE19dnTIB5577l8mgb2rWQ5MCGUoRLhgG6MsAzsz4Qq5j7Cyb1tEfv2/PDoFqwwl6VzidGTPKju8Zf88xFDVZiIHN51xz5s7Vw16//kllIlAYRIcQ9pyDCJKzDygM5oXzIowc8bCwhL/5zl/+Ugqe1vMyxjK9ofG19kb5W3ObPVPudf/u7boXnIiR4SNy1EZHUjE5FLpJ8SSoR01NnTqADx3BSxwJOmqSdoPmy9hbjuf8xlhyHwhXZ3MShrWhgKfh9HEMi4bFiSJB2JrvW4qgBLWRV5u7HqsGgshPiY2piPqbScBKPRvGYsnKsJyi0Dg7IM6ClAuLVbhdakJ4lLfu6FbeYIzNYy0zITnL4I1YNGLLdRiFE+GmcJkzu72Uldh1150pO+BrZUxk6nqZ6IRxll0X4nM64+FIvCN2zlSIUtIdUw3VKo3DUCVFtUpOhDMuff1JuqKUKKJy/QLvsa6ZE4xBjBZ+oiSBRiQFeCSmdFAYjPCrKGh1m1uacyQnNXnEuZ0yFdrPurjjBz/QehGtZ01tnHjCido7ZDsILixavDgWH7u4iLwAaYIOWVTTFekaCCeMlh07t8emzRvjcM/h6OvpjRtbPqB7ee+hf1Qu4k3vTZH9KWv2j0farCydbcjUrDf++9u1Tt7/isze5KI/Kx1HzYylrY+4YvhNyVCorYuPnvoJXeuaB64WLeztP/taxJ6I94zdqPdvWv6etJKzw4Ijsfnq2qisbYiqmrrY35VYL4jkYhTt3r1HkZ2Of0730HvtWwQLa/zox/V3/Qc/KHgXaXWcL/YZ88d4MEoxFsl8utYFw04KpLKygFyoJ0TbJM2poTOsC+SYAyFmebOjwvumaEXOuaCbc7vRmTO+OBk4CjinXIsx8RmOJgYQwROuzdpEh/CeHQgb1K5r8zltvLEvwKNTl4bTJeKL4eF49vX/yxIjZt32pRSdvvIKvdfymc+krASd2EdGis7LjZ/8ZHHd7ivSsX/oNevLX5b8Q766s61gJ/QTyLAp9g5z4wiie1RwP8pILluW+OYrq1IwiyL7ffsEFyT45MwG80D2iT3CvbN3WPtq2EdNUEOTnAjrXxe38ty5FvPqPipcl2eC0Yn8AG5MfZ3YvaZO1c8NG58pOukij6QXW1pUoEzGhCit6I5XrFC0eevmLWI35FroBfSIILkNDQHzFJkIQw2Vhcic+5hAkiGD1HAkNIHkbIZuuAi5DN1kjpxFQq4jB3p7+gVZap/cIR3EXiADMTQyqga1OBXYFH0DsMUM6npcC8PwpBXLo6OpMfbsSPuHdY9xB9zaz47nbKMeo4q/ec7My+49narJYC0B6fAzkDFWW5cCfjj/zB0NFEukIdwLthO2R01ttRweaOChSSWKS5aNeaa3A9cBc8/9kZGYNn2aoEzo2d07dko2P/HEb2PLs1tj+45dIqF58Je/0pqCunXw5yVMTxnek2sIFr9/dTzz3nvTks9G/Orbzot7/y030JlogCMTs5FediLISPj1zh8cElT3QNe+eO35mXqOZz5cnZiX/AIiWu67dF3+oJxtwMbsyyxODRHb+iM+d3fEIyQtDYn6f+BEfH0F8OKm2Ne5V/oI+YbcY2+wvnDoPnrx/9YAV118bixfcmz89YteFO3UxExqS1TAGNMiK6FfRnKYUyAyF2jnmpfkRKDTctA0OwblTATfE1qglJ0oyyU5HrlfhfZGruAu/yzbLmVKeNaSSAoOHdL6BdqP7OB993TjPdmpuUcLMu7pDRt0nPZHRWV0ELAC95J7XuBAqKg620AVh7sOjCE41J47d09UsW4pE8Fml1DOxiefJ8GTCi5I17lRBdg/YE5WJrAQgaNGqFVV18Yzz2zQudlwTY3NsfrM1bo2XMnqYl1XJ/YFYwsxhDFgLHAtYPnJRjenrVPg3AMPBcXGA1BTozHSReMUe+KZ37On6GPAw1G/h1xHwXfwxKjzQCBRlMx43aQJQwBDjONOWbVKGDsXmTmlbCeGB4SAhUKRMf/t3/6thKAjcHxmrnF7ngnGlYqeUUzD/ckBgy1iZGRIqXUYI6CEVWYkRxJf97Kr9b3v3nWbnAgEN41xKuuoNxktCl5ZdIYxoNy5bkp9txcRScMY1AW3urqYfzl8OBFsppwWtlPgn4742+MuFzZbiSjLVXSETJvQ+D7Xo9hhsGGsSJzo11KTocJYz46BHIS8bh3VKjZbrpkonIgcQSocoFyQLCcgM3W4xkLp6hwJsJPwndxplvk2YKL3kYcSOw4Ol5sliQI3USEyX2RwJvaxMCRLY8udmeUgZyYrN1KceH/lOXRUT4Imj1+LQVmipLx5ZkSS2ausV9YgL2GWsyDDcDHOnvUneGElLCepJ4OhfzAuCZ60a2d0de3TmoaSmPX07LNbtPfYUwsXLIq25tZoa5skwcX5oS1dsnRJEWlRJ3soKLNxhsLk+8iQRx99JA4e6koUe2MoqOG4oeX9ESDKHNFy11Kn62dE9BzTFM335aYdWane/O3rdZ83HZ8b0fn7/h5OBPblt5IYv7L1Ms0f88H9f+Tkj4VaQjiC9tp03FFORH1E3ZqkkW9823XRfbgnoqYu5h1zjAwKWIswZKZPn6EoM8+0/mOZOjZrj1RBENH8lS9p/oczfSnziRHIXPA7Dh9GPeNDGZp1CVlp5iMbTTxvqFzPOuusghbWcErXRRmSw/kJUPB5qoM5pOwD1yRCjbzic86JHHRWmPWFTHTzM6fZuRfvMxuSzjZ4D7PW3O2Z9cg5+AwZhvEFtp6/HSRCifESmxdsQ5clWt3mT39a90cmGSV3/4vNfRVBjQOvfZdckmf4uX9QVJ2gKrWKxIH/37u3syAfYZ0L7lpTI4dAxBrd3Vpf3AtjUOPCgUEx6HAc80TkMxXr9mnc6AuekRsF8nxN58q56N1Q39AkR8SBJnQeTgfX4dp8n/tV1npgQGuB9zH20Xv79u+NNWvWqOeRAlQ11WJcO9R9SMYszxkbgGgjMoXmp2Stjj/uuBii78fBQ4KtcH+MgWCh+oLU1wvOVFWNk52CWMpEjCXoUtmJkGGf9av0RGZalCzn76wLLLOM5yab0dPdI0NM7EvDw5pP5Dq49H0HDgjetHP3rtiydZuyEUAjkSXc44L586KeYtDeHuk3nhN9mdAj3CO1iXPnzBU0k+fCuOk/QeGwMmEQPkDvm+t0bJuwzmFRNJROtJ4jo2KGcqZfdXwEC+k4XF0lOCiU1fSyUf+TvXvlHBFAfeK3v1XEubW1Tfpt9py5MXhkMO68885Y9/h67R9kKOuDDOaa//pFOMrfXB1x9vSIn+yx4Cit6yzjjv3AmTr32ut+XMjNl/z766LnW1fG/QfPiLAT4a/yt+WijfdSjcFLlqfisXM+tSFGh4eia/+++Kebbx6/sJ0I/JyyQ8F5XX82wYmQPO+JmLU/4tqlEctrIu7eFnHboxE7aTvzXF2sTZ7ooJDvpexMZR3xvr23qOkesmn3rt2xecvm5HBTz1tVKRn9m/+THKsXXPU3MbW9LZbNnxPHL14US449VkQFPGN1sW9qisbGBjmJRglgp8kGzZA+1u3Y2HhvKjsLtvW4juWagyuGPiEvntOJyMHKstPgvWMEgwLrZHGFCKrXGJERysI1NCiTz2cOojuBgC4nC4kMg6Rgcnt7jEATe2RQ8EIcdpwoE+BU9B44SI5FBg4DQgjJiM2RX/IQpuXkM0fQEYAIVjVxy+k5PmNCiVq4KI4mcwgpGkJVVFXHjJmzY+f2rcL/0vth1qzEA87gpk6bHvQkoGMzE4sXjtFANArhx+ZkDKbxYwPjyRtz62gCPzGQeBhqoNTWKmWAY4AgY/N27tmT8Or0kcgZCn5HOCJc1j3xhGBNy447XphFFByKFEX5y1/+UsoSvnQWhRWHFQXjM/OJjU4UOO/TuZp7UDo4F5HKeRsYKLDH5VQ/3xk7QgSOTArUdmDcKzXHQEioixA+tqExXvuSFGH7/m++ovRxX9+AHKCaxnp5n8wX4zUGWQVh2UFkDlFOLByMBkclGSeF98pEEBHPDftUV5ILgbx47SwUkSUb3mU8f45C2WlwxsGbiUVuCkBDdDCmPY++lowPR/pLnNzl2oGJXruzFS76tuFtY2dihsQOSTIiE8TO6UN6SfB6zfonxovxtVbpi9Kb5ipHhVU3kIvwrFiKYuqc6bAx5WuWe3KUMxvKLmQFXCjj3A3VY/McOhOBA6nrV1crQuzCaowVFKWoVzP9MZ9xHHtWbCVEUUYrFHln7Kp5yOlSuLRJ1VMovX37NhmUCNY9l+Q+CTDofPELMTZMJqamaHhzworlMrBYa5wTBU2Ug/FjyBJJZezsY0XEK8bidce+/neVSNmJ4PesTHqqE6NX4UQ4s+AgmiNb/r4zF1aW2Ym4etKbNddJuVTEp57Mxn52It6XnYjbx+igFPHUqamq207Eh971bgnersM9sfLk58kAp9aDtQHcYttlyel3WX3qUhNhJyKR2kbUfuiDudA6QWKQN2YbwnhU342dO4tu0zZO2aPIEuBMGE8YlzQX4rs4IBiZBClMGetIOzKBubdzyfsYzBhh7AXLYT5P2YK+Yn05w5nWTgo4uL8F73GuMl7c9RdyBPbv11iUKYQaOmcieAZkIlijjhKjxOS8ZIgAAxC0IENYZVSPjMhpo7cIa5rxqCbjjW/MM/u7P2Z/5Su6R+5DyhYjuSJi4YKF8dRT67VeXVPGfTEXhsIU0exMjkGmAgN3SyYq4JzKfLe2yvBHpyBXcSC4b/ajm+5xTgVhaqg3HJSh6QwI92JZznyis5hbsflhdANVyH1DGOOTT62X7nEvJWAJzA09YIisqvs1hs/wiPYv0BzGPnPGjNi9Y0e0NCb2GpOQOGtSI/kPxrotddTOcCbeM5xJ8LM+YHVD6bkScc0BIMtH5lnyPQeALGuLQNCREcl6BVtGR8Xkxk8gJQPYKpWpId36J58SFIW/MdKpI/jAhz4fN/3jG6OpPjHSKTtzuEcODg1eYQ+bO2eOCoWJ2AJzIasAgyLPoLu3J/ZSt5gdMDvBfD6TBrhTp2qtKBotqtikyy3/kZFi9alOTTmBLE3J3eDp+UC9IWuEbBu6mmey7onfynnsPtwdDz38cLQ0T9YzPffccyUf16x9KLY89EDhRPzlzIh9IxH30XtBG6G0rv17uY4gy7sX/svfCBHyi1tvH/+Oj/8TnYhfxEuP3kTl2oec2a2iepoMxUAWsJa/E8kufO38/hn9ERedFDGpPuJ7T0fc/vBzbNvnciJKqKqiAV2+94t/db3239cvyjK9PGfZuXn5j98Qw0f6Y3pHSyxZMD+WLj42pk+ZGq0NTdFM7yocYOzjLFsU4IjUlwmHEJ1GABxkCH3QypAlPimcBKB/ZeYl94jIxwjOpFOVINXpBHrbNZaeHds1RoRgazjw774kHONMBTKCtU+9jum2kVHslVZaA6gh8xGhBdgHZCISz1jKegvOxKYj4SIcFTzOuemaBohAyEUgCHUzbwgORHR/cKDo3JiKr2nzPqiIC0oLIxSe7LVr12oiT1l1mlL5dURD2qEprYkdu3YpM0BKafHiY/OEVqiYaiRjPZ3K5ifpYLwlImIIYAx6zuUIGpufCbQSm9zRHk2NDcKAYeCpPuFA6r3gJmdMpBrVQW/a0iKIRioUnKFsBALa/Pi/+c1v5EDAnAGUyx1XUYhcG4HNubh3C16cCBSaiyHVdC93oHVWwml8F38hWBE8PQe7NK94uTyR/v5ezTELgtqIBOtqKCI206fPVCYChgp48sHxsWAM5fIiM8zA0CXGjDJwtofnr14UUPPldYEScJ1D0WcBZeKeBnlhlaPkWtwlOFIZonRUvULmEJfhRF1BCbtaFh82qlW3kKP3zn4UsKn8hSKjxvicYShlLBgLa6rImrhew/eBIs/ZDztN5WwG3zecip/25g1RShs8pTO5RuFE5OJCRQbK7EwVFeHmdf/j0YfGnZfc2E7nEU1hUsaaK5RwGWZVYjhBiZOJsFHI+uO5MxbWFu/bGMLgs+BhjjmOSNm0KdOjs5O88piOJZOCMzs8mhhUtu/Yrj1FZoz7Rhj1vzVxz7/Dgv9f0gP5wNR3CWaAkWd6zo7Jk6OxuUmRYygvwWRaCRNJ/Z8rvxZx4I6jlOPBs9ti0jAA4HH4kH4/O2Kguq7A595xw8vEtf/JG25Jx5p9aQJzR4EXdoVpZm+6YvrlwijjSCCraDzFUlagoq8/ln7pKzotjsRTty9LmYqI+Oiqd8SsmTMUVXxmy5aYNmOGghDIgEOHuoN73nVloi21E7H/ahig6qPuwwnO5Nfoe26UY2/qZfYnsgZjDucA4xunH3lnmkvWGfJKUfHm1OiPMfN8Hezg++VaM9YR844cV+FnxvAjN/gbwxXj1LUBwsPmZpFcizWFbEb+cS7Gy7UEfWlq0rkdpbfzwLh4H+OZ+3ANhdcfNREEkzCkOc64YqLpklv19ZoHvoeS43NkmKBdFRU6J9FjZzMVgXzDGwK4krMhjOlgrp2Y/7WvFdh2ZZHpNjs8pGAV69vGP3uHsfMsmGtnZvibOWauBNdCl1ZWaQ15PnDecCi5ZwcwWPfuCM97zjhBhc56Yc0JDllbK0fIkD87bVzfOH8X/HJ/La0tmifGCEwGPdbdc1iwmsamxliydGmqH6T2bXgkOtrbFW3FMeH3LRs3xrTJU1QTUW5KxTUIHkLx3NzSlJj8agjK0UQrZYxcEwFch4yasrE5IFPARXNwxWvdUCcHdKAvramsjuEjQ3LIkRFowUS9PhINzU2CVlTX1UXnvv3x1IYNcdPZ1+t0yAhe11752piaHQjVew6PKNMAQQPOAPtj2dKleh8mLt6fPm2ang1ZsO17dqWms5lIgHPyjMnekLXACeG+VFOhCO8R0dBibygiXVURIxRWV1fLoWIvUKPYJxjuaBw4dEiOAc+HZ03RODbXg2f/LE1LZlXS78b5l+TDDSdEvO/R0hvlCPwfcCKKc02KWLT8mZgUB2PtutRp+qjXxAZv+e/pc3bHnomFFmU2pi+ns1Rd8xxOhDMREzPChqHui2iujThvWcSFJ0Zs64743AMRj/h7vjfPyUSWpj/gRLzwttdqH939rm+O36rPl8+/6uvnR2/PoVhy7LxorK2KtqbmmD1tehy/eEkcO39BNGCc9/ZGe2trrncMZZ2G0It2Iioqo7YaBszcnC5Ddr2+2Sfe04yHv20Hag+hyzNkauJjKQdJZZvkfidF3antgKEh6WRewJdk88CmWVWV2Uupz+tVsIX6CNspCna1d8i+Rzao5wUQyl76zHTFXnR+d3coE1FD+m8s0ZUVxlgeMf4GGzdlGVKzNk4uIdpAikT5mILDGtw+Bi4CB0PfjBwoF/DYcM7XNTVLKGDYM3FrH35YaT4yEVCmUhhlLm0ZJQeTcWLFQhEo/7lZIqswkfCT73BTgmNlvJaiSpWkKPHyU0aDCL4yBbmxFQJt4YIFMuo5BiN5xpw5woM+/fQGbXjGQKSV83INMgr0uVBqK3NCI1hRDEQFUaooEthSEOIIb15gzRkT0VZnARgLi4X3UzFroijk/vi999ABXV91ZzES+5njoUF5wD4WgYaxVBlVMXv2nBg6QlH3oVRnQtfPgYGiSYyFOddCsSUnJLFucX8eC+PjWArYJLwzK4gK09T5OC3cZFSmz+0Vi7WpBKtxhsC0qmW4kZyBzAzlSI+M7Vy8LcXjYuQMg1K0PTsQBdzH3bOzoe1NJpq00oYqKzAMcb5fdhQK1qZMsWYoEvNkBeJoaXHuXAciIxyaydxRW9S32iTJMRKciSxO7nXB8X7WXOeO01YXsuKCJx4rCqSOyu6YZjdHIQo4gOtIMjyAcYhxayjBHJhT1h9rUeuqt7dg6uGZY+wZImHWMIyYFSecmAyrsVSgrVcFGbxeQexwTHCSoXEmIwGU4kOrP52OW1wSfTgSJ0X8y+AntNcw/gSBmTJZ0APu0Xhu1jvjw6h+8yt+HgeX3qUTmTmkPuff5UiU2DsGJqUiNhf5nfqt1J+B6+rlomk7EeYyt/PgwBpOBGPPx/39htdnUgWi2WRJhuP2OV+O85/8m2iorY3bX/7VdP7sRFT9JM3TnT+6I57ZvEmwCwxQgitANDHSdjQxRuYAACAASURBVO3eLXlL4AJjGYOX3jo8m+aPp/mrfu97YnisoqBTxfhE/vAcMGwdeaZZHLKUGgmttdpaZQ9QRMBTWCNck0wIxg4OHJ+x93AMDZFCZnOsYW/KCGcHxHAq3mOtsEZ4cV92ELwvOR9yDxnozCtri+uhE7gGx2JQ8T7GtztjOxKd3utRxIs5R3bjoDCHGOVcFxlMPYZoCbsP6bysZWVnm5r0zMRpPzZWXIMxuI7BwSYci7n/+q9HEWdwb/DfT5syWZFr5oH6AjNkufCVucYJ4H55Bvznuuyzmro6NXZDBjP/XJvjPX/Mk4M5zKsb7jlbM5xhXAe6EuUieo57hPGPeeDFHjfUzOfCUTFT09RpqSfTps2bNS7gPo89/ngMDA6ITli6kiLg4RHJcuGg2Z9TpsSu7duViQCugp5iz7LGBKMdHY2WlmZ19JW8VgGpKktT197MzkQRNO9I/uW6LXPyS2cYwpkb2TpAIjgpcEpCnKNjykAQ3cWBhCoevvppM2YG9NDMrxrpdR+OV9a9LMmKs5MsuOzKf4jp06dJVyNXcHYE+YgK3VuiK21JDS8bm2Lq5CkKDKkGpKkxnt2xXR2zDY9mzeLcsB6gPQUFgB7R3CpqOyinVs9yZCT6jwzEwJEB9cbSuh8ZDepQh6G9ra2NX93567j73nvjvhfkDtMMuhwZ/wNOxBmTIybVRvwkJUPHXzaoy5kFPvX7wHsMA80y7n98/Mr4zrWJPOKo10Qnolw/4fNN+NnUnIRy7yebx+GfdjA8pokZYb9fciI8jlktEdeujlg+LeLuTRG3rYnY6czLRFrYsqPl3/3Tcn9CDwldJzsPS778ikJ2VVaNRV09VD8jUTkyGpMam+K4BYvj1BUnxrxZs6KhqjplJKB4rQIXwqMbUZfpUVGzVkZVBVnT8Rk10sTQpjIZhJ0IZ071LXqllLIOha1V6kwt/ax64pzxc5+WjHJRg+Vsj2GDsN6RfQogjKQMJHpbzZqbmrT/VeNVVS3YIlBH9h06GqplGlVSO6HgVf+h7jE2IDUJeFWcWLSsecNRTIIBOjEVoyK4kWFhJXsPH5YySJCXfkUtSLtZIBLBQ7ghRFesWCGDYTgq4/DBg8oMMKA7f32XsNLHHXe8jkMwUszIxlS3zYz3ZAJRJMCjEJIwDuFE8CBsnFmQK8VYWaniOAw5JtjZCEeTOR+TKg8N7nK6vmamBrIVKHzSjL/4xS90PRQgRWz8157M1H3cH4rZESUUsynxHOE744wz5FhxHeYLp4SXMcllvBz3YIW8bzdzmTDKff1AmoZjw9NPxV+/PTG7/Pyzb47D3YdjcGAwGuobY9rU6dHc1JqK0vr7Y9LkdjkBzBEv43BR8Cg6FANz5c6z4vfPhYB8h5Sxx+aItzm/jdu34reHrWxBNupd6KxjSrUQ3gyOOqf9kvGDJQYj4/nsYQvbx/zkyKrhFOVrllma2GAob/3PRduG/ngMxblLmQdF/mpqChYRdyqdyASl8WcnxdfxZuaeUNZ+cT5S7XbGSSMKTwxTSU1N/GT12XHeQw/+DqVbQV+bIxWOrNpZ5vwT60E8/1AsYnhigGJs0JHSkW3GzvNnDOw7ft5///1axzA0rVhxooqjYbIgWpE6tqb+Jex19guZFvYeQuWe39wtY+MDp38y3fJLI4YhLccg/pdE/fjZ3g9LSLn5zdLjlgnrjEEDDpi9TRaTNUfTHwTYBZelYjeciE9dfUF88J+yspuI5XWK3I6F/7YTkQmYCgywlQpOBOcye6/f98+J/SPycRdufX0M9vZFK5H6xob4i8/u0DjPz4UVX/zsp6N3oL9gyNI6g6llZETY5mRoJOeMzKHgmWT/bk4F5KPvvkGGEs9FRXEDAxLcyAL+Zu0jl/i+cOqNjXo2yE3mWA5JY5OUBX9bNuJMYqhyLIEEEytwTQcymH8yplzD+4TrmPXJwQcMVlMF8l3kiyEeHGvZ4Mi74TC8z3gYs+shbGS6qzMZCGpm0KEcz7plbWLU8T0YrdzIjqZ6ZbYnCva1t3JXWMFTMisS4yzLKnfh5RgrcvbKlMlg3ycLPtrQ0BQ7d6YCXebVNKyM2XPEfXANZ3X3dXVFb/9A9A2mwBby1NkDZAXXsjPPeAyVKtjyug9H/9Vv0Vqo+9jHiq7Mri/iOaMDXSdhPc110JOPr1untTHvmPlin2F97e7cE/fed180NDZoz7n4sqmxScXD3QcPqX8ANRFkInZt3xErT1yhPYlhge4TBEpEK/VxZCjNGc4HThcMbsw55xKzHAyB3YkJxkGUgigCiOhIqreQMZObBDpoWF9TG5VQxAKHArqbe04QDWX/0Ah2xqxZUd/UKEcCApEdO3fFA2sejGvfkmQGr7e84zKtE+ohnn7qKQVN50AxXd8QddU1Gi9wLOQb8D9qJXjGNNncT4YVCEfukq1+J/0D+o6ygaAtOibr/lh/rDnuBxuIucegJNPKswJyNX3GzHjhi14Ujz2+Lr7zve/Fg2vWigFxywU5nVCO5vsGLIds+Of337kq4rNPRvSAhSzLwj/kRExkLyo7ABPpUTm2HNHnuuVaiT/mRLyzOQJ0K0Z8uTYiCfP0ctG1Mwy+f79fmoMzZkdctDJDnB6fAHEqU8FOdB7+DCdi5TdfFYKhAVOrjKiuHYv2SS3RUF0TFUeGo6O5JVYcuzROWHxsTJk0KVrJiNbWRN9AXxwZpg61Kaprq6NvELmPgQ5hUMpE+GXblD1f/t1/+zjJKUM3S5C/MvJAEKTDh5UlkB1BAFcIiNSzBFSN60xZ3xwvSuRcM2GbyDaxSTCwdyA2alW98LAyEdwPewFZu7+rK2UiRvoHxlDtLPDuAwckUNRAaGxMOCl4l1V0UmpyZWwpUBr+w7vLq+xEoLSMDUzp/2EZMRgm4DBJR6I0uQaMA0QT2FxgXzHG+U+4k8ItBkohsdPoXOfxxx8vMh0TnQhjzQzbAdeKp8hkcT0EGxNuY5C0LZkDRYedCchRdoqZoHgFhsCLuUGIEqlDAVLD0SMqwsNyMDDAiAoirDHEOS9KAgGEsOc8zB+Km/tBKdr5MWWfI95W+J07d2guKeLpH4DrekTFqy97c472wk9/8+ukaCe1cs0ZaoxH9I7OgrUNdWrqpcWTGaTKaTQMCMaB00N0j2NsPHAc0bQCy+pi6JyatgHM4i+yDNmgLQz0ozoopu3h6BfzrRqc/CpTufqaXMOFzTbkDbthc2DcujDP2RBOZ+Pld+BPE4qnlQ3IUTAb84IGZGYpw4eUMXB/i5LDY1YljSlDmgRxyrAp6ln83WJcmQ2BTIWL1P/rL16iWTjv4TWFgeN58Xx5Hn6ncHwinjjPMc4jfSJYazxb9jlZA4xHGzqsUQxM4yFxdLkeexBHnrqklqYWQQC3bN4kWleELMIGodRKzVF9XWx99llheN959k1p2NlwLzsRH9r9LhmFFlhEVqmRAF5hTLuZI5gz1u0brnsiRuLHOuWn3/EPos+76b2ZYWkg4kMfub4QtO+4IDefs0K5dTw7UHSltkJ2xMvKywp6oiPhxnRlJUVdRFauro3Yd+WV8Ref3qpxvupX3404JmLsvqQ4vjn0fySAn3zyKUE3MVppDEnhME7lMQuOEbU1EXZFkP9xvLlad0Tc//znJwaN4aF48YtfHBue3hDPbn1Wz4e1BuvbwoUL4s47fy3oKPsKBhqe4Quf/3zJmzt//WtlP3jx7HjG7L1LLr5Y0eWPfOxjRZGfI19SpPDHz54tdjlnFC9/05vi4UceiYceeqjA6r7zHe+IeXPnFnUCnBvZ5x4hhplqP2emEoxd9iky2VF6w0J5j/nB8BS2ODsDyKq9+1OHbAxjdy8G7mKIo2oawOkTHc5wQa7POdEffNdwAY51FsGwP8Yo2ElHe9TQTDGgwYUSfED7AdmMfOcnLwcyBC3M5B5iTwI+23VAxAFcl2s5y8D1/Z9zsCc4jx0vyeXLxpmkOv7llqMCToLf5ual7G2eGRkZB4HQwWvXPqR9u/Lkk2LW7Nm6/yfW/1Z1gbPnzBaEmOP3sC7GQhAdKJRPPPFEGdKPPfywsOAzpk9LhceVlZIjIvw4ciQ6OuijkOCRzJKciPo6yTvJQor8+/r1X0iGurrCiLF+QPYqmzw6Wjh9lg/UXVRXVMoIUoapplZZDYyY1PxqRBknAp9RVSnbgsZssCpe+g8XFXrl55Fk690ff5mcJFgYZ06fEcfMm68g6JEMl1MWJvPoq+Zn6Eg8uHaNsiA8Oxx1IrWGdvF9ngFIBoItjJM1wNyjT4HbDQ7RLO5A7Ny5S+OnJwEQ8vsfXBs/+8Uv4rFz7ynGeVRztvF3i4yo3spyaspgxDlLI263fCofX4b2lB2K3wfx+WNOBE5D+XsTC5z5/kRHwzJ2YrahPMY/14nI9y2I07ERFy6N2HYoN6qjgKzsRE0sCvc92pko09167FkfLP/BX2s9S/YR/6oajabGuqhGCgwORXtjUyxfsjRWnbgyFs6dE42qmyKwSYPjClGdD4nBaEjPv6Ii9YVw0MKyz4FZZ0XLn3OMA4RAaR0gLU+fHXFQD2SzFawusWhyrLrDZ9IksT5myn3ekxMBqujAgTS2XGvJfiJTIVmGDdnbGzVAeaurFIxGT+PEo0uwIyqG+vrH+KBibKyoA9BGaW6WAADTl4R44q0tItIqbAWGciSqKyvTscJq9qpPBILdNHUwm5CNAM6EE0EDNxeROdIEdv+3659UpTwc5ytXniRPnuZqGOzQajn9QiQOOBOGO4JcXRQzft7C2JAcJsIsUkyooUwy/HKkHCXubAEPwc2SOFdtXb0KnewIINjBNluBEAXhYRLd4IWTgBHm6BDKibkh6yBaOHpyROg+UVj8x4hj/MJU5gY2dtQEV+g+KMUMPpyMBBmgzs49yki44A0RXlfXEO1tMFC0CwZCgzBwwlU1VUUBHednbpg7Fo6LHjHcgJK4oIYIixUqnrUXmY11OQ1ZQRdwnBLkSJsg05GZ5ajsOJQ3g9LZaYEVvRSKzIb7Skzo1KxaFgx1nikNU8zuUepFUWzcchfUDIMqnJDM7FR2IpSByFSs/O5Cb2dSymM9KvOSs2UuIHU0DcPP5AS+bnkunPG4++X/Lf7ygXsL3LDn0Ol+C5aJDkWRjTAHddGfIhWe4kRwXdYYL9Yne4i/zXPvdcC+dOEuxgyQCbD/NJ5inoFBAG1IjZmmFoxNtXW1EihbtmyOd784h/tPijg4qS0mPZlrFyLicz/8sJ4b1xcDzAnHa26eevpp4Sy5l/dd8JG46f9er/FdfP1/RlUsKJyIz/zjGxQxJJIITMWQO+0XirHJjgL7q6iI67dmtpAMMSpYQcziMTEC5qyFG4o75f1kxDWLro5PPpWL8FI/ud9xIsAmaxl/Nueu8/flSJwf8cNc/PCTyy6KPXs6o6W1TbLkmAULYsaMmQq0rD13nCrRewSukP7jj1d30Ud/9rOoPnAg9k2bJmNk0cKFcc8998TzTnmeokVrH3pIz4SML5Fjgg3Igpe95CXxyzvvlPyFncROKFkf9jE0leCwl59wQmHYOgOPkiF7hXxavmJFPLFuncZNIAcq7Pnz5sW9994b/+NVr4orr7hCsoq1r2x1dkZZO+gE5GFyTlOXdRdvs2f4jgM//J6KjMcbbbHXDLvcun2b9ANrh3Vn7LCNehFI0LuATGIufEWecR3GZwOWn5JlOVvJ910j5j4R1O+RzWZMULa6mRqy1EQEHn9yDpuKQmkM3g2bNhWZdEOduH8TcpiEQ5kVdb9NLCrcg+B+NBzsSU4I54eRy7VNyG1+t/7CiUDvuv8HOPtNm7fI6QLSxD43PaNYlHK0Egw/mWz2FJTAOI3MG4XVSxYtFiMg92/nE7lAj4C2tlbBmeTw01ka1pbaGlGd4mxhpOzdt19N0pDVrDXWJ4a4A3aFweS6unJ9XYxFXVWNzsV6rMoUwYKM0juKAFBNrSL9ggnB7tjXG89s3BTbtm2Pd//vG7SN7ER8620rdC4cSzqJYzvg/FA3g3MhiF1mH0TXMX4YfFg7vHCgkJkYZJKTjU367qpVq9TAS06TmB23631sic59nRrXbjFmzdKYf/qfP48vvjTXaeEEJGDDeFSe38vsRWWITtlgn1gHYKEx0YkgdsD3JmYoSlSuRY0E17IT4OP/XCdiIoyqrPD5nc8nOhET2ZUctHmOmodZoxHXPj9i+dyIu7dH3LYuYmeZSrYko4v7LjsRE7PYzpT4fct/zuPibc8LdW9f+OdYsnBhTO1oj/Y2Mubs2yFl5qHqBoVnIqKJSI2yLe2gMZdxAFykEaZQrUoUw2U0guU330Fnq5YoM4GKaCg75sgWHPfic6BXpQbB7CPQQJa7InTJPVQEqRoLsa/WAVWEiRU0x/CQgiIE/tAxubC6Qk0yGAwFGEQl+c+mxwhlAzj9K2GR6epwIKh/IFqAgEPo0hRt29ZnBZMhcpEa1DQpioMTQdYAtqNk+NHRvlpQHIz13z65Xk2FEFacC6VDhIwIGxEPrkuUDsFpfmyMXTdbYkLZ9HZoHNlvn9SmBytGisycowdUalpmuBSTesbpp2tS9Z4oBpMR5Jb1CFhe3JtwudOmxd13353hFyna7wZNZuAAw8r5ECosIKKFpnblHp1CEtd0jpxZ0cEOgnPGf+hy1eTrMLjoVCdCQQyMEu2TOqKjfXK0NFPUF1LAROlJreERMy6UFIuEZ8N3DQXgeWDY2WvlHvmdOQS3iYFRZl/is6OgPiX+79/nUduTLgxgWVuZ0cK0rKX3Jkbcy3AjySCUSGYScxTLwENt2N/j0BgTaDyuo5bud2HYlaFapmLVnBiTWMIhmi1hYs+KguI1O6pELz1XSgfm+h5nb2Q81dQoqk8UgJ/GOBom5bkvGubZ+Ck5DMmCrShqVRypAM5kp9QRCEPpeP6uzcFIZB+z11GQOJUYaBgYRCidyQMSCFSBos15c+fomES1eTjeeerNEeckjXEwUmEjLxyJG269RgYPawlHhj0yc9ZMyZw3/E2OuGbF+Y9ff0tBK33NzUnZuh7i89e/PlFIjkVc94FPRP3B1Nzxg5+4QY4ETgQ/31OfnRlHnewkWFnlfg73ZGrEMxPqKuI1EVdOfXORLbETeMvW3G36/IhLH3hzVFYmmM2cTyfnonAivpvM77F/z+nrTGloJ2LvbV+QPATiwT4k63ewu1s1TNqjHxhvAsZ5vrlihbKf3/zmN+MLX/hC3HjppVE1e3Zcd911cc0118ig5xmyh1/96lfH+9//fj07nu2jjz4aF110UcriVlXF1/7t3+RgUBvBHufaf/d3f6didhiz3va2t2mtAGd56qmnJFvJXH34n/4pVq9eHbd+8Yvxxje+UXL0kUcfjauuuiouvfRSnfOv/+qv4tI3vlFyRbU4Ga6DDEEOEpll/SHvcCQcfEhUwqnJpiOAfB/5z5wAKcH40pzSVK6pKbbt2K5xYZA5mp/YUMaDXegWKUKzpIkyNmUIvcb9O9/relNiFZt2660Fvh3jeTr9T+pqdU/Mow18Z3WZQ8bPXGmt59oi7hkSEYrq+S46EcfHxePWVYZw4TBwLrJG3BM6Dh2jv4mC5qJx5s5BHiLifIdrGS7Bd7ieGqs1NMT2nTtjw8aNMXfePM3vk08/pewETgQsYXLEqY8ZTKyMFFYzFsmckRHBfWbPmikdxX0KwlBREXNUn1ERnXsT0yE1ESAHmCvmpuxEoOuZN17KngCZHhsrMlA2pI7CdKs4e0SY82RQJUIJnCvgPzjdyiKrdi/1WADOBMMRQTr6MHR2dcWTWzbGO7+SwvW3XLNaskxOc9Dnqi9e8IIXxIGuLjHQvfKaBB374cc/pjkcHKBGsl4ZFhXp9/YKUcF/ApLoTMZw/DIa7bYr+2dqZOwaHMANGzdo/wIZJ5h66uFT0kKdCNeZ+N7vcyKycT6lMZ8iEaOl1+/LPvD+76thKEfqbRiXIUATI/flc09s7jbRMeGaE48pDVO/TnQymIuJwR1/5zkKu/2xIE7Pi6Ac7nsbIm5/4vfQ0/pg3+MEWJg+nuhE8J4did/jRLz2ystj9ozpceyihbFk0cKYRH3QYGrAR+CavUFBPfKP3w3xZB9bZrEfbe85+1t2JDQuuoPn3lNHQZb5jMbKoGto9pqDguwlKIvR09gdDgxLzmQHwlDwo5gqTbdcIsfBc8e+h1AEVAsZOWCFZCNgGmOfqbAaYYuROdDXp2wEwgNjhgHiRJAitOdk+IqMkgxnAhvJRgLas39vZ+zYvk3CQYVlNbXR1kpDnmp5/RgNDJwMhAzRhsbYv3dvHDxEY50+RdGJcLFhERpTp04Jek00NzfJ6HaK3A+Bje5COuYUIf+j006Ls372Mwk9Ffc1N2UvcVhGNWlWPZucwhEFIEZcFpxE/PSiKHHwiBwJHqK8rooKKW2Eqbpvo3SmTYu77rpL56PIDwfMHqiMfFK/w8PKRphWFQVCtgKHCIWgxkYUEmOwT8DOEeHp6Ukdq3HSDhzoEt0rThwLk3MQXZw5Y1bMmjFbfNAIyN6ePs3pyNiwnDXG4igbkSTmygwuLDyel/HA483GBoroT9mbtmfrCL4/K7ISZjnKjpo3gbISJTqzMm1ZUTsxgcrMDl85syBHIEc8BU3Lhd0Fc1GpK7YzIUfVLfDdbOSLarfUxMURT943pOmoLEqpSqpMr8YxLqpWNiJD5so1EawXn8vOjmF6diQx5h1NkLzNncKL4nCUMQaXmzblZ3tURqJUe4ITwToxqw/RTAwZ9hJOLc8dxYdxwr5jvbIOjLumIJEMnQvQobDb29mpNT15yuR4+9Op2RrGd/E6J+Lt114WN3881e18+ua3K6sh1pfJk8VRz/1z7+oPMTwc7742G/2mYs1wqINTkjOCE7E95sSySAaBu0DbiYiJBXk+z8Tmc2VsrgurHQnM37nmsquL53Rg/z7tmy9860vF7V3xv66O4ZExRVgX/HPqXr3xkjcqWHHrtYmKyk7E+zIyaejd/zuWLl0mmlU6UT/59NPx4Jo1iTHn8GFBOUdHx2LeLakLt1/fXLE8jj12SXz729/WW+ec84rYsOGZeOtb3xqXX3655AgvnALkEI4FDgfG7Le+9R9qUvX2t71Nx/zb17+ueX/93/+95vxrX/uaZNLVV12l5yAFhz5/4om4+KKL4u7f/CYVIY+Nxeozz4xbb7013njxxVobW559Vt+75NJLlcE495WvjEsvuaRgK0I+Opvpeg7WAGubsRKAMfbfUCXkqnH9rFci8JvlEC1Q0ID1KTakvl45SoaZcE+k/csQIWSe3ieCnaFQdlbsVDM+75vOiy/WHM356lf1PZQ7Aag5s2YKzuS+KUkHpTAp84WRz/rAiWBfsZe4r+TwNKtYnmvwOUanIoc5QMM4CKzZCXHDOs7Jd1gbyBTrX86NvkDHcE8OuDmI5wARDhu/K8teXy+ID9nDxx57LO65714ZHE3NyckYvXq8A/jQB98fM6ZNT1S21MKRja+qlhNhxinOzbWPmTdPkdftO7Yl/VVXL7IUYLfKNOUagRSES8yPBHIEl2ht1fzJKcsZCv6Wo5EL41NAC1Yje/fo7OREgDGXozp4RJk2voeuZt7YR89u3ZrgtfV1sa/3cGzYsik2PrNR3/n2kzk1mY3nT5//+aJg/6pPpVqrL91wvRyNmprqONR1QPfFs+X/nFmzlQ3iRZZOsI/hVFAP5SufsXZSAOZQHDp4QHJv4cJFCsgt3l5im8iy6ENdX4xf3/Wb+NFLkrzUqyynJkCIYCtaszPiybIjUjb0y1H2iRH3MvyI3yfWW2Bo/7lOxMRMxUTI08S/nWUw3GkitLQsACc6EXw2AT7V3JghTssTi9MXH4q4j/I0Owu+TimTUNzjRIenPFZ/385EGQaVx3zxd94WixcsiEXz58Xs6dNiakdHVGMfa11XRW19jVAkkkWZcansSJQzEdya7T//hOK1nIkoTw0ygnXGGnTjOIx7ZCPXmzVzpnQ8+5k9z3vslXLNpm0YN989ioJZheGJuhhfAJuGAmsCNsByyXxWHNjTOSajKTPsUDNgJhdOisGg6GbOQBg+kCQorA6jKrDiZtjcGzY8LbgDAyViMX/+MTF1Cjz0IwV+Ey8GvD6wJhqZga2kLoL0JEISRiOExOxZs8WV3Nm5W84Ek8Hku9sn40TIAncyjR0bGSeC10vuuivjtuulBBC4rodwJF2TmqPDigQ3Nuo6dqLgciaaxL2Q0ud4ogqmlHXdB7SvKEiMb5wMN0ti3kz7pw6kOXWEQiIz42Jm5k5Rs7zIrMQ072RrRIG4L2JsRA2+eg4fUrdw5ovoFsJz5vSZMWvmbDlt4PD6+waEVz10+KBS+5yLxWQaV0evUEiMkWwJ18eIBfbAfDE+nhHv2+hV6stMGo76lz/PWQA7CF6UxUbIabqj4Eu5E/NRvSaSlh7fM6XMBcrImQSeQVHEXcIeCldrxqbsmOh7JSYozi+4Xuk6WhsZO4gTUTg+JbiQHFBDtswGlTHmYgHLGa9ULzFeBF44TSXKW0cXmFfWH4qfdP93n7dK14ClyVmFic6SWaWOKvYuQcmIyJP549wobMbtyCnPnGdNVoA1QYSY6DPYd/YA84tRIyphCoHBDlMcWVcrrLCaT42MxLu3uVo54oYZ10jps8/4/8lbU9OFT74ntSlF2LEWKaDmxXnb3pU6Irgb6qk/H2dU2j3lhdERHTEaPyoYl+xENN/dG2/9xmWpqBXYVlVV/POl2dDfF/HWn18VH/tVrhsyc6GViBW0lZmVMU7E4ojrXnldcqgrK+LAvn0JFlNTG5/4ymdU63HlymticCitJYzx426l+OJ3X+fmt36Yfx73nW/HypUrBc3YCORi+3bBOMGnw0q39w3/UJxky5uv1O8P3vWrWLRocXznO9+JdQ89FN0DA3HhhRcqE4ET43ejCgAAIABJREFUgcxhXbz+9X8fN974npg1a2bMmTNXhv4FF1wQN998s7oP4yTcfvvtui++T6T4Xe9+t+TnFVdcEVdcfrkCHd/93veSE4GzsGNHXH7ZZfHPt9yiNUEmAufinnvv1XmuvvrquOSSSyQvXvriF8drX/OaIhKPwW9jnQwUBpx6iTQ3F83rDGFifvmcNcOaKFh8jiR6wvb2DmUyUI6CScVYonXNdQaSTdWJr9+KWNnTUq0WnzFPNsg5D9d3MTXygs/YC/xEts6cMT3aWiikTXBdZGZ7x+TMkJfw74xbjdByl3XDkJI8h2FvsAjeOMrI/SpQkLMlXJO9BkyXOXBXao0PGFVdakrKdRyk4ji+w7gYh+FVvMf3uBZ7Y+r0GXJYcVSRlRglFKSzB6EwbXl3rmGKiJ3XXvP/8fYe4FVWWfv3Su8kIYUEQq8C0lUEVLDrOPY2o47Ydey94YgOCthBx4YFFevoyOjYxgI2pFiQJtKkBEJL7/27fmvv9eTJER3nff/vd7y8SHLOecp+9l57lfu+l0qcYiOA52RnZkpOxyyFc5l9smApNTlZO9WXV5S5vSU+QTsYZ2S4HkjML2wMFTcSGZr95FpD966JFyqz4V5CZsOVM+IAA4gR6LMFvQCcEYEQTW7UK9KBF8dHiKGqslr3YgKV5Ix0ScnpKMWVFbJ48WJhn35tpZNlDpxnfr7PLzvfdJ7fbhjyF73vXUU7VImS58p+AGeEOUwwRzBMQoUOyIy3EsP9/XG9BBHi+5cQRNDvY+8uQ9qy7ttFHq1/Rdas3yDfL1sh8455qc2IhIOIEB8rNUbkqgNEpiD2EHZ498R34Gj/KYiwsYjsl0MgEUm03pORi4RUcU2/NYgwu2vqePZ7JMci0tGPJIf76+qcKXLNfiKD80RW7BZ54AeRbfQc/T8MIoLklYi83/1T6d+rl9RXV0tzPcp3WdLc2ijRse0rETaMZovCw2rJUkuIwJNTdUzsXggRob5Ac7NWFfFdWdvYfOwlAQX2GslWRTZ46DnftyoE57SgQn8GygQKxkvFavISXrIqO7UojEl9J0+spuCgNn7XtqJWmonRmVI17z3ZwrKiYLswPqoDnZAQyIBiuBT2RZMoX6bEYC1d+p1WKLg4jP6IESM1iCA7gGFhYWsbb9jq6Eq3tEhleYVCmzgYmRrIYCiyHHzwIar88PTTs1SijYwbx3VcCafqYWVbjJ7rOxErc4cNkwM+/jioUKD1bcRqBprB1/vz0B4ydgQmbCJcHwMNQRDncvfuYlVnwjATRHB8Nl0yC1ReKsvL1QmzUjXOPNdpmV8r0TPYxtvgPDjsVAGMVG3lde7HyuUWGHHPmgmuqZb09DTZvGmj7NhRJLt3OWUVNkHuBz5EZmaWkqqBWtDgRzeK8pKgKmOTlntmIyM4IQNN1pAN2jgZVI10w9EN2wn32Yas1YYQXEgd6hBnwRaB/mvOu+/TYE6wLQYmr0XiVonQBRXCx2pGKhxM+Gx+AE9CItYqHD7Q0MCQ5oRUnUyJxbpc+zGOrHCYZG1YIYq/WZMmDS5Cii9cpi7KJtcRWjcyIHBkUH0Q4Ur4LoDVz4UqBAqb8vhD3lt28mky6q03gyDC5F5P/2FFEAxpwOEx3Da+Cr3z1cCgGuHH0IIInrXBv5TI7THZhr1kTRH8Um1DGACnj/eY9yQWKNPjsHEfVAUJFLRnQLVz+rAT8JesbGtd3ckUxkbFaFNJjJqKBSiUUOTH211GbrTXXbUgItvX+ak0xEofiZUekiqv6GdXe/DwsC+ckskNb1wewBeZkwg04EzqeDQ3yyMLfIMKk0m0zc0yTGzOYUyyzy7desKtDtISGyP18L0am7T78P3fu6Dkor0ulYamZun9uDv+pFluG5jyC33MoqbercETThXrjX446MP/ePzx+r3q2+9Qm1J5yUU/26bhRPQfP15enDdPzj3xRJn5/PMyadIkfV448QQROFRXX3ONwpBOOvFE7WODw06W+7W//10/y3x7/oUX9Nn+c+5cycvPlyOPPFL+8Ic/yNo1a+S52bPlrbffln++9ZbCnYAtcdz7771XLr/iClUdefrppxVGxJxgzfNMOR5BxIEHHCDHHnOMVhh4ca/YJ+YRcw7nEzvI+8BB+DuBAHbR1JEMimNzFMgKz5X9g+8apITSOsff7TtV5zzxpO4rtg416eFtFEkYS86wPviMQmJ8EEFgYL+XXnKJXnvOLPacTtK7V0+pra7SHhGsGWwtzmBR0bZAVcn4H1bt4HerpmCDy0rLdexNQZDzGx+OMWAstK+Fh8xiky2hpM0KS0tk+MgRGuSzp7JGjbvB59hLrKJinCsjeAPpaZEoUZUoAoqcHN1nG664SnbedL0GlowJjkZrS6smCiAXcy469HbKztYGW+yfPCtLJmqTvdpaHQc4ETquEqVBRHZOtsJ4cPSxOXRtr29w+1q4Cs2exR5rHDLblzmHOUxUAlpaabDqniHfp8rOf0AqqbaD187MyPTHRu2qRnlc9IBojomWipYGye6cr+P0ySefyJTJ9+pYJ37kEhn6Mgc6FESc3fkSSaBTdEqqyqlzvfAlgFFyzfgKVB22FxXJ1sKt6rjxGWwpyADWHlKwJCJc/+4oOWTUEe58QHc8tGbwnw+Q2PhEaWoVWXGK7w3BZ8JCDqGfj+wjUlYrsnDTrwQRYStiNs+c/XAjObtv/v1vggjsp7/+mETfByKyPMB5LICx67d/7e8GMf3fBBEECBEqUcO6i1w6QqRrhsicH0TmLhOpMv2WSOWmSInYcAAUHh/GdE8wKJMNx/6XzJB9hg6VrLQOCsPLzsqU+kZ4qe35exwqXDUNP64gYeuDaYKIMFLCgoeA1+vFabD3+LHMQ+wx+4klyMNwaA3aPboBWxT4Jp5zpnKwPkBh3sJ5xgEk+YBS6+6SYuUvktxQO1W+a3crDVtw5E06EydICcnoeXtnAbiTkYIxWGQZWNNgBSsqyiU+1mFyv/9+qWpHE9EQFe2/P+3WM3Sxc8y0dKcRroMSE6sbNGYBA0OJetOmzbpRkL2BYL11a6GsX79Wjbdl9zGybDoEDaZBjnHE6L+61176PA757DMvu9esuEqCEnPUtUxNs7esjrq5YZgxkLwYQJwojAObs2bItOV3g+/Imxow17kfMkc8OCAKHIv7YJy4RmtExCbl1JWSNUPCOPE+mymbDddunAw+a5sQn9eMjsqZOkNNWXnd+rXy04b1upnQ/4LPkJ1Br5oOnGlpMPUTdFOARIeyFcaY6+W8nItAh/My1qbTzvFxNmwjwoHUCpU58JaJ9zABm5iBcpKf9BZEBJWGCLWmdtAg3z9hT6pD9jndVEJEo3Yysd5ZDGfoeY7cQ5jgbNcUONshMjff5RyqHe431XZVEx8IhWVtrT+EZdLMYdHffWd1JX7rxukkPC1osWslq6WQqcREWXCk5axFDvzoA81oGYZRgwRfVWGcrJO3jb9V08KbNGPAmLk5T9UvPqjE8XnreMuz5xrYXJkTzDXghNcMv0nu/3aqkgMxaorb9DAD1FdU/rDckbBdIGyyco6PQudXNm2aJ9HMCQ16sjLcS1ZOln5n5a09dc0ViO0kIlOWOuzPRnYBEXll6rmSndNJRp3vSYje2hJE3PjmlUEmWGGNaMgjBxolrrOmV/2Ki4mTR7c96b7JBjE/tGHa5mNwpnUitx53c1DZRJVCWprUYSwuLlXYJQTOKDDfzS3S/xlX+bAgwjbN0xaeps976Mt/1/c3e2e322Mu6Ki+9WatzqZPv0d/33TRRZKUnKJwUrLXOTnI3TZIl5kPSjiIOHXCBEnNzNRA4uWXX1ZHnzXL/VOZOOmkk2TkyJGy996DNSkwcuQohTbxGebLnBdfVKf/nX/9SyGs55xzjlYheP7PP/usvPnPf8o/fSUC2BLHfXjGDLn4z39WWCtwpmnTpqnMKnOLLronnHCC8ikmTBgvJ590UtDwzlSClAcT5ZI/XBPPxUj+FsQSjOBIG4GV+WnkaxxQNkjmHPOQYJYgFez71okTdfw6Pv64zjvdmHHafKCgzjwJK1MrC22eFkTsOK9Nxcc286wnnlBHetCggbJl40bth8I1sXZ69uylwhbYR6oVVAa4Pt4jUDAbrhs0tqCmLuhfxPt8h/swCKuppnGtrGHN3qNAtWuXbtZ5+XnqFPD5FStXqCoKSR7GlXNwPp4HkosGh9U9g2PV1wt9GnI75enmn3bHXwN/pf7uKYFCIOeGK8BaJbs+aOBAR+iuqFSkAdAe8M8K5ykokPz8PA0kv/nma608KFnd24K8PMfZAIZrilhaLfaVHrN/jAPJLA00fO+TQOLVQ1QhaWujtjgfCHpuBFlHAsuqCqfq1btXb1WQUSlKqqWJSZKakirFFWXSGBsj6zZv1ErE1m3bZPYzLiFBENF0qINKTRYXPUwSr+7G+2e6IOOS7EukQ0qqPlvgaRwXAjr8Bg2SW1pl0cJF+iywjfg9CFEAbS7ZvVsG7dVfcrNzZMPGjVK0fYckJqVIfkFXOSzjYPcsfOJi/Mt/kPkTXm6zU+EgIlRNmHSgyBRrKRF2eH+JZL2nIALnmL9bcqWPSN+rD9Z1subeT9w1mHNN9Tbcq8Ls6H8bRHB9kfKtBmOyLcAqEeboh8eA80Y2poskXUcEE2cOEzmut0hZlcjTSz3E6T8FEXZ//GtBxK/BoELclcPf+IOM23c/GTd6tOSj+EklrbVR4n0QofM42qE6GGwqbGEuBAGqCyJidI5pVQDfR5s4+g7VHjatzr/O9cQgiahUBO9TsM7wQfg9gHJ7CLglU7CZQPJYm/i+BCDWlJhzYzt53wIeEhFFO7Zr9SM9I13y4fhWlhS3IuEJwciUd9Rh8dkjFjWbHQudmzVyiAsoWqWyolzxXuaI4/SDibQNoV+//rJm9VrJysqRTmTvwULiqJENppsjTmRSkmwr3KrnJMtlpOzx48fLps0bZdWqlWqUwg6wOv87d+nNc41AjNB9fjAjU45ZslgNK9lDqiLW/MYy/KqpnZur94JUFUYH3C2yVl0KCpxBbG3VwaTZHnAmnAdIihi+Pj64IBhAjYmufvAo1BGF00BHTZ9NIvsGJpSNApgIcBECGJPkYzMx6VUmBePIcdkw2JzYuKqrKj1r3zmoOBpUIXgmnJP7sYkYH+eyetoQB2Z9fb3q+lsWzch/VEG4DiYzzp5thnrPvgxuZX6+ay+D3ljpyxzcMHTJsoGRxON2Mqxe81jhRMhNhjgJ7SBMxl0xso/v1BzuExF2og3WY7g/V6FwXAXTSrYMvm1majOaXUdRUx9RiAx/C5HcWaD2jI2gZBkzg00FilRKyncqNSatps0cwSMC1yCAgPjo4VImj8s1GdnJOnaHKzr6s8nRGmzMX38QqISb7QXNwp3hIujlWQ8fPjzY4AlscUJYM8zba0bcrI/7we+mBWIGBBMcn++yhrknJ0dZo5/BoRo4aJBW19RARUUpZpIxR3cd9R6yljgcC16dHswnq0L08FIkVo0Yr56+yFNTb5CcTrky9NxH5JXrDpbR923Qv395dXdXNUNC0TscZEo4Nw4UECNk9nAqnrj+aXc+28DG+9P7DWLK+uBy9IfKG6/VBAbHxy7gtKJSx/qF48V6KCst027ejMmcwxzGespZ7jiTfAuLKQ6NJCvP+IMMetE7B/5URZdeIH9bOkvEt9NQLXUclhHnUZzVY5//yMMaQPB/r/Hj5bV584Qg4vP58+X1L75QWBS2A3UkNqPDDjtMnnxylgwcuJc6e4zDX2+dJPuPHStHH3ecHp+qBBvCWWeeqf/efPPN+tzOmThRpk+dKl8uWCD/fPttTaQAZ6qpqpK77p4i111/o2RmZshTTz2tRG2SRThxl19+uVx88cUyZMjecuyxx8qf/nSWJiZwhBk/7TcTFaPPCNuGY2xBBGvJOBOMI+PKZ9g7IGor1CcuTtauW6c2kc+ayMcqfz9JM2cEEuR6g36DdsGEq4SC6SfJhV3DZnIcq+axBzDvSy66SLJnzZLdF7hS0qC33lJnGYLkzh3bpabK9X/guCSMDMbK/WBvtWoVH6/XaWpR1qEax5wMvzVQ5F61Qk2AE+sw/vzPdZm8Kw4rc5njsYfi/PK+JZUU4hQPxC5OVbp27NyhPADlM/lghu+DY66sqlb1Iq6/41/vlqZ7p2m/BJ4N65pr7961m1afgDAddMCBuvfxzL5fulSTcyQLsQ2m6sb6sCQa52S/IlHQ2tqiAY42VfVCKK0tLjDixTVp5Sc6WjqkdQiCHoNYML58T6s6LajLNeMuSFyCNfps1qw+TbBcgFKtDhdiIsCaXBXZVXg1KCORJiLfLF0qmwsLJS4pQcZf6lspqwq1S4H/YhCRKHJ9p6skVbtTQ3qH30lVt16hVHCY4Dex1uglxV6KSg8BKFLMUdIisVEtMmjgAKmsqtH/M7OypGNWrvRd2a/N8BAkRPIEIh3oOpHR3USyU0T+9Z3/Ks5t5OfsqL9EgDaHOCKI4GuXvTNFHjnCKVq1CyIsyeKPHRPrIpPTz7tQhg3dW7p2LZCvFn6lDYMnHXSjvvfkjy/Khd3PcN+w7/9vg4hIaJb9HindavdYJ9I5ReTc3iLjuoms2CnywLci2xizML+BawwHZPZzZL8gPhepWBUKIs5cdKOkp6Vpo8a9+g+QgX16S1Z8jNSWUxFslg4ZHSQxOVEamhvUt0xMcnBpRaDQXycqRmGBKqna6hQHhZ4rQIm8L6FCAggh+O+Q6NXqAslQ7xuYwIr6L1QqPITblDCtQmEQf2yt9T5zaAPXe4I1VFHuxB2wHyQx6FSN/4pPjh2N2rR+bSsypTj1qkPucanmnHdIz5CWJueEWQZYs+2qoR+jEBt4E0Tf69au1QZUZCU5FqSObt26y7ZC5E0zVQkCLKZWPFocvsuqEgQxKG5glMnqUIqhGsBxn3tutuy3377q9HIjli1ubWmRjpkdNeigJJzXqVNAUMM4ov3MgGAAGRRVq0AHOz3dKV5ER6shogOfElMyMvRvwLcMgwlmlI7VQJcIGMA/YsA4DmVysmt8b9BeLlPEcbg+SOo8SK4XXgUPCSeE+8PIYqQNo04QwHcwtLyvnTKTktQh457LS4t1gqimL4olmoVznbWVDO7hLea0K6HOK3PwnkJmEpxEoXb/9tFrkCkjGPHEcu0+7ctjVvKyc4SrBUGHZ0/qbbOG7OMOyBpUKvybQTXBVxXUifdBhH4kBGEKjuerAAHEyKJzlRh2GNsw4dgcaXXWffYeiI055+EqiP1sxGwjZYerGkY2iuQkqL9iToqXgQ34F36ztGpGGGtohCaOa5honk948et1hfpQ2O82JmFCtT1fC6psTMPjCZ4R5wuHZONPP+l8pTM8f2N+oszDv+bEnT7+7GD4X/r4Gf0ezp2pk5kAgGWRmR+sA+6HuY0xopQPweubr79WyUh4Tsi/trQ2KSRv/vN36TkeEafKlOE9/O3eshNE3HvdeSpLCRF7zerVTnWpuVn2u2+D8icKxDV2u33SzWqQydMYJt6CCebAvRd7Tz2SxOeRTlM+bZu9xVde5lSj8ulZUytr16+T8qpK1dgPFIbAyyclq00hqL9/mJd+jejIOsUJvciWSy7STNKsd101pAIYAio1Y/15LZCg9wTv/yjiuk24ACIcRJx26imy8KuvlGv22RdOXgqNejIXzL9333tfHdQHH3xQs9fXXHONQqA+WrJEbRDVC9YmQQNjdcWVV2pAee6558pVl18u24qK5O+vv65NyggWUOa6487JcvvkyepAPf3U01q9AGLz4+oflcRNEIFTeeRRR8ppp58a8BpwrvkOlRt6AuFcmyNuvAOrevIv84oxx+YZcVUdweZmzcjzXZ4/DvRPp5waPLT0WU/oPfPMdQ4QSHjHnEwafQZwTLlfK91zXOP3OfnsGEfcPt8FEQP+OVftbyLwRUQnSko0MOMYgwcNVqfd9iGDH1ilwlQJWQ/YU/Y2HGyF8oVglsxYjoEDwXgYtNXI5W6jzpVNG4ErNUlislPuU05CRYXDKDc0aHKuoqpSez/g0AN/UDI8vAGkYuMc3JH5Yb0qwPVj0xi33j17Sd8+fdxeAiqgsVEr5qYiZT2RrJcQ94WTzHUvPtS1eE+dOdPZQy8bzn7Mfot6Y2U58rG1wdo0Lh57FM4S967wLl85xBZqslKTry0SExcl0bGuKZ2rLrKnJbTtiaVlCjEDdoyd4voNKlxdUyerVq+Rwm1F0sq8iI+TMRc9Kane8x7wtZNm/2iU6yPBy+CUw873zd/gdA2dqj5MXGyCxEQjUtIqNdU000MeE1hwlXy/9HuFeubkZKl/AaQQTnhjPUlBmns1yVHjvT609XYgA4/DGtFgrusTB2mj2JKJi4ProspJjwReVWFVpv8URPAFgxbhAJvzzHk9POeYBRdKVXmFHH7IIXLLgR6TaUFIuLu1vxoLIh595ikZN26MckdcD5ooaWxplW1F2+WNE9wcHD+nXvljS5YskVfv9BkWc9JN/MLu/5e6Wu9JycruSyegv7DIykEo6BiWKHLpviJdM0XmrBCZWyFSVbmHHhdtI75nTkgYFha+BhE5/M0LdB/Ev2ON9C0okF6ZGZKVCtcxWeX26WcNR0L/j45yDRTxY+AV07AxBllq5FWpQojUI4XtOUmqmEpPFc8bUzggfch8czmDhisqwSs1asLTEBu+Qqm0BS+Rj21gLdIzhmNxfHwE9WNB0CQlabd7qsiglPT+0tPV3+Y7UVt+Wt/aKb+zICMaDZG6vl6dVL7MJpmRlS2A4s2hNNiNQiriaShTpyRLoDVLly4V+AdKxhaRfffZRzp2zJLGerS3k7Ucbo2myBJG+fIz0CiMRuG2rQF5ziBAGMUDDzxAyYIYMTKpXJti++n8nJyim75mc7xBViw/5RntT+FIwBhxXjzcgq4FSjjBOcJYYoB79uql5VvKNdrEBnk3cJ+NGOl8VbggoFEVjIRE/Zff6Q9x9NFHq5wiE0A3MjJA1U4KEM1qCybIUjBZKBdjvK2jNd+1IIK/EUTwoLgvAoxdO7c7BQhINCUluhmDuVcHEvyarxoZDhZnmGdnDcQIGrTTMGo4tbVBRp7751lbOcwy7bY5WnBCxlwz5V4NKDIbHlQRjDDNQId6PgRrMpIU5KsPOLNBAMGHQ83pLHANAhO/UWlQ4AMFDUpp9BbiOgSVAb0m1y/BgoPwggrgSB5ip4uPZAMBoVczCHgdvjyI46iL1leeDMMbScAOw40U/kRw4clRYUiSkUj/McxL/5HhgQfh5WStMmhjZM8leCYeQ2znD+Bn/p5x4pj3rFHwuxgIoEs458yB1T/8oP9yjczpi4+/Mnhk737zDx1Xvsf3DfZnfU0wYhg21gtBMfOO+d2rd281TBgeus3yvTVrfpQthZskMTFeWl53GaqJ4rKCFkR8EQhyi5RdLxpEpGdkSv/zn5J3bjpQ183F011W34II6/9ws1yndoDx4XOMG+vtz/f+Qz8/9cJD1G48PsFXJh4XuWLvS4LmY6YBb9Uo1nhpeZnKr6ampWrGGZtQVwM/qUYevcpLvtpGGKlR7oODKT5omOQQWkEQYa0iJ73th9txzzWI4GWIBWjrmUOHyh0PPiiTr75aVnt1nInnTJTDDj9cTjv1VOnRvZt26sXGUkHYb7/9pLK4RJ56/jlVbOrbp68mKG662VWZ7rnnHg3yJxx8sBx//PFy6623KgaeKitBBNwHYEtUVf8y+Xa56667dTxvvPFGlZDFfmOLTz75ZDnh+BPkT3/6k0w4eIKccuopDsJHh2UvTgCXBGfLYD7Ma+NmYbPY0Ew5jL9j80wK2xHa42Tn7l16/Rxj0+l/COYnPxBEmIPOGrAgQr8bHSNxZKZ9RVGhuB7SZLwD40tYf4twFRg8cEaHDgrd4Rr5LNfvIDPOWVDeWEuLZudwHgm2SYQZ4ZlAzNasBg2ed8gc5RoNvpqRnqFYevYv7hP73UOhUzt1/2H+cR6gBLxfVlGu+xfkfPgg3DvzUist2q/BSXPH0k23pkY6ZmTq/sF9kyllrwFyRAUee9Czew/ZWlio0GbWMOdS6HB6h4CAbsEeNoT7/P53DoYZNXVqINph5G8+AyEZxUb8BEMxcC3cO/AppCM12LBKcUi62oKIhKQ4iYt3kFZsTWQQgSw81RpUCXeyn1Nx6djR9XJqESkpq5DPvvhStu3YLvXNjXLZ/SZzILKnIMISG9OCxjIir9/7B+natZukJKHYFC9RrdFSWlouO4p2SGHhVsnOzlFbBz+USuA+o0bqNSxavECkpV5hyPhCY4a7oEt5WCyTNiRnWybcO9jdZxwgm077vG2um0McCVv6LUGEnScyiODo2SKHzztb4qNj5ID9x8iNB54vB137e4WyDdp7mDz/jDNkCVIXBF8nX3WXjBixt+wzarg0N7meLvgJ23cAwSuV89adLSdNcqIagx7aqtVIFOVenuyN4n8KIn6JSxEZZETAl36mNLUHSNiZw0WO6+fitqdXiyxECPSXXnsilv9KEDHq6ZOcXxYfr88/v2OmdMtIlxGD9pLevXtqB2w4RMkp0APolYM4g2sghD1W6KX93xql/Y7g3jlKTfvEbDhhaAlQlZv3cCf153zVQhPMfk8keCAY0ISKFzrQlg5evplAQnu5pKXpvg/yhUQjawu/mQotNhr/VFsZlBfvak0kA4FT5GXZWIQaRCDFlp5B5yYXRISaVDBQNNOAWEn1AegCSh4EEChZ4KAoTyAJIhKZBbBg0Vqe4eLB6uOkGa5Ls0HIqXlj/d5772nGhezUyJEjZK+9BqjBpRrAYuU9xpUyJmV9DDzG2ZwHHHla2iu2NtZlb7ivhMQExXFhYLQ1/fbtKnVHwyeMmT0Y3bBqqiU7J1ebQpHjMlUKjHrR1m1BP4ihQ4ZolYU0WIMPYLijrNjiAAAgAElEQVQe/ue+yI5hvPmf62GzcWpLxXpPZE3YnExtyuBMZEMVxlVRps+CiYD+LxleNjV1Gr3Dqxh6qgh+Q2Ns2Rys1GWVCf2CL29xPWwkmlH1ZBsNumJjA0UuNl9rlGa9DoIgwjtspoxkTq/bVdo3jrNFwr82xvZ5i57D5GkLGux6g2OacodfEApD8jAhyzJGHh8FEQs47DiW1bKFRNBgFRjuzzgJjJURq8OBS1hiNey0txsbgxv5gEPv3VffrPqgYxCStJ07fJT8mfmyanm7PiZBAGSdqUOQJuuYHcDAjMzuZW+ZgMz3NWvX6py3e1XD0dSkxkEx50BOdu1yqkrXuzT9U+89oll45gqf4X1rVMgxyRoTBPMeEBh+JwvJ+gdeyHou3rVbUlKSFTL1/bLvtEli46tOD/YyeSQw38aNeJ3ObJowc/IkfTxo+K3rx+o6ueSeV2TmNSfLPUf7CgAqJSJyXeOV6qhMP/aBti3Bl9E3ZjsPfsp54wMyu+lzG7EW2AZrE+fPRAU0MG1xChgqcekdSGzBk9f5YIQDE0hQMuBlSlD+1oIgwvGNg/enfOB+1SCCkrihLHxW7XVfIaF+sbztjmT4YYdopg+yrGXXTzz+95KemS7vvf+R7FxmguvuS+NPPVV7OVx/ww1Bd3eyzv379dOu07ywzTSLGzdmjFx7/fWOT9PSIkcccYScceYZ2l/i3Xfe1d4CvMaNHadBhMlcY3cvvexSrX7wYl4p2RfydEWFZmtVZpCuqnWOFI2zjtPN+JvksDnwpkDE71SG6fhLxZnvlVxwYWg0RFIe+5tUX3Jpu7/xS+Jjj+imnKTwAJdWNRuh9+yV8KwqYtUMU1dSqVYNRKI1KcWLz2hyqb5ebTfjaMfhmu1+WC/aHdtn4I34rLauxfVh4Wf2N/Yxjkt/BmsSZ3A0IDqKO/ZJiErPp8MeUJ2Bp6D9MOIdXMveVzlaD++zCg82DYgv3+XcVEiY053z8lU4QSuRO13/oFEjR6qjsJ4u5SRhWlqCagnH4/vsg98e6ZrCNEyerPunyd1agAVnr6qiXIMIxssER7h/ngmQJeM6Mt+sp4f6Fy1USlokNj5aklKcbKzaOEqSUY5v4hr1xaiMLkEEQQZrk32B/a9DeqbU1NbL4m++kTOP99AaVHRSHcH5yDq3COcnHhTMn4fkKv05HET87aYjVfHsxonXyex/zUFwSSrKKlR9KSkxWXtd7dheJF0LuspeA/prRYJ9Z8OGtZKcFCsD+vdT1ATBNEEP/tCRWb6xZEQWfkb18wq9Ala4buJXwXWd2Uvki60iG9t6d7r3fiGIOHHjRbJ8+Qodq7Vn+mAkTKq2SkOeyP4vHycD+w+Qfr17S+dOefL4Y4/qv7879jiZeOYJeppwEPGPJRskPT1VaqrhWDbIlsItEhUdIytX/SBzbnY8pU1TnC7qoEkrJP+0qS4BU1cvS95/u62RnkGBLKiI5EZEErL/2yAifL92jliRzqki544QGddFZEWZyAPLvIqTfSaSaxFu9mdPJDzukbyT0Ht/+Ph8GbPPSPVjM9LTFOKWlEiFkwoBME4nAesEIKLVX/T5VX12Tew5Jn3sYZPql9TVOSVV8/t8NULXTkhtiT1MRWO8/VOBFJ8Ixc/Siqnvwq4BCGI0UVG6fkDPEECYf4nvgI0ieNBqBYUAggh1+EIqOZbRVamyJEgZrsSJ4bDSCN9paKhTwtlO8Pm+zLF9e5EuniFDh6oTwebR1OAaxbjBcVlhgx9gVBTbqCUZh2nG2Hz22WdBV9vCwi3SrVtX3eCt/M2AqIPrMcocF0OIgTNIFsoIDBCZQ95XjHQoC8U9gHWGdNi7Tx/HGwB3Fh0tW6mKFBdrEEEWiOAH54lACW3c0pJSrVzAhTA5vNTklIA8psohu3frvRl52fgL1kgvLA3I5oaDhwE06U2cMc3ItToJP54LDh/ZYoynYfiDBmWeVa+ZwCAL7b5rQURQ7mpsVMdIydPg8n35i8+agxtg731gYUFEmEhtEe7POA3hICIMbwr1jWgHvQm5AO3gUD7zp4si1L2a362i0C6IMEnXEDSKPg2qTAQ/xHfa5vtkxIx8rZUaH4xwPMbUqj8Gd7IKSUDs9iVCK+NHyt4azyGchQyrK+k9+GqDrble+1tXGxdI9Dlsb9nw8co2YnmoI7dVIswghGFPFvA4DGSUZhCAMlmWmG6TzAXuG6OiDePgOfhK1eQLnGzrdQ9eps2YOB5jyHwh+4njp5h3H0Sw/oEssXYpcZLJAM7Idwo3b9Z5TJ+TZcu/1x4nEBCt8++pjztSglUhblroOBNzRrtNnyBi7tWjZdq9PmgQkRtvvEoN3fQjH5Rr/3W5ZmpM0hOnLggkfBBx/bSrAqPL8zDyGT+bDVIJRy+BbMpv2AAUnyzQwLnDUSJjvG3rNnnoXz5SsMdmGbRX/YTez/07ZZH7d5IFEr4HhuJrfXO+cBAx/1MRX5jQ7znglghtLk+583Y5o/AOmSrnqU388ON5CiHFvkJqzfrHP/WzX/rvdD70EBnQf4DawH9/+KGuAQK/u6dM0T4Q73/wgWK5IWTzGZ7VkMGD5Z777tOSPHOTF8+XF+OEPPUJJ56ggcTcN+eqI4hMLdKxJD6we5oVR7/fd3pm3HBamYPYOmwec5DPYVurrrjCX7H7p/8bb+i5CEJQY+KY1Zd5okm7T/7nX7KfcQGfVSL42RJOBisMQwGYQzjFcCKaGxoV1sSL+dyndx9Zt35doCrH94zbZoRxxpg5s33Hdp2XVA34Lgkt480BWSAbzwviMkEE3zc1Ka4Vp6tzQYHyCHG8mY+sVeVP1NdpEMcz4hwEu5yT/7XHhv+Xa7HGb9kgAxob9Xv0NGD+YANotIbaERUJI0FDlidwoxrH3GI8lKTpAzDOgy0wRavoadP02eNwcM61p5wiB3z2qTTU4bTU6X2bSpxWS6ggo74FrtpDLww5oIFZM/5As0TFwEtM1mSW7hnNrVrBwC67brtxCmUiiDAIhvWeoIcEPAQIzb+bcEwwUSKDCN7YntjJPeNQ17avfUbg5CrXo4XXzTOmKFm+qZFAKE4GDxys1dao1hbpkt9ZEyb0hoAvVltXLSnJ8ZLXyY11TVWNU7mKgccBrDpD+mzq7w4cqjA8vvEFmf/pp/LKSCcdnbqfyGUpItPW+IsIw59CkJ1bdk/XKlLPnj30OX/33ffyyfwv5LPDXVVAYU0hZ1r/lifS/5GxMnqffWSfkaOkf5++8vDMGdIlL19OOvVUOXS8M2IEEaOPOU26dO4kRx99hHTuzHi1Sm5ujjqaa9avl1U//CifznTdNQ0yxs9JR9woX1/iK0BOkM4FEvyPg24Bjd2XydtG/m5BRqQErD2cSFgTf7f7jbzvRJFhOV7FKVVkzlqRuWtFqjB3/9Mgwq4j9CwPf+k0Gdivj4waMUL69+4l6fQtkxaJJkCGCK3ywU69SdXSTBQFn1k7o7ugn/1Om+x6DqChJeAumP+mimcgO0KNlJVL4QMLhTF5hVJDUuDrsH+TCNTWBt7OYRdIWLPnYxe0I7uHUhn5mt+jdhVtbbWOuwaPUUa4z3KzQPFzjPhmWUxOhDOASsWatWv0JsnEbNiwXnXkxx1wgMt4trRKfGyi/qvdZL0zqF34PCaTyc7gcUFgxFRWsqJC3n/f4XuzsjpKY2ODa/6DbnVOjst4+HKolXnVuYOMRuYKrey6ep9xqdWMh6q3hIgnmi1rdl2kwS/GJSYqkZBzYjgxkDiWSBvS0wLHnY2U42MouRmMP4uWgCInOyfAmRrWHM6IGsjYWI3crIkQGyfXgmG2zqRGTmez4D4JbigdxcU6gqCVm7TEtHu33iuThqyvVRDCBF3OYbAn64GhgaBXIOI9jLDL5rjeCOpc+Ulozq+qFnkoU5A1N2c2wrEPLG34h5Djq5PZO/hBdj0Mg4oIFsxht8OZw87vbkNx3BqtLPjGUeZM2/EhVmsX6TpnbQ0C5mRz3RhZllTvmXslA+mjd10P/hrD46uZgHo3x+x7tlg5j/7s1RLClQerIBmXg+9rpaSxUXqMHiuua4LIANcYXV9r/u16RegrLKfr1RsiSevte2GIOvsWfKpyWlGRrjHmMffBPGAMrjjvhuCcd9yHglCTKu+o5GaCU2WyigQfJAvCMXp0764BMOcwW8A944SUlZSomgsaE1u2bJayslI9B1lG1pqRSbs/3VX/ThDx+GgndZoheZIuOfL5tes1Izpt+kNy4w1X6hhgMywTTxDB6DxQ6TG3rm+Y9nzg9ZcZN+umylozDLrByNSpU016h5nnmlirrE+unyzvHa87Dsejl85UvkR1VbVCGe982XeXtkDAiHju4yI+iFjgg4gxS/zffRfrwHEwKNRo9/4pM0Q2EaANHaq/k0da/v33UpGcLPsmb5WHJoi82nOK4qafema29M/KlqicHLVPR291IcdbIjJ46FCJycvTa+X+CB6wK0qizc52PIXKSuU04OR8tWCB2mkSMtgFGsxhj9ThLirS4yYUFMiCBQtk7LixClFgHQ0aPFiWL1umm9D1N1wfQMn4PNr4jCvn18x7VJSOKyRdk3zVoPeGtrkXTML/Rz+kP/F4AEXiXgyWxPy2QNL4bLvOOVfP2vGpWdIxM0Nam5olId71sWDNDB0yVDb8tEHXi6mTaTbP89Nsn+IYVOh37Nqpykmm1od9xUEm644Tyr+Q4xEg0J5CjY3ai4CxaoR0CeQAedGUFIXbAivk2SQlO/135jT3pD1LvA0kYcZz5T3gSexTvAb076/QXioY7KPsC3wGO1hRVq6VJEsY8PPmwi3qSACX4h5tvRr3iO/WX3utHhtIE1X1sNrV/p98LF8d7PgG+77/TlCJUm4Dib0G1yyWtabVEL/XAE02OFNcQowSUF3iEnnKVk0e8uKe4dt0zu+sgYQlirBJ3AeiJq0SrRWajVs2y9Lly6SkslzueMQwhG0TzJpX/lIQsTHVVTOn33SGJhFfGdKmGDcn923t4E3HYvwDJHHx4+rqgXjCjUlUgY/NGyFeR0u/Pn2VCO4qLzEqEIF961PUT94snatjvnDRInnx0uf1nMdkiuzeIbKwxF/vLwQRz6a/JrW6p1fq/ReXlMmCRd/Kl8dhDSKqFubo9hHpceMIGTpkbznj9NNVxnbBF18q1O3Qww+TcaOHu3XvpefqVyTKHf+eLnsPGSwnjvaqgt6pT0isk3ozahFyrjHZzou34KK8zBtLFJr+N0FEuCIQJkubLbZjRwYRoerCmf1FjuspUlYn8vRKkYVwJXiFidxhQjrv/SdlLD+++zz5O8nKTJfBe+0lo0eNlL7du0lKfJzEYw8RAPCtElThkV43VCi0XkHCHVioS2Kx5nV++2SXJT+ApDPZsCsq0gMtAXi3J1urL++DCktWWgXCxFvYBziO2jDfXNR4lCZ+o7Bta+rrBW7wvaKqy0pa4UIAwzEMlY5PQEqlW6lz+K1phQUYdfW1WolY9cMqx+ZWZYodUtClswwbPlyNjuo1p2WqwpM6T94BArfK7wYdwJDEJ7lGaIVbtqiz8tZbb6lRpLLRsWOmZr/Y6AgQcFjAdRZ0KVASnma+UJchm+/bgBNE4Hc52b0aHVQGCXUZVWaqrFRSNYavX//+vttlrWZ4OAfvs7ibW1s1u8o1fvrpp5q1g1SS1ylPr4nMkZbh4VRUuY7YbI5wRDDOyC1aedcwwIwx16BEwfp63ZyspM/fifQoGWHoExPcpLBAggdObwojvRBEWPbeeg8wEbRfQVVVQF624MCcb8aD/6lIcF2Ur2wScn0WVCquzpOI9+T4G+4ucPCt2hDuAh3SbefY4ePYfLIAxY7zM0iTr26Ycx4cI0QaCldEAqJzlGtEZJKrWsHwiyzgVYQazBmu0IKo4P7DUKpQszsdK+tBoXK8vguuz66ZVK/qL4eCHXP8TQHKgor4ka5ZIkHE6veXBhyRcCUmcmwieRBBEKFZ5Ch1itmYUD/jZwzC5k2b9LnyWbKQrBPm4ZSbXeelaY/c4apSsbE6Lyz7oGIBKsNcp9/H2YBoxVzDwcE5Jcu5bv16+WnDBjWHlPc5Btk5bISp8vAMDcet4zjbwQpMNYUgYpDUy5yrqjUJYHODAMIFEmRqHCYd5/e+cs808EHElS9d4voQ+OyoSS9bFoZzmXPrlOiagiqfZslrXRVzyj+dFOvbd7+hduLAlz222UOpgmqCbTSW9PT65wtc+wHRIIIsm3XKNj6F37NktMhnM0QQjk0YP14enzfPNZgrL5cxEybIrFmz5M477pBxW7cKtaJrTzhOFixcJIu+cmLl++0/WgYXbZce502UuW/9S9588019/meecYYGki+/9JIq/Vx6qYP/MC4PP/KIVlSxKSQtpkyZIm+88bo2GEIStqWuTobus4+UFhfLZp5nYqL2lui/aZPCrE6dOFFmPPusdtCmq/b1N94oGZmOmKdqVj6DbMEI5+WZm645MDLsY/mfAfL937xSH/2bXo8SGP0zr/rzzyFQkWfv+tIchdVQRzee3PChw2TZiuWuahAXF0i24uQbz4I1ZjDRdT9tUEUT7tmUh7ARkJjZUxEeIAgncFAYFPjyxCRXVW9ukbJKSNRNKkrC3yzZxDxkfyDhhR23KoQmBbwMLo5BY32DSjcyzlS3Dd7EvOYa+Ds/M8dsjKzr9tLvv5fislJJSkkOOBmchxdjyZ7VcpOLiOPvu09tBOOy9eyzpd/rr2vfiG+POjoY1nGffOiqwgTrLS1Sr3u0CyKskhv8Gw2/KUoIIhKSEvR95xjBWUsMUBEEESAGkF5l/WqFNSVF7fDu4hL9nwCDvX5T4RZZvnqVXH2X71oNt6rJBd0bY12QsFGsPbHIR+LW+fnS1kzytqtOlsryKqmvrZP3xrnGdZdtvF265OVph3PUmYBsst9mZ3eU1LQk+emn9bJ540Z18Al4xu4/RlKTkzSYJEDlhQQvNpTgb9funfoMsVeLV26S4445QhZ9/b2uUaqNqEiq3UpMkI8++lBh5cOHD1WlpNLiXbJLbWyD7NxdJkuXr5FV5/q6ZMjh/tOmqzWh89YZDkd52ae3yNFHHqk4+NKSYsnLzZWBew+WLxZ/JW+8+Q+pr6+VzI4Z8u6tr8uZj1+gSeOZN3ilvVAQwbE0kPiFIML4b8VlntVtkCY+bw6//c2SKyYF+0sE6/DCjSRX/4Yggq+rilN/D3GqEHlgjcg2JyrmXhZQREKXwu9FGhA3oYLXnbkzZOTgQdI1N1fSkxIlJSFeor2AAHyJaHqaUfWMiZZm8fLsMXEKI6YKyfqkIgBfgbnuKnEOgq5BhQUQId6m+Y5chKE/zE/k8+znrH1TcjIok31eg3erfoQ6X5s/EtXa3NiqDn69azanWWowwV73mSiZ3Zv3FJcP5APMFIFGS5NUVVZoVgYHdNmyZUqyHrjXAJWd42ZpdhMX4yoSZArBb7K44D9oFz4vyagNWrI6atRFqRVZ10WLFvnuuuA4m9XYGZ8AY9K7Vy8t0/PSTJl3how4AjGopqZWz61Bkcefs/gsgAFC1X/AADWQGH309ItLitUB4vM9evSULdu2araADYMAgs0AQwy+lCoGetCMGcYTTCnvQ6ZDbx/izP7776/wDSvzcr38jOE02T/ram1SgUZc5XPpHVKdqpIfdx46E4oNiQDInNPAIfZRopZ7a5yUn2XLOUYYxmNQBSYgGw2T0ypTwUTzpbSwCpJVAIzQEzjcRLERkCULHC2Lr5PTms/5f4NVFtm0LtSsjs+EAwxbEEE1wkODAhK1Dy7IACkpL9QILowJtMWisC/vbJoamWarfSdHC5Z0nEPN7SwYsFKhwQH0Wn2XU+NYKObQZwjCXAiDimkW0EvD2v1ahnRP1Q61X2QnDDJmnbR9sOIMSLQ6+cCZkCFE3piMNBwGcNGWgefZ33LDHYGxnHzvTboGmKfMd3OMGEscHeYRx6dpGUE172/ctCnozwD0Lz29gxRtK9SqA9U1jkW1Ah4VwZVhzNk8Gbeklw/XqWDSrwPBj0oXefayUh1L1oeq6jDPSPeRzTXDqWpdTTK9ryPvXbXiEnWE+ZTCNpKTg7nvHFy3ebM2eCY8a3v+OEhs4ATsvDI7dpS8KW7DrJk+Re/hgbpH3bS1TcrHFQG5zzJ9TkTJKaFYs6JwEMGm50VbPvMyseEgAlnXL1b/IIMGDZY3586V226bJB88NEOegYDfvZsmUT766GM9xeGHH6ZE+QkTDpL33vu3fp4XMKPbbrtNxuy/v5z1p7O0fwe1m6lTp2kQCDGaZ3D8ccfJ1GnT5KCDDlJbpxnuzZvl9U8+kUWffir33tHW3ZhCGe7X7LfekiN+/3v597//LRdceKH87phjtIKhYxwfr3wGw8obAZp5wNzCMce24bRu+WMbZp1rTn/8Mb0mhcBc6XDq/3+/8l94TmLYL3wlhWvZa8BesnDRQr0/3TP8PGIPYQ4xl1izzLmUtFQBOggxHKlE5qL2cGhsVIEOYHH9+/aTTrm5kpSYpOuK/1XeFKI06ihpqfLTps06XjhujBnOO/OZc7DnYq/MrnNsmjxWVlXqOSGWs8ZN0IPvsP65TlVG8hAHnhHXZgk0gjzUCVEny8pxZHfjtGjFv6pK14HxOwyuZHaLZ0oQseqEE4PHdsC8jzRpZhw8ggiOpQpX9r+3twlxJDBitONvappTVnRJImRg2yoRoCXYn+FfEjzwXIJApVUUftzQ2CSlFeWS3SlXKmuqZfvu3bJs5QppbGmRWVOdvbAgQn/2gQRBBC0vea29okgqyyvl32e53jD68vHGaXddoRj3yrIy6dGjmxwwbqyqQsbGtEp6Rpo8OGOGPs8TjztW9urXX587zTlTjF9SWChF24uk/+DBTpiltlrFaJgwjVEJsmTJt7K5cJv8tGmj+kiquhUTI/3791MJ4rVrflSOQv++vTU4gYtSX1cjX3+7TD7+fLGsvMTAje6yD3rjBNlnn1FSWloiTx9xv/5t+vpHlLexauUK/fuhhxws+V3yZUfpbvngww/kuQO9nB1VEEuWRMid7vfosVJVVSsrX/uwTXHKV4NjfOr+V4MILoTh/k9BRLj6EAk9smuL7AcRWYnYU4fvWJFhHUUuHSjSNVlkzk8ic7eIVPHd/wdBxAVNN8k+gwdrNSInvYMkqHBDmvZiaUEOGNnmxAQnctTq5MpLdpc4uBKJdpQ2/ZzRdU5iPCR8w+/YD0uYs++TTG5Hyg71+8IngyvJiwSSSdsjaGKwJxIRVrHQ5JsXu1Bfpr4eGF+Tevct3hAZZKLNEUN71meiw5AWnLIW59wTzZLVJEoG9zx48CAZMXKkRk8EETlZnbRJCzdLIMGJwW+ywViJVDGxNdW6aSHfhlO9fPky3cTdZ1zVwrqb8jNwJohMRoyjHGpOGj9TDmWz3PBTW4Mjy7bu2LlTFVcIdtiElb9Ap9HYGHUYMETAmSCbkxnYuGmzloDBn2Z5QioGHSlZ9K6NKMbDLi0u0VK9c0wSVPUE3CAbDgaUz3DNGAE2BM7N97lngzmRYcLoay+HKE+i8ThX7RRcU6POPhuJlW51JnjcHNdsTh7G32BBloG3bs4Go+HZKBHbO80a2XrJWnWow84pFQwy3B6mZJGwtUw3+xpZUQhn683x1w3H4EKhPgyGT26n2vRLHoTBo3xG2oIL+y6BnI2FQoe846ILJkRUNkiTnsYvWCOoh2Fc4SDFghOrEpEZsOcT9HvwwYn1hbDsvm38Ku3oYXaR0KwwgdsgVhroh9SmLPA3mJQGFL6aqHrQ9Q2BxCvyoMb3MMcdo0N28d5pHgpkxjJW5C933aBzgve5blTMCBZwMFQFxXeJ59rgQPBZHAuCXIwXtiE/L1c7rGtAnJ6hdoLvm4oLa8Uw9ObYTHg5Te+BIOLHZw6QH1atCAJ/VfbBmCUmyK13PSyJVS6pccOdV6j9uLe/u48rll2o6wuuEt8xJ8eUpPgMf+M6TCEN8jfzQompzc1qGwi0cHS7TH9Qjxvky7f4CenoI+KTlqQt3cuqDB6OHAQQEX0qxHHMg0BiwVmQOkUSTj5J/v7317U3xBc/IucSJQ9NmybpmZly8bHHygFIU+blyeTJk6V75856iM3bt8sdkyerE7Nw8WJ58cWX9O/PPfec3H///XL66acr5AkbTRD53XdL5fnnn1dJWJIhVKrmzZsns2fPlqeffkoOOeRQeffdd+X1l14KgohjcfBF5F3mWGamrC4pkSvPOUerEfScoHpLczpN7LQ4aCZZdO0l4KvPXJM9c+yqVbl4/ha0KnzI97uIueXWX1r9/6d/7/bqS5pxJhFhohj0VFi0ZHGgVMYF4IDjNNuLn+2+me9KXCx2mWZ19qurFb7E5+ArQG6mwzLVbSrbfJbgBE4i2XNgOTwv1p5JybJvMD+xH9qYrrhYoXbYbdaXwmWTkrXKyL/YCdYnfVcUjuuTMgQk3333ne5tyLmS/OJvfAblp+27dkrvvn0U8sZz4h6wB+zNBJo8R+4DbkTmY48FHInIB3Pg/I91vfFdFRzxlQgNIOAm+T2G72kzN1+JkGiaZbZlWqOjAPc5G6f3EBWtkDkqEQbF1oSRJ8CXlZVrJQjockuUSHanTpKWkSHrN/4kmwoLZchlrpx4TFmbatPqDMdTmC2OJMxr2YWbpba6Vuad09ZnwuCSYT7DaTdcLOMPHCcTDhwrq1b/IO999KHU1tVo0NinZy/Zq29fyc7MlNamRoU/gYunvEKT3uycLA/pLpbKaoepSc6iu3uUlCPGUlIqmzZv0S7gW4u2Sa9ePVXIJiU5SaS1WcpoKJiSKAnxseqLxcQlys7SGnl873tkwtxTZdvWQvVFhu69t9qArdsKZd4nH2kiZcCA/vodoFDvH+OSD08mPCuDhu4t8z6dJ5Pyr3cDYVAqnPWIIGLg9EOkrq5BNrz9uWutgcQAACAASURBVFOggvvlP5MS6zz/RO+NF9/kMyq+R45YlcECBOM/WEBh/0YqN/1Pg4iwypX9HIY49RA5rotIWYPI0xt8h/DISW2/W4CyJ7J1W2FLjn//AinIyZHu+XnSLa+TZKd3kFwqCylJXr00WuFMJOuRcKZpKiSJIDhobFQ/LVBTKi9XoSGQMvzNGuYaukHVzFDrTElRhI4J9GB/sEnsayB/+K7yIbwIjCJSSK41Nsq3336rqBj2d4Nsmj+oanjNdTWtdI6mEmG4b4OLuAyri/wtq6pjZg5MK6VhcFsteqIN69dr5n3UPqPUccborVu3Xg475AiNnlXK08txqgysNx6mYkRjHMN0WqdLPkOGfPXqVYEjq85fS4vk5+UpnEkbqpEVgviVlKTnwSATRKCE8O13SyU6xpV8MFjq8Mc7AijVDZwhggoyOsAklGPR2qrGLjsnW8orq2T1mh/1exh74BoYOb7HZ7ZuKQycETKyCuvasVM3As7Zs0d3laglA+SGz8mDYui00ZHHyxL5YfiN92FdhWNjPCbfZ9NVmrXcEfUUguYfdoBzQ2UrBNexDI5VDbgGJqVpAvO7wVXCfAgl6ZD98TA0xS0bLMgrr/Bdw/sHfAuP3Q/gN3zIFIiCueM00s3hNThOEOl6NRWbk7+0dvl7AGHyla0A5uSvo10QweL0zgnlYl52nRoMhSTRDOds8pDhaL4dbMrzJYJKh3cUNNvm+2AoYd1n0IP+Hl6/uZ0qVQgyFb6PsMSujaWOjVd7CsbBr099/l7ytq7WVRlxyBZ89VXQcZ1AE0ffSK5K/PMO9Mx7XU+D+x65SzYh0+qx4wS2ONyMk2VcOQbXAlwGJ4eghOwr8x/4Uk52pna3NjUe4Afbt+/Q9cQYM+cNjuE4RA6CyOfz8jtLbqd8WbP6h0AdTsmxrS0y/RGHF7YgYnuqI0Y+dJOTADWYE9he40JpFdJXJa0EjP3ASHJOqp8YVOA9KFMoZllcY707S13GTryyq1gQ4UnVP1NhIoig06uJJVnmK0z+Y/OxUr3/d8EpLohIPPUUee3V1zSIWDV/vqBEeP3tt8t+Bx0kpxx8sCZBd6Ass3mz3Hefg6Bdd+21MnbsWM0q4eS9MGeONm7j9cwzz+jnxowZow1BP/vsc1W7O+uss+TLL7+Uq6++SmbOnCkvvDBHvv56idxzz71y0skna2+JN0JBBCAg6hgveCjTdZMny749esjijRvlvsmT5bXZs4WCSgdsw4MPaHWTzcfgPjpXfUWOsTdOjBKnPVQmPC+0anj9/5wvkTX7GXXUy85vr+r0azbF3uv4zCztM8GctGTJ4L0GybKVywOStqkz8S+Ov3WlVh5RfLzOHV6sC7PpmsFvdNnkAIIqUToPCcy5f6faF62ciF27dusey5rA7rMHkHhjrlLxx7nnd/6FPE1Aocot8NwSk9zm7yUfO2Sk6z7IWJtULY6ISa9SfeDvKjjQUC+btmyRzgVdNGDhfLxYQyTZmD8lF5sXKJLx6KNStgdY2rC33tR7/3zCoTLmow90vRux2sjo2DKek/W0cN17RftExCU4dS/uJzo6VgMHfWnVW5RfwP9WBbe+OZxHocIVFYoxr6yu1gCioHt3Kdq5U35ct066n+0koMNBxPkZs/Rvmyd+LnEJKarwNO9gan/eMbYJsodOxrfNukfGjN5HdpdUSM5pvlopIjNOzpAeXbvJkIEDpU/PHuo8AmcREogkUFto5pmsicf6+jrtwYUj2RSVIslw1+obZMfu3fLtd9/LD6vXyKofVyu/Cd8iNydbOqSlyO4d26WpsV5SkhPk9hNvd9BJEbnt65kaWP7442pJSkiQ8QcdKD17dJOlS7+T7TuKZP161+OLivHXx3ypFdMBjw6RI446XA457BA59qmjAg7AgQ1HyNBhw+Xh5GlBZXXwC+MlKjpOlv/1Q3dCc6p/LYiYlu0Ckj0FETjjFjRYT41IKFMEXCrofxEZVEQ2lQsHD2aT9xBEcBudk0TO7SUyLltkxW6RB5aLbAv36LB58BuDCBuXK7+/Wbp36Sw5memSk5kpHTPTtZmnKpAB043x3apV0Md1ZbcqAb6aokuoVnh/TIVzfKXO9jfzHzgmnzekhCWQ8evwI/FL2Ls5Bt/RZENSkt4ZNoT+b6x7YPMKmfJy/5Y4jaqtLG+NT0iUpganfc+rvXOHxac9t4c6eX1+51iyykXLrQs+/1wZ+h06pMno/fZVWUgMzOZNm2X//cZquVHloExnu9k5OVy0ETbqGpxkm8m8Gn4VI1NcslsrGCZLyXvgeRPiWXAuE8kgqDOclqaOOJdXXFyiWtEEFgw4BDct9aSm6KbGvWJwUJhSorHPTvMZDGlX1EmammXp90u13Mw5ODYGEU1tXsW7i4PAik6dQJl4kPydsmKn3ByN/nHSTCub81qgxGavmuZI3vlAgfcNS5+WkqQTyyAvZhi5XlOhICDg79bEzB6wTgpr2GaEHK/GpFi4Spft0LFDDteX5nlWBGRGPtUAwvMAFK5jJGacZAy7nx9hInSA27e+D6aYFOZbGFnHO8PBBLWslJGJbbHu6d9IxScLJjwng+AwDDEy9S6DAZl0cQDN8vwNrfKwsHy1IiA0e+iQXYrBk9Rxj4CL8TdTNLEKCeOlOsyeBGUcDVMOs2yCjbmuyRBcyZ5nMBTWVMYT5pUP4SEDnH9U8wGysHW+cl+oRFDi5LnamBRt26Zzh3nNOXEuHr5vltxw2xXqEEGCdXynnerEDBkyRLlAzFcjlnM+fjd4HdApnHA2w8SEGDljusPv/GPyCVqmp0JYVkq3+xhdS6xnSviV4L8bXPMvoAyduxTIuCldZIsslTXXux1bCe0N9bLvE85emQRs+OcZN/9R3wMWAg7Z1pJWbUIwSguOMLIESEAypx49QxYnzJdPPvlEdu3YqU4dBFCSJXeWPSDyL7Rv/ehblskTq1/wPSHO+ruImApJOIiAI2FSsJbQDAcRbJhLRS74VqS8e1uX6kXz5wtttm7xQcTEgw8WrN7AoUPl7aVLtQEcY/bUU0/J0UcdJat//FHX8uznntO5tnLlSjnqqKNkVLduUltaKqNPPVUWL16s1dVrrrlaXn/9De04/c4778icZ55pV3WAkhmGMxFE0IYLlBZQJl5PP/CAnHfNNfrzxGOP1W4fjhLuXokzZ+hzNifaoJfsB+YYW4baIHSWlFABhMvbKzf9mjmw91KefEw3PMjL2mPnXCsR/ZZvu8+kPfGoZKrqT5RTh8Lm0vzJN6+z9b3zHHfsrKee0PtRXD78Ow+PxKkvKS6Rnj166Dpj3FlPHNMCJuwtlQTGiHVEZQAuH9U7HHsqBKz9wi2Fuh75DCRYjg1R13ptdOncOajyMN/pTk2lBLtD9Z+9j+smC2n8CeYOsB+uCUiFBSnsCXEJzglhfRg0lvWKU4o6F+fYeX7b2HZ45BHdOxmDysv3rKalJGvtpus4SW6t+t4/vpcH+zcfgBMRDiIcMsL5Iy4pSTICCdgEPY4lVyyRsvGnDU6yMiNdg4koEnt9+8ru0lL5btkyqamHO1AsGzdvlgdmOVjgFPFdm0Vk/VlfSlVVjSw57rW2ieMhOu3kVT2c8Za7p0tqh3Tp3q1Ask701V0RmXl6juTl5EjPbt2lV/du0qOgi1YkopqbpFEbfyHq0OJgUDTsjXacr6ZmOCFJ0tDUIrUNjbJi1Wr5+tvvZN5nn6n8PI7gyBHDZeyY0Sq5WlS4Re4546/uWgkidovMrHtVFaS++XqJ1NZUyUEHHCC9evaQ2tpqKdq+TZYu/Vae7e+J4nTG/uQgVa6kOtGvf1+5bdFNQWBwbPJpkpqWLi91dYkmrbCSLOFlTrlXxUvIa2MmG6G62EqyUGnCgYEFE6bM9L8NIizIiAwq7FrDZsCCQYObhqFOVSLDMkUu7SHSNcVDnDZ7FSc7hwUhe+hLEVSrOJ8fjiPePFVyMzOkQ0qSdC8okM6dcqVzfiddz7YegOnFRMdIbqfcIACwvg4qgBOCNVmyFV+FvdwqEAQQpsCoyIPaWhcMJCTIipUrFeLMfk5CnWS9rh+PwlBotVdk1P2T83l+rEHeFYrYWFPVGhOfoKW1AAbSzsYi/+qw3eaYWqfg6Bjaz0frpo9aB0oUPXp0l379+rrySVmZGsFePfpoRkVLjd5QUFpUtSaaziQl6QZI6ZvvqPqLJ6Ip+Ys28j16yMoVy4NO1hwHuBSbOwaLF/AmYEwYZRx22odXVcNfSJGk5BQ9l24CLU72lIdFuYgBgnRF8EL51jYKjDJY0NqGBlm3foMem+Z2mmGKi1PnCsOH4ec66GqK4YdcyiCj4JCf10n69+ujwZVhwE2tSR2nmho9n5H0+J0Mj/XI0IYlnXJ07CxLb9UchYWRVW2le2Z1oD5kjc0YkyAg9EEIE49753taWkda1wdyBrPR83jsnUGawpkd63Ro80U3+0gZV3N8uYhQ3wKDy+k5gEt5WVrL8u8pGGk3Hf0v7RzpSCK3D3hsM2F+6sLypErl/BAIeblfgwNFBgtaifAdvH/mxIcavxgEyao/xkXhWYblVy1DwD2zObNoeR5OxcwFae0UmKx6E+ojEdx3RDM/ewZaDfHEStbpvq2OqEwQwZz66quvVFiAQNv4GnSjJPC1ANcypzif6b5zJccClsHcJPgm021a0bauuVcCFEjVqD+tWrlSKirKJC42Si54+LPgMb43/UxpqG/UAN/WAs8AjHBVNTC8KiftqAon0TLueScrSd+II8ucrvvlt5yr9mPfx9sCidUyQI5RD1/kwRtPC4xxS2OTOHy12xnMSLO+TarWFNFuOehu/cycjU9omXjS6U59ae5e7vKPN8UsCyJMqtVD9l/w0q4aRJCQO9npc8cWOkKvzPfDYIGEbTpksgzmtIcg4vP58xUV8M4338jiL7+Ue664QoOIm558Uns54AAyhjwXuAnTpk5VR/eZZ59Vu0cDuldffVVt3MnjXOkkpksX+eCDD9R2A4liXFJrahSeRJfr9958U4Au7SmIeCUEZfpy3rzg2Y6dMEEGdOwosaWlAUqLNxum/FXiJ90mubOfDTgsBjHTYJT+Or53Ap83OJlWqTypr+pS1938t746PP2kVozhxbC+Ki9sy5j/1mPwubznZ2sTVVMmMiEA27gV7neZa9CY++xTrvsyCkvp6VotR/Zzx/btAXEdZxxyO/sEMCRsU9SttwWXNOjtuco/oBrG/llWUio7d+5SmCCBA/AqVdrq3l33SSTMce6BLRmvyyBC1ZVVQcBhpGdggJaIAltP4EBDOQ10SkoUckxSjd4H+V0667m4F67JoLPYGT7LvONZbZvYBvvJeuKJgEu1+8KfV3+oRGgFhGArJtY1x0ONyVfpzQbS44O9H04EjW0NbhpLJSIiiIAjwd+siqFrz/cqITEBRAd7gQwpimYj9tlHcvLzpaKqWnaXlsmukhL5ZulS+cM9Tglh+ll5UquJkXiZf6GDBLZzBsNkYN7LOUZk2G6RVidwUBbrHLKZD02RjVu3SUlpmbQ0NUq3LgWy98CB0jk3Vxpra6SsuFgyO6RJB5UUj1NoEv/HxcWqz9Crbz+pLa9QJEU9KmHJKVJRXSdr1v8kL776mjZ3Q3CCJOWIYcNEWppk29YtkpKYIA+O8spxfmb9pZC+KVFS0Dlf+xVs3VooXQu6SHJyonyx4HP5a5qDDA54YaisbvbdusOqSf7nK067WbYV7ZDXG3xlhmVpwcCvBBEcm0AiCCJsDA22ZLbQ/m7BRGTvCFsplv2PbMIXWfGNDCL4fmQg8R+CCD1llciZfUSO6+EhTjSqM8ndcHUjEpYVNjaRvAqqRAV3Sm5OlhLzO6I6Gu/8ooS4BF3PwIy054vBtX0/CPUdqD7g7PvmcQbn094QPpHBe8bfIuC0CsSK5cv1M+zjwPqBK1kLB/Mhzfaa3L9B1JUf65v9ahBhkk7ttP4DJ5ByoYMzmbMQqN7AJo+OUmWAxUuWqEMKzg4IkGLQNaPQIgWdu+kC5/tO+7pOHXltkhPrjIgqFbU6shaGFeNoMAuCEt0EqqqkcMtmLddzA8CnIFNxPIUmIJ3ns8YY2/xOedoAhVIkzXo4h3NWml2HTPBcvruzBTA/rF6tTea4Nm1oBzdi1y5VyeD73bp21ewJZBMjRnctKNCKCNfB+2RnOAcbB1nMMfvvJ2mpKYG8oeI/rXGfJ3QaVhbHxhrjcU8Y/l49urVl+kPcBCPgYsytVG0kXIMgGWwqkiRtZTA2E5sQWrUwnoUvj1lAEQQRvrNouDt0eI0EPIgQVCkIakKViHbXY8FOqJrBMcMwH34PO9DtfvcXEIY1WQM815SlNoCwhPkMVlnQc3mpWMP6GRdBxzPkxFtAFFRZyLJ6yJeOiS8vmnwszwgYQzhA13tHjo0xhrCcnu4cXAuyPVQs6MsRcX/66x76cHDNVvY0YYQxMYdI0zjnyL7/5qvqMCr/xQcSBKmQoQmAzXEjiGceDhgwQFXLWGvA9Bg7HOv169bp2sRhBSqzc9cuB9vwXdQhWjMO4OsLCzdLXKxIQmKcBg4E9J068X6L79juEguU8BmD+gaaNAKzoDLarHKOqakd5Ii/uZ3EgohrJ1+klczuf8vUvxtZry2IODVY7x2QGPWwGe6F8xgZmzWLvbHAYvZkrwdvZGgvuWpBxBj/LJJbHf49dbtTqvH9qdqaO/iNrGlYKIiAG2GVC9tMrBrBhoiikw9ODl4pkj9+vLw4b55MvvJKWbVsmZx/zTWq0PT7oUNly4YNUpOfJ4sWLZaHHnpIXpwzR++JDtLXXHutHHbooXpPBBG8+PvAnBx584sv5Mn77lOCdGsn9N6PVpgTnAgy3ddc5hz1w0aO1J4U9FCPDCL+eNPN8tK0qarKZFAmswF7gjSF7QM/d3jy8QDSSWIFW2lcCKvaGV9nT03kIo8X+XvKE4+q/VbHFPiqh69pgP3n/77PROLDD2kCSTkOKSkKSfnk0/lB5t8q5qoCeGlbxaTjU0+owk3/Xn30GphnJLdQ1iEjvnb9OuWn4ATWXumqOLzSn3xUCrp2lREjRmhyatGXX0nRNievCy8BSC22g3m8cMFX2t+j2PPq4NKhxsSawuFnLTMGOApUOIBJsEdq8srDrDi/dcHWztdcqz8e9oF9jP0UGCPHtCCKZ0ZQSmKBFzaD8zIPu57rZHJ5maoxPx++kKy+E1Fgv2bfDHPnbB3qfhbNnh0ttfXVGkQEkFA4EQQYPnEF5JpgBOQ1125BiO1Z2BKSBZxz6fLlcl1H5yy/mTdXUjMyZMfuYimrrJTlK1fJKdO+0ffuPadA7yc2Jl4+ucArOVF9MMfVIDYNA0S6nyxS9JE0Hdl2p1W+0cBZZ50guQVdNYkJbyE5PkHlmuVyj4WcniW1ENeRf++QprwG4LckFUmcEkgktTRrJaK+sUViE5OlJSZeinYWy5PPzJbvl69UQRoSPIhYLJ/6YTs1oADiIyIjph8l/fr0lpNOOEG7TH/80YcyatQI6T+gryxc9JXcFOUyIWM/OFi+LPrEPbxI6VV+H+ze6le4r9Q3NMmmK751f8BZt0QIjnSo52XC8c7gqWqTBQdmA/+3QYQFHRYsRAYRkQECF2IQJ/ts5GfCzeWMA+KDnM7JXsWpk8iK7SIPfC2yLSz3+luCCK7Bf+ei9GskJTFRsjPSJT8rR/JzciUvK0eyMzu6FgBAfKlMef/AIEea9PXwa11TXmDFeJr4GRZ4q4w9CBT8nOZmrVR//fXXDj7ZsaPSD2i4rNB4fELvbwV+lBcgMZSEoVJYb1H1VRWtmoGNwKcbTlyj+ybXpVRfHl6iThH/tVBKTJDPPv1UnYlhw4ZKRoZjhJOVpBxDnwg6NOL4sPEr67u1xZEjfVZcVUCaGnWx40TzPwODYwPmjzJffDykzULVrceJQT4yIz1DDReLjkoE2RiOjzHt2b2HpKSmgcWS2pAKBOegPMwLw5qeiVJCs1YWVq5aJZXVrpEbgQyDVVpeoU4fgQdZJLCsOO7wKXCcyHZBruYe2GhQpWE8FaOalqqRP3rjqtbhjb/OIZ8pYQyMVK0N7bZt0+NzLIhulLkMMmTKWRhyVfLw/Agy5qqeQ4aZ7tc+e2dOsRF3g0i1wcm7WvbbokqNXj0szM6pcDOTRfU4+3aSqR6brxPPK2tYRUHtkFdsChx0P0E1e+4rXMH3LEgK8SoCmF0IRtQuoAhBnn6uzETHacf3seZ0lkE06JT9Xa/fzm99IXz2Oiw4YAsskufhSMz1ricF/2uJ2gWrRkIPV4as0sEzM7wvxzYuhXULD2+MewqsDKJjCzuMeeTzYw4+Suf6v/7+ohxf71i892y60+Gns7M1I2oBJMf6fulS5TMBzYMo26d3by2BmmQlEoBUL1hrxvPRHhI+G8IxcQaZxxs2rJPSkp0SFd0qcbEo1gDty5PWlijVd7fKiZZnExOkuaVRpQTpgtrU3ChZ2bmSn18gXS95Tz64vGsA+yOrSBWx2yPO+psk7ODQzvXoX87SQAI8Iwo05uBYYK3zv6kpUK2BJIojOPUi30COQGKiyBxxqkFnvv+i/rvTDafkniRS9rrLOGa87tvIWpAQK7J6WH8ZMOVH92HblMJBBKVz20gN0hQKInIPGCpX3+HI3Ow3q1askGcfekhlVgmdOvbqJdNffFFuvPFG2bVzp65/SM3Tpk2Tu++6S7vV3nLrLepE3j75dmku3KqO/6l/+pNce/75smnDBj322JNOkgsuuEBS4+MVxvTkzJkKeTpNRLgrgog7Z85UqVn4DkdffIm8M3eu3HCRyzITkMC6QO4VzkZaVpb85YortIrhOn/s+ZX2xGOBKAbPAvuJA2oZ/9pLf93hT5jxkNrp6j1UKDKefSro/cHZS85uc2p/5ZL2+FbCww9p7yPsPf/n5+bJJ5/O80Gw+4r2OsLxvbmtomAHG/XuO1KQ31nvC4I5xGZEPNb/tEG+XbpU90I2+cZrHHG19f5pujbpVI26UuFPm6Shtl45CawtCNkkHlgzm37aqAE+TiRzvW/vPprRZzzZa6gyYANYp1QgWAMaRPgqHAEElQd6PWGvSACgnMheSIDAGucDVFRoOPXO0KFy2JIlQcCgHcRJYiEV3dAg3c8+242Hv/nyv78ma045NRjXo79e5BoLVlU51ECC492ZOhOVfbPPVCI0fxPdIrFx4d498CGcmpNLBOFgAVP0Kow+kYg9bGyol4ryMpWYbm5plW++/U4uiHPz6tJll0oSEN6kZKmur1d4U0V1tVAzfPcMJ92qLw/NadcXYG2qSKfjRWIzRJbNFmmqkqYzY+SqSZO1r9Otkx/Qrx5z9P7SZ+Bgyc3Llw6pqbJz+3ZZv/pHOeCVtpVxm0yRP551nqowAn3GsaM3FtLw27YVSU58lKRnZEpzVIy0RMdJRW2jFG7fJS+99oas+2mTdOvRQ96Y2NaIMywpGg4iMI1Zf+svY8fsL28Nn60KSw+1ztLKL838rkxwvXkCE0pRxjvOh+QdKVu3bpPVMcuCLP6gHeOke49e8u4hjpv2syCCv/lkTMJEH0QU+pS9h1np98zptuDC/o0kWEcGNJGciP8URHAugyv9liAiskldRBVBIU49RbrSqG6DyNxNHuK0JzlaC0TCwYn/+aAdx2njuYzkFOnZpUD26tVH+nbvKd3yu2gFMCYxXoMI1pdK9tM3huSmT0SbSpPCkLxykvkxGozHxqp9YJ0SMJAQoE8QHCt+pgrRC25Nly5uHXt6AMNl0Gh+VnQKnAj4vN4fxK/RSkQrrbZbmgMFH3OYnCMYo5wIwxFzMHNaGhrrlYxMphesNdmMUaNGqqwbBonMBTwCOlYbnMkiITL/3LSVtDFsQJxUHrW8XI0YxsZlCncqRpBNEkNKWZXPwCqnL4PxB8CTmXPNZ7sVdNUgIiYuXrMUGFnVw/ZqNDgMHbOzNIBQ7fvSUs20EkTgXHB+9KVrautUao8xYCAJbMBr8kAwhJSXVSrPl7FxpkzuDxJTdVW5Ggcyt1yXSQKaUgnXZC/ui0oGxp8AYujQoaq0YHg0I9WpnjQqTT77a9AU4zAYzMkap+lzCzI3TmbUHF0laKOG4eW7bLLohNGu4HHBpNFgI5Rtb9fN2aJVr+oUNGvzwQXHt4AifD2c2ya/Ye0Cp9uaqYV5AREwH3WAQ9UCg8xZFA3WlJfBjUy+Va/HGr15WFhwfaY85Rcq329HgA412eNZ6PseJoVDoA61V7Bqx7nwykpcrzZq89UIAjbFOALr82VLC+Qjz/2zgMZw/l7SVo2K50VoFeEwl2EaMMc7tPSA2Oh6QOCsQLjm3oA4MUfhMi1cuFCDWKB6NGI0uJWKFyQnqwOFDDIVDAJ2nRc+WGLecFzm1datW2R70RYpLtklqKp07lwgHTtmS0I8xC2HM2f8XMYkTlpamzSAaG5ulMamBhn2cF9Jl2yZe8YHktrByzDHxcmBdy8L1swKnxqzAML+nXHz6ap0QxABHtjKuwbl4wA4WnABCKSObfQ8iliv/OJlVy2IsBMOUNkRkVEnu6ylBRImCzmszkEBVic6hRcCifmTDhK7TvDW2z/Kd4ezjcmhsALIxLQXRV7ZJFLn+vKpM88LYUu6iFAHASDW0r272rSxY8fI3oMGywsvvujEKbyR18qsr8JmbtgQdL7mWI5uLbI0B7ikSMzOXfo78g8o+0OMhkANQsutoLb39vQ31Jogf9t1EoRwjF96Jf3tYbX/PHutDPuKAXNNSfHXhHt2//woHR5/TOdluN9Dh1lPqMJeEOD7zW/HH7127q9czy+9BS8COBMbOja/V/eesvibJarAh722wIfvqx2NCCT6zJkjA/r2c5zA6ChtXkrGHyER5MN/XLNGOT7N1zjyeMP0KVLf6ORX6YzcUtcgacmpcuihh+qe1NLUrMIh7DF0wGYNamBQvoTpDwAAIABJREFUVS0FXbqoY4C8uSYfop08e2JyUrCHk7xj3SG9SyDOXoAELZUJEmocl72QJAD7S8eMTCm5yDuYfpD2/egjDSS02Vx9vRSdc46+Y5W6gzuJPDX1GU2idUhNka+P+p0c8uVnemzl4lVU6NrEP2BdBkGEF94wQQPlBcS0uiDCkk7iggirxsaq3Kvrfh1OjPEznCyUoDt1ytUk5wcffihFO3YJ36lvapKMrCypa2qWSpAT7BGtrVJSXiHlVVXy1SWOcE3vluBlDm/SmSKN60TqFsqZD90s++4zSnr27C5ff7NYVq1aIY/Nspb1IrdMvlqVlfa5vy1dbZUKjlsYwtbEX7ZS+WZ7IZPfrUB9j7yYJg10miVGouOTZGdppazesEn+9cFHUtvYLBkds2VL4RZVkWOva2lqkK9O8tcehvyYA233kCFy0aqrRaJaZMTIEXJRiwsA9xRE7JsyVrt+b9nfech7rx2nCaG99x4qD+dPds/+H8fKkYcdLn/pGYIdmvPsbWmg7GSBAtfyW4MIewh2TPs3khz9a2RpqzjYv5bUMThSSEnpZ52uw43nbFzLRLRRXR8PcfpRZOECf6FhvsevBBHDNx0uSXGx0jkrSwb26iODe/eTbnmdJatDhhNESIhTUQDWJJVF9n/jNbDH8lJfBjU370doch7Z59pap97ku03jR+Kzfb1kidqFcePGqe/E8dizDWVkgQJ+jNqRUBCBjbO9Xm1aa2N9qyqpe7Uk1bD2xtxgNxgqzahSulD1GDS+nSQp0mVswBDF2JAPGj9e39u5Y4eWZMEqNqMiqw01WvX7vDgPyg9kZEzVQvGvviso+EyqEbV1tbJixXLFNA4fPlzGjx+v7e0xDqi/rFq5Sp0VrSh06KCbEZUGDD5YVAhXGG2k8iCVEWUhP8ln2LzAgnJfO3bs1BIzwQuZa2syRTYW3CFOPRsIBlNLsXS3rqlR+UiMFQaRawfmxLgZcbaluUnLlRixcBDBPdv/bEIcy4IK7h0jS0YCSEltdWXgYGqQ5MvBCmeqr9fKgQYETKiQTKplty1ww1G0Xg0BObuqSiNUk4o1aTB1uDzmjuNY5GkOKufbsHGjzHr6GdelW0SOOuJwGTpkiGaYn33uueD+IPpdeMH5UlZaJm+9847OF3t1795NTjzhBN2IH3xohgs2pVXOOuMM6dKls0y7B9UZF2QRLXNOdfF80MDPGoxCOr3pRv3cXVOna+WKv1979VWSl5sjRUXb5Z4HHtBurTgeJ55wnAajjz3+ZLC5XnjBedIlP19L+Y8+/qTb2KKj5bI/XyJ5nXLbNpKIjtEWlHBcez6mIMZ1shEHgYHv2M3fVWXB8yK06uDLk5zIKkPMH+XvhPYxfrSMojVqsiCf3/mZ5+vWZ510ObLNGXvisgmalUQtzSp4zB/mPc9g9OjRQT+UnJxcDXqV+6N8IrgKLTpXOL7KvJaX67XyGcYqISFeP2v6+TSjjJIm3Vjp2ZKdjdRxB0lJTtOsf309G329YoAV0tgCBBJ+FpLOTbpRDb6jjzz3u5flk3fcxnj1pCmavJgwfVXEqLhfLYiYeuVx2nUVWUWykfZMWD9cP+uLpITK3BUWyl0jXDav1QcRJae44+3b6nS0J4vbLC2I2O7TfHAxeB0qTipSg4iFIhPHOyjRRHGYpXAQcZU8JDdV+UZNEAx4mSRsH5Gt14sAErB2ErZnWf5y11WXS2lxqWbGe/fqrWpLI0eMVHELMkw8O9YvPXwa4Zfce5869CYoxensWAQKFqSE/26Du+3yK5QIn/r8bJV2teDCvvNrf9vjA/J/jH94hs4dtaWX/OfGb+FjFbzyks4b5rg2gbvccRLSn3rScXuio3QeYjpwxov+eOavXcpvfm/SRSKrrlktq9evlRO/+b1+76amSUHDOSU339K+GpH16KPSo1t33VdIMJhTD98OO/DNd9+qhavzvIqKO27ToAKyI5CGzes2SEpikhx//PFqq6m4w81jj6XCRvMybCzyxCS3gCYAMQI+ldspT2JZk1Ei8CMYbyoSXCdBEOtWm5XGxiiPCW4g9qAGvH55uSSEuBo6xxcvcr1DGho0gNj36N+Jp9fqWExyAmn6evae2bovg88nSYndYV/me6w54ErMUbOz2qWa/7x9ZU8FzlRTVy0x8C/1dwIOB1NzcLVoJVSrP1HfILU1LihiTqj9q62W2toqGTJkbz3nvPmfSlRsnHTKy5eq2lpJ7ZAhO0tKFdLUHBUlD4y8ve0GrO+LLb6oVJGyApHG1ZqhP3vWrZpERE6Z62uor5NvvlkipaW7JS0tRRXpYhIS5cqZLh0/P8D68PW2lHQ4iHi66Xy5/rbJMmH8gUoYJ0EzoHOGcjtr6hslpUOm7CqtkKUrfpD3P/pEEpPTtBkuvgDQaTipkLaRcv300/lSUV0p8470EE1OGW5uOVjkd5+cImed+UdJS0+TFauWS2lFmUxrdb1ghn82RnKzc2TIgMGOFxsbK1M3uPEZuvZA6dW7r5SVVci8wz0BzKvUaY7FoEzmlBsR3cYyHERwQP5usKRIpSP73Zzy/zaI4Pg23AQP5PwsiDBuhP3uoVp6k5FSsmHSdJh4jYpTnci5g0XGFYis2CnywGKRbb7RaLtjhbgTAzcfIdGx8IpFstI7yIBevWTYwEHSp2s3SUtIkqjmZhUGiUuiQt+ia5o1y/rH5vO8TdmUvxmn1f4lWY4/ytxgn8N28GL/Y4+AA4E/zfuafPbKhUoNoNElvNnKyqAJnaJFUI9i/XseE35LVGtTA569SryqA8qHtNmJk79MTkxQzdqijT9pZjIxNVWqK5yij+qt+0gHGbghQ4Yq1EgdVFVZcQauvo7MYsv/x9x7gFldXev/a3oFZmCGPvRuA0TBEmPU2KJRE5PrtcXee0ewgg01KmDvJrmpRiwxmmg0arCLBaVKZwYYpjK9/p/Pu/c6cxg17eb+nv/3eXgO58w537r32utd613vktH3Imhp3hOBUHfHjkTzHAwMN4sCUEAJHTZXr1ltFHEzoaZOnWqDBpdYTXWVlW4stWXLlmnRwNlxChHvuUF83/nPGD60tllQuIkFhb0tNQ05157KTHCua9asldOFEy/N7UEDJY9HN2/SrPSV4GFijNjYJ+cKuGCfKD+RbnZeGV1bKU7r16e3nK0xY8YoJaxUrrpZhtoRjddIw8LIYng5PudUMmSIGvp5hNydS0eZ/D7RTCQpm+BV9Oyb+yvOfXz48eR13Z6KTnQjjxJfHnFm4Hirdf+9ZyNmXne9rduwwXbacScBA4rsZt1wnb322uv2+htv2F57f0sFu1BjbrjuGvv9M8/aZ4s/s8GDS6xkSIkt/myx1HgmTZwoqbpnn3teTarYlytfcS/g3QMkOV8aPTEOu2+k50aPDpZqxYqVKkqE4w0VZ86tN9s98+bH/e+h/aNwwsb++S6/R4r3ltmz7KoZM9UXhOOiaoNhvnnWDQmUzu9UaBRrOETTi/QwR/JO02GCAgg9Ra/nESVzifwjrea1Dz75E/SktjY50p1t7VGxo0ui2LNXXuPD/llYRd+JdAbpuVPcTYSuNfCX0YNnXgHmWZA1p7OzFaUrKCi0UaNHW3HfYumucw1IsYbmUM1R2z0YNuYDQI3jIQEXBBKCHLD3PWF8Fxb2so52eqGUa660tFAXkaO+MZ/99BDb8aIXA5UKaWU4wUhGQ1VqDGCZBmuAmy8+/sgeeTAonZx9yVUGbLz12ND86JUp+283HLw51F+vGK/oHMYWnX8aWnIcIn2hsDPTJk2cpOvC+d5UVirwMu+O2Yn9rUopFIjY296yrTEX7qDh7lgIwfvLqu8MuuiazOElGUTgKFAYzvaBTdHrdiACJSdfRONCtjGo7BmMbKeHJF/oDk//Rs49CwmCDsOHj9A1AhCpH8OmMKYWf7HYWi4PAPvf3epnXmN5s6Piy7+7k//g71BewmH2ecA41NhHJjRSEXmPI8r4Xvdjb8bxvzsJQIQdfJXZYm8OYvbgkMdkR9sv/ubMSe9HHtJ5SAGts0MCHswvAkvM0cLehfbFwd7m3Cz7/nkCuYzfys3lCiIU9ynS3GW9oVlZY0OjPkddhSAX34XWs41mpFu3CuwPKhlMmFL3BIeAtWublNGqDLoQayRZCAInZOD7FBWpuRw8+7rGBmu/4OLtbtiE5xbIznAdE/beJ/G33z54v47Hunbs+eFe/2LuLyUnmsr6k5aqc3d1LmSnnTZBp27uhQrr09K0Dzkn9LrvbLfOFJoStmgNw24QxGRs8+zVeE1ZxgzZM+wVv+d+hH4w28w6W9XJGTbB8hUrLTe/pxX2KbLaugarrW+w5rYO1RYgoDJ3r5u6rjdM07CljzPLOtLs09fNqt5R74PjnrnYJowbZ5N22Vl1oeWbN9mqL1dadlaGAmAwKFauXW+17SlWWVsv23jhr0MNlQcU+L/bFf5/b9t59shTv7LBg/pbRUW1Td19N8vIaLHWNoIqBMaoPQnX8dpf/2rvvf+BTZ06TeMIidBzU0625wf+WbWq0E5/9ptf2etTY/+L7hKpO5od+OLhdsT3v6/Gc52pZtW11XbQm9/ROe636HDbZ6+9zVo7bfjQ4bbrblPsV7/+jZVtKbdH+we6lpx/z3A4YMAx9944/wqIYH/YQHfeuzvx3cFDslOvZxSfVTJlKFmClz+7E/9NIILvOJD4F0CEZ1Mm9jU7dxezkp5mP3/VbMFqM7Ux6t4Aj0z2Kz9gtRPQ3XmnCbbDuLHW3Fhv+dlZNnxIiQJfpRs22KjRY2zsmDHqSVa2sdT6FRXLFqDoxYDATqjmr6FRcyQrO/i4/PP+TQQvmBME3lkTaCZHoFu3DVVF2ASRSeGKlPp9lHOVCmis28TX8aAnYEISr1nZOeIOMpGDGlJQY5JhhjPZ1mKN9cHxZXEiwNO7uK/VVlfLcSwt26RI/sTJk+Uoe8Q71D6YtbWEYkbn4ydUcLxzceRB4mjj4CGziLGDo7XDjjvY0mVLFeHE4OHwKe1iKbZx/Tp9H+PDjfGGbZynd7eWFJ916jflWyuE5LjG8eMnWHZurhw8Uana2nUtpA/9AWBIUTNItxS1sueBYEDdYatvbAicU4rJYl0D900GzjqtX//+cvDrq2tkRCeMHy8nzek7nLMcTDoAQ4np7FT0iSiuinHj+w7SSfG4zuNWAW19vSJbiSLq+MD9wSdbf3HkIohwOpJqKmLb9GRpVhY7RcizsxOZDf+7H5+xcu31N4ir+eRTT6lA8LDDvmff+fa37fW/vqHn9uyzz0l3/6SfnJhoDnTzzTfbUT/4gT4HED7zzDM24+rA2+YfsmMAw6N/+EOdPpr2Dz70kJ15xhm28O2FNmvWbGUQ+AdwBKCw3XH77SrkZYOeMvumm2zGjKvtuWefs1/87En7zW9/Z88seFY1L8uWLrWjjjpKz2jPPfa0Rx97zE495RQBmovOO89OPessO/KII9W5d/r06fbsggX2yIP3S4vbwYCrFTj96mtBRJRZVbQeJagoHevPxeXX1HEy1gclGvahfkAkor3NUugaLaWSkMX7iuMUP/Nz80ihgGlLs4QCEC0AREBTQk89APg0gQXOg7/Rk2HsuLEa5yxU7IdomGo0Ooj0YSMCVaamukY2AwlLAglE4XDUAbUsnpwr9UPFRX0ENioqtmqukAHErjBHl84LGqgTLnzOlt9zqO185V8SCmNOPdptym5q0vTFJx8oGlff1CTeMnblrlMCb3n2lBmJLIBnCd6JHIS/XjbOKiu2SowBp4LrJPtFhhHpV61bq1dLqYQ5yDznWj+7LThIXqjtUURf8F94IUSh3zlsql6nVb8bHmsEElunhZ4wRS9V2M8PDjUVDiJmWgAp734QeBKdw2KeyUGER7AitzY2yvZhYx3XzdD5Q+HgWeFAwAcfOmy4QAQNPgmG8FwXfe97id/9//k/WffeGzo5X/DPSblm3Ds3QWGUYAb2I/LkHUxj+/kbEXj1RLi4q3j5370XM8FRe15l9sF8+8NuCxQVBECo2dvJp37jbnMfvE/2DSea8+I3jEei8y6X/JddJid+33TLbFFZiwhQ1dTaptKNitzzfWwf6xn2n0w/gScKq7lGRhJrChkG1pFBJUOsrqlBwiA0QaV2pqaqWusLATKCbdQzbdqyWZmHvJ49rJ28SFqqmr82NzVaz+u7QHWPe+fqHGlMOPmAg+znc++S38B8BiQQIMBu8Cy59ygkZhFwSU1N9M/ANiiYGDPj1Hi4/WTfMB9cIASkiM1BbjRkOinEhgkRqNDyKyxFazsAg+Ozxn/44Ye61zvtOMGaGmstNydLlCJUktLSMywdOdjUDMvOy7eF77xv60vL1I9m8JBhdnq/mILEmST7kHOSWWe1WdMCs/eTPNdqs8cyn5bdw6FbsWyJ7CDPrKgPRbG5tmpDqTWlZ9u6si2yPac8EorQu4OIe1cGCtCVj86SQ4eaHNQUqGlNnUHOF/+H+4SgDEEvJLRZW4YNHSZ7AH38sNJYsOUOtRctyxjF4eV2Jjr400uvsWOPPdbSMtKssqba9q6FMGm279xDbd999rWydRt1jPETdrA//ulPtqV8qz2zY1SESAYR7rx7MIWYSXIGgJ12L6p25zqZKuSz4N8FEfy+e6F0dwUnPy8HDJ4pSb5P3dWfuoMwvpuckUgCOcfvYHbEULPqRrNH3zN7x9O2SQDnW28cq4bNkCp69ephAwf0tabGequprmD6CYwyP6lzQokU8D+gbz9l1rPSM6x3rwLbacIO8peYy05hRaKZzeVgGTsEYAGVBBeY7wAPKE4uekNA04VhyEKwL9Zyb3DLuHM6obKZsfZCHatpNtfW0WnQJnCISKvKwYCbLd58g2Wnh5oJURg2b5YTgvPIZMUxqK7BaFXbzhMnqsIb40BRNd+nTwS5VKf3uIRUsiymnJ+UFC3mzrVmInGxRGhIA6NSgNPIxSt93QJnNNvWrQvKMm64VLyWl6coP9ESjBHODsalpnabbjhGd/ToMWrgAgjBqBOthQNa39CYaFIFj7S5sdFyNKEzE5KgKnZJS7OKqsqg4BR5+zghRHjZH1kLihzR4G9varbeBb3CgysqCs2XonSoy7Ry3RhJItMsiDxQvsNCkNsD1YZOUcqSQQQLAYPD6yDEx41FzME7oRGgwnUJPj+DQ8XY1V30DmUbiKRT3R+zOgwwV0pxg55ckc9+rr3hxgSI4HCHH3aYwAT347Y5c+wHESycFIvtSMfPmDnTTjjheFu6ZImA3FM/+5nddNNN9uyzC3Tdiz8PoABg8dxzzyoz8dBDD9sZZ5xuby98O9Go9ILzL7BdJk6000796sJ99z332H777Sed/wsvuMCOOvIIjQ9ABCCF7erp023BgmdsjyQQUVuLQR5qf3jxjzZv/nzbf//97dVXX7XzzzvXvnfIIXb6qSdv1+FakyoWIqneInLRvSbDC6u53y4v65K5icKn2A/EQUQigxRpSapVAtgDhaGNxX9ew+IqX05jcjpiImPVETq30vEVTiVZInXCzc5RNJ8FlXNiHJHhI6qZmZUppwh6AMIIjBWydmQjlC1RxG+TMmTiWqr5Y7vmCJmTkEVr1vjlWMXFfYx7i+OEo8M5cv6/uz9E/abEHPuES18WUOH+OdCYsusURZw/++g9FUbe8NPQ6e2umAVwWoBTibxnxKxzfih1Exb49evWSp2Ifa9fv077RgBi5fIVEmcA5Bw7I5AyfH9Xqd1bF4g4aVgstHTVpujoAyKm7fuu1b0e1Zq2BmCytagLRBg9JOIC80RB4B0/EDssASR2mLLYABbHNEUedRSD8SZ03UFE+7VX6xpYzLEpU6ZMEV8Zm+Yy1U1NzbId9NdpvuwfN2rz2lFf/30d99f0OXPCWL/s79cpdP/dP/s+Y968YHcvilq5/+CHOSgwxcaMgbZEdqwzdDoGkCsyHdT4sG3QbRmXfCaVHzqVz+pyjv1wlTOmy0Z3XHzp156BQATbMLPfFjwrx47sOfvecEyoqfl7G2CC9cnr53CKqTvC1no2l2fI+ZEJHTVihDL/m8tKE9KufB/giL0ERJDhIwvBdRNFZD6ylpGhQhWo36CBVldXb+vXrbPNZZuURcRxhx4KzYFGq2vWrbWyTZusua1V/RQamptUYM3+euXlW+kJkS+Pc3Lj9TZhwgStO9RPMa+4Dpx2rkOKWHGOQ/fJ4X5T/xAbSHJ/VF+IjCXPIS9fwQPOV9kIxFgyM2U7iKhTGxX6JgRlKeROMzIyVVcSqJusi3TmTdXa9u577+kVsDWkZJB1tDVZhnybTq3vlpKmWse6xiZbv6HU3vvwI+tZ0Nt23mWSDR850lasXGUvvfwn+/VFr5v1Ptqs8neBwmRmxz1+kWzH5TmhBuSmrXMtJztc39IlX1jfoj7KfBKMGD9urFVuq7eVmyps2eo1VlG+VZn5Pr8+QiDi6Biuv2nTzISD/9jPf21DSwba2tXrNG5R9Ro8YoBUrHJyCfa2qks4ATOeO/eLLD6qXQMGDrB9l9HHPsm5BUTgUCc7u91ABI7+4t1DM18EA87rPDvsw2WsI2667EfX2qKPP1EB+icTo2Q3+3ZK0NeBCPbD5+7UdwcR7tx3L4r2jIEXKfM9/6x7DUXyhOse8Xfg9J8AERyHY2PLvy7r0Y2GNbDZ7JRJZnsPMVu80GzR2xdaBcG3tnYr27xJvmJh7wJ765Su+pk9Hz7cWls42Q7LysywISWDLTsj01oaG7Wejhw23EYOH2H5ObmGdDkshcJeBVZcVKR5hy1iXjDX3M4BCrAJZB8JMDBvCVbjkyf35WK8sfE79we1j9jg0mtI8f1cEId5m9LZ3trJwGxvC+kKd0L5Ik5RJ1GGjFQ54u68w0HcsLFUUWBOBENFV73RY8dq4nLCyhZ0dtrSpcsk0wgocKqPF2XIAFCkG6XhoFT4yfNd/k8kFYe8qKhPop8EDjdGQupPaelyBOjuqFQOHTppEpafnyhuBghxc3FCODcoUnAp0zIyZPyZiBgXABHt5DFeonwQjamttXw1mctVxJVzBtk5iOAcMaJEcdg3D0w80Pw8Q4Mb9JeVmmbDhg4JDy09XWDIC194aNwDNfmJur5cGwsEKSeuI5+0U1IjHkl4UTtCJiFy1vwBu3OaXAifrD7E50QvdK9jgzD2x2BwtIkRdLCjPg5R7cK59l5Ee/2NsxIggiwOzauuuvIK3duPFi1StoHzdxAx/957E+9RniCactPNt6iW5fzzz98uE0EUG5lKvvfQw4/YGaefrnFy4vHH2sWXXWHnX3CBCn5PPfUUO/qoo2zvvfZSUemKlSvtbwvfthkzZgic7LnnHjZyxAiBAwcRZCKQWdx/v/2U2fJMBI4uExEj/e5779v0q65SNmL33XazoUNKbNb11ya4uIGPG7InzAt33uUIeS8UL7SP99YzZtyTEFELi6JsfpQd9eipL7Q895ROlA26AEQylYnje+ETv0kGEQIc6ijfbjm5uVZZVWkv/vGPiuTR8I35wLnucscmW3QpUm99bIcddww0isZGOaSMCc+28X8iodApUCArLd2owkmn5CFjTHE0tRM4NVAWqGUaNKi/QIXzN5+Zd7WuuSmuCoAIzxwce86VgXcZJSPpvtvSUG+zS+KKFn1YBxGuypQdc+AOIq49/fvKYkEroNkUY2XDhvUCMXCVGQ/UU508Pagf+bk4iLjMQgdobzq147AAPqU2Qh8qLxQMX9sORFx9y5n24zuDXvxEtWXbHkS8YgfYL9YEjv4OwwJ52LMTx1THBSWyb+4LbTEssFnDln3bbNE3AA5EIDHodDQeOWqkVOiIQqvG5fobk371zf/dL/6pNL5+HZBonzVLY7Rz+vR/ap//6pfS54YI9zdlIrLun58owOV7HjCRWAaF2G3Q7AItjjoYn1uMb2oFGLuuLMK4ZswOuy8210o62bZbbw4qUdODDOjXbTNp1Z1VZL/Jejhk3dPTQ7FwdZgvqm279J8HWy233ax55TRYFxRhLR0zapS1NbfIBlA4jdOO7SBLQfSQqB8AifmmDHzfvnplXRPFqalZmQXmPNKvBAyQiAX88PsANCttY1mp1gSKrQv69FbHeZrM9e/fz7LS0m39caEwPfOOObpGfs86J6XDqqoEiPAGri57q+JpgATqibE5lmdMgzpT6KittR7p97Y2BUywgw4ioHtQ8+PBLsACLAKeU1iTsXFmW2Pfio8/+UQgp7hvX6vfVmt9exdYbVWVbCA+g6hBHZ22sbTMPlz0sdQbp07b08ZN2EEABQD2yaef2ZV70w0No1rX5TQm4c7zxk63VOu0HSaMt/q6WsnPEzWm9wJBWVQqK2vr7NMv19rKtRtsW22NpT0UZptnIpa59FN0QD9dslTAoXT9Rq0rne0dNmj4QD1PFdXHZqBkHAnKcL+w2WT1oaNByzy19SddWQcOFrMRuzy7j30yMjr/6WbHN54koLNl8yb73vcOVS3Mb373W3tz4Vu26KQPvwIivjvuCFuzbr2t2OejBOWo5J1Jtv6JRTb+/G+LbrX8vjctloYlAieqQegue+pOeHdnvHtRdDKIkPGLM9L355mW7h2nu++n+98dtCR3s/ashH/WXf2JQ3fvh5FMnepeyxG/O7G/2bm9zQ7ZZ4t9umSZvfneB/behx8qIE/PpnfOjDUryPDOO9CyszPVN4IsIH45QcT0lBTLzcpWN3oodBN33kX9JErXb5CAED4UY0OMllSCg0H5FF/Yi6/FWImS9MmNblX/4I2fYzM5F4ZR0DMrK2Ql4j4TlG3oT42NQZ2JghnxE6NB9CJaoRAoLS2NolWIQtPYqAglkwyDRlqTCCa0h0ElJda7qMiqkXyLGrXr1q2XwgQOMVFLLRSx2tv1bIl0chH8xp1ijoWRIxpCkRfNVLgIHBGMIwYEZ4d9wX0PPOs8GTM2L9YBXrJAAAAgAElEQVTmGurrtimyCm1LfRdUl1CP6FSiEDZkU6oEIrjBGEkeBpmIvKxs9XmAysXNxHiySJHu5ThEkIjmcE5qRS76ken/kp2tq7fJE3fRPRCI6NVLiw/OPBkYqSxF4MVC58XZyO058HD1ITfAPCPRmTinxsbtpb2SMhCJ3gNRP1vHRYmKzt2AiIyMYLyjFKm0hXPCfQLsKBsRKW4OXrxI+DplIgrsiSefsvnz59sRRxwhx5wMxHnnnWcvvPCCTZo82X5y4om6H08++ZQtWvSRzb3nHpt1ww12zXXX24UXXmiTJk+yU04OEoxkCh568EGbOGmSHNUXX3zRHnr4YYGIxoZ6u+vOO+w7B3w3gohJoiHddccc1d7813HH2/eP+L6dffY5dsjBB9sfX3rJ7r//fmU5jjriiASIePDBB8SFp+HTCy88b48++pjAyNsLF4qqx3Wce955upZX//IXu3f+fGUtHpw/T04p0fnkzet6vGib1HuiMDoWOSvSBoc5NSUBckPBdIoEBthnRmaGuusKoFAYKic/UJq0SkbaUnLWwQGLKIhJ8rR8LrCRwk/blf3imT//wvPiRwtEtHfYxJ8GRZ7Ppw/Rq+gSgwbrHF0xh8XLAQXgjgaKLLSoiBFcYKwwx8hCSE0FZ0OKKabPh88NdJ3VFwTe84J7Z5gXJbvzXhSt89GnXiwqInMZu4CjQUfXGUWx82uMel13TChy3jd2bwNEeI1C/kkvSLXt8MMPF4jEEJMyxk5QqElqmMLUFSuXK2J92jXz7dYLfmy3nvNweKwxtX1k+jN6e4cFh3DUA1+Gvwd8kAASCwOzSX0VHpt+vub2D295U59VxxCcF2UPjiu6g4hFw0K3ut9FVDK7OhblOoXfm9nFBW32veFYw558VOMXMIyRxy6iRIedA2DgEHZOn2Et119rmf8ATITkt5kTie6M7/9fv+Q+8IA1nNXVEC5z/nyp8lDP4+Nbr0nCBso8pKULQKi2JhbmesCj5syzLPWO2+WQkplmTrjcIWtFwc2hIVfbzTcpAMb4hCbS66bQdPDrNoGIzePMikbZI6k/0lzh/ou+G89j29nn/Eu3r+POOUHhLxZXN9x0o8D6eNbX/gOstblJTefIpLNBGyZLQA0E8wRbyRxlbWFdZD3EBuEw41QH9aJWZSBwsOlt5LRH7qlU9qzTqrfVak16d7/g7GbcdacV0scm2hbWDgXwevbU+bGxbmLLmLMOIpwazfPJopYhrs8ST4jOTOgmni66YrK9JPPoWSSUlaqrq6xnr0ADg6ZHBjUjKysImdTWSGlp1eo1tmXrVgFF5sXAwYN0jgRBB/ftZ+9Htbldd50i5sTS5cusCXCWkqri8ylTdrOe1JnQfDYn29asXW+bt5RLwWldaanqQ3i+t7wfgYWZnV5ygWzhmDGjbAX7a2ywcWPG2C477yQ7Qz+d1es3Wl17qq0v2yxb2Hrft63j5JdUMN8rP1/SvxedfZoteP4ly8/NtXFjR9mm0s1S4AIM84zKykNWif/jHHqAh/d0H+ees86uXPWlffzxxzZ9dJAKZpty1942cMQQ21JRbikdnfb24CD+QCT90d0ftcEDBxriF2WbymynnXe279pB4e+oxbmqQ3TAJ/X8li2aHOya1y2M/nSafAj8NcbiigPf7qIwdeuvIBP/TV2ku9dBdHfIu//d9/1NGYZ/B0R0V2zym+jZjKTrTtC0kpvMdQcqfJ8sdNyOP97siH3MquvMKkofsavaurq8uxLUri8doiL9Af37at2CDbTHbrva2tWrNCagMg0eOEhCC2QomJfUieK4EMxWpi49LSFYhA+nzGYUbmGtIKPBfHV/jjnD/Pf+VaK7qxQhBEj8vf82mXWhTERz/bZORyiKgtKKnmQKSkxEWuEcNjcIWRNt/vQzlJLqE30XoD8wifv27WdFfftadl6e1UXFFpzxrVsr1GeCyDZ/M2gfDLholBSBIJJfXS0DgGPLhYPSuIDWNuQqW5SJwPjg0GDIoBRRTMhFsChQFIoDgxH3iAbXwU0FaeMQASIAAGQioEKhauAOEtQAKevUhywKKWNABGnQDCIfWZkqgOOBeCEoPHM3onDtQy1EAEnQPwBFRPX7FvYW4hcHLdJX2AfH4zssADwgrltRrZoa3RNlIfLzFa3xolt5Q7FbIODB1YCS9YEFNJIkSvmNq2t5LwPJkMZFL6EklNTQDcOgSFWkXnn6yhdJXmdcd7316gWIeNJOPPEEu+mmmwUmpk2dqqwE+sM0TDrxhOM1lp586meKXl999dV2+KGH2gsv/tEuuPBCmywQQXo41EQAIn7/+9/b755+2v7nf35hZ5xxZheIuON22/e7Bxp0JoDGKaecbHfcdpv9beFCe+bZZ23u3OBs/upXv7Rjjvlv/R9Kk2+fLV5sD7L/p5+2p3//ezXpOvOss+z0005TIzauCyoT9++pnz1lJ574EznF555zjh168EF25mmnJhY4ril547eusOWvTs1hnBO1Y6KzQGL4Ge/835stejbJi6MDTYMoa2sCRPiYTs44sE+2ZMUvPzeKOBEl4HjQmf7whz9YG9TFjAyBiJlzXRrI7O4ZZ6omCKoTUSnmCqCC8wa4s0+cD5oaVVdVJjruArCJ7qOYxn0DCDE/GbcUSJf8NERAKC6mYymbR/gBEXzmxdBnnn2u5ifnC1ApLOwt6sGplybRSyId99RjQnbCAYnve8zVH9nKFStFzQJEkEUkO7Js2VLRXajnQA2Kecdiz9yhHua2cx/V/urGRWrShkBNWjmY+oMAIprOyjKXch33QnDokkHEsLJOm3H3+XLIeH4pnZ124JxA0QNIQGO61a6y41UuTcAwhKscREyLCOWwxbEY0qlNcfFdGEHE5w/OD4p4PXrYyJGj5FCVn3Cy1Vw3U8AeOhNjhOdX9Q+Uj7qDiCCbYQk52Hgm2431/4s3eQ8+qDFWF7scAyocRDiNj7nhggbqcBy58ZqJSUBbGdezAi1j4p9eDjY5NTURhMIRDoo+YT4yF8nq8DvAZva1XSo9dNnm75zDTz6OlKUh0+zlcbOlFvd1ErV+7H/2PgEitCYmFWdTFzF65EibvMtEW7l8mWRbuT+sTwpkIc1Y2FvnBVUJerHkH3v31vxTkCIlVQEulNGgMnF948aOFQgB/DjYUrY5PU3rzgsTd0mcdv8nH5dEMn0LuE/IRRKMYH0k0IZDi23zewh4YZPMMLTECCJwkB1gaF7EZpku5epBD61d8TnKnhn1FW3q8wDNknFOFgG6dSPAqrZW/yg0JgAIFYsMPWs3ayoBwMwOs/KyTbrmSZN31fkDNKBKh4wK97OnVKyam5qleNXa2haCczk5tmLtGmttD80xl3zxhR0/JwDPF2bPVpBn6JDBVlVVaQW9eirLQ6CJ82YclW3Zaq2pWVZWvlUBUuqzqBNB8GNYSYmNoIFfTm5w7NLTgi2qrhGwIkjIuVbVVOl+EdxTUI/mhNHJI/DEefIeYMT6vuPOO4nu9PKf/mSDhpbY0zuF/jbJ28krTraDvnuADejXT5n3latW2r7f+Y7t135g+JpLTgMkcI5x1r0p+SazcR9M1THXtsVMK9F7j8o7XWqi2YHbjpa099byrfbBgFf/fRDhNCi/iO5F1ckZgeQL9c+7Zx6+zuHvXiDu+/nfgAiCQUn1HgOHmd1wjtkn1Wbzk9PLgJ6YAdn/l/9lRUW9RePNz822vKwMq9parizEXnvsYUNLhmiMQGeC4dMzv4fmILaMOZ+Vk60xQbAQnxKfOkHzjPQkbxrndHfmlfqCpaaGJs/xPbcANVP2jy/qtRPyHaOSa0prY30n9QAqoO7oVHrC6TwYAqIANVVbpT+MAXn/gw/kfBT3DdFCHHkm75577mWFffoEdJOkK7tl8xbLzMiSYUsF/cC9b23VZGFTlz2i+tu2hUIQUjA5OQIVOC5bKyus/wC6bebL4Sfqwc0i2oKz4d2dB5cMUaQao6bCDxnQoENPmjH0PMgMDdny80XdQK0BBwnjQHG45GEbGjVRWXxxBAp69rRMIs+dHTo/vo/TTdSIAhZuJucAuOL/UJhES4r0J65zjym7WXGf3tovzpteYz8AFgIeEufk/RiU8aF4FDlNdPmj8cCIsAkJelOz+DDdAU0uXk/w3ZKa/DnvzQtnXO6S/SrKFxVOODb3TN2Ne/RIFNj4vOJeXH3NtZLbBUSQbSClSmHu/vsfICrSD374Q5s8aZKdeOKJeha33HKLjZ8wwY468sgg820pKqz+YskSu2Ym9IEuEDF37ly74IIL7NjjjtO9CXSmBrv7zjtsn/0P2A5E3H7rLfaLX/7Kvvxylb39zjsCML7tvvvuaq6jhYWGWJ8tFkiZO/ceO/+CC+24uP/TTz/NFv5toY4Fp5a+J9pSUiR7OmXXXa1k0ECbedWVX6EeeWSte12CZ42c+qTnipZ3HJ+MoUTELXYxVz1SpEk5iGBBIgrh++PvycfyOgOfd+zjW/0OtXcq/yy+Pw1eeZbMnZdwqFrbdf8ptiRqPXPuL3WpD86+SCCaecC54ojgWHF98G+91khR18YGXUtZ6UadL3SlAHigCrRJ+jhzXshubG/Tg/V/xEIUxguVHUTUJ0kfXn7+yVZc3M96F/axL5cutlsefdJQS511DHwihDxCZaCDiJHnPyeFoqElQ+2tN9/SeaPYBdWAiI7ohjS2SjXxrgE9gVcfZHgdfE+/53+03/wN9ZZS0Gkz8gOHwSlH24GIbLMnDgh88ZM3BXQz/e7zZcBvy70vXHoMOC0dHPpGACLYnHo1c2WoDZk/KsicDosyTYe98ocuWkIEEwtjmuCT++62s1+9CN1IbXfGBg2brrxUIJCxpQhTbGC23UP4mjdDzcy1dqIo1P9zEOGnlX3ffaGIT5RBUd0TlEGvacC2MdZks6lFwymNWQgcUy+uZh9IqcIBxvazpnyx+HOtJdhh1jrWPIJcTlNlrFPzkz4jjLNpf309EWzCxp+1/DR7ft8XtdhCY8VZTaYz0gPpHzXK+0fPg7/XXH+NlQwaZP2L+9qyJV9ozLLmcZ5sZF9KBpdoreMeML9ZRz0iGeoKMhUhzs/vIeeYec21epNIKSbSybupSb0puOF/2XMPG/v732v8QFd881tdKkyjf/MrrZcu1+q2x4ucOaZnOLgncoTycpWJAGDwPAQEeb7UEkL/hIoWa8CwYf6eayQTQYEyjShxmJlXomHCImhusvqmRlu3foOVbd5sl1wbAw2xwOeKQ2cqAGiNrVbUq1DUVe6f00rxKRg/SMBz3ZtKy3Q+ZCK4T5wLapTbmpusrDzIvBN4OOjKoHT21tx7FCTp17+vmArURah3R2am6NUo4azbWGrbmtttW13IZFC/iRoV2YqhJSU2aEB/gaaCnj2UHa3YUm55OdminkFZYn3u0ydQu/GtqIugYSGSvTAjWNegXb/62l/stnW32Hn9LhbTAnoagbV3xvw1kVk97P3v217T9hA7orhPH9tpwgSdK7WDZHqKiovs4OojwtD0LASSsJ4VSAIREz7ew74Y9raZi0A4BQhnHRCBUxyzAd/t931lpglQbdlSbrXb6m39AVEDtntG4ZsyEv8JEMH5OCBIrhFxQOHX4O/9O8m9IxyMfN1+vDbERda+rli8wOywaWZHHGR2OmV27Mf3FTPgZ757tahw1EMW9Mi3Qf2KraO1RfOXdbVXjx7WWN+g4mqo2owf7JiLGeTk5WqsBMZB6D3l4c5k2rsHhjXnqFGKDWMJ4DNPvW8EwUfmBe8l6NDQoHHn62VKXVVFZ3ZuHmRqTRAoChgPaErS1y7daO+9uzA4CO3t4k9ChSB1jiFW0W1auv3oRz+2HoWF1uQV3VFPds3qNZadmS0Q4QUa7qCqs3JsluF9FzSZy8o0qZmEGOShw4ZKnYlJzD8mFJEQaA8YewwQIALZVyYdNzRo4Yc0/+ZNZaH4OC1doCfcsGw57/yWiOf6DRsDp6y+QUZO3XnbWjXZeqMegcMRG5NhONVMLjdHmYk333xTHbClgR0pTw4ioGNMGD1GLe21ULGYFRbqwXpnYx4mx3OZVxChKuVphkOBemtryErk5WlwOICQvGtTk/bllfOepXCFLD73tJX3l/CBJInXiorQcyGmrsRHj0pQfE9AIqa/fGHHxnCvrrx6pvpsPPFEABFkqv7y2msqRj7v3HMFAkiznnwSTlaKigGfWbBAtRJkGI499jgBD5SYyCaxkYkgUzBvbtDsp8CN351xxhnW3NggOtO39ztANRSeibjt5pvtyunT7ftHHGnnnHOOHXxQSMlyWX986WVRmijSJk3kmYiw/xR76eWXtX9AxN/+9jc74vtH2Dnnnmvf2XffxD7+8trrNn/ePHv66aftlhuvV/dW7ktyoaA7BU4vYq549JRnJOeVnhHxmbkzJA535CG6TKVnERxEkA2DJ+sgIZm6xHdwBLx/Ccffd2Dg13y4DQ8T5TEKqzMEdl955dVAHWhnPndIM579EfFnTijNKU3qoLCEcgyGA3oMWTVqHuCYc00ZaMuXbpRzxsJPxJBia5wr5F4l53h3sKxe8+DqSS8l5Xm9DmHzpmjF48v0i06XvB3P7fOPP7SfHhCyJg4ifB/ujGee9qqNHTvO9pi6h73x1zdkG1BiSkvpTHSW57zkoNVUa8zjnOCM0TBT9DFFp5vsvXkhi/VqXRCLdyDhNRjQlE57JWQuHESc9PNYfL0gjgbn2EYQURsbM/QsC3+f3T/w7h1ELBgVFnAHVr7/xCLj/GCKFnzxTgIRiHL3mH9XKKiNPV7KT4tFkj5Av+EVEMHmWYhAVAnN5ti2/IPf/yf/DI3J5wuRXmUjovY/cwQnCPqfC02wJsg5RcEsUp28No7X4v6htox9YgNRKWLDgXRVoyElJcqg8R3mI1Fk7mPW9dfb3m++meip4DYQG1BVU60gmOrb6I4ca6DIUNf/g+xP+x236ZpyuvWUSL6PnT+9XSCibMNGq6mqVCSS4BnXwoZjMGjgIM0z1gD2h/oSzifzk3lbWBDkYOkbwrwHAIgGk5ur9cwjj1BzPfu9fiOZ/QJ7/7vf/cpj3f/thQIrXKsDhgTVJq5D2I+g5Nam51FY0Mtyo4692ztlYVNTZdd4bm43VV/WGpwaNgqUWfvJGKZnRIVHFB85Rlur/hHEXLxkiV1yTVTfiiDi5XfNvnzsYSvIyrX2plZlHSgmJzBGYCasla1Ez6yKddA6NbZYf3Vu1LYwnrKzbemK5VrrGT9E+fF9xo4dY2PGjI69TrJEaeK+sc4DLlDFe+2vb1her97W1h56NFHXgt8yeeJE69+3r/XIy7M+vQutvaVVLIbKLVusqHehIvcADp53SkpaCBxSI8E6nZUpNUhosNvq623fXwRJVo94XzDgEpt7UJRg5fPfmd00+iYpRo0aMVIAZ/SoUZaVkaFgGbUjxX2L7LMvFtvxqUGo5OBfHSBK2GObnkz0fNip71SBk8q09V01Iq5q5I43r15UFZ3wb/faz3acsJNqO5ctX2HLV3xpX0x7P5xzdxDhGQZ/7U6J6tY1OlGw3X2kdqczuaP+74AI9u1AojuI4G9+LJY6bHSyNoT/za+nwGzcNLO7/9vslGfNSjGwRWbHr7nYiouLtG6SJWfMA6CLehfYyKEl1tLYYOWbt4Q1KyNTRfrUQeyz97fkLytIH1XP8EsR9fFmzoxp0Zyi6ITAO7TLpCbHXAZBbAADTZyZ24xjxp03FMYXxfYQOIFy72IxKY211cgdqLEFmQZ+tG7tWtu4YaMcCBbX0tJ1lhMb1HByUIeQSiN9Ki5kfg9RRxgknBwpOAADUq0jho+wvsWhFoCLUPo0pjq9OE7jP4mDxUQVgGhrM1BV334YwFY5BZwjk5uJiPHkO6EYNV1FKooItbboM1d4AFyIRhTlLIOBStEEZJ8YRfoCsOD0KQrdd4m6FvfrG3pj4mxlpIvO5NxNbiYSsPwW3j4OeZDJHBAnfIsAF4bjO3t/S/KgUjyKmQWMKOfBdXOeahwXaV5ezMJ9ceOqRZCICYXY0JhiRkSZhZga9nnkgyOZR+x1Fz6QWIBVTxGdWn6jIjdoNtSVIJ/nSiZkXbwnglavEEG69IqrBPIoYr7l5ptVRH/rrbcqkr/gmWfsyKOOtN13nyqlpcMOPUT0pcElg+XoDxw4SODtgfvvF4CYNHEX+/iTT+2xxx+XpOqCBcETozj29DPOsNvnzFGEaN49d9ve3/6OHS5t691s5owZdsT3D7dnn3tOdRI813lz59qRR3zfFjwbPmOsXDNzplZd6h+effZZe+7ZZzWx2P9pp59uc267zb5Y8oVdcAFNqzrt7rvutv2+s6/96c+v2MUXXyzQeuWVV9gl558nnrLAVYxkOtWB83Xg4NQm3rPIeoaBxdWzER4tVs+CCEq8qNhBCEDI+5SIExsXaldlctqUIomR1rRX8cH2WfPCKH9I0WGbnGZAMxKv1C8p+kAjLuZ1U5OeRz8aU2VkCgwilsCYYcwyphlnOCA4BMwZoouABkAE30GcAYqTlGJQdON6cNoeC+lxb6gEiEg55U0BqqceDX0evCgaEHH2lUfb/ScHkfErnz5F9VZIN65evsRmv/dYYqk49Z1AZfKeDaN/Mk/Z0BEjRlptda16heBQjR490ko3rBOtyA0pDolnIHDEeD4YVhwWn3Ov3fp9/f8tCx2UnH50cAzRASKQf+3/VpBsbNs71Mmk/zxQt4zhe3dSFG+2WW3AHCYQMczs9aZv671Lv/q1ACIoNp/4VqQKOFfXF+elZk0zsyz7tEBjczw2OypTNlw73XJvDJSLf3Vz8OCvi6ZfJZtaMOf2f3VX/6vvQ2VijABaoeM5sFZzSTqQo9DX3CyH0zPOLLDKSNBzJBERbrCRY0YnIssstv379pPtW75smcYyjhrOHcCLrCtz/S/TktsUm+3y/AtB6a+9TfaKQn06ttfWhcg/8xG1FdEWGxsSTfBwDAtnf7W+AoDga4mvix7NT788ZKpS7r5TEfyCHj3FFKB+R4IfKSlaa5hfSG8CFiisVjSyrU11MeyToBaM2+zMTOvVs0AyzwQSWMewT6yt3A/1jqCvSHOTffLpp1Z/YWjcl7wd+tGHOi5zhSCaiuw7O4NyWxSZ4Ptu9xL2izqr3oWK0mPvvGBaQhI0j4uF8J79VC0F/RA66A0RBF9UZ5USbBXAB7YAcq3oYOb2yFf/p1Vr19qZZwWZ1L8knXjF739rKU2tZq0dkpymER/Psbm1WWsowhXtcs7pjdWgGizsGfaU60QZsWpbnRSJsG119XX6h93j73vfV2/l90xSf6xNWzYlns/atWtCp+DifpKSJQLvFDQKY3eYMEFSu0hgo8LTBohoa0/QVwnKuGxuZ0eq+m6pKSdBPjKn1KaSOUpNtW//PAS8vIBamYNYunHQvEPtsEMP1nEYJ4d+crh9cvD7mj84jV+uWmWDSwbZlvIt9vobr1tRv77qpE4Um7F+66dx3i8226F4ihgJn5TGLD0OsoMId+63mu2YO0n7RlQDNaG0DsRH2mzaHnvZug0b7fElQWFPBdie3XCw0L0W4l8FEf77ZFDDsbqDCD77JoqTO/7JPSb8995QL1k614/pr6FcL2wOHjxLwWfZZg//xKxj1S/s48+/CCIPw4fbkCFDxPxZu2a1FL+Y61UV5TZh7GjLSg/1wsOHDJVk9do1a2zMqNEar2Qj5O9G2jt1xMoyxDYNjHPmWvfeYa7aqSZz7agrZiXUUQkY0mKB36oxZHp6wg/Av8f/w+dlHKU019V2ZubmWfWWLXIe+DE0E9KjGBi4xBs3rrMlSz7XxZL6pCPxtrp6gQxSZytWfmmHHHKoDRg0SBPUqUgY1AkoHqSEC2LAu1Spc/Q94gCwYONkOXEcGP7fq7AgIS9JxIkoCwaKIjnndHqhs3iZkfLD/9sU0QjpSenTp2cISYWIcKMapRFVDQ9xhBYADBIITMVyzU0qXGltbBKI4CGR4eD44oj17KGJDSWnZOY15txiDxhWXHqxVINGlAxR1JYFyht8YAS8PkLqNrGGgfsn6lVampCiaEdwM6Msofd6wMgpxRnVgMSnjRmF7iCC++pgQd+LqhbcY1L5Oj7V/7GgWnQr71tApikiWO8SrXNoabG75s5TpgCnG+6tg5btSwWCY/bg/feqERDF2L45bee2m2fr91de7Yoonep8zaR67vkX4mFTJNV66UUX2oWXXGofoaoh7SGzO2691S67EqvJuxRJ8F12ycV2x5132cef8L2k2oX4XxrcuWKTIv5JG+933HEH1T/c98CDoqr5d26bdaMWGd7znCTBC081AgjGhhckO8+X9+4EudOfDAg8vc7+lNmLqk0CJB1BAYFoOVuCChABudMoPArqc8hVnngWNbVVmgc4Hu/T7j41NcoyV2lO0FxORVO5efpHMSbAy+XgpMZUWqpFFDlBCgTDvQ70R6Wq6+v0fTIRzLVE3dNvfmC9ToOT3moPPhEyCeecepyu4/GHAt3nlDPP1Rj0e3L/yUGt4ro/nC3tdug5p34ciwVjFnzkO2GWTTzqPKuorFIR9UEHHWzr12+wxZ8uluQjTbc6OlB7CQpXPIM7fxoidNfOnBHSvCkmABSGRaddfQWev1lWwfa5aEDEShtlnolwCdhkEEFGpWBpFAT3BcoXFu9N5u8jPcmBBHQur4fgOLq2ZBDB/mI0rMmCeMR2IILGWDHzcc0VAOYUy7r2X2sOV3Pl5QkQXHh74E1VXX6Z7hsgggDv2jhPQivS/7sNEBHGMNkFRCqi4lJHoMti96DKMJYZq0hnAnLJ0uZkd4lswPPfvLVczhcOq+Zsbl5QA4K6C33QgnOM/Vt7XOjp4dvB70PfDXName2mJq2TRPs2bNyotQ71QPbvohqACMazr2k9rr/Rmm+9KVBsI72MTIQXHysqGG7u0kkAACAASURBVGWNlZm4K0p+JdVHjPztr0Rx8fnP94lEDikJlEHuB/PHM5YAIhVXt7YLRGRlZqsImcAW5w7AUFabSH5trQKC0pJXbVrXdvTyZaJOgEbYv/dQ4l7wj+tkfLjTn8jGxOJp9vT3QITmIJkFisBjpN3lrGUr6RHRHtbxNGReqYVoarY6jpueJhBBMGT9xo129I+Pteje2nPXTlfjvFFDh1vVpnLbcex4rb2Ml/4DB6j2obJ8izKRjAsCH9goKSvmUEMVqNHilyMhy7nomjoVjPliyefW75JPdaOaHttH46q2rtYKe/cWW4JMhRgNPXpaZ2eqxGhYJ8h4DB0yRHQmQASOG/QUqdrVbtPzI0BDRoMLYz+ACGrbsLiiv8bC2fKKrVZeUWF5PfIVzMO5O+6JULPz+Ik/kx9TVrrBNqxdo3oNZM8n/mk3/f2D77yliDK1m41NjVa2uczefu8djQeCsVC1YUzc+MtA5Tx1/7Nt8JASu+Htq4NCHRtOdndJVVcvOsbs3IrzLBsFzM3lVl/XYJN23dXWbyyz+z+ZH37vjjm2rbt6UxIoCTe5m61JLmjmT25X/Wv/SRCR3MXa9598PKYr2fPkOo2tZrP2nGN5uTk2beputnDh3+yyRZfaUS3/ZZlZOXbIIQdbj/we9vzLr9igwYNscBQCWLNmtX3x+WcKHDIOyJiNHzPKBg0cEDq80xh202Y1nSObpD4So0YHfy2CbERZsP/yhpB9ra1N1EQ4Y0W+WmxNwKvqc1NTlYlAKIi5gtBEgv4e6ysU4I+dr11VVSCiozNFEwpHBaULohp8mUkEMtq4Ya0tXbZEzUwwlkiqZefkKhLMIH/xjy/ZD394tI0dP14nzSTiREBXRX1IibDfYAC8TwROsDu2MoJRno8LouiXv0HfKepbrEYzgBmi/jhC7sBhxDx64+lrFZbQeKODCZ9iFVvLJbnG8XCYnL60cWOpCrJ0nPx8RWDZPwaJSBTggAY8gAhqIsgk9O7TRylRGev2dhkYbuif//xn63NJ4GMCJHBv2m64Tg/xxBNOsOIC6Euhh0OgTIXr46FhRFiIVAtCliI3N9SLxGi/92bwhUYHiepLDiASDpt77+4Ux6gcP/F+FMoE0VEcSUJABMpMUdM7ASLykOoM8nseGfcOzX5eABuyRQvfeSdor2dk6j5jmHjPPWQc8H0oXP379dOiReQPaUqiSwzowYMGKULEvcBJpTYFxxnHgH+LFn0sR4L9UJfA9+DslZaWyblQ47kBA2xDaak6mLMNHBQ/27DBeM6MH86HxUn6zJZiAwcOsEEDB9qHH32kKAnnTEEcjgFOJYWEcI/Lt5TblytXaC4AsKE98Ox5fvyGxRhA6wBKaWfvXh0d/2RngfNzQBEeZQAwTm9SrU2si+A4CBoAqr8ORCQXbzun2EG5R2RZ9Nram3WvcBTefOstZRLVGX5LucYb6iQIGED3A0SwkDLXPYPCc3TQyucssBQik/FDcap/v77aHzVJOAJI5ZKK57pJy2ZlpssRePhnIcNwzin/rWt87KEgsXnKGYFy45FO5p6oGIWF1qdPX8vIyrGHLgq0og/XhDayI4cFEHHM9Pk6b3TShwwZaitXfmmrv1wdGlLhaKZ0WmPdNnrfymjefmeX9tDM6VcJPADww/1rt6uvCDQ6QMTF55yh6G1nWoq9Pz+k+R1EHKlUA357QDXpcRVLgIhY/B173nVxjOPis+ERtJy6shDezM6BhNdf3L0hdgzmd0kgIvuq5i65Q4/mxcWuMtSDmxdEu+MfPv3qVj9jegI8+DgqmBMd2fh17yPxfw0ioDJxDjjAEh1oaVaPAACFqJnIJ8eAEwWq2CfsC/OQrakhRMrpz8OY7dO32MorKxLBJcnAWpBlJorXpzA4fexzayzoZj8z08xeXPAH7Tc5iw7tRw0+iWDTZCx2WibgtPmk4IDn3X+vbJ2i660tiV4+asR2UVgnWufcIjuSPT3UXSRvqff8NFEX1XZ+4Eb0vG+esi6eZSFKCU2pX99+YT2MWu7NTU2av/yTrW8OBZMIiUBJhI4CmwAaak1trdY45p3XFrbGdWzEr38tUDVu7Bgdl/nL+bJmsAZ7AMV52F7vJfDU0hJEBZTdS5UDC1jDtjk7QE4PIJGAiaiV7qSb6E1sbv9Y1kQ7CsUu6unURNY+Pc2yoNpmZ6vZXMZ+XfSrl264RoIDI4YMtVXLltuhBx+qNV1OUeyLReADG8O+GQOsM+jtM+6aG5tC8CwrE+OsOgxlfw11r/WixW7estl2vTGIJnx4w45yvslIfLF0iY6DGiMn3b/vAEng9y0qlkAL1419/HzxYvk4yHU2N9Ows9mGDx1mvQtDMSzXj/xtU1NLyECojq1dGS9AA4GdtevXqd6HcQioUM1oS4sCcJxr2caNVtynUM3wqAkBMMC3pycIwEHKbk2NApir1qzS+tird6E+69Gzhz30alCsu+JH023O+7cE54bsALYoua7AI+3uXE8xm5Mzx9atXmPW1mr9+/W3wUOH2Vtvv22PNEa57u5KTcnqTf8siPDjJZ8LJ+xBHAcTycXRfq7+N6cqJYMan5DJv0uepMkgwsUvzOzmEXcrY0iD2BHDh9mukydJMYt1F0nhTrKItdts/ITxdsJ//7fNmhPWo+HDh8mOsU4B2LMy0kWBpws59TaAB/wtZKT5P0BXLIF+1Av30NgkA8HYwC4xTnhlymAT2Vj/CHSoqDrWvkpps71d4MGZMRwHvwAGgtNDvZ6Q77m/KtVOggBN22rUbK6prk5dEjG+TChSpaSNm5obbeHCNy0zK0OOBZx1Cn122nkXDUoc6M8Wf26nn36G5F1xBJcuWyYnAJUeaE/ZWaGgymWmyEiAtBS5JKUYo/Ce1hV3v7FRykBESXFwcFrU6yE6vHzXozKKGEQdai5ehUfo6yNdBx89dvAjKsCNgtOIs8EDBUCQUaGJCosP32F/csZSU6ymqsoK8ntIXQlk7k6fIgWpKaJsffLJJ1a+daucNL6DhB6NX7jhe+25pw0s7qvUMdvWzZsTBZ4cAyUmFhyMiZSQYtG1shAuWwhSVFfg5gTNKFFA7SpPyRKfsfmSaE7xc8/8EB1LNJurr9dgY7FgMHhReyhCj4MNQ8oCDo0mvnJuUo5Ial6S+HukrSnjEQeuO7Z+TS4Z67UZXofhyDjR1yJpXEjiNul6ElStCJwS2Zf4PY6dAFnR6dA4677FPgvuKIgDSHYmqo6w4DChWVR8weTVm6Jx7t7U0OWFPTUfIldhMfTN6U5aIP35RjoA49kXWq4vZBlaBaBdwvLrMhFdGaAQEfR9h2N2qPMl2gDUO7355ltWMmSI1HsYr1D8FEVsC70kgkpYYeyC3KExQT8YQJgoG9QqVVYo0MD9hMLEeMfZY+GknoDIB/Qp50o/eEvILMwqCfH+TScepX0VPx5ABVvFqT/WtXP/GZ8cFwdu9t2BA7RrbEgnEDHY7PJLT7fxFEoOGWpvvvU3fQeFFXrYICkNp7jvXUFmtvLiBoGoxT8N1Kpn3wqdsm968WI5McqqdHbYwzcFOsRPLrtD90TPipqSzraQd+nkWXZY1vwx+p43uANI/MqOSTTNm/bBu+Iha4MVM8Xsg8G76u0CC8c+ywKVCypT+gft9vMpIQLukrCejQBEoA41an6Ul01Oo/MDFkKigZx6TKNXhjrt7UAEwY2Q6/3qVnf1VZZ/s6dKvuFLZhJ/9NqIRd/8tf/VX9LuucfaL7zQCh9/XPefcQXVZDs6ZRSBYLHGOcWhJipXWFCocUUW/aOPPhKdpHdxkaVmpMuhIvrMPGKd82wGThqfEeWvOPssgQffFvz692GcFhdrncBRU9Y2NUVzhYwEoIKmhjhzq3/8X/opIAKHEhU01jfWOZ+3ySDCCxrzZnYpQfF7aEzMM+axZy56P3S/VH1UExKbOGITs7OyFWzpI9ZAveYemUPONzj0rdbSjLJKD1GvCJJAV2lqbbG1Ub3O7pij9VrrbkOjHFAACs49PPq+fYoU2GHzSCTn4UwAzoe5znVyDlwX5+/ZUChZgecdshdOaRLFAgddIKULRADy2NgPmQh6RLS1x9Er6kWHNWPTcYoyMywllfrCJivdtEnyvGRbiMoeeMB3ZfMKcvPkz+TSoKujXfeHHjbYVmpbsOVr161TNgBqG9kAbJkCejjv1Ju0hq7cnGfd2GMS9EwXhHBlOM77jVv2UXARunNGWoZNGDtB10iwC4ePYMtnn35mH334oWjiRxx5pH26aJEAGz4V9CbqdkQh6ddP9FMHpeKnR/BKHSa9fwARBG2h1/Ecub/Dhg/TGsZ4SO3ssLzcXPveyz/QfX3jv15R8KyxpUkdk6EuqScW3ZK31er9Y59G7qVnCJKddc8+/D0QEb9/5bjLbMKY0aEpMD23Cgr174ozLzHzPrHuqDtdE5DSvSaiO03Jj/3Pgggu3I/THUSElj2267kHqE6EDAAbhfdQ9ZtagrInWZsN8w7V3zqOul/jhywbIH3PqVNt9IgR9unHn1jphg2qedlpxx1DkT11uVvKpZK28stVNm9WkAx/69PV9sTP/8e21Tco09CvuFjN5UaPHG4ZaanqExGCKamaC2uRMd682caPGavaHuZ1j/x8UfwUmExN0bMDYAIg3CdC2le+UOwQ7wDCKfScC8CBNY8xx9jHD5CianZ2UAClH1l6aFiL76fWA9FHTGmore5koDOwMVI4tUSL4YiCOHAKVn65zCbvOknGGu45nYan7La7JgRUnt59iuyoo35gm7ZskZFicuw+daqadEFhyc3ND4gmOqp+ouLpE9WJzcyUpcApRn60OXS8hc5UU1sjEIGh8oitR1qdm+mOFBOdC+Rc5aSRgq2tkaGgyzbGHzoWzVswRFS8AwioieB6QYlEWnAMSfsyIMaPHmOjRo5QNEsUoo4O7Z/mLhTjIrXIcdDw3v+AA0StQEVh1erV2n9hfg/r1SNAYxYVwBRNbxgYGBvO17tTe+TfHW8vcuYhAoj8HjqtSegxUqO+ltIU0acXIbIPZSG2bUtQTpSJcZCAYY//HAhI+is+O6+XYD+cExOE77Nt59gnZUV0Lcnvk5631134sRRpjGoBPgnUAFGraxcoSlaeSr5Xjpy1CEWU7eNAGZzouCd/lji3CDy4Jk/bAx6KCgvlrHjKnnN1NQQmGItNco0Ezo8Xgjo3mHvkdQzJ1COnAvj9c9qaA2oMFXMzeZH1fcmYxYmf/MwcqIRoIBQHjEK6nKp33nlXiktcI0Caa4faRyQV3jTUoZKhQ6w/2vSxiV6QWi0MRalVldaCDGJri+X3yJPTQVaH8Uu0EloJjgSLNfMV4P/AzV1gwYGEO2r+Wnr8EYFKkJeXoBJgQOfchyi/WZY12S03XGtrN2ywe+4P6kmPPna3jRg5yp762c/l6JFFwWmiJgInYewT/ZQh8GzBfHnaXSDCvhUlPy4Mldwj7w7ZjZMuvzMGC0KfDRbacE+5352Wcs9IuynlLLPfhlVp3tFhv95527MSU976MFxejHQ5kHDHg9e9PwgAKBlEFFh1ohnVabFt7HYgAraTU/aj7Hu8tAAkhpnNPj0ceuZIs9si/ugOIgAPjL+8m/5+/YTTnoPQbQASwLErLrtMzkfv2+Z0f5z/6/eACakE5mJzg/OfTAEkte/zWU5zbrD3LKq8x8GHqpqRnWUdeob01QFMpiS+i7MIoGDsMqZPO9O9GrOVny+3dWvWJpQAmY+ij2zdKmcSGc3lK1bIIYc7TDEyjij2AHoJIAL6DcCD3waA3ZzoA8ENqpt1vT7vPeurNRNpc+8KzniSutb4Z55OZIykkIKUemub6rpwUAXAt23TeuKLP1lWsqn0gsLmV1RV2raGettaVWmdl3b1E/AHVnfDdcq2Aq64v97LgHoh9skxWCexR9gcp3lxPt4kj+fkNYlar9VIM4h0JIMI1kHsKnSp5MAHmQj2EWpGABEUhoagIOOVgAdrt68rUGHpHVEpp7pKoAr6EPe2rGyjDRk0yCq3livAR3ZZioTNzQmwxT2CJo1vAIgQ1Q3hiIwMHc9jctCjKocfpVvlNV7L7t7P8uiT09Bgu5z3nL3704M0Fqgx4VhQTYaXDLPevQoUeCHguGXLZoGyqsoqZeJDI9oeNmHceDEWGOs8Q7pUcx7cswR9uTMUrbN/xhb3FxtFkzmcVGRsPaCqDHJjo21Yt972+dbetvv/fMve/K+/SNmJDFRFZYU1tTZrLNBYsL6pQWB72fLlyia/se21LppRcpdrd9w92o+BAGx8TRfn63aeaZN33knXvGHTJtv729+2ov4DbNKonf8+iNAEkfRe2L4OuPD5N/WJSKY7+Xl6xqF7kXS0pT+ac5IV9uppfYuK9Bxw3iuqqiw7N18ZGp5x1ZOh6SJb2tH3KXN12PcOlVTu+jVr7ZOPFtn4seNUp1C6YaN8xilT97DW9nY14H399ddt7br1GlOnnfwTBbwpDUDCmGAlRfUD+hUre761nOxYmqVnBoeeMYsQRL/ivlL4AiDKd4viOTw7ZUbJnkvVLgTakWhWEDIWV2MDGePOiMH+uXqlB7Fd7Ie/KRBSUxPaD+A3xrmTABGN22o6AQ9CIrHr5xeff24fwznv7FTqK69Hjo0cNUJOAVmGAw74riReQfmvvfaaHXLo92z06DHSzAYVUbBGdBL6Dw4KEq/u6Lmj6Vx/qTNF586dOS8446RxxqtrcEzqttP09gnOw/RiM0VuWBSjxj2GKHBds2FF6wZzXHpXYPCI/KtRVn29rV6zVlkF9ARHjRoVDNDmTeKTTpuymxYzbiyODX/DkDIRSVXhlNP0CWfryKOOEs0LZYYlS5dKV5qO1UTUeEAoAWFcXOLWaw+6p5kcWCl9G+lHXoQtBZ3YUdzVmHRfoYtFnlty0YwXbrv6kxdlc++2yzLELIIDCq/id2Dj9Rq+KCoqErWCfWIl0574zOkH/ty9boO/+WeeidC1xP1pvHTrdeHZCI9KJrIsMdKfABBJvTRcQSAx8+MxPNvBcRKN/OLCJYBUV6cFGScZXqcaO5FGRvYvO1tRcl9QPUXvijieRXAgwffc8Vd0NSpvKd0f+0Q4KFZaMhaxB8eVRaMpIbvKZ91Bnv8mmSrgoKyzEz53o247euBvvPGGFlmcYXqj8Lw4v4qKSmXhGKM777KLFDuYI4BtFliuBcAbtOkLVbxJnRBggftBJBRHA/qjL8C8krUghf/eY0E55bCUPRKP4pqyTrv4mmM0R3FCvIHVjT8NKfSD7CUrsTyrsKn2onXYjMsvsU9u3y/RW6F4+hLRKgH+/BYAQYZlnztW6fcezXcQ8V1vperKRpOSQESd2azCsxNOmtd8sJ8UqlpjJoL7dsNPo9MdQYQ79A8PDjJMTnlKgIhYJPXOSVMT185/ABHUUbhkLODBP+eVrrbeTM9lX8c9EnpTJEBETCAs+HlQdjrykWf1mgwi7vuya31PVln6V0AEIiJnhFIMa4313JdfeqlARJ//cNF125w5CuSwQA4c0F8Lus8ZxjWOP2MeEMDnPHuyEgRKcKAAo95Qk4haS2e7FtXyEwLvq+cD98su4cDSfC0NKfDGJutdELLIRK3JQGLjsQOMeSJ8jH9sPlmpPffa09Zv2KBAEg4CXHLqJRT9p7fRBYGG1PcXTyWi/AqandnVhK76upka+wMipSF5cGTMvydkFS+IdDYzG/zUEwnpXhxJMi6wBahTImKN/cGuuR0I9qdNtKXq6hrbUFZqNTQ8oz5qW61lfQ2Vys8h5955VtirwPoVFYnOy1zH5rHuqjYy1i8wx32ddcEIsQ6oEYnrCffXQYTXfQlkRBBB/wvP/IlhEOlMDiLS0lNFafMgTDPZlZZWAUPsJlQtMpBkIwCPPBfuheRbc7ItPw9A1KEMC9/H4cZ5o56zsbFJtk8Uyl69rF//fqJHqmg/1t2gBMZ1Uu/QstMJturpmQo6pmVmKOPRTqwhLVVS5WRG1IOpJYCUXSdOtnEjx1hqp6k57/vvvavaHWRrUdtCSRD73q9vsagrFFgz3hjD2GzGn+hVUTRDksQxEMg4xNfBD5M9zsxU4TjPA7tNppnfb9m0xfbaa0/rU9xHgIGCaWh+L7z4gpVXbtV1ZMO/TyPDlmNzPougFjvp2YFkR/yfABH3HfiAmiPm5WTZ8CH4PMW2ZMUKq9xWY1uQue1TZFe/EyV5uwMFf+9ZEC+uBkh0py11BxEM4O5UJgcNkZO520uHq9YAlnT/fsU2ZuQIG1IyyOpqqq1njzwb1L+/slKsWxvLyqyipkZUJMYTNgFWiauTQoE+8MAD7YXnn5c875BBg1XwTGYT/2HPvb4lda/NW7baW3/7m9FPjDmLtPohBx9oBx+wn62nf0tbq8QTMqB5p5q1t7RYRlpKCDZ3mgLgAEKyqdCZyGy5L6KAIz40PVUAC0BqQFAMXAIi2JIDrE4/dHU5r33w+elUJdEkm5sTIIKxzXHxAdzfVJ+I9PRMqyrfYiuWLVckcXl8JcIxcuQIS02nn0OjnBA47yiggJ5IoWEE//vY45Ryo+08EUEOgoMeeP9pMCoSzqFTWRJFwBEhgW68EM0dIF14Wqocciaa0yM86otB4Fh8XxKukQLCZPLGNtwcUrJMXKTgAAxMMM5r4ODBOl+M+/sffCjjQoE18rYocBB5GjNqlJUMGCjeNOfHJGYfTFp6WCxZskTGYszYsTr+LhMn6lzoAAlvctnSpZadlq6Oo3yPRYrIFd/FyEqLN6keJNnJ1pOnRiQ22ONhep2CR9k9e+Myr565SKbuJDv9HmURr1jqJ0HS07MNyRkjr9rnNFic1IU8Kjd5h2s51k4X0vOKcrOx8NczC9vJ0LpHFlesRPYlEX0KYM+vX4tRUhYikZFIoi5t553F83WZXL+/Dj6cVuUZDx+TLp/rWQjuN4oZbcg4suBFxS+cG8YXRoXvYrQ9O+EqS5yzFz37BPUMgWdDkqlNyZQkvxY+4xKJ8LuEq1OqtlukY6bGs3RenB2yFxR1h1fqQ15++WWNOxZe6oCUXm9qkqQr0s3cA8YoxaJEHRjnZCa5drJqeFCAkMtn3mhpsQ7g3NNPloNBap6oMfeVjWJFnEHrbLfPfjnTdjpmlh356xf1t8PKuqhlp198mA351R9sJhRihvym8DcHEYXWxxZaZULFyBu0pZ7xlvV9aJQccd9yZ26xtJQ023XWZ1JW8g7R7qCfEJu8eWOfKL6UiHTdWHCWqE9haAXwEArVmAOAXHTq2+3G1Mjr9QX1MjNABF2zvQfGtJXvhtOKhYiAiGlN79ri7B30sUczk0EE/3eJV89oJAMJrnXKCx+aX4Yvqg4inGKVf1kojLgvloD42ntGTOrN7mLYdZ86X3kfuhJ8FUTc9g9/+a99gWZzoovUhYCRAEF+njjiOFeJwtsYYVOzuRiAAgAgQcjG77HpcsigIpJJSjGrPOlUy54/V52AOc4lZefbY2OetN4FBVI8GTRgoOqk4Bu708b4VXYh1qvBOQdIjBozWpkHKCTt1innsfrMrm7bfuUz9w//u/eER63qpK5MB59VXnO1HMKBtyfJcXa7ZR2332qovNM7gOwAwh5Ey5XNb25OFIVDV2F9IXLoNVi8suZhf1iviZBTH8L5plx+pW2ZcaXmO9HSgmtu2O7IeQ/cJyWY/Nwca6its/TUFGXsCTKwP7edrMk8F5eZxrY5dStE8TsF0uSUxUyEUzYdRJAFchChwErMRChj20Z9RYckqrGHfEZgEhDhgReypwQTmKT4J6hLst5zHCK8be1NctCRsQYIUhuCGh33kUhzZWWV6BuhP1a+fJdAXWxX3Qx0EKL6BNwIRH6BxGtdnQ0qGWwFCK1QSJmWaiu+XCmAyf5RcKKOYcigEhszbKSKpjdtKgsCEh3t6t2x84472B577mnUseDfAJZZW7h+ZFi5x4Cv9s4AlhQsShLU8M9Wf7lKdpqNa0DAxZ9BbQ2F2eEZ5+bnWlVtjYBPS3ur/fkvr9rWqgqNCT7r1btA9/nxsgftR72Ot9/WuPpDVyM0HeToOFQAGe7oY2C2mt18/BzbUrbZdps8Rc97YP++Vlm+yVJSOy0tK8s60lLUAXxzZZVd+0Hot/GVbINTNrs3lOsOIL5Jial7nwfv/xBBxKEfnqLag+yMdBs7eoTtNW2q9S7oaevWrtZ4JxsA6KTBMeNpzfr1hrlkjSNQnJKWrp4aUPdZPwHqH33woQ0bMlRqnhXlFTZ65ChlmQr7FFuPPkW26LPF9tFHixLd3gt6UV852KZNmWTZ2ZQRbBKoSetst+aGeoGJwl49NK470zKsets2ZUapgwDcM/fxHZl3ksPGV4i1o9g6FjE+kw8RG3Im/OpuwVr25X4kj0P+WLSrCkDTCy12vWb8Mle9W71kZDtbmzuRTGtpaLCPP1okxMGJwYncddddbSsdFnNoWhPoHCgjwDtctmy5BixO8x577qUIABEPThQnGWMm3em8/Mg/jLKSOMwqxM3YjmMvudFIbUp00xO/C0O4LRqPULRFlCEg9dBngogpBs4pTJyDy28SKWV/AB7OD0eJiQqP0OsDAA+cP5FYbg4Inv2OBEAMHmx5RJ579pTh8OJu0a4aG+2zxZ/J6SKq0a9/fw00l41d9MnHamCTRfO5nGwBFoqIccLUXC5Ga7iPyZs7L15/gQFTF8E4YNzx5zcYNlFaovOeDM58n+4cS1o3ZjAcfHkRt5+LI1B37D0r5KDDHXqX6fX3yYpQTm9K1DZE1S0dQ+nX0JdCvyGy7l3SI5XJ+co6fxagWGjujrZekySgEg3yYs2DAxctdjHqn0ylE3J3WpOrW0VHXPUiNG2KxZM4HC1NjcrScV08X1cD80wDv3GgwrjjO7z6cbgMvss/Lzjk+/57Rd9iBkLAIom6QUoVDizyix7p8+yVgwUHLBoPcPxLzQAAIABJREFUkYrGGArHbLKW5gYt4kTpX3nlFYFgLTY9eykiR4oUHjHzh6gc45PzQEIw1CdkKNrJooohm/9IWFwcRHiUnM9Ou+b+WHheHzt0N1ltFR1Xg1POtf54wat22Lc7E/KAsx4NznoCREyJAOMFkyLQ4faFQASbgwLvN+FjHOeazIP/3TnK/t4de3fcK/pHguzeZlcPOCUU+sc5RMCA6KOMrooZA52JLARUCsbnjWkhW5J1RwiFXX7xJZaamm5P33mG3vvxHPCMssgparLtQATn7KDBpW79/TEW1KwcTDgNSiCCTMthsZP21rDvl4pCf5S97S1zEDE7gggvjD763wARe4ayDm094yvUqP80iMi6797guEkpLDir22pqJGrB504DVDYuLU19HRjvPA+caNYA1UTU1yd49mQKABJ8J9THZdm5a8Iz8u2VfV9RB9ghg0uC2hrpfa0VOaLHBAGPkDnFEWctmbzbFNlzlJ9o4EgEkMU7o1vfBwcRs1/d7pB6UzFzuvWZ/Y+leAsefsA6CNR0dOqYrEk4oQSXuC+sTdgTKA89e/SUA+tFxBQcE31GHhxAVIqwxOXBeSufeZWKcAkijJ4bGyOaSUmKezF2zBirrqiU/DvHVvAkNzfWKrTLTqljdeyPQRE5Nl21UzGghzAE8wmeP86ORzoR4sBB5/mREVKTSiL/Dgxj3Rm9EJBjdVvH8eq21YvGJUdZlKPQTC8jM0v0tS9XrhS4wyHu1aunpVib6EJyhqprZJ9Zh5GFJ4uJ3QOI4GeEguJeCREWmu3VVlarVhSbSfaDXgcE8QCSSMJTlExHa5gLiK2UlpVprBT0LlQ34bz0TDUGYx2HDsqzgn5HnSV1poxrSbhTxN0RpKhxYvkcif28nsFXYM3jM9YkaHscg+eMY6veHW1tegUcSZmrrU3NVadNnSZFKXw51WlkZdrLr/zZcvJzrUdBL4Ge6tpqZSQeHDbPfvDhMbqvv6kNVFI1tHRH3IcxQMIzui5HaWZ/uvNVe/GFF2zXyVOsoFeB9eiRh5NpH338oW3ZWmHrSjdY8YABNnjYMLvsGSTZk0DEKLNRa3a1lemRBvqvgIjkjtmh5MBGnbpXoL+1toUO60V9bNSokTZ6FKCuxpqbGmzksKHKRvTMz7X1a9eqxiEvN1uCPPiCzA3mDAX8iASRlaepMowSlA5RSaJxMfcatcfGhib5zsOHjVBAHolgupYvfOddW7VqtcYsDQ+nTJkiUYfyLZtt990may5vI8uRlWGtTY2iNjFn8Fkzc/IEdjes32A777STqMUoeyEqg+8rMJkBZTAUTGOH5FvFhr6SYU2ik4udEQOfHqR2qiLXkUypZxyEeVMtPwyfnk19KSLrRTURRCtKKRKrq7OVK1aoIRv/GIwB4XbKMHMgOKFE6dEVZps6dZqMrDvXDEhO+uCDD9bEUCOq2MaeE/QCYTn6MbpD1MB573LGMA5paTrhUOzcQ9ECzkWplN69dSNZZPy4PBguns+85oLvgtY2btyg/fTqVZCYYKSJ4CiCJuEpMjkpVBo0aLCMMUCAcxwwoL+oGpwXN5PJSaEplCQM0eeffy4AIenY1FQbXFKiAQH//M233gxKFpmZioiQ2WHfGEte2T/3nAXTOaE8bH/gHsmmuFuyWikpijK4c+roMeFkJxcVRzqQO7fcd54Lg4u0GMdlf15UnSjsjhK5iuLzL9KLAHjuWPMbIhtOyWKfCUWpqEgkByxmFgQ0krqUJpbT2N/CqW4OKuTgOxE1OsZfm32IQESgxRWruoED9oVD4BrKybJm2mdS4xUvxOaaveaDSYqDqSJOivhi0R98Z18Q2b8iaSh4pIfGgfxT5IyIGQVPUAUVpwob78WRjk202L/X9zAWlfkRRS3VCG94TQTHSRiEuOB61NQLs121LBR4N1tjU73mCXOAuh04yg5gmDMMmwfuCbz2E087J6Edj+HgGjm+c5k5/kP3dTkcV6X00O+e6Fyh1+OuuFPfFQhpbhLXvLqiQkIKj9f+OVy8R5Ai2T7tkfBB+6akUFNs0LbzC8020lKsIaq/e0YBEIFz7Q62N7Nz0OASrB/bRO3b1Y4AERVPFFn0z23WTufKwQgRztC8kWfMNYg+kZBW7OpzI2oNPNPOTrvjnrna/xmnnaqi60MeD+3avIDazwMQsdh2SHSpdjUmp1wBHByM+asDIb/GiYfFvhHHhNu48vjtQcQHRaF4239fdHdoYz07MmLo/RCg2D+/ASDYEiDCu9LFZ/jGxvD3N/75XX7lmxn3BkUmF83AyXO64LbaGutsb9ezcCqgc+49WOFqXji4/h0XN1APh5TUhNPV0thkp6wItKa/HfimshWsNWQfvN+L6pgU5wiBDkRFWKvYZ2V1ldYJ1qaCwgJbX7pRHHKcS77b88ZY1R6vcmbAmgl62T9zmxpvnW05V3WpNuXeO1dFm0NLhuhcyZpQs4gd5x+2hHWpsHeh1hXUlxRBXbvGNpSVWbN1WEfMOjPvycSLxpAR1AqxdwXXd8kB5z94v9YZzYGUVHXMTo2RSShkFD5LaZCO4dQPNCO5GkQ6cKLbOoMCIfeE7GRKe5tkTLFb3GPOkeNy7jlZgUHgjTu597qupkDh1BoYRVJ4VmQhoJjiGLJRC0ENirIHqan23ZV3m5WvNNu8FDStbV7NfCtHiSgzU5Q1ovl5OXkKomDP8Au+kxrU335b+Vvr0atXWN+oBUxJsVXLl9uqlV9qncfvYG0HuAw7a4GVPXGMCtapRxgxcoR486vWrhH1CVli7F+fHj1FZ/Ix7NlrimknTZosZ49mcwJfSb026GHBhgqVajSzsqy+DoDcqvEq+lpHhxxNGh/WNTYYgcsx48bpnN5a+DdlrwYPGGhrVq+yUaNHa11iDKPOtPse0+yd996Vg71y1UpRWAFAiAQQKAtqlZ0CYmRL8AEABijy0bTuvi/vDTc4Zg5uPOoGGzdunFgpUMf2/o43VTC7447bLT0zU4CFY2fnZKsH0Cuvvmqv1yATb7Z/70MDKyQ7pm4dRHTPQHTPNPikignpA+p/KPtBsJu6gbEjR9i0qbvLeefz2li3h3oStDKoOcuWLdV4RxEJP5PxTVaSe894ZtxS7M61Txg/wUT5/2iRgDR1KCiRQgVDOXL4iJECo9QHU5fVWN9o5ZvLNZ4JAuBbA0Jw+gnal5QMtuEjR1ptTbWtXL5MwNO7pjNm02I3ahz63kXFAsvtrS3qF8bzdzlhbgPrFX6oZ/sYUxxHAUXo5856iZRpxje+YYK5kqTo6YFWztGDog4inPnDfkVnqodLuHZNaGctutIIOf9cADdl1NixVkmKrq5OURg6W8vByMmxPffYQ3USGAIQsdOScJgnjB8fumvGwluiKc7H5wSdY+8Sox5B9jHBvsiSwFF0g+IGhxvjjbs4b9EpogOM4cFhUnMWHlRtrYwW4IMoK8fFnaMzH845WQi+C5jhO+wHcMHEZYAwobwGI/DHK/RQiCKwbyaOHlZWlqTU6HbKe6ImAA7SsRMmjBdNin1zDb7YucPnD4xr92JbzwI0oM1bVaUHzWLmD9xBBE69tuQGDUmRfo966/5GuoBUoWKrc+4HIELp6rw8TSCBhwgiPAuCYVcGw5vQxU7LHhn3jIBUM2Jk30FhMh0pkVbToA9FyGFFCE52MoCQokAcPzKo3VWavAYk/t6vUfczKhIwPhJ1BN2/H6OaicxEBC+AKDmVWtBC8Xgi4xELxRPZNAcx0eg73U5UL8DA9o0zQkt6igbh9ba1idusiBz3E7ZmzEbokaaSeI2KCzFr4vPDqRxOX+B4XlTngAQqFNEv5i5zAsDstQyiRqWmas7/z+MPyCE/65IZIesWs3/QADaUbrB5835ta3K6+m3s0Bmc5brLAoj44I7gwD552gg5CU73akRvXU5Pnd235flw6qz/GPwuFpKl/So4BR6531wdQl87F3SBCP7WPdPgDrZnJrxhmzeHYx8ld8dVLrl5EH8IgX67eZcLQgFakpIWc5D7Q3QVR8UzRf4dRZ79+cQ6F76/730hvw+I2GT9E3UZv4scAO+uDYigdsKBgv/dny1AgOzKYRdFoVbWY5eNjSBCykyAiaMDmHBlpwSImB9AxMrzw/fCUv2vAYm66VdafWOjXXV3AEuDuoEIL3ic/bmf+f/uNfuB+2NkODsCu3rV2jC29TxaWhJFvW4XmAeMN1fP8fnAnIY7DCeYqDcOMdQaosDFvfvIgdXfsrLkoLE/orn8HmoAizFNDNRjQtr8oaCVebRla7mcW3pCYBdw2ohIp1/hvW7+vftQe8O1KgRXk7prQ0+dhhuvs50mTJDaS2HPXuJbA4Zw7FBoQS6UjawiwIZr2FC6UYGweiiZ2RnWTBGuqKdtmttsqv1gGubnW+2pZ1jTTbMse8Y1VvDIQ4msPsdSw7AoxarghqVYRmpaULXCTjYGYQbJj0aniyxmJ92msWntraorC/ULWVpjsZECCi0tQekl1k9oTa8LEujKSEO3Uh8eqMvtgdYmhyjYzuNvC4Dwdzc9bW2xhu6YL2ZsByJmrLpe9BAcbwlktLWLIdGnsI9974dBmif79Vjog6pZ60tqtgkw2lxWZluQ5uxoV9BQEduWVis+IYg7sH1w096Wl5+nACv1MAMGDpSErlRtardZWmenDezXL0SQa2rkP+BT9OvbV9k0shnIaZKxqa6slN+ApWW8yg5ZUG9ETIBrpyaIaLf6eSHUkp1lny9donqX5V+uFGWpvqlRY3jUyFG27PPPbfOmTTZ58mQ9a54TFHECqVDyACAACZgXULIYN4x9ou58v2zzZvlMu+y0s92WE/pG7PfK/uL/P7H2yXATVpo9fedvxPBgnrz2+ut2yx1dim83zJ4t34t7gD9x+o2ndE0Qz3K8YzawpMRKx64Pf/s6EHFYUkQjaYqNv2SKssdQiBAOYS3Fn8vPyRGIgK6EneC+ew2PU3JEuY3RdepLGKP4r9x75v7iLz7XeaNWhsTqwP79xTDBdpAN8OcqOWCt16axw339csVK27B6rdTjYKxgx7ypM342YAu/K0XKh2nyw8mY4IfhYzOGWE8D7TA3NpRstYys7FBHEes0qUMGAKq/w4ABoXdV9MPcT5QvFgWOPMgranf0k7wGNZnpwW/wHdQDJ9K3pegZWxEoqFlTUd5JKo6Tl1JOVpZujDt6OP0q+s3M1MNHOg/n2w+O4oEeQGGhQIQmWXu7gAjqTIrkxAZacmabmxNttBPOZ3Sy1BOhuTmhqgPqQWUhudDJgYccLldriJxM56NjnJiIztvkexwLB96Lw4gmrYLP2t4u+hKGFUDBZGKg8QB5eNA4eM/3+A51If8fc+8B5lV5rX2v6ZVhhqF3AakasWOwl4iKBo0FFRULioioSDQqAkZs0Sj2LvYSTfQkGsuxi4otgmKCghTpvcwA0+e9fvfzrD2bUc853/ne851vc3HNzP+/67Ofsu617nUvBi5tAd2LtuI7Jhg645w5cxJNc+csLlnygxKbPE8DRI5nlpejDhS5o86Rd6+cAyeMPJeC5RkdTXrYyX/qRaQN8TjIFIGIHnrahGfjWT10BRgUiCgrCzQrOozXO8D7FuW/BGo8FOaUtFgJMakpEZGsLwp+rx5t8HeRUIo8QTw1IaTzOfhY+6YiE+nBoe98EMTnTwBB6pl1+lRl74SmFZOePfqh+4uF/pxWReVNB2hOB0sPSC9i5DxC5Y5QOA6qWfTgJTSuKF2odyL1qIZQDCZGaqQ6w2t0qVY8C1kZQbYtBSLS+RUYVt6+Pj64Pu+AoQW/lr5E/0VNjFA5iYpqA+o6bNpkf3kiSI6y3fvoc9pXToGaarv2ulhh1ExAIga5te/EmBsHiNhz7Ofh3l8KYGPKqaNlRAAiru3wiEWV1nART4iLRdSybvxpEHFE6QLrarlWqZh6E52JyIMnTHttBTfIARJEIDxX4pVprDwphY9QT86mHDQ6GXseaeFzRZViFA15aQCl99uEashzRooWCWxQntzo0Xg2s6/+eLSuQ7RhrIUCSw6Cmt+zS746GPLk7ARExKK0yUtyCkH3ACJ6zfk+KTaXcIyjKBYgotfeZlNjikZyjma/7Br/bi7fuvricXb5tDusE6UtXBXKkx9j0uP/LRCRd+89Wi8qzg6hqNx77hLN4+dAhFPk5LEj2TpKhWohZH3AA8z7qA8RvIJcinuVWEtoJiyERACjYIacSwBCjFeSFKFQ1YVq8vUNdZr3w5pUbctXrrCVa1bb5jERof1co/43Pl91xWWiJ9CvMF4z6hus1w47SPWlU/ughEauFomrUC9Zn+h7EnYoKJDxsnBRcAoWIt1aW2WbKiut4qztaVw/d2skVbcoKg6OMzOpwagon1g2FG40y/ZaDnUhcZv5qTqOFRK3ldiZm2M5tG12lnTzPWeLNQbDizkJQzXo4wfnSToiSPtzA9SBIMoXKpXXhehHVbXW+PPvCspoj17xmAATEYkzbrzG7Nu5FoecjZ13iZWVtIj1IerFLDh9XKCR+ZzxxIN3BGn4DBMgwnEAdXv9urUCm3iG6QeiHhUVqQ/sfHaQQZ3zyDmivXz66adS5eo/oH+SY4EkJ4YsIAJ7AuckHnJsAZ4bxTDWD8n0lpcrgZbicMpbywn9sbC4SNcRIOaeKQqKwEt1taJizDVExLjvRUt+sDfeetOKW5bY3vsMsm5du9myxYtla3D+5SuWy0DFG04/x+j94osvRMcDAOGFB9AQRfnyyy/VB0kC7tK5i5L3UXp6tMdDIRcCI98Tr+ebvfvoW6LHrVm7Rs9/4kknmZIJ4nbRFePt9hti/k+fVO9z5SeXYI3gofcO/axrt+6i8/y99oWm6tgcOtRs3+sPVzsADnkvOGkBZqxd2GL03949e1r3zp0UfQ9Rp5ZqU6ec87y0Pe3BekcbAS6IwqiP1tXKSa6IWG2taERUvOd8UP7Io5KXn1oYHTvI4fLy318RZQyBEiJ6yxYvkZOCnC3mGBUPzslJHPU8DnZVEZXpSeqvwnEe8k+JOnAPmuc8SlBfZ7WNZjXbtsoZCXVP0tMSQioN541OEfoRzBhngiQ1ImLeKPMG+7jzNS1O46wNZ2h4aQCOoQ9JbAbws3Det40FRcW2Yd1aPbBTNDxSAIDAiGRwYmxQvRcQ4V5p9gfhYiypuFgsQIFMHMnGbtwkSa0pCU9fmN2Ak4EWueOeFKvJo9ES/WkGn9Q44qLhXn1P/qST+L3Js1RbG6o/WjgHGwMdjiOGNJ2GQe15B9SMINSUrj3BJM190TGhcvGfiXDXXXdV52NC4W+kXlFg8MRsPud3ZOp69uqpduQ8dFLuSxMF0phpzlqkqIgyEb1i4uhDP2JR9RyI7GwtGGmvvhuxnp/gxrgbN7Sz+G2xYEg6GkSnoJM7DYf2lxc+Zua7Mcw9uKHtC7WqHXv4Ny7e8vxHY1wJ2lG21fNhhI5diSkCn8Rjn853SNGN0oteEpGI594uCsOOKTDlES4HNHwtMBsjK0mSOqoi0SvpygM8I95oNp2HdgHopiQGHTCkIw/JeahVUk3BrEiHiX1cdSbqwgxLOyeJc3FxTsZCbY3l5ucG3edo3Loh62CJ5xAFI/KRHUxjGAMWoBWxgAN8qeuC9jqVWjkeJ4HyXQAWOVkqXuUTMVFHpP66PfM3W3Lar3WN7k+//CPb4+rbIk0rGraAiIwRjXbxxlMMjfjr2kXNcY4EZwAgmsnsOYhwGpDTj9Q+0eXuUQqPPqRBxFSbaDcaVcsJMARXfQIi5gcQ0a5XsHxXDQyur2sObipy544OUcliyDdwuzPElebdumqWgwQlsEUxAcLIPo/Je9jQYNddFYrpxbp0dufIYPAAJKAv+XMAMjy52kHExBmRFuMLbCpqo5N4SN9rwkVg5FWrnWJw3k2j7f7PAkD8ORDhpuVn8c06iID+xOZ6WruG+nhNQCLgupCU7mAiBD/+r235992jyJkr83hekdcacAeMO5R8TKTHE/MQHnVFcknCpaaQg4mSEs158MyVR0SF5GjwKlGRYo2oQNVUqx+wWGMEACJYG7ddd4Otm+uW1H/9sVdfcZk8+oxznqUsJbO75NKLRY3AgCOSmI8MbV6ejF8oTd27dFVkBQlJkojbYuTnQLkqlEGJIIgnApe1bm2V1dts3YaNtvmsqPv7H9xm4803CXDRJlAvcA6yAEPJxdOrytj1DfKAAiZobwRGWB8wYpGPZT7FO55bkC8AV5SbY7hGWLu5T94l6y7tynop51qsK8H3PIM70PydKApRG+hTkpPdXKn5m2m+XccOMto2VFQISJ17643bgYir111rndu3lzEFh53rXTgxgPpbfne2ro0HHQci7x8ARh4JCIY5tXOnjooK4H3l7y5jgq4yNV7Y5j09Vs5DbAa84PQfaKiqGL1sufXp1ctWLF+m/oUt4pFqnEdz/zVXNgLUcSLARECgtfB+pThWV2ftOrTX+k8ERPRT5jZEYiordS1RyMjVmDfP5n73rf1j9izb78ADbPc995Ax/JtXgyztY4MfE50V+wM7h35CXwbIQXHyeQtggaOR9t1ll11sEVLH26rs+XZN0RedsNLs6vKrlCvQt08f27F3bx3z+T++sNPPOCP0sgREMOmndVeblaAmKtgMROj4wDILm2tN9zV7rORPsi8WL1qsvkh/oeYH7YVkMO+StiavoKqiUrQ6dwzRZ2V7kegdGTGsjYAmogV8h1InhQNpK6KP7CdFIsvQOATEM5dAiZdiFmpe5C7WVNtXc+ZIAnqHHj1kZ2xavyHUXogFfLFV3Onqn2Nv0XdRfeJ73FBcEzUmUgwY2zwP8xx2eEFxC1u9cqXWdpzhMGZwaLstgz2nHAZoaFGGn+t7XqrbRBqrOI1Tqphp24pml/OfKERFhWiSzAGc3+3wjCUL5jfScUmcduThHmrRNTB+cnOtEtUmuIELFojihOED/59GpwMxGfAiFEJq0UKf4dnmpoV2IgeLycaTXfk9LTvl36kIRuRvIbm6cdPmMEkWFibcLM7J5t4nQAT36iACI40GpxGJEvC3V97ttsMO9v28efqe7wgv4SFgwBFeYkDznUcgGFwACKIQAA862OGHH67kGBSeAAEc79fjmflbnoWWLSVP265dW3HbtMWkWk8W9KiKjJZIo/AkQlGzSDpH6SoiUeV9RNnRtJpTAsaiB755ngDHYTTSEby2hBArqLegQJ1CYdPImZdUXZQt/KkEZQcBvGevleChsETqNRpZ7tUXAIlF67zDJ5NEKlKQjhrIE5xWYkrJtDpIbZ4zkaYQaRBEb72H9pyqxH254oC3KW3hMrfBuAyJ4E7xchCh+48Tkg9Oj9R49E7AgvuP8ru6nqTaquRFCN614OlW28RIhIMIvBDZuaFYFpNgOmfG6UxuWPl4cBDBpASIoPAbn6m6/N//bjXVVSrgxPFMDDKuCvKlhALndscn/pK8klDr0mzpiF+HBfSpv6Zm9fBrAiI80S6VhHfukqOtKL/AbnvvT2Fnz/CNIOK1u5soUkMWBjDyt+7B6Peq0O4tTFeHxgj3BGTPk3AQcezSUE26XecIGuY33dCAXqHC9PAJ9ya5RTwXff7KDwNlR1s0im8+9lK9L293/8mdSo87Ok3IdxHIi04AFvfrJ8bozktmF42cZk9aoE74fTqIcODkidWuxjR6xv1mgAg4wa/F+3KwMDP+DYjg8ULqB1Xstrv/c288zwrzCmzac+HAqTGHoelBzQARtMrBQdzIpofovvm7B0S8bWaXOpXJy1aXx7M4TSwWbdoWhX6aaoOnr/af/+4J1owpOMs4YdxZ5CCP99WcguYOFR8X/Kw457zkgsX33B1oTXD6M7NkFGAoU0mY86pYG4UdI8UHSgpge2sFCmwNgYqyfr1trthsi0ecbrnFxbbH2LE266GHbOtal6n5j59v0zWTNO4xyphjMEREv8oI4gt4tJFpgTMOpUT1WIqKrA7Jx+xs69i+g/XovoOVlpTIK7qSJF6LxmlhgYxN7hFjOCjyFFsNkq6bK2xbSl72p+4y787bY75BrQxt0U+IlDc0yhtPm3Pv7hH3Odavx3qxfkwA5r6VPXi/IhGIk2BUu2PP6Y443rz+k+dQktPBWFKidWbgbAMi6mtDHhnzWGXlFo293Lx8qSSRPH/C5cea7TLIbOJKs+pFTbUFzOyRzx5X+y1asFBznqhCOOWyg0cYQxTnIuf8ftFC+2HpEhnorM0YfFl39EtAv49PMrLm3bKn7gfbB7oP58Iod9uJ+6WGANWxWSPxbjOH8Pma1attwfcLbNCgQYFKHJOhaVcJw0Qad0lpS/U97lnUs82bZYuwbpB7oXyQDLNXX3/NZiFTn51pQ485xlqVt1KtqvM/D26CG3vdpPNwLfo46x50vD8uCPlwh209QlW2gypWnfYjiR/5/icee1zFzr49PPIWIx6Y8av3g/pTPgnly1XIlH6D5L3V/5iPtM/BhyifdJ9B+9jvLo6J1aCRvFRp6HSVaI98Msd5YlbsXPdmPCTqDoCHqA2RHahijAGcu8wfGPDFBYXWoW1btV1Ibt+g9+wRC2zAzz//XOwZ2habB5DFOyJPhPwG+kGH9h1klzJ/kOuC0532DHmFGaKzETXif5du3VSHY/269QK+RD15btpJdUqouB6pSDLIW7SwXMQktm2TDe32rew1ErRj/jDHYYN27trNNqxfZwVRghWwQ59z6jbvjnN4HbK08zaJMKRk9J2VsJ0kfqTEYyu63eIRD7FXojhQxrbNGxsZ2O5x9jAIhiETV9ooIlw38+OPdaM9evaUEc3EQIcHYDDZYaDyGahIXHenc6QKmLm3yA1ABxOSJ62vD96eKCWVlZ2jvAgGH0YRL55G5lg+c44d+3tiqRe58kRJKEmeYe6J1/RDXiKTWfC4oqW9MShQFBVpcaFehC9MHAeKV630dtJrAAAgAElEQVSMuXPthBNO0D4ty8ps/nffacDR0TgH90GjuxoFCjvoVTuNicUKFMw+XMvvKdBPggKDR2SYSOlI6nSRz89LZV86VnMQpraNqDJtpDvHXypYsW2dTsY74l4FImLHUHJxTHDzAiNO65AcbCygRL9hIEvVxBWJUpURuT+u4wb3dpy8iHITOVdeShpIxL99wPm78IiAq03pc5eA9ZyJVDTDjX9Op3uJVZGVUCSvTkVCu1OhJmRsXVEqevO9Hztid1CUBhEeXZEnO4Jm72eewM1xTrdjciE8D6BwOpN7RL1CtTzc+tcEItLt4GPIPeX0QXG8oVNJ/YS+GCgZTHj/9m//ZiSr8jn9jGdX1d/CAiu+syliELNsZEhOLDcb9auhSb/u/mzg6V99b4xAuFPJQQRfxsTbs+uOtNysbLv3kwg+0nkJ0fB9LaozVTT+Ruc9/tFQ4Tp7ZK31tQzbyapspq2x5nUUHESs6tvedp8bqFROE7p7afD6H9U5RE5eIf5tZgNkLpudcvn9Se6R507RhhM/Ch5KCzXg7PcTLpCDxeljSRQIUBkpZnhdfU6jf4hS09Bgy28/WOfwCIqDiHBmM8/b8CjEj0DE0kgji3mGCZCgoJwXmfNoQBpE8H006M+672wrKWqxHYjgrgAF6c0TqAESgIgzy82mxqiC94XtQAQ0Nn/vTm3aKZzx/y2IyLnzTs0vAQwHcOtJqcwFvsCmwQK/11wQjJLiB+8LsqPNqEY5t98mYwMqDn0ezy9Vrl29hHeGhr5zoaEUZZAsXRSUc6DtLFu+TPlpm8eGa5V27279hw+3z++6y2pitLhZ0273Z+H998iTv+SHH0JtilhpWos4VaGZx7KzRDMJcw3F1gqt/fU36zw1N021Uuq5kAfX0CjvNM/CvMWx35/oCTNNl235yAOqoVAb2+c/ur+tUyaHyEhZmZxoGNcYYconiLxoRQDqG5K1EeCFt5a8EObkjCuvTC5RfPedVpCTY61btZIR5Q4q3hfrEEYdhp/ntZS3Lg+0olSiPVLRSLrCSuDzoDxVK746kqwoDBEBOW1iqBieyB+n5pqpL9+sytt1RJUbGuXYoA3pD1K44V3CWMjIsPkLvrcflizRPHrdMdfZ2D3uTJ7nYnMUjzjRQHv74g56JgxQ1HkAKQCtVmWtNLfikMRbjOoP/SoU8A2RadY9imJiZyhCQ94JBRNbtpThST+VPcA8A4UEZcnIlacWBufo0LGD2h7D9fsFC5QTQQ4FkRX6shyvRQU24vFT9AxTBl+ra+F1F4UzN9ce3Rjkqk/MP1XvFKGAL0sD9/F3e0+yjRs2KpkfwHXQAQcIgA//KrT1orMW2OuvvS4gBAUK5xkFDV9/4w27ZmKUSUoVdxg+8iz7xS9+YVeOx9vhChuxeVum0INHXnmHaSrnHmZv935HeafYYl27dBUdGCMduxNgjS2H85bno2Bfjy7d1Nbsj63HM2ITSjQEuun8+cqLhVFD/+J43if9k/cFuGR+h0bGteg3DujIR6L/Ar6Y90nyp2ghwJocKcAI5+E9uoMWsC1VymgXcT7PgSCihaOee4Q+xjMxN0isJYrqYA+2atPWGlBSQjWVsQSjIOYqOBhVHa+GhkQ8J62MmXRoZ4mkbMa0cqbYCuQnRTpX4oz1WjBQHuuqtjYyea5F5mvDBsmzYnzwUJWbN6tT6KbbtrU5s2eL9wfiGThwoPUfMECoCmOThqfjsoXCT4ECwucunSgPdNT857u0Gg9/Ox1EFZWpxkkEAy37kiCZqaJwCxcKRHANaEd4+3nRDAxPvHP+t1OASIB2yocv9j6ZgUrxHEgVoqoqPHthoToRYUZXtAGtEl3wMBCZ/kQk+Jz/3Xv0kBwh+RXi0NbXq4YE97D//vuJFsK5OAakTgSHTt1vwACr8sRfIhVxkuQ7JhvaIBQVqk/kXGlvJUOTtJ42np1yE/MZkmJwMddE9Q+cvpJKusHABTyChumoPrhoD5A3wNCpVQkIoPPFjod2Mcc5FYp3+SPJ2WY5DemQWRJN8J7dPBE5VTNC/cYpcVyfdklVtE4GhyeWp/anfykyRtGYTZsCeIPmE73x3gbeNzhXCAFuL8Hr/dYBtmRoo1yhD0A39BXVixQ0B3VcV3UfpDJSmyRWi6IXNdKbJNjweNcnIMKfr3lo1lUYnC7gkQ2aEm+uRyJefvll20i1WpcQjMoMgIhtVVutw/Tnbcmpw6zLU8GbD4DwbcxRx6rt1S9qauyZI1KmqBelbiYFeG7j0VIeefgFd6WbWcjBbvIUxjD18/cFAXKBiJlmGbc0Wt9Ms16ZZl/nB16PA4lZKwODP+PAAGQcRPQ/aXKICD5zqj5PKE2ACELjcZ26tuvYhGfPO3Cv9pRbYxg+kv8nX3JeVEEJdDFdk2gh7YdXFjpKXuAuBw59yI2QQYh0+j1HGLUbvjwvJG6+cn9QwSEJ2kGEKzW5pKs/42hABJgmJoDbsNhuoY5ZABJEdDwq4RQxwFwEEaffdYa1LC6xO18IhtBHMRLRHEQk7zj+0iq+d4AEbwXodbxHIlwnPg0i0goq8X6mesTCT/5f/Jl9xx2Juoh8ApkB/LPR7zwakS7clj51/r13BTpMqlAb3+Npx6NOQjHGI8Y37x2aKd5vxggUIgx41kT6edW2rVK3KWvZ0ioqK+TZVR2LVLXnToMGWatevezrJ6OufryZiS+m+riZXfTGZfIuf/DW21EtpUay4P12GqD17h9ffKF1jF5W2KLIuvbqabNmfhqcXV/N0bD5ZI/dQh9sNNv/kANtyYJFtnLFyqT/7frJpxYFMrUfgHFh/O9ttEOzv/3z+t13k2JOn759lBCKPcA8RBtB3T388CG6bwDQe++9q9oyvB+iBB07d7K27dvbP+fM0VqnZIao9SEWQX6B5shRo87R+LnvvvuU70jNFdbSATsN0Ock++JY83wjADyJ1qydXId3hOFLlAZ7gmRTxiLVw6f85Qqz0ta26rUS9CR1/fbzV+nnrF67JF1k0WtTrXJIGFTt/v30oAApx2FQjQJAbNq8yU7rG5K2tcV5Y2z3O82BxNTzD9L6MWDAABmYclTi+Ubmu0VIFgckInNLXh3GKhu5lNgMgUoac6lSaopEF1Q7Yus2rakkTCPpyu/cn+d70g54hJGWHXLLUTr3mxPfFJhbhuzrpo0ylteuX2uX/D2A3qv2nqz56aZNkS650uzQrUdo3uLcvCvGzvtZwUvxi3V7WIvCYvv1McfoHeIwJC+iR7fu1mOHHay8Vbn6Cev/vPnz7OVXXlGu0N6DBtmFqQrwTQ3ZjMaUpji1jOENhnp6HTnQ7K5d7kwouSge0g+xV1QYOLJMaHvWVWw3xG5YdwG/uVm5SoimH/OOvCAlXnrWM5zTzN38zXvh+XG4YV+SM+F1YohcSuWzpKXeD+dCZIj9eA+iE2dnW9t2bUOB1tpaie8QoQBg0XcdONM3sLUpyGyZmbZy6VL76KOPlBxNG+PEl82Hs7gwrN+ysRDWwS7J557rRKcSGKkNjkIli8faYnJkFxSon6XVMd1+cRvBgUFiz0TbPHGMuUpnpHInNd2iTGzGhjWrGotLWtoalBy2VEqJieJaGKBKLi4v12Blkps1e7YmFR6GwQP1B2MewzShscQkZpJUkL3iOOcbu8fYpT+dJ4/xxubUD66LrjENQySic5dQaRLwAPWIl+yZ/rw4/vbK03QE9+YrCaq4OAzY2NjcO52ea0nSdv58/XQaERMYHgk6IgCF6AMdjI4CAAAk8B3bzJkzbb/99rP9998/VCqtqdELB2xwXdD+q6++qqrfeH7prNCujjjiCJ0Dgw4u2957752oB/HimCSUxBc5+4AMNhn38HZjvQhP6E0iOSn+mnP+XaqVczmnV57ySJ/hXThXztGugwhPggfU6f2kjftUxCANQBztOh2IY1wWTCdJVSd3iptUj/6zLa025eeIn21HXYrf+QBI8kLigExXYKRteHZFIqJSFRMTbezInokI6o+2dMG71LM4r5FxktCSPFkpUpXSnEMmBwcR/OT63IcSGRtZlOvkkZIiUDa6z40JdcY94kr0igar8k9c3Skqf/n3qpOSm5NUWn/77bdlGBEdY8PDRZ0IFCFIHl27Zq3GXf+/Ngnbf3n4LzUm5O3EAa3iSAHgPlEQNX/cG83kX2l2bvGvQ3I++Riij2Taw3+J+zq33qlNKa6rd4PGucEI6Xdro0056Wib93KIKLzQGBj7CYhoHQz7btkBZOxxzJnhHbw0yp7bY7hlfR7lYw+NVm40BiZ1HK02Ex0p1g1hvph6u6uGBDfmNRPuiJGI4AUN3SBDDhAHDHiOvb/deOAj2ufC107WeQfeEwDop2eGPuZ96I1HgnKJJ1q7stIEu8VG3PJUaAZnyKRBBI7m5vrpaRBxGryj2IpxTR69YbTd92+RWhUX56lpS9Mb3cyop4x2T7dQANvmhgLYMX4TgMT8xWa9nCXEuwtBoKZtptn0xWaeO/lzgKXZUcmfhffeq/5K/4fOQ/93yoD3edoyTVX6uXM1/7zs4QeVVA2IoJ8zb/u8ijGq3CJoskSfND5qrTAnz9q1aS2PL04s+j489MqxFyWn33nECFsyY4ZtXORJLOGrie+En+f92zjN2x+8+bbmwN123VXc+3nffWdHDxumqsMLv//eDjjwQKktsdYShWTc7bzzzvbBBx+IVknkhITNr6GtZGRIdhJDqnNurn3wbghLER1nn69mz7bsDRuMgFK3qATj+3QbNEgGDlvDyjB48dIu3rZNhg0a9xig3bp2ldeXNfLggw+xfffbz+69524ZSaz//EfxDc+rIvD1dfaLnX8R1GyUnhyUtZjr8bJ26txJx+C93nvQ3roma/opI05Vm/Le8eS6w4d3s6WyQveDIhMUs5bQj7JzYlXeHFHQPpr5sT315UNm+w41mzzfZrYI3LxBFtUEKs1mFe+iKvDpzSmFfLbzV1fYgEkD7aspn8voEh1k00bbVlNrR/U+UodN6H6zHfPZYDkIP/r4Y6kB4WzkfcDF32P33YOKUnWN2o65tby8lSJKRF2I7uCdJvqBc3DHXjuqTzH3KPocnZmt27aTQch6sHDh9/J0uyOIvk8bDLg6AiOv6MwUt9TsqanPCAQRrbjhL1ObaEBxPhmSe7S91jUq5a00O7zmaPUhvN6uNDT5tSv0vAfkHGoVmyrssEMOFUUdx9c+e+8tGVIiaZJ+r6xUMjb5ALvs7O3rYIGbag4c0m8glSdRns6ZSOVemdkVu/1WcwD2He1AO2NrffP1nEA7atNGHnfuhedAylflCRrM+vXpb6tWhsJwTvWlf+FAJmLBu+Cn20Wsc7wPrsVPHA9QpQAISPrLIV0Xak9I2j8jo4kVU1Gh62CrYpeoCFx2lhwQ9Ce3D9zp6p5+nPhEIDgfY5eN3Fv2B7xwTdkoMa8BxTIic1sqNgfFzrhprMV8VI8eYPeJdRLtE8+ZbQ4iknOkhI7cYctcKTp8LA8gdkwsMix1JowXQrR40hngKDoAJGQUFxQENZ8NG/QATEw0xh577pmoOXFxRRjiYuz1CNy4cS/Szxl7vHgBjLhI02BeF6Ft23aKRHAPvHQmeSYa1751ao74b5s26Ty8ePZnQNChAAO8aBn3JSW2paIiGSx8hpYv98jL98RtOgid1A1ogAhRGGhbDDivU8F97LbHHtIypzMCABzVAiKkcJAFbQqZumAgck+cgwWCNsbLg4Hius90QJfh41zIZOKhkQEMsCBsRQgsyng5/9IBhsBCDG+5Ec9zKDLjRUZSkSBAAAhXdKTI3U+rEXHPTmlSEjX7xUiEqFCxZoQ4uKBm6E4kTjdXR/KO7ioDKcUBT9xO07O0wMWcgyRq1QxAbKdGla4VEfMVEmpRpDmlQ3oySFKKYKJexYEmAzjmUWCEe6Qh3YcZRD5GkkiEtyvv2r+H0xx/d1oXfzMJS9IwFrYTHS8nVBBXdWgVE8yWEaUyyqkKvfQX+jT9nXNIySRWLHVgrYWpscFaoKOOtF9dnYrNbdu6JXoQ6xRFZPFCXjC/IE8cTowd+mL3Z8NC8+Wv9tF7ffIG59CYnTX5SI2zJwr/3YatGmQv9YyWrIMJCs8VDNW4eLjm1fDmo0FqDiLS3ibnu0ZgccDFwSA6qd/58vI6iPB6FJ5svayuczKBTrj0LHl9WDwYY49/F+4fIDHm7BF254XRGo+e9CnHXZBQmryv0XZTv4o0ordiwuxvwk3d0GdcQjMM8q6Zdt3Ch0I+gj9L/Hn5+2ervefccbKO3fGcRxLlH67x9uMhI9pVmZya5XkfAIlHJ5xhIyujhKJXccVgcBDhMuweoXg9NkUKRJxfMcYuiIXEdnKrPlIFABKePO31I8AgbA4inDa1Pjh2kzoTPwIRHgWJ7396vO3/DpAoefDBJJEabxtAGKOevr4dkIsRyW2jL0j6wH/2S831U0VPgo5DP2+8IhhL3Z59RmMctRt44vmFBYpOQBnIRNnJ6ySobkEA8GkQUQjtgAhdpDRNjCVRzn7xvFAFvm9/UVtu+8PN1qN7d3vhhRdkkBx88MHWg/797bcq3PrWm2/ajA8/tGOPO1YgYZ999rG/vviSdY8L++ADD7Sn3nnHHnjwAbt60iS1yW8n/NbGX3KJdYj77Hfggfand96xB++80yaNCx7o306ebOOnTEn2+e2tt+oYvJ+NsYDUn//2N3vuTyF3adptt8nZhZAKMu6XXXaZ/eUvf1GbYPxOnDjRzjnnHPv44491j7rWDUHx6PfXXCPvPBEG1klACPd5/fXXK/LA2gaP/v3337fnn3/erjzxRNt1+InWu1/fGGUIeRBOAWlZXCxHC/WsGHMFRYVSrbm86/gfv+7Dhpo1/BhEfG672x4bv7AnS0OEcsSsANSfHRhoOftkPNfU583snQteldG/jWh1Xp6NyDzdJgwPlLLD3t/NFi1eLGqb56MBIIhwkfhOXQ2oSdCmWJuJzAAimIM9zxJ7gwRdpGaxW5hLARzQZdgPYAI1CkBHcTa+Z95GlWr31/cKz+3gnTmB/9FWv+2i29XnLn0ghizj3Hr45qN1fZewx8aCwtOzRw8BQRybUHMwyH//5tW6xMhe51jHDh2tYtNmRR4OPfgQ2/mqnezbG+da61blWj867dI13I+zkzbxCzfTjK6U0Jqaf57inREB9Sm9aWq3mw66NlT7bmzU3E4bAWigJKq4ZH298jfWrF5j+++3n+hJvL825W2tvFUbW7d2nWxbKastXy5bCAeuU8s82Z2/3RHNNUTnK6QI67rgQKip0bWlfFZQIGoW70ZJ99HBBMAmVwmbkbxhKoITmMMmYr+EMi4nW7XN+eYbzScAUr5zRVNnSjh7xCnS2CAIJlCrZO3qVQI4blfwGhLnLH2QOXv9+qCwmgIRCQ0ap7QrRUbb0Ot/yQZCACiKsiiXIwruKHAQc3cy6qu2NuL1hzbEDXmCLROqbxg5GK9seEicziTVmaysRP3oxyM6UJb0ULGAnCcCJwpClIlftSqRhnUlIr1UOP+ZWcpYd+4k1+BFeB0GXibgwvmW7p1Xsg2cuGh4M2jZDw1nQkBEFuh4GNdEG1wSjAiHI3LagBfJpMdk6PfA5Mg98HI4Px4dT9ZRldP16wUe8FZwfjiReJGc8sA+JP7gYeJYgIhvvCiMIDqmwutRxUiJN/F+6AC8J4x1N64F4vCeRC1fjH4lxETj0pWWvIq08hAipQlU7OpKbmQ7SHDPn0dF0sYy9+w5Dwot884cRERZ1jRVKZ0c3Tyq4TJiOmeqr/h+aeqbwImDiXSnaxaFaL6fU7H8GR3k8FOAIbYJwEQ5KVItgrsYJVtjLkg6iiPKnef7EFGJWuWeA+F5JA5KvPaGJFyhw9TVJ5EQeRFQQEmBCCIRmdmZoQplBGWuxOQgwmUt3avuVKogqRiqtgKOmSCJjEFnwjgT/SY+N+oVRcWFtnrVat2P11wpLioMkZKYa3HbhGCInz91WKKgQls91TH6m4nYxyDGmb8ZIgPwsYZoUTl/nxO408kXish7bRwYwNKBI4ILVyDiX1faMxbqUbC5NxEgseyuzomn7dJnztJ7U2IaBbTKSiVVmR0T4aaNiR7+482mnnhR4hXyHCbn2197cvTaR2VYL1o1pfu5NmX+A5ZIqDpw8HwE/gZ3RIP/8DSFy8xerxpiRfkBAXi9CKc0ASJQe/EaDx6Z+BGIcMPBOcNDYqMAJJzmFEHSBeeNtYzGDBt9W6AyuYbQ8ZFOti1GI6bHUwAk8CNCFOvmlLN4kIMIX/5dyemoSENP1LZWms19rAkvUtn6v7O1euQRW3/WWVby4AOKRgSlpDAGfPzJwfJfBBANN98UqiFHZSGU0RiLOZMn67xtHnlYc3lNfV2itKKFlwhydq7Vk/RMdea62hAxzMy09aM8i/3HT7h54hUhQt4iyHd269ZdCdDXTJokD/Vzzz2ng4466iib/dVX2nfqtdfaqFGjBCKGHTtM8/PB/QcIEAAQiNc7iODYQ391mNaYSy6+2CZcOkEqPpkrV5mDCPY5bOBA0ZB/BCIiqCAp2aMFoX3rrX//AfbG66/bEUceqTpHB+y/vz3++ON20EEHKXIw7Nhj7ZopU+z4E07Q933KyuzFGTPsqokTBQq0ZWTYbydMsL332stOOfUUVYTOmDtX/evzHXawM0eOtEmTJsmY27VFC+tH4dpbbhJ4EE2wIdAHAW95ntDd0CjqII4sakJc129SU8M7sB4y1Kxuvs1vH3qeUwNbb2ySDXu29CQbPiu0/0e7WuLT4O9ug8MpZ1z7hmyCo/qekFRmBkSc9q8hypmgijH3yrrP/M9zTHstJCjffd69Ki5HdfSQd0Ni9EbNt+5JxoHotR5Em6uq0lrKHM06qmj1tlDclvoDODsnrTnKeqGo32D25NdmT/d5WuvgiOsDMGK7bfQdSf4QdsTU56PKQZwvTv3FmbJnMIgxgOmLRMEkFVzcVMhWOUXV1XbiCSdYpmWqzgQ5GRe9GSSNXzv37zbklCPt8VunK0oy5NQQqbF1oBnnNv4/ABHt4gOkHEt/GPkHFftdvvSHJDdIBeGQaW1oUHQBoQSiVN27ddf4hOlBPRXsOwzyys1b7OOPP1FS/l577SVb1VkjXJF3gqIW7e/5bjLeUb+MtPTFCxZq3gGAKYk9yj8TmRD9MNafYJ1UPabKLbJ5Gffqg+WtVAiQc+CsTdOacM7DhuGaA3fZxfr266d+4OI32KJKZo5MHe5T0Za27WRrkePjdotH/Hz9d/q0UgpimQY5+qNCpDOBEvn8SMt25pDn1tIW3I9ABMyJGH3iGRWJIRJB2IQwKUoO1XhhokdZHD/4bnDvAbtIvM6eLXTMAyuCEEGEG4Fp7pUjGQ+xJBWOXT0oeqKdc++NBwAghEMDVok32ahBxKBw3p4S6WKSHQMZDpzLp3kkwg1ekCovm8aEt0nFQqITSlpGoWDLFp2fDgpaVUIZXuG8vKBZXlGha9MJuC4dlI5Mu9EhPLmbl8rnRCtef/31RHcYB9Hq1avUXuzP+TkG5M9/roORx8viWjw/z+DyhfAhMfI9EYf25DySUI0GtXcgD4/RplDJvBphglSj/r2H1piQXb/YgYgv0mk5U0erTsegP6TzHmgnTyR3xMs+ApGeB9MsadoBhkJmqRoISejNFb1SxVCS6EasV+Eg9Ucgw/tY5FGnQ3ge7vNoi0drPIKWGPxRASxbaikBtGmAxmRxT3R3IOWROAdnUhuTAlPI3aC/ep4JfQ+jgnesaIArLzWGic0jEUgFUieCxOoktBj5qxzrsqM+IfhEyDMGkQAUzUKEiGu/8sortmb1KtV/UH+mYFZlpZW0KLayVqWiM3mFSo5p26a1bVi3LjKcw0Tv+RhS8VC0o1Hnnr4pusKdCdVEQ04WOakNsXkOnRvg0ZMNiFgc3eHUoyjv21cgYp59a5/bHvZ4xrG2V+O/dIpv74phi+hpu2BQSIpuOPdDW7psqcLPPXfoYX8cGhPG49p2zashH4Ln/9NNo+3M3z+hBUgJZHV1dvOZsaobIAL6kEdXmicSs+A9alZUGiyYLRfHldqjBm7UO10rOtwcSLic674WMqcBEGkQAagYMjy2KcnSbM1BRHP2gF/7eLMx515gWRlZ1u7WoDrl7DEHEe4orI2FsGNZO4EItu/jz4N9ga8zWx1tsQRE+HcxKjI35MQnQaf/LojwDlN0370yIOj/tSn6UFOH+q/9ln/H7VoDVKCtqloeRlfDUw4fDoPMjFAsDUpJTbX6T/X5Y634nrusRVHwINLfR3wWjLapKfkp8iK2rFxpY79cZJPvvkYGKHP8gAE7WZvy1uKOM64vn/BbKfU99thj8pa+8ca/25QpU2S848wiMsBacMwwQITZIQN2SkBEbbs2dsD+B9if//S8fU3uwaZNdsKJJ9j48eMFIqCUZKxcmYCIOf/4h+7j+IMP/lkQgaeUsYAKEuMYcEWuIyDi0gkT7M9//rPaat999xUdibWJfAbagjoAXbp1lcTkHdNuF8XmzLPOtMHLlqtHX37bbTLcTjvtNDtvwQIjpeZTfAyFZn/66Av7tycfs/MnX2eXjL/EXn3tdTvtnDPDe66rS4wz3ldRHrKmGRImEfU5K9O2wlbYtNHuPTK+BJ9XfgJEoKLE5oDiloyQnxRkD8LmQ7RtBBGzbp1hA0tip55lNm14oK4N/vI0mzHzI9tYsdnyiwpVqZr2u/Vv1yfnGv+r3yoK0aplqfjt5SgyWaPWeXc4BfnRXKvYHBw2zJ9EJgC6OGf/9c9/SjWMY+bO+04/t1Zts5GrzrFHO00PdUwaGqxb1+729heH2tIVgWa4e4+LNIfdf2SsJs1dTTAb3PEg0aNYp5nzcbryLumT1DtAkt/rCBGJwC7hZ5dOnaVKNOODGYqYQ2n6zVlBACPZNCf45Bhjj74AACAASURBVOg/ARDNS03/xFjNKm1aC/gaZ1Iqv3pKB9TMoB3n6P5pBxnPNbWyr+ibtBPrHgACsR8iJuRN8P3XX31tXbt2V/4Nz8NYV+5NSYnmfOWsUPUb9ausrOR7X6vJx6GoHO+H46HToaBGsjXRSq6J3cOYJflc9HByfzOzdD7syjbt26mGSqBGF8oIx0akQBwOZ/o0UUrqqnE/7v33hGaOkfMkVpdWzY/W4VloG0m0s3mea4xAuE3lVH63wxRNiPmu9BW3g7DnZDNHp7YcyPHcgB0XoOFzzx/GuZ3xzax/NPIQ3HxJaanCt7oYpbK3bdNDMmFwAbwQhDfxnv9i553DiaJEqBtpHnXgmdL8Va/u658nijyxDgAv3PeRxjUJKm3aqEYE8nR0eNcudoOJB3buLJq+vDQGAqCChgMo+AvgfHQUXj7JMGzsy36+ONAGqEq5JjnH+vmZ3D2yAbhhQaLwHvcyePBgXaeoRQsloyMX9sknnyT3sHbtGnkimGygSfEfsMF56JhK1mkZOJxeKdi94wzy9m3bNtFpYpE32p1OlcifxvHJcVLaQm0q1pdQTkIMVaWrLrvsl6pUR2+6dyTnhLqXJCQZhsiG+KoMlJgor2qvMRKR0H7gpcfwuuhsqQRwjyJsR3fyWhFedC3S49yj/3MgwUFKcznbtMKAwGYEHT7QEsDk/D8vpBeLsPgxgV6VEUBbTHx3ipQndAvAxVCh06tcaUx9NV0FO6J4vDyqSpqZtX2uCYorcfCKuoG6bEbjdiDCIxFc10FEOuLjEQnluBQH+WZXAXvttdcEIlA80TGNjfLktCxpYW3atpYSB8aJKzyRKwHNkYVHiWPx/ThlyilfjKP71/zNTi04yJ76LBLB6ZPNEq2TdcV5vIAIz7mO0YhFr4RoBCDi6gcbgyFvZptahM8dRHjS9LJZIZxxwcCorITdf9xLUtPp2rmz5WVm272nRIlZ1jWuE4VDBtwS1JqOHX9nQkWkb7DQ8B5uK4jJsgAJ7iOui52GLrVlG8N1HUSMufB8jcfbiyNtymlGWCiVTXUqXF/e+diACP57dGJgZbDqXys+XD8FJEKh2KYq354HsT3Fu4nqFKMoY0+80PKyc63s5iaL142nX0aQ5yDCgUHIfDFbHX86iIg5quYiXH7pvikg8XoEEX6ueIr/9R9Fd90ZC3RR7bg6zNe+OGdlaQ5ed16THGz6hrNvu0VjgLmN+XrM3BCBuKD+QuswLUR5dhw61NbPn2/nfzzXxt84QX0JOsNuu+4mIIv3GC/kpZeO13rz0EMP2Z133mnDhg1TTtyRRx1lkydNspdeekmJt78ZHKxZjyoQiahp29r2329/e/GFP9tZxx1ndzz+uF151VWKal86fvyP6Ey+z1UXXqh9RGdSxcDGhAL10ccfyUBnGz58eABOVVV20kkn2e9//3utpSi6TZ8+3Zb/4x/a74W337Yv5syxP9x8sw099tf24p+et8svu1zPcfzgwXaMmaHF9rtp0wQizhg50q797jtJFSAAW9ejh73x/fd21G497dzLJltNdoFdMn68DT7wAOs9oH9I8s0IzhQiQGSnKOqaBbXTpFa0FY/o1q325O0xaujjocdQs9r5Nr9TMKxcHprfm4OInyq917bIbMGns+WF71ewl325cYZRzufDwSHCgiKTb62mfGe3ZgcKV+pjG/nqKBme5WWtVNW5vrZGVY5Z99mYM6UeRAHfTZsT2Vf6I2spid2AiF49euq5iXpIk78gX3kj3y9cqOTpC+4fk0hR9+1p1quP2U69zDYuuMDuG3q3FWeZVdab/fKWA5TEq2rNFAvMyBBo+GTmJ3KasgbgtCIKDeiB5sPcR40I5QdU19pBk+PkTGQy4oTXn35V7+jII2nz2Co+lx8dEjDOu2SyCu1N/luMGn240Qzg0HxzsQY+jyDimo5TFEXHiQotl3lZkZq8fIkiiAkS65cgjsDzHXLIIbJTvp37reyUkhJUmoIDlgg1DmCnw2OMc4zLujIueV76PBK6AAQSsocdfYxoZkQfaX+oldjKuXm5ovmzVjJmWDtLWHMLixTxVEFAjPCsTOU0OnMEOxpAzj1jNwB6eD+0uxRFY16Si9pgqIsJFEEC63YB9PPiFra1MqgruqMysfM855X+5iAjVevK67BxrjT7xJlCnv/gpRZoC9pLKpxiCAWRGkUiZn/xWSM3n6Z4uGfVYsJrFVWr0VhetEjqFIAIHhzj1OUw/QHJNNcWDScZtVVVCSdLxlVMIEpLu7phj7HH79wkak8oMlAnwtWTeOEeWZDGN6XjkZBr3Vq8NacVYfQ5xQnvEZvr7VJozj32noDK/pyDwS1PeKxeyvUw7EmqJuzFwkBHY5ABFjg3JdI7demia3w6c6Y+B7AwWHkZ69atld44HZb/eCFAnkzs/OReMM7o5Px3pR0+5z6o+uvhKPf4i27mnu5Yujzh+MeCPNy7U9EccXr+RGJ0wmuLUQ7nzQFQOL+HvZSUvXmzBi3vXJ2HYiYRyBDi8zBtEoVohooFImJeQkIjitEHvzdPxnbE7Ps5Uk4DhQQkxHwcT9hOzh1BCe8kiQZEg/5H9DrvrxHoKBJBTlCsT+E5EfRJR/dpsJwg+Kgg4/fg9U44vXu+iQzRllDqoDOxgLtXVPugh65K1qEGBWF9I11IpSqCApC/OwcQ9EGOZRx4/hHXDF6bgkSdib5Isbl1a9dILUQUtciHhM7UqrxMoVj6DJuECYoK5VigfenPHm1KU4DYj3MxAfpYe+KTt+z0QYfKw8okN31BpDRhhDtNKNjv24MI7PJmeuAOIvKKmxL0PHdgZUQpyyKRdtzY06WdDkUTEQSKXUFHwRtB+0yPeR4OIq4vGJ+SjazR77QhP1+5bUyS+PzKS/Gm0yBiWuemYkgxeHFp1Qirqq6yu48KclVFwypty/wQofBid4AI/jePRKRBxMridtb+4qAsY15QLl14DkdfakFPwgyR1jHq4XPVJ7rc0VSJ/Mcrt9n+8UOiFF4EGxDRM1UnolXQvbD5wYGbgIi0J5fPW8UEiNe/Dfs5kHD5WFLivfbET93L//RnHR59VOsV464gvyB4gisqNKaRw1x5lifVb38nm66+UmOAvu+FS5nfAQplNwQKSwIingj8r+veuUHrzw7ddlBxuE0bN8mri9cd4wOjHA89eQIY60OGDJF0ONr+AwfuasftE0r8DTv4QLv3rUBnqmnTWiIegIgTDzrIisvKBCSefuZpO3fUuaIzsR3Qt5+iF+l9npk+3UZdeKHOk9Gpk6hG0KCgGjFVMjd/MGNGyK2KKjOM8cN/9SsbOXKk1sWD+/fX+QERy9ets4svudj2/OU+9smfXjByLAARREaOXrZcIAIK1T5DhtjIM86ws84+2w64/HKjhYdfc42dNfIMu27cSNv9lwfY8DETrE+/vgI4x5x0gihjvJdAl860vLh2kPWlKFFtjT04MsquOpJ1ENFtkFn9SpvfOSspBkd1e7ZDW8cQqVOf+pqtnm3WdkB83z6+orKZ+vApb9nGjZV22EdRaYA8gRunS1ntyXG97NG2MX+qCVvYOW9fYHXVNaJSdmzX3hpra61Lx47qD8yPrC9QXWAAeCQCu4A1ASBBP8BY7tyxk+b6stblsj+ohYERu3rdWnv/wxn20MwHwo179NEdNtFBM2iw2YF7mvUoe9g2VW628jblNuef36jOCHM8NBrm5j69+4iuRF7HYYcdpnmTnAz24b0vWLDQTrk/SMSaU1JjEbkVK5ZZhw4tzWpjFDaCiKMe/7VyBLAHenbvbn9875Ygm53WUEk7mGLQZ2K/qzT/ugIV6xf5o77uETWHdoXxirOLOU6UrO/mqX1lY6Xk5pECXrNmrZzHOH2hcNH2tK/LRmMgsyk6lJenCAYsE9bLnMws69e7j5W1LFXbI6WLBK8KKyKtW1go5zo2oaj9JS3VprVV1UrIVkSjtsYqtwaZfqfb4uCVwmiXLkmOBfYn7cU+bmvIDoNuzViIlCRsA77PKyiUslMj0YjIeEjb1HqoaAc5E0K2ljtsXRq/mRw+12Itl/JqDBRQ1BKKPI59Ip6y+6E/Qe1ctWxJI9QhbjQDNZisbFWv1Y1CJ0GeMhopGLiENDyxhYdlc/qLvNx+Q27EEYKJtCf3did5EZHmoYp5sQgXN7t02TINMJKJN2+ukMa15wMABLguoWKiBvwEPGDgEB5Wp4rGOR0tSMPVCUXS6aAleViRe+d3ngsDw/NAuE88txjNcE5pGxp0p8i1YzFxzWcHHUQx6HwkrsIxpDNzHu4NrXPJcW3bpnMBfqBfETLkeMlymel4z7NgsuE5lexdWKiXJZpZrAydUJkincm9144w1RHg8NbUhGqXsRKvDHQ3hmO+BMjSowlcxwGB6Dhx0qPdiRDRuRIKFB0JHXXKuTvnLgLPhJ8XKVfpZTkBkZFyJM++qwrE3I6EuhP7no5vVsnaz+nRlTRlK7kex0SwJUqWX8vrODi690iN17+g7SL4pBBbmmfokRhPHheIiMDLwYz3ZzfUPWHd3wfvBAUPPWdUiRIAaAi0Jc4jWlNdrWXlBN34MCfE72MSF/fi4UrPSXFPugBoXq4Sq9kYC++8844qopLshyHEQkFCIKcvLUOfvFZjnwmW/dGhribJMY5zV7fgGv6O1J9cVjjKv/J3SIJttCe+jfkSzhlwkACIwGH1XkzYPi+WJ019f33xJdambUcbtddv9Qx5gwKQmJgRFLOmNAYHQX0MEYy78Awrb91aFWNZHNauXmPlJaUqCMn9PDAmFNLLGhT4utdOukw/uV8HQPz915uDV9rVkwARV759hl2/W8wY9kiKV1SNxsyEcafpXNN+9YyOB0So7avCO+iTH4xMpy0BJLxOxLSY1OD1IhIQ4UaC14twSlPzQsk0Y2zjc2aN0jsERNBSP2e8O4hw4oHXhHDqE8cBIlZXm+GlZZsTk6w7hj+TLWpvJWDEv/jfBBH5d91h2Y3BgUHiYpvWbTQn0p8B7KwHLPCMTygHUEaqLnIeWtOz9XrxeRted0LywR9XTdN5AAeM/50/+0eIREQQ8ei3j8moKS8rt80bNlrV1irrveOOdtXVV2kef/LJJ23EiBGiX7CuHHrooTLgfnP88fIAH/3rY6zzujW2zwFNIIKLe2QCgIDS0gszZmh/1jpkVtn23bF3AiK0z9tv2y577ql9ABFZXTqL/nTxRRepOJhHLjXnNDSIB//LwYOVTI2TA28wOX5+zd/fcYftM3iwHba7J86Y/fvXXyvJeso119jQZcsEIq684w7bc8897ZRTT7WnKxbYu9Vm95V1U8HL7Poq27QhVDXst9uedvXo0+2dl1+0l/c2u/vgqXbDzRP13UVjfmd5WZn2hwevt8vPnagoxE3X3GA5K+KrcOqLG7epyFxl+9BhfwpEPBAB8bkOINgxXR05+is+Pv41W7d2o7Xr0NH2fHV/OUDe3PeQpB8cOrdJxe6oG060nR/b1W4cG5L12a7uMMXalpZZm1atEgCKrYHtwpoJr5/5EzsGbzefYf+0ad3a9nojWNaf/GqG7f37fe3p05+wlatX2cq1a+zrf35jr34UFOuSrZm4EZ+PGz7e2rRrIzWlnQfsLOrqfQ/eL0fHIQcdbLvvtpv68crlK+QYBlh8P3++HT30aFFuWEM6dupsh9xwyHb5XqpEDSBIKlJX2qFHHGtt27eTl5zaOdDer5syOURv45yhe03JhpMbN3n0JNlK7gyjLbC/sLH4HLsOY12RlMZG0QOxm7BHsHP4nDbda489RR/C5gJIyKmWk2NziUpkZUnIgDxUnMGsv3svCED91dJXZJs5LZdzMIfj4G2Lc3rlalWvLqXWB/ZNZoaKEaJIxj441znvzm/8AjmwZFvefqG91/0K6/LOuRJrYL1056vTjbG9VUYhMmLc3uJ53X4jEoEtJhW5xkZFP7g/8m2KS8vk4CDaleQZRxvBncppW8pBRsLEwN6BqZJiZHjegxzQ1dWy96Es4vyk3xLNoc+6kzVjy6YNjVyMiTC/kOJlwVjzpApuIB8JqSg9JiAAsABkRKnDhHLiSW/S2o5qS5EL7jfvSbOuiqMkFqovt2hhNVVVeiGr16xJFH62bauSnBsdAqOGSAOGPw/iEQGQMx2OzoNBTmSFnxyDR4PFlOtg0mA4eUiPZ+Nc7KNkOQBP5EUT8qLRAAQa8Lm56ri8XPZzryzolfNw3ygcoPSE4Sj6Cwlh9fVWUkLILCSmcF46MUifwcKxzsdjULCPF63jPIRA+/buret7rop7m+WtjhEflxB1MCGjLnqZeY505EERhpg0zPvwAmueUOOcf0aDe8RVjXTdOqFRrk/H5n7YNDAil07GdkwuVkQn1khI05Hc2HdjOclNiCG4JKk7AhhdJKXk5KA1/ZkGinvpUwDWKVUud5buhw4MlMgWOYd8L+/BdtStUNAlAWKRuqX7jFrMScJ5KrmbAeg0MEUZ4rldFo/EOY4nFEq/4D7Ik9CiHiuXV8PNjiCCc6SjEZ5H4fkz3INT8AKAQFggFJzjPuhnH374oXiUVVWBqujFc2prqlWUiERvIiMcr36clysnAO/UvfRei4LX4gaI11mg7ZiQ71udqmztRrCDCE8G9toSDiIGH9pE3HcFoaKLrH27znbOuQFEND4bwNTUM8NcDYior8q2vPyw6p9/0fkCdC1LW6qPr16x0opy86USxVicNrJJy//wQcFt9vqscEMTnxyd5D39/bYL7LCx04LEZz6c7ADert/t8XBhL4DkC3f0ql08Zrjmhtv6BRBhLjUfrXRAxHzrZUMtGADUkGB7M1owAInuTy42JXN7XuLv4roUQcSsldsnmwx8MyY1uHhWpGqdNelsG3BvyAf5ORDhakxeyJoRTW6E15ItidGF1TG64EDilS2WpLq/H2/PX69HNLysxJ7xe3/d8c//sR+Nt96cjKeC3Dy9/22VWwQimE9ZRwDwbJITX7tWAIKkarjmFWOa1J4abrlRlYh/vTkmjnLQILPnv/yLZE7xgLKYO4hYN3eu5fzxD9apQ0eNxdycXIGIupo6rR933XOXwMVTTz9tJ598shEVf/e99wzp5fPHjFF0AFAw9NfHWO6atdvRmbh0cxCBdOvM70P2CknSLHKDd9xxOxCR3gcQkdOtq106/lK7aNw4G37yyckYlsTr4sWiuHz04Yf28MOP2LvvvmNHH3aYHXnccbZH1662acMGycW+OXu2ffjOO/bwrbfa2VCRDjpIid4rPp5po8zsoe7dRbEatNNONurwg+2+UrNbKs229e9hr3z+vR21R09b9t0Cs1yza+56TPc9+fwzbEJvsxELUl0jZRhfOGK83XrTrfryZ0FE/9a2pWOm6kQ4GGe8sbXKCJ04VMAJ27mkt6TZNYzTaWb//OxDeasrK7ZYzhGBSzhoRpSL5Q9H2alC5cP7hjH/7NiTE5rRxH5TrFObtlbesmVICI4RXdZ+bC7UhJg7AXh4sF33n337/2VgCA+mrnHlnlfY9ZdGCpXfB1OfewGYN3meCK6uOnCSbdm2xaZ1CXTGh1pOl7R8WUmp7b/vfrZi1QolcBOJ2GnAAKkY9erZU/M/6wWsk0P/EGiVSeTTIzkeGN7J7KpjrrQShCxaltiYMc0EB7LN7rv9Xht9QaxmHuf2x+98TNeYNWuWog0utypZ1YIC/Y199a+534bK8m3aaA6nrUhap79iL3VQQb9qy8zIVF4J6xPGvVcShz2zfsN6nZO+je3F2vfLRQGkvVjwZ4EP/vM56xfXxu6DmtSyqNg6tGsvOhkF5FajALhura3fuEFqTcz3f2h9U2gjBxFzzJ45J/Bw854bJql27huDPJHmjw5gbCnWdr53gMB+PBvSr1CdsMPcTuEeWdtwtLdoWWpZObm2bUtFjFbkCjD5Rn8DOLKxflVXbdtepSk68mVTRZaQ54MobyJeBzUybGPsbrFnIh7guIw1K5Y1utccVWcVpqC4TUGhZRDWr6uVMkbVlkrp0sL7d68jnCwZgBmZVhslYRkIoFA3DOE0Or+YDuAGOB2Fydwz5bkHruvVpkWdiYVBWrdpq8HndCUGIBrW4gsuX679XNuX7+hwnhjtKEzXI1xYVJRUYub6XJPjlXlfXJxcnw6HEcY+GPcexqZzcQ2Fk2J9C64FbxRPDB2Ye+Gc/E4BGwYivHpXFvDEbfd+esVOQmhe8RrDn4EMwoVP6TKsMjSbRRK4lvIMYocQkEiFt7biaYta3XQmdY5EgSCUL+e8HjqTcR+RqVNz2F9FAKkZ0dgYyrAXFOi8LJZOhfIok4e6kjyC1P0lNKUoyZpOEFdvj4Z4Ij2W0tdPU5EEAiK4+CkQ4d9rAMW6CgIRsS0cRHjeTJK7AIiIsofiG0ZJR5dSdUoZ5yVB2auVey5N8MAHOpC4hUjTRW83bR8UHELlcBLE2C8dghX/N4II3Yfk4TJ13w4ieL8u6wpYU7QN6k4B9KWioLcuYJKnKBjXpG999tlnlqfieY2awAERRCLQYs/MYvxvte7PBACw4MSjjCgMNR4omKQ+FTm1DuS4JmPWRQhu+ybmHnACVxBy69K99y5NamZjPztO9/HE2ujR88U5LopXFZ5n3br1sHPPuzx0jWczBCCmNjaZxdVVwdIASFRbvo05/1RRmlqUtFDxp/Wr16jIF++N+33q7jDhD4zEHEDEVU+Otpm3BGLuHhc/m8xTOFWuuy7QBnrmB/P4+/viAzkYcm9oNHguuejk7UDE2cUPmec/PGTn6BwOIp6NXC03dHZ68psw/3sb+ULtXONhZrO6N4EIVJ0OvTi2ndMxQgFaG/G707UI3vfAvfp7avS+hm/DBogg98HrwnlwIw0iHvjWkjp3rpHltR/876cvHmtjp4WcFDfS/rdARPH9oc6E5rScHCstamHrkP0tb60FEEcUDgHGCWOP+X3t+nXi2FeP3142tPThBy0rM8POLz5nOy8jz3ndczclVYavuPQDu7fffANE7P76q+prSHaqaFXHzspPW/LDEnv+hee1Pk28+mrRmDDab7jhBoGI115/3Y477ljr1WtHu+x3l1ve2nW20y672JTbblNyNJv/PeWSS6S6xHb2xIl2xJAhUktCOQZ51d9feZWl9zln3DgbctJJIe8hK8t+85vf6L+cA7E03At//rM9HyVeWXfOOuss0XeXzJtnD956q663s5l9HetOjJ88WTTeZUuW2K3XXGOLFyxQt6V3kkFw9MiR1nu33eyP48bZ/QPMRi80O+iYY+2YM860S849xobvafbse2YHHXWsnTLqQhs19GAb3sXsdwDXdGmBmIQz1ZEugD8O/6X5rhdt1nnpMrP8oba19TJrsO9+BCL6FkckTKMxhNM8fBgtMBZ9TJvZx2+/Zps3braWxzXlEy1//lLbsKXCzh56dhhAqRopw4c8Y4zHN0ccloyv6/e4yUqLSyRcQbTfc87wQJMQTPvnZOfonWAMExnDUGOuBdwOfiB6K6ID4cLfXKQoxLvPRI+BSyszX6aLtLU2u+XYW0WNKi5pkYCIh0sfVZ97/9337JeD9rEjDz9SdktpWYktW7rUBu4y0Pr36ydjGs89tsll1Ixw4MAcw+9EFrw8gc/vTk9N51PHOeexpx+zM848w55+8umEtk3fmvHBB3L4MiaYmxmP5LJ6JXeun5uXr8+wU2gf1uFrxwRxg8NPH2cHHnCAam8gq9qvT1/ZNyhoLl2yxL6e87X17d/PPvxwhpQ5SbCGBbLfRwfY9HbTNUcgwoFDYMP6DXoPVIru27ePHA4NDY3WqVMX0eqxNaCmE4VgTSWpntxXgN/rh7zaJE0b1zlAxM5fXq58WGjBzDeoi/mmNTQyIqBcYVtSgT3kPJqqmeOopajglq0hpYB5RYqKyLIrAbrRyspbG07Auvqg+LhmzSoxGvKhXxUWSRCJebCsPEjyYsu7Q5Oog1fCdgcwfQ+7w6Mi7Evb8jkgTGkG0bbRmlq1raKRmxaNyTLkoSkqLKJETPDY4wVtrLVP339XVfJ69+kbq0TC086SXvOWLVutujbwuFQhkAquUDEoFIREG1JZkS5AJ/E8BDeEMJ4xToXOIx+OhmY/Gp4bpcHINWCCRE+bvAkMI6TKOA4jxtU26GyuRMD11q9fp3OEF5YlvWXulQmeBYRzczyd2GXYOAf70GF5BoxBzsG1WKDELYt0KChMRCL4z+c8C/cNzxWeKAW3OMbDZZyXa7KYAYLwTPEs/A0Fg/28baA8gTh50Uw8UiaIqlKuJiQenVN1Ipp0Pj4GcHYOnuhtMkyR2qMDojeNga8oRKwmmp2VvZ1KktOOeE4ltYP2owHuWsfb5cWwYzSAvcMnURPPkWn2k0PcmE+SemIHVXJz5PB5JEXX98rnnrydotAlEZeUoeRJ4kn9EpKD0+eI0RM9bwQADj4Vialv0ETB/Xi+SkgwzrK8/FCtGMoan9FfABa+icNbVS2agEc4AA/8d1DCM3ofdENXErDRe84zc27ncDr4dKPeE575nn7Hu9G4y8sTiCUK5upiFEiEZwxFgT6H04DIQwX0ps0brbqq2vq9FPIXlo44VvvWVG0ViHA1KL7zdub9OuD1MXj3mhiFcEPAgYE6UmyZCDDG1B6re713wUvBu+ffuyetxfm289ylqhMxtDEYzy9nBOMJIOHKK5ovUpQmaXxHyWMKcsF/lxJWVZW9+HBQK/IoQPtxb+m7L28PvN/jLfjMh0VzuENV4MwmIOLdsGrucmCwbmZXRkK0e01j5KVd93CcAwaABHkP/P3o2EFyvky582nt4yDCE0G7vxTNem+7CCKqLg4JCg5KqHa9HYjAjo9RkRGjT1fdkYenB1QBiJjY0mxqYJEkW/QzCkg4iPDkan8kzxEHNKAX5XaDg4+/jqNMndmFsSZF2tu7/dX+5/8qvu8e9X3RGTKzkrw9oyAZGQAAIABJREFUxhHzsJJUc3JERVIUoqZaHkXG45axQcLSt8abb7ItW7eJR33JUcGTurFzEMFgKzVvzGK7tU2+bV271vZ841UBa7yIKLm0iXl7ixYutJkffmyffPqZ5jXAO/MQdYSYd1gnJQmuqHmjdVq63FJ2s6RI039j0C/os6M0/PHC4mwgrwCjHqlXNvZZjvIm7JMuXeT9hofNPqIcslOMHEvppm1b69y1q8368kvNy+6oqF60KAEIjD5UlkIsJ2yYRlQv8HgN2kAQDTOyzIozzJ7d2ezixWbzsXtyzYrzzJ491+zJP5k965GHerP7jjUbxIN69j7LbKnZ1KDImmwOIvgAING5bpnZm8VmO1xs1jOqEERjdm4se7gdiCDvweWlGS+pmgQzhoSk9pwZ4Twr9p2WJGivfuoMq21ssLfef9e21dbY8yeF8astVWfw9NlnyRZq176dlbdrI+OYdXzFsuW2af0G5UqUl5ZZh7btrFPHjsba2zu7v/1j46dWDP00I8N6T+rXpAzn5ybKwLSSLo7u0c4YuTxi/6HKpyD3gesuXLzIjhw6VGvOU08+pTkf+4hoGdXHDz7oYNtr970sI6PRNmxYr1pB0FfoH1M/ilEPBxE+QXi3B0g4aIj7jL/it0FtMifHJk+4Sk3zu8lXaL3Bu889cS9EFlADJJLHesJn0IbIJWCexjn3z3/9U3YHFZyx1zgv+Qi3XBKcMfscf6ba+aQTT1Q+AgCgctNm+8fnXwT6Yts29tkXn9iadWssNz/frlr7++3EPq7PvNG+GR9efs1pf5OjoWeP7tazZw+9l4LiFpaRV2yLl62wo9oE+tNVf77B1q9ZYz8sWmCv7JSa6SKV7q3yd62srJXmmUXz59nWTeutTWtsW8oVFAtIYA8QndiwcZPl5ORaXn6BZWflyg7PziYfNQzLnLw85cSQXM+aLZ89keUtW6Tmxu95eTk2oP8AFbRbuWy5AI7nQuLo3bp1m5yo1EhrVd5GxWaReVfucxSLSXJWPfnana4NDYGBQv2SFi3Upp5a4NT5jJrqLY3yfKpIW730dPNy8yyLSYmnyM60DcsXWXZWhs3/fqGVlre2Hfr2V/ixqqrGqmvqxBOrrQtRBhI0aSyLvG488G5w8L1CKoQJKysDJzsmYzLpMlEz8fM7m0txedImnzkfC2Ob/fRwkrIs2i4ygHHj/HPuAZWa4hYlQYmgNkx/XF+UjoqKEHqOtTE8YZV74/x8R4fmGpK9ZFHIy9NETCgOzp7kA6urNUC4X8AGReQ4jkHitB6PvDgCFRVq4cJQxIMy6iR9U0wuSnISgSAZSMXlIqDiGBnYAIdIs+F5nUKlRGgS08jobyTfoNEaGkMJdVGQGjOsrrZOoEqJsnn5QvuE3j1K4PKkbqhy397pAhgJdC0lv0Ff84rSERQkIKJZnkyat8c7cIlWjxq48e4Vt52W5ecXiPC6DBFEOAhJKFNpoJIGKXGuD4pLwQvgSdHbVZT2XI1oxDMWiEgpZBoBYAATeAZyILokfYeEZSq/e9RNi1Funjwa6o9RnUl0qQhEVTk75pQ46PL7CYXgshMQwfkchLtKE+d1o8n7qINhQAT3RL9ivMyYMUPAgCrqqoqOtKmABEpf1fJ+ZLx4ulqq9My/Wk01E1CtxvPD5W/Y6M1H6bt0FIR+5pQq+sWDm9ziFfl/+82BBSAi22xUxTG697syo748ewMkmNeHmvUtMptyfahY7SBi4LsBRGQfuL2AKCCipW20A2P2385XvhnGJZVV4zxD+z56dwARbtx7TkJaapXvExAxJ2q8eo5y9GACImbXDWzy0jn9KC6mgIhVK9vb4PbBjejn8+v2XRo9o/G4ud37JN5TgYghZrfkh8pxE+4L3tCq0U0gguTssRa8/15votfSKMza3uy0889QBOaRPaLEbaQ5NQcRzd5Q8idAItSqb9LSR6aeLQ0i9jOzv8fPncr0c+f8/+rz8ocf0rt3NTG/Lp+5Y4rx4AnSa8+KnuVmN1h93bWWd9XVVveHP9jA336Y9C12A8ANi2K2i6ybPZmx2OqmTpYhQ1It44v1pSEzQ/P5imXLlFxN9BGvdJs2ba1VqzL7cvZsOeHyiwvth6XLbEPFJqtprLe6jEYruytU8QC28D5mnHCM5n0Sw3fo2VORtgyJBgS6bUFBoa2Z2FQ/AbkP3iE2X+HllykJlSTRVStWSBlIRS+rq+PaVqA1smVZqT7Hg8lcRmG4LZMm6fq++Tn9b78/jwsAKnpGrNU506xzf7Ole5ktjR2qcx+zzrEzzcTn0M2sc6lZ5xDEDYZeivI/1QspEoWITMGVw4MsWPt6CHOlZvM6m618yWzfaOm6cRtFD7TztBTlBIPcOzK5PueEBAmv0cJPd1IA7qteGmNVdbVWXV9rpz7jREBVjAxbCkSMXzLBSktKrLBFsa3ZvNG2VG2zHXv0tOKCQtuwdp3VIznaqtx222WgjOa+2eHaby563Q6dcXgTmudDph/mCDfkfwZEDB96urUoKrKtWyol24rELOyLaqLU5LghMc86n5tr8+fNEw25S+cutmOvXrZ65So5y3BU8p91AtuHpPhOnTpbZSWJwdX2i32bOUy8A1SZ/XrIsZI9VSHd6NglAte9WzebPy/UQmA8SmgnKysIz1RV25rVq+3www/X+sS9AYCwD/kPVX3dhvVSrNpUsVnCAkSZzzsG0pzZyCvO0vq484CdbL9997V1q9fYls0VUkcCCHXo0M5Ofu6sJvpZ7Ft3ld1jK1autq/mzLGSZ4KLpNUVs1WXpLS0xHrs0F31PX79alNCvY2ND4v4XjNnmL7xyDuU0J3+Xfm8G9ettV369TJrYJxVWcuylgKI5GGRu9eiRYmEgwAO2dk5VrWNJOkGKystlwm98IcfrBEmUG11GKcUwczLVW7yyhUhAbxq6xYb/Mt9FDnBWU8fwAavrqmS+iNBAfKBsdXat++g/B4c2xvWrQ3iSORaxJpfrpypJPAoLiPGRG2tgCe2r3JBYz6tGBB1dTWNMhyoiktBm5x8ybxhaDZCRUJsKaveNq9cbnfedbfV1NXbnnvvY207dLKevXrr75y8fEmxyrDKpnOYXkaoIxDyEdyTys1icHg9BCZa/8xzD7hppz153gMlwXkAOhncNb73BGA8+OzH4uCUD7ybdErOD4BAL5/vQYA0NA/Pdy6p6nQeB1Qc7/eohou1GbgO3iy+454IDeLNIpmbl+i6wyxW/M5A5AW4oS1vNKEipxs1NGiydu80ITiea+Cuu4o/x4YHg03gwSsf8zPmDIiXn5eX5CioumfMg8DIbWiotezcbO0T8h6yg+eKTepMhSEakRc6k+dBqCPFaADX0vExmZr2oMOpEEpKCckjBb6vEnhSCdE+56R/erJ3OhIh4zYmhnMPnj/RHESo86c4gN5OCRiKuQ4OPBK6lQsCAKQoXuTI2ytdR/oV52FCoi9JlhVOcYxiACIEmDOC9CnvAU8O/73PK4EK8GohfyIBEQJ4gVrFZ06RSvJSHJSR7EjV3BiN4Pk8udr5tV5/hGMdRHDfXBsjBTqbg4j33ntP/H6SrTmOCEu3J6MuZ3wpcxsRVw1bzglPWWN9nT3WNkQnRm8OKkUOgDwywxhgccCQeayxKdnwR3xjP3Eq5H1B9fG27/RsO/nRKI3qXshmIKJz4xk6euS7IbkZEAFw6JP4z1lvgxseIDHIZlrtlBoZ0swZnrzmBSi9Winv6uuHggcaIFF/8TxrnEb5K4RPgpfquTmR37pTQEHVb0YfvedGsMCz0DNkPQckPqODCFdfcjAxbGks4R1BRFX3ABBcRnJQVeBgAyQAEaNH35sAn5EUqIAOlgIRRCdaRwJ1cV2YV0decKbm4ul7PRoA3bNm6yOmuMffxX/xZ3NPOEtvrFX7/zsQ0fbR6QmIcLDt48Uj2wrbo1AGBeDMn1ZmSjfNTo2/Vr8CPDR14zpDKSzbOluWtbF1Ns9euP4EjUPmfZw5eBKhFixbstS6dOxkg/baW0CjobZO1Zy//maOilFthZJgjdb2hsD7/7lt7tizpd1fUlyidSg3O0eebPKZ8q4MlYZ/asu9Y5qM2HaxojIABAcCzw+1hDUQo5PESOY4RVGPOy45lUed/rPu4jkw7Hd4rLugYw41eyLmCp1WESq5a7imBQLSycGACM9X6GU29bpwSBpEUHjy0M/fMstubYbvY/3apihGSmXJFd4EIhBucAoiICJSmOZ0DoY80tFeQR4Q0frtC0OECBUca7C1GzfY+S+HyNv8l3par8oA3KcUh8KFbC/ZMBv10EdS5nlv5kfWtkN769+nr3JzlixaLNUfKlt369xFVNZh/Y9rokZ5e/g86DkRlWZ7tTnAPp33nlmkLOpiOOXjXHPRyZfa7c/8MfG2n7HTGfbY3Mds3ODxoqpCR2G9g8EBRQXHIRWeqYeAMY9907F9B+vWdQfbuHGDlCeRqH/7nbdVXX3xD4vtvtePkezt52+iHjZKVCPZNA31gUoOmwTmA2tbRaWiwERgoKB7rRZAtajbGUEunr7HeoTzFVPUa1iQ3N2+UydF57Jzsm3H3r0lAXzZiPECV8P/MEJytThqD9r/AI0xcpAQo5nz1dc29euYq0A79TWb2uF622PPvW1bdY29/8GHEu3ZY8+9NI5gkixfvkx03w7t24mCvn7DJnuogU6zff2KBESkaXfuMKPPugKhmd357G3WtVNH5RwWFRdZXkGoN4UtQf4vNR+WLl2md9GqrLVVV9dafR0qgbm2parKKqq2WqvWrW0Dlaezs+QUXLrkBxn58+fPk5TwDt27ycYlurNT//5ycHrkhnkIGXfWP5zI3Xv0sBYtWtqalcsDwybS8t25yqOKhg31Cfo1c0xurhLl6R+eP8oz8N5FZ8IGFB9e0YQshVlAyhhyOZkZVrFxjb388l/t7bffsXYdOlmL0jKFeX6xy662rbrWdt19d3lCOIcoF+J0oT8baDvpSIR7jaU8E4tV4a3hd49EuLHm3lRXXnKaD3/DbaUjsmEgMWm7apInezp/HIOJDsHGhEl1bsI50uSNuQuc07nsbnCyL8Yj/4l2cH/kM9DhiD7A12MfOj6Ny2Bq066dEsRd8YlrJOE6vNCxXDjtwEBZuWpVMPjr60OhkZoaPcfAgQMVxWB/rq3oQsxJkHZvStZVBj2JxZHLxsKA0U/7wMUEROTmh/cjIzyT5PjAzeMYtJQdSOizKDHqlChPglctCK+STUerrhYAcoNSQCsWg1GeBUpSqWrcumAEFAmwSEnB+nN4HoHejwMuYHkqypGAk3h8WrnJaVj+HOn8DE/axoBvDizSUZg0nQnpO/qnBk9KSjU8SqPl5IYZnH4LgIA3ye8JRSkvUJ18HxnvqQJzHklw/WpfiNzoAeQrchInHu+n/hlg2M/POZwWyGf0fehMjDHGEyCC5Cq8GVoYq6qs13OpJOh48cUnHxMiHqg+1NXaUx3fsbPXHZ4UgfJ3ThsCHBiDjAvGAf/vrogGshsFKS+NWu3iDMt4Mrgdn7kxGOgJiGgmWXjndTvYxkXBzVfXGNyQL9qx+lmjOr68hbnyGh5j3+nvfhYK0lXcUmG5E1rbggs/l9Oga7cdtKgxfgBn/GRsrV61Qu3bsVOgfGRNChnFX1hQoNnVwnWfsVABtubjcN3SfTbo586nnqHj33sihrfxFuKej+kLjbvPFajpYC3t0FjSu2+8xxKrsPrI4c4QJOqr6x4ZTfOVccW6L7o8iWQAdkrrNtna7CB14jUzHEQ43WnUOSdKuvGFsyNQjDgNINFqgNnUmIIRX/tP/vDic0i0pjdARJq25F7oNOXmPzrv/8R3RffeHZT2Is887VRKcrHMEtBAxIJt3dmBHvEfbXWNwUgkl8bbl78BEa/2K7BWvXrZgL8t1D7Trz5S1EAMn6KSFoq2rV+7zrp16Wr7/XKwderQQTSkOV9/rdpLFVu3yFtdz5ySnWndbkkVC2t2U9+NG6UoBiCCOTiwBkzKakWTYoXin3iQhj/caCSaw8XHewuIICeK8YvYB2N5w8aNAhH/pNhdCBBo2/LAfbb23KaE2eaAMn05QMThaSnPQWaPjH48oWMy3kY3nLN9DZl0CIvp1A3nuU1UJu+HgxtbWoaV20ILQGTg5xFdOOcO49uje6E0QyQomk30gBMgwlXgPBm2M0pOe2t/BxH83vDnM7Se5uTn6R0tXrbU1m/eaLXXtBclcmhlKNPYHESc/9hnyrX5/OvZ4uXfcGgTyHBHw3X/nGoTxwXKTzKYHDw4mKgzG1IwTMm8ivDn5dkHX6dCMxybjvDyN+CMOSjStE7rd6YcKXvusYfsCXIAVq1YKUclfQj1JvoAlDaSrFEx69e3n61ctdJatS6XSiVGJHbPlc9eaYP6m1094u+SOV25eqX969t/yZnXtVs3yaCy/rHv7FmzpAKFSh79DKcV1FqAU2nLUtk8rcvLVfmcRGmM/21bQ0SiS+fOMrJ79u5tnbt2EZ2G2j/f/PMbu+H4a9Vkw649XnkcRDt4BuTwFy9cZKuWr1CS9bh/H5+0zYsT/mpFxSWWlZunKMTqteutd99+9vHMT+QQfqb77XboZ6fYmxdGilq64Lb3lYgndHEvQsrvDkqdFjfUbNSUsUoJ2HlAX2vfrq1o5dCMWJPJVWSjjQoK823D+o2WmZFlZaWtbNu2alu9eo2VtCi1Pv362aJlS9WPqB0SlBihLRdal86d9L4WLYQpFCjPFIft06e3tW/bTkU6eQ+0ebB+TQCvT/8Bsu03b1jfZKNFO4p2V44lDgRABDbehg3aD2c2NqA7xVk7sSEyqrZWNAYvuckrgTFb1KLEGslnqG+w3Jwsm/7Qvfb5Z5+KlrFjn/7cidXUN1hJyzK9lEH7/FJhLIxWJjQ4Wc6hTk/iPIR7VN3owSBy6VBXVOIzFgIajIkfg8v1eDHmSFSm87OfwsVRZYnn8IXCIwpckxenqqexYBadHXQFUsOAw1h3QOMeXAc/fO/KTUQ8GHxchwFH8o6rO7mBR0enHTFYXH3JE4XhyGJssS/Pygvib4wWfvdIDPcMovQXxv6gQp4V4ME7ckDgHnRFMqIklwzkmO+AMlRmRoM6sHvhiUTk5gY0zLlKWpYKRKQjEaIRpRKMMXzZvGqzUChVQ6NSgNcWobOhNkA7OOUpyWeIdSLUD5r97gYx+9IW2z0PB6SSsGX8e3G3WDn7P+L0OVhQAncEX5zSKVeuVJXOh/BwnuhpW7cl+QD0Bf5zv/QpQryACM+bqajYLA+Oe7lpA6dU8NMFBZwe5X2X9+k5BZ4LEUBEZpCk9MhRnAw8IsM5HZDL05CfL7CrApGiuKE+FmqdMCbeeust27RxQ6LYxPvv/lSQPU1vXx91oO4VemJGdAh45O+uDwLoOHfvIUmeEGNYXtH4HA/URYJLOskuckYbh4UpzUHE2UuODpJ6zx2gz2+a6nJEZtdenWFUA77/49v03WkWjPa37BD75Q3X2Xujg9H0r7JghZwrBrhZWdyvKGoLzh7/jp5nxz4DNPHm5OZIvlK67fX19vXsLzQ/7PxwkH06xcJCcp0FqcnWNl1RgEY7Wn9fuSJwhVt0CPyMZ2YEssfQQJsN1bbYorrRtv4hEfIy+2f8IvwYaLONe/zY1kZwMTQBSPtZ0D2qtd2swxsrbM6v1lil4XttYdm2r+U3BMthS2ah1ViurbVvrNr+YYW2i3W1Hvruz88P0PN1mD3HFr/7rp151UyzskFmnwVv+tuxFAW/8/2ymTPV3t0ObPK2u5Trxz/zvT/Qzx3/P/V95jFDreGvTZwXrr/5zDNkoMP39iJqOMWYP5atXCmJTCoIl3/cpLSTc8zRVvvXv/3s8/v9L7ihp63MGGUHNV5q5co2aNpWXj3fVs2aZZ/s1l8iCKWTb9zu+9WTfivqBiIZfXrtqIhA9dZtSuZcs3aNVbBmbNtqrW8K/fy/sq24aoJyPoryoagGENHy99GgTp1g67XXaG7BoMnLzhF3nBG4aQM5UFVaT/ESM6esWbvW5gxronBgl7937z1yCrIVjXFOx/b5GX45pzyNiyDijtvvVGJoY2QOnFPjBP5o6Lrx644DcoC85gMnXWo2NUbOABEF3bvboIW/ssJNrcyq3zXLnJkAhtURMHBY2ygBO7c5iAgaAzY1CgWl23liYwARDhA9qrnpsd/IRmhR2lLyqvMXL7TV45tCJtMWXZKcZub/Ye9NoKsqrz7unXkOCQlJCAHCHOYZ0YJiRa2z1qFacUaliorVVlpxaMVW+1K1lQ4qWqq0tdY6VLRqnbUKyjzPhDlAQuaJDPdbv/08+9xDxKHv+671fe9a32GxbpJ777nnnvOc5/n/9/7v/y52JORiUn4icun9T8nG7Vu1a/HvLghdW/99f7bp53LnDX6+C9c5MJ1ZLxjqtLpMkedXL4jKaAzg8hgGu6EIeLjOA4IyueepatQCbgHbUXTN+u2Ku12/CCUYe/fqI0FRZON9+vWV7aWlSkJYX8ha/eiP7ph/NX2u1NbUychhI2TtZle/oP15vLya8RXB8S/GBRjBRBq8amzS/SOzYb/sE/APHmI8DiwpUXUHRbxxrCmpKVq/s2HjBrn6fCe3NSL2k7//TE6ePFk7RvO9Vq1YIbfv89rNUOH7qz9+Uzrn5kl8Uors2rNPdu7ZJzPWXnJEh+xvLr1C3rnR23h/FYkIP28jABLhh8Y9236uNbz7D+x3Vu1xtB/orhLzXbt2aMaDJq8URQ8eNEQONx+WLZu3qnSMOsq83DwZN3681DU1y1vvviPbt2/TOirqRrp3L9K6CNZ/GiF3zs7S84UlO2ta164FGkjZuHGD3vdWK9m7bz+ty1i3epVec+t9Y3hCSYSvkwirXvibBe1Zq3kdj9RLxDQ31EeoEQBgqWyktVULvACk2zdvljHHR90Prjx/hqSkZcixE46XXr37KpEo6t5DMjJdVTlRULChk8O4plj8N/91A/ZWG2HFw5AES2WZjpV98TerMyDzQCEJIFqLjbNcnpPXhE+AFVdbtNbJmhp0EjTpBfp0iuk4ATwPQ7ZjMZIDMAPo8Z+ftQDPA32q+0kvkXGAiACmITWaCYmLU0tMvjcnnZuUGwX9IReFz+Q5orVsfB8iC3wPiIU6HcXBWFOd81Ga07NxbYj6wwr5WQmT2ZH6btJW+GxSItcYLEkSE5Aeueuh5yoO/+TEoMEgmQi0kvwtHMXnnGjbczR8tbX6eUE2w3dJ5JiMJKhNcIpze7IGdmH5kH7ho2QiTNbD00eQCF/MbFbCPG8N6bSpHYXy2sk0HPZy+wj/V+LjX2uaP/Zl44bzaUQvnNFRrT/PtbvvbSzduSKIjiukQuRf7X3oHvkbY9okd0ZizL3JZHZGJHhduMeDjV2TAKKtRA7F3+2/jWX2bXVE5uyFrI77wwF6soOxgbztjTfekMpDFZruVMkVZLCxUXp4SdOBay7W+5fFg++Pq0RCHGMmLqi7ePSDaPx5xonn6/VWxymCEN696cnI64Ro3WY4z0cKIREx8yNH+LJf/ofT9KVPP/ZPfbwv2xGNHO61vn3l4Vfu1H4KF133fb0fkV1wfH/9nZNZHVPgkIcVRbs1xoWFzOox/o6dTl7Y2uosFcONfbzxg46FJ50TjtUumIuTaaWJUp645T2ZMYdGXa7W5XcW6Q/5hOtO/Kk66QJHIgxcmEvT7b6TnHXTJUvxnpyg3XWtl0TWLFfFuGi2Ayjjyx0Arst19igWNbXjs+9tzez6ylaZ7UNRs15xl2SP40LiFPf/97bE3z6qY7LheicrYct+ap6TwXrJn90r3CMmaaqaerQ+xf/Z90dWZxmfFTEuCm3jlNqd/3Q79MNbpelwszQ2N0sfb8lrUXdzv2KfZqUb3n/53TMl96cPBI6jHVuH8NrG2T91gTCKMOMTXBOs5mYFcgAJ1lPmDOYUmjTSK2PwhdGeGO/+Zq7c9LMoefjDHki628yQh5/DNRPJ8x53fv2ZnaRX715yxvfd/a0bbTjClqT8zRdQB68Jp7h4jrlk+HSRrCqRg6+LpJYfoXNvzY2TB2LaxHm4iXiuENT0zDL8HpJLdSQSF0Qc47es3t6XHFCOlVgtjr/juFa58cUDsmnbVskiOn+Fq62cWxotxn+++Hz92wKJaqnMwCF83f59XY0Udi2Uf//ETYqLy/3EwfeGWJWKDJjjrubGb3l3hXDfyLBfcjgiblp93hgqFtd5yH/3h654RPEK2YVPFy/W2k2CohBNTChU4ucl2Oj295cf1OJs7qFRo0Y5i+SWFq1P3bxlS5B50EwWbnhVlRrIYmNtyc7sJFUVh5RcIOPLzHCqDVygGCMY0xDlxqUK3NermMLmPvoaCCiXn6JosmQvvPSizJn1M3cqPRG767nZcu455+h8gIRpxbLl8l+tjsQ/3O1huXVllOS9cMFrsmnLdtl3sEJ+1exrhyzLwBQdzpiH6mWGLzhe18ElN70XrX2xGhU+KPw+b2zxR3lO2tojsn7zZklNT9W6QwLa9XU1UldTJd27FWqGguKH4cOGagZm7Zp1arBDa4P8Lvly3IQJsmjJUlm7br3k5HSW4uKeShY4rx9++IFmEmlpAKbo0aO7Fj6764OpUbtez0h7m+KxvPx86dN/gFQcPCB1NTWBZEmbMoOPfI2oYTarMdWALUEA31yYoJQql5DiV1U5EsEFIpRB9qGJTnW1NVLf1Cwv/vVZ2bxxvfxugYtufOe0a6VTdo6cde63ZeTosZKCHVU7FeTOSoodc+CAEEcmXO3B4RbXeCr8nwEZ6O29DSYs1YqatdmGL4ZkYSDKyckBBDC4zAbNRYQdJbTIskWKeR/bgQP7AxKBOxMnZffuXQoQzY6VY3OR2+QAlHExIQmwZNJtHDPNcwaUlGgEh+PhxuMCAtrifWF22d69mrEw8oFmLyicRU8nY+9zAAAgAElEQVTvI+JWc7Bu7Vo9JgYANzdpQzYyF5xTZYDeWQZSYjpWLfwG3Hs9P++xpmca2dcCYgBqgjQ1u2J19pWclKLOMPp9k5JUs48ej79ZrQavDSQ9vuu4ZQt4jQ04JS5GDHzdiBWpG2DnfToZH602wjeDs4FrnRWtJkJtxnwXVV5j19g6b+vf/PnUDwnVElhmQSVVvpjaJvJA2mCNWUI1EUHPDe8kZvagVrthZACyQJS/tc13jFTJVUQLqGyiNaJi584ycxBSk9NZps0KPq0eyLTb1dU1WnbCMTOmeOQYjNRYhoOxyrWBjDIeHTHBjSZDxzGbZSI47dxLgAlIqvWJyM/LV2DB5M7zTHzadTr0eRzDk5kO7N/cdoEeB3976CNn7/qOrxc+6R5fJQmuAjTYRBvq7qrtEbJEBo93cGRtlWMekAikFHWeRNzyyhN26eSym36kMj/uT6zvkt5wtpwGng2QN/lVExmRbrdt03v119e5mo/b/nB1EFiwbA735OW/c4u3RSKNRCAzYlvidRBVtxzQOY1rqYGBJ9yxv+5F1ktbxyiJ6HlBaVCQawDFjhUSwXHaPq1ewr4DRCJrRbWsGeH02tRVJJc796+OJMIiqFZTYSSCAmy2G64+V+8f5se7f+tkPP8XSUTi7x7VLEPz9xyw7fTUE0oedH6JuJohom//G4QhGHRgMl+TA1krivmVPmWg/b9LInbceK0WLqMhh0S8sNahw1d96w9+NiJxNBJhxxc2QDsakWi6/z49P8iZiAqzhpDFANSxnjJfAOD+fawDs+bYNcR+MLaQJfJSSAIXJhG8z7VNdVvLo7+SW+69xf3igdX9V/5C7sx1DR51C9dAEBe04mST9ACEbd5wScGgw/1sKvo7bF9EIuxlWZFoDxAjgltinPUTJAJCHpaqNb3zU4mLjZe7JvkaQv0q7n6y99sjf0PaRs2M3d/8rSOJWDKjRZoeOTE4cptfFoaE9GE5VUAiyE5YL5gwibBzxR7DwJZpD2jE+bNzmC7yy8sfltveccD6iXPmyYcffqgukszjmLwAZk21QZE9cjx6LbA+EVlfunSpBl5xkUKOzZpDdHvEkGGyY+dOWbJ8aSBdK+zaVZt9IpFiniQLBubKz8vTfRCcJWuIlAlMR0NG5ig+iwDX3rIyiaHXCrKp/fvlxZdfkjVr1kiv3r3l9Vsc07zz49naaI61bO3qNVrrwdgGd+XmdJar33fZ5adPelpWrl6n2DY9M1vmNN3tzpclXe3chvuGWJ2DyZXYkR+jCwe+qtJgyM/Zm332rkDkw56LVdVRXnFIlq9eLYnpGZKclipbt2ySLZs2SGJcrIwdM0omTZwgmempUltdressmLJsX5mUlblzmpWVLZ06ZcniJUtVBYRjVL9+fVVSz9rHOWXdUvkRQbDDh71cKsPb+CNTS3eN9+LjpGfvPjovVpQfVGwAtmId1T4VnkCYUkMNb7yBjeEray/AeVY8Q+KBmoiG2toIQJOmSnVEvJsbpbUFbXe1Fm0sXfyJPPhbtzjefOUiGThoiBR0K5I+/QbI0NFjVeoRkVgFryatgPmg0QJ8wFgjuAH5GgiLCLE/i7halN86N/MaJjSzwARs4W9PxISBThQRX2DSYGy81ghJWLNuWQk04SZnorfFxvXrNG3GxMnAtUJuCAEXiJPF/rhQACnTw9vreTTSwWCnsR4ZHK1nSE0VSAQaO+s9AZVhYMPwIQiwbk0V+YuhzkdmXRoXp7ImjgE9IIDc6iR0jqitDdqRc2w0J7EmIab9V2LlgbeRiIZGZ2uLa0JqSpoutpaiIhOBMwB/s94MNsNZZsAkVPxO1JlBpvURFPD69JfpNTWb4jMVmvryhTufn/I7/AWnKcilNWnzXsXqMsXmSYQViKsML0wiQgQi2LMnKQGI9xkJk2tZ10VHdp3kzSwP9SP572uGjADwd16HcwkkoqX1sB/nFEojkXFdwrU/RKjonPFoLkoGPm3cBs3mPCk2ouCyHgB5Z/vLf6v5MRJhmSCINufKUpdaE5OZoRMLY4V90WyOnhDcD+gxyYxB2Eit5uR2FkgEulSOXQlrQ726fYRJC8fwp1xXPL1rXjTcVVTi1PCQiI/p1nq9JxHhRS5dJDItRmIW+ee801FAIta4uebpoS4A0KmkRBr79pWL//KKdEp3Ybbpt89UeR9EvYKsSmKiLkyVz0cjTrwOcB4uNs69/h8KNudO+5MbHj7SNPNe153aSPMlv14t867pLQVPDjpigJp7E4Cf+gvLKjwydYxek+wnncTFbFoRHrF95Js+mGuUFUUDRow82OMjS/x3sEXLRxaNRBhgKWj1OiTvPFM6tad+V/7b5xqJMELyvavO1vHzlxbnhNXibTNDpYdfeYv+f+EFkV/9Uu/RmBlestDhoJJ/86hey8M3eQD7v3DQFXfeIT1nR6soIRFhsP6fkIhtt05TiUct3a5j47ROAnvGqpoa+fPSBZqhOxRtTSBGn4/0IvvPvlTNPXcpKFPpE25LdXXqIEVjMeak1eeeo53NbcODrcQIBH80uZF/wTshIsG9bpuRCOvicpt1J44XeebXz+pads17l0eBG28kwGBzhIG2dJHZ3gBp1i25IsnpIuWlagygmz/5s7GfCm3Wgf14F+MI+q3MDqV0jEjYvdToSUS/SLQKnPuIbMKUj4dpb4FbTswN7mvrYt901UtS/AdHuiAPEAcLPPA3y4CGjy/zYZdB3fmj6NzSkUT8m/niaFIadhQe8sbgwtcmTCKQ8oQyPr+84WE1gmF9+Pmq++XeMT/RdUHVEHSmLixUzEIAjOtEwGXvvn0SiY3R7BTZKjIEBFQp0AbjsKkRD40Qx39DFi35VAkx8yH4qbhHD+lRWCQ7tm1XnMa6wjgkes5nsdZkZ2Xr/pDqcDyMS/APtRMtba3SFhMrf3vhBZVUce7oQ/b87X8KpF2QCJQqsy93Wi4c8dgefPaXMmRQiWRnpGkQubauQV795xvyaKdH3SWxMii7kX0vDqsvmdr6Y5k3xmc9/Dh9s/O72hMN8oDUt3N2Zw1i0qPhmC0uU/xRryWyectWBej7yiuka3GxHKyslKWfLZaKA/ule7cCGT92jIwbNZLyJ8nvkqttB8A969et167hDusmyVtvva1B+r79+kthYVfNGhFs59zyudjxgo3PO+88xcMoDTivnE9wCQHBLjmdNQuRmp4ua1at1FpAMCgqF6dMiWYhrCkvuMopWVwjXlXW+L5gYBteZ9L2mEhbW+QwUZCGei2g5Iui2zxUcVAOUZX/1r/kjcVnyIYNh+QH1y+XDRs3yUUXf1e+feF3JDUTyhajXrfZnXP04NCIp6Slqu6rWRtkEAWOlebDrsjDrCEZZNaMC6cAqvqJwqt200eHrfEcvzOweZ6Tx2uteBQCYhFiBiDAgoWSdBqDnpMAqNu0aaO6O/3973/Xk8xzynbj4pSQcOEgB+GGc9xcfCbPMehJIxHR5bOzOndWTVoKfRtI/SUkaESX4zPpCwOe77xzxw7ta1HQtasybQCQWmbl5AQXIrA+PUpjNAC8AWaAHYREwWdbm34mnxfIhDp0feZ6UFiNbRmv17RWXoF6B3MM6A9hvHX1DarJM9mPAVbLgFiBtDom+TbpDCLL3gQRd89oLfvATaVyo7AFrK+HCOogIDyhXg9Wi2FpVa6x7cdcqEyipH+3Pg8esFvGI8g28CKzdfVZEb570FBFC4id25Wl7cIuSSz0gRQsZB1M7w0OG2tUyzwgE4I8q+7TuzlRnMyYVWBz+LBGYDhv6mzlnRCMePGd+W9EQclqQpJeL362+4N7g32YLEddFOrqAsLJGHV1EXGSnZ2l45L7jaZWZB3oa8Gkc2D/fr2eNJWj2RyTIgVt7I/n+S579uzWBcAyDtzDJqfi3M/+m1vN5sccWVIbkAjWGB9xjIz39RBGIqyAMpwOniYyYMgG2bimREqSRPp2F1nYKgGJuPamW1VeAGnauWunyvw4ty2v3yVjZEkAojsWGwOx7W8W6Vta53LZSekOIN56+y363fmfP885NLGF+1EYODASYaTAHm3fBuYNxFuE07INkIiSNRujAM3kXwQ6jUT4qNjCLGety/djC0iElzJsKeqjfw8TGEgEx2AZmecuR5KXJPPrnPgaEpHQTeSX/rJ9UVfr4CT8/z9IQcRV5pbFeKG+PyeJ3GvJyTKxvFz7aHzV9vFFZwfSov7USGSka9T1oeY5wVuNSEAi/icEouOxtN9/v85zWL1W3hiVg/G6cP81JREhTblmEzxIfcdbNZU9+2ddR1efFa2jCJOR25yqxW1hvb5FfwFwYcBs9wCvLxWZfZfIrDdmihyaJ9JU7ixaqWnwmZqORf+fIxHhL+9P7Yy3nLbJ7otjYlyBxLGRAWLZALN9tgBA+N76aIpLgXy0IEo6yD4wR3wRiVh/yXuKMwYOGqjg/L2rrGQd1VGUBTxmfrHhc4LiiZfwNxRWRgxCnawDRou7dqheYtoF12tMLD+/QOdsJEzgLZyWcD4C31izWbT2H3z4oRIFgi0apKk8JHvK9smo0aM1UGMmNqxXgHzmf5oqks06aeKJsn3HdnXAXLZiudTU1mgRf3J8gmzesFEz5FZ7M378eHUJM/k4QJbzwuvBHgRL+byKykrZsGWLrFy9RrJzOiuGofnxT077sV6DH758jyPBq1fLJ39013X8JTcpVqNOojCvi3RKTpAVy5dJ6Y6dsrfsoDyU+cUk4naZ7dQgWVnqpjSl+Zxgfl5/zhaprKiQvXt2K74lA0EALjUtXWpr6+S7kUvktdy35C/PPidNzS1yzdRrZV95uXy8bJk8MfBePbYR80+Rrnm5cuLECdK7R5Fkd8qQuhrk7ihEXC8jrpPDjbtk69ZtMmTIUK1bzcnJVezJ9WJjvVe1gBqoZOj54vqCl8jsrFmzVsaNGytDBg2QgsJCJXvbt25Vd0bk9Zxnq2HtWCtq9cVgIpPeq+Vr0KQYR1ZnShJTV1UVQTMtbW2yv2yvxMZEZPuWTarbWrdmldTX1UtRcR/p1qNYVi5fIgf3H5ARo0bLpVOvlfbmVjlQUaEDFItXFnIKFkFWSKOoGYA1Hqb/RHskKAC16GvYHpLBZNFYIqaWiWCgmq0mTJm6CN5H1XqrzxYArDnp/NebPT1dTzYnln3R8hzgA1GCRWt0valJBzSDDTDC5wDuODakHGxMjjBCIzVWhwFgxA4MYIZGkM9hf7wPoGYgkf1yY2CdBiCztufsG0cC2LNJg7SOxECwB7oWESfdRDoR8hCAeA/OAb+cOwXM1o3ZF5g7SRDV/DGSmZnuSAR9LrrkK2Fgg0QALCjkQXamZMU7L5n9IZkE+3tYL2nuS0piDMyHwLoRiSC6bxN6+DUxLkulm3Wq9gXdNk4gSrp/L6mBCCnI97UQR+w/LFvy+7OP1UdPVpREABaRovhO3+xHZWeBFa7rlUL63zIAJpHj2JAtEdGvb3Dg3WXZIArNum/rnUCxU0GB64Fi1rtqoeh1+ByW3bRBHxHfD0OzEBGXieA1TJg6ln2fCbsuPJrMSmsd4uJ0Ys/NzdHsCGORz/vXv/6lGknXhK5GMxFM2JiXPTnKpYfvLvuenl+tkWpv04nJequY3C9ch/RYH/e++35iHhAid13jMw0mVzASUexJxOtmCB8CzF4WPGCa1wKHSESn5AWBteYF02YqAee+JIJb4e//+MQE6fEnFw0CPAPaDQxYfYGRCLNbNccjA/i3/fBWSflFjlTevMdlI3/vtNz2fn4mQjnDoxkjDGb7OVemBzUKJiuyY+AzHpCZUe/5Nc6GNcAQACgiraZxtvqKySKQCEiHHUfubjdH2QaJeF4u0Igom4GZIGoqyfq5EKAzpzsdv9VrhEkEoMwAa0epyhEf+H/0F9PtW/+L//RrQCI6EojU3FxpbWqSE735RJhEkEcME4C1N1wlKdSjYZhA/5L6esnrkifdirppx+yt27fJs3f5TJmX/X3dvh5f97vEPPCARig7Z7meAOvO/7Yc599sRfSWUcjzmYTHHnhMrp/tMnZsT9/v3JaYMwGHy09zJJcNEhEmEjc4Ixq3TRGZM+pRvbd+XO56oCjoDev3Q/0WpHuJSPEYkUpfdRwiEUdziJp1kv+csEzKyjk6kAi7dxdcEO35MOd5d0w8Z7JEfjcJ04Q5y2TWCuemNGuBcwhis3qkMOng3su55R/qYFTcu5esutNJmJBX2tzA72ESYfPIxtu9QI2pEOJmhMEkXe4go1s4LbZQ5PuX3abN7Hr36qVr+9Ily/Q6gVUA91u2btU16hvf+IbiK5676hJX9P74M07quHLVSg2sVdW6RmPgL14LVgILgbEowmZNWvTJJ+oWNmrkKBk2dJi89c5bkpKaIju2b1cTAZzIeN3pp5+un8tx0b9A183WVsVHNI1jzUKWA8YCA+YXdJV/vfue7Nm3T4YOG6ZOUdTDVdVUy/oNG9BIKynCVABgzFpeUV6hbk3fPPFESYiJyD9ffF5dRnPzCuSBIZ5A+HP3aPpjEp+UpBkaAn1gQgwQLl5lVl9H1js8U7BAFQibN21SElFSMlBtW4ePGCnvf/CR/PP1NyQlPVNGjhqjTZmnp7vO2mMXnC9pSOVjRfr37iUTxo+TrPQ0icNXcN0aKcjvoqoYAn4u8N2qDk0YluTnFWgwPikpWTEp1xDMxnlgXTfsAP6FGIJDD1GbUlklw4YOkc5ZqBGSpUtevuQVFOj5pS4S/GxuiuBKNTJqa3P9w2gZkOx6ivCcYVHXtsEpQAzfxTTW1EUAObEJcbJn+1aJlXb51xuvSW31Idm8aYPaUTU1Nsuu3XvlrHPPl8EjR6s+GjBaWNRDkhiUlVXS1taug4T/AA8iHXEAxHYIBEoZ96FWsMwBmzSJhhkMJi3ITU3VgcrJAoRxcalJMI93mDA/09CEQh0rrDY7WE6wO4b2oLCVAtj8rl1lxbKlepJhaoAwCMDw4cP1uLhYgCwuCvsia8EJDtur8nc7caTyYHsc2wknnKDHxLEw8BmM7J8MBmweBkeqjkwE++RC6M+dOknVoUOaVgoi/xABK3DxEgv2vWz5cj1G0lAqt6Lg2Rcaa4E10h8KXqi5wFaXLIVKn2olPS1Z0jNoQOIi11lZnbWpGO9zjlBJ2nwOIqgDhP4PFLt7eQwTiIJ2msN4yY8VAtvnhXtFhKP+nK9AjuQ7o4abvYUtV01OYrUiJq3S9/tB27G2RNcgb9VpBdp6jTxZ0AyCJyr2s73HahK0psYszrCoTUlxEi14je8TYfUI/M3GgBVW09SF513mjIIlpxk0BzLIa16ey54xOZLhsvPn5H6uXsgaFVq2zhkQRPT+YQKxbIWRCD6Pc8XreI6xZ/cXf2McQl4YA0bIXnnlFSURFGhxzPhHU6yPnPGxYU5oe98PYuTw96/Xe5D37dy5Q4+bY3Qdzp3cj/9sT5UslEiVIweznVQ8SiKsvjC0yEVaPZG40hMJC7563TQkYuO0EpF7RUriRfrGiXTKdiCCRZYIuy3qA+5aosWgEKK2SLsc+pMDOpYtMABvumST+Jh8yEiEgXPLJtTfflCDEgcenax2qt+rc1WNPdMdwjESseISl9If/xcHv6z+wgCKZQ7cWXHHFTSwWuJJhLnRmFrGk4i35jhEZNkFIzoBkWitkKZ4h9Ae0WpVJ6tgg0SQAbmg1Vm7Ph/vCj7tvCiRsM/zEpFX/eGESUSeHTi1ZaGf/9/6sfmhB3UcJt8WdfD6T47FSIQFcw/9J28+ymuziotlyJQpMun0R0Te8GF632vxQW8AFSYRS664SAb2HyA9aDrXdFjr3giCZXXOVoemvWX75Ll7fDe1ESKPVx953ldNv0rlIIN/fWQmxA6tI2n5oq+XOXeu6tNTL7/siDoGVD/RGLnIX3/7G9dkND5O5zMzR7HgBXMI8wSPmy64SIr/vMCR+0svEzu3szyJaGwW+e1v57qMZnubzNgaskgqErm94i61xH3gkLdC5SJNmimyaq6sucOdW6u3/iI74YBE+GvAe7bEuyyddYU3AG+ZQp4zInHv8/cEGQpIhN2rBvQnPrxCet4apddWJ/VFJMLuRR65H00Sye92P4frJ8I9SDbO8ETCS71Gx06QpReZ5ka/UHQLF1QvEXlw6i/k0MFyGT5smFRVVktGeoauP7v37NEAaFxCvK4PrBfglpKBA+U7Z7ti+gfnzlEccFvyDLlj152yrXS7dCsq0vlQ3QZxi2xo0LWANYCaQWopUGuwPwK1EydOlFWrVsl3L7hEDlWUy569uzW4Clai2Begy+8A2r/97W/S0nxYCQ11DKzHrDeYe9BDYdmKVdLi61HTO2Vq47nSnTtk/8EDkl9QoJgOLMj3QaZXkF+gTRUJvq5buVJ6dc2Tnt2L5No0VzunW7nI68Pe1EzHsuUr1JadOo0Hu4Tczfw5/c6mS7SjNK5uNKDjfHHfAvonTjxejYhouvzQw49IJDZOLrr4UsnOyZWnF/xJXjzjcf24SS9MkSysXRPiZUhJfxk+eJAG2tuamyQjLVWyOmUqgUhMStSeGPX1Ddrtnvuqa35XxWet9GSLd9JdiAtBX84TjQH37N2rtRTWjoDzlpeXL4Vd86Vs7y5JTqYLdpuSwQEDB6n6BLURPYQIBht+VFWPx0tgGMiEuaRaENeUH/Z7TENVLVVokpKeKtLWIutXLZNVK5bKpg1r5O6HXCuh6d/9VCqrauS008+Q5StXyRnnXyy1VZVy1tnnSn1Do2wrLdUDgc0CDxhsVJInpaZJY22tJKfS5A27yhj9zxcFSAEOOSAGHY9cFGRITFYAIgPivAdywH6RE0EksCnjZ4A1QJ4bBBbLBGVpHgY0EV8ciqgF+OdrryrwZwDzHPugAyLSJv5mmQMmRbXLSkpS1k20hn1qJXoMUX3X5IfPDxexcgE4zk5ZWZp94OLS0Rq/YjRqgwZx8Zw+gX2S/j6M768HrOaGZNIZKzbm+65bv16PgQwGx8XNax2kAfsawfYN4bgW7IMoF5r21NQkSc9M15vKFdzS6IX6F9dOnlbvgFWi3hbdVx/hmhrdrw4mOlT7Kn37XQttQhX9ZtuqMiWTLFEQTobIagN8AaR17A6yKGRSqIcINdNTcuAb7BnxsGKf4P0MeE8ijCQEJCJkCxuQNE8CAh9k32zqiCwHLgSW3SFLcbglaFxlgN9NvrVKGuhYzWczPg4ePKAWxwa2+ZmeJBBH0qTsFxLLGOd3Hk2+ZEXTfIYV+iIDRM6E+5kRbJXutLQEPUzYh1m6WoaC35mkGfuQHTbe89e//lXb3vfqVayfTZbnkZOiLV3vu9AB/Mrrp+jxGUk3uZQdK/cBx6g1L4mJMr+bEyFDIkovPkvmrXY2QDFzoxmH7zx8oi5OJS+4Cra7akMkAuAc7m5t0ch7RT4rGCNjy52u4qRc914jEb3u+Fgjfdy/6nDzggPTgGXAtgEHIw8dSYSRCQP9kAiAeEcSYiTi0nRHZgwAxE15Wa/fxOd7KoEYscXpLOb3dY3xTLrEz1nzq6MLv29wFRSWQiS8Rrc12bmNGaCARJBBseyJAZu+ra7JFUQiWZqlSvsaIxcvCQo7jUQE+l+PwqZNuUZvyceaPRiFSNS7QmuLIneM1oeLd/mcLyv01QP5H2xfBBIrZ9+jc3DWnU4e8J9u4cJf3vs/IRGbpl8j3zrxZPluj5kiTaXRolcDsFGXXJm4brLESowUFRbKGKK1g4dIsvYrqpJNmzepBWpldZWUHTwgPX/lCOvRCNyam6+RIV9CIOx8fJX8qeO1DBMHfs5zxl+6PfbI43L976OuVp8tjT638c8L9HpYkIX5oOzqz/fc8DkHfeP8Pz6lAS/my7v2/0Du7fKgru2HcZQRkYf2zXZN5nqMF0nLFflsoazxbTMYvrMIJnvJTt2MNL03CqaEvIon+OPzhxEmEcwHdu+SubPtrRkn64/3PuJIhM0bRhKeDbrVRY0TeL1lNsPj0F5rMka7X5lTLJgBcTDpVDgTYUEP9lcxI9dlKX1Q4RuZk+XfZ1v1bwcSETXPYtKRB655UFqammXM6NGyfx8WqkUKyrlOH3/yiUqrAKJbt22TTZs3y5AhQ+RnY2cHdWKPLZon17e6E3juOxdKX1+DCm5hbdm1c6c6OrIG7Nm9W75x7HGqEsGanvUNuRL4oWtBgUw4doLilYPlBxSUJiUmOdnNwYOaRUCRgR0p9TmmagCDgT0AzitXrZWs7M7Sf8AAqamrlS3bt2m/iHaJSGG3bnLDMa5w+sQfnK6GC9lZWRoEVgVBU6N8c+IEyc3Okm/uPV3e6PqaNDYdVjxbcahSG9ehVIFAYAT0wzg/UsNN5ETk+l03qOSISCtYk7XRAndp6Rny8isLZW/ZATnr3PMkKSVN3n3/A/ls6TJZe9E7emynfHq5pGNykpYigwf0l+5dCySeOoOkROnXp7eSdKTQSMHq6U3W1KxET/ufxSVKW4urL8YYyAXbXePkhqYmJYWcxy1bt6k9LAFgcN6AASUqW85Mp4jaqSO4/uC2Pv36SWFhkX4uhd1gGTCW1kD4JsL6Wl/ParWqFqjWgKavhY05uKcsQhF0SlKCJGWkyqYVS6Rs70454WyR+77/pt7odbWwziwZO2681NQ3yOo16+S4icer5259Q5N0695dwQEnVrXe9fXaYC0nN8fVCySlaE2ERfJ1QB08qICexyVLluhEBBmAzQK4OQkMRrRuvI+sAa8lakN2At2eegvv2KEXE0IAAbFILJ/BSXd+/XG6L8A4HQnNux+AhDYQwMf7OMk80r2Z9CNt4GkeRk2DFZryXjIdEAg+D7cm9suNYB2zcbuqqaqSRYsWybJly/RGYmAT9Yd0sA+yEOnWiZrBYUSiqclFeD3YNq0aJIK6Ci148Q3dIBNmx6l6eEiEOvKkRrMGbcy2bZKcmqxZDKGcRXsAACAASURBVM4rTU1ota49IjIzpaBroRZVU7tiBIBj0NbzOGJVV2u2hHSh+QiHaxIYbJbmsv4NgS2rL5YOT7IdMxF8J8tCWG2CuURZHYFlIrQIyOo+/KO5QB0hCWOfoCTvMqAkwsumrBBdm+n5btha2+E7cls2xogH5gHcuFxfxiljynU7h2TVawETwN8RTdeDQd264uMVsFO0DKnk2kAyXcGyi+RwrdiXyaUA9hblYyyS4UtIStFIiE2wVqxtRAPiwL0A8Wbf7MsmOQgEmUFzcHrmmWc0MkSR1txTop2pg+vjwfv0dd/RMc09ASnlmLj/8BZncWD/kBQjNJY95Bh5D+f16Q2vS8y0iC5qbNf+6ByN2uTPe052XXmePN4z1J/CJDwQCaQNPjr+2UJXs2Ak4r4ujuTMj2zWx7Nu/KkOXY6N4j/GRvVLTi9rBYsGCAw8WHbAIoC2sNtib69j0ee9BhR+VOVsAy/NckTCsg4QBSMhYRKBRWzuR152ZFFD/9g62xGFeFq/sllw06O7hclOHgKgMTASJhF9y7dKU64L8UIg2MIkYnzuYrn8tPPk6fNfdPu3EK49uv5+0WyEt0Y3tyaL1BuhIJFkenP/TjnecZZAoz37SIWVvexrPZpKw0akybr/txvXQSIA5wbQP/NH95/Wg1ADkT/vd3LFm3eJpLibZvT6cboYM88iF+ReeCHfjfHrWm7QzrLUIZCFoOAUq1UaQZFJo4lZRVWl7Nq3V9JmOZkMENeGhet+IoFlaceTyrX5OqQuTKI4B9Zd2rJMY429WWTbiL3Jg1pFPvP1CNuff07vN5tDmY92XebIc8cNaIafB9vcufN0bWZtsUaZZCYAdFPucd99JE0ar54psmCuSEOdiLXdsOCCHyBlM1zRhZIIs+r0MrCqSW6AvqUWcFGJX9h9yYgEJGLqI0/IvLJr3bkvcOYDYRkjAYY5N46XIb+J2vd0JBFkN+hWzRbOQhpRsHuZ57+MRHCM+y/wqVlebG5MYZOKcN1EyD1ozhsPqXwoIzVNcEdKiEsQaRdZuXKlzN76M/le52nStbBQg1CLP/tU3SZ/d4pnaX1Fpj9xi0asUVKkZaQr3jG7cuQ+dIVGBsuas2zpUo2Sg3FqqqoVlyGRBvuMP+YYlQcNHjhIHZ/Ipi/+dJHO1SgK1q5dq2vW9dddJ7ExsYoz2FzTYwdo9+7dJytWrJZuRd014AnJrmuol9iEeJWxImua893Z+r6TZ56tZID3DRxQoooCTAvox6L1ui2tasHPI83mUGrw+TTkJeZ5c6679kdkePg9V+S/an+pEkDW65zO2a4nmhYkx8vqNWvlxX+8IqPGjJMxx4zXzMmHHy/SOoa3v+FmtJM+vliyMtOld4/u0r9XL0lPTpKcTpnSs1s3VfYgg6a/jNagtrRIQ3Ozrms0Rk2OTVBCRK8oJ+1Hyu0s2um43djcpDgdTIeEiToKjm3I0KGSkZ4m6akEKyrcWg72zMx0WDA7WzpTs5Kcoo6s1EDr5vGYOoOmpAQNfy2orF3NVcGSqFg/pnzvgUhOfhdpqKyQyooDSiDGnOgaOt16xZ+VbZaW7pKSgYPlOxd/V9M1f3/hRalraJaW9ogMHzFKJp5wgk4IADwuClorUCkNMGCQjYdbNRNhDd14JHJIBoJUFESAyD6ABIY8YcIEBegwW0D45MmTFdwbYQBEAcapVzA/flJZAD2TMQF6+NJkKqj5qK6uUpD86eJFylJpusLz/GzZC4gBJ6h7j5568dCBI1vC0oz9A/y4obh5AFAcI9kP9Hz8zGfa8fAIQ0SqxeDjmLkgNE+BrWvkGP09XvUtLZKY4pdr78CjF9JH5vlcwNvuXbtco7qcHN0HoJjvx/cgc2AV86aRU916Qrw0NbleBpAAJgcmFG4kjkEzKZ2yHIGgoZmXDfHZXFOyHABT3qegl3oEwHYoe2LFNkYwGAc6Gfiqfo3qe0Bvg9SIRKCt82TDgHuYRFj/C92vZTI6EAnrTq31EX4Lkwg7lvBjuKO19Z8I0vQ+ys64o7Mr49ppER1I5qa1/iN19U6XyDFTJ8F4g3DwXpyNsjIzZN/ePfq7ZdSop+G8cA3CJMIkgWTQNLUYlyCt7UjcEnRiMIkUX9HIFONvwIABOha5r9gfJIZjsL4VvG/8q24xPXPZ8Zo6feZC3xGtSuSOqW6VfnBOVCbyye1OlP+37/WXHj176PEz8UPIuW+0A6nv6M55ZWIdO/95uSuyS9+3Z64XOnsSccM9F7q6p5RkBQwURD/e4+/S7d7dsmehf62BF08iSgaJ9M0XeeXDaL3FbN8M+4EI/TNEbrh1RkAi+L3i+R9qJN6kAwbwDTxYNsL6QFj9ACQCTbORDwMI9mhAwDIE9jrLNtjjVHGaYutZoUTCClQ9wGmd1IFEeMl32ZUOFFmGxBymLDNix15cviMgEUaGArlTrqt6vWTymc5FDWloyB0vRmLl79m+YYRF3PzxPe5dd4w82KPhFctOADpndSARZo3/qpe0dexwHdyYX/CDEonh0aJZfrX4txMFRDcDv0YCvmrfho3NpCcc5e8Ivu07dyQWppzvSZ3A1OkirUtENiw6IoN2Xs15Khc0u2Wyu10LimTokKFCATXALjkxSYNKZCIISACK1qxfJ9O+5YqcN4QchzqSiI9uvlrlI+ix+/6XA35hcvdVRMJIRLSCwZ05/U7hOgLIQ1giE2oauWOlyKd//1vQZ4e5zNWDRY6ahbBrM8uTiF/+8jf6etY9C/ohYWCsXnr3T/XlSiLYbOAxPZWIzO4XvdI2NmoiTq7U9xGXmZOjkAju4XBGwPZiBMPuHSMRPD+1wPliAfwJNJhkkL/ZXGD3Zbig+otIBNnTsEFD+D12D4elTfufLYi6UYX7ZhiRCNdEhOpI5rQ9pGtWLtgLNySJlR/u/FFQQ3Fj7g26VhAceuudtyXDB3yfut3NW9+8+RRd65HW8Bpz8ALApiSnaEBMsVBCoqxYvlyJQ11NrfZ9IPCEtGnZ0mVy2mmnKZGgvwOYLy01Xf7xysuaubj00ks1en7K5JMDeTBYg/fTv2T7tm0KkrdvL5X8vEINolXX1mgGolPnbElISpSNWzZrXcSWbVuDtRSZO+5OI4YP1/VYe2LFJ2tRtRq0xMRKfaNbv8FfXbSwPE1+1C3ajV1JhBl9hO6Jf/Z4XWsM+S7aULkdx6d6WfDnv8ihqho55bTTJSsnV/aUHZS16zdIVU2dvHmhy/Se+cJlUpiXJyOHDZXuBfnIAvT37t26aoM8TFpoNgkpaEFCHRurrlhxEiOd0ztJUlyCrzeO1Qwyx8Bn8x8HLc6xZgZiYrWeAjkTmDQhPlb27dkhVYfK9XnWbTMQUuxJs+XszpKWyWQekerKQ4o7g8a87e2aMeJckuEAt7EPSAT4gzU8pnTTtgh6MXRTa1Ytl/17d8qUG5049roL3tELsnlLqZx2+pkyesw4+ftLL8uatevk2um3yoa1q6V7z15y3ISJ+iFcJCbPjLQ0jcTA8Lj4za3tkpKKzVZEyQIHDvjYunWrEgWV3jQ0aLqNL37yySfrIEcKxPNjxoxRsgGoYh8AeuvKCwgzdwEAGF+Mwc5JZqAwwZHSgelt2LBRe0YABCErDFhexzEDxDh+iAlFMnjpWqEK9Ry41/A6wN2IESM0tQagpVqfzwUccWx8N0Ac2QnqIdg/GkI7TmWBZAOw8vRF0TxnDktaaO2BPCCe77Bp40bdH2AaORMXkcwANx0aRyMb9j4mZ0gFEh3XrbtZWlvxEE7V42htJXMQHxAaWC2FO6TKbB8AbPbPILF6FeRQ2gPCkwgm/cDVKDbW1WMAfH1heEAcvM2qAnhqPkJSp3DGhbvDgL1lDixDYTZkluHQ4zQnKCzWkDT5HgpH7DPUn0KP11vxah2Er9GwYzaSEmRFsFNloqh2Dcpg8UZUIW6MKcZWZdWhwN6YoiuAu0n3kArS8RlLOMa8ZRqsORufbc3rrEaI8WQb5KGhqdn1Y/GGA+zbaiF4D/cUZNAs9BhzNs4SExM0O8J2zEKnsT918bF63Hz282e7Zm0BiRgyMwBFnyx0JOKJS/LVH5xxCykmksRnKeF5KNoByYCakQj7Dpd//yc6SXI/EW3BkvWhYoeai273hMNIRFjn+5JISQ+RvsNFFoJIrfjSN71NK3E66Zt/cLuSJzIRXLulzz6kfzcSYYt10LzNoyNIBHIFA+YmQzBysEjc97foodUbQCLMrpXnDYDM8f6LkAgAw7nvebZj38nsF03KZL/zvAfzkAiio+YcY9mHMImAFBmIsc9Gkx2QiCsdibio/lsaLEggRR0i9SOfd8Xn02WuPuaWVATZBEjEdVxIv4i2+J4frrIiGgk3Oczx1ufR8VMFepCIM/4pMtv3F+vooGPjwkoXh5gNqL++5rzD6ziUq8zj1D+/3O/XoucQCYyEvo4rku2Tx6+b5bDvasRFAXe/EjmrT4mkpaUqmNqxo1SLOYcMGaz+7aXbtut4186zXbrK6JGjZfDAgZp9QLqBxJWADPpntN0vvfIPeWDaL/TUvFd0gkw69339+Rk/hNwd7LaPpl+lkpABoXsv9PSX/hgtIXYv0+8S3kI6p/nTntEILfMqc91JV14dvHLpSy7DwnzGGqvy3hujTdeOehAPzwmCIJpN9fJm1tX2SLv8YonrPh9Egs1YwCkUA5JjRMJIRJ5Z0drr/cDaPcLNSEYUjuawZoC/Y48Z3sc9xn1s88gXkQibV2y+CBOBoH4pVAVtx9GRRHDPr13i7ameFznhgfeC0/j+mpA2zpjlUXoX8IbLl18pxT16yk/TOpzPcpHbCm9V21R19MnMVAkoWYk9e/fInKvd+Lv051do0Mhk2TmdHeZgzcLNj3UjMz1D6w+oRaC2BgIBeRh/zPhAuUH9AxiPQCfZNrAc6+m4cePkqquuki2bN0uf3n2cvBzcExura5zWTJSXK97B2AcSUV5eoeYyFFJDIg4h/du/X5qxU6+vFxoAm6zd9SlTViqHKmvk6txLosPRJ3fG3HaOAuHsTp0kKZE6AFHJU03VIfl1ccjWNVTw/7fI8yp9B2xzDggwv/raa7JqzTqZdNJkOfOcb0ttQ6MsW7lali5fKTt27ZINt77pzum/pkn3wkIZO3KE5NBouLVVuuXnSYLHgRi01NbXKcGJT0qWrJwcSUlPVwlkpKlZEmLjtF8J2QhaCjC3YO9P5iEuPlH27turGJv5hBrXvHwcOBvUiSkuBreras0+UItrknDwGucYLAO2ofCaFgW0K8DGltYIXDeUOOANsAZWsQSwuXdVLk9T3Y/ffS+SnJggrYebZN+enVopfsfPoum6q895W5JS06WoR7GsWr1WrUA7ZWfLLx6eK6+98rIuUmPGHaOWiwyK5cuXa0vuiRMmqAcwB5GYnCp5+V2dU9Ih1xHRqvyJ1gOUSXUB5InUIjECrLqo50H5dMlnCvhPPfVUefXVVzUKA8sNW4xq0zSaaiQlSXNjg05sAGm+LIB73769uj8GGyeNhiWjR4/W/W7evDlwuxmkYClbdu4oDY6RyH/37j10H9w4pOuI8kJmuKARD1616CwuTpn6p59+qulAgGmPHj29lWqWA7swTVrNJ8RrdoCIrmnMeU67i8aI3lwQEY7PnaMkJU8AOF6nhbyhfgRMDEbUrH6DwvjEJFJfzUElfuthbtg4nRi0sZ32QcCBKdqUjeMkvchA1bSWJyDmHRzORGj0v4PjUmDZ6sGLWbxapsCIRMfFRomGd0uyc6UF0yGZD+85gkT4vhhGDKwmImz1atkQbgbGRbgwPbBz9WTHms3psba7xlU1ZLLoipudHTQj5PoR0d+/v0wXQcgjJJUiLY6FcwbIwKUMPaXKw+rq9YbVot0DB/TmRIrHMdBYxqyLmQC4vmTwaI6DNpTrDzlgrGivDq9vNHkd49pkRabbZKFAckXEb/Rfot2Zzlg7QTBUeDE1ulAFNoFewnDfq9Hof+ydt+qY31e2T/uXcLwcC2Mu7RGH8hZGPtHHsMbXFtaLbpgZdJ/nWJ4c6Tr7QiL21PmZ2juvBFGgRSIlhSJ9+4gsXO2a0ul2pUhkUoysKHPhyuduGyeVVZWqI+WcHPpLNKpkwNoWbqulMHBuv0MkAP/2erNvNY2ygXqTKIRlCbwH2dO9VIKr8sBprQMSYeu/RXZNumUkwqKIHhzMvffGgERMEUe2LBtiBZx2ju34LNsSOC/ViUxpOVsWnPgPOfXFSYJzFeOEBWTQAnfeAhJxgdchWYdWnxXhOkAi6CMxy7tZfvZvdwksSh+QCKsDsO/oSQhEAhJxBnoWx1nkgFNfBYXaAYkwPuojrX/wNY5hEtF4moi1UDAJlGUjvohEdKyv6Pi7ZSW+qHAcXI2ca5ZraCzSrTiQME0fepPOzUTrhg4erFFb1rTG+gbNNtRUY7aRLoNKBql1MvMJ8wZN3liXMGXYt3+//O3F52XF6lVy58vu5HQkEd5R1R/Af+/BWUXQNV2kpwveu41rZpFXbsUQcHr85CfkuieczGOHLxRf/dqrQe8k7v81Z0ftXb/yyB6eEw2w+DVj5iu3HJkFMdL9k5kiSQ+4btVsdr/4+2mDH7ZBP4sOJOKlEe64juaEZPeTuSmFgT+E/b1pJ8qs3ztplQUP+Llj1i9MTI5GIuz5cEG1kQebU9ivSS75ee1b7gufMLkDibBsUNh21zKJIeOKU0pPlzcveM2ds3KRuQmPquPQJ598IodbXS+kcccco/iC38EbyKuRO5108mTtHwQ4ZA3BdIOALuuNZroPliuG+8Zxx6kdKyoNwGRJ/wGKJwD/ZAPqa+u07gEMtHuvK3pGpo6c75xz3HUBo4F/uH9wZoIElJZuV8UFayTH19zYLAP6lcju3Xt0P52yOwsC0GUrV2rEfvCQIVLcu7ceL45EfBdqa8l2IK/6ePGnsnnbDll+pwuWYVM8/kfnayd1mtxpLU9ri7QcbpKqQxXat6FrXhd58nifTuU9ySLXvTlNTXjIuoBTwbAQ56VLl6n06JRvnS69+g2QVWvXyRtvvyPv3vZn/bhT5l4h8W3NkpfdSYq6Fcqo4cMli5qGpETpUVioxjoE/dS6PUZU9o9bFMdHNoJ5JA4c0gZmxKEyXoNwLa1t2iPpYHm5lJbu1OAspQBa69rS4hxT29qlV3EPqa2ulMaGOr2eZu5iygGr8TS5M3Kv3Lx8SUpKlOrKStlZWirrN6xXJygClZBFVCkEtSGUqvxZ/P7bkX+98U/5zoUXSr+RLhn6/auWatQdPdnHixdLTteuesFoujJ6zBgZOXKUSpTK9u5RWRDAnxQKoIIBBmBFXsGH8h6YEmkXQJECkX1lCpzN0YjXwPCQ7ACsKMrhdQxQAMuqdau1iOTmm27Siv/dO3dph8Vjxx8jq1etUiZMWoqsyeFmX1MQibgC7upqycnP027SePkysW/ftlVTaZxAoqvFxb001UPHQNJULl3laiQY6HwvXtva3q4V+uwXKRakBsssmBs1De0tLXr8sG++i2ZlMjIF/2UyMpAcs+gk5a1yIiy9iDxb52Y0po0NsqO0VAkEGxFW9gUoZRDohWchb2zUqnwyBsW9emmBkOvGvVvTflpUzmDtXqS6eEahNiDL6KTNUQDWfH9IE1ImBqg5MKlzkbcRBcCbn7RV5pvEiEIrK0K2BndmNWtyG63xOEonaSu2NjcpJQGhLQzmAT8QFyuo5mVGEo4ozg7LpniRL7zmR8gJx60FRt7KjH0yYYW7YpNd0aIuCvPj4iXS1qKe1kRSuLnQ72Ic4MifSy0C1Bn3jP/t27fpBMPznF8+wz1/WMkbNx5koqamVoE1JILxn53dWeWDllHgRj1UVSXNTPwRF/XT8dDQoISFa2kNGhlLWihdU6MTPvcPZJeJ2WQDFNIPe/oYubzsHHm6wIc43croNgs3m5QAp6aVMTIicoZ8PKNA06noUImYMJE9+Uent79CXGG2FSHy82IfxbfLeeetUzXTaB3nb3za1TSwDa3z6NlS9rZIloVIxLuOOASbk8EqkVgYs1IOTP2OL85s1Xv30HNOGmKg28hCuL6ACKVJkDpavQ7/7l16/yz54926H8tOQCKIXlqE0cCBgQuIBOfBno8vawu69SpYC2da7MuESQQ8xJOM1gJ3vY0gAHwsqmr1GAZEAhIx39u3GuHykodT/3GSfp8Jfx/+uSZYMy7wCyYkggJNfzkO+Ii/SYkgEpCIsaNDXV4tnWBghu84WaQpy9drTPeMwWQBnkjM9n+ehQNix/oMk2tYYzHPFhpd/eTnSISmK8gs+NRCxy7cR7MCjQ6kaH3E13GfUiJx3Ux56OfzpKG8XHbf/j2df3GXGTp4iJQMKJHtW7fL2jVr9P7v06uv7Nq5TwYMGCiTJp2gUcyDFQclJwdJRoI0HW6SHbtKZcXqlfp/ymNOMHZmub+OIVn8bF8+Y8cetlH9qpoOIxB3oFoIR7CPnHJdYa09H7Zapaxm5ouuBoL1sb1NNl/0nfBp/MqfIWOf/uTuoI/S3W+6ztWzPfubFW0m7TJjx0wRyS4WOaZVpGWNyAEXeLAOw1aDo4XWbEY2vJzppawouTEi0TGDZyTC5gc9nml36e6m/P4ZoaN8eF6z+9wykZZ95PVGBMxNjb8ZWfkiEmHzE8dXXedvWk/I+1wQnSy2bjCG36F3R7gAGCJRKnLC4cny/nffklvX/0Aire0axSYVyf0PAB42bJhG0VkvUBVQm9p8uFkVFqxNZJpZ+1BmUGNA5mDx4sW6TgJUIQisN6xZ4BTwFwSDNQfpNmYBWL4SqCWoRdbtssuuUHUKoJl1EMLBWGJNoGaQNVCdndaukX179ykugnhwjAf2lWmQs6WtXfZDYmrqJDsnT5seE7Vf/NlSWb1unRw4WC79+w/QY2S/KFnKD+6XttYmmTDxOCnu1Uf27CuT3Xv3KdaJiWW9rNVMPUXVEmmTeDISnbNk4XneIS1L5Jj7J8iJk07UTOPBg+Vas0HPBtZnitR79ekjZ5/3balrapIX/vEP2bF7jyz7uSNxZ/z6KklqaZS+PbpLr+JiJVI9u3dX8gRWVVlf82GVjpkiQnGYv89wr0LuBEbErSk1LVUSk1MUE4Ix6BDO9QP2cO45rwV5+Rq8psgc9QgkCSWE1WRaTaVZNFtdksrRvX0rWRAaM9NTauXy5YpfwBNgNa4rY4Nj0oTAvXfMiPTv10c6ZWbIGRf5wgqaeExdrSzyUHWNXHLllVJWXi61NTU6UAoKi9QyasSwYfoFbCPVoZ2Nk5K0qRoHRbHH/gMHFUwDhAFRACjADRtsMze3iysGjnV6Lv4GWaAeYt/+fZKSkS5Dhg1RTSk3AfKggQMG6AVAZoTOlIZg6lYUi8dtorOTJS3T2iqVdEHsRES2QduRo78s3bZN2RsEZtCQwVJXU6N1EBwzN5ABYKs1iIuLV0/6VFyKfKMwGC+bSZE4sbBogKTWKTQ1SXxConTKylbyYBa2lk7inGMZxnenjoTvgxSGwlfICATGSUDipK6+zke2vbey15TyWRrFpqGYtw4l7dfU3KTAPxeZS7LrJm6kID0tQ8+DuTt17kzTO7oTprjCnibnX24Fc+ZApb0DWlpUwmT6OCIYgORwszw9KaFOzWahGl5lNMofakAXdk/S8+MLqHmPNoELdVY08mDZjnARd7j2wo7JCq6PIBEUg3tiYlkJQLbamUUigaVtG9Kg9DQ5UFbmO3smyObNm6T/gP5KoLW4qaFe6yAgETRmY4xCBLjeXD/rucD1JR3JGMfCjedwxQJsaDq2sEjHAGSXa8/NTWOdfQf2a6MYs3g1pzDODdFM0ov2HNfFpGxMIGha0z0Jhuz+9dk/y/atm+XZHr6lKyDFr83io8x6nbwl/Cu/dx2iPr4FIp6gpB5tKpPJgmfdPoxEpF77mmpw21pa5ZnnQh6L5SI/eXCa968+FNwHVz2+WihWXLrFV0Sa1SkkgvVzjUhJH5G+xSILXc2dEomYuojc96MQoQBAXnaujmnOLfcpEy5zzd5/uJQ+IAEAYGDbQL6RCAMHtui3XvOBjo+PHvuhvjcccWR/YRJB34heV/9e77Hbn3DWNQGJWOGRn0V3OwAzbeBlEUYDjJ5ElBY4zxz2z9YxmwKR6GgT+a35HpFlicw795ogo/Ha+VsVIEx60YmLTB7FPm83WG5kMkQi8sIZIMugWKJnksiiOU4aZZmd3CoXHg6TiI/mfiPIThU/72Lqs52bpCiJYLN92rngGKyY1pOI2Z5EWCbhKlP9edBrJMK4h8mowh2V/afpwxc5QIVf0/HnWch/ehTLO6deLB8/8ICsnXqJypNo0jhuzFjp1bOXlG4vlVUrV2kmN9KO1XKhdC0olGHDhkpGZro0NDdKYnKCtEubVFSWy45dO2TTlo2yaesmmfoH56tkJGJh7hly5lxHKGYfRS30RfUbnztuq1+xJ6JiAxwCjuw5EO56LCLzpj6hxZys/UGfGhpixohsu9gY4JedNVW5BZsFzVv/6wG5962ZnycRjMMQZlbXtuIz5Q/3l8ueRYtklsd3s71K5XMkIuTytqDYDTC7v61Ltd034b4O3OeQcrN5ttfMlmhzBgP9lnVk30YkjESEC6rt9SaZ7HiWrL5KSUS5vyg+AQGJ2FrnT4TN0ezA7kN+DgclQn8/M+nbDlB24X++bN3k1AyAWAA7GIv5gMJnAqLUm5oxDWsa6xfBMV7LdWe+B5Pomq2GH20alaeekrVaA3HeyIaeDSpHanIYpDC/QAYOHqKRfsA92EJrLijMxVXSF/y66H6N2uFTe8D6SG+sFnp60cE5OUWbxbVKrBQW9ZT22ATZtbdMXnn1n7J63XrN2o8dd4zu+5d9nAbuuKfPk3Fjhkp8nOg6GJ+YLLv3lcnvv+WjULbmWAbV5mDGkA98XPTny6VXcS/pnO2MhYjpOQAAIABJREFUgihU5/sSiaf58rDhw+WU006TnXv3yvwFT+vjml++rZ9//OzzZFBRoRw7coTa6LImmwMmmAZJI4Fuwzsm97YGveAisjRat9tQLzFg5PY2fQ+YkCAykjIwAP1m1PAmInoOCapzv5YfcLgeHMd/JS40K25t1WsEdjBiYbiX1xN4T83MkLj4BNm3b48cKi/XzBTjhesG9lDJ1BsvPxvZsG6tdC/qptrvD95/XzpldNJq+h2lO+S6731PKhsaZWtpqcqBSIMdc+wEGTigrw4oXIMMDKLXB9jBsgDYHODB8grVbQFU1Z9YWRZddLP1C/FFYMiNjU06wFm4P/jgQ3Vl0g7U+/dJTEK8VNVUaZU/LBrWiL4LGAFoHzd6jBbjwNr4bCQmMRFxHsYJCVJdVyeJKckKriA9vfr0VckTmr/G5sPSUFujFxbQByAFpLHp776nA+yYvxN55rgZDBS0bFi/Xu3PeB83COyUm9MKbUk7oVXjdy4W/7mwDIq01BT9H+97KXCsaE9NOsOFhZhw83Iuk1KcMxQZCG4wtSltatIIAmlJpEcAGc4dx8AEQMS8tqZaCRIDT52WUtI0+2DMF/1cejr1Dml6LdUil9oVQG4koil6qwXQDIV1LoyL0xs2bNca1EMYSQjVQZjMyJrKaf1DB/mSDl5zSvIN5axORC+K7/8QEInwrBzqem2OTfZZQT0EmQhvOatkBV0gfSjQeyPfOnRIvw/XmBsbcilkcaiNqK1VnSAF1Xn5riCfiRe9P5ke/l5Wti/IGvG8ORlFHZUoonJkBeclZxncSYmE1tYku+wC5IJM1MGKcp006IyuWQ3v28x+tTA7Lc25opGlQdYVqg3h/LIQ0O6e55ISEmT0O9Euq8GpY4GySLFNqr6/AyTirJluBbuz5VqVJ+KIQSYi8qwhQJFO0xZqxIRs3nnPtMtZu0Ornt/3D+6aovdIjxedHsGaOQUkAoBtk7l3nS1pFOn7bZGFH/qj9VHGjiRi28Wn631GhID7g2t66IXvHyFlMGAPkWBRN/mBRQltobfIY5+bX5a1v3bR1jCJgGgsLnfaCbOc7X/9kzo5t807Rf8+S9wiVbzCC1EgEYCjDtaBgXQkXmRLQR8FOwZ0LKJpJKJjgbhJnQzsWE0HBMEiq5apmN7qinBPvWCy2v6e/KxDWvY8RGKGPKyOMgFBWuNZpQHOMpGmMUmS3OTTCP67LMqKEon5cqUSBvsORlYsAgyJaLogSZJ3+32YY6WBRiMRhjT9eMDKk+2RGFevBwEgztzZd0T+2Dt8OkFddINIfBGJsP3w+HXrIyAR559zoYwdPlqJ/uq1qyU9NV2GDx2mdpqJ8Ym6bpYfLNf5s76uUcaPn4B5ttYDUYvUxr9ImzQdbpSdu/G73y+7Z/bWgzaJWVgv/2UkosPX/dJftRDeMg8QL5P/8C4yVnbv8ztRfX/d/3jJfI0JmbkEWXCNgl78na/dSRsSYXa6HTM+moEw4hJ2hQoTnTqR2V7H9jkSYXND+Nt70h4mEYD8ea1OmjUrPtoozu4ru986kgheD5FgLJt80EgzzxkRCbs+WabQSASvs/kl3AuC91i/iv3lDsGekxuton65zqf6voxEeNJ03NuT3Drig6GsTT1wNUrPlPffeVflRZjUWE0pawUYAem19mTIydG5k7WF/bCu0OAN8sG6g8KCQDL7ZyxAIrCHhxRkpKdLpN3VhLI2O7l2guK8mPaIZCIRL92u94Q1MzOL0IqDB3XNd+oPVzfIWqjFwzXVipGw3I9PTJG6xiZJTe8kcYnJsnr9JlmyfJV89MkiaWhs1sxCdk6O7uf1M13+dOJfLpKxIwdL1655kp7ZSW1Y16xbLy9e8ZgbLV9CIsY8NEkx4/DhI3VdJQCYnupcKtta2xRQc24mffNEGTx0mFrPTu/u1sRjHzlHC6Npw3vCqOEyashgzWRYANm+e9goxmox+ZuqLpDKcx7j4vXa0AcJ7LJ3f5nsKyvTYDhBQ46NY6JOClklmRtIRfduLigJmWBDMWS9n/gsDbT7+hHnBOmC5+AWq9NEpp2AmU5KqgZL9+7aJXt27wpqLhUTN1XtjbzwwvOSGB8v7779tuzawQs6KSgn0nrhxZfI62+/K0U9XXMqADPFLv369VVwS/aBgcPgUGbZ2KhsCK29k100SERiteaBzIYDS8kKjo0ZAUS5GNpNsaZG/v3vj/V5vhQdPFMz06W6tlqLhQYPGiQTJ05Q8E4aDcYF+SGVQ0qZL08qjGgoEx0R3KTUVJVgWCEINwcXqUtBV6muqlQiwu8AZb4LNxQAjHoJ5Drm4BSrA71dGuvdjAdo37Z1q4to++/OZ5iEhnNCtXznHGd9C3vlInIDqvtOHI5IZNGcZ7ZzBoqoo4+BdgrKKdblhuIz6ADu5DMOzHNNRo4cqSyVC8rfyOJwnpksdGC2HNbvp83namslMTFZMjOcvShssqiouxIIshEMSCMRahvb3KxSKc2WUKFfXx90xja7MBvwymJDGQSb023A6vPePswyGma7qmTCN4azng2aXlMbNScBOqKeIrRgdKzJ6EhSeKndoDpWfZM0s6XVZn2HDyuJMHBuDQDrqqulreWw5OXm6mvQbELMcrvkqmzM9TWJ1ToISASOXmYeYLUWXG8rtGb8aKanwRFBfud5GsNwjtkooOL67t9/QH2x8wsLtAiOa8o5tCwXY8TSyEbebFIwQoHGEj3jyY+6jIJu5qNuOmj+ZusWkyo4zYoVec4D95/E3OjMCqqq1KM7LjFBDv/RhZTTpr6ki8WZT3lwiP0qRGKDSKTcZQ3uXnyNs0P+q+uPe39VqP2qSZgMRFhPpbBMhjdZfUHo2O+7zO1/1nb39ab/zEVHtzzu7CaJ8rFYGzD7lrgsSUcSYVkJK7bsNf1F2Tz3wgA4rN3g9BLHlLiVByJxRe78YL8W7QRAQCKsvwOvDchEiEQ8MP4OmakVBwQUnUjd9mHRTcCKEQI7fr4L4N+IjX0fc3QC7Myaf38UmHGuPCk85fyTtIP5lS+6itpLvJfuLb4Dt0VRIRIcA59vLlMm6TIScXGyCwl3tKA1wgCR4JggXUbUTAZyBImAXHnQ13qld62a7zM4fjwsmuGIylsxTpjvxGpHkgjnyP6fbRYhDzf8/bI9rL/hMgUWMZEYOfe0c+TVN1+TWOxdR47WdD9SD+QJSAq4n6urayUpMVWamg5rlpJFOS0jTVLTU6U9pl2279im/9seceTeSATnzQjYlR85/93Z0ZKmzx1izT33uA6zP/rRUQ+fguqeod4PWrZjY7FDTY7uwOYIfl4j8swDC3TNYg5adZo5A7iP+qqeFHZA1J5YZ+yw2RDPzzJn2DBxyBK5I/5eaY8R+a/Ke5VEdBs/Xv59/LESGx8nPX5mXSqj937wnXxE+ZGsW/TjDah/EYlgzNr9ZWM0XKdgP4f7OBiRgETw3rAkyu6VsNzJfrb7NHzvMBfhAAXBCNdbrQ00Wto4xm1f4Mp04YZLnf17Sop0ynRSWvBRelKq1giQ2SYIyxzOumXZblsbwQuoRQikmTEHxcfUXYJDAsOPSER6dO+hY4E1FNDvjAJSNVIPPmHTGlEaB6ek6fXat9ulOm09Zx0k6ETwWWXU3lZeFRy+5xbOSVnZnZzzYUu7JKemS3tMnPRN9czJj90Tfj7FWao3O7v1j2/16Sp/rmZu+rlkZmfLipWrZe369bL2LD9bBGkxd2qH7pisRcWdMtOlm7ft37v/gBZ2N9N/oVMnJ5vHHEgDgW0yduwYVYKUHTggf/y2K+wb8bPJGvjr3b1IBnQrlAG9ixVLgjWsX5fJsNVCHYzjjV94v2EffsbelWsJiUDWf6CiXAPYrW2tWlRu9ato3JmbmuobtCN4r57FihWw+eU5zSh5B1GuOZ/BI1kpy0CoxA1bWZoKckwS0WJtLHWp0yAJQCAVmRNKH7ByTKSlMtJ+uFnm/+EpWbdmrbYs12KWAQPk+G+eJK++8qocqq2Xk791mhR06yY7t22TDz74QOUX+MwyYA00cyCAVFiWAnJ6NKinLfaU8RpZHf6bkbL+1rWaEeA1AHoGtMp28HivrlbGjLUXaZpde3ZJXGKc1NbXSp9evZVoMFlzASd+Y4LeJDRToWiNSCg3ijFFjkUbdmRkSH1DvQJsBoHTpsdKNd2pW2kvfsAVimZk6AWh6p9BDXgmo6IRezIU9fVS1L2HOgQQmeaCYXFGdNZahPNavjeyD/aFdg4SwQ1oLctVO0jWob1NAX5jfb1+V9fIq10r6i21SFahtrZaBysXFU0cNyGDA7BKVKhLXhf9Gzct4BOdHHUYfAZAl3Okjj7a0KdFyEMT6eb8M8DoE5HIdYrFQ7nFS3QaAlAN2WNBdNId12ncCq1NzmSD0AqgAzclHx0P0mTegcmIZ1AH4TtGh99vmRLN6pjzktVChB2fPKsOCAwpV8iTf4/erN6y1dJ4QdpQbXCpWXA1IEpWfLMVBev19VJYkC8NdXV6jbds2ax9IEaMHKHXRF2zmojecI1a9fpZ13OuM+fKrFl5JJrBd3bdrev0c4nyEWkhW8fGfutq652creWw5OZjy9ZJJ3bN7tEToaFBJxYIrtqm+hb16koR6qpNivdQVbVM+MVJ0eLJji5BvOEmQxQhTzuIRIHIda3nqDYWYgUZhzzjTa1jpeWwHkdcbFzQ3fsvz/xJj6H+LYf0jUT8fNV0lXoxaT0zxk3iMdNdw7nGLPe5KVP8cZgum18tOm2LpxEJkwj59SSS7r779fddKIuf/HGgR7Zou4EEW/wN7FoEEhLx0RVOk8553Dff6WcMOEAiTip5KwAkBt5tv1ZXYZFGs5AFRJMlAMhYhN4Ah5GIcnHX3rTb5gTT8VgNYPC6MIngWEyKlTvfV5zadU4XeenKcwKC8uq5G+WKl44kEeLrEAaPcFom+1x7DBdwW8TVvosdk2VwjDDYeQ3rwjkPBqZyyytErJg6RCLi49tI5bjNOw4vSj6SRFibMMs8fN1Mgt9r8ACJ+MdN12tWOy5GpPevfYSy4wspeJ12qdbURdoiCrS6FRTK0EFDZeu2LTKg/wDJTM/USC3ONbj8MW8dOFAunbO7aIaMLCUZdUgENscHDx2Uw2e5uiLLNvGzkdmvQyL2/OB2lffiEKXzwJ13HnHkn3NjCrdxgKCFpTHRRsxuHyFA/9zDf5PEi7wGTUQw7fq65MEOyMpn+P1zJOKO0GE3iTzQ9xGd66jti01KkOxZTpZ43MyZKiOzbZbVb9kObRoLkYhp8vvAnjUM0G1esPHZkUTwGZAHxqy9JkwU7F616/RlJIKeEOyDOSdc6B2WUxlR+UoSwb3iwe8Zfz1fsUmnjEzFPdrLINnZkWvwKiLSWIdLj2hQkXmNek3WC7AX66H1+1HJTF2dgnDLSjBfsx6ByejVZZH07KxstWEFi1GDgIkOjo8Yz4DBwDvaHNXX8mGGQyNWq0fUNba+XvEekipr9Mv7yF5wTBw/ay029aCi5JQ0fSyvOCR/6j5QVrSKvL5RJDde5JrX52h2fM2GLVJTWyfvXP+UGyJ+zTjh6fNU7lrX0CCfDHzZ1akdLXIQMsH68Z45Wotx736vI7SxZZGHMJkzGZRft77x1JnSrXuRDC0ZIF1SU6RPj+4qLWbd5hyyZqrbZVqa4g4wCJjJgqp2nrluZD+4JqYAONzmMCo1sMiZOE/Ix5BU0vE7KT5BcS7jgGA8Y4HzCo6za8x1AIdwrbTAXRvYuZIC6wnigtqO9FGzwSNGSnEJCUoW9+zaqeQypql6d2TD+nXy5htvqI0jkiEKYwaWDFJHmMeffEqGjRorEyaeoPZTFL7wIaRm2BQM0lAO95yEBB2Epu/iZyq5+00Z7C6oj2g++80/6wHDchksgCsGKnaU7BvZEyk2dHqkfesa67VtOkVrDG6artEinYYiSz5bIoXoTYeie6Oop1IHNKk1ThS1EKTiuIu0H0MClpdV6kZgzdsAi4BMPYkeoHMCi7p1UxtUy2CwcIwYNVqLb2BgfL9Vq1frYOC7a7MybkRcevbv18/t06ev+vDaTWXuRrg6tTY3SWNDvWYiKPSGzGD1RYMQakY4J2RvaBTCIOLGcxariUpcuPgQBZXf5Lgmdky6DIyx48Yp0cAe1oqYzNK0vdUV9nLMZFtISeLMRPGuORy54l/XpZvBr01Hmpr0u1kGwmxrdaD5vg02+MN2r1YTodHykM0qpM5qIXi9WccaebB9WsM9yzgYqQt6Q+DeFOobwfGYTMreY9EW+7wgs+HrH6zuwmzPSAtyjg83NkpBXheVnHH9161bK8XFPaW4V7FOfDhZQCCQiJCRoDkh54zrxM3NtWBS1CySL1xyVsDOWhgi4aRnPXzHdTeGuK8qD1UpWE9MTpRsJHSZmUq2jURAUpiMeL85L/Bec1zgse8gf9NxUqwOEnBpkX6bEBe7GXLKt8+QBVudntPu1yvrv6Wfw4SHPaBmkdpdkbqRGT4LOSFFZ8/92anSIRFJk5uk+eIoMZmZe4USCa4Xx3/TU66bgAF6JREhTXZJkUjfISILAThM2gRBLVthEphikZwh5YEMx8B1UN/gWUhHq1c+k/8GAnQ+u+z1QB96cMG1AhEwdxbTQVtUc4aP3gNS2Ey6AIkACBoRsP3b+wDfj3x0axSkDeGrRUkEYMJea0A8DNj5HhaxNsJyBIlociSiNNnN0QZaLMth58FAy1+rLtaCTDYjEXbMRgyMMJn0w8CPHRfvNbmGkQjL9ITdunjdESSCzzUiYYt0uKAaEsFrTPbk8eMGzxr+pyRi26036hwEEMOKuc+jj8usU6PFvu6suG3VNRdJVWW1NlLtVdxbHwm4sRYO6NdfM7l7du/R9dPGN1n9lGRXS0BAC0cVXBqr62rk3fffkXEPRJGIEQkbN3buzy2NmiDM7hU+IpGymXcoUMt/0GW0bLNCan5XNyZTMXLPhPs/QCLC/SGWiOxwijHp6YtGFj62UOer2G+fp3/P/AqJ2JFHeORvdssezV+AV866RuTHvX+q9yDrn4KqhDjpfNdPJaekRArHjJHVC8w+TGSW8x6JbrZjn9lsmuEKZ8L2rGGQznPmpmZ/D9c0mETwi0gEYz68v6AWKtCNuaZza+5ztpgTZm3S47F7kvvo/VaPXH2wJCeUaqioC1XBhwmfB8CX/etaxVu490AgiJKrjXBCgoJHyAWZsf1l+4NCZZPv4qIE3sLAhjXdycpdw06CmKwrBCEpoufvEAYay6FQgSw/++yzMmnSJBk+bJhiL4KVlk1Q04/sbI2AA3Q10q5FxD6QiUFIfb0GpLhHyF7w+Sa1sj5LakFaVyP5BV3Vpnrr9h3y5tvvytr1GyUlLUOqtYldqoweNVLvv7pJV8iSKpHXrau6BaAs6uBLIY64B8LjJ0Qibt50n1RUVsqf0pxleJDlOhqJ8Jdp+F+O13W8b98+0qdfHynKz5fehV0lNSFeVTp8f+255WsjOC9cD7APuMZqRS0gComgr4wqXZoatcaXTMSu3bs1E8H54ZyhoijIL1CljvafwSSohb5VTq2iLoq+WS64jnuLv7umuc4i3gyETNZkhdep6S7orRkPTCTo+ZGeIdpUmT4RLzz7eGT37l1SVNhNTjj+eI0SAl7QV61atVpbhI8cO17GHjdBaqprpPzAfgX/gHW+AAAVcGXAjwNkEHKyYEGA9aFTsfNw2++v/m1QlNOzZw9lwxwskh3XGK1Rq7+JwAOqOfGlO0slNy83KOKhxwPpuiWffqZEp2t+gYwbO1YtMtGqMbmbLhowDggFjAHyGeQcK59LjQCLh3ajrnRO3JpZYfOdoXlct3at1msMGjRIEpKS5cP339NjBFwDwq2oVd/nQbJmPbKypFev3qrVtjoIA7va+ZjeAQ31KiUDjEKaOA/YgQJAAaNEuvO65Og50sXOZxyw2nQ3oOu2DdnBPQfLL36nToLsBpMATN9SWSq9igektrjeBykpymC14FxcSpGNwQ1Y5EbnmJlkOE8MIrXTpWg3mWJsV6DNa6zGIEwC7LqHLV2tr4UWbvsC8TCJ6NhQToE/i4nvPm37DxdjBxazPhL/uZoIy0xYRgIg7OsHuFZEcQDJNh4YG5x/MhGxEpEeRUWu4d/uXXLyyZPVzYJz65qtNWg/DpybIBRRaZr41HCGpKWnObmSEjVqFVwUwFm5Nmnmr6Cgqy6eFPvzd25WrXWIJwOVpudadaK1ztWJG5txZQVsTCYmnbLzDjHsO3CY+zUsUTItKBOit268+IyJrmB6u0/1hoobr008S59TvSq1OcnJml7l/uR6MGnRcEjrklKdbTHX69HfuQZGVv/w3m39NSPJuedYZ/xxlfRb4Vb+O0e4Gf7+c6Myp5LRIufftUIWSbm8Pd83IzAQ5EObOcVRIMYiDvA28G2g14BzGPTyWUYQDDTHTH1XJ9fvPeXcowwI8zr2XVTu0OuWXCc/MgAyc82D8t4Q3HeiTk5hEjGz6kFOgtssg2KRXg986s51ehMDkxAJvgcgxUiFAfUwiTh3y8uyBR/ckCf+tKbHAhIx87LRrmGhRplE+j3tiKWRCAOrK1s94SwTGV3kUBjP1X+ULnETnJi+rc6tynHp7nc7nwayLHNBlNfIgz3aNbDf5y3xHWKNRLi+TEG/h1NtvJr1rycSf/CBwf9u9sFfheBh883T9L7v86vf6d8gEWzmGmQv3HLjlVrvgGxj9KhRUtyzWG0U+/TqI4NLBktjU4Ns27Zd1q9bp11jAXFITbnfmb8AbS1tLTpPVw79QXB+bf9GzIyshjM7uVMdMZztz9GuH8yQ5MQUXacz73HWwraFCQRnuLMRCAOh3sXo71Oe0znljDln61uXvy8S7mi99Pm/aWCJ+77yXHezOVr65XUmHc/vf/I7JILthz3u1rmOua8tNkYeWXyfyIX0sJkn0lIe1bJP7bB3IxE2pnxtFa8qi3cFNPPEvcnGbkcSwXMEAbjXHvCpsHBhtN2LR+stESYRluno8sA2BYIDvr8+OFjrVv3X1lBheqihnxEJIxED0jcE2RB2cuyNd+o8mxgXLy1NzZJCz56ERJW+QCZ4jqwZgb7KikrFEWAe8BpYwJohmmycuVgNYiibaXVOm7yen9HfUwPI/EHRdMmAAYpV3n33XTlm3DjJp79AUpLDQikpuj5px+kkZ2WO5b0F1Vj3uBcIttVWV6ulKQAWUGp1gRqQUllUqwaRG5oaNPpNYfXylavljbfelpY2kaycLnKg/JAkpaZJv/4luu4+NnqmnFkgMiQiMu9TkXLXjzRq3HC7/72jK1no3Gshv4icuOy7cqCiQtYO7WAeHZYB2xzuH89472Lp37+v9ovpWpAvyQkJkt85SxroueWNb1C3cD7AVkogfIARbGeYRvGUx3r0ilCTlhY6VDfKrr17VOmCAgV8zfmqpgVAYpI6QOVkZet63IpdbHy8BoMVO6pxUYtiFmtma81irQGdBSB5n10HSISpXAgim6ojKSVVuuTnS8xtN18ZAfD36dNbi3D27EGe0SxZmVkKZlLTMmTAoCHSt/9A1WN17VYoZb7BWWFRkbrW8AW1w7KPXqulZWOjkgAkGr3G9w9sDt/79Tsy6aJv6kXa9NF6yc/P04NtaHQRbvpCLFmyRE84A335iuVS1+BkH2eeeaa+FmnF0iXLZPeu3UpoaE4ybtwx0q1bkbJfmqOQCSAST1U/HvKAa4gAJ5KUDwAZuZMC5JQUBYScByRaAEo2PhMwSd0DNx9FSa0Rkffefsu5DDQ2qqzLilHCtSEMEvaF1h1JiZEI9mvRegrEsfkqP3AgaHiHJIaaDr4nEVuyDWkpSZqqcxp6V1m/kwh4bY3257DO0whDDpYf1PfSDI8mIVx065StkpcEUl3Z6sSkTj5NTVrVr0XVMbH6OwPOJhQ+i3Qb72VfME+eCzpu+9boVhdiaTm+pwH5cKdp/bsH9EERcAdyYIX64cZ3Vg+hGY5QETFpNd28/rJj8zpriGeZB7ON1SZ5PouGAwRNWEgBWnRd6z8aGoSaiKSEeHXPUluz5CQZMWK4yngACRC1DRvWawaJnhCQCWP33LB8RnoGoJoalDRfV+LqIVx9RoteZ+qEOK9duxZqpAcZHISetCU3Md/LamHUfjZkh3vF3Kg34tr5i3V8MUn0PsmThz2hGfPUeJfG3REOR7oZcMo5J2oN0R/Fe2qH12evx73uW+dIemaGkkjcWdSlKzZW09iHyitUZkg0DI0si9mc2U7a9G6uC/EsnjVcSQST1+Pf912T/QQOibhfZsn1l56tk9bvs16WkvwQiVgwOWiEd99EJ126a7uTQx1T7FiRkYEwieBnW9DD3uzoljs2c9sxvVLH51W/Xa1OTkYirNjSSERdrpsjrH5iyhr3PSESgIsppe73IKsCcTASYZEsszL1CxAkAmBvwMV01XYZAC8UUwN+xogPtXnQZCSib7nr2rsm12V/H7xioDOP8OYBP3tpv9x9QVc9/5FXHVkzogWJuC9+ltxV58N1VqcSL0eSCK6XZYv8safFuz/Y+TRSYccezqRAIiBlM5Z4a1kjCf6U2ZJ9qtfwf+Yj49YB20Dy/xaJ2HLL91QS1OthV3z+RY5HZT+4UbO2TY1NGlDDAn3s2LG63rhIbKpGY3HHe/+993VO79e/n+Tk5uqYHzx4kGqM4xPjpXlcFPgbWbCxZjUoYVvQjiRix203S0YaEhbXkCr+jrAeKFozwvd5/U8L5P+h7T3ArCqv9u81vTemADND7zAoCigKGmuiQgwqGlQ0Go0aNZaoEQ320Wg0iYmYqNHYMGLsPXk1ig1pCkjvbRplhum9fNdvPc/as+eI+ub95ztcXDNzzj67PHXda93rXufc6pNieKNE5LXnX9Y1AoMy4zhXhNJeJa+/puuLeiu7RBp+3C3l+t9qc7tW7R236lrI/0dhKtFzAAAgAElEQVSqHwzshNsz79X9G+oGkYi5Fa+KDJsgcrCPQvgCdMW+wroBvwNVGvYK1AGIsJwEA7XhSIIBCqRdeR0IRFg/hfMjbK5G1nHhHP3/WC53/uhmsSTv8Lrxcru5yEWyY7udIUaNihR0sHY79pd3asSBPLTHbjGNW5HZD9wkHa1t6lgl2VnnuTjFRTMcbX9n/2LtBjAwVk2C3/Zyk5NftGiRFI0dqzYA9G8i4dSu4vwUi7N6XQP691dHLzYLexsOJ/YDpdakpqmhq4m4vlga+4MKmMTF6/6nCpKe7eCiJVGS2StLauprZGdpiTQ0NsuGzVtk0ZJlkpyWIakZWfLhH13Oy7Af36pr3JLzXH2G1J0i9fhD20VykkX25Ysc9PAp8tUQXz8jEkTwJQMSpu5lW6Qda5+HJZI9jengJ74nqSlJcughB8ukww/TmhCohMZGR8m+8gplwGPPYPST9Gw5i0QgtEI0Ng3KmLAzsGmgd8fG6rpEbQ1sivLdFepEJheRNgRE8H2Vwd29WyOgONDzsnM0UlRRVq7zCjDIfooNaoVq7frY2XyfMQCQ5MXf9LWzy6mp5ej/xijBTuEe2Sc1unHZRWd1IU3JA8BrJlw1cuRoRYFIgfbNL5SC/gNk2Mgx6pFlwASa+n5E0wAapvKced7mprho74P7uaPCUoZeSnDnsm2qpBQTG+29tzGybt3aoMYCv1dW7VMDmgbDIL9z0X3iaznJ9DdPVjoIyK4wv1DDbVQLLSoaqw+HEUZHWCVrPse4V3UhIiWVlc5opgQ5krMoEzU06MBm4PO5iwTkOlSu8rWJUl9fp53Gd3lOC+HxmHyP9wwoUB8iq1d2UG2YTsVoVOnPuFjNi0A7WaM2SldpVmDBPVuSb3NjnatT4dWYmIgqRUpyq9d6BsVr3kJ7mw44Td71cp9MUp6JAkdELHJ65Ugi2faEEzWJKkNBBfw/M/DDxeEw3MM1G8y4N6UkS8TRRGJfcM+SrS33IMhP8FELA51WWC6cM2Hgw6IXlgAUWWE6TEkKdkAPJsIUqODeiWb462ufkWje0KCIH8DHPdAPTCwFl0y6ri7plZkhcTExyv8jUkSxKJRWCPnyAviiXAAdb8SI4dr+UPI4B2MwOcXlpLgQfaeOl5bmFudp6ejURZe5AqWMaAKAmJAo1wPEDhw8SCc1izzHmveA85gCxvR7zndNEMYGtvgBImL8Cmhe8ABEcJBzrZx9yokKDFignt/jKuZazYAelAcfoZg9+WJdeFRqOTlZqqv2S3lZmXIyWcyICv7+Ny7Brau6W5L1rsec3Osff/4P0Q3enHE+mXP2lT/Rc97/l3kyskJkaKzIW2aAWyE8DyIe6HIRRPMUAiJIULTIh4EKAw9mMEQWneM4aEk3XHaGzoHTHnOyeGYwGE89kl4EiJjV/FwQ6p6X6dQ5wiDiwaKr5ZrbncHcfLuvn7DCJ6DT9L49V4gjeIdBBMa43YMZNmaQK5AAiIRVn3w43kCEef3Na2pGyfUnp4u8e6vq4Bslyp6tB4gAJBhgMN6vjSHezxQpiC0J8jOsfcPGT1i1xsCFPYsCCUDE9SLFXpN1qp/Mh0SAiP9tRepgLfiWXxhyxpracs3lum4dCERsu/yn6oRhLrOGss5SZAsDB3EEcvHI1UNABKOMnKekxCRZunSpLIVqW5AvBYX5snffHo0mDhoySNf19z74t5xzuxvUVvvDKC4GIvjMChaWHuseJlwDo3LOzZKTnav3joJL8y8o8tH96rznTvVIF/YtkLNuntldD4ZrvvkvOeHk7tDk8g6Rna++ovsJc5rndZHnemk+5xzJeO013VNZiz/7nou4/bdepddfK3/J+IM7nae0zUkt1j2yqbVFWro6ZEZdi6yZP1+y9jlD+0LPkP4aiMDT7Mfn6lHulEU+D+T9pxxYisyRsjELmP73JQ3qMFxT/EM9NlwjwkCD5TodCETY+A5ToixR28A65zWw8l0ggmNt/oQVu75/7a0qZ08NiMdu88VXROSGe64PBGe02jF0XSLY3hNtCpFmn9DfOFBZ89ijtICuiO5tOF0pQMeeSEI2xeqwg5gHrPM11TXSt08fHS/QcwDT2DCoN/FiDWfPJhcCGWScYFq0LDdX1SD5DgCHAsZ8psbwnr1Sub9K8vMLNLJfWbVf1mxYK2++/bZk9sqWhKQUKadkQEaWNLa0yfadJbLy2TdcR+PoMhzm98GceJGZRSLbt4ks2ChS7x0Serztj/bTaH3hSEP4uG8BEUfOP1nGH3KwTD35JHX6SlenFBTkSyUU9ZZWVW9U8R7yILyAijlRcWKbk1Qv5xkS7PmqECpR+h7S6tgrCclJasfBblCblBpotbUaJcWeSopP0EgE1GLmMY5mgED4ZZRpACHXwBnKezB3uK45IjX5vaVF+yayRpfS06GBiuxSV96MH12gdIR/XuW5DSLy8NZ7JTYuQY469nhJgwPl+fdaQdhLQQUhGE8PUflMDyJomOzRveWtv72phv64n7pd4m9XPq4Um8LCfIlPcFJWGM9QRUhcxWvDjWOsb9u+VbJ6OYWk3670k8WD9+89c7iMGjVaK0LznZr91WoQT5gwUQcwMqYM+Lw8p1KECgCdAN9djUiUlLpc7gQavtp5nZ2aKMT7WgPDS9bSsNCHCM1hnBOyY/HWnAm0jj1NSpNlSDIiwSklRe/HCoWZPCuTkkkDUmWw4eXGqOJeNTG3tkbPyXuajNvlPNoYj7xP27AoqPpBbIyb+B65smig1MRGxXFsdiRMsygAlJT7lopGc4KCKVVrokZEAgPHgQUtxOZzDOgvHSz+Fa7D0ANEwOmLcz5Cozbxk/Y0RaYgpwEOp49c8V64JoTlLhApMn5gMMn8uDM6E9eywnZBXYoIENFDRtb3r4EUwKN9jqHA9QAQGO7WBiTQZ6anaX0QFlvodqjbMCnpZ/oRIEwEAnCRnp6m1DTkkB01qUVSUkH4TLOoAEwopam13S0OXK+zy8vcsfgUaKI1LwA0QCEuIV773ypV8z3OzRggjMzY0vyY6Gg5dKa3OEz3P7x6sMHuMC6T8ZXcqnnh6T/Uu4Sm9GyZz4sgF6Eh4kSH+13al3fgu7/tfYPsr6pSIEF/z139SvdVjUbhoxl3Pnqpzp8HYr3rOQQibr7qQm1TAAQvAxFvTnMg5JzC47Rdx7zyof4NiMCrHfYmmrwiQAJwYcaZGcn20wCGGW0GFMxoD+dKcC37XlG9c3+WpBZIYbP3zRqf31Nu5s9w3lvb+A1EWKg8MMxN6GYoNl5BQGXivs1javdj9Kiifd79at3ifz4+zXFBAEhG07J2sRoZZtw/ON3RDy97CaYx++8x2lbQLF5e5BdY21RDICJjaLXUWMatf78g1d0A5w5X99U2Cpc/9sW3aFdra8srKVzh2tGAhNFqTBY0PIT/r78bFecIfwIDEWsu+6nubcMe6plUXXL1ZZqQylrQ2NCoexhRcDy0+X36BtFDHAFE34i6K13De2tRV8vMylQZV2pCUGSO6DyGFAIF1z9GEQ4J+jmcZGtjctoCVyPiQCCi+rZbJCsjS7p++cseTWJtV/+7+xyIyC9U59bRP3DrwmaPX4c6ISyp7RD56PXXdP3TfYu8u/h47xVulPYu3o/TPWjDGWf8X5v/G783p1ttVW6OdvkQtKEaMO1t0hETJYPu+4PMAWeEmVumIGU8dzMgDwQirhGZN84D/Gq37kzPfDVYN2zN+OpmR+tZcburtGggAuAQmYAdfqBA1CCUz2BAwkAEx8/Vao7dzgl+313h0XnIwz0mtjvL/UAgYlbxnzTyux/VoMYmNch7ZWQ6ilNcnCbV4sgB+EFlbGxq9HLi6Wok6r7sacrsKeZ5tqr22B2MBfam3ahw5uVpYV8EA5TCXlmlNRywR2B2kGiNjQETRFWcQsVlGxC48QqL2GVxJF2npKokK/MlJTVVCxCjAgTbBWCRk91LPvjwQ40uvHCV22hST/2NDB46XAYOGaqMkH1VNbKvar88P/s3risi1atCkYRJhSLH5Igs2CCyyOqcRoIIAwmRIOJA4MFHYMe+cLyMHDZUxo0tkoLeudK/MF/SVe62Xe07lEMBVeyJ6mzVZPFYRwkCZPlSAurZt9xObCPPzsCRiWCQSsRHR7kaEzG480l4dmqYzFdAxNYtWzXBmvwYxoAm2ytQcwpLlpOJHWH0JpN2NUcm48WSrBkj7NNQncJCOebcDaj5BiKOOnyqGi+HHjpeS3lj/E6ccJikpWXIsJGjFdXgabEEEE0itmQQzzM3qUwGkFKcoNdoEkipGjosvuhkO5DQLG3trUoPocAIxjORBzy9VfsrfX5Ag1JFBg8epNUR/7LtWflZv3PUSNuwYaMcd+zxctppp2upb7w+VGE88ojJMn78BB2UfEeTrNHajY1R6hONp1x39HapCFxVpQpFAAdNvI6P1+NISMZonDBhgnYEx0EPYtIQksJTjNHEi/NpgTKSq71cFwY1jU8VYox0JhFGnuZf+O9RKI9IRFlJib7P5NRy49X79RitWUAYqdnJt3KdhqZGvSbngnrC54T8NEzl+W4sviRDKZ2GSZqSqs8EiNAiL3Ek8cQFFZxRZiJaQUjegJSpJBkA0L99xWSLANggCicNW4E3ozAFCNuKz/lIgA5EDwJot4CG1NkZKERZyEwjEb4StQGUMJCwwiwW9bDq3/YsBhSMb8gEVtDl0XWQmwF1y0ep7LuAiMT4OImJitLxQMQBxQisCxZeXozlPn16K7hgHAMSVRSAMCV9RN4bYXkfKnR8Q0QJqCRJlev9+rerD+E2bMauSgFTSBDxgbhYBRGWgMY96zhudvVVOJb/6jGIjnbjIyZGhh40XqQDKz5U+jYQx+6uynTJWReqJB1j6C+fviHiyxu41TkMIppFJoeSJTyNvuZh1583nHuqLposfA+tcUAiaq6jHF335Dm6qXF/3DebzR0Nvh6y5zDfeMX5Co4efOQF/c7dt18jvQsK5KKnXXXbnwz8vq/cHSUbn+spZ4nBzGZu1ALb2MNqKJzDohBhEIERYceZ4W2f2/uX1UcYmYCI+aWyYKbzzB7zko/euEYTgMTMee45AvBgnG0McJZIb/CUnOCyWC0fAoMeT2dY4YgICy8DEcU5PZV47Lnspxkf8LQNzBiI+MtZLlx99IvD9Jz2zMbVViDB8MDS9hz6jBPcrmwgYoDPxrYokFE5whV77b3IGhdhEAHQmPRP77zyakx/Xuma7f8PENFjaIvIqksuUBrS0D8Zkd5de9+N1zjvYVKyRp4BEdCZoBChfpebk6tz2Ikn9NIoBL8z/5nPrLXQdBcu/lS6okV27dopO0t2yf3POJ6YcevDHmYDEtY+0x9wSdXFLoWix6v2tlsl/Y47g/dwVYSrWHc9MleNSoRH2AfzpvTUiEVyNfxa8NqrQSTCdPobGpukvqlRNp151tdv4BvesdXB+u67+hAFqT/feZuuC4zJM25xSCHfn9+iLwoieBmQ8CCi2Bf3poaHvnz9i/v8+zd6HlwkiNBjvUrsZcUuH8bmjgH4sOLSt4EI68Pw2Ld1yCIXnJ86KrzMMcDvBiJ+0qc7gSNchyLczMsv3Ky5Dji9SJxlndUk6uQUV1wsPt4pIgEQSMglZ87va6Z8ZM7MwPGZnh6o5mHjEXVgzyUHkPE8ZOgQdaiuX7dexXcwWqEpKfDopDZQi9p2AGzGPPsO77MfsysgHIN9wvvIhEZFYySL5kNAmddiuo2NquCJRGt6Wqr86733ZeOmLZLXp7e8c9NRkj9rrsTFJ8pR3ztWevfNl9VrN0h1Xb0WM37mBD8HDDQYTdQcOx4spCaIHDNMpKhQZO4nIvW+tkwQkfg/gIjxr/5Ajjhsovxo6imSmpQo7S1NkpudraI51PvChiHqgq2GzWw2g9oXHiiY8qWBeBOOod+ZE/QztgS5iEi9U38CRzaNy54NtZ5cRGrTUK4AiVeoZpRAwB5FXIg2xiagP4k+cD4DjmbHMR60wnh2ttoS2JyAE60c7nNeA+ey2XHk2Z1/zmldGzds1BLZZ599tkC/+eqr1aoqxGAbPmyEtLV1aGE2PPl41015x7zJauR5VKUeZG7Qh0Rramo1IQRvDSEdvLY8DAmodfU1yiNfsWK5GmLl5WXSJZ1SVVWpJcuh/VCSHB1eDHIaC0OLMPKaNWvlhut/JYcccqgsUP5prVbVJDIBN5Xy5CSqMqjx9lN7gUYzZQIDBlqvIitLIwqWMAzVadHixdqB06dPV+8R/zHqyZfAGEctB7pGRXlZ4B3WTvdGHAOBa5PsTRlzQ/ZWzEU9Pgy6tlatns21mIgYovurKhUBBlGHpnr92ypYM5gAabQ7yD0mNkYTXTmehBstMJKW5jzrNdVCMbnc3Dx9Rhaf2Nh4lXQ10AdXn8iEAQvzUlgEwlStzFgPkpxJdjJVJdC2l1INogM+/yG8CNogDCdaa2QrBFKUfmSJz34xCvIkfMKRhWPtHg28hMGJoX37acDAIhzcl7YBERkqdPtCOAZquCbgAdUWNKIZf0QiiDrgBeA8bHpUsCa3h/ENiKDtLacCrNTS6osD+pCy5ZuQUE3+UVNjs3p8MFLIhXD8Rad0Qdurika0K6JG3zLB+Z0QJGOSqB5jjbmhuSqxsUHEY9QhJudiIALr1fQQfaKyiFxx7iU6nv7wwUvd3RVYWwfQUgFI4I3x0YiaO7rpShmbHGgw2VAzlK99Yqb0etwZ1TWXnqP3eW+708D3QkfSNdCdJ6rEn4Mky2tnOUWodue5cX0eJV889gsZff4DUvWM43uboWqbtyU51kc5KtFrXUsDQwGj2TyFZrAZWLDzmAFh3nRAREVqb+mzzO8+vlkCEFHtQYQpUFqkxjYzkxTEOLcNy4OIBSc4IGI0LLu2GSUGIAZW+05pFinu0w0i5sy7u7sssKeN//NBR1ehHcJUCn6f92NXXOh7Lw3v0XYGYnZUeIBp7voikd4nVAgFsTJy3G5twMNAhN1rpDpWGEjglcUYM4BjkYgwiNi8UsTqh/23OPj/aXXqvbOvlUQSHnEMxcSp0YQjBjoHxVj5SYSXMZyURH2XKN0jmMts1LzYjKkBsa96jyQkJ0hZRbk6F+581EmjASLMMLX2sLYyypqBCI4/EJDg/TBwUCDx9FPqR+E/xsThp3Xz7ptgz/kIBN99751/6p7Ic/Ayx4epsTQ2NUsHnsz2dtl2VnduhJu0Im13F2uOVMsvHDedVySI4L0DAQnAgxWee+G2OfLAChdSWOrFqAxE8Oehs2dLjZd2tb6069lqFgkifudBxOQuJw88aUY3y0JsmfMaDt8EIhjjNv+tj8IUJ3M0hCl7Ng9Yh2YGpDl3t6b2FHZshKOoRj88EIjgfC/+PFfBAus9wBCQCKWIhGoEWmAUkGtAUi1GIGOxDUeYp8bY/oCjxmTisa0Yu+xbGLQmdoOTFYdpRmaG0vPIBZo4YYIyJDBER40cqYpAKEhiF3FuvXZ7uzq72MdwTKI2yd6IDdQrt7c0NzUqgMDBqb5BiZIW7/Csra3TqMmz8/4u7Z2d6kAjJ4Lo+EEHHyIHjTtUln25XD757HOJjouX2roGWX6tj3p/E4iIqMCekymyj/ciQEawJltEyCIVRt8M++H8MT+cd75kZ2bIsUcfLf369pHkhATJzkiX5sYGrfCsCeZI3fqoj7FUzLlqjkyjaocZIIwXdkNyXzQftqtT7bzYBGf3EWHAblJ6fHOz9g8gorWpWanrfI/jYuOd8iXXxIGPHanjB8n2ujq1x1mrVDSF+88motoWVDVnnJn9Grbf9HeYMn/83T1db7z+hnbWKadM1aIaaemZmqSMh7/ooIMkMy1dFyMAhC02SjvxiaNqPPpQjKrttLYqiMAoZxGq2LNbQ718FyOMaARFufbsrVDtbCIQ/I2xdettlj4vMnHCUaqPP23qKWqcbd68RQ0J5YU3tsjlV6A7v0eVMKA0oYREYviunaX6d0FhoUYZOtqZUHW6IWhBNl/qW4uvUc3aRw1IrqWTARbQfNg0Bg8fLksWLlQPtVK4zGuODBqyYx3trgNDCTFmWGOwE4UAXZvRq7kKHsUnJcJda9LBZoVcAFf79u7RNmRB514SYhzligWBCIMmw2U6MKYGfZQ4apLlShB58XK50GSoAwEapk90U0wkAdhVp+a8Vq1aFZp87kW4YJsZ+RaV4JpW6t74c5YYFEQyPF8uMNg9zch4dEFILCpKn0HbJ0RzCiddM6YsEmHRBj3eaysHu5fOOlfgxihL+l0f3dDEIF9DImgvwINXoeJz2ojQsEbZAITqSWmX5sZGX9MBkJAqbe1tGsnS5Ov6OsnJYXxTFK8jKE5I37W2kQxPcUCUmFwdCvpN1blaoKg5dYbt27brnBs4cJD/zCUbMi569+mjkxqgwU8Wa8YGCz/RCBZ9KzzHhkCfWA7G2MMwEs1iNX6K23Z/eNSDkpkBjztKqViMI8Ke8xp9XNgW5S8MRBBi9yvqVG8hhw1lU5O191aIbJvhjFFTREmMukX/3v+zmdrnSguMjpaHH+2mPxUkusjHBVffqjJ2nZ1OWQJPL68XH7pVf067dI6uvaWPOSPJQENmlHPbpnZ1GzZfnbdd2w7Qp+vV845DBZDAYDfKQWTSpQENjD3b2AMQEarkrCfzHnvxIOKRey/Vt83AuHiOl9ahSfiudYe310nKNhBhkqqR1asDEGEboxUKs58kbfvN8bUp1HTuVqGxeQKIeOZMJ0jAZjLliZSgFoaBCAMCpb6/e/uCAlZVd0SOQ0S0uXHM7V7tu0ZtioyChA1njDAMZ5PJHRrlMh/CICKcv2DP8J/+xPD83wKSil9d7RxlRPSiY6Shpk5yemXr5kp7sUHjtELOlbpB/fr3C/aluFhXQwdwj2OmrKJU4pKiJaNXumzcvEk++ugjmTi/W3bZxpSNEaPVFP4zdLfeQV3sg1qRz24gwlU1EXnz2Wd0LTr9bEffMQO+wIrN+fFR2iGy6p23nZcTCgpDR2sVOWolaxX7N8XeIiMRvZ9+StcjFf5IS5XOX3bv26YbwPm+q4gfMNdkekf4+/+B/6WYYhSoS30DiChytyxVnp7Vy6d4VPnkGYtgfCeImC1y6a2Xq5d3/e0mZdUNkiNBBNeMBM629ticCM/7cH8ZiOA9gATfy7nRjXa898fe73KxwqAkTKv88p4J6mzCXqMgMLYHxjyS9uxXKuASG6d9ytqqgDYmRh2UfBaoL8bG6t6BY4zPMC4RiWEf4X32KItUUGyOvQ4pY5QxyffjbwqaqTPSIu54zdsRi2nVfdYYCtm9Mn2SfpcmRMO00KJwEiUxsXEahSDKgOw8kvnrN2yUL+5xUbPs856XUWNG6V4/aswYKS3fLVcf5cZ1kK8XOSFMDjpU2NMOmTVJZHOlyCIKk/4nIMKv9Ue/caaMHDlCamr2S31djYwZPVJKduyQjNQUOezQQ6Vo1CiJISG5rk5tQ83JTUrWIpP8Tvuagz3szLS2UiEYT7tW2emoKI0oKH25jTYTiUtMUFCCgxinMfsZNCbymclVie4SGT1qlIII7Jx9VZVK0VaGiu8rk3Q1wMffOCct70lt4Pp6dUwShegBIkJRCN2X//LQ77s+/ugjGTwEzWBXWfr7PzhZvSxMKm6sX0GBJgGbJ1o7BEPNy3NicFtoJgwinLHTqSFcwr2F/fppw7LArljxpWzdtlnzIDDC4JJLVKcsW7ZU3n7HuQmOO/ZkNdjOnHGG0kE+/uhjjTZUVOyWoqKDZNIRk5XGNHjwEPW0YwXxd2eHyNRpSFI6mSoUdsC7JEhj9KF4Y8Y8HUV1bZU/43PyDhoalCJCsi28PzqAewY00Wg6ueLidEMp7N9fmhoaNY+Bc/K5JS+px5niYh1Op5fP8CDzfS1BnpykqJxCZgwWFmRABJEI46wxuaWjST9nAPA8qvwETy0uziVMxUSrh4saEaYFTBIOxiTRmMwsErtdsRANz6emu1wNNgmKx8WhtkThk9QgmmDRAK0B4ovtBbKpVFT01C0Nz/lNx4oOWs6MRarsbwMQ9K0lZ6tBBz8zHInwkq4GHsLgxSaY1SXh3rgXAxdhJK9A1yd3OU92N4hgglgSdTjpWz023iPDdQnFtrU0qxydA3btQhVNDG7tG1XxIhk/S3JzcxQMm/Qq/UlkLTY2SvsVw4PIg+ayqNqBo5zxk/HVv98AFQegj/ku4wmeKfOI37lffpoUno0lGyua4OZVFo44PryVuxXw838vl3+++7YsWbRQWpobJT4mWrKzXQ2LJ1/zFT458HjvZgFEmHFaaf4+DyLGhxIiLKBhtlGIFbJtQTeIAEBUX3J2ENLVhDCKU8bG6mb30F1u3hcUdoOIrOxc6ZWTIxvXrtQ1ibb5hwcRW/YNlSE5DuCY8WUe/EgK07CL/xoozuQ9OymgCZkRF+Ytcz4zdMM/MY7NUDajIXWzz9QzPrZ5OItFHknsBhFw3DPnsg6FmGUGInwy9PpUZz1FFm/Ds2lGixkXQcVn+gcPme+ykkznpy381BmhAAnzjNp3/3p+TiDzxzo08lEvEOBPApCxyAUgIkXqA4pYZIEuawdrd9onkh9uIMJoHfa3UTrM+36xODngaeu9C/kBkc0ed1lAJNJe+G//XX7DVUG1WCBrbFS05GVmS0HffF1/8d4S3t+/v1odWBTgglKAMIUprDFGSRDVSGVUp0TFd0rF3nJZt369rF27VsY9OyYApDPFIQOrE2LtGwYRSx09P5C+jXxmq95t74cjE7yXFK5UDZgKJZcSmdjw5hvBvsE8NMEGvrv8h07+1V5pf37Y8bExGHFyUffCO22Sb7lND/tPQAQ1J+z1TSBiDmhg7GwpnuDQualz3fgdIOLPIVzf3NUzisL4Zk728ZyWK++8SjJ/mxvMb65j4MFoZ+Fk6UjqXhhEbLorS+/Tcg9ddN4AACAASURBVNhwHk173N11uAq2RTSG/2aVE91oa5dDb9satMcH10KRi5KY1naNNmDsM18Zf3iHsc3YI6G+BvTeTmeEmuNPcyp9ngvvs88wLtkr2EsssRZvdr9+/XSvUcaFj2gDMthv+C4GJes1cwBAUoAyZtV+jUJo7lBXlwIhuEpqPCM7S5EyDS5T50okLiFJxV+gQAEi+I96HAnU9Q318q//eV92lZZJ5TwHFCbevlR+cNL31ZFWvnu3/PWJv8n8X/nc2HBxRKsj5CZTz1esSGqiyJUn+pwIV6qjO7Ha+9gmlv1Q7eAXCjxvLjISISI/XX2DHH/CcWqzlpXukoED+sunH3+kCdTHf+97CiTq9u+XzrZ2zY1gj0ui8HK7U1yirRRE4Dz1dg6/46DXvEytIUUitstV03Ztd+wDKM069+Ji1dm3q2SXbNm6VfsREEFiO/SjGIlSYEmDk39FfYk1a9eqrUfKAuOI/mEsWUTC9ZVTeqKPGQ8cA2AFGDLfA5pVWAkTELF8ycKuf/7rXzJgwEBdFNHbnTz5KE36zMjKUI3h2JgozSlQqo5X3zFPBQ9sA5P3MLTDBcl0448SpRc5NZsuzWn47LNPpLmFJOFmqago04jD/uoqKSsr1UgFkplEKXiNHoWGfh9Zs3q1endiYuJk1Kgx0m/AADXMxhYdrAbG8uUrpKysXPIL+smxxx7n1CVqayUtOVkNc5Mp1VwDwkxJSQoczHDkPasdAfVHx+PevWqwb9+xQ+kuhPeM24YRTwf2yS+QspJdej0bEEo3UuPWcf94MTCs0AderQzCwM1NaqhaTQg8wgAL7htjVBFhzd4gY14TkzyAsRBVU3OzUDcCzxAcel04QLC9slTloLWNDH6X+My9p6dnqhQbA1YrNTe3SDpJOKlpzgNlFZ/xKviE8R6yq740uqJnnpGQmZcoC7h+HjTZZAhn9lsStIXDwqDDIiFB9MHPd4t8RUZ89Jl8boKNTT1vKBphuRVGedJEySaqTNcqYFQZ1WSiMy6h0OpfKPqnonRHu+yn8BwF4PZTE8VV0eT79CPjFOpA375EDJwKAmOdtkxMwvuDqlKVRg4Yr/CodVnVdna0HQB8fl+X+M49cG7GqUUZ6Hejs2luki9Ix/sm+aqcU8BpSoqccKqrzfLZ+xtk8gnd+uT3314tXy5bIh3trVJdiSJYqi/4GC2PvfisbnMS40nFnMC87ZWm92mxXREZH5EQGEqVwEt0RcF0XXwamptk0EtOiabq4h/rYnXtw8/IX667RBcs7pvn+N0tf9fLZxzjQiA/u+wK6Z3vCj6uXfmFdHYAybq03R6890U9xkCEGcpmbIfpOxxncplmpNnx5vGfUO0kUysynUGNIYwxbwoskYZx2Gjg+NRF3jIzEOGozwGlq3pWhv6pQMJbWZtPcLUdhtY7WVYDEWagmMFhz8RPDJpJFPYw3q8lAXoQ8XimS66+eIWzvveN61kJG7rELTOH6wb2k5eciopdx9rMIgm/e8t5l1Om9QQRHGegIayfz7EGssJqWZGFugAR9IcZUQb4DAgGIMIbAws9ld+MYw8xfAM7+sw3FS8LDvK/mIH7XR5yu1bNnXNk9NAR0i+/QNc58qLY8Mkzw0FGoil7G7WAjB7AuqwS5dW1kpWTKdlH/jS4DUuON9AaBhE57ZU9K0h7sSWj90SqU1nkgZNzv+EaD4CDJMsk14EgUhsCD0YjshsrW/ChzlWT+lx/AOqSHZs89yGNkmKc8Er4tYsu/l9foUoJMvfXs6Xv3Q4sWEXsA4GIcLXso/2FLWGeP630ngUHAREzR74gb62fGkTObE0g2TlMKTKwHQkicq54Iai3xP5qL/PSsn9glJkXX+nIah/tlyPuq9XDP7o2UdW7+DbUH+pdKbsBKhk0oBZkvx0LwZxNeanpavxZMTA1TBMTJYU8CC/TavdjRcQ0kdeLbXR5R53JijOOOZ41wARbVGo1NlYpLNhnjOUhQ4YElF3LaSAKwX0g4Y3RqvK8OE89f065857m56LHovaMyyPEYdglaVm99DvVNXVSRWHG2FhZuuwLrUXxzHPzlUVy8LhDpKa2To3no46erM7Si0e4mNoX73sHlk1ii5gbeIgAEQP7iMw8XOS1lSLrSQ/8hoTqo/fPkJTUdHn3CF/tOrTViXf0PPz6sxqJQG2ttLRE6c5LlyyWjtZWOfnEE2XowIFSvXefZKSmqZgBuRCAuLZOx96wgrqmHsnz8HsYXAR2imf7EHHSOh6JCdoONfV1WrIAOX8cx6w12DFFY4ocNbumVgsltza7wn7M023bt2tfY5cwZhijjFf2YkRc6CuugVMT5yhjF/AI4GBc0q9m/wcD3ztDo+6549YutK61IFpiksq74lXBKCe8BLWjprpKVZQYvEwYwmMYe62emqM0Gz/ow5x/q0ZNo1jFQx7EIZ0KpX5s3LheNm/eqGBi1aqVCiZycrNlw4Z16r3lITGkD5t4WOChHTF8lJDwRQRi4KDBSs1hUX/vvffVQEtOTtU8AAy8vJwcRe10OEjPlAloCAxS4wrSwdCbePHM9jubBBOH4noACMBMQPnB2Kir0+tDb0ErnxfnVO6b0lbw2HQG9R20OnZnpybiZmdRFAS+fLMmbe/cuUPO+1mqvPUismu7tGOVftVY65La4+MDriHecqfrG6UDiklO3QhkaWkzePLkbjBod+0q03vknpB2ZREgEqFt0NSkE5lnTk1z0rSWV2DSqIHSgi9Cp1n+nkpk0QX7XrgonNHcuE6kAhPvGYgIlJAs2Zo8CK/qxHEWfVAJYR/J0eiHz8kADOr5vEKVDXYHhtzYswiFes06XX8AVPm5ZPFi9e5odMfXWOAZWSBr9u+X5KQEjRbxqthdocn/iv4rK/V7RCcAEiix8Dv9X1RUpNJqAMXy8hKpqtynBoiqszQ0+qiSm44D+g/UpDIHzLsCfiJKYOQMkSfjqIDNTtULvW4frqZNmJNEM1gYeAYnNekjVxIlU890HP6Xn82Syr17ZeWKLyVKOmXrpk0qS/vaR90Sgd074yQRTUEwJadwNR6/NR/vXenhj3yI+PJ+09UrxbxkTP7l5Y8k6QL34e6n3QZcfOEMHd+MY57p92c7jW9eAAkSeO+Tv0mOZMmqi/8eqI0BlP/0qAMRlvN98EBnVWO8ojRk3GIzDsxgiCyOxnfINwBEbM8c8DWpUgMRZliEk5WDmwVEvOYtNIvGGN2I2yK8btEaU5TxVu/cE1yNDwz5B0uu1d8XFToON+9x/xYtMXChIILXCpH2cTFSLHOCYwwkGYhYMM7lWoQTRPl79hmD5YKX4/V5I2s6mOcVEDF+2rLg8xFn/ULH39pXn+oBIgAVBsrMWxtOTp+1/jkpGekiJEbNAEiEQQTc8SJxqlPmlc/51BVYMxBxpMN3Ij4lxWW4iDgI5oAE8ehIAzncT/wOkAiDCDNijd1gMTdWlao7fi3R7Z0yZsQoXVMxst36OtgbYq5wpM63zk7ZtmO7KxrJbe7eLbl9c2XFmi9lyjkug9ekPe2e5lTf7X4NK8J4NbPTfvNjScHgbBcZ8afupFvuK2x4F1hCsWsuESv7YMgqR6TWlxVJ98dC6eC17vXXlBqhxSF53qoqnZPbZpGx0POV+Kc/BpFQBFPwYhf8wdf64Hln3yC9773/a9/7rjfsWYg2zRkict+W7qRqMoDiU1PlsGuukU+LTYbp62cESBx9sMjvfEK+gzfdrzk+zPHS+m51KRt/cx50fXDvNa7WRmTk4YvLqtXIw6CyKLDlvLG3EAlQmmp8vK69vIw2jcMDYRlQg4pixMbpXqvGdkysGpqci2Ro1kt+x2hTehKU3dhYGVLYT4+zvZb9m73cHHTmYGPvDReCVRovxWOxI3yejoEOzZXwLAN+8lxIuG7YsEH3EZxXsDHUKK2vV3VOIhW8KGjGODFxDO6XnFrbO9nrrVAZ5QNQKcKYZm+DlUHuJTYk9PQ9+/apCA4qTJMmHaE1IKqqqxU0ASImHDZRklJS5fPFi+X6qR42G13JJrGBBltzQ5KtA3NFZk4Rmb9UZLupBH5DobnJ+05TyvHy072e+AFAxLurPlO7dO26NWoLVO7bK1V798rAfv3khyefLJlEHVBygxqfkChdUVFST82LaCjDzoYGWZm9zHvYGeyBpoxl9TzU3vHGPMcDIKqq98vmLVtk+47tChDoT/oPO3TcwePUTt21Y6dSLukHwCAVw5njFj3kOoxZxhDrGYI+3Be2g+VaYlNgP2NnaRTE1Dqx0SJEcqJe/cfzXSQnK4UjxRkfdDbGJwOB7R4UyQOZpKSFzoxPxcCiwjR8OY4jk9+oO1Tua2puCLyueMAxeBiYPKRKS7W1yu7d5Yx12buvQj779GPZs4ceJxGkQpKSUQwY5+pA7N6tdRfWrVuv15g8eYqGjkkqwWAnMYcZS9EuzWkYPFjpJzbpLXlWkR/Vln3CC2hOOfHIn5ErQCXeuDj1DPM8FiJU+oz3VjOZiTjQmah3aJJKfLxOQC1rrh6ALqncVxXo6TN5ieoofQs517paKdm1U34w3XwrboQ/+ocSpXg43ly7TnKurfUhurp08AD2KGRHv8BbJIrCMSTnDhw0SAftihUrpam5TfM3CE2RRM4zGueftgKkGVdPwaHJq/roieZweAnXA0mVBcnkPvpg0q822MLRjTCNiec8UEJ0AFq8TJxFJYIEaU9NMnDBvYdzJeifbsUmwCIKEG5BdtSoDlXFcjrWnbJi5Uodi1qoJTfXlZj3ORAc29hQp2PUDHeAAItyMwoMPrRLrgqAgr4g4XlMUZEcd/xxGrAt27VDqWsU6OE/c4Rxjc72gP4DtLo4E7ajjXnh5opWrG5tlczMdKmrpXiP4yqbTJvzIgGCzKvkko51oYpLcGFUFqakRKltrNfcApLtdleUS0NdvQoNwJ9kcfj7u7bxAwpshTW6koEI3Rr9ruwtYUCEeYEsYuG/ftO4C13OTmub3PJHR5UyEHGFnBHI2xGlZOFCju7Gv30eGKdx/j4MRHz503k6v5558X/cPdhtwnyKSPnoneN2C4AERqsZrgYszNA1QGAGtiVkY1hj5EYmCkcmvxrnP+c1s960XLWjgJlRaPjMQIT3aC0rdJEio/RYNODBdgck5sZeEeR4GIgwecjZPunC7hsQwcs8+WGjPlwXg+e6+7zRuvnr5p6YKGe/4LygBiT4rgEnu7fIKIwBMTuOdo0EERapmbH+ZT1/GERwDXsmozYBkMIggnvtU+HRgg3By/zw828bm6HIZ9o+5tMIvgtE+LMEPzBi7772cnnyFQgwIi/53PVFt85Wz3D//ALpi/IM4LxL1AtbWFCohhOGNO3InFZvI9KKWVmq6b5txw7ZXblHNu3YLA9c5rzrkYpaCiLMGLLqyz7Ad+7oC2TUQz3BQ/jerzPwYG92p1q4d8I1YzhnaCq/+8xbutebcYGRh2w1ew7r5KpTfTl4f+7cp5/UPdtYB1ZslO8wnkyuMu3WOyKb9z/6GzAAyLOoC11RMGmSAIUbFy0KJCHm+NSFxz5zp7/ElVj5RhBhqeVl/m7CTJirPHvlQCBi5y2x0j+3r8THxOmeC8VbbRt1/rWoQWjOVVNMZM+mHbFt6upJFHbS7HwPIKK2QZSLlvMd1nlVSIzxdpYvDMex+h9xlhADRKm8qvrnmCG0vdFNAlqT37tNZtycaEar1r73/+k/1mB+8p8+xh7ic/p52JAhmhPLOLfoBed1dY86NCpyoJfKknpxcxzU2CtE7XCiYSft2LFTi+YiXz5k6DAVLNm8dasTMGltVjtv4hGTZd3m7fLqm28rjX3Bn7xqBEDifwEioDHp+oaHIDJHwm7b713jN06VLqg7SiFqk4PGjNZ+2bN7nxajPemUkyUnL0cWfLxAFny0QGrqqiUvNwc1AjnphBNk1NChkoVdRiQGZ7RGKzukobVNFZWgndMiJsjCuKEdaHPHhknVxGkbP8YwSExJ1uR1og7YokQdAAI4wcn5BSjQ79hNO3fsVDYQEQcnT+0k9jmevjPgh71h9iQgQr/vCywzdul7bE6rP2a2XKS9pnUiVi1b0pVHwRAUekis9Z1uN6VAwiMnC4NxjGX3c0GMpm3btmlFZyYagxCOPg1TWFgg6RkpummRRAplJoqydV0oR6RpbYq62mqVvwNAEJWYfavbSHmdfPxJcuSUY+XQ8YdpI+DNJQN92bIvZPCgwTJlylFqmAFM+JzEcLzsYw86SA1CDH2bYCb9qdq6qBR5Cg6GYJgXbyEnrq8NT9K0LwBixco0sTgpyeUnZGRIWXm5ypeVl5ZojoVWvabd2jp0s1ElJaWeNOggxQOMCkHlvj2yYcN6ycrMkDPOS5Y/3btBDVsAnwIXwrptrfoc5n2gI+MT4oUkPtgw3DsDDFQJNSm/oFCl2Lje1q3bpLMrWicwkRRABIBRDXuT5kW9wXuDTcZVC9ux+CElJqLtRbtYW1pCdaAqEJJs5fggcTpELQpoTAY2dLC5RNfwK8i98LSqHh4Xu+fQvdsE4DyWoGR9S/s0NbfqZmnJxuTlMK5jmNjRURoFYjFP8woTHAfnEaPVFf6LVxUuJiD3Ql8DZuEoMoHNY9De6UQF6CsqpYP2c3OyRTraVLaOxRFO9KaNG2Xd2nWq7jV69GiZNGmSFOQXOiGCBpfAvWf3Ht2EEhOgi7G4uyrV5u0B/AEgWJUAqnhDNXqjSVAO6KalpUtyarLUNdVLc0uTJuJpkcRGJxW7p2K3PPcOoduwfIVZ5+GynObCseO8JUynjfcWPAsxxnMolHzThRdKG0CnpU09a3hS4Ibyk7ZTkJOYqNGZe/7htnUzjAERF8njMurOTZLXt0CWf7lY2+XRp18V8dVqCx50uROlJd5lxPKVKTIg1iVyGGiIrGJtUQkzfLkmhnKk9Gu46jXns7/N2w+IUAqKUZjMpWp65QAJmtOJ8YggIuWbFxCB3KMVljOv6IR25zIGRISfwUAGhruBCDPy7b7DQIDvhilXBiZuOXNIkNvDuD7vZRfFsyiH/eQ6gAWiOik/ukNz00rmOU+tgYhw9W/et3amfYOckR5jq/uewiACcGYUKju33YcCCYxfhpwfhlW+iJgZhAYiij2ImOMjFsUm4dhjden+Y8NVl+pGywaLsfSHv92jHwIiXrjgXN2MkdCE73zU5CNl0mGHS252jq6FGHaslex/zGkoTqgUwVeOionRCrvrNq6XPSjttTTKU7MfkQ9yRaK7XGQozK8PqHAeREw75HSZNC9UZ8XfslGsukvEiRQBJCLBQ/h5I+y7D655T1Vd1AD06nKsG8m+cBVrDmsDe43SctrbpbS8XGBom8w432UPYQ9iLqtjS9Vi2PKiJN0Dib233CS5d3kN/2/og8i3g3wHT8Uq9oDOIE2gxNSd/6yn+J0HE5ERCDt/JIjgfQMSZV3uHu9td5LR5111fqB2l5GcJgNy+0pCdJwkpSTrmuUSzqnk6xSInBOrMyhkyufsHQDM/dXVKobCnob8KsdCZ7LIvEq/Q3nRf47iyhrOGGO/xo6wCETYAdfjPVOEDDnxuAfngHRFans474zT7htHnaZ+bzOaOmOfPRT1J+i8pihoipF81WjTtv+G+9IACm7oBAr8NruIRn1dg6qZMefYQwEG6riVLmVS7Ni5XdWgho8coSCpXWJkw84Kme1rH9W85i1+67wwjzEiwjBpqMii8OffASJGrThWUhMTJCkuVuKio+SkE45XlsD6jVtlwKDB0ju/j2zdvlXe/+B9zQXqlZ2pQkEFffrIxEMOkQH5fSU/N0+y09IlCtq5Spm34IWX1o4OVVfSl2dDMHew0bAhKEqJDaYy/g2IsDTKli1bZNWa1VpcLskrKQEgGCcWKUBmmvGD3UEki/lLhAslVQX37e0qjKQiOi0tgXNci9iR3+ttW/4O24VqY3rlTSIUvGw8GZCw/o7atXljVxaoRBNvXSKy8d8MaVpCL+8zYPjJTZsaEPJfgIZTTjlFowXc/CeffKKRCTzuTc31aqwRKUClCU8pdKnE5BSp379f9uyukC1bNsmatatk3bo18thT3WXcZ5w6QyYfdZwMHTpcvvjiC21c0CxGyZgxRbp4E33AcMMIKyuvUH4/CW9aNbujQ4035bmjQOHDMZoF79WliByYga6JxuQNpKXp85WUovTUPzCojV9PO+jGkZrqci9qaqRvYT/ZXVaqHG4mv16j1YX6mDRcWjnzXY5Og5Qtz87PQ8YdrGEyEsubGhtULYc2dpNR9DpGaeKZWJhINqFgC38TheB+yWsZPmKkGqbKy62plbZ2PNtN2nd5vXu7UFeoyni4wrYlOLNAauG16uqA8tU3v0AXk8B75XMvWpubFJDEJSTqZzaGLDcBANmJAZzgIj94v43D6fICiAy4cDC8SQa8eTr4CadSz6+qQ+787j8SqyL1tTXal2kZmUFOCNfwM1bbhfGWnOKk1gi/OmDixjqUJYQDMLp5fhc6JPmL6uEtUlO1TyrKS6VvYX+dzPV19brgqVJCbJx8+cViqamulqEjRrm6DvBcvaRa//79pL56r+yv3CuJKWhkuyRiqErQ30h4j+pslYI+fWXEmLFa3FEjS3W1ehztsnntctlTUSKDRhRJWrqrrK3tF0UtS5FtG1ZLLdcffbCkpGVo27z+P66w46wZm2Xr5jVSUVEqAwbj44vWpDYabuHyU/SY+fPrZfv2/TJrVpYUFoZTHV0Lzp9fK9u3t8msWTFSWGjbvBdgHBQt8z8Q2b5MZNaPRAr7UpxORNJETtzrNuXF0U1SuWe3jB0/Sdaf4RSTDn3vSR1LqIh9/OF7cuUf3pWbdpTImUuf077u+LGzFNHHqn7kY1m/7iu573deb8ULwQAiSib0k6i3vBysxz0GImyRC/PzeQ8jF4M3MuE4UtLVDNuwQRzOAchs94nSYRABfSlStclAhLeEZg51kRkzmAESgAgUrEylyOoFGBCKLJBn92b5CVPmfdYNVjzr49OcbkuLZ7jqrAm6qbj56RwZM+c7EBgpNWqgxapZ58y8TxLnu2RHix6EFWR4PzKyY/kmYe18y7uIpD2FQQQ5EhblMKByQbWXAg4XLjQD2ePYYs/AMRBhnJ+3PePGlwsIbJ3Sm37pNO29t668tEzXcYCC5iXV1GjkgcTQ0SNHyphRo6RPXm/doImos+5jCLFW4KFGNYVqu2s3bpDLX/m5u47PXfnAAxwDEXx0TKKTBC726kLG3w97yYOb9b+E4wNFdG8YJOCZtaQPi875nx/98t/OyFfHCWIfvo6QL/CVlOySOjF+jTLJfoHMJg6qtnaXVA6dgjGUfueBqUXVt9/iWQdOehyloORfOzW1/83rQCBi2LRpsumtt3p83dpB2+BbQMSR/lvHhZIoiv1FbKUrveMm7cuHit1Auf7O65TioQo2yamSkZAiiTHxykknYsNeg0FGezF+sB2I9GIU8rIEfEAEBWrxQGsBryRXhJa9Sdc+yyP0DiBVNPJcdSv4pZRdXwE60jFnSoRGkQmccSHnmzmWjB1gVGVrTMuLZJ/jd3MW6nxWIZZ43buJnHAuo9Q6Z5UTi7GIQzi6Yb9DL6lpaFCZ04b6Bt172IspDKw5nESr1fm7V/bX7Jfde3ZLTl6uHDphvOYd7quuk5Ubd8j9VzgY+K0gwsZ8s8hJB7kA9VtfhiIQkSKFFi02n5it2yIy9dEZcsH5s2TsmLHy8aeLZPTYsdLW0SaLly6Wd/75rsQlxMkh4w/RyP7E8YfK8MGDJSM5WTKg1sfFS3tLi8Rp7a52iQdEUaujtUXtD9rYRf6ok9GizkbsCRxqjDvsFWzddevWaV2wusYGGTZihDrLqU2mNSAyM7WGWb/CfrJj+3Z9HzYO4xinNrR766veOblqazB/Gbfar1DSiT4QSYOa7qlztLEBCEd/dyqrAXDA4PIOYxuPUbV7d3fRwZr0Ai/Pc80tEsGCoouOR00GMIxbzvtU54XORCIOXHAeZPHixUKuBSGqjs7WQEJO9e9b2tRzys3v3b1HlWLWrF0tX365THbu3CbzX+kuoDPt+7+QMWMPUYWhhZ99pgoYIK3JU45SQ3/9+g06uMmqx9jH6IVzp/Jj1K/o7JT1GzZox2mjQOXxvDRVaGpoUMOahudFLoQlJVmBOZ5J5WDr6lydCbLp0VNmM8nM1KIsNDLGO9x3V9DNTQ6eFaMItOlCShinVLwmcbZSqvdXqarPoYeM0zyIBQs+VMAC6DL5S+hY4UQYjRK0NGuiKRJpDAxABKCjpKRUxh50sEyZMkUjRHisuyRGk7toC/IkGGAMJAtDA6L0FZJ35d7tmftQpM9z8cMLmg08C5WG1Zi0mJsfmLq4eWpSOPnZFrJgcQxFM0yaVfmevgaJ3aMOaL9Q8p59fqDzcCjjmvYHhLHw0U6qVd3SorQm7pPP42JiND+F93lech9Q3VKwQj0O2qylRXMhoDMRSWKTsPAfkQioYSwKhAFZDCZMOFTye+fpeWlTJjO8U6p/1tbUKoWKRDIiRyOHj1BPF/1eVVmpXgVoTLXVlTLryp6aKw/dVeoT72J0cWZhZozQ38zZ64ov0eb682/mqQelobFBwRNRl7KSUn2+2uoaefHfRj8Ii2D7ninwLs7SsDvHEqytbLxfmXH+m0fUh5nv2uByH265qEt6P+6sv93r3XVm3nS8zB/wb+ka6utCTOmuCzF+nLuGGex5l76jtKx7H/ibTI19S95+bZobCsX+uxEgQj/0t2UF0cyQNQ+41V3gfRIozYiNjEaYEW/v2982dhVIeAptUJzZNiPfbI+f4JOdvdQQIGKOFAfqLxaFsJ8AiUMed9bnXy927mkDMubtt78Lq711ajYWgAX7LlWkJLGnov4vzhyvOTtv5L+j52yf6woGYLQbD9yAgBnxS85YIvleMEDpG085Tnk4vrRFywAAIABJREFUlyJcEI/PwkpN/G1JxJaoyjMYiAgXWuNYez67vrWzPe+k9T4fxKI9ZkQb68cXqwuAnJd1AkhMdUu8XHzxL9SQU29tR4dKKFIHIo5imziWANneiOqVmSVDhgyWVLzQCYm6jzC3Wd+Jim/avFn6DxigUQiia6UV5bJ95w65ZdG9Is31DkSkiphcKee9zj9UklcXCoOIbwMQ1hZG5bG/AwU13mCadZd/kX/9SyT1k4816onjyfZvohCsg0t+cJIc9KYrzGCRCaPnsI9X19aqYwVxEPUk19er1GTKbd9OW9r769m6XqoaoC8eF9zvt/xihr1LQ3YvQETjvn1Suqibj3Wc/+yD7zipgQgOA0gYgODvOVYvw6O3q75/lars9emdp3u7RtujYiS2I0oSYuOVdmMKhKzlVsBLHVriIjsqxqFOoDo1ktkn+Iw9lkRoqEuADBXySCLB2tOKfI4g1CCNVvjKxtynOrx8EqtFMIIkV7/PcpwBBIvkm+dYqb0Rr7BXmXs21oMZlxb9J0mavZY6FDynHWsJ3LynYMir9xiw4HLqhJYoadb7j5avVq6UHdt3KDABuFM0b0D/flJWXiZ79uyWtIw0l2sZHyd5ffLU4G5s7ZBX3v1AHj7JJ+/bVmTOBIt8W5ShWSQnTuTiY0TufdU/tH32TSCCw/ycmfjID2RQQYFWoJ5+6jRJSkiSL5avkoJ+/WR/9X7ZsHmj/PN//ins9SedfJKyaA4aWyQjhg6VaJgmOG2bmiSqvUMriNMuCSmp0tTS7IQIfORKizF7ZzzthzONHRCbjHGD7YmdUV1bI5u2bpGDx41Te46oPU5gxpLSjdLT9Ts4PLADyIlgrFE8mRfjDXUnbAlsXdrX7GDNEU5KUoe30dQANrw0EubZL9g8Nr7U1gtFvpTO1FRd1UV2PGEnAxEgIpCSGpWEtTC6PQrt9mRRndd5hDGiLEoAcIBfR2SCqp541NPSMaBdoioUjOamFl1g8OZgRG/euFGWLlusidUNDXU9QMRJx/1c0jKY0MnKpRs4YKB6o487/ng1wtDJ3V1RIXjJhw4dpsax5TIo/YOEab8QGgJTNR+lrDh0pslISJp5tSUWVzWifeY7Rjfv8V+Td31HQA0i5IgMbP9Bg7WtGuvrAgqUhoraKH+eqB2u9QXa2hRo7N27RyMPba0tgreajXrLls2yevUq7UC85IAMDFxTH7J8DAYb3i8iEYAIDFkFP+gFV1bJmKKxGolBZQFVpozMbI1IsLgwwDSZyxd0ox0AQjwXAwgAo4Mm5M1Iz8jUDQglAvVOAY78YLP709CXFZyz6tJethWvfCSIMNqULZLh8GywCPoaD7bAhdfBAEhwn74CtV3DQrluIXTjmoljkRyAg+tjaDad6s13bS4KHDAoiBg5kFkvKSlJKp3GuFbZvoYGl2PT3OTySTyFTyN07W3qTcCw4PtQpnJ7ZSmdj/HPmCMKwWKgicfJKdofRPD4z2LN4sH12MSZD2dfamWXzGUyX+YWl8mVc1wk4bc3vyzRUTFBJWfLFdEE/9QUyc7L0fHCON+6ZYusWbVaKU0858sf3uWblRXWVltPDwJE2CLdYrFic7t3F7CSAX51NhBhnnfO7F2GgIjds/t05wqEaE8AicQrm+TnV1yshtwHf3KyNAYizGNv3nEDEbJA5K4/dquk8J1b2jwYiUi2GzPUmWeACAxgAxORtQ0i9d/NqMUwxsg3mo0ZwePafSYnQIJrWhFww2QlIoCIi996IqgjsXrgGL0XM6o5L/kMFoUwD/59jzuL+NcXFwfqMUZLsmMURMDxcLhKSnK8xGuzAxcACbvnOTMG65h/q9ChHgMR7/sd1EAMz2wRg6UzlsqE8YfKsTc5LfvIYy2CgZFvQCySmgSIoO/sfWs7608DCNxnZKG6SNBk/ZO5wEeBLPnR8gkMRHhrfKGv9Hz3rDM17P/aqy4KdPFPr9CKvrxXUVYu7S2tctxxxykFdvVXq9QIROGEzRhDh7UcKiAiG5ZcbXtGVEy0JCYnUSZYzjr3LJGTp4k0bxbZ5tG0nzoGJAARvwsvZv/h7wcEEWZUca4TRMGDvRI//CAw/lijlpzkNWP9AeP/+Y7uB0rxjIlRMMTaqftjXb0+Lx5V1kxbW9uQur6929l3oEeomH2DgohedzmaGK+Wu+6UhFu+PTIRqbaVOXCg9JsyRVbNmydzHBtMFvq6jt8FIjh2jgePxX7I2L1Egojf//R+dej1ysrUsaEOrNZ2jUbEx8YH7aIOVS9Lzr6lCcpeflMNutpabTve50WEgn0XgMD7fJ+xY7kRAFqTBWeNJrptkXQ13Lscr92cdWbEWaQ/iECEaiSF8wrDdOHwvhk+xpx+phQV5BjGxOrY1+h8KBdRc4B87qSp/eAkNUDhhEvapRVRmZh4qa6tk3feeluI9g0ZPEj6UPw2u5fahdRbqKyqlN59nYwtXn6cRqVlpbKtpEJBxFuXOvnnADA7Jmv3/hQCEbNPFpn/qch2Sm6E84I43pwOtj7beu1//vjdS+S0H07TfIjBA/tLRfluqa1vlpq6Olm7bq3sLNkpny78TGLiYmTqtKlSU1MtI4cPk5HDhkkLDIOycnjokkU9mdw8pdmjzqS5ECpz6/IaLfeWdlQBotgYtSuov4E6EnaGsg2io2Tdhg3Su09vtbMBEqgp9crqpQ5B2pzva65nR6euUbTh2LFjndOzsUnp/5wPmwuWDGNRc1zJ701I0PFq1CXLfbUieGYX0nTBGIwEEfWVexVEgBRdGrW4pFufaGEgAhlSM05sIWGgWPGKjRs36sNTMp3vsgjzMHhxOzrbldZkfL/2Nle9kAV8184dsuDDD5TGs2vXdomNjdZaEm+950KLM079lTQ0oaXfKXm5eXLMMcc6daO++ZpkAhAx2hIN6xJUXP4AjcNEIVRkE8aKpBmdh47D62CJxup9qa5Wo9z4YlZfAfqSFSLj3izBSY3zvDxpbmjQgQAqVEOzzan/aDJetitWxLhA0xfkjWHpaDSpSnHavn2rDko2Mp4RBStdhEJFsjRxVpOcY/mKqh0ApLhfnh2AhWIVAw1jFH587z7IvDpAZZWudVD4sKpRmNhIiLbA9+Qzi9qQFKWIttNxKwEZoFrzxmhStilSefBp3hOTNQtAhK84HfaOWMg1iGh474tFI3pEIrhxS7j2WsoG7oyqZvktbpVxnnmoeor4Y52xTbtbpKSNEJ8Wiuv0YT9HDYNWppGnrg6NEjGpSVjiPon8MMbxMKjiUmNjEN7FUwcwYwzSh+RDkFhNfzMesjKzdBIzPolMkNuDV4b5AtBgfDhPT4fSlH52nSmoi9w7e4FG4669o5vY8Oh970lHOxQ5V0Fbo4mogKSny3lXtcsLT6TovQN6t2zeIl8uWyaPvnC+X4XDuQ+2EodI1gneSgNEZMSK1IT187zLvcCDCONjcGYLWJzkL2PGnoWQOY03rhLmuutedvlF6u3t+sMw/RsqS2/pJTmSIWuE6kAifyzxCRFO7OZrIMJfTW4p92CiXiRjaHVAXbLk6cgiX5GRBrzrGMwWeQgbulwDQxgv+kn13lozbGWbksnd2iZm9TZoo0SRT/tM/lqOhYEI+2nGvxnqBiCuFJetnbigpXtT9SDCnn9ZjkvcNjqQfXfOjEEy5yUnnW0RBPP6G4iwNnr0fGqIxKnn64d3OzIQbQLgMZqT3aNFMAwEcN3ImhphEMF57DuWoG73bscBMgwsWf6HVQAOQIQZA5Z07YqXB8aDgYjbfzxd5xwEQHa5lKRkye2VrbkNWzZt0lo/Z5x+uowYMUK2bt6injvmDA6ksUVj1OGDJjsUA+Y7SZCssUSx6xrqpbXDSS9edc2VDkRs2SzFy79LSNae+D/7iZTr5cZUM2zv59sXCxcrparLA4X6l150nH2lwHbKioi6D3blie/9S5ae6LItDn73LUE23NYRnFFNzS4vkLXPaC1Jt92uxzfcebvmBBjlQb3xcLRZh2JiAsWm1uK7HEi56eZvfWCbOuH455GzZ8tx97vk9H85DQkxda7vaj1ARCSA4Dsd994lfVCmiY3RdQePbIJSjBwlSVWSOrokv0++7qOIQGi9IfZ1HyE3pyr5Iew/2A9aDLepSZ/V5MIxtC2Rle9oknZKasAIMNl4AIQ58IwmFJ+U2J1j6KVUDUDwHOGoxIHawqIK4UhFACD8Xmu2TED39tEPwAxOX3Uu+jFhdFqLavG3gSArpGoRmRacxl3R0tjcKp9+8olKoZKondMrSzLTEQ2plsrKfar+mZ2To3tkdGyMAonlK7+Sm891MafS9/0GYmD5G0DESUNFYqNF3lrScx34WjVq24/8ej35ldMkOyNDjpg4Qab/cJq0NjaoAzAmOlY6o2K0AB4OXmqerVm/Vvrm95XDDp8o69evk6knnSx9cnM1d6q2qkoyUlIEChGRCK0a3twsKUSXUlzlZ/qLn8wRxgvjomp/lYrjYKswfnBOEo2iPsaWbVsF0M6Y5P3+/fqrzUrOBONISw+kpattiu0KqwIlOZyU5Fhi02keU2qqJmJD0zPxIMYz9hPjD/s2yHWl+bydxdj4VjpTV0tTFwYQRhb8el7wuo2CYguHO6fPtveGiiZT+UQg8g40ETQxUekcNA6N4AacewCOZ+AxGDHASkt2yecLP5NNGzfIpk0blPJB5MJ5f5M1tEhiSkwcVCQn43rMsceqd5/OYTGnQNqRR04OKk9jNKamUF07VUM7eN6oFMpmGFZVwvtrRT+Md8jigBylFfUyNSDdcFNTFcHRATyThXbpAKNKcX4zsDHEbeKRPM73evfOU+RI9AXjEm83VasdGq9VXiA0JhC66fWCPjEslUvpuWwMSPj9TO791TVq0Fqhud69+6iqAQYsfQNtrP+AwboIBnU+PHgwzptGbKxCKapDnrJlqJRcAehTAAlNxvH5MGq8h4rrBSXdAZxeMULDnKFBGMiw+orWtuhZOFQjFD7xKJwcxnE9og+hxDG7D93gfGTCFk5CorSBAV4HnOLUK6RcQC9Hp0yqLpSunHQrXEc8cFQ7J3JAnwEMhg4fpuOaNmfC1jc2KBjg2dl4+clcgNuJWhOgsLp6vxx11GT93o7t25zKUqyjuwGks7KctCzjiGqfjC3GG+OC6zbW1co1t/XMJHxgzgK5vtgZ+w/fvUnHC0CC8X9dcU/Zlvl/dZEt7mf71m2ydMkSeWS+gQjOYMAgXCaK33NEsr3rJpy0VrNPLjz9bHnyFV+griAEREzUyRb58CnNC2RAws7pxZ4GzDRLGwlLx0NZI2dIf4mXQeLypG4o8ejhAZHzS34gw172ak0Ru+cDXfu/tp9iNAMeDDBE5jxYZMCMWvPGAyQ41o4PF38LQIRFX8IVvLkDQASGrtmT3kICROi6IvUKRgwocA/mfcdAx/iPpFpZ0TYFEYiVWJieAIM3Jg1EPHJZkc7n2U851/xtPx6ic/bG53fp3xMWfSHLJjnAYeDB8jFeuGqgTHvoaZnqlK9lX6obV1T1DoMIniESRFjbASRoP9rdKFMGbMIggnNGUsnsHAYkLAoyXV6Toau9sKs9u4EIG1O+1Mk5TRdIUnKqVodnPUZtiQJySKeinoIMI04bwMWE8eN1U25qbNJcBxKmkW0ePnyYrn9QAlnfHX0FB44zlnfv26vrwINLfu8aasY0kb2bpfjW/y6ICNeBUBARmpMvLRYZsnSpeivJW2APZy/WSLtXz1kaEYH42gQJvTH05X/oc5KzpbQc+Owt8Nmj1bPOdaB0KIXSr9fkW9AuSTf/v9WNMBAx07Px5sa5SMSPnnfKPJEgwoiekUnVOV2Xyq678yVpjiuCF/kqmPeUGrNE2JPiEyQhFqUkHGT1KgihBVUTk6RXdo7SRXleq1OkCeVedUnrRPhIhIseO8l79gIMOpxDmkuI0IrPmyC5mj3IHGfsA9C0LUJvthb3rMo+YfDg5TYj6bsHekbbDy1/wvjs4WNtfIT3W83nVLlZ1AkR+3BiHPQ3xxttSXOKfARL1an833yX41s6uqRZYqRs91757JOPJSkhXum9mWlpMnrkcOnA5tq3V7J6ZapNQ8IygLShqUk+/vQTWbFmg7TMmylvL/BeEuP7mXPGfnr/16zxIvNgPJo/LFL21baqCBBxxqeXaNXpg4uK5JQTT5TNGzeoUxhGQXVdvaz8apWr8L1nt6xdv1YK+xVqzu/WLZvlnLPPlqjOTtm5bZt+B5lX6kT0zs0LxAlgK2i0EjYHICI2Vu0F9nrAAOsMIAIGD7YArAR+Is9aUlaq+Tia/JySqgY/94L9yxjVnFuvCooZw1jjWNYxxpexLeg37FBlnhCl8OPX/g5o5x5Aqn3ka5gwXr4xsbqrtblLZd1I8IyOCZJmjSTAYIhPTHSVe71nPTDQvEQYF4fDxXm2bt2q5dMBCdwwEykmxiFVVSbySaFktW/ftk0+/OB9mX2741fOmPp9NayhJwEg+F9SUibtnVEyZcrRaoAfOn6C43PX1QfayUQeOC/KTxiUJG7jhaWRmAzIxSYmOtlLC9OZspLKeTY06H2yKFiFahqQc1oiCp2C6pJRgXheeOt8x1SgULnSpCtPeeFzjoNjqwVafPjO1QzYpdSZ2JhojdKcc5EZdW70z3/i77qRkZyFV9lChdwvFComHMWMSsvKdSPDqMVIHT58hKps0UfcMxSworHjtH/Vg9TUpIuDRmx8RUWNRPgIgis+1xy0E+0FGuZ7bCKa62EFzgjXUrQvISGIRNBmypsMyc4Fi5OPfoRDZZzf/tY2DxWps+/Z4LaBbHkSNqjDgEU/MyUtfz2+Zx4k85qox8QndbPQu5wHFwUDRDKZWdz4u97X9jBKFJzNH509S1585kkt+ILXiaq1KJQVFBZqO5MjRPvW1hFD75QjjzxCC84tX75cJSIHDOiv1CVXaM1VHgU0aMGhNihRua56aOU+rX758xtDFaJF5Dc3vic33Tcx2AvmFm/UTeqKXzudcns9eHu15PfLVzCdm5MjO7Ztl4uvNyF5s3xDGWUBmdzTlQxEZIr8eNjkQJuc8fL8O550OiDn6woxgAhbwM07bwu3gYlwEMSDjdtmOu/m3p+u1UVw7/zfByACzzQGJK+nT3XAesSrJhr+9S0UIEGy8plePul78J9CnH3zbptH3sADPzFgw7UO+F4YRHAvFqWY3e5LW9mt8Fxm3Noze3ty3hSXnGwGteULGIiIrIQbpvhgZJPLkbne8zI8ngqu5Snjsw6eoUaPE0BwFUhvn79Z7jh7qFz0vFtfAlnbRY6OBZAgIkGE5e7Lp+iadNx9rvR4GEQAMCyPAYBgbRiZZG1RCHvfIj88N+1N+0aCiTCIoO3tc2sT+9vGQKCSdburL2FVuz3+RPNWzm2+UNLSM1XtTL178QkyoLCfFPbJl+T4BJf7VFcvB489SMaMHq0OBNvPqPJ66PhDlWpRV1+rSjsYj1AtcOQkJjkhiaVffqE0xr9+9Rd3H4CIhZul+NnvBhHrL79Y96XBDzp52W9LrjYQ8TM/1OMOFwE82Cv/4491LUJelj2CZG9AhGm8f3qsZRJ8fa5EvlP09hv6XcAXRiLiJebMYn3DAMJlz56jyjA+4TL2Riem8P/yigQRHx4yTZr37ZNjfE6EUcGsUreXW5BvUmaKjGxkPPZnycvJlcT4OKVpI+tJLanEuHhpZe+ur9P9ID01TaDyJkB1jYpWb7AmVHvN/iefeVZ27dylNSBGjRqpVGIcSLQPBcm2btuuTlGAWEFBvpSVlrkciOgo+fmll+i+9/Y77+oerjJ7XSKHHzZRzpg+PVA+euW112XhksX6PRyMGJczzzpLKdB8f8myL+Spp73oAGzKAQPkrDNnqMd52RdfyDPz/q45GbxuvP56eenll7VwLi/qPVx79VXyxZdfypNPPxuIjeDF/vGZM9R+e/BPD8nOXSUKik6fPl3H6suvvBLQ2i6/7DJ579//1v0SW4Dr/+KKKwKnXVtXlCxbvV6+WrNe7r7pGrn6V3Nk5NAhkhQfJ/37FWidhTGjR6nzjrkFUEtJT5MdO3fJK6+/Lhu2bJde7zsxDgUS3wEignEXojfpexFyrkH+mt+bznzrZ5oMDS3p8kt+pmIte5Ua1Esq9u6VRYuX6LPvrdwrny1cqIWYyZXFTp502GHSWFcnWzdv1nMkUGsqJlZGjRgpQ4cOlVRfgFBBKPMGwRDqPrW0OLYMCeNcb98+nUtW5I35hlObmizYF3yG7YBNSZI1+zkKp4BR7DZV3iS6FRur7a/S6enpCjaM7YFNAd2aSAbHYRcZWHDFkT09XEs7OJVHpa77AIJFJIIEfTBAV0dbV6cagy6xmi+AalhIeUA0rzkBxo3RmQwlWyTCuJLQi1iECQHj9XQqIE7eFCMeYw2ef1JyovP2lpfL++/9S2Ybt7KjO4A5+9r7ddGvqamTrOw86ddvgHYI0QDnNVetCUe7YZLrPIGzj06+k1+gPoDzUndpETtyByyRWtWYOjrUuIcOZMnQyHeWlZY6z7BPOOEaTCi7NuewiAWhIozY4cOGqdYxC87OHdudzm5mluwpL5fKvXuchGhamgMP9XVKVUHWlkIs19z0Iz/2We6a5eVnXlSAAT1MJ/+/fy/PzPqd3iNJ3AwoVdPo6JK169ZraLWwXz8NxaO9TFSJxYbBRgRn9JiD1JMAxQoQRLta5W1+BgOEZDsf3rJBx0LFGFA+JLQgXwlaExA9R9JoUlb0TaNXnsPJ/du4CRKgw54U7TaXawEYCasGGIjoEY71ydeWCGT5EmHVicjEMiYYngAtbJaY6JLb2tt1nJLgDv2MRRkZ1/JyqqdnalQNQIkxX15a6jaWri71GJx9sXN7vvDkX3XYzbzy5/L4ffcroKTNAXVwHJnEhGqpCo0RjzHHuOCc0JdcTQcmvKMJEPVoamqUjjY4syk6hziuZMcO5TY6Gb7uCtc2yYkUEWnipd6fFp7Pa4fHxUpCcoIr4pidLd/7Yf/Q/g6ICFu84dUWEOEjFEOcJfyTscfrM/3j/YXd5zAjeZzIRcmnyBNVLmlXXxZYYKFmatuxYdqTeZI8oLjtQQcidp27XP729OtyQ+wb0lvSZLmUBvQbjMi/n4mql4uEjnr138Elp3UdLG9FOcN4ZJdLAjYQUeAr05kRHFY+IgJgXH0DE+EqtpzHDH0zXu374foMHDdjmauNoMY9URdPuWlOdZm0FBwzEGEJ3pESqxjaXM/kaJeV9JEP5pVLx5btEl/tqqJvr5osI0YOk7ktLqt43nsiH9WLvJvcV07OK5fPWkbIqNEjpL6hXnZs26VG4MjjOmXs97Lk+GM65JE79khOs+vjpjFFUrGlQXIEIrHIl5/kypCjHKc7Veqk/5B4WbUlWf9ulCSZetsEWTRvi+zbUiMNkiKZQ3rJjNlDgzwPAxGRSdcWZbEoA21JO9v7nN/aNQwiOMa+Y+e0di8yEGE421d6NnnQ8jnXKyDdtmWrZGdmSVZ6hhT07iNFo0ZrZG7EsOGa/2A6+KxTOAcqdf1MlvjEeFn51UrZs5fId4pk5WRrIcnzf+G4U/O9lCxVcfV17DSR0gODCDN8b7juSremtrapIT7oDw/rV21qbAhVbPZnFSew614WhLDq3XkffOAMO6IkWDZR5Ms59RxUgVCa47OPjrL6zqGTRfw69p03dW0nAoEX2vHhvSw2UWWflG3qRCbRaQWxoq7/1Tef/D/4ZE6KO/j5KBe6nO4Lfkbmk8xxKUZS7LHkvltvlo7WtoBGFQkiBr/0gmSRF4jARmODesXjYGFQc6m5SSMRRKbYB1RNMilJC7JCUzXq7pJly+See3+reZ8k3AIm8KDzN+p98PlZkxE4Yc8v2VWixiFc9YULF8pJP/i+rF27TuskIAjD/9WrV2su3KnTpsqVl14mf/7rX+X1N9+U9Ix0KSoaq/RtJ5Yi8uLzz8kLL74kL736qhqSnJfPS0pLdE2c9/RTMusnF2htKGoRLfzcrdmAEZy8vNatXyczTjtNz8FGdgSOrqqqoAbX9B+dKi+8+KKqYPI+9ghOLwrB4Sz79NNPg8gJwiDsbevWr5e77rhDo3qMvVXrNsib730oO0vL5a3nHdx7+NEnJSUpXtJTEKfJkt55ROxrJAbZ+5YWSU5Nk/c++ECWr1wpqRnZ8sSDvseNMoqDykBCqIDcpIEii2zP+Q9BxOmv/UQlWadMmiRDBw2SsWPGKJ15yZKl0tbZKV99tUpZBRMmTpSlXyxTWjN9MXHiBBl38EGa67Ft82aX2JzVS4YPHSb9+/XzTvQYJ4MsXRohxLnM/MzIzNQ+w64EWALusFGgSTKntCYLilmpKeqgx5bVuhMNDaoGyR6PPcN7gLeE+AT9DPsdW5v1hf2a+Yr9amwgVQHzKQvYwGZHBDmtniYeVmyywsM9ohGe7hTVUlvdRdII+RBQgBgIKb7qItEHNK+bvQ60FufyWtDqHfYUJyeh6RJCGWgMYgxejGbTm+biSUmJqqubmpaiicVlpSWyeNFCuf62ULixxQGJu299VO+F6tM1dY2SX9BPjT41NOFvJVPJ1ykMQXlStYNENjknP8v18L5jpO/ctV1RPIakybESpqKTVdWIytVJSeptR3FDE028dx3jlE7WRCgKvvnK1iSwAD44H5EIwj6aFBUfL3l9+mrnMggBJFV4wFJSZNeO7RpRyO6VpVEZ6kOg/nP7fT+RR37/Nmk36g1PopBIc7P87DdzyATV16I739QBBojYvWePJCQmKH0F1YysXr3UMwSNDAOSZGsmO31RUFAohx1+pFRWOZ4dIIINQguM+DLstB0v2xxU7o32I8RKHoGXojNvEwNPwUaLK6tusnSWLGSJzgE1ySdI2yZnIVwz/AMqk69ArWPLh8itDgX3Z+FbvVd/D4CZyFeY0sQ9M6HI2dEK5nl5Ul3TqXpkAAAgAElEQVRVpR4inaiVlWrEY8Bv3bpFxwAAjAnqpIETVD0MShKABRBh1V1p89MucRmd8x/+s/YZ3kqduOKKAAIGUShrbGrQ/nj+g570m7sux+IhGhMtN93eU03n/jtLlKtLJOKqOeHymSLF169TwOyqW7pIFc/DnGCeUojOgbcO2V+7X49DRhZq1nWeBtWDD6EWLytyuPy0M5KuPO8KTdC3BYznnPeOl8fxnpzzDznR30usPLrnjUCV5mudw2NgARnNyRZ7QMR2ka6nuhOlo1K7ZGSUyMUxH8p104+Tk157V09XdOXfdSyzSLLOPDLVGe3LZzh6l4EIyxo5qctRd8Kv0mbXnimJLlxiHnOABMZrOGHYaD72Xljmle+alx0jl8+K6r01Yxuc8fa9F23BJJcdatfkeoAIozbxmUU9ABEVJe0y96ItsnmnSEGvwc7gWLRS6qr3S/TAMfLl+DVy8NLRsmOnM1ROmThEN6fPNlbq+O2b31u2btkuk08ap0C2rHSznDwzQ/5nfpUcf9jhsnr1Stnb2CSFBYNkWD9fZMFLmjfEpOi5dpdulJyCUXrtTz7/VAZOzJWtSytlzMgivdfV69fIWY8cKwMm9Q0SuQEGkRXCrS0NEFg+hoEIS7a275EfYjQm+46BOztmWr03pU2xyYOI8069SA30trYOGTZsuFIMABAbVq+VHVu3ybFHf08V0dSx5Ku24i3EI1pWUa71YNiD6hvrlbOs8qjsh22u7sxdf3D7VhhEFC8WmTNpkkhFhRRv76bn2dgLQMS17ibV0SYi5z7oQAQv4/p/fWXrVnayY1d//rmuN0Yf0YRf8r7iYiXzhO9L06cfu4JkXl3x8+NC0k1fmxUiA+Y/p88GfYu9DXVBlTVvd1RkNTRiotVxpZLveC89tRRPPW333wARe26+UWbe4yJ8kcnT1oYudiMSCSKqbp+jlDVXBbpD0u/0VcFFJPtvj0lyYpJLJIVWwj7T3iYx9EJnlx7Pf9ZdQAQ1pxLR6K9v0Pw3XjzvF8uXy+//+Cd57LG/qhPuoosv0r7ctatEHn/8cSkuvkv3kQULPpILLrhAPl+4UCZPmSx/+9uTMmrkyIBVdPc9v5ETTzxRFS4PP/xwufmmm+T111+XQQMGqFH5o+nT5aabb1aDFeMdit2111ytOZC8Tj31R3LTTTf1+Pyaq69WGwZ/2y+uulouueQSmfPrX8sbb7yh33n8iSf050UX/VTBw6jRo/S+uAZ7JYbohRf8RMVY6OennnpKvvzyS5k7d66Oo6uuukquvPJKufHGG/Ve2a85hue/4CcXyG233ipHHHGEjp9PPl8kl57wU73e9JsvlLzsbOmX30cK83tLQZ/ektMrU20rLToHOyIzS+oaG+WV19+QXaVlcszxJ8rVP3HR26AeD34Pi3LbGtssMuckkWJTqYsEERZst58RuWtnPHOedLS1ysRDD9WcjaJRo9QWeP2NN6ROc12h5yeqTUuOAoWMsbdGDB+mRWOhozfWN0hGWppGIAACRDiRX2Xfh9KWX1igNijiDMzZfv37u3xNzbGsVtuB4+hn+g9bFJdhr+xeamtyP6xnGhmscXm+3A8OURwFfEZeD3ab5eUaJd1yNA0EBCCis9PV1gpV0w6ctl5xS+e3z4kOK2FaVELrRCSmpqohThEQ47pZOW2TcjWvH31plCRbBK0aI0YTDcZ/HojGYJMHzWOAKCesq1NaWhpl7drVsnnTBq3W/Mtf/TJYzk44+lgNJebm5umAHjBgoAwZNlJycvK8HjOl3RP1vICFfZVV+jced36qao4uqq4EPCHnkhJ4Zq44HJ3D/Y4cMULlTsmGN9UmjEY2Dk0yAaT4xCjlzPrfaWwmMF5qIhtWa0JpPUjCeTqO1l6Ii9Okloa6OsnOy9MIBZxAQAQe7wqqB6uHG5WeJMnITJfzL4XW5A253m7EL5n/trbnihUrdEMn7JWdk62FWwB+RWPHysZNm/RY2oHq1Aw0pETJI5l42BFa6M+49qZepfkBcXF6bihrLV6ZyQrP6OBi04hI5lK+pNfKtqScsJ4wA86AAvekxqxXewoARKgIXVi2zn4P5z9YZMlk7jQa4qMmFuUIBpC/jiVXK00Jrerq6gCJKwcwOkpWr1qlRvbAAf3V2LeEZnSYiVbgHWGVjY7qUi8Ez8p3M3tlBbk9J5xztnpF5j/xsFNT8pWuTaNZw7NpKIs5ZYVn/2W+Q3fH18+apVGHmGiRW+4a1GNbv/2m9RIXEyeJMXFy3R2De3wGiHDULBc1pJ+Yvxj7RilzChqtUlvvxnx+n77qkbzmjrGhc4VlXextxh//nWv3mgsf0nNz3rs/8aHzcH06DuJQO5WxOCz3Ac9RBFddQQQLfjgq4Y8HSETN6ZL35p4gKdJPjijeJ7LsrQBEmBd/6kVXa7s+N8M0VnvyxLmtVWc7UFLkVV2KvarLLU0uogOImB2VJo93ucRt84JH0ossImDRisgKzWbgQskxEFGR6gzyPvu8q9oHWgERnN887eE6ChxPpAQwYoDm9/e2yStPt8od9zwtx594uqz7aqlMPPJYueLyn8tzf39O5y+0xXPPPVfuv/8B+f9Y+w7oqqqt63nTeyEhHYiAEHqkSbFhLwgoFlRQUCOioogoKEUUVFQeqPAEBew+UVGRZkMUGyiodBBCbwkhvdf7j7n2XicnV9973/d/njEycsu5p+yzy5przTXXiUN7kZLeThb+EbcOt/0Y+OzLVdi0dQNenD8D5w5Lw4alh/HHlgrcMmYwft3wJYZcPQJDB90kQKRdu+74ZdO38NR7seLjt/D+l+9j3H1TcM+djyE9MxbtekVj56ZyfLjIUNquz7oG1y68tAmIULDlzpdQyhLbi8BBo0KUmeWm+ypA8FXRckvA+u4zekhL6aPf+Jlk91tTDcAPD49EZtdMJCckSsIjAcTWX39DuzZt0bljJ6GM8p5JU6wlDaC6CsdPnpAaQXzNZE9SQhj9pVGVV5CPV9rPdyJtMxttVGdcmRriRm2Xm9Yh1EydxQ+PM04aK7V94+wX8c7YMWg9z1KiXCOUL7V+Al/fz7wDl79h/ZtrZW6iU0Oi0te5lNOoiPTTD05tJ4LIbQMH+Ry98W3qu2+hmnkBBBAspkZhCkreNhh6A51kQgX1N1RMvmbkVSLDdSZJE/+HSASlYWlzcP268alZCM3IwJGePUWZSTd1DhTYD77zuRtGIpjzwmhCHee/khIk/+MF2Sv21QUS3aX6EsECnUcBQslgIUAjiE5bgfQm0plCQsOkVgaj++IYokpjdTWOHj+ORydPFYAw6vbb0b9fP/Tr3x9Lly4VQHDVVVfi8suvwMKFC4WlwCW0/znniLHesQMnP49ELUgNGnrtNeL979+/PxYtXozLL73UgIK0NHz+xReY/NhjWLHiU6lj9OVXX+GZZ56R96ya/tnnn2Py5MlYuWIFIqMi5fhM/p86xfTAsfffLyCCBumNN9wgTgRfELHkNRYcBe64/XZpe37P8/O83EiXovrm3Llz5fmOHz9egAQT7gcNGiTt+69//Uv2ZXvMnDkTmZmZUmX54xWr8OrDJp9t4CPDERcTjS4d26NzhwxEhoWK/UOad2FJCQJDwhAaGYWtu3bj86/WorS8EsNuvgVl5VX4ZPmn+OZ2q+Os2JxrkF1z+iQBMWHA59tsZ/grEEFKkzp0rE9uwIeD0btnD6EvFeSdwmUXXyzPi32nuKgQv/32u4x32iNMXKbRL1XHo6IEKNAeI4CgWArtRNaYobOSNgvp6EcPH5H+wt80T0wQGhPtjpM5OZJvQTuTtnFObo7Qmxg54h8/E1lWKfhr5OipvuSUKLB5ybRtJAeY+TdkqISGCkCR6yorM9E0W2BYnLw2ECCMD8vYUToTx7faVkL7t4wRlf7XGmluO4yt7dnx22Yv5UnpkY1vnuB4G3lyo/ZjFmHVBVaUwkHu5rrTaOK+7KQKItgYVJKhd5yTDD2yJSVFyN6/Fz/++D2y9+2RSMHCxa8408DQq4dIUpMJm6WhffsMdOzcTXj+vCmh2Qj1yqAx0orataUmLqU8DcXJLV0mlSS99YiJjRZuGBNS0s84Qx446T0Staivl8gDAQURHFEmw9b8jh1HaU0KNnivPC89WGxQHpPXpcauudcwx2ilwg7zCvwC/VGUn4fK8nJBowQNVO7Z+8cfGD9ZpTYNvWDhP+aDMxuNpN69+snxGO5kzgkNZEp+MRLBSuO8PiZWG6AHpLVoKZ2W+5aWlqFZXAKio83z1GrcqkbF48bExUmyuiQMUyXAVvDWMBfBnEmyMtrY6tliO0gOCiVybWY/r137iEYEZGGR3maSiqSzurSrfUGKHMPKxPK1dnY3ANGOrQjZ/RvJi2D0w0ZA2N4c9FzwTpwwVDUCRaotHDp4AElJiUhMSBD6EAcKvfWMFJnFrEGS3xnm5kaeMcPL7GkcrAMG3+D03Xmzpss44ULDAWwS1L0IsoLwBCWkNxGwcHHjeCC1qUVaikRDpjzRNNowecIuScAOCQjCxJm2hKtzNrXQgZeePCKfMgqhIUh3pLABrGRZgLjYZqIGtW/PH9Jn6Xl7+wsfWR85khJIlR9CVGAzVbtZ5SZO4BpN0EtREOF2wLrCzXJoVc9x2f0CJEhr8pFHJYjgpmpEwz22VDHHh40u9Lj6Julvq1bbkrW2LgB/d3RYmkMHOnSBAWgEETu876Gz5yanJflCQYRGAJRepIaqb5VrpSG5oxCaRMzj6XH0JElVuU6zrsJV8rEbRPC3ClzUUFbAMuaOepSWdcPS97fg/PPPxY7tO3Duuedi+acrcNZZ3dDg3Y7U1DOwZvV+TJ06CitXvoGCgjSsXLkKO3ftxCPPGk7xh4s+FhDxwvyncN6wFAdE3DbmKvy44TsEwvi+e/S9FO8sWIFOmUEILDWfVUSGOiAis4sHYe1TcDK7HO8uMq6/W7IGYvjC/mjTp7lDC3MDA7esrpum5AYRbvqYtoEviPBVrFLQodSmrEFp+P4xQ2+7bWmWOAOaNYtHy7SWQllpmZomYKLwdD7KS0pFlYnzPfMcJOpeU43CkmKcPJUrSZ4mkZoR3yrMu3CueZzav1393A0kwuLjUce50dJv+BM3iFjyiClyJ7kKHuat+MlawvmCr1vPUx+7OZ0bQJD4muECEKzSfd5XawXsbBpoxrJWtC5c+6UTPeD5TKHWPBy8yXp2XSMg7d23ZM6llDfna963qAI2eNFQY4qN6dxCQ8iozPhJ1IKbyIPXVJt7eER1dpsMsf+vN0EREeg9bhwOrl3bpE7EfwMS/+5kUS/PA2t/kPJBimlNdRWakVpKQOfxM9RSFmK00V1Skhjtj4mJleRWtiENO845j02dhsioaKxevRqdO3VC1l1Z6NChIy699FJ06dIZd901Wmpl3TpihDwHjUQYEME8io4CIjT6QEuLQIRGJu2oQYMH46mnnxZ1MLFrGHkYPBin8/KwYcMGMeBnPvUUunbpgh7dz8Kvv/0un0169FH07Wvm6/vH3o+su+4SG2P9+vWYN28elixZIuvXnXfcIeB4yZLXBESPGjlSzsvxQCcylYe43+uvv4FffvkFzz//vBxzwsMPY+x992HX7t1Y+9VaPPf8c1j24Ydyj7fdNhIzZs4UytS2bdsw+ea+OJxtJvbbXxiHtKREdM5ojzNatUBNZYWsx3QY08laCz8cPHocX63/Dkef7YuiIW+jR8/eSE1JxRdffIF1D9vsF3VSqXjHMYAJ1Z/vBE6rc8u3NoSuUT4gYsSPY9Cv79nw93gREhgo0qx0ficnJmHnjh1Yy36Xc1KeO20lRh/69ukjDm4yVL795luhCdPeooodIwJa64H2kqiB0gYmY6am2tggdEAXFIiyG20y2nhUEKXNwnYnCKG9QhBBRThGQcnCoQKTKIZ5vcY257xcXiFAIZU2K/N6SXWi0A4LZbJ6fFSUPFtS4KXGl81dUup4k/ojapNpDS4rGezkudoivWKHaXV09syDe//w1tTWiCerRctWMjjYkfRGKP/KioX83F1gRN/zM01E40WzkTgJsZF5c+RS0otJo4pe34KC09jzx05s2vQzdmzfipTkRCn8RSOHAzYinOEZFsXxQ5fOXdCuXQZSWrRqlJiz6k7kKLIBObjIB7NUcZMnobz5epZ+r0dYaDCCQgIFKHGyI42JjUD+Gv+ruo6CAR6PEyavmQ+GfDL+TmtE0Dh1jERrNBNU8PfsbNzYwdi5uNXX1YihGhYZjQP79qCQyTJ5eUhJTUZsTBSys/eJGtAjjz+Hj95ZIMiWuSNqjJeXVUshP7YvE3M5sOl1SEpMFnDFyERMbKyAAAI25mKw47AT8rkSyTM6QUCkdSHUC8YIghaSY9FBJqkTkev9sn0YgqNqECdch2rEgnccGDbZmkBG1JksZ1YjBewLQjlSAGHDZkp1corG2Q7rxHkVpIpcqYnMCO3JSqQpYnbqXdhVw8mHsApRjEQEBQRIe7NPM+dg7VdfSeIoqRnLPvxAKB8MMfOP10OqnShuBARIBIJUI8q9iYxteLgMRoIqLtyqXsZnUFpWKvfJQU6lBdEEr69FnbdefkuPJvs5ny2Py4GckpKE+ObNxCv2zPNuKSNgwthfRTM8Ijgck2e18VkXG0EEv3jxicNODhLpTarmJYog3jrpU5QU5AK0f1+2jGUmdi9ecel/Wdw1+5mL0h7gIjWHXFiDl0KDypXkCcU8yo5y54UrRlGDX6MRCiLcCdfWWmh/uVk51JO9vs7UzLh55FUyX6389DuAUuI2XH30OgPIaPwfXpVuoh4AblxoTuoLIqbaxDHNm1BjtVySGoCzYbKWlY5DEOFOrtY8Co1kKE2nJ341J9ZFLYS5gZ0cfr9bCtVXylUBzBN3HHdAxNTJo7DyX8Yj17frBdhesA2lpYUYfstYPPzwi8hs6UGvdODDbVG46eab8fxzz6PbOSmoRjA+WPQJtmz9TkDExcPisGZpKQ5tKQRBxKG8TbhnQihem12IlOb98fqCzwREDBoWisHhJbh1SSOIaJcZDj+6pumlXGS8/jdlDULWwu5I6dPSSUhXsKCASgEBP2f0RdtYgYRGmHg8gghVp+J7bQtfepSCu+ljzhZKEvs7F9A3bnxVrmvMp/ejtKQcLVLSEBkWLiDijJatUF1RiYLTxhFE7XR61hs8QFFpiRgNeUUFqK6rlTmYggcE/ow8f3DdW0ZEQHN5bL+a+WDjMGJxtILsbGy69Dy0fslch4GNwLxx95lqxSJkYRwudGBw7XDXU2g8mgERmjWnnys93L2f+3Xm6pWytrE9jl52BdI+XyPjhI604nvH/ulnMa8uEDtV53fODyKyUVmFAHDebZTEFiaCBQ/0znMTBsBYxkj+/u2vgITOlP89dd1cT+2M6SIRT5ox1yNRxiOlNThIZF1pr3A+Zp5EbV2NeKKNZ9YPwUGs8xQjfUQLyLFd33v/A3z73Xc4dOgwbr75Jowdez+WLVsmNKG5c1/A7bffLvTjZ2fNMiCif3/x8jOR2Bh8FUJXemzyZHn+a1avFloQnXjcJIowerSAiGuGDBFvPJ+RESkGxo4dK0XICAauv24oDhw8KA69V155VYCF7kMQMfquu/DKq6/iiisux5NPmPoed9xhimByLZwz9wX07t0bv/zyM1595VX8/PNGscHYDxipIIhgJIJ96sEHH8R9994rkc93330X5513Hp577jk51i3Dh2PipEloS+WiAwfw04aNyC+hylFLZJzZFq3S0tAsKhJBDL03mDxbSsjHJyXj5OlCrPvhR6xd/z1Clt2MnKvfNkV9YyhNvg/bnl1pHuZfgAihMlHYwq0iyH11LdF1yL4/+5OrEBocgDbpLeHvR7VEf1x52WViK9C2YF4iAQKp46GsE2UVE5nrwcRzRq5o2DNiEx0VLVR+RgoIJoSeZB3LTGxmdW5hpFRWiF2oKp60qzj+ZZyRKqd0QToVKiokeZpAjIyZFi1ayDxBYM8+yHaTyEMIc2PrxWHNjSCDNgNBMm0OOj0J9kl3pjNWbSiHZeLv79gw6nhsUj/E2l2OU9ZGKJQxwnN6SgsLvJRZpeF5Rus2YojQOORF0ZDiyflf6UwamZALtp5eGoqSBNLQIEhK6DFW0oy0In+/QPHasn5hWRkVhY5g27YtWL1qBSLCQ8UTSyOPlBsWzeLAZQfu17c/0tPPwJkZHcWjLgYpS6SLDGs+wkLDBTVL0Z8A6jv7ybUbA9/I0TE06efvQVl5iYAaNiz51DJ4mCNRWemACF4/JxKqMHGi4XF4H0nJyU2KvYjGrj2P1JUgGLHyonzNtmAHMTkcQUhOShTbODA4FAey/5CJiotSg9fwL2trq4XqxHyIFi3S5FxGArZWBhFBBENnRMhUAKIhS55cWiqrKBaDKiIaUqbHJCXVGFAMp7HdAgJDRPZVQufV1RKuI3hglIi0HnrrJAckOBihERFmImWExhpWHOT0xJOTJ5sUNmkEEbx3RiJMnkqjzKp6tCR6ZPl12nkd2VevtwlgcWtZuyNdmqjt9rQrYNDkark2V4RMCiixT4aHC32MIUFOv+vXfyt9iUW0GHomwGMYktK6XNnZr9nvuegyUkG6EZ+jJFkGBckYEY3nKiN7JxxE1nyoqJCFhpsWMqysrkRNvSlGxHOWlrIaJVW78qVmBc/NgnI0VN5693+unmIeROM2Z1qugHBDR2xaoTQwyF/6G3m+x48dkwRT4UoyRF9fj1eW/yeetFr8rigJgQRzsnUl1114OQoktLSFe1LX10YcBLAVe5tQmnTSt4Ai4zagbSiwyuYGnR9hiO8CIriYKJZyizQRSPBc7kAKf7QKmPGKB3Vew2UP8DStujvFunA9y2yNCR+ZWn+7Qqnh6hR8wzEBFNz0s8Yci19NyN16wAgguLkTi7VqNj9XahPBiEQ2yo5j1iRg6ZfA1UNGYuK0eSgqzMfny1/Hm3NeQmlloVBN7pv4OLr1Px9ZN1yIYb2AFzYmomf3nli1chXaZkYiFJVYsmgtNm/9CS/Mn4mLh8Vj7dJ87N1SjrvHXIiauu/w2rx6ZN0D1AVf7oCI84cl4eZJLTEqcwseum8S7r5zCjZu+k5oH9w6deiBXbs34+asqzF+4Zlo2ccURnTXi3AnsLu/c4MIJrYr6FBQodEIRijYFmxT33wIPfbshy/C4skvY0eMaV+llN3/3EMozC9C87jmAh5at0oXWdeCvNOimsdFnvKsrPNQDy/yCguw/8ghLGhu6C8zbbG6I48+IEbAu5MXmb7rBhE7gO8MzRyk1hBEbOvbXeiRaXNNVEFBBF+/OfVRWeg5j3CuiXMVY7Mj40//lKBUt3WrzGGfdOv273Z1Pk9w7ZG48lNsv9oXijTuEPzSHBPltzLiXOe5tjFJOMiPxnaIU0yUcwy/5/zKPAjNt2h4+O9JqHbfmKaBb/SJSOjUoxVtXAHIv2yXhplPioFHw0vpUlyT6SBi9IH9gAYZHT3804i5x+tBSFCIfEdqqtSPqqmR9eHb777Hso8/ESrP5s2bxag//7zzcOttt8k13HjjjZg0cSLWrVuHbl27iIOOdCWqgLk3Ps+LLr5YDHA6/6679lr5uhFEdEb3szLx2xZTxd4NIq648kpcecUVuH7otfjwo48lOfqvQARBxZMzZoi9pBvBh27si1SQGnLNNRg+fASeefppyXegjDEjEbw/5kTodRFE0CaZPXu2GLjceAw6Lu4fN04APSk1+w8cRPPkVHnftnU6WqWlIjI0RBSxPDB8fHj8kVdYjN37D+HAdUajeuoxSwRkZEGXHiPM1+iQsY6ZjAqgZwsr7crv3WvOvwERvT++EkEBQNszWqH9ma1x4thRDL/5ZqQmJUke608/bkD2vmxpT+YX0UFII555K6zizXwROgLYF8rLKiR/kuNAaoH5ecSepW0QExUtstKiatlQLzYoxxnpTKQfMgrBZ8KcCI1EsB3JVCEdjIChW7duYnvwtxx7tOtoY/J62rdrL+wCOsjZN6nelJaSaiiHNhJBoM/oodCWGHGzua6qhkm6lUYkXB2iCRtE6eHuooe6r6esqNDLeg2kMjVrngAW3uJN8mLViOZJVZFJKSXuXAnhT9oKhhxc/CNoMEZwOIKDjHHpRR3y8/Nw4uRRHD16GJ8u/whRkeFivBF1USKNkYjEBBrdfhhwwYVIS2uBgOBQec+NidDsnJScS0lOldwGJj+x6Bobgw1JhG8oNEyEo8FbiwbUS2SA90Z+IK+HD4XXLjK2VluXBjobSjmhnEwkadt6KrQYC49Prw7/2E6kSFFWjQCFCJyTMUEEqTA0QAsL8xERFYPCgtOolc5ThrzTpxAaEiTJ5oUF+RJepVHJ5GcamexgRqrWXB8VAYSHGhSEFi1bIIqRjYOHhLtLTzjRL9urdZu2AnJIK2M7hYVHoXlComPsMvRKMNU8MUm4gDSIddL0NdLZ5jwf1YF4zdyU0sQ2MOpXjYXp3JEEVXqS31gFJilr7+beUXaWdTBshEGjDg5dSetBaCTCDgY3HUrVoLRTK/jQ/0yeI0CjAc0og/CHK8qlTePj44QjGxRI7yCNb6819kvFu1BSXCQVa/l7Xpt49smb5jOsNHK4mpdBPjLDw7zvW+8yVWGnP/ZPeOl0QQOqpWATK2FTxSlfNMnpBTp58jhCQ4PRPD5OrodRD+7z/AvdnTE9/cE9Tr6SqXnBMWoWd75nboQB/ByrjTVdeL3R0ZES+aB34uSJEwIiSKVgJIIg4tW/jEao68adaG0t4WDLSXKDCN3NsopAEKFUJreCLO9IQEQZkOiKpjRlcjmVrjMucoEIBgPcwRo15CKAwvQYxC71KU+qIMImNM+4xnjw3CBiShwwM980859AhE/Va//OZnUiiCAIUDDxOUxFvZEwEQItFudIxOZUOyBiIUbLPhpRUc+61kgZaKAAACAASURBVKgYVva+fL8nwqCwjLI/cN1wIHuXKAWjIcIPF/UdjJtvG4voiGjccHEPB0Rcfv0oDOySjmEpwKpcIPacgVi5YqUDIhYv+hq/bf0BL86fiX7DWmL90pPYv6VEciKC61Zj/KIMTM86gaiA3nhtwedgxIERC18QMWbYANNgAcC4aXNkoVMQcWUfw1TXqIqCKbeyktKcFGi4AZW7bXwrXyvo0Hbl9xoByiwyily+IGLklCwE+AUiPCQMbVu3QYuUVKGt1FRWSeIj1yjSVMqrKkWPv6i8FPuPHsaihJfkeAoi9j18D9589eVGL6iCVpvM7QsidvbrJfLM5NIjkLkWDbhrltHkffeJqTLfiEff45H5p2K0pgs7Q77JC7o3zvn9dzEEuM591qOHJZ/9eX+lP8Xar0799SHl0/jXFokBozRME3kxa7jMcxWVCPL4i2gJ20mvWR0pjMbqnIiJfx+NSS9ZlZU4GvwiIvDNi//A5u1b8c75BpxlX2P2/G8gomrqZHFu0khXaivzxSgtGhkRLt/xPjjvch3m2iDOUxbxrK51KlZrMjm/z83Lw+Sp0zD+wfEYOWqU5AgwF4IRh6effkaMa3r325yRbgRrIiJdIMKLwYOHyPdMeub39Br/tGEDRmdliYJTv3798MqiRejXt684tIgeST3aumWL0JKUztS/fz+UlphEawKFjh064DqbF0Ngw0gEQQQdvF98aYQ9mKDNHAhujDQsevVV/Pjjj2LnPf300+L9Jr2JfUBzIl566SUxdJm4zZyIVunp4ogltYobZc0JhO6hxKsUy81FfYMX5w640EQUYmPQPDYGkWEh8PM2yNgTBaHqWvz48ybsPXwUYdOMo/I/ggifeTm+FqiqA8q04+syQOeWOrh0fbJLTt8vrkazGNaF6Igz29CxEIyOGe2RezIH+XmnhSrPvsJnEhzKwrDFog6akpwiFD+Ca5H5LyhA7slcGS90HAcGBYqqG+1CjhVSiE117jgB3IaGX2yUmMrLTa5iSorQCGkHsR/SNmOEwwi7hEg/YvvxHLQ3hIpM6f2ERMmfYOSKDlLOC3zGSQnGTjTRtkABQerEFfvLUpEcOX2bJ9Gkloi7oK99zefiVt1UJ64n99hRLxE5C6r4BwWhpKjY8TjQIOaF8wZUrlUnER5QjTTemKFrGAkq/hGJ8X1KSiri4xKkTDiTaHbt2o4DB/cB3jps37EFnTt1FA765k2bpCZEQkIi0lu1FoOrX99zkJCYhPzCIkF49J6zYbP37RPJ0pYtW6Hdme3kHGxYhpuFox9oEoIN1aVGlHFatkwTYz8nN1eKerHB+F55/2xYRiAY1WCIW5LFLaWFoSiRyIqMdKhSPA/BCBEjv2O0gqCEiFAlY/k5E7dyc06IEUeZTbYjZf1MWLRU7n/3rl1G3rOqQrze8c2ayf7soOER4airNfknDIWRR3fo8CGkprUQ70he3mns2btXnhHlP3mNTKYmiONzYO2PU6fy0a59hnhiaBhzMLAtY2KboZL8fMuz4zNlp2NHVm+TfBZELmg5KqwKl+ZTSO6BzZNQVKtysRqtUANbeXQCIGwoXL6zEQ1Fxw7AsHrFGkaTDsxohio42dwMfi51IiyFTfqlO1/H5lZIPoefBwf275drZi4CAQLvk23VLNYkIPH++QwZ8eEExwKBkRFhEtGg8ogoOYkyVI0AVgI97qcJTwQQBCi3jiE/mbOdmbWmTV4kfVEWpwB/ebYEjgQnxaXFUqmdlcvDwo03jIvGO+9e4iz/Ux7YIR4QtoFEAEWajYpgptSSVONmrRcJQTcqp/BzJu0TPHEsU6qPtSLYBgzJst8v+PivIiCcddWlo+4cOwOHa2KDKzHaAREuNxArXHMjiODE7qYp7bfkVQIJNpOCCN2HNKZjQEZnoG0zYNVesd7NRiBBp5xdIAovNijFAREKHhSj2PoJBBHfer/C2p62XS2nXUHE1FobgdBFyl2wKATwb2vuTROGFUQoTUcNZzeIoBGtRrJWhNb/BBJaCVs96vFlBtE4ICL7D2ReDVw9dCR69hyAqdNHyffRftH4/rcCjLluADZkf4sBA67B3Lkf49xWzUS1idvdzy4Qg2boCMOPfnvRGuzavRPPznkItQhEYmQwfvo+D8PHDEJp3c94dNEZmJ211wERLTLj0XNYW7w9aQf6ZVbi/num4s67piMzzQOq1RZFBuC1RV/JsUdlXYpnFsagax+j9OabmK5RBl/AwGiDRhz0N/pfQYT+9/1c251AgpEgtqXSzQJ+MEqCN749XEBETFQM2rZpI8o8zI2gx47GAiORqS3SUEJZz8AAVNXV4ljOCVTUVINqB8vW2RCDRqWUSkEQwbweC5CfbRRXQrqlM+0edIVEBct5LIJ2mwfBMSeUAyoNBgZKFJeOL88Et4ir6eruAnMX7dqF5S4vtq96U4+VK7Ht6qudOeOv1J2cL+2LoBfnGGOO9EzWAuL6aR1qohtP2mMDpN2oCMgRohEURmJpCHHN5JxT99AE38P/n9+7QQQPprIUzDupOH0aU2ym+mGLmN7+N2esfnyqGIVsc87lpDlL8dbAAPHAc17VIrj0vmsBNnLZa8qrJRGbFGIalWatNbTv8Y9MxNm9z8Zbb7+N1157TVSZCAj27z8gVKZrrhmCIYMGieOTIijuSAQNQBr1b77xBn784QdcedVVuPiSS3DpxRc7cuCs68A2f+utt8TzzyTp0aPvwoafjOFO+hQ3/Z6Awa3E5ICIrl2EPqfAg/Sk228fJZ8xETqjQwe8+eab4gN87LHJeOedd/Diiy/Icv76669j0+bNmDtnDmrragU0MbmaIILe+GuuuUbyJTZu3IgRI0YgKyvL0HsaGsSh2SUzU3IJmsc1EyWsyrJS1HFMyFoNHDh8BF9+sx4n8grwxUKTEJ67yjqsDGvVzPc6BtU5pfkPLmeS7OsGEXzvCyQY7CgCRncfh3P790G3Th0R4O9BdWWVGOKhIeECnttnZIhT2C/AUCTbtG4t0Yn806Qjm2KzuTm5KC8rF4cx7Ue2D0EExxL7GinEEWFhSEpMkqiOXWHE6Je8Bj8/sSMJFOiA1IK1bD/allynmatJpS/216NHmKhdI32B9pwqipLuznHI/kr7V6jrpPGJfWbULsXWtZQmHSYOhYkfWFl+hw2iDlyXbaVBBDfjw3M4e6+XoSYqNJEnyp0otXX4wAFpQFblI19QQptlZdIwNJY5kajxxMHE33Effs5JyNR4KJYoQfP4REkiPZlzHLt370B1TTmiYzjx1EponqpDhYVFOJ1XgISEZPTo3hsJCUkI8DfnomY3UTiPz8FIpZ3klBQBEIwQ0Lh2RyHITVOuGfX9W6a3krAlDTzSTjSBTZWHhKZiwZJ+pjUQjJSoSbDWiUV5o0SUBAxMqNFQsCbtKm2KyUl0cEdHR0m+Ao1/1JsJiEo6LLZCqk0YQ3zeBimMZ6gCDWKg0jNdUlohExO9zIxGNEtIEBBFz7qG0VgTg21CmteZ7dtLslJZabHUysjNzcNZZ7Eaq6k8zY7G47Xv0BG7d+5wMvrZLjQ6O3bqbJNwmJTOru0nxqdU1FYVKkW0NlKjGf5CZ7JyYJrToR1Y8yC0I6qylZNE7eroKvEqVCXSxxhyo/oUqXLBwQ5tSXiELplBHRyaXM0Fg8+CA56DkLMm+6a3ntS7CGlr6cs1RiZYolPlZTh+7Lh8Ht88TqJJYtiXlclzY59SaVneC+lfGqkzBevqcf0dZ9lLUUt2D56a8qMomPB+SXsiMGNC/MHDhxARGSHqZfSEMcLBKBLvc+DllyEyKAAPT05usjxOufd3oSMx2Wr8U+3xj8eMEhfHA4GEVtYlsCC4ZHvwudODsnXrVuNtVGpWdTXeXG0iJ3+90bKnZe1KbAg33nfH+FfDm5/l1wEKIHwPyEPZYsPylTKvCCK4SLijFtcBGUkAdRNWUfzDntJJwPYtWqe/dYez7Vr0TITxkqpcKIGEZ7MXSlHSy6yvM8BnRmCj1CzfT91npn8CCQIDGrDqEdfiZzRyWU1ajV0FGWo4a2E2BQ6+nnVWbdbic2o4Z2T/gXOGAdHxrbH68/1Y8tZCrNvwGW64cCguuuJaXNGjJUqLC8UY+GCdyb+YMWuOFEKaOHESbr7lZmze+SlyDwdg5MhL8OLcZXhl8Qzs2rkV94yZjHr446obzkP/XjWYvSgKY7LqERPQU+hMbTKj0HVYR1w2KRMvZr4hdKY775yOzM4e9DoL2LC9KYiYtDAdXfqEObkOjLK4C8URfGlb+OZDKJAglUnb1bfYnLarUr40iqO/1XZ1gESOARJjX54g1E3OP/QikhfPsc65hY4Ajg161FkHgA4Jjh2OQXoO1/z8fiN4nWV7iZYzMoynxj6rn4cNBPZn4+1tBnFsfHSCIyQhYg8U8ggKEgODSnCF+QUyr/lNNGo47k1BhAbgKP/aZ906uXZGE3+4+GL0/+orM76rq7F90KB/G6H408HpJnhmpqw2gY8a4630ialWNcrQHih9GuznQQyFKYJNYrGZiz3SPpVWXl0cduP/XhDhlpI4YS9egVG/SZNQeuwYBi80FuOpYcCc8/og4hFzH1NMEXbZZtq0JL/nn5H25rxHZynn/pZpLcS+4ZpAw63e2yB9QwoJ0njyAtXllZI3QS8vcw8ld8IW353zwovIyT2FlxcswMsv/1MiCFwTaIjzebz00ot4ZuZMvP/BB6iprcMjjzyCUaNGWZuqHBkZHTB8+HCjFHn8uOQYCPgYPAhffrVW+g2jHFQ74rZk8WKp+dDjrO747fff5ZpGjhqJTCt4waTpDRt+wvVDh+KDZR8JaBg8ZDDuuN0kUfO5zZhhRFwINnTdYsI2wQC3Tz7+GCtXrnSo7c89/7yc8/3335e15IYbrscN19+AW2+9VTzvnCmfssoCjz32GO7OykJIUJAwKtpndBDhlvTWrXGKapTlZUJhZ//l38lTp/DTz7/geG4eEBCMt5+4S67BARGaCE2HjwUNqc+fLfQzGtYs7FY5dAE+d4t5+Coz6Xsf6utLw+bj0gsvQKLYj1UoKCiUeiB+/oGIjY1DSFi4jFXaqGFhIQI+KeHLiAvtA45hGvJ0KLNOBm0n2gcHDh6QfFTazsyXoP1CpwXHkxR2DggQwMHfq81MO06Kw0VHy+eac6vMDDqkuWazjzJKwfFOYEaKO8+VTOq8TdJm/+N1sf/yO/Zvskk4/2lhXlUSVbvVyYNg41sauzOAXPmqTiTC9Znn6MH9XoZa9IZolHFCU5oOPd80wDhwlLaiakU03OkZpleVv9fJkcaPVmumRFpCc9MTqqrLceoUM92LEREZiqLiQuzauUOkCGlgBweHom2b9ujYoSsiIqJB+1H45qVFohokicuVlXJ9Sh9S3j6vhV4RGnfKu2cDccJj+FIMUZvHILUNbOKJGrSqvKThHl6v8sBYtVg97lIvwiYoa2VqMWytHKrWT+B7vs47lSORCA6ekJBQ9OrTH+HB1OUNwoEDB3Hk8GFJhqGhWldfg71790gSLDstw6qMCsQ1T0BRISdLD2KaxaF9p67YuX2ryMySSx8UEoouXbqhuo5VCqtkciyvKJMaFOXllejUJVPA3OHDh4SbyOdEA5YVvlk/oqK8VDov24udlxMTVRGYcHwqJwdFRcWCzBnSY3s53DobFZCkaobhQkNNR6XcH/NXGCazSgJOBMImWHNylORrK5nnRCq0erY7oiB1D4zCkypMuTu9O79CdpLJ3xjOeg36zHl/jEbweKkSPYqWCAGvmcemWpYkQBcYWob0HaE4VUvbEBizQB2NfVNO3oNbRhsOrHFNAm/NOyR97a6HddYybvZZ0zaYiqeW8nQyNwdHjx0TTnZwGD19IbIw8/r5+7jm8Rh81RWIDQ3EDTcbEKXbzId2Co1lytzG1fL153LB5Hgqz9OjyBCpv18AKiqq4O/xl0WB900QIfRCrxdLlmv16iaH/w9v1FK3qk7tNRsaACtkcYv2+Xkx0YG2hQ+3qWn6hvkhd8kvA26MQEYK0DYGWPWLC0Q01qRsBDGa1mFPE9zWrBzVZQZpEEQ8umeWU3dFVZQVREz3uDVwml7/FObzWYMxZK0Jt6sXfBKMZan0JDWAafCyqBy3OyXjm7nnpq1o7LKSthq9aljrMQkkSPlRI/nFWVU4+O7PyMjohuuGT0RqShpOHTmI996Ygz3bt2JYX2DVD4AnNBa3jbkfXc+5AMVllZg392V89/13iE2MR2BIEIKwDxcNGIKrB90uXqu9u7di0auPw1tbiHkfxSM5zV9AhKc0HY889A+MyLoSo4ZV4pFJHnTJDBAJ2GsH3YysrAvRqy2waTcw/uGX0ODnh+fmjMejC1s5IILt4a5i7VtkjiCCf7qPb+TCrdTkG6HQp6Pto2BD3ysQi8kxlb2zXrgPi5LmwxY7x51n3ycLqyqscbHleHmzp5FXHfrdrWIA0qCk42GVvyXLuEEEu5dWzzWFvRvlIyv6ALk5eHvvIYkkfDtjmkRBuanKHamEnNs5b54+lYfgwCAxjOoeappX0M/VFZlum/bLzzIPiQTkJUYUIW7tWpmLfrq0USSh35dfinFXV1OHnwde2bRDc4i9/DJOFxZIzQsqt/hbRaXi6VNNLqRoxwdJAa4gj1eimXR6SaS1ylYXrjfRWbEHbN0e/EU05U8n/x9+4KtHp/kRGm2Is0XTxhiVYYxYfBEqqitx1nwjWapAQkGE/5xZ0s4sNEf5VrrBRY7celolyiLeW3OPnKtFdMSf0dwwiVQTRHAto71BW4S0oHkLTAfgWsB8h6PHjsrv+T49vRUenzJZkqJXrDZxFH7+7DNPYcPGn6UOgeRo2DbhM7v3nntww3VDkXMyB49OnSp2gv2h/Pa6oddg/AMPCI35+ptudnIktFmZZP3w+Adxz1hTjVqO7QWGDr0GH330iX1vnGeznn4K773/PrZu3Wai3JKjWYvMbt3wyIQJuHnECKEmcT1iHqYYsqfzDXXWzx/XDBmMT5Yvt8V+TZRq3uzZAjppUwiNOjhIjkEKL+ssBQUFijO4kGyLomJs27kb9R5/HD2Zi6/nGLrnfk2Cc4MIflEGXP/DOHyYaSbkp2sXYkXK3dho6vKaiAU3mktWUNApfWSXniu/HIbeZ3XBJQPOQ7OoCIRb6dOS0jKUllXAPyAYkVTjCg4V5kFtdSX8rU+J8wId0SKawmi+x4OuXbtKmzFywO9oDxMc0MCXOjWsQh0V5bBjaBsSFGjBYz5HLZNA25LPQUAE7euAADkP7RD2U4JdtbfpPKfTU2wrtae0xpeljdMO0jwnFb2RcgQ20ZpN5Th37Thwy+vz9wJkfICEewh7Ck/leDWzm1/whJK8fPo0WFBNKT8iMWUbQgYRE0upRGQ1+zVMovUCaPAzf4HeUgKCZpRULSnAunVfISfnKLp26yT88NWrVwlaovFL9NeuXUekpbRCVFQsgphL4fGgpKwYhw4dFGUZXh/lWVu3aSMhJFVMkqjAqVPiWeJD0uIa/F6jCjT6OfDVm06wo55z1cXVohvCuXdoMfWGh8Z1woatJNJB0CI0GVM1mwsCz8XP9aESxeafPoX9+7MlktC6bTvEN4sTWTmiWk5Gcl8eILZ5nCTybv1tk6j2MHrD8xQWlcqix3MnpLTEkSMHJJm7rKxcQl39zxsgnXXDxg04lZsj3gIqXKW2aIEz23UQahTzNNj5unfvLgOdqJkDmbUkONi1GjeNZD5fDgDSxZioTQ8Jz6dF5JwkZ6u0JHK24eFCpZJOb2tIaMKzJL67JMGUksT25D5u6pgTXlM0TIPaFlPi/ipRq/1Or8Vdjl2PoXQ7BRL8nJS3QwcPynlbpqUJrYkgkfvy2oODAmXi0GdrBjHVPGodECoggp5KK4E48j6jR08Q8cHiXHmmnGzuGG+oRrMms4q4iYRVEnxwoaqvw/N/vCXfD6juikDmzlBdq9YktNMrwUqV5/fvi5YJzZB77IjQL0jFoCeVVCRPAzDx+W5Y/Izx0xkhhBB4bNl7SSz3QhK/KFjAjcbH2OlGNex/tynPSN38BBGWrhRtuUjGZjMgQjHDcY1B/xWIsOELf3vses2cs4hAQUQ3YNVue2xVcjL5d42ysJphaS+FIIIe6/w6e2wFHpYf4V1mVoWZTZVe/9QkAiC4WRBx91pjaDo5DJaNTaOZUQ7fYmlqJGvCNSMMGg1xgwhGKRSIXGerKjlGcdV6kE6/1Ery0KiOKDVuuQlXAMNnAceWAeMWAbvLDRiqhOl7QTUJSO94JvyCApHe9XdJpq6HyS+L9NIrCIz44ErEpYUKTWvJrNP4fGkh6qyw6BsLK5HY5ww8cN0JHMqugz+Md/+RYQ1Y+AFQVg3UBQYgLMKDxUsjkJLm50Qb3CCC7eUGWAqcfEGE3rN+rknWCiS+heE3aNtxP4cKZiusq/xuxOZy8+woAsDNdq9but4hDoMl/SwHSal0to8M+vommR/W3Puh+Z1vTo/SKdwgYgdQYprGwdKai7B+5uONIMJWqeZ8I2tNgPHkMnpOA6LeGuFK4+HxmCBt9HrM5itA46tQRADBeYtj/cdLGimR+vvOyz8VAEEJW+aCyJrPmgmkv0rEm3Qro0zEWSM0wE/yxTi3MEFTRCVIl22wBkpwsIAJiX76gCDXZf+fX46wR3BTlkjE7KeKtWyYyHjMXxuBokOHtE4rdOiHzvuHgIfoyCijnNjgleR3rttC4aVXu6oKxSXFcn+cpyUhtrJa1jcpPkdFHeuQ1LWfzAg64+iVP7t3b7EVyFDgASjFnti8uVw5KzBzvSIHnusr1yN6oGVfbl6v0KLTUgy9SvP+qHBEJgWpL1SWpJynOsi4Jv/2u0249vNI5fUWaWny++MnTopsPWk0pE7xdyzqxtwN2gcibZ6YKICAnxsKei3Cw8PkPFzDft60CaUV5aJSxPZh3h4rZMfHxeOM9FaSB3r40GGhpFNEJ47F0pKSTTSH1DHa/cyPraNCo3HK0UZhZeuKqipUVFVj+67dSG97Jn7fvlMSrGu9fvj8Pksj1DGmY1SlwTlABgKTooFZmodHrO9O4dPwnX5mx/GQb0Zg5PBhuPyiC3Ds0AHp48ZOrEN1TR38A0MQHhEFv4BAqbMUGMDChYYirHR+ySGy6zyp9rSt2NaigsR+VFnplEigHa3URT5mqTmmxWFd6khSIoDXQYllKyMsdiSpy+yHtbXStwjo2L5sS1GMDDOystxoQ7Af0aHOPiIRBxeNSW0hhxZuC/s6MvsKJEhlslRwB0Ro3QhXKgPP5amtKPNyJw4aRSqKtNgoLGJGNR9RQaIH3urMcgCJcVdfL2ErlfCUiw4MlO94I+xFISHhiAgPwy+bNmLZsvdRW1eFXr26o6q6At99t17yHZgAnJiYLCCiWUw8IiJjEBEWKR2T+wmIyM+Xh8gBndaihXBcieh4Tl4zByPBBPcRKU7SXKz3VagzlBolsrIedDa6Um70v0YoxHi0tBwajLwXtg/lALXqM89Jg1FVe8RYttQaHpvfnzh+FAX5HJzVtlZDKFLTWqGsuEhAACdrgojwiAjExjfDH7t24MSxw+jUpQtaEwAUFuDwoYPSialU5Q0MxVefrZD2PnbsuEwO/c85V0KgAUFBUlfjh+9/kCR1VrLmNYVF0LtuKiNSjo31JggO2fEZXtOkMh0gBBnShmFhiI1tho4dO8s1VDJPhJ3OgivpnKSBsVIiIzQssGcBJgeCAjOJYrlyGCRq4wJwXHy0EztUKD4nG5UgGNUQm+ZOuFWcFDQ4ygGuc0m4zs/PRDzs4kfQwr5BbwknTKlSysEgEQzmedRK/2XbMOJAipIqevA5khbESA7zdni9BHtcZKkExv3oeWBYk4CM+9U1GC7kw0/Qt2ZntmjLzekD3J4yWDw1TOykd4bXx4U6MDgIXTtmIDUuGoWnclBWUorQIFOTY9o/GqVWX5mxTq5fqIhBwUI7YP8w6mmkHTKSZqI5/KNs3Dtr3Hox/5P1XUGEm7c00vyQIKKYk5jrO6sQdn3mBUI//HKPuogYZdDzKcDQY9sVYrCqwLuuy1fTUUPUSnEiiKBxZ/Mm4tLMtTggwrW4hNu4eNlSwxtdboHEBK8p2DjSc6Zz4ilXAemrjCeQ3nT1ctMoZu6DRg/egGkLBRG6nxrLWvOBIIKJ2GoUq5HMzxVEzMd9OHGsAU9a8ajYekP8LiwBjsV2Qd87jLrLA2nLkJYGzH6yHvvtQvrtgTPQTRw0ddi2bZfQFwOouhYehtCIMMSkHsGJbCNDPXRCa3S9IBar3ylCzv5yMfLLEY7ENhHockEcls0+hPDYIMQhH2WFtQ6IoJpgSodojHm8OY58ewAvzK5Hi7ZBiIn1wyOPh+BAmvEZ+yZGu0EEwYI710GjNG4QwbbxpT1p+xJEuIv0KZBw50U4IEJBgBGXwaiAMTJWmoAIglJfLXnfKrf8MUVj7jbHmdnX/J9io2kKIvbHx2M/BRfKyhwDtvCJyUY6kjSY6hoTxaQkusiah4ukJB1FNPSCb2HBUbMx7qUJ0vqZgghf8OBWY/pPydQ8Tst335V6GKRxyfzKatxWQU88k17jcKCKTkQwgY5XpNq5TnFd5HrIiCfXWc5d4jyj4f03gwiWxNCMrVZW5XqmpUPq574gYl38nZibexg3vP6eNNnvUx9BTUWl0I5bpKahodbUPGI0iIYg21yYFDS+KM3Ne/OwcCslNEOEzsQ1TKoB2zwRFWOh0abtRjtEIuXWGNQ6RWJbWOPMzXzQ1zyvtLmNvss65tLsVwqK2xHnFg+R9c+l6e/mtkuUrdrUJ9DXNDj5bHXjvYtyoZUnN0IdgdIWlI2NiWsm+3M/rvGSV0JhD1vklCCYgFPEUGxtBOb88DVpgexjpNPwd1xTjxw5LMeurKnB4SNHcexkDvqddz527tmLuoqeSgAAIABJREFUytp65OQV4L0Rc8zl/TsQEQ/EFwHDegLzdW5XsQPftUGXJUt/HbNrAkbeMgy9u3fD8cOHTIFBP67dfmCCsF9AMAKDQiRfg45CqkiFMJJrpd0191epYLwXrZtmkvOrZO136mjZqAB/T/vFySW1rA4tTMzbpT2p9pCyYtRhL0WAba4o/wuQIM2ezmsrcMPPHBBh658pC4T9SvuNm/nh7mtOp3C/0FwJV/E5B8RyHss9ftRLLzQNSqWh0IihUcj3pH7wexrraoy51XnUUBTaSmio3JRGM4znv0oUl3icT5Z/hL17d6NVepokkh45ysQRIt9wMXbat++I7mf1QEREDChpU1NTL4Z4TU0VTpw8IYadDNTQUJkQGI1gVEI4mlYqVIxXDlrLo9f8BzEmrQ6vThj6kKW9rBGmUqeKCHm8oiIj4apJ2ErtEsTIRBaLKiVEFWqiB/xjVORU7knh1DFhmslnbNdW6Wfi8MEDMpHR481OyIJ/J45SNYdeKdbWoMIVIz2s02AoN8mpLcQAZME+Kj3wOfXufbbkQmzatFkmdSaOb92yVcrO83qioqNx5NgxoYvxHihR9vPPPztawxzY3DhYeM0q4cv/AqiCQ9C6dVtJiie61pwR9dw7heZsJEaRszPxWSUm7agaOVJOnrsonLan5j9onoVEKlxVs1XJSSlNOgErkNXwnkN5suoCWnFRQWSggBR/SbB27hukQdULUCDqZ9SBlDHuJxMxB7qoO1FD3UQjhDvsxxopJnGJEwr77em8U1IohpVwx03VClFqDRtTYOIEE4svLisVWhPpTaXkjUZECGDtnNEOEQFATbmRFgyijKufHx6dNVR+N/fRleIh5CZexIBAARJM3ubiTvBAFxAXifumuTObm04Xd167Fos//k9Sr+7S0jqza4K1xpx5TM7Y8UCiuaZrM/sLsOc1rN233ZyUOROyqUuX16UmkbXcBlualHJdtdncfFcafRqy5uHUW3UO0CYtu4mRKqe1md1tHNPOXMVsCxoIImiMXuwx6kMEENwURKj3W+lJahQTSDCfQQEB/7ujDOToa+RCayG4QcQwLHXAyQ8WBX2dtRR/7IlFp87dEFJvqGzf7j6GktJiNG8bjSEvnI8paW/g242hGHl3CDpldAbB0e4929C1/RXSF/ZsWo6IFEOI2bZ9u/TdHv1bSn2UHTu2IjqxEjk5XlSV1aFjRlfh0bLoHOeRkAh/VJY14PKzz0KFn0mWFqMRBoB8u2EDrhgWjaM/5CI3PxZtM8/G9h3bEJpYj8nLMh25VgIFbQtf+pGCCAUQ+l/blVEGBREK1jSvxB3lMI/+mIAK/VzzUWKyNTxmuxyBRNMh2Oi9dIMIglLte1qUQburC0RM0fIt1rAlxqDEa2R2Nkr27GkEEdMfcyiENMA4N0ktGj9/mWv4n3SZ1OQUMdTyXVWlz3XZUrwLHX3uEawA4r+BB/1NwuuvidHPyCdBhNZ7cBfAY3/x1tcjPChAHC1UWuR6wnmF+WHw+JkaQrW1TnTi7wQROmP+FYiYQgbpOHs3GmmyKVsPrJmILu07InX+ApzeuBGbHx0vilzpLVuheXw8ivILRBYzIsw4GulZF+dPnQFCsrZZVRtakqwvwjWfa7vSS7huqfNMQIBKaLoTV+2644h+uIwxBxBQKpfqkPZ36sxUJgTb1qmpZG/XLSLCj9xKhU2+YyVugvnaOif/jUa8yO1be8ftXVeQwbWCjkVhqHg8kpPKSBPvkbQcrt0sCMy1Tzcj9BEg9gEBB9c/Y7vVIDwqUuTPuamaIXNOqFDEKEvzpGT0OLsPTuTmoaKqFtt37UF1bT2Wz5uG8llN6yG5l4zLo1nXBdjIWsPc3DLffK9J2aeBPisHY2OXT53rzR6zHzERYVKror7WFDcWaXQWf/RnRXY6kY1Dsbq60oie2DyqJoqM1tHMNuF9M1+BtrTDqOA9M8maYgUsXGyT8kVW1cWsYLs57ApVu7QVpWn/kGXDvsC5gW1NRgV/o/m4ChSUgi/9wgrY+DpZ3dQkofEHBzs2q9P/bE0uFchRwKvHctttAiI4edGQdTqE12uiCwzbHztmwiIsSma57mpICuoMCHCoPuQL8lgKMmgMkk9fR3SZcwKff74G27dvRWgYDeRy0cdPa5EmHY0DuVOnLujcpRuiIqKFx11RWY2aqhocOXpYDHmeSwBNXJyAB01OUe84z0clJU4E6rl2Ig024VujBoruhLtPSpJF/6oyJKpBVjaLZccdT4HV0tZwHc9NY5MdhNfEyUcLzvF6a2uq5I9SctnZ+43HPjIayWmtkHviOHbt2IHOmWfht182IjwsGPHxzUQxgrUjWM2Rx+rb7zzJxqd3e+3XXwt3vl379lJIjsfbvecPAQU0Hg8ePCRGwjnnnCMRB9b/SGvZAsePn5BkXSozMYSq7cKJQ1W4OCnwHNrOHBgsNnTmme3EC06vuobHeN8KniSyQLRtk60drwgXSYbjtIS69cZwPwVi7pwFqQZK778dYBJ1oEfGJly7B4OG2ITTar02AlCsDrIbXfO4XPy4KWIX7wkTtcNCcezoEZlUOZF07F4OBOvsA3z7yXJ4PKR/GYDAjRMoJwaCPAJBrS0hHo0AfzkOoxHss2zP6tpaPPg4LVxOiGpAG4v3oQc+kLFFAFFZUy0TK5Onfv3FCtTbQfnMlI3SR+k9o7oXk7n94CfSg6ySSdqg1KggBcE/AH4WRDAKYXJPTIGlCU/7aqkCY25cLxPgq8v+W50KzWRWS15BRHpjzQcWzeGWGIJrzuovlIGSwiJp33UHLSdJQIRaaHosbRfLS7KpGhmRQNsWwCpaR1ZlyZmoNM+bQIKWlcUybWYZAoMaqeqlViPf+b1VEVJOvVNIzoKIWV4jm6gyosrrJ4hg1EABgRrHenylK2lkQROvCSTUUNZz6bk1cqHfT8wqROuA1vhwwYfYs3eLKC716j0Ab7z1T7ww+z706g48/0Y0XphVLTSiDat+ZRANZ52VibserkffC4Ix7ZY8zHuTlQuoynI1OnQKxGtLvpKF7s4HDQckJjIKC+a8g84duuPoif1okdIGz84ci5XL3wCCgEWL1wlfmd8XFhXg2MnD4rkbnnWVyMRue2cXrh40EjOefh0Tp47GhyuXYtqqXshIM+uJu/I328ldoM+XqqT3rupXCiY04sD2UxChn+kz0bZ2gwi2bVJ2rnncSn/TZU67G/+zYJyCUQ3wKd7Wbqp9T3G25hAr9vUBESw2l79nDzSnYeW0SQbk2wrVjECTny/UB1bDDQk1nPsok1hZOGgICB50Y/f+K/Cg3zNzy015YsxTy7G4+7v7dfC8F4W+IzlaNTUImzxNvi6c8pjJieAfqU0ewse/jkQwn4JzOCOnPNbfmRPBa6E8hc5KoQrYVKXtL0DE8b5AKssfRMRjZquH0aZlKxw5ekSYAJTnpNw3q5SHh4aJtC6LypHOS8OZ6zgrB3O94XpONSrSzEghDbdGtRhcNv+Da5PQRyyv3B1t13ZW56O8d0UL1ChTI02NSBXsEI81HaM279T93JpQTywwke8tBVipvc5nDYa+zDle1iPLtZdzWhqsesf5X+hsFtSwz9IJxKg7EQntDWUu8Nq5H9cVAhPekyb3HrbrGPdhbh9ZJMy1pNok1wIqGG3fvgOHjx3DWT16IiEpGfmFJcgvKsaevdmo9wIfvjC1EUT4JkdXAZP6AfM/Asqsn+C+xEdl/X2h2NSYeOuij7Hso4+l2C5VP5fG/hPPps7DHbeNQERoMIry8xAVHibrONuUvZw32QCWI9DXdCrWWUdiY6kD3rMoghYUSHtohIG0cdobzD01wMRPFJWYU0MbhO0j67HLxlFlR5W/V4DptrdZ5Zq/o/3L/ic2nNcr5+E5SSvjd5oPyvNyXEpAgDlLLto9bS/dj+3Efd0RDv3MfR1NQIQr51REYry11V6eQDmasLkAktxZXi6ebUWY6uHnYKERRWPP3ShESWwo7Uw8BhOCy0rKxIP222+b8eWXX+Dgof1o1iwGyclJYpyxoyYlJQtdp2XLdIQEh4FJLgwoNItphl82/SwKSeKdpQwrVRL4QGwYh1QrXhuBEKlB9KxI3oPV3HV7oAVEUGub3FTrfZfqzFoNmQ1qE341sUroLUxYsdW5tUEZymXkRfR8Q0Pl2iShmnUXAgMFdcJrsvtpgBNQiYc/gGi9QRSpCAiYwJaXc0LAFcEDQQSVq1hwziT9edGzZ08BCn/s3Ssl5TO7dxelncKiIjE8md9AJSYWQenf/xyhnzFhh9Jf5LuePJkj+Q+M+vCYGmnQyYPXrSCCEwM7J9ubkyiVspjYztwVNdLZhlI/g9zHEBatM5EapRu5k3UkCuSiGLkpSZI3QR4gE9UIIkiRs89FJ07JgwgyuuoaUXKDCCdU7KpFIc+I4TvLX9UaIQxV8zuhE3i9Uqch71SuAy4697QF9YIvwOavvkbP88LlMr777ITNn2mQqBDbitduigXWikQvcylkUpak5QbjraEng4naxUWYOFMLRP0VNYi/NEb5+Rf1xvqvmyZYTh2/QvjTjJ7Qk0n6Q4CHEoVUXQiUZ8DnxnAsJ0ABUR56oerlOhmJGjezqcKTtu+9N37nOAheX6n8IODWK1fLPddWM0rlxXtf32h/4mZsW+qRFo5z0YauP/88mYrLS0qx+gfyy11J2E1ABKMXao1ZNy9BxB4goy3QlgWn6WVy8135EzXolHaiAREj0IK4CBPHVqOURiuNTF+Ptxry42zig1KTlIpEEEEjX8GCAgAFEQoa1IDV49GwJYAgPYlbH4uC9HtGL3RTY3gCTC0BgogzAtpg2YIPcPeYAfh4w150zuiEFYs/xlPPjsNnny7BdWtuw+vDvkS7tDPx2dL1pu+cfy4q63/BS6E1uDsbWPSvdWgI8MPIrMswafxsnN3nHNx6xxWoKDVt8+QTb6Bjh0645Y6BImDB5OnnZyzAgKu64MhxY4ZSDnbpouX4detPmDP/GScvolOvMOzeVIYFcz/ARQOuwlfffIbRDw7DNRNa4/rhwRKZURqX3qu7mB6/533rZ0pV0vcKIvS/gg59LnyOvspMuq9GP5qACAbTlFOteNhWnG4CImiw+JQccSx4F4hYuhoYZsHuF1+bJ0n1JK1YrSDi0ymUbuViaxZsGugEDaL9HhQkHH3+p9+Yzgcag/yu82CjlvO97STHnd7S+ILgQTeCCN9k5P8EJAJenIuSMpND6AYRRVMnm3wNVtYmRZJOlAB/oTNxLlYFK84zpKlw/Sy7589VsP/icv/XH6nGHYFEKG8uEzhuHcqpGqqw+UrHrzeHFxBBQYOIMZJrSHnW0OBgtE1vg8LCAoSFhCCxOaW7I2T+ZERBoselpSgsKpQ1IzomBtEx0ZI8zJoi4kkmRdqRjjc2g7Aa7PrmdjSK48wa+GqsN0lOteuTGnNKgxYHJB2epPtafrxDR1E6iSa5ulrzT8DBUqMk86vBREp0fef1ClXL1sZQwQ1hVVjKEvelgawAV+hfAQGO/LtGa3gcgpNy0nYtDYr3QJuIgIV5HEEhQUJrYv4FbYriklJs27YdW7dtQ0RUFDK795DciPzCYuQXFEkuAnNMTubkYnlHW9zxL0AEb23orlG46IIBCA5mRClcxGA8/ozuGPvp4KEjSE5pKVQlCtx0ymiPq664FNEED2WlAhnI/GCOCNuQeT6kMVGRklF9AgGvhwwNk7+pTkiem5EWOvx4T7SnuAYz34Sf8zXtUfYRAggCKO7nztHlMfiebSj2k3XCsm1pBwl9iekCMTFOBWwtM6DJ2/wNbb/0Vq2E2i65E1Y6X6+XNrkK09Bepd3KTR3oAlyVbqdyrm5ZVxcLxAET9jMeRxKrtYoeT+r+U1lX3rzWBlC6Cr3XbCQ2ABN+JYk6gMWvguVh8JhBNPIrWLylXiTC9u79A/uz9yI7ey9SUpORnJKMY0ePSuOyTHp6q3TExzVHQEAQTp06LeEkhiB/2rhBDGtBcsFGIYKdXbPbaTDLg7AF8oicHWDAzHKbwMsG0JCkeuIlPMlQnEWNCiCUP27QXLkkFrNtNC9EEs4DA4UyJEktXlOjwZ3swg7CaIvWiWBHZv2B0uJSkWBl0nL7du3E+046TH5BHnbv3ilGamCgv1Bp2DY1tUalipGE1LQ09O3bT8KLjETw/DRQ9+7dJ4WNKLnHEFdAoEkup2FJTiIHOqNKGiXhNWsFb01u5n9Fzzwf6Q1MoIqLay7yrlRqUpoS21+qVFuJXSeSIxQok1zkrtfgDslKrgO9+pZDyeemahdCR2OI0Eoh8r8saK4cCj5PLeEuIMSVhK1hZYlaWMTM43PwSBXp0lJTjZ1KFFIMkWXj2ZYmEUkTqxnRosfm7AFRWLucS7FRezI5Gya3hofneSgJS9BAGpTRIG8QQ1/mbzQgNCwUx08cx/1TNAqgxrQ7v4B7GxBxwcW98e3apiDi8QmrhMrEtpv4dCNn/6XJh1HFxL+ICJm4pOiLx0xInNg0L+KOiYb/r9vIgWuEo8rf6Jhn20uyuI3KsO8wwlFfZ1S03vrcnUeh9CbfogwAwo1Vf9NFA2SSfPfTV11n1ntX0KBtoO8vB1rZfepcIIJJsb4ZpWrQuStmG3tdjA1ubSJMVEIBgHrGaYBWU0DcLk49QoyrmhKt3KiexE2jGBop4HHoEVcjVWlKrP1AEMEEagUZavQqiFAKk16LvtfGWQrjBmcE5eqsJLQJaO2AiI82sFAGMP+JuYiOisHtD45A12EdsGPpTkwfPxNtUlOkfY4eOYQ5j9yPYS2BpSWNIGLp/Bcx459v4c7zzsGeoq3odSawITcAG38oxNtLX5QCdJ17hWLbpip8vWoP3nxvPt54dwGunXAGPpp9CO8uWiWF6ljtevbCCFFymjiuBiW5Idj8/XE8OjULz8xYhC7ntkZgogfTlnWR63WDCIIqt5Qrv3dHG3yT0v9dkrWCQgVx7kJ2ekzfYn4RO2yStQtEDN0+HB+VvyPXeX3UbWjwNuCj0TZt1w0iyoDjtvxCqk20X2rfu0EE45Q09NMGDsQeG4k4OfEh8WiLR8x6rKUwVVi4GLGsIs/IMeeN0uISSfSlDC2j2gVDbCU120GYG6HRCOP/hk1/B2x6hgPF/xN4CJw7xxTYq6wQjzAdWZITpsWkGC2ho4nGVEM9gv09oh5IOhPnFdKZTGFN46xgBKLivge0G/8t/5WeZYvIo5WiIzuu3UCi7Fg4IiLM851pH3PBlImiKEWNfuHfl1dIG19xyeWS2EsnJPNRSG/a8vvvso4yqsKICkUvOC+yXbhORIUbI9FtI8i6ZBUeJVpgHWgyfiUXzdCnuUiI51c3t8qNpZtov+Acq5LDtGfENrF0WVHY0UKt1nPcKPxi+pbvJl5ifthgouw8PtuC98K1nw5Fbso+kLXURiaU989+WlZcImCC9xLbLFYMYlVs4r1qHgCdlZp7ofRocTjXmMKs/B1zA6uqqrFj5y5J2matqu49euJETg5O5xegrLwSnTt3wd592XjmsQfleurfCGgE9dZRdPVHI6SIb8aZZ6Jzpw5ISU5CdRWLv1YilVWxoyLQdqwJXe176QiOHj2O7du2ICw0GN06d8KZrc9AdFQEigryTTVyAgQRUCGY4BJKIYFQyUuk0iXzItkmbCth5rBvkHFgk51pBzASQLtYq1VzX7GDAwMl2iURAaldVmtqkFmWhVKclKatLBl17CvIF+aP7QPsc6Q0EbCoY522Le06dx/SPB4Fp7RRjXPYRCmEmqX2r+ua1NaRa7BUKwUQep0Kkj3lRQWiAKZGt16c3ihPRq80b4AnVISkHY4HIgLihfO1KDjZkB87nckcrxZqzeZNv2Dduq9ZdwedO3cSTyk7HTsXgQA175OSU1BX1yB1EEjTIKIlnUiVgfhQ2AiMhPCaORmoR5yDzh0x4CDiffBaJcmbi5b9vXqplTJjksBNXgf3JxDhf76ntKkWoNMGl8mCoMvKmHIS4rGVK8nr4EMlYGJeBKVEKalKpBocGCxRFzYAjVuWLye/njkix48fFaOUdC+G2WTAxyZI56VByMribLOg4BCR3CMoCY+MQJs2bSVJifdBhYbMs7rLPQilrISypKQjGQ4/N3oheP1E0urh53fswDwn25gJ76SZpaSaqoiF+fnyvQ4iPmuhZ0VHOwNCPBQWTCpQUJTL87pDsQ49iYV+bCSC/U/7lnpuNJnNiR65kq6VO+ooMFnlAwEZNhLBSVwHiyY3CSdZwrEmn0EqZ5KixITp6ipZcKQ4lL8fyooJIE3bSNRBnrmZuOnp4nciBWcTl0k14iZGeKChc9XW12LUA+oyVzBhJu0Hx36KiKhIzJhljO2rrjwbq1c2Fo3iZ5Mf+F28l+zPj88xBhq3eZOPiBeFG70+BJKiCU1OL3M1LEBjX2MfYDuwzyiHk8/LAI3G/zzWm2ushCsTUa/6TAAVj/X2F3pdGo1QbgF/pVwRQzq/ceB5SElKxtxv3gf2m2rOCpQaIw88jjHknNACQQSNOIKIdrZOBI0/NxNMT6WXoVEIZVjZy9f8B61ZoEZ/uWbRWhDRPsSAGDV6VQVI21mjDEpNUhChVCc1htXjTiAxHdObSL8qFUeTitVIViNYIyAEEXdleREd0BvvLfgEN4y5Dr/nZaMoOw+T7puA/t164O5bzkfbNGBjQbxQmV795+NyqaPvmY4Lr+6ArocqkV0JLPpiHTr07CXfLf3HbMx/8gkMeCpR3n/zz1xsOerFNdcOwe4DX2DawhRMv/sk3l20Gr9u/VGAxWMLW2Lm3cfw5qLP7WczsG5LM/x2LAEPDtyHoVffgvtHP4pLBrbDl6v2Ye4rz+LDle/jnlVX4Kw0ozrDNtJ295V69c1tcNOfNA9CIxO+YIEgwp18rfsr8NNzsZ0jUG7qkFi11uuzR8hc/UklC5AA14YPx8fnvgPYKNZMa4WrOlcTEDEEmGnzUqeYpsQ6y5pSEFGanY1te0yfKnqcevwNssYROJDfTEoiKQix0TFiqNZUVcuaRgAhXm8KYoSF4egllzZJrHaXWOGxVfZU+ylZf7/rm3/3/7lnUedtEKNJ2QTq9eS56Tgw86NRZQogwcMDqTPEtZ2GNudd0mc1ybrqfmPw/V2bG0TwdagGcXW82/FdNtIYwr4gomjKJAERNDRZzVkN8LN79JaaQOIkqjAy3bQz6DCjs4f3xnsKDuX6aug+0cyZsJ59vT/3OiZUESsC4o7AqyPLbZA59CbmQlixlyYMB5chp+dwKL16Diu5Kcel/CqpRPZ3SuN1n5NAlX2O8zcNXQUUvBa+VgVOrtt8zXWLQJevSfvKP5Un7STMj9oaaSuuMTxmHGss1NQY2dGQYLHlHMOTGXL5+VJomInqXI/4XXFpqcjb/vHHPmR06Cj2xa7du8XmY60jCs6QYbHgH09JcwuIkIFkKKt3//IoLh1wnhR6S0pIQHJigigohYaGoONcIzrh5E4AOLrwBGqqa6UmF+txRbFWSKA/wsNCRHqfAIn3Ju1Sy2cZgCBxrtVL7k9sLNdtr6yBtKHUPqEtIFRpyq9aQKi0OI1C0M6ifccxrqwPXp6TZG0doJqQLyUCrCPV7YRVJ63DsLCFfgVY2HZ1/5b9oElNLVcBXhWs4XWIPcv+5PpeHewOaLC2lNPHLc1cv/fUV1V42RAS7rAdWykfRDH8jDesCcBKP+EAkOSZ0lIpyy4IqKREGlP5WFIZ2ibT8AZXrVyJNWvWoEuXTjj77N6O5i0Nno4dO9qkkQYUFRtePiddUV06dUpQnPIH1bikF5weG/cDUXDh9hrIQKuqkoGmNChtNE0C14QkAR42IqPJ1vQwKxDh5KNARROBWUtD6lPQs0vqTXCw0Kp4fafzchFCdQspllcpIKJFagt06dIVp07lITcnB507dZKaDqfzKZNWIxNfVVWFeP9p+EVFNxd0S88B62OQBsXIDyt10zikV4BeEyopMDmI1KfOXbo4BUtOnc4T+TE+Z04QDl2rqko88OqxpjHJ++Tg4H4EEYxERIRHiKeKg01BhEQiiGpd0q4azpWcBystpu3shMtsGFfoTfa11vdwA0AJ4dp95HlY2Vg3yHD28U26dlGrtD/KImknQi7OHNT0DnJxr65itMyAZII58mcdEOHnh+rKMolW8HMFEYOGX4nlb66wk4sBHWKMW2qgysayP2VNDMWb8wzd7t5HlYBAQ5tGhjG4n3h8ndzv1CfmAfW0kLWSlZkTp43biidf0JW0caleMI1F8Rrf04NigIQBERIpqaiQ+9VxThCh9DXtCwoi+Jzf+nywjy2QhFsvWyST7OtrVHOeq7lGETRTVcER31vQ0MYqODkgwp28rbQuCyISrVSuK01CQEQnYNU7jrVvrq0xhcu8V/CgmIZGxiEgOt1KM9tVxQERi03C3r47jVWiEQiNDqjB6usN17oQGm3Q/QkiNFfC3XjqEWfdB25KmdKoA4+v9Co1enmOOVm7HRBx15iLsG37epSU+eP++6Ygs9v5AiK4JXa/AF8s/Qb3PmiiGP+cuxRDhvXBoRU/y/tFa9YhOjEau/fuwEUXXYsr2rRE+ZnVOH9gpAMiJk+9AytWvokHJgTgpdm1WLJobRMQMfvubLyy6FuJRBBYvL+lHZa/U4Z/zT6Jl+caGdR3PpiPW24wlBZGSS6Z0A03DDc5RL51HPQ9v1MQcUGVoWOdDjHywwomFEDwvz4TbXONRLiTr3ls30TuJFgLX8XACCQygCHLb5I54f3X35dzhqp2qC+QeN0+UQtANIFTgYQ+b81/ONynD8pZX+eQSaioeOoJoVkw50Hm0fIKcTiRk19VUYmTJ05IYjWVgKQAHbnjYWEyBxcOMBkB7nwIrqqmAonZCBzcCdX/FUS4fsuXZTOfsHLVRnaWFB4FEUGkMbkSq2k80vDg3EKvshnjAAAgAElEQVQQoXUjxIM/7iGfI///v9VZMsse4k8gwo73zUNMnZyen5uKcjNtzczyaZOF3kInkRp0TApunX4G0lumI/fkCcnzY9E5qjxyEydMgFmXRK3K5gZQzUkSkDUxWg12a+vQBlLKt0M9ciVRqyqk5gbqOulOTnXnEfpSRjSvUO0R/Z7X7KvsJDdiE7r1NYEpjVvaD+KA5TrHZH67PnBNZ78kcKAjTTfaXrTh8nJyZZ0XO8fWRlD6FyXmxflWVSnAgp+T9sy1gt53Lk1FpUWoqjHOwTo65wICsX//Qez5Yy8SEpOQnJyCXbt2i21BgMJcAzo3TZ2JJFTDg1N5p1FZXiaONNZ1uOSCcyXPs3Wrljh7cy+zlLorVRN3qBACx8fCU+KcDZck+SABkrTrSNMmHYjVtym7yygUIyLMJaRzlOOU0QU6CRU8aNRJlNasU1ajB0bR0RTzlZyioCAZ18Lw0JxQq2qpOZY8rtK1xaa0tR7k+WokwKqiqs3EvqNsGV6fKoPJb+jktPQqpZoLMHAdQ/uG6fiNqk2qKCbnURvNZbMpANE24H6e+ppqr3DiqiplEPFEIvcaEGA4/ZxkysqEbqJAgz+U0FtxsQmn2KIX/ExyIpiMU1IixjRpQNQgZsdYs3q1dOShQ6+VpFOWSed52LG7dusmXnmqOZF/LbJX/v6SNMIGYydm48pxAwPleyZy8yGrFaWF3jRaoINEEaCeS3iNNPasR5v3owlSkthLepKdBETCM5yJq6Z+BtuCBrzuJ0a1cOujTNIL+WwVFVJbgREcKksxEpGWlgpWD2aHjQyPlEgEq0tzPy4YZLIHBvkjKChADNaiogKhM/F4kVHN5b7Zyc9o3Vo8yUTqnTp1FuT+408bRAuakxkL2p1zzrlCMeP1MtQcGByIffv2CWDgdbLjE5TwmBp2dCst8P75ntEVJqMxQqSeGInsWIqRu8icJldr2FXpbwrK2I/c4TA3ANDcE/2vfFKdWCUE6Bj5JgLFZ66hPX2tA1HP5b4m9l+2Jfua1LPg85TIApWWygUAiO5zFbmIlWYg2shJbTUjYUaNglEHHmfgzVrh2UiX/uvlnUKP4nUSUNz+sPFi6fb2PK94/u54sOnnCiKmTv5SjIdHJlldTxW1tweYNu7TJiDi1Zk5kq/C5GqRprOeBAnvMbma3gLmGxEEMdzu7y//eX0cUxqCVuk+3pNGot78bBBuH2jG6rz3jXE68nKCiAAsWe2mWCiPiKCBr90cEAMwxt66HBXFZVjyqakYbTYFHbq/lVdJtPkQtPmsh1dyIs5wgYg4e04FGhrcoVHB11ovwnUaAoniqhgkhphVJVczsFkDbiDwXpK5R1/VJTXq1ZDVqIMq//C/RiyU/qSgQUGGfu/Ou2BEQlWY3EXVeA0qI7s8azXaB7TEuws+BUHEhg3rpbr0hx9sxoaNP+GJOZMRV5WP8RNfwoWXDMLxk8ZgTU1Mx7rPVmDOjPvl/aJl6+T/+IeHYsmStZJXxaRobn5owCcfbMTPG3/A7DnjZA4KiUzAL9+fxIO3XYs3Vn2DT1eXY+zddQ6ImD//CazZkozR1xWgMDdc9t24ySRvc+vT6zx0PfcMhCbWYcwykzCg96iAzJ3r4OQ/VJnsSF8Qoc9Ak+T1PFIrA2UCwBSIKJhwgwh+p9/HHLMZmFZtePAnw2Qsrzz/A3NYjWZZTDvzXfPxFAsiZo5yblNe+KoOK4j4qeluKJz2mHj0xXkhwgfGmUU6jdBka031aUYB6Pml8STc5dAwkQD/sl9jyTl65ZXiw9MoSXEDgBTXeU1Zs//9VjJ9qsh1cg1nQjFzsKLCTeFTqfpNzjW578yXCDL1Ifie60zl30hp0nvspXkPyoLU8W19Eb4g4o5Vo5EQF4/E+OZCwaKTiJKHso6SluT1ok3rtjiwb594seml53NRmgolbOlRJzWH6w8Na+ZEOCDC5fFXR6V68p0otw+/XB2vTRKi7aNx5zI431twogaj2itqsyiYcSL1Sh22EWUZ29YI5HVz3Scg5dqnRj7nfc2J4Oe5ubnSRtyf98xzSY0JFtujrHgYQUSCrCGaRK20df6OtoQa2Ty25lxwzSutKIV/oClYRvvO6/UIa+KXTZvF25+YmOSIxLDYa96pPBTkn5ZxkJCUhL0HD4l8PaPa7dq0QYvUFKntUF5aih4bu5uWtGzY01OOI3667TQ5wLF5BxAaHIbgwBBxAnJNY/tJgnlNtURQaIRHREYgkoVl2V5kI1BVKjxCQA3BB8coN33GvFddT2kDauI651d+zjZUShr7idRdsUBChWWU8s3r0WiCivnIyWw/0rwbN4jk+ZUVRNta7GHa3qSPVVWJvc4+INdr8yTEzrXUOtpQAlBccsQOs8b2H2XpOLOItYmVzqT2tcfbUOdtsAeknji3Ouu1lYRXK2PqZGpTtchepHZq7kMePicTGp5aFZidjJWrGUlgMjATfTk5pqQkY/Pmzdi/f780NoFHu3btDP+/pkYMYT4A/jY7O9vIyFnQwmPyXAQQEhq0lfpkMCrS0kHsUgdSFR8nQdcaiWwIUXmyHnp6xRltEHqXbbRmzcy5FNXxfpjMzIGjoSBGTXhN7JS8VrYNaUX5+Xn4dfMvksBLhRx2XkYi0tJaIC/vtBQ+44PlIhMXH4uoqAjptMXF1IY3qgq1dSbkSNpYl65d5ZzkEsbGN0f2H3vx5ltvifpASlqqGI8dO5iQniaB0Zg8eOigUxOCnZz3QI8BAQ+Px4lBk4OU2sOOmZyUjFat0kXbXGoe2FwFoSzZxHWNvkiHtfkOGgrWug8KyhTBagfVyU76mU0mkvaz5xEEbWXwtC9qIpCc1wJCOZ6LM6rXodQq7ata5IULOY1+gghJrLLInoCCNDIOQtFJZ8i4jkn1jQCCn/F3bMcbskx+wvsLdsn7W8eZwkLumgkLni6RSYrVQEc+4FsZ2ayOEx78TJL5pj6uCYoqJ2OONvX+TxAdFY0JM1vLe4IISlgQQHDRJ6DgwkcALlxl9STYGhe8X2mDhgYZUzIJVVTIPeri4p4YuT8XmeCgYHEWLF7lrnqr4EH5RW5KE4EBIwwmF+He4R/AU8s5oxp1Hi/q/Tx4++OmURZTDUzpUzaaYUEEcjXkYEPaCiJ4cA18uKRd5aQ0NAgy9HObvuGAiDJrLdpDK4hYaAsArLfagEqFUkOX9CRzWuPSVgOXQIFecV9OP41ZfsfPNalaf6sgQik46l3XiMg7WevROqANPliwDJOefxK7DuzFfTcMR79e5+CyG8+XpGeCiJVrD+PVhY9j5Yo3UO0XLInR92ZNwcB+6aiMD8Vbi9bItY7IugodMrri3cVfYenS2Xh+/nMIPV2JC66/Fi/M/QiLF0zHlr27cd+YR+FX3YAbLuyBXpcBd9wEjJ7sweJFXzuRiNdWJWDUwDw51z2jp+LCgR1F0YTbt6t24IVXnsVHK/+FB1ZdguQ0PwdE+Coo+YILMfirDHjPDjHeYW1j/a9gzFceVovOKZBwP6cmIEKjEdzBVyDMDSKo/GODaDYvHjPH2KFt/02xtkqBzXhWUl5dfLysoTVW8bB85nRxTlAuW8Q3pHCUyeXiPMXcAzEQPGaRl0TMCBPlFSO2pga7LmhUjOPp3ZEIvnfnQPD1f1JyanoXTd8xqZqAhtdFIYeQwECEBpOGUi8gQowUqxgUFm4kQKWgWHk5Skbf858O/T/+TmdIVWUSIKEgQkvIaEBT6U12Snmo8hGkJiajeVycJIWzTkpQWIjJ2fT4SfSBa0azqBhktGv3/2h7EzC7qirtf9VcqapMlZEMJECQWRAFAaevvxYHRAgKAo4goMwyiQiRMczIJCDz4AQCCti0trbdn7bKrDIECBCGkITMSVWqktRc/+f37v2eOnWJaH9f/0+ePLfuveees88+++y93rXe9S7dDyjT9DFzJnkRgAjdEujWUD0gyZe2SiPeEq82qipzFQp1wpLYB4crRxwMJsoUJtOh+MyOtGE2Tin5tdLTbI8x9wvnItx+bAkAhRN/sbG4bhyMGL8kPsM+4Dp4j7NyQ+d6RdBwcOEkVX9EaF0oy8GLAZL70F5x1pOO9R3RMrol+oMIRVs8N+/5WL5iVbSv64wPn/2HuO+E7aJ1bGtMmjgpxo9r1bMAG4BLo8AedlgLKlrYaWPGCvhxbzvIe+3qigbl7SX2C8pM1bXpb01HkritIjExGusbtT7TNjZJzlZXya7imleuok3t6mfVPcnAgGcQhzEDwjkw9HVZKhdgRt8BUCxtS1+XQUQh4ZuVKsvRqHK0wPKxNtRpqwCG82zyuu6cBtd3E6UfgMSYF6MiO1tzZILxpVonyPYSHc0Kpu4P7pWBhalTtvkNdvRDK22WgG7VYE/XYEFRQWWnpja6NqxPjc4SY2WPsBNgC6PcnYW06fr1uhCQER53QmEMYgrKSRatp1fSpDRk3vPPa6LiIlSJedIkTa7cBJ/P0qr8js+5cAYyiWj81rQrG0dOtuY7dUiW/6QTvE8xF/hmMjhbW5N3O29cR6q2TY2GkQp/MbiIevCf6AEgCMAAcADUuOYE+0GxcjjppfkvxNo1q6QzjCHFABw3dpwKz9XW1slInf/ii1pkWseNicmTJ+qhQJ0J5Czp3apG9SnXvtcHPiCjvm5EUyx5c1Hce++96geSkXbaeWcdH1DE9TKwxOPbuEH1Chj43Gs/ABwTDwRggc8cguSV62EBGztmbEydOl3eevYp08C4v9w/KV6VFJTKVDL3qyfeYSAih1PpdvYzOPW98z0zACgoTZ6sMnWszOHTg+62ZOlXo22HE4vJW89EojM5WsXfqZBcisYM9vdF1SDqDT0JVAwO6j8gggf14K8P6aHcff0CTYCHnzYlrj37RfUfNDPyIQBygAiSoU6fa/eaR1xFSU0ZscNBxJwTfq6I0OkXDSkj3XrBclEPBvpT0rfoaDnhURN8LiDFPWPytzY4i4b5nOxXFNrL4VMnVjscSyFIxg3jgkjHrQ87CuN2Y6U7JODPXCf2jTjp80/E2jVroqN7Y9Q0NsR9vyL3I1OhxmXjaLWtOyz/VRHjMtVpdZm3lDXDLfVoCXF+wmmd4+2cb4OI/LmLzK3vzD/Mxceaz0jncD4EIOIL8aOCPmND35WQZ89L8jAP7phoXxSPY6ssNGdg4CgFQIKkYD43vcmGNZ9hVNtIXnfUadHUMTnOOvXiYl566cVn48af3hlLlrwe9S11MWP0uLj03O/F3LMPixENr0V/LdS7LeLcc2+Ny797ajw7/8X49imX6/cXXXl6NER3zP7fX4r9DvxynHvakbHkzddicHxV7Lnn/4qDDzw5mkaNElC4665rY2CwLX7+vZ5Y/FYCEaeeck089vj8+PFPfhw77bpTrFn9hKhVREeuvu6i+NAhU+O/7nkrTjr+rGiqHx3nX3lmHHHj+2LrPRI9iWvjWrlOG/WVlaYFIlb1R9/4VHirDAjcCfQPEQ33k/vYoKL8G/q6EWnKdLAh0OCDASIwTj30bsxfXJJfSyACADEnlWaJuT9Lr5Ugwt7/+n33DUu8+lTrzkmKRxgaPIvkMQEWSOxdsWy55F6ZT/kMA81Gh5/PBR/7mA7lhGpLHAyRT5IyVHn77wCJ5Wd9S8INSJ4yT7o9I1DFo8Z5NfmNzQVgwGEzijUsJ1pjqK7+qslHFQ35v3xrZaZCzsFTLeIJFSBibg7JrDvrjNhswsRoHY18a0R3b3f0DvTH8pUrFPkh0kPfbrv1u2KLGTNF0cVJgnHFXC1jPvP37bySwbcJ+dRiPanIh6gEEQX9qGT00yX+nLnbx1JXmQqVabpigJTEQ2Qkl6oGv21dswMp/767LyXysuEsZO4HFFjendpTrMs777yzDGpAFdFqnE2iO1OccPPNA+qSi8pCK2Icszaj3ARAxpbh+LzHqSV6L/9qBoO/kO0noXrRW0sl37/vZU/HD46cGe/aepsYM3qUxlxdTXVMGN8am8kerJX9Mm3mDNUzQZGQfkAif9mSxQIcCKHouRgxIimHDSQPPWn/AEJykDZ2dOrYiM7IaK5G8bJHOaVE0F5f+Ea0r1snWwtbCbEB/iYSItGehkb9nnOYDu6CfJZnpT/ZAF/cL6tWWrDAeS22q33/FOnJ6paiFmc71Dk8GifZUV424EXRzyUIuG5vHhscl36wvc7xLPzDvuU6FRxXUYjsZKwcrwY85XOU96nq7lw3KLCQDTPxHLtT+A5jTDQSy29u2FCEQMp0FU4iznmWNZNBmIu20EFP/fmp+OMf/qDE4o/uvXf0dPfIk+9aD0bRTgxpHTsmhdOWvpVoTNn4xqihLDxGvxOdDVq4OZwLI58HQh2I1GoupiH+2CaSdg1YlDORqzTTDkcZOJ488H19ai9ghzLmf/nrX+XJVSXv5mZVy+b8lIvnZqkqdEdHLF78ZgwO9MUOO2wf4wmxkkG/gfwRMvdTXY3/+O1v5Q2fOGm8IhGdHYQGE9UG2lFHR6+oUTvttFO8b/fd1U7CgQsXvimptJ132SWmT58eU6dPL4qfpZtcI3RNMhRSozzghO4AD9xfHhRyNBwBon+lJpDlXtMYaBRnkclWICJvlnjlmpVMn6sxFrkPpeiBojWbCIUVnhsVxEkgQg+GE5QzdapA7XksOr/BRq6ROk0zkNSDaRCR20af+EHhmCRWM8+uXVOUUJYyFonVgAjaAYjo7+0SiHC4lvMg6UrEgjoaXzlp27j7+lc07lIBwU5NfmyqYl2b6EYAzI7Ojjj9Qlu3lR79cuU0fl2uSWvqz5BE0R0XrRKIQMbVdCbSvSVRx6JDNiQSnVIPSYsI/UME0FEH2qzrzIuUX4fW/SrRmDw/8Kze/AuMZrtt/WoQUZZQSjSlUz7/hAD3nY+6KhSz7e/SKQARXFpRQLWkWDVjfGy7VcSspq54+GGOWwIRYKmyKhPHMohwkwwmyt3qbnTX5mZEZlsdnDNvbejCw+dvU5mgPM2al9JbDSIMCGzI2mtuA7fyfaXhW45g2DhuuOS8+MM9b0UPxRp05QnoDLaMjJ2O3ismLv5r/OGeJfLU4wv+2mmjYnS0qXp0f1RH7bz+iOn5Lg5GtDRGbPWh+njm1ynpv7u1PvY9ZKQiCL+8Z10RSeA7qk/feUx7TFsbsXh1xCF34GmOeGPJGKmZbbPjtvHMU0/LaOCZ2u1/9cQRV+8U1530aixakIsotdTHGffsHLXT0s0wlcnXQZ8W9SD6Ms0o35syiAB8DPVrd3RFWjDLIMLgpNxPxW8MIjysfP89XA0geAVEpGBT2jKYmJvRQRlEzCElxZGM0pD94frh6kwegs9ceqHmXOZQaEskVEOV4BVaJTkRRXQ2RxKtlGc++6sfHkqjhu5jt5fBggGFXRS/Ll3K3/uz/YJzBCIGEGkYHBTNBwMM/jlOFOZJ6B345PHiAh6oQcQrczZG2PIvV/C9/t5J/873BhFJFiBiYpbTdYTo/i+lzw2snAtSd8nF8a33fzvuXHCz1r32DZ3yLpODQn+zXk+dvJlyCletWCH1IYznphZsjS6pGUID5VqZ98xdd3OH0Y5ylMCeYxtx7Fveb3jiWgJqtj0EEsqqTeUIQ4lhMewceT0x/70c1dDNynkRiqEQjc7eeuf0sT5iv6DYyDiDlWCVS+wDbAOzFUiO3mKLLcSiwIbCaTqudZwShskzcfXq9rZE81YRP6R/uwFwfdHZ3alIREvLqFjb1h7LVq6KFStXxysLXpMdtMN220sFrBaRnqlTYptZW0VLc1NUk6cxoiE2UPE651lizNNegIHWrUzDFbUH8Q+AOqpnzU3pHg70RxWJ8nX1ksBvbEoVxgEUUKQYyy+98orGB92GDcsa7YRppIB7AR/1SXHSlb5xBljhir4EPNBfSkZvbtZ4os08u86v5FZsCkTYlnZugmxWwHsGrwXLpvS8KOk6RydghMgeztEF5/mq7glsGSiJo0bJuSwV0zxmOZztYytiFlE2q4xl5lGl/VYeb1X93RsHVVgtG9F1jSOkn2veVpl7JV55DouUL1JF3jo7RVXCmHYyCIY0lCQ86hjWu+y8iwbNU08+Ja/GtOnTC96W1SHq6+ti1ru2Fgfziccf00ABfIjLnvnseGwMEkx74vcKU44bJ/AjNJqBhVGbQkVZE5fOsvfZ9BlxyKA1GVTl5BhCudwYVYAeNUqeC4p/sO+UqVN1TM5HRAUKEzfut7/9bVZu6o+3liyK7bffLsaObY3NNtssWppaVDMCidaVK1akkHYMxtjW0VJleu3VBcqlwPvDwHz99WWxzz77xB577BGTJk9WeJLwG5M6aBrEzQDnAWLgiqJUx0NMASCqhq+XfCEgAplYgATXygDnvYvL0JfSMqY2QFYhIsRO7Q487JZ5M9dOCiK5CE+hcWyPSUa3moSz5vXbgEQpccdUJfP8XIeEvlUILt8vh+oYl5zTHjs9X5lbaMqSHk5oV07yzmDF3E+SoBmbgObCK5QTqA0iBqjzsLFTIII+SdzYUKLVfl9OrrG7rvqLVJy4jxjhAAyuJ/VhX9TW14o7zDk2dG2MU88v12so11woV37myGUQwfskWfT985doUiRMy/1BglXVZVMn8LH+ZhzzDxDBWGJjfAAiXOeCaIkATk6od1THORJwVqFR8b09Iky8P/xNzl8oOEPlatiOHqT2n/i5X6SIWG93/PBPf4xox2LLlldNJjkbRIB1+nNG3IzJw0HEpAwizIs2iMAg9OlNe/B3xmv2XOamTR2TrMclq/IO+feACHu7+d4yrZUqTJUyrfaAl4ufIfvKVlYJ4r0Tqf0bQATUp0pv+ujHfh2LMxKYkFNnZ+2RGkpU4+XH1saMeCMmTauLHacl67h9cUes3C4BhWlXJxAQu0VMmxKxapud47nHNsTWK17R9+P320rnXLJ4MNYtTqXKaqI/dt2jPqbNyxyd+ekYi0dGfOfHH1Ml9JraajmJAMz1tbVx9s2vxsxpfRHbLInFYL0DI+af8M8xflpjEU34WwXk6JsxBhEOYmUc2peBbxlE6JHwvW6J6GtM4NjADJBCvxZVr7NyWZFkaRDhnJrK4nOVwDTnTxQaAi46598bSGRQsvCZiBH77hv/sWBBrJ0/v8hTeOV7V6U5t6tL8xkecWhDeHThMovSxHMLfTNLctoxw29wPr38wQ8Oy4cg98IGNL/F6C7Tmt4JRKw556yiSBztIfkTuk83OYnw5Rsa1S5ARGN9jeYx05mYy/DaN7ckyU68uuToLf0iZaT/3zcnVSNpy+b8iEoQMTeDiMozzvk/Q5/c9erN0dXfG60UqYUCzUw5mKpQYwgDhFYuW6bcDxSZVPNg4wZdkyRSq5C3HRoUb8tbyM6ySu9tpZqO6bm0zAmrNvQ1t5boIWkgZEnxLAai35VrWeU528pOZRBSXD1rEf9TgRKt89gGYntkgEQC8x/+8AdFH4g0WPbVKk4Y1FvNmiWq7e9//3sJwey6y3tii5kzBSbGt45TW1EXe2vxEikUEuEBsGFYQ2dqHtsSq9ZSxblWScuvvrFQIGJdx3rZgTwDJMGPGTkyZs7YPGZOnxa93V2xobMjWkYiK1ybHGIDrK1EOfq17iUBgBRdYfzxv7quTuwQ1A4BBjALmhvqBdI712+IhsyO6ZH9QP2KjbHkrbe0PgO0mptT3atUSysZ2YM9/WojG+dSTtOYMXomnVyNwc71co+IYDjS4yhSiuIPgQiBzQwEC3ZGlnx14V4b+waK/r2VKIuIVXW17G+xVnDkZ6c+4j4AQO6litEhQpQL5hYRi76+JGiUJag9NmUz57QFOxA1RrPN5jHKa9XaFcsH8eabA0bHkgXvDaMO75NyD3LhLlAP3voyYuIzDPgFr7wirjzFL6iuzPsxY8fIK7/55jMk37Vq5Sp55W0Eco4iu3xwIDafsXkCEU8khRH2dYRB0YLmZp1blY1zIjjn5wLpMIxhS9QyQVpRyfJc6oxSvocezsz1c2a8bmAuLkJRPAYMx5UqQS7nTpsmTBhfKFMx8Oh8BtOLL76o6AGg6PXXFsQHPvCBaG0dp+MM9g8KQGDQsS/Xsnr1KhWaoxjOsqVvSc2DJ+Tll1+Osa2bxf777y8Qw6DgHNz4cePGJ1DX2ChpMoBC68RJ0bZ6ddKY7ulToReStElw4vqhL/HfSkx4ILh+Bj2Dn4XL+QHyvA8MxuYztkggIlelNA3NMoRO3tEYIYcgAwmFyHK4bpinpTQZKmScE5Idniu/lsN9jAW+w4CxUVvkRDC48wB3+5z47YiHH3h57UkG3JDyX5DfReaVftC1d3fFxg2p2AvgYaC/R1XHOae01Kur5OEwiKBdP7726VxjYUDH8iQtSlRQxKZfYIpjLl2+LC75vr2KZeO7shBCmcDNEdP3N85dGkfPSUDk5vOXaSJlcUwTX7W4vBTNMfXKFgrXRl+8/NLLRd6OaksMJvUOTXhEK3KNCQOL+vrGlExfXx/ff2DvPDV4YbWvlY9tsZciDtobC8ucbl+j6Uy7DEUUrKYhELEsonmXJPE61ZEIEq5b0uFMZfLpS4alTmlslj//1CdS/Qd7sG3gC0Sg4vS+ZF2W60Fo7snWo19t0PLeeQ7sZ9WnSpqSgUJZytTJwG6L9ymDCLzr/r6cfI2RDOBwOz1Plz39jW3d0TYmVWjHSG/sTNGBp1uSulcl4CkrICm3oG3JkPpVhZF98CUHxY9/9PM44MCP63khl+vqnyTq3bQdE/BY8nxq1crBdD6OWXktvlb3i5OhawlJVQyR4l77cSjf61URi6cN0QMN2IaBCK7B0QIf29flV4PPSnBgVp5/X1k13W3KAMggYuLrCyLmz48jv3FCNNSmQlgAf+ZwjNm1q9fE6pWrVAkZ7zjGG15dJ1M7sshrqh6chBG2/+g/RzlxG9PGHnv6GhDx9yIQ7eedLaNMLIOuLs39GMrMIRs6Oz0JqbAAACAASURBVBUZwWiStv2IETF6ZHN0S0a0VjUvmGdT4TnWnV7NbXiYUQHs+cYpHpL/T6/lCtzO/9jWkYhcVXzu32BPASIebvu5roNierUN9aqaTFQdewEAB22MJHd5ace2KkkX5w8J4yTcEllhY82n/8vbsATpcsVodsoRAHt0nUxreXI7urxWao11DQrLu5a8wKynEn0p5Xvy3NkTbZETta+iBgVtoG7Q+q6Nut+MJUCDEqb7+lK+ZW9vPP300xp/731vUrrC5hB4ykX4tt1+O/UL1GkcqAd+5rOqb6V8Azz37evkuGVMY4dh9zB+MGqhF40Y1RRr17VHU/PIWLF6Tfz5L39VEbiqmpqYsflMrTfbbP2umDh+nEDrhLFjojrTjLGD1q3vTEqDWlarol8RiH450bReoyYpKlPEmvb2WEleKjW9Ro0OWC3V/ezfp5wMq4oRrUcwh+gElbPZcJBwzYwNMQiUU5EkfqESs3Y6aVpy/n19csguWbKkKFUgqeAMLpIUfAKDtp8dibAR7wiAHQbs5/xOO7kLenjJMatj5toktMEOcv8Whz8OaOxFnNvY47BotGVRGl75nYrPlej9ZmxAk8fWcjE8tdlKTqVaXlWD3T2DoCh5jBtT8SmMEqvZ0JkkbOoG5kFqT73zADAmGTyAAhnqvb2SIn3i8cfTQMoPCjQgcg2oTk3ojM+d1c8Fc6F49hk4RDBefuUVRTcchpFHOXeyQjaZAuPiGgxkoVDLwWZ0pQrI+QbQKeocJ49nRK5oRNbcdSfyHs8QHv337767KBm0gVAVBjUJ14NB5em1sWbN6gLh04HiCuYK13hz4RjuttvuSlT2A6wq011dySPV1BTjxrXKI8BG9INzsU//QE3suOOO6luK8jEo6Df6neQnknqStz2VtncysqItMRDd3ckgZgLh+FyHDOI8ARJiNyDg3Kb8cCz+T5sOqEuAwB4WRy1cWM6TrEBEBhLl0FjlROnJlc/peyNfK36poGCumirjeyMRlQweSlUVjejLik6OPqiOBRW6c2jZNCmiD4wvNKJ5eMeOGS0pQPoQnifnoi4G95iciQ0bULFK9DL1GRNZf19s3NAZXz4hRSN+esMiGVSAXyhRZXrQehVc7EtRisGB+MZ5ZQnVslVSrujMUe3mTL17/mnPa5ycdj41RtL2vXPejBENI+ShIaxspQdPUnhj8LYwebIpErFgQQrb83l1KmJE35jnqWhcP+OmO7p7e8V9JtcC79ytD7miNSDCWY5ujS0wQIStLlvzCUR85dOHFJrhd/yeMtQlWpK9xOuz+9cg4l0RD7uysHGKQYQNysok6wq606cOHAIRJDV3z6tQeWKxeF+SaWWrrF+AkU5uBMXk2ExB8pUDIjD8DSL8uQ12y5NWUpswrv2Zf+N9bXg7J8NtMmAASDivwL9taUuUQ4MIG+t46g10yrQrAISPUUQEMKxtXLtfTTUakzxqX/jCfpJDRBXu3vuSApTbu74q0ZMMItw2zutr8DX7/ay+igoINt4zYFzWMikm9yWp1rbaBJCstmQQURSu68u0y5JU8DAQwdgxmPCroyD+TRoGQzKRb2cTpu/z/iuSQm1MxA770L4R/55AxBGnfiMaa+tjs4tSbkr7OWfGqJaRMXbUaJB+bOjolAE/ccJE5UfYY6nXqirRcaATEv0TaCNv8J+TNW0PfUduqqMQfw9EdF9+iZ536JjMSxg+8tAP9EtAA+756AsvjqZrr4rRI0fG2NEjJUWLHWtGAKCmvz85jDrWd8aatvZYvXZN9J36Td/u/7HXYSBiWsTcuzZ96Dn/PuRcuPXp6+XAY07HeYfzifmXyLn56vQ7FasxpEeNGSvP8/rOjnQPKpKWvUY5344W2HvrqLgdkWVD0fmZBfMhO3JclFfHzbmbAgdZ/5/9y3RdJ70W1N5sW1jAxGubDVYXY6WdzNs2gHEgMq8nB2e96NLcU0RbsAOwD6A4E53g+0MPPTTqG+rjl7/6lVgL226zTXzogx9Sv8KqYB3l+rEhsWOI7tAGjstaCXhb37Mx1q1HlGUw/vjIo/H6m29qPVm2fEXM2HyGohk777hTTBoPdTSideSoaKytiUFAHbKzRBNxPFZXxchRI6Nv44aIgSRFz7k7YF7UN0bTqDHx6sLFceePfhJVtfXx8X0+HWvXrozq/g2x1RbTxIJZ9OabsWb1GrWRCDvrHBLLXL+K9FbDCkk5FgB8xsKkzSbLDiBqL3Wn7PnHjjJ9if6lv1xsz05aXiX3WmK4iKkjx0C634VKaEk6uEwLt+EuO9qqlDnawPm5Zy5+DOUe28oVrc3KIA0Au9GpB4BPO9Od+F/Y1rldzk11vS/TqjRGbWcSretYs3ZQF5Mv1saG+VYMwp7ebiUbGREVF5WLpRg4QFmyYU+Dn33uuaIyHoY7BjHH2HXXXZXbQIIyik10Dg82SglWOuDiAQdCSk1N8rwDKMxzVwiNQdTbW9RD4LcybolU5JvE+RT+yaEkjudKfTa2RZGpoDoVISNJIVbFrFmzhDp5eHjoGMDTp0+T8dnckhOYN2yI9va2WLYsUYaYtKAc9fb0SwcZhSrAEwOO6+FG0/fsxwNsrzADmHPQLy+99FKMGjNOtR8cVuK3qsFRWxsrli5NFaJLg5Jr9WQzMMhgoUZFCmMC4jivq3qzHwNQSku52ng5gYdjEfIFWOKhob2uVC2wVaIbaaIspEaHOKEcozLj36jW33Ev1UZkgzs6EqArKT2VC/N4ENvrwwPpCJJzNDQGcjIxlAtRCTCKu6G0pcqTnAMPIfeRMGzyHJCfkZSoUnG+HlWshF4mJSe4k6JFkVi9Pg7/BmpJtfGDq16UpCDgj2cHTwn7EhFgEmcBdiTkGxeUje9/HERcdObLMvoVaZGiV6r6PUiVzb6kJEXkqPCCZeWUPoU4U2I1fUJ00CCCwlKqAp+vXyAkF5tSJILqrU0twTG4R7c8kBI805Zdgvoba75Mv8oAQSEBvrN1FnHE7CulFX7z0mzumDLiw/KTZ9L+2+7WGLO2LIEIM75s9Bl3ObmaH5XLVfA+G8TNh6U/bEQLSEyLMLXJidU22m3MGzjY8OU93/02Z3ce1pmsGjz9BhE2jk1dsoHNMQABlSDFoMRtK4OLch4Bf5sa5FeDCtrQ0pVBRGMytMsggnNXJiSn7krudEDEqtqUCM02JHG7frgGe2kEfO6oA+Tl/MFdKXFAydEHZm5aJus/PT9FJGgLfVsuKFeACdOOAGi1WxVF+irlWwESgAj6QVELHTcBG19bSwYRi2tThGKa6kiXAEElgOC9Ma+jYQ6m+X0ebzZg59iCrwQRnGePPWLhsmXRm+tEuLyEu637wvNi/NhWUWqQUWW+GD1ylCICNizksKvB85fWB6gYGCN4S//pkxY2SEcsJ1DTzH9E3nX1ud/RfMb8IYOG+39eKu5V3mb86E4lrzK/MC+gGsX6hAocgic4KaBo4gGGstJ/2ulvO8b/ywcuOudsi7qvvAOIQOc2b7c+c4MKiyUZ08Q0ME2k7JyyA4W5rhG+OM8QEuCsKfDsc/RdRhdzo9SA0niznLkNfEcLnLugnTJlpTAYM4iQYZbptTpWpjPZUBM7ItN1y8pMBVDJqoVqf2aFmG5qeXKrFUJrkRO1t1eeadY1GBsYnDZgMYD9HWsBSdW0fY8991S0fv78+VqXt9xiC9kipmC98cYbBTOkoDRnICQ6GPZNTVV09fTGqrVt8evf/HssWbZMtKNly5YLzGy91azYY7fdY3Rzc6xduTJGNzXHZuPHk3ioSEHDqDGSEx7RSG2qphjUGp7WcknUU1JgQ1csX90Wy1a3x+/++GjMf+X12Gqb7WLihNaoGeyMkc0UHVyXCijW1cnhNnH8eD13rP3I/+JAhJbFK2pRUNOxtfoGUWxKRd1EzYaWnFWuzKIZFp3KY9Agk/4s7ndOXjY7wtR/7VtSPuIQRd5DmdmRqW8aB9kxzj1gjMiGHk/EbXhxXew7FUOmKHBWIS2PTe69z6/PSzVRNEaz/ezfFI7iDICq1i5fMchDo0bzYVZlKlAxNymzrMs8P+2fQxpcjCpWV1dL95rBSIMxVl1Dgs5+jYTO/n4Z0xyLSAMIlt/D17JRaJ49F7Ns6VJdOCFgOkKZ6KWkIo7HQ8FAT0pGVTKwLT9qZR5fHxEWR1DK3mtxynIhOdNrOBYDCs8RCJSIA8Y96JSJfZttkKVFsWIgqQPU1wtEvPLKy4oQyEgdOSpGNDbH88+/oORnEC/HYsHAE8zvGGQkOPGewQGgmDlzpiIMfDZydKtQcn2u28G19GQ5VHss7Hk2wnT4rK+/VyDC8qmqYL12bSxbvjxJl1VV6b1BhI17J/nRR2NGjynAAd+7f9UOQt+ZZ1hGtpoYXWsjJ9x7ojSXzxM+n3NfGEOqv5FpakyKnpD1kOYBrahR9kIYyfPKcQzyXOgQwx0ZOL7jvjPxUG2ayYfPUIUYP35ctOckJFRTUgXrnjxOuqO3j2TrjUOTFkVmerrjsBOs354sjXuueyU5EJQMl9QpevtSuJWFjPHA/ezq6YpvX56kWt95c/YnGcN/jCvOnZ9qQ1RVKeSKF00StKhWDOREK0njJqCTKm7XaMLGGHEfvfLyywJU9AeGAc+Io04CIsrJTuFvVC56yLnIyfFE1W5XYjWb5WscFuAzgATtNYiwtc93yft/zOfmqmbKtW9QrA/ru0RPMkgwiPhIY8yaGfGwvY9WZuJ3NvwMJJxADYgAL5TVmyICELF+fstQTni+CoMIG+WV3n1AA8avjVRTbwwirNpUmQNRLiJnQOL7bePY0YFKY7myQJurXPN7t9OUpsa+rEBU6U2nu7ORu6wxhbLLIILoBEZ8pfSq2zheCRVZ+Sr9eHjf9UV0taREZ7fBeQwCEvMi2uYnMFPeyiCCPirTtdy+cpuksFQeRswDOV8CIAGIQGLXfVh5jAJEOLpRWWPE7yspS6YqbQJIUFZthC/NwTZHK3JQhdOVAcSS00+KRlSYyIMYOSomtI6LcWPGyoPriKAcM1pX+/TsQhli3gBEiD0SoSq6nz300CKxmr6trGT994DE8jnf1lwlyU4cEcizX5CUwPovukDUKqIQVH3GYYKHlkJdFB5lbaAYF4IncMkpJGYQMXh6uR7M2279f/sDgwi7XSbmIO7cJJA2bCMScd6jZ4uulKRyR6ivmWvsWJQ3VxWuU47lMKM8O1mQrmU95F6wFlt4w2uRbSTmTdeXshOSNUuVgrNh5vOps7ODzQCBdjgKwd/lfIuyVxj7xraK2pspJXo0s3S3qS2F3WaJ9OxYxRaz7CdtFWsDEZosi67HO0f7WYOx4biOLbfaSjYYazMOPmywd7/73YmyPDgoygw2XDlqog4uUbRIqsbQf+31N+Khhx+Oto5Ojes3Fy2WHfShD34wdt15l2iGErViZbQ0NsQ4CtVJdrQvWidNiTpycEY0RGNTQ/Sup24ZKlNIwQ/EOpygzaNibceG6K+qiYVLl8fPHno4ftxwhZpybN3pUVvdH21r1uqap6K41DhCeRtQDKWSNm58jGttVS4QzwRrK88l969l9MjAjlJ/m/aOMzozIxhbBnqF/SwnQCpciG1j0GAPvu0127yypfPYtA1me9ysDd4rcpWBv4EJDB+xL4iyZVtM7JtsE4lllAsh+37bue4iyR6bZZu4ALZlEOHK7SVncdVgb98gCabo8HJSGZZZxUUUE/IVRjSIby/jKG+V2eEYojSWhGMGnVE6tKYk79oTICaOCSWHV7h5XDyDmg1POUY2gIFBy/kwduVdHjlSA0APfi7D7YEsw7itrajRIOWg5uYkPUqWe86B4BxWgBKSLlWVlId+daIkOSmbjuemjBk1Wu3H8ILK5JDjlltuIelWEg2Z8NO1bIwVK5br4cJzRFI4kYg33liYEq+nTSskvTAoARRcH0if3/CeKAYPKmCrBTC2ui1FAFpaCvoXbaePAGmib5V4lJqkilLoGBgp/CS5rw0bFI3gfvF7PuO9dIbhAuZQrgZyRrrjJ0xMtQgYA3nTBJoTlh09KiJV3skczTypVHJJPZ64F/R5UTk9P6x+8MoeoOL+ZeUm7gXX4vtdnphpH0ootVkSLx2/W9JxpnKx0AAsABHkp1DdE1qSlBpEzUpeCEAE4X8VmCEC190VXzsVis6yuPa8x6MJqdsRjcqXkAFfnRP3+wcyFaFGY4gIB5KvnOCMS4doSZULYnrvPIKhaMV3z5kfp543M75/8fK0gPT2aiIUdulP4Kivp1fv6T8iizX1KPxAwUqh1ZdfeikpYWUQQf9aSlK0KBI7c4QM+lXH+o1RnyX0oMxdd4/zOTKIGD1tSOF1od28BhGaevPlJRBxwucvUS0Y1a5gEVjfGTf/LtUzCAMBG27ltBAfxuDA3wEimEKccG1QwX7gsDIW4xwV+es7jEm+XBuugAgMdSdT+/NKw/7BTOf6YqQKAYAIwEZlZWW/5xWj3cDBx3NBNIzpSipTOSmbdpULqTkCIQMeIObrrlQMpm+ygfv05BQVKEdGeL9LPJP6H/Blo9qvHA8Du1LFt6UCRLD/8FsdbTEEIioTxzeV88Fn9If7vJBorQARy2pdSCQ12wnwzr9QxKbvpaFr4i+DBF+Xx1EliLC6ch5fn1l/GHpJ8bN/uV3H25gDG8NAxLyIuRnLzdlyfERXV8x9a3hZ9bVnf1tzNSpI1GAgGkFRNOapRBVNXlJyDLQmipfeJBnKDRsSr53nlHn7s1/+striJGQrE/098FCeZ9ouOEfz44hvnTVs+qn97mUCEfDTmQuBLio41kwCNp59KKio6SUQgZrRaqoMt62NqjPOHHas/6k3X8sHeicQUT5Xy9VXRAtrmmgpzTIUmc9dvRqnpZyS2TNrhoNtFY6FnUE9JtT2/DsnuzrnUlz2kqS8jTkf1x77Yf1QlnB1HYBslMtWcW5EdpzZ2WdgYUDiY5aj/+bW0z7GCe2mLbBAsAFIsIXyrbU1q/QIeFjSv6dHthTvJWk/dqzsEgMGHM44OJU/l/M/RMvOea1O3lUu7YgR4uGT8Ez+w2sLF8Zjjz9B8gFhHKlLYu9A1Z4xbXqMIv8EJzDRFWjx3d0xGqpdY5NoTY3Itzc1xMZ1bTmKlmpIrV7bFnWNTfHyq6/HK28sirUd6+PZF16Kn429QfPeAX1five/d+dUQRsmwWBofL9r63cJOMA0wUF85VVX6Tu6/atfOTz22G23WLhoUVx8xWWpaGFEbLXllnHIwQfHBRdeqCgc29lnnSmlqkceezx+9OOfJFmTqipFbT5/8Odk9F92xZVyAvDVFz9/qGzBy664Qk4B7tUhnzso7v7pfdoB590Jxx2re4X9++BDvxDg8nfI7R539Nd1bu4pNvf3b7q5cPwdf+wxsguxr6+74fuiuXNNp5x8UqxYsTLuuffevG/EaaecJJu0cNZmu6+INmRgzbnsyC2PO/6uGuwfGBxA3lU86D5JVrIZSQu1AiL6U6Gqt/Gi+vuzvu5GDVYZqG1tAiMgIzrCVBq87UyY22+/vYxiOsghHz/gdDz70DFcmMNFonCMGJEqeTIRZ46ZDPr8wIgHlr3r5j6aq1agu4z4yjwwVcImHLt6tQxSqFeaoEeOVDiLCZSHkcmTm89Nhg5DAbkRIxpj4qQJMvwZiNyshlzYhetgEWhbuy7WrFmrQayCLTmhCYPPkY0XXnhBCc/QnTD2tt56a+0vD3p3n0KsXOd/wVWsq4u99torTTY5uYb2+sZ7shFwgIo2mKpv0jeoZ7mYnkJyHan4jidD349yAk3rhInyVMlLnYGBfpPVjzTh5nBxmW7mwVag7jKoyF8qWT/Ls1mhS2Hckiwru+I5Earv6SkqVnvyBPyleh6JlqPwYa6EDo8xcp4G9wzvBfJxGLCih1WFqqcXlcoH8c4lEMH5UF0CREBnMog49MiyLFDEDRf+uSh6w4OOAc4xNDkPhp4JOMQAmKSUNZjva1d858ptNrnOnnLUY3HlLfbqYf28XfX9pktWCDhgCChOM0D9il5xmkVdIhLBYqFE6eRVYasEEdxXczkTFStdA2MBfe6N3b1BIUoUWVBoufpHe8U3D38q2ta1xy2/zVIoNjAXlq1+txkLEAt/6LvTj7hI95iOXrtuXVx/d3YtuuYcDbWR59QQ/5zP6RJ7fiur2ZrOxDH8He3DpjPQqIhSbDUmuald7M1GLEACg9RVqmvfSBSa+TPTfYO+5N+UwQLf4enHKPbnNqINIirBiQcC+/s7A4XKBGQDnFrTgCpBxBi6KFGTxr+RIwp52AIkKqMP4yPvY7uX/rXRPXy4J6DA+QzG6G/vY2O/8jVfHG2qrP9gupYVliqpXjP7Fg7laOT7ZhAx+Y2cJzEzgZXKZHUDia7ahqGaEQYNlUpNDqxZySuPu4Nbj1LlsZ8+QH2TiCUZREw1PsrHK0DEwftGvLYg5j2Z6H0P5mvfcOG5Ml4EImpqFYWYOH5Cemb7UuTBlFZyIFgHoP1RQZdKv5Z8Zc7GcD/lhFSVXG2KiFxYe5PzSfnDZWeeIaoUOQNyuJ0x522/GX/zjaIxMT+yxuGhJRJB5DKpufUrGiHZ6vWd8ernv/B3z/t/s4Orgh/ovs7P79ycg7KpYw5cdF6Wcx0tQ7a/uy8pLGURFtYJaDQUucUwwj5xdFwOuJJqIJ+PHtsaK5ctTZ7dLLupvME8j9MGO+4cwU9zf3K6FutfhSFmT2+xr5OnS05PjqH1LAuHFE4+J7hm73RhC2QBHNcHkBe8rk5MB86DAQpLxF5t5x46T9KUJNZT+s4iJ+LZo/QzYYI+BzhQ88hqP4wDbCX6lT6gT+ln8lnJxaQA6hqA5tq2aGoZGRu7e2Lp0mVFfgqAuqG2NhqozdXYEBs6OiTNOn7SpGjf2C1VpeZmHE/VsWFde3R3pXwexuLG7u5YuaYtXnjplXjyr8/E0pWro3ewOn4zOpWcP2rUN2KnHbbRs4dDmNwj6l9B52KdA9Afc9xxSigH0HBtGOC/uP9n8ZN7fxo/vffe2HOvvWTfvfTS/CI3iH0fefSR+Ozs2brXP3/gQeVs7LTjTjoGCdcszO/dddf4y1/+GnvutWe8ufBN3Ytddn53LHj1tdhppx0l049twrbnnnvGs889GzOmT4/jjj0mjj3+BFEHt9s+FeWbN499O2PfT+0TX/7iF2TLfffqa+LNxYtVAuC5Z5+LGZtPj7nnnRtnnXOugNpO795JJQc4By5OQAPj4NFHH4kDZs+Ok79xYpFrLLsv5zuUx++m6Fq0V5S17s71gxoIDL4sn+WBb4+76EyDQwmz+rGpT0QUli5NZbbh18M17+8XkLB32/Qj8Q5zOXAb7rym5KfkFUhGc/L2MpD9ULuCtI/psJ3amL3s5vz7PPKU22NekqayoWwDnP35rUugO9HcoIUiNfZE8JBgmLIvRiU5EaNGj1TSEftAjZkxY/OEejUBoGJVL0+S2iVgkbywGFGACEKm1mTmexYV9lFyT3NzTJ4yvUiIYTDQLgawqEzkMeTsfxv+jrCkEBve704Z3gAkaRnnonF8j+HOgFKOCZ7ycvJyHlCTp0yVvCv/OZ9yIrJnx9n9w0BESZ5OYymXezcA8cTvQWrD38lrRSg3c0/l3ckFVZT7kBPR3GblT6BGZalivBlEePJvGNds0rnu6VbEgE0Vm6Vatb7IiUg1LlWvNEvfEj5m0QScJAUjOJSHHNkYt165VAogLLTUnEgUpj5NTCzAor0RYevozHUikvQr141ng7/nZBAx54Rno619bVz3AwTo2bx82hp7O4i45dKVKTEQr1CuqppAQKIkSV0i55UAIsqRCKJgTqxmvCQFmOSRkkc0FxKC79zV0xeD1dXit0INSJU46ySF+P3HyGYsGfT8LQlXNluhZaue77ri5C9fkrWwawVUrrzr/iFD1JmUfRHbTklCSw+/XMIgZZyCIQhQ8CkMZvyZE69tHBtEuKZENiS3Gj8EIjD2DRpsbPu9KUrQZ9hstBpI3FeVHBAfGky8K3IdDCIcRbDX3MY0x9hUFKJc0dntcN6GDW1AhAzkVdkNzlDPxn0BIroqAIIN8cZJ8vqPX7B66Fa5/wwKjF8d1eGiHGyqyE855MqD455Tfrrp4ZuHQtf4RH9yH9DXgAj6wHQwX6uvXyCiPMa4/waB+fFoyyBiTGdK6i5oVpH6xfUlFNkoqzXRLo8nF1I3iLgzD+McFVtS1DJJnxtELMxlLmbskPd/374RbyyIeb8fDiKIRJAH0TKiSQYNUYhxY1s1L/EMsq5I2KSqSvOy5uL+/pwb2J2AfnW1FIf4/tQTv+FsD534HwURuZXv+DL1ztsFMpjbcIrhSFOV4uSuyDleA4pE4Ex4/Yt/Q2/1HznZO+yzSRAxP+KpZe8tlNP4+Y+q0hiZc1/E2S+fI0N5DA5ApLD7BtTn9C1rkZkN4odng8nrinIqs92BYxFboHnkSNk3RKFtxBf89WxXWF3SNGIBjkxp0Wd2wJUKxTHfYvMM45xvqi+yN9gOujJNmPbTRomIjByZoi05l5TrMzVctPGcrG1qs+k2HM+OU0coTAfneIqU9fUJRBBZwOH25qJFBY3J9pskdPO1FvTjXMSM/u0mQk4Uoqpa8q6si2JrNDeLMr6+Y11s6FgX48eMiVHNTaob0dDUFBv7BkRnIueQ0dfRvjba1q4RdZw1bNSYMbFy9VoV4O3qG4jFS5fHkmUrY8myFdHbszE+8dEPRU1VcjbP2mqrmDljptZM2R3d3QIRZ86Zo/oSN998s9QLDzrowPjs7APivp//TE5vgMSTTz4RRx15lNZy5PZvuvnmePdOOxUMjf332z++feaZAg9Tp04NHMMnn3RSrOtYp/X4uXnz4uabb4prr7lWv6Muya233hZHHXmkDHow5PMvvBBfPfxwFWd94cUXdV+vu/762GGHr27QVAAAIABJREFUHQQ+YKec+e1vx4MPPRhnfut0geM555wXsw84IC6++OL4Nt898EDccuP343vX36Axcdvtt8cDDzwQZ511pp7fE088Mb5+9NGxw/bbx2c/c0CcfhrkzJy/w/0q5f8o3zRHRQ0kKoeo6EziWmYN3oJLn29++gERiCE6kz3AQuP9/UVCDn9jjGNoYmTTAAw1PPwMFJKpeUgxtmX4ZiUcDFxABInVUnOCn9naWlQeZvA7fGZOl8/tC6JNouqsXavJl2OLzlT2atuYteegzAfs6tLDB7omEUk5HlnmDANNnMesqQuQYOIngRolqfqGuhQCHBiIqVOnCEQAAGgPUq7kRHR398iAZwBCiSJUCB9Q4evMOeOYCh3mXANyIkjo7oZ/micwU6xcAJA+k0fDXMmc7E5bRbuR4dutCESq2ZEfnqx+BIghPCmPR6Y7eUI1dWjS5M0ULUCvXCAi14cQ3S2DwDKIKMBnDpGKUlYqrlM5CMUTzBEiD+By3oTvoYyBnC/B+ZyM7agF12a1L/NS5ZHPqiaANRSZTDXi/qQEaHIckjoXBjQgAiPfkQjoagMDROISbxGvIXQmZF/7qTsySIiUnAQUIwAVqDGkZG5FWrgHue4GkyZAQ7Sovt74zlXbqTsuOj3J6n37Ugs22irGStp07dkbLlgqkKn6HRlEpDoWXuhTaBR5PiIh5kgSieDa+Q8XG9BDf6YaF31K2Kb/xMXesF6RCDitACLASFKhqJfS1I2Pl2hLBZXJVqYTrXm1OZDctscfen5cd3eihxQqVM2ZywSIYHdAxLiIWasjHi5TTAAANvzMc3d3OfJQKf3qzw0ejM3aIprHDykUOb/BoMEef3vJHRkARMyreijmZA/pD7Mh6Ss//JZ0ZfOPHIpY8N75FrvE00Vito9tsOHE7nLCNL91JAMgUSmRWoAIR218/TTI14rx7P7igDbEy4DBSe7+zhdUVsOqpAFl4HHI1YfEPTPvGZLXBWQYaGQwB4hwAT+aUI4+lEEEQGIosTshQKpZa6u89x8sUa1yewsQ8UZFvkj5WjkWIILrcbjAfeX3ptUti/ivfHrXZnAMcW1pQgNI/HSLoYrVlh644tQTkwOtcYSqKZPjNnHcePH3JWyRAQTPKs4HjHM0+jG0eE5ZP1j7kG8uKLcxGF/8xsk6+9SGITpV5fz633k/eMmFipAAckY0NCgiy5OvZ15CDk4CRomuP9WIaG+LhV/+n6kRsam2tsJrdyQi37+/BSJWfvsUOUBIlEXzv766JsaNHCPwRuSBea2gyWbaEGsaa58SlLPKjmwZ6EBZgEMiLjkp1gBBDk0cajkHwkm3AgwVkpmee8uRDAEaalqhLpTFP7h+Mz7sQJXxr7y2RJHVs1BKrAUAqA0uDpzBp9kYjC9XQpajcP167QvQog0yEp3Ua5l2FIRwcsL6yIm6cO+JLGBHmMLMWkOb6Fsn9LJGO8qCQwubknpViIwMDFZF+7qO6O8fVJ0GbB6oQNgXSxYtiv6e7thmq61UtRrnXw3rTHWqgcU6xVgkH6KjY52K8uLk2mzK1GhrXxdjxk+IhqaWWL+xJ15/c1G8vOC1aGkeEdvM2jymbjZRYAhhAK4fg5xiitTGWN/RGaecdppstptvSRP3wQd9Lua/lNav884/P2bPnh1PPvFEHHnkEbr2PffYU/sSSWDdnDZ1Wvzbr38tQ/0XD/1CLBWSyC+5+OJ46CGi7IPx3Lzn4+abboprrwVE7Kg6K7fcemscddSR8cifHpEUPAI8X/3q4fGnP/5Jx73kkkti+x12iC9/6UvqK8DCWWedFbvvvlt88uMflx3xf373+7j9jjvi/e9/fzz++ONx+GGHxaf2+WQsfPNN5eQCItgO/OxndU0nnnBifO3rX48dd9ghDvzMAXHaqafIZrDdZoe9GSq6n5uw3+wElsQrUQiKewAkRGPKBvkQ76+2ABGmM/FA+cEi9COVhzyIQaR8JkWmhQv1oDF4mTgZbAxaFzVbvGhRoawD9Ynjg774m9/Le5A9pErWgeuPx7nkkfbDBniw7JboLDwAzonA858fRCN5GZ9ZhcERDQMRJmrawoPBICM6gBHKxLHlllvq/aJFb2qw1NbViM7E90xc1B2QAoA8zlBxmhSRWLhwoX4nObHJk2UAqh97erRwuEokx6c9gJXNZ86Mp/7850SrQhmKSSv/jn7w9TnJRknmnZ1FkhTHJnl4wauvqm8sf6vKkki7TZ8uipUThpx47twJjkWlyTRxJp4ok4IHmKR2KTrF5yVvtseHPRlvy4corRbmY24yuSffc49LgcmcUMY4UkXGujr1DxsTHfeCjX4CqbMYct944KAukSjIfeA/gILnw8XlkvoRGh0ORaM4hfUwIGBhQ5vEaoMIHSMXmZMMLFKqWWdaUbIMGhJwTv1F9APuM+PkjEtTZuYl33pZIPLKO5y4jEVjzkXE5We9rjFwwneGitXddNHKlFzdnxcXSyALrJDYnfTALQbAq0EE4xXQxP0EfBh4oqfOBMvvoSqQWE1eBV5QQqtsgAmSrvkNFKeq6pq44e5/yXcVS87WrK1Sg4iymWALk31LZaVTfqe2bUdHzBod8fCb+YNKapMjDPagO/LgZNeyam4GGjUfTJZm/7JkMTZPTgfBwAdE2NtvQEHEAGPXRu5hx6cs77nXRwEi/jODCAc6WksgYtuHX4qn9k0a7JVedpKzZ3c+FKtaEvWISIe99IAIwIbf+7fuG3nx71+fus79Ulm+wxivMp+Bg2A8k27jPrRxTt9VAgXfvkpQQcVvD1Gf233P7S1HMGZGWDHJkRT6dVa8WkQKTPUiOlEGEbWd/W/PaTC2BkSwGSBxzsr8mTKQYt/K92UQ8W8RK/40/JCWUTWA4HVKRbE3fnFDRGy973AQcfFJx6neApQgDDuSOKdtNkWGOhxscrGYl6ELirKkvLREg4QGyzOGSo2e4aqQo0tRVKKZvb1x4QVnF8+LKVXlp4yZ0dWt+dyVrcv7+G+SqseNHiPaB57fVKRyUFGSpNpmwYaUXM2a296xLlbRppMSoPmf3gARZGHtmIXD5ubA2qbOs+jkY5P6IUnhgIiqmpg0dnyMHMG6PEZRfLMotJ4iKlOiJakOUZZ/l/OqoUE5nsx60zefEc8+/VddMzYHx8PZqTxN1ykqyY8XtCh75zNVysaaoyIAFSsxcU1WhnReaQEiSko5Xq9lo2X2hsFAcayczM11sm5qvVQ0vkdtZyzKxspKmIwp1lFsEx0zX6eVD3HQkiOBk9Wy+yoyPGqUDHOrVEn9cuNG9Qs2DKup1u2qau2zctUayYYj9Q9HnzXo1QWvxBuvvxabTZwYu+36nmhsqFcdJ5LcN/QOqN4FEbFEPyIiXhvVNclZRoSjO0fLN3T3RFPLqGjvXK9aFNOnTYnOdatj8oTxQzTnLNOanNhdAp3Hn3ii1rGbbr5JAOOpp56Ks7/zHR3/kUcfjRdfeEF/H3HEEbID9thjTwEAQASDY7/99osLL7oodtqRcGRq137776++gvLEGCuDCOyIvT6wV9xyy63xta8dVYAGog9HHnFE/OlPf9I4pdbaw//yL3HNtdcoikBfm0b1qU9+Ujbl4iVvxaOPPRbfPuOMuPiSS2KP978/Zmy+udo5cvTouO222+Ol+fNV++SII74qEHHU174WO+24o0DECccfN0SLzyqMUvgqJccX+RAl6WPntFYN9vUPMhAdplMVXzK7zYvC8KnDi5kKVWHMif6Dkg4eUDyt3d0CDTx0DBojZgYOhis1EgAWAIjCqM/yoAxsZF45PwPTnDoGoSaDzN8TxSUnVNubzo3iQTNnkIebgU77yom2TswV2spccScFmwpFm21EObyYPPk90s7moYKyhOEJeuXaly9fJr7omLGjZaBidJFoTXQCQzapFjREfV1jvP56WuX57YwZM2TUkgPB8dHpToblBoXB+C3n+ad/+if95qVXXla0QNJzqD8AInLEgclShnRWDfjd73+vyQJ5MkKOTtqjbxiAus9QmEeM0AT4rq231nv1Q06qYlKTh2LjRt3XSZtNlQef3AIdI1OHmHx4r9yCikI5jhTxIDjMWnhRKvidjDVTrOhn2uJ20icuLmhvjWhLpXofgFNHZpgY0U2294R7ToIdmwBAP5GEBCAkD9dPtdAqeeBVGE75ABSec7IxMq1wL/tj9hdSAaK7byGhGYWobuWKADqISHBcHlx7TKQVzf/BlNBs7WgiEET2eOWc51377rjwlBfirCu3z+timauBhZess6vOma9n7Lg5k+Lac5bIqGBxlydLILle+RGch/HIxvc89y40x9hYsnixeKqc+6YH99F+X977fr3KmBFtIf1GyZw1dbE+hzTLEq8nfOFPGrdEJeBu45nUvautje/98LJ8LRWFBvSpaU52l1dkzcIEyjnl2+4SMau1BCLsGbbBWC4WlgHE4FNpEq/6RBaCqKAw1YwvgYjJETvkSI/Vjgwi/JovJJ6S6lQEIGLF9RGJIT+0WavLxcB2Q8s/46oyiJh24JL49c/S7z6erVODCEcYfFQoPWUQ0fhY95CSroeJ8RelMMrJ0ByknBMCYHD/8bmNfvehjXLflrL6FSACqSHjPh/XxwNIGEw42uPjlClmTIPcpwo6kulGZZqTxmNGOJM7l789R6NcB4Kd3RaOXQYSDK9S5El96/cGTq4LkcFYGUSQnu1LcRXlMpjwvUIhic9H7rtv1C1YEL3z58f5p50Y1X0D0Tp6dKKcNDXH+NbWmDRhYjQ1JOqqvLU5Yq6oOxLT0A0lYdkXHes6BN5RbOL5wjHAnMv3BhGbAg+0y4nX/G0g8U4goubyS2LsyNFSZkIsAmMNIQgpvVXXaH5MXuahSMTylSuU19T/rf9/lJn8XP0jIML3YtFJx8jBR9RnmxlbRfVgUjKyDSEnIzmP5BrmCIPm6ryu0r9SAMRRlylHiKSQTIvDVdKf2VbCtrGD0+uw1zo7LJ2nx/lFv81roBkORU5iBjSOrut6chViJ0K7XTLiGC84VHMNDICn2kbti9xGr5eci3Xa8ucGFgZSadJMRVfLeRystYjiYPNJHGbq1CRZmmsWWNWSdrCZLaG+DpQER8ieRKkwFUHF3kAEhMh+v9ZlnHL9/b0xor4+Ro2kovsIrcPs19ZBIeHaGNU6WsnWKTcoOf/UZMZlUBOLgHyVhJ95zyuRi6oB1AtTTi/jd5hyYc4/EYhoBETcHLfcckt88pOfjE/ts098+tP7xdHHHB2/+uUvY5dddskgYlD5DTfffIsMcQ54At59DPOddowDDzgg7n/ggeGLQ6YzAVDkdEc6f/To2GabbeJrRx0VjzwCnWlQdCZAhN7HYLz44vy48cbvxzVXXxOzD5gdM2bMVPuJZuy/36fjF//ysMDKscceGx/be+/4zb//e1x//XXx4AMPqn/22usDcettt4kCdeZZZ8XFF10kWxIQAaXqM7P3j9NOObnI6SkLDMgezut5xVI37G3VyreWDjLYNHCyIa2chDzQ5QHOORHaJxvtCqmqgEh/EW2AWqNIweCgQAOvRCLg8cOlM0Aw9x0DF6PPFB4PXPPylaiD9Ku90Vlb2ck+5hkKcPBwkmC9bp3axLGVuJkVhvRwZ2QurmBWbqI3jLrsofDDxHtoLjwI9AfJMniNLPe6ZMliTbIzZm6uz1IeQ6MAF4ADkMAD07Ux1QkAIOABoF14gTkei8h2222nhxPQQWI1nDquY5999tH5MOQAWOofIj4YxUjb5gJ/RQXn6up4+pln1A8MeMAItTp0T+A25rAk/br5jBlFNMGKFNwXFwcEZPAegzzViUg5Avy2rGhBPxaenIpqhkaqjiJ40isnr4n/u3FjoXVN38vTk/mbHsTmjxqEOqfG0sJEIJgMiWDxnZL4Gxpi7y99Kn59R0rapR+4X0QJMJAl+dq1UcPCoDnJm2rmzoX7JFCnSMRnvpSsrXtvrxdgGOjvFYhgf8A3nwFSdCwW/PwQAiKqUfDKmu/U2+Dc7Ktz96WI0hCIsHVnty/vZ8a15/5GYMT9aglXfcb1QU2qSdemKEvm/3ItGsdZ5pb6LJUg4shPJblV1RzJdSJUMK+6SpGILhwNimjUxo33/+849nO/j4YRjTnPgnmhVtG263+SOfGFe7ss/2or1ValXda1ES467EvPIOJfbz0lWmJyfOS6kv68AcRQkCZNao5CVCgEFUGO90XsMH5ekdi7JCdSGESYwuSCc+UicDtu+3wsyGI/NswMIlzPtuztpTmAiCfhaXs9sbH+YAyBiLtT05cdMlxtiM8mL14+RN3xtdJ1ZonZkHcUoqyqdGM2lK2N6S63oe1lwKCAz30OLGYEp/zeOJDPvb+N73y/vtT/VS2CPzIzHyDxtwoC5vvkgnhjoj0WRMohcYSikq5VSe1qWbZ+CDBVJuBXRl0YD0QaKiVwy3Qrg4isyXpPpi7Z4C6DCJh1Vhr2PfcYAEQ07bFHNCxbFmcfNFsFsqK3P8aNGSO6LtWpMWyRl4SLXcw72XhzdAGaBvMgNCYcAoAIyzADIsgjUpV56JTVVdF01lA04p0W/L/3Xe1ll6h9cNRHNECDrJITxCDCuVZYTpJ57e5WJKIND/dp/7OF5pB3ZVpIAvQR//X3Gl/xffdFZ0tKd+Ko1pg6eTPNbaYdW6GIdVb1qVzbINOFzEzg/litkbVmh53eHcvfWlKsqdhDABGDQNtQouVaJTFTdc18cORe+YyZNqV80Jy0rbWuAedjojAZiMhWye007bc4R243zjgnO8vhm6nCBbOisVHrLe9xIsJ6gG5upSWzAVI+ZVrLkOLnc5x5koXNFCjOTbSBvizL4is/xKIrue6SVBLFzmB9Z/3r1vhhHJniC7WYYzfUI7Fam8Q9qKG1gXzb2hgzoTV6NmwsIuuJYZOABv1EtEIWPXaI6Lcpv1HlVgAQYoYMJbur7oooUlVxzPHHqc9vvOmmOProo2POnDlx4403xm7ve188+eSTMWPmjNhl5wQi2EiABnAAGvj9CSecUBjmu+76HiVSe/M5yYl48MEH45f/mjTUcCgTvTCIYJ2e9/wLb8uRuOnGG+Oaa66J/WfPjt133z0OOOAA5TOwcQ1QmdhuufnmOPKoVMb98MNRlKuSAA8RE87B+cjZ+O1vfyt6FiDiwM8eECced1wBHIs8mVJyvyNjpi9xfOMFXqs2tq8bbEQiNCf+8GpKDDdDSZR1SebNCLWs6c8khgEnviH5DjlCYQk1e7N14hKliAFaNio5tiMXPOg8OBwDqk05t4ELcYRAgzxTr+wtkEGdvQf2aovrnhOajJ5VtZLEWxtgWdXAqN8eBTzU8M1pG4YpkRUmVF5Xrlwho3TkqBZVb+Sh5HAk/IDcEziqinGtExQqAyi4IinHZxEAeCgas3ixjmF+JMk8TBgMkqnTp2mAm8qjonsUPEEGLRvD1ODgIQe8MbEDzpgoCMuJTkYCUaZ2QWEi18I5EORLOATJOTgXxji/4xjr2tepLfze3McyN1NAwsVRSgn3ngCLLP+8UBbejsyzU9J6VVWKmjCpApyylrcBkAwMEqyzrCx9JjWttrYEfHp7Ve08UYZqBaA+/uUk9fO7n/xb/K+PJ3ftb/7l90qspl9Jyvrovkv1+UN3N6VJBrqORATSJEq0gJyXqqrBOPAriTJ07+14NAAKvUn5CTCg32K8p8RrRSry+Owd6IuqmlSBNE3AaRKXslJDfaazET7eEHNv3D3PPY1x2Tf/okfkW1d8rpiQvnfub4qogilI5NaUJ0jn2HA+6FxMrTwX9A39tnzZMilNKKLX3SP5Q//Gk6qBSnVtTXRu6FKxuUS3ACygflUnEMExr/0RAGSomFxq7FAEZch6K4MIA6RsoU7Nlp8/Noi4J4GIt+IvcWhntvBsjNvxWZkM7N7CwMWDntlhlnJ1QjMgYlJ2XzuJ19GIwyJl1e5x2uPpaA9HASJmZcAzN6v0lEEERbGmJuZSzP1zejWImHtAfu96bs7zeCyBiMmPLR9KEPc12Fj3vjaEAQ5mvfE3/72PQZb3BUjwPf1hEGF6kkEBtCQ2zlfptZ8WQUXmiU4c9m9KVcG/0PdVjbMfdeU8FwM6wAR/l9lsGXiUQUQaMc0FwKus7G0Q4WiQk9RnxsKhCIXBVGVfVUZneM+YcaTF+3u/hyMMItyVUGrY/FoJIlznbP7pJ+eIZ/KwMi801zcIRGw2abKcYhjoJCqLRpjnNRttfQP9qhIPiBAtVcYWmu8JRGi/gRQ1Zp6nGCQ0w5Y55xRzxDv9QfvXvMMOdZdfqpyIUc0tUU/VYMQiYkAqb6YzpZ9XCeAgP9vT1ysQsfHkU/6hNlTuNAdhpzzmytWonR1WCSIOGdxKVLc7q/ID+LfO+t0LY3TLyBjdkJLZWTft0Crr+eMws03Bocq6/KKS5XxIRfg3n6G5nTXKlCaLt7hYq1UGbe+kdaSvAAb6G7lSqFUGEXlt8PmLArJ5jdQllgRLrAxVtmvEDMmsAqINXqMBQWaM0DZTve0QVn0tV+DOsq2e//lcOatjx8oWo922D/m9nbFFHkjO83DER1GG7i7ZOawZCMysWoWUfqcUz6DasiUaH4BiUDYU0X0S+4lyd3VD2aqJUa1jo7ekUibhkCxTK0+e3lcnQRHsveQNjLrsfPUwsVGf+jSd++vHHqPcQYGIrx8d73vfe2PnnXeO3XbfPfb55CfjgM98JnbZZWdFCViTDSIwxNmITNx0083xgb32KpSWbrvttnj66acVNWBzYvX3rv2eTrznnnspr0IgQpSniHnPP6/3jz7KjDIYt91+h4oykwfBZgoUIIJ+GjlqVDz66GPxxBNPpIsZjNj9/e+PPfd4v9pBJKI4xyOPCHBgWwL+dn73u+NzBx0Yxx1zdOqakjpYIW6DXa68T/JZMgAr1cDAbks5EdXVonMoKRPFAmgt7e1DXPd6kkRzmCsnOTsxkxPwcIKAnRxrGVEGHQYrm429cnhPRjARj7q6otYBfE9zBEn8sRqT1Q+UH+GHKU+qejByZWqF9nKRDT9QRecYMGRZ1CKZycZtHmWmbdFWeX96+/RKKXeML4x/IgSoMzU1jZB6D1EWaElMukuXvqVK09zE1tZxMXPGlnoY6A+25BGvExBhgeCYRC522203hbowbpHr4jqoF8EkzjUkXmFSM0ByE2UgrpffzH8puUnf9a536TMiCOwPkCF60NbWLgBApAMZXbwHNt5NA8MoV/J1b6/yV4h+6J4ORHRv3KAwuiR2AQ2lJC/lt+S+LTw4ObnM+zn6YNBWzpFg7PA991hqExlE2MOjidVh1swvJQqjyttZiQIQSf+aWsX+u336AxGrbSmkVerBn/5KXF/T8ohE7HtQe/zrfaPiUwelfIv77qAydTICuJ+HHlV2eY+Je27FQ8P/FIlgUUGdiTmL6IK8Mr1EnwblHekdTEl5oh/V1wtokBhGBAK6EeMINSciGWde9W614aKTn5WxgdHe3QslbLR+TwSLMVPfUJ/k7TZulHfIIMKv8mZJurcuqNhNf5nmBE+T8ctxuru6CxUrTyQO+XKMmrpagQgcsyx6TNJpsaqKuob6uOGeXN+hABH/5rk6Ild0ThZCWRKntIuiAaUqZmWHPN50NmOPk/L7zoiGyV3Rfa6t0fw5bw1CbLTaS/2JiJoxfdFfUbXMIOKMuCTNU7kYgqtUC0Sg2pPn2SKp14ZnPs+l/5Ha8MVNgIjy1fL3HEAEmNbu7cr6FtMiLp0e8S1yVU1V8nXRldRQcsSmXGAvt2ljLhYw4rOlfuFP/wavfAVYK94DIujvvG/v+ggnDhcgwo9DvvZDtzm8iJD9pPsOUagOXvhFPbN3n/nD1Aif23+Xakr0jR9ecdr3gPwI50hURiIAEXxbSNw6p4HzGHhVUJYeOS81ZS/LGJVAxH/+dChXYMiHOPzOWX/Ih3WBN783kFg69xwZ/13dXVE9OBgjG5ukOIMTCUlX6JVEJVVbKNNLRVFi3sAR0d+n2jJ4+BHmUDV6UUAQgRhIIEK0mx7NycypY869oHKYFe9dXJuomLd3AhJTb79NRjd3BSrnQBVJsHVFYnWqKRMCEfLSx2B0bNgQ644/4W+24W99AQ49pJSTbRBhYM4jUnk/vjg4Q4ezItPfOnbVlRfFWHI7quqiamBQaxdrGn1Ou1kzWBOdB+hcCLMWTG+WMzIDgekzZip/jlpQrFesp8pNzJ53RfVd6CuviTbWLRAiR1fOLeScrFlmTjiyIIefIxP5VUyJHHEo045MI8J2MtuA61SOhAvCNpGXiVLjhqRclfNWn332Wa2bXp9t+6g4WWZzOHHcLBPbUxy7iKTxJjNGZFdl6jjrpERKCMj1ovC0NlauXK2xQ62gluaRmjtqs43J+tnbR2J2lXJamppwcAMMqmNES0v0dnWluSZvhcxuUgAQeDC4KOhOqvKSKa65iCrrpOhNmWFxzPHHaz1LIOLrYon88le/ysnUR8bxJ5zwjiCC5tx///3KnfnhD34gyjqUoa9/7WvxyCMpwUo5ETffFICI9+yyczSOaBoOIph652UQ8dijw3Itbrrpxnjqyad0TEDAHu9Pzsb9958dxxx7bHzi4zzlycj/t1//Jm644Yb4xUMPSpqWvAsUoKBITZ9OAvhvtN/OO787Dvnc5+LkE08oqmN7juF722i2px1EKEfGdNtRZ9KElBOVncgsylGW0kQjXwlW2XBMHsxEycAbwiDE06ls/pEjZbhCYeLBmzljRjIOLcWaB7IlYfnOSb40Eg+t0bKqU+fQiROKncDrOhFl7n1KQBsOIgqEnKlYRdiw1Ek+h9FWASJchAUuX1aewsPtfAclrowknJf4roAIEmcXL14Uzz33nMDGzJlbKCeChwBjjw3DEWQOsMKQA2zQD4AJ6kMAMDAW3/ve92q/QeTJ8gLitjrBHAPt2jIWAAAgAElEQVQcwED/k1vC9fLQi9OpPIsckK+qjs2nTxetzNEdJhT6AzDB3/Q918ZrWfN5oKo6ycaRLNXcXBT808VYfi73r+hjDoVWlHIve3j02xyqNdKVl2hgoFDGMljhWoucnRxeVptJ5mIsZhob173tdtsNC81us6OTkBPn/94fUtUxyewqjNrXKyCI4f+RT3ppHdIQ/cVPpgok7ndo4jHed+eYAiSQE5FkkfukAJVUn/oFyBWdULGJquivGhBQUP5Azl2hwB3glOeKyAW1K/ibazrjyp3ivGOfEtipqWUxaYiRo8YIfAIaOA5jiCmD9ynvYWhiVZjWCdbVKHvU6LjyCvX2Cigy5sTp7U5Fgzzxws8GRNDfHKOqpjrWb+wuQAQzNX2PEVFbXxc33puqgg63ErFCWf7txzVJnv2w3HCHV8j28N6UJnuxz82H9uGytdaw71DUo/u6bJ1Wet8NIpxM/YmcB5FBxIyciTw7y/LYs40Bi3F65ILb0sl9HIOI43Ob0nCKyB58QMS3qONmj2qOQuS9Yo4toSNLl14CEQ8eGjE7509c+un0K4EINnIdHH0xtagMIgAPlsXNidQbfx8hEEFX21iupP3QJfznmAYGFbUh7kiKtbqsZLpFfNj3KffN57f7qj7/SUeOQsyK+FwGEfcAIrh/Zq653bzmvlo8Ph3Q8rmWzXU+BECC4n94nx0x8uswEMG48aPr/uI1/w2IgF9vTJp08IY2U5cqjVZXTbYxbtCQSgxGOE/Cx2v9we2xtr091q5rlxe0saYuWkeNkj49CcsYesiGG0QA6B1hgHOPEAPyyRTp6uxcr32JRNjwgfKUQEdPjNoEePDtsZ/e7f51xfX+rbeb33VnNJEXRQ5ZBYiQel0JRBCJAESQM7Xm6GP+wTP8/d3KIIK9PTN/KAMIxsb4ZSnDeu6QzsSwA1d/9yIpYNVHTbSOGi3DnXUOIwgj2pWGU4Jtoo/JwM8FV4voREk7f/z4CcpNIfcSpwr2jXMNTGWiEQYe2COsa87x5Df28nLPWVfZiuK4mdZUJE5nWXwDCBnNpbwFsy04Bm1ypIDrU/Q5e48V+SCKnwEUDjgpWdIfjNERI4oq3mJplChJkm3NOZOiimeAQZushFluk+3EZJuhREhuDwCG6Np6AYjqqloV4gUkaH0n6lU1qKKuROqrqiOaW5qjpaklaquQGq6RQhPOOa91Ln1sKXV1ZKYi26DWZwMsw0Pgws+R+jSDiGNPPEHA/bTTTovLr7gi5r/4Ypx/wQUy3H/xi4div/33i93et1ucffZ3tPYhtXraN7+pyMSu73lP/OWvf5Xa5lcOO0xUcrbbbr1VEQZFJHl/+x3x0EMPSr0JELGxqzu+efrpcflll8X8+S9qPb/99jv0HhsFIELtCShJpim99daSuPH7N4q5woZcK7/73rXXxgGz948HHnpIidM4tYleQJU//Vunx2WXXhYvvvii+g5a1Oz9948jjzwyDj7owDjjW6cn2n9JJbOcF11OJ7DjvXDkq3hf/8CgvKkkluYEnUqvMQXLMHDodEmhYbjl/1ZJAtHzUDLgMEJJprZ+sRKPWK+ykS96UclzzXfOacAL7YFt+g3ncpE515ngoQOsXH3t93RTaduRXz0s/vP//C5efmWBHN5pshtUlUE6c9f37FJIvP3H734X//Ef/5kHZFV84/jjYuLECap5cf33b1IxHm78iccfF889N08JK7SbB+CTH9tbhtRzzz8fS5cvk9GPMb7jjjvEx/6ZZOgB3TBAxPTp1GBISBq6kycYjFiACbkUoF76jNcPf/jD0gTGOGQg8HldY0rGKgquZUUGJjkpdaxfX0jp0q+cR+Bi6VJNKsuWLY9p0zcX/5HJgL6W1z5zajEq7QGx4hGTinNcqBOAnJqlCDXJWCqvpIVtkGCvjek8ZRBQDNYcLWJSUzg5KzyJnpaL/UnHO3tfrHQhWVeuF2Maj0/eX2Oqpia23247PQyKvgDKtn+9tLDw4E2Lh+9HRas5qZ0M9MdHPmEFoYhf3D1DSV6f/cqy+PkPoJ9VqyL5vgenh/b+u8bK6GcfQAQJ1cLXqjiaaFDKsUH2VTxNHCkDGguFp0veR2h5HCdJxPLsnHJxSnL3dvmp8xQC7u4NKWQBFgoaWdaM57oZ4w5ry2tQkyRbOb8EEaqr5D3zwrZ61SqBCOVO9BA1SQof2rRIpToRfIbBYhCRJAyzJGDgPaqL6+++tNRiu9RN2i8nL9iKtHVnEMH7bI2a0oQxSAHl4yK2nRQxa++Ih03DwYLD++6Ah41fn6qyarNPa4M9n3ZGbeK+ACKo5WDpVSdTFyDCOQV+JdSggZBpOm6HqTS2MM2xL+cy8LsjI/71z8O9q26aQcTcDCLcsYpcsJkh5mJ7fFYI6add1iVBkfjP/JPZH6gAEasi1uSyC62p0P0Qhaot4sFUu60wtG2Q+rK+lPw6oRzzDEq+8K7EE/7xutvikKbD4p7dc4EFsJ5Bz6ZABJc0OTUC8GYQ4es2UPB7U5z43EBjmisllOlY7ivGTGXSeLakARIY/U6C9zk29VoJIgwycorMMBDBvVxy523R1rFOldgb6+pibDMJvqMTnQYaYH29pF2Zf5grlq9Yoeda4CBHGQARSbxkowy/gf4MInJFW+dFjJs7JGW28PSTY6/LrhpWO4LrMYjg70og0XnxBbn4XY2AAypSzQ2N0VBLUizTwUAMVKdIhOlMBhHkQAEiaDc5U+2dHdFzctacf6cO/b/4zgD2S70Rq2rTA8F4IDemEkQsPeV4OYkmT54Um02cJHWmWvIabQhnejNOJ9XlyN56OU5Lc6nXMUXjs4HlhGfmcuZDlBZF78wRcq9DzL/y/Ofit9qfXMxcKNe0KrEukKPHOQfDIMvOVx6vHIWwR9jd6JxOOWZzkVDYAf4N5zblGPvKMujmtWPDMTYBHuXov52qdrw6usB5/Vvx5fP2NjYCLA7oed3kPPZEF86ofqTTcVARrUiziiIRdbUCDighas2qq43mliZVG+/v6o+aqppQcoOlaFmvSkpYpl9JQbGkpKjjY38Ri8j0J5U0KEUiiF5cfuWVcd/P7s+MoKxAqNBG2re8YUf++a9pFiDv4KrvXh5Tp0yJgw79/DDswvcY9h/ca8849fRvFYd4zy67CCA88GDK1eQy3rPLe+IvT/+1+P1nDpgdJx53bFx5zbXxi4cfHjpu9hXO3m8/VbJWTuXAoEDJ6d88La747lXx16efzm1OSexVGCiDqS1vLFwYTz/9TIraRFVce/VV8eEPWd5uqP5bIWmc769suGznOrfYgQHlRDAJoOxCJzMQzdmzfCdcNSVYAQJIguVhywk+/M2ghI/OwOdvDFgMUww9BrNBBO8xRKUkk1Vl2I8HiAHIsQQiMr3FBVTwjheVqnOBNkJyP/kp1QTviz323FOV+trXtcvwJ9wzdmwy2PHuU/SDDe7Xx/f+qLj0Rx19rCYAbibhps8ddJDKkZ855zux8M1Fqcrfc/Nii5kz4ulnnlXYcvq0afHHP/4x/ukjH4nX3ng9Xnv9dRVqmz59ukAD17btNlvHgQd8WoobXA9oe8zoVj00HANDkM/xPkFhkqGWowyABv5j4LMf37WMHRs9Gzv1G/UTJeHxMGRFI/hynJdoBHU4mIjYF3DBdylsuTSmTZuuttK3TJQABE2S/f0CVpoY8FJQ12PVqiJEyygcO26CPCbkejh3QcXccn4Cv/fEJoTqSbdEaSomHat/ZY8Pg1O0qZz4rUhETo53tMVJZLTRC4EBkIGtE4KsegGQ4loWvflm7LO/LcxkcT14T3vMPsTC40MAgu8e/ukWqgFBbY2UJzAYI5oapc6kKENW8CirM5G85cTqY76DyZG83jddsEpeOuhMTFQY64BDNiV39/XG+s5O5S3w/puXpZoR3q6bsyCqq2tjbfuGaGxM3iFXlhb/M6toGESoL6BRZcqcIy21NVWKetCf3POVK1Zo/OkZhqpXyhlKut61MnT4ngRO6Gw9GXwCalLSdm1c/9Ov5abmBIYisxkQYavarm1bkcOpYekA3BcsPlucQ8nY254fMWu7iIdtrCfW0RCIqEwUrpTuZN9KtaBM5dlmZgI7rssAkCAicaAQQsSsZZmwkouPLZuXuFZKeNZgGWrLxociRnwlYvGdyeye9nT2A3O5YKvr0r7/mo38Sm/3HBcdmBxRrsbLLPapfJoZHrK5e/41n+JTYNKcH7EuU5kAEdjwH8u/bbUVhlc3gwjTcfyVk4RNe8FHahUi77NbGUTQj9hgOboAmOjv6x8CEaZMceuNGcuRCNqW81m6GoeK0JnCZBDhJOtyojs/daRCQCL3rypp6wbk1xKIWPLriCyKFUln7R/bNgUiSK73PTSOc/8tvvPWWNO2Nta0t6sK7xZTp8eEsWMD6WSeNZ4tIhI8n4B55jsnVKtCPIXmKPJIzgPV5xUdlMh0QVtsPidzs0qX8MY3T4qZl7ti3vA0FHvyK6Mv/Lz62qtiBAZuQ6Ne65C5xpGg+aUqBmurcp4AxSidoIpsZwIROEqYHwARXbluxT/Ss3NyYsmKPBAr1c44hvve7Z7TG9FZa/QbAhGIAMzdRE73hDtuVEG/8aPGRmf7Ol0DdgMGEmsc8yHrrepW5TXLxqgNcBvJ9sQjMoJqzgbsGJxx48YVRdxsw9BuqzCxBpkVUFCyc/6fKbW0x95/O9wcibC33O0pU0rsDRbNOc/5yn3MDA4dP9e34DNLyAMKsEVoIxEJ7DOJ3KiIaBLGETBhoxBdZ2dRb8uOKNcSsLS873cRMSmoV/QWkvysqX1RHTi4qPlQEz3dSLP2yqDF8SXRk3qM1VrRm+r5u7o2oofcogQaMIhpQ8p7SNLkrNGKuKCXDIgo7I6U41gV5B4lJ5kAsP5ILRb9Nzf+8SefEMjh9+SnYp+xxk6ePFEUdc5PruhmkyfHE08+lfJVp05RX3rc8LnbM2WzKTFls8n6HZRzpFjZ+IzjPJWTr3nGdt9tt1i8eEksWrxIxj11INL63BvLVqyIJYuXaNzhjJ4yeVJMmEiblsoBwZw7ZcpmEu5BzGfZ8rQ++RpwCHIsIiSI9ry1dJkSyjfffLrYKc5fMSgr7mGu86U5ItsajtIVzzdRlvaVqwaXLFuqSQ3JKec1iOMnJabudJMziCgqGmfEy0Uy2VlbGGMTIECn8QARwmXi4RXPC3kFTJxOmGWA4qV1wjFGFr/jvYzqSZPi5VdeVjVBJ1hbJeCee++Ne+69L+bPfykO+8pXpK3Ljf3hD38YO+y4Yzw/b57ADdsJxx8vQ//8c76j9l117ffi4osuVsLM3nt/VLKXD/7s/jjrO+eIJ0mBDgqLdK7riGeefVbZ98ced1zM2nLLApmeNWdOfPWII+KxRx8VkLnzjjviwgvnxqwtt4gTj/t6kaw6dvRYqeHwoEpvOxtiq9esKaqUbrbZFD3QAAHuQ+f6ToGTZCBWid6UjPYaGYAb1neqL1955WX1JRMJORWLFi8WlWzSpMkF8kZGjcRu+tIcXCs3ANQS/YnkvYECAPJQml40afKUWN/ZkeRzc9K6Cs5lr4ok4vJWBhDm1Mk7k5ObRJ3LIFS0scxL5XsVOOvvVz+wj1WgXJXb1DSF/rNBzn706ZtvLkz0m6hS/3WsW6f+IjT6qc/YoN027r5jqRQbDjkclXe2p+Ohu6fH/ocu0rt/f2ib6OnqUn/jwcFgbmis1wPsSAOTjJSYkHQld4I8iJ6eOP4cL3kcKVlQN16wKjZ0d0VTS0o+x2AgtNtAEZ0+qGzrYuKE8boeogUYGSSVnXH1u+PqM16SZN0pl75Lv/3ed5aIR8qGJzJ5cMh7qNfERV8o2jEI5zZZ04AdNLcBP+xH5MGJ1fQn18Lc66gd403cXSph5wTP2vpGJXtKxldAJMm4XndPGUQQqSkXZUBPlM38krJKkzOh/Z09Idnya24pLKBtvx4xa2wJRORd3n+ujx/x+BV7JIvZNKhK2o4NSgdK8ukBERQ+20PFEqKoUm0QcUmkzO1b+5LixbLaEojg9maDdWNOmAZEsD11Z8qs7qlKnKa9SCqwkZsx1dxrcvfkF4EIcj4y3p373fRFGUTYkMoYoDDwBSLwqud1HwBhyGYQ4d846uFIBccHIJRr0Pk7AwdGHDr9bBMNItyXJVDwxW2OFFi925GIMojgx2VVqYrE7jKIYFcDBu5PGURs2/nSUD6H8ajzUwwoAXceA/nClhDZiv8+iEBhi82J1KbZGIAZSJRlU6kTsWDvf4o1bW0yyLecNl3GrGktPFs4OXj2Vq5aJQNLAhk93XK8UeBRCokD/THirOEJ0+vOSypMPP/jLrhIf1fSl8ojy938TiCi6fvXxQgq0aMIVFOr+YAcrzo97zVRVUe1+pQHgcEiI6MfJ1mvZGZRziGPo41E8P8GiKCdnkH4+x8FEXPrIk4abI7rrjlPxtA3u0/ZJIiYefddShJft7otRo8cJYem7QyuJ0Vqk7NPnulyrmV2sImumytbc2+mTJkqeg7ri5x8I0emIoJNTUXhNkf7lcwM5TvnJjh67xwIS64DaKTGlIuyKiE7J1pLkj4bgc5FKFN7C5CThU9wyvJbF/3l3AAd3rP20geONsiZm8VWCgpSlrgVxSnTlnp6k0qT2ApZ2tXF64ZV3M79ZzWflOjMWE35QUi6AgrkDJMy2aDa1EAlaujAGUiQh4ciaF9fTwz09kdTPU5mZFwBBTnCn2sVpdwQa72mNVqogFeBCvJaASFZsl2SsOlvbTnvVWMhK3laQneIkZNsMG8GdrZvii9KSemFklGOnJTpP+xfzgkdlsifq0WLQpZBhB32prIlZ2Gy12zPmRouYz/nWg2jHrmYLzlUGeQWCqblCYO/S0nUivzkvC3vVkldq3rx2WcGG0n0qqnRpEFjGBgqoJI9l0wkrt4oYy8bjwxQqQmZduLEr0xbAlB0dnRGY31dEb4FNAAi6AC8qpyD0CMICjDB94psTJkiSaoVq1ZGC3zG+rSvtZ4Z4Pfcd79CQi+9/HIcflgCEbQfEMFA+uIX4R4MxqWXXS4De++PfjQO+uxntD9JLk8+9ZSuk6qCd911V9xw7dVxw003qxAKIILCHB3t7fHsc/PEPQNEbL3VVhqjyGydc+658flDD5UhDwXpzrt+EOeee440es887RRNNiNbmmNkS5MSe1Tcq6Y6Jm82Rfw5KjeS8Dy2tVX1JOpyNejxE1I0giKARB1ICqtrGhGda9fGyy+9GG1ta3Kl5b5UwbGnR/rVDIr2jo58HgbhoK5l9JjRsWZtm/SBSdZlUkBRK8nNJg8FwIYwoyJLyPVRITurIU2cNDnWrl2TDHNCwFnVSpNnLtxiOpQHtR8aI3TT38qfe7J05UxPuvKs5EIneuCyrLBpcPaG4MWnWjNAAe8eYxg1JUUQUBWR1GlPbNwA/79XEwfeDrb9D02qTL+8f4YmSOhKD/1kSgFE+O3GjWkB4L5wz11ArrtrQ6zv6FDfY6C3t60Rnen4s+0qHnoqbzp/TXRJH1t+RE2q0r/u642uDYn/iS62ErUHkhUIVers65OV9t3TX4oglBuoV40QhxRvSUfOS+DZATSxWVEK4M9/QsOEd9nqG1LRRu6PtaopfpUoTXBUUyK2o1KmLXK/RhEN602Jn1xDTXVtXP0jeDKV1jlnmhmnfPWrGjuc75IbsxtfrbDFWRkusPVP5bfMG8rWz7Z3RsxqiHi4TPGhDDCRCQdAKqVEbUya/J5EulJEACM+n27cLsmiN4jwq41We8QBEX+s/UB8sC9XIDP2sdc7s3ecl/DUF4dAxF64872/De+cX7HmmojWj+S2ubRxCUTM2TliTTZ+kw8rJf8CCAAUNlxPzYb9I7k4s0EA+9voNZgwiPDn5s0bZPCb8u95bzABLeZtIMJAIUcavjDz8Pjx++5IAKsyf8O3vUw5y4nhy1oSQDNNCRAxeUGO+PCFaz/wt88JiACYGJz4cxfYy+Pihp+9syLR0NM69JfBgz8xiLCMwDtFMgQiPvJhgQE4+dtsOSt6cmSB5wKHGI4Pog5E7Yk6qJgpikz5vbzXA/0x7vxS5cXcmBVnf1ugY8qFqRbLO4GId/rO17bF3T+RypwdCq5gjwcTw26wOhlkeEGTel2qIZM8loMCNOREoNDU9f+x9yZQelVV2v+ueU5V5nkAg0QIiCMogxMKDt0NyKTi0NLQ+DUyJcxhUhCREEBwQKG1lTkgtCvaX7dDt4KMn61IgsgYMpOx5qrUkPrWb5/93Dr1phK11f9a//76zcqqqne4773n3nvOfvZ+nmef9cfRmQARN37uMp/v6y5JIqjea67042u8KAEorr/8+uS5tssu9NeYu+njNOnaG6zrkgvc9QrhOh2rmRsBRVRYmNcI2nGYE2XXzS6859FAcg+KHg7qu5ALS/kslX2SNtNnTLe21lanC3O+oAk7awKXy6BtK9HlmojoAeJUo0jOyRpdAm9Rf4tKQ2R+Pd4CoORi4lxc7X1FUkApyhTXGPpIHKRIxCqWK7LJVVXFGu40aZrRhZZUgm8BAeKC1GA0Wc0Wj3x/Mr2mBN/FuRns9/1i7eX7ky15cvpyd7KiqpC27bS+cBxjPXIjku39VkllnJ5OcJ5UQQjLVk8ujniMpB8p6aVEmfYl0dOThlZJc1F0CoDgILJiuNly6CgU14z42nx8skC8oO+HBlSfEdDwqpMAbObApWAeUDPauBfPxWf4uwARWQf0pI3t9kSlBPMCooqn/frzhsJRdYykL9dBAVRGmyi5MrZtenWIDrYEh2qd7p0cs27PnuGEPx+aCQ8QoqeEylp6ne9hWxwMmevNGzelsqiauUVWmu+Qpz0/qVwwMXGCOWBEymRrCGixl6wQiIiGd+zrPffd78ITQEGqRDzsF/t3b0+St487iDCn8fzkpz+1Y44+2rneTy9/2t7znsO9u99NN93kgODoo47y7n3PPvdcqkTc9o928qc/7VQnbiJAxD+cfrrtNfc1fmxf/erXfDH4+Ekfs/3nz7enVzxjX7j6CzZmTLOd8ncn28dOON6mTZli48Y2Gxh6cABBULlbcpG9cIpOeYX3YEClz2s1THTNLd6l0fn6IXi1gUEP9NetWW3tba3W2FRndbXV1t62zbZu3eI3HTdDVXWNdxhmHOvq0adUWkvLWJswaVKRdfEAvH/QVr6yyqtH3pG6Af4k3YeHrQNVPXDNApMMnuA93cmmN0RaTE5cJxLja5LSZFC4iYSzhV+kmf+wMtsulo8yKt+bi7X9RssyHIXeguZuPnmmngzOL4Z+04u3em9RUfNsxiAi81Ty9Yl8xw47+qQUQP7znVNSwyfPGFQ4sPVu4zuSmwTl1oEdO3z7J3yqy/75LjQRvU4LI9gHSGzv6bLPXCjiR7rTrl24Mmllqmusf0dqrpNAQgISgAj2lWCfzrVUNCKF4sdz4Q3JB/rGi15ycTPDUF2FID+BiJMvVDbf7PbrkmaJiiHXAtvsR69BkzwbcgEX++GJgqoqL4NCf+MecueXmIRTZajaK72MCWPtE6/4p56NKbPrvwOA4KEokag9gYXzTv2i7x/X0/XfkjJYXJZc/VzahCAiQEAEhyYQcUOACFx/FXwKFAhEaCjyBtjsDCCC3RKlhecUyAMkyGCHxuH1tQkRqApxyZorR0yZD81I1RIHEnljNYJ/DcOxZq0nNVvL/GhfXVqMCTCx9b0jZ2MHElCuKs1+GhKTdyPShnoUIIJOyDwUFApA8FPPKdAq7Vehb3s3VRExQUIwDYhgG+L3j+ZMJDZvlT6ba+I5bZzWGIOPv/tkp93cUR4ia57X+Avs5Q3w2DlpXBiDUjtW7Tyf5TLLm9QJPOQg4otm7dHRWK5SwfDarbXpyDOCViY9Sju2JF8T2yUdqu3ii2z2jBnWHraZcPLJhhPocj/hAIMei7kP0MB8TSCKTap3SyYBQCPMgdTojLl84udHAonVFy709x97bSpn7cpNKr9eRjNDbfn6V8LKNTUOw8o8D/ZSIoBmk0EV8QRvoohIh5gy+GZd3rm609r+4Y93aNLY91x1eXj801pjwFoWJcep0UBE5+cX+Tw+5rJUjWm7+Fyv7gIa6qprPGnpa1N1jQfMJM+8x0FVpSdgqOaz74AHqiluNUqMEg3mRItl297JGQfKzk5fo6nyr1n1ilOGmUM9u8+63pguTgVkAhI8J60DvytQ43dAECBBWowR+sF4r+hJxToY66kCfXdi6ulxjSjXEMeragfumHJvUgbdk4Nyk4rko1u8R+KwqIh4VrvS4wV/5Bnq0hsmXsude6QjcRYCDwnCFajG37ldresucheq+Bz3jRuRlDgzaUxKdyf/WzoVHYP2oxCLB5BS0txjkIgV0rnLQETEI/n2i+MLm3uNk5gTxXtLQISezz/v14RAQYypKlm7OkbFNAJTuna1XcVMfF76FsVifr1lIKY4Rzpn6qO2mwEu++VjjwxBHyEQVBt3lebkIiDBkahOebmqOOnRr0FCIpVut23Z6mVS0U8ITlR9UOCnwMYRYTRi4zWy9Q5ScCyAJxcHzI3LPt5z33123/3fs986nekT9tDDD3scdsedd/ohAyLm77uPPfPbZx1oUFl49JFHPdi66qo0+Xztq1910TRVCjK0+P42jmlyEPEsrcLDbtQ1ETNn2l5z53og+p3vftf+85e/tCVLrrP/deopdtPXbrEzzzzTfYXx3j3uqKNs7mv2tLEtY6wcwVzfds9mA7AcPPnNm0AD3X6hM9GivLOr27p7khCK8+HZlPIKe+GF5+35535nZMGbmymhVnkGHBBBQMr74MmxCJFBZ5twBsePn2DNY8fa+AkTPHOS3BXq7KWXXvZqD8HkpImTvDSdbAm3j2gep3KuJkcXkVUCTloc5MknusigFNZuIUaLcrHEXwKg+aRZlOUyC01tQGEAACAASURBVF5NZJqIvNwazkxC1TgiebndA/OkqYHm1d3d5bSg1CEa9yF8upOOR9mI9DuZkcqi3Mzvnv1Aj1JG0zZcsXZ4QHDSKQmEPHBHCvihHkHx4vuqK8uLPhEE8GdckYR/N1y41ifhiqoa79bpnardOjZlWy66bg9/3xcXvOji7GSjXGbnfDE9r8fXP7/OTrsk0a++/aV2X8D/9vzhXrTfvqbLM4ZUubRtgQioTe0dqjQlG13nTW7Y4FoMt5mNLteMDVxVoMIIwXZ0VwXMeOaxL4ETAqEl3xYVSRWHrKpQENSJOokcRSvjSErJ61E2mJ51vX2z2bwZZnM/aLaMCFkORBI3a4AEJvhbAaoCePE5CGT5CgWhAhOxrcm1qXwhYfUP1gipmE2escFODz7Sos1XpW8VBop9euzXB/rTuAjxAEg8u8JsHhGe9iloN4AIgQLeu0jJW2Xq431X/mRYD6FAGMAwWkAo+hLDtDsQQZWBXhY8GA5l2EtBhK4uWFaADx6AiGe7hpt/afinUwgLEPHJw0/1ue32/wxluSxo80qCRNA6Xp1PaVcAErpUBFj0ZTp/qv5Il8L7Y3sCEUm2uHMWe/jOGvkb1Rkdq1ICAhG7A1lsZfpBB9m+J5xgW/bdx9egR5943A47+BCbMmmS/y2OOcEk1FaAw9hxY/0eAjCoBwRC1F+vWGGbt26x1++7rzU1NiUbTQUWZWZP/uYp29y2zU5fs9FqZ8wwVanYj22HHWy//M1TVn/BItvvpJNs1ox0YgSo+P2Zu++2ngVn2lte/wZvfqf8smiNrIPMb7PmzPEgmeRvwRwfGrJ169ZYd1e3TZs+0+cT5lHW6d6+PqOR5lMf+7htPO1k23+f+R58E6xX/Vt4IJvZb18zx7adcprvX1PsX34m2L/WlSvtrSedZI0zZuzUgYbX153yCdt/n/2sqaEhdSBGrEumu6zcnvvds24ScwDH1zLW51TWWtZIHqtWvuyUzplU5seM8TWTB+CIa3ft6lV+PmbNnuOVCyVVoOTU1dV7ZpZtYMIiXYVAhOsiSG4VlZpEl/IETVCHlJRlzVT112ObTFRdiFfjvOf0F2XL9R2swayTTlkKTYSSfwAMDG7c0CQoWhJ4i1HgTpvhzuk9L0KPmc5JmVVWVO0U2PJKsU8lfRhUcREY0Fq+032XrfejAZTi8zQ5ZY1yE5OoWGTBfC7uHu3eFhWL11LyNnXkFl2I8+XUHvSmYRjkNDLvjA2FaxhEjNi+LHwzU5I86VnQnuL1AgDlFYtMpF4Ixf1iTBa0bA+AyKOgSJUcJPupOKkUkImmxnd77JUbAKiJc2ho/DukJ8l0ENLc7GreLPvaTTcOHXjgQX7TNDY2uODDuxWHwFrlEfGyCr5Y5glMUAcKBzHhMOQcv2hMRlaAVuV8Tr0luJh1U/FTOghZUEozAYhgUPAHJoBR5pqbhskpBxGf/AQg4qECRHCePv7xjxfWXvRR8HbiNPUwsyeeeNJuv/12+z9PPmmXX365U6C++93v+Gt46wIiaBH+wgsv+CT4ob/6KzvmmGOczsSJ4bNr162z8887zz7wvvfag8uW2YIFCx1EnHD8cXbCMUfbvL339u6LdTVVThnhRnVLztpamzhxkl+gm7dstanTpttrX7u3DQ4NJWvYvn6bv9/+LowBxHS2IsJeZx3trYZIFpEvXHcLugq8eoAJImoEek59qav3jo1URnq2b/eg36s6/f02adIUd2xigXCUW5YEcwAJVZbkQsF4TJoyNTXFaWst7FeZnGicJMu6vAyrm1WTgG5WcfqKizWuodIJie92nj+9MTLPbecNwxn2KkCf26oCItAQcI6oxhDYY6fqYkQsCgfJ+HfZjmh7r0xbcmpIrll8zgPoABGAWkCEV2cGdzjd4PhPDlMrHrh9ioOUYz8l0XC6vb56ZYcDDMACpQxuXLZfXVsfVR5MCxKQAERcuDjXEJjdcNEqn0fOvGqW3XDhS774uQ1kNWLmATv9ipl229XbvGKCS9hpl6aA/ZtXtqZxwOHC3RoSeHJ7xiF0Lt1F9ZWFFC0NlT8XTw8MljSbqygWHD8vlNMJBJiAvZkeQuykueA6vvKrqRHepZ99IHUB377drrvt+ojWFWnneghFhyUtjz2kjWjyTRGRKsMfouGK08Km9UhFn9m0JiyjaBoQAYAQpak0G67ANTDP5LnDIOIA+7X971Aqi9IEiMDJaf4NK9KXqvoROlZAxLNZR7WDyv7J3+YgIn/EYZc6MPGWRerrEMMGiCAjLqEzFKZdAYRdTfCjPZ+DCLZN8CzKkmpFAhEKoqWJYHvDCqj0+xix+OJy/sQ7TrHv/PKb6as17gJzoppxSeg0fir2UlWI4SJbegE8Imxaqs8PEPFsVGy0SVhkOvWlVJhdjVVp5/FSKhDNz3aV9e//wpX2tre81X728MNe7WZ9mjB+ggt5d/Sjmep3AbInXYLK1IYJSXeX04Gkh4DiJH6+OlRDg4Vy4wFQZYXtdWMOQUcezYsLzvB5cXYmsC493rLrv+T9E2gox/pM00sHEFngIOqJ0y+r3DoiUcydQsIWh6ktrDMkvqDS4kjVQyWUgJUqcVBOCHR8LlOS4uzf392aaxCVWa7X4ZvbL7/QaUg+v1PdwakOym95hVcjaqFlkqBraEwufNir4441ZowHSZiteLNPwA1JS5JOYRTD9pWkFG2WtYiqA/Sg2XP2sDl77GGvbljvSTnWJ5JxsqBPlf5UxVXQpySZ1krWL2+oSs+nxsZUFQjnG88eZ1ReZYyLc5hlsxVkFkY4wfbIKUWsQWo25447oW1T0KwgNW+YJ0vXxCQYsvraVCnJA/2i4lDSY6vYz5LmZP68gudwO9L4qHKiBGYBqIJe79ci7IBsTH17sZ3fByKc1y/QIG1HFkx71SbcJh3ghTWuKLkYC5XaLuWgrvT+Kq0kjEYDG/F5ndNsfHwbkTyQC+WI7ylxjBKw1LHqOuIzOdjz50vOjZgk+k5Z7hcayJxONcrkWfaVG68fOuKII32SasDWc8IEv6DdhYmqQYgphZ7F71JVQI4+TI5UIQi6Qej8jYfy5ImTbNvmze7uw42rgE0niH0ioOFm5wEAYdKEzsS+MF/1ExCSpY2g0+3QGhvt/u89YA/88/e9LbuDiIce8ozJXXfe5RfsJwAR5eV2+HvfazfffLM36Ghv77D3HP4eu/rqL9ozK1JAAH2JB3QndRJ0TYTTmR7x4Oiss85KwurXQGcqswsvutjedtBB9sEPfiDZZA4O2I9+/BN77LHH7HNXXO50pn1f9zrPkgMkqEQo2wS1BIBAtYBjJ+NBxYAM1TPP/taaxjTbQQe9zY/x5Zdftp5OLFy7bEwTNnAEgRtt08YNDiLYFyY5AkPnrJeZTZ481Sc7ePANDY3uJOW9KOrq3DVr0sTJHlhyThBbb91Kkxo482gK0uTnbg3Q0ioqbMqUqZ5haovJl7ECsFCJkEOTSmiqNPAeTXL8dI5vWLLqIhYfr7jQ4wLVJKLPFdsKi74iW+D2pjtcl8CCwPOACHQGfEeycYOGRV+D6CAb11CiiyV7NP9+ByTQj6qTPaqlrLsjcxaGwUF7/zGly9nIO+qWa3pSk8yoeKQKCaLEJEaWVuHsKyfZNeetSrSl6wjPhvtS3Hzp2iQKcyeWxPUkcODz7FNNTZ1Tk6iS9PYgVgs+b4AId1PxSkd/ASJ6t/fZmZ+bVezs5Z/9jV93TN4EEF6REKWpIvEzC45keWry44ssQYG7XZCdqfSFXCAibTwvCfB37sSUe7TyGses0sLw8ftmABFkpRUF5pUHfUQBJ30XeAAiCEwVgOp1bUOVB0WZCmp5n7LlsbsXT0lUJmkj5AKUg4hfn5X4Rgf8OEWv3z4865gFBSJAhOT7Ryn61KFq/4K/f+UtASLApbHPy4OWk4MINA06BEDFHxogj7xSR/5VGjzzqp5TDwSuUlUteJ3vFpgoQERstj/YXJ8+4xT77s8CTGi8pVcQGAAc6BwyJjBRS8+hdpf38jluQxWyoqG4GE0am+htvrvDLl5T1UEuWGoBAojgNQEpZfNHqwS1LrrI9t9nX09wkJiBPsMaCFCHYsO6x3wE8CbohUIDiOCn27X2bXef+u2YTlDlC644O8lzbpFJttiGbM8ldLzd/SPXdORN5vhU3VdutHHNLdZQW+eBt5MUA0TwOnN+4q7jfsP8k97Ae3ggUhWI8MSf9wvo9YptR3dX6mIN6AkQkSqcKfs7dPZ5I3f8mi8kCs6lO7tN6RIpnXXbLrvAg38Xw4aLECCNI6Ey0VTf4HQm/18f/4N2CxPCE3OdnT7H8UgdwVPWl7lfDVU9wI5mcMm8wopeWNIQ8Jz3yApxNdlsnztiv1RtYLtaT/luVQfc5RBRdRjZDGsRhrPGTndS76UseFSSTtvle32djY7Youf4DsWcXvTRik7P4skXgmvXiIRNuZ/sRH8uslAR8MoNcZfi4jjLTmMPsfCITHvskwJuAS/X5EKXDmDl2+deYF1D1D8KnUhr1y7viNhnBckCafzt1ZmoRHCuZE6i+yAF467UTmOQVR8KzQznehdUpQJQZDs3AoClXgTDr+ZdyUXrKnmdNxdVCfV3yCsIVFC03RBG+7US+1kkiOOzfqzxHTnzI9Gbk83+7h5ljz/886G5r907RCvpBKoEwgflV+x8TZxfUIQHrcipTAgvKQn29hqdcCmFcoNwU+AKgCsCdCbKh9AonK8flB4+o+ZZBKRMtKtXr/YTCV/fHSy4SUFC9KmIEpPrN+rrHUTgofv8Cy86YABEMLHcedddLjalacfkyZMNFyW6CX7pmkQ4vuoLicp08cUXuZsPQql/+7cf2fve+1632Hr7296ehNWf/rRnDHBnOvOsM+0f/gFNxFwfkxkzZ7ioG5DxjVtu8WYghxxyiHcOxCno8osuTNzXMnhoFZ4dZ58QxgKmuDl5XTZ5TU0p9weAgneJ/SzjygRHGQ/6CVUIAAkNR1q3bXHb5MR3S+XwxqYx3iGZbVFqRm/B8T//4gvet4PxBHBRnsTaE5cqQBELANoJ7Gg9eAwnH6Fztgt/H2G1RM/edC6cKXRTlmZTNPHkALSYjIIn6i5RmXuTyo1+3cVNXpRiQ/wjrikuSginacrGeXc3oa5OBxEcQ8rkURWA2z8sttICSSDO+EsrgINVcs9KIEK8X2+m1EWTHFzEyu2ojyYCwQPfmegVofb2Vjv57DQR3H5zLJhhJ8diC70sfdd2O+3ilJW/9oI1du4XZ9iXzluZepdwMsn3oY3wHhPJo92PAds6X+QTiGA/AXw4pQAiUhUlBfaqRHDcZA+pREClOv0y5VXNrjjj6UITwbDoHme/SulMHkgwHgQBlUkU52NjQ3bFzZLpioeSN5VDn+QzSPxUZJi/R+HZGrO9Zww3RRNQIJPfYTb3QLNln4jNSDxLwEmwLZBQ+jVkwPWcAvZSAbZ2SSAicM7JcxIVR12SARH0MRDV6cRF9/jrv74ygMTNCUg8G3RwnHsU3AMi2EXppudGQzlxNK47Lh3XApn5Z+CnJ0CEAmTRVnRYChR3nZfe7dz/e18kHFJgLQdafUjuRLg7FZ5kUZEQiEhttMzGjR/WKYxRz4u5Zr963Izsvj/0RfyegwgGT2Oiwp0ACUDicTMAw+7h/e4PVSBCFRrpTR6Kj+UgAlBVCibaLrnY30n2e2xLSxLwVlX7fUVVgt9Z52R+QVXdm3t2dLi42p2YABL9qXGm67PcqaYqaSfQTODeht0ygUB5mc26ZsluD4rKko6j1NZ13G23eCUCcGODO3z/lHRRB18SBMyDFZWpCuFUywADZKo8lo2MJs5t3b3braOry/8DjAoQEXoydpaKwMBZC0fsd8Xia3xsqkNUvbuD2rro3DTXEdzUpKCeBB4B/firFtvWC87xeEMVlibX7DXa+HHjfF7nQQAPiOA7FRwxr/MgYHT9BI6FQRESdVYGImoapwSaxz3RZ6nQkmb0kJScSsGY96QoK/NYSbaynF93QYomdE4dD1q3KgJFVlq9lbgulFGOeMw/4zTctH0l4mSQUjgAZSDEnTWj34VbzEI7D70F+5kC+Wpr3do6rGcIcw5lukdk2XM+v7QfISYvzdznlQ1vuCdqDaA7rvs82ZgMl7KO3b939hr5hkIfMAqdiX0R+BMIK6o5so6VjWyJs1IeKzsbI3N98j1QoJ5n/zPRfE7PypkbohUp5tXRlFaEeF46Ul3DOjfahlfHMmAoq2G2pcpLPlrFNRsJ1d8LIhBWc1O65VUm6BixIxILRXmlFLVQzqPcR5abANlFOgIc5RU2ecIEF1lz80o8zY4pAwDVhpsc8AHQIHChCkGQTfCCrGfQA6wkzBVyX3r//fb9ZT+wO26/wz5/5edtxfIV/voll1xi++y7bzFp/OTHP7YH//nBoiJ1080324MPPGA/+elP7GMnnmh33H233XTTzfbjH//IHnzwQW9Md/75F7hrE1Po8hUr7Oijj3E7WLQXB+y/v/3qqac8QKcd+vRp090N4cYbbnAf3uOOPsre8Pr9HZAxrDXVCNeS9zDHSR8Kxgd+JaVGqgT0tQBkKMDlpobOxTagMqGJIHNNwNzZ2e4AoqG+zsEJ48Z7Z8ya6U4+ZK2rqpmwUoO71vY2r/AwpoCJ7q4ep+mwbcq8vG/SpMnW0tySLO+iAuXWXtDJGhq8n4EyLk43ikmRiUvdx9VNfISXsLI5wRPVzewXfIi0NTHrhlBGSO91ap0yMcE15dqB9+quSzgGZcJqQARlbm4utAFlNmgV3usk+UtLPO0AricBY+em1jcUIIKFUpWInu09XgLnOxsa6j1zD3jhnNaQVezp8YCf/YjG7p7d8yY1Q2Y93YCIRHPic/w//bLUx+TGS9Z7tjJRsrC1S83rAAV8mO+E6kBFA4pVVVWNg4gqF0CnfeQ9vsjHZ6BKUYHxpjtUQ8or7JQLhrUKgAjuM7J0uIaRJdS96J09Y9+dfoDoiqwkQUV1lV0Sgu+RU7SAQa6HSCn3sz71Ld+3Jf+oBg88SzQ4YFYTUb2CQ7HDwCaxqXnzzOZOChBB9Kw2wTkTjEBTlBg2rzS0ou1SXbdSnHpeICKYVoCI5d5xOz0OsQSIBCIOt5ROn/DjkVG+QISCtkfj86IgASTmohWFphVUretCZA2IuDLrBLYoAvKeyOoTtKsqMD3cmLaGG9NfEkRwCMT3qmMJGBQAIY4R16a1sT8KXtMVnkDEpz7697bfTbf438BZgZIRIAIQl1OZSqs2JZ23XwmGocb5TwESnG1RtrT/3xp5kRdXRCmIaL90kYuSyWDT2BRuPUkM5hoSZtxRPkfg5obGoKzM10mSOAiIqTR4Vp0GlMxZsmGsrPS5Cn0EcxQghITCjjJzEMH4yrpVu5q1AxkBInqvvsIDHIJsHKOaG5usfMhsYDsW0KmJpRyXlFRxjn4VFdtU8fYGlEEB9bkx4gHot+ghOjq7rLOnO9GZgn7FMTl1NHI4fWecM2JU6758vQfUFRdFA5WSMc//hMbEglpRmVwkGy763Ih3I66mAkSjPLp8s7aNHzvOtSeM4/be7S4+pmrPfCf3H7ErPLbAVKYpVZF8LQRgZLRbAm90jMzXnEvvu0SVVtbnTU3JpSkEwr6DBKlh4aoYi+9UYpa3iNY0AkQQ/A0M+PjwcEE0naSDeqPsshqvEkcBdoi/FCvxu9ZlBefi+rvdehxfEUQHdUVmJ6SuiBc8QA7r0JwqI/qMsulFxjtzClIGP8+O53QdaUYk9o4MWlF1EI8/1wkwHrvSGOx0CeU2pVFNEFVN3+0J8Yh9fKzD1jQlNbm9d87G70Rp2oX7ku6TvJqjc6AAX2CjeG92fHnVIa/EFM/HAfs5CiDj12RmU5yfM0kJ+M5C7xwATWwfVSv43O8FEc//dsUQotsUyIRAI4J1v9B7egq3pRw8qCU87/ELN7Il7JgallHapWlNP8g4yqNMVOoNAUiAtiTaCoEuky03Q7IfrU5N6bZvTyCipBzz8MO/sFu/hcIuAYw999jDVq5alSa76Bng41tm9vr99rP3HX64XbsEvnayLDvx+OPs/UceYZ/8NPX04Homk5siC/1XH/yA95d47oUXk3i1rNw7CbIIfO0b3/SOjGSZvbNxRaV9+hMft7e86Y1FWZGAjmMfM6bJm4Fw0tCNIPRiH1988SV77Wtf65x2UUiwtqUSQwaKykxnV7utXr3Kz9GYxgZrbd1W9CjYsGG9HXTQgQ7QnDdo5Q5OyiuqbO269eEoUeuTD9tERN/ZQcM580YjnCOqEtjKUo3wCysmErkXjMFru73NJxzOi3cmjwwL2/UO4wACX3RSlkRVKoa/QPclnZU1OWui42+h6ryqQcZON5nKnj5WQWei+qAmbNDG3N7U7V3pSdFr/X09VlWVAmL+A+S4tsjid3V1p+qPl6OHnabwsAaMffCElFP+2nXJ1hBQBnjDAYpg38X/+IwHuClclrKy5GB/ckDiWhCIEPjhunNal4uWE9Bgu8mKNgUV8KapPAAiKivRiyQg4R1kI0CRO5OE1YAIVm7+4dQFZe2MK2bYjZeudtApdyYCHO4XsnFp7NPkLLDlGbwAEezYZV8eDq41WZ9/yn86EGV8Ft+2ND3t+2Z20d9/xI8JQHXtN2+Lj0R0LxBBMK/NikMvEPGB6BOROxoBJAARwiwjpSXDolyJb6X5VhCauwuxRwIRsXcHRt8IHd+JgUrQSvCYH+UPBxGtZo8dm0TVLWWJWyMQcZiiTUW3apgnrYd+Pmt2ZYmpzf+KL1fhRdsUkCDAlcf+aP76Oy2k/4UnlKFX4v9QMwM8uA5C25MeIqoFAAnE2wTi2ufnTz/VryeBCFVQOOVF12x9SYCI/tDhVsX229vMxsgdStatASJKA+k/9lABMgq+RdmKNh1/0KbaF13s8xNz4xHvOdxNPNz6vLLSE0NQbbzJZHmZJ8a4F7a1tvp96BqICBDxx/c1N/rTCMQDNmAQETRMvjrZugqgjXbspTSg2q/e4PMOgfzY5mbvWUG2Hj1UX09am1OSI9k8+vfC0a+p8eZfzFvu4Q+ooRKJhs7d/JJOg/UP3V0Hc2lvTwEiAD0KQFJCJTlA9Z55jjXcdEOR1CGJNnT+Rbb9ysutZlGyeS21IhYbsPPKRYW3f/OlX7BF7zFbG9fKV6642I+L6gprOACCxJ0ot5wT1t714QRJxWFM0xhft6SVI5AloPcEZph1MDe6q2Jjo6/7jA1rbP/23qLjddIWljmQlEtT7uWvfVBwzxrJ/qi5LtcO4EBiadGnCh1D9GgoumzHvnmloarKqcnEYYAfgQ6vpsRaLutWXdCehQ52CaBJCTsxTbz/A9agXB/lya5bwlyt7cp0e6JJguegzSiDXlCqSrUcAbzYhscTQcEpKEeRZPQqecRrrPcOUqKaong0T0yOdsMWNqWiIgXVh+NzIXpQ1VSF0bGKCVFoInah8/DjL33kPSNKbWFD8yJKmNO8s/EQMBMocK0Ij130oVCzOL2ft3LM0jWrmWFOTVKCmGPmPtB1xmdVxSquiawr+WjjW/bko78YmjBxovsJw+XmZhDC5mJ0B56GhmHLzOC3cdDq6cBnuRmc61VR4ZMjVQnn39Fxc2DA/fx5qP06kyqBH5Ms38lnuKm42XiOm9hvPPQZUHrIwBCEZhcAAAdxM1UABuj1++/vglMm5tRYJk2AVAymTp7sA0v3Zrr8MSG++c3Jz52JZePGTZ4JpmcDkwxBNlQV6D4vvfiidXcDpmptyuTJ3uGR/X/xpZds1arVztdj4qX1Od0M/ebr7vYglt3lpDCOnCwmU12sHDdBLPvX0tLs2XMC4PHjx/vxY8X5yiuv2FDZoFc4qGjU19W6JoIsPIEn7kxsm23Q3Ki2rsHa2tptTPNYe+75F2zu3Ll+ExLoch5dXDbAWCa7r4T6E/cRYONN5MLFwsvsdNNsbLItmzc5nYnvoqLhYhw1H5PwJhPbOxcyulPrd4EGv2HCpcsbwsGJpdQLc4EKFt7EcWMKgPCZvHGPW/K51mK7B90qSdPLgaCVyknqrIxtX69t3rzRrz3X2WgSKocq0F14RaOJ8EY4YfHKQnnUSYlE8k9fq0ucZom+se0dTHa0PJK7EpWOdJupNInmgIwfQnAHNztSVs+BL9k6r6SQ+RimM/F7ApWp3Iywm0WrqpIu0nxPRapGVFb513v/kahECIhAZ3JLbacvp0WfMWIfAZJUVlgwe7q6C76yZx2wZx1M+hFNSvSJcJ7zQL9XQK7+Rrpvhh90SdNEGj+dKpHY5eedercvyNfcEvz48Vm6WRQjRQ2SUQS1aN5rzOaeZrbsjkxCoY8LROhnqVZbETg7IT13CUgptNAKYp37/4KdZUkxLV2EjlXVCHVTnn9f0lUBJOh4PWPD2p05/YAIji93EuJD0mmo14FkIy8MW7tyCGT522MdUQVAWXKABKP8pwbSoy0OgAiC69Ju1doXgISoVtov/T0alUaBr061fvJevV/UKAEYgYhfRUWGbaiyI7vVP+XYVQnZFYgQDW00jcXmC89Pa14A8TmzZtvM6dO9YyyBCb0KSDK8uinBKVWZqTwQOHf3dHvVQZnWlPRgnugrKvZQn3g/+gImF4GI0c6XntsJRHxliffr9caeDY1JrwElksnK7Zh3ONXI5+UdqYICgHDxslGlTYkhTwTGpOLVlqiOuPPc4A7r7OnxqndrR3s6LswXahLVlPXSK9ZR+fSGdmwPy1VABGwDaJsLkzubrg2xFXVsrVek/hDMeV/75Zf9d4GIxRecY431DSGwrnIQ4bSjujpbv2G9z3tKkqh3gfeHKE+drHkvVebUCyNVt4k/WN8dBEanaeZHxoYK/dbNm/1zin3EkkhzaXIoZE0ROCiywKx1YZtPJUFuSqIkqRovg5EiA10SrCe3xZqiSlBKrQb5DQAAIABJREFUfRIlSpRjZaTzJJ+Ss75uEXyGMDytbdDYkkuR1ntl0XPgUEprKq5P7W8GUkcADmx6x6SUxE6Z/aBHcR48KSxNghoDqqNytlYVGfcs4HYQEfGEnJrK+ZuYItwotb951n/4GJImIj8Hxb5m2f9iGwGeFQPk2yyqBUHz0nFLO6HP5LTvUk2JwJt0GP53JnAvqhAlvR/yJK+f69BRqD9KAXBVRcsqcDrnxTHJrp/z8uQjDw9x4cLBZ2C8q2FDQ8HbEz+wQIqBmJgQQOX8B0WT0daFxHMADE7Q9u4er0QQIDOA4iYyUap8yO8SnhE8qzmKU6zYJy4WgjQNVASogAi+gxIlkwABIoJffnewEu/jAlKZzbMtGRgpgsCw4dIJ52ITf3Ljhg0ObFgQdDGSuWGfFdgW/QWGEn+e/+y/TyA7dvjnGUuOmc/pP4EioAFgUl8P3x1f62qvLABuCPY6ezqc0gSIgOcJhYnfaarDPgJYvGkKdIm99nZg09be6c3sPvCBD9jKVa/465xn9gGLV4TUHCsZDIJnt3KrrPJx8z4fcS24qxacVXizZebH49mWoFoxfpwDTaIqg6m6pPKsymS5xZhftGVlDm5UWmM8ddNropNOowARZWhDqn0S8Cz3jtTfwqlyoSsohFq2wzo7Wq2rq8PPB8fHf64zAuvOzihHe0+EVM72azToTKTv+gcSBYlqghokppsp+WdDB0qZrJKultykcFatLLlzQbMCeMQ+0rE60aJo4Ja6e4r+RiXCG+X19PjCDmigyRvdNzkRVCOoRDCvuk7FJ7k0HskBiuCkzBfAwWgWxPvYTwT8LKjeqbw3zl1Mhqkxd3K2UnauKoAeFAWA+fXf+fsshlGaH/BA6l8O+7xFuogQXI/P6U6xCfAHDwXQEsxSLVhpNm+O2dw3mS2j+bO0EqU0JH2W7Ui4KzAi1yZVJbTn4fjkIGKOWUNtQhdTYkcEIk5f/hV//uvz0zGrCgGImN+5wgYaU7voDZZ2ykEEOogpiU45f264ORENCUSoIiEAJbCj47g/7aQC67oMREgXIcwjKtOfEkhnJ3OnX/menCLDGwQYJBrPn8sYWTttq5R+o0BRlQkdL9vXkAgwCFSwje/ubof/yNc+Hu/Pe83zlCoRgAggQGkDvk0XnFfYSBO4Eny+8fUHFC5xzAk19CiorbVtba0FvcQtXfv7U3+IEPfKjSnRLxOQaPp8EvdT5RgY2mHjrtq56ZwOVWOj8RstAB/7zZtT47VwLWJ/HRBEdUC0BZ9DqTrQvLOK+QUN5LB9qidKmGV3DDecK0O30d1jbegNcMfrS/TTpL9GPxEmF6zjA0mkS0VD+jMfn0iudW/vteqLLi1udYncdaybL0muThM+f63/1JQApe1X553lVKa6mhq3rp00YWKKTbq70pz3mVTu67rg3EQLotICsGpqsjoSaGTy6+p83zhOgT717mDt5z2eQO3qspax42zipIm2HX1FRvVWJle03oKzvoskG+9XsiyPcRT05dsuss0ZmPB+P5nguDQgVeJWmeUCQESgraqDKkuKlVJ2esDq6xLzoAARWSMz0YB2d9uJHl1UPyKZpbV4BHjIRcSxUY8TCPojIz5CF5CxG3bah2yMimqB6EwBInKBPJ8fFUR4fm+4AsL78vPk35sL3kv6PBQyAVVXommyvk/BvM5bUXHIjz8TSqsao3ETCMyrSQKwXlkqrGpTPy5/Xway+FuCfs0DMgYQ6NV3OSMkwImAS9nSu+4YwooUqos2xsmV4EK/e6diss9Ze3AFdXIw8EGJjLGCy7at29ydicw/ASY3ZhrzNLHw8JvMLCgl9UV5iW3xju3QVtxDP2gy4fZDcMtFgLCJ/Yeeo8yDXzQhaikdNJ08DYwDGl1wcTNyTOg86EyJZZ47beBmgxtFlJ+S+09yHkpOFknUBIjiPYAh6Fo04nG3o/p6P4kIgt22z4FVmXPTm5vH+IRH92IC/pdeetGrDzyq6irt1Vc3eDmaLHVXV2fizZeXWes29BBjUnVjxw6rq2+01avXWMvY8bZla6uDhslTJnswqZ4OCKsRSzMuVIAAFGSSGOykDagf7t7pwW/vMDALQTQTLwjWA9i4kXMKEhMHFDfna0YzF68shW2bn4PITqjy5SI2CZ804cZ3SATm3xcggnuboJyKkUAdv7s1avBJoTMBIioryz3jxdhCF6N6Bl0Jty6dN0BFojXVe8CeLgW4yAjXEyUnB5E+mcgDuhBLJSqQrm2yJ0Nu8QhQ7g1qTwIgab9TNUN9IgAPVJtYuKlcOL/VNR9cz2UOItgv/kYEDaAQoMFvXnQpeMwV9K8oL3NhNdULrkkeC76wh5364f/tCyINfFJn2nBjASnGvekgnnsVzcTAgF377bfFtJZTmhStS/3KWwASiJPVa0G8HV6LMsL0qFhE92bfsKoF2qRAxEyzZahchU8EDABw7wzbV1VCoj1BEbBLFZtz7dkdpZhj1wQiRF1SX4gDlifRNCDitHfeYiZpRwyBQMRjwYkSCFHnZQcRfEbgSNG/eiUwbAIP+hm4g6CQoFzUIbkh8ZPNYBPx57B83V0AoOoBZ0tZe4GIZJb9X3/sDkT4uhDH/1//hj/skwAJQATBuFoM6vIQJSsHEa2XXOwFPuYimsh5Aqiuzt79znelCnzorCRSBgRo4WW+gALrnam7u4epnrF2utarv9+arkz9SLZdeIEH9S1XJjMQHqWgYTQQoQx+75VX2OwZ09wKAdBABYL7nm713Pe5tasoFUxGXokIEOEJjqggMK8CIArTCYKU6mprbWu3La2t1skcTsBF9dvno/Tfe+9YmfefoNrJmueuQuXl7lJFFYKKC3SoygsW7fLEbVq00Lc9+coE83IQgYnbgoVnOICYMXWaVyKqqqusNax0t5ySSILdF5/vYut6bNB37PC1DZoyiSkXOVcncKFYheNgfRG9Wok11oI99nyNB5i87o+iyo3RRVWiiBPfqNFaRvVV8Mh2dS0wHgUfXc6Y0eSXzXtFSEFo6FhFGVImWWuUGA+epNNjFJqNJ5PCgl5rueIanP2weC2+V6Y6akAax1wafO/0d+gNlFT0FgAYszQ0+Nq4qypEMabQmjIXrfwCKZLEkVn3JHGMc+n67J9j3/lP/KGqS2xwdyBixEWZ2bIqfs0D8/y9uf7Du5dDp8b1KGxcldguBQ/5Nor4NKty7FSJyGLYERUDXXuhaSnoEiXNAzVmYpDw/bkhAH8XyXi5j0F9/vcf/evQ3Ll7WVNTowc/KbAd9jqWLajTXBoahltgZ0LsjdiL4ioQQSE7SSBGpWDdmrW2Ye1an7gUhLMz3nANX/ne3uTXXFVVcNU92xG8bITVaCKkWOU73N0gm4Q50GnTp7ulLHatIy6cOCa/YXWhhOhEvL3iJs/ENQ6QqHT09tr4sTSsSSIn9bRwhBfCN2WQCFB53btHV1V5oApVDE4/gRzHTJWBwLG3O7lDUCrmOTLj1VWpYoL+YM3qxF0nQ9LavS05WFAerqJnQJ8DCIJQMsqHHnKY/fa3z/qNMWPmbFuzZp1nn9eu2+BjO2XqFGsZN9ZBCqCru7vXxo0d51Ubz4D0D3hHaoJqjlNdqBMnssf5oO52FGBA14LGxCcY8Wjj5nD3kbDSY5xFkyrKdepWGRxKxoh9UTnYJ7MQXqvEz/nQ9cnYV3iwHo38ok8ELlLwd9kO56Gjo83dmVpaxri43JvrTZrk3t7O5e3pTdaw7r7Ul4R1jY1WU50ckEBWPb2dntlPmfnUGZtrVxOrqD8KxJUt8msYEEy1IwL8JHpODeeooPC3d4ymr0R5mdVwLdTTkLDcKxfu6hK9P/ghJ7ekkUh9LpILFfxkOXVhfTvodCZABMJHQAdjt/DqPYv74JxPPOQWr7Jf9LKxC7gzy7kAEfCbr741N46UnasI/2TiS31VBSKI4CVICA4PICJ6LBROsGoQp81o0zktSVFD6CAqTgwQ8WCAEkWBwi2ACEBJBjyKATjRjP4QR1oqDUhMLe3DQlvsz4u6NOWdQcIHFFBFiKZwrZ9qLj4LiJi78sVhX1AVYwQiBGpKXaU2mKEDyC1b9RaBCLGf1ERNAe5fEkgIRChTr2z3n2otu/KslBX+0A03ma4qBeqyl/1ThNIjFvxR/sAMS/oSfZ8qLrqEeF5ju+qcMwu3JWiEnt0jI8/cFkE5jd0m0tRzw6uFyx1zX31TozsWqdrO/KFKtII17aICP+5pJSLGRGNUvacUNOzuWCuvv9Ym0tSOikJFhfeFoHJC4FhdWeX3vsdVWXIQ1w4qEYnrHv0jImhKBizDphNesSyv8B4RW1vbnHrpoGkoJdfI4rsjY22dz4XM4YxbMw5WNTXJUa+nx4XYVLT5fPn5ye3qD3ksWp3e1T8z/Tz3vLNsyqTJNnvGTK8OQcOkuoF9LlV3KsKABF9vqcAPDbmLJAkZd9Ki2WhVdQEi5AZFNVhxhSfHECzX1BT9J1R98EAr9HG+Q8FGKOggyuSWmNTImz/vbO3nJUucegyT8+lzalOAF1nyi/OeVyh83yJJqmw2z3mfhozC5J+N5C4xAec7t3BXNrs08VqwOBRrRZDKtUbVTWwVt+gPXWW+H0W2my+P4xGty23WI8bU9+j9cnLMM/4ae376/orFIgDBCxGvSjdSjE/2/enm8CdGXI75vsq6XqBQb/TrRdaprjdMSchcH6Pqj38mq2Zo/4u1uFRzojEexVp2RKUmzuMI+lXc6/pO7afAqYOISNaqGqb3jlYtKduyYd0QQQZBP1lQv/GhlJC1jBuAQJXAiv8Fjz7LJDtvu5tOyyno5qRCd3Eh08srrau93Wk4BNainSgA5T08Dzcx7QM873TCRGfqQrTkwtPklsDFyEUp1x4a5FGJmDJ1qk+Ousg0ALkYt2hYRikZrpyLnscMd/OLrsgMpPyKEfQw2QlAJKvPikKAxfPQj6Ae8Tv7zSQFvQqNBYIz+jKw/40NVDRw1kH3CniqtOYxTZ595piSfes2z5qjI+Hkb2rflKhfNdVeFSHAhM7EZEXVg+/atGmzjRs/0SsRr6xcbQ2NdOLs83OAO8X4CeMdYDFmfdv7bcrUaT5m7BP0J4AEWQcHEaGL4FwR3E+aTHO69dbe2upgbcb06YVdnSZWxtEzKGgVoEl1dflx8Hm+w6sgnP9whOAcyQGCsea68e8mO1FbWyzCKq+p6iV+oE+u0b8GWpBEcAirvXdGuCa1tW2z6qpy+/HPfmEvrVzlWol3H/Y2W7ths726cbMLj8e2NNuatesLYPCLxyf69XfEu3vsiPe8w2qqy+y+74uDUmbvOuRAa2keY4888Z+2acs2D9T5d/i7DrbX7T3Xtm5rt7vu+34x/0wc22Iffv+7vQpx3w9+ZBs24eqTeLfvOPAA+/dHfxn0IbMTPvQue+BfU+QJMDjkTa+zsWOb7IF/fTS0K2V21HsPsfEtzfbiK+vs508+HaBkyCaOa7a37P9aa2mqT30xwuIVgAhVjcX8nKvm2AWnPOHgk4UcegELq6hLgAjRs9K8NpS6hQL2bMgWf0vVCECERAilxv4SHrAFRe+bzZrfbNaW9Y5YGp/jKSJGmTw9mM3XAhT6mNhTgAiy+afHe/OIU1GgwIfoT9oVdamek1L/AhECD5VBppELEyCCSoP+blzelb40QITaYwzMSYtv5crISgIYAEYAGgEkHQcIgeGL/e4PfKLgPBhNHsQqYy/3IEDEaL0KRqxyf6Y/FLAqwAZE/KkAgl0DRHilORJIs5bcWNCmCN7/XABCxsYABtnSahwFIgSUdFzqTq2/BSReveDcBLCHzANOqEFq2kXgSdAKFYa1jN9JAjHP1dTXef8Er7TKploi5khO6XR5NWBgYDizTeXh8p17KPy+09v3xausAX1ARZk11lZbFXMidNW6OmuM/gnsM/MoSQzue6dDZnQmggonT6o3gPRzoZEWm4D5pZsKfGeXH2cvVrUkTaLhnGfXq6qT2UUE8cw9PFjzeJ93vN6O/qvXyi/4w0HEsUPJ52veaemsLZxwrs2cNt1mTJvuazvraEdPt23ZusW6Ors8YObcAGQ4PioyAD+ABWPjBjPlyYSD39E+8N81KaJcsS6Xl3s/J7fWjoqBgm9RSRS4qQJfUHkJ2LM+ElrjFETmWkKtqUWAKhAh+mlcCFqHFeSJXiyzHAWBo143ShplZiARgPl1QZ8IX2/jOMUm+ENBhOseI6YkPiiYDhELiCqv79S+FnEc1GXuEyoyIVLOg2Id0077E+/1ztxiDYgJwbFK0BxMGN6zy0qEOy+W9HSILx7R/6o0uI/z5RarQS0qKlRhu1p8J9sT3UrnJBeDRyVA29LxeiWmhM6Wn2c5cPkYlGxX48LzDiKC+q84q9i29i3bsPa77JUXnx+i2sAN40E+Wgc6G0dXaS4Y6ELyQPYeDYiRQr3vnDIcmejCGA3lCD65+LlwNq7fYHVRJuT7c+oTQQ3vZdIlkJfmQNlqz/AzwZCVoU8EVCk6FqO3oCwaZSuyymQT6KKsMpEy417q8wkqOfYwONrXVAmo9s8KXbvIuy05EYGY3QKVZjpkMjo7PYPEfjs/Mlwc2A5ZbrQZfB6AIVBUU4f2AK1Jimj4DKABq9Yq56pBZ6rz/wTqNMCDv0nWn2NF/1DXkhYrhLg4ETHpc2N4ljuU+3DmEVOvXrPOtm1ttze88U1eZn7++efdU7uuPommuWHhOM6YMdOPjWB/+fIVqWN1f6pCuQ6G7EFXl5fn5+2zjwu8t23danPmzHH9jCzQGD9NMF7ujU7TAEoWUc9AdHT4e2RzpwnPQVptbeqboUY+VLugfIWHtXfYpBoVALXIUITewO9rd9aKNvGDiSLmdDoHt5328sqVdut373HrXvYJrQn7v+9++/m+rVy50q+tt7/9YFu1epU9+thm+9hH3urOWGvWrLY9Zs+wF15aaQcffIi/vnrVquJW2nff+X7d/eIXKfA/7ODk1PPzhx+3gw85xIHlM8uX22EHvtH22WsP++p37rV99tnXxo5tsYcfSk706GX2228/e/jhh4qJ6uCDD/YxX4Ww3ujF0mz77b+/LX96uU1orreJ48fa4796xsa0tNj8+fP9e1YsJzIdss9+4m+spanOm81BnYCqlkwGUjUMi0PeTzYI5xgWdgUELBqFcC6OEhDhLixDO+z67+Qp/V21g+KDskyK1Htz1vwBIPH6luFKhPBZ3mAuosh5483mTjFbhgMLm1Q6PldcinuiyoawDbccAbwCd+kgAkRcPCehjXkhD94cdk+AiNM7v2I3NJ7pr88JntVOIELYKcAKIKLy9sHhgowkIKqKiOAtKhPFkzjO5QEiVKjIQUS+IPx3+f2lM/6hsBRlrgRE/CUeOYhg+7psACp/E1+oKotAgyoiom/dveDMlLWHUuEV2cHUlbox2Xk6vx79Q1Wi6zKvUu3k/uW+6Rno84w4CSbRe1TJdIOISJr5PUiVk6Za0bCSCnzlxbum9+xqzMqvvy7RhbChriizWqdJJt4/IKKg7ECvigp0ASJ8rk4BtIIMfnp9Muu7pTmjp3e7rx0k+wARaBByXQRCZXHnoU/R1BYqEWt/Z1enjxlUJqo1jFP5hbs/3kWy0Oo0e3bDSBBxycxLbdrkKTZp4kQHA2yva3uPrd+wITkY1SUaFfsBmOBc8btXJ6I5IECQ88JzjAN9MFLWL1VoiUumTpvua3HS1iVxuuKLnN4rqpGyvHkmVxVrT6gqoJTNqBq+wujIxL9FMJ/RghV4yk2x6PwcXbCV2CuulYyKU2gaglmiShjHk76LLH4Iq0fpEVGa9c4rCP59sS5rrQcMkJQdwcGXRjW7mPOgmJiFa00WxH5NZvrYYl+zPg3FOSFWCl2qxx1yUgrgWlo92BWIcLnjLrL+v4/OxLHvBH5UDcjE4hxXaZVFQ1LoH3I6U4wD5zc/3qKiEfsrt818rlCFa4Q43sF+MlHQfjiICADk8XYu4A7gUrbi1/85NH3mTD/Z7lVNkB1OSi5M7u/3wEsXOQOC7kABu1tJRfWCoJcMJ8G0kAy0HZrNcQ64CJhENejsrMTH3IwsJrpY5GLkNmnQVqDvhOuRBGnOL6PXQVjCui1sdH4c0VwlxL8SKAmIiHaVc/UBDwp+nbc3ZozTmTyjQTkUp6goNUt0wk8+oz4Y3iQoysSIy5pbxllNbV3KUNUlwMB/QIS79WDpWVnhTeqe+vWvbcvmzX4+oC05xae5xrUV0F/aWvGNHPJunM5PJdNVU+vVBJyZkDZ0dfZaFcLbAIYsDtW1NT5OqSKAwDrRvqgWrFmz1t2a0AS4gwfC9Lq6wgr09W94g+8T40aHa86/si8+3iHWySfKgs4EuKRJXTgwAfigUWly8bFra0s0pgAkPlGHRZkmRO89klmdOX3OMwhDPnZcG541D+cj9Ykw2+EuWjd949v2zVv/0d9/8qc/5TSgV1avtfvuW2rnLjjHpk+fYQ8/8qi9610fsRee+w+7d+n9vnCc9NGP+Gfe9va32+133G0ffP8R9swzK5zidcstt3pgz3mbNWu2XX7ZpXb//cNSwJdXJrBxwH77OrXrNbNn2PMrV9ny3z7ngG729Cn+HYcccqjdcfdSmzNjStGv5eU1G+yZFU/b+9/3Hj8uAMxdSx+wj57wYfvFwwmwHHvcCXbFlV+wVStX2qw5c+yVlS/b8cce7d918WeOtx1Dgw4iOLfenG5w0BdHAISE1dyfujeTMD1ZvooPzPcAIpRVFIg455OP2pJ/UlUin56U9hfBP0QABx5r9ng89/p4j4J+xNUCEl+PbRFcP2w275gAEc9l3wGQED2Ip9XRmu3lTbIlXNZz0jNkOOjiYMGrCnFsp8L39H0AiYPsMZsb0f6EZ6M3BJceIAKAIMF0qTxEjC89n4MIAIaqEJH65gcg4o/ptvyXCLz/v9zmi5/9Xz5/zL4+Oe3wgDr0lwIV+o7SLt3vzsTc6vAsEHHPwrM8IPU5PXq/ME9CCyLw1E/pDLh39tprL/vtimec49/aBZ01VReYp0j8SEfn7kWxU54IGUhNMt2x7dJL/8unouHrX/W5fLBvuzVUV1p9TeKg4xhFBcXvcT+eZKQAbXh3ICLve6PmvQIRVLBVjXAQoV4RYWLimdDw3new5U3RUndgOnVz/pnbu/gcNOL+Pmu4jIYqoz/mDX04zX8HpXv1s4cvsOqoDNEHg0Z6rF90sKaC2tUX3cG7MSSpdiABgIDaxd+MOcERmhGvqFemuMKBI2sLAbU386wqgqxJU6dZZ3tb4WSo6oECWmV1VQkoDdrYbz1HcJZrZgQuFHh7L4pca5Fn08Pr34N/MvsAnqDNqIqhHhBFYF4KIooEXEqyjnyUWa33nApKU66F4I0SEe/mSpVDVXU4MEJLEi1Zou6Cp6/tlGg3eHoENUs8/5x6O4oom895EB/0Y4GIHSUaEH3t7kCE3//5d8Q+FiAi3/fM1rWIazIJwKgBeYxnMZRZhai00pRXLFThysXUucakOKeiS+X6nABe0qroGs9PZ7H9qLIU+xKApmzdypeHxo4fX2Qj/YIm+xuNxgicyeySHQccEERD0yEbTVDqKDqbIMlyktkl6+L0pIpKg2KiybHIeIZTkxwaPCMTmXW2J6Gy88FTutm7U7Z3dnh2m4lWYmV3DBozxgPthobGFIyGoInBYULxCkg0PJM1rUCEAmL57To1K0qWHMOYxkbPYniXySjB65hVipSlq3QSEmAziU2bOcvGh1MEAa+0EYyro3LvEj1gL774gj39m6ds8+ZNvoio6U9tU5VTj7hwqHighSDYI1CG1893Ia6GdrRy5SojeIW+QqDL/nd0dvq5UrM7bE1ptOZ0pfb2BFzDuo/z4Z7VtbV+zulAjnjMxU/lZQ4AnNqGk0W4WZRe9A72oDO1tflPHojUWTywnOVYWDQIdjknEnM73Sk6dsqaLjXSSdqMvu2J2+IVqehWDSWMz/Naokak7BnXHA+oY52dbXbuoivt2OOOs7POXmAHv+1A7y5+5933euXngx840o455sN23fU3WFnZLJs+tc8OPewwu+vue+0dhx1ia9estu/ecZetXbPWzl1wtl+L1y5e4hWFE084zsfw2GOPs8VLrrfDDjnYe3rwnpdXJsLuwnPOsvuXLvWKwoePPc6uuz5lXefMmOo/337wwXbnPffZ7OmTC1H2K2tTanrBWWfY0nvvykDEsfbILx62mTNn2UOPPuGv37f0Xr/+f/hvP7Yli79kS++52y74++MwoS1clgDr3DMATgAvQAI6g9vDhm7IgdgOQFkqa0pYTZM5KI+F6J2AqqLSFn+bqosqDioRiLeTdQ47MDhHAhHjBTSGm645iECCIBelAABu8XqE2bLfuHVSeuRAQal7ni/1g0SIXSpoDgBRcUgqH2DLymOxpU66DiJuMPv1otSNWgJpQAQVihYLr1FJPFRtAEiwz6VCbi5H9pevE/1JgClAxCMBIkodgIr76v+BX145+4wR2d7Z1/15KxOqNoiWJYCgHhuACB46By8vPNMDa9dd9Q96QCrNk/PmocXU1KakS2OT03XFs4dqSqIFnRqi4faerkJYyz3I2ij6JvMT958qqZ6gij4H1f8FGpMuleZvft17NPX19NjYpgZrrK/1RnNU+wnknbKYGZx4AjGyvW5cURsWr56YqUi2p/H+BCKGjVHQ+wEkqEBQjfCqS9/21GE71je2z3ixbjC3YOig4Is5nyqE6xzRjvT3WX0GIjYvOteD+XMuT1mAR0tAxPl/tcidpwBJiKoBCMQbVFmZc7e1t6UCStC2OFeMBeOOOx227E7z7d2enKMAEZEI5Di9uVsVXbIDAFVU2PiJk6xt29akG8kCaeIB9UpSdULug7u6jRVz8bpE1cy1Pj7RqG4EXz60mwoaXTMYwNRjGio9sTZ7JQRgIKCQ91g2zMpOAAAgAElEQVTIMuu+DeI+wAKC8MKYZodVV+LMOGxsUyrMdeC0iwCe96o/gQJnJR1VlSn9/Kic/kg4ewUvaEUjKE0lYCav8uDs5AlHjiHizAHAagZudW52CSKiY3shZs7oQxq3YhsRXGvcNZ7Sbui8ih6masio3x3nOgecObVNxyk9sqhO7EtevfDzn517/+4Aow7iia+IxUL4rQoVn/HGi8HiUZXNz108V7Z+5UtDLeMmpDbwEWSwky50dSuulCfp6kyZeDKYTIAEglBbCCiZIFRhIDhZt26db08AA9E2nET+5v2AATKkzWOarbklZcRlF8t3Y43HgeE2g5tDJVaV0VCOsmdvb6IUuXC1vMK3QQANiEg3caLJSDOAExHb52+2S0ALTYTjcJ1HOPIUmg9dDdFpk6YyZClEv5I7kwS/7iEdPTDYBu9LwfmQOZ3Jym3ua1/rDec4PsbDLUotvc6FufLFF23FiuX26ob1UV1IDhEcY00tlBea79XYC8+/6CcfVyEWtfHjJ7iLk8rfZLmS/WqVbdq80TNNTU3Nzo8VF5GsNIIpAkgmbqguakhG40FAomxjqUDMnjPHNr76qh8XDlhqjCO3KY5dvEO2x7GLtuaVrLY211EwNoU+AjEXE1dfX7K+zZ0FctFZWbl1tnckqlwH53AgeXdjgdlDo7hOr+4kilnSZbhwnevZLVkrramxzj5z5vn2unmvs2U//Bfbf/4+dsqpp9q81+1j733v+7xS8Lcnn2xvecuBdsLxH04dZ4d22Le/c7v3xvjnBx+w79x+p73j0IOdCsWgPr3iWfvWP95q1y1ebK+ZPdNeXLnKHnrkMbvx+iV2//1Lff9eemWNU6LYxgePfK8vaN+8LUXJ733fEV6J4Bo57LDD7Pa7lzqIkB5o1bqNtmL50zZ7zh520JsPsP3339/uvPd7duKxR3sl4rgTTrQlN95kM6dMdE0GD0ANY8S1fe6pH45Ml3lPEemR6DfB9UrHam8a5QuM7BqTqwXXV+qGjTMV2qAqF3mTbXRw78K7Mrvxrk9m6yIggsg6j+ojan5TgIj8JTUUyDtNszWBiC2dZpMbbd5cs7lHmy2j21RpkSN3XOKz4AG9Ry5IAhGqPoTAoOKgYRABnWlZOElVXpkycYCIAy5/ygYuTzqHTkcIFB8SiNhs4/1noyX9R+1/RCMHjpFhUBVEwmppORgSnltu1h8uTMp8/78MInYVYP25ni8FERrzt8cXqJmZhONrzz2nSFw5gCgvLzrde9a6vMLnUxmGtIxJFt7cOwSluPq9/PJKT3pRRVfjMRmKJAMOGpSZNTY0pr4w0FUjUeXZ+ov++EpExZJrvDLidFci5x2DNtZpVzgANqcKdghnVQHRWso6JEMTZwk4LZQqeaJLJAeixAtXgoHhI0lFso/kFHM9ICBPAnZ0dSVrbK+8sxqmrLYDl0jKeX+J9nb/LACk8YphNyq+Y+NF59ikLyzxsyVi5M3nn5XGH1AXmgYARLKgHdaWbNq40ZvKqerDegGFGbE36xP7StXB6UAxVxKb8P4kfB1woXnBWMAxrWWsN5sDaCqRqECt0CNkLkp5kJ0HYAoIFdQpy5u7OflBl1iIiqItFohYEa7RkSg+rm1RXUTxdnOasFl1OnFbWwESJKAuKid+rpKT0E6PrDpS+noe6Esr8gfdy5mgunh/WWLJsAcSQed0JlGe/f1RMXEQVICtYbem4ecSSFNirPiuUb4/saBSrwrpYnQ/8zkPuKn+hLkM75FQXdeC3icAlmsTxJAp3iP9xmgdsMNxNK86KPbSMeTUJr++4qF94vpwMA8NClBGwj3T6XhVTQALDUt0SC+0KxlNiveVrXnhuSGoLzSRqvB+ASnT60g47Nng/iEKJXgGRPCfi49g0zUFEyZ4cM7vBJAEWmTtuQm5QXv7kve/tBTqssik6+Usgu62Ns+QclP4tphEmciGBq3SCxFpEiPjgYuOC8CYzCsqrKGpyaZi6TZhQrqpy7BJq/ETSzDJpyXeZf+oqPCTY/AOzI1M4pWFJZuf6DhZ8INolscikoMI/e5OUZHpZ3KScJxJk3EkK1PX2OTZDJrVtYxtcQDGd3vzsaCDrVu/ztasXuXBMhesXxhxE9RUcxPx/Tts3doNNnbsuNBn0B8gCWKgRXnw3NtrDQ31tmNowLZt2+o9KPq3D1pDfcqU8d4hzzwPZ8TGNLc4/WnT5i3+Hs6LRIDeodOrOnCB+91tCkAAnY0LkfPk10tceBLY6+Lk+3jOjzmAgypIw5NE2JSKe6fteXZk2MmKyZxgVta+6tPglRx3H0niL4AG54Hf0Z7U11bbPfc9YP/x80dcXP3RE4+3z55xpt23dKmd/Hd/Z7fdeqt9+LjjbO2aNbbgnLPs+L9+n935vR/anDl72COPPWGPPvqIrVu71s5buCDm8iF76ZXVdtJHT3RdwyknHWffvH2p3XXPUvs/Tz5h1y8hpV7m77n/vqV2xJHvt/cfcbhf34CPBWef6dWI2TNSdYmqx+13LbU5ASKYLAERNy5ZbG858CDfr+/dd6/dtfR79pHjjrFfPPyQLTjvfDvz7IUOIgB5x51wgi/47OvDD//cLjjt+CSI9AV1wO8z7l8qdVwjVLSwseXcpW7VUA1TYJ0WkESVw9qWSVRdp50WtWPIBoeG7Ma73jFs2VrIfz2kNtv7oOGAPtdZlwIBUX746iL5HB8IEPHmfc1uv8fMDjebJ5I7Wjni9qSZs2eD7jRPBZH6uLqiOv9s0srbPKyA6s3ev9cP/e8O779s9jV7l/3YDrcj12ay4QfSZwZPr7COqFi0bEjVo21TEoKpt26rWdtntjpQUW+gF30//S14PBWv18frz6ene6MasebZZ53GNH5e1vUuPrrl2WetZc4cqwg6QHHfsP9r1lgf889/w9cH0aetlO9vftR/vt8FItRn4wenfyZVisOOWpU5CXF9/oysJ+9jjUOYyxrC/E/gPnfPPW3FM8/4faYmjd64M5wPU5W6z+csd2SrZq5PRgpUVNGneRCOE+UFl9ng1VdYxYWX/UEHXfvlxYnLX1mVKopl5Ta2qcnBA/vIceVURTaaG5nIYEFggtcdRAxmNqbe0ybsn1lj+9BE9DuYcOqq961JiQm3R8VeNuhTyYkuCdNZUz3IKStz9yR6Z+DORPdr3JpYy6mCSksy7sqRvSG+ct6Zbk/OnrAWARQAETwKgxjWbsP1jr46KSHAZ1QR4ZwAKDgHHgyGlav6IPm6FhrPnC/e2NgU82NmHZfRRaQry/nlI/QCOShwutSw7kAnWoG892kKvSH76C5WcqekGSwU5dCdevDMo8TFSY1jPUkE/Ti+j7cSvyh5VPD+JbStgBM/EkCMAAxZn4bR+Px5EL3LC3g04JCDFlhEfBi78ri2chBRAK9clBznMjlOJnemnP+vKpGD2rguRlR7sp2l3xJ0NoFFVddy7YEn46IPBD/zaoPrRPUYBYyNBtBykJEfnwCoYnR+FkL30TQhWYVG+8351/xWVKkEgqhcDQx4cllAghhZ1SNdV7rHuDbLXnpm+RDUBM901xDYphKkl8FCgwAXn0mPvwEQZDF5EGwyIREgEjRzMROQ0GmZC1OUiO7ebg+iPRMdFq0u0I5+FJ65RjBN74SgUokjTyPfoQF4fsEnRQhKsEOZLG4sMqPTpk13EMEDbj/VCNE0aN3OCSdAB0AQzHlVBFFciLrFSSwGOAQllETLolynCUWaCOd0wuXs6vKxYAxYOCS89tJ1b6810fCmp8caGxE0z/BSd3Iq6vPJgDHtxr2jh67elE9TnwD1Rti0ca0xaUFF2bql1errG7wqxHN0mSbwJ8gDNHBuPHO8vds6OtqdPjTQhytUUypLAWy8SV5qlOeVgOYW12y0d3QWTlkcE0Gn3LaYhL1FfFCSHDjGYitdjJe6gkbGcfmiGX9zvGpAKItVTeRUhjT+Ks/p2vOKwlAS5Pf2pD4SukkZs8L2tQJREECQSXTIs0c+MUKbq6qwpd/7vj30i8ftzrvusScef8zOPPscpzWdfc4C396R7/+AXbroYlu69B67dMHf2w9+/JD98qlnbMkNX7bjjjveqxDY7h729gPtZ4887mBk4Tln+/sPfssb7ZEnfzUCRLDIvrhytd385RvcCYvHo4/8wo54/wfs27d9M9GXHESYHXrYoQlEzJjiVRD+CUTcc/dd9m8//Znd9o2v25nnLLSPHo8m4iE751xAxAKbOXWizZo9244/4UQ75tjj7XtL77XF115jF5+OlgN3ujLPRqK/4Xxy7UAdgKqWemEMRXf1AacsJU5v8L/ZAJ7vg6mZnYN6zufgDlty+6ExLaocwOId6f69IxAGMJT2l5PbEmwnpRQlnyhAhALHRps3r8KOOqravvi1Bm+K/SElZ8MgyWJ+XvYvaXc+9J7YrcnZKrCf2TKmrBazD2HFE7bpb5ydInw0D6/Y0y6gnmgH2ps2/qcZVQLZ8vC2Xy6z1vuarcqOtD5LyZbecOyfunG9Wfey1O/h1Q+lKkQIpS3FLWb/vixpJw5Jtrfdsf/q871q2TID1kz+kGxxh/f/+WXLbPpBB1l9zG/Zkdnaxx6z7s2b/1u+XtvSYr978EEHSX/oA9cnBcB/jK5C0O1HWLmyyHrQmagqBDAE0Vz/rDnSvGn9wWlIto3M2QTw0JgcbNiQa+UI4tSnJQXgBNapiRvflbR2SeMlkAKI8MW7rMK2n5WarO3uUXXDlwp3IZqusV0oi+Obm5P7UASbntXNmknqd58vgjaSgwjGYTQQIUoTQMHpqR0dRf8j5hHRlCqhbHl1M2XUPclHH4YAEczpaEagQ7EN5ifGjUQFQMv1WGpwFduQfst97GsQRacmtVQlXHsZcQz7OHVyStaIkiUalwLJKZOnOADkszrHbkEaGVoPnILiydcru1sE3jopctJRMJfZchZ0kpyXHoGt+PoeLEYC0zcZGV+ScOrTxXYI3NRXgr89GStTkwhgPTMeiV2nzum7ssy04hmONafppDUgnSNo0QMDw9nsEUAojtv3e1f2pJkQd1fXbpEtL6m26P0E8W6BXlVtA0FpzsFOXgkSUCj6SvUPWMuY4ZJ1QZWKcdA45ceVB/DsQ3V1iil07lXB0P6lJGtW1YjAXYDNNRk6tkzr4dsbrVleyVjmICengI1Ga9K+50J9XUu63hNbpyrFx+FQqn1VdYJYXLEVgFpxmd7HNhWzl/3uqV8NjZs4yS3YuGDcgjPr+cDvuAlt3brFedTeQbmz0ydNyqNsFBoRg+gNZWgeAxc+7OwIspua005IJe+BadyUZBkI7Ifvw5TlAJzwHkBEX0+37RhMlRACHcaYYBZ+JxNj/+CgjRs33mk8fqppysbxxMklYOY41FtC9rUqQ3ETKcBlH2kepK7N7pTRT1fkHUU3UfZPiF9uG3JJ4nlpDZyDTgdkMlQV5d6bgLHi+NMkbd4TwrPCFRVOvYEjCwhg8gRcMZavbljtx+fgoZ1O2OU+vnvt9Vp/HhcQPtfW1uoAjs7Xff0Eiptt5syZVltdb2OgNDnYGDDKy5Se2WdfvHYMefM5qGFc8JxH6UK48NhvumPj0sXn99xzT6/gMI5+TqPiwzkWUAEYsA3OAfxMZb95D8Bm1qxZfhHz/IYApcMTV8qQ85p34gb4uFNVcjdhXHm+s5NFq9MXRMadMdD4UYp3kNfba9VVFd4fYvGNt9jCBQvt0393ir2ycqUdecThdthh77Avfmmxj9M+e+9lTfXV9okT/tr6dwzZDV//rp2zYKHTnD564gl22Nvf6vv8s0efcFrUMyuesYULzvLrDTH6b5Y/48CC6gPnFjrTTV++wR5/7FG7+prF1tHeZrd+8xu2Yf260ECktPyhhx7qdCYHETGBoImgEnHtNV+0v/vMRbZw4am+SH7shA979ePgQw61O++93/Z73V4OinlQbXny8cds8eJr7JLPfsyfA0SUR7aChZ5zS9Zv46aNSWztNIVUSYLbTM4HehvnIgUzg9bf250csFw6Q0an3G64kyoEj0zfIBDxniybnlOOCLJzUHFQbOLy+LldqmrZKFFpCM2F6EFqOCeakkBJvhuyfdVz0i+EmdTe81JVQK5LR9mDdtrpt1iYNJmJYqVti4oULksbKhNCgeI094UXhzUaoi7pmPW3/Er5GfHwIyGtkM+XZsDkU/Y/j983AhsWnuPX7vQlUuenT6w7b4HPrVOvST0+/pjHmgVn+fznVq1hiUwwCpefeSeZWNQUBhnuwBelfq0HzEvSx2nhZd7UOsE2eN6tQX19Sz2VSNDQO4a5n0eqWpT5/Oq0Q/rg9G23ns+mpMdoj8rrr3HQUBu9Dthvfp9Epr0qzeuqQmg/BBrYnoBDDiCSvSs2sMn9zuenoE8WwmqaYkYSUJo2Zw3gjkffh6pk1ODgKcw7VBnwSmhkl72z9NatLkbnO3xdoft1aC617vITnVzSOCRqGQCAc+cUKRmfVFR6IDx79uwkVPcGnUnDyXniOc4z++LN78KGHJCobSmuEW3Jxz0CQZ1fD0hKmsnxtlKOe2kGX+dwWGuWenbktCgFxaIZiU6jQN9ZCJFFVsa6cD4K3jtxj47Nk3FY5kfWnPHTmq3PjaxisE+xX7FvO117o+gh8sx/kUnfxXWbU250/Pn4jQARoXX0/c+0Efm+K3bwGLR/wCZMmFSMaf5dCrh17wpgjAAoJKtrUjyWU4hy0KSEu86JAn22rwz+aOdezxXVo+zc56CztFLiYCA0GQJBRWUmTGkc1ARFKW/LoHFz4BXbUAynbfC8RPpsRxU4Xe/u9kUiLBxLHURMnjYj1OsEsimbTgDLBvi7qbHBVq582QNUCY5BvwSlTI4CB/zN+wl8yWT7heBB6FTr6OxIzi/V0StigGZYiWa0ZfOWyMpEN+tAfUwOFRVl1r8dcW3KnGMnR6BDYEpADpAgY0FGnoMj0AEMUbLkYkiDkThehWNUUJDYPyF8AjGOjUVBwmLff+yOsMnsS1l5jpcJRseqCV/2r0ysGj8Xf9fXud6ALskEzjwQTjOp8t71G9Z5UEzgz38qENoG4IIqRWVVojNB4+ru6nWqFp95wxve6MDiiSeecJ0FmSwyzC0tzVZTW+WWsU7ZGjPOmsckZyaBCJqsSdtBpQYQwX5KzK1KAMdKpQkxmgAkfyNi42JTdcltcSn7Bo2LicvHN7QpyuqwPUAJ+0LWCcG6C9ey8qqodABaForOjs7E8S0r82tr/fp1/pNHTW21fy8LMAEv4ydqAecBYFVbW2093V12xdXX26EE33ffa0vvvddpRWzzlTXrXI/yvve82+bvvae98+A3uSj92q/8ky089zx785vfah858Xj7h5M/bhPGjbXPL77JjkFIfd0Su+nGGxzEffrkv/P9+cCR70sZN4TVq9baTTdeb0uuu9Z+/ovH/Xrdd++5bv1KJWLWtBSMQmeSO1MOIr58/XV27Ze+6PfQY0/+ymbOmuWVCKxgmWT+5Uc/9f2/9Ru3+HY+d9XVdumiC23pvXcXIAJ6RQ3dqMtpXodrV7V1dHbZhlc3JI7pwKCPP9UFXwujCgFk8MV7oN9tIgf7+23x7aN1bOObhQbETTKz91TuWgCtoP72WFXyzW6X6ji2xX3MQ80ScrBQYgBVtKTQe/hJQC9ME4wiQATVh293/m3a9gWxH9Jp6LukGRdwAURQJCmlZEnoLWCj8kIOIh4zezJkE3pZ/HuMfv+SDePi6P5/+QOa1sxDDrGtL7zgVZf8seasM2zGDcnVSQDA+wyZ2bjPpY7Pf8xj3bnnuOUnfHjmQXrKMK9PHDfe7wXXp5Hdj2BciTDWIPH7p06ebMufeSZ1mo+MLroI77MykIwOUjYv3ZOui4sqLzER/YKkm/CmmSSgCOLDHh3N09C5o/dRKLv2KndegrqEjarTmioqbcrkSYnelImF2Q++ZzQQ4dNXBIYOKJwSmUCEP8qHheBecRhIDeNITqhi4E3kuruLqgLzP7pCjpnjdfekcIyjIsNaAp0JwIW7E8frXaxDMKz91brpyaVwk3MdQIiBvWoUAmqec10hdq4wDpqo5qe1k/+AxabGJjcoYT3iPalCks6N0znRaNYmanGua2AYxkArbm8rnH8KUCEXHolv1WcjqzRIOC3ab/FZVToyao4sWj1rzbYy6pMnQoN+no47XpceIOhiAh8SE6upK+uuc+Uj4HR2AeMQVu2wOnIQUZqlT5dDoraV0plGe+9u78fRaE1+MbqFmFVUVdtgf6LKFQ81rc36boiO42CJBB+ViN0IywXEisC9xELWQQQuh5m4uHQfNPbaVs6syN872piMABG8OevXUVQqSscmq1b4uYprrKhUqJFeiOoLYLiLapfvY3ad5kBiJxARlDmn8nd1JTrTpGnT3ZlAGX7ZnHJxcaPhNoFfPoEbF7t7KHuGpMzBgioLBEkMCMEvky+BNv8JcAlAuSk5YGWT5cgkwOFlyMwC1jMCVRXWj6YiQAQBL/vJhU4lxHsfeFWjKt1c3hUacVEiSyfXgcRbdMTY32902PYGeg0N3qCOQXJKFb0hgmblkyN2abjVVCQ7OmWYVIXhJw9VFqAYcewerMWEzWQ3bvwEmz59umtHUldrGuwlrQD6kaYxNPKjo3cqxXoGp7u70J8IRHR391hvD7SyRO06/PD3WkvLWD8vVDRaW5OonQWqZSy6BqoWZbbH7NdYXW0S1HFeELABIkTLgsqEJqK2LtHRPEOGd/f27T7G2J/S6A6ghSWsNA1Ug5iYVRYVKnab4BDqsy32KXfyko2YGs94L47IvhWl2gB9TE9dHZ1+HHyPi8E7O1wbocwU4l/odtC3OE9cE1yLHB8goq4eEfd2++7t99m2tk77xq232k033ujBONvHlQnNw5LrFtuJf/M+G9uSBOBf+8737IQTPmIHve3trof47KmftL32mG33PvgDe+ixJx0MfPJTn7bGpkbXQtz6jW8kK9c5M+2Flavtrnvudd3F/ffdax8+9nibPXuWXbf4WhdAX3L5FXbiscf4ce87f75devnn7MTjjknZfmw+l37P7rv3HgcE7As2sGecvcA+d9klDnh4NLe02Kl/f5q9+S2pN8XSe++x++6922ZNn2QnHZX8ZlSJwCWNTCbnDBCxbsN6/yaucQAk4YHTGgJE8J1XfVXR9K6mfoGH7PXmSNurhYReInJWZl8/BSJ4T9EMOwMRNbU2b49BmzvXbNl68YIydyZVJ7SbgJHTsk5loivPMzvZbvU9kVXrs4EsHEgwnOnlJHrmEcWQ3hvSPFLrAoxs2wISQgSKb6k28BzUJblFBTtLIEL8ew2NsMf/AInRrzNoXK858khrmjHDNSC/mb+vbcKlDh1Y6Kfw82dNULNSNH5k4Sfe9q1ioz2bNzv1q/Sx8cLzUiKnrs4mTZzk8zSLvdt6t7V7QInFqwup0c9VYfox7C6E7ozP4/hD4P/cCy/4Z5nHPWsYCmYPwumZ4Gto4mmj31JGHycoKhGsR2luq3BNAJVBFnjmY2hSfWefVxxC/9VXpMq90zarrb62NlnOYmMKJau8wiaMH7cTiGADpSCC53LwoC9xk4VwAUyTSgIRCsZdVN3d7f+1hqtyDMAgYE7UrQo/NsYZUTPjwJzOeoIGgs9va2t1WhO9GTBWkce92Al8xvUOvr4kPjjni/PujeK8r0HaP0/IDA1ZW2tbAofNzf6+JBA3B1zsi8czAofliXaV072wRx/xiGCrobHJxfFq5uVAIMvKK9NbUEGIT9QZPOxYOX7v55E1jysy4hLYivaizPaIjtIDHscUQt6g3PE9YpWwBntz3nCqTHrMPo8vSP5hluLXJs2FAXhoHQNEkFzyZnNZ1t8rC5lNbDE2GVUrXSajN2cb/S6PZ0ejNLlDQEqkkizc6RH6VY0/cZw7abq+BUetaECc04Sy/Zdrkvoh+PYzNypABPRoCaCL44rt5ZUfjZtkAaMJqUdUaTLQp/eOABECgexTyf5rjEsFzzyfVyrUskEupNJVCFhwDUonk1e8FIfKKliaIp1/ifvL1r30wlDzuAmOxrH9ZFJWwOwZXm+iMuCBLxcfWZd0PCkzwcTGhMl7eR2kr79B9jyXssSJZ6cMtzQUPM9BanulfSRwZuru6nBxKK8BCKBfEICqtwTKTyoRjqC930DiszqaisneESKuU21tnu1ggNy+la69gdoYLCxM/SZz3UCyDYVfmpepeZ3FRAsWgS3vI5jH4jYJWNONyPcT7KGF4DltE2RLVonA13tHNBDkJ5oSFB2nX3V2+lhaWeo47LSs7QPuzMQk/dd//TcOItif5cuf9m3xGT5fWwe/M+lG3njAmyG1+GdcGN/a6roSZaGYDKGoACI4FgkG+Z0FksZ0VDm6OjocHHAxu8YlhNVOQ1JDQSav6CrOsXpWoLMzgY3oQcL7+SyTP1UN9knXXLJ07U9cQXFMzbzCwn+Vl1lge3p7/FhTiX7IwQXjxUIMaPHz3dHmDYOw1l25crXdcXeoZc1s9vSptnJ16v3LIjV3zkw7+gPv9vfiWf69H/67rVm/0RdxXr9q0bk2rnmM7+vS7//QHno0ebyIY8w+nPeZv7XN21rttru+F/f8SFHaqmg1PHNaWuDmzJxqDz3xqs2clgSHb3393vbEb37n2T+ewLFpfHOjPfn0c2kSKSuzN82fa2/d77X29bv/ZVjg6Fxqs9nTJtr7DnuTtYxpSMJqFtS+AfdRZ1HhWiF7sHb9+tSLo3/Ae4iQcbrpjl1VGswuPe0pP1bO6Zfc2pUHICIqBfvGZ9XoTcE1bxOgADwQ2OfYg6Cfh0BEMj0qaD/z9jabO2vQli0bMjs5NqpmbYAIAIToR6IdmdllljhSv47udBPcMimBCByVBCaOfOxf0/cFiPjGbenPU+My6T0qAxGZhrIARDpOgZAfx/7r+eVm7b8zoyMcFoIAACAASURBVD/vI/FSR/zkh1yCsqf+59fdjACVibFfvNo2b91qq9au8WucQMiDyLAlJUA9YP5827Rli427P53Ircce7cDj1c2bbI+Zs+2Ncd/rq7rf9U5vSNY3OGBjW1oKrRDJtY7W1MeGtQ/KLPMNQa/WNIJTtG9zZs6yl1e94skWklLqZwQQcPpAOBwB6GvZV54bTOsaz2EMwZSH6Jj5lPWAB9RcXqCjM4E2MwoVfYAM64Vn3KHlBI2pJhqleUdtquZqokaWXSLSCFCV2ed7BCBKf+cLvSIfD3ofsd4p2wrlyJuBhnic+ZG1w6sFBH/QtwBEQS8iaHamQPQ4qIPOhSsTVJu+7dbuia42p0KJs81nlXQUJYfxUzXBaU1ZR2X2V7EE5471gPVXjlSMl9yiXM/oTkoB7KLiQszAd1bVJE67KjEKAmEBsI4X9KBdBc0ldCevCkTMwTaZk3MQ4cOcVSIU4Be0oLyHgiw4w1a0oKREElTORRJPMw48SOyRwOTeOejAAz2ekg7VM+NFNcWsb3uyfh0BhgL0lFYhdI3koGMElWe0e3sXWogiaAZE6MSVfj7L2ouio2bCHAdiezRFIx6KKwSMpM1xq336KmVN1RzYJ+MaMVk0DqIV+fkJSrWqRg4iVB3J6V6jUL+S7ikBLoFMXSO6DoprIt2cxfkYoaGJ1/iRb89ZIaFX9TjY1/1hO19/LaM36fgUk7neJvqBCeDo/Rx72abVrwzVNzX7l5KddhFYdIMG7ROUbdtKx+oaz6a720/oJsT30kXJ53Kaj0AGJ8D9qWtrvSLBJEsQzs3r2ZW2tsKDWwGZshyAh61bNlm5o1Fz/r7TMsMZgwMka0HzNAAAE5IL4lClBadbFwU3kvP6+/sLeyvvqNzZmVymcB6aMcP3zUFE8CbJ5mJLq0qE82YjeyDxMRUINZsTIAKksMAwicLL5DNk0PlMGucer0IwBryXoJGKAt9D0M77CPynz5hira1t9uqrG2Gs+/HznkMPPcyBBcDl6ad/Y5MmTXRuvwuOt1NOT83F3vSGt9jgwA4/lwTind3dydYVMVlNjTteMV7NLWN98tfkybkio8/YEqBLA8EFBChwKhOUJtmFAQjDNpYFRhccN5NoTbxfAj++h99FJXMxdrhjqETNd5FRUxNDgJIWB88C9SfOLMfiwAxP8KEhq6tLPObWtlbPHFINo5qy6dVNtnnTVkOrtcfMabZl6zbr6OjycR47ptFmTJ/qwnYWtA2bN1lrW5dNnjLNpk+dZjOmIXxOIJvzQ0Vr0+atUfYetD1nTiu6O25pbXMrYQB0S1Ojtbal0PHzXyZKhorF+aYCQ7SZ+klceyHjWm/tnd3W1pmAdROOXo219tyLqzyDVl5ZYXvOnOKBBGOz5tWtTgtkXK/52h6xTU2Z8+3GS5dZ2Y4EhBkPNDqdnV22eu0a6xsYtJvvlrahdHZWm2XaSJtdcPIlfg4v/8q+2Rsz+hIgQtx/vUOVAuxaeeyrJwJI8H5l8CPRH86pZltSSn/evCqbO3fKMIjINhG4IG07NZ+2d8xJCOOdln4CIug0DX2Jx2OBYAoQ0RkgIvb9G9FAABAhAMHnage0g3Fw0vqq2qByAiACIBV/t4c7FCCCh1qq/Y/2ofR6+/1/b1xwjk26boltOe9cp+U1NDXa2996oH3/hz9IZhZk8ONeYO2Z+qXrio2uP3+h30/Tsud4ceWZp3swSVAJeCCx8eYD3mBPrVhu/dvpx2Pe04Ag0+ek6mq/99g+8wr3E8CCOXzOzJn29DPPFJo4T6YN9CdKjQOGVEGGWgR1leAf0xJoTgTD6hvkOrL6ev+be7YCDnJUIhAds/axqJOp5ztwFuLzgAbv/+DV88rUnbq+wcGJhLc5dYL5g8BbwXEOIhgb/e1mD77uRkKEMY4KED/bOlIVH22DV/Cjau+6DioQoX/kuNgP9lMCaGIGYgPmW1WWoDVt2LTR6a5w0dElqjcH+ySKE3Qt7/nQ3Fw4SZJ8ETWWa0KUbLe3ZY3NqE0cY093t8chfC7Ry4aF06yNngT1uCN1Ec8pO1S7uObUk8g/XBIkElf5WpgHriWZYsVRyvT6PpQEsg4gAnQpAGTf+K/t6z1KnMqGFHDgNPQwQoFCvGbt2mRx39CQ6MVcKyEmd/YGOhUPLhENB03KO1in/gJ5nwEF+zlY+GNAhK4/H79RKE1+WlyKV2EQ+zy+yoTK7sgYSWpPHNKbJdw3x40d5yBoxPiXnAte0/WsuIVdUca9sio1BVZAr6Dfr4dwd9L3O507NAUCfzsdV8kx6vznFQptWwG+rgnfrwzQ+b4H8FG8petQ21OFxcGB+qdh4RrmRL7tYMBwTXhSGHfQuN50nakztt/XYQXvlzwWr3D7mEQ5Nm5Q5/Rzoa1Z4/aSCEJnzpzhH+RmRBhL0IVYlb9V2nTNApnk4I+ma2LIgzfRmAhS+R2NgDj6yrir7FKIsPyepBy51YXVztFmgkQkFujdsztDQ56RdxBBcO+uGilrSkDN8wTBCLhFvyFwZVDof0AWhcUD16Apkye7SJZ9oWrBTcQkD8Di2Ng3Jj3nsUbGhf2XjsFLhvX1Nnny5EJ4jk+1KEAsDKo2cC0DziTa6+xKJXDeI+qX03KG+u03v3na3ZmgM1FFYH85XzSZ4/t/+9tn7HWvm+edUp977nfW0dlmEyemfg9zZu3pwmr2DbDT5838UraLfd28ZavrIch4eekqyp98lgWQXhQAHkAE71fGIlV9qgvrVhAvE5QyM05bqk40KGz0tF2uI/afbbH4cA6fe+45/yzP417lQCO8ztvbWu3VDRt8zNFDsH3AxJQpk70SwXkhw9Lats1fw6WK64zmeiwAPX29rp2oohIWFLVqOLrRgIggQX1IOCcA0br6Ol+ku3p6rKHx/7L3JlCapVWZ7hfzmBE5z5U1UxNFlYjCslFKEaGXA+CwtLu1FUURLyINVFFFDdQ8MlkyCIqCQzfepm0UaJBWL9hcG2mxGGqCGnKunCIjIzPm+a7n3fs98cVfmaV9bXrd2+2fK1dE/P/5z/nOd75hv3u/796kAR4qa4fDYxXgbkp6AXOcVV0cT1wKMCMlHB4D1r+Izjijxq/danUxFvFK5pn33nZcURQ2XcY65wS00FZSP3ryypvojCGq4TCjcf/zV9uNH7bTu2/eKwNoTf+Ark+fMF5+5eZaWFAbbzV9yUR/QIRd/3WVt/ze8A3xiylK/D6b/B2Lomd9j39eyvNTYOCaEQYR/H3SVBNfp7NcfNk55YIXlfLJz0eK11Uvsjv50Gy6QcQPZRnp3myYQYSLy2191OmTqoJ3PlcCipmrVmgMvQdWQMTCzvBsdY4lQuB2fR+OSCSI+GhLAdhaQE2Tn8obaqU4tdzp//Z/jlz9Zu0/6++5V31x6vq3yvA5/7zzpFn4/F9/Qd61Sy++pHz9kYfkpTeIoAK26aVb7orv+3Xo6jeKZnPWzp2aQxR6o84D3vwvffnL2i/WD68tVHYnosA6gyGL0csatWnLZjkLnKocDzrrLI4dO2SIHhiAyKGKuLi7S0YtKagx+GECLCtTStCFBQag5KTxJM/1Umgq8O7LUEluP8aCBNVQctA+dHTK6MbI5idRbgMG1o56f/UeLWOgMoAbOpAOwHBxooUltcn7HWsvQIn+FpCYXanhFEZLe0NJYv2XXgNHH6lyM1qgYpZEr7NiNfc5uzAvQxBPOWsg9+a06UQZ+FvAAMOXOHt6k51q01EGgwg5LddEFiM2Tu7VNCYVz0uDUPM6QSXHAoIAR+wF9LlFqs6otHbDxjI1kbHF2ritxljNg2evU4Q+HZlEZXg1RnmVYt8ebjMamuJlTkePBzvBhSMl0oBWGTbZQ/V3lfVSjACqYGcUxJrEusicqVAIk7u7I1JSp62twVITIan0Eas+zyxANrQ1LpLW5X60MUxbG7Fw3ltnNzT0OYEIhmjDLkkwLTCUNahMJ1e0C4C1uFS6u1roaPUCYIM+QXEt0HY72ztDu3Sml4z6jIK5LwQCMmV9A/Iq7UgNEvT8E8A216hS9Oq9lqxOei/Ph92k52Ow7nGRn6sQYVYyt30n0JSREt7DSct5DCyae6+oa00kytS7jIi0jRzYt4wBibGMRxrw4NRNGN0Yb4AAOhEjCAPvoosu0j24XgTGN15rayFooEOLMcgpsLZGk1ahW8TaGRZmEcII1mKUNSK0wGS4lEjE+PjJsrgQKWbxmEPtwdDiPPJmDw7KOBrIeg9ogdANcB+ACBZs2s5g27xlS6NF4B7oODYD6h7AmwRAsHHQFhYxvBmTE5PcQngiTvPfPEuO5Xc8Gyxw9AGpV4Mqhvg3RHSEqfGiA2ycIYnnTUgXxMv3aKspYkeOHYr7mZktZ+86V55kUrleeeW3qXLxk08+WY4cOVy+7/u+V997+OGHVK1Y/Nru7jIzNac6EQY9BKbpQ+47jO9TAhCRnSdEaLx4VtJHwLeVNiYK7njB9uCnvzjOfSZRYfJRtRgBFEhFt2aNgBqLlQBjRiU45779+9V2noFrhGjBXi5l5OgRPUfOH+NlXIX76MMnnnhCm/X69euUP4gIBMcR6VFhQwz9jhD0d1K1mTFEHnbmIAAUVB3SQT3bAHa9pX+QOdFWZllEewJgIXp0GkAiESxsK7VDYqF2MZwoABfpIdF01Jvyr958Vq4Vp09d+f67TqrdfJ8UtbR7LiNYLFbybLa1ldfeFMLs37p7VP37musAESuUpOtee7+OvfX+y8+w/lk5XKdQWihlyytqbFPK5Hvy+88AIk5+rKoZkfwlQMSsq8flNQwi/qZqUkhiEkRwXPKGOnoLZRMuOL+UTz6RAmgDCUc9aNL3l/LtvVHYzsXfDCKuPvz28q+2hvjiygwP/HSJv7dOBJAYGQzwtfHA8WjH46UcuGpHMQBp3neTHaQxvcnRCGeZSkrTpzKNq+lLCKkj2W8pFlX/E4g4w9D8e94+9uY3hWFOnYYNG8tFDz9cugYHy97Pfa587fuu0lq67b4oTka0gcgFc0ZRxOQAm0NvaiURAhsoawYGyq6dZ2lNmZqYLKPHR/X9voHI4sN6p4w9nR2Kbu/asbM8uW9PUDanp+U4sb6M1N2swzjqWEsRGKMzZJ3tE4+/Q9rRABCdAgEyPKEBK+zeHvSXBBIyAMiallmLVGUWOhPOtfydzEyiMeV+U4MIfm+NOrR2N9fwmsXqCIjgxXoHiOEzr8cUiKMtrPVO1mGjBhBBu6XxyKJu2lOU8SlqT0Ch5hxoIWbm5pTJEO+L6iGgDTx+XCu0DP/OiKCTVpd9VtqK9MzKmYkDM2snub1mQTBeDC64tmwUpa9dQfo8H+41PqNWR3uZp6+VfresgIgUMQ8ODSsSYf1FrWfQF2qBM3+3UKwVoa+ou+ar1xEP12KyV9r8dRt6sovq+l6ZDrc2bnXAMpTfiaiTNT6uvX/7tm2r6FS+vqhqMrCpOB1ZN2sgsWq8VOCzBkw+RoAhozh+Vq3tdRTGUQlTqiLiF7WfqG/F+yT5sGFumjrfV5rhTAhk77naT8Xt6tVKr3L7NPctRM5nF+M4ClXUbW89Xx150b2Z/nYaHYPvvQEGPlkNFJo6HSF8b85f14LIc6tkQQuQ8djg1F7TDM48B2pNhGnkDRjKOWW7zvfU2g6tJfPjJ5fJeIRRiZdfwlZqF1DVed8+CU7P3nWWvLs0BiOQKAKTxpmK8Phi1PLfXmguygUwYsiMA/jAa+D3baiy0DKoOZezX9BwrsW5AA/z87MSV8eAgusfntjQEgyUPv739UcmC4GWBBEgsKwKyj3RHkAEnf7kE080A5vJxH+htI7I7sOxrrw8dmJM4hyDIGdissCchRrjlj5hYSN6YO8B3mRCrniuDaBYoDCKScFKOJo5CGcUwzQ8JCG6tj5henaqbNy4qTzxxJNlempWv9Of0IyefHK3IkOc72Uve2n5u7/7O4ngB9cgkp5Re7Zv3VlwHzll7JQiNFFRnPuGxgTKB0xwb0pd2N/fiMswhKUDqTQQrZNGKXHbQ9NBXxs8WEPBhgNAQ8TFQFVEJKtV00ZFhuAwDgXxw153vFUzUxOKQABaGXuPPfaYABJiafr+S1/6m9I/wIbZrQgQII1jGS9sTovwjLtI9xfFl7raOxSVaGfSzkcqtNiz2TiXZHCoMFN/rwowLrfF3ABoYHjQP1zDfGaeoYoxpsdHG0okRZfXkZB5O/+0ELeVX3lbVEz70L0j5ReusWDAYoJS7r/9eHn9DWHYfvDeU6VQhGp6uqFsyCNXlssvX7+pvP/2o+W1N7geb831qZc5wErrZ0QjbAVjuKclvCVTFRnfTJKyyODBhP9Srv75v9MF7vudf1ldiPPgkq+1Fa75ELSo0lNFO1oYQivtyXb9Rm+5eLaUCzaW8knTWhNE7Nga/XVwxhZ9AAnSro5kHtnjhyPiYxDhaMTrFt4bbcnoCSBCQCHF1AcejOcDiFhbxkpnSSPDj8iXNIXJ2USrgMvByVLAPbxcvs69/fJ8n+hDlLwr5Z/oTfV4PfPvJ64JETTGu6Kivb0SGw/fsbrC8eGr3yRDUNTUhXCGNF5gsg6qFkRk9WGthvYTOoQOpYVmfWIeX3j+BeWiCy4oTz7xpAwM1l0856wBRBiIPHB9OVYKaVhDD4B+wQYRxo1EjakJwODHMYe3FKO/nQxqctBQJA4Q0ZH0IZnrZYliqarVFCJlDFpFKhfRBy6KHmQgEWCiS1EIV9OOonax/pxOTO3ebuhLdXaYzHR0JhDBHs0aq3YlqOF8zvIHiAAkWJ+lqIFAyYr4WZTguVmlHle1a9ZqjOsSNgbRVJ6JnYxDg2saejT9quhK0pdVPyKjDKZqMQYcgaFtAkdZ9M5Gr8Xp3KcNMFGrOV4UuRAeN5EI6yaS2iPaW3LjawDA9Rh7jAE505zhKqkkAhGuWWAHZVW4rDGuq8xMNY3cFJbaudkq0G2oKdB7x8bEvqA92HLsx/XxTzM4OwGooclpMijW3P2WqXo6EKFDKtF1HYVg3Miuq6Iq4vynZ152QAcghGye4W0HKDbahYyQ2G5ljIju1xTfox7C6TURbnoriPDzWDGYiRRlJCbF8SuakdA2GjzWYEnnPx3AaqGzNRSuKsuWx42yZ/me0mmutaYCKdhs7rMGPFTXdWbSmhrl8zM2sAv9mUXaArbZ3+7rZuy2ZK9qGzv81HInaF5VnRe1CGIIMtgAEBj469etFX2EBRQjjUYTebA2gEnK8ab7ONTJAFC6uoX5snZouMlHzORk8jg8efDgwYbTZk83HccCNb8Ayl8sszPBEacgHip9Og0Pg6rpqQBQFLSJCEYIRiNtGdkfeuS9plOUWjTF1R7wMl6HhxtenCt7hkFM2rpF1dEQ5YuNYmZWHEm8IGuGQmiubABLS2GUD0X9DHu2cUobxbLI0ZfSJpD6L7NzYJTKa04qMw2cCAuzWY2ePFFGR+HXU6RqpmzevEXG9vHjo4pEXHrppTrneeedWz73uc8JUPQP9ApE8P1tW3ZIE8HmRr9SV4NoBs8BwLNh4yb1KyAC45vnYiDFvVHUjvawkBNGhgNMxMDPig3XE4YBx6AEhBpQUneD9jofdYDB2LzdLyxqqjoKvzUBpOhxk5PlwL69otQBGC677DKlG+Zejh7Fk7xc9u/fLyOeaAO6EI4jK5OiW4sLZWpuVkYHm2t/T2/pJ8yPJxHQwJinbgcbC/GbLFIHVYJoB1Gu0tETgn6MkeSVAmLYYuJ5jot6ROQLIKGNzJEIMol192rTkneHDaM9Nlmiab9w9Xnlt+6L8sVsmg6bvubqgfKB+yaUR34RgyS9TRIX8l7mQmec/ZIiEHpSp7G+zBuq+UYasS3HWgnsks987EgFIMLfj2vc+Cvv0r3c8ZtoKp6e8SaABO87b6rzpPJtH+8crT8VbbmilJJYI/XQoS/glTXYdrxwBWz5BiyankmRt0EEAICXIwq/XKIOBSDihs7biqlNv3wgUuTyOryzrlJHWYtoq4AEXWZmF11jVACI4LOkNB1MppRBhKMPhoumLvHzgo5S/jIxioXXp3mI/1u/dfxNAQjW3htUJIAE82BgMIqFst703LS6ovPoW6/VGkx0emh4SJsuBqnq+SivfmSgkzc8k0xoP8n1hzWN8b1h7bqyddNmfY/jzzv/PK3viH5379kjcTezdsf2bWX/U0+pajMGMS9HKfndNQnQLqh+A9mkyBxDXYil5ahTIE85zg1TiyI6utTWJgPd4MFAwlkOldAkMzMBIkjrKg0BKV6h7+DYr0AE6/5KMoiVTET1+zZKw+BeFuXL90Q2Jl7WRspR02IAmYkg51gaxziE8PSHiDz2ausHWf9JZjHNWo0RSLIHqnhnpBhHDPsBzw3wxX25veuG1zbVqHV8VRSQY9QH1SvYEfFMuL4BjiIu6em1Eat+AkS0Bc1J76fouDkldLLevljjxSZYnUFIySwmJlbS/trITU1D7Xi1Qcq+aMN6JSqQdkSV5UljOZ2u1kCY1iJOO0lKENKic4DSki+ncmXPFaXYQu/KeIzrdzQgwmOoAQp1LYw87xlBRMsKVtdccISDQ5pMR2koc+9EAgTiYHL09a/WoCT9DPsTOrWiXVmdnPaTZEcg4jRaFTfJAMD7s4HASpOpah0AxulO+czfkybjNClV3V91pOt0C7mvt+ocCT4dNYh7CQ2ObUu1N6/bqrmpr6NMmQlwHRnjc2Xi6u9Xv1nv4ee3KnKUyRjO9Gzbjh/cvzw4vE4G9/g4mX3C0FTIlFAjxclORQpRAARGJ3nxUfcrc0FmSZJ3KCMPLC5MGonCUhhrw1zh0ESezgxhHYW/b/FU8CsJkVJ0LDz9RCLg89OZUIZoD5EIMjaZl6lUqDPBT2e1QF2PALeJcFB5mSqCMqbD+Mcwtmodg9eTa3Z6tvT29itzFcfV3hwXHnLIh/uhTeLWJvLGqzR2YlQLZ0Qy5sroiVEV78PI5zvw+qNtUUgtFug5XYvzHR09JlE1y9783GJZt269DHju8znPuaK89KUvVXpX/lMzQqlO52fCs4WyvhMjNtLdamDjGVFKX7Qka9WnRCOgMzEZHRHyJAA8nho7qcgJ/W79CINQoTaiNtSJgP7E/Y6NSU/DIEePwsa8fccODVpAKYum6GNkisiFTqLtqoo5NDNoAkcPHy7HKYyGExsAMzggsLBly2ZFJ774xS8qyhDiePQbGxSdAvQwlts6O8qJiVNlsUSq3oHevtLX1VO6CLGywAocQGmKTQWPB5sk/YbxMUg12oFhcSsVUk2vGtmhyOLEvQfgjQieUg9yTDvZQog/tJXB/qjULk1P0gH4XJQIeVmWGgChDYD0j9AASI9IwTwyULUHh9djWJG7nG+MFwSXr72utTx0vZTU6ZK0XD+DYWpL3iCCQ23wAyIMNCwAMCjARW8jv6U4A6d4ceon/sKWOOdMcHFFgh1f+qe9261u5sALJxpQ0NCNGkM/7mlMxSFO/zKl6eIEN88rQYN6xcyf6Ofh3hUQsfVwpZswPnPTHVCJr5dkSAlIACIcfYAYGG6GTFLF6VuqWf8TiHiGoVhKGb/uurLmrruedtDkDTcoc47ofddet+rziZujtDnr1foN68NTnnVn5BAi1Wc6KxTtTJEpaxsv1hPWwcG+fgGJ2ekZGbasL8y7icmJoAp1dpZvPPG4NBVEH/7u61/TfCaayfWoNWEePkY9UWlABFFRDP8+2p+GMdQmhNZBbWJtaYtsiUmzUFrZFPgaSGi/WFqWYb1mYFD1IVQTgv0mU3V3dIUR5fW8Vftg7721Enxee7bhxeNA432tYcsRWbBwWeAm6VbevxqDU9VxO8vcbNA9Zbz2UMyvsyngihHGvbGGzVAHgExLXZ26V76HVoSfvABhdj5F9KBD72ktTZEpYMApW3lWJMpwlIBz8B1HQrSnAxRUDyH2AJ03a+tIEM+b0rhVRdc4uIrY0OYYD5EBS0U8F+YVhZYBn1EIDNwmaUjy6M1pb+o/VFmDFInI+1rF16+MYu0J6qPgvquKd1KSubb2pbx+wyhIYIUhjLO0Lkym2lkIazUOANxR3djP1BOtoW79PXSmVRMztTwaXxYEJ2vF9peBkQ1eUqyK2kfNjgQRAjg5Trln2R9kCE0thI1iFVHuiOJo8YAjzVMNhNyvjoo0Bnd+hd0ZcB97cxjxemUEQlHOzHi0KrtTUuIa8HYa0Xh9HtncCQzUxvy+okAJYETzqgvKYbtUWosmqlHTqKrMYnzXz03RmhwnrSBSQKXKIKZnb1F9SySkbWp0ZLl0IFyBPkQNg9AmWGCBR2NmekoGG5ODiYJozJ4ajmXh9QJkL7IrDQMilLtalKPg2jvzkiZX5vX34iPRKNrMrKasKMQchlkYYJBKEBhj9AMglA1K4qF5TRT9VyrUuAeMvVPjYxqEABnTayS2Hh9Xhh0mEOfz4MIbzqIcg2q5tBfOMZGekKikLX5ZehQ8uXgg8P6ZqH7QFKqbRFuRlZbj/cj0BIhQReDUiaigCZtIZqAQuKHN8wiH1pTHHntcKV65f57Drl1nS2T9Iz/yIwJ5e/fuEQWNInM4jvCk0z+D/UMCEY3oXTUgoIlFys/+gcGybv0G6U3Cqx6cQ0eSzj///DJ+6pSiT9y7IgtEbjLqAJol8kA/MjDhW44cO6YJB+eSnwAJfjpzgmhjVBwnVWxqUFQwqKtL52FT59k8tX9/GV4zoPSy4jNrs5pXaliiBrt3P1l2796t/iQDU/wP4buE4b095dCJEW1SBAeGBgbLUN+AdAbLGBWpnSFHuziwbUXHspugr6Bv1m/eJkoBGzyGR3BQlwUiPKl5lmwYRDV4bsqLzsIjYT7fdo66qPga1Z85y7ImpyMXGCWRqjLCmLNTk2V6/FQjuLT+pgYRRDDor1+6ZtOq9Xo1UGit+dAaDeCr9pX72CpPaVmdgUp4qQAAIABJREFUrSkuBIgAUDjawHtPjxQ0jQJE/IXzvPrdvMbLE0QYn2Tip4v7S7niOyfLZ8p8WVAmq5XIwvGZMPg29K5EQlyF+ssziUby9Od3hojCmgmDCapV8wJELPR2lM6fy7DA3S1d6cCNtRjGSIAILp/ZoQ5mCl+DCGeu7bLuw4GhI6X8VV7CrKh/ojS19Dnxr7e9rfTecsvTP6jeabv3Hq0r0Iu2vvNd+mTq1pvDOXTzrfp77p47m6rFKixGbYIsiIbBjYYKw9YFVHGwiCoLLaivPxIUsOdsWK91dO/+faLfnH3O2RJZj42fKheed3558BuPKLWsEolQhG1ySudlo+/v648Ibk+PnBYY+wN9vVnToVdODvYJ1iIAB44D1U+YjsxF2o/IVoSBqv9RNG2GYqEUXx0aFpBwfQhz+rkYxrA87vnTUQAnRamdY/QXfWeHH5kJAREc0zhB0nDRepz1Olw7ww40X4s9RntKOhW5bxkpC7H3ESVWpAjaJtoDIiUpyMYwxhHDXoNtwLOjP8nYxAv7hPWYn6IvLQYooP/ZA7gOej6J0dMbm4ke9TdOoUgqE7QUXvaMC5gkiJBOw57yNEJr/UBjYFcAjL4xNY41nr2cvZMot86VkWnRtGphrvnoGfkwSPDxptk0UyCNWdtTHB/ZHknPGolyVnH0W87faAEq77SjN7Aw2ttXpyBtpfI0FZXPIKyu29mktq1SqerzKkOSojDpMNMzUdcvh3ZFdLOgldnoBvA3RfQSZBocqn5Y+4oDrZWGrT5K0XHdR7VuAjoV13RWqlVgMlPxGhTVkRRHrRyZ8vhr1WQ0VK+cdz6+HlNNtMaAoTLw/awa4F8DiAqgNTSxBBWK+LVGNtLB32RiwhZjDlq4naDWa4SSFJw8cmh5uT04mAwYjGwWZAYfg5EFYGjNoECEi8LJuEkjX2LYtWubIi4uasJFpZuYm9Oi5iJuzvUcGW6IGFCBuTupP4G4LNoKY42IyJyyNCl8Ok91yYGyZetWXVfgRULkABAsZCwkGP+gfsSwR48dLojbOB5PMedlkmGk+l5dYMUVqwUUyIzT3aOMSBS5UyaBTCfmiQ9w0EInj0vkWnbUhe/PUsvg1MkyI9AwK2PRXhyiDYAG9xWGqLID9fVl0Z45GZQnxjEvIgXvxg2I2CMPOQXILrzwWaLzHDt2VBQe+pOIwaWXXSxgof5egs+3Ii6Hb8rkUmSHBWdgUP8BaNwX/cOz5vnw+SWXXCrAA7XIiyH3yHFNPvTk6/KePB9Qn6j+nQUB5T1CaJ4AgUHoyAPcTIuv6TNHwiQCO3SodLQtl9lp0tIGneDhhx/Ws4EOhg7i0UcfFWAgCwnAgs2DZ000onewvxwcOZbpepfL2jVDZR1ZOhg3bESLVMQel4A5sk5FMSJtbnj/e3vL5u1nleU2trJYyCKiEBmdvDFbE8Hn8mQpShH837mZqLytTSv1EpH6MLKXOI96uMHCAwGYUJpfvHPj42V5MSI+3JvHJouRM6XQ3le/eXV2pn8ciLC17IhFgogNL4istLyO1BWEDR5qQMFBRAVaOUqllC1pTVs+4csAIlw7gmLTnaVcsTFAxMmZjDDYEOf0ybJ6fm+0xUXkfOxwb1CaTF3qzAgMIOLnyoeloeD1shJF7hoQ8bq4xZnnZZ2Ix6tic2AXs7ssqk4Q8WiCiHCXrAipBSJ2lnLqoXj/RH5e6yX+ic7UmBvNLxM33lAGb7u9TFx7nbQIzJ++225bdeDSXXdqznbdcKPeH732LQ2FZfDWOHbq9ltkLDojT+PomYsMa8oamAkLnHKcqAPZjgARRA2UCYjI5okT5fDRI2VhaUkJGJi/UHHYf557xRXli1/+W1GaMEmHbwwANPa2GyQGXrd2XRhAOFw6u8oahNoUPevpLZ04F7iPjs5IR1qWBVCmWZMTRAg45Fri7EysLbSNtQ1tB7RNNAI4MFhflpRnP/admrJUJ3uooxQGEI6cYrDj0bXGgEiEnYaiD1cgwsDDNCHrE3RdOoI1S/vzkiIuoguhR0s6p0EEjpYmKQf05NxjldkJp2emEHfWLUChwEBSifycBZ5EQYoho3vO60sDp0xZQautIxDuDzl7Ojv0v96bRDOpamXUXnr2OBdNlfi+vT1SyUKXyzpUFljX3vwaHDSgoqIu2TC2EWujVzZUGtVmG1hrIadp9nttwDeRKQBXgq3aSHYERPpT2FmtxeWqCtA1XeyZ6Ewy+jN7lAzlqqCbgIiLxlVULh0nOp5SgoUIPftUURYiPYyNqkaI7jedgrAslhZXak613gftldO8pma1GOEIuxmhBgWrPP/Ztw0wOIOQ2vd2JiCxKsrToh/x/axa9KrogjUvdfSwOdagVgCshSKXc8XUOT6XBiWP898ed/U5+d390DZ5/NjyYglKxsmxsXLs2EhDOWFhGh4eEogwp88RA3MZOZlRP4YMRiWfOX8xHuzhNWuaYzCCaiDBdV3N2mIszmljlocHnYmIggbN9LQyMe0866ymoBh8REACn+GZDw5hcr4G+qURGDl+TLz8qcmoC8GiArXGfEFARBSfG5bh61WnX1mNoEWFd4PJ6qwR/I2xqmxEafzSsbwHXYeBwfX279ktrqQ5rNIliK4U5wRo0UaMfr5DhAWKDvfRRaGT5SU9l4GBNeXo0WOqPv3PXvg9ik5wzN79+8tjj30zcimrKNF0eeUrX1G+9KUvanPcsG6jvDcnT54qJ8bGlLKN4nxh0CK2I0wXvFHS42JIAyAAPSzOW7dtV7l5gASf4/VSBWqlHg0AFank5hWBICpBf3ih5dkpo0nmKGZsIJDmedgDBh2IxXBiPArsseZz/eMjUSMEI58sHc961oXlgQceKBdffJHE/hjiRMYYd/Qn4n6uvWnjRhkW0JFGTp4o41OT0hUMDQ5G7nTRmRbKMqkV5Y0Krq11G9z/0jK557vLlh2AiFjEHMI29QyKU7M5sbmmeDE22Zh2bUulzM5EZimADTdHAby+/sguIwOop1sAUx67pcWV8DxZT6jgOhPCaove6bcA1dQ8CX7xv359bV1zZdN64Aa10pcMElbE0qtzqJq+VFWG25CpYQERR3w+83lqEGE3vc9hEME1U9ywJdsGiMjT3veeN6u/yKikPn2wrZSBi8sPb3mkfBIc7dPyoYFMar6fvzFAxIOqPrfyMmgARDgK4Z83ZPgAIAEF6qdH/jC+6FsyO8y3ZnaXbx0gQRTCt5kVuB/9v0sBRJwNpvMjyEdjEDHk8hwZhvhLSodUBelW3cT/Zn8cfvMby9a3R2Ylv2ZvvjmqN7/1+qf1xuyttwhcl7dkUoDT9NfEbTeLRuTN2mu51susfoyRxxxjDWH+KsLe1l42DK8tiHmhM7E2HTl6tFDLAIoL85e04E8dOSz6JfUfnnPZs8t/+eJ/lbGvCs3XB7Wq411vLxsQZrd3iNcNWGBvFZ0Jig/e7qXYO1lj2ZvY1+apGgyISFoT+4ENQq1xSZHCwEZnIWMw6x7I8BFXcyUKobmVegR+GhDYmcX6ab1DaK/C44/zgnvyd3S8vPOkXo/IhSkhWvfSMOd9pwXnnoicENHFDrADkfYBTuQElGChTeeV401aQHjbRNeHgtFQpWll7RfNiT0s78vnVvQEylJSTyWAXljMJBphXCpy3B5RZXtmTfnCOOxQ2u0O3Zu8+rm3cY+mqlgvwWfaxyYmFJGnHy+59LIyOhKReWWISkqKgUIdKbAX2iwHHWsKTnqDGxCR1HCuJX2iRbgZiWG8wHfneI2dpB67DbSdsQ+rwPOhAUqZzhatZGvF6lYRsQE5/fGMIIL+g3KVdHl7t5v+rGoe8FlEGkgr3yf7L8YyYCNAqPo4kxpYJ6PvKFVyaCMYE8FKiUjSqkhE9qszKp5+mV3W2HmmFK+tonGfpwYWTdQqn1kdfWgAT/WsWzUKnLMBnL5ABexWAYgWEBT9GBE+6SpcKyIL4lkbIVp+slBMX9OzSYd6oxmxbkbArau0Pf7Qg8vQgQAM+/bszWxBgUhYmOHuQ4vxgiBPs0VOmW6NQcRE4DNPPkcr5JlYXCzbt24Tv98gxHQTDEA93HbSnoa3j7Ax5xFXL3UCZHhiQpLDHwOdKtBcVxSr3t4yO4eXv10Tl+wDRCs4zlw/pcvsaJeBPTo6Ik4rNC2KkfHAnvWsi8rmLVs1Vk6NT5b+3v6ydeu2jGgED5P72LNnj8THF1x4YTnvXNKtToRImLSl09O6NpsJD4FNaMOGdeXwoQPKUIWHC6NeaE+rbAhzWcAAG/SZsghR4VQLcAhwx0aOyQAlWjAxMVU2bNxcnvWsi8sc5ei7upRL++jxkXLgqQNaZC+65GIZqtCbOO+WzRtVOEk0LwEi0thhhbGAqiE6t1LndrRrkebaREno4w0bN0YV7Zlwv3Kc6zywSDFRATR4LZ46+JTStTJQVQ2czW9pUQuBCiiB/DNlGROfjQ/Dmr6NIkIRAYMzrFD9zEzZtH592fPk7nLwwP7MnkSthsi8hRBdhrk2hwUVltGmkGkS2UB6B/rK0ZHQYsBJhiqgeg5wLLup1iyyUhN58yJrLxsLV29/ZALjvhxFM72K+yJqwIvNSwZNgqBZwBgAIEPXK95Aqs5GytxIwxiLJBtnvdC6WKepaBwfhQ7Ds8fzonI39/Lzb44w+elflXtfB2DQ28IlPSsv50/FqrervdIXPL+qL/E3NYg4p7zmJ1+l+USf/LvPvCnPVwuuLSr4oVIG1q6uWp3gABBx9Rff3hTBXh4JEFH6LihtvZ+Ic7o5NvABEVwm3x/YuiIYn5yIa142GOGCGkSgpyASwcuC7AZEOBnVJ/M2DB74CRjwJQwuDCIym+3eTF8rEOE2g20I0hjjuGu+UsqDJ0vJAMY/VbCGEPemN2iOnXt/ZtF6hlFdf3TqphsiIcQ1pwcTk7ffojWI+WMeMzRe5hFrMvO95sdzLhxgAz2RUhTj5FCCBQBET1+v9pzNGzZq7n790Ye1ZqGhUPrzGwI8+NXzznvkfCHlM9cHfChltLj97aGRyPVgleZgfkHGtWlCpgx7v6Wd4jdnGm5VXk6BcHjXw4Dy2sNn3qetf/BnBhA2GNQn1F3KPbpZv5Q4IsCIIhcZHfH+Xh/vaAHvsQ5K67gQ9CRx2wVGou7FSrR2JWqCI7K2G5xi122tIwkGiWRZamyWRZxx4QDkJWfeQkaMc90NsBQUZdprYCUQAYDI9RubhD3Phhd7mWpPVfQS8+PlCJ2fL9t27CyTsAnY+5LhgeEuoy3T2Or7KXx24TeujZHPmDFNxv0lYz9F06YucW8+j7NB0W40ja0Rj6afkuteC7rtcY/3MLxXshvVRnh9XOMx82CvMxaV0JJK/4h+0PqQpC+r3aYJV5EGR1rQQdpIJoEOex36IxgE2Hv0v8eEnc9mhQRzJJ5r7K8BxuVdz4hGI3y2UR6TpQFEaHo8dkQZy+dkAGrgZzDgflGbU+Nai95tAxlMOWpkUOW+Mt1I46Yp/heAkPPJ2bBmTcOuaWzdlormXgusucmJG32a81fgOaNBDZBNu9bHBJ1sJfkAdmMHtbx2P/rIMpMNAx8j1w8UcSwTCcMLoa4XKowZ/nuRcNjSoU8tFJkNgJ9asNjj165tvLxe0DCoWWw9MQwi7KFW5eb5MFaYbLSTyUeYeXAoahOITtKBZuFUk6Mbj7V5+HTIxk2bxYfH2Bw7RaajkXLq1FiZmpqQpwee4s6zdqUAp72sHV5XBgeG5K2HziRdwtSUiuuhOeB6z77ssrLr7LMbQY0nOwsMdRuckYgicEuLaE2mmroQYfzhPQ6xbiTlIZNCiMHlveoPQgR90r28pIrV8oa3tZf+Pri5G0tv/0BZMzRc9uzfX546fKhMzkyVc849p2zesrk88eSTZe/+vWV4aLD04Ulpx7NDOBFkSfo/okPk2AZYzSuDUAyqJQmyRcXpaC+DA/1lMms0sAEwWQEMpJkNcTc1IUgB21cW5hYEoFS0JIVBPP+h4TWN98CTVzS5wcG4z+UlgTPG1batW0RLGjtxQvc+ODBY1g4NlSOHDikqgbGO2H5i8lSZmpgoi0tsSjPahKGxhZcpgA7gjM2to6u9jE+EpsKRMC8ktZhQwqmsPyJhXWoVqIhO5MBUIo9xb2ym4DEW60We9tO2RdUIiYwd5iDTD974GV/WCXmxZKNj7tFmspHRXs7dUOUEuqDYEXmLrBu//NYzC4rRLlz3+n9X7rr/X3iZrzQQBhF8ZEUzIMLnS/Dw/PwqRrIN5OO2oPnMVKY6ZBCaA/Ic6TVAhbh8EeQgMZOxiYEBhnrKMz41+MYyWLaWFz16TXyJJpE11pik1ov7d3+WPwERBxpNB3mjvqBTGUT8ePkPcW4HZQwa4rDyV6+Kn9/zSLYbEEEEwWCjNQOuC3kbZzno4+75RpzHhef4aRBhjPGpvJSP4c/1VTzpfzX9xNHrrmm80utvW52udWXA/ON+m77rds1hGZ0YrsmJXzO4RsatDUnoLsxT1jqcDkQJoB7B2SfKSj0DQIRqT3REWuvLL7pEayYOHRJe7Nm7p6x5+zvL1MhImXjrNVrjAA3ssxyvCMeGDY0HWM6wBBErfPSIqkMz9npFDwhEUNgyqQcqzJkiSYxbr0GNoZjdVmsiWqlNBhWKJjgBRCaRYN/R562UFj+ONFpkfFQF1+yVdjvc9sagShCxiiNei0/zd6WgzGw1QVHu0/7eCJtdZ+EM7cP4saNPbUjHpg0iefuthzCwcTE0jPXUWpqCxPdZh2lH41W3CNbnr6givUSVku47MBgOUlVXzygITISx0ePaf9dt3BQRmvyca7mSNm3nO1Bc5SHu6W2AD58ZZOI4pK09/QMNNdyCcUDvdCZyGVwz1NBxlZswxeVEyXhmXT29kcUqvfh+3NyLDGYyizVavyZgEjYbkaKMuCiUFA1UuycnxvUTx6XHRhNlAyBQ26urq/QNDDZgV46+tPXY96Fui7pFps8Ugpsube/5qihOjl+a4XGqNlUUnmactowjR6g4vPbUW8fRjPuKolXfr8e9xnCVHKUGM4oUZB0Sp1k1qGhd9dSGunhgRih5z8CguX4C4/ocrdQrt8ngRYDV8y0rcEswXt8faZQZfzyXQ3t2L+OZUT2HBAcY9mTX4cWJiUZAP+E4iVhSx6BQMGnXxN/OsvBVKJTPheozi4w9ErxPpwEiXJeARRSji4kAiIisRZPyoEukTUi0t7ds3LQp2jIQwiGFVjs7y7HkvXOjSlmFnUFdA3loIhwGXWjk+NFCZWgmGgBCYlsJqUl1NaVJcd6550t7gAdm7fBadZ4reHO/55x9tiIRCjkLFc9qw3GNBBY6wq+ACUTOA/2IfCPFG0YwqNggIsS6i/JIzc7NlPFT4/LCK3MR+eNPnSrr1wwqdSDZs7qpV9HdW4aG15azzzlXIbsn9+wph48cVnRleN2w0OWTe54UcDn7nF1KX0plVO6NFLGlIPIaKr09/eFpaO/Q/Rtx0lexGSzJyJ8YP6V7DH3Mmiy81i+BGJMYUEHkZ2oqjF76nPun7fII9KErmWpoX0LQg5FJRDUxJieU8pbnTepDUddSc6PCQdDCyPaliENoZNBDEN2hPxW9EIqmfLsInKWjvVNiZiZEdy91HsLT5M3SxryBrjON+XPGvQAH1K6MwHhSe5Nuxl96OWpvHuM76GsLep6ACD633ofPOA/XIMJhcG4vAJ8D6pkfw8MxFnwsbQ1tCVXE5yILVHt7ec11Vu/GkvGOa/fGIlmWtCBPT8+Wt9zxg7meYAVnYQS9E5oATOuVl63yraV8e7775fzZgAgs4xpI8HkNImw52/WO6CGt9N/K8xtEQG0yAMhACCCi/PBj5e8+GWGBG/9rVTnUxru/X4MHPksZx/Dg6iJ5byjvbm7RWZp+qvxR3IbP4eY6G5Pf97V8W5yax0N7E3Q0mXHZF2iDz2U8lboIAwRjDEACL1I8ACLAUdZJ+DPjEmd8MvioHtr/L38dvf467RVa/29ZrXn4f3tD83fdoZTl0GPMmbbTgHMqZI9jas1QU13WnHnmquoQ4TRJYTXZg1gLqDuhFB84yDraJehmvWKfWkeRUWrujI2VF0/Pli/cfnuZvP4tysLEvqW6FVBA29q1z2EsORIJiDCthPbZOyvnT5UbX57IihLibD/6KQpHeBVZE2SApgFmEOFIhIyGNEz5qYhC5alVH0EHqtbN2kPbeJ9b6ROmfVY/fa06C4zpPKzRrYLXVULgbEcNRmirIxcGhQ0Fo6Kd2vBx0g7fp9dZzmkvs85faxCSnsVeZm2B2+AEKk6PqucGWyG97dZPmrrE+ss+iuZFbWjJnmPvtUXFoiclpYdnbb2CvlzpEfhdadGT2ionXUtlZDIX+d7cD43+IQGNvebWHFgTIZCAaCWvu2ouVjSrp83RyhuuOg+ZorV+bgZu1pY4EmPA14wZi96lNeySU3ssnc+qK5X6Bz9bj1sb+aZVN3M+x72jM84wWYvbfW2fS6DVYvh0jtfX832ZhtQ8p3zOBvxKP1tlc+J4zm0mjwBLRidzcgZdPOmEdcTG1zco9nxoKGU5znT/ni8tGbEEwpIK9zQQkTVQ6jFn4A2AMCBte+zBry9v2batkIFBIuDJyRTqHmvCjRgrPCwuZppS7bmAfmS+f3NjiayUoUa1IoLqZG9u7Wl1J/kcLLR0Jm2hJgPGNygZY2vb9u1KNQuH3LxOQr0jx0dk6NLZ7mjOEwLbeXnVR4+PlKMjR8rc3IyoMBifHM89hU4CY6yjrF27vuzcfpYM9bVr1wU3lUjEkSPqg+dcfrkKtTT8SEKyHR3lwP796u+t27aVhx96qPztl79c1q0lGwcpSMf1P0KmUfTHFY2Dy7kko597pr9M6cK4RASMN+rE2Em1B28G1CsoWMdPjAqszC/OS1B95NgRed0pUYSeQoZ/Vvfk3k6dHC8zM4TCoOZ0KysXHgH6STSeVN+j0eCeaSu0MAAKn6EXobI5BrvSt6KNUJ+tUySC58aiRtSGOiOAq/6BPoUf2Tx5WUMDOMC4Pjl2ohlXUQU6+JvyDJKjHL6s6EeMIS6N8DnoTBxLaltlIlEWD7yIyvit75Ihpbu3OzIeJWfUXg3TAqzhCZpQZCBhrIoe0NsjQ6T2GhgMi+6UtD8DiDqiEBtOmwCc64Fw/xZu8zttoj94zqa6CZjOzEgrBBC74IIL1W8yCgxYMh0t4wb6G236uTeu1kS887p9AVbb2zRmiDjhVXz9DetyzQdEGAC0FGTYsHN1KQm7yL9sg7wGDodLOf+qUp6ojXXTobC2/buzPyWIeKAKI9j7P1jKbV1t5XXLAYj+bVuKBRDMAiLml4OJxct17DDs+d3nqLshs84OXxxtM6Xp1eW3y9ZyuDg7U5PO1WDBUQk3vcJTq+pF+JZ8nPUUdbkNLlyXzMhzH81b43a+CyZaIoSjqeG2Zhsg8X15y76MBdn/K4CIsRveqnWDscp8whjfeHfUhPjvfR19y9U6j40wzduyXIZvfjowmb37Dq0bUBrNpRf9py02bVWUhj7Y3VOmJ6cknhaPHH0YSTFwYEG7zPmqopU0OCPLL/7uF5X/9pKXxLh7932ilQAURGElW086ubSeZJVlZXKqMihFZDKK2MlbmeJTG1yiPCRVx4bsmSIRTWSiJVOTmky15yoKIRpTrjeAiKe9WvjYNQio6Q/+vTFsk/ak9Sy997qvZ0gTqmxWST2xLsHpTOkf1zRqBRn2ntrTqn6pIgxqQ0s6VRuPpgWZ/mLtnw17p2q1cdhkE6qyLgnUJEVEa31XdxNFcEYgPve+2xiuNWUkHbU2ImtjX88E/SmZJBNE8HcDhNJw9N5RC6d933zWUPuySrWcZU1NDGhIASIMvFr5/G53DV5qgOBicfX3ZNSmBx07Q+3wWCb9rNPaZgSea8jY7+gsTx08ENnOUse66pnmuDWAcAT/aZEmpzDNMW8wqTGS914b406o09gB1lOk/mKVXiH1k2YV1NGOGgzYEQAlycloBCIY79IErZRDULSxiwK7se5ISJ+A1REIRxA0D+q0r3ZIuNK3M5Dlva486xXxup9HDap5j5HQ3UtR544yN4PcYKG0/eWnPrV83oUXlnmK6bS3y/tJ8TeJPcmlTdpRhFxZxIXFz5xwTsoE4AYxgviOFzI+4zt42jkvqc5YmGo6CefhPcRqLAQ2ygALnAdDCqE038WI5v0dO3cKRDhTB4v+sZER0ZlYaNFH0CmODpBiNNKPZn2G4yNBG5KhGg+EDoeG86wLnyUv++jxE2Xnjp0y1KEz4anCE0FaW0KYVIh25IEHxmAmcsOipXSno6OiPUUJduhJpE49JSMRjQD9oZRheKK7u5SxAy8FQIY+VMGhXDT5iQeZz5hAz7n8Com/eZwIsPcd2F8ef/yx0oO3f2aqHDp8sExMnBIlaW4hqoFv37GzrFVtif4yM0POarzjLMxdZWFhSXm70TgwmMNzshypWNGLtJVy/vkXKvsT1BkiQVHVs6OpAYHWgvMrCwJZjnp7y+FDh5T9auOGDaV/sD9qHmRIVxxgVRkN3QdjhAxTTLqzdu6QUQwgYyxS0A/GLPUSgnM/W5aWM2vXPCmCZzROSLdq4BAJkAwiyK0OUOrXeMZA8VimrxsBOalmBwcb0b+pSUQiVOgpQY0W2NzoHW1wogDaz3HyBmU/kD2KaBfUIy9ofGaga5GivYs+J+1iXrDAnn/+BY1hwbkVUcmU12g56C/pg9oYKxHxAbTEOAvgAYiYBvy1d5TXXmc/NrPU1i4gIiMIG5KPY+7/7IOlfHuiiAZEUBwu6U513ToBCZ6PLX2ukeBiQ0Y+bHjzUdR/K//tyhBff6YtQh0GERR7W1xoqXHBqWttQn0pgASgwu8lRcogwmli315CxN2AiDdn8QazrYyRsNq5PwdXfK+OUJiC5evZyqdbaaMBjTHFgv3+AAAgAElEQVSa87kapAAkLGVxmCHP6UxPLk5nQ+4vn27S/X/mnbOzJY6yZG6YZ2wfGZgcpfM82PyO1cLq+gRHrr1a82fH2yOda/2auPVtGvPeoIlSs8avuyXTZ+XBE8rWFFxn1w3QJon4sDMqUnvjXsTBNj1TJmemBR7YW4hKcF72IUBE8Pwjs4n4+JRF+Z4Xlb99yQ/oilt/+/2K4gY9JJxp7CWet74Hvm8gAxcfb5+LwNbGgvnJjWe5yiMvo64yRKlVZCeHAYp/ut9bQQTtMaWT2O4qCkQL3cPeb1/XQMdGfKvX3XuujTUbW6aFaO9zTvos5GWq6SrDyTQmRyps+FapMjmnIxWN+LmOlKSdYsM5NqRwDtUice5FNDO0mjAd7MFNUGLA4HbakPO9GwA6Igb9mZdAhEGS2+/MO+lhV6bD9BY3nugcME6zrnNlhkiLZxsAVxXQa4BKJdSlzQZLAiGOyOh7kdnRRnIDJKpJZ0OznofN8Tofn2RmJRu3BhGpsXX7bT/KaM9IkMEPNgnGK9pI7Ar2az/fVkEw5/MztMHtZ2TxvD34dfTFIGIlEpPVtjHqM90p13R0wxEntT9BYwNqsv0Cnhm9cCRCbUt7iGerrKboZURl7w/9RlUzAqBoLQXXcrRCWgmPd1c1d0FEdftKwUH3h6NdWjuyUOGqCGNL5M/RPK2NUNyw56enGr1H21988pPL23buVAoyuOcYL3iRFZoTNWhCBhgGHQ3mhm34Y4RZ1MNA533VJRgMLpvSwIpq0l4W5sKzbE+qQ6d8h3O71gRGGAss/+3VpboydQ24FiCCKACKeRtggATEpYSVtTir2FiEADkWAx8BdYhuyGgzK9rMCoc1qmG+4PkvkKF++NCRsnXL1sgwtYhGIDzU/McTH4Z0myhOPBiFQ9NjAIBAkwE3Fm0AUZz+vp4yOTne0LUw/AJQdcsbhWiPkGMUOGIwhreaFwbqzNyyMobgkX7JS16iwnpPPP6Ejj9y9LBoWtPTLGyEo+fK5BSVsKnOOlNGx06U4XVMuKEyMICblcGJZ4kUgGRkCqN//foNzeAFNIruNTWpQXb5c64s+8iLfuqk+hMQA31JBWk0oNGNkCkq+KP0CeF8Jif1HFTsb25WQMxhO2VDUk7nLgEA+o173rhhvTQRJ0ZHpZMYOTZShtcMKrMSbRofPyk6U1CuqMQ5q0xXKqxEPujkcKrATHrtpmenCyJIezpt5POTMYHRrXFDdpPMM+1Nl/tjTCprSIIDFbfKYkt85klsAKBFJnN1E4WgxonBi8e/vX4WJtY0K87J8fTVze9G7BzW5Qfu+abGjYAKhSAXF8obb1spjvahexDnB62CjlCmqNwIKMg4PTOncPAvXnsmAbbzrdZu9LR+ARE2oL+Rv1yRbvuvGjjU20idIjZDBEQ3/MokTbd9JLxcL1sOvtR3jNiVX0rHxoVycWkr5y52lE8yZI0lHIHgCzQFUGLKkI9p1SFYkvGKaPvEQg2kSim1FtcBFevMfd8ACcIDPjcAwbIR3uP2DCJ8qwYRZosZnBhMACKwvB1F4d4STAAiXO2aNn80+67WSdQ9/j/6dwL4KzVu//6zb6YYWNVGvv9M2o2pG29sooOeQ17zN70zQMTI1W8WdQg9ggG85+2ud//GaRtFhAGHjZ1ap4tCzNx9h9YMGSg4RdK4YX4BIrwWMH/mpnFmZR0i5tfCfFA/FXIoAhUNiGDOtbWXjevXl/PPPa88+ODXy5q+nnLW9u06p3VZgBSJc3v7MrHDyq1AIfe9apNfWgoaFV5I04arOkU2XBuaZUUz4b5I+er1rPUnV3VE333vSGwNIrROVbUUapDSSkdqjUTozurvJwipQUdNB/G9y1BKY9KgQueu+dnmtOf+bGNIwCSNcYOH5np1Pv705np/9zisjWWfC9DH+cM5uCAQ2IhVs15ATYnxPZnS5D7ol30UhlhteNa6DV/fgNhpWD0GZJjm/oUdYhqMAYTuo/V5nUHXQpsbwFSDCI2joDPVoKCJKOQ48/21RiIa8NiGo3ZlfNeg0c/IInT6VxT0StvjqAQ2gvQxbW3SF7FXs0fyt+2OVc8/OfwGBM2cylpkZwJZTSSi8ujTPxLBZzFZR7U09pMeZTqdo2oNCMrsRrQDMIC9WAu8fV6PKYGIpCA5e6ied4JbelL3lONYwux81s04dmTP9LqMABow0QZHRepK5pyzjipyL9p60ZhKh1TKzNREo8fi87ZHHvjyMgLdI4cPlw3r12mxwXtNJ/GApH/o6dHDA2B4YZFKXYLRlbLr8ngODDTpXSOH74y87SoYk5xLc9NtQHGNMDa7o8pweqo9kVyBms4ltauqilLNM0GJql1OT5cx6iJ0d8vQ9QQD0GDUP3XoqRQFk7J1tqxfv06VLDFUH3/sMSHA8849T6I49AG0B0+6Kh52ReaLzZs2KSTtB4w3AWOZF7QeqnhLeE1F04kJRTcwkAf6oYHNNoXkEFIRXUGsG+LifkVFwsCOkDh94DR7U/NhyF511feWSy+9tOzft7/s37evHD16pIwcw6RYKsdHjpaODig4nRKN46HHeJect5PFGO5tb+ns6qH+ndK2oY3o7ekTuuS+5O3IwYdehDbz3rMvf0459NRTEjNFNe9BgQaBLEBUT6SMJYsDXhoAlAr4UVyH8/b1SH8CqHKxP541mgiAFKJvxg3PE8oZwIs+IPLDva4bHio9pLydnytjJ0cVcUFLIbH4wrw0OxaiccNESaBqOSS4uLyoNIc21GuA4HHiyIN40GRhSp2PIxDW/NCdBgLefD2uPScMNmKSBm3NEQRH2zjvv7nlu8t7bv9io9XwAsCxBhLX3PldufoulI/8+r4maQH9C3j6N7diusXrvbeMNNnMoBHKy9oGZYzaI/1lema2UCOEsfmrt5yuurUt36wiHSbSyup/UQoCABHDCSCIVunV4kbXe7VIIK3pf5bXdTSiCjIc+FDsNDuPJX1ibSkXt5Xy7I6Z8uk8/2QZLBeVR8uetLpnZ/K8BhG+LWvF3XyM9LzmJ84JBPNDCylfzpoQjaY8sywpWRVGv2/NVCeDCGe/bc3W5GsaQNRpYDkfbXHmJ5/TICJBxqkUX690fimuu/qO+s1v0e++lkGEAzGmUT1ThIGY1b5s1zOBiJmbbkptWDzvWqdkkTPVgqHjsVnJ8E5KLfvRlnsjFXD9OnHT9WXdrXforVO3vq0M3XT6QnWz99wpgM2IC29rOKUEPCgCl9FwpQSdp/bQopxURCCc2hVgg/6O6IR0e2QcSmN226YtZcvmTdpbhgf6ygXnnhsgIvVzyhBF1rc0hLi+1hXyxKUGwXstdCLtxakNtFFbGwL2cDcGU5XStTsTkLif6nXQ/V73v/fdxuFXe/YtQM7z23Ovc1eGiw20mtbSGMatxmwlzLYh1nj0syAWp38aOKkM93oM1F5zRYvS4Kq9rQYjq3jkVaG4OrJg779oR51QkyOToj3aXrdXeflTWM11aiqSxcBrhodLFzWoEEFn/5raJC90FdH2OThORnPaXBh/pgIphS6Gt41PC7ur7EtNH7UKh/2dqthecy/LePQjKUgDBPNEthWsF1g1EZ+WnSmy+ghYpUOO4913tjUVWciK2+43zeWTJ2VX8MLxijHue6VPlYQksz762Ro0WDPhatOOFHhsqs5C3l/TJlOaEki4rx1BagCuU6Bm1MGaiOYaLkyYx9UgwtFS2Q3MbZI55BqnMZBgWclrUstQg4cGEBAha312plS1VKs+3fzyc62BM2Mxqq+TYrjIiStWUjpUm/tkDT22b7eKzT3+zW+W4axwDOIzbYlw6vFRDLfQJpjmxGTibygXMurTa85E42XRNJEIis0BJFi83HF8395cBsCOHTvkdccot8A6vPFsHtBwQrx81q5dymqhnNKZ95jOBkQcHTkmj/I5556rASaE3tEuAPTk7t3KmERbWfg3b9pYevv6y4MPPihjVaHmslyeeupQec4VV0g8zWfrN2xUZWgJmIaGmkXEaJUsQgyoBx96KDImdHQITHB/AAsMb6IeRAbCeC1lamJS/Yahx3VJYcYigEEs2pLQeAjdeRaHRifLtm3bVJmaxeWrD3xFk4/IwMED+8rJkyfK/NxMGR4aKF1d7eX4cahHc/Loz1MBu7tP6WBBk9S9KMuI2Oc1QMhCRbSFbEvSomQ6QKXxnZ1R27ftOEvUJp5LPN8QI9KXzsUMkOjvG9Bkpj/dXwoBtxdRkbT45jNDSK6iSKSU7Y3IE68To8fLnj27FYngeRO23Ldnt/KpQ2s6PjpSxsYgeOBpB0hGdqJod5s28rY2NuROEtlqIpKhDs2II1f2nLRGG/iczd0Vr23IO7TYuvjVXj0+cwFGG0ArOomFBni89rqfybU2lLnvett/Kf/mlrPK++9aSXXM+5yPZ3D1HT+s4373XV9s9DvS4iglIdmoqC4eIm08mAALeVO7u6KKaxuFJJdiDs1GJBFj6OFHHy2jJ8ZUIfaP/izDAnKl21XuFENp3e7YuvKRDV8adjIjFR1VlEFBtE+WcoXPW0r5alr5gAiwSC2psIVqm9DAoncFRDyQlbBd98EgYm1Spax14MpPzFxQLut9sDz0t0nBMs5JEPHfzgnq1PMOp0r85nwkJKbi2gYFFiW01NtrcJX7geM5xpipNQrh67dSmwASvndfI48FRAwhXm8K+0UbMd4BEUDHb3VEgmrbdWSB6wMi/iEUpVUGxTP8MX/LLTLYa2+4wbhqprAHdLQrxTLrDdmNGP+HDh2KmkSllG1ZU2Lk+ms1B09Hc2ptwtSdtzXFz+QoShDBGo5uwdkItcFmdiQosxNELakyvWawTM3MlGPHY1xz3bPuW6FXdQ8OlrOvuqr87RWXl3WD/eXSiy6S8aOMcziOsk4P6z73odTQWdDNfeH1Ax2TjayaYiMQkYbjKhpNRYVlH0d79kwvgwqOsZe41kQQCWm8x2fyeNYXaEkxWZ+X3xuPbX7HHmu/bzpNE0GoUk823u0WPUNtCMkYqoynJhKQxnMNRuxJrikotXGm/QvjncKr6b3ld9FIkrdvR6tpSTbG6sgCz4k1W3UbEPNT72JwjVK/BkMiIm2K7qedZN2LxfKcVyAis/xgeJoN4RpH0jekQWmQaX1A0y8VEHREyf23ypueKV4721fO2RqFEDWmrm/gcVCNAejEONMc8WiiKc7OVRWh8701yQFSGwA9Gk0J9gi2gvo/9SDOnuX+aiJAWStCoCufnYFMbXRj2Hu8uO9MofIY5Ho8O/Zk7lmAMjOEybGBJiVZGBrjVWTMjAhpPjLC0lCjMnPY6Z61s5h5vGl8JHhq7OgsMuhuN/jV31Vl6ia6kO2qdRAaM5mOVs5OHDYDg5kyn6RGoWd23xnQ+B7bDj3xzeXxqelyamxMvHyfMApjzYmTqZy0ZC+amNADlCFC5qSsOo3hpYWxv1+bQeT7z6rWpAtbpphXR6TkQkPQH/QozgGv35Wn+R4LKj+5DucNNf6kvOjbt29XJIIXgmJumE3lwMGDQkt0sAqnEC5yyqzuLgEII1xtDj3oB2bKqVPBOXd4CYeXEWaNtC695LLgLvbice9thNY2iPfs3q0+YpOgRgLnJJKhPManTorz39eH1x6v+aioXdwz9TcwhOlzftJG6jEwoPDQcx4iGxMLneX7vvd7ywtf9KJy7NCh8ujDj5QLL7xAXv9HHn6wfO5zf1F2bN9a1q9bUw4fOVhmZ6ZKXy8gZKp0dneX0fHJ0tXbXxYX2AzQsfSTv0jGdl8f+hOKGw1K40Af8JyhNHV2titysGPHrkK9g7n5OS1yRB1UlG/duhC1KdMIAnKK/k0rPSv96+I6RA44n8Vw9CEULjY3og7cO/3OeNq3d085ePCABI2cmwlESrqe7k6NIe7p+PFjojUBTOnDkZFjcT7E+OOMy4VIz9vZLRrSYgkUrTSKyT+lr/23BfLO1IRRw9jzom0PJRPJVCYZODnGOM4bcU1pag2R8/er30xOUy2V1bYbbunfvHtEfWCww3mZh9fc+SPl/lv/cwO633DzSmXq99x6vMn8FF5Me3oWRdfoQfuibFUdAt5sGlzjqcOHy5Gjx2SEffA/GDDU7eK9tGh3pJbBhv8inBvzeGpBhN3raUUbRHDL16VF/mNVMTjrCsyicgSArkkD/dvKVDm/tBeDCIrCaf47ZSzFrxORGFAYaDQgIpvzg1ujfTeXQA0CETTL1CK3w7fk+zUIcJTDBr8BgL8PiOBaPs7f9/HuZmd2si7C1yOy4Ws5k1MOk79OyYYjBA/k6PlWAglABAER3CvfKgH30q23NXsH89FZykznZMyOnhwr69av11rvjQzvPw4nqKwkzdh+Gn1Ebdee6fe5u+9QdjxF7dIjS/ROCSH6+zWH0EOwJyGsRndH9WIE1WRpigKnQdXdfvfTIyP1db/7Lz+rNYOid9wLawZrvUAEBT8zxbSjGdwr+y9ZA+kHc6RrDre8rQiz07vfavzo8wQRrCt+1Q4U3nN/O3uVo6lKRoG2sb6RVpBgMW/WAnCkxHvoqggE52nJx299hw0fG2E1MHKUYxVlJg0lO3fULzZ2rGtIMbq57nylpkM1UYpslylhilCnHWMPtrvA6zrXFXvARdxSRyMbCuMwRbJ1iljT5AAvnd09ZSpBhCks7L1yJKadFM7F0Ge4P1fR16q6S02/1v0L3RhgktReA4lqIARNt6mMmvURmmhFe5mZJptY1geoRcet2ZnqcbEqEhMFc1sN9dqwlRYKI5xIYEtRvm8+9pjauG37jtKmRCLdTY0Mp3UlSsH3ne51lSgZ4bnTlmb7a1qPQYSiL9i7s7Oy3WyvajwmkJXxntElg0ZH4zRmqmJtBpGrBM8Z2fDY0TUq8b2ebc5n0b+np8MZ3tmZtlfULOPlCFmT7rjKYqV5X0VTGrpTRvZ8TdnFANzKUQDzhs8nTq0kNak/r6MZWqOe+NoDy2ggaJAXcBYbZ6Bh8VpcWi4bNm6ScYOXls/wNkt8e+qUPEnOVa3BoIrM0C0o6jJfFtKjbY4qBppBBOezp8ChLjrIoVTQweAaKir2BJUmj6eAGTdAh1JBlJ8s7EbWK4tBUGQU0uqEBxYTKgrmMWijFHvk2o9qoeHdCfEzGgkMZP5bJ8IxTtVHPwikwOffuDEL5C2ordChoFL19iDUi5RtpHAlNMe1ABJrh4fKGjj/i4uqwAywWr9urcTW0Mq++c1vlkNjU2XH9u3lhS98oYzl0ZGojLpzxw5FIj760T+UPmBwoKdMTp0qy0vzolCRVpZQ+MjJ8dLe1VPm56L6KJWvofsAIgAUmzdtEUiMTEtQsajzgDi4TZtke4EzGdUjFTlZQxXzIVGVVDRHVa7ps5U0aB7gsaGsiPPlcUkkH4I/nnCIuXgmiKYABUxQxtuxo0dLbzdaBxY6zXF527m3udnpqLUBP0ubxiLNll5DoquFJeV0b+8MTqdBA2PDNDyeqQ1/gWayPmRBKhvxnNs84braug1+2m5qnu9b5ngaBUxIew44VtS7sbHy1nvfqMXgnut+faW4Ueou3nTb2U10gr6t59SbbluhMP3GLSMCnHotobUJryE/pYlo6yhdnRgZUdBJToG5OUXLyDaG1+F9/+f36Os/8dJPlH//ZxH5iJcrTVeUpkaIvbaUDQkk0htbijlEVZXru1JfYRDx/Gev8P9tRGO8v7qqdcel02uPnU4A4f/K8ABF4vwyoCDLEi9HI1w8zsftPRzRFEBEUxtiImtDRKHrABJcyLQi06MMBGz4GxAYC/mnoxA+HiBhQGCw4cgF5wJQtBarM02K73HeD5ey96vRPBvxzDBwhcGEsUb10P6H/TqUZ/pWppOdu+ltTepiR7G5bGPMluVybPS4nAHsG1BVmZ9Ecg8fPVJOniL99EzZcs8zG/Cn65SZu25XNAIQwYZrw5qIANfA4cDngAg5zGZnpIdQFLqzQ7+zPm68JehTrS+iEZue/exy8IsxyK76/F8UalAo2pmiUM3rWdI0B51JFKsUV8sp0FaUEAEnSGNM1tlVHHWwkdciSmatZZ3lVYOIuq2sSacDEaZ4AiLqVytdiM8az+ZpqE+NkXqmOhNVVMHXaehEmS2wMXLzgJqj32rg2KhrxMJx842HfpW33fzyFp2GPbMW38rAzD42X9+Zonx/EgVnZh2DMIuxawNZhi9ZbXDsqCJzpKtvOPfpnTZdx84q03OUCcoUraxLUd9Ta1/VRu7TIjk2kLNfbdjzZ5wHoLtSZKzWF/hZuaDa08aIz0mKV6gwGSFaBSJzLPt58hVz/zGgAWly9HZ3l01bt5Xl1EapT5LORjuJEnCsx437QDZiArF6nJrmZiGzhc/tCQCV1pdixwlqZPQDKknPnADPz9ogpMnolfOlqb+Q4vumf1LsLApW1rpoIiCZIIG+Ym1RccPxcdmldtQbZDRj02OhhdJ0usQFzRiqdCEaoxWlsH9wSHodNLXNM64iFZ4HTSTiya9/ZZnQMOhX3Ksqp7Q85F2d8oSQ7pSbtvAUY5eXJkOKYUxXcniOczFJFgERGPnpCabRbAIYUyyoLG42slzx15sIAqS1GzYWKhXyGR3Id7p7w8jU4j4zUwYGByJvbYb7rHCH1w9nPipMwnUnJ++s+HUqh74chvLCAuHJ4NtBL0KvECG4TqVAje9G2EeLSFeXogqkMeV+MAqtIwGNEl40kkRA7ElEfxHx4d7JoLRu7dqyZctmedkRT2PAU92bft69e3fZu3dv2XbuhbpPKF9kAHnec79dwO3woafKww99vTzwwJfLvr27y3t+59/qmdx27S+VwYHeMjs7XWbm58vk3IKy8pCZqSwTNVhburt6CzwfQMT6tet1D4AI0dRmSLkWhr08LXMLZWo6BhSUMETYASQAFGtkoCo9bgnxT2thkoXFAGiNlyi9FNDcAFeAPJ4lY+rI4UMSdAOWGBP79u4tawb6NI4ASpH2nJS7E+UX3vhtatNv3v3XQuwS5Sub1rAiEbRDRZmWFp4GIrg3hfqzVgOeRp4J7bAXko0V7QovgwgDEFMuHNEwALZXzACXMct4jTEWIWt+Kn1xprzlWfP7G289L+dsbNpQnCLBwJLmpsSbi4vluntcEI6jDpT33f6lMDwkKg/tBwBQBskymbDwcmJ2xjNlTpCBDeeBDIt2ct3HWPmDT/3zbAOCAFv5VfSgpF5iJRhSikAEgugVUXQppjKlBf38Ku8qhvobKvoPV7ShbdxiELE2bHtiCB0pTljMKI7/PidzvRpEGFxw2mcr1IDhHX360+UP9PPHAREY7V4nbfzTNiIDdXYmvmAQ4VXV7awL09VUKAMEB2wsM+HcrbQmB6Vsq1k47shMHj/9NyvN+IeAiPG3XCMPMpsd0TmvsZve9fSsRrUB4N+dack6iNMd8499b/rGG5t0qmyS1j2wHpnuypq+d/8+ze+zzz67bNq8Wc4rqETM79ETo2W4JfvSP6RdU3fcGllTMpuSjebB/ohEal/KejXMb2nUCO1jqCeIoG2bbj1zcbwX3nBD+XxnW7nisstESeUazHf2BznaEkDQXtbHRq+wnIJnQIxSb66kxNR4TgeFDc16Y3c0Qpu8sk3FADOIMF3KfeTojs/rfrc2cT4r1eZJ9GNVtKHOjpS6gsZz3mLk2hj3uWzMqa2VYaz+sLC1Sv/agIGWWgk1qKipSfL448TJAl30k7PS2LhusgtVmg61L0GDqDN5zxbHKkLA/pL7g/ou95PmvFWUSPtCRkq8R/oe0UdMU1dpfLyph2W9IfuGM/HUTim1J3n4NcioQUD9vHR8K43J0SsXhTvtpIEQv9IXrc+E67l/Gk1MA0DyhG1UIw9dkfUJGnOmnNXGb3rluW9rKLm/9evWl7Ub1oub74icr2fmiY1urmqBuXQGaE4TdDRCeD+vmqKWtZvq8xn8KToxOSmHM89GtcUyixI/G9BZRY2cDABb0QDKgNfOdrF8kp7l5+jxYxuDtY5kQa7MXUcRPE5rmlkThciaJ6ZFNZGsrP9QR4L8ffaLgTXDZeLkiWa8NMkcMllBDfBpS9unP/bR5e27zi6HDh5U1URTizDyFXrtHyjHEAh39zTVpV0MzhoBFkMbV1GlFxFxFK4xiKDWgSoxZigGg43vNUYWIuy5Of3NQzKYgGsflRljYKzJmgcU+eEcGFcs6nwHwOOB2YQ9lxbL0WNHBQ4izWlfmZmeKSPHR1UzAe91TMaF0tlFHYShMjQ8VPr7EFFFwR4iIRzH4PKAxItLFILBReVqDDIVmwM5ZjiSNsFLxxPEQKBPMYDDixBiW/hmiLzJ+gSA0ISRluKkqEy8vuOFL9Lf9Pdjjz1WfuKn/kVZmpkpH/3ov5Owuq1tuTz04NfKB37/35e7bvy1Mjc7KZH1DXf9WM7iwXLtNb+jDFeLC2TQGipdnT2lq4tMVkRBEMdDDaIWCOHT4HvK4JydLVu2bBePnoJvoG4mNFoR+jQWYNKeotxv0/0DqLgPJhqahompCd2nwrvp+WeMEGZHt3H0yOFGyBw1I2YFVtjEEHSTDQAAAS0MahTCcQoGXntnpE98zx1/1VQ2p79pCyleAYAI7U9NwJ0OA5o2qABiVSDOPGuDaIMIUfNmZtQOe1tax3mruLr26Cmap5ofQ02ed3v9nK3JG7dBxdV3UBMCyzQ4Mfff+sdlenqmvOWuXdUSj9verzD073nLX4hTDXigvUQnwmPWpWdOu9kzoI4x74j44DyQx6yjs7zzDy3g5mxOS2QQwXvm4iTn5yK4Lubh2A3Pcba2QQm8wkp/zb98ZfnAdZ+Ot2oGlL/qIm6+dG8pl60NAOC0rI+nMlogAn1rb1jdBhH8/rwEMhNN1bi4JCDix8vHygWZWukFX6HsdjYPoz2wxUqWJoMIG/T+aVAAiCB6Yf2DAYDvze/7Z62fADC1Hk+38V6daQuAhf4AACAASURBVMqBHWOzjI781RPR1L/KJvsHtSSc/nXi2rdE2tQ0HnDG1LoDnvvGzIDE9yMWtfL0WlO1fiuBRPvddzfZ0YhM4yBh7shwX4Ca2KuILOvt2vU4MdbLgIPSRApXkmb0XX9TS2+c+U/0ELz633qjfk7ffmsIrLPA5NBgRNuZk0ormYkuSOVKBNwhUYTVgBh+7rzr9JGQC3/oh8r0j76irB9aIzou19C+gHNgPlJHsxY1RoDy5YW42v8XcJbhyXVWopYop/jUmQ7Uhou9hNwf2jNeNYiIaGWQlLS+pfMw1olIWmIQcfDw4fKuX7+/6dBfe/2vlm1btiia+cd/8qdl79594cRobysv+M7vLC//kR8u7/vND2j/4hLf8bxvF1uANN4c94LnP7988Utfitoc1Eh5wQvKj//Yj+o7OM14ARZf/7r/Q78LeGRbGz2D601U2ocaSNTUGdOLZMglh9+Rk1WGdZ21KR2jLkQnznsW+DOtmWvw/FsNuNqI4zoc4+chgGNjLPcjVQQvbarkzHgAYJr14FT17gf1RbYzGBS5kDxDlMfGo85R1cVofq9AWh2piAeeIMLP4TTXOV0kogYUeLfY/93/FqTL8Za0LzmecxxzVUXdUhPFHCRNPYwN9mMchgafHGu6mWyPEyd0HdPWZYcMDTX9VEfMmCuyR6HuZDZN2q2K6J1klJyLaADggexM2UacMpFgJhzLDZ3IdTlOExGoPf014OB3FSfGvsrr5GTN7o/MU9hdvp77rZkbLUudgZ4Bu6MdzRh0dfXTgGbWUxItTY+fakCERd+1jqQGtG3333nL8nO/8/nl5InRMn7yZBNpMGdrdm6+kBG0pzeqVbPAs4ibt81xohIln9R6CKewXJifLcvzc6Ut1eksIhag2pDDiPN77hgaKa8URTZ60WNESGv7jh3SUczMzWqR10KYix4F6JTtAu/U6GikpIXq0RYZEgYHyCgUIuOxEyfL2NjJ4O7TdkQ6vT1l/fq1ZWh4TaaAjUw/ZCeg4I+NYBAp52fyuOCJsiRkW0z1Ev8RPmKmYgsK14QGKWANyomqWC4vRcVqZe7oK2uHhsuhQ0/JGN+5c2cZ3rRZIGLrlm26BhGJz3/+83oP0HPixPGy+8nHy4YN60r/QG85fPhgmZ2dKrfc+xM5vAbLm9/4QRXdg9KEBqKzs7v0dPeVNao5EQVlIlyGFsALU4RYL7rkcoX0x06Mqm+hdu06a5fugQENhw6DnfPQn7Sb7xGlgOJFSl0yK9kLpEwHPDvl3u5SRMWUOAoeAqbgIvPSorAwKwDBWKL/EFYDIm687zU65jfv+SPpTFjwahCBYBIQMTUzKRBRj62aQufUi9ZGMIZoj6IGmSWDCJDHPOfxeLVewnQmb8p8V17F5FdTGdyfmT7l87kKPH35pttenM8sQMSd1/yeIhE3vqMurvB0EHHrG/5TGaDqeFbmJsKD5wJB9eRUVJVXbZJMtwyIIOpjY+Ldf1TrIlpWJf3J50lTuihd5w2IeE/1BbvZARFhif/cj/1Lzb8PvjXznGJo24Nv431rKRt+eqTUdCVrHAARh8vWYppSk5GplPLy3iD0GGg4GgGIAFz4fFem8AEQ8YKb/2a1JMVdS1sw1F3Q2kDCNCMb8wYENVAABNEtjmzUqV45vi5WFw3Wa2ZrJBTo3ZMV5gxC6uJ0plwl4AJEnI/Yvup1F6NrBRHMOW24UNoyCsY4x1ix5/2V71jJ9wSWIe5krYWTRP33pHo93eg53XvLd97ZAHv2AuYhm7Mpro7uYXCPHDtWjh07pvUHB5IqzPdGRPjI0SOKQFPHYcc9f3/uqsk7bg3a4ltvLJO33ay1i6id9xxEz7wo9nj8+PGy7q67y8wtNws84JVXatf8HV0E83nXPaeva9G/cWO57Kd+qsxe9d0qQspeo32tO1KYa/5VfGSnd9XaAY0SZxyR0KQp2hCzQ8RrlD35rVEIsQRaPM1eq+o1S86E7AODCPqA5/K+D/5W+ZNPfLJ813d9V/n6g18v551zTgFIvO71v1YmJ6fKxZdcLMfSX/911Fc/e9eusmff3nLJJZfIcUaKdYDYJZdcqkKoBw8EOY/zATT4/N677ixveev1+g6vRx55pNx3z13l25/73CaF5ukMsdqrz/dWebcr47jpl4paYmNfhnhVv8B9IXpSVgqWQQm9BYdpncvfhm8FchyRsBEn4XU6lDymdY006NkLSZ+JLrGLqOHsjMZEHV2qIzCa0xW9xJSpM0UhVqXgbYnuPE1jUk9U3ZPgtd5tohBnmOCtIM7PA22lmBiZPrYBcDnuMeZdFVzj27qVPF6OzO3bxWaR4zjrdGhPS2enGBSpx+Q6OGUteMb4dh+Y5q77ceSISBXaA9LHondI3WRoWk8FncqZrzKaZKNeYK+qO/I0kMaF6rGVxe3qlLpBrY86Ujb0Hcnj72Yc1lWzq/laA+zaGaGOzPS3BjuNYL0l2YL7EQ0y94od5nO5rY6mNH1nR+xH3vvu5Z3nnFvaKPp2ckyGKYv2pk2bZCjtP3CwbN62XREJjHYv9I42WATthcfGlScLhl83WXSoF5FpM/WwslAdP7keixWLWk2PovOWMcIGh8ro6Jg6mDoRGK94oViExaOlAMx0RCQoNsfDR+DMg4GadN55Z2c4i5AplCRy3ZJtKigmMigVZu4pQ8MY0r2lu6tTXHrS8FHhmYgICwg0KM4LEMDTzvXtHaDTGZgsimQTwCjnvmamplalJmQSbdq0UVQesldhRJKVCON7zeAaZcli88IjD4joGxqKTa9voJx7zjnla1/7evnCF75QfvInf7I8/PBD5RvfeESG95atm8rS0rwKziGuvu2+V6qff+11vyeB+tzcwioQQcE5oiwbN2wSwJAHfiAM0RgwS9q0L774ck3e48eOakJBZTrnnHObrFwALP4jZFakgTCv8ymLghaRF4fBvHFSbI5UrQf279MYkNiwLEsTMQ7XGcNgYqLwde6Hga06H3MzZWp6orzhpn+l+/vdd39c16O6uehMQ8NlQFmoSkQAlvDUrVTclAHS1dXQ4bi2vJ4pkOQe6AuNC7yAqfHhGHkNq6qkWvAqIyDmbUQD7Emk7xl3/q6P98KMcWSNhseTN61o01J5y12mOvEtc2n4PSzbu695VIYJPEbODxiEEkZCgsnpWW1SqCK6OtpV/fvQUwcVAUJHwRzg83f82+9u2R7QM7RGFoh3pkU8WRdsoIoBwKcGI2lt/0KGGWrs05LSdMOVFiHA9pkpLyxfKA+WZ5dzS08ZKNvLZ7JigSMNjigALvQ8SqdAg6lMBiB89p6FX41jlG63lM6bowaLDHvatC1v+/n50yDCgmn/tMaB2/J/vmIJiIGCf/oeDQw6Sxl5ds0DW9FxCEQQ5TANyk+iDvIkmDj4kfiwBhH8PfbmNzXpQVmT5KRho1TkLXRArM/MYWe2Yx7wN8e+9z9F3YW/fmIFRDhBVcvA+B/y5/Ldd5W2a68r7ffd23joWdsNIrShlraGUsg6ybpIVJQib+1dnXINzL8+ol7H33a91qsdZxA4n3jbDQ2FUVRdgH5qIpzJRmtDR6f6h/WY/xvvvU/nn7j5Jq1ta2+7oxy94VqBia233/P39sV3XXttmfiO50rPgZMDkGJPM9c3/Re9BC9rI7QfEs1n9WT9qoWTVZrUGgDUkQj2NM5vTUS9LnkNqiOp9HddA4fPeO/9v/2h8id/+ony0MMPl1989avLU08dLMeOHtPYuv/++8ull12mPY+96o477igf/4//Uffxnve+Vz9/9XWRQ/nhRx4pH/7wh8t9996rY//ss5/V+b761a+Ul3z/95c/+cQnymc+82c69mUvfWl5xct/RNGIen89XSTCqT35Xs2ttxEvR2dSoXVMpss0iLDh2nzfmpOcP/6OOOzJupAGNKsGW59gjrqjHf5e/bdF1m4D11Z6VmojZEE59opTYyQMiEJ0p6X9OCKR9OFWncGqezlDfYh64D5NR9F8CCMhjPVV0QV/Xon163aueg4dEj6uiLerC3Mc9iD7tx3S1ozIQZnPoI4OiEJW0dIMTkQ5UlHeDjkjeD56XungduShiWxl9E5Rh8yuZJDOudCkomtlDWBdgh3hTFlhK0VRZKfZ5bZqEK/bTMeynkeVhUpzPsXyXEe0K2zKTBCjbGwZ5VKhuQR/NdPGIKgZv6dJeMDx3Isc4Iwz7ICWYpS2fzX/Ac3dPWW+AhGK5FXFAZvrZVSq7aO//f7lHWefo/yvpAx1Gk9uRqn0Dh8pQ+vWy2NNZ5lmxHHmrdqbaV65gYC8tAtzpbezQ43ieNUCGB0NmtDgoAYOxwkwpMZBqT03btSkmp1fKGOn0GvMaHElIxBtwxvF3+ILYqiD5JYW5blhUMqDvbxcBgf6y85dO7JQT0QWqGewMB/RBTzFgWihS3WV3j7oMIANBDmdMsy6lSIVLcN4Q1UCQODp1URPIAFCpi8AMIR65alHMH38eEP38qIxDGWqv08bGQYzAuKxkyeURYf3yEIU/Py+QjFAvFdQEjZv3lL27d1XTpwYK5dffnn5zJ99uhw4sL/09HSV9RugQZ0o4xMnpR1AN9DW0RabkMTk02V5ifRya3VPUH66unuVwtYhM6W6TU8HVnjQtc4vo8dHy9jYiUy7ulHUME/s0dET6sfB/kFFH5g48DuZKDFAlyOyg6AsPfvcD8UNuT8oWZHylkWzWxmtSPGqRZuia1PjAhEIqTGSZ2ZB7twLyD0iKHhu0LgsL0HXGpQuApoV3onlNrw6MYk91gwc3EbGYw1irf3hWagmw+xcUH8ywmAqAH8bgGB48HtoElJszUYMRYDnavFkijhd3Mn37s/9XUA7/4mY3fTO8NDFqwYRWJm95d037REgUI2NtjaFfgcQ7LW1l7nFZdE+AGhd7W0Spx156mDUGFFaWNzibeUdH/2e8ks//J/L3MJS+fCn35LXMoi4qpQfzOs6qxJHTNr4ryW+qRrekYAikzvphK0Gt+vaXVnKr2UIwMDAIIJAwWPKE4SjPyIdgAiAxqMppqh1EBZa++erFz6k7wAiOj+ZAKLuRoOIr+ctGzTY+OdvDPzWVK0ACd43bmoteOcIR2ZrmhiMIn++h5pydc5YEoYMIlprUjgakkDi1Eeku9bLtRgmr7tWY3gVpQ46pfQFERnjc8a8BYumaDBPP/DZ90cB83y+tx+vhty38NeOd7y9mZfMZVFT00vIpjc/A/WxQ9FnnFxEgjHgF0jzjYF43fVq3eRdtykiYaHz0ZuvL5tvDtEzAMKRF2nrKhAxP4eWKjR36iMlkYgUyzhPhu8IzcP4226UsbHhzrv198Hr3lx2nIHGVHfXjhe8oFx4953aY5iT/Cf6QXSTl6L2RPwtyHQGmaRHaP3Oal3m++uLaTQ0GZlcPK+q3AyIwFnjNcmaC0chvCYaMJwORBCJ+HgFIhxxuP2OO8qll1xSfvZnf1Z77stf8Ypy1113CRAAKv71z/5s+Zmf+ZnyAz/wEkUdfvu3P1S+8eij5ZU/+sry/S/+/nL/b/xGefZll5Urr3hOeezxJ8quXbvKv/9YcPh+4sd/XFGKT/3px1dRmfisccIklckeXHPJTcmR9zVFzLWRbW1C63uce5XoOvtXdJCkVNmj7VSdfMdiYxta8h4nHY/xYsON35WuMw1btxdbwnuLDTyow42hnKlEa09+bdCzR+rVoh1RX2FbZTHcGiioDytQ6nv3eVaOrUCEr1FFXVZ5wT3oKxF7PK9I8Wouv3WDpuBRT0ui6LQJbfxLr5RASrz+jNw525GzOHlMSP+YzBjrFWRv1Clvq+yMcvrm/u1zOLsSzwlGCW3DXoV9g02KfYRRb8oZ32c9aqg+uW55vBiUeN46tavTwdI2QAqfs/Zh3zKeJBTPquY28us15XRUNH++KiKUTopar1NHbwxEDKhxlrd1dCga5vXF+h9RzOoaHwks2z74znuWr3zed5SRo0fEecdbwiLuzEvY2WPjE2XrtuBzqkgOqTQnJ5vfTV1iweV9eTZzIYOGUhbmyoJqDPQoywQPp6MTrvgabWh8PzhowTvctGlzedaznlWGh9dK0PuVrz2ocLzSy1IMjLoKabgDGsTpxOCdm9P1jQzjYVPNLzw8kZ2JyAEl1fGMx8B25eX2DjI4EbqLUu0UoyMU1j+wphw4cFAggglPqMwLEdeQAZ40Ku4DfYQjEfKeHSMlafAd8bZv2hhRiECX1EagzgPirRCK430Pz3RHcFM7wlDdsnmrvn/WrrN1j3/+53+OjSjNx/DaIRWXe+rQAUUw+B1BOfURiCIB8MbHJ+SR3EQ2pt4B6TzoAzQdqsPR1y+0rUGrTWu5LMwvlA0bt4pyRCTgvPMvKNu3bRMA82JIbQ0mrYEFAEJC846OMjw0rHtngnA+3mec8DfFmKj/wIaz+8mowE3kiE3cICrWxQUqQGhgo5k4duyI6k7wXfQkjFXGUgCyqKYIkIC6BlUMIBWLRRiQAE+lcBWndUbZWWLzbI9q0PAUu6N2RUQjFvV8vFkFhznCu/xOP1oLZENAzxYggeHeHd4kxqk1QHyPc9IX0skk2rdIjWMDQIyVQ4ePal7y7BkPPF/oXoxRGYzcY4Yt0ft093QpuxeG0fwCM6NdkSjuQ/U0FhdFZTo+ciw8vZp33DcZTIjqzZbf/fTvVGtWWs+ACHvZ7SFvMjO5JDNfS54PIMKF3Ix7HLyo2VlphBtEWAzNmT5T3lDOKj0CEVeVzzWRhosrpTNA4gXli+VvE1xZRA2IAFy8IcHJKgDByRMsTAc1Xq8+AwkDCAMHA6dW4x7uj0GE78nfrevvdZZyuDeqi7dmjxpJ/cvODENsnTiyUoEb8ABwaBFdAyJ4fbaKFc3eeIOeoccwY0rjGpF9JrVQxqG2NhnjaGJYi+35/63jvxUn/Z8MIrhk17ve2WgSHJUOp0KPtD5svjgEmC9EoQEPUIl6rq8eXr3LEpm49cay4abbysnb3qakA9oonTHNPHtFUZeauY5h74ik6EYLi6XvbZES+NRNNyiyyfUpgrfr7Q5ZtVz4NH+e95HfUe0haz6Yd5rrachItD07p8iBk4poXyUqDGOeTIHpQTTf355MO9J8bzZqaYbJKF6PHI0weLBX0dRKgwgbC3zvvR/4oKIEDz4UkQiDiL/50pfKH/7BHygaccVzLi9f+erXymf/82fL7//e75ff+73fU2HU//DHfywNxKte9apywYUXlhe/+MXx98+/qnzbtz23/PzPv6pc+Zwryle++tVy9TXXlLMyhfv+/fvKfffdV9557z3lyivtaVhd+dqGsNgEmcXJhg+GUv2sG2F1TWNJQEI/uR88RvReUk8Yd0rnWRVyqzUVjrD7uZj2bC+wIykG7+Ldm+qcjAyLdpuMOlVV7jprWQNyKjBlnenTIgUVyNSQbKFs6Z7zmAY0VJqHeG/l/9OoTy1ggUusimjo++HYwkFr7YCN/dqwNXPBXvcmda40hWs038l06b4U7SgZA7xnEbIYJVl4j2Ochp92iRYEcyWys0RShQQRfC7HARGR1GLgFI7aVguyV3BeN+AhK6nbCdMA10q0LFCpxA2p63FdkUwd7GiUtS2i3GMnwayZnIzMTdZtOOJTpe9t0th67Ff97/Z4TDZjw887a5I0BfgyJSwggv5ZUHHkGB/NuK80WV5P5FT9jx/9/eVzz7+gjI0cFe99285dErvSZnG1Z2dlhMBJ5Sa3bt8h72/9Ut75Axivc2Xj5s36bqRH7SidPJy52XLs4D5tWOddfLGqWFO4B21DZ1dsdCNHnirHj58o5114qSb/5s1by/jEhGo58BAR5jCZNm7ZIsoPIATDV5N9eVHZDVTHordPC67KdAsVRrEtvK4Yhtt27NDE0OCCQ9+D16u9nKS2wdyshNt8h2xMGKk9/X1ldnpWURoZGf3hTZQnK1N3isIzH0bm2MlTMorpC9ArlBKiIt945GEdf9nlz9GEoq3MMfQPGHCnRo9HpKe3T952ogSIYHmRWnDPE4+L3/69L3lJ6ekNkTv9AUD65mPfLF//6gNl/Yb1ZduOnTI8V+oFLElQ/cTjj6p9z7r42fKCQf1CMwD3f2J8UtWv165dJ95qZFxq08QVj76zS0bnsaNHtPidc845oncpW1dPjyheztREe5Xpa3JSfRRZkpb1dxjlHU1BPfX7yTFx+R9//HEVjkOIrbYntYh6EJ3dbaWrs11GN89pemqyECFlIXBxNYAd/arFZ3FJYwoe8dTkSnEY7rWnD+pcgDLGjTjHSvMLhQuPPVQnND6dQUFSQbvZskzV6wxzd7SH+JBz8N0YB5HSON4LOpijdpFhKepUeMHnXrhf2hJZoKYjWxijEzt/PlD/cmkrx0ZP6NlD/eI7gA4AL8Aq6F1zokiEfmdB7Wcx6uroEgjMDLjaDugv2gPfe/fuJ/X8mWPRD4vlfR/71zm165BB0pFeXmVYAkTwdk2/OWmBQ5XNySleAREY5LWoOuk+/+qq+J6NaH4n0oCn/uzSV4bKlqfVibj9Yzc2Fag/eeUP6vuACL5nfYSNc4OIr5Qry/M+nAXmLODGnQ/QsQ48nMwlEz6t1JCwPsIgCuOeLvKttlaebq1a3bsCIgQSkF8MBrXJhfO4fwDQxj0ZAjBQA3gZRDgiAXuslPKxDKw4XnTqmmtWxmk6ciTuhIJJsc6zzlKxTuYoQtegTUZqY17v/J3M3DRTyu3p4Mwe+Z/2o+Nd72gifkTXiM46DSZrTdSxIYpcykAa+M/UuJEb3qq6My5oyTzl1dsTdX9Ya5iXpjjaISAHTlas1k/oYPNzTarXs9/xDwcR5/zuh8oll14qkbONW2awo0ZONGIj0VFK7hPHm5OSsGk7dakN3ygSGg6xcEwF9UROjqpOxJn6yNFVf26Kk6Ot7/3ND5aP/+mflgeTzvRfU/vgvwEVd95yc7nuxpvK737kI+WBBx4o9//6r2t/e+jhRwQ8fvEXf7F8/OMfV9Tive99b/npn/mZ8sjDDwsonHfeuWX37j3l05/5THn/+96nZrz2V36l/POXvaz82CtfUX75Nb/UaADsvbbx12SBcs2CM1B3auOb8zuawU9XXPYxjii4f/lcoCprDdSpY+sokLM+1W1rwMlpBM3ubz8z9n8cYtKBpu7CIFNtrqsPVzSZmmpUgwG+sypyxRunq/GRmZJqQKE2ZXYf6fla60xUYEOOtpXBs4p+RZthFzC/cC7iiHXqU2c+Ahys37ChoRALFGTNiBCx95X5hXlpdvW8MkGLIhu5J9egt9GfZPYqMU3SgWDjV19Mw1xgvgJYihZAJxJ9DYAa2Q0NThzZaTQ6SY9bBcialMsBpHD8OdokkXYmH6JtPHevCRyjKHGCGTk0lVm0XwCGdhrkqB8yyuTx7DG88uxWsmU2dLsE0s4y2nwHOhOJjLq6lOLV/eO6ak1UJ8eC+/7/oe1NwDSrqnP/VV3VXdU1dFeP1U0DzRgQUUDJDREHEklipqsCN2quxiEqGhUMkwjN0A3KIE7giLNXjbM45EbvFaMRo0ZMFFFRGRq7G3oeqrrmqq7/83v3ek/t+mw0+Sf366efqvq+852zzz57WO9a73pX299/+mMzPGCMGAyixf1LinHf0SHP9fDoaLS3w5sd1XuL+/vncLv5DkXIoOzwMHrkccYQwkSnpFlET9f82IERumN79C9DdSdiYgolpqKmtGpgILZs3hybNj8Uhx1+ZCzo7I5Vq1aryIk47SSVzZSMe+g8ePHxHhd+IgWKMLpBvMWABESoWi/qPJmMokJ68+eraBELqzcSQv0yqnbv1sMEbSIhqAIt3NsUycglqYoBDYBhZ7HkLJ9xDjzkhL527dottRC0+VetpgDckhjaNyivL20hp4PrYdwCFqDcsMEZBJWQZ1EEskeKyUci7CmnnBInnHhi3L/xPvXbkUceKXS+Y9eO+Nk9Pw0Sy8lXGIXPFjOxjwKC+4dlXCKjyj0vX7FSuQsCeu3tMiKZJEpCX9gtGcJSCIk+KmFcfsrAntemSIxqZEyUUu0uqKKJmuhcky8nJh7z9rYOPRuuBY2L0D1edox4PIRI2fJ8Dj/8MEWgaCsqVGzmCxd2xs7d26Jjfpuex9jIaEyMjcpDKMWHDK/Rps6urPkALQDajmQR8SaWxHXAF156xp9KuGtczUjutHthryJOqiMCvGyDzsYChjwmCfwFGNAPJfRf5GH5LxBShfrsyeT5MQ6gL/Bd0yn4vUhHTmSxwQKsAPGAtkLty/ol0wdiD8UW4VEniJia5nkAMiY0NnlGAmjk+0zPCBgTiYFRDoCcP2++qE6KVigxsENJqijekEMEgPDrlo8/p9IgdfggQcSarlmjuQYPNrB31WpOcHhOjjArqmJg/c45hZPjJGjTjnjPSkvLleEcDYiYiS8p2qDvfbrISzfar+vKnx+JkiPDCyABoHBUwj8bEGGVJUcRDCJcC9ARCP/kHgEMLZWlGxDh/AfjLB/XFTHW39lEUEy7On5/oWfd2fv4BvQ4z6MBEWaIuQ3ucwDKxyO2T0f4ECdC77u4gAivH0SeGKNE7iRMccghCstjpBKNYF3D6eHXG977Jt3j3dnFmNt/33z6X/vLjgsuiBWVQlTr2QETzDVkigHR/C4HBbVr2gtdsPvK36zKtO/qq+QwcRTGxrETFp0Xx3ylX2xA8LuMsMlS2wYQIUWmifEYn5yMw9948GTqR+qlZ9/zU62fzHvW+8ZTiucxkytt5NiLKeMtFapcrbb5LI3EJhJR0Zj+IyDCuVo11clAgnt52zvf/Ygg4rLLLovP33ZbnPviv453vee98YEPfjB+AIi4uag5feADH4h/+8EP4txzz40/+sM/jOf85V8KmJ19zjlx+WWXxe233659wVSm8887T9Hbm2++paE0ffFzn/kV6k1jwD1CoTSuXXvOrqz3egAAIABJREFUWz3kteHtYrM2mrR+EOlKCo3ovWko2mCujVbTpuZEuQ4WKfDAqGlHXCuL1bFnEpFYsmx5zEwVKdHGo8x3q/yDnOQH8fzPHX01MKrHVHNUJvB7vNT9omOS/mjqV+2BPmiORH5nTn6EIvsLNG+Zv4oqJmCiTRTmxXFpJSxHFjB66YNe5N4xrFO9qFZY4vtyBGR+gcBC8v4dSXKbbaPUUSua6xwLzfWMHjiycWD6QJA7alDlZ91ERKrnPMdIr0FYOvsMQufIDZOYnWNLNgQRyXRGegwbNDmB3pTwOrLqqJyjYvXY93VrEOpzGmD5Wbta9dgwipqzjlPlcGTit2l4BvRtX/rkh2dYRJYtWy4DqSjrFE+NQuBQQtrQ9C0bk5NS+RxjyV4bX4T3LaEp3iWe0baStI2yzuDQXnlfe3q7BSQKR71IUc5rx8hfHqOjpZ4BXG1ASVdPtxZvJbcg70eVT8mlFo46NwuXjAHvsvIeMNbgdfKVk2HqUA0D2qFlQATRCoxf84alBhBRZL2o0JwDVdw9jOnJydi+bVuhMW3bpj7kWIrBEYqjGjhGM94mvkub6Et5mqcPyHAnWkJfKvpD7kLSX/hJpVTaOzBAUTiQYrsiJpyTCEJXd5c8y13d5G5QAXWfPNQUtcOIHhufKJGFVGShsrTyQTDICNMtpm4EKgOF6qN6EamtrXul8F57eyku19enNtL/5iTSp54AeibJC3TCGUY8xizAhusBHKiJMTo2okiMjIOhwejvX6yEcyI3hLNL3k1HDA7vkRHfXhIbYgpQt39YSekIAggA4bFYWJRuAJ7QuDyG22bm6XliPLd3ABBoCYXXiscO7m1XZ7eSzDG+G8qbtNrx0GPcl/HPfTIunQhdpChneehc056s0ncd8iDY4+hzIFWHdwIqEsAKD9QoURMAMABWVDIWlKkYHi+J/dQSIQoxOQX3k4rwpaq8+dwAG4rLUYWcSBqAYnRkVKCRPheFaqrIMdP/KKAAlhkJXmhv+fgLq13IlnZErEnXPYb0V9IdvqzmJMEfsSYppzinnMcgglMlK+F3njYLIqyaZIqPE6JtbA/Ekvjz+GnsjO/Mgoivp4VrT32CCBWTSCbVHSefrssbPFge9rnv/Whpl6tKO5JgmlUNEmy818f7c0caHIFw4AYQ0R+xtwPVs5Ikzsv34zyIOoeDzwE99AHRiGPuTg1XYzLaUYO2zL3Y/vlZEGGJ1vdceFHDf/fcZU4zV/gJgMBJoHmSHOL77ruviaC98dbiXTeIcGXs/xcSr3suuSSW3HhjNd4ihq+6UjUYFl5xld6fuv710XHpZfp95oYb01E0rUg086z36kI1+nWvoQ3ri9xzi7SzKbe1J96UEwuHyI84VeROmSfQi9iLVl7nkNVvunrEgfVXxzFHrI2jjjpKTqwlS5ZK6Y59y/TFplhW0gpqbzi/s8ZKtjKTeZviWOmNrdWHGq4/jii8iy31F1pb3Aoi1NeVxOwt73xXARFJZ3Ik4jOf+1x859vfVqI0fcNe953vfjfOe9Wr4mu33y5n23nnnR9/+T//Z2zZsjnOeuZZyo246uqrlVj9hN/9XTES+PLFl1wcT33qmcol5I1DDlkjuu5Nb7gxbrjuOsnE2jCqlW0wjGr61sG88jUdo/luJXcqCVAbb2k4aexh3GXhN5w+TQJ3Gt6mNDtyb5ujiQZlRzsXYE4kobq+o/byQo+Px+IlSwUi6voCc55ZXRiv+mAO4CgPUZ/SriZ65aTy9JQLIGUCs9vPd5rxN01NppGyp5vvX0e8fP2KZtNw8jPvAgYKNgMJxPSzImdZlRlgfPhhh5WqyUkfaxKrpd64QJKjYyPDjXE9ZxwANPDQW1bVbcy9uqEX2ybJqEQNKuWUcCQi80T87NnbqaXFq4nwGQTmPfPM6v6SbelIBD+hyKe6mqMQdlyYquZ1p8mLSunY2g4zcKmjDqJvQdGq8nl0nBW8krbl9jTH1f2RimUFNLRFZ3ePmDXsGdyzbVznqLgdZX9pj7a//9T/msFziRoTHtUtm4u0KCdjUSAygQU1iUe3omjQGBvZ9sJiKLnOgwYuyGp8PPbu3hHjSsruiAc3bRQlY/XqVTL08ELgZVKp7XmobVAxeUSF0EiOXTmwMgbhpU1NiurChMXIVCJO0okw0uCMMxDFI6uUBFh0lf2fme5ajLO+gQZeW1tDDXLVbRvFGKxcg0mgDau3t0yAqqiMKwrSZ/YmiV5CjkBWgB7PCsW0wyFyFmnRXZJS5EGsMHZSWeg//h4a3q/nA2LfsXOH6C5EPzAEMby37yyJyZ0LCyJX9e2ZkmCug5MPLE1mUWq6AoTNMwIYAOIAEERAGBi02ypLHD+wapUACRs331GF88lJ9XmpLdHVqBvIe0D4LTWU6eOuBV0CMAAd+hGjl0Ttof2DsWTx4sL1V8X0EdGbRob3N0YthvK8+QekyNSGzC6G8Ni4gBkLO0mD9Pf8BeTMMIYoODgaI0owRvmrK+a3I0FLuJ/cAPIY5hXKGwpcJDEB3EZRS5hRHs7q1Ws0Jnft3hPbtm2Nri6oa4VjaxUyFYpKjwERL0cZarEBgwgvcN6YC/95vIQ4oXAtX1ZA5jDJ9Jnjg0hA0plIjC7qTnhfD8QrLq+Me2RgX/ML3R/toIggQKizk2JWU/GCvy0KXe+//lMCEZ6jjGkiETw7JZ9XXi4n4N76uUurLSrrQ9TWLCBiV6t+TxJr/ihBBGewtx8QcWrE7yy3ZmkoOZqXKT3+m/ds+JMLweucu7PKtBOYubQj6a11GZI29aUnFqqTjfbn3pMgQgtY3l5rnoO71wnW7gVjJkdeDChcSM7nyeMBEv1ThQZpUGGKFe0hAuP7NgXLlK5jvp5Agu6pRbDqduetWH6Vb7zv4ksadbCi8lMiW+BlVUrG47dgQVE+Gx7WGCYioTE5MREvuaXI9RaxzogidhrxXwkipjZs0LoPXXJw/1D0XnNtM84G112uKOKiDeW90WvWKxLRdeWVMXL1+ui++qrYt+4KrUWKGiD/2AJEqkEb2y97rUC8ouK5bjf5emkou7BcyTcqSef0hyKOOF/SCWOFJGo2rL5hLvipr9n6e/vrXxdHHnaociKgm7IZs9bJ8Mh+195BZDdpSQYYXrPZ96Q4g+cy1eC8DzWOm5bqzgZHrRKvre2rQVRrNIJjb377O+NzX/i8QMRLpab0Q42d33/qU5Uc/e53vyt+fPeP4xWvKHUdzj77rDjlpJPj5/feGyed9Ni49T3vbVSZWJM5z89+9rM4+6yzmqZ8+StfEZXp85+/Tcvl05/+9PibV7xC0QvyLd70hhtLflqLMp68oRWdppXOw/FW55k1DIkoZ2Ix9UIwQvO8MggzoddggJ/S8c9EV9OWeBZ1VeLGS99CKzMv3c+NazW0mrY2JdD6HuRZp3YTldErvn4NEFqN2Zr/zrmbhOnqQdeRAb1dGblNe+qE/oys26htjqnAR2NnpR1V21120nJd9tfNmzbFxgcf1Pg96sgjRV8qBYC7C1WR3MJ0agg85VyUslxHodf4Pk3RMsXMFGF75m3kyv7MaGLzWR2t46Zc6yN/n5OUnBK3cioeTJ0q90zblo0Uagu9iTxb1xyjTWLMpCqo7Ky6r3M8NypKMIAzamnQOicChH2FehPPpXbeOnqW5QUcSWkAQB7fjMN8hsrfxO7t6JAYEueVkz1tndbjE0R8ZIYPoOfs2ztYZEb7FonSJKMDw23+AnG+a5BAn2tipTygw3tMBoeNVTNifCzGR/CuUwBtXjy46UH1wWFrD9P5WMALtw1PD/zwmVjY3av24EkdHhnWDVFBGi8aXwZEWBWJAYp3HA1uDHyhqfQUKPxiI3FsrFSDTBktjCd7yhuOHYvF6KjumSRzKC8sMM4N8aA3Kuf8GOoOTzmMxkYkYx0uPBWqs9Ac90vf4IXGoGbBXkIUwCGtVA8iOsGDtGG3bMVyGe54sqCObdr8S03CUsugTSACSgIRC54ZwAseIipRpjN5IVWiTgcDt4QKVw6Q7Em49oAqkzOpJF2b0nIM5sPWro0dVNPOEJfzMQ497LBGrUBelFRTYjxJIjVVJfCO0y6+J8pYX6/ujb4jjZ3+pd4Fjw0FKEd+OA/G+3SMq8gctAKpJY2Px/BQCYtSsI6K2KIOibo2UzTjR4u3WgnS87v0PQwPcglKvg5hzwIiRO3YOxT7R0YFXI844ijlhwAiiIh0LminNGATiWO80H7XRLHyiRL/M+Gf/hCwaO+IUTw5VZEgAUXC5RPjKsZIDpIA4ySgsVQWFpWM7zMPUBPTmADIT8ffrl/ZYgcUT8RN6wAFqL8wfwDUk/GiC8tG/b7rP5XUtEmNQeY5NLKSEzGoa7oidun38szec9vL81quQI0FbavW7nwOaa26FhF/lJ9flKeo8iMBEhjOm/N7NXgwlckGtZOonxZfjt6NGYUg6iALIX+6ScYuBgjvrfIWDAocufB3nadhcACI4Hd7/30cIILfK6qSrp7RjKn+wtF1tKE/CoDg+K0dA837ddTFIMIRi1N3Zs6GsRkgAhDmvHXa5Ot/tFCNvvq3rxaALMZxewMiRGnKpGqiWDx3/jN2vXbXScSMSz776ywsdusrXyHnkdTPMMPb2mLxG/79xvP2887X+IL+s6yqRUGX9Lz1rTIK9o8MK3LIq/vq9fq5d91l0X/t62Ps2g3FSzqvIxas80OLGLryKjkBmDP9184CkJZJUc519VVaw1Ft42Ug4ZwmOTVS4lkUlpRzbiKHRGxGy2ACRBhIHJKyrwe7Zut7fW95c6xdc4ioZDhkcCrZOMPwkFMsDSgbrnVxsyLukZGILNbqKLy8xzYIk8Ou61fe6t8UiTCIMIBw+73/vPXt74jPff4L8f4PfCDecMMNctYccfhaRSd+9wlPiOf85XNU44BcCCRcWaPe8453xBve9Oa49/774603vzXec+t7moTsSy65RPd7y81vFWAgKnHNtdfEFYBDhB/EuT4Q11x7bdx4ww2KIt90w3WzhnalKlRTW5p+b6ELNTSgKoJgg977liVbBSLTs8z5fJw57PKMd3Vpb7c0q9kPjWGeohpNRMLXNW3UtQ3SoJXjs8k/mFHyL9F2g48GYFT1CHyvpuD47xpA2OiWHXSwMVKrN+UJBGwzAmObDpupAUC1xz/br7Hc0ue1Zx/7jFwm9hzmouy4tB/pI0vb0g8CUVkNnD7H9lMkKStON/dpyVGiFZkXUOcF1Tkcpuw0BrAmMyIiohrIfjtYrki5Vpn0rQCl6ad8pnPoQ7UcquzRUoPMjlmDCD8TR7h0jcyZMo3MUYAm3yK9/wKY2f7m/rDt/P2qlogd7nXErh4/jkCRD0H+Mq8FC7vl+MchXbNMfK06kbzt0x9+zwz8b/T1KRxDfgGJd3i+WURGxwjV0NGl4qCTRbkQ9Bz+O3FUXvaUkzPiIteif1GPdI8pNAPVpm9RX6w+ZLUWbIx2FU1bsjQGBlZr08IAIh+DtpBncORRR0Xf4kIlYvOT8k8m19BBK1eskDHMADVwMJfUgMI8fQakF+XioWtTdIPPMWZLcnZJGoZvLm8PtKWUtG14iolg8dDLQMxKh5zf6lBCyByX/D+DMNSXSGik31YPrNL3MZztGTR/3cl+hx+xVpQbVXme36FieITF+T4G6JaHt4jjjlePAbl0Sb8M5c1btujZkThbdkEA4XyBCAxMzk+/KRIBcBou3jGHGzWYkkfNMyLvQwsLxVz6+xUZqrP7tQAnZctSjRonw6NFvSqTlRZSJKqjXdET+k85ISOoapXkayYCIEuAY3FPjE9CNxuLaQrKobRFDgKJybk4kltSogRl0R+fLKFneUMwWBYSPWIxgpZVEp1YGzBEyN0RFW8SuUj4lUS1Vonex0Ym3vjwoPJXMLi4DsB3ruExrnOZY801Zz2Z8xpPE8/ZhloZn5OZkF8Kf5VKtQWMASLYPKETAiJefLF9whE3Xr5JnwM4ioOkKEHxHImgQGdqn5dUu4nJ6BO1qcxf7vVl66CHlIjBlS9/m95jHr/1Y4VC8rynnd/kexQQYSvbIQVb7PzdWnoZ6lO68p1fYInXjoinn1FY/AYP/Ny2t+RcPKu/ZAub0gSIeGxMRF8MxG9HaVsDImzwm81igEJuQquCVBr52y8u02ClFZicv8DtzQZHSsJ4aWQpiufzteY7UHlajSo/ahBBxMHAwJQqgwuDI4OJOjrRKDTtLcnXYTBhEGGKUz6Cv98W8fWLLxKIKAt8ATK8NKZyTgg4twBZG4k8ewNhG9f2yLNOMEfYrzj/4be+uzn/I/2y6dyXaTwR9UCEAaAw/6ry/PyaXL9euTgkKrNmct3eDaWSNCpIzC97YnFCdFxWKE3/ntfDr7mkod1qvnZ1NSCizjWr+4m54eiihREciQBE8DlCDdNaO9ri0DccvEL1I7Xv1C9+XpFk7wneMzgvSn72mtr4Mb2WvlG0N5UJvWfVlCVv7K1Ggo2U3xSJ8Fjx3u178Pi481//LS669LXNrT3jv/95nPc3fxM3v/0dAhL168gjj4jXrV8vBb/v3fn9uPi1r80ynxEnPfaxce9998rO4LV27eHxmBNPjC9+aTbr5sUveqHsjve+v1RBYX378z/903j5y86d9d5XnnyP6boNNVWlOQm/ZEKowaJVcXgGOM4AEjgabeS5doDpIrI5XHTMxmNrMvtBPPW1gdlEEQw0LKeeRriAXNs8OZfsza+jFAeNMrhAW2vORJU4XHup63WA8zUUuaS+zInYSCWy1AloKqa7RgMGaypW0b3eb1vzJ9RnoujOUqzGkDCluG4mC9sjLxsFeo4jES2qW6I8JcgxsHGuQAMoK7Co82UdMM85taOq7dQk51dRnNl+hulQ1L8auhpUqaRemVbYzMeKCuY5TSQCGrocs7kH+5qOiNnOVH9mbQfAqfNOabJARiWg4P60Q+GRIhGumD5nfajUnmgXgj6oXzZ9ikAREvnD+yUJb7vPSeueb4pEfOID755h0UQSUobkCIv/IlFMWFSFslF9SXlMq0RwEoxaJlwzyPLBcD6+q8lIsvVCqjGPxa5dO7W4E+VQCGtem4xpDLfunl5xRalLsW/fYOzctVvJVuQBUAiLSU6DHVYUSsXj3dMjYxajlgfpwhpO8jXCF0hI+VkGnSXWjDDN82dhWbZipRYcjDQZZ4l0XXZcyX2ZCEdugBcGJgTXsyENgsdk7esphfr4joo9pXwXbVgGP3bvXtWK4LwCYpl/QjvZTFFnQlUFCgqc9lWrB+Rt5/vHH39c3PHPdxSFn8mJQkUjcX1ivBRKWr5C0QgvAIWStUhKQAYDSLuycKn4HkolbOC5uNGGJcuWyXgnUZvNTQBi+fLC2UwOKecSSBgt9UCgSdE+0bay0FXjwScqRAXqqakY3j8Uh645NDY+cH/ce+8v1N+AIACGIhRL+mJsIhObJymWV6qf00cstJZeRZmJa8m7P1NoaDw/FLwAESQ4OycCECHZX+VGlGJPHe0LFAlj4tA/S5cuUx4C43hw394EEcVjanBXDK4i7wprjPvD0ykgY89i2zzlu2jzz/C0jRPaB+8Q8MQLLXzWv0ItGS98ZirbRluce2nfI9pP11zyi0AxCuqWVJwWdOk+oCeSgP7yS1+a33X2r8n+Jbdh3blv0rO76UM21PAU2aq2S58jDSJ8Ht6bivjTjrmUG5++Lh2ROMQgwvUdOMPP9hZrHBBhuVbf7J/E/QIRK7K0mg3y47/jWspU2sujK7DCOw++pLxvDECcihcgYuzEzui6p5IfsoSrAyrGTaYocRK6xUDCJzWAOLQY76ZN8dMgwj/rCtwcC4gAQBhc1AnmfL7qO9siDBosv2R1po0Rk9siLr/k4owaFRDBc6+TYgWsNUeLIABzzvlWFm5wrpaNSAMKRTbaO2IP0cHRMa0xR72X0M6vfw299rUCEerrlSs1nltBROsZhq5YF31Ja5q87nWNUpJyfn6NjOvBWrLrilJUzrQlbZ5Vxfgm6Tz50RxHv9BOU0ibSLBqHU2JerX8uut+060/4uf/7e+/2IAIGa2LFovSRFQaR5k5+fI8tujd4+SykSFHRVUwSuPbhmzlzeZ9e8JRhPp1L0dNW0GEv8OYeujhh2ML+QozM/G4U07RR4wjZILZs3kx1n771FObeiT0JY6sbTt2aL193Mknx8MPb42Htz4sW2PlyhVyAAJSALuIqaxaNaBrkFu4bft23QPntEGt+0p+fmMUthrPLTdr+0TgIeljdQ6EinBlhEdRgfSOcxr+Fv3ZibJZ9V21GdKYli1T04N+XSSklkHN47wvcN8aplmpXPfawtWfc2v5GffSGgmov1tTeuYY0q0Srfm3+9qgoKHpVF53+tTgVfz7VCTUd1zELccpfWWKeFNtOpkajG05aDMngu93pPOV6MM8fk/HpXMmWvNafE9N5Gd24JbfUkb5V+49KW3qPw9gf7fpGxbQiv5V1QtpojN5DX605oNofs6nlliRi2+AWObciNZkilXaXFoD5NicFFhRX7twaHWs760ZE9UYFH2tqqvxK+CjyvEoTuRij/meZLMg5tJFvsmBGCYHeboUZm6iIHmOtr//5EdnMDYxQPD8Mx+LDOByebd/uemXMuRZBOrEan5vbjaL5Hhh8YLM5yzAeHJ7uheKNoEBiqHDorxo8SJJomKQqmJyT6/UjTD2qcuA+hD/UYjCq+WJwk0gFcZiAtDgbyY61+O7rj6qB5i5GUQ8XMKciYmBb+1nOtiUJHP6Jau1cGGTZ8GxAioRShASNYcS7CMphYUnLSsYusCME35I/rUXWkBCRnShK2HkseGqCM3ERNn8SGSv1HxQXeI+ACLLVyxXAjGLDR4qEtbwvKsOxPD+2Dc4qAJ7DAo2p6VLlmZyNUm8M+rr5ctXlpoc1LdQ3Q+qGBbJXIGz3FSdVEYSN/dPJIL2E5YnguFJzSJK2yW/SMJ1Z6eAnVQTqNmwsFugoOSczJcSFhs2URRIbITCofzc/8B9ShQHdBQve1usWLksdu3ZDmVSlZZJOicSgYFtxQbC64WmgRd/VOCU+4LmNLhvKNrb5ivSBiVu/gImQZvGM0s2/VjyVEg6LpKtPT19AhEYUPLSah3ieZVnpueWIctSe8JUiUKZ4p5rEOHx6DHAGKL9BhG02eBRbZO3Irm589oFIl51VU0dmrtLXnPJvXHFjcWSfscNb46O+fQFUY1CEjz3ohflF2z8m6fTSu63C57DDSKwqm1R2/XO59meP60SAfCOE32oD8tLnnRq4RI5kbpc4TT9/elMwq7rQ/i4U2I0lsbSOCWKlxoQ4fyBE9/743JfpjY9N28zb+vBUqhaIMLVndeV4sMxdlHxjHXdnUDCt2HPP7fMrbvb3QUGEX7/ZeV8U7fNggiK5Vl5ym01gFgeu2JvlMRmRyAMIqzO1BtJ2fIjAEjQProw2zeZrKd1r7kkwWsBsDWIKJ7ktJ4TRDiPpx7HNmJM4WEusdapNkl/v9aU7dt3yInBMct/jaJS5xvfqDWbSCKJ+0tv+o957OPGG0o16owQMv+cZD131D/yX/vWX91EXVhD5HhIOhbfsuPIzgDWKTu+TO9S5AF6VxpOvL/kN1CnDtaiiWuvicNWrIjDDlmtddM5DTjqRkZHVBNITqXMk1KOXRYthQYiD3l6a2XcJmWypriYD30wI4rP/j0ggrbXILK+F/aGGpjWSdccVydm0wZHs9yXPM85ScW5fjbqR/lMakO44XgnE8BRA83nNGDNMviVhGI3vgIXNo4ab3m5YRnpeGq1f2VeI/s49Gj6v/le5sd43efr7GdmMbjv68hI7ZnXuKvARc29L5GAIvbhAoRl8S7RQ1Pf/J7HsM+nqJUBSZX0e9Br8mYlD6u1K0FIPX7m5FBYwakaFI3hnop/tgUMIkSrSWqNI2LYX6UWVMkt9ctiPcXbHYrAszvzEsUmnY7aq9NRrXEgqfoiear6KrXUbDWmsGlku8rOKawR0YNwJrLXjqUaZjph3IVePrGPGoCXQIF1YU6ORuZBaM1FFCcjTVyLorjYBUhVSwmRz1PaXU7vFD5w0rVpXY581CqYhfo/S8cqlOfSvjo3ht/Vn1kLoxV48z0VoG0BgHVUhrarrlVvX6Fv8xwmiyPVgINj2t79phtnmOwklOK15kvcBDkJfBGOOhfDUDNa9+LgxZiTstgLVSVf3JxbvMVTk+jsFyUlzksHQxmCwoTHGvCyfcdORT8oM47BeeSRR+l6nFeecBfqyNLzfGbKDOfQBDBKTERF57Lo7t6zp3lQAACUnNgkSfbRJM3kG3H029vF0ZSq0+Rko0/uBGIWfNqIsewJY53x2tssNE6xJ0mcztbVEM0ri/LRz3jUFYFID6FUhjK5xdEOVJfMZy4UnOKNKRzWGalc0Wf7hgZjmDyVYWQQS8hYKHP6gPrZhVy6u7pLwb0MZTJJCmW4LKrua/Px2PyQQYWGBGhzghmLLR5sJ1bbg+HNAe8DErdw/ZX7kpW4i6cNrx9Apng4OdfDDz+kMffAffeJUkf4f+++3aIzHTgwWUKQJPiD0PlPgbTpKYEp+gH1L87V09erxYX8EUhCk+PTsXPHzuhf0i8ZWKJiFCwsoKKM69GR8di7D7rdkJKSjzrqaFVppxo3SgX2XmLk00bnLihkSURkckJAl2eDlDEvxidzhUrenhf2BLNwMCeIRLimB/3kxGp+loV5OuZ3Loxde3brHhd0LUg++7DmJdEVnte6618fb7+Rgl1UpuY9gOhM/M1thWfeVFuW3Q2I2BzRmZJC4zWXxy72OgKBBZ1u/oxKx3ha1QO9jRBTQwPiEmlcL15ewhKWbiVZ2gDB1B2DCNVISGnXM9MFD4g4Ijrigfhx85m/bw//MV/OJOS6BoVTODLp+dqvVDsg0Rffx535PnsaGMp/+3CDhRpf8Zngm4fvAAAgAElEQVS752UFQBgQ+KdBRCuFyXkSAAnut3dvAQzIwBpwCETwiPxYjPmc05E1Ii694DXaSBUJayvc4l5q6LQjez2quck4ZewxPkX1TL10rmnaTuNxzM+ZD4x3xjN5TysGBmLbtu2x5a9cQ2RuX87567rrNG+JME9e5GSYX3P8/4OPxq6/Tvdmei0bPiCi7L3FCeCaLex35G04SmO1wYWXlyrY/9nX2PqrY8WiRUqspqgn6xyvhaydI6Oi+Ao4qCZSyU3CIPD+ZmqpjQFF0DPvSifKfbHVsLY3WJHRqeKQqf/XQKCmsjkvoja6TZHjM1OcuLQBA33G/uQ6G7XEtbyvWURV3tUq0dWGrz3RBo51YjPtqIut5UOckzzMOLfTTzQT79spmkJfGqhxLkAZ52Uf49qAY+dYun8F0lyXIfdv5zlqj4aeU1ubLUZ8q0E3J6LQoqTDOg33H1vJUWqBlcq7L69yOiMbb3BFyTEX3h5o+kljIoVlPI5tJ4lpkAavDNNKycnKSWVvKwXYGlDggnvOS6loTD5WHPx07GIDaH1D3hVwnIpLvO+81I7OLiWSF+O65PiIbsxmWjx46ZUvBrg+q+fzgVKDqWNBYVCQy8q+aQcA9hDPCptTgCCdgnIUQGMcK4u5GBhcHxurrag46mKpgK6yBdlvnFvORJzrqc5IpWcVhdR3kzZdriZnHvem8lawIGBSQI8kDyQpVx7/rmrerNWtkbaWgoByTGTkoVVmlptgrDbspazfRhuxH+gbHJo1IPKaYjoWjlVkdqFWM0YXPvu3Ix64J/Z/c6fGRtvN1107g8Gm4mqLFskTy4Lm3Ae8pA7FGBVbvcILCbxxjEQl4GUZbyvxlISSDlFCWCyhiABYaBQRiVK0bLws6p2din4Urv6KQpWav0BhTmhD1ESwtCttZbPC483xznlwp9U8QusAs4CrsEfKi23cuLGR2ON8XuTIwWAxkQZ/VjpURGN6uqnk7WIoRoAuRGKvHgPUCBwQ4QVcHq9UAKmpS6C8YgzgOSqRB3vDQK1G60yQcfIDMiGQmhm9i3oVVt60ZXPs2btX3nh7sjEmmThEILwYo3tcqncv0KamWgqqVjzLWfQmwj3TXmosEHoGjDTqAlmER+fNHBH6VwnsLNbdpUAaz4hJY/ob9Q4ApUNDg7Fj+/Yi5Tq/Q/J+ePbZXDFgGE/bd2yNeR1EwSAbUXS5TDwVa0NBRVQhCjhhOI3E1HSRBQYcQP2aniJ/AhWUqVjYvTDGxvH6T0Uvyd2qJr1A4HXTL7fEjl27BTqWLFkWq1cfosgYAJfnaHWXsogUBSzajXFWNk2qWvYo52LPnt2aB8wJPkOdyuNR0bncSCUfmwBEhhybSSbCmobCs2FxfOFFszkRzLtrLvpFXHGTq/UW6/kdN31CIOLADJQWClkdiPO+sKHsH9jyrJU2tLelhQqQqJOFx2sr2rwkV2aLCIxvvPFV3TmruRo46HppdAMiHGGg2BsvgwB753nvq1GuAYiA5vOCoApcxMpYGsfFdAMivh5nNGDixTFLrTEg6bozIwuWbgVEICyVlKdr08kPiNg+HrGysG7mvugCkqjtLHM3+G8b99ktUx3FOwQVy/dENIKXgQ7tM7DgfedDGEQ0/el+rUGE004ccUkl3UtefXHxxsm4K0YDayp/O/+I+VSKlRX6gTxKSUN92z+9XW3826e+uvmsOHqopdIm2unha49Q0c+du3fHxN9ecJDOmvvWyFVXKp+OPYS1fOV/sJbCb7xAywE7Lr1U6xjqfSxfrjLvSK8MXb4jB2HxPBpE2PBtTaxmjvZc8ciVsP+jbVzxznc0idXWtEf1EAprcfgU/Xzp4FdAjvWPNbR+z4IV9tRj3NUSnLWHmL0QA2GmylX0PlRHFkxrq+lMNYiQMdfyqoGH2+cIhD3nBjbQcXFuaR9Wkb/ORr7UHs26IjTH1NxrS6C6JpE9yTaY5LlNhxjfFT0190+A2f333y/bwoY20QOKk5qlUNOdHJXQ/p2OSSJyTX4JTicVTS3GbkNpqQw73WRl+Dk60RoN8bOCssozYu+yPVEfa0+1QURrxMB0HRl/6em2E9PUt9nIeRFtaeX0i/ZtR2zLszZgaoBQS4K4o0Rmc9i5ahoOp9P9pLHMfK0Vs6hPZTWq1jYY6BjQ+Lk4iqRzVvkK9IUZMo2iUDpG59xWlVjtczny0wAtFW5k7LeMfzMRsjbFnAha5i3UAJPaVHKaVgBaeWaB8ltRyZsPCHfNqZyvzN0ylEpBW4z+1pw3zqs5jnOkYrCU782oPhDiMyqem5EHgyT63JGR1lwbR6Lob4NW+qV9/oJY+INvRez8SMSPPkJxpmh72w2vnzniiCMbI5WkJ7yxGEB46+n/ctFMWs0NiAdlbq0LutFwDCQ6hUURA4rvHn3MEbF7967Yuxe1kjYV9qLyMx5fbky8Q+opDA7KkFwxsCKWLVuq96FSdXQsKIss2eLJwWcgum6E6TS1F8dAwVx9FDC0WORiwwIN/YbEXhYOFgo6DBR4xJFHyWutgZ7hIBZAKwyYDymEnFQue0KM6uuwEOEyD0xtZJWHgUiEFZvwHtJ/C9LA9+LDImz1IQxf6itwfoxf6ioQiSDx+v6NDygiUZIoS2ExjGeoOag5ua5FURuAp9elcDkgjmgFBmvDi8vwbVmMSjK6PA0U3UNhIeV2WWC8OeBpMM2MZ6MNUwXV8IoXzyAhRaITgAgiDw/cf78iA3iHJO+a6k20h3FFJKKtnQrNER1MaFD/RCYkZySCSdZNZXHG5viYAMLCnkKxoubJvJgf42MULhyP6QNFUpUoBBrl3D/P/t/+9Yex5eGtsaR/qSRe6TPGKHvB1MS0np+kYfF0oKAkCllJgC7RhQMqggiIABwxlmg/n3UKtBUPfwEeBfwUywbQnjVPiCF0FJUpRTyyIjY3/9LXEm2pX0QRTE8CGXTE2276aMxr64jpAxiVtJPxORHz22fi1e+7oXx5f8StF62Ll5qaYQOVn+Ob41XPPrdE7WZm4s0fOz8vCK8nrdvFVT6EUyTs9eforOK8ttIltYH/rf1FJvbRvbOysI5QGETUhjZAYjIeE0dHW9wVv2xuHqBxd0oiPSPLrT2X1YxW3jkem09dE4fesaUc71yH6yPu3X+03jrmuSVysT0lUgUkalBklpdBgz8zmEicdc8fZ5NmjtMvNXXJIIL3rS5lQMF7HWNZatrntKysc9YdfTDow/4CRABuigprXPjCC5r6B4P7BuObd9xRvMMR8YTTnyjj6Ze/fFDGDgb2Y056TPzw336oscrrdx8qdLBvH/JorQ/Kp0rjB6cCwAPv+dHHHitK6T/94z8qQbn3pz9tnsXSLP/h0TkYEV/DaHj84zXOj7/rrjipGrabIiKZWHrX3+d3vufXkRHStiL+5tfv5y9fPvnkAhh+8IPguGOvuUa1GxanuhOHDW5Y3ySLa5PFSZKeW4MIO2acx2RDhXb3tSSCV834D/068/rXx2GrBuLQVQOigNpwXTmwKrY+tEXrOGumo84aGykaIq84XvPkRVsViGPsrReASmeX9pgqX8CGAXTa1kgE53BUgesdLEphwFXcwbPHG0A4EuF9qqbI1ZEOFK2c4yYPdV9fEUHJyr1mMNgBx7Vs1No51SSeJifbUQIbldCLVUgzE1Ndw4g+gHGAk5Dzu9o5III923x4rc8VKOBvCbBkoVAbmAZGNYCw0dwkTbfQltQ/aXjamK5BRufCbhVQtUGn51uBkDkJw9XoM7CpqVF2XjoSpT71tevIRqXCJMXGzLWp+8A2ixOv63uoJ4GeYxYjc7SmrmdiupXHtYvKGXRw/zjTHO1IY7MRG2iSqRO8NKAhjWyLuzQedOe9mJGSgPJguR3up+Z+mkrTmcQMY2O6UMua1yM8y9bkda83gAicurIVM48Go57Cbhj5FvMptbqK7DPrb5GFJberrOkcL5Uqv7JNtsGww/T8TY/KfmAMH4zOZBA7J1m9svty0uuHBB7OW1GufPpzI/7wuRE77o49x/xVtH34nW+fwVDHa8nEL4pLY/IE473mBkZHh5vEizr5jPPZY+WQLD/NrS0TjnwDdkCW/WK8dnSgKtQX/UuWKcFs247tMpyIaOzeszv6lyxW/QO+Q4SEJGu+zkC3OpITgFkMVIQnVRMYsMpGT66YFxNoTHSyqTjcG4Dh3vvu08KjsFuCAjZNiqDhfVdoWRWmh5UHwUbLYDTC98BU29JD0SwCuRBQrt0LdcOZc8JUFjLiQTYc0nnFkLRnBy9bgwjb58mA5bqFt7xC6kxEIh7a+rCMVJQA8OzTFyREQlPDcHeuw7y2Mji5B/pO8qFU554oyfD27DgZR4CgszM2b9msAX/MMceI30v/cTznoM/5m3axQSgML2Q9FXt279K44t6hDvQsXKhrkGhPnoVyPZYt1T3v3Lkjli1dKtBZEHDE6Ph+2KIKG6oOOhONtqJfnACLKADnHB7ZHwvRnqaYodSiJgQiMCIAGPDH6DNqSSBZe9LJJ6uf//X7PxCI6F+8RCCCPiMSgRdieKhI5xYQkdVMJ8ZjcgoAQVJW4Z6XXAvUPTLHoVAvVTna3j4rwIhi0UZuRJtAhPjX5HpkhWFLHbKYTGbBo1dcYXPs0IjFZ85iiB8Wo/wt13842jISQbFGOaUOTAWMp7HR/WWR5rkvWBDnZhLr+c94Rizs7Irrb53lrr/6L1+uRevNH8sEAp29K2JtAgjjCBu+1G2wAqeTm1VtemM8GEfEsqQo7dpf5XXYQM+aD53Li5dyfGtXnLSq8HacI4B337+viyLpidwrL0CEP6u/IxCRl/vO8b+jY02VAkRMfaQ9rm8rhvw6pw14cTZVycwuv5/Ge7yrvHGPc7tnjgtAg8FSayE5v+/TuB0CEtwq/Wi6lAEMIALw0tJPWVZDQOJvn/9q8WzZDL7y5a9ojj32pJPiR3f9SEpkRG4BAWsPPzy++c1vav7heHjsSY9VZM2GHuvaj3/8Y+U/PPaxfFYMRhwTW77//ViGsX/GGXHPT34ST3xiAYIdu3cr7+HuH/4wFpAUT45WRPxTRCB+9aQzzogHyG373vfiefnZDyOa5vN5/X22J2Af73PdB++/X9c58aSTFBH55te/Ho/JDvzBwEA86UlPii3/+q867n9cckl09/VG7xWz1av3X3tNYxgLsLc849qTXgpGlqrzpkEt+ncUsfPzfKSfI+s3RE/ngjhkxfJYs2ogVgEi0rGwchUg4iGBAZxTWktz35KnNqm4pirUVBob297j7MjS30lh0TFJ6bLE6yPlPNgJaCoT9zOX7lRy9Ow0rD219b23Rie8l3T39hQlvqGiEmjjnAVQwM2c/Ipi0+pp9nVqg9mGODYHid9yRlIMNs+jfuyABbGvROEzQsf32O8V1cmEVe/fNsCavjTPvjIuDSC899tDb6OMttb0JT2fSg2Hz2VgptIQRvTw4L6SQ1AlztbUYhuBda6CQeOciAgnz6hIfayjDzV33kaupWptQzXts7oTkre14ew6CH4oaTc5CVhgN4sicu/6PQE8bda+XskRQ/OZnpxoIjycljFh2eMm8dn5TJlrYQ+5gWMNNgTs8jnUUR07oZtnVPVV/YxmE5GhA2bxuCrJvYlAVZQ3A8yGBZPPFxtGFKZKYQlAUCIFpRaD+8MRIkWXqroPreO+ph9xvTlRoHwujtR5Hhgo+z49fuqxWOhiSNO3N8DJ4kkC1q9cFiNv3y28MJWKdm2f+fAHZzDsAA5Sc8nFAuQOkCjqM6NxYLoU1zJAqBcPeUIoSDc5qcVCtKWsjopH/4d3/Zu87UU5Bi39nujpXRSLFvUHoayHH9qqUJ4LhlGRl0QUvLSbtzwkni9hey+uXjRlRK8o6KgkCBfDWZrOydlzRID7YdHAW86iwu90zl133aUcCI5nMrEIrVp9iGQBaQ+dSk4F57UErHl9jmzIwD+I9BYPgw15dHi4ARHqv+TkitqkSs7F18N9AQIwlOuwPBVcG8nQdjwLReaM/iA5eXD/oADOjl07M7SN3GdpO9K8bKAuIKeB0EvRokIKL+ifAkbwDkukwSpWPFM+P/a44+SV3Hj//drwTjjhBEn4mcNLWwSu4KKyOKeXifN3klQ3PaX2cX9466ErkUBNwwAMDz20JRZrvPXqON4DTNA/nZ3zlRMxNj6iCAShORIFoTLtHxxSpWueGf0Azaug+s5Y0NVZVI7Gp2JsZDLWHr5Wnbx9xza1AaoTUR10zqmx8cD9D8b2nbuig6rpS5apYiqVvKeotj1KwnsBxAVEeC5MCdyUPImSDC2qmSTRylyhD4lk8HrZpWv1853XbcwxQCXtrEJN8ToUsw6U73BOnh/DeHpmRnxOns0F1/5JmXqL0/2PQQ+GSMf2m2+4LKam+F4Jw7YFY/NATIyPqMjfqy9DYcbu7+LuvvKVb9JiduP7nq+/z3/Ou0ri99R0vPUTmVOx9tTZKW/Z0zptIkHEsqe5ElzErrTiARG7dqZFb8PcAMTqQ5w9KUgGES42x0cGD/x8dnw8Ts3khTpR28a7QcWJ9xRPOyDitNu+G3ufURKaHe0ARKx7fsS1Hyq3dulMoSU1UQJHMbTA5O1j9AMinhhx53sfrzdb8x6OeUuJdNz76hL5qKMrq/Zvo4peebn/3BcGZ3ShIxIGEQYXVrzK/IgLn3iB1uzbv3p7/NZv/VZ8+tOfjltvvTWuvPJKbVIXX3JJXHThhYroMv6f9MQn6Zgf/ehHctpwDADi8ssvjyc/5cnxuc9+Lu6++259dvrpp8ebrr463rB+vYDC5CGHxENbtsjI33TffXHSb/92bPz5z+OcM8+Mjj17lFNPukbvUUfFd+67Lz7xiU/Eq5/9bLHJiBj8rwQFn7vjDn1v8bJlsW/XLn1/35496pKHZ2aaawIgOPaGyy+P9958s85DDMTn/+SHPxznP//5cepZZ8WJjztFm15tCHM+7s+J1VZrYn7xvnNCiLrTh7W0K7/3b0gq4OzI/w/9NnzV1dEDDXRJfxzuxOqUebQxx5qoYqgGEbnm2tBy5ELOLOcBZn4ZjdH6gucy+fL25mKYNEZERho4/mARCRs99c3VdCflz1Ugwv3I8bzvRFC3x+drHCZtITVBMQlSjcZRFRvNrZzs1o62Qe1rGnxwj5wXJyHnWr5ihdpkhgG/i6mQtR+Ut5gGLDYDe4ejFKY7Nd77NAKVg2LpVkt4plef52LjrG5j0/6k1+jvqqoz7Td1yhWZJeSSKn4+3vdr+0KOzrQh5oCINPhrypE57d6PG5ZBUp4aEJE5NopGpCPUz9Vji+/ShzhheY9r+xk6X8Njuo7I8FxxYOr7WY9BQAKp+aQ1Tcn2mJjjmJUDEHXPCmDWkTYnbTe0qKzx0vSNI3JZkFhj82C0prJIzKoqpSfeoE25hQkifI5WcOZoWKvR36hJHZiSPdZQ9gD3zCdsvqTeOdLh7+haeQ+m7825bhWpMp2wAbcZgTHYb6JSGaGo82v0LDLPxQDL73m8cv7us4kZR0x9aVjH8yxxrCsn4raPfmQGgxVvsHm1LBIsrPM7Fsh46+rEOC8KBkZ49pJLWjQl6Vx8i0aYb4qh+NDWLeo0ePj9/UvjkEMOjf4ly6WGs39oWDUh8OpiKPX2dcfOXTtkhGHs3X//A3HYYYcrIiEJ1ZTJZLDDzycS4fc8SI2oMXhJmuKF4YsHhKToXz74oDqBQQx9yhKuRCcAJYszGZg2uIooD9DoWAtHVRTE4cx64ag5ZpPj41kIrch3CmWm+ggGtegr6SXBCMYjDbBTGAoYOw9qSikEReIOCkOzSgQzKqzG90i+ZfNXBKenVIIEfO3cuauAiCyQA3jjfVdaBMiJazdTCghqU0v+KgskOSLczy9+/jMZ+YAuFgYZSL29WkwAWvSDn0eTu9LXKzCId55jeWYU8sMQQR9hYMWKUG7K+LieN+MMQMFY41rKheggijCiBCg86V3IuZK7kyBi0aI+9SH5DnxfCVKpkkS9hMG9w3HsMccqErHxwQfi8MMPi0PWHNLQmSjkt2f3vtg3uL+ohHX3aswtWbosxscnY3oS3iWVM0vFaCeFK2FKkWrqo5AgPySqmahkE+PK0WDMz0ynAlRbW7zi8v+mfnv/G+9S1AEQwU/uFz16AEihGcyIzqSku/b2ePkV+IOr19q02k17mY64+Q2Xx/gEmxNSbUQ5oCmgfkUkZjJefenr8wQGEYVkf/X5X4+R/cMJIg6N85+zTv3MYvPmj2chhvZTcfuXl7/O706XqNImlp26U9GB727OxG2Oq6VR+X6dBG0DOQ/v7J1FJyfEgVgz1h3/t6u8d06UhACDiI/Hs+Nt8Uq959oTXBtv/6ovZa2FjAAbRPR/PYvA8aWSetEAiXUlaBF5mdk6DcZGpnBltwAkAC8GCqdt/u6c72999UCTJ9G1P/M1DCIMEAwi6qgDbfazpe98fUAEYCvrRlx4/AUaL4CIY489VgCB11OfembcffeP4uKLL46LLrooBlYNKPoAMPjMZz4TZ519Vnzrjm8JWOA8YF150pMAEZ+Nv3jWX8Qd37wjnnbaafH+z342jl+69KBGPuvknb/8ZWPkE3EAKLz4vPPimre+VWvSsX19sSYigFtUFPhg1hV4wX//76Wbv/a12LJpk8AArxpE/N/vfz9+cvfd+oxzQGc62PlXnHJK/MlZzyxFqSpjl/PJAyv1lrkVq+kz05cU3U4QwXe8t/1XRCPiuutiYMmSOGxNUWeyVrzalm2wCIkTUuXRdPXp9NzKULCqYBq13mNM/THNo/GEpve3LjZnEMG+4t9rEGGKk3+W/piVDbZ0Lt+teepmKHC8ZeAdfd07WMCqDUk73WSEZtSlVl+SAZtyu1o60rCdY+Bi0BKJTgcmaziLMPsL+yvGjZ1gpupxDSkmgt+TYowCE9+xXeNIjm0C0anyWD+zWqbT9BSdtKa88HclmarzmyqYfaFITcqbmmWhZ9HC1xegrA3g/HwOfaqmUCX4cQSk9sTTrIYqlkudcy5s3LsNAjmqTVXEdqDdsc8rR2U+tly/9nsZ0c5LSOpWoUGXcey+dR8ZkDlyIyemIvqzc0L0qBwDjZBABcIaAJUgui7OWEeRBLLTmXcwR29DG6vUjZp+zZwIHInqNz+DFinc+vyOjnC8QRyUYtghpazBPAnDwC6QwyMjoPkoZvvK/ZdUrIZKls7xGnRbkVRO7Zw7mmNJi2S8tkan6mfiwsK6x6qYnYZwd9mU5j+1tHDwkzsae9tgpO2LH/87BXoBACgnAR54YTSVBD0SqwERJfHXihcc44WDh4wnGgOWRpCo7Uq427Zvi8npCfHR4WsDIB51womijAwNjcTWrdv1vb5FhRLTNg9FKGReqRFQ+PoYQ0rGhiKTCdiKLNSFSrIuBZ1rqVUGPIV8UBghCXv7tm3yOlPJGQNVHohceOBpHn7YYYXWJPSJITatEKwGe/JQPWHkMciFVAtWS0VIo0bx2hOwcA7nbTj5cWjfYEkqnz+/ieSgQET/8Sy0WCsxsqgKkCSJxCvJw34+VKxWPYP9Q0qCxImNYc09wbND+QqjX2oIGlhdoi8pCZrQbia4G1hYis0I++hjjhH332FhcgjkQYOmRdg9C8nRPvrFuRP0iWhG4yzoJVFTOS7z2kVlGNpfKlYD5KBeACKIeLBwAUJROcIIjnlEXiZiZmpax2tTPIDk2Kjk2eg/NimiAFxHPGIMfMnuLorhobHo6e7RmOKaj370CSp2iHwxY45+GBoEVTO+qWC7UInVgAgWkOlJG+T0f1aaVg0RZOWQ4JtUu4eGyK+h+CKqYiPK8ZB8brTHyy4tKhWz+qelIMEn3vm1hiIltamsx6JohhbR6aJm1tkVe/ah1z+iSMtrPpZJxRiXwz+IN1/3UdW52D9MPZTRgM6E3vaC+e2xqI+K3TNx/kevj4BTopelfvjpLORZ/s5Fz706bvribXONfYOI2qi1Uc0pX1zOTDVqvwQkAA02iGv5V9dk8GcZrFjcuzf2ieMTcfxIxDHzogERpjHxmfMOABGoIpk2ZLqQQcTWPxtoEpz7v5oAglulunUCl2uz3lUDIgyUjIMMkrjf/oi9vSWqcWeUCE0DIl6cICKBy9YPUhF+lkrVsT9DRgYFHMetAgp8LT8G90td/I6TEXlKEHHRoy7U2P8qIOKYYwQiHEk466yzZiMRq1bJODn9iU+Mz37mM/EXz3pWfPvb39bYY13n9cTTnyiAcc7/OCe++c074k+f8IRfCyL4Dob+Jz70IUUKoBtBZfJ7r3nd6+K8v/qr+IfPfS6ADAYRa9asaaIPaykk2tcnWhQvg4i+Zcvid08/vYlyEH9jpD7S+c+6+KLoW7xY66sjgKzbS9ZviL1XXdnQmVj/7Ek3cOC4Ws3JORL/GRCx69LXRm93dyzq6Y5Dli+PNasHlHsloINM7sqB2Ll9W6nanUnV3kdMa1GHpHS4vYSNYdbiMbXBUAMCzk2EuzUtus5p4N69t9TRh2YCZ44wfcX33H9ab1Ma1f1llgLHuY/5nZw+R1ZaPek2fGRQp16/DCHOnQ439uSaB29DyTx8jsU5yH7jqAL9BkDguz6XQFjugdwf/YwNQV6cDO0sINZ4ZK1UmCIpfEegNPMyWw0ue4x1nGkuaXw2dJN0IHIMazr7Oc/H4MX9473Xhm9t9M0xZrMug7zQBmo4e204VpEq3XPmP9Tyq3OoSgl26vwBn5t+xG6yw7CRIJZ0e1bydg2THLt8F3tC92dp3qoSOJuoKlRnTQT/bPJGsU9wpiZIEt0nj+USciAnaLJztrm3tNvskf8VEMEJWmtltEjx4mVxTkQriLBh71yHOSC+kk4dmxgTvdxRJq07KQMLiLBN2My5qs6GvP4pHDAHXPrgtrYiFpRMGI9R94XXm9qp3UQ2ciw7cV7tT0qdzwOImHUech4AACAASURBVB7a19Sxoa/F9skq63y37Suf++yMko0O4P2GFtKr37XQtLUXCc4DINJRLRpKSkuZSwqWKVRMcTPkOqlu2tYm3q249hiaQ0PRu3iR+LqTk9PKgViz5lBRanbs2BWbNm0WBeqEE09Q0S1RRaYmYvOWTep09LTRvS+UpiJLykIBnUYFTJI7x2dO8PFEoXMBN1CTeA/dciYziyZJtSBpzs8L45b6GHQO9RVYXDg/hrIXDk1MPCNZ9t6LHcdrESdEVyk3OJxM/yDbyovz04cMSKI/ACj6tbe7FLSxVC7UE4eyGQgACr5H1IH3AQm8QKG79+xSvyjnYwxAUzSszafdu2evNjDuB7UBDFuHJ4lAlAQ+pAMXqj9d70EIu60tjnvUo2Lb1q2x9eGHlICp2hxtbbo2bRFnLrmc1junPVwfWVjRhzKxCHDA84PmhCTrvr37YueOHZIS5nl0L+yKBx54IPpIfN+7J3p7F8bQ8N6YN2+mSOWCxA8UL30R1y55PC7QRjQLAIZ8Gm1btnRFjA6PSUK3yMB1xKK+Hi1sWx7aoudOkb3de/bG2DhjY0F0dnUrsZqcnba2dkUiiipCCbtC75MqQkdJhOb3rq4Fuh/yVUSb2z8kmUv6BYWoV11RIjfFYuQ1Sw/6Xzd/RfdD3oa9gySaWW6SccY5h4aHYnxiIi57w3nlFD1Zpnn4BxFHnxzXPPfVMQgYGiH3Y57og50LqNjbHutue0v5jmw1wgC2UG3Nggzw9qeVv7jKX3CTCx2+vPgah7+gei8ZVu3LZ5O/pu9Oi5jLGTTYKPZ5XRkallaGOVpBxJemZhOyiTSQJ+HCc45OGERALzrtnmLMbz2+GPEkNfffu69JSs487MZwvydBxPHfzPtJQCTDnkRq31ImVQMiSKR2MrUTvc988e3lBA6mpKLS1N6kSgEiZvPKQULl5cgMQK1VFcqPyP1kjJY48G/Hz4/bb/+aIhGAgBe84AXxtre9TRSlw9ceHhdecKGSenk9+clPjk9/6lPxk5/8pKEzXXXVVXH3j38cT3jCE+IzUJ3uLlQnQIXpTH7KGPnf+ta34jvf/W6cdsopWutNZ+IYU41OO/rouCCTk4kkADBIIVm4ZEm87zOfidN/7/fiK1/8YrzvTW9SvkN9/k0PPhiHrV0bf/F7v6fPACCHtVClWs//2+ecHcc/5kR5oFddf2M1KCOGN6xvqEo2mu0lZ0018CBazud2SiyqErXnnPDf8cfQVVdqTV/c0xOHrlwRq1YWZTterJHkRKDIhyF57y9+LiABpUme7aR56OCqgJQpIDaKrICn2jymouQeaa8360nJCZlNCvH3/bPU2CnSt3UEolyeiENGwVM33qCBddeKgjKokzYFmFBkFREJhCW6OqWC54iCjFZXHkbMJPPwTNnSvmfKTlWz6Fd433Wdh/Fx7SuwCdTHVe0Enbei6fB5Q/uaN0/93ig/VRr4SjhOL3xDN6nqFNSyqs2QaC3Ylnu9vfrQiItke4l+jY+OFMnepFg1nPiqjdOTqCcWup0BWs0E8XPic/qSfud4CQcsmB/Lli+bZTJUQNBzwCwH9tBZaeiUTU1FN+wP9jLsOfZrfvKc2JcOXbNG7a/HLc/KdKSak++ckyYy04YYQKn51EQTLGebIM50Mr6j3EvnbVZ5D458NJXd0+laPPLz58wjR0DoNzuCa6qZn6W9/YCIOVGfGiSKMj7Z5DXYDhS4SSA5MlokAedGOKpE7ZZK2QanBt4kX8/JiajWH85p8O1rNE7vSobXVE3Z9Ulr4j3swIEvHt6ccfL5+8s8vq9QB0YO2dM4MjkvY4S9oQj4zJOt1fbJD35gxrKA/MRYl7EqubkiDTgxDl0G3uaI9G7hpfMTrrv2v1SXwQhdsnRpTGfla7zBQ/vxnHYreReQsXr16jjuuOPU+AcffFDAAeORqn6DgxjULKwLgo5noC5c2BNd3X0xsOqQwsWiYvKSJUpS48FLKSmRvHWImYhEI/Aw7Ny+PSZQM5qciH/5l3+J8YlJGcEoUJEgjCQqwOaERz9a3n2qZDqER9gOEMJ5vAjXC7kXQjaAXxk85kwKdHQ2FVS9wDkR3dGdJpKRcnoOQfIsAGRGf23tePd7SyXrLKDHsTxcLx54461YUIz9kYYaxYNXDYzkHPI3iy+Lm/mi4mtSfTonK0nGbHh4xz2RTU3SwpKeButuN4X84PcumC8ARFtZcNasKQWXyIMgSkRfo5ylytWHHqpBed+9v9C9kCOxb9/uWLAAOhGUIPTeoV+UyAyRE7iwSvKZnG4iN6oAvn84TjzxRFXZRkkKyhAKTls2byp1IrpLmxiPVPSmj0hCp6rdwu7e6O1bLEBNVAKvPv+mp4iooYBQohDMgenpSSlH0TdItDmvRJ96Hk1Oxssvq9WVsJ4BAMVa/MAbC9Gd/i4b8KTmxIsuspXtOV5zgM6IOLq26iNe/fSXat6SbEvkRepQk+PROX9eTI2Pxw0fe3850bYaRNg6tus9QURnBSLqGgnGPrOpDwVIYAxXaRPtZ1YqEtn8BlBwvo6I9v4KbGRd6fa01l29+ZjoiL6xVYpEtIIG/82x5EloLco+BUTccfzpTXTiiHsfLK1wcnRiqn+q1vKV2c7jLfvaqnDrSEz2x85XFooZQGLVndtmgzvOZ+AnIAK2lRPPHQDyI3VOiOleWV+D2xiLzuiaGp+lMhmYGEQ4qnNbxEu+GLHnyLMViTjnnHMUhXzbLbfExz72sXjpS18qOhN0RUDEpz71qdiwYUPcc8892oB+9KO7Ys+evfHkJ5V8CcDHL/75n2P1EUfE6265pYkm0GSBiH/8x/juN74Rj3784wUGzjzppHj4/vuD7C6oTC+94IK48AUviNOe8pR46UUXidJET+2qNj8iEH/xvOfpc0crfH5yHU5g7u7bF+f8/u/ru0QiTGU62PlXPv5x8SfPfHrOn0K7VYSXSvWp226AznXYm7rWXRkjG65unETaaKsMbObvyuvmApLqFn7tr1PXv04Rlr6FC2Npb1+sWr5c+4iTTDGGJEU9f348tHlzcdwQRc6cCPOh7aQxXcRS4k6GtViGxEVE6SwGZKOAMzEhI5V74X0nR9fGqPfPGgTY8y0QkupOGutVZW/+dlRDjjGt98X5xf7CvoCx4f2JMQkjgLbxGe/TblTEdL1UrlG0oDICtR+TIJ0y71yDYnAcxx6NgcXnrJnsZfQj9CbOacqNDT1VRqZGBEVi0yE4h0VQy5w6sdieYNd3sBxqGrnOG2i45gn82jugwHbExgfuV/sGVq0WqMJuEuWm8h5rTLqAKc679nbt09zr5Hip11AM4o5GdMVAjXFu+4DzlPzTUluK3FJRe5WnV+qF8L7Om6CBc7JvmDa0bds2HUtf0kYlAGd+goFnQ+GRQ7McZ4qRomFQyrL+iRWuHC2TDZRRJ9pBmxzVcgRGxyRg4BkaXDk3VRQzxktK9xrw2fB232IjFJnWXOjrGguiK2W9DC7YWo8hZ7htMQMVPau072yw6738vucAx1gxyc4A95PmUp4Dh7VBpuYizmjGv5ymB3JNmnUCGIDNARZV5KumLnFPOCc1tynMl7k4PFPRDskD/rvi3Bh89k6xHhgH8+/v1ntDh+zROkqNCBdrVmHjBBE675dv++wMEQWQMSAC1MZBGFjwsQnDzMyQRDEkEMFNoY5DNj3okQmxePGiEgVQghfPq+jSjo6Nx+YtD8fRv/WoWLlyQAObDsCoZkdDnQcVHpJiGewYd9BATO8rje+Ozu6i5CTP/8SEvOHkLjipio4yr9WLLp8xCXds2xb9i4goFPnQHTt3KhJCwjaKRlCvlq9YqVoUMN8AFQMDq5RTgPfanEsNsFwczFfV4EqvS8MJrGTiPKgk1ZXfdW4FBrerVLcm0DiC4YXcXorZ8xWuIW1zolMTrrLaQMUrZaCb+sXA8GYjZQCS0bLWhnNJGGgAMhZoqS/19ckTDzhhwZTMa8rD1guwOarWN3dkhuuL+4ks7xIM4xlRy/jP8969c6cWNsAdzwxZSqhKJfl9OKan9kdbZAEZAhFMiqTbIRs8SfJ4EDYd0oK3Z/eeOPzwtXHGGWdogfvnb6FMQ72LcUU6iKQRYQJowlNmLMBRHCOyxgLesUAgAi13QOz0ZOFEIi5AZE4goh3PAhsz0amSJyEp22k8a+MZuWhTHwIw/lqAwFbfLAn+lvUf0TWZ0MUjBL1kIvoX92tsbtr0YFxwzaNzOTs0rr3kszHTPj+uuO455T2AxFTEJX95vmgDJTG/PGOtQSSzd0KpmonrbjLh3/YPqbC8sHYdmTC1id3o0AgwenFil5dxCwatDd8KPDTMqEoJtv3EqZje3DHrYa9O58uuPbFY3s5r4PfpnR1xfHvEo5ZMxP8mQTwBhgEDxxhs8N6JW38cP1hVFKxak503xhGN1KrPQ/XovKh+3HNokWo9fqzILt3TVf42PWr5ujweEEE0IQNBDXhKgLD5xTD4Z+lWp65zeeksn1139x3ZGfTlyRGbzyzf9TUFIrifjkKHI6LScW9Soowp3xLxkn+O2P2YsxSJOPucs0VHIr/hpJNOkqFGxA1u+1Oe8mQlPD/veX8V3/inbyiSrHUsZuIpT3qyQMQzzz4rvvPZz+l65CwAGEiu5lXnLPA31KX/84UvNJ/zN6+SmxVKvq5BAud764YNTfRhw803x6Me97h45lnPjI7tO5rz/8Nttymp+tabbmoSuwEpv+785GS0bbhqTtShncgr3s4q6ZotinteeFVJbJl4/bWx4DKjvHwe/wU/+t799ujpWhgrFi2OFUuWFDpu0gW0/lOoEw/5gpKT+PCWzUUZJRWBvP6LmpBe8YY2kkUymyThTI51npvywnCyTUw0EemautFEI3Kz9f7Fbc96iUvFZBmvaSRqD85in26fVKXqhPDkoZvXznEY9t5Lue9aqcn9YoAk2otzQuxpnZlRfiMqTHyOwwnj0iIn3hvFTMABVildsVcJRKQDjWPdFvZFO9xqA08GfZU8zXdktGYOh3IlMmdAQyU/a5tXisA6KsAey/o/p3+supNytZzX5xIgSnBh43VBO8InJbLAvSv/cdcuXYM90tQxF1B0PqoiajinJsZkz9B2A48aTLBnWnkSYME56Vt+B1D0dHcXWlyOQdOmzPgQ68A5ojlvbJthEwAcDQ4MMJwMTH0E5cukRKzAUNLYNBYzMdsMB9VUGRpq8lQUjUu6W21HNVQzQEQroa+K7vHc6pyBJiLRkgRvVkYTSTGlLb36AiNVLQwxY9JgnxOBSJDqitalPkiJCDiJXFHFpIWVaAaVvLPinRWnarWsquigaUw2olXJm/Uvc2t9LYH+HIcaRz3dsY9iy0lvLKI2nXL+dwJyxsZU94d13XOHYxmLbXd89Ssz+/YNRq+8rl0yYKgVwYHyVsxri8nJsRhPbz5/Y5CQCAPFidwBBiuh4AIkpqT2QyI0HG0oIkuWrdRERZ+fh87A3LZtq7zDAIhS8L0YZGjss6DiNSZUjmTloiXLpeakRWl6uil6JlSKJwK6R6oz4QVnkHFzPAzkVXsW8lAoxLQwtm7bJqPz29/5rjrkcY97XDDx8TojWcVDO+644xUGlIQokwrw8wgotQYXNW+v2QCYCaBJJ1XlgLHnwGBHCNqLbyaq81UetI12e7HslXCimpPuvDHwPX2WE5IB7YQy2mtPkWhIei7LC6dRFRvbNZhdQZVJC/eRl+QJ8zPO4dL1jmBYfUOyu+RjJE/SG0JZpOHwDWtDIA8CEAFNCZ40hg5gg/oRqC6VRZSaEACJorNcohElKZDnyHjlPQx3IhBHH3W0xjEFrwqw2Bvt81CnWhT333efgATjl+twDH1AMT8qVU5MTiuCwRUAEEuXr9Q4PpAOc0UixgDXc0EEiVMAYC0k00SFpkSLAnjRj399oaMQrSAi4poLP6RrFwlC7qtQ2ljE6Y9tWx+KA1Pj8aor/1DP4PLzPhYdXd2x/sbUUl1b3OMXPutV8cYHb4lXrTlXOSczB4hojAtELOiYFz0Lu+L1byhJ3bMvW/+2ZClCwMtIwbyazIzlozoqYRBRybo2nwMiWnGJTwfDyZGMNIQBEQ/eUZDH4ieWEMC+nf0CEU9a8nB8jSrOKenKTysxubjbTVsv1ucGEeRIuAaFgYnrNUghieb1FoP90M1ZU8J0q1JyIu557iyIEOAw9SiTqg0itr6soCy3yfkR5Gyc+uzvx+gnyvkWltzBWeUl1/VzdOLMWRDhytd1sTq+KhBx5/Rs39Km77SAiLPPjm/e8c1Yu3ZtfO9fvqdLspGzPjz5yU+Jj3/87+Kaa65RJALPKJsDeRQAjE9/qkQifnrPPQLY1193XVz+qlfFJz9YMtBbQUQNMoguoMoE1cgSrW/9UJG+cuI0fxNleM8tt2htvvnDH453v/vdccONN8qYoPikKVR/8YIXxFs/8IGG1vSbzs+oPWrDVbqekhb5OcMmCpouXc81DB7yacTotRvETe+9MpXI/MF/8ufi97xTIGLl4v5YDlUzKaasixiNrA28WCtZ2xD8kIc66xlpv2P+Jr2pkX114bQ0NBpaTRr4MpYz+dq1E7hOzYs2pUM/M4rQ0Dys9JMGjwynVAVi/W819BppUqu/VPQpg5BaAl7OJmo6dHRoz3FUQUIg3HvukfWe6ZoORGx4yfudVFqrQdaAR8dnXSP6x57zmhqj62cOqJ1h5ovb2JLT04payXjgOuwbGN77R0Zi186dcjiuXrNGhWLx+msvNh0nqVRz+OammiSbQg7YLNIqmdp58+QgVN7i1Iy8wNyPowb8TaSLfdOAwNW2scf0vNOeIY8PyhBjv1WBTI7IkZGGyobhyLXxNHOPolFnYVvlmlKpO8dCAyKqgmSOKNmorvNcmj7OtglYdXYpUkKysRkQ3Dfnsf1QJxXrmErJjOcpu0XUACj4Zd43IPmRQEQ+G9GZkrZ9MABhkCGbKwGe55LmasrX1iBCACbHsSKDGVmyc8BOgY75AJxSGNSA1d812Cr9WWxjAVkXs6sSt5tnXdHA7FzgM0CE1r4q6s655O9PwEtbUFDjeXMNg0mCAnsHBwX6scs3bdqkvGLyW4866qjC/vjn278yA2jo6WbgFqMHjrjDP9A1AAskVhN16EBRBj38aaoBTyq7XA3h57x5MTi0Xx7dAzOg9s5Yfcih0dndK2BCxAJ+PI3AgF+6dInqQUCHYuLhsWdAk5CKEUXBOZJd+xYvi56+RU1YFaOXCeTKq9y0+X3cFBOMG+ZGATldC0puB7KG5C/gvX7wl5viGc94hmQRH9j4oO59YgqZ2QVx5JFHaVMZzJoQViBwtj0PZE4SSosuc63eIC/8ROosV4lbdeJQzc+Up98yaokUAUWmCNWeoGYxz82u5u2Zj6ewYlKJHLpjgGpSpEwsXN06ktJ4EVLCC8rP6MhoTEyWhC3lQmRtDU9CRze4HmF714nwBGejVPgZALFjuzwpeOnpm0W9vaKWsQju2b1btLahQYf3qVJdQCyLIIObKBfAAfDLQsN6vG3rNkUoeJ7HHHOsxgfGOFKxhx26WlGDe+75aezYvi3akkvpIoWMXZ47ykZ79u6L6Zm2WLp8eaxYORBd0OkWdBdvySS1MJApnFAkAtklTe4D0L9Gi5pSFu1j7NNO5tNLLq68+42Bjjsaq7VwVN60/r0Zli9KGPQhIGLHtodjZIiN80AM7h+O4dGxmN/VHde+8U/LUx9Ijk0mOF985PmK9DHeRQ8cG432mQOxYtnSeP0bHtdiFjmT17yde/Lz5+bPzRFHJ/CpmVXGQrXEK0ACo5hkZb/MVrLHXhZTfmgZ0/oc/swUeVN7CLgsL5JGL8siDTbYXfkZ4/o0rOmqSrRBxDFjRXLVkYXj95dIw1Rv5il8Jz37lZiUb2GnyDREBjIKgdFOU5z8nHSkresGYtW92wo4MnjKytKAiOmZnujdmuWyDR4cSQBE/FnEzieWazm/AoDEfRFt6R/LhHDnU/gaea6XfCDivuN+LzZcsyGuvOLKuPvH5cCXvuSl8cd//Mdx9tlna51+zGMeG+vXX63fzYH/0d13x7p161QjYj0Rh8ph8slPfTI+dfMtzSMFNEA3Mqi4+KqrgiToK887L/74mc+MZ73whYHykpOsee+vX/Uq0ZL8gvL0tGeUcfsPt98et77nPfqd9hA9+dT73tecn0jF4UccoXM+0vlfdOGF8cyzzorjTjwhnvCUJ5ckXld7nS75AAuvKODiYK/d615bnFP/P6lLj3TeRbe+IxZ1d8eyvsWxYunSUs8oIwg4MVhHaVvvokWidMI1t1cX40UGO4pC6dzxd2tPpSMXBgP+vpwSmRtgEMDf9qjXBpPbbwPMnzVOqRQQabjombSriEEWZWvyHPCopsHVfD+NHzMJ6Ova619HWZwI6r1WUYyhIYEGRxScmygglvkgdTKtK2LbKG2oyICGjNjIM548fp/P/dPQRdIIlxOxikyYqgWI4Bxyok5OliJ6WXui7kN7hQ0s7KGWcQkgga6VbWGfVy5jSteyd+/dvU90N8aMZGl7enQfKra7bFmzjyv65ETjpD8RYcQhqgKpOBUz8kgbAAr850XOJJEObCoxNnbs0LM98sgjY3j/fuWV4vH3fu5xVHvmbY/UQFisBujeLdEXj1tHdlRjKvNbOY/YJXmvtdKW+4vjTWNzYnA9DxtjXHSmkks753PTXfyzUs7KxUg/bLjbcduAwzoyk1Q8gx0dk8DbUqitOTdy0CPDj/piRvsah3SVRK4x0lGK9TbgIyOVmiMJLFuTy5u5l44UR5ux0UVRk0hPybMpAKzQq0yd55kxxqD/7xkcjO9973sN3ZLjAa8WT2q74//8wwwGGTQmTojxjSeVv7kwxhtGEkCieHGVry5AAZAASTHoSGil4zZt3hIoYpFnQEGNVavXxOL+paVGxPz5oi/RwFWrBjThNm/eJOUfDNQywfEwT8aSJf2KRJBT0T6/SzUlXGG09kLQiY1yUSJ57oGBCNhAknPbw5vFhWdiYJzhqSZa8pSnPEUa6VQmxgAdwSutDjq0tIlJi/xfJe+qh4ZnHwRcTXgPOBvnNSIXiKgqRDppzIO69lCwUNehXxcn8sKo66RsoT0VHjDN5lmVZedYJpzkxfK7QsnVAqmwcJWEo/NnKI6JTRKgdLdT9pXnzTWtmqBojSt7sikCGPBYZIiX77FIMUCJMFC0DrAAlUJRqOlpeU0xIthMC21qQgtcezsyaBMxOjKsxZp8AdoPQNixfadociSJLlu2XIWwiEwAHhlDGOG7d++UvOlPfvwjXbtLEZcFArEAAqR/AZTomIyOTwgEz7S1C0RAc0Puta+3WNCACNoxOTmu+hCMfydVE4kARJATQRuJRAAi6Ks9+/bGRRuekI/bXn5b2GNx/ZXvFChSEmJnlww8coug1W17eEvs3rFVCerQA4eGRyKQm13QGddc/z/KOQfOKNSiNGyveN4lAmt4yD74/j9osXHqXAWse7vXuUdbxlU+BCDCAKJVsQiD2adzEIOrGUjUxdoMPGxAV0EO4SiCEDaqU3lIDS/qrXFuf6nw5hoQNrR5zwnVBhF/9tXMkp6bMjLbVi7VO0sP4hwdOwuQGFteBBC6xOMCEyyL5Xfsmq3t4Pvk3rgH/92Sp37naaWGhKMSbqOAhPvA/ZN9AYggauIohKMsTdE9gIQjOI5eZH7E9R+PeNNgVhSNiOOOP04RXxwmdkBR+wS1vJJPlNHj5LjTVifMOopKCB2K3mHbtqvOg+NVHGvB4TrPwQPNxeespuT3ARYPteRGHBgYUJG7Y37r2Ljzu//SJPbyXtcvfjEnj+KRzj89ULJZ/vDP/ywOO2LtnARfpKDZfLuvvDr2X31l9F79q7Uftr7mIu19a256c8tc+c/9ueQ974jFvX3R19kVa1atbrzn7JNNTlpbW/QvWx733/uLdKqUmku1998ca9FDk05TGzNe9/29Zq9w0mcCqvpuWgFDKx3Wnl2+4xoLDV3DBmGOIxuPVs2Rx9nFxNIgclJ17dE1LYb3NAdTHUZUjpQG9Vi0Z7bx7KbnGeOJPd1yqXae8T1FGlAOTNquQZgdX1zTe6epQwYQdUK72+f2cj7n/y1eslQsBytXcc7aQei+0DmSEm3KldvYtItxMT4ur6+S7DPyMbhvvyIA7LHO9YQdYGdgw//O5+3nxfvQxOHCk5vI/sq+R8TeCfGW8+daeJlx7hG1ZO+UEAmcdxQRUy7UxrAM37QzzGxgr3MOAPeGk1Dqlpm7QPtVCyOl5mX3qPjidOzds7uxL/xMzI5oPPhJGVL/p7KkC+aqsyy8UqkboU6JC36OfeOqzP6OJ0ZLvQi9nQC4BhEGiLSLNnqs2C7zuPJ4caRMx1pcR8VpC/i0bVbPzzoS5mJ1NXWcY1tBRD0/PX9VODTrvyE20zzTZL1wDq5P3SxEW/icMSBBIhzy+/fHfQ9sjB/+6C6NCyjnGuMHDmh/YTy1ffurXxGIsJegKDDNhjkwpkdH9sckRbTQ26bKbhvJGlk0bd48JTExkWfa5sU9P/t5LF8xEMefcIIqTUPVwLNvIFgmTjHCMfa3bNksGVBuwpy+kgTb3XCyenoXR3dPqQXghYGbL7UtCj3HGyA37iQdkBIJu8hb3vm9f9EDRwoOL/Epj3u8UPbPfvazmJwiKbdbkph4pPFAYxQyWGlnw7PMsuLm4Tn86kWmCfmmF0CDSbzU2eJ3ftC1t68JEWYugpQ60mBnMEgNypzDjHooWjBc6kOYEuWCe07omVMYhrBthiGNfGkb3gUlLqXXSx6aFiS8YmCVokNajAmztiSlcf+S1suF354z7p/faQcSswIRwyS9PSywQAhYgIFk+f5+3TNeD+XMzJTkN+WTxHQM7x+Mrk6Socf0HHn2O3bsjEehHLVtmyIPUDW++tWvEP03cwAAIABJREFUKhLFMX/wB3+gCMGPfvj92PTLjaLIAYIBEYAUCt4dffTRSqgGOA+PjYt+Bw2vR0ofK2LR4iXR27O4RNumqIAN1Q/FMmhW4wKbKDPxk/6dnCBnZFQgnP+AnaGR4YzUtcUl6y/JtcLZtxHrLvqQJvDE+GQs7ClgGwBDBAgZyB0PbypVvqemBSQAOTPzOuJ1n3jHXCunI+KVf/ZSAWdH9D77qbN+jSV0YrzwGZdofL3z4x/L4zIacXpa4HWkABABWDHtRytZfq3KgVDVMe2ACQ743aDBScFgF8vD+hyACBvl6cU//llF4nVNz7sk6XpiJW1kmpJzJExXOuKrJYn6njMLHYmXcyRO3V84+9/pLfkhp301JVkzWgKIUP7EW7IctRlfRB9op4u9XZ8ndntb6Fl3Hj8LIsjBMIjouqelVoQbeEbED3pLPodBxJlfTqUnR0hMH7MyFn2ZYOJVk6+I7dt2NDSeVYesLsWAhgH87XLIrFixUtEpALfyjRStGoxdu3dH/7Klmo9SeEu6CXOMwo9r31kA3CAUs2xvEbid/bseZG1/8zdx6DveESPr1sXD1OF5//uD403qq8/TeeEFhcqXeRRWw5PqRyrYLf7IR+vTx+i5L4meviJxve2hh+URQ2yjf+kSrU+mbdihQ2KljcT+a14351zbLr24KBBNT8chN75xzmf/3j/2XX35rGrczAEVdSS6ypoHiFg4f0EcRvHKRYsag4O2WRSku6c34Ib/7Kc/Ket5ehcxqhVZSDqTAYTooZVCjL3figxkUmZj5GXUgOMb4MAfVV0BR6hbqbk2EtXOg/DInRvhZG5TZZXsaoWp3K/ssa6NMd+fqR+mizSJqcn1lmR3Os7qKIf7AS+9vfraS7PiMX2B0S1Pf6on1uCs2YPT+GxyIFoSqKHdOupiw9DGJQBw984dZXzVdJIEgmYHiO+eoIDreH834Ct2QqmNBNWXY2BAMK5niIxnJIv7Z3ybdoSzjN/t+HNBYI5xTQ+cAewJ2EXFSVxUNJ1szxqAIw6pdYzEU089tamd4RpWOBMEDJOqU9N1HDmwUSta+8SEDFEX9uUZmm5l5UvJg4quPRq7dmzXc5K6UlYXd0TDYGnOeINFQVIwipM5H9TBCdRmAfcCgvhz1Y1sjLZEIfR906Gq+VEb9E0ELWmHArwJDmRfJQXR9CbZhnXNjHRIM44AdxSYdf6So6ea21XkS8wH0ghczbxyEnsM265sgIYjsVyHgrUpGqFIREZqPb8ZP5RgwE5jjGzZskU/2TN27t4d//rDH8h5+fjHP142HOqZjBVk+qGEC0S4siQ/y2Asg6AoLrTF4N7dyoFgIFIcCwlRKTNJ7hW6zkQpojETsWnzQzFwyBpVff7Fvfcp1wA1JtANLxKiGEygXiYLAAI1JuhMhapSAAbXLom4S2PpshUCI7TNn3OTDH5L0lmmrq4+ykN5aMvmGBrcKw8yHXDvfffJQ7xyYJUWdQY6izgGIzrjRFT6ly6NUWhVe/c2C6+TtRhEShyGH1gpSHjweTLXHg1ARO35UdirKhpST0gXHvLElDc/s+ibjP0cZEbknnyKDDihJ9WVWLw4vyIFqSPdLN7cS1+fJqI8Y6ns4YXPCyMgYs/uXUXKFR5qhhId2mSisNh5sttLRlsMtOxdoC8wZFhcUHwiEkEFahY1DG42LEAkVDnapIJs7W2xf3BQQA9anAb9+LgG8ZOe9KT4+c9/LpUm6GlELxhbAFsWRCIRYyODsaQfOtwBqXV1zGsTrc5yuixwRDCgM02SXzEBh7Qjlq9cqUhaRzthYvIMphSNM4gAWCsCMUNCdEk+RKQAtSdyGwCrgIOxyYm48Kqs1qJZYE//VFz92o8KxEABJIJBW1hcli1fruTwwT27Y+fWLaIRAnRwrHZIXzzimr8rUkNXPv81Ck9yPzfdfPNc22c8q6k179YKT8+Ni1/8Ii0wb/rC58sR9o7bOAZT2IidxT2z79VVnQEFGNqWR9WEzwvXICNLXAhEYD/WLm7nV3w64ikv/npsizOEKxA5enpa8K5S7XyB1r+5ogGFaU+mMLkbahCx98zF4erYjhwIRAAgEsw0CeMGEQku/i1p9KdsyjPTve+KuPctpVq1Xw2IuC1BhEGHc0zOiNjYu7apOwHweMaX85mcFrG1fyCufeWfaw6+99JM2khAdt6dr9B4axRIXDRIzpUOqXUBaJk3GNwAbtbYyekCGiRRvWC+NgTWYIkqJKWBtWB+e0csvt6oae7w2vea18TiG25o3uRv5vKiPH5y/fqYn1Kvc79Z/hq+8orcZwpv17KD9kCz6S29vpz/oYtLYT1e/snv3I8LnBVJ0rKXWLrSG3r/hrkAgu9uvfRicYVXX/eGgzVvznun5F8Wa/4aQmeXXqicMSLy2B3yuraTY9ej/aWvuyf6e/qkJujcOuW2pXoNbWXPwVuIpDUGsdbZpLewbjrnzMa1jX4b5KKjpqFSRxBsUDScb9pfGUmmeNQgovHMVzKs9tybMmEAJG886k9VMThTc+30stFuEEcTTIWxB94e5FbKifdJwLCi9ykYQRtl2GW9APZw9jDRiaqqz97vnKRq51kddeGcNvCb67dQX3gmpuPUORPYPp1Uw86icea214CleQY4zFJxSV56Ig0pPev7EAshcxHoG6hKANE2Is9pKDtPxgNTOT5ZT6pW3BL9Np2Z5B2y79b2FW1gz2SfhKGBfYYj7zGPeUyKMJTcHNliEsMpNaZq4GVRGfJMZZhmEryjLja+i/rjgkai30wOQB7ze2x0LPbs2S37TlQtQGMmHNuwbsZP3hf3r8hMKlc29lSl8lWUm6jnNTdHpLG/qiTleqLPAduVx59jaqqkQbvGuMIFBwqIcI5FKjB5vtfRLs8znn1r1K41KuY6ExIAaOlj5Ww4B6kW/sl5xrMDRAgwZu2sJtKZYhNaJ8kTnZwUyAQk8B7PbeMvH4xde/cKTBCdwsnBMXLgbNsm8Ze2b/2f/z3DwDSAoKMwRjiQF1KYUqSZoupnUSiAXwfXWnSUDKFRgKSPSsgLumL1mkPlNd248cF43OMfL4McMMKNuIYEA5jJTyNcZZmNi8nCpuAwy9HHHisjn2gB7eLBsUDTZr5HBzqTnJ/mPJqy88D990mRZ80hq+Ouu+6ShOuhhx4mj+7xxx9fvOptyJwujnkdcO1LVjp8McmIZbEWhUuzaBweAoegaKcX7gZ9gvoqr4RAhKXjKvRrWpOBhzWQ62IqWuQIOWUYsFnQU6nKpeibvIr0qvn6fJ9jVESvojNpc5o/XxEkhSORU2sFEZnDAbWHRQajn8Wg4Swmv5T7QOFJAAOvlb0BeOQWLZJHBcNE4CMTfjH2tTlQqK29XePP1bw5hkhBkSHrUA4DORKACL6n6FBGouB7c90vfOEL4n4f+ehHx0/uvDO+8Y1vqK29vd0xuHdnDKxcFrt27lAkgj5k/DL21L+pzIQ08dSBIks8NlFoXEcceUwcmKZ4EotkqRMBnYlIRKmdMqYcCR4rHkhABLkaGHVQkxi3kwempZx0ydWuWFYs9fWXf1HgZJjNmCTxiQnR7ADUgDIiZaP7h2L39q0xMz2pMTuvfX509yyK6ekZVXynvgfgp6u7O9Z9ccOszKhXxV8HIn4nuULfTWt02WkFRBA1qKtSG0SA+Wz02ivOdQwC6pwCgASAoqY5GVCY11/nWdwR0fnssWgFBIdHd5wbt8fD8f0mCkGVal4GEfxuKpNv2+pGjlY8bf9Xmn3ijt7TG1pUfR4DiI7IHAnfF0CCSIWBUC3hygmyPkbYzs77BEiQz9A7VdbSF73kufH+pycAMBUswcjGU9fqGBevMwgypQlQcfXL/0TrFeMUOW0nwUkHXaQDagIUI5t1tERuC01V4ze99GwA+mxBMU5Q5UC7Hp4rx5Bgx3VQr5OHF6GB66+P0Suu0Od8v97oel9fKqEDIHhxTN9115X15tprpXi37Kabmv73L/sue63a5vvweWsAgJHR//pyrl3rXqufzuXweVgLRC/1epRcYY7zOfl96TWlnUQfBq7/zaDB53dGUyn3GVGDCP4ev26DkrdlaLKuKmG4SwYR6/bqFQOK6HhPcnKvJBNHR7Oo5WQMkcA4iJR62edc28D0nloBR8yBTMaFKlonlXpfca6B5U3rY3xvNuhrQOEohjzLaeR4nzGnvjbq5GXOukq+R0UlMioi0GFPfEZXHG1xpN8GmcZMGkU2dmRYZ4Kqz+kcDBme6dTjmuwzrO+8x2f0pwRAcsw20SmeVSpAeZ9vPMH29FaMgrq/OIf2stxbuQb9w/vsOeyp7Hl6zlWdCxe3o12OOHG8PfgCCJkv0njuyXPoWKB9j7mCbcR8oc3YTxZdscFvY9/7IzYTcurkowIS7IADOGzcuFEeZeypk08+WYmyvC+BkqOP1rXuvfdegWT+27jXuMsokeyfpK/xu2VAaY+K/eHYTNuH+xNVG8em5W1d3ypZDs4bMljiu4o2VB50RyRkw2TkySwLOx9mHa//H2VvAqZ5WZ15n9rXrq7url7obuhmlVVASMS4JyZqdBIymgkmJHGJiiyKgNKsiqA0i0qM60jcQpRkSGK+0UQT42ASlYmoGFGRTZYGet9q37/rdz/n/tdTJTOf39tXX1X1vv/3vzzruc+5z32gL6cwjhWNKuq2+rWyyeydr4GGnamL8o8q+p3GskFeKkvV3n7ZbCl0Y4BR24Mehxr7zpt1TovYI+RFdTZJ7cwFA1/PVTt+m3ataHVFMrXIWvt5peiV+Tw4ZDu7Ci0Lm5p6aowbjoHGtGf/vujs7pbQBgDjmVsXSKxPvf/YaPnGl7847wxtvqhNSpvOglTZyIH90dvTJV6cEC2Fw6C/pOGJJ4WEVIwapDEnkZXs7Y/DjzgyWttalJSDxCoNiVHpQnSlrkHRE2bQ0PBsbnQaE0X1I7KIjjcaRQSS6sN91lrHDHq+o2JyBw9qQmhQj47EisHleh+vAuGzZSp6t0FhOww4Nlmuha6zDXUZ8zU1yaG8SsfXnZe7WxNWtOekLIqlaJtDVJoQOeh8fk8MLVCVRJ1zIviuaFR4PggV7ttXku66uzUx7Ynh+y5Lz3VUSJCFCS9Chpa94HgAcj1teACNXIgdbeAY6A8UUmvqYVQSZF6cDaoKUMiFnTyMzIvgnmXU95VCbCxghIkLPa6EcvleKbLXpjHmInKTY2MxtGql6oowkOlXjAKQMYOepGzyIOhr+p8E+kJxonhiTxzYtzvaWwsAJoomubr0GqJagUE2CgWps0sKXaNjE7H/4IjGwkknnRrz0SZAQCI14IPpSKE5QARqYuPj5Gu0an5gxDG+oF0xptBXbmlvE7fw7VcckXtR7ZYvPJpLLr6qEScgKkH7QG161snPjPHh/TE5DvonCgaARS2rVdEIIiaAi6v/sRhIv3/Uq+Pz990RL1n9wujr74v+nu44bP26uP4G1J1eFHFaWu5EGGwd/W8T7PONIzMcYWO5rkoNiODwOqfBgMN1FLgRRxQAEf58aW4F508jumtd4U0ZRGA8Y9RviGXx3+J7DYi4Lq5UoTm/7OF3JWsnWhsQACIs6erCcP7seRPfLKdJQDQTmWgNiOASBhGOGrjbXGDvkryLpZGabL6RMwtwF4jg8fK2X3PJq7SZf+Y5SSHbHHH3ywr9ybQrgyCelWfa+ubnaiNV0uV8pAJYRyxTcdDCrwW4kthv47nkkJGb01ZqqUjdrAAkGW0JIkSdWLmiqfbLVsOxGBNSUKPOTE9PI0PsDZD122uCpSZ5z8aUPOitrVpz4eMyv9d9MAt0RMTeS9+ZxcxmtN6zlrEXiWOfkXBAxPjUZKy76f2x6/JLGznLwWuui+FUYuJY58vxbDbKmmgG1I3sKq3Bc2XfOOzmhXtpBtTT/AJkRUl9Z35WtOoiPp0/x6+9WhH5vu5uFckksipnF55SIhHLljcJ1aZZ0C6mjrEXQYc0PdWJpKKxJlXCtBfdv6TU50sdAdM//i8PICBQ02t8bCUIwlv2wNZ5BW5DKR6mY9FgRoZSRpv9/TrCbkPMBpXuoUpobQypvB/vpUs9wXX0pP5OY8jmmPY9+Bg79xaBkuTyG0zwHT+jwQ7faxKIswCh9mXsnbSRsFnIYcORij1TqLftsieYC/LGQxdO9acm6kLeVdY/sMfetQ7Yz5lzzmEUhWnZMtFrOdZAQk6/dPwyb3CGAQRwzPJi/tsIJCrP3kQ0ArBJtBG6ygMPPKA1CGYI+YiwQnAUMv84H9fmnlkvoDmqYC/XTXUuRcoyAuX5SjvyvulMHI9d4RxKzc2qr/wMYgQALFwtubJTDIQ9ZE058/Xpp8YZW6mK2ZhmXRSIqLz1ZmJ4DJhO5HFmg98J99ynGBXK30hgvZQWtGhd7SyRiXRmOCLjdVdjLmmGWs9T6EXzpc6dze+PTYwpp4V5UTNimsLGqbDWREaSyuRo5oF9+0tdkNlS/JlrU6NmbdtCkbldLU+I6s94wZYyU+jgyHC0tLfG3gMlR4LrH/MuMtvKa/Afz4yWL//VbfPmkJbBMKmB1CQrz0xLfgs6BdQTAwhFIKam5LWi8fGGYjChyjTX2hbrNxwaq6jlgILT/GwW5ip6uPaSSW1nqlS6ZpOzvrF5fkxONhHJv6ZXyXkRDG6HVhikTA4MSL8vagwTbWpSSdoYp4oqqLNblEwN6OCaGG1stvBSuQ7GI153e2GMFB2aXLpI1QuwB0wNPgQisqM1YNJrpXBr5iI0EzHrbThBiWvauyK1ArwqVBLM5HFzVVnY7Slw0SJ77K3jnStMo0qhSZ2eBC1yqe7gieJn6OntVUiTexQAyk3S7cJCqQT0LOJDG/g9TZic3IVPiCb2hKhi/LfEq5WXWJTZUDHyNSna22PNqlWio6Hqxdh0Ehv3Q98DTKk2Dr3poYce0iJK/gO5Ffv37ZE6FxQmxjD/OTcLK15DGWbSEZ+R1O/w2LjGMvrISL1u2nREdPdA/+hRJEIV3Geno6WV34nYoX8OsB0vYK0NIFwUo6AFYvC1kAg+WSJZl1xlV74teEDE7rjoolukgY6xg1oLEbuntm9XfZajDz9MtVk62uGL9kZnB1YvHmGS5qjjEnHp3yxWn3npIb9avLOdHbF25WB86MN/Wma9QYTt8IcIFzg0cGLEc9sjvpmJEG1pXTNlXpirRl1krllJKguGVAqAQS0Fa/DAz6zg3NCcnHNQgZKX9pfMaoz9tjg6nhs74j/jMRnTfr0yT2QFJkclOMYgwbkFBg/Op1i3u0i8NkCoG1xU8hF4nbJfZb0LiKApTPFypMG56BeWw67e+XaNuWtPS6O0PWLmTMrmlS92jySFyW3uJGwXmss2AEioGveVBxoa2IPnFFrU9W95noomsR7YkUb/SoKRiqqq4wLlrsg4ag3X/OkI5q8+85rNps28by+Jk2zUAFavvziFWKMxWhBAgGrD/DcAUcJj5jG4gqmNeO8l3LOdQqNjYzGJUIWEFMr7q29+v0CEJSeb5FLW6AQ7oizxvESxK3nCVdeVyMTuK7boJ+uO9xTms7nevK/70Zpb+oq1SHLkeQ344kd+0BUIIxxteH6OBRcgLOWYCpBwCo+ZbVPvuya6OtoF6Ab6KPpG1Kcluju7orenN/p6+hqQVHOqTQeh/VetXqNbhH7bVK52gjHrinPiMq+Ne2kASaVV3wzi6pelnHEZ3za4sthWc1+5J7iOBX1mp533GAObmqrjfcjnsQHPMU3yaRXB8u0Z3PD3Ioccb/geU+lGx9QR/dqznCdsgEglsdrQtfKcDRXK3l5TYJJyw37J/iowQS4aDq4l0uxWqmIcHXHUUZImZqzVCc/sp8qDMWhPOpAchplo7egHxh0Agr7BjkEUhrbkXg4cLEUIbRPwOW1qJ1uRxC+5dFyPcxNFxNmGMw1pfRx32EhEtwH6fMbaIVn1qSn9TT4G84jjABGsISr6Sn0TO1crp6qjYWqrpGo5Guj8FhfntXPRRQSlAprfY79kH7VjtRkbGS2SAzRftS3RzAl/WOU6LNhoVB0vsrSOutV5Mc6l8ZzwWDGdSsAopYgVVUoKnSKF2JSu6ZLtojmRDtvIMSNHa1VXwuAX2xYHqkG7x4SfizZTfmcX9Mc5Oe0dwaKdFbVJKWPn6LitFPFItsnIwWGNDWwQxhnzeM3atQISbXt7Yn/Hzti7b69seZyyHEsEimsBPPqXLxPlFZDJGOG6AE0AqGz0f7j9tnmqQ/NghdJUohDQSOTpxyMkeg4IDKN8qlH7MIhQkYq2jli/8VDRQPoHVsRJp5yqczI49u3dFQPL+nU+DD36GrRTlBMoMDchLxo3xAMUdZtS6ZgGnp6ZknFFoxhEcG6XaGfygbI5H+enIWTsqoLwVBxyyLpUAopYBr1mcIUAjzcbZKyk2JT63VBKuG+eW9reaVzXA6xZ0FLBwF4W8zCNckvYtfAhHXLzmG9CXLX2cQ4qL96SesvwtkLGqTXO8xuVelG3rKrDq7XkmzdbTaQlOsZWUlI4Pr0BHOeQIgujPQC//vJnRHQdFd/86tcbfqDyQxJRSzUhk5503qwKqr6QbB0F7EruA9EU1LqYSDwXixYeL4AFakQsloyBfbt3K5yHkQOQsIoY5yH5mGMAEYzZr371qxp3RDM6OttjbGQk2lrmorMN+la7cnrwGgpQdBR5PqpdIwqAbuv+A8MCD20dIPfZWDW0NgYGVqleRHsb0QeSsBfUmYryFkn+IyXxPAst4h1mHAMkOjH0JKk2H+dfaova1nOlhJQySC975e+XCE53l8D38r7uWAaXvZ/KoHgkWBjxUhIu7yAHXV6xy794jehDZ868Ev00Sfvx3OtXr4r3fzQTESYzcdrSrXWKBJ1F5OCbE3HuWb8bH739fy6YIgYRJBgvpHQsfO7z1KyVdRFrn7c9dtyXiKLOn7Dsa61+y9m4vfzs2e13xaboiUOjO/bHv8WtM2+M29r/oGzKacoBIpz34MJz/uzEkR/pWHINNA5TTlcgYohLlcTrGpzw9yn3/WBBtMqgiX0MmlKykZooTj735U9eoPXk+j8oBunMKSWqAZDw/bRPJE3KgR9ABAy3pD/t31jSlQUiUKTa/XqNz/HZUqhRNDx5+mejo72z4X9jIbe3lvwHQIS9biWxsuRDocfO36wZrA+sndRHMd+eqAS/M5eKgl2XQASRCEAElFT2B6/L9i4zZ9lcnMPmfDauw2dyZKD6Nz6maxaKYvHUO5LMcd70h266OfZfVsCBaEsYyz3dCsXXGveOtvg4n8MRdIMZeVLrKtQCEnONvCHHHfH+xXlEAAmDCLPx1pSSIk006d7RkmO/+/JLYjm0je7uWDEwIBBBnRYcbqynykPp6W+43nYmOSrMOisBj54ebepwqlXotc6ZczXgWmWpyoGwV7Px9FulJkGTAF+CDxswCxN3caVeGYYJHEzh9X6hxNhc02vqa+1UMyhtog+1UlOVMNokcafWfh2haJJFsw04V53H8HQRjKX5FHVUg+NrQ81OMhvzMryyYC1zgPmB0YSxhTGvvdyApSoOZhUmQDp00l3btzf0GkXj+/pkjLstakqVjT7sAu+Zpp05gsf7GHJrN2wszoLMo8HegYZkai/UI8Y/jie+gxfZVadR1EGRcNeunbKvyBPUPotsa09Po2QIELFQDe/z345kHLBSHkyattuTcWt6kpkMFlXRMQnWsVtcodxsB9pX99DbGytXFichryZiUNd6yP7jc4/FGvTWgNXHLFD3WFsWQIiBr69lkNBEL6taEI66GKxzToMIO1JqECEQkDSnJs8nQYgBjAEFtgX9wDggP1R5TVDbkkrq8YadBJsHirNVwUzXc16ux6fapqILchxjj+RtXsOjIwIRzGPAI/ahAegjjz4SOHv4G/uZKvJaY1tbY+0ha2No9VBK5u8uUdzDDmscTS3/8rd/PY8hN0dF3wZEFA+tPb0sjnj08c4buXEBNjT+9xLOG5+MQzYcGvsODkf/wGAcefQx8fDPHhEC3nToITLAJHe5b7/OjSFPR0xOcA6oTB2ZIFc49ySllop5MzE6NqJ6EgxqBh7XdOl2BgHoyBOMBZjzm4vHueAD0lEcAwJDwhUuuTYY5S7gHeuQJC0LZ0dXqWeAZ8hGe4PEM6HLg6/Wp24oSi6Wk3kRRGO8edi734CASjZVlK6kSklf2JJpVbESJqkHj6s3elKThKVkcWTc9u3TwGGR8iLpsJkT9LiGvV4egHVIURsO0ocbNwroPfu5aQx2HRX/++v/VqoqVvrPTIimYqqlCBMgaCNQpALZt4NSYSISQZI1HGImkahZSiwbVx4LIVqMgh/ec09s3nSY/iYMS5+h8ARwOP300+Lb3/62xtnRxxylxZMFlr+ZpH293dHREtEhENEhEFEiEOQ5lPoiPBv81s6unhiT+hHRr1YB4tVr1kVPz4AiVx3trZoHE9SsiFkVscNYgM5EHxP2tToTxe8w7hjHre0lSvSGC19c7d32Zz4Sr3/t/5RX+NZbP6DPX3HmHxeFjjnyczqip6st1gwNxYrlKwUi2ltRHYEWOBAdbYBuOMczcdV91+r7r+n43ZhvLR5f5Jj/4i+z2pmvbvrNNyYi1hbv/sW/+dsyOG+89W/097ln/Rd9/0O3lcrFYSOK3wERBC/qfAerOFmZCeXZrcVlLxBhY9wAxF55AIMlXZ0zUdWVuKm9cIYumSnKOYAIKD91DgSqTbxedlvJe7jr7FReGinKS4AIEqdNlSqPUHidAAklXZcyFAtVuLl1AI5LZzgIYhBhGdvsxkv/57laX278o4/F3aeUiAIvRyOa3IZHEkhA5fI5/dz598hQoUG9/c3/rXjvu8p6RoLcR//5E/rsj3/lj6IPRTnNPyRb+Y8xVDZiNn3mNH3KCxDB+skabwnsto7iTVOdlK4SXcDQgEJB32O2kVsjAAAgAElEQVSkiDY5UeirloO0V5R5yHGsmeLVIoQxWEByYzSkEwYvGGsz37ERaIOWNXHN+8vY57VvS6Et8dK9dXcJRNQGsM9R52cYWNiAcZ5Va0d7AyOAJZzT52KzPuoDpQ6GoxC/VA2FRSCCPs9x/mjphrj50gtjLaIcff2xcmBA61YbSdbKS4HiWAqv9nQXaUvft40ge3OdEFx7yR3VxkBrIgdpKNSGtCPEzXtpnNjwtoPHxgb33QCOqmhVE4HGa1p5dWsnEt+VcZiUKlFWMjpuILDIqKsqAqvB0hh35IJjDUzc/0spUd47vH9Zpaa+XgMymlH0NApUrradNZJsODbRhhwXGG60Ke+T22Dj/udoXtlGfE5xUnLuFD3PXAvJsaJamHK0bjuDD7/vtrRTUQnXRPsySRweB85R07P5SaSBNQHRGgxCgDxzBqoSc4/9FG8xFevHR0e1XzI/YF9gV7AGcG+AJNrVc4bPmKe8tBbQt1mkzk5FJ5nbfnA9h5p6Td9wPCwK+tdt6OJsJR9yRrYMdGlARDMnMzJUj9EmAmGp2TSWfe9L51UNIswW0rhPh0U9TFqh0FfqlLbjuHfXuLCzxbmm6p+s3yIHaY4pR2AaJaUc87qfdCRzDtdVk82UdHLOQZK6azQY/I+M4alSdnSu5UXuVwnbrlHhHI2qhgTXJBpNTht9CjVJNmY7NOtSuoC/oYhTVwjmgwD07t06HiDJen3IhkPi+OOPa/JhAbGAU8YatOuWf7z9tnkMrgIiqJBZ5L+4aUUaSPwiRDY1JSNJIeb5Eg7G+GdwnHDSSVJlAjyMTkzFqtVrY/XatfHTBx4SePiVM06L3bt2SJLTxcJoDdE9RGPCS0bCdKnUyDEYX4S5MCh37toRGw9dr03QCJuQG0AC1MTAhw/I77xn9RGH2FcMDmoScs8oHqC/j1GoZ5G3pvQPfHiSW/uWLSvobX5OC7+M7vQG1YjVycyNV6HiW9b5FA2dKTmBnix1fgfPwHecpMYxTka2pCqDgoHrwm3WlFZbTk9rA+c/aBMPokNaDYjI8vSOrhgkcp6Gs+ls/2pQ0pcjwyNKbvY9iK/rSpxVcSdPstpToAUkQ2sY74w3BiqAgSR9QAQLGosg4EKyqV2FfqYxOTmpnBZCbHyP8CyL5mmnPSs2H745HnnkZ3HnnXfG0UcfFcccc3R873vfbeTs6MMewEPmLEhdLPcX5UVwDdTIZmair3+ZohEoNBGRgOZGYnVHJ5U6uwUaiESMjY0osZqxjaEwOjqsCJ7rRABKABHKiehisrbEeZf/ZrVuLQAI3nzzG74Sm488Ii67/Ld0zB/88Y3KMdqxa6fqZLS3zcUqCjMOrIiOtk4VvwNQIAbQ3sYcmRQdcGR8LA6OHIxJIiVQQGRRzsRnb0329pFppdpotdxq3s5bX/OK+NBtX47Ahh21u7yy6Itdt/iFlcUaV9eEMJCocyT8yIAIX9/fMYio60MkwwQQAUhAdpXXS8IcoJJMTRThjO0p05ofASK+dPnz4qz3LZzQQAMgMfSVPQtUJj/egxGPnLIpNkeRh21Aj0GErUkb/maA8VzUwMi/735JyW0ARABcTt9eJGWbl8GWfxq8OEqzJQIQcdnb/qipGt+1vLckH7e0xCd/688bb/h53zpXXm+pLy0BEQtrUpvmQlt7R2MosIax9gEiWCNrECFJx8yHE8VycjJmqRuU3HfWCUczeCbui+MwSlhniDAzp9hoZCT09srDTk5ErQLI9b3x892VN9yovIO9OPsv21IAcBYxZSwDIla8571Krq6jDpyjdsz4M0fWlcTZ1anvc82N15dQ2YMXXaAN+JhbPtJ0jUHEpS6CYUoe/esxuwREfOCyi2LjIYdIynXFwPLoRrGPZ0u6UVHFgk9eoi+iQeSeIkpwJmKKetjTozYquYIF6KgNMyKv89ppk4aqIww1jad5oKRw2MgxXWJpgrWjzIvqG1Rghft1leAmWp3G8lLZSd13pW5URwQacFBRegUikhpXTxMb7LwnBkC2h/42pclfWJIYW5+nARou/pW5dzaamyThLO7G2GaMW7JceyxMiyVAoL4P+gdmA/OA/cUJ1U7uVRJsUpj53iJjubIJHJ3xuLDRPj41rf0O55gdqIwTAZ3MiSRCz4vxf8IJJ8Szn/3shrlBpH/Pnt3NPGEP5TwYjzji5HRI1SPbJJyHucv8xuB3hMqAtRZ6sdOB8ePIBPdi+0LOiZRiNQ2skWAl+tndIxDh3AaPT7d5I1KTNoQjNZofqYSkMZH0p+anIndED9Jxs0TWuJ4HzuNwVI9z43jGQc1YtDxtM4czL5TnbNSkTPXKvvY4teFuMMy18PCTj4nDIdrbY+TAARnkOG0Ye/QNgAsbacoSrzknXXjYbWyKmMGd2TB8DohAXU91saYmm5xjbEvuA3uZ//c/cH88+thjsqVZJ8gXxo5m7K9bR42vvlITIuciDBCSrLHJWv7uM5/EhFZpbQCE+H9zJdRSVHKmo5VFYa4swkhZFm8s3HCqVLfF5iOOEIiI1o7o6O6JDYduiv7lgzKE1h+yNgYHeuLRRx5Wh6CwwyBAqhPJyq7OrujvXybOLrxzaE2gH47hstQn2L79iVi9ZkhGJg+FR5pGBuDQ8NwLk4x758H5nA7jdxA5qKmJYJD8tmwgOjoL1UYRASpsS5mn5K+vXDUk47bUMWgtyVE5AL0AOFSkDkzurhd0ezK8QWicVKXodd1EgS4M484DmTPheEnuFQR54EDhMKNU0N8vugGTUJM0peKE+DPx2mFQL6b1PXOMqn+y+SfHThWtM69Bkyk3MW9sGNcACNreCU31pOKeGj5rblzNQpk5HnxegEenai3gTUGNRAArNwZtoCn7Cp2J54UuhGQif99zz/c1Lqh0TtEs1CSUmN3WGnff/Z1Yv/4QJVl/7V/+Oa675Rg9/iVv+n5s2rBRClCFztQe1K/j1dZa8iugGeEppRYJVDYW7Z279ihh+aijj42B5UN6n5wIEqsBDROTY8r1ART19HQpwkK7QSdhODC2+c+46qHqdU9vvPZtL8guKRb1hefcGvsOHIjnPv8FsWff3rjsit/Oz/fH6c95RwwhuTkDwMOj2RZd7Z3R1QG1ablABIXwoLGozst8iHc+Mj4at+z98II06ahDACQdzERs6o94NMMAXUmtmiwW8Ft+76KYn2uJj/9DKhmNZmZ1W50InnQj8/pr8GBDq6YoodLkYnJcpGZvGVjU6qF5a8/4eLHeXx/fiqFYET+OhwQkTm8qtZEmXixvQMQX1/12nDmRkqgRccU1RQ7097f+U5w48aOFQnZVsbuR5/WpuJs2gnQxNyCCSMTSytIkmHP/blLjmRTd4h54Odmb3xsQ4ed2u9UgAoBisHJlGQIXveytMszFk+4sYekvvOb28mG20QV3nR+dFAWlWGgFIgCzGt8ZpZAuvHImCsXASnx1TgSAgs9Ze1m3BDKgteLZmpvX+mD5bCIUrL122GCQuPKtnQHi06aGvUBJW8lVYM2ykTx4/dYYe9fVeu+I68sgAETwGr7yirIHwTO/brE0687LSkI292tRkPxakzPFtYbeW875xJZLBCIO3bpQB+KnF54bz7jlo9GTX3SyNLh3zVIQYVDs8XpPxKM51P7s6ktVjXpocFAggg2b/CW8f1pr2to19xFAEIDI3DWcQTbMuAXWtb5lxVmHZruN3yYRtU4azTwWGVm8lkiSui3801xuG8w+d2OEpVFeO34KDZcofaFlWR3Je4y9qlzD0ecGQOR+6D3BycW+Xs0PbyIRlYFXP5MBySIQwbFVtKV5nv+D6o726pRjd20O79uMPVeedn4ikRfU8QBOOCddUdpSnKammIVQWA8FPGBLuW6Hj9PebQM3+8xRJjkLh4ebnBfuD6oPhr5ZAoHEMoV3h4cVgXA0j/0Yw47rYQMxH7F3qDxPEVXsAM7D3kfE3+ONZ+KeABDw2vkeaw3HGzzUtSe4P9qQ7yi/MutLse9b3re2ZzxmnUdCH2Oz2LlAm1vtScZ0a1uhM1U5MI5C2CC2QW72Q0MtX5Iw7XZuKGStbTEzWUBckxtTzSWtiTlu5DTJvC3ew+6iL2gX2V2KNJb8TwNFO2ua/mTOOPRRRT0ctXCuhSidKW0v9kUm7HOfUv/s65PtjUOYOlRQMD0HFtGrkkLFnOFZBFSyTgfPIOo2CpDUVGspTh/uVet1qphJQGPf3nh82zat0TzbMccco3MxbtasJlo1q3niXGPGB4553mv5+8/dKjo4c5JBAh+dxV/FLVik4XbC8+Y/hcFmpnUDNCwNgfwq/PHJ6dkA8PX0L4vBVatVLntqejY2rF8bwwd2x949uxrtWRZWQAQ/VwziuSpJgaWqNR7owiVls6Eg2J49O6O7Z8Hop0MBCNwH6NzomQYAQPCfxuIYjmViMfHkiZExS2i5yITSKCOjTJ5WJcTQsavXrCk0JyssoDJkTmQVamtC0l7EE81rMKb8XllISgfzsteH3+3p43fxIufmtCBYjtXeHydRc288i8PLBh76fnoC2Yw8GbiW5Ouq6IJCtIODmgz2KErlKb1jDlFyLwYR9DEqRMPoZad2tNAwig1Za0JhQsvm8WwkIGUCmQe3JnYmNnNtJVcf2K9CavS1VRqK3ro9NrNxcN8+UYlYEKG1KTH7wAGBh1JEB0A7U+TvervjgQfuj5s/XhJlr33HQ9FBzYb2dilMdHUWSpM2lowukU8wkRS66VnoDiFaE+Byw6GbY9nAKnlyuQeKLBKJGBk9qAKMTK7BwQFFTACdGHRE2BwdYFx1d/VqrL/uIqxQsnUXrOwLz/3rOOfc8+Kv7/gf0dbREVdcUZIPXv5bN8Y//j//FC/8jefGpk0bY2SYuhqT0dvVF0Mr18TgskEBClW9nEUtqkOG0rsfTYPL9Q2aiEK60gERvB4tVuy5r/nt+OgX0rh6dt6XPbB/nyDiFQkinFDMFzGGa4lW3vPftdSroxF5iqc2r4tDtuWJaoUn/56G2jO6i1X9kngiXhYPxCNxb6NcxPv/Hs8LF5njbydTAyRu7X5DnJk1JYYmUo5uJOLBoSPjqLseamyskTMKWAdIkE8xeGuWUrNkKyCirnrtezSIcGZtAoQvvnoBRJCr4doTTv5eN1MSumeg1N2b3jGDsAQRb/zq60vCXHr8WeNGpwsNiBdr7hd+t4CJc7/6luhSRVYAcakHYU1wjIESKS0RvaV0JiXLthYBDRlHmWTNdYjGlj2gKI6xC5Bc6XuS4htKapUyUJ3wB/iwSpMiBdx7SnybQsrPmsJEkjXnJCeCF5QmgwjXiXDHIdFav/ieQUVxdM3HuhsWknMeveTC2PR/UGKqQQQ0plNL+kwZywbFHs+WLM7o0ZevifhfV18aQytWxNpVq2L1ylUy2NCLpx/YwJn/9AHtb4WlJuqbVCLTV3rJPUPmM9vehry9rTUFaGkCsx1Y2qcqI4lHcUTDnO1mL0qlGUWUU/KxdnY5wqNIhhM1pZ5X6BtNZKMqfOd+0Zqf0RLl7FX7Z+M9rjzHfK9xRPkkFTj6uciEQU5ScfScSyMgvJl7n++hqc8glTPEMSYDefq6roWVmRjTfOZk6Tqv0cDERi39jN2hXJik7tZGsZ/Pz2HqEj+lTpmVqmEQ2PuN8xNn6U/uf0D7Psfh/WUfZI6RB4pHWPt5SqnK0M3fPV+xY9i/HXFg7+S6fI89U3O+UlXjOfguawDrhMatufYp1WtVsPr9hsqTc95gkfdNvVFyeCqLGdjxLOTaylaqImDN2E3Z2wYYLIkoGLTU0bgFWlmrIhH+TIa4k5yr6AXjBLvJIgI8F+1dDOx9i+qQmIUhAJJA2/OvpjX5mpzLoMPRJUUAKKrb0ho7t28vNS+Wu4RnxFQW/CzzskhKNnMuo5zOrzDwsf1lsMhP5cVBz4aSlkBE04K1KZ0HjIfZudl44sknNXb5jhPuUYWKOUonFEYOwMFFCzmncuu+9PlPz2MAFRAxLY+9PoBH3lH4ffMzs+KR8zsGG4OcBubBKQa3e+++WEtRrq6eWLFqdfQNDMaevfvVQEOrBuNnD90X83NFjhSgQMIpIAKu6Oqh1fobI4uIBO8R/lUYbWxMFa0PHCCkVDZRq/O4QZf+pHPgAvKfDZLPHYISTQuefF9/0ddH+eDAAcl7Al66FJYs19bmmSFMnrPO1l860D3w6gXbXpliwM+WxSwRohOUPGiZTJpc1LnI5GnO1ShAkB9B8l1XV0kgzxCj5bqY0A0lCQ9XXseTwOE2zkkf4GXhpz9nAqiQSVIDfC8uT49a1SHrN8rb/uS2x2PFypVx6KbNjfZ82SzxGs7F5NioEtQBHjKqifBAWaIvZmfjwL49pZLrilWKOhw4uD9WLB+MqekpUZl2PrlNg3tgxUrlFzC4gV9QoACijz/804iWtjj5l84o+Su5YJNIvXvn9viPb389Dj1sc2w8/Bnq55Hhg/LWfv3bm2PbtpF4/jO+JCWUI084LTd5+oeNdzbGRobj3u/eFcuH1sUxJ50m47y7Fz5y4ZbPTU/GzicelcG1at0GJVgX78BsESKYmoxH7v9hzLd0xKFHHqfxh178X/5tKXe/bdto3Hbbf8Tmzcvjzz++sfC0WyJOOPFEtQ28xJe/fCY2b+6Ls8566YKdtKEA0IGxq+M73/lWnHjcyfHc57yoGI0tLYp40EdUA//Od/4jvnDgpjjruVBsSKhKI7r9kCDifdtn7orNm7virLPsbl2f12mNbdvm47YH2mLzMyOuPvmDcf+Gt5fP0rbetjvitpsiNh8acdZrFtlxEWsjtu2PuO3fIjavjqhv30dueeX5MR53xHO2b4+z8AkUG7682iO2zUf8pO3uWB9d8RuxIparRnKhBu2K1c2h+1Kp/1/jyXhxfCo2xQviEI2SCH92fPw4+vZ9Kr604oTYEC+OnhiK1bFLx6x6bE/MHdYaT8Y3Yia2xZp4abTG+uj+zkTESVC58lIdt0fMPRLReXZE68aF3I3SnRH7bo8YfiTiWWdH/PLGGE65p1al5rfHf0ZxVzvK4doPTaI1QALD1FGIeyMuGD1X64+ToAERk/PTJdk2pa8poEQyvYpdsW6Rd9NSaE0GEYoYKi+ps0grLxtoqEes36zzGPZ8xtgjJ0Ie1JRxZG1gfZSB294h7xjHmk/Nczmywf3i6RJtKuk2jdOGA4n2VRsY1KWne+155zsy2m1B1pCK09IXUq+FclteBjyOpNQA4mkvVL1plpprmy8CEUSYAI4GwqawVSAC8tv4h98fG9aujXWrV6utABFEb7hD1hYcamVvK+1rSpKNefqV9bG3f5kir03xM0dxq0hBTfXwueQlzqRXO6nM/eYa7B3ev0x5UJJoAoGaLqWmcZXp3P9sdPl62l+yVkBNoagjIk3egovRct4lAMeGe20ENtGVuuPqHI9838BIOZp1xeL8vKZRsc96nJua40iEk8cb51hKhnKck8etlNTs4VUtANd+UJSpUoBsckZyPthTbfDgvd/2CXNS1drTkOb73BufdxDJYq4naCcCgdw516PWFTaB5ybGH8dyPtfbQnIYjzIvzsG1LeOPIYihbO86z2FRgjIUyCssuVe8agDYUOmyj0V5hAWSAg7Og8D+8LM4Gse5HKlpaG6V6Isdn6Y4yYbLYmuNbZU2qQz3OgplB6GchG0xN1MUMXXNqrL4IuCcIIL1zdExzisguXdvY5fJAZBRBLUHNWpSbMAAUZGIfBbNs5TiF1Ah3ybrjSlCZ+Up7j/BTaMO1tYmAIvwUTuR4pznPrfngCShXUE7wbEBvkGEVEinJlWzh2MVGWpr0/PRN5x/2xNPNHkPduIfdtih8cjDDzW1V5gXjDeuzfcBtC1f/Pxt83hXZyYnomV+NuamJmJ6fCS6OtokW6dQ9ci4ZDA7oCFRVXFsIrqpLEhJeRqkqyc2bT5cydJPPbUj9u3dHxvWb9DFAB0HR6nEidd5OGamUc5BCQSvcI9yHxjAeJWnpidi7drVQj1z8xQQ6pQaD8W7qKyIh44JvXPnrti+fYe+B/JmQy2cU3TRS4I2/5kA3D9hHKk7ZVjT3gONKuoijIyUUHPKnJI3UWgpJeHIKLqeQFrsal3fHJwNr8/cTcLa8O5T99yeB6N/JjAvNmLzHa25zjXopNn20tl4JnhewpEsnkxYV/MU2k0JWL7H8dacprMd9eD3NSnh5lwSeQYI0aXEbaG0FUqEJzPf8+ZBO+HF4Dscp8QgQpupAuJNsvBJDyi/ASPbE3T54GDyJVEl6VXojCSdvfvKYkZfMHGhPKGR/NSuJ6Knt0uVQUcO7o+WuZlonZ+LecAJuQ6trTE5Nq77uOoDxSx45xu/Hy/4jd+Of/nyHbF6aDAuv/mXG3HGT259rFnwGTN4cYeHRzRmSPznPpl8cEsRDdixZ68WT95zsjfHyMBL6hfX5D36lQnoF1Sm0eGxOO/yQ2Up33TlT+Lg8IioUlDqADpvevNbRP37zt13x4MPPRzv3vpL8eCPjlO1yDv+/m/i49/5c53u+WufE90dXbFh3fpYu2pNdLR3KHfnhqEi3/qO7W+T5/PGn32wXP5v6tABO8i6iEknQvgOnRTQHvGq9iZX4LQfnxrffdb3S65DXXjOFJ4qVWJRzYink4D1sfbo1pGKoYjf679deQ9+uVbC0gJy/hyj/J6UcDo75ZJMIXrJ3f/SnMfF4b409Ip45e1fbgJAMyeWDXEplWnd/pR+XZoE7iZz5AHD8tURD55R5FePihLd2A6SEiY4Ngbi+NgZD+tvq0YBImolqMF7Ep0liDjnW29RlIzxXKh2Zf4Nj5ZIBGCR9YN1DVDL2glwkADFTBmfvMfnDktL8S7zixjfvM9aytpQS20z53C8sGZzDc3H5ANL/hUqYiZme33QhjwzK4CBYcOaw/kV3aBuwntLVGzfFZfFivcuFIwDEG18/0KNhvvf8iYdV54rZWdTqhXFg/Z2Nm5q+BQNeudTID/IvRz2gYWk7IXO/8V/E4PMwgEOEvqno091FfasH/JRA+mP/VkMrVylgpvIusrRRSQ/c0sIbUput5LGXgQkkv6jfbC9I0ZHhnXzNaWj9tJ7bba3VWszScNpoNhpZu+2vfDZyD9XD0LGrylC2Ww1COGZDBIdVXYSO9diDcRTXpQXiyfe+7D2KqTh05lnIGUjx8DEe2nDU68r8Vb1BRrPtyU1MWBVLIvqxGXcGYgoqp4S9A09L8VZnF+gHMKDByVrSj6PKrbnODaTgecSK8MVgUlMTYOe5zRPXHVaUs7dIJe8NJx9dmgyp5wvRFNzX+zpBsKMAca09u4Jag21ycnG756/2ER8j7nNXIKWxN+ixGUUwUpmhU1SuPGitWUdKlOW7ShtKmWTc5l7uSNJTq5eZKiXCdtQhBoAZfnaKk/FdDpFKjKXxlE21eUiD3FqsjmfDX4NRQlFlHWwAd1L6UhVvoxBiiOgBWQyF4s8tilZWsMq2dWGopSOVINAvvPY448XhkgmM9djlvM5N1S5LK5YndSi8gzppE2JWCkusW73dEdLRi5VVwKQk8nodUSkyQFJoOQ5KKpXRoZEnXeEonJASzI+o02eA4wpfrcwkgDGRAkO8GyMPZ4De5P5i73IGHrwpCvi+PtvFovFzia+1/K3t31uHrlLvKgt8zMxPT4a4yMHo70VRRsq+2KEt4mypPAFjUQKBdxPUGtra6w7ZEMcetgmRRB270ZXfF4Z9yWH4UAMj+0XiBgZGYvWFiQH+6R3z+aAJKYkxXp7pHJDhWGKhHV2ETKdih/96Eexe/eesin19WnC7t27TwW96HjxcvtRQChyhkxWU5poVBVEGiuaz3SGuPxZAEY0KORTE+HyE0N65dBqJVU3Hpgq78ELO+euw0vmq9XcTc0zwtqZ+GzPnQcIC4dBhGlI5h07Q1+LbVfxALJJcf8YAbwPiLD+Mr+DWs3lI0eCc1o32gliCk8m+BIfE2pCVbjIz+Vnd5ivDnOrLZP+5M2HPA5Xj7R3imsRQUBmF2DocCQbCkoAO3fsVBRK1UXn5zV+GPDyntkTSjLzHLVI5mL3zp3x1BOPx+TYiEBEZ3ubiqlR0VpIcm4+3v2nZEFGnPf7/y4e+Idve05lTRSLABDBgl826lLZtyUYX/0CrYxzNpTNmzfH/oMHY3K2SEL6xZji2WwwmSZg1RvOZ1oFIKKtrSPOeQcgIuKSN/9r3Hz75+KdZ79eCd0zs/Px67/+G/Hy33yFSst/93vfj29/+6745Wc/W8Vf3njOmyJeWjgvv7P6lVoIhwZXxUDfMs2d2enZuHltZiHbU/pZ36lBRKKAvmMjRk30z2NOOH0hXwDV2f6I5zz47Pj2xkxWrtWUoPxanYivuwidPem8V6dP+HcbYqYGbYzY9LxClaqBgms/3JkntgffQIHj78B6V727gky+tu3XF/rXxfG6I752+q9FAyicvGzD0M318ROa71Lcjf+NDKu/Y0pLNuG2zcXa3HjXE/oJkKDKtOlUztkASNQvf27VJp6t+7ZSP+K6PyxHPvnWcwW2ARHQSKHoydvH0FbyYzE6mB+sdfqvda9Q2nj5GMYghhGggCiA88w4j0UoON4hb9YEDEG412wgVoJh3BN5A/izNjo6aq//5HhZTxiXLj6njZW1Z2vJSdi95Z0xtPXpow98vu3iC7WembJVpGnLf+YpCmRSOdNzFs6xNsHpkl+x+ZZfrGgc1yJ5u0C/CNeAONUdRdcyRhjzxrRPB3wBEYMR1728fLH/T98fq1cNxbq1a1VcToabhA1Kh0AnsHHjNbAGEU7m5PBlywdj+EAZbIsM+9pwShpm49lP44zvyNOdhpypFYu8+2n4qe8rCdWaKlVTU/kuEWGMFfePpXkNGIoTsMgHs27yPjmK8nqr4nWhtHHehgriZOnMubB3ufbgekDL4+oE2qpIq7MtZowAACAASURBVI5Nw9jtai+waUzeJxnPZjGw5zI/GOsGDYAJ9iHn7djzzzjmuwZG/Fx38UKRLu5x/0d2ysGqdT+pdVyXsTk9U1gEyK6yP9A+2CeeI8w5rlmGyrzuB1CDg4q/acNHHv6Z2tfj3vVcuBcX5XVfGER4/zGIMCBQW7qIrqjWC4Y149B1HZqKzykqU0cLGhsnI0sGhhp/FYiwo5WfNq6XUsANrEXhq6KLC4AFBseCCEMNMAwYRedJIF5HOmyfIXcOuHOOhh29/j5jaKmMq2lHcpKiQIrdmPRtgydFl6oieTWNyA7pxl600zmjeHYEmbbtaJoiVFnjTGtAKo3Wc1tRgIxKOMrG501kD4qcawG1tmadoAVwzfdrWqnodJXj2AAbKp2i2H198ZNnLFBIn5dVWCce/4Hmd8sX//Iv5kkYnZmelId3emI8xkcOyEjjfXH15wunFo74NFzY3l5VpcYIGlixIo55xnFKRiZisGf3nhhcvkJRifEx8g1GorVjPg4cREVpQmoyUJowrEQjmSt5DGR/4/mnwjAG58wsih/DCtvt2bNXaJuGx0PGdRzBYOJyPXgh2nCyvkRJcip5B6VMceEIG0TQkPaeOTGYjmxARCTK8wJtL0S1iHmgCRzkgtyACYfXyHjNqo9GgHyPZ2GQO+PdngruzwlR3JdARXtJbAMQMEmcGEXnGgl74a8ncg2anKSjJO1MXBdax1uDJydDdAY6NYgwR9cT3iFBtyngwRKF3oxYLHhO6ifgZYAyx70zeDGOibDIIz82rkUajwTPi9GzavWQjh0dGYsD5ALMjke0zApE7HjqCUXNujBslvXHxz69IF968Z+cFQP9JNb36xm3bK0Xe4y6Yu3+2TXbS3FB/e/Q4oARhhwjE8hjiE1m+86dSngk3GeuN32GB4jv4R3yy7lC9gSLptDVLaCNBCuqTTzzh/6qVCq+5LV/EqtXr1ES93HHnyC1nLu/+z0Bmz84+w/jjGdXLnuAxNci/svv/HpsOGS9QATGlQys9o6YGKeNp+P6XVlU7rNGFCMRl1bnuYFcCH8WEYAIA4U0nE7/2bPi7sO/VyRI68RpP6ijEY860zQiNrVHPDoScVqV6GCjvZJ9ddQCEPHquGNRorTlUAERrv1gWVarMmGw8zp/ZEFVh0jJpw+NeF0RRoqv3f1r+mkQsf30EiFYd1tGGvjj3yPu+0TEsf9WvjPzvKxW7VoOVktyHbL8CYjYeOcTce+LCgC5N/NbAAkfjvPjkihc/KNjVYzHD5oIixdeq0w5cgKQeNO331zyD7KOCfCW2jJQW4hgdvf2J32nCAGU/4Vvr3yIrAdRkoxLAh7rCEmTcKanZgodihdjBI8TBo03PdaYsgb3L6JRCRRjFMzNStWOzy0a4YRmOTFmS4EsXszrZe8r1dN/kdfuKy/TNc2/dqSF+W8gQdK4gH4mhrOGrHxPkTP+RV+l5NfCcAZIGDyscR6ElbfqYomlZEVMDJXoYlOT5Cs7GhCx/MO3xLrVa+KQdetimURCioMCKuasanqUpGr/lycxcxC0BlfJkdDOoGDWAKKmMTS0jkqHn7VbrwQIzmszV3pRG6WhVtN9fL+NUZXefBmgCQ7pHxtl3ve4FwxafvJiPGEk88J7z/7jvvU9cE4BiawrxLn4voGCQYTuKe9VXmErOmXRsyZSnt5dJz2bGmW2gYzpiHjssccUaWO9/slPfiIjHU9rAeTkY5YcP7dBAbAlosc8YPxZVl6G3RsHY/zWolajavG6j+Ldpq2Ua4kcPfQ0qxZldWvYFFyLYxzN5qdzFbgO1+BvwNjB/QfUrhzDublv3wt6/ZzPXma3raMmWleyDkZNtzHYqu2WOrJgwIdzsub9u59Mj6O/LGPLc9rDX+dHymuN8zlzTBuwgE2W46exNxgolTgLdh10pOZ8S/IheD4l9ltNsq5zlVK9M7MIBk0uGNZZAFF0z1RL83zkPALi6Si0sqSZGh6XBkgC6tSCSEe0wW5dCM/jW+2Y6mWFWo8TsIz/ZqzntU3Rkj2W1a0Ngji2jsixnmN/OZeOe6a9DYS5F8ZvbX8yjhxNZM12tA2ATfI+94Qtxh4CMN77rEt+jpbLXtZ/3+ej5e8//xfzAIjJibFoQaZyZipmpiYUiYAucvDAwRifmJb8JcmmTJZlhACRiJqbi02HHxHHPONYGUsPP/yz2LF9R6w/ZIMSpsl7YArPzE3GxBTJryg90HF4arGt8Z6V5L6+PuTE0CnvE2rcsfOpGB62osC0VHeYdCwAIyMoERW1ECXTdvcKjPhcvM8ko5HojIHBTFhxUaM04DHW5ZnP8IzQI1QdvClUaU06U71Aq7OdQJ3J0w0nc0nyGAOmBaCkJOPSqfZ0aJMhR6BKVha/juJMycXDEOA1lfkUiqDMzyvRh3Nbxcn35AXa4W0jVhYCJi4Dq0GdVRJ4LUFXJ495Qbe2s1ApSkxM3ES63tScNFiHwYWqqeQ8Nxv79u4pwEk1HrZLvhbjw8nxteGOKhHPvn//gdi+c3vMt+NxQi1hf+zeuSPu+B8frYoULMjcnPOaC+PjX1iwWP/XV1bFi1+WCaxqyQWX+Yffs0tAt2ict8j4gfdmalYZY1Syng4KcXEc9+ToUSMskDJ4tAmg1Pr4RvrtXV0xMjURbXDPZ2Zix46d8cSTTNIOAYcTTjypJNLDee3ujbvvvluUht/8zVfEf9z9nTjn9aW4WrQVI+1Nbzk7hlYOxfuOK97Xa358SXS2dyr/hGu+6/3JIU/FJQGGSysrXiCiem3qXogeACL2R5y291RtnPf90v3lQGyEGkxYOVUgwh9UVesAEnx0dl6nUmvqe1k57pz4eHMTeO/JE3AEgg9Mb3JSssGEjbjzd38k9maahDWZDCJ86gdPt8+5JF6va98R4zkcUsi1ARFNArXv1Xm5gAfaxUPnunLbgIgr47qmDoQBkEFET1wY34mvNSDJERcWXiIeg9sKlem8G89VjRLReNoK9QAfNiACKih5Q33LnHBXeL3Fc5lHzhVvJeshPwu4aGmqigKEcaKYameqhDnR/ARA2IDCe8oxriehvCsUZ1LzXrUmMgGRY3hxbgwJPmPcDB84GKt/QYoRIKLQsQo1yd7uOueBiAvPtfq974sdl1+mY9b/H/IqFg/uhb9ccdrqT64FAZBoQMTL8nhjbsZCRtMMItzPt7SUxJn2m94XQytWKhKxds2a6MtIhPce2ogN3kCizhWovbKNd7eu4ZAGkwyGirJhR00OBq1LWtehFmeiPEaQvZGiMy0t5JXeV6/3+jw9042318ZcCnSwZss4SSPM3lntMxmJoB/1eUaqDZAMdHRssgK4po00G0h1cm0NiprvJWXJSdTsP1yj4ewnP96RCfphx04i3lManzisfvzjH8tIOuWUU1Q0y1ETgx5T6tyH9vzbEHNblucumvuo9rEnWr3GcsbkA3Kv2CnOR2CPYd/HQYq6JNcF7DNXXeyLc3MfvKCTmVFg5xU2DqCICtQWOmDOcI9S/kkQznuiKbt2lWukVLaKacweT86r4X3nUzbOUUv4VknsctimTWXgaq+4zpl5AQaCbj/Ry9OQl4hNHuvcmgJwks5UJeovyq1Jm8I5ATLmk3qtqClgYArGyVgjX0rb1DkgYj+YLpURsjoiYKDTAP6MgNnhqryxpNP5GWz8az4k4DeA4Bjy2WQP5nx3mxioG5zwvueUQaCYHuk4oF9hTzA+DOac58O4ki1cgeN6XWKMspbimHdeDA5q0xO5NpGyiedeVcZhTPxcYdepb304Wv7uLz41z4ZFZd/52WnJVgImUKLB4wt1iEjEsoFBebSgMZFFfmBkWGoyxx53fKxdd4j43Y899njs27sv1qxeq2S/gweRLmuPHbuektoT0QP+a5ukwFsbXuAeNSYUJrhrjdG5b68KpJCsy0AGEdGxRY1pUt+ngZRU1FE4wZyXiVpXW6TR2AQ1sZKWBHK1EUzHekAZTACYaBO2aSdkeYLVk6nZopbIv9pTL68IVJjpyZhOtMxndJIHFka0+aN0foMecxHAuG3tLpW7+UxAYLRsYN74MVxr6VfRtJQsUyIv9jo04b0MDzfHqbL3dJHzy4Tymi8IWLGCk+RlrQDFM3mjS09b480CtExPKwqBF2D//uKZ4j/IWfJg+/bF9qeeKoN2RTHonVJZNr4WLQC7D+6J1vaW+OCNF1c2Qq2LWXnEY4Hz/w9f7I0ffudf49L31q7wQmj+4FXbi2eqfyCN/2G1L5OK6ACLNW1H35Qqj8VIc/hbSacYEe1Ffo/jWMxdj8SJpS2d7XHpdZb7IZnYlkrE6876nVizdl0MrV6j6AmYGp73P/3z1+KFL3xh3PmNf42vfhGZJWhJxVi/8t0fjp7O7rji8K1x6d1vjn7oUqibpfF46fVb47p3vrPhjl9z/S9HvKp6flN+3JL+29SjoYgzhn857jr0PxYiFMYd3AIYYKFUQ0Tj3Df/JyJOznRVQISjHGmY9R1bQAT5Ae+Od+t35wkAIkxp8u19TSWdKWJ9T5z9pb8sb+e5DCKAlGqbUmOuvD4csfv0Vc2id1R7yVswiOjJGnrbz8wohR+EpvZwstrUhXnO7LqPv/rNeuMrUd7AsAT0/EmUquDkQBwTr4p/ilIjgmdy5MHPahBx0S0XKkrFOCKwwLwDRJATQfQOENHaXoxAU5UciZAHNNc8Kc7J81soDmwo/OQFHYl1wzxY1hyuZ4eAed2MaYxRXhgw/E4iHjllrGW10h3rEufkGuaQc32q21rylbly2EfcO1XfVL8++c6Lm+iKvcJ2tjQUJ83Ludh4Y10O/enP939713UoXkEUwkn9dQ6E8TDji/85J0a6y8Hk6piWZhDRcv21KgS5cnBFoZtSADBrXNDerAOsn6Z42mOudbKqRF28vQUg0veNJ94GS8rd0uamb5h6UnOxPVC01icFqDE4lnDHrchng8WGufLgUv2Ic8jZhgRlRrNYF6HOao1OihJjgH2pSfJ0ISykdoeGFnmcG2pSRmysZLiIZuK2SePUQMV5DwY8dXuKI+6iX1lYTnvc5KSMdGyHH/7wh2pb5xcWRaViSxQQXqIPNuD53TmKjk7YBmD+SRRlvIgQcC0Da0cCoLXxXIwDA56f/vSnchYxhzg3AAOmBfRD06AcaZDnf6rkdlhwgf5n77I8K+c1fYnrmnrlZ5DRnZW2FxvopYCj5US5zxrYCuzxfK5bkkpEi+hu9FPm0/gaBpHysFNlO0Uh/D09U0aXoIHRh9hHjZd/UX4OeRdFnrqmVDsSVc9305JqEMG9T03TNwXkCXBWtVo4J2tlzaDQmp5ODcYmY51XE+FL9TTfj+ywbIdmDjlSmHaV5tSSqt+2h3Q9CyNkZMPzlzaVo9PfT7BV05mU0J5FPUUhp7ZEFi4WdT1pewY0tCXjlH2AeYviF8cxprDN2A+wq7Fl5JB6YQqs1M69H94gRgyOhZa/+9yt8/DJx8fGBCLmZqdLhyKxOTMVB/YfjN6+AXlJVUUBDwbIG05+f38ccSQGQ4uKrYCi4U/29vTF1OSUklRV0XdyNDo6C2Bgk1OROQZvT58mEJ3IZD44fEAPhKwUidZIdcpAHihSreaas6GQZEjDSY2ghU2S8EwxrJlsXsiVQ7F/XwnXJ9/eC6LDRHRmg0xTykzIlurRhF1z8hgceADL4K7qP9TgwaErsoKmJyeUFGwU6BCuNqYsP48haplE0wu4d7iUvSuKH82RBEcONOnSuuD+G3UVPIWTk01NBxv9DXCyLnLKsPIclot1iE/GBxMXIJLGiEGJQ9HNM1rNo9LC9oLOwJ0YL1WqnWCEdwBPDF4h/vM+fQvQZLF1XgvXmZ2fjYcefyTmW6h2PRKf/uRbc92oCw5kpuMSC2LLlt+JrVup3F3E+a+7+LNx5fuLAcjr49f/XXR39WgyQbGjHUDkGzceqkiBPEd4gxEdSIk12gmA4VAgfcQYtjfQIIKxoJBhe2tcccPvLNxZBSJedMbJuk53b68MSXJCVPl07974x7/7x+ppbOlj5fSXBGmSx9/yhhjoH1D7dXWWisRcl6RtuLhaGNtb4+ofV4mnvwCI0MkxoN3EzgswCwoQYc54nXT9KEBic8SGKmyRnvtGLjMiTntJycswiHCCM+858sDvAIfPxGubdtjypRtKP/6XJR2dfwIxe/65/LH7JUV9ypGLo16U0q51ATyMxLsitm3NPIftJc/BIGL/xhIBMAXplDt+UMbNq9+sXA5TlKy6ZBDBMafGy2IYJFM9kxOwJ6JQY7qjANELL3pbepagUBalPGqakBMBiJiYKsnUkqHOhD0LSQAeeQ9qno9hPWVDwIjQWG0pUU9vHq5GavEJR83sRdUmmxKPbBIA29GxMc0HzssL760NG21coyMab6xj3Efv1QUg/iIv2ERfO/+cn3MAsXaQP4VxzVzaXCVj/yLnLf2wEERydhTQahGIADh6mFXgoQYRAEarap257e/jupLiFJNXXx6bD9uk5HKABPtMTXuBCtDQstJBU0dr3Z+ipXb3xETm79XR7ZoaUtqaKO6sDHOAgOv8cC5X2ZVzrJLtXmSEZR6C9jfqDaVBZ2+/9pUq2s4azWf0q3IQly3TfmmpR/Zm6EI8p8eUVA9HR2UYMyb4zNFqnbuSjLU4iPfVxhFV7W++N6sINntwtV83Dq2M3NAWyi1AcG10NB5++GHZGmeccYaMRAplMc4BFOy53teYDw0ISCeZ/6bPuXZZ/4n6Lciz+32OkfNSXvtSfM9GG1QR7oP5Q1sBbpxfZ4cm7zHPuGei9owr+oDjAWS0pY9hv3IuB9/3PC/7aXGKYdvp/tM4r73u3KvUlBIoyBZCGKSivTlv0s7IZg1K6pBVmEyNkjGfyfr0s+pdYE+kfSDaE5KyOQZsh9UOSEehsC1xEtd0psYOq+ujOCciaYIG1iU/CMn9UjjThrTHvijslafeY792Fuu5kw1St5MBLfOQYwTwEww1ydZLIgmqRQKdva0tVfWKzSrQUpUFMNDifTFJnHhdCd6YtgSVVJSppM3JEZTgXlHqVDplnJmWxz3Y/mKOMEcZs4w3xhcRiF9bU5K+7jmlyOWvf/JL+gklHkCOE5j7a7njUx+dR4kIIEFFXsJy+/eRHF02HapSDw6uUkEuJiPUDigaLHiDklIdKrkSUkKY1IPMzqAUMSVAgXett79HyVVsfEw8o3Vk7+wx42aoGUBophi9k/H444/pYeCKy7OeYShACOdiQtGAkxMk2JWCcQYRRuE8A+W+WSQsP2bUp4HtLPpFsmAlk79GlWq9XPy8oDmPoBlwGTKsPTsk/UILmxgr9TecEW+Qo2qtK1dqITCI0MTOZxXdCVpTC5WeR5oy7Ebb3KN1rJX44yJ0WXmQ5wMEFGrRxKINo+Eezs4KrHGMwBTVcTPkXMBVFljJyeJJZSRuTqy4eo5kVGpVeAGQhwXlKtqSC69kJnOzIgF7dLiUd2exZFALRMR87Ny/K8anGJd74tZPXJD2AxI6tRSQk4ixbosrecuW342tW4us51XnX6tnu+LmN+rvD179hSaRDRBKAUImHIbUEUccqUWB/pKilHQz5xZxWBlf9pjam1RTRfz9udaIK25Ksr6uvBCJWFxowRWiUVHKjOVJQgCZxanvpjXftS7e9oazowOFByU+LZMxgCEpb7O8ldOlSm/Mxbt+9KEFm6vGXrxLE2L7mw/O51zWx9kbj6+gxmoumgaIMP3jr9KFbxDxxEjECZkjUeW+GkSY+sNtYOyTjGwQUdeAWHddCXeMl6hq/LzoZ4RjVAYRrhx9+kRVMZqm/4xCA+WVPxsQcUsBEfsvXNDr5m9ABF7owZSpMqUFEIFheWGUh3PSNMcCIp7SxSLO3J2Eq2xTQET37ZPxVipOJ4gsDhLGGEUMMTzJVyqVoKnBY6DAnCh0BRwt7YpEME5Loc5CcWJNNE9aKkwCJEW9yY4Mc6edKyGDPXnv9mYqmZOiSyPDMuZtRPK+HBoT401BOd3n1JTmkHnw6256up5aGIr+DRDxhzA3ZiPe8PYLGuU0GUVpvB564wIQdi7D95ecisyAQrCKcPVpAg1mojkeZyGmoCSLQXWCiIl3F4BHZMng1tQ6gwjoaLzubPmmQMQxRx4VgwPLY1Wu4zZI6TPvDYWuVtYMG0g2mswZ7+rti9GDpRaP19RFa23SQlhDG2Mo+ebirmeVXUehuUcVV0tKi51MtcqOjZNmT7TiThpF9KmqkSdNhrHHGGQcsWfgNKHPMY4xfNnLeBlEbN60SXuWcnu6uzUu2V9Mc+I95V26aFgam42DLPtTe27uLzbo+MiJ1faw2yjk7/0HDuj+tu/YIQrTjh074tRTT43nP//5TVQO8QyzAWx012CqTlDmejLucq4YNNRJzzbkmUumBUJpYv5htNFOnBPgQlvJybl3r/Z/xo33FK5lb/jYaIkOOhLogrocS1/Tr6IK531xrMeP5jSU3EqCtklCzvFoA5ifciI6xybb3gX6mum2BJB4LNYgzpRqR83UVzn29VyAlmQ+NCDCIMfgURdsEV3Xc0JzyvmndX0uWB9VcrU99SU6Mi2ZeRcTtDOzAbUJpDxfayoR7zGOZNdkNMC2kSNxnuNKKs+IkxSMkvlS5514ns0nfWpyfLzkmuV4MYVcTtgqt8H94oimo1pq37wv5pGpbWKmDAwUG2purlFXM4hg3AAEAA2MRcbJ/fen076/X3P6D095Q9x3ShG/7rzf0oSheU89E+XSdnZGy+c+fNM86hEU4SKheWx0JJ566klxrBnUqNYsH1wlNSRulloKnT3dsXL1atEwyIVgEiG5qop2Y2NKiG2nyuKygejs7pQX2YPIRiYXN48LVE5opM4YB62zeL38N18uFQ4mHw/KZAGsLF8+GJs2bSrG9/CoklYNIliYzKnVhgcNq+K82SvTdEzSeRzOG1g+qEGnIm8pH9csaskTNS9UCDDDhYtUMYwYpc4xL7oYHWeddYdGeUbCkl5MWWA4zrw0zj+cPFQ6j++zCNceJO5l/YYNKkzDIESSjMHBgMOgUNXb5DJ6EayT1fidicKzSsoMpaVMOEZJi/+WdMW7Q7vQHgItKV24aAJ788xEIkAEE7NISxIZKNrUINoSKm5VyLZwwMux9A3JZMtXDsYPfvzDmJieiI99BJnIWl2IzXyJjGlVEnnLllfF1q2lTsJVF7xX5ysLdTGCuAeiZQAIEDJjacWKlZJ23bVrd1boJv9jVHVSzBN30pIXHe6V9uG+6aPzr1kweG7Yck7Mts/G5deZa1PlDiwygur3s2xxwxuyJb8gg3rFO66V6gtm4zXf+JjOdMtvXd7IDb79yovj2sveEzNzM3HNv1eUklpe1Qwk03eMyQAUQxGnPnZKfP9ZCW4MGui9L7VEy2sXtPyz2HNkAenyVDvyeQARvu3zy0ennVn6EI7lzXGJfr89ionXFGaL7XHWxzNpPu8LEJG1tOvUcH1vy3zhDzvxWhtpgsnTH0wg4QCJQUQWgA7neOTngAgMR0cgOJdpLC4gZ8Bg+hVAgiRrF7n7lXhB/Gf8g+4JEPGVoZcqF4LX6beX+3nbt84VENA6qpwZ6ucUIQLAH8Cb8RStRXWOSJX52Yxh7aHzxRPKelg8aiU8z1hnnLK29i3r19itk0U5D+utjUAbP1be4f7sxdq1Z7c2RD5jXdK99JTE0F27d8vbrLkxXlQ+Nv+ps9FLf9fGPX+jimRlJADEqaXrBCJ4ka9SRE4jbn7beQJBh9+cggEZXXhFV8R9JZDTjAViTQYRv5LfL5VGIp6MCNeDb0BEJtXf/vyIs35WjpvYvAAi+PuuOKOJZhlEmpoGiOB1xG2fbUAERfnoB0fNbVTUidR8Z2k0QrkgWbn350BEnSdRqQKau+5EVQwIxosoDAMDWtOJEEg1CqNi+XJ9Ji+tFXoyYuG/7VhSBDn3IfYDg0OPE/rZFZMdtcIY4Tnkac2EbN57Ytu2cl9dXVK8I0nfUWw8tqbSNu1iikxVQM4gokmgNq3DhqmNMOZ91ofavWuXRDwAEW4T2oH/jFnWbO/r3K+fjfswRYjnsZHO+8VZOqGxj+1zYP8+fV7bLqax+T36hdwH5pqTVe19FnjK69lBwN98B9DBd5z7QJTLNEQ+t9oT5zCIcFRDdkkCQdq9jo6ZWWEHap2PUteDsEHbAF/L59qZmvu7og4Vrcng2I5L5/TkVGwK0WJPej9m768TrhdoVxGtUdTN6mRln8s/TWNzWzrXR/YODBvKGFTefrMq3A+650qpqgbpVmDSfu+K1Kawp9qS7i+jIIoApsy7RWnquVqAUIgtMHzwoL6nKEbmmBkAGkSYquTq4GoHy/VmBIl+t03F+RnbylPDIZ+J/oxdzu3cNXIhsMlOOukk2d9Q7C47/12xe9A1pPAxFs/XzPf/sqGja+5nFXPNjc9/7OZ5tOa58MDAslJ8Au7Y7IxAwfw8IeqV0dVFYbnBGMTbMrAs+qAhLR8URejRRx8T7YZBTwIZ1Ao8ZB1t7dHb16McwOnZYsivWrVSGxsTzaXZQUD2zFuRgMgCN0hjHHv8sQrT0khMHE6I4afqzQMDMT4GVQg51xIRoZFYKDgnE5kiG7U3xsYf7zmE6QWMn9C0AFGEooX4XO06kbMnTZMtXy3s9hwZtRLRISdiCtWrlO6iE/idjuf4k08+WUlWLLh0aq20oIUoF4Sa19hEPzKpbeOGDbpP+szXNlIUv84VRu0RSE1jRR96emLb448XKbNUqcBjRN/iBenvL0k7/K0BxQKeORpeiJqf1ix3ErfClsVK5XuUt0f2FwCB8QPvm3AtQILP9u7dI0NlWX+frokB8ciTj8f7tqZMis5U64zW+RBeUoqCz5Ytq5tIxJXn36YF64qb/jg+9J6/ayJCjBsAaH8fAGKFImslElbUSGZnSFYsnE3nrO20QAAAIABJREFUkPB+TWdywpxC9t3d8mxd+F68/3fGuy/484j2uXj3B1+cN/f/B0TUrv9aO/XuuOodX5XHellfvxaUi758Y3zkv16l52LR2HLtFeV6Rw4tGPH8XYMIBz8chcDGrSIVp+1+Vnz3lO+V8+Qx87eU5N4GRBCJqG/NhnklhBRFLCkCEJGP/9yzy7MZRDi/gPdMDwJEPHjOkXHUUQtVpr+Yv5pZdeUPy6ld+4Hfb4mSxGBp2HUP5s246f289dAxgMp0jvs2Fg+MF1EDEku3AiIwKrdGGZfOdTCIOCqGYn/c1wAZRy8AEqfv/m5ceG2JQpQchl6N9a6uTkki79mzO8YnqFVS1ObmoggylHyyYsgAKPgbCe4SFStSxeTWcC7TTRiL5ER4vbBnlfPUPOoCYma0vrLm2EFABGJ8ckLqaaJGJD1KcwRe7Wipr6LI28xMrNt6U3b20/8wePBP8hM6sqzKdIICDH5eAAn3s0siust+tQIR387ja2CyM98DRJy5PGI6S3LoWg5JZO0HgYjpiAfbj2zUtnz37lciZQaBr77zb/TxdTmlj/3rL6hOxOqhoejBgRWl3gV1LVCU8uvn6CR8kKqB9EWrJELnF1GabLjYkFM/Okm2KrDF+3JSQR2ppE95D+OjjjRYvtOeWL5rQ0/ezIoupehFR0eTK+PrcOv2hFuZi3HpooiMnyYqNTUVjz/2mPbvZz7zmQ2IQMAEQ1/CHcl8MLWEfanxcFde7IYN4ErBFcCyocm5uNaTTz0lW2PT5s2aE0S3uadF0aHMX6nng41yno9+ZN+DZ+6IicH08hUrJcdrEOU24Tj2YQNuZOqdE2H6tqNP9A97LXPXlGR5uHOe06bYOaYnMU4cDfIx2Gzcp0GIbJ4JhGxK9JH2sJGrtTLrI5hJoeRj8qFwECaDwaDLoiwYxYxfjpOTz2qOmfvYqBsls8CRJrMTZH9UKltmerD+KV5OAnLaDrYtyr0i5d5ZIlUJEGV/uZ5DFnszCLaDuI5kdXZ1iNmiyIcrb6cAgKMFzfyi7XhGR2+ykK+dhBK1MQ0rz8dYo52wnXzdOnJC8rheGcUqCdKlpsTePbsFOPjd53Ufca9el7m+HcCaj6OjstWZn7JPE0RrLrvmGVGCBNnsAxbcYI7C+HEZAb5Dns4Fr13IOQVI7P/pv2k/IAnckWvusaY/KofvMx+8dh6DG2ORLG46W5Sb6SmpIPXgie6hGEpRDlq3YX1sPPTQWAaHSgN9Jh59/LHYvWt3HKBwmiqcFmm33u4iHUg0gs0R8NbdU4wsEqlRFmCwE2rkvQIuStGhnu6eOPTQw2LZ8oHo7e/VwmbKDZtv8ZCXxFeVCJiDd1jChubUN2h8pkjEmSLk6IHDo05ws5YyA0KZ65lZ74HXGM6VzGtDXaoXdu8aDBYM7rnpoKCfQ7x8TBuXyuAtWlhBhXgclCOQCyNtqONSA97ovNmVEg0z0JT8nJQlBjLtRdvSt+bNeoFwSEzjOsPSruQpTmRqxrPIE1FCgQIjpYngJBfXITdPansg7AFRQp6QcsmB0SYzNhq//epXxK0f/ZQiD+e9/Vf1OJ/7xLeVoLZz5464MiUiP3LjDTJedu3fE1e95zeax6ZKQHk9HYDgfZP4+X1dbDn306qncNMni3H5wXfdobFgGT6ejWJztD+bDMIALOyE+xgDXZ0kiJUwtr1QXqAZa7xvj4a9T++44fd0resvuS2iZUbROMbnuz54fPUcJWm43G8lu7rIKrd1a0s98wm2/IsKk/X19GpsAdhFZZqeiks+efMC06tuCi5lkGAlVhvWeOEd8ED59bHj4pX/+cd5dyUMccGFH17c5I5OcGtOUD0nH6kRxRqJ2JQXc35ERLzw7KKhaioQv1P7AaWmV8aX9dmDjaJ/xFG3FPTwoczxsoeZ9147nzkNdxY60s0vKouhcxbOuDtrXvCmoxGmsTgaU3BnA4ju3VwkXJ1TAYiA3uLaFY6YGERYPco/DRr4HmDD3ztx94903nfecKEAhDwsc1FU5nq6BapHxkYUlWhrLx44QEQJoZfoAYu/ihV1dYsyWjxMhWYCIGHOW/HIRr8TRmswUXIoSiIp45hzs2k4EshnAAMiuQYROGREd0KlabZUdMXbRS2KP7rxA02csO6fasDr17pWQ5n9CSQM7tLgNxD4OnzcPM5qrBZWhm39T/kZIILqIU2kgZzZ7O9FIAJaG/89N5JhCIjgRUTJSmEuFOj+pj8NIq791jWxaeOhsXH9ejlCEIegAKRrBbDhqV6E+PNFZrwGEg2tif0kOfRUGCcXRtz2jJ6bO7404bnx1qbikbnmVjyywc0z2VDkHKasLqJMmapT1RCw15IxMDY+1oBOC4PYEK5pOLWzijGIwMpoFj5lH8IgtxylDS3GLeBH1Ix8GdjIiMq2qCVKHfn2niP1p5aiQiY7AW46vPOuLtU48b5mSp+NUs8B2tvvGTzUhqipQnIsJe2HWxVbIWVq6Wepky0pQsrfkjTPKBFREPYXg30ciAYB2DRWAuSeRYOrREuasZQ2hJXRamdekzuZ9guUVzkarDxUVRu34W7qlOlHXLs2jO3Z136e9SQctaAd6r1/KV28YT9k0rCTmAvYbRfYhu7GqwELTYVsqrl3FapSggjGkUBEJiM7muWcAh1YzbX+ZdhGkw24djsY4PiZtb+nOh2nKFTuUgOHPqCt+W+7Uk7grLFlKrkjeQbqrazf6XRtnNFZn4r1c3j/foGIprhdlY9kuhdjjHFRR3sUuchxZ4Bm4FaPF87BeKX/XSgXWh9jjvvnPfYIxu0f/Nbr4p7Bkv/Qde/nGqfS8lTeU0QkHQqKkJP7RiTiUze/e54BXSSeegQMxinQNjqmZLqVK4eit5tw+Iw81us3bohDNmzIcDbVq0eVDI1HDCoTjQHNAuMGw5bGbevsiOHhg4p0iCY0NhqDgyUBjzwIjDU8vzTK0UcfI+lNzkfOxD6QfndnjGcI0R45JxIy6EjQZoyRK8HnVmhqFoysmNksoM6mr8JzStxJPj8bMYk4HtgeSOb8NZOiWnC9OS+E4UpiFTUi5mYmpbiBd0KbLooH5CdMTWkhAUwBHugQgEa90atgDcmTlQKUVSw8WQiRStIvS7bzLF5IzYtjkXZitZ/Vk9YeAtOlGNQkCiK1umb1GukZS685eataYNJD5cXeC4n5eQY03L8XYPjegAgoc4yB897+gsqqY7dPN/AiS6+2gvFeLymWttRCaf5eoP5c/MZ/UBTiug+9pXGFX/fO4k1kXCPLSC2SDURz8KauOyQ2bz5cHEEiEaMoaOFVrGRybWjV8n+uMopBeOG1FpGMuPHSr8fkJMnYIQGCS28w2YI7MEiwe9RSSFXlNN2p2wbgVADHB953V/R0dsZbHr96wbg3dXF3xMcmzom3nJJSqjbQIuLNJ/9hfOKrf1Fays2UOdsva3upFlzG6Yu//er4wSv/Jb7SntnKBhkGIHUEwp8tKLdGfDcRCiDCwjp53Atf4kIM0cigvij5UAYRwopLCsQBIt76tuzkzN3dNljMRht85rA/XcL2uvsyKmGifJ5/91ElhDv0SKG/ASJOvPdH8bUTSxjFYMJgwPQmR1DspW6iHw8cHjF6V9x9SsmH4Xsn3vWjeOSMYgZ/YsurS50H1UkstXJQAIOfRHEksEXWQ1RidTEyuuRUKBFilOO6VIegbHglb4n3TF1gvAp0jBU1N17NOpUVog0ixJ1NJR5Tn1hL2ZgBCKwZ/GTc490iN045Qxh/M9Pxxj8tdTs8O/+/QMTrSILvirguow9X2vJnyCSI+Fbe82P5k9iQpVoBEfzvSJWlg6MLFKhFIKI0fny9dGv8qjlNCRz2n7O8Udmqow4cC52NMQWwfclMVkJPrP9EJmbc86W/j8FlA7Fi+XLViKipG2pbGT54WwuF6WmBRBoO6p+K5133mT2lBhvqx5RklbRrJrI23OrKQy9VmVTs4zyq6ZN0izqqYQNO103arqg583MlOpEJxazt9oYzBpzj6DyxhsbS3h7Qu8h1QyCAvYg9CjrTEYcfrv2PPYZ9ScZbJtsaILgAWEPzSNoHt4cypPNMWMNFiZ2ZlQz4GHkC3T0CD8sHl2eeATMLDZksygh7DoGX+aKWiNw4wh6i8GXxPCdHQyky4ALk8aKWB9/jGAlopDOOfZx5VAP5fXv3Clhwv7ANcFbRliUSXygmzkPi2qZcWSCG/b5J1M4+8PedvM73Ha1wRMiOLvoAbzIvgwUbnIwHUdyWrA1WOsJZYAlYe7s51raS9v+skaDzuxZC5rAw3u1ll8O1khFmPiBnLspN0pg5nxOzy/2iGNXR5Dt4TJhNojGbSc+mKynnIb3x6jcK1hKJyIhMY4xzgeq7ppt7bzeI6u7vjxnoQthmCaDYH8kL4Hmho1vu2POmpi8q58NslQTEjF8c39hDbh+3je1LK3JCNeJ5XdBXbZRqVXYYqG0zQlKLDxj0WmKYsfzQQw/Jac2LsfYbrznPS01D4W2751NaMxhXG9av108n3MOWgSbJ9YiQtHz65qvnC6qjUMxKJVCPEYmYmhaYGFy+MtpaOmJgYDCGVg/F8hWDrIbaPEBSnBy+nzh5AAE4s5kPQWiXwc/xABKoTPsP7FXy4NDQqti3rxjVNCI/oZWcdNIzY2hotepJHH74EVq87v3xveJ2MylKbkMJ33tDJLGUDkG1iWeRByQT/LwIegBrkgJuUsHJPDhHIwQ0KKY3ORmzyVGz0V1rUTvkZS9RvfDWCz10pslxEojnBNS8aPA793rkkUdqElvxR3SyTJwz3WDGiiymCqUnwZ4qFmUXzrNHwhESzq12qrh84tNlyFM5H5lMxaSA68Zir9yI3l71BQpG8D+5nmtrGGgwCLUgWc2hVvZInh9IWEoeI8PxyjOLJ/6WG/8mLnyndfyxZG2FOsfBFiogwqT1hToPN16+LWZn0Syfj0u3LtQDaGYDEYgtJ8fWrfDPqwJo6Yq/4oK/SN5uCZvj1QVE0FY8L6FvNgTGJhtgR1bQNWec41i0+c9ibw+Rk+Pph0tveG5sfec3oq0V5YYJeV3wGE9OT8eVN2e52yazkzsHSDgiYZc5oMFAym3EMa+MhiZkQ5tDq1pyH7urhAX2Xtsbu4nyRasqyre1dcbxx50Yl975rohSVDiSlRO/Hi+JfyYXIy/1rIdPju+tL6pEDY4xznEXQZGqFF5TlGiBNsJ3fSznTWyx9szS1za8nWfAe+fc84lyzRMjvtb+awtGHO+VNIrmnk21mhk0uR49rsUhGBv/N178X6OzvT22Hvizcg6fSytqntfPsiQV5c4hMnEX6FZQmwAsS41PksL74oJYdm/JbZk4MdWY7ioWM0DiI5ecWaR585/oH92d8sohQkEUgjVPRtpseuEYO6lsBspgLCFgwXehMclbhexrpRfPOESdTptJbmY29hjD8nhbXIJ7XbL24IWui8ftvuxS3SORCXFtJyfi5Js+qOdC/cj1N+q4WmmzYvTzwnXACxDBCyBxZdJw/9urX6/3/vq2T8W3EvsAIggUGRz09EVM52cGEXnKiNGIogUTwXF6JYj4VQJUrrKe43H/iSWJHjD4xSjSXR4rzn0A3DYgIr93xRuviGOPOjoO27AxENrFWwe10I4re7M5H5TMen1cBCY4oC4Ax5/QaJI+VhhLcN5RTCoKMLxwogloRkmoLbSp+SBREzPZlBidWzl7c41CDSCid9lAAQWV7Ctj7eD+faXwZ36uxHYVyywU3Cef2KYIWlGwg3c/q4R6eXHHxyXLzlq6RqqJZS/GDhAFaGIidmx/Ko455hkCD6LhtLep4CjPglE/fPCAohcwHRwlYP/lMfh+o34jD3GpieKxjRAB7YPMLnlA3CfAQGiconMy+KcauXTsBdoW20E5QlBX02vPsT4veyLGa8l1KOIHNvQMJJg3Ki43Oan5WOoPQZUdj77eXnHfMQqJVmF7ODLEXqxk9FrhMJ2ZNkgxZu15tgHJubU3TU7KAUE7OOfJeRscy3tc0zmiBo0GEZxHVJmqWK5u3DW1oLkvW9awHGzk11Es2qaJEplmlknOpkAtdbL6eTGmaXPGrYxpFWgtQI7volrIGllL+tYytHV7mCkg5bJkVIh2Se2z6alGDcoAyO1rG1CRhkrG2CwO5nLN8qB5yLPBXmJs0n84XS1/b2ero3Kai67QnoXjYHhQjBJHtah7ts8SvNeRNuxrjuEaRPIAcy7wi33My/Zdo4xVFaPk2tgpPB80Jlek5r74/7I/KGI1I49+X2OYqFlRrOxR7hA0TefI0g88N7lGxYHfEy23br1snkWAgbpq1eo4gN7zxJTyAqKlLfp6l8X8bGusXbsu1q1fJ9S5e+8eJdSh/sKFxMNHTozGQCmE4ij9y5T06QSk0bERJW4/RcXhmenYsPGQTPYrlRlJZAVVr1tL4JpiSQPxzGeerAXs/oceiJa2op1dNj4mf9EyF5LuQu0BLeYyacwN9KQiBO9OMvVHOROZPe8Joc6YmxOFi87lPn1N8y31dyaPOXxWh5ncoc2ggCIwvE+Ik+fzgCSkBDqEymTlKVc8Nm2L+2dxOzg5oc5ySMuJUQ5bOQohPWaMAqhklWRd7bXyBOLepe2dJc8BVlJOamsTshY4wEui4oCdAhEaaGgLo9bR3l4GdeaeNJPclUYz+eqkU1vjP79fQMTY+Gi88MX2vGOJ2j1eW6DmldgsWMgh+NC135EEMbVMYn5GamIU6GonHJoesbdde1hce9GP46oPvCC2bDk1tm5Fw4VrsvtjFdaAovBxXveqPxeAYNOhT0ofTTeRIcloJu3j8hutDRNx7cV3Nwn7tDGJ/n94wYJ7/r3v+FfdW1sbHtypTPibjS3XOz+Cqz/PD1r9XCigV960Qey2SxoUTvKhiJuOv1wUiC1P3FgOx4L73yMRLy3Pesnxr5NsbF//QIyPT8af7/nrclxe5oTHj40e6Ux3xrf6s87GYMTxPzlORgIVsf/zpYWGIwZZXXjOScp0odlltewr3+EYrEheCyIPYRBxYkXlooo1ydGvTWUjG+h8FUPurvZnxxmPJD3Jw6c7YmIwDfUH01A/qnj8N787zdoMfLz91DdFV3tHbH3uQsXrm88s9KdLti9RE3KUJpsdEPGikW/Eg/0FtDqJ2/foCMjL4iuxNl4fh9xbQiaAiO47JxsQdv4Nb4z21o7o7uiKzo7OmJkuFEwqVrd1tEkOu70DQYiiqNbeCc2JtaitSW4uBlJbjI6UuUiOGMZEiciWyAVrB5+x/jkHy3k7Epyo6I9eK73xYTB1v+c9Pzc291y+RYYfG9PkzLQMyFMqEMEXaPGnAxF8BpB4qbGeh3WVkzOeEYO6J5aqKvU8N2+Lcealw2OSPZXuoc881X0dplqCiDte+aqcAuXiznUhcd4gwlXSrRTW/qVZqiTqtfWirXH04UfEmlVDGk+sn0TfTRvROuuqxyWNaHEUIj3DdTKpf0f+EdDA/lOcY6VgFZ2LMa78CTnSSmQDgIBBAiCQ97m1VfumqpcTRWqB21/ew6klAzipIKzb7B/eF0SJSsOGvQT4OoXEb+bK2FAz8PQY4nPuyzUVnJuoHIC+fuVK4sggao4ACN5V8iHYg6BHu7BZQ42tKhM3yemVcU1zLvLcpofXdCDa3p5lRc4qxSspFiW1BuO6RNWJMBRFHEfPuYYiN339Evyw0e72YU7x385NS7Ob1mTlM4oQam/lWpkcLWM5xWVsAHqfttPPc3H5ihXN/Rqccgz3wbNw/0tpTs635LkBuMX5uiAJ30S8yAGlllRVjE40n6qiOraEIlmS/i9URtlMNngdxagqMqvtXHF8SSG5+tqse0QjoDIb2DAWuCfuQ/W/0Kiu5Vw9NvL6TY4ENg10zIzMKY9DfY/diEpTiQg0+RsVhU/zgHGfc0EAIovoYY/5O6qbkcpGjF0XAQSI8b+J8FW5S4vkafMeuA9HhUSFzryGhpKU8st8F68/AF2REXIg8vnoB+5N38n2aSJIWQVbTnyJEU3IKYrdyXg18OR97BZeVg9jrDBPKcSILQh4F2WxpUVOZjlKMweDMdHy39/3jnkSpPEedHR3xxNPbo+xScKMa6OzixB5byzrX6GiXIMrlmshgmLEgkAY26EsOmkaLxaJzSQLdnVrYGKkQuEoYae5OHAAdZ656Ovv1SLJeCA8QmE6gArX2bt3f/T09MXQqjWKdsy3zkd7Z7sW6KL+UGpCWK6qr7dfSdUMOI7RwEyAoe+kVrNQa1bTVAGgBBHq+CXVpr2AODztzqnVIRoOniedQ4aekJIdm4vRg/skT8ogpVOJQtAR0MjoQBYbBi0IkQFhEKEFjGqkMzMlxLlsmSavkKsLnmAkJDWqDs15wElKzZtGJZPHe+b/WQbQYIZFnrCreKZUcZ7EOixhSZ/P0Qva04l13iidW0KbHvdMq/hgVtQZrTVwqG0Vk/ZtjGMpLFit//3670VrC4mA+ODwIs0qvwYFKNoR2clhpHDRSl7xtti61aQI2NK8fh5EXPQndygKRzVpnp0JxqbI74Bbnt25DlfcsAAirnzrt9SfJGTTp2h3n3fZSXH9Zd8Uggcc47Xq7etUMjnj7cqnjZrQLlj0tsjdTkWXeSEb2uCCNsljf68ce+2RF8dVf1qZXuj2v7Q/rjzl3Dg4ckAgokO1JLrik7tuj8+e+Yn44b0/jrvv/m488cST8o4NLB+Qd5n2VBSspci5fe/USkyz7hYw2dOpPdVN7GY3iKgEtdaeuKCsZc65AYVBBMYdRjkvRxcAESObi5u5/zPFEzPx2gIi4LNrgc4xc8a7q3wI52ss1CPUsdedWZLQr4z3luau1YJpcgOfbHKDiNuyJLeNTo9i7nc+LovjouSUCEDwgpHWHnHedX8Sne1dKhpI/hjRBOY1xjnrHM6Wji5yDgoNZXa+zL1Spbo4OqAtYWgOHxxO7f4SPcRwdCFER8rwhDOeZci0tjZFq+r8Ht5n87DHkJ9978328INRH+LyLYqUsOmuuu56PdLz83NWdl6e2cx4S62a3OeR/SsACYx7kptTJ+GrP12IUiwVh72S4/1ljykn9UN787Jhn4PxNmMxE6gdSdt+9tr49wTvAEDGmBPoTVPjpyNjgIj2O2abIos3fCJi+a0fi82HHiYDua+7R/QZcbXl+S90D/pTNCZAQRr8SylNtJffczPLUMv9UwUH8Y7WhpOV/ywXi9Oj0t33nuXouw1We4wtden9EOeTjOwq0s13uQ/2+2EoqCnDasqb9vOMXJlNoLGeylTKicxCauMjo5KixnuJUhRrDd5OPOQ8F/uHBT1M2/L96Bpp2GnPWVKXSfPBdS8MMmygZUVee2L5fh25sGHtfDbmA0a5548ZDRTShSblz3jesrYXAGH6oNWT+EzJtr29el6Oh1LkPAiuWyc+O6/OwIZncuRAz99En0rtIl7OqXTCtiMRSqTOBF7a0jQ301/46TbWidIQF2CpCs46cdp7uSOUyqdM+pLBgOnQDc3a0S8n/legxOuXHaGNx93jO8VuHInApkOC3f3cAJcKwNjw534M1qRgSQRAlEwK2WUBxcoGkkO4+o5zFuRo7u8veRcYyzjGrbY0M6O+xaPPtcgbFeihDllVz6Ghx+eaKtCV1ClFAPN9UgCYZ7U9xrOackh7O7dUzBMnnzPGEzS5Sr3njPvYjgyekTEIcFfJAMSPuroaBTAKHQIg+JxxgO0CxZ4abKKuZ1sq0rhjR8relzFMonnL5z90zby4iuOTMT03F7v27IuW1o5YtWZttLWTZNsbq1etVfhU5bMpYDQ5oU0JTxmLTKlDMBmTWdlyViEojLwszBIlmWtikoJFeNzaYnjkYIyMHFSuROH57otTTz1NSTSjo2j1HxXdXb0CEdt3bV8UicA7U8L5RU975YoiQQu4sIfEk0p8w7ZSHdRAgfcsk6pFvFLQWGpwN2G97MDao2Fj3gk6jmh4QjIoqRMxMXYwDuzfq4HicBGGJ0anvRvQZx544IEmX8KedSU8trcL8eL551oKu4G4s8IkA5gOdUKW0ampTM6F8PENZ65KBvdk4X4YOBjQVGBlrxgbw1PVUSTQjOZz06H9rBxQRyNOOOWn6f33ro5lhhXAz6Wuam0/jWv8sx9qjT9+6xGV6bIAIj501Tejt6czlvWTUEwIfSz27dsjg+ud7z8uv1OO37LljNi6tUQbbnzXN2Q8XbDFGi4Lp7/0vB9oLUPuFfCE90wLxOBgTIwDwhaUbNwvC9S6VkUxTDOAc/j/UvYe4FWVWdT/ToEkJEAg9N5FBakq1sE2OoqKvYCKChZAEAtFmVFHROxdUVCxO4piH8dx1BkFG1a6VJXeQwqp5Ht+6333zRFnvu//P88DSe4999xz3rrX3muv3bVrV20YP/zwg4zChvl5tuynZRqHd9zv3COsnmSdC+4HK5V7d7BQmzdQWw3LXxtkt910qzyLzD1sFKIek++/W5SO8WNHaCMin6i8MkhxFpcAVhtYZmaW9Tqgj23fUWjffvudrVy5Sk6BxgWN5RXs0KG91Nbey400skTC9W9yvrllBxFYjH7bvO7e32RgKclYyzbL6FKbGA/vnMOTofndVZowytsMXRdqPMSjOLMWRAAgPBrgEqyc1n9+lHZ1A9ON0HgfA7M/1tXc4ywQgUGazNf37nrDrPjc3JTx6WpNGKMYm54z4WCotV1gi+xtG1oVqmzPz+xn/TeG+xl92wjLqpNtddIzFaonJ4LNH28x4yWnXo76jUKLrI3FpaEugJRMIgeb9Zi/EcTAeCESwfiGH+4KOeGaGZZdL9SJ8THKaxxcM2k0ARqKb7jB8qKwQWIC/s9fPVMHIOFUJmY+RyzdJyABiDia4uB7U+HOTIitxaWicp1ZKCtYewhEdDGbssxssuc1eD+5zgL9vHcRxCTQ7WI2f2h3n+/NAAAgAElEQVQ/8yroAAcHgEkQwVh0MNujalEtiIyV2gERbV95wTq0aWs5dbOsbkamou9420ENzm8XtSnNxPlmgu4NIH5Ha/KciOjQkpa86oD8NuE4FVmOBqFoH5EKon0u0hv4GShHweDX6wmHkhtwrtmvE9zjm0hMLaHab1noOD6vorLRm8/vGCAe/fdz2LdYR/lXsbssMATwrkZ1JAzsVi1byi4g98ydXt4mbhhxP164K0VDSSTg+j27QZii68R9SvZAHepTBREBjr1/Z055VIFzoQayvwZbmO/PjmqCJZqPGFvu8GPueQFGN97ZG5iLGGFQQbCHoDTRRp7bkKQQOniX1zhxfzI2cToWB8Fjtz1cHcpzHuiLJIXR85xc8Yn+1ZiM0YUUEEuoe8krDn0bQBYpRt7eHvXgZ+q1RPXqZJE07lNGcaJKNp9JqTm5qlKsqaBrRvaIG9rJtlFORHrYz1OUq8R900kY9cmcIL7LC7QxL7bv2GbZWUGG1sGLU3m4V4HoSPGmHTwSwr154jq/44V3GVVAMJ8DOLBnpnIi4jzzZ/Zx6W3ubSVRDRQpce5ECpVH9XgmV0Nyp7dARqz87WpOqkwdAQ7n/46pEgEf7cYYgemCbei1yoLE/Q5VS3d6Pe1CGzCusUn5vVvXrnoqRfbIjYrJ5LzG96e9+9zDNSSVbt661Wow+9MzrVFBEyto0kx/16uXJ8MezxfJe8gFUlyOROf0jDRNcHHaKChWVCTe++4Y7oB7zGeIEnDO5s0brVFBvjVs2MC2bdti1XuqlBeh97ZstaOPhqaRYUW7SqxLl262Zct227Fzh9XNqatkQw/ZuVJQWBTSLL9hvpWUlKp+hKMwBxFMJHi9UAREuYqyZzS4o/oQHg6eOA5qYZTtLpOB6oncIZISJGHl0VBSLp75II/LoOG7OFIgQlKg1VZZThGQsBBI+3n7NtUiIFQEcGABo8MWLVqozvPFCMAho6EmTd5u/vE9XmtChmx6ul5ncIi/1rRZqhKheyILi3bpmjIqI1eQe3aD2IvtYDTzffztknilJdRt2GONGxfoNUWXooygJk6sWeEezJ59UZdykOBua5KEkwYz77O7szG5VVELFF6azhgIFU+531E31iYpJy28vz2wSAluVdUVdvlNiEW6NZEEESGPYsJVH9odD8F53rtkc5j1117+TagY3bCh2ti5rkru375TiyDtN+n2WKqW2hNXL49V2DNsn332USRs6dKl+p1N8+uv51u/A/tadm62/eez/6htu3brZpePdq0Zb5P/YnFnROu12kGYt1Mgiky55V9S5iFhn/Ew7fmoox/zhsddNSIA/FzU0HZY4a6dVrirWNE9+rN1m3aK/s2d+7n17dPPZswMvHZPhjj62IH2UcEnobk9suBdhOWYqI2XYmRxizPjZTzXIj5GQZettm1tqtpaPMkst0t4vmRxOdfjh9rEMWBoIpoAkADbxKiAV38GRHikwrns+fNjhq7fv6tJJRhka7MD09490+d+H2tTVJmV9a8FJ0nQgMHp9SHeiTfiIMIfbJD1sLX2vB1eFWoJCESM/sYsBpeuP3Os1VTvsSocLtBN0oPBD50pKydLDhv42hJ4kGBEiLwGTvbuEHHNrJuSkQxVhAERoUCiePLyJGdY/Qb15RFnjrJmJD2evjk4cNg5YYLOKbjbM+FTXfVff3F1Jc9XADgAIggWeGTCAweNkyBi7zHF0h8xq4OIxSOHS9kEmuyrn78Yxn1EKJO5ll/Y+9XHJ0CCJYZ/rgw9yGx+k5Dk7iDCHwggkYxA8HoKREQ1LeX8x4KJN514k/Xt1dvat24rAIGXIQkiiNTQV24UMQ8ViUhIlSajD0n1P+eWu8dVjriozucGqOe2+F6X7E/f43iN7w+0kLDZC2gkjGt/fqdVeAJz0oBXPhvREGoVQYeKCkSSko65jBjU7B0Yzq70wvhUHaj69a0cEJGebt333TfFTlAeX2GhDDO+z3Xt3cGVzD/0BFM9715FYBW1idF5IhaeVCvjLQIm7oP79wRw7xtvT+7Vc/2YM6z5GJzkb7Cvtm7b1jZt3BjyGMrKpGyDmAznAhTYf33P5to4B6GC0B5QQciVcS+17ysYfXzeqVMO+D2nxiMNfF/deqE4n4NBnoPfPffCIycOjjxvT5TGCFzkxab9vOBhgkePwZ0sxLZ3DqgnRzvAYNykQGsEBbo3p9RED38qJyCCEqcXORXGk4Kh0jLOHQhoXEbvvCIRSZWJRM6AR1S8jgNj26OtbgwXlRRpTCJa4a/R70nxnaB2F2xD2pbz6Dvu36s5c10YM1D3PXGd1+hvvPasvyEnLcyRZCTJ572DMY9eIf0KiHDb06mCtKNTUfkMTgjGOPfCOYxngaPt2/U9jF0H7E5TdXEMOdGVwB6cCV4gkmeeO3eeff7llynVtS6dO9vxfzxO11u0eImtWr065NvVq2djR4+yJ5+eZWt+/lnnt2nT2vbp1s0++fenlvbCY3fXrFu/QcWK4M7CDWzZii0hJLUQjsO9wpenp1MzYY8VlZZKQal5i5ZCJfUb5Nkva9ZYDXz16irbvGG9qjTXzcyw7du2W8MGYZJl52RZmzatVMwuPTPdtm7baoW7CmXsFBeX2lFHH2sdO3W11at+scpKzq+nUCb5ENBWuHkayRvGN0Q6AQOQn1IzSiBzn5zuBfBB4prRdMreCYdZUIhivQySYZkfhDRTi72hNxxAB/KaGjhKUAv3qBhMquw9Axswskd8NIAHbZlbL0cLDWEx8c5Bz9nZoWBfRKYMWgZOVr08JWBzzygEMLG8TDkeZJ69R48e9t1338lr0qFjB6kN0U7QWDRZ4TFHQ4L7dUlH3wx8oHtoFYDDv5/XrLHt23bo+xi8HjLzkGZSfpDr9jnIAQQGsruekxyDZMJwMiLhr2NdhNeffdhl99Js2Bin+niSNWdk2syp69Vm4+8+156Y+oEV7iqy66cFY2HixH42bVpUVfm/20I2afSPmohsIIxVImQY6agySSawQQOBs8l3d0td6eZxP8nAa9SoQEC5Z4+e9sWXX9mRf/iD+pXoGmIEP69bo7GOQUf478VXz4vXSEgmyVo/F/mm8J57WVNSqcGgDgfGeKbddus/9eyMTZK7xt97QwhkRFv9vB7nWIeObW3XTsKYO+StRsq2rKzCunbpZlu3brN3331Pimj//re3a74ZUz6Z1+4Gn3t5Pbrgt+Q0IW7NfwdExEsWTA9gKQUiuF58vtwmtTkvLpfqSkfu1acC9LELYz86BhxEfnaIRrgXmfM4ABH53xf+3ivNmzE3//3Bx+tcNxY9otB/VogWOD0KcAJAcIDiBegcRLjxOctCyWOPiBxhlbbDluleOLqMjgUuIoi44oSLLSOdGhE5URI0rCda32LCfqgjkSHQHugEQe/dDSSfx5K5TnGGayvXutOAwK08Y3EzwjvuUQj3QCaTp/8fU+V3bysp2qd67J/vqmtBxNGuy5pMgUqqgvU2mxKLek8+2GxKxIzLRw+X8VleVmGznghhKI9QCERwACQcRPjYcIUwJIUjiFg6LNT96G7L7H6LuSqRH+XRCIBsi7KAwsuyY47N1khFiwHAdWeZzX70Aet7QC8roL6NCrXWNYras+aLIhMjQN5Xe6szcf3fgIhEHaAUzz+1j3Dd2gRo9057J7jh6E4cXneajvanmKhNn3N/TtlwMBF453EyJpJhk55kPlNeEfZVp/yIR79nj2TZ8cz7GHT1QbybnLNlc6AwkWMonj5eTIrhaa3NS3HI9/bc8hzuOed8PKV4QT1R3K/lTrHk8zMvUnQc6jxFqVPu0Z2HHlFhr2U/dk8y58rozKtvP69epXtu36mzbd+6Rev/kiVLRMUKhUmDU49r8TfRZy9i5wpPNLscg9R7iv/U/7EGRdLrzjOy17gTj71ZtBNFRUI/8Rq/i+4THYH87g5HN2S5b9YO7kvqU+7xj7ScJP0NgJOKUHmEwduQ6JqrLjmfP2XgB0UgjSEXe4mMj5SiVqJmAW3FeUH2PUQ1VEAzO8uqYuXlFF0qUbAWm7PWnqr5XaFGlwD2dVFqZFCbEf+prJTT2qtwY3w7BcyBQzIC5I5X2lj06KigxTkOmul3zmM8sH7jCMaWw0ZzUIgtwecFpKqrRCPC2U1/Ytfx3NCHN23YoHWZvBn6UHKvOL3JIdqyVTYXUUxoU9wL1+S+QwrALo057sHnI591USE9Z7SXPeIsgZuSEntq1jP2r48+ll2HQ/vnX36xdevWql7WbbfeYuMn3aBnate2nX3yySfWvm1b+/nXX6179+7aa5YtXaq1pFOnTpY2/Z4pNUQWfMFDlQF+uKg4JFg0bSK6REjI2KPJlVGnrjUuaKrkC4zsnYU7bN2vv1paTbWl1+yxHVs363f09Xdu32l1MuoKzQBGsnLqahLm5OZYUXGROOxEFqBW7Nejl7Vs2caKikCOeVa3brY8CJl1QxKge1doNCaITyqhNXh6EU16tMFRoUcJHAnyN51M53mimkcjQvg/VwsWkQg28sw6WaJz+SDlObgGXmBJMiIVh5dvT5W8i1rIkZOTRi+e+xL95B43b9qkzgJEsLjQqQ0b1JeCRb2cbBV9Y4AofBWRbmbdHNGLGByAg91l5Sr8p+Tn6mopKDVt1lzSXdxXw/xGMmC5X4ChpMmQuU1U9aRvfVPw0Bn365QsjFIGKFJgmemhrRmQrvMtMBHl3+QBopLsgRvi3uYyQfyJkbh3tGGnzXm5rQr1XHi516b1bdGtkQAkXsQgqDE7/8oT7NHbXrSRN7rIo7YZu+v6RWonedxUH6PUbnoQnRg//ldxt9/ZQnrhxqsWhrEEDUEelJD05XkSIbJFrg/0sfq2u6xC9Ls2bdspYteuXXvbuHmzEiIJFbZs1cqWr/4pADmB5RLJJN/wF68X4YTt2EaACIz0JL6KOc21ZP3AOr9j2r9F95t8503hYdzYb2I2/NDLtMhl1UUBCPnlIntzQbCEzjnwJNVggQL4/t//Ya1atdYC9e2388yax/YHRGBwO10JA9DzGtwY9HsMojZB6eibBBfo8rAB9ZteK8v7zc6IQKrMGjbZaZddNS6AcTNr9yBrxG+jEtSO4BCI4LETGbvFk2tBBJECP3fQ96HOhKgtPpycqB9/AiJU+C1Snub3D8BTICLfrHjwbwEK7wEk+J4BxcHK3ZgXLFkHPV5bwEcW5zqIcLBx66iTtN55ojSiEG4IpmqxsLagnx6LyLnhloyYsj6IIhLVZNy45Bz3AApkxNoSklKMuWIMbvecKscMA8BqrOFUKsL/vw+PPnh2UI4XOM03q4xYyaMQ2xk2SRBB9zsjj/HkJUQcRFwev588lDi+hl16qaLiMx+daXVmxPcdKCRzH/au/cGwi76JpSfUgoj37Xg7ofgf9n1e0ET3/vNokwMJvemCcDFvY11M1tj03dfKhUCZSZFpaExuwEtMIUqGR3oRl/pdEvVeqkzOMXeOdMCFabanskKUt2Qf651E8rFymPaiw+h9VI9iftNvQITnVbh0uHuRE3/L8NW+FpJ43cCWd7xuKAAGiHAPqo8vT7L25FRRRSJ9BePeJUxlCMfcCQdVKTCQADTOCZc33lUFY5FUIhhO23VPuANmB81OoUomMP83KVJxzKM6YkHTZqIVbtuyRUwGalkRgeCaGHYOArBFfG92RUOXZpWnXBhwjxXu2mW3/HVKKhl+3Jir7O133pW3l05q3bqVjbj0ElHD2U8feuRRW71mjfZc8ibxBDuA+mnFCntixsxUIvtpp55iTz+DZDcFKevamNGjbcXKFfb+B//U57mf66+5xho1yrcP//WRvfPee9qf6OouXbrYueecba1btrT3/v6+vf3uu2rGTh072HXXjLMVK1fZm2+9pfvk9dzcejbwD3+w44495jdFD11e1Dn7njvpakEe3ZIoTaRN8V7IJ8mySii5cc6o3zKwCXfaX6dMEajiu8eMHmVvvf12bDOzjh062CUXD7Npd94VQZTZCcf/0f796acSnPCD3KTOnTrZ2WedKWfbsmU/2RMzZ8rZWy+3no0bO0aAcNWq1fbo9OlqV8bakPPOs+bNm8mAnzp1mhWTZ2hmJw8aZF26dLa777k3VYBz2EUX2h+OPNKWr1hh06c/EWzRPdU2auSV1qZtG4EIbDwiz4wjoi/kAG/dslk0dexRDgHrqKS0beu24GRKM1u3fr1ACgd2nkD0nj2K4Cn5OTrPOZ9/TjmUxH+dOkrO3rkjVFef89bb9vqcN+y000+3v/zlL3J4co1FCxfamDFj9B2AldFXjbbLLrvc9u3e3Xrsv58tWLjInnn2WbXPBUOGKOdr7NXjLO2J+6bWIIHGTfAF+Y0aK2GPhUNKB7l4HKpl2AIimjZvIbqTJ2OzuBDO3LJ5E0JcVicj3Up27bSMtBqrWyfTincV2e6S3da6FRr8oZASCIqQvdSESEwltFlUomTuvPr5Vq9efdEu9tQEQ7e0LGjpehRBagoxhOlee18wfKF1AMHfruVP44TNOyQscw3ntvsCrPcwDktLFIpULkBGUBAQiIjVlxUSRR4IRYeKyhAKq6r4DYjg+1DHIIl84ybQZ5ZAAjUSWjRvpoHFYKVuAvzQbl276DtpaxZnDHieu0F+gQYLGxO8/aLiEg1+JgSDEWBB8jqokvAqv0NVoU+JQMCHJyTtSJbv5Hl53w1wBjGvMwAZyMrByM/XBAYkYRAzk5UcRm5GrIrKosd1+xxUmyRba4ZgBSSTgWsNzNdeaG3lZaV2/qVuboTtPBy11KdXZ9aROhBJ+BQtKtq1UwpNmXhhUJ0pDQY+C9DIW85KWEBubf5/BxE3jApSpvJk1a0rtRx5JMp22y33heJjtRwKs1vHz7HKygDiunTpajsLi6x16za2YMFCtfktDz2Wup+RF56dCqdzbTwRRAVmzAr1KswNLX6P7Kbbjp+ooorjrjsuXieEB8ZfN80aNGhoLVq2lFLaxKk32uiLRtrDbz6q9y8fdLnGCpXk313xjp2x3wlSs3rtu0DqHn70uQJAAON/ffiRjFruad48ynrFMEHDiBQAEUkhLQxzj1IkJXjcgANEXBott/gc/W4OIEIAIn6m4eG1KMmjAQ+rpHU43Ph21ZzD3wi0IB0Lzb6f3Mt6fxH6a+2AQKYBRHixtzazIyM/qR6VMCrhxnMIRHhkxT3aEfMAJPJWlFhxlwAoPGlbIKLK7JP8IPnqERD3aA+wLyzDDrKcspBzsSI7LP4AiWlXB8RFVIF1FuDp4ewkTTMAi2CEBDW64OXmH2uNe/Kci+4RVTkuosfTQQTXIArmYhNsSnJ6IIV4cyy2Udu6v/mtQfxr77oPAIkUiAhNWVvY7csQhWgGxvKIA2PBAZ2DCKcjMb78PV8CABG+DLgMry8fgA9AhOsO8N3OCGQcelBzvtnGQc0lw+uRJAcKgAiNmbxe1vuNKGHs3528Z0BEvtmUjuER85942Hru38NaNG1mmWnp+vcbAAFlhAT5qM5UG70On/9dHkRMQtWbiTwEKSMh78qeJfpobV6Wd5CDCN+7/heIqFIiZ20kIiX37d+ZqFPh98C+7BQaHHkerZfKXinV1IPIiScY85M90XnUjC/2EPYVqEAczlV3CXE5rCIHP0WH8TaID8l9SEEw1hvy++Jz7OHsRSkZ80ipYdwnKTkOepRbkUg8FmCJ6lR8xsGQe8p5v0Wr1vbO22+lBDTIf2BPxKnK/gt1lT2TvnBnpVOe5WhEJWr3bnvw4UfsnXffswMPOtAWLcTxRd2gGuvUuYtABjTYGydNtD69e9l33/9gt9w6xfbpvo9ojrx357Sp1rd3b42Ra8dPkMHbo2cP+3ze56lISM+ePW3xksWqe7R5y2YZhu3btbd5n8+ziy4YKindV197XcIZ++/fw3759Rdbv269gMFDD9xvFw8fof2L95cuWWqTJ020+x96SI4vPNAY2p9/HurD3zBxvB1z9NFBYQg7I+aepHILPEk7RlZTi0pkaGgu4OSQnGuOVVcGulwqITk93R59bLooNIcccogtXLhQdiMH98KxZOkSa960mW3avFnn/PLLzzKIOQ49NEq4pZn9+suvtnbdOj3nPXfeYY9Of1xABOYAzzNkyPl22fBL7eJLh0tIBc/8Dz/+oLoveOXffOtte+31OXbEkUcqVxAbDjsISv8BPXvagoULrWOH9vboww/ZhcMukfMuXONHa9wo3x579GHdO6CFsQMVjnHbvn0H0bGZI0TqlGdUWSlHLXYg44haJ7TxT8uXW+/evdXXToEncgWA3XfffVORZadpASL4TsbfLz//nKI2MgdHjb1aRUn/8+mnNv766+3NN9+0vPp59vzzL9jSJUvsxhtvFNgdfdVVdsUVVxo0p/bt2tmva9fas8+F+lIXDB0i23jM2DGW9tz0+2qoDYExzuSWEsGuIhmnTBIGCJEIjFnpP7dorolF8hHnOeVm547tpAhaVp0MqypHzoywk1lZ6W7bvnW7boIFkYRqjDK4voCIXFSHkCAjtF8vz/bUwPEvUKSjpDgoflfXBD6gh+edmuQJIkxGDElpPUeJutrwfgjlO8fMB6/4dzFklgxr8Xtu/QahCEhUhSivIKciyCXWeju8AiQKTEjDkZhULg5voDQFxwG5HNTE2LBxo9AhGruor7Ru1VIGPM+A9jbhKwYcCw4DjfcAEhzNWtDe4flInCwp3a3COSyi9BNGBh54Bi4gApBB3/D5LCqES7Y3hG2TSXGOXhnELP4OKDxc5yEyEsO4LyIPJFt7BMTDxIyNgw9L8W4SbnS3ypIKS1U256X2SoqurCy3c4YFS+GZRzLtolHBkphw5SfWKL+htWjRXHxSEHwoZgiwKxWFjH/U8UDbmwmt+iZodZeUioZ33R0X28SJbWzaNLdEkpI8v0/svuvGnwOHtTz0iXv2VMgpO9sm3+EppG75mE0a85Iofmxy7Tt0sm3bd8jwo48wAKZN9wQBs/NOPl7zi3FHe/MdGzdukob5C+9Ea6iJ2Zx7nhPNiIgVA4jwIuHc/Ab5mi9QB6gzQV+3btPGFixcIMUEVRqurrbp70ZXrTe9Rw/cyI8G0mXHDhEQufuDR81+2DtSVBVoVR7ZIK/Bow97RyPcw59MRnZjDMPOm8v1+R149DfLzQ4Azw1/fnfFI89RcEoTycturPtPgYhss6293RVeSycCROw8s2FtwvOsmPaLgRlx5cwrLtX3D7cnwx5Hm5WZ/WX6OBltf70y5IkAIqApNdkY9UdjWziIcPDgEq8kate1a61u2V9D8CgayFf9+VIZWowRPIGABtFA5BWEzlSbl+XjL0QfgjHCP9ZBNhsPyTtFwz3F7sn1aCz01FBMKkR7PDrKWOGcelMSZcTjTu8jvTL+DSBwEOFY13MgiPnlACLoX59WMQFZ4NMNcu9/xpJ/pSetcx7F37jNIFlurs50LSxMQATn+Pl+raQKGGPtC7Ot/WPRwBXbbGOXECnyfiFRP3ttpCf5suA/GROM2wFmb2SGzG2PUBy+Zm4KRPR49w3r0qmTZdWpazVV1ZJ3xckiJaPIO0cNy40hB37KiEiABO1DiUhCMgrBe/wdpEnSrKy0JNClYv+FS7lubKCm+fckz5EnPD1NDsEo7PUbadcUoEmCiHifHrVgjLgWvVNg3XHHWGJPgVKJQcPYY21zuUu+n70MDyhrOMYRNKYgqRqEOjiSxeScnuQ0IYELpCV37RI7gNeTNZ5cjlQX+h8VwZ1l4Tx7T2AVRZDE1ByKPAatfY/iASS490aNC2zx4kUp0O1OSWhLULb4iYPN21+5Sp4DEKOEPOXd994rY/Sbb7+zyy+/zL7+6mtd8/EnntB3XzxsmE2eNEH0kCVLl9rtd9xlz2GwpaXpvdtu/av16hkmwIQbbpTN9PTTs2zffburvsahhx5qs555xmbNmmV333WXzsOrfNnll8vQVdG/0lI7+eSTbcLEiWJDABiIsIwdM0b3gnPzqqvGWO8+feySiykHadqznp41KxWJR0Tk4mEX2eLFS+yOqbfZfvt2Tzk0kkXO5GRMSOumlCx9fMVE8ZxsRCSyRX9PHoz/x6Y/brOee05OucsvuywFYJ588knbd7/97KyzzrR1a9fJUbtw4SJ74vHH7cEHH9RlFi5aFGsirLP99ts/POfYMVrzmjVtai1btrIZM2daj/33t6FDhyiCMfSCi+yUU0+1qVOn2qRJE23OnDk2/ZGHFTF64623JEACjefUU09Vvxx+2GE288knbcSI4XJwTpww3s49b4iuMW3aNJswYYK98cYce+zhh1J1Q7AV2MMZ5+TOYHNwT4q27d6tiAF2Hv0BQFC9kYQoAPY28485xz9KBBBNYs4xdj2PlPHIuaI9FRaK7t6mdWt9ZtDg023YxcNs8uQ/K8rQq9cB9uOPC2zw4MF2w4032oH9+8t2HTv2arv8iius+z776H4Y1089/bT2EMYk9z1u3DhLe/rhu2rYaNiYpEpTTsLGDnk5MUjxImzatFGAAk41CIqK1XgyvXw2kYqSkmIpEamyr4y8Khl4leUVojSRQyHtc+UrmG3dvlULLdcinIWGPZKyOwupJ1FPxW6gWzDBub4jLB6EB3IA4d4DLyHvvDVe95Ayz+a8MQ+58p4vuPzOOU4XyGvQMFTR3B08LihXgdych0gFRBZ1DFlFR+oE3qX4dvE6YcsOkYg9NdUpWbsgzYpSQrralI5Yt/ZXDUI+A8jwCAXXk4HfqImeP/A5s2UwV8YaFkxc2pa8lm7duuk8ktQxUpRw07CBNhGq1npBOl53AEFber4D9yK5PYrjEIGI3koMec/+5yfqBU57UvuXl9shR7iUq0cksCjCwvC35wmpBUPolDOX67XXnm8lEEE04YLL2cFrk7CnXLdGiVAUJ2TxQwaTviBiQ9EYFhwAKnxpNiIAVudUk5gAACAASURBVODtkgBYaTUYaTVmPQ4aaJ99+LYVFu202x7tm1ijwn3dMPJ7TQz6EGoeFdXZWFLay4ozIbdY1ybd5hZMbSXsKy9+UdXSSRIkgrdx02ahcwAcVa/hz5Igy+KNN4cxyma73377RaACwIVmUlcbLJ4jDHvGACIBeM4IrwMgmI9soitXr7IdO3dq4aC/AacrV620CRV/Ds/nuAWDmFv1tdkDMi3MLjv2fNu5s1B5UDO+DOpBblgr7zyZnkK3+CMDIPx6jsncA+yvAxKSwR+nncQKwcmNAhABSPBic7znCdZeg4HXXLHJwYMbd7yn3Aec1r0LrEnVNvs+M1BUHHyQz+DRjBOmB++zH4AIwMnAsn+HlyLwAkT8dZAnmpttHRgNUwcRcYg7eHFFKIxVciUyP6k2azfRLD1ml0cQMfKGYYEGGWlKgAj6PzgdQtRB1K6a2srSwWjJSVGR3EnCT6dUOC3S1zAHEsE7GpRKPGWCtYD36/71lt+0RfIPQAQAwomGUJL8AEQAHFJBgVCrLcioOohwwOpLAWPEwSfTiPOgBznY9LHhQJXx5787viUiEKfgwhHhK3sEBd2QZB+XDwcRRI1c3csT9f0ZBCQczPo9+vTuXQsiBi8MHKuxL16jqq0d2rW39m3aWpPGBVZdUWlV5RWWI3nwAAg8p4VIhCewyrtKYnXoXF1v72iEO7OcYuPvcz3WBhWKKy9LJUUnqUv87kmUHn339z3ClQQRorFJejzox8vQc0WnRDXhJIjA48o12Vu4J/YPT0J1r7xLR7qMKesqaxc2AsCBtQ9JV6nmxORoT/b1xGmvFeH7rBv1tJlTmqTkE/X/U9SnmD8hVSHACfMrQctizrF2ksQtlakYRXe6ET95H9pvqmYGYEBKNdW2eTO5jIHqxLlwxfGGY+BxX1w/6bT0eezXJ1p/511325w33xSIuGzECPvqq6+UJwktiePSSy6xv9x4g3Vo385W//yz3XrbVHvyqae1Aw27aJhNBUT0OkDnTph0o9Vv0EAGHUYg18Hzzt8cZ515ZjSaxwpE9Dqgp/oaAPDee3+3G264QcZtg/oN7JlnnxEgmHzjjepbgEcSRFxwwQU2ZOhQGewUzLtqzBg76aRBdtyxx9oZpw0WRUigkDGUkIhOAYhIUZKTI1aMVq4L0f6srFDbhr6K+Rbep9gV05+YYc+98IJoNHuDiAMPOsg+/ugjGzt2rNYzQMPjgIgHgsDIosWL7fHp0+2BBx6QfQPAYj/+8+TJcsASuZgxY6btv99+dv5551qrVi3trnvutYcfftiOPvoY+9e//mWjR4+ya8eNExh5/oUXbcXKwNW8fepUe/HFFwXcAIHcG5GlE/90gt18y6328COP2DHHhGuMvPJKG3PVaBtw8EH6LOOEtmAP8GRsZ9gwZ7hHr9/Ffbtzn/0egEEkxFWVGIeATux0z8HgPY9WA1YADV27dLFG+fkpMD70omF2zTXXWp++fezSSy61Cy8YYp9+Oteat2xhTzwxw7rvQ95nml09bpxdccUV9sUXX6Qi4YARokLDLrpIrwlEzHxgWg3F1eg0BgN8ewweZKtYEDZu2GBbtmyWkYWxT5Y31SYZACwQ/MvJzpIHFwMaOlMGahDlZaGyI+i+HI8xlQjryqhmcqIW07igibyphLSysjGQc2zrth1GWgFGOx5lFh+SXBlsnthLJ9C4rhBAo4tLRrb77t3qBBY5T5JhkIWqrsGb74urew88mZjzfOI7ZYBzkMakjVRbggRlLNiaPaFCN9zMLBabWvULJRuJo7pHNSp4D0MTepJyH+rlSMUKYMPiu/ynZVr8mjdrqjCWdz7PIbWgusGICHy3eqJWSbAgZt0DInYW7pJKgBbM3WUCfGqDrLri06l+QlGR/vGd3kbu3fRoBLw72ojBR3uIe1dFLQbUX8LOzr0e9ccmtuTHkORJsjDPe8iRuPWCefH5py1VmA7vBpSjOiSJZqbb4LOpP2v25sut7NRzXbrQrdZaN/GjU1cpb0TRlrpZVqFIRLFUwABbVJAGmPhiRT8AICqVGGbKW+gx4Cj7zz/esKo9FXbTA6cklJlqvR5337AmJl81VNsyfqiDAsiSRwlDvrzMbr1naLRBaq3hcwYfac2at5AHGf5mTwoHokRGAbGqavt17a+a5N//8KNAXcMGDdX2Z599trzQzDO+Z+3adaJD8axE7hj3qmyanSOAQJ8gv0pkScoga9aobw84oKf6HKrCEZ8cS/WzWuMoabRjyEcja9iRZ8h+oDr8K/nv1nK+k8mpdLMDBwxgfsfgcxc1dJT/xhJLenUdEzpDCSlPDozHWCtv/w61fCiABFST69bUVgiY3SEUBKNiMEey8BzUoPw3CmufNybQAiJ6rw30lO/bBECRKgI3/R/2/BVDbOjSAJw+6R7oSAIRGKtJRd2krK1TurB/84PV7ODls94hbO7AxmsLZO643qxwmpV1iAm69wcP+JXLLkoBCS8YR4K1H65emIxEkBvmuQ9OW6o9PySqulPAP5cUi+h2bwBEayZNSuWfKHp7+//OgQAsOIhIZiFxHdhfPoO8Vnyd0JTB0Pc8Agx0wIPnzITOCEfMMdC48rHhkQUfW9lmU4JD1CaHKLpA8sKI+RxEfDYr9AHAIdX+8Q4BEi1OiJJloYB47ZhhjMb7mT8scLKcsgYIHRi/6OoXx1nXzl2tS6fO1qJZM0VH9xBtrKrWes766FEI7S2xsJtUmVijo7NDX7BXNIKXlHBKAmZU4HHjOnWug8poaDldzam7nivojjHP83MAQz0n/+6U4Z0AERjv/y0Sor07KgDyHcr9SEuTt9MVAvHCw9Fm/OEEwbHBOaxVvCZjCbZBpMi6Qo6i2DEJXW0QaS97c+dxunGIrhwdiJ4UrKgFnPpYn8Of1xWu/P7Zw/yfX0u6/9HoJepLlJc9kfZRbkNOjjVu0tQ2rF8vhUj2P6IOOP48IuNUaPbo0LUBJCbpZfzOM9119z2/ARFff/21AMLjT4TI8Yjhw0Vn6tals61cvdpuufU2ecqhOg0bdpHdPmWK9esXHGHjJ94gpxNe8AAiauywww+zJ598ypYtW2aFO3fasGHDbOzVY+3yy6+wnjGCMXTIUEUh8Cwf0LOHLVy82AYPPk2g4uCDDvqfIGLU6NHyPGPgOhVq7ty5AhHnn3vObyI57MMcKRWoKNHrOZWeB8M5UpfKzQ11ByLY9oR+RWlmzLRnnwdE/DYSwXPjpcfhec24cTZv3lxbuGixTQc03I+EWo0tWbpMIILIBNcmOjBp0iQ77NBDBSIGDBggg3n//fdT7sO8zz+XCM3nn3+h9iAacdCBByqPhGjFG2+9rXEO3Qfb+I/HHWc9D+hpjz/+hF1x+eVi6+B837Bhg3351Vd24w032G1Tp1r/fv3ERLnvnrtTERu3WbCloTE1zA+UPMbVqlWr7BdR3kv1N1EEaFXMK7dNMeKZWwMHDkwl4Tt9ycE9lCrGPG3EGOE6jHHG9VnnDRH4OvGkk+yE449XH77+xpvWq1cve/Kpp6xbt66Kgl599dV25ciRdu6558ToebXddNPNcrKef/55lp2VLdCZ9srTj9ZAl/AwCFEJ6DFEHDC6lfUfjXA8GjwsE4mH3LhpQ/DEZyI9WBWSY0hIpZZEaYmMfz6bk4XRXKKBzyBDbpWIRKvWrWWcg0TxrtfLJRISqnRyH/LGSqJsjwxo7scncDJ87w3OZKLheM85iqInxc951nrcSlKF6Vg0XDbNF2Lx0yI1qUQSYbmh2qQQd4gOA5qEKsWnjFUwq0n+Qk0jqjHUhBLsLIAsuJzbtGkTedQx1Gnfn9esFtiCwlMdi5k47QjwlpZRNyxsyuOoI+84koHOIfT2YsDovum/Bg31+67iouClrwzqGIAI7sP5hV5oh/aiRgI0GX7nPL6Ptt20YaPoVq4fLW4rfNQGDbQ5QKfBMv3DsWEB+eaLxupfIeqSYnl3VDG1psZOO4/QcVLaVVuIrI1ZD/7Lho1xaopbrGvs1ce2GnEjxpcKLxHZyUInP1QPF+9U+R3lMsCrqmusoqrK+hzxR/v0gzcst36OXTv1GHvo5n/r2VIbaYI+4omsfJ4EKl/YkPstLC21ux6O1ox4F+E47eTDbN/99reCgia2aNFiO/e8823FihWKREx8stZAO77L4Tbg4AHWsWMn0bKOPvpoRdlYlPFiMoYa5TdW2J+RpfC6ktzrCKDtt393eZ7WrFmjRQphAqKDeCLYWPBEQGs664ULw41hm7vnl7+jSlJN/6iTfkKMGmFAYfBh/Lvn1w1AgANGnRvTGFzeJW77J0ED31NbrLtWSRcQ4fUdvPRwBBGAnms+vEDzo+DBRql2TVWOjrkJWweFMQEY6DE7Zpm73c29XG22MM9zVsx6rA3nACIoOuc8eDcQARHXP36F3XWRh0kS9w6QgILlErVR1lNDdqfZ2g6ByNNmY8i5+KxFMGAPXxtzNty6bjgxBSKuHXmO+jVEGbzaMFE0RnVQWgngAcdDrRHCdYNhEnJ0GOeKWkQVJ35njWJNTKrS8Tk3SO97/GHd3xPlZiuuv94aRKpDqrH3+sWrqLioMrM1qeZ7bkOzl6NyLh8NMM9MIILx4eCT9vKIhIMIxpJHyvyiPqYAEsnxE8fxlOvD9QUi6AuPgD1v5opLrs5F/zJGAA7e11PWxggdkRJABCkgPnYcVPQ2m59XCyJQ2vJihTfbzfb8FW2tT68+MiaaFjSxPCQpmULVe2QgQvd0ECHHFLlySmoOfa6inf8rHyK+7lGIVIQgfl6KT3G6KoJE0uSuXak6DaL70P4uKZvoe49UASLcwE1JyMbvdY9wKlQVQY5HLBQJiyCV8ed7A84Q9hGMFfYKxmeHDh3k7Wbt5H2pMDVooD0vpb4UKXl7gxlXYuJZflPrASOUgle5uQIMyiGM6oUhZzPkw+l+IxDzBGyvK+CRHn92gImDBq+hJKGQmMfiOQ0kV69f+6scnSG5t0ZOPWwRsQ6io9Kdknv/9KmFY/C++x+wN99+x7797jsBhq+//kpt6SDi8stGCETAP/9s7lx76JHH5D3nuPDCC+yvN90kOhPfO+X2aYp8C0Ts2117xaGHBRAx5qqrbOrtt9ttU6ZY+w4d5EnG285BFKFPnz520YUX2Nlnnmnzv/1WlCbACucw5MaMGatIBKCBHAKk88ePH28XDRsmgPLMrFn2xhtvqC1mTH9MHnyNwaSgQ6wJ4vkmHn1iX5MSlBd4S9UYqwj0v70KCT4x80mBiB8XLJC3n9wODp6TAzXKk046SQb94iVLbPpjj9n9D9wvAxhKGCDioYcelBMOZgBRA0Vzakwggr979uhhZ5x+mr02Z46dcsqpduWVV9qxxxxj//zwQ3vowQf1rP379bWv5s+3FStW2mOPPmp9+/VTHvC7775rM2fOtOHDh9uK5culwHjKyafYyFGj7MQ//cne+/vf7dFHH7E333jTnn5qphU0Du4YreNxcMDgwdZ2WW7GLkpJjCUBLimA7rF6OaHOCLY3tiFjkOgE9oBH/TxXCTuP17kGSfk4JLErsd9o/4MPO9z+MPAoAaxDBgyQLUgfQr8acMghNvhUHK5pNmbsWBs5cqR1aN9eIBq76KWXXtadDzn/fDmbyZtI+2DOizVbt22X54AvhQOIl5SOdoOah3HvBwYLkm2E+NavXxe0oUtL9KBEI1jwSEjFeGQhYbA1zm8kbzTGlowzJj37TYuWtquo2HIbNBDPnwRVIhJ4cLgHkogDTz944r0yZCr8G+VZuSaNwARzJOw5D9w3ERVf5GkAOsoXXp5NiS2RhsQz59avr/ssjo2LQcpziosZw3YKyWrRCskwfA+/Ax4AEcELgkEfwAQdyKKHoUhOBF50OjpEe9bbju3bZRhjMjhFS1KwAJe6OUpq4j4xMvB2k/mvIy1NtSFy8wLPnnAW+Ru0rSIKO3coElFF2XcW4FKKs+3QosizAgLwsPA5Fnw823wv//hOeZyKAhCgTVXaHWWOmNh2zPFek9bdiFvt63n5el+J3KUlduKpECLcusL16BwFrAq3XvPsmQc/UlQLQHrelZ6tGayGF+6tsnSSwctKtdjlZNNWNarnoRAhIKm8Qsn4UjSpSbN+R51gX//7fcvIrFFuSnKj0WRGeSuzjmhQAGfaA7rYdbcFy2bSyK8sMyvLKmrMkP0lcgDH8MV/BdL3+cf+0Q459DC7avxNqfyBh2+Zam+/844dfvjhmk/zPv/C8vMb24VDL1Sk47PPPtNcIDLHmD755FPU5xs3bLKfflpubdu00UYFhxNwWNCkwHr1PkCRCF4L8nB1Qz/XyZReM/1OshXqYAC3vz51TzL/O0UbqVmaABEY327IeRckPMCpbqGLMLqc7sHfDjQ8J9dBhUu+JrnqNJQbk0kp2LiIXv/xMPvgkavtxKsfkboWnTv1+sf17hstvKoY9mlIvkiBCDc+/SfYKW9/67Fzkc3OD6atU5oAEb3nh+iEqzC9cs3BqsZ+50WPBKCUVB7mREAEpRI8OhGf30GEAxOnSg1cG93jVQFoNLLLbbc9YNPGna71LJWP4EnSoi8FQMu6EChMSYWd4MXmX2VF8AJj5LhzJJkXxu8uLejGokcs7l4SOMIWmVzJDAhPjE7UI7ckiEDjyoME3cktj23kICJVjJzUA09g37vYG2PBAa3Tl2pThey7qMrU5+9xQPgPxpJXCqeuh0fKEiAC0LF04D6ppGnPo3EQMWX2n2uTr5NRtCSI6GK2sEUAoCT2e38mQcSxd//LZjR5wnr1PEBKKuRBhBofldrvMJK9r+QtjNWp3VAIyoS1NKa9f3cjzOVdnfbkr5NcywDR3xgVRMcLC3/j+PKou3JeEon12mtrQj4hR7Jgl3t/vZK1N/3excLY94jQOnh1R5RXucXx5A4l1nxsCVdA5J6hMymyH+VAkzUgcDY5HSa1r0fhAL8/VQKPa4Nz7WXoR1qtIghR9cf3dpe25D6gMenZUXbC2QRVOSZqcz2u4xWCHdyI/pybJ0aFK+sl8zXUh1Gmde8IxF4jWXv7I49Nt3ffe09J01CXvvzyS7UnQICuueLyK+zmv0yWwfbCCy/YS6+8ai//7RV9x9AhQ5TI3KljR0X3H318hlT/8BqTk8A4O+zQyM8fPtyyc7Lt9tun2ezZsxWR2G/ffVNRhpMGDZLRff5559hbb79jB/TqZTNnPpkCEQIavfvoc7UHMv4NRPMZNWqkffjPD+2OO+6wa8aOkUqTqzN6ITenPGP7MB5cIUjFcHNzZUuwf9Guwb6pq6KpqXER+3/mk0/ZM88/r5wIKGCe1M1zcwB0Xn/9dfv444/tiiuvVCRCdKY0E0XLIxG5ebnyskNfInrPcciAQwQiyBfhfcbQAw88KFti1tNP2wUXXqg2u/KKK2TMM34BJtOnP6bvfP31OcpZAXRwb0RmqA/DNThefuklO/fcczVfAXaTJoy3I444PGV7Mi937SqU8hdrN9XcGXs4BjdvDdKxfC/S8thfOHLZ/xnP0Kg4D9vYncD81F5RWam5iu2NPYNtx3x2ISHWrIk3TrbP5s6zV2eHDfuRRx5R/5P/MHrUKPvggw/UDkQiiEIx7ohmAaKcMgediXZWJOL9156v2bI1AAjlE5SUanMjaoDRKnpMaWlEQY2UWMsXoMa0desWDQiFQ4lEVFbqxnkYQmqEeFQYo7zcGiMbqwarUCINdA9oJ/mNCqxZ8+ZW0KSpgAQDkkmNpxYevzxtGaFoDo1DY9F4eOg9AdapTa4+xP1pIGdn6/5Bby5vmow4iCoTS3p7/gT3npObJ1oR1Bl5B6Pygi9yQFktantYsKu0wGPQAawAB8plyMsTLYlFmwGojHtkuFSgp8jatmktj7KM9OIiSeDyE24mxj/XAHHye7sOnUUbg0tPMi4ggQHL9QI/FOlVaF8hytCkaTNr06at2g71HiYrtjXveU4J1+PZaB8iELQpAJHv5Lp8PyFDqXEUB0oSE4KwGgsZagEkKIGijz8px958bUfwGFGAjhB/rPZILsNJg/GwO4hwdyPE6Fr+wiszNkkrmnwRpHO59/NGIcsYLNTn7qq0rDqZyrUhRyYzI02RDdqWexZ9g0U9M0TSiGj1PuI4+3buPy07J9PS0kN0i/am3TVGcuoF6lNllWhftAERnOunOEnD7OrLvrDGzZpbtaWpD/jc43Nm2yWDTrVu3fexiTffGdba+CivzZhlS5f9ZChlfPPNN7ZkyVLr1+9AO/DAgzRmPv7oY/3705/+ZD17HiCaF1WHqyqqVPmUJNtG+Y2UIwOQW7x0sQ06ZZCUNIK3LOTyzJ//tZWV75YEbZDgrQw0g92ldmfRY7+vqedGGB92o+57s8E9j7c3vvttroAABIa/dw/WooOIZP6bU5WCcyIcye9xo9Gvk4yOxAhHr2Nr/dyeD5HksLeIfBN/baBFY53v+t5sY+/m1sIiXSVy8gERnkfhXuoe80N0AhCBGpS/3mZNVHHCsOSZPQKRfCaAxMBab7XnZjjn3gvNUYMgNEFrq2t9bZct1t+PXn2UHCesLSF3KjgdoDF5wnQUCNXaGzyakUsf6SMBaASzlHXZow/MM0CnUxTl+aZCcnRG3LUoASL2N1saAznAetdFA0TgCnDbGiqT40QHEV4eEXPMe8xnSXdABMnOSQUmpy3R94wnxpC3aa2/QSCiD7kNDkJ8eSBIlAQRC812rTRrEHJGU4pagAiO2Xbm7wrGDZ/9ZC2I8Ov6zRMNiw/nIMJzcxgbPt4W3h2Mjte6vCovcQOEHrKQaqxUESwMJ6K0ciLFxFzWWkVtYyFWzqW/2My9ro4bxv4Zl3X1913Vyek89D+GjqhP5MRVhMJqrPkuS8o4cJaA7x0Ybj5uXOpU14nSqhonCT15WbRe4whVJ1w+5eUy9tgTPIrNGuryroAI1i7WVoxD53p7HoXyRSKASeYxpAqg4XWN0VcH1dL1j8pN7hh0ShJtJ/18ciWo81BYqPml2hCIn3i0OfYJ5/FZnps1VZV/I82I76HNtLYKcIXonudN8Dp7HPuwi7PwXB4B4trJ/CT+dkqhgwv2/DvvvkdGO4o9l156iRKr2euUE1FTI6MdWVVyYHASUewLLzftf8HQodaqZQtRlBlHGJzd9tnHnn76aQEEGvewww6TkTx8+KU2b948mzXrGdkL9P9+++2rtjrmmGPtoYcesgEHH2y7ioJUwvjxE+SNPu200/Q3NBeiFRdffLFoP7wPpQuDmeeC6w/nH6Pz3LPPstMGnxqM2TjWfd3hp49/2QWxlgFrmxy0scgaoEL0O6JsrFtEKbA/ysvtyVnP2EsvvyyqEoY6tCWWQJ6bZ7542MXKbbj/gQf0nEQiyIGApQGIINGa5+W+r7v+ep179lln6W9+dxDBvSLn++WXX9mX8P9jBPjggw9W9NHVvYh2PPbYo/bIw4/YqFGjBDT43suIksydqzEJLYp8Fw7GPLkbUKjI70S9iXnJWo3gDe2APQqTA0lebAakgMl9GHjUUTqXKMK6X35VMUvmHGO4b9++mo8eleC7sN0YbwB75qBszli7BMeHzzvWq8VLl9qoq8Zoj2HcEXnius8//5zN/WyunfSnE+zdv79vg08bbKeffrpdeOGF1rVzF1uxapUoYRx33nmH5snJg062tNefe6IG452H4R+GFoYUqj/OiedhCVM2aVpgFWVltnXLFiuEN757t5Kn4a77QhUQUbpkt1QIKzNDIS8SOwAGcMdVcyEj1F8gLwLNegy63eXlwaMGgi3bnZKVY9KTxR/C/rVKTNwfiwKveQjVq7k6/ccTZz3U6RPeE5Vd01nh1kgZQOIVEOEVq9M91BnVnJRuq7SIPSpI5lKvVN8GPPAMhI/wGpP/wXexSDIogke/jmpDMJjkHa+sELeW6A3JSx4x4F4l45rbQACK/lGinTj/obIiEw6qFf3myTpEk5hstA11BBik2fVyNBmczkObMci4rueEeGEazuNaRB3kScgL98rrAAsGHOE8AKUoT7EACgvJSYPbaZB9+VmpXicSgVpXFUnUlRV2zrCg7zLnhXWK2px+ASG+YJm+8vgGgSxoSqnQdXGxXXjtieH9B94XWEXiFaChAn/VoTIrFC552dLSraKSJGuAU5qS+XcVbReXs0E+FK8qgTvAMjVOOMijIDxMv1GsjulPLgO5B/XzG9nKn3+xw444QhvVgh9/lEfgsMMPVyjvP5/+x2bMfFKTmiQ0PESffPJvy2/cyN577z3bt/t+lpOTa9267WNHHnmkvfTSS7Z82XLxGXfuCGXn8+rl6b5aNCPK18IKGoWEe9p789bNVrI7gANykxhDjL96uTkCo9u3bbV8nqs8JGvl5GRTucRufj1WsNYTkmnmv/BzLzne9tF97ImxHihyL7KDAZrLPc1e9dkNQi8F4co8fE3yHFfU8fMiKGl9LOKbAXkMjlYjBpznPyCXyuF/c66f78Z7CkQkcho2DgzKPBiEeJV7fxIiEWUDQ44Cr7exdeYVr3kt+7Oo3AOQSHjLHUw55aX/h6Eg3YpjgxntXusUH784RAlX5IX3H77qSLt/yNM27uXhtQIM1XtCpeqMULPGqUy1YCLJsSZHLKh4+Lylr92JwjxlfjpFUV7gu52HFfp9cmR7JUEEr+OgD+mYtSDC4z/r4+somDtgYHbA5iaK4QS0BrC1ODzJnn73fnZk4mELol3eTx7BAlwmQMSURIH6I83syPjlgAiOejUZNj1WNXQg90UsaEKujIOBJi9HNS1od069iyCi7I0wDog8vB8pii9T7DGOjXXftxHw8ejd2yvfsI7tO6ggKPRdcrQwOlmDgomMEh91gYISkugZ0ah1Oo+cUDEhPlmsEyNZVJpo/HItznWA4Wu2O3dY54igsl+wPyxYsEBggnGE4osixVFNJURXs4LTJOYBg31hcwAAIABJREFUOFVTaywyv/F8zyFwjzL3wXfzTKw7gAavASH58PR0AVgABHszYxADhj2BazJe+W4oFDq82vBe1C6vN+R7tH/eqVa0DXsO/zyXQu0dJVodbHAPHlXx6tIutKKK3UQhYqEz7o/7ctlXT+bmO0iwZr6xlxc0aaI93KMi/r1OK+Rvd5yGR6yt5+HsB/a0JJ3psstGCERwYMhifE4jPwnwmZlpy76bY4UVrQQweA9qEtcFdGAcQysBNKDOBB2H1w8+eIA9MWOGVJUAEXiqP/jnP/UdTmfid7zoHAABDGS8z1eNHm0ffhgWbvIo+vTpqzwMrGkUe26cPFnGOZSdCRMnWGHhLrv44mF25mmn2aAT/5RSy3KWBtdxyjPtmlTfSo3rmOsCVQ75aXJMeXb6SEpcu3fbiy+9bLNfnyOqEhQwnovj6VmsWEG1CqAzZcptMnYBEYAGQARqTVCR2IP79++negd41olawGw5oOcBKRBBpG7QoEE2atRoJYz7/MMjD0CZ/eqrktSn7RXtePABRY1pM/KAUGeaN3eejO4rrxwpKpMDSKJPUKDefPMNe/jBB3S+nPLZIe8UunJZeZkSw8WkEdWuVOBDLJncPCvdVSSbAFuB12CIuNAQP0NF7hDtFOUxVil3qitABPuStlcErrJSTmBUvnCMYq97BPP444610aNG2pirx9mqNWs0Bmifq0aPtFmznkvVymDPgUWDFHDarEfurkHNh5tgQSCEx0W94yVZVreuHj4zM91Wr1xpG9avU95DXj02Ngzb0PlEGQJFJFNgoaQU7la2derQXnwwdPTxpGdm1g2J1Nk5ikR06txVCd10Pt+7o3BHSgFCYXmSuurU1f2xWHIv7nGjEVi8PMLgtCfum88mcxtSHpnoMU8uVsnPEYkgKbwkKhTl5JLMHCvFxoqOUGm4LxYIog9EJDD6mjZpIk85kRgMbYVK64XFinvnfArL7CrcqUHEfUJjwptF6BQQ4cnP3BObQlEJ1WqrUh5KqEsMPNAn90WSrIznmPXP+yF5drdC63guABG+yHEtBgDXBuhgVPug94gU73Nv3AuebjYQVfakLkSs5Mg5bEQXDQ/AodaKKLMv54Zqj2W7S6y8tMSqq6AMVWm7lfeVkD/0jT3VNvjCsMm8+sRWRTm4hwZIm0VPW1FRYWwjCqcFtgDgFOox+TKBpkSdjj1KqCavAWDAWCSZv3pPhVnaHi1WPCeeYAEccigki1aqSt+ACpKlABJ4fdauo/+ybcv27da5a1cpcsBpXb9unSTm+vTtax999JH9/OsvMuiGDBli77z7boiM1OyJvOAc5Wi0a9/BTj3lFJvz2usaFy2btww5OZl1BAC4p4JGBfIsuRoW86miqsI+nfeZ1cnKtPVr1wm8PvLiUykW2EV/PE0gkEKFD8581qbecK3qldz0ykO1ViGN+38DEQ1b1OY+OO0Du97BQyiQHbzNHLznRqEXunYjzYEIOCXJnUkamPEyrSN4ABScNOF5q3NHLQ/KZVNP8IQO3UIAmw4iHFjkX5Eg6Z9r9vLAc1KVqN3AB0Q4sNg7cgCQyC4ur1UXqs1zDs8aIyg782JS9Yfh+4qPDeM2ryoUNqqKUaLM4mr7KG+SHWr36vXsLwI4ue6VEXb3yBk26u4LNGZZZxkDrA9hbvI/3olgvPmcRHAiyDuTLxboT7znIAJDgzWQuYrhVvBwbX0Srjh5SGzwRLG+ebEWE92NT9IDTAAHn838DuQPZZDMiF643e9UqPaAE6+X6O3mfV1bY7B2fDkIBUhwMSJSsdtnv1YbAYlfaZMfir8xvuLYrBoaonEACQdu3qceJQKQAiIqz6uNuGwmoBYBT9nLtSDiTJttK9/vUht5S0bg6Jelafbh2vclUw6AoEZN+e4yrdkACNZT9RWODc6P+t6oNAEgkIPlXIGIqIDkvzsNR3S1RL4Az0dfQ3fgXJfPxIHBXkIhqi+++FzGLlQNxoLXCXK1IKmAxciU9tCYm8c+4UnNQRgkSEo6aHFjntfYM3mdPSIYHGkpuUrGJHuQU4Hl5Y8UCxfs8ORZz7mQMR7VeZw25fQXN6I8mk17uJiH8geReI10YhUzi/kSiup4cb8I1EKOXMiPZB9KRldoWwGUSBEUWyJW4+a6LLKtWreB/6R8EByAyWT25NzkWqy/frjHNxj9IZpI2wMiSM7FCL3r7rtsxfIVKcpId6IJ3FMNLBCze24fZz8sK5P3nGgC9+7e8TumTVNuQvd9u9vEiZNkXGM3de3S1a4fP95uv31qMOzS0+zCCy9SLQeiCoceMkBRENoJD757n1984QVRcf50/B/t7//4wAafdpoSr5EoZWzRdkQfTj/jDPU7eXwY6zznPXfdoX0alkUSIKrfYv6DWAkxB0LRu9hPfr7noUibDpoeIG7nTkWL/vbqbHttzhuSrb3zrjv1XLQrz8lBW9AyJB4DilCcevutt9XmyMA6nZD99u9//7vmyxmnnWbLfvpJ+y3XueSSi+XMGTlqpNZe8iBOPPFP2sfHjhmruXbrrbeKgv7sM8/aG2++qe9h3kMrIh+C/qRdOJ+xAZA568wz7JXZs230qNG6BrK79997twAdY435jKMdhgHV4KkrtXb9OtG9sB8EnHEY1tTYmacMttYtWylC4XlxzDuXV+Y7aWfmI2sAFCYOr24NWNY88porYnwENcBvvv02gDirsbx6KE02Vj/TD4A35g9lGDp07GDr1q2XUhXOYNQiW7ZoYZs3b7G0+2+bXIOyD+gGihAgggRVagsoPyA31xo2aqSfGIRrf/nFdpcUC0DUyUCpoThFP4GTjmeNm8LTy2LapKCxtWrRXB6TwsIiW7d+o9Wpg7RXfaubXc/qN+Chm9umzVtUxZqH27kLvlxQYILeg4clrSaE+Wk47pPXaDTQGQucJzmBkGgEBjmbKh3ineLJUzQoz+OVr3ndE9PoEJJpMeYBAnj8oVulwqR4wn1xrcT4KxegCkZAjRU0Dm1FERHUmGgTBiyDQ/SjOnWsR4/9bemSxVqUuS55AFoo9lRr8vBMiuJQl6FJEystC0nbgKfVq9eo0N+WrVv0d9NmzRThoUo1bUM4C2oYSbwc23ZsV6EVIhIcLJwMDAYh0SUGJrkZtAntLcm1mholyXki9u6SkChHX4imRM2IzEzRmS69IkQJ2P7nvLIzVY2UBUEgorTYdhfvUvQghIBrtBEwcbXl6rn3WIaM+wpFLgAXymnRa3gm4Pchi0vyVbplpqdFEIGhZZHOtEfgQYnV6O6nZ9jBR59gi7+ZZ3SPFzkMMnPkQVTazffH+gBmdtmQ02zrtm027pprbcfOQtGQ8O6wiS9ZtkxtSJ7Djz/+GHJoqqrs8y8+l1JDl65d7aOPP7IzzzxTUaZ/ffSR2otjvx49bMWq1bomz1lRXiGpSI7OHTtrgwE0kP9TvCsUHcTg6NSxk/IzMuvWsV/W/WK7infZpo0b7Ob77wjNHfMYzjrsjwLqz85+y6zcQwixS3I92SHhZuatwr3O65xda0A7OMB45uPJImAOIpKysV4nAiPv3UiC6Ryt7mQ9gL0LeZnZwTHKcMxVM0QZAPhl3p5j02yiuVeY2/XcBt+o/e9Va+va+rU1orFgPLZqk2Y/tgnjEcrSoi+KrKHVAozeA0J7YHB2/2RZKiohABHe0DNPu8/sZbj6Lh6GStBfzAb1DjUjODxx1wvl+b3563l2FTNCkq9/HneBNpc7RwYllnEPXCybqkXG0/by+2brtxekdPyPPHSAdencKcrABq49UVrGPtxuHAKo5HEB0TyoOtupkxZ91rl7XgkA4utNZgeGWne1URX6iv5MeOVXxNQqurQ7GCnmxeyuNsPo5nAQkawteGRY8mqpccPNRqwYLq+Ve2NnPR8SQ0l8V8G2680mXxs/91libLnRnqxL4jwqLyi31WznzQHEedTBQSVAkT4FOGSviX35sFllFPpy2pZAxMGh7sT7Zx6va422kHguEMHBEPHcoBhJ24E8opltWTrPsjA8Kc5aBoioI5CAp16bchJEIHwRjeU6FPqLBqXnO3C9VAXlSK1R/kKCgqNkVSIXMaEeRw7eVein7KcUIWN8QINg/XbFGtZd9hpeE301RjXZe5xq6spPYQylpWRn/b5Y+1nnJaUeqbXsp+y52Ar0MeewD3AOa7soerFOghvRymNUbZS4fv8XGVaezyPP7HOeRO2RCCSvlXhaXa37972B+3YK094gKEWbivMkZbzGdseQc/EB1cOKFbm9ojaGk5ypFeUy+BxY0T4CZ16NOkYenJbIc7qzUtTo58OY/bjLP+za6yekqE7777evZEidvsi+mFEWoqUlto8csnKUovxYyez0ujKZ1rxZc1u/YUPqtd69e8kYlPMhPc1OO/VU++67723Nzz9HEZg0m3DdtdahQ3v7yy23yl5yyhUfOv6441T74boJE+3XX9eGnMOcHCV6U2Ttm+++E82Wg6gH8v533n5bqoLybwr4ESWDWoZyFnTyWKFc/ZcAESmZ3/SMUBW9KtgH2D+eZAxv/577HwhThroMhx5m3373rXITuX/2vWEXXmDTn5iZek7sGmg/HO6EUX+kmZ15+uk2Yvildu9996s6d4iyVUd7rVjntGvbVlWm77v/QVu3fp3uCZsSYaDMWHyWHAFqKZCz4gdgRqAxLV15pXfecbuNnzBReQR8P/Lxzzz1pKJ22A605rbt29SPRSXFkm1fsWplpA8GJghtt3/3fa1vz16WXaeu7EkOl99nzDq1H7sN8I1twu9OtwMgs2Zh20lpMybBO53P7cEk0GOeAeSw9wggNI81zeTcbdBA8x0BGe5Dwj9/nTCmJiRTh2xwQATGCxf1kF02ni9oH+VQfEpEaaosh6pSbKXFxfLEM+jg6iPXikeYSAR0EmRL27RpqdDg1i3bbcPGzaJ3NGjY2LJzcq1hPnSWNFFH6uXlispSk1ajCnrw9orwCjOha9L0YB4iZMEM/OIw2VRsq6pKDcg/DvdE8MDeyDQa9+pVM+kspzG59wQQgUG+c/t2q6qukjqDJ5krkVoSriGxTosMlRfljaiRAdisWVO9B2rDm02kALSuegRNm1rfvn3sh++/i8mxLPJV2pSk6BTVmQASPA/fW1kdytNjmML3x9uO7ByqAyy4JOySB+Eh5+YtWqoaItdYtvwnIckt20IeAJ3OYk9fM+EAHVRQpE1SidyZmdqQ+DzXBETImxP1uhlcfK80wal0HaUH2VAAcMefBI+42P753horKd6lCuaqG6LzaoJaR0amwCe/w/eTSgZ9KY5pqIKpKE02lc1LVWuD5KsAPFCDqMZV5zWUtBBRmZWxR1SGsdj3iGNt6Xef2y6BUqhKu0QFgxJ2412h0JiTq68deYkUwk49dbCqRLJ4UpAGXebmLZqrL+FR4sUQja6oSBPp1MGnWoeOHe3VV1+xgw46yPIb5duq1av0XXyG/J8duwoFklm827VppzAyz4wyBp5NNOg3rt9oSxYvCbSk9HQ79JBDtVmkZaTZijWrbcOmDQJYf3n29pTBf9lp54bCezV7rFmTJjb1rr0oTP9/QARNkWQ5eUTCk44dBGDcJeVg+ZxHH56JIOL2RPKD01T4vFOdokrTwZmBqvTl9wNCBWIzazg9XCwJItzb7FEF3v/6nU12x+TiVHSi2jIsN8/s/pdbWos2GfbYtEJ76+VQrDIDwtGeajvq/OZ26cQm1uOTEJZxalP21mh4xhHRe6DZIYcMtH59/oAwks157Tlr1XiVXXqW2e42IaKXs3m3DUBxMeK04iZhzXEDt8BG2K/2jfWzQH26Z0x7O//BH22ZBbLQkM9ftN5Dl9ohRw60LvsH4PPy317W2nrh0POU5+S1B6Ct/Wfu57ZgYcixYK2uNQLiKO7b2w479BAbP+dp+2LVGluy3WzfOmb5V5p1hwbUpruZ14OMVnXhIrPqpUsVhWh2YOyz7WX2xWrPhDfLzzXbXGRWL1aJjU1kq+BYm1lBRuzzEeHzN+wYbKf/LSQz9EcsbNNSm/KAWUH8/JUucvZpvFLBUjPUk3O7m70VX+tqZjQJtPdX4vUPC9cv6lrfvrde6nfGQ4n9av1tvmVYV6tnpZa1LiC/JVEB7LWlS0VSqtu9u7ULMvtml4QfBx3/lX29MECk7h5F8ap6LHf9zJbWN1tgPSzLOpotvcOy6mZZXUkzVoZcCNQJocFCIVA6ATl0LEFR6pXdDbVBOdeCI4xDicbk1FHvJ9Y+0OtygsSOQkgi0nvxSlIp9/sffrCOHTpYv/79tb6wb7CGs59R/AyDR3TaSFPSHo5hWlKSopjoBqJR74wD71d+OujgO3WtPYFqgiHC9SQ7Dttg+3btSewdvE47sA+6wInv1eLLewG2+HvKAx0rRTsdA+DkSaCibWVkyIGTrP8QovuBvsF3OR0rFUGJibn+TIq8JKIfv1HCijkheGulvpiZqefH7iQKwX5FnZ/QXyFB3W0Bj07IwbclOO2Ku25P9XG9F2p1orefvkGJuQBBPtevTx9VRyaJVtHoSioWU0iWxPStop/Qc2JdGA6DSt0bVBxA49y58wTYmxQ0sc6dOtrX878JNODsbCULIxu+as3qIKOal6d8Hgel1KqAQg04zG+YL3EOza2iIn2Oo3HjRgKLtAXFT/GUAyAwKnsfcEAqB4W+SB0xZ8sjMF6vg75ywOavpWwG1M3Ia4xUtdR5sYYJcreSCk5Pt14HHKCqyZs2bZbBj8e9ebNmEo6R1z0tXW3BvWL7sYYyzrlm586dNG45j3942ZWEDLUoskQQMEDSlbFM29BXiORAh1qz5mfNX+Z95y6d1Z7/+U9YxGCFQBmC0UAEpnOnTrIBsZmWLV2mudexfXtr266togueowpIR06edl/zy8+SdiUPmHuGRsd4O/7Y46xVk2a2C3s6KvPh9CXfErCCXUj7JssUeCSSn6wHzH9sD9oBwAybJLRPAAW87jlDyhndtk1rDfeBulNBs6b6POuMR/CwDb02jEBEUWm5ffnN9zoBo3/woBPtl3Xr7ZNP5wYKTXqGnX/WGZZXL0uL2D8+/FhGHggRWgkPd9ShB1q3Th2kulSyu9x+WbfB/vPFNwIDIMZTjj/a8uvXVx0IAETDho0sp159K2jSTNfHkGXDhgKV1yDPWrZsYZu2bJJxmYEU4h6T0e2VlUF0eN+Y1DSiczUBCywqnqHOTyg7NKYnijuvjNfwlCjpLSpsBGpMLBwn6lKQu2UCKelKHoygXa1ieqqNEYAIXHRAFQY4YIAw2spVq1UMjgWKRick3r59O1u8aKE6TuGpPdVKDmNiQ3fCmPfBTmdl5eSptsCrr75qBx10sK1e87MSqyl3zkBs1qy5POu0AW1BKJaIEM9NJCK/UaMUiCDCwMFgoS15Voxh7p/2DIZ7tn4yaLSJVFZpsjFBlBSF/Gus2xHqGYREahaIM86hFJWW08hTWGjPTF+pSIRzulkQSJbPIimY4luWpkWEypuquSF52CK9Rx+VVZQp5KcNlxlRU2176AMUxNID7QNwoM2B4nB10A7Pth4HHm4/fvWpVVRSQK5QFaUpsNa6bRsbOvIa3eW4yy6x3WUV1rd/f33mhx8X2CGHHGrbduzQZGJs10lPV9syobp27WoLFi1UwRWketu2a6fFZvnKFVo4Fi1aZINPP806deqoKM/Sn36yz778XIZF86Ykrpday+YtNA4y0zOtfbv2AhRFhbts7a9rrXDHTi2YUKfqZdeTutbCpYv1+en/jOz1aLRPuORKtSu5O8yTGbN+S2NJ8TMy8uzsM49XhBGFtKefinz53DZ2/22327PPPqexuPhnTMNaVlrX6o62vP3q8BogIFb01d8YXa6U48mqHpXwhGtoLQ4++Ix7wJOvOb0FELHV7M8dRhr0QdaE3jcFz5yDCH53IPHctHX25stl9vSMD3TOwiVLbNq919nk6W3siAEVNmHEDrOiTnbdtffKQ3fP3eOsquEvNvuiHVZ8eORoJyhSAhLcfwez3seajR55kw0fGeSnrrz0KPv8q0DkL88ISctZlRV27ilmLW4PFc/8Hp1iBYjoZnOsQinLZittiX5ujNyfQZvftd4D37ELLr3Lrr2WksxmZ55xui1Y8KNNGh/+5mBsP/f8C7Zk2XIZFJyLUyMcNeLikoCJnPZ9/Q+0Rxcvtg2rVllDL2jcyuyhk8wGdBtkhvOSI/ZD0TazynfeCSDivEFmdc1O+nKxbV6zysxxVbrZ0GqzFoMcDZp5fTlmevk771gzynGcE95fEmjLwis9UApc9E5gOXYeZObqzeSf+5gpeSeMkaGD7MeoxnqAJ2kQmah6R0vJ3BZTdd0mFvIcdlu2ARy32Jd2wvf/MGswKCRrcHxgtiqGUV585x2Vqejxl0FWcUvoi3djAsbf7Bx73yqtcGG+DdoSP+sRljhE3ukXQER9+4Olr7lWtFrx7quitDTeujp1rA6GdLwEuRECDBkZcoik14SikmyYzG21T9xbACECEXWp1RC8+bLFYhSicOcOGTQwAzZs2KjxgKGDAwinBxKk7EHsX6yVGAUeVWdtZ8/EIHVjiffdC4yBrpyIhOHvRpyoTTjJAEkxadZV+9hHVZg2SoZjbLqoCvcv5Z1YL0BiKNHox5iVdzpSWqSwFEUAvDIvbaP8hBiZFsWlqEh7D69BU3KHJwau14gSOHMFKuUZhkgD/0LOXO3zsFc5VUp5KwCMvSRGFfWol6tq4e5Qjd2b4o/79TvuDMn9HDs7bk6BCH+NtvdIlNdBcBAnhkNMEGcN9wgJr3kyskeFnGrlNTUEfOrV073LyxydeU43pm29krHTuWTbxPwQRV+iQ9Hv1Yv0+Xn+jHIwo04Z75fzHZgpGpSIMKUaIyEjLA94BAYhDzTYUFxD3xHHmhLa4xzxtkiOWe87Jd67nDFjOI5Rv/8UXTB+L+d6no5yUysqZI9hkDOWGcN8BpuH1/k9yVTxHFtqRXBgwHsEDhuSZ1Ab0R/xs3qdHIfiEkUD2MMp3Kg5lZMtYFhUUqS5/dOK5YHeXidTjkciUNTH6Nqxk513xllWXhLU0bAHscGwLbFFAh22nu6FCAzzjWdhPjmIJ4eZuct4weFJe+II5j5ccteLLfpP7kU1Jvbd135ctNB++uknzWuuzXfyPTik99lnH0u7fvSImhdfe1uJpFwc4+jC886y5/422zp06CjJMRJaBh5xuJ34x6PsqusmiQaDFCWNxQX//e+wwfbZv5sNPKS/VVTtsY/nzbcly1fbUcccLVTzyy8/27jL0B7OtYImzUVpsrRMa1zQVF5jVIRYOzdv2WQFTRpb67atbcWK5cEjnZZhZaUhL4DG0QCJ4VMPx7CI0Wk8OPcUtPQ3CeVxPg/viJi/8aJ7pT/nOHoY3o1dfx3db0AEE47IQ5isgYYDoKiXnRM4zOmWAhGuroMHGulaEtUx6rt17aprUWDOVaUaN8qXDByeZj7HPXtCOIMlv3FTUWXoBzabZT8tl4wbYW08A61atbb1GzZqYqCe1LlL18D7Ly21vAb1Bfzg6HOPfIZ2dAoTA59JRZvwOs8OuGAyMZAUNszK1u+utMUipQ0hi8T4gpT3hmsoEjHoj3EdwbXtxOcye+L+r9VmbKNMKiYpfGG8aYAuQqbYPuSGIN0qz0tePauqQZovRCqgM6Wn0fZVQV4xI9w3Xj1RttKoaBqiYt37DrDPPnzPcnNz1KaMCZKrb7yj1mN/66QJ9v2PP9ofBh5tPQ/oZT8sWCBgAM2Oqs4sar+uWa0NjDaBH3rMVbXVsy4acLq+n0UMxQWABRsbBVvmz59vHTp3sk+/nKe8CqI2VG/nGlS9hVddWV4pCWQf50R9Au0AumCmPFWFJcWWlZNld90bCOJjRg63iooyASpyTR6f+Wxs7+hOzY0/883Gnnq2VdSkCSgBYOTtKqGQTV1xZvMbNrJbbvmrFqFvlwVPtyfI7pvWVdFBdOYXHBaTKii8ptU7/sQgdcoJRrjTUKhIxuGAAU1+rw/htCje/1M8zwsO4N2eHaxc9+onNyVXVfpk7JeiAn2/LJhuX339iV0y4ji7Y3oD22dAI7txxBZrlNnPpj/2kd6/cshRVrX+E5txa7gaQCJvRUltVMWZXxFEKBLRP1RQm/P6c7Zu/Srr3r2XXTs+FG77yz03W2n9DXbxjEP1NyDi8OK55nkTdewE22OrrMRCccUWW4OC1NYmsfr1mm3W+0T7HYhYsXyZ/em4o1KPvGLVGvvs86/trLPPtgcf9ASBZIuYxtupp5xsyz4O6/B5w4bZ2ZeHmiFnH3K0isO9msyLYHisMJviNdjcuM82O3CL2fHnD7OTLwyfv/Doo41KGMHPGo6U7Ks7IT3wRPTKx4WredGu3raACQILzosiouXJ915+hWt4pMsBpudMtDjDekf00eX9mGXN5x28vmN2x59DtW0/fKb2COwlK3s/y3LWRjqf34ffM+CctmHMxu++sUfg5A3+4mhr1qSpog+sWV6fJkRXQ+SBHAjPiUhFI6g6DWUjyopjNHGwZighGM93rPXgicKu4uRVljGgcUiQD8E+jSGBEw3DsVfvPopEcq7TclmHPYdGSnSiUQalRDyR+n5oUq5iFCk/GDzuDPqNWlT04mNcsVewhyeNFPYQjBRXFOR3gYXMTDlYMKClHBUdTm5AK/cBdURyuiJ7gHZVUTnEVWI9CAca7uBLtVekfmHcuvebZ+N9GaCqmRQTx6O8q54x0sf4bgc4Un4iHyJWs+ZnWmYd0ZLdMHSqUjI/gv1R1N5CB/ZmO5qEieVGXBALCXUQUiAiFhl0gMP5iuBwD55Yj4c4KiUqQTxW3Oa+vTK4kpEjFcvbxfuRPQkjUQAjobjlwCDl9Y9GuxvgPj6T13WKmYMBp5RxDb0XQYbGt9PwImjw63k+kCtgOSBQn3mVzfg7z+Dj8GEaAAAgAElEQVRMEmwMzY2Yj+oUNuWxQK2O8vl7F03071FRtwha2OdcIMDHK3Ygc4O+xM5JAgkABv1NbgrjHmc3z8x4dgq9KEpRgY15x716vg19H3I/YUpUB0cDUcCsLFW5LtldKifBytWrxHJo2rxZcFpnZoQcCEuzQ/r2t7LiUtmLzqJxpzjF6bw+GPYuNh82njNOmK+rV63S53gNBzdjwvOPkvNcCe0SbgkH44z14t33/64ieLQTbAtsUwAF7+FYTevQrk0NjTfjyaeluESZ7yMOHWBfzv/W7rjzLiXUDDzySIGAO266wa798y3yho0dd41krWhMiprcOGmCvfLyy9arxz52zBGH2H1PPCde/tzPv7DXXptt46+71oadf6btv093a9a8pVVUYMzsVn0DjBQ8yYTqUBJq07aVQmx45XjYrDrZtm3rVi2MwRPTSAOBhcxpOB6ecZDBQ7pHhM4mGsDDO+2JSYhHTyG7mOPATwxR8gvoYJ/8QX0heI8wcPkppweeI6o55+UJTITK1VVKgmEwqgAfxctKd2tgEBLq3auX7dy5w1auWClJVxZmSt2j7MTf+llSIjUrvpeQNcpD/fv310D+2yuv2q5dxTJyWdzYREhQJ0mHsDMgok3bdnr2wl2FolFRvTFEU0LhPYwOKDfJcJaiSnUIq1ZqsDBZBGbY5KQ0tUETzcPw8g6kp2szwyB1Pix8yQAisBw86xYroMxm3P91kMODDhJRO154FSyUpN8ecQ/x3AROLd68dMuql6UIFWCDzxK5IfzLTy3OUWKRfAh4rIAIkqq79TrQPnh7tvrXuXxMWCYyssbklhx62OH2869rpW7Vrn170fH+8+lnCisf0Lu3IgOtmjdXOBK1Bhb1aW8GHjXHmOMvlneBon4kW+8qKrS169YqksCzwnf8cfEieSGIDpG8dPrpZ9jCHxdYp/YdJZ+H/DE5OHmxYjba0Blp6Up8HzzigtoEaacNkcMxfIjG3FNPPuFTPrZ5tIhaByBxyVEnWSU8zU5dBCypJ1FUVGxdu3azM884S7UpZsyYIZoc4V+ojNSwcPk5ADSeVSTw8L7+eGsEE3sXmnM+u3uYk4XDvDoxIMINPmfMBLZPsByLwkZckFcLIsh34GhRHDbmL/IgtZt98ucv7eU5Zt8v/D2IOKlqu424wyyzYKA9NiskBgAiFiz/xPb1vd5zIX3NbGTWuYPZFaPNrp9k9jX3FajIqeOQwwbaYzPC9a648mj7dsFc67JvHbvurmb2zWdl9tXs4OpfWaeTleyosPRG+Tbg0v3tvi5/C/c+3+ym19paPQs0q9X/3GoXjL7Trr0uVFQjErFy+U924vHHpPi87/3jX7Z+IxKAq7TeLVy4wO679z5btGihHXTwwTZ16u16/et5H9uww47Wdcbdd5MNvzpEUTqiHU5uDvQdYoPtzVZiQzttJ8Osc47Z4Dyz61ebLTeza2+6yUbcHD7fLnp3wQkoJf0nJlh3xBEQW6ZHptnQdLM20JAoRp1l9u//Q9l7gGddnu/fZ8jeBMIOeysbKWgdgAvcigruhauOukeLgtVaZ1W0VYvW2dZa/VXrQkVBRVFB9pIdCHuEhJFBQt7jc9339eTRX//v/32/HBxJnvEd97zGeZ4XKWngSA6hqpauGCANo/3deH87nuC3SUR9dz7LpLojg8GdNi2cZOZxv5RL/poTgUPrS8wE6eHoV7gTcRHE8Og0rpsQeEiuxHRt2XPhPpgmThFKLl+T5ER0fbG5jjz8KCNwYgwYz6CuPhF4MTx8euDVWU0Q9gqTRwV6Gaoxe+TVoTDgotnL+A57lx9ueLKPsIfgMMDJo48xbvr066fvv/3Wro2RAVR10KDBZuxysJZiKLkcKfN4O3sDUIbmzc2Q4HBiskfz3cCz7AD1F2KEGEPNIq4RWsX9OVzY9xOuyb1hhLiCEoYM+xPVoFnLMThMiCMSPDE2MWaMvxghTE4y59qmUhMJ0V6Myx2MRj5QikXHOZwTkeCUJClBJYjkkZcSMj+h2jUGqDk9seYE67tL5nodClO2iY4Uz5IcZPSsSuaGAu1vW54gYHNPHmT1OiJmX8QCtcbniMqN2ADG+0wJkG32f8YFY8UDezwXEFrLymRlWT/yk/vFrrDAEzKqUbLexxPLF8/v8EfnirjNw+ueNUoOpjoawzNM3m/Og6FP2Hf5GyPWI/UWjIxZIHPsYru5Q2CvRalj7gHbAa6BFUOLWQ53IOw7sY6IY/k9C2XXjn3F2PIMl8HzoiNI34R5GKBaGOG0LzYVY8uCmJmZllVwAj+foT2ZW/QzthD3A4SMz7udSZ/xWewf2o32MhXOqCDqToSJXxw8aJ/FoTWOEEIAaWmJLATfBzHy3ezZ6tGzR4BX7d1rMKntW7aqWV6BVi1fYX0IIsUrpJugSk5OEPDJyLD1guejP7gv+pWxvWXrFrMl2rRuk8gmWVvHvue83BeCMnzfszq0Gfxk2n758mX2EyVVYJNkQWiP0tJSnIj2DRhYCxZRWvxKffLxx+rYoUQbN2+1wihM8vt/d59eeell3X3j1Zr06FOmGoATUdK6pUVBxpwzVpOf+ZMO/8Vhxja/6uJxeuH1t3TlVVfp3omTbFJSbbF7t6664ZqrApkYsmBamjUMjRAG+kErrkEqJy83VES2RXA7+rgh0kJj8XB8nsGDE0CDcUA8wTOig1EwYDCUtGtvEw9HFygP2QCLfhAJz82xBmcRI2KTm58XlIMyMm1RZmDTUE3zqbqZYuczo/pgyEi0adUq4Oeqq1TSrq2WLVtqnYQTYXK5aalaV7oeFoA5Sdx3zx49tG//Xu3atVPlO9E7aRApa8jWZRtKzVg3crNNsDBJ9+zZbYMQxaAff1yhbt17WXVv1K46de6idAw/vF2lqHPXLrZ5wSchop6bm6dvv5utnTt3Wfl1JgZt1qdPH5MMBcpE/yATyoZl6fcmTRJkdUjfDQcPhMrTLkWIylGT1BjZCsUJ4WlcfAXh5GSsiu/wARv650c/DvCl1DQr1kRtjIBT3K/8vFzjv9DuQOSM0FdTbdJqeOVMmCAZHDTZmaw4kk4CA7dJgT36g7GCTN8pY87TrBmfGt/mvPPOM1IiHvVxxx2v1m3baOrHH+v0M860StDwKVatXm1OJFUbcSaoHIlUXnqTNCO006csLn96ORJGKXhz/ljt3bfHnLRmxc2NLNW8BVkuCO/79emn04wYiwHftWs3g0Og7ABUCZK1VcDNo78D34P6K1999aXhMJ98JRTV4fjLgw8bxpU0KEIHFRSVm+Si+UnGmuo0/vLzlZ+To4pd5QbhyszP0yGH9jEo0/z58w3fOWzY4brwwgst83jPPfeqWbPm2rF9p33mtNNOs7n05ZdfqmfvXlq9ZrUq9lRYX809an6jhA4GXzJXghv1qK4XnkMuNbm2hGchHAplEzeGnnEi5kv/OtJj3QSqYeAGJ6I6rxF/+9hD9Xrr9bqEEzH7u+m6+OpRuv+5FoJA/fCpq9WkZKSef/Yz+/61V47QrG9mqFf3/jb+15et18ayNerVNfzN2F++boG69ZRWrZbateuiDm2CTtHixQvUrl0Hde8xUPf/IWBtbr/nWu3esUrfzPpCBXk4vw2qz++svn36KTVazjNmfaNsVevaBwLm+E8TgpNxzOEhe7FkzjaNHTvuZ07ESp0y+niT+GFzeX/qJ+rctZvejtKMv77xRr311r/UNiUQWG64b7IuHn+D/X5oSooGDh+u0y67TOfGTMK5I0bYsy1bEKBhHCVdumhgl/BscKtWL1xgUFKOw44erhMuuExnxu9fMmKENpeXa+nPvs+84GgoL9c6vt8gvdZPeqdcertaysovUp+h/RNO2JyvQ5ZkTFvpLs9SuK4BToSPC89qRGeibkuqORE7jmuekPklGzVgd3yeuMQ8cF7i8RK/4ERw4EjgRDygCZoW02Glq6KXizPrNrwTquO9HNt6moZN+FAnHjdaxc1ahFQ+hVgjNt4j0060DUZTI6zG2gcC8v4QQTS4UuQXYHSwxjlmm7WazDsOA/sEc439hv2EDC2GjxuXyfBbzoG4A0EAFP+sRkNuEBYxzHd1tcrWl5qRbHAnlHQwepLgI1ZMLdZCMgMiwpvMaI1Y9bCfhXpNxtOLkV2PSrKGslfhKLAvs4exRtNG8Mr4DgEuN/o9As+9e/TdYS4Os/E6EpaZSCKE0q4emQ78RGr+BAOa18lgeC0Ij/57MblkuEvQaQ9GtMNfLDofZXgTxPhIDOe6noUIQa6AxADu63xKg5YhzhIDnu404OzB7WMM0a+0jas+cV6w8sxT+pM2s59NUmxfWb92ncmpt23Xzr5LexW3aJEgtrsjY0iJWBSWfjKlyygLSjTexwT37vfrnNLkZzN4cDR8iUwbWR6Z+2ToV1pawglzVEKoWRWQAZ5pSybwe5aLa3mWyMRDjG8TapEljz36wTgXVkw2tKs7du4oWPDRM2pxjCSgbdGRxInA7vNnxAZgLmEPYhA7zMnfd2eYOUu7b92yxQJ99D08DK/Hhf1BZtB5OV5zzNuAPkSYpx5idWGBOTPuxNHfGPfYnswX9tuNmzepqFmzIH5z4IBWrlqp9u1KlNkkTTM++9zGzPnnn2+ODTazc4d8LnIfjshxeDpc2KrasMChHMr5sEGAT4PkoIaEOYpp6QadptxDxd49pjhJYADhpKaF+dq2dYvxb7Bfu3Tpak4sfWzBkE4d2zcQGb3vd/erzyG91aVzR5WuL9OoUaP18KOP6rFHH9G5Y8fqlNGjNbhPb30zZ55uv/MO3XTLbWrXqoUZ/hjo3/8wT1OmPK+/vvCCDhvUT3MXLtPUjz/R//zP27rpppt126236pNPPtbtN/3aiKQYtEBTTPe+4WAskIGUa4jMAHchwk+H7ttfbR6r1STYv98WVDoUjDANSkfyN9FzHAomDgOFRqCDKORVWbnHBgDwn5atUKEKDPb8wgIzOMHRWMEbYElGnAMzRy2MahUXNTOjjAWV+wrBuQbjj3DsLt9l5Gr7mZZqC/XePXtNapNJsnJ1qXr1OsQWltWrV9n3eS6+T8YDJ4LMC1KmdBYbNAY+jgQF7OrrKCoW6nds2rxVPXoeYqT0HTt3208gPA1WFTdFnbp0Ns9+67atNunpm/Xry1SQX6heh/Q29SC8zcBjqDcHi7bidXgDZC54BoxlIv8Qm/NyMoxEjyHs/AMcByL5GJ0XXBaZstFa/Ozj7+26ZGFGnwqGvKn++dc51neBmIYXHCBNYeGvN4eBdsBxCiQlYF2V5qiwAGZmZRo8jeq99DVt4ZwNL24E7phIO2MA0jn8BGRb6VcmMc/E616s66uZM40ATZSdzZ1JSNG5nLw8+zwLPwNj7px5xjthY4fE9eeXHT4kXXze2dq8eZMZ2yUdOxg5ql1JWzMmgB9ArEpLzVC7NsgSN9Gbrz+oO387xch0GemZlnFatXKFevXqqXlz52jdujVWHKi4ORCnav3u96H62et/fUGlZRv023uj5Ixjt91kIlgbbewLxpxhEIqM1HR71gVLl+oXw4ZaxIXjhx/mqlWr1hozZoz+/e9/W5GiXwwZas4XiyoFZXAucSKqaqq1YOECfd4qivsTofVKZF7UFEUnz0TgMDgMxaP+yRAXrxUX7OpweCXrJJgTjgQyr6eso26yVN2p0YHIOrJGD5VJbxyU5q8PqQKciCvHjtSEN9qZE/HAlaXKTDu60Ym4PDgRU175XEOGjtD0ae/ZnB9x7KmJ23j33Vc18d5QifP66ydq/PgQjSfrcMXl92jIkEaYkX9pQK8UHcxqopEjztAD97+SkL/k/Q1l63XdbeO0fPkCZeelqkVhiV56fqral7iIqrR40SL16RsKmiELuGbVSp1+8knmmLO5/vu99wEO67tYwOjjqVNNH71dasjM7I7FHDxhsiqSG5NaV19Pn66xI0cqr6hIT73yik48tfGZ+RzvXzFmjPaWl6vs/+X7fPbXEybo9vtjeD9e5Pvp03XrmDGqrg2M7VEXXqr7n3NiQ/gQa+c9v75YM9/7t37dXzKVVs9K+Tgis4ATgQPqxP5o6+/o0+hElKyKBQKh9kSy/gOhzl/iIN5+1dXx2s8FgsNNerLRiZgaT+xjk33Wf4/jcF7rIFV28PtnlZcbqu0afh5hiKSiZi47agaqKx0lQTTYrM24jcVLTaIXmdjaWnsdQxxBBtYi1mb2NIJGzEGkKVu3aqXSdaUGU2ANZZ8j04m2vZOYbW+KEo8YL5zH1AAzM23TL9+1s7EgWDTKHEOfDAfhfGjX833LnqSkmMFC1oC91OU8uZ6r6KAY5twE1OVYb93hYD/nXJwHB8OzCQ6rMsx+dEgs+0DBzP0IaTTY3sC5zCD9WW0Jh6o4Ft36CXUfotcREmRKTtEI9chwAjaTVJDO+yxZfjdB/E5NC0VnvSZFzDC4RCmvExDzKLpl5OH8pQVFKoRZTJ7V+rvGRDs888Q4suDFjz/aGHDOCf2YX5Bvz84z1NXU2rpC/8OdpJ2wMUwlMZLyPbpPe3BeJ5s7MZ7XHK7t2Xt3ZJ034lky2tHHkEWm4fyQ6Yi8A1decqUsr/PhToRlg3DGXOY28lv+mxPhNTgMZRBhVe7g+nPQtjYmYvDQsgb0XxKB3tW3krMZtA/jmXYEvu3qlfAaeJ7Bgwcb5p/56PLZNk/3N0KH2J83lK43dAR9xbhlzNLPfI4xbcXjIu/HspFxbBlqA6sM6e/YBti7nAfkA5kGqmUzn/ks7chrHDiLZFqQfN+9fad278JGLDGFSJ4JW4Z24L5xZtxxp9+sPliEV2HP1BAE3r/f4NGsJUWFRQaTYl3ivi1bgqO1bZs2bd2qzVu3aOOWzeYgwFvNygjlHMhotmrZWqNGjTKFLuwxYNfmRDz/lxe0p7JCt9x8kzqUtLP0+cOPPmYRkCef+KNBko7+5RGGrcLgu/3Ou3TTLbeqbctitWnRTBu37dDb//6Pvv/uWz322KO2AULg+Grm1xox/BgrnU309bbbbtWF48aqf9++VoAOTPeO7dvMswPiQ4cxWeAFEKXGgCWCjuJOUVFIWeGxkUIh0gGpA8fAoTS22MUCahiYdJYx2htQb9qvwqKmlqkwGdhIDKMoGF4hn3NeRn6M2GDIb9m0We3btjMnwiAetaEgXsiaBMWlpoUF2rhhg/2NCgBGMAODFBAR3qqaerVp0y4UD9u21Qi4li6rI1UcXutMLY3mReY8sBCvWPGjRa8wJMt3bbXORsp1y9btat+hs7Jz8izDQdG+3LwCcc/ZOblqW9JOqWmpBlfCOYIrULlnn3EpOrQvsX4hShMWdll0H+INix0E3dZtWlsmiKiYVc+mKI85EUGpg/NhZ2CcA6miXy67+mL95ZmXLAIGFCyQdaRjT8RoDeG9N1/+3vrV06NG/osKNMBykEBj8aA9eI+fZEWYHCh9kYpnsrC5opiAJ8xE4zmM/AzhkUrekSB/zDHHWPSBoirryzao34B+CV7EggULxPsY2G+//bbGnH22OaYTPmrkStx97NXmnKKCsW9vlc4440xzIhYsWqjf3uNljaXLx5+rpcuWasTIkQaHWrx0iZpbRmKHEaO+nOoqULRCsE5efu0rbTDHrsCUHNh0INovXbLI+Bvde3TT6lWkLw/qqWee1RuvvmIb5Nbt23Xz7b/7qbWU/FemdNzwI5WdnqF2rduqTctWplS1cesWgwzyjCeddJLJB1I4B3wjC+DChYtUWbHHCOXMH+O+1Naa8gPRkRf/+qK+7jBLXed00epukXzNozhk6eeF5xwD30gdaZTNxInwymWroxzU/dHroN5ASDzovbMDURcnYkanwE1wPHzTIyvMifh70yZaOD9AXWbPmq4rz2t0IiZduUnZab/UlGdDwaUrrz1es6dP05SXP9eQYcEZIPP3w+wvdOwJZyWM/zHjhujH5fN04/X36qrx99rnrr16hIpbdNJhh43Q6WcErgAOx/bta/TMg/epXfsu+ucHIWuL4zDrh1k66diT7e+yslKdfEpnlaqj3pvydx01JAgPfPzxVHOkTxzlZIDgRKxdvUqnnTTaHG026y+//kbzFy7SG2++aQWm7L5LS/WPV/+oGdPe14ovQ380jZXfrrhxogYec4yGjgjP+OSkSVpbWqq3X35ZEydP1pU3hKwFjgOGnzsU099/T3ecfpouuWeiDjvmGA2L3//jpEm23vL9E848U3+NGZGlc+dq6eLFOjtmLN597VU9cOkl6jqwv96YEzBt0z9+T/Nm/aATTjtNfQYNsuuNHtBBvTLLNaV96OdKONGhexs5Mzik7kTEsbW7aaBzo8pkXBZ7uEDQ/vxrKfK544mkZCfi0ujQvB8J1TsXFzfyLrBPyab59XZIV/QKlQZd/jV7yatmFHokNkEIjsaCQzQSF09yIAxGUh/EOshyYmBg6BjsKX6BdRUnItT8qbL9iaJgZA3ZR14fEeBwL+l52wOd98fe51wEi2xH+VPmLpl1fjKXMT4wMo3UnWR8udHsUBSej6AS6yaOhHE2oiys8RcyM+2c5kBgoKEcBXkbUZC6OruW8+bMaWje3EQ9/KDd2EM5FwZxguwbI/8GrcKJQEo8FkNlDrmTkXDQ4jM48ZbzGgQmVjo2rL3j5AmWRd6KZTqSjGznVtJunMsyEBHqZI4hRzRsjfQcpWw9g0HkH7QCnMiQYQ/fSeZncD0MZYxDg+3GaD39Q7+vWbvWgnj0peP12ZfoMwxMDiC/zj90w9kMzii1ThthW/iz8R3P0DDOHDrnkCa/P4cscV2HT/EZXmccYj+xv2KLmbpWhOs4/8ERHcnKW96mzl9IJmqbE+GOgvEYD9qYZ4+qPxAcas9C0Z5e/4NxYhAzK6wbECrGBfHigSbbHtZL58/wWcYRmTj61IVqcCawvWizAQMGGCzH+r+WOlZhL6GfrK9iQUL2zWVLlxpiATvMoU08C+3mqkkuSsNnOJeVF0CQJjcnoWxm84U2zcs3iDaQc+6HwCf2w+Ytm22NwNEhsIkAS/WefSbGwn4MHxnjHfuWazOOPBDhmRCugU3NmIALW30gKF3ieMLrIquC7WXPHJ09xsve/fvNeVizdp02b9tqDlB+fq5aFBXqQC0Fgw9YsBEbmntAqAXeaEq/Poc2AGW6+MLz9cUXX6hdm1Yq27hFS39cob88/5zmzP5eDz/6uF568QVN+ctz5ljgRABnatMiEF4wRv/nnffMiXj88cfMwBw//kpddvnl+s3dd2vIL4bo8suvUL8+fUy15rZf32AOA7h2Ku5iLGLIYhhitFKfgQrDdAYZBDIRGOM0Lh3JQGARsvRoTk74HgV4kOQ6eNAGHI3MfxZEIsAQSCmkQQMQAWIQ0dHFLVtYZ/GdZT8ut/Rhx06dVdS8SBvLyrR21Sr179PXyHT79++zlDGdY9hV2PZV+62Q3g48xyoUjwrMiaCDkGrDAdpfVat2JR1ssCCdBhkY7WugS8Cgyso2mGPRvFlTOx/PsrFsg/0cf0e6XngoKBWhzlFRuVdZ2XlKz8hS6zYlVqyPCs1trGZEK4PUoH1cur7UtIfJhMCpAO7DhB42bJg5UAw+7h/4GZPEJnBNtVUlpz+Ni2H4wnqlN5Fu+c3tuvPGWyzbQcQf4jJFsoDq4FQwgHEgxl3E9u0haLcmq/X3F740gxWPnslnqbhUCvHggaeqV48etnjhqDIeeB8jGkz+lq07DIvnNT+Y4PQ/z4ATdMIJJ9ikobYD9RV4nfY6cuSJevufr6mhSahyTvsfeuih9p5XWsXr5m/UB4DAcSARxwJz0iknG5m9orzSjG94J999/53umXRfYmO8+JILjRSFE8E9L1+xXK++8BuNPPk6GyPFxS31z5eDhOfjT5Zb5CIzPTjHzZo2U0m7dpYBKl231hwIJHGZF7++9arENf752v9YG4+7GFQ7h2M+Qvh/6IhBRs4uyCtQdkamMlPT1ZbK102bWeakuu6ADulzqKZOnWqOU69evbVp02brM9px/foN2lO5VxdddLEt0GRzIIWTSdldWWFZFTISfP7L7K8C/MNJ0tj6EdJ0deug0/p8XUwtuBMBJ6IoCdPUNRK/30gyu3zI4EScLf1BdyXe9KrVOBFNF1dY9Pmhz6Q35krzN8ZMxFfTdeWpI/Xcn6Vh/aQrSSK0OC7hRJBN+PaT6Zryt+BErFg2V+eePtiuMeLkM/XEE6GS6933jNc7772uW66nkNNEew0nYtasGSb7+uzzkWNx+gjN+mqG1T+479FXdPqYi20N6TX6GO3eU6mzRgzXq0+EuhDXXjXCan188EEA7b/6ytO6/fbfmS3yu/sfsGqqHDgRcCJGH39c4PZgdFVV6fU33rSs2K233aarrmocF3xn2nvv6cGbbtKe8uBMVJdLN0ycqKsip6Ekchp4b8yll9r6t7m0VP95+WVhiv/xlVcS0KchqSnafFC6ZeJE3fJfvj9r3Tq1R2hj+nSdN3KkQKPfPXmyLomOyZAmKbp60kSNvzdkcHo1a2bZjd79+2vSE08oI016/I6blb9mgaa0Cd1bGVFJ5kgkE7R5E8M+ZgVwIpq+VRGMf4fCRRQcTgQHjsQEz9BB5IfzP+lkvRWp4DgRO78tbiR6g7J0WePoRPy6OCiXPTnzZj345W91+LDD1b5tJ1vzWCeS/7tB5AanR7l//hOxBNYCCn6akk7ER2Nccj6cAuCnjGQ2e6rqsu6wR/EecIqc7GB4s8ZgxLj8thvlBFs8CopRw97HOonoBmpOBtPFgIsEW1fK4VlNbSpJldBJlw7t4T2PbHv2wTDo8XueteDeMDTdCeCe3OBzuBTXs0JkeXm2RxrG3guQRWx5opBcNFwT9TRiNiABZQI2Q7Q3Em7NFolGvGeM+NsNUycSk+FgD3QVKPqEz9hzRqUhk7k1PHuDZaf3RuJ44hqRKM0YQPbX4PU3df4AACAASURBVD6xoGAy/wDbAti0Y+n9HthrOL/r7WMc8n1XWGSfMMgXXIEov49DFhAEjSRjdx49Q+EkcFPfIbOO/DBOa6xf4Qay8zq4Vw6Pnrsx7Y4E/e19h1HvMCzLEsUxYP0e283hY56pSSbu2ibmClqRFI+TY7D2mFWwjMPBgwnIuWcGbM5EBSRsNMvQuOOYVDzRs4LGr4GofuCAGfJOePbgMvs/QULmFG3gmQif04H3Ghx++IrLly0zxzrU+eoTnM5oN5pTlZMTZIdjQTd3esxxSk9LBLTdWSPgin34w7y5ZhNwPzwX9b+ct4r9ZjC8lFSrLYWdyx5s8y1yMLCFeQ1H0MnT/hmCrFQ3B2INYRtHxBRKm1AksxFatXX7Nnu2mroDJuSyYeMm1dzfysZFxqQtat0C1FCKrVs4XTggdGX//gPUs6S9Uv715psNQ4cN09FHHqFO7dtq1ZpSnXDiKD319DNauGCBNWQgcjTo+GNHWiN5JsKciIYGw/ktX7la46+4XJ9+8okNWsp9syoaVEiyhe/2227TZ9Om6U9PPq4Wxc1twoC1J7uxZfNmM75NlWH/PmORB0nWdM1fsMjgJDQOjUbj0PB46yyODBDe43xedMmrZ+J0AKsBj27V/FqGegom6ZUWvstkZtCQyejavZvate9gcCaMe6pzN9TVm4wrWH2i5o4RBHLDucCyGw+itsbUeRx2xXvffvudjjjyGA0cdJh5l1s2b9K6dWttoc3NzdHgwYPMMUHSdMd2Mg4ZNiCAFEEmv2Ei7ETppUf3G5yISt84JdU1B9SmbXu179DJZHPJRFAfAngWI4RNifQ4WDcw8Lt2lduEIPqM8c6zsphzbdoTEjMKSFzXSW2WRtxbqd9Outvu4brLr7QsE140nBacxYaGFCN207aoUJ19vku9EF12J8INyCw9OOEvtihBomdjou2Q8zVHbMcOc9yccEf77q+uVnZugTlhOAqmILB/fyLlz+QfMWKEOSazZ8+2zAWQHKJ4vfsO0mefvq9du3dpX1VII44ePdr6DKgOBtXRRx1txjX3b2pWbG41NUZEIvLL+Jk3b57aty/RwkWLLDL/2t8bi8ycceYpFmWa+mEsdPATAoATBhy3Ib399laDDXXq0MmcMPDSq9esUvPmzZSRnqrNm8qMn7Jr1w5dfvWFuv/eh3TP7xznEyzt39z7utWeCKoOa20u7KnYY6Ttgf0GKC8rW/sq9hohnkzMwCGH2SJCZVIWUaCK8Gu+//77gMXcuEmHDztCc+b8YOcCJsHm9o9//MPgcRTdweMEZvGFUWt/5kREg+/qrEYn4tC0wJ5dsjsC4N2J6J/WmMGIhp590HX6vdidgiOBpOsE/T5cM6na2UO3SG8skuZv/pkTMUQa9pF05dVSSsZI/SVyIsyJmD49AWeaPWO6rjxxpPJ6SXvrGwnaz73wgJ565oGfOhHXBofBnIhIrL72vBGa9fUM7W+WrdemfKShQ46xjNfrU/+jdNUpUzW6cXyorHrPby/Tjl3r9OyzwQGBQP3dd9/afL7jzjuTJF7HaNWK5TphJFmEQLrFSFqybLl+mDdfJdXb1LJjF4299iaNPPk0lcSihQYVuuJizXz73yKYdk2SEzEkO0Vj8qVnooQpfIijjj7axn5WntR/2DEacmTIWvSNG/xl/wcnwqFOOBGLvwi4tJZduuiMmI04uWtXdejcQc9OC8+5YuFcffnRf/TDrC80Z+aMBD9iTK50Vyg7o3lBsVUDkYnlANKEQQ+33qcPQ8j5Cq7c9IY077vwlQB4azxwJNbVBSK1ZxPma4A2fhs9VV+W/Px5UmHToFpwqV62nzgRfyudor6H9lVWRo5lOS3Sn1Sd2GFNbni4Ao4bULbTxtoPREIzssI5cAzZV6lDgAHDmrO7YrdBXYhKI3TAeoSYBoE9KghX7a+yPZE1ivWLdY5MvEckTQ8+Gorcj1cv7wIPC0OSQngYn/G/Z0/8bze4HGtuEeVo6JGdSJCtY9YAY82IrXv2JBwQ44XFzIOpP8VzeG0AfhINNaM9krVtL0CZydWD3MmJ3WkwnYix958JJy0+iytNBU5KgJs5SdskNiPsx7MMlm012yLwBLzfvEga17EMfSxy16ZdiXZuD/wUh0V5hsazM+akJSlvuVHKCHBoD7YGfce5yYbTX2HvbWLGrMvzusPmXA1sD5NUN75LbqKOhxuv3D9BSdqB7A99hVPBWMEWM0fCxGFSEvUAgo2RZvaPc3rckXTHwoRkamuNHI+T5GpPtJ/xICJszTMGybU8rI/i4ZmkxGuRqxBgainByaH2k9VcCIULPaNg4zLWSnE1M4d58Xl39vjdOTT2uit0Rdw+z0gQkwg6z8dehv3o8sTJToNzGrwPUc7cXV5ujidjAFQE9irti/FtUDMUngoLrd2xGXid/sTwr9wHB3aXzUnP2MGBIgvxzaxZthaz1u/ctcuyE9i92B/UR6HdczOyVNK2XYJjZBQAaioVFiZEANyBYF3AYTVVtoYGg8WZKmVhYUCI1CMGFCBvBv1qkqJ1peu0eNlSTbsqOA4cLW6bodSMdEPZHKjep+FHH2lVuck8wKuAa0v7nTDsSKUgzfT2W//SzTfdqI4lbbW+bLMe++MT5jHecevN5omXdGivmd98p2FDBqu0dJ3uuOtu3XzLbTp3zJkGabnlVsqQpujk0aNsElPobPoXX2jE8OH2eZyJRx57zLwfMhOnnjxal154vmHgWVypxAvUhTLabqTTyRzAZT77fIZatGhpHULHmvZ1lJ/yxnCtXrIRAW7UYCkijGW0/zt06GgDk0HDdyG/8rc5G9GLY1BggBI58NoJVFKGmJZizlLTkLY08tABy3KAl2RxR7KVUvbHH3espZwYSOb0bNmm8y+6xIhvwAJK160zIx5CK+cDYgS0a+eO7dpYBs4t0+4ZZwQDj4xMZfm2oCaRlW1OxNZtyOE2UU5ugTp17qqUJmnai25vq9ZGDoeQlZ6RbpkIY9yX7zYoFGQsMHYQvDZtLLPF03SBd5cb6Q+CMIfrUeMM7di2RapHXi4Y7zw/fAQyEPX1DVaRG2OYKtkQm88c66zJRsehEWwcdu+Jt082h4xn5blQp6I9GaAMcCaUEX+aSO07dlbdwRSDb3kKmIWFSQbsiv7EcyeT4OoWZBvI7DRr2U5lpSvV76EksL0rwvykslrAIT78+z+pdavWphxFNgzi88ZNZcbNYPF++AnX73eLVzrzzKtsIv77bYdCEU51pmaSnFLUrZz/AynQDDPiqVAdsloyGNvWLZvU0FCvi8cHo+6sU6+zzeXPU87Tzde/EzCyuTnavY/Ubq2eff4lHXHkELNVWExbNm+hUSecqEN79la71m2MtI0DlFOQr4WLF1n/4YT36dPXogiMfTDXixYt1vHHnaB//OMN4+P45kG7UhOjsGmhiFbQ90tbLGvsTjINnpGI3d4zEia8mvCSOT4epFgiITgRXnbg584D1AtgTZLuzwtehjkRnrWI0eqH7viZEzF9uq48a6SeO6zRiWjIOF4vPBvqSFw7PnIiXgqcCNSMrhw3UkOOlmbPb3Qinn3h93rymd+bE3H1+FC44FqciM9n6PAjhuvZl4KBfMW1J+iHDwJUynkZiRX4Z7+88OwkUS7CORauwgRs9KdOxFm2jpx0/HHmrLPxvfXufywA4Ef7vO3aFUt3jBw+XE+8955tYjgSIwpC4bSrH5uo8beEbABOBMfm6iD9+uhLP+UqJN9q/+hEXPJfnAjW8temewns//6kF40YoeVfztCoSy7VnZOf/gk/hDX08Ttv1sz3/60xJdJdQNq+DU4E+b+gKyW1pILdz+WBXfGLuMTPCh3iSHh5iKscJhfRhuvO7phwIrw2hH3fx5wvUXnS2KZviIzXhltrDVrCPoAMc9u2JaYOiBPh5Fzu06AjRCqpMWR1alBiagg/kw5anyw25GKDB0RVO9ZWnAgPerVp28bW67///e+27jMH2Ufmzp2r0aNGqXu37rbOMX+teFXnzvY3a6LVqYjOTbIByBoTJLhBQAfufDJsx6Q4o4GeLD3rsB3HmVuElSPJ0GcNZh/GaIIMzj5ivL3CwkRhOOMoVFUlJFJpG4icXhEXo8aVYDwrkeA/RBUfb+tExiFJ99/vyb/jze4yqg534nmSjXCLoBPljzKirKuezeBcoCLIWhuJubZWg4f8woJsmVGK1rkvxhWABBvVj0IThQKBboNgINceqA3wtYYGW3NX/Pij7f8BtlujrMwscwqxV7yQn8PUmNvAiVx10gxB2jVK9jqsx3knFLP9uRNB23kGjXHl6lOsL9go2FS0CTZUMhSL17m/9aWl9n0+gyNDH3ux3kS2xGttxGxMYk7ETFDC0Y7ZIu9XdxASlcd9HkVoE22bPMccEuXKWpwnmWPyE15FzETwfZf9NwEdygw0bx5ECOLYToYkYUf4s3N9AsrsnXye8zvvwB0d2pCD7+Co0He0M9fhOxCVPbPDvfL5Ll27msNAAULujc/heNhYiVL8cGVox+6duqhDSfsA4YrzjmthI3MPfk4fO6bMWVFh18d+cKGAZK4G36ewHVmaXRXlmv3DbM27Ew2/cLSf9J0hdHJyslRcVKCmBflml5rEdUaWdmwPCoqMw5Rvvvm64b6JE7Vo4QIN7NNTC5et1IsvvaJ/vfmmPpn6kQYe2l2zFyzVi6+8pg/ff0//evMNjR13vs4+d2ysFpyiTz6eathyohJYfuB8zz7nHF1z1dU6YtgwffX1TB1/wgm67LLLdOGFF+iU0aP0qysvt0UI45nJTJQEoxongArYdC5RFqr6bt+J7FkwYOkAdxxofDco+Z2BgKHu0q4stEBQ+C4LqmdVWrVpnYC0QArjYJI6NpAJ8u2335qnlZebrXVrVqmmqsomuqltVFfbQo7zw8Tr3buXFswPO91pp51qC8HChQvtM2QMSko6aPuOXVFhKc9I5fPmzjXjEVlYiLRkIigcBoSHTaR5syLt2klthnwdqN4TJ3q2QbuA9xCZJyNR1KxYLVq2tjoE3Xv0NAdoV/kuw1OGAkWbzThH/hT4F46Yyd+Wh0gL12VzxJHAiQiSeyEqwMTetHGD0lIOGmYR6U82FmpekOEgw4MxC2QKB6J1m7ZGuBlxIpae79D+E9xAiATefdOjpm71+J+RSg0G90vPTFHdgXobpExY2gDHccTI47Rm/Ubtr6oxiJWrXtAXFDHE6GXD//zzz61/ly5dYhmHESOG64ijRmrXzk3q88BRjdv6/9GJKNMF436nwvx8gwY98OhN9p0brpiojKx0U1mY/PyV8Tweymw8bfjNiyhU64ZbbtDTf0wmoAbrZ8n8DGurDRvKDNJEGwNh27Fju9V+2L9/r351UyC+3nPnnyxLgCOI41ZQ1NQMjx3lu/TX1wJO+oILz7XJTSE7hAjgQtTXHrDIxaD+A42XUbpxvVq1bm1QLowUrnvaaaeb0sM///lP/fa3EzRs6OHWdxDNvvvuOw0cOFBXX321vpv9vb6a+ZXmL1ygD/d9FB6TLiUy7CJK+GiNj24fycwK/VozJ7YVcvuRm21vPBbbzg26ZH9rvNQqb4tWJYDqUt4bEQfP0FolPfQP6Y3Z0sylYczOxokYPVLjCqQ+v5AmfCcddeE5evqJkDW69tLoRLwa4EwJJ6KrNHuNNL80GH/uRNxw/b26fnyAVFmxuW9m6PBhjU7EteeO0MwVoWLpm2/+oN49+mvJikV64Il7rUI2R/6BED5fv3a9evTsryf+HCBTZ599lpYuXmRcn9vvaMxEjDnrLOPCnH7S6FCcDEWzKS/q7HPP0cVjQyGNX10czG0ciWZZ0hV3TtQ1EXo0buAArV6w4CdORL8hmUrXAR1c3VTzdqEGJ3383nt64DeXqHpfua6mqN5tweFwJ+KqiRN1XRKcCeOTCPP8+P23X31VH770Uiyj11iXbt6CBabWZPXDcqXDjhyuwUcco1HnX5bImpzct6varlijKdlSaUhSa1ayE+H8CLIRPiZ8uuFEPCft2if9OQ4f/2EcCJyIB6Q3xo21l8k+PLw7wuK8eHCZ1L9kvvYqz5wGDi9g6H8XvdTL1n72IDKuRYXNjNNnOHv2H/T+I4Tm5/ANzpdMsGZN2rdnr81R1mYcFIxcDDLWUaKTJseanqb3P/jAsqLscS4cQpQSw7Fvn74WmHJjBgfDJF5zc+37HrX2/YnXnGxJYAZD1DMATqR1lSaP/LKvOufBzhf5AU6U5dksEh9hTN4G7JcYTonzROfKpFojsdUq40ZjlddQfsKhoC0cSpQsz+r8B7unSLxOblt3gBxH/3NCu8GOokPH7x495/4tUxELx2IEuRNOtJk9kSgzkWM+S4YHHiEBOOPzOTwwQl3csDN+RPyPfYAtAQwUgx5Hg3vgnLwOwgOn0qEtOFpUjnaj1p0Lzo2x27SgwJwgh6658cq9GS+gujqRbXHiu9tAXBteAPYR33MZd4el8Trf9/ZxaWDa2g1p4DzuMDMn7LOxqK9F7WPNkQS52bNBsf3pd89GOVfD+zVZ+tUCpbECtitsOYTJuTw+zp2PwX0afC5mpZLHDX1sZPIoYeoyr8F2CEpe7oAnQ9B+Du1j7PJdH//YpbSTS9tyj9gcztn0NcnbDzgc53Q+qI2rIrieO40DxHvYjNwnGUkfF/BlGMO9u/UwJ4LveyFi2o81IFmhyR0hv38+Q3sSFGX9CvXOmlh/o8QEzGlv1X4jUi9YvNAqU1PYd/uunbY21RyoNYh1z+5dtGrFj+ZMYSPs2LZdL/QKCpXXrBqvlPbt2jQwsPv37q5unUr07idfBPJLgzSgd1cNOrSbnv9HUDIxHgDynpFQFjCcadF7TdXdN9+of73zvlaXliYINBNuv0OfzfhcX82aFQqNNWmie+66XceOGG5kbiLzzo+gEdatXRPSQC2KreMGDBysNu3a6/vv5xjJjEWTQcDgd7a9e2QMDAxNl0oj3UuKqMH0uMPi4d4ZE7p1mzbmlXNdL//NQtCpS1eT2cwG6lS1T6o/oD2VoVofHUlUn8lLFgVOAxO2pH2JpZeJXoB3dGOXmg6oJx199PAgJ3uwXl9/PdMWFJjvOAlIfKLKlJ1NhcOAzQTqBBbWpM+aBEIYhuSu8gpVVO7ToMFDtK60zDgX3br3tEwENQ/SMtK1ZOkSi9LjSXI/RDLJHBxxxBEWUVm3dq0t4jgSLHQMKuqA4FC0bdc2SIzVhsI7kE8LcrKEcmGTFFLFQd7V1AYOhDoYtC0OBPhbFrujjg2C8W+88pX27K3UlddR6clDiE11983Pau+eCj39AgTGvXrx6aD1SIE50m0cqFsBYTvsF4crO7+pEcrZRJls9GOQqKs3BwISMzAcogwjTwxE1WuuuFQjjztJ33zzmZ78a6Mkq/Z5gQMHQ/PpYK1cd+1Tys/JNcm+RycH42PCzY8qryBXP674US/9I+j5h+N/OxIXXPSQOT/HjBhuHJQZM2ZoyYJvdNP19+nJZ/6Q+OZH79L/EBdTwuKU0mBOXLNmTdWyZbG+nfWNlEJKN93GGg4UEUwKv1XXHjD5NYrmIdtKP65cucrS2IX5hQZpmvnVVyrfsUunnnyK4bDnzp9rTgQYUCBMZI5QZ7rgggv03nvv6bnnntfpp51hKUqccNqUNYEsRpt2bS3tupxFhE00tYkWpkRckTsRMavQrk+ZNlYHRxEnomZLbCNXX3Ingi7y7zpMhS/FLml1V2Pf4Ei8oXEar6gHGqVj3/9BuuYh6YlXXtE5EU4z7hcDtBy50Wwp/5AivfjXaerRMxJ6h3fQnsryAGc6PMmJ6CzNXtfoRLzwwiQ9+MwTlolIOBHRAbE6ETETcfPlZ2nq3A/tWf9w3xSdcfpFgag89hht2rhaBapUyoEGtSvpoo1r16hX7/56490QaPjj44/pkUceMYhoMicC7kRdzQy1L7nTnAjWgWf+8oJpg09+OhSae/S+X+vNVydLUZXpN8+/kpBj/SWp7PJyXfvsRI2/JjgGw45qpfqF23TYUcP17Pshk3Dz1Wdp5qf/tt8feOo/CXL1kNwU8wgundDoRDivgc86JwJS9djBg63+BJpZzNjWXbpo25o1unnyZB3at4+WLVmsydffqJSMIBv77KeRS3LyCNVNm2FOxMboRHiigbq/3ZKciMoXg78a8itSeqwi7U4Ebtbp8b1eXqzw7J86EdSFwGHww+uO+GurZnTXFa+dpzZt2mpg/4G2P2C8sae4FHXz5i3M0OXw6LkZsU7Y9Z+o0bhCU6xJQNZ6yaLFNp+ABrZp29agEazNRHTNyM7K0jezvtFc5lubNhaAQoUFh549jnMAZ+J3XsMAZS8i2sh6yLkZe07y5PXOXbpaMI5zG/k3Bt8wzlw602tBmMEd5U5/XtnZISQYOEY0NcU61uqAUcehcLlOw4WjpuSqOTHgxvnJ1lv2JkKZvGApeycGrePtzcCHnxHb1Iweis7FwmX/K9JMtDlGq73Wg+Puuc9k6doEfAk7xKsnxz5jn8R2wNkz9cLsbPU59FALvNCe3Dvrn4u4EMxxGVscD4JMntXBaHe4EMYYNQC4R/YG+mj50mUWYDQYdlaW2SvYQEhvcrixj1NB0K955EJgM1hGpaDA+hXHHri4R/O98jZjgc/Sz1wfYjU2jisImWMbod88k9tF9K07Ed5WPBPjz7kgvG4EZjJw0RlzmVXntnj1b8/OeSbEoWnWL9E5xH6grsr+vXttDNj4ilXKXaUr2KPB2bRqz3EcenE55pNlsoBCRZUj5ygY2iQ66p7dwZHHVnQooXEyYlaO8/DM9LP3J23l/UlkH0gU9+lqV4ZOser09TZHeZ8+pW1BhSDbSn/w37MT2GPbgMjFUgbmxEgmiMNcMegZ6mpwTRpS1LplK3NS3LnFucSJ4LrcZ1C9DFL4zo3iNStnZjWgmti9cE4EhLCL0Y7Kzs3W6nVrtWDxIrUtaavKfXuMR4l9gQPcpnVLrVy5TH0PPVQ37A2BVTu8zlO1lHLTVZc0gIvPyUhRSZs2lmKpO0hNg0q1b9XcjNh1ZZvUkJpm5C6Iw3v3Q+LIVXZuvhF8WVhbFLdQWjoFK/aq0mo6pBsLvCCfyPYBLVy00Ba+tm1aG4GXgYkKEQMLPDjvQS6FzGkVBPPzbLHEAO/R6xCVlW0yo909L2ugmHbC6DH1iKje5I4EnQrjvYqUYXZg9dOJnsFwmTomDg2PIWaLrqStmzcboQbjOTMtRbU1VTaQWFCIJANlsnoFmZm2gPft11dDjzhCpWvXmhPhacMmkFiapKlv3/5hQ0htYqRpMgS/+MUQ5eZka8MGJMT2aceObSb1Crl806aw4KBSVFUZBh9seAzK3LxC7dy1Wy1atjHjumu3HjqYgqZ0U408abQ2rFltg9GlzbZt225GPs5Xr549omrRCjNaIXeTRttg8qdd7B47depoiwYGJ4Sawtxspehg0ClPyzBZVzIQt0z5gx6/6rf2WrduPUy2DGUoshQYv/TXmPNQo0k22JPDimE8Pv3IU7rhjlulVq01+abbLeNRQfaktk4ZWbmqU6r6DRik448/3iYo7TX4sMHmVJDFYQPAGWtaHCR3NTRc465jpYcejoO+3ke9W63J9xRe+9U1r6kJVbCVoqeev95eu+q8PyivaZ5tdM+94iYL77icS6MVfMmlU8w4wFjfXVFpBnm3zt117pnnauiR/fXlpz/ozTff1MBBg20MVeyutIVoxcofzWlLTYV30ELrN5Rq+/at6tata3AiamptLFAccT2F8TJQismweiBbt26zubd48RKTcuzVo6fVeslIS9eA/gOssvmKVSssaomTiyP5ySef6rDDhpjcLYvdP//5plavWmMF6CCpg8umpgaLE/A4HFLUnWgDDF9quOjgQc0dEJ2JpLXFGs2TTy716n4b74UCwMGJ8DIi3oTOh2gq5V4TXnxS4eTmRPjnn5R210mDP5NademiTxYEZSSO2V9N16ayDRp81DEqKQm4+BemTNIzTwYy/BTgTL8YYepE1503UkPaSbNrGuFMOBHP/OY+XX/nRI2/NRjinsVo16GLPpgWyNGoLk37/H09/Mdb1bFdB039YIW9zlrw2Wf/o4KCIrVr205t2/XQkUODGfzmv39Qjx6D7HekWjmS1ZnciWhR/GuDz7C+/efDj7Rp82Z9Ou2zhBTs7K+na+ncxRr2y1+q56BwvtlfTNevRo80HsGoMZfq/icCbGn27Oma8dY7mvHR+/pgYbh37vEfL72kUaedpqLmzRNtN6QwOBGjLrpU908J36edpr7zjl6aPFljL71Uj0c41IbSUn36n/8YybBtly5atnCh7jjtNJ106aX6ffzMq08/rS2rVmnI8cdpxCkhu3Zyn65qu2ONpuyVNsbkEk7EtiSU0UW5UmV8z4cS2QovIhf9JxEbTDgREfE1o2nwQqh2jvNpzxudiOd0jZZH9vaWqEP8wIwAWXut9C8GeWWeUUiOPYGoG/2AwWEGEhs6cI0IX3KSLIYLayvGpFVfJuofDSwImVs3h2JPiHg4rIS1GWMLQwPD4L3339MPc+fad1FhQdiBdYS9Cm4cARYcBgxLM07i3ueQG9ZrV4exzxUU2p7C82CgJhvfBI3c4MLQ82fDGcDg4n0rXhaLrDmm3dWXMPKcuMx5uH8OcwS8VgN8x1hxmn2VSD7fw+Dj/BY5xlGI0pee4fFqywaTgdxcVWVYdHMsYkQbg5JrWmSeehSZmRZAIpCE4cPnnGfBORyGZoZxzCBxv2Z4UlOipsach00bN9o1gQRRk4GgH5nxyopKy+RwTQRMQsYh1IbA8MNJcIgLDiBQFbL57KWch/WUmkP0GcIiVgeEelik7BpCJJ3xgVMAfNzaMvJv6GscGXd6nPNh8KJYuMyleEGCuBPEOez82ElRRcgdAzeUHfrGWHfjlrHu7gLN1wAAIABJREFU/AmXgiUCHYRkAjTSjuQxUE09p9ww5iNcyaV6uV836Llf69Mow2uOeSSNc+/YkR7MxSbxzJXzG5znyuesr031KjgO7mDYvUVpWasdkpOjzbFGhPGQMjPN1vRAtMHJsrLMtvFsDTYefcTzMH+smF/klfjju+NgggkRCoZNZ0iajAz7Dvs/GUZqoXAdxo/LwR7ap6/Z2ps2b7JsE87JgoULjQiNk8PnWG8YJzpQb+gIzsmYp+gwCAyT741QNdYFz8pxP9z38FaRcCbpk3W5xtlDPbKqukrdevYQaqWbtm62zAN1k7bt3K66g0FNjABHbl6OwcxRZsIOfab1nxr7P9mJePrBCQ0oMHVs386q8lbs3hXJpdWG9yflwWDLMM1lKjei2Z+jgsIi5eQVKhVjpgFyTIa9Z/rmqWGxhQfAxRsaIHIAGco17gONwUSlXgTOCsZm1y6dzUBcXxq4BBw0SrPmxWqSlqnS0g3WqR7RcIKMy5t5lT4a36U/aeCOnTupsKiZqZ2YgUsUPabq6BCXVcOhYSKHCdLENHHJRHTv1lmLF85VfV3gWaAWhVIUG7FpBUcpNAyy/gMG2N8Y387spwhcRnq2ipo114/Ll1tdCEi6XTp3VseOoR7EwgXzrZ1qaqqsdgSbAI4WmxTk4uy0sPHjRBQ2baZt23dpQ9kmNWve0rIQKDRV1dZa/wwYNFBr1601qTAGL1EVq5XAhgDWDsJO2QYtX7ZUzZoXhYyEaYLX2kKA5C4TlEnMopqZkaacjFTDg/K8RLGZhECkbp4SwMd/ufkhU7SijclSmFRhdbVOPjMYOI1OhHMFMPIBxpMB4LVIeGzV2uoNTDprvI2h1FQKyaRpxdoNGn3SKTrnvPM0Y9qnVmsDpS10nuE+bNxIBcp95hCdcNIIaWhkTM5pHPP6/+BEBDanH45/4G+PZHo2hdf8/eTvuMSQdO11rwfM8rad6te7v445ariNG8ZQ+W4WKeRu62zzo84ERb8qKsq1q3yHOUQtWiI8sNfUsFatXqtjjz3O+nBdaamGDB1qJKfPP59uC87o0Sdp3rz5qqmu0ZAhv9Csr7+xStgsmIMGD1ZWdqZJ9jJ/UOdCjQmI3+GHH26L3iOPPKqjjjzaiNU4Gswtxi/vIxn8wYcfmLQtxg3KUTj7FFr8rnwe1eDCAY/Bm8khSr7QeLNgN3sROr7jdAkfFn4u0DDX7DWYiSvr8PFTpkYKLQI670sT06XXqMbcv78mPPFEQpbUe5A58/BDN+i9914Wder2bpem/D1kIn7iRGyU5m8Jm/cLz0/SM/f8zIkAzvRpSKPc9+QrOv2sIPPKMaBr2FhHHH+m7n/s1Z/wAHj929lf6jeTfqVd65aoS98hmvzYvxLOjc2dvzyfUGe69tQRqls0Q63OudmCMMbxqajQzK+eU1Z2kW675UmdPrbx2n4P777+qh679yZVV5ZLOVJWXpFefGdawmHBkfjVNSN10UkTdGNSjYcV8+bq3Vde0e1PBj7PuF8O0OofFiiraZFe/GiaegwM8/e76dN1+ciRNlOvnzBBN/+sTgSfeevVV3XnJZdYkerxEyboup99xvriths09W8va0yddFekDrxTIznjw4dNaeMkNAUoDhduwpFwfn2imByJzsiZwYkAxrQu6g+XqUSefbhQoXQ6jsTsS3eobZu2atWylZo3a26BK4IjVIrnAKdua2aTVHPEHUKbrMTkqkHuMLBfgRk3o3QjEMyqIFtdVW3kScQNLOIZK9eyTmIkAmEie0wAAgOBOc3a78qDa1avVhHqawUFtgbzHcdCY7hgQDFW2Av5bkl7sm7Iewe4hsGZorFtmOqKioQ8KM8IpMIci2j0O2HXiJfARaqqEtKyHsRjL8EoImCHscb+a6TxfftsTwncuYIE7MV5Ci7DakZodMi4hsOa3CBOZBWIWqfCn8syB4Q6PAabTnqdtmAPI2qPgcmBEUS/uMPnHAjGofUv6j7wA+L+55AqXncCbQLyBJ+wuDhRyKsBEnVaapTHPKh58+cHGHUkM8O39OwFVeUx2sC308ZGeN633wKWrM8WYa+pNWIuNhFKT9wrz0Gf0X/87s6ncVciRMdfc2VL3ivbsMEIuZ5tog3g2mBTWLHE1FQzRLF7aDeuwU9sLu9bj7AH5EnIAvzEiXCHwt+PDgttaKpQXu8jStCiQGi8lfg9k1+1gJQsw84zI7ATeJ+N/eLQJfqWfZJz0MfG84kcDBxExps7pF7Lgu8yPom4k4lhXniVb56FdnVoWya8kJjNwxZlfnHwOQ6MfYeBOayJ8e4cCecQMhcYX5wXyBP33by4OFGNnDHB6xw4EQ06aHYS5+JezSHdtdP4ncY/jXyrti1aqW3rNtZHtA92Kj+5T+7LnRj+ZozxN/16RNFmzd3fSRvLNlqwkAzEvqr9Ss/KUHHLYh04WK/1G8t04VHnN66474dfz5t7kXFWEXnhJ2UIXtzt1UGTaJ99pJQ/P3Rvw+LFC9W/HyoUGWYgwMgOslcw46sDi5vFNSVVaRQIyyswYxap0RQch9R0M1SDOkRofP7R6Xy/prbKIvBgtnlI2O543WQ1aGgi80ReLLpggyndPHa8Ra6zbv1Gi7zTMCz2eI0YPxZlKSoyr5EFFI+Oxnd94wBN6mx43AMxPWUTpC54w3yPz6MMxL3ye2F+gQ7p21d7YNkbJq1OTRpq7SeDA2UdDGk6mGMDUqh19cb5YLGgkBeLylFHHW2diWF27tjzDN+/dctWe1Y6xu51317DwkOepmZEXV2tcURM9i4t1QYvEY+slICnAyJTZ2TmOnMe9u2vMeetdZt2lonAUQF+smPnDkuVdeve3RY2T0Fyv0wksig4ERiXPDMyryxqeJ1BXztbX37xRcBK5mYro4lUkEuF8XQVFjY17W/gOEjO0u89e/ZS23Yl1g5AG1KbhErbtP8Z4xyM4EY3jkOy9ehVnoqlriG6P+H0y4xEXrW/RuW79ygnv8g4IEcddZTBroAxEXEZOvQXGnpUCF8/eN/DFs2f9Pt7pVbRidianG3w35PxM+4UJJdUdov2/6sTwdX/tyNx9dWv2sK1bct2FeYXGa6aZ8Iwh59DvQ3gYECGmKA5udlq0bJYF14CszQc99zzlMgi1dTWKy8332BGGCMdOnbQhx9N1cIFC3XEEb/UmWeeZaly6j3gpMO3AA5GJPOcc882Kbny8l2JwjRNmxZZXzHnWJyffPIpLV60RIMHHxY2sLw8I26iDsP8eevtt7Ry9SqrrbF48SL9681/al1abDs3/N1RoGu9e92J4GHc8nMngub1rvB6E3wuWpKZL3s/4HecbdWKT8FzwACoq0m00ZvpEsyT1HypV9/+Js1cXNJJezMqNP3zANkZ0kc6/QRpwn1Sr0P6qygnVqj+cYGGdJRmr5IOP3K4GeDr16zXxvVr1K51F4v2qDBUrG4VTd1VlTJoUvdmA7Vj/TrN2jRDeTnS3gjN6TbyHLUtbqvqvTtVtmKW1m8MjXDiuGb68I1KU21C5Sk9vY++nTXLjA+gK81a7bXr9NmwXa3PvSVAaRoabA5dePwfdRGc/p1Syx5d1KpXd7Us7qD0ugOaO+dLbZsZ5F1/P6+DvtcQvXjRF1ZPYehhR6pFcSctXblYpat/sM90rWihHn2DFNLMd/6tLKrX/zL8vfj7BcER4aiVDjtmuPLbd9L6xfP045wFJgnLkVNUpL79+6tnv34qXbhQsxcsUCV1BUgCSloaVZs6d+igLv36aevmDZrzxQyDWo3JlO4ijhO795vYlQwPshH/tyOsuiErgRPR8YnGzNe62zrqHQVd4WQn4rhYke6aLc+HL0f81DMrHzeJZWCYuTl5lgEOuGKwxFlKSyUaXheciJRgzHo01hV9jOgZoQeWDaPe0M6dRs5lDWQNQBLR5BlzUdarss8AM8GIJbr6yiuvqF1JO6HYgoHgEo3scexLZCIOPeRQMzb8NfYiV5thzmLQsDdCcgZeinQ6B+fiuXAknGjsmGkv6oUh7eRUy+hHFSLHv2MYWuQ7GjF8H2MJo577x2Bn/+AzcAzZU9jfeWYjrqamatOGDXZ9/uaZPGPDudhz+I7BV5KqRdu+lZ5udgH7mBlocd/FYGMfw8hl/uAIeXSa9uU61jdRMckgT7EwG/AfI7ESeLNsQCPBnDYzYzYa1bQdRY+4Du1tJFb2QtS6srO1atUKKwTJdVDC4Vm8+jBGIZnfADldabAjbBf2ckRkINzTBxjR2CCGhMgEvy6zbehvi0QT7Y5Zh4RaVazU7dAf4zIeRMp9h7WFOU11ddZmGNEmwV5YmCBSO4yO1yzrkZGRgGA7jMedCNrcJEEj6Zk2ShYQcIMeJ9Qx/p69cjlfl/11NSvGDW3arLhYTVKArAXpd89mOM+DNgNxwOcJchqvM1br9mcw2E+EWHmGxAjyO3Zoy9ZQdBeOE//d+PYIPt9zLgHXwCYMUOlQANlssAjDdwUuDygYrwknJipGes0G2p6xyXgm6M33aGfuiTFEu+LoYy9yfu7BBIFqay0A7GIL8Hl79+qlE0cepyYKGQ8n33PPODyck77nGgFqv1+jOvpKLX1aVmjjm0wY8q219QdUW1erfdX7jVu5dftWPXUTi2g8ohNx2ZLLbQxyDRxmzvvm4YGHyTHqvRMNiteyRUulTH7g7oayDestAkJVS6TCiMoDY6qq3q+CvPxEChBYTkZmtnLywWcXKCMzx5wIoqUYkxwYvXAf7Pe6A3GipltkhMbCkbC0ZJMUW/jAbfJ6xw7tNWvWLDMOUS8CG09ZckqGL/txtRnLOBGexnWnwbFoDAqTa62utgfnoWloJFuzSfWYeEbwqFlQIbvRcXQqC5dJ5DUE2axD+/VT5e7dImVfkJ+jyt3blKJw/qoqdr9QfZMB++OKlWreooVOPfVUvfvuu0aWhAyOA7Ry1SqTPaU5SJUb1pxq3Jkhqg/nAe7HqtUrzWEDOrV2LQX9Dqp1q5aJsuOZ8do4MOtKN6ikfSedfc5Ybdq8TQsXwX/IVmpGhkm8AnUhJYYT0blLF1ssaQsiZEx8J1Fv2rLZ+gBHhoF42GGDLapERJ9J8OWXX9igZUy0b91ChXGgIu+KEQpcB0cCh6prt+72nJRMJ/vEWGCC097/3YlgdDj52i3JYk288/eW3k1tQgGXFFVW7DUnYtgRR2vv/iCLaMoGXTpb9B7j+/bf/joOazc6SySEvXZId90pPfRgLGmb4DA0GqeNMyfZ2Qjv3/Grj5WXnWN9fueDwVO/8fLHzIi/dSIFu1ysXvrdPd8bXG7T5i168ukQ7Rx/xTkB01xRaY7EhtIyDR8+Qv369TNuy6rVa3Sgrt7GH7wR8IoT7nWpoxI9/MhLlmKEBJ2bU2AZBtLKzAtI0SxY77//gY3Dvn37GZ+B9v7xxxWWSVizZq0GDhpkRP/5834wCBgLEDK4xxwz3BTUqOhtEYodO7V1CynbzFBHYPNmk7cl07Nufak+nfapcSt4Hvg8n382Td9s+74xGYMP5mpLnv1xhR0nXAflzHA4YZau/3lVa89mjJIGjwsnu0sh44UTMTOmPo578jN7rfLmQA9453hp9S6pvFpaFWsFDBkonX6KdEp0ah56Vlq9QVIMdXdtLV1zl3Q7a6gPi31S15bS6hCQlgJMWRMPl/KypOfWStRSW7VMysuWeveXHr1XmjlV+vuiXO0oT9X6VbXmLAwe0kTtumaqfM3ZeubiV/XtEumaZ3obFJDoIMTSo1vG4n1x3c8edoWRLDFkWQfu3x8qlO9uF669epNU3qZIc+c3UfP9OzWgp2TPcZa047ggT/TG8gF66vF67Z//o/Ki6X/6mNAoDZPW6qua4L+N9vB+gPtbSuDWSrwE6fF0aX5SFefRtVR8lmAxfR+LlnvmAFLzoZLOjHUESXrjOuFMcAD1HpAhHVMoXYjz6P75HOn/jxOx5eab1O+JUMfhKq94jnMVYwDTbgsOOPUgPPtA1XOOYu0QTsQjr/4uFKzKLzQYIEGo5s2KI8Y71fDDtL3jilmn0zMIkAUcdzLePjkizO+sl0gqE202+E5DQyBM1tWHaGRqqFLtEWRgFsh+A38dNHiQZYkdcsEehjGKgYIR169vv1A/aONG299YX9m/MEot+0CdoBYtLJpJxhopcTOsMjLUori4sRJ0NNp5FnMialHXywmGZ2qqRXmd18B3ySZgTLGvOpzIiJm7dtlzYCtweK0Fi4RGUrdBi9D2z8zU4iVLApKgTRsb1xh2RNjdADRHBtnRaPTb9ZxDYeteCPxxn0iOmsx7ixYaNHBgCFbW1lpwCyPbiNixQJmT4S3rAb+Cat7R+eG+HbKVgAfF2h0OGyIzBfTaMOrV1dbmmdlZFjwksEp0l0AgDmBdDG4BGUFKnvvBOZzzww+2JgOJMghRgyzzAOSUNb2osKm1BQ4DRQ1NHTFK55sT6g5cJB2bkR+dCCcUe3TflRWToUvwN7h3ru0FyRxDTx9bnYdIuqZNvIaEw5mAdCU4QK7QFXkr1pfR2XOYnEPdjLuQn2/ZHuvLKCtqAVu4Ocb9DGqSOCCe9bAMUF1dqOBdUWF2CfYe/Y0DgWNCf2Ns87z0FfYb90Hfcm6rBZKXF8ZldF75Oxmu5W3nfCeHS3EfOBNWa6UuQOOwofiuCSNEZ83WleJiGxMWHKfWQlQGZV+nHXmfuY89iJHP3OU+mBuQqBnP9AXfI/gAgoR2Nw5GerpOOP54DRkwyNQqLZsTFcDc6eM1nt0dMO6DDATH/yxLUXn5bisiByS2vKJcVTVVxnuoqatVSmqK6hrq9eSwsMfYEffmG5Zdb/eBLQDkFUf0xT6h7hHHRd9caGgaINApf7jr+gYMixNPPNEekBGOl8zCsWvXTiP4ovYCqTY9M0uZ2bnKyKaoTI5S0zOVmo5yTZ39xAgnmo3zoIaD5lDQcDgVnI+FAGOWTIOpRxQ1tUWWzureravmz59nhjWeKQ1L45Ru2KDU9GzjW9CJnooyjGlxcaK+A53mnqKlcCO5q1PXLmoAqxdTbywK5sXt36/K3SG6QWYE9rtFJZC36tjJYD21VdU6tHcPrVuzXA0NIcVlTkp1jUVZWLCpBosRbWnmunoz9pYsWWppLAYLNRrgjbCws1BgpJN5YGKuWbPafidbA3QFTDwRJIw9ZE/ZYDD+8jPCoELuFsnYdiUd1aVrd6tYXVMLWS3deBx5+QVWHAwnAngMeEyej43BNwMMb2pI0E8oQzGBCgoLdMThh+ubb742MjCThPvB6Vm8aKF6de2kolglkgUJxwE40959+82h6N69p/ExKioqrQ3IWLBZ+uQYe0ly8Tm31gg/MykwRcJrv7n1UXMgUlOAwjWo4SDOaYZuuvl2q8bNYjJ9xnR169bF7u/Us0fHIY0TgGUSrxONyP/uRFgvNk4a++1/OxHJr9193UKDT8ErINJ3z8N3JojV997+gI395T+usDHaq/chtlExRoYOHao538/W9u07tW3LNg09/HAdd+xxVjF62rTPDLcMxIHK5jvLd2rX7p3KyspQRlaGysrW21ghy9OqZVtdfNHFVrdh8cLFevrpp+0ckydP1sknnWQEbTY0HDn68uuZX+v7OXNs4UKlqm3b1vroww/s/hlHY8eOs8k/bdo020QhsK/4caVlz4j6MFZuvfXWsHC3bKGVq1YaqTuMoXJ9szU6UDQ5i44nYkgkufa+vxZg6Y0+F9ZlMifdeRP+vSRIE04EePbD1IhLcx3/42YEJyImJ8Lvbpx6kTv/2/1UbtuTT34P7rc5r8MJ315I2h2e5UlDxt+LxuuO1qE2CtkSjpLdG8OHY8T7rv9ca7bnH858NgxRzpVkSNtny6Tf1N0YIRihmA9ryoM1wWiWqwsHH1WvT7hAF87/W/gjZnJebnqJ/emOFrCeUZpqBvVd7wdy0OeBmpCo8DwBQrJzTXxauCPXR3ogFnLzEncB/d5Ie+F3dg2OZKfCswqBlSI1w7/xNm8qzfs6SLs2VlCJH/wvP9Zf96so6pGigZNRdJOuWhY/OE6aMT/wIFxlCSdit5qqtbboobpQ42bS739j8FnWbfYVMg8GmQF6a8o1gRfXwLrT0GCGI1Am1viUlAY1SY3Qjp9hw11pyaP6SHeyz/Xq1cuCNpwHoQareZSBot2BBC4caCJ4ee6pRcsWQfUuRkExktlryC5gfAK5wmFgDcTYYb9zw4bPEPHEiOJ9xo5JklrQKxhURA2NBF1XZ+fF2HaOAwaIS4SypxrECQONSL0rMQHljdf0LDyfwxhmvyDajkFn0Cai21E21aEtrCsYlJbdi0XHaH++x77rakHOW8C4MjiL1RTKsWemTg/nwRGBi2PVsaPDwDME4ZIgQuKODvfB57gGgRegYbxPe5nzFPdHz1LwTMlQKjgKGPr0I0YenAciumuRcKdgKoHRgnyh+Ejb8x720ODDDjNexC/PC3PyzgvOsSyTZRKQ52zR0vqF6Kap/GRlm32AfWIcBJbS5sVq1bKl6hUcVHcMLMMSYUZmbGOkR4K0FzOk/Tg/dggBCzdAHZWQHFWnbdyx5V5Zd9i73Qkl6Oo1RhJOtGdv6usTWQD2PRtb8d746XBzjGaOBAk81uiwOhHpaaZ+6YXizBEEjlReHvg2SAMXFYUaGHGs2HiJWSs3pDk/DiZ9yue9DgRZLJvTsaaYS9nyPZ7V+Qpmo0ZpWQsuoxjarMjGrWfqWCO4tvOAGFvmkMfaIjgUzHFvZ67F39h0nJNr0N+0B/WlgDRiA5O5YNwgzQ8vmGvDl+vapYvys3KUn5uXgElh2DMeIFbTvg678swBa4cH0jcTUFy7TnuouVVVparaah1oOKCCpgXKyc81SdkHd/6ucdWN+9IFZeMswE9AuHmL1qqErL9jp9nNBFfbtGpj/7HnU+7+1cUNRCQvv/xyuzALFQ1Aw2KoMZhTGyAxN7Eqxdl5+UrPylET40CkqwlORH1dgDypwbD1dabsQ2GbUBZ+y5atRsomNchm6oPzYH2dpbE4wFtv37ZVO3fsDNkMCF9paVq3foO6dOulquoQMcEwcsyma/wysU1RISvLOsQHLp3dvlNH5YAljR60ZSOAXEXWukEG8JIVFAs8FWqM/KpqFTXNU242m/qB8L6kPXv3WTQZQxmtXTIAgwYN1patdB5RmnIbHAxmqjj37NnbpDoZaJDdkHhlMUWRqaIC+dq91m5VVfuMUM39XPNRIHX++YTfKidVNmhxIir37FNBYTOTem1aVGwSr82atzBHiSqIyHIxOEmVsdjTp0Y6LiqyhZjCItR8COlI0rQpFh1nEVq8ZLHmz5ubgHoRla6vq5UO1KhNyxa2EQLJYcMF18/zt2rVRiUl7Y2ESBaG6tjmRNTU2uTiM2MvcUsxWCe/vu45PfUnr0iMZVEtpQ7QHdefq6xMNMlTVb2/RvV1DUpNy9TGTVt1/PEnWlG5ZcuW6ohfDlNBy5Ug0uPgd4vVrxOsobvuytVDDzkZqFGhpXHGODk62alwi7MRi/PEpM1mp98y0WtBcIZgjV554fWqOXDAxgRSvqeedoa1OxWhcY5nzpxpRjp9t2LFSt07caJxIaZO/dj6i8WEWhS9D+mtaZ9/qgbVW4X30vVrDQJ45JFHqUNJJ30540vNmvWtevfspXPPHWsb0jdff62D9Q3GY6C9t27brt69Dwkykbk5ltUDOofTRV0QZHCBKQ0bdrip0TD2ye7NnPm1/v63fxjkbtGiRQZjctnc6toaixThnAZJu2wbt9RNmbs3YpS8+R2W5D9pIm9iGsstxmQnwv3LZPTYhaGHeg5rtNxxJEpUJoemJJwIPuiqT0lZDDtBsmysX9udiGT4FZ91I/2dJKPan6OxLEjj0OG3eI7drSnG2WjEFu/eKaUNkxasktbu0O2zr7J175Gb/hK+7491afjzrvOpbh4CJ7YhNKTo932i8+Bt5Rmd16U7dlyl3z0ZFMeydjdCu3AiaKNpsXiH1+rwqDyZnD6jloSLxlocziVY9bbkwf1s/yU+P47EhGADaHK8nCPWyEK4Y8HvHPztXAaciGY49bF/K3dKgd4dnAiO/5sj4QkTn+3dfhlTInx5nLRqfleRcZgTC0w4pCnZiZjy1z8FpZuoxW8RySapqjtAvQeqDqM4w0OGomwYj0DK0tJTVX+QQE1wIpygnFzwzA0II4wS2c/NtbnCXoLhkpsdnAPmEtFK1mEMBiO9AkMlG1Lc3AiwGCEYux6x5J5xIsDRO87aIr6W0c6058F4YG1mv8PAYH9lnrP3YFRRaI6glRk7wHoxvJMgMk4ctfkdK+IaDCQ11QJ1PCsR4BBY3GWBFF4HooKxaobdvn12bpf/9HbiJ3wAq2PTsqV9z6v90n1EqdnnvX6FzaNYhZrfeQ/jnYN2S+DimzULBnnkNVjUG7h0TU2IUu/ZY9AqjByMQLgCXgAMx4c+chgOxrtH9s34AzoUDWtshap9+7Rv7z6tWLXSYEkQqcGyk33AMWRt7NWrt2bPnWP7PhHzzKxMjX83TLILii6yNsSJhf9A9WvUduh3shE4Xajq4eiRtQoQpwyr84O9Q8Vjc+aiLG0ioh+zM6ZOFHkyhjggaBuL/NImqO1wHsaIc2oYM9hPJiQQSfmMxWQoE+OL//Stk7ATCkw+lmK9FNrMyM1RxcycFrJzQOBipWt3DJw7lFy93YjjXrk8yrbSX/Sj1R4hK4Yjnp5u2QbGBM+Go4Bza06Kq4FRwDE3156P/qAWQrJyEde34Hacn8wZMnwhM0KAdHeA6RVQZ6WZSeW7Ihbz0h1sI+ZXV1u7OmfC5nbsC87PnGQ+c5/Yj8aTaN7c4N8VlbutT9nLTR1s40YVtyi2z3HuAQMHhgBCQVPjRPA8XgOCceWcDu4Ze53+Y/2gxhn3xfNsA95WVaU9sSYEEq6pGakqaFZoDkTZpjK9VfSPuBIrlZ23AAAgAElEQVQ3rtNj156lPJzktAwdJLAb1QIPVNeao0ufphyUaqprlXLjxWc2YASPGjUqUYIdrLZJTvGfsu1pIWJNtDNAmQrVBEK1SX02iU4EOwUyXNXRiaAcfZ0tHhUVe9SiOUZo8KaYqDQu+H8MWiQMafwfly/TSkgl+/YZmYPGgYeRW9hctQfqLRPhHeb1IjgPKk6kn+hoOshxanR2h86dlJmba06Ee54sDExSFncmCQsMaWyeN0QK4HIEnF1hQY6qq5DjDHi2sFDV2gZDJB4prL79+lumoXIPHIed5jCwSXCvAwYOMjgTOPUgn5aqfXv32KCzAmvl6FGD9KXq5HZVVlaYt0cl51DmPEsZDXW2qWAo5uYVmGGN1GtmVq45cpDcwZ2aAlVT9IYPmqIOEQocMqLTkNrpQxZWwy5apKnGHBoyFtTF4D7ok0nPBozcuJGjdAgyuZs3qX1J21gIh3tNMYeBjQiYVtOmzSw7waTHN0E5iPbAMOKaYy8l5U3YNoSb77rtBT302E268rI7NOWl6AWnDtOdN441pacUlO1rD2pPxV4hkduqdTsNHXa4lVyn2nd6eppOPjs5hP2/FZ9wTO66K1UPPeQmC1cOn5t082Oa9ASFCmbGyZNswSZbnsF6fPDO/1jU6eaJ0bAzq7XROr7xyjstE0MmAqhQccuW5mR9+OGHFv2Hm3Dyyafou+9n69LLLjMn829/+7tlbfLy8wxz2LV7V33++TTLRvQ6pJcJETBfqMHx/azZKlu/UWeecabal7TXq6++apXHB/QbYP0Gl4Gxun3HTnXr1t3GeeeuXawq95w5lOIK8DgMGCBKELyBnTFXOKZMeUEffThV7dt3SBggy5cvt/aGJIj85PadO2IqFzJipRrq623sgvcuLMg3Q+XbhmigelbBl6afZyd4PQl99pMi37znWYFiqX+3EM4nos6BE+F6/h75L54UVSjcL+WDyaR6/nZOhg8b72Ze92yEG+pcCofEsyJ+Lh8m0Vmp6xVSXq7+QyQcA36A5itPw1Xyny+kyuW67XsqvafokceiE+HXjpY4ToRLZxtnq77BODOPDHzGCq/d+vx4Pf4EQCLptluCYfLA5Ncs2u7Rd1cb4jXuAQcCh4KD++FwZ8IcCR++Ee23Klr0+A/ZXrTN28r96uXBiSB54WRon3lAynAikknRZCjOiFnBROYlOmSVWxudiI8bt7D/+luyE9ENJn3MFu3NypU/t8OWUGWaoVBcsk/s9IN/6mWkadbTUCQrGGzw9pgH7AWpUb7avmiQkyCZmJqG4Y3OfaMT4XAL5hn7m8EuYtFSItwYOw4PwuAjimg1kcp3JQwQFFCIEjMHzagqLDDsNXsZRgcGvdUBIFOcn69tW7fZdw2OGyOwHp3mNecasA+yFqD2EgrboTXXYIYwBjaHS7tyz5wTA4YgkxFPgVlEIwpDG4ObfYToP5FM9mY+Z9ARj9xGIip7J8acKy15DQMiq4h8cE+0rUeRaTuHtbhMqKszWY2KKCNKe+CIYDyCiYfr5zKmztswXD8GZpQ85Se8FLLwtCFEdwxaeGA8C+9zLdqYYIsRqmMVZuO4AJ3au9ekdakNgU2Anr5BpmtrQgakSXBigKlhqJJZnjPvB8sqUZ9nyuYw3y9odrE5cESOq/dXWSFTnAhgZvAiaC9g48YXqA5QJvqcYofYQDn5ecEBhDgbIV9mQ1VVmQFtZHHaPpJsPePkTh5jDUPVjVCejWAr/x0OHoZ9lFGNKAJ3Irz4IJ8xydFI+DWHNBYrpP0MHsTYTKqj4mOU++c8xnuhInUsbOcZEndsGbucw8ZghEFxvzha5lCRNYvCAPQdY4q5lizl68Y158agd/5S8jNiT3mgmtIB7NP0P+sDTgXvMc4tgBYLt9FetAnt7VBCh4g5GdudNHfILJBcWGh7pwcH2FfhRGzctNFQI35OnD34V2QWOQ99atyiouamzsSz01/0I7Yo2QueEdg/z8M1CTQw33idz5VXVKhi3z49dW+jhOK4O+5RYVGhDuqgwd4x47ETDT1EFqWJgqywQa72qGmzlkolUwtHjNpg+/artrrW9n7j8Fwz7uSGk04+xTylb7/9zrx2iFn7q0JUhQFN+mJP5R4jJwOZadqsudIyghQqXAM+B24UQ7i6er/BczAyDh4MabADtcCbgufkhT6AEMG7QH6O1CS4UFR24E5AaCOVYgoCmdnKK2xmUduQSqqyiA2TggYtKwsYUf5DLCbSQae4R9ijV0/tIp0VtyfrnOjFwc+wbMbBBovUck/1dfWizH0d105D1jZD69YuV2qThijv2trOZWnEvXvUqXMXays2I66PSs7u3ZWWigKKgjFNx1IVmAHaoUN7M4RRz8Gwx7igwByGGaRh1JnYWJhwOBx8NxeJWQr0VO7R0GFHqLxir1avKbWq1UXNi9Wxc1eDzyBliyYxjQ1MBo8WOFr5LgqZ1ZgiEEVGaKv/h7L3gLKzqsL+9/SWKUkmM5PJJDPJpJEeUggh9CAogopIE5CmgPQiNSAlVOmgoCLNqEiRIlVROgSSAIH0THrvk8n0+q3fc86+c8nn+v7rf9eCzNy5933Pe+p+9n72szEoWSCjR48W2CEMj8Tr55/N1s+0iTHtX15ufQryrbyszCiaApAh9+G8K39pd8y4y6qrB6twCkWZ4N/xYv4gSQjYEOJP6bITz3A/ZbrdfO2rlprSqcjL7fdfYtdfdp/ddv8z+u6l550sqlyPHoXW3NxqW7dst6zsHDvrrLN12I+aiP6Lu5xX29mn3J+or/HYM93SPzOvvdAOO+pHNvu/r9vlN59uf7jhLwoLp2SkWWtnu118E9KODiK4c3Lit9sy6Xbn1f9UZId1wcZ96a+dKzPYfnz0SXb49COsb3mFFJQAByS8460bO268rd+w3jZv2mIDBw6yyZP3s6/mfy2AS1Ti3XffVS7R8BH72MEHH2Sz/jrLPvjgPS1uandkZbNWetrCBQtt0oTJ1tzUoj7FI8mGR/SH6F5Fv4pYL2W7gC0RhOOOO06ges68ufbpp5/Yj4/7oSJMrJ9JEyfJA6Y6JVlZGr8nn3zKPvvsc9lOABEiEhw8JH1ffsXl9tvf/VaqYlCayOk5YOpUy++RZ++/965N2Hec1LLeWxLrBmNVutXXne4SOtSBA/8m57e7QesRjce6bUkHEdOSxupOC2jB+f5OG9Kbfm/39vs9vRgBgMbpOz7kDiI8j8PTXRxE+DT5X5GJ+BwLJpIVAFYJyOCk5gazzhq79qYjrbMdSU7khmOJtBg5ufr18yNFIeRq+SF3xz6BsuMF/K57MhTauP3k2DH3mG1+lsSf7ugHxjOvRP2DiBIAEomE4hj5mBmt9hkXmJFzfO/S7sgBu4faD5AARPB83k+R9bdhaTeI8FXtI/Zl99DZkc5lot+S6WB4lbeYPZT02f/1I1hhuEdFGCMfJ6ecpZvVpAfE41EIwFMyiDjv2d/b73c9pHwDjDhJa2YE6pKEQDoDVYRCl16jxpVoFBlKxWjvjkQkil7FfALn43PAY7ThkFGC8datui77ON5nfieJkr1W+XeRZ49Bxp5Agn1HZ4flRf151iaf5fxknfN92uOJoW6kcD6wnvmPz4dzIiStSpGmT59wPklLPigeYpSxP/AfP1OR2GkoTo3ygndcjzZhzLoaDH0HdcflR2kb77mRwzmXnpVlO7ZuFf0IY2ffffeVceQylxhfboBK0CQaaKJ7UX8iau/TXopf8rwY1owjxo3oXi04wYr1vnIbUlPlyOL7nvjN51esXKnIP/3hIqV4eIlE8dxuEwRKcpui504Z4polRPo7O6WMp8gxUrCdHdajIF9RB6LUVB5evW6tHTTtIOtI6bQX/vEPe6xfiIL/+OsT1D8hst8ufjtABsMwGGZt1pszFMWdlkAhk1pTcZ9QRTojIG/sIR8n2sU4Y5jSp8xtL4rmcqWefIvRijef77rHnc87SOXaDk65B2PuuTkC21onMEtConpgnVjIqYkAEiAkKlmUHHUpXd73hH6XXk0ocZFgn5klsEvuJd/3xGsiDVIoSkuTPTJi5EiJICgBn7yCGGnwmiT0h+dBeDFE3S+qOCk5v7Y2gIpIWfJoBP2IIpKDD9YiNhiAtbGpUWMMsOC5AS1chza5AU//Av6dykT/8Vl3eMMU4L2vvvpK7UcIgHMX+4Dx43t8H1uVaxLt4rs4GUQNzMjUXPD8FUWXNmxQng3zHwoUc5b3d9fViX7Mc2Nrw5BgXhIta0LkiPVl7aIzeTX7vn1Lbd7cOYpalhQXW3FRSMaGhikBlgmTbdnyFbZq5So5oLHvcIwwHsyjlFuvPLcLo6aycqAaEog+AWGzqPBIenEOjDlx52ISDgDCF2zgHYZcBORKGTS4fdAfUqPKCANARzDJSSDm30MPOUSdBocU4wjjFglSPotXByN85/ZdSlZm42Wy4OmVEZSdY5s2b5FKUO/iPtLeR+aUhUD7pX0Mb7K1VeHHljYM8yB3GlAnhd6CYhQUjQ3r1ltba4uNGDna0lNTbOe2bbZty2brWZRvba1B+gtZLgxsqFopaXjdM6yhqcnGjBlrDfVNihBs3LhZNQ4OO3y6uI/UYCDCkJWVqb4ELFBkj/oYQUarSN5eis1BLWKSs9kg4wmQyOwKNRrwdAMYikv72tbtyJftVn5K/wGVtmbtOiFu2lPcu5fACn1FFex1a2ps06YNotEwxkRMNoJiOzrsyO8eJe7+66+9pgW8auUKfZZq3ERKyktKrGePPCsrKbGzLr8uidwerLV3Xv1IAI++aWuhGE83jY0NkYTxvB7ZdvRJgfLhzOn7rnvd2trQeG631PQ0u/ruR+3Ss49XhCsjJ9e6UlKtBU9Ce4dt2rjJxo4eqzoRBxx0bMLeuOLCU6y5sdEy09Ps/j8Evffbr35Ykx8q0CFHHWeL53xg+Vm51tTQaI3NjdaZ0qVwXmtnm1386yQC/v8AEVed86LmdHZWyPu5+bm/2/lHHCHq2CbyeIYPt+OOP8G++Oor1UeBttcEzawIxbB6zbXphx1hu2sb5BHEu9yvX7kkgJmT0ACpy4A61ueffyZqHEl6gGPoTfPmzbWc7FybMHGSAMrAqqpQ2LCiwt54402bOmWqOLrMH3Icli5eov5HEeTwww+X6tK0A6Zaed8S27Vju3JgiDwNGTxYXGwVO8rJtQcfetg6u1IEIN7/8CObMvUAG1Q92CZOnCwj4I9/eMzG7zvO/vPf/0ieOEgBptrbH4S8hJFVA23h9lU2rXqMFVCwKCPdXmr+IIwTRnwyW8zxH8ZpEkc+8Vl+wNCP3P+x6W79ExiA7f+RndQcVSKSaVFefyJSoRJUpmSFKBfhAkRg2HqExMFBBBHNxZG7o9kavpT+WkegL3n6jEc2gtPb6icGacke9TFDOv37AhFX//ooRc6Qy2bPuPf7SQiJPKC3LxLfOtAqgwH1mzExgS3i1Rl3nqf1dddpUWLvHrOaZ6ttsBOD6s1e6BGqrQEiiqw2kZ+RoDJtft3sDLOmt81yHo1LKFYNv3dFABHY/J7fcLwb795HAAmPyETQtybU9dMrZoEkMFwO3ZHcv7VmC+Z3fy5CzsRa/l8/fAtERAnXmmnViejDtPaQsAGQGNy8QlvLPelX6D36gNc5z/7JHtv2gLzXrBupFUV+tpKmFREOjiW9ok6/J5WK2tvaooihCqxF76sMhbQ0rUcZaFHOEmcDY0jVY6/hwNhhQMpz39Wlw92VfjACMAaCcyHwuPk+Br5rv+P0oZ28h3HMd/mdM1JeWjjWmZkJigYGPvcTFQUPeWEwCjijMVpU9AwHWW6uQA7nLuuchH4Mcs5izl5y8gqLikSNxCjxfuN8BRhgPLlWPWCG58J7S9/Qf5zl5FvSNhyFfJ9noO0YbkQAePHceFP5G+9jmOAd5tmQWufsA4BgJHqxPM+9CJGlXAEKp3CIHtXaqjaSUFo+oELGP8AhG48qMuQpqaE+BtGmNJQQG9WveLUBBUSe84ng5/UwCmfhRGXsaTPPUVZOjaYtciRy5m7ZttVq99TZ6DFjlL/y/D9esFuzAiXZKYPXH3ejak8RjQAk0AbYEDhmBg+qFsBtb22TgQz/H4oTfZeSEaSA3QBmr/AkXZ7Z6TM8txeR0/dSECfZrb4DpMnLj6FOobpYsJf5wTX4LtdhDLg+c88LsvE+e5Srcyma5MUGYw6P5wAkAEZSlIIukC2SVBvEf1fekZSGAq1dBj4Ri3h9T5Cnvdhqvv4SkauYWMxzYL94joJHCxX5iLQll/d1u5b5yRxmfWFPsgZYo4AH1hbPTRFhaEaumOYRPz7H2qWPHUBgbyJQxLWYxzj0WG/YI9Cy+J1nEH28o1OS9MwlwAUgBRDBOLFmeJ/6IAKEqak2uHqwbGvWDmwd7PJRo0dbWd8yKS9RD411ugOp+D11ymHAnmAvmT9/vpzVOIHJj8nOy7VtO7bJ4TF82DAphtYsW25VlZXW1d5h+9AnDY3WULdHTJOdO2q1HlkbRCyHDhsmm5HXR598bCnXnH9qV8+evcWRRuOfUC/GjhKl2tq04VQM6J+QAXOPGZNAB1/UraYDFbKKPDE6kb8j49ojJ1somxcbFoOjBKbsbHnCVcQl8sJCMvG6hH4xC7uyYkAikRlDGM83XC9oM9u2bdeA5BeE8C/vETHBq8rA065ABWrW85CRrpwMignlB94ck4lw7+7aXUqmrhw4EGKmPIgZVCJsb7WmxnpNdEAEVBMoInjYCWUSqu3Vq9i+mPelpYo/hhRso+XmBOmtEcOHyoAj9wEjkc0tRGV6JhAuXiJATU5ujqIyrsDBZt6wY4dlY7hRdTs909q7Umz3nkZLz8qWvGtOXp6oVX6QgKJJVGdz2LJ5g23fvM521+6w1PR00ZCIJKzdsMFye/Sw7xx5pA4uDh6kfclnefmlf1hRUYFyVHrk5FhpUZGiAKdeFCo2P3T7LdbU3Gb5BT1tyNBhyoFgXFpbQhK98mE6AEJtAgk4Un7wsxJ74p751tbcZEauDLkzbS0CKpffg9qR2SU/u84a8IJQTA1FiehRwpPXr2+5/e5RjKtuWlQic1XWaLBUH/r1H+VdBMAqKS87x1LaQ7VV+KvtXe3W3NqoBKPL73yi23joiFZrAkyY3XjhX7Rom5vq7bbHfqnPXnX+b60zNc121tXZ5AOmqk7K1wsW2sO/i0muLcGNfcR3L5O2++BBQ6yiX5XN/uQzeeMoJvj2229bxYCKxMGA/CoH0c5dOzU32DzOOeccUZUe/9OfVAeCA4v5fNppp6lC9XvvvmujR42xFTUk5+frMM/OzBaAYOOiZgSHGepfg6urrHbXDim2IJYAIAwFHfMNGbl//esd+2T2bGa2Iiq76vZYQVFPmzBpsg0bMtQy0lJs2bKlNu+LebardqfWWW3tTlu1Zb1NGTvOtmzZbJkZafKs9SwssDdWf/LtfAQ6JDm3vrvXw08YqG6ce1QiDsfR6VFzzsxc5z8BIviuc/s9AuFe6mSGmkcWHHS4MexGbjL9KuLK5rKsICXr4l5O7Ynt3H5UoIIVtwcqVX36t0HEk8/9UZrfyHMiD8r+EzyswXAhUkuxQOYohx/7KHlRd1weLXxPFBhlNrd4gu4x8b0g01pzSPC+C0QkJWk/Vnaukol5QfWC4nNITBgp+mHQoG16pRtELDg/dL8b9B5VAEgcHwIr3UDP+4ioDGMEGPRcka/MvowStwxDDhjMARvjHscCEMGLtJP/12uGRzCIPHi/x2R2QMTg6StClMbpa96OCCKoDeEUrjPeetrun3+HDdtnuA5J5za7N1R5DrF4nCf8uroMbXRjxHn/CclQVGGiN5jPcV08lhhBHPB4Knmxf+Oxw5jF08fvHPjcgz1XyjKFhTqcncrBZ0UbKi1V29gToBZ5YTTaiRcRwwqwomHKyYm1hJpF4+EenlBMtHr5sqU6CzlnMRTxtuJJxqihHZw3lf0H6CxwHjeG0v4HTNUeSGTSk0uhS3Bt8i44n9nPoGxylvcpLbX21tZQ82ntWrWdv2FwcRbSZ8x1HIcAD/YhDDnagUeWs5hri0oEl3vPHoGHDevXy9DluTEg6S+oHoAH+kjGcKT60I8un6uaFTlZMqAw2POyc+TZhYqRTjQoStGL+gL9Gu819aQyka0PdaWyM7Js+9ag7889FB1IC7keqDOxNxP5z8rN0TitW79OQjQXrQpnhu8hvzz0IuVAKLqUnSNQw57JeCLswu/QmRxE8BkZ910hWVz0OfJ1kkAE+74nSWNP8TfeY8x40X/QwNxznwy+uBb9nMix4LxtaNA96HP36MtxHOVxvUo0c0H7GRWTY/RBVCeVA0hJJLg7vSmRSxSVO2lbZjYqSy2yvTivkxWnktWmRH9yFSmJIYR5hA3nNDaeg/ZypvFSQn8Ehh49oS9oMzYsdi3PQH0vl0aVPG59vdYo1+V3ciK4j4NiRTwinQhAydrhelyD+c8Zz7Uxup3yR9kA2sx64bMAFHwVnMWwYfz5mFfbtm8XUOVMZ80wlrSbdYttzZzndz7D2qHPMrOz9OxtXR3W0NxkW3dsV/TBczlg2biUL6qcu+mHzg5DJAfABqVOVcnb2m3zho0SUtp/8n7KEx4+ZKjqTFA4FcBMv44cPUrMjLlfzFM5g5Srz/tpV0lJmSgMKODgmaQQFQvDB2Jg9UAtHNei9XCXTwwHBB4qDUnZQbqqZ88ia6qvt/4VFepUNg/XyuX7hBn5nUnCPVSlmjMqVqBlIynrE5A0NCLoTHAPt+/cqcxxVIKU8J1LcZYeMhQZIKgdJAErO54QXVurQpVS20ijKBqTMKhEKXmqscHq6STu17efNZNU3tlh+QIhJFbtEQjgwwFEdFlHV3u8Xpr1KS61xYuXWHX1EMvOybM9e/hOkyIP1QMrFeGgsBzXUJhOWfnBM8Qz9u1bpklFSJvN2wvuCayxUWRk2V9eet1aW9usoanZDtp/P1u5dr2tWrteG9fg6mqBAzzmgB2XpcOAAQBhrP/8jJPtP+9/ZN8sXKYJRpj69ttvklQqbZ837+uYp7HLjjhsqm3Zut3mf73YemTnKED1k+9zqqfIa93ZlWo9CpGw6x9pS+2irbFBsqkrcV0JisjvNQg00AcdrS0CZw4ioApcePu5NvOSe6yuqcG2I42GYdUjz5paW2zHzl1WXlqm/nr09270417GlR1cyDddfp2MV7irPHduVnYoqENxvoJC62htF03t3Fu/p88/estrlpqeYufe8LA9evuF8jReekNQeOnmbpjdctlzWvxEiFpam6UN3gY9j1B8V5fdcsfPu63jrO5Cc9MP39/SU9MVHdi9a7cdcfiR9vzzL2iTwTs5d+5cO+qoI+2OO64P7b/pN4o6rd+4QYc4GwieOdYZhzFysHjr2FQuuOBChfezs3Js8qTJ9t6779m2rdt0UNcsr7G83Dzbf8oUKTmtWLHSvnPEdDvqqCNEMcTYJ2xMdOjAAw7QZsmmCdXujrvutj0NjXbeLy+wh3/7qCJ6KWlp9sgjj1huZoZ98/XX9uo/X7U/PUk0ilexHXzoMdbcgqoGhkG7pUde7n83ze0GEXvX5EumOiUb754nEPMSej/SXXuDHAgM4hmJctdm45qjRerSscnRjr3UkxLGrkclkllsnmiNRC1t9bwIBxwOItwojtfenp4EIjDk3ZCN0wAQgXMEgAiodhDBesYxofXRhZxoiuVkBwUPDtS7rnhMePi6R4OFf+O9Yc47TQoPe02kKh21JPKSYh8vKRsWbZbA+4HK5CBic0qw8p3wN+PEMIoL/t4dffDgitvwhwEkss1mzjOb4ZEJB3nJwmrJNSQ9cOT9FSNPdbv/v+lLtAc61S+TQQRj5UCRsXZQ4eM0k7z6sHYdQFGZOgEiLgwJ6G8d+bLWFueKKKwxiVR1H6LR43QLl/fEAJKBFL2tGKSizUSjVYmhMRLgXn2SGjGyeR9DHsEQfgZUYByPGztWximfl2JRLI4m2coYQVel3pwcrXc8yRjjop5EJSL+hiFCWwAszCkpFbW2JqpG8zty7ezznHWuiy/v/rZtCc40ZzrRA4w4jHinRHH+8N2S0hLJjtJvgBAMGLymtIf9g32L84vn9ORu2uEebc4/zlhsA95zowhnIQYvnlucXsx/T0ynrdyf+7CPQ7fiPaIZAEEclLSHNgBS+NkLvXkdD08+b+/stOKyEiXY4gjDYMqkphVpL7At2nE4BjohdoGqkmdm6GfOUiK7jXsaFD1QLQaSd1uadT/yC8ln+3zOHIGIVoRiLg2RsHWXXKBnYKyX1yyTgxCQgOISNgVRCHm1W9tksAPgiESQWM3nlERMPgsGqpQuAzPEc1W9v+jPoKppGh9XA4qbtPqUOUTkifY7+MTeUh9RSBDAEKt5u0pWIq8gVvwW0KBAW0zwZoy9wJsDhWQQIfnjJAqUg3UBhSgJjC1RVxvoZ0rKRmGKIoTcg4R5vOn19QlJV65P1A8gI2M+Chi445q/+3PxHKK0kRNQV5dIKvf8IZ6dvmQdee0O70uv6SBjPkmUxoV16EfWkK89pM+5F+c7c5k1oVIF6ekaE7f3MPp5Pgpckr9at7tW5wDzgL3J1xbr2mVeVWAuOsNxDvDctJ2zRXmQ27ZJyh0ATOXp1UQVVq20latXKaJGVA+wrGhda4ucGQ8dEELQZ797oa4zdPAQRcPamluUG0zOw5jRo61XYZF95/DptnPbDgEKShZgo2A3UrSuZsUKRT1Sfn3p2V0FZH+X95OaA0Yq3n06noXHw5T2pYBNKH7k4S8ehgnrWf40SoZbTN7yf1VgrrExVGPMyhJgwJCik3kwadGvXq3OcM1dDCZH1HRUaXGJNkw2Q2ol4IWoJdJheCCaVLSLtvM+gIJkb8JknsRNx2BEg77kWersCFGJVNQf0qx/vwpJy5JUjPC95Q4AACAASURBVOpM5cBB1oYE7K5d0ZveJiMA44tIBLke/NzRFZJfyFwnca+xsdmmTJkqitWuXVQFbVVYOScLb3ajin7Rj7yY+FBlmJgg13Hjxqr2AUCH9+grqQukpdm2DRts1stv2bZddQphffjhhzZ21Aib88V8q6yqEiJFYQuu2rQDp8kT75uOklGsyz784AM7cOpk+/e7HwoRg2xnf/aZHXXkdDvooCl2770PW1tbp40aPUo8/KzMVNu8eZtVUVl7wACb/cknNm2/8XbYAZNtx67d1tGZYr1LSpUPwH2ZN0QMAA4k2TI/6MsAIhrNOtsDh7Kp0TraWvR+J5t0Z/B+4JetR8OYOYQ6V2qqNcTktpdfn23WgVHpMjxYMgvswjP+ao88FZLXHrv9Xuvq7NAi6FlYKE/e8AkH2uoFc62jrdNOv/bQpOxad1eb/eGeBwzdb+RpN27YZHf+NkjyhV35h3bzz09XEUDC1WPHj7d1GzbYnQ93Jym5i/30cy5STQf6gjk6bOhwGz9+vL3+2uu2bu16RSUmTZpkt8+M3indwC3sMCfOOutcHTxEopjv5AsNqKwSHQHuKECBInIk7gNQECt46803pVqFhGxpaZnWFoYKdKW//OUvOngzMtKsIL+HjRixj02YsK/VLF+mPsJo5X4LFy2yZ/48y/LyC/TfvQ8EOdCKAcNs/Vp4vVPsxmvvs/fef98++CQYZa7rOm7Cz0PYtX6Paqv8d8Nn3fSlZEPyfxX2BkTsrXzkRmqVWemVwauenA8BkMA4Lv4qJlN3l+volpr1tBUfx2T5H7eUMXy5v0dA9k6udlCTXKScZ6B9zu93sBKvv35UsLQr6jeYpRTbLfecH1UzAn84eMFMB7qD/FsOi5wi76v4/IAIAITLtTrP3yVuARLbrVggoWJ1IBMtqeoGEcNtiRKveR2//kVbAtaPIGLGw1R0DL/XxAgCidJ0TTmF8UJQxWZ21yzqBhF7q2l50Xk1IHY4AMxzXv5/gIgZ1LyL9DAJr4XyIN0gguiUoyCPJiHxGkGE54MQidBz2wtWfGGYJ/899s2ERCTGB2cDLwwP5f7tVUDLwQXvh5yJNhkk/IyB5ICCvw/o31+HMbQE6IV4LqlfwHrlhVMIYAFNgqi1PPn5+XLUcebJYRbPVk84lfc3PV3npHthvQoxRpQrE8LlxjAYsc8+upZUh2LSM+cqz4ZXdOjw4XpWAAnzEOO9tKw05Nz16KHvSJ428sWhOmAgUwgNTzYedOgY7E1jx46VwePnDmcJAIKXG6GufOO5FTwD33EOOP3F3ziLiKhgCHMNzj3+Rj/Pmzcv8M+/+cam7LefoqwsIKIvKojH86xbJ6OK/V5gqrAwUWiOv0NLUgEmjFMoWUQhqEVBtDrmq8iRGEGETksE0uK/KHdB0yUXDcOdvBZsI+hPFCLEm4tNwXfWrFtr9ReGukW7rrtKNsbkfSfaU7OetrFjx4Q8g8xMRZ7wTmMbrVuzVuM7fOgwSeuTI8H4skeQxMq86EoLrA9XSPJ8EmwspzXxHvOIZ3F1H6cWYahiDwBWABGuRuU5r8mAQZS9WJ9D4DnWlhIIiPQvrz4ukBDBgkBGzD9w53JcvYn8EtWaiLUO3G7as7u2uwjiXoIBikbEcXWA4Q5rno01wHz32hi+TgGWzBsAi2htcP1ROaNqe3Z2Yq7SFn4HlNKXPI8i+tnZ6i9sVSRemUMe/WFN8cLu5e/MXwGg1lbVUeK+1DsDAAMsaCM2Gv9qjcR6MqIGAl4pIpeVFWq8dHVp3LF/t2/brrWCaluQ1c/VWlVF8JizAtgB6DPudQ31tmjJYvt64QLbsbvWOh4M0evMX30thgn3JnEbo3/WsU/60NiZ/z4/1LVB5KFnL1uLYyM3T6CWedKzR4ENqaoWHYs+YQ+kfAA0R0LsRONSbrzkrK6cnDwVn8IQx0CB280i5YM0PieXpKUg/0XHeMl0qRnEhCYGAq8pmwibgydG8RnoE2zCdIq44JF7xyZ7yCGHyDOLEcyDBknSAm0k/AyyK+ldHDLpM9iI6qUYg9edZGKMVxLHyvqWK+kKDyo8+rCJhSraGLOqG0H0gInS2hw4d50d4s4PqhqoxGryADJSU23kqLHW1dFmu3fsVISiqXGPnl88vq4OefrR8Ce7HdQ8eMhQtSsjI8sOO2y6LVteExKQ6wOXNS2ly3oWFSrSQLTD+YMYFEw2Ji8F1KgJQXa+8x/pbxUsKSiw3zz6pBWX9bNZf/u7VQ3obxPGjbHPv/jKrrrqapu832T76Sk/1XWf+XNIUB4xYqRCw4SBeZ180gnWp7i3rd+4yR566BE7/ic/sSn7Tbbm5gZ76onH7Lrrb7Ye+YX23PMv2kknHm/r16605SvW2PXXz7CLL7nMBpSX2pQJY2z/fUcrHyMnt4f1G1Ap8ESuRlsrkYhWeaSDxjo7caeoS+kS7uoQ2m2sr7O2FnTKWUCMS7vtadijTRn6EhtmU1ur7a6vV8QFqP78K9F13JFc7nizXXnuC1aYn6//SAiCioayVW52tjbSEZMOseVffmKNja1q4/m3XBgXT7fl+fDtswUi5HnbvcdWrlxt9/w+GnZ5g+2GM39qKShqNTXYgKqB0gHvAtjt3Gl4ufbbf6otWbZMNDH0mOFXQ+/63ve+ZwdOO0jVaN9559924LRpmj+LFi60OZ++Eo1wBxHuXjX7yY9P1BqaPn26qpii/AVoQ4aVsD8SrCgzDR863JYsWarTrnpQtb3yyqt2xPTpSsIkwZ2N9YUXXrCpBxxgp/z0FNGRiBiQD/Gfd/6leiTI5XKAb9q8UcWTOgwlijrrUVhoq9estblzbo79Fdy++446WNTGmpUrbdGSMM8sLfJ//FEwzN0zvcat92gZB+d9tzeZn7sDON0gINaWcBDhykx8/J6oxSoQEXMZ2ouCBFD6zMht98J3ydEJwAI5z26Yukapg4huXNmN7Zwl55/xyIkbyx5Vic+wvkc3iGjvkWZXX35B3AeDJxgjkDWv9R+rwAJ8bzo0zLfLXjpb0YkH7gubfHN2VgJEePQBcMDLDWWBiOYNCTC2JH1Y4m+ACAzrM54KwO/6by6y2waCILpBRFsEERkhT9ve3tINIuJodec28JwOdmJZlrY/mQXI2S0DK3YhU+Yds61xSKIuVeKSdL/nU3g3ViaDCB8PruVzy99jG3AcH/v+q8fGJp7b++a8S0OF6r/t+6T1LS+X8YbBxJkkYz3KSnp1XTeOpD8fdfKlRKPcso5ETQOpClHAkwTiCEIwzjHoWXfkFMB7ZpzxVvMewIGoO+clFAg5BKI8qtSMYr6fU3kwRkShampKAB7p5cdaCJ5gy5kqT3xtre7FM0Kp4EwB1CxdtkzGP4IbJGpixLLX5eblygCh3ZybS5YuUeVlnF5EUFD3gwsOhx+JSXjdtJFIy+mnn56QtmReu2PRC2vxuxumOMg8wuHsAn7HVuB6GHd4YSWMgiJM7B/OwE8++SQYalVV8vLyIiqBMatcxlgh2Y04vqtcgshiYIyxKQB80I8QbMFgA0hgWBMF8HwCnHUAAYxVIg1EIbgPTiHyIXbu2GkbN22U/YBdlIfIRFQ7TM9ID5LujQ229hTqqJttufJS2UpT95tii5YuVi4Zwi3KUemRr72dZFn6Fyl5QCASsIAWAQfyIiNNCHq2kv2TJIZdeci9+Pzdi/F60TM3mtlreE43vJ12LioltSoAAlE+FsPdE9tdHcsjdw6sPdqTUD2K3+e5taYi4PD2+vryfIZEgjWAFedKbJuDD9YU46RoYVubjHyvTeJto02e4+HPAeW7dscOW7R4cQCisco393CwTh84aPR8EtrttC6nO/Ee8wqlLdrNPKIPsVXpa8ADNgb2HWuCNUU0DiYNtqzXn5AKW5/iBMMAYxwHH6wN8mKwb8mbBVBKka2wUMCCueKMHehKAJmgFtZoPxvVaM8t76XnwKjfU79H9cq+nP+VqEy9S/pYj8JACeQaebFQ7M8PjSHdJOXCcz6+IFS+bmuzfYbvowgEToO33nxLimYTxoyzS869wApiUUD2EyWeFxdrvuNYTLnh4jO7BgyoEp0JAxxay9at28TvJCk5bLgoWViCO0Zn8gAePmPwQUlc3CWt6HS+K9WIvDwtCjobAAKC4sXfQGB0OH9zyS11Tm1wBbLJtLdQQ6FJidRcn6QmAARJzIAIcjmg1QTvSchUJwzJS9eMyTtS2ujsVIItHR8Qd6oNQGu4brfV7tyhBQ0XsShWj8RjvmvndkUNpKnc1RET3PaI04wBilzXjh27RKeaOHGSKhcjb9rYELR621qaNJDkQ2A0swCC+kOKnivI1SLPRRXOUECPfmKj5e9jR4y0ux75o/UqKbenZ/3FBlYOsPFjRtu8r762q66+2iZOmmRnnXmGFpprnD/x5JNS17n/vnsVReF+REGQp128ZJnG5uKLLhTt5Q+P3m9PPv1Xy83Lt2f//rydeMKPbdnSRbZ16w675ppr7aJLLrP+5aU2bsQQGzd8sLW2d1j/yoFWNWiQjPPOjjA3QuJXRwARwhBB5jc3G9m2tuCtBiW3tYhDD4ggokNoDO8O4eDUzExram217bt2WXNbmyRun/6rk5+x4rbbxWfdp0XHOBX3CgoXjBeepfq6PZqrRH5G73+ELZj9rjU2t6udl9x+WVLxALcEcXkGi/Jvf5xpmzdttstcDi0tGL+XnnGcpWVl2b2/+3XCCDrllEulzsGcpCAidLqOzi6pIXCwjx+/r+2//1RJrH7w4Xs2fPhQe3FWNOAS1dmwjoIr/pCDjhc9gL5jXR14wDSBEapTL1+12t58823lmbApnHrqqTpYn3v2OSk/jRo1WgYDz849mfuvvvqqvfSPf9gNN95oEydNtsVLFuvgHDliuG3etEHG6ssvvag5h5OA/v9s7lwbOKhaIAGJ2gULQmLC1Im/sBIKFhaF2igkEBLuf+vt278FIgbkl2gsMJbefRc53Gh150UQ4cZgcgDGE62TDf6Yj5j1/e43T7JnJVH6wyRG/fTakNhdi5oEtubmaBEn1w506pJHDRxEuOXKFz3aQFI27XGw4NEIv54DHsd8To/ya8Xf26uY2/vZTTMOkrGFo4J9iDXIGHCQsRZvPjGa3/H6l718jtbvA/c9IeGw7dMD6qJ4Gi/yHAAR0HZWRwR1VHOkNHlEJ0ZaHh93diIp3EHEzDPD9J3hzL0as7aYEe0ZQUQieB3J/2JEQv1BX7h6FcMSnxkQkQGDg2fwfvFoT6SCNXV0BykcOLD6/OcjQ6Hpb18jzoFEuhNRIKeueX9znwqzBY+NtKfIGo+yri796yBi1tjHdTYAmCWnGQtnipIBB94Ld8VkUMbJHT1Oj+AzeAE9goFh4vxrjBaoBlyLuU8OhBtqbEbQHjB4oSjKE5uSonNNdKnoDfWEYfIgPJlUBamoTh2jWDwfzwAoEaUnJnE7oMATLGASE5d5BgxrDBU+g/FLPiHtRHWGfeqbhd8oLwojpaOr08465uwwFlGo4MaiG61lT4Pl5+bpGpwbRx99tNqPscozcR3OayISnO28L+djTo6iIE6fou0Yc57EyjkPmPJaBZ4MzPX4D8oTZ+GwoUMFDvACE5mRxGwEb+yZXDOZo5/Id0lJUS6H1LAi1ZUcB/G/o3gJdCY5+tLTrPClvrbl6DWKNkihKToikYAnT3QHVbozM4LUeUaGajIRCVHyLA4zDOhrQ4hv8xWXCDCMHTVKjjDORqRdaQfjwRgRjeC5kJGFpgWdCQquaG2Ru898peJwcqK/Kyk528DpMp70K+XFWKyXPhYFKUqGOjUPwxgjm/HUOogGvf+snAPVTgl5DsGBCgcsrJfkBGpFGJLWjlOS/PseRRDgiepI9BGUHpxZtN8d0rzP9SUN6zTCujpFHETlidQtntWrpEvalshUZqaiVAB2jGu/JmOlfojJ5v5s3As7y2tDOO3OE9hpLzkRjCu2LX3jebb0F/ZZ2N/TNKbMQ5zCAPNEDkd2lnIQiChwfmOs0z5yDKBao0IKcCjIL1C+g4Nbng9WBRKshT17ygHuFDJAMPcHoANIALA4N5Fhh4KMmhcqnI3NwSHft6REjscVq1fZp7Nnq4YYfbe7fo8qq4tyX12dqE3zr7ffDkAwJcWmH3yofefAQxWRoE+3bd+mPsMRsgkqIcXmHrntmi54/HhQySWoqVmhnAhABPQh1JWQm/RIhKsxhIMwyOS5mgSdyoOyaAERKtbRq5ft2rFTRh+dy8PT2R7uZMBAdQwGYSiuB1BwD4GKeFCDAV5b5H0OGjxYVCaKuwEiyI0oKSuTVxxAQaI1Ayv+fkeHuPK8MHwCiGhKgAgOeAYvKzPDWpubhcLQyg0qM5miM5ETwfO7pnJDY8hrCHkVWRpkRT2MCo35SsyiXXiEmRx43jPS05R7ABgBPAn9kaMRlQMwKuBN4gEib0Rcxro6bVitDY32j7fft779q+zJZ/5sgwcNtKn7TbKPZ8+xK3/1K3me8A5dfvFFinT84U9P2p9nzVI4+O677rTzzjpNxvpjT8yy7x19tN13/wN2/XXX2Tk//7kddughdtihB9radeutf/9KRSJOOP44+/DDD7QQrrjiSrv40sutsl9fGzdisI3fZ4h1paTZiFGjrWoQ0rKtirqExK+2UJyQqE2KBb5pjESQnI6MLZQXohI52ZmKVBDVae9sVyQC8ACQaAQMoONsVF3NtN/+KYSI3Q160en3SWMbb44Sp7s6LYeQNImjjU0CEIC18Qd+1+a+96Z1pWZZc1u7XXW3193lWs6vSeKrnH2O/WHktVa/e49dPjPKbHZgqXybvP/Ky5/Kwzd42FBFnZDWvfn6IMN5wulX2NKly7SWvvncU1YdsPwvGdnw3l13PK5w9tbNW0RJIrdh4/oNNnrMOBs5ZqwiBHAt2ayOOeZYefeoXo1OM+uH/AekAwEdrKPXX3/dViyvse8efbQde/wJtn7tmgDgOkh2b7NBAyvtk08+svo9u23lqlWSVyb5cPGSpbajttZmf+bJAFjGw+2UH55kf3058ISOO/ZF21VXZ+++d28Ylt4hGjGxenQIwfYqtnlzXewzuq7zsrvlV7uHMhjtbqw7ZojlOE78/rPmhcPOsVAnARCxJFqwXhsA2govgQin0Tg33wGAVypLpj/xJYCBG+AenfDhdmPYf3fAg3d879oX0YC+8opLtAFTfCoYQ9sS+6RzhFkf0CiTQcQ1b15od+6Icy4qTAEiilfvSERr1qeHSIfTdobXL+2mY7kBH4M/gIgF57faA1kUVghcpZmxyLdABJ/3vmg2e3JL+BggglnrhcYx9Pu5sJqDCL8XU9dzR2I/L4n6AozIjAgOmuJ9k4GDS8mWkP/gFDaugQ3GB91b5v6DCCKaX86y7O2h3sFXxYQugoKWgwivbk6EpjAlPNTbzz0rb7siEdFwEiiAkhKNePdm83nnVssbgXZ+9JQKRLhRhnMqqjOJG02CNLr1paUygDzhF2MAkCHJztJSefc4eAEdottmZMiQhlIgpacY3VC9hK4uGUWesK1cCa4dk1oxpnk5/1vqNU7R2LNHRhQqfxjOtAOFKfZZRUfa22R8kCy5as1qtYOI6wkH/SRMBKZHUVBgeeS0gVZeUqZIKN5WeNbsQxgxnE/YBJxjnPW037n7nON8Bt45ZxlnOc+MncAe56pMOEZUnC/Sbjj7ibjKA52eLq8sdGinp/BZ+kFccgBbWlqiBoEcg9EA5jPckzPYX5Kcj/K8ig52dtqA/wQaIK8l0+br79wrkX/QGrz4JFEToUBGFm5413VBETD5tfjMU7V3Y5jxjNx7/yn72cpVKwO1kS2nX4XArGyfqiqND2ACcANdlbnIWNM+IkfNUTLU6eM8nzslaD8vnpO/813mA4YxYyEaTpTqF8iJtpADAc8/4Dpe5M/zFpILywlEJEm4JiIFMdnb8xKSCxl6oTm1MeYd6dmYk2npej5sIua+zx3PuxBtMEYDVAODtUISdwQi/M3pU/zs4ggAVNaMrwM5CeL3PLGfzwMGuKY7xNmreQ/70/MlaDd0JuhERCA8eZpxBNAyJ/g8QJbx5vouF0tEQgn46WlW3r9C9DiPyLEH7DN0uCjOkhoG/EPPj8CWmiGsDfJjWJ/Q8bxN0J2QV6Vtq2N9i31GjFDV7y4qfbe32YbNm6xm5Qo9t6Ija9dIUph9bN4XX6heDbYr6mPYxFCSSCvgOYmi/vOf/5QjgHseeejhdvShR1hxYZCQ5pmw4//x0ktyEKAimfLPWY92ZWZmK/qA8Q2vGw8oG1fQns2LikQh456OZPDpPE2q9nZtCkxWJoh4iQUFUT4yRwb67trdWjSgJv7ukrGgH7wX8EiZRISDubZL3rEQxO9ratIGS5vomFGjx2gzJ/cAVSCMODwsRAJIdCAagcoUE1U8/Obm4IkA2Vqn1Tc16roYvYAIJiD3J+GROhUlpX2tEw85oaK63ZaWRgSDwkKBFsUkIhmXgSAHA+DCpooMJ+Bh4uRJ6o81a9Za37K+tm7Nahs2dIhyHqhIzb2YJLW1u4RKjzzySMnaYjATGsXbwoTGE8NA9swvtNf++4mVVvS3J556RiDiwAP2tw8++tSuuPJK23fCBDvjZz+zB35zt/IubrjlVvvrX/8mL/h9991rd98ywz6f96XNevZFe/Dh4A2/+667bM7ceTZ50kTLygoSlP36V9pLL71qC775WouBPiPKQji8qqLcJo3dxyaOGq7Cf8NHjlKNjPqGJoXcdXB0QgMgqT0qngBMO+jjFIGxhj30Z52oTLk58A7brL5hj9rDxkVVxV1U8KbgTkqq/fbpJPWkhKWJlRismCfveVCRDup5sKHgBec5SGYFPE445Pv2/hsvWmYuiyVDHD7pgLe12q/vdeK8k7DNLCsa+S3/qwhdsDTPP+/XioLh4Trqe9+VKhbUhfGjKainYyjpTEkuhoD71Lkg4SOnnnmzVQ8cZBvXb7QJ4/cVaGXjgIK2bs06zbPp079jI0aPFtWQ6tdDhw5TnsMdd9xpAyoGhMSz7GzrW1auhC0ObA7u5UuXK7RKZOHk006XPnRLc6PVLF9qW7dutop+fW3VyhqpcC1dusRefuVlyWCqPsT8+fbxp+/G5wjP/cPvHGN7GkjGzxfYwwB569/Rrd97mh06/gCtUTYfKnRTIM8mpHcLaO1tqCfX9HND1PMUzOzE2UHT00GEG4e8R1SCFyCiylZ/K2ciuyaWVHYQ4Qm4fAE8xBA7y8pBi7fNjeTk4uYACYbRP+NgxEGEM+ziNLr2gSu1xzFORHk4nNic/RB2vf5bv4pRiNiF18+6TFG8O16N1ROg7nhCsUdAHO+68e+0LYxvgBftjgb+FTVnav3ek/aEXZtygeU94JXbzTypOgEi4vP+YaHZ1jjqDiKisqqRydPLi9B5nxaZzfmt2aT9zGZ+Fr6YzDiaoXBGEl4P4lJaIYCIEq7ny492O4jzJZSM3WMbm8/oBhFvFYcbQF9yKVtffICIsnFb7NGz77exY8dpz5XhE5WM5NWkqivqJrEqL79jxMiDiUEGtSXSiXgfKkIiP4EE26YmeaLxymFIcNa5FxVDlz1NVZ537NDZxVlJxJ18BNV66ddP7/N3eZEjjYp2qJ3Z2eJz+3WJMnANtSkrK2EYwF32Ylm8r2hF1I3XtbNz5LSCrqM2UayrlT02RRGIprYWQ7WloKjInn/xBXtYk8ls9p0BRLxy3UHWq6DIjj/+eBkStAFDlWvyfDwP553TL+gL+skNkUTOQUqK3sOr61ENjF/WiCvXuAf+zTffVMSfF4Y0DhYvNoZXmgiI1JlIDo7yroyP078wyhkDcjrce+4efFGqoc5Gr3rfNwfqPvMnfa7rifufEQxE8guZI0hjArYw1qBHkf/Q+54HfboJ+15y1aWhMnefEo0NY8IznHLiybZw0UI9O3LvRKsGDRyoPsQjzfg5X57cC85SgYFYKZq9lv6UEhGFEaFeeTFgogMxuolR60Y69gVzCjsH4zShqkluCJEFnKwxR0HF4aSqGKKlDiYEOogKRGqRnCBQrKh2DQ0q0o34vPJSGqkRFuYVbeW5+Fesi3g/1hSfye2Rb6tXrdSaYl7jWFZOD3kO8T+nDQJGlLwdaVJOY+M5iAaqryIlx5PzWQfYBFD2mC/MVb5P3zklirnHd+lLIghewJj3+Bx9TSQC0O30Mexf7FWeaeLEiepfch9d6pXxxm5jTyBXcEBVpewanp/xZw6vqKmxMSPHhDlvQU2roEeBrV+3VtT7QYOq5RhvQBQBB2mPPDEFlFcnud002aw4Ijj/OV+0jluaRWcSxamh3jpTKFibbytX1IhhM2TYUNnv7CnkRpCfxedWrV5tBx18kMaNWigwWKg9Icnmnr2tZ2aejRq2j3KSAKT//e9/tYa9/1I+ev3Zrp07a1W0DV43xjfedDz2GMnUMcBzBv2BTmWCu1RW8s8uK8YE4OJKhE5JUSczgI4i2VDYZJzbyWDQWEKefM6vyYTkxcF67R0H6ud7b/xUBgqAAaPq62++MZSlGqkB0dqm5HDoJaqsnRuK4yjEW0dOQwjPUfabmhHpGWm2h8q7FFUjtFhQIKkxNqZexSW2hTLocPNrqcLcEdR5VHyOEuOtmhD4APAqUWSO5ywsLFKiN5MeqVY8ESRHQbnBuCWqwz19I8YpgKEHCsRjCe0IypWXVveCQNkZ2fb6ux9bRVW1PfXMn21QVaVNP/QQe+e99+3KK38lOtNPTznF7r3rDhnpN828zWYBIuZ8bnfddZfd+KuL7am/vWCr1qy1pctq7Mkn/qSJQH2Ae+75jb34wguKlBDyeu6Ff9iZZ95gzY2Lxbf/0Y+PtxNOPEkgYsLo4TZ+n8GiPQ0eNlyVj8lNIWKA59+rHooXyYB1xZoaHeRLNOv3lJQua21pUq4J3lhACF50HgAAIABJREFUKrkiTOZLZwZZlkvO+MRgoz3yTDeIuP2qq9VvF90AbaHM/vbI77U5AhCJ7sgD0snB3qjrsekc+L0T7PN337DWrjTLL+ql6pAcpBwEV91yRDwA/l8gQkd5/FywYk499Ur9iwQr4BHQ88NjSNr2l7uv+d2touSs4vC5039xk6WnpCpkiRb5AVOm2vvvvi8pW0B3RXk/zXWAKDkKhx4+XV5MNjgMVObNqhVU7w7hZipbD6wcqLA7iV3IvWoIUlLsoMMOV+LViOHDpNT10Yfv2566WmtuakhUAF+6bGmgWZSWSsnssT9Gr3h07U/Y5xAVm4PySNI7Hp5NW7coAsi8J+F/1qxZWnPkVw2pHmJ/WfxcN4jwWgx7B2Mwzh1bJRmNt34WooePd61K9CwJ1VQhviYmNnieAB8YHJFB1WuxZrIDBO7n1Bgv0eAgYq+UDd0IkEDXeZscjDiIcIDh3vOY63/l5xcHpwLUiLQ0jRHGEeFfoovJnkOA4h0LYt5NmE6J/A5z2tXxZu0z0yz9kJBUsP29GJXgF0AEgMLb4lPOf8d7H/lJ164836wrzfIeCOM5w3UDVpvNmHSF9sVbXv+N/jYzFhznZ48U7IzNA0SQOptxQLeC1ZwYiAJEGNETzzthrz45fPEK7HymPxg6Rivq/mNW4IDEl18yyPxfATvXVPDSLtvN3prZDSLI/4D25fPg8XEop5nNuvRxRYVwbLFHYKi4t5qEZDmQevfWOeEJvVIyicakEiFzcuQtxfOPweMqSlwTxxh/Q4CCM0/Gex4y6Z26HgYu55siGsifq4hoekJyUwpPkbKEseZGl3PUVS26vFz35IDXORblOwEgDnJ4JowH2sgZRju5HoZRqNcTnCescc52qA+0pbJqoK1at9pWr11jre3tduodp1j73JBjdOtvbrKhg6qtd48C69Ozt5xJnPO0HyOJa9MH3JP5jfOCF/u0VMeiZ1eGbJQlRVmO6AVGLtfieXg+zn9PCMYIIxJBH3JP8gXoU4RTXLaW+6igGcyCxsZEETT3nisxnb0xGlx4fOkTPMilZWVyAuIwYayxB4gU0Oe0HY8x0VzOYeYBuYQAJIwyDHr2/O27dlqvO+8PayqukfMuOU/RhHFjxqrvmRtQlqbst7/2AByGH3zwgfZ8DEwYBCp+CEAgVyMzS/2UMMhFyw71rnh5XoQ7cD2/lP3GI0A8t1dBp83yvgOGItjgOk5VcXqSIm68knIb4iMl3hfTwBOfY66BwAi1KMg5iVLEopuXlSnB3deZ5+z42OCgzM7NE+tjyeJFAoSsMVdOUy5GTOJWW6EbxjZ6gbtkUOEULBorgNvQEOZErG0hug9V2WMEi/FlTdLv1FDg5famM2hYh6HOWL6iCIwDDBEcvDi5+Zu894AVlK2iQ12gFudElKUlur9m/TqtNXJ/vvziC+tXXmFVAypt46YNNmrESAnXiCqVlS2HAqCACBbzsrGh3rJzqYe2WbUbiLKQ17hs6TJFGfW8ACSiiCf/1ErjJnvbk/+UrDVA9l//eltJ37xYe9gO87/+WoVuBw4aZN858jsCIctqltusv/xFtD1sAPaXIVWDbOTAIbbv6LFifmzcsFG5Ozu374iUpk2W8vEbf+9avRrEXK+EZGRRoQER9qTzqEybl5cjTzIvl2ijk5iYLHw6mI7zPAk+x+TlQA2LoIc823SUe+H5DBs64RMGBqPcC6Ww+XZnyzfbTfcF6ZQ7rnlfA493nCRrKCM88J76RlXSRp3G6UxMBufQMThaJqBwKSLV245dVEjsUJu5F8ZnkFnLt4LCXopC7Ny2VYZuWrrJq4iCD9RHOOesSaRmKXwHzQqDnwgOC5cFwOTzQiEjydrftTMBWticxMnsCJOAvlIUIj1NEq98z4sR8Qz5eQX29HOvWN/+lQIR48eNFVigDTNuvNFGjhxhp516mt164w265i133GlPPf20fTb7M7v77jvt5muutBtuv9uOOuq79tDDjyQ2aCRm8bQcccTh2kAOPvhg+/vzL9qhh55va1e9que88ldX24UXX2qDBlTYhFHDbPyIIUrApj4E+uOqhpp4FiReSc9F/14IUP1OtCBQnYBdXdbYQLXUOtXaoKI2uSX8fv4NwZt/6xVLdW8iY8yx2x4JnrE/3nVPoJWlQnPK0saLVJ60pimsgnpGfYNkTOkHgV5LtRse2c/uvA6aXoPGqrGl2dauXy+g+cjj13bvl1nRFd3iVB7+hEUTXKMzZ36lhcN/eB+qqgba2WdPTrIA+dT/AhHJJP1gLZ15/q3Wp1dvAR8kWvuXVwgUVPav1Dwj2YoQ/nLqQBQVWfXgIWo/Bw8RvGee+bN0539+9s91aHz88ceWm52rXAxkj1lrq1euUrV2EtbJZ9h33/FWWlJsWzdvtHlzPhfIVCXqnGzVNGAj+c2Do+2s0z+QYsvDv/OawrV27PRTBb7qG5vktRw8bJiSzg49/HD1BdTCeXPn2r///W/bumWbfVWwqDshNrlLkoMxjs94zw3gCCRu/U842GY8b5ZyVPC2ndsjoABAhEueugeaiAQvgQjvbgcuDiKcU99deqIbLHiEwXGft9ODUm7kdufAh7a8cnmIcEZOtIe4Bw8eEpRodu6Q4cGBPfO+27upO64G5dGEvSIdJGbzEojgedyI9sgHIIk+IyqwVw0LTzgXkCDgRkTDoxgebfF8jmazOTGKELMrutdD/Alo75EJgQheYHkHfX7t2O8zbzPzmhMe2Zjx0yQlLO9T2uJgzOcC/c/1eL44fm2kMgFgqKcHiPihWU1VQCGAB1eu8tyRK+0eG5/yuv7+0V+fsWoKdBYXJzyvoicBGgjZNzUFxZqYqCsuNjQfog7RmJH6SV2djHP2bX7GoOJ9xpizD6qUjKC8PO1DGPwYJnikPSrBXi+vbFSySeaaYxTp3hS/wyESqScySCIA4X0MNL6v9mVmCsBgRHAfzZeo0+8eYUl4ZgXqD2cLHnW06FGb4xlGjhptf64MnvgZQdAlASLe+fAtyWWXFvWyzNTAi+cFIAEgeOE+UXujEelGrKgcqamJ3EaoDzAQ8GBy1mNQeXIq3/Gzn/4kWoPRBzjBPhDdOKkmgNqYxMF3mVw1LnrPXbwAry3eXc4FhFTwTGMDqPhcfg+d/VA8oHrRPmwPin3xL23si+Ldls3y3gLCqAXB4YaoBnkQGIc33B5EJq6+6EdyDE2ZvJ8MrW1btkZA2WU52Tn2xRdfCEjgxYca5lW8qaFFQrVHSpgn3TRniiEGG4EX7aW/sasYf5d0FXUtMkQEmKMIjmjnzIkkELE3aPD5JtWqJMqTgww30p2W5Ia9U4i4H4Y7wMvld1lTrAnWg2y/qNrJuPFZ5lDvPiVWs2yZVVVV/l8g0CMvLmyQLBnr0RKtpxgZUQQChaWYt+HrTPVNIvClDx0YesFD5qWDCwdn2I7YqYqu1e1WEjHPBrjlJaWr3FwBQcCE97uDCeY3nwdQ4bQkMV6RAYoVbtho0w440BYu+Mb6D+gvZTcSqWk78x3aPzSnjKwsAQbs3JWrVmjukFTNNREC4uwfOmSIDRo4yDZsCvYzIOL111/VPCXSVlzSR0C5pma51hr09q++/FK2JQIKiOvQBq8Jt3T5Mnvnv/+RPcc4kXu8z+Chtv+4iRIZathTL5tkxPB9bPPGUEwTUJLy8tOPdCFNSt9DAwJAYMTg1WCh9e7V09LTyJIPNAEmMQ+SDCKch0fHMiDONeR3IgNMegw2R9J6P24KjqC9tgQeCf7jGjffH2P91cE1df13zwyhwOrBtnDRYhmytBMlGYAFlbeJQiD5SoQAFQSQHbrQGK/a7HuFAjVr1qyWdC0Thk0CdHrA/vtb3S4q+vWw3oWFtmHNakUqEJXesZNCJA2WngavE3pCmhKDAC9UrObFQtZiR8YxM0P0JZ79qCOO0MGwYkWN7d5dq42U51Y9hwi2iFKQt0AkgoFhU8VYldxrZq69+MY7tmb9Rnv9jTd1/YceeshGjRxlF150kV3wy1/aO++8Y3fPvFmT/q57H7A/PfmUfTZ7tt137z12wH4T7KPZc+2BBx+SsXPJxRerf4cOG2offPCRTaXmxMoVduCBB9nzL/zDTvzJcbZ14xpbvW6TQMQFF12iSMTooYNs4sihVlxSasP2GWG9KIbSCiUpUMNAxtCX6GuAhCIPcVHzOzQngNuePbtt9+5d6leeGyDhxYVISKdvAbRUK2ez8dBskF6j5kObDqiQNJauAj0kxvsiC9GjEGG68XfB6rn92hq77o7g5n3qscUCPxRt46Dg3s1NzXbH/eEw/fbLuSTp9uCDKyRxuLJmhSo2sugvuAhLyK1VvtldYTlYWclVz5L4Jug0n3c2OEpRAyqpUvuhrLRMVa/Z0AsLimzT5k22Zcd2eWvYmNi0pkzZXzJsHExsDlAQly9brt/JR4BiwCHFeGzetg3LQgCgqrK/EtqbGuqVn7Lw668l93rJ1UHu0i35H3zvpShFudgOO+xwKy/ta79/9DEdvgDkE085WVzNzBwqv+fZx598qnVGG3/3ZYweseR49OSEaf8ZA5afk7vGjcgktaauM2IuUwQRV/SI3nuxYIJVDYg45Kv3u4M+GuD4OH4tp994QIi2OSXIDWAHEcn8fC7jxjbve/uTq26b2a/fulZrkkiE54hVVw+2M3rfY1a3pFuW1LEp12Jq7F3zgDbwH4/pEQo3+h1EeEVut+qT8xT2/o5ziwARgBaMdzf896J0OR0JF5JXrfZ1wKlwdVRvSrQrjt3M4PDX67D473/jvwCJX8Qk7ofeD29eTNTClwhtZ0kmFxt08OYggv6nwjgvB15XdoOId+Kbm63M2iPnjLoivAASX7z8gqSQobewZ6A4JDWXSLPAOIRWpDoMcM9JQo1AwWkVfB7gIXnJrCxJqiqZk8hDW5soGc7B9gJx3IcXnGQMUjfUMHj9HglN/Kin70qHSh6NtBN5gNvaBHjYE9ivaJ/TgVwJCWMN48w9xk7TYk/kPMF44lzVXt3RoX0FaWdAxDc/PM6Wn3macqK4z8GHHCxZSryX7DONtXXWVE8dpXr1Ew4z9heXwuRfPPwYWUQVMPwxAr2onVecBnQQrcBA41/exyHCuYm8LIYSexf7KnkiGPVKDo/UFAdd9KvnAvCzG5rJsryef4STJi8nR4ZTGnkDOYEihuIN9I8VK1da5cAq3Zf+wUt7/fU32E033agIMcbd7p07ZVDmFxVaLnklzU2ig5FDwpy65KpAEb7svO8LRIwbPcbKy8rkOS4v62ttbUQTu3R2sIdzTfZxIv8Yog4guIfnkwTHYkgGZoz9b4y756B4jgnP6vOZz/Ed5Q60tgZPeaxL4+s0YWjHs1n5OzFZOhGliHOSaysxOibaet+rf51KFRP63XDHmKQNjCvnhc9RbxNzk7Z55JY5nQwSfO5r3GOk3Wu2uPqT1gASvVGe2aODrsjE9fg79oPkZGP+korS4SSoq9N481wY4G5j0H+MDWCdf6E/IzzgNUvIB1KebgT0nifgNi/jw3UZZ0XtcESkpykqxfizpzC3uS8gUsJFCOLE+5J87WAHsZT1G9ZbT/KPNm4Q1Zkkf9gKAOuxY8ZqbFmLAGGSqUeMHCmVJuYninS0r7YucIe/mDdPIIZ9gj3hhBNOsGkHHqhnIzEbZs/nc+fYlw92b+rTrv+bVVdUWlnvoCRGZI8CdEQHYdkIQL3xtz90NTfDAcNbZkqqpk4EkQjUHEpL+kjiFG+yI2UPT/pmS2cxKHQQCz8Z0fEQKAIVFfVMvO9SbuKLRr1oBpaBISrhg3vrg3fr4e+4+nqpmaB8g3RpcZ8SgYiB1dWib8yd94UkXqFhgbwIyxJR6dWzt5KysiJnng0ShJydk6XDZNz4sVL/UYGgBQts5IgRqmmR26PQcrMybNumjbp/a1uLimphKRTkkzReKEMXTzl9BmhhIbDBQntaXrNcRgXRhVKK9aSmKbEOULFkSZAfw/jDqGZzZ4MbPnyYfof+QF+yyfK5UDMj3VLS0u13T8wSQr3s8iu0+bAgXnj+OXv//Q/sh8ccbT/+wTGqIHj3/Q/Z1ddeK33tF55/XjUlvvxmoT3z5z/b35991l555RUbUFFum7Zss6effsbefPMN++tfZ+maN98y0269+dfW1dZoy1asseN+/BM7/icn2InHH2cjqittytiRVl7R34YOG66qxiwy8fW0abUEEAF4QE9AIMJiETh4pnAv2xUJamjco1wJQARjGzwEANUUKVt1tKFc0iFUjHSbiq44t5zKotSEUJEgYRHlQbA4gkcrcGkP+u7xNv0HIYIWXsHy+dc/99i8L76UEhll3UHly5cutbsfco5F0leiBulFF//Hvp4/PyHN99gfo4pJ4qPfznfo5sTs5WLH2DryZCsoKNRzdnV02a4du6TUMGL4CM1hwHDd7j0huQ4ViO1bLRUgLz50SGIkOQ/Zw7KSMh2+rNtUS9VcAuyecvLJ+juJ6mjsvvbGa6KYIZl+2mlkvLoV7VYyD1Jl0w+8X96PYcOHa71R7wLp2DPPPEsb3qDB1Xbu+efbE089YYuXLlb7AIEoj8BPfa/182B47+1h5vLOdU+mGvF+srKPf4+I1OsBRLzQ5Una2JHvGPkRJ63/e+j5ZKaY51n4e971GOZBvMfMKU3++HsVuUuaJt0RDY8SJAMiM7vhjasTPFsHEU5H4CC4dezjZi3bA4jAg+6lmh0wOYhw49h/97YBCsjHwJfigMgNakAEycfRmK+/M1bMPrUhqCjx+eS6DTxYcpE9fp9tNicmVHsUwmvKQWNyMBFq3wYg8Xr8fPeIdK8V/5yvuEmoPCWBiAFmdnT8eAa0Kh9rB5OALAc53hc8vz9zTLKuOaM6ARg8CgGIIMEaADG9LGRyP/Obx62ivMKy0gOdjBeHMLQY95IS7gf8Mndd5hHjiJ9x9GD0c05JHSYa9uRBYOh64S32fa9268DDk58FNPAeR0ov9+Y9l710ICKZyygn6zkRtJfvYpBt37EjAX4wjlTVuJhIcFOi6JpyL4qLE8W5XK2H85lnwHmFccPZjjoh1zns8OnKx4Pe40YZFIftO7arn4YPG2a5GVmiL9AOjCjAAfdhT3b6BtdnD+f8x2jEMHFqCPYA+xIAA5sBow0PsEcrcJaxtzinnz7hOk4PU8TZ6S3RI+/GJAcAfeSyoO4Npl8AdwhtsItIece6god36xYr7NVThhNKdDjWoI5w7tLO3z4YqH/33n+vnGCtUkciEbXQ0rIybOvOHeKUK6U5xWz2DSGcOPTip6xHTq71K+1rKZ1d1lhfL1on6peMRc3y5TK65BjMzpYtU1LSJ4i/8HwxUdcBkOcx8Lt70N15xr+ezIyxy/eVwxHzGrgPn1HR2lhMzyMHfv0EEPMoRRQScOlW0cUQEIg1SxTligBOgCFKJPvc98rroufF/FjGgZcXQ+QMkzplvDZrBxuH9jqdytvloJB5lwCFSUnUDiy8kjvX9giG+geGCWslP1/zERpSoP5mJSKIzDMAMG3yfsQOBSgwX/tV9JMwgihY2dmqjeLjIUnWoqKEnDFjhDOatcBYcE0B7c5OUYwB2dgavDd6zGjZotyLMWP+c13sX6JlPAvrdfmKGoH+4cOGazy/+vILgQjqilQPGqTPkJsBG+GbBQsEjPn+4qVLBH6qBg204SOGa01++P4HokTDuJmw776y93ReYYPW1al4HNEIxpzoBoBboKF6qIBxcc9eYkhgRxQVFApUKG3hlWd+2wVSxqDB+6soRO1uhUPgtRGJsK52cfo9qZjO8kx3V7jwCnp0sqs20TEMDPKXGDZsZkwYl5zzomqetU7HYzwTJmEyXHP7uZqAMy68U5Wv2Sjy8wtkvBcRbiIM1NqmBOus7FwZYFAySCLledjE0LdmQZOcRdSCXAWSZTZv2Wxjx42J9Kw6++iDDy07K9OGDKq2/J69bevGDdbREuS7KDDX1k5BohTLy0V1CnUIwsOEVQMipm8wZCv6U7Sv0Cr6Vyhxmv9aGkO4mdoS8+YF2REmMgCGTVhFdKxL0QA8RCx8BxJ8dtToCVqUK1evtT/95e8JWUJRojo77UfHHmtn/+w0yaWBeG+7+97A8Usx61VUZPuOG2MffzY3oSs8dvRIu+6aX9kFl1xhmzZukswtHn3J4hJ5sS47eMq+tmrtRtu0NRRr4m9HTptso4YNsbLycutb3k/8eJLv4c8pYaq12VBhchAhE1DF59LifOE6qF01Wls7hyMJ8DmKLighTFKGHdbeRsI+9SXSlbhOHyNdFjYIOIghtEv0QxGxzg7bvatW/at8koZ6u+V34+yaa6banXeujWZLsZ183D3Wv/8A+/HxJ9jszz635557wa761VXK/Vi8aKH16llojVRVbW60q2N+Bl8+/xefWTpFaWproxxwnT34CHrgewMHN6iSK6hhyXqCdXCJ//Li81TRiIKEKFhlZUI3yFOdEQrTcbhwUFMA8fkXvLib2UWXXGXbt++QAAGvU046xS6//AqFKD+f/ZmtXUu19xQlUY0cOSpQB4t7WWpmmk2bGpIkuy1jt1Q9ihLAxLln/FPRtbq6enlKxo4bb/Pnf23PPvt3zbWp06Zav4oKW7N2tX025zPrW95XoH9FzXLJ7BKO/XTdN8FAhAfvcpyeoQtg+F/RCYxGN65jVODWpwOIeKfr3UThNM+HAEQsqKCkcqjMzKvovSjx6tfhTX88BxHejmSVpiBA1R3N8OFyWpR/di+jlwiEH96sNcxU5uNN/W8LXe0gxqMdgAiu4QayG8z+797RBqdWASKgYDn5GpvFf/ZojwdpvO0Y5Mk5/rTHjXG/32yzhyIogFzIKxlEgFOoWOHUpF8EMSR7fb7Z0TG34g9xevpKAL4DImZUm70dov/KDHKdsgSIcME1AI/3s4OcYrPzs38m2ki/h0NYSbkcMX8CEIEak+fI8HcHEw4i7rvmdhtYVS2QndJpogaw13LA4/AhYoABgMIJv3O2eG0G5c7FhGp5Uhsa5Jn0BFISGsmBcKMX4wnjnOtjLHmStNMtOGg9eo9Bw/XlQcVjSwJ3BBmetydaQJJGvte04HtKim5qkhFPmwEOzDne5/tEPiQLSpGulBTRfTHYMSw88ZnzBeOBWhEUR92ydbP+xnnMPbg26nMkF48fN16AC9U41Zsg36K+PsExd4qWy41y9mOsYVhy9nPme30b9mb6hn2J97ED6Ad09RGn4Ppcm++yrjynQsUZ4fZHOlXCoExKKmacnH7G3zn/OEOJBlCfCGNx+coVtnbDegGAnsW9ldOFfOq9VSEnKKHdEdXhrj7nWutf3s9GDB2ipFfySKDCNra2yDmDwfb5HWEhILl84tU3ifXQK79Q/6IqWV5WblUDq5U3tmzpEj0zdlE/aCxKbM9T1J5CrRIkcRWkyHd3qkwyiGA+0R/0ndtUnn9AW5iHfE+Rs1hhXUpGMZdN0SqkhmP/JZKsYy2b5CgP1/Mk5QSISE7mjlXbGTOJDuTlaX5iiHohR6c4udSrlLji/Obz+YVFio77vE/Umoi5ELqvJ327OlNMiqftgEUB4Ehn8hwTAUpycdrbZVdisHsNEbdlaRsAw+WHvTgiY6PcnV49FZ3jc/SfJ7VjW/J35jPzl+sy54hkMSbYwawjgYnsHIEIvs88BDxAkVqzbo32FK5D3gOAS1EM6q01hTwf2vnZnM9FSTz26GNs+YrlVtanxHoWFimXAvtWgC4tVbYYuRNQFXE69K8cIModRZGV+9PQKGWnwdXVqlFCP9fu3JXI4UKlEfBBIjhOduh+2FXfPfK7VjVggPJ7uDf1uIhQMs5cN+Wvj97d1d6OLjY1EEgwCR5hDsQgZ5du+T1ILKuVYcNGwyR1j4vCRVRoJNyanq6NWTy8qHKhCoqNFF0LSdkMgjRwu0JWuodu6Eh+dsTIROAzSIBlZ1K9M00hVhJI6agBVVW2Zes2RTg6u1JkaJJYTU4E9KIw4VPUaQ1U305aQEW9isRZxeCHXqRQ185d4tIP6NdPnm0mLbxGKEhpGUEXmarB2VmoB+RbZka2tXd0SX4Nz05IOmu24j69bdXqVcbJBcWGZ+5bUipvCJ761atXaWGDfolUMNH2339/Ge5EKghbMRnpGyYmyDW/oI9QIh4wCts1NrdJkYpmcgDm6ZDaY60tzaKpoO7DNcgdKO7d01Kp5WBpmrxsfBPGj7Pi4t721ttv2+uvvaZqxhV9S+SRQQmrraXRJowlXNVmGzfvsNbmDtFteuTmSMEDOhNeGahjOkRivQeer62txVK6gkqTaE2hYHbMSaEuRIsABJEEIhAACcY2gIFOGdUtzSQCtltGWobAYVomEq0BMIS5RfV0lCICdxTFAHIquD/9xoEoOb3i39idd678lrF/7FEzlV8wfPgIa2lpUx7N4oWLbMzoUVY9qMq+mPO5rVq5wooK8q29rdUycrOtJSXFPvnsM3v1VXghbgFiNiWXM062jP0ze2XjFgY61VXnn20bN24OMsA7d1u/fvCDB1l2Tp5AwtT9DxCIYuO5714n9Jt979jjtRlS+bakT6mUPU4/7TQl5G3atFm5FXW762zRwkUyatiQqodUW0dKp915WxR+T/BzPFHh2yWIL/vlfbb//gdYzYqVduSRRwlEPP6nJ4L6RUe7LVu+3BqbGpQPAVdzd12t/eDYY+yFF54HIYpS9tVS+jx6/zHOMWzdQE6uBI1BnYzDvAuTct0PfiB8Ee47SdXw3f2F55kXxmRR7e5gaPsrqfK13vIhSb6/G697K0f5+y4z6t9Jbm/8zC2bZtiNO2bazb2vT1RvZe7dfeCnZnU1Zj1iWMQpPB74oT0Y+d79UI+chgVlCcDh7fDvOnBwcBKNHUUevFs88di9+w7iis3qoiLlv2IfOUbhdwcR/nF2JF5e2xRwcWbQPbCF2juHAAAgAElEQVStMXe95GdmgAjyHjwK8Z34vfFJIMIBBEKbF0d77Vs5Gk6t8jbHqXl2+ik28Pd/tRnk1sdE8Zdn/MDmxoIVDh7Pa/69PZAdUIlLAT/5u5utqnKQ9SnuYxkp6VLFEW2xuVkGA7r87K84XaT6l5IiY4GIBGeYRxIwTjiv4AJjBJGDwL8uLcpBinqL50ywH7MnekVrT+h2ZSWnRKmxMbJBu6T1H89G9/xyHwGbjAxFBfg77RVfuaxMh7jnZ9BG2o5Rxnf4G0YLdB3OOj93iSSgiMi5zefIEQNgsYfSbs5hKMMyMlNStM6h2+AkxDOrBO7aWlEzMIg53zGYeB/7QOCE/iop0e+oLNGfGMEYWBhRP/rRj/S75z4mi7BIbSYrS+ciNoTqKEWj2Tn7CepLNGYV2Ym0L8mTet2CWLuIwl4FhQX29YIFtmDRQqtrbLC7V8UF4+sFx4Ov87iuLvzpJTZqn31sn8GDbcO6dQIdaOtjZLW0t+nfxQ9foKH0ui3TTj5bIGL0iJHWq7DIehYUibUwsHqIzhWSU8mRYjxUqRv1xZ49LSdWXsYQTogwcMahiNkavNU8I3uLqECRkheckTkh/zItOOvoQ+wOUWXIm0AeNbIxlLCfDCJiDgT3cVUmr52SnPuwd4JzsqHPPbinJ14L0MQohYo0YoBHdSbaAZD2SAp9l5dfYDu2bQ3nuzsLYR540nIcZ0XiPXE5FuLjeu7Aph0uEavro67W3Cx7kbnkCf/0Df3GWUouoQrTjhghAO7J3fQpdgR0IpK+mcu8JxGewkKtIeam1+Tgfpy5JF/zHABnaEs8A1Lry5Ys1ZpFgrWkrK8c2azLrJwssWewy3AEtHW0yzYkAoG9hl35xVdfaj2c/KMTbN3m9SqS2NnWLnnYVAsSszjeMbrWrF1ry2tqbNOWzTZi1Ejtab36BDlmWDnYokOrB1uf3sVW2b+/Ihoke0OFBnwQvUD2tbmtVbREnnvjxk0CQgCXgQMqNa9xFiIpz7invPTUw13btu2Qca58Ak3YoEIQBh7jjs0TT2+QdWMQvJicNJXb2/W+qzIxMehwOpuB3bFzl5WV9dVC4KYeoWDwCd/wOfHn4kDQIc4HxBBPTw0qTZMmk8SaIl17VGcAJxUV/QUmUtMybPLk/aQwVVtHGe8+oTBdSak8Aki1ch82c/RxCVEV9YRSEk49jGT0dHPwdstgzrW+paW2aPFCq63bpahMz569LSc7zzIzcywtNUNSpxjzyHFhlDNQ5f3KFAouKS2Wccx/WzZulkHualBssnhr8KqPG4dBXyywQp4GScb0havu0I89Ckpsy9Yttn7DRuWB8B/jlB43h80bNypBtq21Rc/QjnwftKH6PTZ8nxGWm19oza3tAmHQpdi0+DwVst968w2bOmU/271rh2VlQCNqtZQuCinlWRvRp/ZO272zwdrauwR+ABDkQiixPeAD60oBHHgkAjpTABH0LZO8g4KASAJbh6IOnV1Q44hLBjoSC40Eb4AeidIAiJamllBnIiXNMnN7qMAdrwAOUToJ0R+XSJOyFRKG7e1a2Dc+MNyuueaHduedWGrdBv6lF76lmhj/eOVKu/7qt+22u6J7FXbHe33tP/9627o62q1/v3KpF23fvcuyCvLtymu6Pwfn4vcPzbZzL8YMc+4M93A3MFawW4CcTNGiLey2jg+buK+NGzfeVq1ao2gCEZdFi5bYv/71b63FkSNG6Vk/+uQjGUBr1gTAwnoaUNnfqqoqlDOjqpe9+tiKFWsF1Fj0rKOSPr1Ckntaun05/2vNqW/mQzC5hU/Zr2c8ZjfPxHKlzRDWidh02NhRi2zY4GpFzg4+5DB77h8v2aLFS3QIs+aRKmSDKO9Xap9+MscmTBpp1dWD7PPZ82x3bTBFd9XPsB995zXr3bOnfTT7K1tSdJTZJl3ejIBeZrVZ6SFm+VMCiNhZa1b7mFljdF2TmjLoB2bl08weDpblT9O9HBrpAvfYuOb5tj47VoiujRXT+KAb4k4Rcq97MljZu4icG+UOJjySgTHr3nzPPeA6REqcmhQN4Jt6XRcO4Vhp9q4jlwUQkRIvABDg+j4V98ZwsZj6vUFEw64ItkmYRh5BcKvfcx8wdghu+bP5c3HLIrO2t80ynKEXn6luoRmggbe9CRETxBuGf/ZWZ/IIBUBiZvxCMn0pQXm6NV4mRoDmnGbmVClAhIMVv9nF8YcC6jgy1CowEd9MLggYh/+8GY/qjxTdc9nfac0f6z2AxKUpQXbzwYfvtsrKgVbcq9iy0jKtpSlIUbvBjtHAfkZUj+RG9g3p+ke1Ied8O+hQXkRrazi/8vMTGvVuJLH5sI9j8JMzoe9FmU03mLiHOP5Ro170ksjtltEPiKDwaDSkVHSuoUFGGOsR4w5KDGsZgwSjwz/vMqZcDyPEpZ8xVEikRhYawwcjVHKvGPvxjMb40V6KWEgEUfSNKzqpHkUKNNMUAQi8zuwztMPzADGIObOxEfi7iszm50suEuDD+zjEyIEgQkFf0tdUpeZc9hoI3MPl2D3y8C06U/ROJwzc6Ll3RSOBn6hApB+6ugL/fft2qSoBAlo62u3SDy8zg7XkeUq+GNjO4z5wVcl1dsShh9pGiujW1SkK8fZl7KFmFZf8zZpaW+z1RwM/sigikJE/PMv6FPUS/QODrU+vYmttIRE9z0rKSgVY165Zrf5jPJTXEKWHQ3OJTmVbS0tTLJrbocgyz+uOV8aQF3aE6Ergn1jhnHHzRHcVxYO+40XjUPWKdU88EqE+jjQm3788IqB+jInqAryRcrU3rUmF68gxirkOfM+rv3sNDwx61V+JleI9SsC4EY3Zsjkopbl8rNZIpPd5gboEUIwCBXrwWFeMeehRQL7nYBchAQA9QJdndTuV/mduogJGPyEO4rk8zHvapSr0y5fJ9mNdMXcBzh5NAjBAJ2LdO10QG5AxBUSQU4T92VBHkd3dah8RweycbFG0AU8bNm8QYOjo6gp1SDraBXqwi/v2K9d8wbEOUBgzYpSiaoB+8h3JBeWFZOz06dNV74HvTpg0UXSkDRs3SqGpoblRkZpN6zfIFp5+6GH2/e9+T9L41KIClLD+sSfIqyDnh2gI6k3sI6tWrxFNa+L4fe2Y7x1thT3y7dOPPlYUlHWf8vu7bxCdCcMl0INAuYFLh2GDvOmWzRtkdHqYi0WOBBUTh85mkfIiDwEkTMIFg4rXISsbOkqHGsPA0ZHOjWTzAu2JxxklYdnIvfBHCIc226aNG5TBf8ghh8igWblyldQR0KzHmN6wcZMVFBbZ0UcfY2vWrtMD422m2FtFv3Jr04RYo41Xm19Bvi1atFAbXd++ZVrMJJjiKejfr8IqKgfZyuXLzNpbDQUj5LBAjiS6QjnhP7zGiq50UswkXddet2GdytsTpsrJyRL3HxoY9WupAYDnVp6FGL3Bmw5lhM11xcoVVrenTp55/g465qVksoweOrhIoEXetrKqUknd5LHQh9B6qIhNUs6ihQtkxBORaNizRwXl5nwxXwY/STdImjHJmexTp+4v6k59Xa2tXlFj1tFmqVh6na2WQWE+VZbOtk0bd1hXV6rl5vWwPiWlloc2M7Kt7R1KGiIyQFI4kRDRmQy+ZMiF4N92ogI6HFj0QbkJlSXyIxQGV2g1FMwhbAeIRU0DxbCW1nZrbG23tIxMHT7w77kW8zHwPoMkblBjCqZM7e5au+qu0XbNNdMjiOBUwFhOtiT/b6L7z058yYYMGmgHH3iAtTY12sYN65Q8twU539RU+9W1gWfz0N0LrL211S6fAQ3NoxHJNSFcp9NdyICIYFWddMq5iiKsXr3Gzj//AhV3Qxu8pLRM8/WDDz60Des32rHHHmv77TfFbrvtDvv66wXa6IhYrVm9Jih85OXapZf/0nbX7rGnn/yLvBlT9puitbNs2VJFFqdNnWzvf/iJwGO/fuX24QcfWFVVPxtSXaHo028fQzLnN1ZVuUobY9++5bZwwQIdXhRBGjJ4iH34ycdKImdPYJDYaObMnWONDfua2bNWPWSK9e3bz2qWrU4kfbK2Jo4bYR8d85jZH8+zsUOGa63ZHlP+x/yvlwT0WTzTLHea2eZzzFprbFBlPxtQOcDmz19gu3rtMascbDbrcbOiIitMr01EIWY0B7oQIILqzVonHwWQmShS5jUWeM/xnIMDj1i459spT0QH/LMeMcAgByh4crarKUUQccPWq7VXcrATqXFK053fWWq2rMZsSwQRe0839777VPHr7yV3uyaWH6nMM6trMCuA4emAxgEO3wE0+XOEuofW9nEEEbzvz/pi+JvnNAQNo//9Aki4xKvTkBzHUOXCgYVDuBloGPwf4t4Dyqo66/adlXMucpGzRBUUBBQw2yBg1jaAbQADiqIiooCAWWlsUxvA+LVtwISpVVBEQIKSJOecQ+Vcb/zW3qs4TX/3jnfHuO97x4Gn6tQ+O/zjmmvNNZc/TzPp8HXS3PDUkQJdkVcbF9KaPg0l9wdzDgcRDoq6SaWtghoPd4c1DAARvcMkj25HgwIUT2Q+oDFRQf2NZ6dOManhnKxci0RkZ2bZPsT8gMLEugsgZy4hT4zhRb4ExgsGu1Ei0KcPk1Y9OZrN2Az4I0dqk1FNdZCK7mlptvmyJrPHuWgD9xOZVMq5MaYwutg/rfqyOaMCSo5TQZwutWz58kAGMzHRVFk4N4YNhgZOBM7BvOQa3AfXZx/F6MOo4N5PO/10y2ewCDWF8ULDCMOUNuFeKJJGxCXINQv49eZdjo0x+oXzvXlnb+fFPs/cdjoN7xhXzAfaiWtTJLNLF/IPA+8uxhxRUrystAW/cz2PwPgeye9EIYjKAnAQHfFkXqeWmL0Reui5pucCuNFtfX74kGbPmWPqTKyTD5/ySDAEmUeRIOIO6eL7LtPnpwYSaLduv03tWrdWmiWE79TeA/u04a9X2N+ajPqHPp/6pA6FSTx9B/dXRmq6GtVvqIZ16iklMdmSrKEzpaWkWZ4pieuAV17YIbSbAaYwF8LbwR24e/fusXaEsuI5PRzjuRO1EYtQTtgld/kO7YqBZ9GJ6KgArITSwLUV0COqT9fmQXhCNepXYcE9z0X0fAPeXUCCsY/9x/7hOQFOPeNesffoc6eycS6/P4AjdiGCPlCcMQ8icx/pSwcO/jNtxzyJVLJy2hvt4YnlPC/zwuw9Ch9npNcmO7OXkshP9WbakvulX8ghdMU15hb3zfX37g4iGQCNOvXqGuBlnScaR14NY5zxzDsvisUBvJmzTfLy1KJxE2t7Esn5XkZujrZs2qTqqCh9/MnHZmNAr9uxa6cZ/hjyn7wV5PwNHTXc7FNL7C4o1GUDBmvzti0WiYDmh1LSjRd005PvfK2167mfQHmt66mnGJ0JdcBtu5FjTjRaPwIJjes3VNdOXdQ0r7EB3e3btlkfUi+CQszIF5NfQT5FfkGhDhw+ZNHEU7p0VUJMrGoqqozSRF4FeRlRTzx4Zw2THcONJGUaPaDSABLgVuZr/8E95j2Oj0sIkkEtmTJVKclBhUyUbVCWsYSZ6oDfZ+HVdHxPNeZxBgzQyBiCDEKvH8FA8wrXxu08SlXdQBuZAQGKxBg/77xzzTCioBsJsQcOAhTaGPVq9969Vq06J6euLThEBwAmmRlZYiLivMb4NCnX0lIDBkEoNt464ptvvrZ8gtzsHEt0yq3XUEWF+bJsiMoqbdq0RUlJybZwkxBL7oUlgkO9qSg3OUwmA9Yxk4XZANrEW56cmKiE6Cjt2bnTBiLIko0L+S08NXQe95qVnW3cVDYXNgAGDoMbo7/jyaeZJ4W27tate23OBJuF6x3jfWdQY0wTmqboHJPivPPO1+Fj+fph9hxL5mawB5n9nbVixTLlZGXq1wXzVF5SpFiISVXlSk9OVHxstPKPHjbqVmFRtYpKKoy3D5czMSXZ+gVjE5AIiDC52gqiB3B9iUTUKNYiCwSzKqwKOOCBgnCCBkZV6QqqqUYHuRjVNRZGA8yy0FuSf0mxqSgdOnzM2p8xxQJrz1hZYf9so6uuMhBTG70qzLdoRHnmKD3xBHkCvNzIP1HwP+C5XHXJBOVmZRqISklMUFpKkuJjotWwUZ4KiktVWBxoPwfetxSVVZTppruweJzzwlmcmxJZSe3fJXiuHXqXOnXspBbNW2nBgl+t1sbWLdss1Hh6jx5mJPz44xxNmTJFn376pWbN+lqXXnqpJk2aYl4PAOeKFct1+x23hZ6VUvOyvPXm22FBIRZSaejQ60UlXcbpqLtHWTI+heVaNG+sc/qfaRzk9z/4VCtW/KGJjz5qidM//fSTyfzOmDFdzz33XJDYDoVp/QYzUqAjMKaImvU7504dOZhjPJMOHbpr374DWrr0N7uHtm3bqOSU8VJeX+nX4Zr93mvq3rm9Fi9doxbNG9iSMOjS0Vq+aq2U0Mo89s8/f4/uvPN6zflxsfr17a6/vfm2Rj71nOJ7dVHSa4GFSQSCQnO5EdnULvEaOysEEZEFytzi/V/lOERWnvZjAREc71Kq/57OctyAj+j2h3fdp0k7ntaEZmNs7ZrU62mp3gBpyUbp0Nrj0QePQjiYAUi44e9KSv43nmOotD904/vHBiJ4OSjgnB51Cc/1aafgkMBnKjUijz48/p0QRPx30Yfw8P/2DRAx877R+vPTAQ2kXRiYm7FcAkRw++2ct7RMOhwKfPx3IMKZZo6jDEj4Lx51oUC5P3QogEbFbq9W7mMARSZAxJjMx7UwRHo/3tRPjza934p+Ia7RsF5jo7ri7Wd/wTuPgd2kaVPzkp9y8slGFSXXgbW4RcuWNm/MwA8LffHudCj2LEAEkQ3WX5NwRcwDL2uoRoNX1fIfQmPGjGWkgMOEUvMAh0a6q9lYpIP6DujEh7KZXsuCvce9zFavAonXsEgea5IXxPJIC2CBe2QtZZ/xCAPGCOuoRSvr1jWnFA406FlW8CyUZ3d6knHuQ0199jb2Jpxc/tyeEExb8TnzH1DCHsfeBthAhcipKBzjykNci2dmX+R1Yh2EwHAMqLRQgsxIDIvwkdvI79CBWJc9PwAjiPPTfvT1mrVrtXbTRh2GupWWZpTdKQMnBmPcHQJEucKo151TR1qfT63znF7NftVsBfa3o8eO6LSrA56TU+aoU+Mg4trbr9G+3ftUN7uuup/SXdXlaMHXqG2btgbcMHRpC5MADqtqmzFaU2PPTzvTJ8bgyMw0bzNgzWi+4TEeAfBIjVOc6BdvO57dGSGBBG98KAgQY2Pe28rvwQvNReZMeP0Nl8vl3rhvj7LSjpY3hKwqOZHl5bX5L1Y/K6yRwPWx4ziOz52dwt89twCbkHlCG1Fcjc8Z5550j61ZXBg4VGNCNSx+9qraGOacz0BDWaklCGP8e40M7DxAN23r0TNYIMj4cqzbXz169rDcCfKHALfGoklI0Pyff1F6YrJSklLMKM+pk6uK6ipLzMfuI7o158cfRf0TY4+E1PiOHTpYrmt2RobR24g+JSQlGS0RO6eouMjyc5BUxSlrdKaCfLvGb7//rpkz/mHPfPMDI82ObN+unUUSUmITbO5fd/WfLXEfBseV/YLN6+bxz1sh5XUbN+iWEcONknR18qUaMeceZWZmaNf2HaosrVBSbJxy0rPUu+cZatG0mZo1aWZO5ZWrV+vQ0SNatHSJlq9aqZNPOUWn9eyhNRvWGQ2/OL9QjRs0VJvmLdWp/UkWbbOyCm//7XGTrQhoSVUqKgyqOQc60MkqLS9RfuFRlVcyyIOJjFs7MyPTGpo8XAcR5AxYYZOgEnugOBAXox07t6tuvTrWyF4DwRNXGDAsavyNwUhH8zcPjWL0FhQV6JJLLjHjaMf2HcbRqlG05QfAa1+56g8zPvPymlhoDGDRKK+xLXgkK9WIxN1gQ8Bzw8SC9sPfeU4iHSz2qSnJ9t64eSsVFeTr6OGDpnoTH8tuFmWDhkHJBGLxMs8Gcl+VlZbAwn2zsYB6WfRZ0ONjYlRWmK8ajgl5inirUlJTDJnynISfrX5BaYn9ThvBS2VyoBwVn55VO9ihP7E5eHVT2s54sZWVlgwTgLqAK4u3DfWNL7/6RkeP5deWeGdiQq1C8rPw2FFt3rhO6SlJyqtfV9UVpRaRSEmMV0lRgWARRcemqqik0ihMderWtUgOAMJk7syDxOJEBKPSVJmiLJoRUI2iqqtUVVFqAANARlSGxZUQGlQnkqdR0Ag0MqNs04snGQxgQtSmskoHDxy0sWcemBDNAyBKSkuMY4jHsKSk1NQE0tJS7Xtw9e990pnd8FUi9UTdMqRfj0cQRgz7hwHH9NSkAEgkJ6l9+5P0x+r1VmCPhQgJ3XsnuXnGKD8xS5bsUKctHS+9e/aFY83YT0lJU2V5lUW1iotKTDMaCtOB/fvVqlVLGyMntW9nql6PPzFVCQlJWrhwkYYNe0DfffeObWgrV67WffeP1kcffWRzZsXylVqwYL4effRRW5wef+xx9e7dR+eec7ad766779add460qFz/fn10zVWXm/fntjvv0cCBF+vRRydp0KCLtWzZcvXu3VvvvfeegRjyZdig4Fi+9NKLun30a8rKTNP29V/rzrue1JvTP5M0X4q+QF0652nZ70HWcp8+vTVvjaTOz0grh2v2J6/ZmtH/gpsNQLz12kSd1edUNWsX7OJDrxqov/3tAfU++yYtX71WXTq307xvX9edU57U7x9MVslP3ysur15t9Wq+gxFJTkTq3mCD+Tcs54AgMsGaYyITjT3SgLEeWaHaIwGR9RicN+0ysBzD3x0zhoBiYrMxNmcnJj8ltR4gxW+Ujq399wrZGMuOMf26fr8+bPy8owMQwWPUgodQochVpmY9EcQIBnwaxBSeHRJQlXi59//M8PeG4fsCSf8nIKJ8zAMmkMDrmqeeNoVWv2WnKnEXtSAiNM4mh0nb4WX/l28eeDDpJkAED+xtDuUkBEeACF4Ah2ZvBk9QODRQpZqsccdBxPdB8cepKyYoMzNHbVudZLLcbL54XDEuiRrUb9DAlM3IMSISAD0II6Bho0ZBdWSv2Bty7r2oFus/e4cLgLjsKmuxJ0pzHffger6DyVVaTRHkr2sCgQyLqgboMtIbDP3V1ZJw8hldKeSVY/xjqHuiLAYn487zIbySLfeLihMRaKdlmWpOuE8he5uRla19e3Zbojn0JkvSpJp3WVlQLK+kJJCkDMER52aPAThh/PFiXbZcERPZqAhq6YRRHahitsenpNg+78aq37vz50/0hLsyT0xUjEm18zLxDnNGRZlX3+tn1CoSobJUUmL7J4YvgGnN+nUqV43RRUzwBUnm88YGY5Fxeq30QMIYo7VBLybaGxQgq9F1115rxm1pRZm279yuc256XXfoBS0zPqPU8ty++u2BINp80RvnK0axqp9bX00aNVV8dLySE1MsB8IK9iLZnZFhRrXbN0YBCueVU5SwA3ihouOAy9otVEaivfhOpCfeQYVHcnhO/nkhNCIROPA8HwKQwMsKusXGGtX6v6M1eR9g03ANp7ID0Dg/90LbMxawN5hX2DyMA+aIP69HWAz0hWpNzC+ubUpG0dHWzggY0CaAYlM1qqoyh6g7G4mIWZQGGmAIKL0t6ViSiakmjfOMZ8dWQoEIRwF2m48Lrgk4h/kBNZ4oGXMYQ5iig9Ca6KeZn3xiOS110rJUNyfXlAmR+KXoYGZOttZv2mjOh01bNlsugklHxyeYtx9VswsvuNDyDmBkcD9cL1ArLdP8hfODytLFRZbzgM1DxAynNPbMsZcvVd6D39sac845Z1tR3U3rN6ikoEjdup6sc/ufo8MHDhoTh5zIjKxMq/lQUl6qt//xnqqiarRp6xa9dN5fdf4bg/TtrZ9pyJtXquDwUZ3a+WRdcvFgtWjc1Gwy6lKwJG3cssWEBsqrK42q16xlCzVsmKevvv9G+3btNuGfqOpqndyhk/r26qPqcuzEJEV9PP35GgZw0PkVltRKR1soMSlZ1cILXWBgwvADSjmScrJzAj6Uom2hMTpUVTBRg7Blfoj8yL5PM8oN5/TEbEfdTBQPjfIz/yxBJjbW0CQggka/8qor7bskjWLYR0XHWrE3FG4Ki8jVKFX79h0ssZqoBIsWHlS8rzi/4f8zeFg4QWXQfbgGnt05s3+wTo+NiTaeV/PW7ZR/9Ih27SAhLVZ1cupZlWo61yVsiQxYFAJ+J1n/6YGRSSILz0+FSn5OTUoyDz9Jp3hyPTxOcRsGLRuEFY8hjBjWsgBIsVFwDdOVVlAEhntkw8PLw+9OJ6Nj2KDYWNgM8WbRJ2weXbp01T/e/8D6B16so/bs7CwlxMdq3eo/tHL576ooLbaCcpnpyaqBxhQbpZLCApWUVig7N0+l5dxdlIGd1PR0W4AYNyZRBnCIIqdBiotFaLRGNdWVqqZ2BJWqqyosTwMOHwCGsFpUTZRFgYhuEYkIistVGRjjOgEfijB3tFVcZUExAAuthmI/lZWBXrfxQ6MM3VviY2FBbfVL0R/HjumJl08ODRgWfyy4SKsREBFYm7fcMF3JCfFKToo3KhcThvbev/eAVY++cXRYjSkwX+z/0x7/zfJYMN4fmtQ5vA7WoFupx691w80vmarXsSP5ys7MVklJmdq0bqvmzZrbuFq5coXq1a1rYIICMSNuu1fXX3+9pk37m6Ki2kBIY5nTyJF9tWXLZksKo49/njtPV199lfYf2KfDhwJN82XLVuiKKy7X8mXLdO+9o3XLrbeqWdMm6tatq24bfrMlTk+a/JRmvPmWRVZ6njVCiu+ulvXm6Nlnn7XF7vbbb7OkPpL6n3zyCU2ePEmFVa219JcP9LcX39Gbb3wiaawU9ZSen3aPmjVvbM+/ddsOjbznOanNVdLe9zX7i9dMsqf/oJtNN7RFk0batO5Lde11lVGbPv/nVNNkN5CRDUBbrLemTlTj7GiNuvViFWsi6CsAACAASURBVLz3npJ6dDYe/EeVlwetHxtKmgIinFHm7DH3zEd2s2NIMB42m6eyRNSlsBPzu1Oa8IbzwqClO51G5CpC/t0w+jFx7Rhr+wlJTwYg4sBG6eDa4yw6t+odRDh+dYvcaz84kAlBRX5gQwVAwqMZIf1p1vAIEEEOeujRnxzBUwJE0DQn5iOET/d//EYkwW/ZU0MeCM8SN+d4Zbr/NyDCEraDrpSgYbkEr4MIakKcE8Ai550XhvMXIPHE0ODKnmxdqkTN+n6gfTZp/mhlZeWqS8dTVGXRz5JauVSM67zGjbVk8WIzWoz3T+XaMLqA95J9CAMLY9kM5LBoFQYMEUOTfg2TiFm7DESEyk6RIMLUakgaNbpmghlAGPXmsQ3pS2Z4QTkhSbWoyKIiHIfBxnGW8A1tKNwfXQ3K+eyWcFpWZsa7JXlnZxu1CSMebrdRrBo1sv3PczvYe7JRWyktsei0R0o4pxUP27fP7ALWQO7baMnUxOBZ2ddCQxKjFGPHgQEGMPeDI8wpXZzbjT+XyqW9vWic5zg4uOJvxsGPAXgFhe6scjBGN3Qrag6FScLYBTxzYXGR9QkefM+RgJqRnJmO3yqIHhUX6aURYRHNcH6PironrL6dZm1NRPbCCy+wCMoPs783OujO3Tv1r5HQV5lLAYhodW5/m+8AhdjoWOVm5SozNVNJ8ckWkaibW9fyEbwQnMuIYndgN/C703TYR7k2tDHoJZ7bhi1hEfhQ2takUEMHLe9O34qMmHmCtVGhrb5DoGRYm1DtbRvWYPA8Es5nuUBhbpddKMxTYMzQzpzPIjpeKTykogEcaQue1ZTHwsrlTm3y+iIAO8Y4Y89Vyhg7fMeT8l02lc8Q6oAKzlig1pE9U0hnMiAROgVIgCYpmPFKewEEvHggQIP7YlxgI5kNWlZmezYUHsY30QdqLRDNcPDFPOzYvoM2r91ghWH/NHCgUY7w0mPw4+mn1kq37t3VqUMHVVdWW8IxKp27du5Sn969bQ6YQmlSgqktYrMBYD6a+bGNfeqWUZAOWxHbB0d1dm6OOWlxcLRq09oo9yOvCDaHC6++Rh3atdclgwabnDBMDp6XewWQ7D2w3wQAYhPiNfQyLyoUyHsPeO0SxUfF6MKzz9OQAYMgCCkeQaUqHAcxqmReRUerMqrGoiP08c8L52vugnlqXK9BMLcOHtBJrdrorDN6q15uHStGGfXZ2y/VOJcNDz6ggIFpCTkJiQYi8guPWeMarz0MO7Lo4E01/iJFemJjVVwYhO1YwEzmDepMTo5y6+YaOuRvXg3QQ5/mQQkniSXfhpw8/m7otLjYFoszzzrTCmVs3LjJFJmIOKDIhBQlhiVGPhzYo8cKjHJBMreFtGKjtWMHOsBBnQG4oIQoqXAM741BB6Do2aOHFTFjEW7aqo3279mjvbt3mmpOdFSsysupPZFoz8aL8DEJ3LwYkDm5OQZcGKDGZeX+rQp2nmJVoyMHDxodBV4nHmmMcdoZz5XdQ2GhklKSa3MhWEyYcOh3Vyi2FqGzoTHp2OR4Fr8X3s1LFC4AbDaW7JaYpEWL4QxH6cILL6wFZ1BOdmzfqmOHUV8q1pX3B0Tqd8dNUjw1CcpLVJR/TBUV1cquk6eoaAqNxVo0gqQgIgaeUE+4DQCREB+jxAQW/ShrS/IKKspKFF1daXkRBgbIf6iusUUhLjbe8kqgzbE5EFUoKS0zxSsLV8ZEB4uHRbeC4jYk1IMlqAWClG+ZKaEU2uKbnJqqm8awwMfq9j/P0IDLr9O/vvxYFw26WG+/+47eef9Ge8bg9Z/yrNdf9a7RuFKSEzTt1fPD40r1+APLbSEY+cgJ5YrtiG56dtJn1n/jn2wbfsdNLH49/p0/DblfTfKaKjk51TzzGzZsMgnKAQMGGsD7x3vvBQmJ6cjFFenBsZM0duxDBgKIGm3bDkfkt8BStAKK0rXXdNQ7b7+rNm1bG2AmV2TXTkLhR3TTX27UT3N/0sg7R+rOkXepaZPGOrPPGbpv9N2aO/cXTXn8afO2kGB2+6jXpMzJaps1WqNHjza60zXXXGOLLosHNKOffl6us/p0MQ/TORf8RUcO1pOqAQ5fa+vW7zVh4t/tniZMuFXNThogpbSSijdq9nchiPjTzVJlK6lyo2rKl6nfBSP04y8LNHvWa/pp4XJNfPwFqd1kacc4jR99hy7q2lI39u+vugumKLsHIEoGIj6NHaQLarONpcQlQYJZrYEd2U2ZUmFuilLDkHhtrQQHEQ44+H4k7YmohUu7+vkcRDiP+kQFJE/qxspOzQ20UYsPHh9qfA+veoTEqt23R0jC2pq1FCdAREQqz+wAo6l/KK9qyd2uyuQA5QQQEfg1g9f/LRDh52OGeCQCU55shHEJ0uGwO16KuDY/jsuQJocqvP6nfwMRkbU7HGiF0aSt5zQ1WVdew0OkQSTqdSvHHYAIFHKISFxwMLirB5+5TdmZuWrbpoOSkwKjzfIg1hAmkzp36mTUJow2lFmIHrNuYrizb1lCdFmZOSV4OQUJDyJeegxpjGQHBOwP1s75+bXUR6cxec4D34lUeXLPq9WJCKlTrCWcH2PJ9xs/N2DAIyREGjD4MCBYJ11m0r/H3/gZ7yzfI6IAqMBgYRGFzpWdW8eixiZ9GdKrOBf34BWIA9pTViBd69GAkI7lBiNRcJ6N83DvPAsgzZ6XqHVpaUAHC4EY13D6Fm3m3wWYuPqSFQmLCnIszbsOFx/6Cgm87C+hqAv7pClShWIb7MEu+EIydJMWzbX/0EHdUufG49Q/5lwIWO9OHWVtQ/Rh1+6dZjeQRGty4nFxtiavXrta0++/xfoXoMqr0yWXWf8A8JLiExUXHa/CY4VKiE1QXv088/Cipw9FDrvGgQPjyNUtMYJpB/ZSd6JC/aG9GDvulXcpaY7n+55L4rkStDdt5Ea705sM2EH/rQiu4ZEml8P9N/AWqdAUUUzOGAEmnFJudgh2HO2NHYINQ3vTBwAD2s3laJ2SjlHOP77j9cQ8Z4Uxsm/vPqO7u+IU37MICW3CNeMTzOFIsVP634rnYewSqQjzR/HywwgJ6iQVmvFO9AFwwxylTaHs8HcbGzgsq6vMacD4Zk/DuIcmBy0cu5NibYcOHFKT+o0MZCPrDO1o1ldf6ax+fY3a9Mb06bZ3cy3sL4oLNmvS1MA6+Tz0CfKrObmBTQyFCjvw10WLTIre2ChJ5CMHaYLY2cxZU9kqKrJCiIy9D54PapfwGvXIBN1w7XWmlATIAhxhR+7YvUs79+xWw8Z5apzXRAuW/Kqvv/9WldWVxnRIjIvXoPMHqEunzmrSKM9ydsgVQ8CGnJ169RtYfgY5EEgS79q7WxOmTNKeg/vU7ZRTlRiDfPNe1c+to2aNGuuywUMsUTvq6/dfr/Eq0RjiIH8fpOQgWEXOonzLGg/CZUFSC9KpDCbT5g1DciTyunIEHG8WEzooOjbW9Krx+uO99gHlIb4Tk2E8SYXPGbRU1aOTf/vtd23btt28wiQ07z9wsJa6VKdOXYt+EImwn8NIA0ZVMhz/+DgbQHgj8LymwWv3CExZqVq3amU8fTwtLduepO1bt2jn9q1GZyktKTekxn37AKeMOciXwck9MgCgMVGngjZwZYvmTZtq49o1BiJoP2pIADZoQyYlYIRBhooAAIt7YjPjOqg8WUSmuNIGqqkjWSQl0zY2koOYyHiJXF8bkGF5EiE9bMu2bZZsTh4H7c9iuWTJEgNSmRnppsRTWV6qzgMD0sO74yYrnjIMqDvlHxOFCFMz6io5Jd0K5ADYqNlA35kGM2CpqPDfQAS5BICIkuJClRUXqaa81Lz6leVBmXp4fAYOzMME5S1ONaEEbwAOyi1xHg4kx1WEhZps4aiutirZSL6i2ARpClBz12SnLmFcx+qqi5/Xg488rpzMREs0+uCjD/Xks2wUkdWleWKsFbcGEzXw/KeUmZ6qdz4MEujYMh4dvdgKrIx7JpTOqZ3O/NBRrzw9164x/imXkwHIRHJpUnXltROtb9Guz87O1YF9B7Rt2w71PqO3GtRvqIz0dEuIZnNp07qVgYiRox7UbbfdptGj71dUFN5YDOkwxyMmVk0bH9GZZ56pt996R2ee1cc2ChZd5GOh/N04bJjmzv1Jo+65R7fffofRmU7rfoo+WThLqliohomX6IMPPtSmTft1ww1jpcynpcJxeuWFEZZERkXLw4cPKT+/oBZEnHpyS8tZ6NL1Sm3eckyqLlaXk9to2W/v65JLRyHHpZkfTlXXnldp+W+BdWwgAuN3wM1SWaoUU6ia4mXqd94I/ThvgWZ//Zp27N6tG4aOl3ImSxnjNP6uO3RR2wBEHFowU+N7BIahJ1Lz8+C+0KkUqKx4V4Y/jvsKCaMajXkssBRqQURkt5wYLPLf3SB3o9aTnjlRZN0Lho6DkRMxqRP/HYA419/HTmTaDJ8RTWEYQlfy5GSPpHBuhrXfu0dIXLU3DAdM7hfkJvByNta/DdX/y784QEFTK9BHkk6Okf4SLb2B3R1GTZqUBwW4y9Kl+0ql3wNHpRDhQsyJ2hKv4psJWEg660ypW2fp2VekQ2mB0+b2exPVsl2c7nn3FJX/FHQMMfGGLZNUf/hgfZMZeOpuXTtKM5/dqgwdVdqhQt17vbTw4MuqX6+B5aORG/btd9/ZxlmnTq4ZPq1atlCb1oDwQJ4co9CAQ0g5ciqJq74ArDE+WIuhRGGoWBJpKF2JscS+yVxmbbZIBhHTMHrMus8xFlVISLDr1sqSorpiSfqBI8+098Oibk7fsfuoqrL1H2OTa5uR06xZQHsJ1XagWnAdc/AVF5thxd5AZIJIDCACsQyixJboHe7jnJ/j2Vt45zk8cdycYzj2QtqTUTiSkoySy3W4DzM2k5JqC/iZpzu8J1PaCRNmMZKIeFg7hQCE5z0RRFBniBd7LIYikR2iDl6fifObgVhwHCZbInF8vPHXa2KidU1qGOZzp0EI3K9//gZl5WQZ7YXXr78uDNV3Uqytunfvbmv7t99+o9VrVmvD5++o45V/MS827Q5QQHc/NytHRw8f1do/1iorLUt1cupaFLdVi5YGULkf+tmAWKjS5VL3/I4xTrvRtk4JclYHICYyEoHtYNSs0Onq+QMONHiOSBCB4Al0Y+uzUHq1FjwglheOJy/e5nk7no9h8t4hyKFNuQ4GMePecyLY20hOxquP3YetxfPxcqDBWOVZsG34PkarFQEMCxk77cnf7Rl41hgYC0HlZ3uFNEP6H8DC2IMezlwE0EBfwl4kusA1uT42JfN21xW/2ikafnC6gQjmUdu2bU1O3ZSQ9u6xKJBVsK/AhilR88bN1K9vX8t9AFjM/PQTPfTwOLsGzBhyB2jfXxcsNMBDbS7yOBg/qDGVVJQqLiHOwCTUYO4P29mYJvv26oxevewzHO3cL4Cd8YiQEMBp8W9LRPXq1StXqW5urlo3b6khFw8y1sLe3XsCamNsjBb++qtFSerUr2dS/A0bNNKmbZu0aOkiU3aiXELHdidp4Pl/UqOGeUqMizPVMWxDRGxwzHOeKqP/VZus/WdffqHouBhj1nRuc5KW/rZEzRo3UYsmTfWn8y805amoD16bWkOHMnBJio6OCjqKzsXIs06oCbLkWSSCwVxj2d6gQwa98eMqym1y4x2Hz82g4h+Jo3iWUZ8hxERCC4OEzmYAeja+8/n4nEXO8xXw2mO8AmgACRjobdq0tSgEkqeWSF1aZo2+cuUqU2WCn4bXgnslMRQeOffMsxBJAUQQ4nMuakI8IR007ots4QNV0ibcA/ePFx9wxQRyKTryIZgsgKNevXoZuiQsxcThGJ6NcDB5AdSpKC0OChaxWHruBO0GCCF8xcA1pYmqKhtsVBTFY2RJZ7EpatG8uXnN6AdoTWwYTB5f1AFH9CGom83C+bFLly413h4TBMkx6hAga3Z69+4Gmk7u2kXFBce0fetmox4VFx5TRUmRMtNSDAQcPZqvjKy6SknNMIAEgIB6xIJukSmTWCuwXIi4GFSoYhTPQKwkFBmAiKjyMkO9NVCWUNpwr15UkBRVHnrMoB9V1pAHQY5JUHCJCEcUykuxccaHBEQUl5SpkArXFZUiCyM2PlEPPXe9HrzjDSWnpenU7qcZx7D3WecrMcWLtbmb2UFEZEG4yEIAwTp18/VTra1zszOk6jIlxAaevjGPBeoax93LHfXm8wtNNvaRpyNBRKaG3zBJ+UXFiklOVYvW7WxM0Z4x0bEWxasoq1SzZs310EOBnueUSS+Yfj1KFXVyczRx8jO2KENHy84+WUeOsEkmafbs6Vq1aqGee+5Z65PVf6zRdddfa5rs8CPPP+98TZ8xQz16nG6g+M6RI3XrrcPVqmVzbdp+qlRDAckjys2ao0mTp+i00/rq1FOvUkbGFht7X375lRYuXGAREOqoILn7+OOPaexDH9h9Ll36gT7/fK4mPvqCpbI8/9d7dPHA/tq8eY+BiBbNGujzWbMDSlMkiCASIWnIn/pp5vtTlV23j44cLrDv9+rVQ6f2CIBbm/Ll+mzpUi345RcNf+NlZb8yxUAEdKa+7yJHG77cmAZEuIEddvPY9++xOf/YX6fawaWlgboPr8TKMlUCUI+GydhOEXIQ4XQmDvYEaoYNPzug8GjEidWx/fcLewR0psrwA6dA+bBjyPHPh6NTsjznYXB4sz40iV74M4bRh8VhTbvuUIjIC+gnjTtf+ujb/6wzd7zR/u/95CBiZYq0NiVLHU/rojm/LFfhkSNqkCB1O7Ovjhw8onm/L7d0B9JnZwO7+/a1NX7n5s2idAWfba4ndTujr7aVbdeBnUGdkcSkLLU6+XQtXrVeHdvtV9OWsfro42ilJKbr5I4nmXNky/59Kut6mpo9fbtSM2N15OYHVLi2UH06NtWqVcvVqc5+9broZdWv31CffPaZ5v0y39ZUCjriaUd4A2Nj1Mg7DRSwD7F2mpJNaPSbQyaMFLBeuRqhJShHRQVKSNRICr31VoA1PN6eI8ypYN8zD2tVVa0hzrm9GjZGEUa1U16tGjNe/NCIw5Dn+56PsXbNGvP2W/XtkFZl5wiNfOa+U47Yu3g+rkXkhXnOnkAkGGlwo26xDkdFGaBgbzQwVF5eW93bwEhRkXlIMfR5LpMnramxfDz2UE8AZ63keHIleA5P5uZ39jWnZbnijxm1IWXHQs1hrgX7LiDC6EklJbXiKEQdvC4Be5DZMKFh7955vnPdaUH0qrRdMP8TdwZhshe+edHu/4cfflB0bLRat25l4wBjEq84BuBJHU8yQxFj+b6+oa5yOAd73d7bvo+SF95cVJkK8wu1YtlK1cutZ3RVHKldOnWx83IsDlXawaM3nljtBro7EKGDefKxJ4k7NYl757PISIQDAtqBl6sUOZBAIRIVw4DaFOQe2nv4chqbAzxjg4R5O0QhPHnZbTY3ymlzngXbh2fEDnLxFv7mVC1sG09qZj/D5iOK5qCT23DgYHkQYRVnA9GApRpYDvFGYTM6V3jvjAfOS1t4cTbux6/tCk3QmjySsurcwJvTZc4AHTl6xPIoeC7OAwiJi48zGhQsFeaO2X/VNcZymfvTT0EF7/hA+QkZ19O7n2a2JvMCqVVqKVCgEOYE/bBn/14tXbnMPPzkaEBFp3I138X2c1lpIjk8GwnUiOrQHjh9oUstX73SIj0AlGuuvErt27RVVlqG1cri+5wPMEVRuqP5+XrmseO1lK49KDWLlXL/Oc3KFfQ+o5d6dj9d6SlpygXoQusqLDRaI4CJSAiFnFetXa33/uu/rB5KWnaGiakMvmCA5vw0R43qN7Ck6mZ5ja16dtSLj42tAcnQ4KjvUBeABgqM+0C6EHTCZz45QV3JgIi4AETwM2EVMqoJBZPcSj/D18KYW7tug9q0bW+G/ty5c23AcS6MXo5nsDi/nvPRgdwTnnmOpSI1aIkIA6ACI//I0WPG64aCBcUGeg+RlMZNmmrd+nW1xX6CBCOoNxV2DYAPAIiJxe88Z25OtiUyoatP4jUTnkEVLMbI3eFZDxQFON6MfUf20dHq0rWrdSTPwUDguRgEu/fu0dbNW9Sxw0nWNiwa/J17tSQ9QsLRUfa8fM4A5ZkZPCT8UAma1/7DhWZcEkZnUuHZOOXUoIo1Ex6UyobBIlBLc4qKss0OqgqKA2TRo7zzww+z7dnwdq9du8a8cMiaospUWVaq7Vs3mVJTnZwsqxOBOlJiUppiYkl4JrxLEcCAm8r9m7IE8r9VFZYHARUqDv5qNR6jIpUXFykW2hYgoiZI4CeHgIWL3IcKwBuJhQAKUuDDkDoggvYAnKQlxisOfiwFCKGuVVaqsATFpDI9OM19r5m6beg0RcXFq2//sxUbn6DTe5ypb775XDf+pUbvTJfatW+n7j0jhMBdELyWBH88SnH5kKdtzDdsQLGqCqUmJxjAHPtYKH1TS4cKiPHPPjJfe/cf0NOv3Fu7ON9y3SQDOuVR0WraspWF5Q/sP6htW3eocV5jK1yI9+qjmW+E3zkuLfT044/qu9nztH7DRlNoYsF44vHH1ar1WUYX6tdvmNat+9r6fMrkKfrzn6/VQw+NtTymcePG6YMPPtCzzzxtIG/kyLssJ6Lf2SOC69TIjLiiwiUWfv72239pzpzFmj59mu68406Tg6QgFJERPDgUoJww6XVNfCRw+c+e/Zp+mru8FkRs3TRLEyb9XW++84WBiqHXDdSEcbeqWdsBdi0iEWzG946dqmZ5ufrbsw9oxtszNfKuAGS0aN5Iy3/7p+bMW6zn/v6Bxt14kU7v10+DunTRggaZajLvPb1ihPngBZB45dpbdVmEvz13Y1BZfXbr4JgfHhhlbfbYtEDZacI994agN1pjJz9rn/0HiODDSCABIHHVIAcWDiK8eJ5HIByIOIi4foB0cKO0O3R5AiJguXmUw0GDD7kT38O6EbVD06MOTnlCUcZZc37tsBr3/xSI8P7YliLF9uyrl7+boxH9+2n+nB913tChenrGDF3QtavWLl+uQZK+I1rbooUWbtqkmW+/rZE33CCyFxBGBEQs3luj9et/06A/n2Wn7tGtt2a8/LWuHjFEC5fMs0T6q84brElTZmjxojlqf1J3ff3DLN04eaJSurbSuePP0LdD/q5bLuivyZOm6+EHh+mbj9/UJ49IL628Tx9/8okGDx6iJ596yuoTQNn79ttv9dDYsTrppPZ69JGHbT5ZkSs8nxjUeMZDIwcHEMavUzIwyN1r7LQn1ohaIw0QEKru2FrvhltYfdc9qp4XYVQhEp9DuopFHlAUDClAHIfjCD14roMR1e3UU4Nq1VFRZvj6d4wylZ9vz+KRAaPzZmba3uqqfm6MujeaZ+U7XNMUB6kZQpJ5RD0Gj6o4JcaoRGGOh6kyhpEc7gkD2dqQBPKSEjPaDNwQ8aE+FKo/nmgeQaGpLWYWhUMqAF3ck8GLUJHP9yBXMaLCLtfnXli3SJYeef4oe4ZIEDH+nQk69dRTLXK7aNEii2CgAIkDLj09zTzCe/fvNQ810ao3Rl2vbY72w/l79iPnmAGFfQIX3gr9JSRr7eq1lh+BVG5FWYUxCFD28QJ62DtWkyOUtHXjlnvGECRvBVvEZVQdTPC705U8ymJsgJD+HUljMtn0kNZsSeewSKAGh8nZ3t61wM1rR4Q0H2uwcIzSxswFo9cUFprhy70SaaDdGVvsJYi40KYmQxzK9HueB8dwbWwT7Dc+R6IeOywrM9OMeNrD1aYik8e9dhRjElvJ5PHDeQSYZezRblCDzPlYFTh3+QxjnP0N+4d75hm4f6OTpaRYITkYIMwJAB42GXQmQAjnGDBwoBo3aaLff19m+QmMd6hOl19+uebMmWNRqn5nBYlrgGPqeQDNoG2TM8V1t2zfqprEWMUkxNmez3lpR5gHJriAPZqQaPcbFM0tUNPGTcwO5D7/WLNadRs2MFYGVaL79jlT+UePmSMApyw5GNiP5FJs37nD7KrNFDRGCj8mWlPPCKt7lko3/muYOaA7tuugerl1zabMzqljNXQSkogaRZlYDfb+dz/8oLffeVtJqSlKSk/Rxk0b1b/PWTq4/4COUB8iI1OZaek6o2dPRT03/t4aUA6eCRKSKYzCg9hikJ5hiwA344ulDYyqSpNMxTjHgKRyHoXNUELiZ96hPcXFo7Ajbdm6Q+3ak+TbxZJBodTQmZwTYME1WNj8MzqRAco9MBAOHwkKdTRu3MTABAOFMBEyr6w/GLY8fM8eZxjtig6Zv2CBef4tKz7/mL3bs1jCT6qSEpGNC7iFVOWmoBdgiCSp1MwcFRVA1QhQMfkQhYVB+NK4o4Tmw4rS9erXNwUl7ocFBc4/z2HVCcvLDXkiGws/jsmC94QwFc8HBy82LjYY2CFHFG4/aB7jn3CbhezKqoMqqoTEQcKxserRo4f1Gc/EJuLJeyzMoGI2EAYpGt1sPESByO/geCb6F198ofbt2qprl85KSog3g7/o2FHt2bVdcdFSRnqqgYhA5rfEVJKIQvA7lDFf3KxdodEQMq1E+aNGcdFRVrW6rKRYlaUlUlm54sNNiIQhFrEYKEwobgAIiootimOQIXwPS14rqqZacdGBXKwV16N2SXSMisvKdaSgSGOeu8T64/Yb3lJqZpY6dumqNu3ba87cnzVo0BXat2+bEmKijJp1zkVhMTMv/va/ARFuID304Kc6vG+70lISzBvChvbYtMgKXxyZpxlT11pNCxQOnnnlTvv6jVdPVkJKqkqQAq6sMqOlU6cu+vbrf1ktiNycOnr1NVzPkbqkuVq2ZKEOHjxgWs1PP/uCsrKyNezGG9Xj9J42zp588p/68cf56twlVgcPHja60XXXXmdAgsV45syP9cE/P1DzZk0t8jRo8GD7V1wMKSt4vf3u53rzrS/Uqnmh2rRuoyuvulWNGzfUsWO79OKLL1h4lXmyfFW0Zn//xkP32gAAIABJREFUWnD8G1/Yd8ePv0U5OUkaOWqaWrRopNdfnaCbbp2gzQcD7niLzBK9Pn2CRt33rJYvXqPnn79XHbsEVDDm/MxPZ+vN//pCimklZQ6V9o4zIDF+wi1qXS/dqsM+M3Gitm3erJgvXlbqgL7qoYW1XHhPbARE5A4PwMPkIB1DQeqj1P9s6ZHuo4KQPyCWeW5SkdG671IK7oUvpx1h/DO1PfLgRr6DCAcLfjxfB0hgZznA8ERrfu85QGq9UTq8Nshq5uVRCKc2OeDw7mc/8vM7NvbrAiJwqjrYODF6AqUprH8xORSsOv6Q/9/+tJqqs3376rU5AYjYtG27Zi5frofuvFMfv/mmyQHQ+6jLDhs5UpOmTbNx0A6FpJAhtq6FtHhT4IF+6um79eG703TyGf316ss/6C8jzteiJXONi/77nB16+cWH9O5HrygpMVPff71J9z45Se9+84V63NVDK6fN1vtPvaD+/QYYBYW8oIvOPx8pGv3401xLnvzrX6dq+hvTDdj+PG+eJk6coK+/+kof/fN9WzsxUhgvbqCxllqeRHZ2QBsl1y872zyXbvTzGT87NcejFBj6kaAE497XcDPMzcgLaBU2RIwyHA6U0JGC2Af7CXvE6j/+ME8+srTkdnBNDAOrWOvDLPw+x1mEhKJjJHBXV5ux5Mmn7BlpGRm2JzoH3UU6AArcO3RSk2oP6UhGeQqNOMtNCCtfe6TBIjmoPIVJz04B8wiJ7T8JCbWRCc9rqAUNJGBHyN9ioEN/Zb+tTVZH1KO8zJxP7rmmj6AYY7vwfFyHz1qMedBa5bIPj8+B5/ZPNYBABH3P3t1W1RvHZKkpOMYob0wwMTdMSDGq8YcP3/4fIOLq568x/jtGHHV/oC5hmK1dvcaopEQoqALM2ppMzQioXtnZNuZcFtcVjzBwsQ3ciViQn2+UH9qB53DZVqc08blLpDpIc0UmV23y/AoDLELwJrZWGcwTqd3T78nt5pQMxyHPT18DIsjfpH+xqwKnUrG1LTYMn1F/hDxUxgmAAmoZ1+A72EsmaJOba8fxrBi9TZs1NxvMqVk+15xCZdc26nO1sRBOBBF8D6Mf2wl7kfFARMCrowMEGQfYj/Qtoja1alUxMTZ2vBq1X+vUbt3sPET0qY3UoWNHS+b+7PPP7TrnnH22vv7qa+srJFx7nH66GjfMC/ND9ln+C3PqwL791jZc88DRQypRlWKT4q30AaCJOWg1KMqDyvfMz7k/zTWQ0rRJE4tuAFqIimEPJqQmG8OGsUZth+W/LzPBFEAHY4xxVbdeXasJQ7QS+t0p3bsZqBpRJ9TaLpUeWf2wUaIYj/3O7GsACxo/AgCkBtTHEV9erlVrVmvlH6tMapboXk10UHuLe+f6bZq3UkF+gQryj6pNq9aKGnv7DTUW6szNVVpaugryC22QwF3DYKTxaDRQOt58QkAMSIACYALDKjEh3mhDoCu8f8eOBnkHDOxt23cqKTVdrdu0CwqneOIvVJEw4YjBxjUYcPA8//gjKARH+GfBgoXKrVPX6lIwCCk0x3Ho94O+9u8/YEnUcNlAwyzsRAUw0F0FwJOXQHcs9s2bN7N7ZDBzbSaZhZ+qqwxEoM6EMtPO7UHYl2iH1b+gqFB2tj0H5zI1gZQUQ5f8o1MIkdsikJxiAIJj4NFhuPOPe2bykmDDROc8SLsaWkfZKjlIPmeyQl9iAiSn0heJFkY2DiKeqbg4AwZ4PEz6LvzcyranpNhmw+d4NeC1g+hBzgAvjmHyUyWyY8cOxouj4ByxgeTEOKM11VRVWI0HW6QSEkwNy7iphESjSWwKFnvk4wxslZWqwnIfqgxEEJkgYbuiuETR6Id7ERugAt+PjbEkaRapEmTcqmvsZ4CKJV2FXErGWGVpsY0nOHtEKIrLK+zf6GcDj6VzTB4d+6oycnJ1zgUXauv2HWrQoIlyc9O18KfZ+mPlck18wstjRcq9RhpYTmCPJM67NSndfdsXio+J1VN/I/8ikgSfpw9f263SsnIdPHJEox4eEp60UpcNGq/KqGjFJSbZAtewfiMrVlhVUaXxEzxDVrr4T6N0yikn6+abbrLQ4d49u42fW15RqW+/m6uCMDGYscOG3KxZY112+SXmMdi+daeKCgN9dMYBC2xew4a68tIhev3Nt40GuGdf+GxRUrs2Jda+LSmsd+aZen36DG3YgEROtfWvolLV5wzqo2zS7n0Ng0rT9rxYsLTNCgiPxNWD53Rs0mJy8POa0I0enymVB4ZhwGjm6+HBGd2lrKelmkwpfZa08QmpqlBN8pFXDF5k6ZCqvrFmhv1OQm2PVb9qScfjKlndhgeFxmaEIGIYNRHC15ReD+jAxPpKf2CrKbwYjxhvVmWlHv7z06psFyNX+sksDDN+HURE1g48geY0UWOMRnb/b2HRKkADzePDBwP/9AFS0xBEuISR35gDE2wVmtOBg+dCONhwShPH+HccRPjvHtnw5OxZ0oyioHbD/9SLx2vRt68+mDNHV/Trp0eefVarV63SPTfcYE3CY1AvArDxzdKl+udbb+mBKVM08vrr9a9PPjGQwd921tRo/drf1DCvjS48p4k6duqil1+bo2EjLtCiJT8biFg+Z5u+/+ETjZ8cJFRntzzL5Lh/31+mul0bKHrtXu34+Tfd//BwPTXpFXXq1EEZaelq26aN5s1fYCDim2++0f333Wc8X3T8MTb27d+nd2dMN8PEKEZQlcLibxhZphgYzi+Ma1540VlrMXBw5HgOhfGa8bKH+vfm6Qor/pqsJvMmwijnmqzpnAtDzNfyyKRsU/oLaywBGNwZxF7N3sC6gDFkNKSwOi7e0DZt2wb0mZB+hJPJpVwt6pKcouLCgqB2QUhlsnOdAGz4nc+dmhXQn6uDWhXFxbXViL0WgYGikJbEuVmzbC9BoQoJ7wgvup0nLDrH/RORcXBVUU79oYBKjYFDu5kjL0rWV+xj/MNwpfCXi5RwTtbBbk89bboFm28ZZteErpGbm2MRAvbg4pIioz9T9wf65+LFi9TjhSTNunqnlv0jyKfatTfwDpx92znm/YXOmxCXYEZVRlqGmjdtbpL30E24D5yyeNwxNMnFKSuhaGtcba0Oo45FJDmz19NHdevX155duwJKXUiLdrDA9Z0+7O/+Ge+RtDAHVm6Qk5+IveagxMeDAdawKrRHwRzMRuZMmKxq6ATEZsHhi+0EKwN6koMifyan/HEdwBC2nMvVOq2J73Ae8iiwnXxcOZWP6/EcMEdoc4voWWHboBgjxxFF4D6MLhWqMkJF4nccuz1vebF2CTw45692DWxLxhi1OHbv2W1OOew5QAMgBNDIM5E3amyR2Bj99vtvRjk/o0dPo/7w9+ZNm+nQwYOKj403e2/Htm1B0cUw2R91Jp6ZQm+HSvJVHR2wMHA0E7Va88dquw8cAFCgNm/cZJ8zz9q2bmNzavOmTTqWX6DWJ7Uz6j6O7tjoGAMh7dq01ZbNm60Noa8zJngWnK/YoI0a59kz4gjMSEuznC/Wg2+//kblpawHUsGxfGOnUEvMGDfkp8bH6dXXXjPlKZz+i5YsVlFJkTp17qTtW7eZw4GCzG1atlLXzl21d+9uRT088sYa5+yRd1BYUGQPF+gZR9tNgs7xhMAVPHjoQNAxNdXWYFRKZsBnpKcZl9uKfsXHm8wVg6BZ85Y6fAy+WSOb7BjVPgmYaO51YdCgIsHgYlBhcPEQ8+cvUJ269bV37z7rJCYLgMISsdLSLIucMM6OHTut4fv1728DAGOdziYnAK4e4MRyMQoLlZOTbQCIBYcBhCfdZOdioi1ZBRBBjsBvSxbbwoUHk0XHIhlhUg+LAmicEB2I06lOVqyvpNSONYRcVq7cunVtsbUq4GFdCfcgEILlRZINNB+MExAzCxGDAWpTvYbN7HymCAL3tU4d47PSJxbFYREKtZ4teSspSVQ5pT0ACqhP0S+NGuXZ5Dvl1G5BIbtly6xexGWXXGKocv+eXZZMXnD0sDLSUpSVST5AtXl4AA7Bv+haAHEcRJA0XWphMRKyoykUEhafq4G+RPJfqOtsRqrV7oiy/AdyW1DaAETYnkP7hglUDOzqykqVFOUH6lqE3KJjVFaFZ79aI5/AmKf9Aj3Ikbc8oMzcOnr0MXgex4HAlPFLdWj/PmVnZdoYnDLVjVAI5/8eBQgGN1agu3qxDp2YfmLFazesg2+9+swfumU0CdDHaVHXXf2UYolCUTTPImdRuuO2O+1ZL73MFf2l+0e9r959epnc67S/TrXJT5VpxgHgHqld1CDwNACokJrbsXOX5S2xqGzetMXqaXTv1t3ClPtQmkhItPA4lbApspSVnWV9x9zGO5SZTVGj3RaufXZqCHxIKC1vJ8WGQKsMEMU/PP4VYbui0c+9N5Qy8qVj+6XcU6S2oSv+F3R5Dkmdz5US8qTFJMKSW+QvKhbUC35pG15nylFpx1rdMipIkKceLj348IYa3d4qoFG9sCqI8PACSHRbslRfhiU7jvthpa1j7rU169CkoNxz1oM7DESP6/6MVg0OEijJr+BVCyIqI2SD3EDnneHlkYQwcvBY3MM2D+/+JfBy1kYiQhDxaOexlrd11YrHAzqTgxCOZSh55MKHGCCCJvbiV5786Sk2J0rD0mSedD0hbJAQRMwI0zz+/wIRtpnm5KhbkyaWG0HwhH7EHMsLqUw9WrbUPePH243fd8MNAUYNQcQzTz+ls3p11+6tO/TNP2bo5S/maMQN/TR39SIDEae0bKapz8y0+g/f/fCpHn/1Be3Yv0tHuvZV1bJVuv6CizT+1uHqOqSfls+crb9OnaqPP/5YlwwZbPVy2BNeevll20v+9e23eumll8wQOad/P1115RW2nuIoMloMeVelpbbWYoCwrrI+uYFtNQ/CAnLuUXdFQUuIDhNLI3no7nH1KDhGHOt6QAsO1I2cm+6GtdOKLH8sNOIAEoAKT6Y2oz6UhDUaE06nwkLbR12lifN7xMASt2NilJKWbiDMjUf2NQckniPB716fwXMsaBvPGYG3/crfXzXuPK9ePXvq0kuGmJE3YWIQ9eN5yev700UX6m8vvmTrHw7Hhx8aq+KiYv3zow+1Zes2synIwTrl5K4aNHCA5Y+h3vPZrFnmGDQqjmp0WvfuGjQIkpyMNkIO2Nbt2yxSTAQfDy9OtpxpzxuAhTIXfXp3tWrdSm3atdGcH+aYUQeoSE5L1p6de4y6hCHmSc6Hhl2plOHXac/+htJj96ne7C8QE1eLNujnN1SdnDrKTMswh2GTxk3MEYphR9I1+zYsCygoCfGJpsfP3g9I9HwRt4OwH7BnaGcMUi+a6pGHSNBQuwCGuQ/+u0UVQml8Pqv15FstkuNMOsa3Gfvkv5hDMOgzpzjZLxG0Oxx7XuCP+8BeYrxi2/A8GLDcr48rE5QJqXAczzwzUJ2ZadfCIcv3sTtMUCCseu6RF77Dc9AHnId1GxEfQARsBf7ulbSLwuR/gNuBgwfMCYnTletY/YmoKPudc/m8ZD/FDqOAItWceW6ubVLERUVWPBfHOdEIgG+nLp0tOoHYS8eTgugDyfJlpaVWmfrY0WOaP2+eOZtxJjD3APzcA+Bwz007dezRCpNN5T6gwAEWiJQcO3I0oKkfPlKrQsX6xLnvGjxKL896wWjt+6D2Z2To8MFDxnRhXJ/cpasVuFuzerXR26nzAusE9SieBWc6hfAaNWwgxH2wGUnC5p4AvKUlZVpIxW7q4jRspLj4BMs7Jq/rx5/nWgTn7HPPMfujWfNmql+vrh2/YT2FKfPU4aSTLBcI9aqol58YV+M8NeOsl1OYLeCwMZmpfByfEGvonY7EEGKS8qAY4oTnmjTOs45ApYdBRKTCKxc2b9FKq9etV1p6pnUqEyhI2o6xhmcgMqi4B4q80NBMKgZloLGbqh079xiNCU8/n1sSVVGRlQjnXotLS43ew9+pUAlQad22jfFeKYSXm1vHjrOEmV27rAIgmvkstDQ8lKzGeXlmZNJJ8clp2rhhnfbs3GFojufFeOPaIEE6gnClI14anFwKC/UVFVvH+MKPJ7l+o0ZWgTlI9A4mh3kOkpMCDxCFfEqKbbLa74Cd4mJrFza0vMatbJGh/QEjLgtI+zBwCTs5J9eS55KTDUTAPQXMZWWkWyG9gDZ2SCd16FgLyIguschkIQ9aVKgN61CSOqDUlCTFRNXY9zHgA/AURh8sWhACCiIGFeWqog4ElKaKckVVVxgNiegD9TEqS0oMRAAekIm1Og+WQF1luSV48APN5+PelqCCOtGhapWVQatKMLnaKEL10TEqr6pRYUmZRj9zXriO4r519zHGvYOIIIN19PA/DOgChBmjT74UGJMBiHBrLhJQRAIGt/r+UxaWM7zxbIm16wOPuwaodNtfZhlVq7K6xihO2bm5ttmwKQ4edIkOHTqsjid1Uq8zkzXh4S/Up1dv44iuXLFCR48eMUBOQUTmF0UUAVR9zjzTStEzBtZtWK+5P89T8xYtrYJ7TFRQ42TwxYMtbLp08RIzgiyZLyXFFpomzUjaDiqqE26lpgbXIsL31VdfasrjYVZvTNgOoVHcvUFHLV4SVGsN2jVXahpauNvCSE29vKDGQmTTu0f9F7eCQ76NiFRwYKbkeC7k/E+68HjCHwCCl4MIJDxnvRDUAPAEZ0DE0rEP2JwZ94/H7U8PX3p3bbTUinQpSg+e8pT9zUFExzF/BOeJlIO9QyqNTVDi1lCj1I1/QATHhVjysf2PmMFXCyIiqldPvmmcjVtAhAkvHDpo0aRJuxFAjaBLcflAofk4zclBxPE0n+DvDmq4Pm3swTF/hx61Vprs1nh42v+pt8hIxHMTJuiW0aP16jPP6LmJE/+DynTLPffo3qFD1eOss+w4KE3+IhLxzDNPa87Hr+if3y3X+399RjeNm6ARN/fTL8vm22ExqlZsZaVatuqiK669T+edPUh9rzxPK/YX299nPhXk2bz6wXTdMfg6W7eGD781iJrGBN56jNd27dpr6LBhOv/88zXo4otNuvD1v79ixpXp1IcedjeArIZDQkJtwrUrDGHQYBhaATckyalFgSEe5lSwj1oRu5CmxPUxlHkFFLv4QBwjlAY39Z7Qi+8ONvIIGG/see7phDbCvoExzd7GNTgHTgPbv63QayAY4tFkiwBAkQk9/UZZzsyqjUTU0qzCKIHNndDQ9Pw7+36oJMQ12JfuGHm3qc507NRR27dtt7Z88flpmvXV1/ryq68tAo5Rh3fYPc3QX8hHOP+8cw0EQM2ikCkGyoqVK2zfPrt/P119xZUGOtasXWN0CyRqsRNYx8495xwN+NOfNHXaNIua8uxNmjTWihUrrS9Y884+u59efPEli8jwHa7VpGlj7UTHv08fczJ6cmu3bt1q6xGtLinUuh1HpPZdpQ4tpc8+1kUN62rlqpXWZ/3P66/EuATLfyAqAQuC82zfvs0M0foN6qtZs6a2Frdq0cq8v27/ON/dIk7l5UZtcXaAi7d4vgN9V0tvCyeKF9fzBGrPh+A4z5vw/ILAm0+R4KBYpNHRQpqcR4rcAelj1KMOBuhwnIaStHwXoOTRHo434zmsMM29mlO2srI2uZ9npd29AjTnXjB/vj03FZ05lv0Yw95fTq3jGaCBJycmmZFtlGdqrAAuQhEajHbmKCpHRA54fo5JGfyynW7TK0PsmWl7voONxljE3sjOybZ8VqjjzGGABf3G8Z999pmB4LooHWWk21giDwGq0bn9ztHhI4eNwr9z+w6j/mI/otbJvor0P5T0jVeGnp1pydq8I9zLGzay/AlL/q4IwBwRLJzUPCuG4rB+gRT9v9Z9Y7kXqNDh0GdnhBI9fEgQsn7mrQ9tLmAHsh4AiHkebEaT3d2711RJW7dsYdFY5h9tSySNWmsI7GCnN2jQ0Fge5KUCfqFDMRexC5gvMBaQhz9tdzdt7LDZ2gc7mpyjvIZ5ipo54281HgY1uc2YuNrseLzoqLNUVZeZWownDdt7QYEZ3HVyc2vRJrKpvCh4RY0JJsSuPXuUA2ewqso6kcnC5wwaUCKAwqRXjx6tDZOBXukEJuXpp/dQaRkhzWobvGzMeI4wplwGD/ks18iePWeOITH+jvzlqlV/aP26DbXhODwFyGc2zmtkxjaAheRicjmgNZnh1bCxVas+dGC/oVt4cVadO+R5EmkgVMn90Ilw4fBMgNpQZHDNbZNoS05RAQk3oUQs56D94BmiBABqZYBTcdDoX9u22cRlI6ODaRcShDmnby5WSRRJtfbtTbuYKAvqTGxyeKc4luQ77g/FqeqKMjOgoX1hnJ/arbtR1Wj73bt3qay02NoDILB180bbVJA5JVeEvwXOiiDBnEUAxEpfmoekpsY8WTXQ1EgEr6qwfyREAxwgvCDRanQxvEEoZZFwyOZGcnqYbM07B3gIlhAmRVBsAYhGgSncmOPiLckbpuexomLd+7RbXm7gY2kFoGDMmF564gnEJwPr78HbVtliiiefhQtFESJBz093DgwgJNKqdCv4PwHFeWf+Q21btVJ2RpZtIPQ/RdmQFFz821Lt2rvHQA9KB0RQiopLDHhTbC7/WKEVa7zg/IvUtElTTX8DJaUe6tSxg7777jutW7dWOdlZatGiubV3SnKaRdp69eltCx3KJOkZmdpjChjVtnARNl+8aJGFfvOP5tu16tWpa4tJg0aNzLMAmKCCPIUG4YQGdU5qbKEhR2bSlPvVu/eFmjfv52A9bxQAsQ4ZLSwyYtXUCwu05LdPAxCxDdd8aEGfGnJxXI7UPeU06VIHES5pFFBRzJ0OiECiPvc4eJgMeR4wENIh+PlPIeEfEPHIzpGKQbUlBopdsCjyglJZTpHAKNlcIhpBxBTg32FCcA9UuvZXjzG/atkTXZQags+80Do3EBGJST0SwRc9kuCniajP8NSIibp/TeBhf67TlNqCjIgTuDdx/KuhpJJXcwZIRA45jz7QRH4Nz6FwcAF44J7C5vw9DDtE1Jerfcb/iR9OpDM1aNZM02bMMGrT/B9/tMcDhkNl4sV6z6tL9+61lCZ+B0S8PmmC/v7URN364HhdNXK0rWWAiCWLfzTgcO/oqbrnz5eqNP+Iipola+Z7v2jW3B/18N/fUGZikvb8vEhzFy9UTFkgK0oUmrwvctqgTjw4dqxGDB8eCoVgLHyu2XNm66UXX9TbM6bXOmrcq2sKRGE+AffoRrVFBcIKzVZ9lwg6qkOVlQbc+T57JC9AAM4e1mczCEPxCDPoQlqU1XoI6UJu6HH/nsjNcRhLtv7ieDt0yAw1nFvcH0YQnnqnWHEOo0eEdQg8wmD89zBqTdumZWappKgwKDDmoCGUDnUKloMGzun5CvZzqBI08u5RiktI0N///qolnl515ZW66MIL9OVXX6lVq9b66OOPbW0aPmK4rekk4L7+xhtq06qVASiSRp944kmrYwQbAePygQce0Fdffmnzhv3y0Ucf1fkXXGB7HWvlA/ffr1mzZtk6zn1w/LBhw8xbyt/feOMNK5DJ2sD6Nn36DC1b9rumTp2qFq1baM3qtdq2ZZsuu/xSzflxjs488yx98vEnBmAYn31699HbMz/TDWNDiiYr5erFuuSyS6x69eVXXqHSwhIVFRTZ3nbqKaeaIQdTA6MzPSNNDRs1DOkfTazehdfJ4t1zNtijnd1A/3sUwjzuoYEdGZHw+RwJJBxEBCIyCQHlx5xvgUImIALbprZ/PQIR0oLcccm4clUyxgM2htGQwigH4w3HKS83ynkWF4zhbxzvdC1PZiZaRh8mJCWppKjIgBt5msxHDGCnOnG8RR9CCXkACMwQojjYmjAUOJa5YgBKsv2N/Y9oAeOV++FvJb0naf9719vx2JmwOjiWuck1cdKu37DegALzGPuueYsWFkXiGNgsOARQ36yohNrT2ehFlw+53IRyVq/+wxx3zHGvQk4SNIY747EOCqXl5YpLTNCWndu0/9ABey4rEQCtrqRE+aiNpqTY50QjcHJDbyJPARsaG3jXrt1m8GObY2Owj6MWdvHpnXVOuAH0fGGbjT2YKb17B6phMIiCnJVik3YnIfr777+3qCoOef4h/LN+wwZdcMGFyiPp+8hRA1nz5v9i85yIR/269dTt5JN11tGA7fHKnletj2gv+hBb3CReaWg6GcOSAmDOMwREFBbmKyaGMFGWndiqWpeVaf++vSorLTOPfHJSsnUWmskMrgP7gwZjUuzdt1+n9+qlfVTgDBdNOhkjGRRLp3s2PxOKPALkr2hsJvNpp/VQcXG5Fc/iRcTCOj0zoDHhWQYtOud63fr1BmoI5eABoZL1nt17reEZSISPkKDds3uXAQgaPB1Vh6QkS/Rh8jRu3soMY4rNMYgwdgcOHFhb+bNl8xZG2UKulnAlylR0Li8QJqiPBZpBiwc6vxjVhcY2SKywH+esCgq/MCF4VipeM/lI8uIYBgSTkvNdeNGgIKGPzSgxsda7ZN7lJk0shGYSeyEnlg0LWVdLMCsv145tmy3KcvjwEaWmpatb99MsygSIQuKQiFL9enVURd2KfXssHyIuJtoWn6SEWBUWHA08GVGBN49+tRoPLJE11Tp65JCBBWhMaCyRF2H/AB7VVaoqrzAZQdqRBak6Cl46NR4CTxfUJv7D2w46Z8Eg6YjFg4WCiWi5GLGxiqKCKUmPilZBcYmOFhZp4ssXhmurRxT4tVJjxpyuJ544blo9eCuWFwpYVAuvNu8dnrRJz7viEt/770DEcVNs4KDX1bh+Qx07dFhdO3UyQx0AypjNzMnS93Nma9HSJebl37l7t8mrbt+Gt2KLTbicnDqqrqxRelqG2rZtb4oN/3z/Aws3jhp1t23CM6a/oby8Rrr22j8bxzYhHhpCipJTU4y/S47DSR07WqEocoGi8VJERWvT+o22OMXFxmnP7t0WdqWfLCTLXC4qUkZmupJTkg2yhQy+AAAgAElEQVSMHzh0QFlZmVq6dIkZ3kt//01r1qw22cObb77ZIlBs6hs3BCC8fdu25oFYsXrxCbZprNQhpCV5AAgQEVlHYRdemdAabnp38P1toYv9rCAp4JmfAiARMM6Pg4gH7h6mm/4aAJs37ztPSUkUI4pTTTUbbaB0wiugIRBFqDGADohg3AIiOk4MIg8DKr+0aAOvtWHRB0DERrVSx1A6KW9nBBmoUBrz2l16on2g8lQbBcDA57bDaMVjWQ9bG41ZNzE4zoNiIQ6d0H6sfTzhu8f+/e8R+HTuOulMD5B59WpP1vbCDwxP/04IIl4NbzeS0nVCB/1/+uuJIALg8Nxbb+miSy6ppTVFUpmQduXFMbzInbCmDUHE1EeCNvx261blNW2qEUP7acmyQA7rky+2asOGFfr8kxmq26S5HrzvWQ0ZcbXmLVmowRdcpYdvvU0thgxSCwXX+OHjFZo2bZo++eQTi0599/0PBtJnzpyphg0aatzDD+uG66/X4iWL9fYbr5uhxcbu8qWmHhQheekgwgzrsrJaNSfWESIBGEKAdfYR1uVaykioxuNJ1txbZOE2jzKzJvs+Cdiw/Avei4sDCVRUDUOJVU9SBUBQXRkQwTXx1ltEJKwx4UaiJztzfqdbpaSmWT6bO6jMCx0mexuIIAcrrLjNPfO7H+PJ0HeOuscov39/9VVr88suvVQbN26wn+8edY+GDh1q1IthQ2+w6/Q4vYfefucdUwhk/mJMzvryS4sqGJe9Z0/NePNN9e/fzwrMIsTy1ddf66ILL7SIAyDhrbff1nnnnmt7OKIRKNJdeeWV5l2F//3pZ59p/Pjx+uKLz+2eX3/9Df3221K9+OKL6nZaN/3041yLmkCV++eXy3TWWX0NRPQfMVw/LlmsszqepjkzXlbXi6/S8vWbLNcLEDHk0iGWkHv90BtUXV6t0qISa3MSYlnfEXjJyEwz2ViiInhziwtLlJ4aJOa7GqXVVyqG/h1URAcUYjO5ChNtzHpG3zkFPFKByaMQtLEBBRyWIV3NjXrGB/9Mwr46CFNG1omwD0Lg6EphNl5DAOMg2cGHS7y6I9jtRiuoFh1dW2SO9nZnKX/DNrL80dQ07d+7x/psw4YNdm/kImDsRn6f9dyjHLQrkYhA6TMQx6G9cbQylrBx+D5AlDm47rQX1XrhCLOduD/Og8ccYODRDp4D+X0YJrS9y85iXy1ZusTs0UiQHBcXY/Zu37P6qfup3bVr5zZtXL/BjGzaj6rXtBFVrPfu32cVznF6wpBB+WvXvt2W6/rqPUGOzahX7jHaHYY/lDcc2+QmdOrYUVu3bDUb9+effzYbEObPoQOkBlTbPGH8YCNPujegCV6a+JEmbGxvuRa06cIFC2qjMbQN7AZsP09657mgDcL+wOakHXv37mN2/eIlS/Xs0NDJJen6p2+xZO4zup+m3bt2ml1NtI9+Yx4eyz9mtKmo9156qoaGpuOQh8RWdJUkDPCCwmPKSE9UZlaa1ZDgYUBfhHCQfiTJAm9qZkZWrZoFRcVILGFgdOzSWfsJ60OrCYumeIKyI1Y6HGRDIzDAOI73AEwQ7gahJ5kRbgkkoD/Kix8L5L3SMtLUvn07G2Df/utfNpHpSCY1g3TDesKoNWaQE0GgjPj2bVutE7kWDYTXhhwAFnbAC/fOBLAFOzrKohp8BqrNa9hIe/fs0YcffGCIkVAbaBtKE1nrhKUcDcI1Ky6vVJ++fa1OA4s790X4jUnAc5ssGUoaof4wvwOyfKGgTgMdh+HnnibeW7RsaZ7uwwcO2KQwve6dO60dKGLHpkaEICaqWknkWXBMFAnWpykzK9sUKki4Wr7sdwNS+UeP6NCBfZZgTn2H8rISU2kqKTqm6upKixpgvKEtbh41PqipVnFBgakxASIAE9Cg+JnkanIaOJ9pncPDjIWQEGV5EIHmcryqqwIYgUeHhOPy0jIDHoAIfHUpVOZmAwVwRKHSlGDvN010+pHnIGBdOccj999AxNSHUIwIC+CVl9oCwsTKa9JY19/lbnOm5f8eREDBufbPbyimpkaH9u1Tg3r1DZg2ymukeg3qad/BA6qJjtLyVSu0dv06XXrpZcbpJRbLpnHsaIGaN2uh5b8vV3p6pvr3O1vbtm4LkqEaNbTkJ/qkQ4eTLNGa8b1uzXoNGHix5UEsWrTYEsDymjQxOWOiHa+//roZDp07drZiT0TK4HQSame8ErVAvcFUscwIQNEsVps2b7IKrSw0AOuFixba4sX86tevryluIH34048/GrCgEicbzMIlP0lQnqqc7xMCCICEB4Lc+HVv+q4TqrI1ra9xg2+wecKizr8mM4IM5L23Btx0C+mj1Z+cqhufC+pDEEl4ZeKtiotNUAVjpbwiyNMJPZbk/gAiABBsLAcneTK99NfKUO4xNkHv6trayrOtavlCZNcEBR1SVwUSR+PeudfWtcfaTg3yEHx4eZDKm8CDLC4Bm9ND2rNRjza7xQDzpPUhncm/D8iIlSrCPPIFdrUIEOF42ANtTmlieILHwr9vW3q8ajQggiLZ/9Nggl7L6tJFE6ZO1YRRo7Rm+XKlZmVp2ltvacWiRZo2ebLOGzJEVw4bpr9cfHFtIjWf/eXOO3Vl//727P+cPVufvf22Pn/zTVtHWDP/MukRPXXHKG1cvlyxdaXEFlm6efhEtW/X0QyI/5r1od6aR6K/9MCwQML48Rl/17WXlmj+x3t002VjjM6KPDJGOKqCt99xp23IfP+TmTP1449zdHa/frr2mqstWmD1IuLijq9ZIU/bgEUoV1qbiEpxuIqK2u+wN3JejxpY9I/aEGHCJfcQGd2wmhFhbQhTdsJJFDrbmK8mMx6qIFnSdVmZrfU4vTgvnGnoERSs4jg8kESnrVZFZaU5s8wgCqMLDiiMmmWyofHmQPBjnMpSmwMR1oKyhg2NuxMTw0eOutcMvFdffc32HzyeU58LaGW/zJ9vAhE4Qa6+CmRcY8Vj3333PXXuRO5alO3zH8+cqQcfHKMvPv/CHGzkdi1fsdzowexTRDXuv+9+ffllQIkESKz64w+zRaY9/7y1x+VXXKE2bVqb9/bxxx+3vXXUqFGWD0jOBNGQ5557Tmf07qmFC37Vls1bDUR8/O0f5sGd+dFMDRhxvb6cv0ZZKYk6PP9n9ezV04rMkVNWcKRAAy8eqE1bNumaa/6srPRMxcXEG6UFR2BiEnmPiUpICtQiE5MTLaG/qKBYmemZtcUMXYKVdxLdYRsQOXbj2SlJ9IkDiYABENTp8vXO7QO+7xRnp4vzN8CFKYZREZn9OBQ38UR/z9Wx3B2nOIXAwiNWGJn8C+jtwVpLu/KOMe/Ud5eu5V4815RjiCYEVbdRdYzWiuXL7HvYWNhjRPF5x8D3NdwjMHwPmhCSqdhUWTnZtTW4DBCHIGJCl0B1cbCC/SPxwwF2fu6Z+3I1Mt5pP6cMIqyAk9IralOsDUoQQJb1AYddq1YoGLXUzh3b1euM3ipACbO42BgnfI+9EtuNfsS22bxtqxpDlU9JNhbLhk0bzFmHU/e7vwUFU8+94zzVya1j9h1tyvgHJBkYbdrUHAKAYRSaSotL1bpFa635Y43l83Ts1MkEd8bcdb+d69GnJ5uNwP0yBsm1IO/3mI0pnBxlOvnkrnYvViQTIQYUVGPjgiRsq111zMSL2EuZ4zwTY5DzpiYlq05GpurXrSOUSBmPOLophEz9NhuLgAg6KzCakfosq9UCJgnmyNGDyslJVVoa0q2B4YgndN269TbwMYiaNW1mntUgqQa5zwozhhhsPXv31uy5P5kCETkLdCwPAiBgsDDofKGjhgSDiYbkOMI3v/++XMnJ6crNrWu8NJcVswI9sTGBNJqqzWsKt40H27lrh07v0cO89N98861atWxtGwnABJ8lakVQdbhGEPZN1b69e436Q2fSgIAL/rZj505bIBmAAIX+/fubtxz60C/z5mnhgoWG1kCRuTlBco21AyoTJFcfOKjD+YUaOHiwDYBAXaDavEa0A89KCAwaE9ex4nImQxvoBPNv777D1haczzcnojg8HxNp/bp1QZG6nBwLT3GvNsEJDUZFKT0lySpI79mz1xSRBl48yDjbtBV0JtoClaWN69dp88b19jMRhECtKkPHjhxQFYDA5GUpuheG5Ul8NhpThVGhoE0BHmJJgKJXKstVBf82jJAQicAA5h6g0/A78ryACFvQSKFgsy2tsIWDpG4AR1pODlavDXrgBnQmciOgRFGHAUOzqLRcDz/nVaux0P4f9t4DuM7yXNt9lnrvtmVJtmzLvVcgdDDY4ELvELoDCR0MGLApCcWEnrCBJATIDgRCJ3QwYMDGHRv3XiXZVu91Sfrnut/vXVaYOTN75pzznzl7/5/HoyWttb7y1qfc9/2k2Jw5o2z+/E/Vnv9x/0GpRwFlo4o5KUqqh5N2pA7J3Cd8CJhPd+dGEFr3/52hd9TR91lBr1xrpt7GwIGuCrd1iuPSs3dPGz1urC1btUJEv5raOmttarERw0bIiUxNQRs91V5/7XUrLi614449Xk442Ecgg6Qw2QhHjRqp6NGSH5ZYU2OLImVkToh0ED2kLbIpP9+vvz388MM69y8O/4U2g7IDB23H9h2SmmPcwx1Cppn0KhGLgr4FNmTIYOuZh6nmrOFHHvqjbdy8UXMfrXTGDwsocw4VEjCiK5YtV+YRp3vXfqiKZlecO00ZJ2Bvr60ICsFh4FK020N98DG2BE7EdUHbBtWgHzzpGpub4KSVZh84X/Of+dPdiYiKjbU5Tx2SOMKJiI6KtXC4Uxk1DxViUb7iodd0rs8iZZ+5DXIMI23BnJP13ovzr9JPiLpkIDh8FuICc8UW5ETsNpu3aLbu5ZGJAScEJyAw4B+PeVBj+466QKUJ++Z4s99m3W2Dhwy1CzY9bHZgs92Xe5c9sP6RQ9wG7yAEvuvqwJFwuVazEw/vBmXy9SG8bzs3+FCLWfMqM1fxwszVdXa9+b/bifDKS8EtROBL/vef/zwbAa9Akenn79EklPo4aqzZOxRnjzILlwNnM5txh9kN/6TYRMDxp5lSsq3v2CxbsibJ2lXOzixu7HCLv+9OK5p2jpVXkH1N1Rg564wzVHDOk3oFzbGQnTJ1il19xeWCbwDn8IRPZXIDZSYvV+n3jIjRDRShulqGicjYLYiPONlhDBj2A1/xl3GkPoIf0U2hyWcBPGeBc3hHgu9yfq/u56FF3Dvnw4jGECCoJD5Ea6simD56zLW8oacIc7eCclJSIkIcGJHab8CaE+UNeBP++76fZMwGhiz3yGdvvm22xcUnSNXlhReetxkzZiprcNzxxwtm9OG//qWqvldecYWceyDKf3nxRe2ZHiY7bfp0ZRNYf3DsXn75ZRniKAIyr0877TRljXj/g/c/sL/97RW393d2ykFADpPim7fdepv99aWX7LrrfmPjx0+wyy+/TOsJTsuy5cvs8cces5OnnqRMBGIUp51+mi1fscyOOupoe+etd+wfH7xjWw9U2xXTT7FvV66yy+51EzBz/w6rKq+y0844TVHYX/7yUsvN6WUpSSm2c8dOISIGDR5kSey1XWGpPSGLyXqelZ6lTISM14A3IPnSri5XJbm0NFKDy/MavDPX3YnwzoWHN3knwit0YUT6OlY+E0D7oJ5JO/v+8uPQQ9wi1cq7cSW87KvGQgBF5/teQIa/Y2Rynx6mzjijf/g7rwXbTk2VU0shMxSUUBgiAE0Al89hB5Jpwlb0sCD+jsHLnAXOVLKvWDZWr965+hzH3UXLIjDUimC/nhjR5zbr8WJ/zRmyPxjW2JiMAwV7c3PFX0CdCUeBfiHYxj4JFA3nGrts+YoVyibBB8im0nZiqn366Yc2euQorRMEkOGyAolKTU+T4uTekmKrRMGUYEN0lKpEZ+dkiXuLtD9t+MPiH2TPcR2yJNiaPBfBAF6TiSB7w5iurqy2mFCMhbpCNn36dDvjrDM137EXTz56sv3ry4+05vA7fY89XYy07MEyOd8ZGen24+pVcuB4H/SOOLHZ2brHuX3vjCzBR780Vf3Ff19wr7Wp2fr2yrVwa6vWxaOOPlp2KtkXHDAI7aGXn36oC4PUGazREQ1gPoFnUlF50HKyOXGiZBL5TEN9g6L7dMqQIciM9pTzAQka77d4b7FuBAMkPjHBig/sV9aAhmFhZqBhADNhpGYUlC+HxCHCTDgso4iJsGnzVjv99LNs7U/rNci8gQ8kCBwcDzJ69Cjp2hIFgcNBR5A+whAC+wUOXYYXG9TAIpGfiE4w+bZs3qQ6DnhvDv7QZQWFRVZfV6taEdwfWE28Uz6PI0TqkehySfE+QW/2l+63SROd4hEcEaSzSImh9rB+02YbN+kIO+6EyTJYaWcUrbZt26pzwqrnmnjjRJVRAaDdgWt5JYPUFFcGnUg6A5/JSVvSHpwDyAvPzKBBHpR7ZmAJhxgbazUVEMFzpYS0e89eGzFqlPXrP0BGLzU0yCZQTp0sRNn+UktKjFcm4mBpqbIJyckUyfNOBCoQzonQIkbJevCXTU36joXbLS4qJLlYHBeUr1TvgmKFIZPjgtFPbQgiTmxaOK9R/COaTBXqVpySdjmsXVFRlpCaZqGAS4ETEQUnA+dD3IpOS0xOsV1791lKWrqNGTfeTj7bYa7nzBlp8+cvssfmFFtMqMNqa6oU5U9JTbGOznYV86O9IXvf9zRWrz8wdL0i0yGlJS+Jc9LJD9qCLz1J2OzOG2+31WtW20lTThbP4OjjjrXc/DzbGWQYli5eYmUHytRuRx55lCT/IGKXlh6wIYOH2uhRo7RokslCOQwjnv6lDgsZmpLi/cJFEu1AoUk40EAWjzHFogxkJyMj01X2DIUsJyvbVixboTFJ+p2aE0QjTjp5siIox500OmJ2rly2yT786EP7cc1q9StRPkQJWNx5TRQIyNRdc+Zo/oExpm/FnUlPs0EDB9grb/zTLDuwin1T4kSA8fcSphjg/rWr0WP3L5ul+f5gupNxva/haqceEmxYZKLaw+CvIQ0SPY0XbysUolaJI+N7rDbj8fLAiSBj8bQ52NQCc3JH3ol4Yf41KlzGgXPBgROx0iZGvpPwUUCu5k0PH/LZh4Aj8VScS/3eUnWPe5gAwvRwz3l2t602K91uVrz5EHH65zUngqzE6qCuA04E9OG5nnB9SdBFDo7qjsD5ag7QVd6J6PaJ/09eYu/7ow/Fl+A+BH/ABfd+E4/mK13773gEHJ8ZZ2Z9zWzay2ZLCTDSRpvMjsARDSRvlzI9/+VO/u7DN1haQZr9vfgE21rsOHlpQ3tbXbjQ5j1xo7W2dlpBn34i7LL2IL26YdMmZRmYL2ToesArCOpC8H2MD88HwPgg0uizBAw4T0T1jgVrG9kEr9QEwVOkZZFKW0QS9gEh1kDPifBGIBwtxrAnlEpDPoCxsDeSpZRqUyB4wn7NZ9jvOHgOuAJkDjEUxHVITolkuflsYhLFYWMjxGE5MoHEJ2sGh4cqcW2uxf0pGyjRC2eE8tMbjt4ovWU2crnx9pe/vGhXXXmlPfDAA/boo4/aiZMny4CDgzV2rJOvRkKTLANOBKgA58g5PhPnQ13xsssu172ffZarAeTbyb8PPIr3UWdij3v11VfVFrNnz7aZM2fYF198aTfffJNNmDBRPAky3DgWS5cusaeefspOO32mvffu+1Zast8u/fUMW7ryezt84rH29+c/tNc/eNu2HKyx045DYNpswrkXuzYu3WHVFVV2xpln2M5dO+2SS35pmemZ0tzHBsCmIKKMUdnc0mjJKcmyeVhDc3v0khQsY8LzKn2WASRBaXFxBLL083oP9AXP6OHhPhPh28WPGy/x6vflSF+JUOyCkf7aPqPAPuClVf35/Bz22QCvVAVc1o8Jql/jcHNODEsPJ0VxSfL3aakOqSD4c7S4A8CmeQ1fleK4ZLZ5Vs6JCifGvg+cMl5Ba0gMJ1A9AjLPXsdnbst3wSpgqDWIc0hnwy2MBIbGfnJUZE9gLhCRx6Fnnkqiv61V+6EyJsH1C/sVagwT/ccZx+HB/hpUNFC2AqJBKiC3c6clJybJxgKqhg1Gtg2ocVpGuoqzraaGAwHSuFi9Dy8B5wWYHZyDuFg334AKY7fBpcVeZM/HziODDmKAOZ0YF29ZqZlCvxT27yfCc8n+UvEv4e/ghNKvd15+u855+6O3a+/fs3u36mtIvS0hVsFwgrbrNmy0mWecLgQLGYX7+86xK3+43l7KcwqIZ2+8VM4Ma5dQNfAga+usX9++4v6S8aAfUYGihgUZk9BLTz/SJfm6AIvp5LdcOkP609Eha22utdiYkJMnS6LGQIs8HjITDCIK1BERpCgWA4v3kGRVtUYq6pUflEwoRjg8BQYHhpAwhKRMUlLs4jtdI8y74ipdB2+MzMHoUWOssHCAbdu2XffjHQ4v8wXWjQEPWUdeczjsaiskO+9y775iy80rCAi8rRYVHbKc7EyltfESMbpZlPfvL9ViTdpt0NCRguGgjgPmnfPQcChUEYVg8qFERDtt27pFsl08D2kj+BGSvlVUIME2bdluhx11gk0++RRViMao7te3wOpra+RMgUfH2aJgWDNEqPYOGzaCdku1JUuXufRTbIINHTpEk5VIOvfDUVy8T9dlQeV/uKNdbcd94VjQXsCZ6iorVPG5qrZOfIiDlZXKBjS1tNqIkcNFvKHWQ311lRXv2W3VFQddrQhlVJrUljiDqkfRTj0LZ00RfcEBieqkIFyUhZtbEEO2WORbW5rlvWJwhrvaRViiEKAyEVFExZ1CCWQrpzwA6BRJV0hUHXImmBwcsYnxFhsPoTpW9x0FqTYuXrKwza3tUkBqaWvX3wYOGmLTLnaRwDlzjpATMfeadZbbI0uLe1V1paVlpFpyapI1U8ci3G7tnZ32wJOHag8csvrMXng+2j74+BPJnc2+aYzOe8st79hTT7lKkBefe6EMkJdfu8suvfARq6lvUFTuyqtn2QmTT7LNmzbbXXfeZYnxiXbNNdcIepSb21tGwC9+caRVllcoKnPGGWco+sF45nfGDmMOxxqFj6zMLFXcJjqhqub9+ql9cDQWLlxoP/20xkaOHGXnnnO2HJK1a3/SIkhUgkUcdSsW0MzsTDvxFAf/8E7Ri38yzbW6hgZ78823VTwJ9ZrLLrtMGUcUz9iwWQA/+uhDbdi/+c1vbNvWzfb2W2/agP6F9uGngVM1NXAkfPE2LoPjwJDxxGAgQL5UhzfQg0j7nHcvjxD12MBwFsIdpuyTh9ExXjgYMz4F7lP9bJ43/9aZ1t6J8BsNf+sXkBhwIi6xV+1FcyRv70zwnYRw4ED4TIqHLPEMGWb3f3yLots4NKxDt1bfe0i2lZPx7IfNOORE+GfsLvWqCWz2eaPZzxkmOBHv15qdQciew/PQvV8b/P6/ux5EcDf/r/9guFzgfEplb0oeMsu/xkyiXhweOnbA7MH598hweNxm663WhoSIxzLvmZstP7+v5fbIt8LC/poXqrUQ7zLLrPtsmJ4grOgvykhA6DyhmvoKgbElIz/AqXunQN1dUaF9z5OnGYPscfyNeQ+pmwwuazPQkLraGgVwWDeI5PE5MulEQclKM/fZQ+ERsNew3rNvwpfidX19g6LXq39cLVIk56muqtbeREBv9KjRkYrHZJWBspDo9TAYb5hy7ozsbGtvociagzQz57xTzrPxvARaCGr5Ok9uXoacImNTk918620SUiETgaMwcdIkGdRk7adMmWJnn32WjRs7zq6+2g1c4BoQq8eMdoGMU6dNs8MOm6RMBJkH2n7FypV2+WWXyagjAjvpsMPsnnvuUaAJZ5C/X3LJJbZq5Uq7/Y479P3TZp4mLhTneO/99xUIeXT+fKnRvfTSS7Zu3Xp7/InHZKtwgD//uRNx1q8vsI9XbhJJ/+D3S+2EX19r365caZm7d0nO8qyzzxL/cMrUKXIOcYjIzBAEdNH3sFAN7MEQqwcWFVlRf6cqybrtnVXfB+nwNysr9XkvlUo7s7ZzPoxLEAYezuSdDO98+T2S/vNiAPSNhy75jJaHovE9D6fyNh7X8eRufnqYDUY3UO1wmyu6y+/YawT/uBbPg20ANp59Hgc2Lt7VcRBnMjpaY90peTqit87Z3q59jT2HwCf2n5e+5X59bTKuwXtAdDG2eU0EfFzhJIvPcWEJD2E6/LE9amuP2PDwqIT4BNkVnmjMOcnu9S10KA6k9QkqgowgSId9w/hirp16yjTbsnWztXeA4igVioWAHcUPyehj9MOL5Z6RQfWVvVHGxFlmzihonJxsKH8hBLB50yY76sijVGOC9QcSNXOazAhts33nDoklYGuNHjPa6mtqLS8rx+Jj4yynZw8rq6ywg5UVVl5VqazCnN53HkJgjzV75E8P2bBBgy2qy1TXgdop8ZQRiI22xUuXWFJqikXFxcoGe6vglUis9IQ9M61vfoHt3rFTP6lGzTlGjx1jxftL9Yxl+w9YclyCBH0QcKEQHQ5X6D+ffUzF5jw/wZcR92k16wpbR2ujxcfFRJSVME4wejnorIR48JkO5uJTWWQBiNoDOdq0basNHT5MHYD3xoGhxDUwSDCW7v1zUC3KzJ65/Q4NBpyMEcNHWlMT2sLVMrD4LBOOh2IScD6uBQ4Tg5rvsUjxWe7lm2+/t779Bwg2EwoRRWpRpcrGJgrVULzNkZK4FoYdmvz9i4YJorF7504bNnSoJgCs+R07tzv52cQkFaz7duE3GgBEkHEqeA1RtbS4RK+Rd6xtaLLYxEybecZZIgtXVZZbY12NICEo8PTskaMJBW69LQwkJtnqG1tsbwk1AGI10EcMGSrMOoOMc3oZM7IILAAMZvD0KEKI41FaIqcK6FctZGpgUtExFoqJtaHDR1hp2UGrqau3mvo6pa0mTZxgzU0NVnnwgO3ft8ea6mosMTbaMtPSlCVwq10AACAASURBVDVBO5sUlrSko8AQxllbuE33QyVpNqEEMhNEr6hObSEVmYOwB5nRorusoalBTgQeNgMY2UuyCkzYpGSH25UDgSJT2MnQRZyIBAdlEvG6k2rX8RanaGG08OZkI8IdXVYlojSkSFdVm0UBkviubZssv3cPC3e0WXlFmd377KGsw29n/2g1dXWWnplt9z3qCNbTTnzTLBRr1/3mJtu8bbutWLMmKKjWZb165lhsdMi+//ZbO+7YY+SsvfZPp8hz5mlzrXdegX32xVc2d959du6554vD8MVnXyg6gGNMFGbcuHEBBylR45+5gNQk/B0nC1qphZYNhPE2dswYRRlpo0UQrnr3FhEb/CYSrSzgRDXYqNBzjomL0XlYsMAUk0mY/dr9Zhu8NTs/sMYw+Fvsg3fybO369dbZGbLNm7fa4MFD1YazZv3K3nrrLUVrLrzwQuGJzz7nHF2XTOGXX35h8x9+2LKzMuybcIDq9/QSDGma2SPDMIBxIgIVWd0A/AEfZceJwMgOaiTM+f0VAUY4ztrDyAs7RTAOPy54XfSEt6zNDtybrw3yzoce1+eKpYfqjhfsWpt/+V0RQ7RloiNX40R4VSYPbZodDuL7OBHdq1gHp3voi9td5dmYWLXNzRvmRa4Tea7oGWYV2+3hjvPF85m37EHBu0oCEnRp8A0HCvt3R8LlRro5Ed1D9bwR8NO9EzE1+LxD3P73OeZmm5W4eIBzIjgQAXPdG6nQPTfjd//uRBBBTllpJ975V+udW2D5vfrYgP5FggMqoxAfr7WLPcLDQ7tzHZhnfk/0mvniFATReAwDKTYFan1kN5Q961ZcjXWZg2JUiQmumCprH7ACopqKUqK4RxBD2dAo8RsIVGHwLP5hkZTarrzySq3pnI+9bs/uvZoHqLURsIIczmVxsImI5+flW24v55EDAcEwRSLbE2u9s+CzDKkZGQr2dHci+G7k985OkUOBD3tpcs7pswOsUffMu1f1jeBEXPOrXwkiQkG/r7/6ym66+Sa77rrrtebhYGCJHX7Y4cpEsK6hsQM+fMFXXwnC9P1339mMmTPlfFAIk8g+z71ggXsfyDPZBgpkHXvMMVqLevToaR9//LGcrjfeeN0uuOBCraXTp02zPXt2y2icOfM0KTY98eQTgpbceOONyq5OmzFN/TZ92mD70/NfmXciaIPWFT/ZCVf92la+85olJyaLB3nueeeKc3HGWWfIQCQAyFiAAA6aAZuDYCQwMy8ec/SRRzkJ0cxM9Uf3TA8qjSAbGIdeXYnxx/rPmMGg7pXTQ/3hx6SL8rt6JYIrEewNlJU8DCriPESF9PwOru5qgPiMBA6DtyV4Xg8L5TXXZ8xR6K+jDfEUgp5Vuvf4xHg9h1P+arXa+lpFvIH+YHBjQ6oWQ2aWkA4Y33Bksdt8cTRfJA7bxUOwvPon15WDm5ERqdzNesu950S5sY0T8ewLL4kUzd+B/AELxqFzkNy0SF0uXYvCgswXjF6CBImJVlxaosAY9g2cXdAxBIeAJvGaeYWiV01djeBCOAOSzPXFKIMCfDg3PAPzA0ce54oMHI4GaopkPvgMEGNqek0cP0GO5ohhwxXZJ+PAc6CWxNwZOXqUOK1wK8r277e87BxLR9U0KVGqjzv27hb3sjNkNjf/Hu2xn8V+bh+8+54NHzLULrvoEvv262/su6+/sQGDBllta4s1trXa73KCokKHBAojTsT0ivMt3NJm/Qr62NGH/0J2Y6ij0zZt3WKpOVlCWOTl9LTB/YssJzNLjh2O8/c/LLbQOy8928XAoGFpBAYuv3vsJ4ZgYnyUJSY4WVYGI7wHshEMNLdYgfcjbePIvy6F0yyjiRQKWDEGHAYXxjUDB/4CB51y9ysUpzK744yLIh4niz0dQnn0adNmqnI1g4CFnwniyWvCtx08KFgPg44Fxxex43nWrF1v8UnJNnTYcMvISLMDB3EWakQuPVi2X0odpBwVxenZUxmUSYcfY4319VrsgZoQ2SD9veCrL21iUKgNdSf0sCFksXgAf+J6RJHqamplnBOp75GbZ6mZuTZ02Ch9hugtMBAqZvM7ilBMagjYWTk9pdtdWV1r1bUs3Cn6e0ZKSgDzchPby6tCesWBUgXF/v2sV25PQbLwoslwSC4tFGXJ8fFaqHCkYuGM7N9vDc3NUksglY5DgxJTUlyMJcRGWyzE1FCXpUsu1kmQqbYDUbpA7rWyulLXjoO8lJysa4TA/La1W2yXKSvRBqaVVGpsyJpbmyXzyybqa0RQnZqofWZWtsZSe1u7dXWo4pyUn0S0BtYSF6NK1Sh54HjwHZwIXuOMtMPN6ApZWUWlKl7jCOKckL341e0x9tBN2ywjLdnaO9qstr7G7vtjd+iSs0dunPWdJSQko+tjTc3tlpuL3nqX7dqz1574wx/svQ/et7eCqDuwLZzM6qpKpWdPPHGyvfvOe7ZrNwvAGCs9UGZTpp5qV1xxlX3++Rf28Ycf26lTT5FjxwLLwsF/P5YhQeNw4/ziaHuyPYuhIpFZWYJhMP6BVrBpMQ5Uu6WN2iFxkp/DSMKBHFBEBdV0ZSjYeO55M1AEkhMBK/cQFMubnDfdiAJTjF1y8aV24GC5op3AAdByX7VyhWB3ZDqKBg5U5AlcJkoQZNf27tllqclJ9m3pcnc6QsnefseJoOKYE6awgLfsXnuSsS+vgZOBE+G4zXbbwouVdYqLT1HFdNao8Y/t0nsrbyuMbHoehuEjqXc/8pQ+E0MK48XgugEMSNFsHINuXPr3C1zRKpyIGfaRDd28xX3Jw5dQsfWZk8Bn+Y/9j8hRJa0PdvuepqCNPfoNJ+KH7WbfB1rhAZ7HOxE/l2P9v+Ix+KLVI0FVcI71Zm8Et+fRUf8dnQhqCHpKvIp6/yXoR++UvmFW8YbLyJJR4vh84SlmwVjCiciwGpv62GJLS8qwYUOpi22u0BekaYrI5eREpE0lbRnIqCqL4AnQ1PPpZvjxGdXqCf6GgUaGzys1edKqho+qU6MiRiS0UmufoEswvYjky8iPswMH92u/pWgbayq/k3lmj0SJhT2GNZi9k/UEHhUBr/KyMu1dIAGA7aanpSmIhgAKxh8RbFHNVJMncGpEpgYO6BTNgIKiROij2EEra59XTaM2FywCuuAhTaxD7O+sTfy86565iu6TEaDOBwIp9957n5wI5FMx4Ik4P/nEE7ou3IE77rhTToWPeg8ZOsQuvfQy7d8KzLz6qiQ4idSSCQU2TWaUYBlG/N9eeUWG2lFHHWmLFy+WI3HzLbdoPSYw84dnnlGm/vBJk6yyulpcQXhlF110kQxMDDccilCyA9VR+fyR2+banCcetqU7nIv//vzH7d0FX9u7L/xRzidCKvPm3WsVFeU2YdJEtT3wE5w5CoGx33IQvfewa76Xl9tbazrjxMOHPDTIQ7q9veWNfdqV9Z+2p6iZhyv5DBnXYT/GFiK7xpiWcxE4tuK+SA44RlF27zDQZ14+1mecPNSJc3ZXulO2JNxh0RYjIjG2HU4vAUUcYgKnIAyA2DI+0zPT5aziKHAAb6et2ItwsvgMdho8EfY5rssc5HcOnAzGNc/KOOY93y6+mF1ya7ot2rhQ7+Gs4ShzXuwzj8LgHNiY/M48wNGVfREOW39KA4TDaltkXOEvDRsxXO3cp29fPZukYHv1srKDZSLRM1VwDAju+YLI9Dvt4bNFtBv2J2gCvs9rLyVLdoGxEeoyq6upEaeCgCnPgOO/bOlSOTceRlldVyvI0rRp02z9urXWCG84OclaEYZpa7Wq2hpr7+q0fkUDbM7wgNMQBJr+eeA1GzJwkG3bvMUQ9gUGXFZXq0DoX+pd7QyOqW1n6Xw4f4zVndu225gRI238qDE2Yugw27J+o331xZeOSxlycs5TJ59kx/ziKGtvJhDfoHm6bOUKC33wtxdUJ8KTdvWwQVVmGqi5qd5Sk+OFk5f3qc8iPeaKpgkDlwIZJV7ZAowkz31g4nAT0XGxWgjAV2uwpafLoCIiwKI+/91XzQ4utIfu+KcGj/dMicIWFvazseMm2saNm6RL6zWQMdL5HAOFRQNv05ON/WeYiFu37bBRY8dZWXmFxcfHWl5+rjIRW7dutuiYkMijDDL+EymgcFdhvyGC6WDoM1gSExLt448+UpaBQU1EwlWAzpOhSztBTmYBxLDvkZ2jdiC1mZGVYxk5eTbpsF/oWb/+aoEV790jo728zFV9ZHPAARsybLiM1tq6BotPSrINGzdbfkEfGzygvysSFhQo8lkisHbl5WXS3XZeb4YmLdhPFkkV7CvoY+GWFuHuqBfQSKSkvFzQlbSgkF5bUDgwLjqkrEWIWg/hdlWtJoIOlIlJyGLU0dUhjN+1d92k+7n5smtsQGGhHI4YXPe2dmUiOlvbIk5Eh4X1PcScwpCs4X0Ae0pIEGyLDVDOABCnrpCcNpEA4Ueg0BQyORE4FyyW1F1A1QmOB7AoIE68rmtolGwZUTmiC5OOnWzHn7LWnryr2FXURpWpK2wWRZXsNnv4OcKazio8/7S3LTunlyUlpVtOj1xLTEq1xYuW2ehx423IiBG2czd8nShbuuQHcT8+/Pi6blaw2e/uLbHGphY5f/T5pMMOt9zcPHv55VestrrWrrriSvv888+1abLA0GdsrCxmL7zwgorIUPzIE6vYiDds2KCF5fjjjtN4oj+ZvGQYaD+KGTFOyUQwB0iz79610wr65OsaGCGPPx3g9bMDq77y5xgdB/A/5+xFkp99/Ikn7bvvFtkH//pIhHdUn6hqzYI9dNgwQc8wftjgUVn54P33bfv2rVofVtUE5/a1DggaOZSJcyIwsP3vKA4GRasDpdVDsJ3AeL/mAu95mKXftFbr0hFPlwiS9NZtx0Yw3D61P2+mg5jp8I4JTgSGp6+1wHv+HlwixtYPdKR6z5OQE+GTNj5q40H9/vfAgn84eq4ifQ92PnFImUo7YmDt/hR8IXA+VgeRdQ9h+q+SoK8IHit/iHvxYOBI8NrTTLxTcagR/v/5KihCHnEiRlIc3Vfmdkqv4p94J8JnkloRQAj6aXKCwzydNP87C3VE25jRY5WZ9BKbGA2q50MBLqo3d3MifDVmKeEFhGntewRRfJE4HHkgHs3NGoc4kyoiR5QzUD5i44XrRZAJw1tOhPDijvfHihYdE6W9BHgOUUskmEf/aaIbfwH8b9ablyrogBHDPnf66WdIDZGiXczzXr1y5Thwv2TFWQvhSIEnZ73A6WH9ZU3FQFO0OsiaULEaaK2Pcvu5RJswrtl3yDKwZ/Oa52DNYt/HKObzf3j2P+zLLxc43H1A4MVxckr+rNoUy5Lahqr+oqfvMxl3z7nTVq760b5cEGDU3DKv71x04QV2zNFH2Wv/eN2+W7TIBbMCDhQODhWtyaJ/9fXX9tEnn2l9JoOKIQtaYspJkyUjy9q9dt0GYcCJQLNnUyeAPj3y+COtYMIae/0dl5lEOjxlbJE1vrfEQv3dHI7eQ+AmLlAnilbEndpRYPkp9ofd0dTQKKfLZ9AxOqVGGexlHs7kszgezsT5hf3v2VMGNA4Jdo0CRlVw+KItNspJv3Lv3onw/aTxGNQf8XA8zue5EgTSCMTxO+fyzqKHral/AgiTz/D+GxwqQAaQTUWQBAgLc0d8Rjkp0dY7L0/BWCpBQeRlr+I/0GUcKuAvOBHYEBCJsd0Yy9g+KlZM0dwEZ2MwXpmXygqkAJ1vlm0m8r8g3MVqLwLV2IfKjgVzl/HoA90+kE2AmTkiaFF0tPWhsnhTozL4OAQ8C/sZ85Lv0lZkDnDM4XJS1ZqAIQE/7p32Yw2hPdmjfUDXZ02QfRWyJC1N94aSEllHfiegW1JcbIUFfWSXwaOiijR9jU2JE5OVk22rfvxRMKQLL7rIKsrLxM1taGywXXt2i6zdhmy+dYkjwf1iF//9YieXfc9Xd9m+XbttQGE/m3ryFCvdf8BW/PSTrd+82T5KOSROcmr72fbpMe/YnfW/s9U//mgJsXFWVVZuk487wWaeOs2iO8327tptr77+D4tNTVJ2ZEjRIIuLirYw4kltbYJe5hX0sdB7Lz/XRWd61QA/2BhIqhfRVG8xUTD8nafr8HQMSidPRYeiNoOxRxVe3seYZpAwQCCcpGdlSuIKLVww3aSGGGS+KM9tv3WRwAdvf0PMeW8k07ioCA0cNFTnppAM3iqDBfgH98xAIPLO4MMB4T/X9inp+oYmK+jbz6pray0rK8P69Mm3fcV7bdWqFZaTkyUtajTEGbDcOxHY5NRsFaBDG3g4Kadhw+z++++3Cy+8wH5ctUqQlKIiakW46BWDvE9+vrw6vuMLxcF/ACaTW9DfigYOUXss+PIL27l9uzCwDfV1ciAYdCNHjbYhQ4fZ4iVLraa23pJVPOigjRk7znIyHNOSdqG9SRHS9kx6DHqwtESlIYhDbiJ6xTk5eufmCpbEQCvoW6iUGeoBzS2tqq/BwkvqlYxTfGy0pSYmWFQn5OYWS0lM1EbE+JCudTPZBPStG+3mB5wHfOMvZ1l+bq5lp6dbPOmdtnaLB7OOA9AG+YosRKOFYqJEtKKKc31To4WpKpmSKhgX2QMiWR1hInSOjIUaAX+DZN5FZE2kPrdgMtkFTwPihN8C8SwmRrUZ2MSF32xts+NPmWlLvv7UEmJD1tLcaJ1dkJ1irNModOeI4hAdD5SXCQ5FUcO8/L5WVl5tqamQASfYMccebx9/8bl99vnnNnXqFGE8582F/qklza6+7AdFHyAObtyESlaXDR81yg4/4kh7/PEnVOzw5b++rE3mD3/4g/qMcY9zSuYBRwEDgqgDY4ExwuZBxAbHj0ULrCdjnogO0ROyAIy1GtLLHWFJ+AGF+PV6J2Hqj8f63W+33xUA6HEiKt+wV14s0wJ68+yAAzLZa4i6b30550NlwO677wErL680UvEnHH+srk3mB4OCTGTfwkLbsHGDPf3MM0olx8RE2cqe3auyBWq5ZBt8RJ8sAwZ8R4XZ5MDI9uRrxtKAcxyWNpBsrX/hGN1T/K+W2DN3/6der+nneCkcI0JO1mj+3NvVrszfB05/yhlgPtnU3XngNeJL3okIiMs4EZ4rkRBYoTHrg/LPQSIhEG2KkHulCstzeTSVrwuBEct/X+ScG/QOyWazskqzr7sVof63Dvs/v0RaYG6R2Wqn3GjjcCI4cCR8ewcG9qu5F9vVQboJJ+Ixm21I9nq1rdceOMeS4pJt2LARiswroglZmLpIgUwqp/ZGGesrWQXWERXuTGVvC8tQ8XUadC+Blj6OAwaQ+GJAmLoo3hjnnJIgKgzBkXUQI0uqSWT929qsvtGJigD5xDCniNl53/7SPasfM/wMIH7XLLzUBg0abGPHjhVUBJloVN1OPnmKAnwoAGHQcl3WSCLg8DFE5u4mzxopOBcdbRlZ2SoSKocngGxJKS8wbnGOaANsAS8f7vlH3lDjPYie4uARJElPV0Vo1mfIpFSzpnaNr5uwctUqZWcg4JJp4HuseRj5fA7DCBn2WKA3nZ3agwiyEYj0oiH9+/VTfR7aD0MRx+1AWZmlp6XbwTInd04ABC7m7r17BQ2hbWj3nbt32w9Ll9jbc11Vy+tH/tE6l7os6gqbZOlHDLNBd31gG09HIsCs30ubrCDXwaZZozkP63B+UPyL9R8On0jPAa+EdZyCojwD99gdjuSzPF6FDluLdZV2wJbgHCLrw4eEmwNUXIIWTlpdfBxluaIdnyeo0+AhToxFDqkvIYIRBIn5W3f5WD/uPX+iO0yU90TO7uyyhvpG3RP36+VZ4RIiXsN/bJCS0hLxUWgbAqkgUIoGDLLqmkpB+rZu3iKjn37GPvTCOowh5iQ2E+1HFJ/nxNHg4PO0A5+j74GsYd95tTLsNm+f0Dacx0O2vMPWB65hr14RPgbthA1INkTzPdwugjLX4fo4P3CV2HMR0EGdCalZ4IWqlZCXp72GtsCO5b6AtdHPtBFQOqTS9awFBbZn317NT+47JhRl2Qg65PRQ4T1qOTH3eY/z0gegDbgnqqz36ZtvBw6U2qkjz3Trgt9i/TrYfcsN9pzLUi62v53hVAqRyjv3yXMtJj5BCqk9cnsJsfD2YS57e8rCM+3g/gMSlwDOdNq06XbiMcfpHslkLPz+O1u+bo1t2b7NYikPMG689e9T6DhfMdHWkzoRH/ztecGZPJvfZyH4XTrDrc0WH6tSYLqoY+s7IrXH3REFkQpFi5ssNDRYM2BFeHj1jY2KZkO2opHBgOMQYEjhANBwDBovCcZPP1lIY+JElJbu18Tlcww2UmA0PDAkUph8h+txbapIc+/STE5Isr3Fpcpo9OgJKc1BPmrriKY0Kz3ncWyuzPduy8srsL59C23woCERLWBSpnikDGaMdFRpIKtqMDQ3KyrMpGZCMbBY+IAzFQ0cbBMPO8q27XBEIuRYgaCgiAHGkEGPUtGZZ52t6PmGjZusuGS/SM9FgwbL0E6MjZHRyLORKoQMDincw84gCLNJ4UjQfzhUDGzn1SfbgH79bcvWLYp0bVORkDrrCnUp+oHThnYzkq7JiQmWjcIAPAaM0/h4pch5ZjksEKtam+3q2y/VWLjukpstIS7OsjMyrEdmpiVER0c4EdFAjMLtSgXWN9aq+A5yrS1kNCByodlOUT6RDTvEdcAxFZQpiohTyBGsOxBPjVamwvNgcCRYsPjJ5CyvrNAiQZTkytudY/fQbfvsuKkz7egpa2z+7F0WFeqy5NRkYY9raqvkDMUnJWgRrqiutuycnrZ/f5nV1TdZKDrODj/8SJv1a88ENpt1zf1yHOfccZidfeYzqo8CYYwNnX6YOvUUYeTLyivlAG7estWee+55RQ3POesc++yTT7VoUY2VaAULB30F5IixClGZ6BXPiGPhVcsktQo5r6hIxg0pfMYC4+bd9yiYlSsd8w3r19tzUZ6N6taP3+XOsXkP+LSAy3d++1WyHTc5sxve6H2zyUHxNwzyKffLof3ssy9t6dJlVjRggJzYOXfOUVwxPSPTiklNx8TYG2++KQfcaYSHRcKHO/XDTFeZ2HzU2Fd/9sRiKl3jRAAx8vCfIIJ8+0mXOEWPgP8gqFpUjD1264t25zOuDsCjU11att3XGGRz9JlaTyjwTgTGvScm+/vBiRhqdtM3l0eu89vnAmnXNwKppMBwizwDb7PuBlAr3YCHSPkshXckWMwHHWG2drsZmYiANF62zDULTgTHf5fMQfA4/4/+wIl4Y4dLKA08Pzi171ugZeeYrcydEHEg+ISHNfm6H9/e0tOys3KsR1au8NKMU/EZgkwBxoqX3fQ377Py/C4nIiXFGXOQRgMFJy9/6rX1PQ5dfw9UlnAihG1va5PCCTUEMMg5F4sic76uoU77D8bGlPbTdAsP/DjH1q9fZ29FBYA3D7tjPAZTeXHTAtuzZ69UAb/5+hsRmNnfeub01P2Kq0bUtaBAgRv2ZbIgnueAAeALcaWmpQfFyBwOn7XMR6w9PFDk6tbWiGKOJ+ayL/hzeWlIB3d29QnU1nGueK1XAvL3wLN6xSE+y3cwDH0E1xcgYx9F7htjnOdib/WYec7lpUbJxPM+6yq2B/sV9wQRt6GpyYaPGKEoL9eEDLxsxXI7a+C5avOLnrxI+5P9eartm/FXRV1R7YI0W1dda2OHj7HDJxyu8/Ec9CHEWD1/a5urphwVJUUbr8CUkpwip1UiLIGqFvfrn9/zInw/8H0+BzoA6BAZCQ6+nxif4JS0uskC854/n2AwwRHhQgROI0o/OK7KkgRtzk8+R//6wLCHqnk4k/+dgDEkWmw+nhsUB/2p70fzfWyeZgt3OkUvHBaUqXr1zLWf1q6RQ7Hup3WqXeT7GxuOfZM9DEPdE6s5p1cm45noT/rSB5VxDukT2opzYK+JY9LRYe+f6rCx5y7oL+OeOYVzRxVq5hu2T3VNtRzMcHuHIKhrgpoVZGuwTWkjAtw43pMOm6RgMVyKMaNG2YD+/e2LL77QHMDORDSInwSxuQcO9myuiSP1ySefaCwiCIBdQhFkxBBOOPY4ZSLIQHSFO1QwEduAc5x88smyaVFJpF2oA5aVk2kff/Gx3Xa2K1b6X3EilMEMhsQjG39rPXvnW219owLIzIM1a3+yP/RwWfujP5+sYENLY5OdNn2GTZ96ioXCnSJ0V5VX2JiJ423znp3293+8JlL1tKmnmHV0KqMSFRuj/6F//e25Ll9Z03up3aXAujrDlpyEGlGzw5WJ8MNganQEFaIP6Pt3QHSOi0jA0aBgBuUxx8XKiaBjGTgsFHhqGP84FFyPhmcw0nieYMRgoaBWdAwSo51qYDrPG1lMWM7B4Fb57VBIsB4vfafiXnUNVjRoiKu03dZsLS14mw1yIqjGzSLuSXAMAFSgqJK9e/ceO/ywIxQZwClBSWLFiuW6P1JPSLqSEWCQcd3euc6BwWin0AeRILgXBX36Wn5BP9u5a4/u0ePo3AKRoFTg2nXrpaNdXlGpVDTQK3gCFM+pqKyy6opyGZ4eU8jzAVuCdIYjw+JGdgDFKTxpT7imPYmcUKEZ5yO/Tx9hAJmokKHooz59ClTRkCIqpM26UCdgoY2Pt6yMDEWV6Acthu3tip5deZsL4d5y5R2iSOSgbZydLSeivbFJnIgY6tAp5RmyhqY6LTKt4i90qsYDcK14Kg8HsCQyDTw7TgMOhHNmKawTa01NZA0cCQzoDh6wKhHHxGhzpnAfz9nU4rC6YB/veqzA5sw50ubP/8EeuGGTFruMrAz2VKUoufHE5CRrYYGPi7PWtrA1NDZbY1OrZWb1sPETJtnZ550QWZwvvHi2vf6as0Yfe3S5zZg2XRsbRYuA+pxxxplWNHSYbd640XLz8lVo7p133pUAwbFHH6OaIvQh2TicABxKnDzGAz+BM9HGnIvFh/nglM+QueuhiBxj0StW8Ll//esDpY9xjDZt0/maCwAAIABJREFU3Kgxx+aHShcGDYvwY08dZvPu+kkVsIEJUDTnd4+cFzxXYPWOANbljquOvFjcCGSRcdzJsH395ReC6D377H+oCmdUTJzG5+133qEaG8xDnOf6uhq1c05Whn0W/Y07IZFUb2TjROzhj0EYJTnjkBOxwcF+5t14ZwS/y7gLd5m101lBhoK14rfHPqV6DP9WziMg286/9pDu9ZwDQYG3q80qPsq2nGcDLFG3MiBvX+AkkLxEYMEbAfMZow0DrltF6UhGxWcnPKfDOxNBATnRTlBn+na72Y7NzonAsQgiRe//TPwp0vj/54VagDyfk+04hEobCPHDE0QCeeCVQw85EZfbK/r8zQOfsTvOvFZZSzDZ2Vk9LD0VAYueriBUKCSSsK+NgEPBIVUmjkDZhpcq4JWc7DIRQEaiCWY4Q5tDEWGixgEW3qsD8jl/XgxM64KMGaNMrt9rgCtg1MCho+DjG2+8YR9d69zLS98+W5Fa9rn3enyhvz0x5LdaGx678Dn7uPQtW7ZsuXhunI9g1+jRYyyDrC48sSAjQhY6JTXNmppbZUh2DxD6QB3riYez+ECiN/bEiQgcH9Zav1Z58RUPKeZzvlqypnwgT+tx/N6hEDTHY/cD8i6f9bWRRBCOidFeRXYB45KKxQ21cO9ccMhn4CPGeEdYwS32Xv++R1VQi2ndhg1aBwl+EOklkITxWVVTJYgUtgk1HQhKrb0xzyrO+Yf1znMVlisqy61XTq5lpWbZSDJZirI3KnjkpXQxsPW84iakKDuC3SE+Ihn1UEg2Aw4H//kb7eFVirzT6fmlXBeDF7uCv8nGinXCNzimvmigxh+2FYTrwGGNcByCvyu7FhICLNL33bMgnifxczgT5/Y2IHZXQhzk/DZxRAl0YncA+QE2xucgWtOHJftLNEbGjh1va9b8KBlVIDtr16xVoVICaFyfdiB4ib3lIUjiNQQFdX2dFPZB9jzHGY1VPQaMfEG3qduQnKz3yRx8fV6tXbtmkjL5ZPDXb1ivDBoIAcA/RPZFeG9o0Pg6YuIRtmjZYn0fgjV2Jf3C+df93sFoD7vvFsmatre0qn+5V3FQUlLkxLBfcy36AOQHP1ESA6rPecVnxK5tbRFhGoGTiePGiyi/Yd16GzlsuBx96i+RSTvl1FMVKKTwYnpmhsQI6hrr7NOvP7VbegWKJD6I5QNW3KiH2AZBhgurzrHTZsyUKBDrX6fF2Lr1G1VjivsnE/jnQifpetbK84WS4F4G9h9gZ552ukWhdtnYZKHOLttTvM/CcdFSyMxJz7TmhkarrnAoo7aOsK1as9pCb/35qS6vDCCYSABZ8rg6Irgx0WYN9bUR5SUq3FVX12hgSpor2ckdpqU53KQ806DWAwssMJNhw4fLOAJHxuDBw/SLEg9DpzD54FOwmHBufgfL1m/AIDkBZCJ4n/MwkJioDAzVIOjq0ns4LnAt+D6dGBefKKLogKKBFp8Qa3v27FKxOV7jRKDvjBPFAHFOyijrVzTMqisrrBWDlEJq4bAV7yu2wUMGKU1KkZHTT5tpzz//nAYfWQVgRCxOkI3gUBBNSElNtl6klBtbrK7elWfH+WLRdbr3VEwMCdLT0oaWMRJjYTkVbAoXXnyxDH6i/RiURKGXLPlB7StyVAeEumQtbPyem9tL2Q0GNs4RExvSNe1ESXaeESeirr5W38ERoahZJVWWiUBZl8XHxFhiXJzFx8RaDEXnAgUHBg2LESpLs+6YrAE459d/svnPn22P3fmlnIg46jY0NFo0mNxuTkRre7MM/PrGJtV2SKKKZXqGUUQMISa2bxyItqACMRmJSFG7WFK8EIwTNXB5Xvq6sRkBgDaLiY4KxlyT3fN0odtw7z5gtz2ca199OMQmz3Tg8Qdugn+TbLHxsdp0qCaKM0IxQPgWO3ftlrN6yqnT7csF31iXIbuYYus3bLShkOc0pjvEEclMS7eZM2bYkEGDraysXIohkJCpAt63X6EVl5ZKupbUKzhKFWisqdECw9hnEWIhw6lkIZQWfVWVoiHMOxZI+gziEueniBzzBUOHjZDoB59jHBNNQeELiNPECRNU1bJvYR8ZPFTgpJ4DWFYyQih7sTnfdJurEBwpbBCsQr+89F0r3lcqwnCfPoV21VVXC3O88Msv7fePPip+DrVMqH9BPY6x48dr/P7zn//U+Cd1TX/kZGXZ1wnfu0t4wL6nYnzFH2vMcCB8lNUb6pUVNveGO5xzGFQH7gxFWXVDk5wIn514YJ6rhqsj8H9WB3Xu+NPnXXfaOfa2HQhSAENl1ZuciPD1TuEppsEZjW+nHHIikAn1UqH6TIv7zOpEdyn5P9iyThPCEcOBSPkIuU8tcLkpM8ze3G62fXMkKuSdiD8HTsR/lQ9x6GH/Z7zyhfMoHemYYGZHevb4GWZvX+v6DMUtDvrZQ5pwIm6efpXWD7IQvXr1tiiLlhMBZEGQh/R0jS8MCiaGI2C6LIIgSxzAkuLhAiZqL/NQJuYdkU+RpgOVHEWI8ZUDCUu+K4MPcnK4XcW+CHqAw2c95XMbN22w0yup4HyIWjU/8V7bV7xPZOthw4Zq/Xgx6g2b+sJnNvCG12V4lZdXCOKrAmcizEap4OTIESOFv4fHhEHC2o+CG8Yz0E64Yx6q7I1b7g9+GbDI7so/ct6Rog0qC3tnwu0rLiPMZ7gfz7Hw5/SOlMeOE+Di0D4aIAxoNw+N8fAk1kFfSIy1kb7h/GRh61CKIZgQBDHpM2wV9nci7WDa+byi8EHFXdZWFGWARxLwQL2J8yEMEZ8QJ+eB+jlEiYGEoshD4IcIdUZWpm3dukW2Rd+CvlaYV6gsj9vfXTYpPi5eRiF7Kv2vWgRBdWYfHPKOgo+4e6l43lchwyCDQduxv/iMAu/xWf+8yHtKhr8b/I429ZAmnz3z45f+9xwfSPUSJwkcOO/EeBlZLxnbnQ/Buekr35eAUBi3cHcooIcNwXqv8RTrjH/aD3sC0Y1BA4fY8hVLhTLp36+/7dy+U9FuFLcYU9h6jA+y6/6+vDIT73spWfYq+nH4iOEyxmkPUCPYhMxD7olg3ICBRYH0cb3+hlwqWX8i+f37DxDsdMu2LdqLeSYMfFTMxo8eb+999L7I1jiI8EhR4gw99Ad7o9Ps6t/frbWiurxSDiL7N3OSeySTwk+yFb4wG+OR9mR8sHdji7JW/LRurV7jRO0vLrHKsnJBiO6Zc5eg5NSAICDpM2zcP4poqlDf0WqrNv5oF3dd6dYKH8Ays181zRKq5J8NVOA0Oz/xXMfHio4REgYVtAkTJtnePaVWW+cy7Kce4wquem2Vk/4y1dJTXVHMc848yw6fOMka6+otNSnZNq5bbynpadaZEKv6FwdLSnXvcHSYG8jNAo8Kvfbso+JEdIcQeIwc1xKMqSusQl3Cmre0CO9IhJUJBL4bYrU+iW5/c7MMVBoUyBHpJIhNLJx+IWEA8zkGrqT1zCJpQB/VYMGCeDpk6FCLS0hWZoBzEoXnO0R1+QwdRsTGL2Z8h/uHA8BETEvPFLdg3LjxVly81yoqy5SJICORmkaxtm2RKn0MsoEDB9mwEeOtqH8/W/LDYpeWNce8Ry4Oo1xOjnXZjz+uEu7SEaEatRGxoBCNYIDBN4BMTmXi7Tt2ugHW3CKvPiomxqprai02Dnm2OKVQ4X1UVlVLfYj7xZjkPwsxCwswqo0bN1idJjCQLzS147U4svAS7aJPfvhhsYxQsjRg9bZs26q2nzhxgq1dt04yp3yX7BJppBDRhJgYwZnIQPC8eKEMrKSERJHIFCnBoYhH2QRI03FuMAZR5VfmrxQnAicCTgROBOpMLDxxOGxNDeJDxLEQxicowNsZFa3XzonoMvgrZGeAN2E833bbbPv8iwW2Y/semzZthtKHZIMUfY8KWX1Dne3evdPGjR1ru3bt1CLGZs17LCYTj55sx03bGNznoR/3XL/WMrOzNEGAktU1NsqJGDxkmF1+5VXKGi389ntVS8egxhFksy4vK7e01DS7dtavhPVNTU7VIodT/fXX3yh1ScRv7Yb1woTiYDJWFn+/CHEro0iSV66gTxnLbJyehMeiSTuzuPKThYis3/ChI5Q+Z+4xjxgLLDBA6ogKwa0hukCGDKGA3N69pDXNPeIotTc32/r1a0WGZmz84flrbOumGBs8zOOL0Fp1xzW/mmu79+xTDYtzzjnX0pChbGmxF//yZxEga+vqLa9PXxHHKVr42edfSNOd8Y9YAOORtWLz+J3uhD7q7yMonitAMgIngvcDR2NO3i8tMdER6HzEkvof4SikfF363UdOT3zQhf+PPn6xu44n3gITOt6B6DEu3zBnqD0bvkE/w0REAieiJiXdFkU0Zg8VpXv6Rcct2T7LndpHxccFReCagypqiXDr/YECFYfPTuydYVa23ezFze4Z/eIf8ENwJPA9PLSp25n+x7/s7kSMc8XFLehGqzkpPVI8ECdiqR1hb9s59vENPQRTaGlps8TEZMvMyLKsrGz9T4hLtOzsHJGOiU56/sPPo7hcRtkFRXAd1IP/7CdEVCWgEWjXY6R5SArOvd/HfPCN7zuDs9EyM9IdDAQBi64uQXIqqypsx84ddnvWvZEx83Tmw4LaEAjavXuX9pUNj7uCa31+9YrW9J49eylDW/Wo42X1fWCbnAiIvzgRhX0KIwY4WZT6BgqfpWod42AOeWdc5PLUNKOWBMa8D2jwd56DvZU1yRupHu7kSdF+oPoiYd7wpM0IjPCfduF6nENwl6CteI2hR1CRrItXVOS7BAkJtnDQ7lUHyyUpyX7ueRe0Y0JigrgERMeB0LAuYldQ7I+2k5xoYT/VmHn99dettq5G1xo7bpwy8RBDm5obbeOmTTZ85AgbeeEfdc3nbxir6DZ7eEHvfEuOT7Ihg4bonB6zD8SI31HOw4GARcK9Yw/BEcOA5n2MU8/j43fagXN4+8c7EL5tNCaDNpMITUYGm6OzbwLH1Y/byPiEe+MlWb0qU1BVnI0HJ8KPa88383AlfnoIkx//fnzQV/Q5/ciYZTzwNxAW7F3VtdWy4VraWhQAW7R4sZwLRENo202bN9pJJ55kbc1tqlmAEU2g10PQsA/pTw97gwfIGPcZBu4HBw/oLIY/44VAABxQD8VC1UjSq0TN9zmuLU4O7ctzAIf/fsl3ypZgE3K/XqqV8eQh9EOLnN3Ifrts1TI5Q2T2xowabVVlFdarZy8FruFF0MfiLlRVCUkzefJkje1vv/02IqWLrUqFapwIhAR4n5pjFKwjs9G/sJ+dfcaZcvTbWlp1H9hu3PfXC7/RfCRzOWzUUCuuKLHzWn3l0UN7yezoWzXW/1zqpOvOiTtLwQ/4Qkccdrjt3rXLujpDNmTwCKura5Rj+fbbb0cC/Ti9ZNJQeZt8wol21RVXKOBZsnefOBHYgeFQlzgR6zdttPyeucqi1FXX6NylBw9Yft8+FnrrT090iRAUkBnpnO6eLcZqZxgVJpeKJTJOFoLMg9fujY9LcPKbRJ+7aWnTWZLdamrU373zwDV81oNr0fE0utfD9pkMCnQkJiVbVW29jRgxUh4fJFQisd7jYzCjXMFg528YztrLi4ud5Foo2nrn5ltOz55WVUVhr90yPqnATN0IDGKuSzqKaO/48RMsPinD8vN624qlS237tm1yZtCsxiBmIKuQTF5vORK+AF5Lc5NISDnZWRpcqHZQfI76DizwVDWsqq4RRwNSM1F5MPQFfQqlmMRz4kxs377DLrjwQkFeqOrITw6yGNwji3pqGnUVOmzfvr2akAw+HCNJFnZ2yONmI0A9gkqMTGh+R5KWbEVXV4cdPLhfcKPWlmbr1aOHoatBcRG2GlQESJtGdbnCMyzUkPNEvosBY9tss+4AU0AezeXVnp6z0qKokB2KsvTEJAupYFybqwIe6lTBIkm8Er2LibVOlDyC2hUUwSPinJySpuKASLReedXV1tTEmGu3NT+tt4FFgxSJGX2st8Yc6G/BW6hllWrxwiFiLLNxwzvp6oS/02bznhkc7HdYrRn26NwlmnxID+flF1gJKcm4eBs0ZIikWbOye9jHn3xqixb9oA0Yp/nFPzvDsrQ0y3r3zreDxSVSRElOAhfcrogEUS02qH99/JF98tmndt111wkuRkVSolbMF88DYgGlL1WpOjdX/auaI7m5Gl8+I8g8o9p1v6KB1hIUaCR97eReqywtlc06WYVsFi1apOqw/Qb0E4YTYlZ0KGSpyYm2fdtWZS06OsM2efKJksAFUnjN9T0PMTfNbNZVc6y2pl5yiDNPO11wjp9+XGUrli+XM4UT8exzz9mQYSNs7r3zDEw1bfz3v/+nvfH6P1QzgntY2L70EIyJCP3PJYS8ZCpdwnsZZnenXKZ1xWOIWRPYHA4+5uQ5OXLucuH+GY84r2RiQ8C/4BekWGF7HO9kG30hIl7jRFTEZEv2k6Ohm8ZrReDpDDwQMHm9Aq7PkHQnrznqRKTexIOuaLXN9XJLHrr10wyz8u1mbwfjlR/dZGV/CByR/+NERLo28iKIz9vA6cGfgINdYPbZSVMlw8txQ8Wzlpzj1h6cCA768btZHZaZkW0ZGUBIUhRB7JHTyzLBX2dnazwrLRdUXva4er4vtRmIq92yEfxd8KDAqRBZFcciIE3jQHhumj7b3u7WzmhkVp3Wf2nJPmWG4VWwBqABD9yCysfPDHf1keaV3Gb9+vfXOtbY1KBrsCZgoGNAsQcR/WNvTE/LsD3zXDvk3rPBJoyfqDWIqtwYtwQagDLhxDB/cnvnK6jB87FH+qgvRndWdo4hV45hxL7MnsleQYSXa2F0U0/Bi6jwfncOpYcie8OTe+Le2d+9lCxtwJrmnTDuw9cM4B7YpzhwHrimN6jYW8nypyYkaf30qo3wO4BwkhlXrYIAkqzsSX29BENYO5xEdoKQCO+99772LYJqSHru2btHxnBuXm9lH7Zt32Yz7vpQ9zFxpVtTfvXqNeIThpvblZHgHmgH1cYKMgOQp70DQbtF82x1SLjXaD8mQs+YkDoPxdfq6jQmOBy/1MnBeghYd04Cf+c6VEim0FhDXX2E4O8dCe9Y+HHo+8arb3Fz2rcD55jz/xy+5qFh3jn02QEPaaKvPPEZG4K2K91f6tAkNYhqOJ6JaiW0tYpkjZ2EmuX0adOtqqzKNq7faKeeeqqcCF90D6eaoBEKRApcd1F9PUOy9xjnjHcyHziJ3DO2J04DDkvvvHxl4lEt6ujqFO8nr3e+rd+ywTkGaWmyx/J65doHn/1LJH+gSpyDrABwRp6bvuB+KNbI3AZiyPkZl2UHDoqbkpGSrrnF55A8x158/CpXS+je1+epECS2mm8jAoseBULf9+qdq3mFUZ7fu7etXL7CCvv0tfFjx0qRk6OloUG2Frbad4u+13iorKqy2MRYKykvsY5Qh8YCHB8Cg7TNqNGjVT+KtsImBonAuKMeBTBAbI1tW7Zbr575Vl/faOPHj4+gdrhfHDvWKMbplJNOthnTpwuBUl9bpzFdvHefbd6xzSqb6sU7TaDIL1YvNb46u4QwamptsdA37/xNcCZv/NOZ3gN1UJ42i46iAqFLccpAbmmVOgSdIGnUjCwRrd1/hxll0PpoBFAdvHEmjCTnIOMCf6F6IPJWBw5okBCN4H0WTzoKwlhNbZ01tbZb7955amyuh5fPYGBBZhBgeHFNZR7SnJfK353MWILV18H4jzeCMSUlyIK1WEJinBwJDB46gQHC+YjqZOT0tg1r19pXX34prLpUpog6ZGfp3PynRgBRV56RqsM4GOAYUV0iIszii7G2eNH3lk1Vyupqq6isFj29sblNWG/gLx1dIcvK6SHjjGckBedl0IYMHizcO4ukj3QxcaUG0gbRrSSQR4MzArG8pybKwbID6gckQ2lToFRkazCuwedmZqaraNqCLz+3kcOGWRTeH5EiImXtYWEgKaiHljGeOaks+AP0IYRsnhUc6dW3OWlMgO0PXv+s6kTkpKXrP3UiVGMkMQE/zqkmdXZYM9wU9K1JvbPRUvchKdl27dknhw/dciJtJ06ebKNGjZZEas9eGNlVduNdA4LrYTw4a+2vT1Aro9Y6ApUUpHabqY7d7tKd2uDj42xfSbE9/TIwngy7/TefaMF64vnf6BxPPvqJjRg5ypYsX25rflpnzz3/ghzPUGhDcD0vL0RKfajIdglxCVZdWSMIGosuvJn1GzbYhRdfZEtXLLMPP/rIzr/gPPFUUGHYtXOnFsqLf/lL27VjhxZcMg0sZsw/5F+JXHDQVxR3c7rcHYouUiiQPiL9ySFs48oV9uknH6uNGcNswBDCxo4bE5GhK96zxzLTUgWzI1szeswoQ5Mdp4fiib++GTV+zzw2u/DcaVZVVWsTJ0yS6gvjh4J91LKgjYYNH2FfL1woh7ikFNngPI1z9Kwf+/181VfZWXDQtZs3qFcF1r3XXSWijxNBN3pidQAJui/96gieWCTFqCjb/6gDe+ZYRcT4vyAil2Q2P6hgB4SJA1ASx7X3PGVLH3K8lldUrILL1sjY5PBwp5TAER74gnMi/o1X8YLjVay/1o31kcXBmPDqs75un+eme9w+TkTidrOvAyeiW2kOMhke3fXfrUBcMGH+b//AfxjnnYig1sdnud2ciLDD9B4VsyjSt2QlOHY/UGBZWTkWFxtvMTFxknX0AS0ZD95JCFSIfG0H70Twviuk1ab/bLSeRyGoj+dF4FiwhsF7kCQ1qnAOq8beiBEvuE5TE7pMMoY8gRho07oN6+y+3IftwfK5irhSRZe1DPU0ouwYnBjDGCXgozHMqJI8ceIk27t3n5RjBg8arEAT6+PokaN1PfYqgmlIywJXIvuLKhEHa5XjNTpDNje3tyC9rCesQ9yf/09wCqMbQ4rrerEOj9/32UJgPrTLz8m5PmhIoITrsW+xnnAtUASsV9o/Kyv1XQ9RIQvBfucj/cnxCdqTBA8TZIk4lCv2x95IW5ItZ/9H5pq6BR46heTr998vtv37D+g68OdoSyL81TVVVt9QbxMnTbRNmzfZpecFyljBcnXBcxfa2NFjLDEmwTJS0yPKRioulpBgVEPGOaX/FQCVEA01tJwjhFEJnIhotK/9Q+BICkCB44CN4g18Dy3ynBTPo6BQLJWtw0GNKMYawSHv8PrMmtTAAsfEj1EUwfg8n+keLPZ2nkeDCJoXODa8Ztx5WBt8N+6NQCD3izMmEnR9rfYoAlKMWSo/Jyenaqy8+/5bGr933n63hVvb7esFC+z888+3jMxMwcPllCLfHm6XwArOF9Xj09PTdA3GOvsjNZB4Jp9ZQq0S6WCuKe4nsG3I1Z0dlpebp/Zeu3G9iuu+NXO67bBO+8WcOSKBe94F6knAlij8Rj8xLrw0L+2BLbi/pNRJw6ak2vq161XA0StCUWj1wrEX2fn3n6cANm3gi9vxzGRi+Cx2HNCkgj4FmltAqOCZEv1nPBPoA7WCtL0v6NjY3KRAOfMVrkZx6T77yyl/Vd9c+vklOg/zg2dhjkvVbe9ezR1sTmxpz6VBPSwxAWGdgVZbXWdjx43VfXGOTz7+RO3NfCRYD2SOPiDjR9sU79un88QlJtiCxd/JYaitqLKk2HjLTE3T58gQwZkILf/0zS4GNV/wqgpefYHJgepKXCwqC65AjVONaVNxORwAjNasTFQIIEW5Ij7CmpppYjnCq1Nn4OB9T67hJ9f0Be4YqDgH3AsLGOmvxqZmy+tTqAg1g0ppnqYmTSCvtsFPDi2cjY0Rhj8dmpPT06wrSk4PGPq9+3YL9kJmxUKdMvLIcMC3YHBIvrL/ENu1Y7s1BThLFgDuE4dDUYj4eGdIt7aIpZ6ZwcRwBG28aBYRFqrx48fZF59/aju3bbVePXuK4Nba3mHVSKbFxlnfwv5WVVNnqekZNmTocEnhEVHi2Q47bJK9+87bure169cplcbzMeDZ+/gMjt2UKSdr0NE/GrjbHJYTw5J7yMjIlFKQqiWv/lFSp7m9ciwpId7qaqstOSHe1XNAOamp2VqbkHqNkyoTlaNridjHxjj4D+pBCBUCGYoJ+q6+3q6+faba/8lb/mSZySmWQXS+sUlF9VSxOspNevgQ9U1N1tTWblFx8daF1npnl90236Wu51y3WUpaOHyvvOVxDA7/8tC87XbP78gysdh5NYoGe/K+EmUgGHNAhuIppETJuNhYm3TsVFu84EPrErkb7GuHogJLli5XVBDnVtGP7BwZxQVI9XV22ZlnnqXN6NJLxuvaf3zue20Y27Zut+uvu9765PUV+Xv1ytWWI9Jzl6IvbGZ5BXm2eOkPWuiOOfZokZv27N5lr736d/UZkRg2Zu6PyQ8sjzH15ptvRjYXiFk33HCDpOKYU7t37lENlrzeva0fahPALbDBa2uk5PL3//yb+h5CHpC1gYOKZNxg0BwoKbFe2VlWum+f/bh6laQT0zPSbfuObVqgr7/dF1Tw1eFq7NbrXpcRNnTIMEUokZlDbeKHJUtt3r33SlnrP557XlkUIifnn3euDRky2P7yp+dt65ZNtjJmu9kqbyZ7aSbuOLiWhwER1ceJIKEVKBjdd/jVEQNg19NHRYxRL8FKBiEcMJyvN2dIzjFnyb9Tc0hNa/5Td2qjW/y74yT56WtA8DnvZPhshD93zAsBuZYPea554AitH+qcCH/tsS86edkAlm+GE+EJbnOx1nLMPgHUX3FI7jXIYjQH3G1aaFK+2dsl/wZ1jTzz/+QX3n+QI9HNifD9/VPYyW/hRBwdSGbVBBUBhz5RKQw7fDjmLY4+ARBf98FDXxWthb8QcBu8tCn7Eu8JPhjsV3yXOcaeKEchgOJyLkGYgs+zN3EeORFB0IzMLpli1FGIlBfkI3IQsunTzrSzz5spXhr7JAEa9iOMEowyIoQ+U4nhilFC5BaI7IoVK23fnn2KmgJ9JbhEsAGjgn2C/QbA5Q2yAAAgAElEQVQeAaIR+6lHFBSZ457YQz2vDrjP8mVLBfVgrmM4sX+QKSVyyefgXlD5HuOOPdVDjtl3MXQ978HbDcw79nCuw3/aiP0TG4DP83zYDXyeZ/TKTfzO/s2aqHaMitI+hBqMnAg08gNpcxR1VLi0o8Oqa2tk5LDHEN3O7Z2rv4+40UUmrux7tZ1wwolq40WLF1lhv35SU3QByc125tln2k9r19qXC76w8ooK7aWSyM3Ls8FFgyw1Idmo+EGfYvRJ9TFQTeK1bAM5EW3irflsDe2CMUjBN5we/u6CsG5REfSqrs5BpuGnJCSoLTknzi4/Bb1pDwuuJfnrQJ5Y2Y9A4lXk7CDbINgYBjoODTwf9kaqpXcjtXu0ie8vnktZn8BG81Ahn7EggFhRUaZ79zYi52xrb9U+x/Owl2zfsd0K8vralq2bbMWqFdbU1GCzb7nd2lvC1qegrzIA2AOcB6WieKCr1Dzo6NDz0g6cn/2P/hs8ZKj2diC73CNzJzMz2zZt2ai+Yf+mfSkhQHaP6uVZ6Vm2bsN627x9i331qhNbmHwpapJdMrI5sIvo+3179mrMYzDLFm12BH1sJeA6tH+4LWxNDU126imn6jME33A0GJ/MEe4Zrip2KwfZFs5BvzKGcJbhczD24CmsXfOTxjSZCL7PnJ47qdZu/LRNwg+URNi0ZbMhCkAm4mD5AXvlVKe6ePvq2bon+mXokKGyJUAfcL9kKkEWkFGjH7kfZN9PnXqqJcQmWFVljWxJXwQPB4q2Zp4SKMd+2rN7t2BbOOlrVq/ReQoK+9pPWzZKprZ41x4b2Lef9e7RU44Q2R64tqGP/vZsF41DY3gspIi/QfoLfDmZCJwJLa6KWLQqeMMkYJFrbmoR5hSDynt7XnWBwcmE96kynyIT4z42VjfqCUQ8OPfAwsLf8LiIpETHJUi5iOuDoeQeMPh91sNvCkREnAyZc2JcTYkcS4hPsmHDhosTsa94jypZVldXWnZOphZ3f284LRS1C8UkKXoEuZpBMGP6DEVjYuMgQ8dGdKkhkTJYtCCb82BxJpCkY5CnpaVaTXWlle7drYWpoanZYuISrKKm3lraOmzM+AmWlpFl+8sqpM3v0tdpgcLBGNWUYKFmgcSpwpkBW+sIPNTsCCudtW7dWr1HMTU2EVLRyL3yNyIxVPgcMWK4VZSVWXnZASvsk2ftbdSBiLd2DGk8zugYYfXqa+tVNZpoFj+Rx2vpDItAw6DBiWBCwo2gj4k8N0D+JsXf2mqdLa2CNFFsrrUZIqFZa7sr6AKRuonFrbPLohMTLRpuBHCzggI7Z1a7/f6+SttbXGLnnHu+YF1XX0/mwcv7eAutuxPhzKz5d/+kBQAngj7BM2ACH3HCNFv6zSe2b3+pjZ84QTrtv/y1wxKf+IvZ1tzaakt+XGKXXnSloiFJKSnCEJ919jn25ttvaWwzbnbt3K1owe5de+3NN960on5F8uzrauvFB+JzTEiqXaJetXL1SsvpkWNp6amCvaWmJNmi777TYsNEv/jii7XRs1kzpll0iDaCqaSiKilT+pHXcXEJtnnjFispLpETDUfolKlTtaju3bdXqWR4DhDAOOj33LxcO/wEF4EvQ789KmRpeeigu83rtefLpVLFJsOidM7lHoXuLPlZF78gLPnwESN1n2xct9x6ixbD8RMmKFNE3RWgc2Te+vYpsNmfBqQErxohJwLIkddaBX4RECRcWZhDBeC4LP+Xmd1/06wI7IK22fjIeOt/23Jb/cQUfcUb/LzOm1eiuTvn+kCaiT8mmM1/3BWCYJ04+LDbONQ2gZXfPYvh32sJHNORu332yb3z4PM3Ssmr4BG3SYyNaOyZjX0hcCR8LYoAovVAwWypyf12REAA93AonAj8KE/ADkSqcCJoJY+Uitzw/+AXc5ODhyeBhFOGYnCu42GdcGBhZCg9EuNUS3Ag6q9Zr4KJGMY9VTgS0YJUyZwCVVAkMZBq9TURGCMRnf2gCrAyEkGGAYfBG3ge+iSjrZvkpmRbMSyamwVjZdHzcrAtTS3KHmI4iaidkqx1Cm4aPKbsnCxJR2MsQpIEqsr6KthSerr2Gowv1hefmcjPL7CVK1YpootRQGaipdnh8tm74fVRbI5gF+esqqtR4IB7xtlgrfHVkPsPKLJvF34jwwRYBkYV7zPvcVBUGwJCMxnkQLqVz2L0KUMf1GqgD7g2beONT8+PZH3jbz5oyD3gkLBGY9gosp+YGIlAEzDjPJzb47YxinEQeEicBaKgQGcwZusaG+TEkb2h7QlsAEu5/h3K05s9NPlRGeBt7W0qNHba6afLiYCki1w6QZ1X/vayJM+Jsj+d+ITNqrhWzhrcwKgOqp12ak/0z8z9AjOS7QE6wVyAlT6Q89ncLDuG8UaHc5+eU8C+6WsSeA6Nz5xwfq88JNuJoBj34AvFeeh5dLTFJ8RbOCDMi+jfTb1JWTSQJJ0dcox8dkPZi25ZI9rZ8xC8hK3n+niuAusfgUPOyTgGRo3SD2svMCayO2TRyMYrmBcVbV8vXKB2PfP0My07LdsGDhgo+0iiKE3NrqgbRXBLS9SGfI/9kGsw5miDu2fdamdEm1235gfZbPQdgUz2W9Q+aVOUGMmQ7N67R/C215581E61GOu8/HJXUDc91ZKTEOrp0jnFt+nbVw4f18Ogx3FV1rCuXs43GQJsKKCQfG5g0WCJ5UigBnu32UHgyTjwOZADzBvexx5jn2ZM4zgwr7nOUUcdJbGdpUuW2o7t2+2C889XcbkLMxx07rpPW5W1IPKPwb5h8yYVasb+/kecKyR3U8pNOifrAFxc2o17Vp2Szg5VbqevGVuMG9oaTkjFgQrdv6+pAXKHuYXzwaE6K4mJEiRCSYrz0k7qq5Zm6zuoSPytkt17beiAgZadlmENdXX6DjUnQn+Zf08XJ+wOYfIGvvNOYymS5zDnQZrW8x8cYx/jao/Dn6akRlRVhBsNipwQIQV36NOV/J1Di0Ramoxn3uPGGbgsYBjvPDSY63BXSMRXHpqJyn1BPuXzPrLBOelYzikstQhAbPxR1t4GyXWUKutWVaP8QDal2QYU9ROujnQwkRiiI0Cywu2dduSRR9mPP652xUVUtIfJEdI9SWozlpSfq/6J1B4RXibqpo0bVKYebxeC3LYtmyzGSMclSEa0nk2lpc0ysnta4YCB1mFRVnqgzPr07adnBkOPh7lxwwYrKXEsTZSI2Cw84QrDkQMDXRKqDQ3OwWgE6tKlTYA2oq2Y0MlJKXIWiHg1N9ZZbo9sa29ttvq6ahGpmxvqJSOHf4AxTgYiJipGBd9aWfA62y2rR46cCCqf+kyEonJEjIjmERmvrrb6yiqpM0Wp0iVE8ygLxYQUCTNULMJhayaNSU2JmDi79feu5P3NV622rJ65tnnLNhs5aozd/cDh3fQ1fQUvfh7SxHYg8wabc9230mKHBMwijmQZ4++YKafbj4sXiByUnJaqNvzu+0WCTW3bvsOycnLstbdd0ZVbb75bReuISJ100slyfJnUW7dus6L+RXbLzbdY2cEKGScQxdJTM7TI4OGjskXfkN6laviOPTtt3fq1wjYzvnrkZFlhnz6KOjC3gC3RZyJYVlZq4YE0TwSGaAmOMmOX8Q4U4+sFC23qlKkilVFnhMUKwQIcUyBtKclJlgthDdhFUqKyIXIiWj1x+ucFDdy4+utTDhpw1SP3/pu5ete5sywqmgKDYfv9sj/b3ONvtOUrVzgIQWen5fbO0waGk0xWLy0lWfKuLxW/76LxG7iut6wxjxfa7KtXipz+2F9+7651ej+zD7zZ7B3E6+2Bm38VcSJoK9TM4hKT7MfHT7Zic9kSj4ufe+9Duh+/YApXG6w5zP9Vj7liD2Nv/VwbTOyT2fq9uxPhITDeOfhg3hTHCQoq40r6M8oVCesO+SSD9btBDs8eQYMFj/zAkluFQ7+m1yNmkyoiShgWFOWVE0ETBZyL7YFak28Nl1c1cyvu/8xjrktcW3vQNrH3mS28v5sT0WB23MCFdn/AqPfZiCcemmP5eX2UfSBqz08CKR5f7gmqGiuB0esNNIxBD8XF4PdwDglmBFVx+Q6fx6DkENwJxSKcCMlr18l4U3YDuE1ruwqoAQuFk4GRWlFVIeODSGF+fp4NGTrY7YHt7fqZ0yNb0Fkyld4ZYX3HKK2trbPoqBjtFRg7gmtGEzlPkiHE5wb0w+nwVWX3W2pGmuCnGO+ck/1L+P2YGN0b6wjrDoGqCHE8JsZlIYKsC5/z6jPd4TfdOSXci4c6eduA7zMXfdbCG6Ksf3yGc2KYOpnyJhlpGGR8nr8R+Sfq6fHxOBAYksBYINCiwIRMOgEc3iMyevoQV3NjUb9DmcxnrxgodSWi2gT4uG+gMwOK+kfgqL1ye9kvNzhGzjU118mJqjhQboW5+VKkUcHPjAyNpVQKpQZGsQrMhSH1tyjbxTigrX2lZJwIIuWe60b78fwYr94Wol2wH/iOuBSpqboOn+Xaclrh4wS1IrhmNL/HxkiOk/XNw/G8DCznbO8Iax/jOj5Y6h06r6jFXkM/+KrL3Be2FTYEfUHAEPuF+wdmdLD8oCueCLy2qVFCL/T9dWfdqLY7Isbs1x+/IsdC9T0ammzyiScJPsP8oG24hozUQIQHw5sxfdecO6yjOIAPB0GZdz5/S9kjCsCR+aDfkXwlCwFXE6gXPAKi9x//1eFMZ157vfY2+rirs10/ORhrrrJ7roWva7ANs7bbG8e5lff6tb/RvIbnePDAAdmYOOQVZZW2fLmrT0H2wBPmsT0JCq5evdrOO+88Gfjs8f+LvLPw8rLc2v+e7mIYGBi6QVpRUEAJWxELUY+iR2w9YgMqKGKgoijmkWN3YgcIAqKopDTM0DHBdPdvfa77uYc55/f+A+95n7Vmzcw3nrhj57WvzVzhYAAB5m+CAEDTw8PCRZDCuEO6QmCVmg8yastX/mKbt2xRJ+rqulrbsn2bRcfCQBZpC+M/sFtjb1XBPveNfYjhD607tqtnJKU7NvtPQYeaaq2X3Vm7La1FmsVExeg9ZfeSkjSvAwYOELwMZkeypOs3bNBcsr+4Jz5fREPkNq3llFeWlFl6i5bWMjFZ9iLzd5DWCv96/L5Gv6h8loAFwYMyWDGx0RYWhpftVJpjRyG153ibETREahHUQJr4nqeL80IYw9tnG/gOi9MXVnNNFiwGlc9e4AgwSEQpwER37trDNmzcqPMyAF6wInRY+L5hkMcm8jx+oVZUVFnnTl0F6yETUVpWrA2AxRwTG6VMBAubtBCRmC5dutqiH39SITeCmGuRTuReMJrk3IjnuLWiwDT54nooA1JEMDjBiUzjECBPXy781KrKilUAGxoeZQcO51hMQpL1HzTEKmrqbOOWbda9Ry+xMiGkKPYaOwYK1UZ79dVXnZJqoCakjcYWASPWhqQk69Wrp4xUCq4ZR5rOkZ1gXBzsCxxqjNVUAT+LFQvHqFNGWHlxoW3ZtMH69z3G9u7KsvAQiqlDLCJwHCiohioQXw+AR01IoyW2SNbiIirBNXAmhKtEYVKQhwIF21pdY9Gw6VRUqmM19LSx8TFWB9VcY6PVIjhqaq2cSAkni4iwmc+CeU+3ay77wiqqauy22++woSNwiLCyCG37ClecCAQMzoMTNHNm/Gr3znKF009O3+Z42ysqJYBxIv5c/oMlp6Xarr17VCRNDw4Ysuh3AHMXzf2Gjxyp6OWmrVvVNZUIClEAOke2a9fejuQesUsnXmpJiSmWl3PEUhLpOJlusdGx6qlA1JlGRhQ18ax/rPnTFrz2qrXNSBcEbtvWzXIimDM6raOciIL57B+KFno55pUozMyHXFT/lJEnK+NXXVlrN95wo51xxhm2bbuDq/E3a+qdd9/RbzpIs45xkM/2kf4APjR/9r+srKjQpj0VYIYCu3T+w8Uqmoc2kmhtQkKS3TLd4cofv2+5rj3tB2f0PzvxEe1ZoHNEZylUQyngwERGkOxvsFfWfObOLCeCLATOgct+TL1hveSGj7whP/h57CU6ZnvKJpepmHHr0ib88fS/vxDcrdmxvRxYGSeieJPTMLPfvFX3xeHZYbys2TjfgWL63vK1ffL8XU0wJo1t0EVuT1CUsXx6H2XjwIUK40aTJSleasTomu4aIW58cqzdYE5RjV0vvtomiteycBc+j/++3CztHLP0TLPabc6JIAMRUH37AvCmZR0UXK8L2lgE5Lj/p50IxhFHAicigphJUFoyttsi+ynTOYc4ERyDb31dGTv0D7zo6elt1ecE4gMIK1JbprosQKyLHHOoENU7EXSnjo9vgiApqg1NJs3M6p1xqEwDUMzKSp0D+AqRODkiQRdqIqOeVEOGNoGS+kYVQiuLEB0tQwGoUlqrNBk96J+OHTuIqpR9RX0CxkhsXIwcDYx7rofS53V0LXICjD/sazAD4WjjLFGEDHtcy9SW2j9EPInep7ZKtZSBLgP73N13BP12ImU48sM1RCcZwGrQqegPdDKvA8OgRg6jyeteB3U+2sDM1595p0FjHDj0PpMjXH11tZwY9DvX4DPIW56J83m2Hu7LOzByPAInC8OLjDIRVzL0jDG02jt27lQUlULfZ66da6s7HdtU88S9vDwhVkQnnJMsPlFtxzhodvrpp6nAGrbF7793hh8HOre+utZ6dupmibGuv4TgRXX1imAjz1kbYuciCBcw/1CLgoyW40RgKyxU94uD6NmpOH+TkxbILsbWQ8BxInwmAln0n06EF4pyBAjOVVbovuRIBN3SWU8YkxiJHmbenBXTB1w5t2cp8jUq3D+2Bpj/uEQXhEQ34fhWVVfK9gFus3ffniCKvcVenfW6HIhuYWZRU69ScIz+GkmxSdapQ6emXl7sBc6v3lUZ1B6G2Dmjx1tYvNPzciICmbhw6Sfau+wt5grHFyeCzJrqLOvrbPfevYIA/fHqjKZ+P8n3r9N4i9Agik7Wrv0A44sh32Weq7HlWHH+79rvfXr3VpdxGJNwIhhLsn67svYIZcN80+yOYPPIkSPl6IEeoIAZJwj70UPBsOVwLrAX+x3TV2P3QJ+Zut630V9p70/+/Tr9/3DX2QqyQpl6pLDAouNjRRNPUT5wLuDhrVJayPlljbEuuA+CpcwRcoL5O3j4kGQctgEZGtZ3dnaO7Dqrb5RNTIAeB6db9+7Sm1m7d9nuvXts3YYNcsiRUQRQCWiwl1S0Ti+WigpLjImz5Lh469C6rXVq30EZVmDfIR+98LgKq32ayxs2GKXC/SlFCLOSq2VwdLCOhoxJQRjQPTO9dRsJOt7zWCsfGSTS4aKFbtIQUvyIMYhmITQqoYhG1GbhisKCb2NyKDiOTUyyiEgn1LknsTfV1moSOYd3SPBqEaA8AwPLhsdFJ1LMe9C6sqgSkxMlSHKP4KHXy4mBnhaqLpr4tG3fxcJCzEqKimRIAE/CWEeo8Gz83rljhyWnJMvoUIqpuEipURZpZHi4PFoci9V//GadO2TYwQP7zcKoATBr16mL9ejdz3bvP2g7d+1GRshYlfMVEa7+FF06d1LUiEXaq08vLQ4WpGuq43pijBgxXJhOhD3PgGCnUAzB5Zr1xOne4GnmMz26d7OBA/rZ6lW/WqjVW1qLFlZVXmZxUc5Roi4CQ4oxIyNRXVljtZQEUuSWmKDxJvKBE9FQX+cyEiGUltRbEWm0khJLiU+wpNhYKz6SrzGJi40RlhUaOGoiQiIiVVhdSqTMQgRrum/uCK2LZx7NtKrqWpv2EFzGvq+7w348cO8Oe3jO8U0b3/1RZI9O36PF/Oj8fk3v0RMCAT70lLNs+Y8LLa8wX+xcBw9lBx2XHRtT1q49lta6jZ1x1lm2dt16Qa06de5kW7a5nhIoFup91vyxxupq6u3RRx61Du06WuaOLKsorxTOkywPawKj2jG4hFnW7kx76ZWXlGJMTU1WwToKisgGaXTS5AgE1j3riswDa5ZsGMbFbVNutzGjR1mrVml2YN9Ba5na2m688WYVyqvZUbXrDF9XS+FntdLI1N8gNBDMJww/Yj9+E26nBcDyZ2f9buUlxYJNOAc92ybf44ypeTPyBVm7/6mAPzrI9Ey79SsVKy784ktr27693XnX3RKewAi/+e5b+/WXlTZq1Cm2+McfrEunjlZVUWYJ8dGWlppic17yiHbP3uWU8n03bdS9+9Q90U00A88y63mMHJyIi8zOc9mmOb3/oRqV6VfPVyF2XLrDSpVvOkpzNOPV65ucCGSWz6h+8eyN5h2E9CYnBSIot57ut9n67esiVt7X18Fa2BkYSGKgcOt7+BMb9dnnzcEjmpyIosCJ4MUgQVYWHTgSR0aZ1WWa1QXWr6d+9cirIDlUG9RHRKSaZeYfdZc9rez/xcJrZ+6a+XYc9zdzIpK7Feo9alx8g7mwuzMtIhyjONpapbUWSwsF1VC+IvtTglo2UY765nJB1opzodeQF8hf9InPPBD19cqY131vIz6H8SP6zgDv72sg0F3sZac7Y5QJDgsJk44kk4tMh2Kb6+3bv9/VShw6ZCNPHqFoNY4KOhdZj44kqshv9UQIC5Nch4ADmUGNFMXj6lsQFS3Hhj1ApgI98cuKFQp8RURHWrcxY23m3ycpu4nT4HHwSUnJkuPoamBEXIsAB/qYv4F3EP1Uz6XAAfP1k/8ZRWcsPTuQL+LlNfQk96jC7apqFXwTiVdEPyFBOspDmcmoQh+PwYiRyn4G8oJsVaQ8IV5GMbTxGMvtO3aQY4YT8cnbH2ltrLZjm3SBJ094c1KKno/6TGwA9OHLb7jU4U/f/Uuvff755wqW8sx7du+xs8C3JyZbXUW1KC9V8B0RqUwD8yfmSWo+1ATVkcRQHwfBCnIaHS07p6ZajdK848RY+sCq+kAFfbF43VN+K4AbsEBBdsJ8OdsrTGPBPOsIcYFdsB3cF0YWn+NgvHF6mUscLnQD1/M1LVwLGwnaeu7dM0Fxn3yH8Ro4eJAV5B/RPnAwJ9dpHR1CFhxDExamnTt3yIYaNOhYW/bLUsvNzZE9ePed91hacpr9sepPBcpwGBm3zVs226+//ipjfPKlrt8LTkR9XZCFCGCxP6//Sfesov4KR1NKtgnoGUQt+YUFcjA+uo+6B9c0lFq516ae4PSyNVrrNOpha7V/YQKDaZBss/Z8RISVFJcIWtW9Wzc5YmS/CAbgENB/BQQCcoT9jo5mv7IWfF0quhzHiCwNiAKQBsgAAs9A7Fqlt7KVv660Gd1dcPDyLydK5rwd/p5dH3mtkUE49fTTFMhbu2G99C61qG3bZairdRucmkOHbfQpo+SMsHd4loEDBmgMORfQKLIgGP2MF3qezCcOUUxktPXq0auJNpb1ooZ9qS0UgF605CfJIjIfBE5xxsnu4aCJNSzELDcn1zJap1tacgvr0qGjdenYSeuZfRTyxpMzG/HYPGcvAyRjvGVLLTAq86ls50b94WsjfMQbgx1hxKDxHV/czIJX0bMouKoETWLhMjky8ENC5ZFyfV7HYeB1FhtYu+40Squp1UPR5IpNSSGzhGSQgUAg4fWBGW/bNkPGO9guV+zUwqIiI6xtm1YqblUDj6REVfMjoKCeZVHC1LDs5+XCqpN9SEtvZ3t37batmzdaApEEGcshisRT9AuWHuEOxAqcW9++x9i6NWuUFgZfeurYMXbq2NG2isZw0PWFNop3OCU1zbZl7rLBxw+18OhY27XvgHXp3kOFz0SzaWSWLiq3EsvLPmwNQSdMJpcF65QFef5GpbwxSP18IXDA8+Ng0WcCAxbvFmX300+LxWeNAch5a+g4WVluo0eMtG2bN1sY0VYKwEJDBW+y+nqrpBlObZ01kIKrrLa45BSlb1GsjAcsT9R/1FVX6fMNdTUWA8QrPMyK8vMt59AhQZlQWqTSobMlVVdRXWM1EEZERujc1Efc+9SZWlpvvLDTcnKP2L0P8T8RbF+c27T0gj88P6h3NP7zfff/8kV9bMl3H2mc2CQEzmj816NXX6uuabAXX37Vrp58nV00YaLt3rdXwum3P36z6Ngo27p9q513/jjr3b237dicaREhkTZi+HBB9qCDA8qE0AXyg1BGcLN2SfthbH/08UfWvUd30dcBtaJjNMVnjiY4S0p74ECoDRsdO4Q12uo1f+ocCNrPPvtMCq1bN9KgMXbGGWeLRYF5RECxgfndvl2GLVy4UB2lGWsEIBsfQTNsVKk98dBqiwyps8b6GkEkwPFeeC01EA5C9MS9uzU3dz4y3D7+1yG7+BpXH3H7zYvtzzVrrDGEOcywsrIK9Y2YOHGivfbaa/bBe+/bw7Nm2QvPPWd1tdXWMjXF4uPon1Jv8193lI1HDxQDWRBXrXzfDVOCQkAyghgeRNBodRhis154VU7EQ12v0zpG1tx7yzx9Didi2r1TpUCjn3DZh6p7HB/49NLn7KHoG+VIffWsM/ZxIm75x53auw8/5Kpzz052NEmDb3dOEnvEU1Nz3nMfW2ZfTx+l13AmCDKMnut6jay242xh0DZ5+D9ek9J8YrYr3tuT7MgBfN+Jvx0pdk7EkcCJ8ARfAb7fcCLizQ66XohNTdV8zs2dzezt4Pf/pcZ0/58T8arZ5MmOC93TueJE+AL5PTcdUgM2apQ6tO9g4aERrqg4jAhksnorsK+Q9b42gr2j4l2MsqCxnG9Ch+GFcuR1MnUoZCLJ6DVRKxcUaM2hiMEXs//RXxj+HrLC+8gHCpJR2uxxBQCC2kOt3aoqGXYYOOCqkResd4w6iD4IoqFTMVI8BTTXgZ4R45tGXlxn//4Dej5kiofDkIWgtornwGmgHxLfRYfyDBix6Ff0GXJc0JTAuOd5iViiVwVLqqtryuL45/fN0TznPtfxRdbekRKVp6KaNa5PBHUdRcUysqkhSGuZJkMT1ir0GgYh9PHMEz2FqOcIDQsR7vpwzmFBLzCdD+dkK/Kc0Y2eKDgAACAASURBVC5DWYiNGzda9vyLzNc1tWtq1mKWMWuLpaa0VCE6gbazzjnbtmzdIlvgzn+5gMLLUwYK1oWNkJyQqEwkDTNbJKdY67TWFhkarr8xHH3wUzCyALLNWHj7qBYIETWGAQMlY0jUmbWBjvA1CFyXsWR8mRcOFW4HTfcUsAsPd7aS9Lnr9cB8k/lS3WqYyzqoBgUN0tCgzJMP4ipTFGKCcEH8QdQY45M1iOOGjccBJIYfnGecJWAzr7z8ivXq2VM6x8HOk0QcUlRcKMQDUO3auhrV/hUU5qs5HzSj7ya8aWXVZldXXqLs2oz7Z1qL+Ja2K3O3PfXUUyo8hnVI8MIgs92xcyetZ6Axc2Y9aU8+N0eBtn0H9osl6ZhevV0WEFYoYnUU1FOjARrCGm3Pvn326dQr7Rz7+t+gqsN+WWVTfp5q1XTaVhCtq+zN8rJy6QRRBodCGhSp5oHYjvRxwAHHHmattm6dbgf3kzGs0H5ANxO0Y++uX7/OunTpLCIAnCr2KHs3ISFexr7OHx1hhwtz7LENjzXng9G4/73llbIl0MnXXXe9bAvqJm+88FybdM8MFUuzNmDlItvFfGHvMefYx5d9d7R3xCW1E5oyemQkuM/jjz9eMpD+MaAmVF9bWqICdcEZw8Lsvfffl33NulNBfm2NZB1ZrLFjxwpWn7V9hxriYZ9iX/Tq0VO2II4m+zbkX4/f38iiR+D5RevZEliMCIeU1BQpU495ZNF6IegLhBgwDzXyvNCcT9jG+DjdNI4AE6aeDpEYwyG6YRYpRj1eEGlaBItvWMLC4TtUrmO4b9m8Ra3I1Y49KkqFJWxs7pMB83gxBJRozmqrLSoy1HJzDhv0WSgF2G2yc/MslxRpXZ0iREArBg4YZGWlZda+UzfbsW2b7di6WdH0/sf00eS2a99BHj9RH8dVHa6JZoJ/WrxIBiI9F84792wV83zzzdfq9B0bE2m5R/LERtA6o70lpabZhEmXaQyXrVhtR47kW05OrmUfOiwWneHDhlqvHt1tyaJFoo+liIhNRwaAsQKOxYJmAfPcKDUWlTqTVsOY4Chu66gTaZGiaBQLXJhd+KuBJlFX0qmTbVy71trSPAWhiCCjiCqodaglHcoDxyZadEKiOMiJzGLuRYSFCMpUU1VhDbU1Vg8GDypgRUTKdB2yKkqNl5c5jB3sG0FhdQjzD82dmVXXN9jMZ08MzCUPueFunBMx45a/bNbz/fX3g7euVzbk/qd9m+Dga//Dr0fu3SYFTSoTITD98cn29KxPbfWaDZaSmm55+cXWrUdvu+nWf1hBcZF9/uVCiLys1zE9bMXK5RKO8THx1qtjb7vlhlstMjracg4f1ppmnFEIePsoDhQUm8pHTWhKwz6hNua0U8cq84UigT2LIjGYtahfyMvLFTUv6XX2GI4oBg6dMdWjpcFs/PgJNmDAYM0916T7+l/r1tnPS5dqn5DW5H5opiVHprCwieZ488Z1FhXRYJXlxZq/G6c5utSjUCOnSObO2GlRsTF2y9RedsfNi+Rg78zKsrbtOlhsbKKdcPyJdtppp9vixYvtkdmzbeTwEXbF5X+zTz/+2DJ3bLf8I7nWpXMHy8jASCm1f77nHEN3Hc/8hBMBzAkIk9l91zkh6BRyhDVYiD222UUTZw6ZrKjxfdEvmDn0io5Hv3VN43541HUt5lh2i6PGfTD6envwqVcsLqBs5bW777zTZRboURKw5kizquOrwxmvfcxlwnx24qtpozTOGXMcDSaHZ/7xToTPSgzMdsXVe9Kd2b84uNnJJTlm9ZlmB5s5EQy1p3oNqGFxIjJ6mtUGzkREUFBcGVzamc7/9+oj7mRNBs9+/6tmUyY/Y8fZavN0vO+YWzu8duj2QgVLiGAnxiOnYtTbAOWM0kNu4yD4ugZBZqh/CDooUwSLQQNMFZ2FAvXF0nxHEIojR5rgNqwl9hs/GJDoJfSfh+Bg7PE6+91jkKEl57oobqJ/7GWMFaKX6CzfnAzdiPOAsYAhgBPBuX2HY++QiCIzqMfgfda27yBN0y6cEBwaoJPADhkHn4HwNXOQNGC4AHMVk08wHowF9+pr8HiP8/PcPJenMPXEKB5xwLP5bCDPrTrHokKLEbY7SvqaxlpAReh5gI5WdD8qSuMALhsbAUpu6KNz8nJlKMMOlF+QrwJlDGA6StMFuOFZepofpWr2TgSv4UgcOuc1EWO0a9vOpp07rWkvz/rqUVu9dq1Nf9v1k3n4bxnixycg2KZVa0tPa6W6xviYWFF542CkJCVrjSH7m0OzPWTLQ+VYN8C1WBuupq29xgHjnTHx9Qb+e4yLmLmCviXeifBFsNxfmFhaQ7QO/RomSOh7l3hKTwxqruXnSM4EfaRSU6yW7Etxsbp0kxUheMJ8sq4xTvv17SsHggg94/DTosXKbAGPO+vMsxVwYb+gT2nYu23bVqELsEH20+StpNiysw/b3ftcfd01VRPUr2PESSdbYnSybfpri4JrjCHQX9bs73/8IZsMw5tIOsYs40dEHRIPDpAMxfkFYsCkPwIYfWoGwikqtwabcZObVwgWplUFQhV0bJD5nfTF9arRTKY5a3KyIvesW6BLKno+fNj1TmhodI0Dq6vlFLRv107Rd+hq16/9S+uIseW7nkwH/UzWkDpW1gX7HQeCbA3IBOZ85kGX8fb3c1Gbi+yTVx0V+eXXTIAg1Kb8Y4oa28ECNaKP6//y7e8btDe5X1oJ4MwxV2RCCHywPy/51tmQHGMOj5YcwfBnnzCnvkbmhOOHqnkvcgH7hEyjJx8CdYHdTgduzg9cjfVDrYagbbl5lhqfpMwDjqZHKCEnGQecv5BXZk9tdM3KXKGL57tlYDFQhSNLJU3q+kew+H2qksXL+7640W8kL2B5UCaOTAQTQObBCyLXQTNEXhGfI6WDN01kBCHKYqKxBi3NuVkEJAxQNMigiJsoEffoCsMcpzTYbn4jpBlQhGJiQpwV5udYWVmJNhQFWBjZ+aQXc/NUwd+7Tx9dlwHu0L6jDTpuqK1fu8Z279xh5WWlVlZSJE81geK2tFbqND3khBMUYejYsZO8NSBI4AZTW6RYakqyePn37N5liYnxFhsXJSM+HJxtZIwVV1baw088qsm/Z+qD4uqm6zERkD1ZWVZbVWXHDR6krACGqRqnmKPNw4HwkY82FAfV1UoIYYR59gyek3ElKiEO5xJXb4Jxn5SYYB0yMqx1aqolxcdZQV6eFeblWSRYSjWYa1ChNK18SD1TtxGRkGJRcWRhItTAjRqK6MgIZSDAYhLlrq+F5alGTE/AbMiikIkQ/Ky6yrExwE8eOBEGhpTIDJGWpGS7bZbvOeGhKh7/geOw0RrrahR18NEYYXDr65Vxmf2iow6dM3WH3fu4byzXtL+atU3uZR8sWGUffviZnTRilPXuO0B1Kuv+2mgLv/rSrrlusm3ZtsWq66ot9wiMBZE2qN8ga53cxsacPEbjy8Zi/NmEKGV+YwwQDSNCwVplg3nKOtbysBOHCgft08RAA/mfSAYY6N59eskQQVgAU8CpYEPjuJaXV9opJ4+1CRMmWnrbtsp4tc9oZ+vXrZNAIXW6dfMWnVuRUfqClJQ0dXfdsH617d29zSrKi1V4TgdyjAoKPu+d43GhLe2798PEULVm/Tr7Y81qSyIKyZqIjLY2bTtat249xUUvRinYWaJjbMO69XbJhAmqyXhtwau2d0+WxcfFWGJCrL331cXBBOBEQLHjKYn4HyeCULzD9Nx91a/KhiATcCT4/fju99z3fTNt36wu8DFPHuvw8Jusb1MDuaymjnYmR6L8SLw9MHuyXAYp4bCwJuw1GSQp4YhI++tJx2Q12XOJQhR1b0/Jqg5PVQnG5FmhegXgfF+cPXCbcyIW96KOyR1kQAZYBxtS/75Z47aj1K8+G+H7Z3hoU1CQjSMRcbLZwWVmLs9i5sr+mzkRDz4oJWEzHL72v/EgPOBzkPfXmk0Jf0aPicPA0dc2HWXGCnT0I7c8YPW19YpwQ+9KZgvDDz1BPRzRfHo9+AiyoshBPYOYgGBtiorSazLOA13He8hSDEMfOfaZR9+wCuWKbPbFwT5QhtHkexghx73hyB7i+sgSHH4MfQJB7FuuAQ4dOecLeX3UEP3E++g29Al7nnWN/AENwDNiGGHMIBv4jRMCkwtOFOfEkOQ+gEKhd9SsLCy0KSvjCTxUu0SGFYhxkAVH1nlyFAflCNP1XYDLOVYczRkacSAohpX+l14JEb6awAf1euguIF6MJesanXowO1vRdmoJCEARIAOnDUMMhikNPT/9/DOrfOJYe9OusqQm6KvrA8Nx2pRHld0ZPWq0JSYk2d1n3m3DbxppvXr3FlPf4iVL7ILXHUHJgvPyZEBSLIrzQCAQXdwho50lJyYrm5QEN34LGhg6L5/59s4TY6BodlSUbBKcNOaSsSeijR2FfYVt4guLvTzyXb29XcU4MAe+IZuyDLV1GmfWp5AI0n11spe848Y9qTaiuqoJ8so9onejoiMVN8EuABEBbI7grYfnsfa6duliA/r2U38FoD3UFdJngAJyoOot2zjBu2dXlh04uE/6CyeCYNjhw4fk6HXs0NHG3H2WPnfNcZdYi5YtrKHOrLq01vr06qti4jXr1mr9smZ/W7VK8wuVMPcEyxL7hTWnrFh5mSjbN6xZa4MHDVLDvQOHD9mRokILi4qwwpJimz/TyQaVuPk0brTZsHmjNY5dO3UmSmWHDx7U3DF+grWVl7veZK1aiTGJAAIBYTVghKK1uERzye+hx59oXbt2s99++01jy/dx0HGg6FVx4onD9LqjP65Tt/k/V/+pNfJ8TUC+EZgzEzMmWERYhL394ru67XumT7Hbp9wR9GZw2QuaD2PPsa82b9qsYCHONpkF4FKQCrC2KNwG2se+I7PGnrzwooscIUFcnGQAtjV1vsCC+S5zi6xgHLhfX6dzzjnnSH6wJpgLxoZnhLGzoqhEewFHg/XG93jf11DJiWBCPXexCokDvmZfBBQeifZzGDwfzUMgcfOeTsoXT/F9TxHmMX5E8yVA6482tCEKSP0DCxvHxRUB1cgo538GCGy/j65AOYnxJuXf0KhNi5BEgHv8GUYOh4OHmAazS+eO9ufvK62mpsoVUsEqQPFtdY0WIRAg6hFIYVMYTUH1wEEn2O5dO4XxJ5oOJrBNemvbsTNThXr0Ohg67ER5dwyoIknbtikTMfKkk0TpuXPHdvt91W/Wq1cPKy8vFSaxa7futmvvPssvKbM33nMNRCZedq0iaGK3io21vn362G7av1dU2PHHDVGzus7dugYNRMiCOOYpDCMWUmpKC3mdHkLGIuE53SasECXrrr27lcmhO3UrWJbgoI6JsRpoBMlglFdYbGSknAiyEGQZqOsgwl5cXmmNEbGWkNJCUQFqIQiPR1FMS6E0PSbIXtTX6m8cIHWOVlfYBq0FlAHzXEWUhAhaQ6M6VteHhKrZXGqr1irgLi2vtOlPDNe4PPnAGhXiYlaWFuSSHtHr3olgNSJIOS9rS5Eb8Mk11XbfXBySeJs6dYg9/vhSJ2R0OLrR80992J6e97zFJiTZ2+9+YBkdOopSDdjYlm2bLTk1xX5ettRapCZbQlyiDR00zG698R8yJBh7hJPP3rHGeEY2KEYDn2EuTjvtNPEvk/Y9kp8nZxChQFaI75P+JVPFmtmZuUMwIYwHmgu6oroonY/Ou2Wllda//wAJL87fu2cvKSoEDnMk+FKpi+yh6Ii8cw7Gas/uTFu37lcrLspXZJY0JJHXOx9Ks7n35aookyjTGWeepSjXjsxMW/HrShkOdAVtk9HeMnfvt5+X/SL4zmOPPWZDjjvOfv9tlX3+6Wfqctm1S2f7afGPtmzpEispLrD4eCKjSrDbOwsdPZ1zIuJt2g1zBYd79JUbg9dX2bRrVzt6QoorQcpZiD2S+bZrSOediIAdVqioIAmVmu4gWd5wyFrd7WhnbK9QvO9CEfZnNzUx7iiTRId2IpDzXJaLg5Q451sfrJWXg0YQ3onwhiyfxZjlGL/tCzkKmcO76v9t1ssiLdFOq1ukTMzCcFfp7hmEWh4IKqhdQKqp07aPVuFEACpz0swsSFLYr013+d/5h/cTKS/xTkRmo+NIx1gcENDr+saBUOzO9ssoGJLoJ2Zbl85dLDI8Uoazi+BDe9pNe4Oouj/YB+gdD2Niv6gmIqA4J5ONXiAQ43seoGSBKqAH0T3IfqA//O/7KKC/5HwEhiSfxzj0HXOJUCMjMN74W4XaItVwFOcYDOxfZAzf4xk8bAid5/tHEPTjde4NGcC9cE0cE15DRnD+Af37y8AQw1FRkfpUcM9k5MnoN9bXOf0fFJgD+VJmIqCyZV9yv9yHtwl8jQb34G0C38BOjdfQHcXFYtGhuzHPKEctnECUqzNkXjikzxj76irbu3+/DEuaWAIbxuhkjtpmtLE1a9cIo//PKZfqe3sDUoTmToSvcZp43VWCTI4eNUYBwmXLlqvwlOzLsJNOVA0FJBWMBc4G6Abuj7rA9Fat5ej07NbdWiS3UDQ6IYCvemdBpCL19TKqfAMvXw/ie1kxDkTeifzyHnKfMWR+fH2DIC9AlAK4EvPJ51hDjLHIaaqq3RgHtRc8O83VvBPhv49tIzuKYu/gfMxdds5hRZZZ1zhkOMU0RsUJ5XrYSxjRo08+RT2igIzzGypUIHMlJWWqFSQouW7dWsvOOSTWIJwIsg84LszdyJGjbOnyRSJ0gSAGMgpqCffs3Gfnnj1OWXvWIEFb1h9Ownfff6+sA5F76mFURxQOe2Km27vVNZZ7+LAdO3iQ2An3QC+bn2ehEeH26n3kK83yf2l5tLEpcj+oTzttwbk25NjjbPfOTKsoKbMt67doT6ED+x3b3zau3ahAqRoJp6UK9oMeJQDB/TM26s0REir2M4Jv7MsxY8dYXn6eLV28VEQm3D/1hpWVVVo3ZH14TuYAVlLQDVk115pVZpnRhzX0PDtz3LO2fWOmpaWmaY/efuetCojm5h6xxT8uDaiYD1tYeKj179/XMtq3s6+/+Eb7ijEaOHiASBb27tkb9OmI0vWUQYyOsuGjhtu2Ldvs0L5DspuxjdLapasPjUgfQnDmXbNHCBlwIMh28B5ZTGwN9jOZCJrMJcTG6X2eHxnD+mWdY4+EvDDjzkZP6eoxftyM964RAmGR0LU6OJP3mFm4ovgMmvH4zcQ5uGlxJgd80kSmeZ/6BhUfUfwVsLNgrLBZcBhwIlSTkJYm4UnxzPLly619u/YSOhgxnJvoBTcPBApPnwcHe6kK/sB5oC5C9KxtWtuRnMNqsoYhf89jl9iM298U65Mvmjtx+HBXgJecYocoQiqttkMH91tpUYHwaNFRFJFXqAA1o117G3vq6cKLw7HNfVDDQVSaCEZuTrbqDWDjWbNmtdhrwsJDhPeLBxKUkCgjeu5zDpbBMW78vcLekblY9ON3eu3sU8+wbxa5TsLT7lwVFKJFCpvJeAn/mpQknB+CmfsAy6joQ22dm4OSYisuK7VuvXtYeVWFZe7YKWhZYly8tUhOsuyDB6xlSopwoFHwR4O1hGqOfgs4iVWVVlRSbhYRY63bZuh6gjhVVcjhUIaJRjChpuxEQ32tMhHq18D41rh0Py8IbwdjQMDQVNvQqALrWrDLUdFWTn+QtFbWMq21XXmbKwx7ZkYuwHSrqSgR+49Pz3lcKJuVNUO0xTNN4FhMecR1tv724ww762LH7+9Yngba2SOn2mWXT7LLJt9gdeVV9sqC11Sn0a5DB9u8dQs0VbZ4ySKLiomyK6+8wk4cepJtWbdFTXQQtqQ62fSMM0aAV+h49ygLFQ8GxfcXX0w0vlFFZ6T1cSBId7JxMSh+/32V/ofFgddoMLjil+VNpADqdltVbaeMGm3lZXSNrZSjAfsC9G5t0tuIaUIF+cAEAzwu2Tnwxyir2toqq64ptp07t2p9QJf4yDPdNSIvPFomRUtH886du0g4wOENZhVIQ1rrVtYmo4PNe/5l23fgsJgqqAs5eeTJKkIDfieYRPt2tmb1n/bav161kpJCa5fRxgoKgH/Uaf2/s9B1fea485o5qqeZ+9o/g1dcWH7WlOk2Y94E99oAB3cykFc4ESiFZpAmz9wRJDLcZz1iCkuUqI93OnjPM936xtmuebWO6dMny8nd88xI/e8b2HknYoq5egyOu++4TfsuZl5ri7Yqu6sqANwE5/VOxJtTT9fnJz3uyqLJlnCM3/OFO5FntAXZxcH3ec7Acq4MglfeiXBm9H//4UbNzBeT3/+k2VV3HXUiSAJd0usD+yDbGZFF6Un2fIjb377UZP68J6xzx87qEcHadAZdpSATYOp9RByD2TfkIvLoGW3QaR4mwl4WS1FxsXSdZxDyxakYGShTDEUyiWQjWR/IB998yhdBqpB63z7JDWQI50Zmo7wJMLCv0YvIDh9J9HTmuqdAr/FZz7SD7FGGuaKiCVdPFp5rI5uQvTSsJKJMpB0Dk2cWOoBoupp8xVlleVDFGsD9RDAQGLbcL45Uc/pWntlDndDxqj+Exh2nrMo17GKcgWjxzBiYPJ9Y7xrNigoKVVzNZ3wAcNXvvwsSA9SFjDX1aUBdYNHLzcsWUw14bQwoMtJAYf6Y91vTprjj83tt9Z9/2sovf9Rrl1w7SUZwdBQBjVBbsmSpjNMTTzpJdKFAYonUMqfoRR0NjaqB7Nu7j2QtWYnK8koVluNEeMiRIBwhjuIUvcM9MQeebck15HXjTBCU/3lOPotMZn6Q91zbQ769M+Zh4c3hTDgRKqQGKRDMS3M4E/chmwq6VyLHNFYNbDXXN+OQjFnmH2punIHtO3ZIn3kUCgW4F19woZr6rVm9WvPE/lGdaXSsxpxryg4qd8yPhcWFIgYBnoveZZxBTezIdMY69lirtFbWUGPWs0cvjQnEIdRW8Hzsk3Xr18uB6NGzp2wZ1i+F6GRKeKbDBw5acUGBSEbCIyMs50iebJqI6Ch7tX8A9kTW++xuvNmo10/XHmL8KSqurqi0FT8ss7rqOhVWk+EvKCyQIX3yyFMCVIBrIkehN7YgkCT16AgJsSU/LVFQDagQXeLJiHnHjUAh9h+6tV///spiEOEVageaeyMDsNmyChNsQN9egt/v2nvQrPNks6wFduGYrrIbuvfoZscOGWyvvfqGnEOyDgQMcHC5r/Yd2qs+ZNiwEzXe1LdgD5E9Afb0+x+/W6eOHZVdXLFiucUmxFlRfqHsY2jil/681Fq1S7f23TrJQVB38MQkGzRwoLJONP/DrmYP7Ni5w7p36y6HiveA91HgDaqC9ak+HVEwm5bLVgl57LbJjZ5DmwXNDSMg8GiUkagsV0dAIqaK0tTVOaM/wI+ygPG6fLdFvtsc9+eKV1y6j8g476n2IpRUaKiiPMKkmWlzHzp0WF4q6RVqJL755huLDIsUTg9ufDY+6S8MLwwd0qU+ksEipUiLKO7PP/8swdW5U0erKCu28rISu3O262h7x/Uvug6eRN/x0NLSpGiAhuTl5Nr6tetdsV1EhN310FF4zO2Tf7K+/frboOOG2LvvvS/aL+hC2RAYYDgbZC3iY2MsLbWFnAiKWREceHGkafv062d/rFljz714x79ZBZde/pD17tnDCo4csQP79tknC0nTuS5VU+9aoagB0bW0tFbaIKLHY2L79BGOEWOSjUsEgXsHTlRVWWFHCvOtU8+uwvxPm5Fmd926RdjH9Nat7Opbeur8Lzz0qxwHojA4B2QhhJOlm3hFldVbuLVt117wAByLyopyZSPqaqqsvLREkazoiHBRfUbIy1WVlyIinAPGAJwIajToFUEWAgeiqq5eGYjGUEfFCJSF9dC+XUfVxiB4S4oKLC4qXAxQykKACw0o+EjrKa0MI0UklKHh+vsfj7jeE4sWdrRl339is18e0jTW99602e65d7pVVNZaWUW1bd+ZaYXFpbadyEdFue715+U/24BBA+zBB2daRFikxUXGiyXJ45SJ5hEtVDF7aanWP4Lphx9+0EZDAFBkRvpv9Jgxlp19UHNGDYRzDDBOSrSWiWQgqBAYsHll7crUeuFaRD3JBlxxxRWKhJB2ZfOTFsYJgXuajV9UWCQHT93ea2oknLV3S8ssOSXeYuPDbe3aP4Q7BotcXFSsddIypYUiLTwPETe6pbOHSGfS9JAUdacu3eyVN95Rc0RwszDejB8/XtHNQwcO2fFDjrOo+Dj78euv7N133pIjmZaWaocOHdBeAAa5eJdjN7rljAu0tkKsweaKz5t6AWfAPHDLW7qXB5+dYHZS4EQ40g7/kaYu0g+9cIOeb9bIQImQbfBOg2/ALSvz37aY307uRZfwsvvfuFZ865lPupqc5kWZ/tvzbIqcC9/12jetkxPB7QdlD1XDXXODR6dNVgZnxC3fWV1wEx7L321PlnukTgGL09dB8QOODk4EDlOAYZodJCz+4yn+K/9lh/qWhzgRkxtbi33ph22+dbh7bJwIn4mIvsvBZx5Nmm7TZzh46L9emW+pKakqBEUuylCtq7OMdu2aIIY4zkBDfIMu5LzvXq2eEQG7jXq5FBcLast+xFDEGcAwFP14oyNFQC5hrEO7iKHoexix51XIWl3dBBvw1J1e13qSBAxsdKhnXsNI8QW60p00zgoaY6HE0dlgmR2piSMsQTejX8l8nL/6Eo3HoZv3yCAm0iwZDKQ3YKFC7vAcFJP6onPuS1lBahok/ysUqPEZYH43hwZ6aLO3DRgTdBWZWe6Z+kbgFE1MRZWVVlxY6CAzsAfR1LWw0H77fZUchm49uouAA+pJZH2Xbl3EdkfNGGO8bMVyGcN9+/ez3Xv22pt/c4QJ41+4WAw2yERIJkTviTOSl68GhApqhoba8BHDNffcFzbM0qVLbd/evRYf6+hrM9q0te5du1plOUyOdWq+SrE+mQohGQJ22a28LwAAIABJREFUSX4rkJcMu5WD2SKTcN5YKzw7c42jhzzmWRlbD4vj+r5GRo5R0DtLDElBd3RPYBNK5h42scCRAGYGcw4OAuvA10QgxzD0QVQoIAQjZTUGea6K0PmbAmuMe4rWGRP/fYJC551zrmBbwLP5jRoHxg2cCzgZTjg6rK6+Vv1OCIxmZu1UfQTOybr1a+3iiy61Hxd/K4pi1k5KSgvr3fMYS0pw1PyMz4+LFwnCx15hTrgHwb1hHGxwmX5YOwWRq6oUKoNoOc+HUV5VW2MV1VX2zgmBoET2BzIYeXzCmhFy7D9L/qDp9R6ZPW3AiH720Uuf2ISJE1RrMOHiCfb03Kdt7KljbdPmTcrg5+W6Hi40cgUayXHtdZOVsdu2dZvWNWuItTF8+HD79ptv7dJLJ8pInzXrYevfr7+ujSO9bv06OSozHpxhS9YX2JLPX7Vlv22wh+Y83+RENBast6uuniTqdPYCTsFLLzkKcX/9SVdPkn2B3U3fh/nPz7d5z85TMOLD9z+0p+c9bW++9ZaNHDHCXv/X63bZFZfb9999p/H76suvNc+81v+4gZaYlmLfRjsq9glhV1hcdIzsSOqVgLJhZ7NW1Tahplb2JXYCn0Gu8dysb2//q9/L7FuvavRerwRIQCXmKeuIQuD1kYlgsYoZJVjoPjKD9+ip2nz6lcXCZ1UITJdJdc8s1ebi+0AWgCZhNIpZorFRtFI4FnyPzQdnv1JEZRWiySOaxGtEb4js0goeDxhcGJ9noxGdho2A1CfGHPST69dQZObwpkoCBnScCJOYuDhNOEYZvMalxSXWUFtvebl56tI591WP1Te74fJfhUtPbtFSVKSkY9NatRbbA9dq26atrSf9WlEmOE9hQb6UAuxP1Ha89fY7du5541QbUVBUrMIxClkGDRqstCC0rgf27pMj83EzJ2LS5R8qWoVi7Na1u+BXGJOFBUWi+ULgIZgj6O0BYxDZIYqkwZRWlllZbbVV1FbZnKe9Q+SLkr377kK1c27frFQfUCeGCHamujrGtNFatabzcpwUCw4KTgbMU4VH8rTRYyIjBeOiLwR1E7yGEGe4ETpEP+gTwbOHAnkjJUsDL7pnhoSKMauktNzuecpFyV97zAk5nIikuBjHAIWwDnNC52hExqWV2e8qdg9YxMhODB55pq1a+rXd/WQPu+Oa3622rsEqKmvEdDRu/IUW1cJFhl97mQ7c0bbk56XCZXbo3NE+++xTmzNnjq1c+atVllbbIw8/al9//bU2O4Y73c29EmCvULS0ZMkSGz16tN7DiUCQjx9/nh3KPqS+Ip4O0sECnMInWvfuu+9KePTo2d1272bNV+p8fP7ss8+2iy+eoM0L28qnn3yqOcCJwZhBuLLG5DwCGIqPV4qe34xFTEyE5RcdtvV/rbXL/3bF/2CA+hbTXgqbPT7tG6W0K6uq7ezzxtuaTVtt644sO3HYiXq+vsf0ExsazlPnjp1s964sW7d2jXXr1sUK8vNs0aIfLD//iH2+1NUtCJZkZteNPU9rSMX79fX2xD/Jxvnr+xqYoCbmpIkWsLDSpvrfD59Z4FWfXUCR+GXt+xF6J6L55/1rgRPhnY8T2vmGfK6HBIXU3mkg68DB/+G377LsZxzV8IIj1x69L4bvOLPsaNcFtNHGWa3ttQLLUTEwzE4cE6s+1O8mKthtgRPh8Ts+O4F+bGn2YoBl8lmJ/2EC/9e/RBbB56ruvcYse4EbQ5wIMkHQNn4fMHs5+geIgD8xnIjZc82iH3/QwXTa0qjT6RCcYvaXIuWwzqSmNlGU+qJhfsO4hzOBnsM48+8J3hpQYmI8UexJVB1Zg77AMGTfc12cd4JEOOnoQVjwkF0Yh576k73CvfB+8yJ/9jp6CR3oIUvIN5/58NFuEWYEtJ5cE+Of9zB4cBq4H+4LPfvjjz9K/px33nkKjBFUIrjA93BaVFgeRMFxLtDVvsi8qV9GdbWMCeSoaqMCu4Bn8EcTtLSxUWPj4Ma1Giv0FYYiTVuRU0B2waGjl/geWWqem/shqrp95w7bu3+vJSQnWaeuXRTgg1SFeorEmxw72lPmOtFz3PjGIunO5851XeGPn36i+PhPHjlSNM1LFv+koll0ZlGxg1/4WgNlWdPoJ5Ju337zjcYN5hlgVshOsg7+wO6A1rVVy7SmmlA+zxxy76wrnpm5Y2wwhgkIIfs9ooMsFQe2EGvKZ6odSUqoo9EMYGHetnIsjC6iHRHYRDgNYiYiow+jFtmHoJid7xNUI9hEk1ocOfQMDuCu3Vl27HHHyon8a+NfCs765nQ4nwoAx8dbj67drEunznJCIOEgEo1hTW8lxgr2MPXGqGaea2R3YXyTnSDTsf/APjvuuBNs3/49gvEmpSSJ5S69dVsR1rAnWCfcxwUXXCDGRLJUrF3WDOPF+dm3a9au1Zz17NHdDouIhJq9eIsGfl1bo0zVG/0dVPbyye/Yu08FTEVlZidtOEUQpUUdHKpD+uPta+2U9uG29IOX7NLLL7XMnZm2dMlSmzZ9qr3//gfWIhXYcJkdOnjIXnzpRXviiTlBsDJEQWmeg/oEjmnTpsrQP+WUk23hwi/skksm2IpfVqg4GzvkrjvvUsbgggvP1+exUaGO/eqrr+23X3+1x+c8bgMG9bPtW3fawQOH5ERA5c/z/7Jipehgb7z5Ju3bLxZ+oX0y6apJllvXxhrz1tu85+bZk089ZYt/WCRY2tRp92qdMKfvv/ue5MEl1z5qp4wYZku/esmO6d/X8vKP2JW3XKs+Zp/UOc6/Ew+PMuiDaabcJj1dkCUCm9D7c23s7P59+4l0ABYrgvusXZx+D7fTup037eZGH53wDBMq5gkyEhj5UK815yb2BVUIGdd/oUonxZCXs1BcrAgMDybhGOvYHtjMLCTnNEBxR3rNsUC0a99eRVUdOnTU4mexsWGokcg9lCtIE/cHhGnX7l3Wsyf0r9XyvPGseWBSUHTHLiwqkGGP0CDiASSmrLREhuyT/xxht1+7TMW+DDqZDHCSoleLjbVflq+w408YaVk7tllBXo6M5efecpHsB27brqLq3n37WUVltR3OzrHW6W0Ei+L5qOan/iOjbbpgTRjUYM6jY2Kta/dugmaNPnWsHc7Jsf0HDkh4YjgiwFu2TLU8eHcLCoTJpNPjU/Md68zVf/tU45HSIlWdt7t26aYiVwy5Af0GqFitqCDfQjDK6+pULA3uHIOttqHOQmIjrZDicOop6mpt5uPj7JUnf7Psw4ds5tOejlNmvb08E4iK805d5CXEQkPCjZoUNiZQqYhwOrZGWXlpqeVkH1Y6nGeliD02OlpF5QggrSv6XsC6QEq8oUFt3SNoDga1YliYhYZHqLgdQRURSYdMGIbibd/efRIo9bU1Fh0eJlgZ0RdfyMeaYX2wabkOyo416tcmqe9+J55mKxcvtEoiShWVlpiYbHv27rf6hlB769PPrSK/yOJafWUbfh9o33z3nZq9sJbKKrifPHvooYds29bttnnjVjvt1DPsww8/tFGjRqlfg+4tYLfwTAesexxdrygQjNC4RkZDZ+cgaJ42kfVGtJ/eIi+++KKM/t69e8kw90YFewoFD1YUWtgZb7gq0qFpg2zMqNGCB3AfrBWPm0bZoZxYy4xVYXG+bc/caNt2bBZek4gbHckfesRBQvzx5IzPFZ3LOZwjJcJ5srJ2Wcv0thbXspWdM/4C+/KLL3XPl116uR04cFBONkqHXiXU7lw7+e/200+L7MGHZlqHDu2UceCZITBYHeuKE27rN9GeXfCfzFo+fbDapt60WVlKaqYINDw6/vWjGQUPA+JEwJYwuD3br6+d4D2cCN+iwj+gdx487MlnLvz3q8xO6uYseF/rgNNAZsJzzfNe+gP7JDeyHu5jHaZtsJsee1/faVnl0gY4EXTW7mADrNb2WKXt1etNTkSmcyKaHCNfs+FrOLwvExRd40TQM+Iokv/fpu2/4h/vRNx7vZpw6Dhl4FKbao5tBSeCI/mT4ibc0mxfKILD9sA90jndunazPr2PkV4hAspewhAhwo0u8A6CN96IuIvvPyFBGQcPOcGw8xFlDG8cDfYk8tBHz5EzvoCaa5MdRA6xH9mXyAAMSRSvmAPDXf8jH/0XZWVFhaM4LS2VHvV1TOhHDHK+w772hCUy9iHNCIhGPAsiUX5f78BzEmzgOldddZXDLxMcbAY/xvgk20IWHhw4AQ3gGLyOfOKzHsIlx6YZmUpzJ4I54X+fpRG7y65dkotkDQjKAU8GXVBaio6Isoy2baQ/MLbRCxS7/7Vpo6LkOBH5RQUWEx/n6ujq66Sfu9x/lOAYR2L7ql525ftXi2nxletdM8rjJg+1Sy+ZqIDarsws27t7r3QB84IDQ9Qcpjyaw2K08pw8O3p16Akn6J53ZWVJ93pbRpDu8EjVRJCh8IXUfNevA2we5skzZDFffm4ZDzIPwEd4n8/6Imv/Pa7rA1+yQeLiHE4d6syAEcsXVuP4kZ3B2QXy42t3eH7WLrUkDukRIcIOQZoaG23zlk02+NjBmkfsIpq18V0cKdAarKu83FxFpU8dM1YGI5CzPbt3NzlO3CMF7X3797eS4kJBcETNGw0qJV6R8rXr/1S2gh4RnHPoiUNds9SaWhmerA3sSiLozAVOCA4Z0X0FAgOmPsaIcWO80WPRUfQYa3Ad1qOjtC7KKiuspr7OQl84y959I3AgYGUK5Pxtj8+zZ6dMccIEWGwzJ+KSiZfYjAdmqBXAjTffaAMG9pdD8M+XF8jumD//OXtq7lOuN0sosP16wd+2btlqG/7aYF27dLUePXsocLzw84V25aQr1QdqzKmj7P13P7T7pt9nxw0ZYhdccL4dd8IgGd6Z23fbB+9/aMtXLLennnrSxo072xYvXmp7du+1SyZOEBtjWIe+lrXsGzv/wvNt4bZKs5JsG3dcR8kQKN+lSw/n2Jwn51hKUoqdeNKJdvGEi5WdGTb6JPvi/c+VOfhl+S/Wd0A/e/H5F+RQ3HDzTZaa0co69+6utQ07Go4yNMbjzjnX1q1Za7nZ2YLFH5Jer7FuXbvaqWNPVSAY+9LX4DJPrCtfs8Wzhbzy4B2NogMNYErCkVGwWeugIsKzU0AUsDH4OggWrfeelfqoq2vaACwgIvscCDiEBgNAJkJFHqLNo/o8UkJEQrFNGzkUpI2aIjiVlRJCxQUl1rF9R6XgwJDn5ObIgcBxQAjTNZGCITVuicUQTRNTDosTvHbb1q2FI5v1nHMGbpm0SAsRqrPrrrtOGLfrpzg4w13Xv2b9Bx2vfgoVJbAqlFlOzmHr06e3bduxw/oPGGinnX6mLV76s+BZRcWlKviBXQlB3r9fX1u7ZrXw7y1Ski37MI5GWwm8777/zm67fYpSs5u2bLb9+/eJbam4pMhOOflkCXKiNQiyex7wTPFldv89WbZzZ6aKbOnGinEFhv0w0K+27RQ17tWjh9VCK0gRn1JTIVZaXAxGyejfgp/KgmDeSPMzJ9SqTH/iP7MSzrp6ZeZfWnDg+kIsVAqAqHd4KDjOMGUqqjC4S0vkNNALgXOKkxTvNGDkAFJF6lNZhPAwi4mPl5LgrBSol+KEAqOpoZCPRjk03ItUMZNqIFDWYSzjoKjfF5dRRBakwx3LzlH6O56RxX3sqHPsz2XfWllNtVk40b0Gy87Js8PZufbscy9Yp+49LedQtiWnpFpOXp7NevhhFVfX1NYJWkdXTIqXEhNTLKNte/VHOPnkk+3SSy+VEvLNDrkWgo+9Q2SKKCDZOTDSScmJ1qZtuiWnJEmJsLZRFCryrKnRPvn222+bvHvP8IIiopiayBFR/Yx2be2xD1zUbeKQ8YL0wXCCICMKunfPHhkjOArgIPfv269z1zXU2IFDWVbX4CgpyS698IJrenMUnM/fVTb3wR8sPCTU9u/dL0UFM0dZdY3N/dwxJX331heCJlRVVgvKR+0FFMQoPfYltQ7z5z9r69avUafuP//43RISExR5+iM0yHSscfCDo12qiSx7C9q98+CdrncFzgRKiMzLwyPd9+5ddKWE+6wWAZTJOwEoCh9A9Ak2vuATLD5j4am1WeaeTThQPDgR1C+cYY4uaWAAJ3R3m27AmOrudgGVINNtt8z5UO/5wmuKqjm8E1GoSrqjR99MF81qciJ8s27v5GAvc/8uo21zgo//NzoRHr50033NlmPgRFw08GO9CGXu7KDi4ZZPgu7l95s1dyL86CbOma11CY6bdcNeBBZBHx6orn1EmEg0sg15SIRVXaiD7CbBD4w/UXXm5Skyh/HEfsYJYY+x/vjBkPLRf2CM7Gkp1aAWEPnFfiYyjUHLtTyLEkYScoCIsaf4JHqPTvMwE77raWT9edC16Gsvfzi3z2BgEGOsUZ/Hs3JvqrGIj5eO8BAuBScKC+XwEMzbj8FZW6t9rHFRUzFH2IBxj/HJNbAHeI3zch+MEUazDMi1a3Vd7hM4h2evg7q8qqpGzwQctnOnThYbE63oNXKhvsE1SM3OyxWclGBX2S2uoeC6K7Za566d7fkHAwou6MBXuTTjxLcukw587OLZLpnpmavNbNDIwXb8kOOtU4eOus+klBShAcD6o1t4VjkEAW4dLLlnl3LBHdejAScRdqaaaqczsWXEWhXUQjAPHtbBuDHf2CCejrd5vyzeY57RWZzD94bgWXxNqu41aAAnaE/QdThaTTmlALW2cAAIkvGbg/OxHug8zPpifsRuiRPA3MXHOpx+Q4MCsNQb0COE6wJR4fs40ls3bbZjevdRfwioeP/asEFjBqMV6xXmHxi1BCFvaHBUtjVVqvnbvmO7iq3p58Fzjxs3TvebmtZStYYbN20UbI5xwHnxdZ1Qu/LcBJ0ZH7ED5eYqKwQahG7pkLl0nucEfeYdhXakoEA0v5U11cqovTPoLVcHx0+gSm5bMM+evco5ESe98YutPP1NO6VVuC19+6WmMQKWhN5+473X7cN3P7SvvvjaDuw/0JTd47uffvapmhAyRujUBxcssJMHDLDszEyhFT7++BObPPkay87NtnPGnWkPz3zU7rzrLjnRoBAmXHqB9PjcJ+bZW2++bX/++Yc98sgjds65Z9qvK1fZli3b7PrrrxMcKuP4sbo/ORFZLc0i4s22B8QwCW4JNB5cb3v3HbCOHdrZBRddYD8tWWJdene1dp3b29b1m+3wvsP26iuvqi/VyBEj5UwQrB5x9mjB/wlsUuMANHnY0GEWFxNjv6381QrzC0RpzDrAiezUsZNoboFEi2CiWU8T1jxrhx+VJix4+G71iWheTM0bbCoVh0CrCe6umWDxlf98zmMkWdyeTQCngM3E+xhW0KSqxqKhsSlNC1MTaWf1bYDalWJhQaVi5BhwXhQAxnlCXJIVFZXoc3DyqmAz3jX7AgZEd2Ga0gBxgoYUAwYDCqGaRoQ/N9fatEm3Wx9w7DwcU675XEYt6d7NmzfZtNnj9Pqtk16w/gNPsPzcw9ZQA39wvVXXkFY1OUEUuRaVlFphUYnFJSSJ9hXYR3FxiTYtVfqkakkp4tFVVlRZ1q699tTcp62islypKiruS0uLhSXs2rWz4D40JaPQBeo9IjjnXOQtoTK748Z1tmfvPmvduo21a9/RjuQXusxAbLwN6D/A1q1da61SW1pDDTSrtZacEG+V5aWCGkXHxVhFXbW8dowxBBP4N7IK4PVufqBDMCLNLS8srHB7/dHNilwDJ+M7QGZwelhkZGgossZJYJPznpxFoh+k1qB0ra6SsgAKhxIFV0kkgfVEVgKYgaIUokajcDpMzgqORGO9w4ECDEHBe+ytokM4LDCI0DCqssJFZJTVcJR9Ki4P+gKEsEZjom3vwUNyUuLjKfzKsuOPH2pDjh9mfY7pZ9Excfbl11/b+g0bLO9Ivv3+x5/CHbZOT1fEvbik3JYvXyFFef3112vNIAhRnghsr+y5XxTIqlWrRNXKGoQGbt+BvdaufTutazYejgTzh9Hwyy+/aN94qkME6ODBx8rZJoJGzcRXK51Re/KAYSpovuJvV1iXzp1d99r0dClGvkfEUYwK+fly+GDk2pm51TZvWWs1dVX2yOxmFcU6o7Ng773tC+EhWUOMO5A6GvJQhJ1fXGIfrV2pz91yyXVK044dc6rolgvyC7S/XdQ0TGuCTAT3XFlZbm+9/abGg/n6pSboP9zkRHgLHhxPnc26a7fkhSIdUDSFhNpD7RYcZVsKjOxpv1+ltTB7vGM30+F9EJwIv4x9RN87Gf5yfL45XSyZgCA7kdTuaBEFjgTdrb1z4LMRVbfnCs7kmZY8WxOf870LgD+1t4HWy76yWstSV2x+hq7/3d2vv6fgulXhDroQvcdh/Jt6SbxhNmeNe+m/2okIUAdCLAXotovijzoRRd+naAwqg9Yjvn+En/7oWfdr3VAkTNNTOlaz15MI4mRn25GCQjmzZAnJPiADVT8F0xpQltRUyRJBjyorbdvWrYrgkYEgag1shho81jp6h8/yG+PH01VyffawZ+bhe+x1j4X39J68pghrYJSz95EDyBOvcz15CPeIUeghM56NkP1NQEJwo/r6pkJqgncY8Dwn1/M/GG/IY28Yw87Ds1ODBEMTOo7gFe9jaPCeL8wle48j4eE66Fxf0A3kEhnH/eOs4LhgBBNpBqaJjEaWE7yhQBlDu22bdOkSdDiGcGV1pTK/wI/L6DlEtOiemqatXf8MBnS9PThslnvNox998vIoE3iTIzHp5kk29PihgiZhX2Tu2iXdTM8D5CVGEZBhikkHDxosaCjyk7kjcMTzMa7YPHExcYpGk5nHUPfj4ms/WQfMp+8Szdrw9hTz40lm/Gc81auHo7kximiqM/VZJ5+dkIMRwJkw3J18BNqLZeYCa9Lp9DDKy3W1k5GRsn3IEIHMSGsFNDxL5DV8DyeCcWG9cK+sYfTKyuUr7KRhJyqgifEI4yTwG+6l/4ABqknlvsl0AGmiboBgrerojuTqPZx17gd9BwMWjmFETJTdceHRGtCZr83QWtu5Y4fGh73C2PObuWBdMR/YGdRkoFe6PutkwB9X7xbVK7YDhdZkzD7KcNng5k7EOTXj7OvQL/XyhY0TbMMf6wV3++yTz+zZ5561a/5+jb3+xuv28ssv23njx6kPCU4EcCYch7ffekv7h0ACa5wx2LF9h5yItz/73DZ89KG98s9X7M477rSr/36Vak3uvHuK3XrjFLttyhT1b5o48RK79PIJClZ/++X39sEHH9jGjZts/vPP2ahTRtqPPy627dt32uV/u0wolZNPPsXeefsdOQefZ6aa5W81Ky6zFlH7XQYytrOcCO6vT+8+uucRl9xiltbNzupdo9qn1cv/VA3PxvV/2VsffGGTbp5pPTvUWo/+fTS+UNqCHiDDA1lRQX6+0SqAvRAZFq7C8OioaP1m7e3ZtbuJAZI1pjlOSWliFxMi5NmpNzXypk+d+U2CopZ+pvNxdLSgQM17QiD8vBPhhTKfZxN5uljOyw+1AWpEFxXdhOuEYhVBj9DSRoqMDJpoOOHHZmOBwCxdXQ0cqUJYU/BpGK7dunWV0QTDDcXLdE/EMCcCzvlcE7Z8RRD4u0eP7upy+dSC82zOfb8FTFBVMggpwiaaTiU6EKCefQbakexDFlpfgy1jRUV0Z6yzyuoa0bR279nbfli02NpmtLeYuHg1kevYqbMyHxSTpqW1FDQJYUVNR0pqa7v44ksUVf5lxTLr0bObxcRE2d9vPsqlf/sNT2i8YUVg8yB05r5ymk268D3RZbJxYS6KjUuwvCOF1qlzN0tJTZWTAq6V7EMZKfnKckuMjxHdKvUEGHd0dmT+PDOWIh5qsBcmeNIND7RqEtrPTttjtz3msCFz71phKYlJFtLQKIykBCVKsN518sXI5O9o5g9jnWgH0KKguRdOFI5EeDg1D5HKNJGmViQFJ5XO1yE4i3n6jbMQGxPrUoi1daJfk8KNj5ch6tcohoAgcQ0Nyuqg5NR5NtQ1RBI+MCh2CwkPs9IgE8EY4qjQaZyC+O7de1p6mwzVZKzfsNFSW6aJ+vebb761d6hT6NXTQiKjbfNfm+y662+UA4GDx/rEoEDQUfjPXkHxEH0hOonhwmvvvPOODRo80Fq3baWMFsIWBxuly/pGwfI5Fzl1ad4vvvjSenTvYY89+sBRazPVTc/ki65sqoNAeXVo117CDQPgmD7H6LwIA4wMnEQ+k5N3yOob6JQLqYGDZDz3nHOYPRfe3VMWWlJ8gnDkddW1VpB3RAIG/HJJeZXlllVabFKK8ObAC4cNPVFRQBxnri+KQ/XOKBG0iT4XZAdfeukF1wcmJkYZkj/DN5n9HmQiWjvmMctxeJ5Hpz6p+Z225GXVFujwxn43s+k/Xt20RvncI+e/pv/vX3iNzf5b4FB4A0OCK/i4p+3h36kBy5OvmfDZCQ9xSjYbE79YX/QQGpyDI9bSMpv1oPA3Ai6fwze58o4GTkR362ltbIXV2K6mRnVyIrj2f2RAqjo5J8If0QsDZyIIwOJIUH3x4r996r/jH0zEe5s5Effbw6LXbepGHaRsrvr+TTkRFF2P94++yOz+b26S44DOYT/RE4KaMXKhGH3ZuTlWBxNcTbV16NhRkTYi4MjA5j+CiGAM5eTIgUCnaW+R3c3OlhMBpeuQIUO0h9nLwJaAqnAeso/8TSYAPYkhzz1h1KEnMaCJsiI30JHILzIeBBYERSktVTCCv339QXPqT99ngs97x8RThRKwQ55wT2QocSR8w0n0LsWSyFb2IseB/ft1XZwuMq/oKfavnIjoaGekBo6EL6z2GGjeR/5xflhpfC8MZTWQx+Xl0qk4PBipMTFxFtIIjh8nL0Z9irgXmm+C64fhB6rQLdu32tW9wLO548Ghrg9K6axS69Axw6b0DIxQ9jh8IxObrf8A5njrR/+w1i1bmdU3WkIc/R5aixozLDJC90OtwjwnAAAgAElEQVRAbAeMUXv2SkeRGSEiC/sS4wuuH1QB88BzA5WOi40XbJPIPK9jNHl6Vu9MIrt9jQRj4O0iZC1rAUeQ933mBngKP6IbTUxsciIYV++MiNI1qFENgYaXa0BmUlfX1B+J/7ke3+P8wJkcZC5UbD0ETyEUIIv962+/CvURTUBNjFnVujZrnN8wWbVISlYQjwAVdOALP/9c98A6HTpsmEg+QFdwTShjN/z1l8YVhzAkLERriuvxedYBkPHImChbsuJne/umt5om7K5P79J5KWj3Dtfwk4YbXdZ9Zoe9IhagyEjND8FC4Mv5RYX28QUuwKDMs2/eybrwMFYch3c8f7ZZvye32ucffGo9u/e0Dz/4UBAgxv+Zp5+xyZMn28/LfrbqAalWlpljhev32Ny5c23Ww7OsZWpL3Q/zzLyALHjmmadt9iOP2P3332/XTr5WOvayyy9VJub6GyfbQzNm2x2332FDhw6zSy652Madf47l5OTZz0uWCw6MfnzmmWek6/jZsOEvORvAnLjG3j377MqrrrS3v/xLj/j4tEvtpGEn2eVXXC5Hc8e2HTb/hflqgfDRBx/ZUws+sIeeet7s2Ik2PulP271tlx3af8hyD+fYmeecZat+X2UDhw4WaxZyAUIU5lhMYpVVsgN9/YvsyJhYyQLdHzTj+QVWVVEhZAjrBIfT15c11Um9cP+tjR5nzuLg5CxYn1WA2QKDDyPaR3f9RmIB+mIvj5XyRpzPTCB0iMx7J4Lv8EMEmsJqH1WWVx0aKnwdwhNDSFRgCUkWFR3vGrwNGaJFRaSTlGhZSYkd2L9PDdfoTI1B61mkwP4rEl5RIcXizw82HYOTzXbo0EGbNGmS0lI+uk5nw3adeljOwX1WW16qdF19fa0M2ZKycktJTbPRY8fa8y++bF279bDDObnILDvn3HFyGMi6cF3uC3hScUmZXXPNDfbHn2vE1nTWWafb+vVrLCI8xGJio+yOB25qBitZbPf9Y6M98ly//8FCiLYnH8iyiMgYKywps85du1uHjp1t7959MuATKJA7kqsipNjIcEtOjLO6IBMAbzCb0KWkKLZ1jhoOAQoEg5NxYlEw9pMfOMqb/8Q/llhyfLyECkXbrBHgSTXqB9GobAZNzBwhU72Es9LEQdQEZyM6GiascEFUGkNMShw4GZAmDP+CAjosO8iUiv7MMYMguCnGjo6Ns9h4h1URpXBYmCKLrDHWiByGwImQkA0oEfsPP93WrfzBCspKLKVlS9Vd7N9/QB3HwQP37TdAa3D7jkz1J9h/4KAd07e/cP9nnX2ODIGI+Hhb88dqW7N2nTDG77//vox9IERkJt577z0VRUMdh1OBAeIbNjHeV/39VN33tTe6Tp7sHRQv85aUmGydOnVWHZDHzs68/55mc59s90y7XegZ8KSi8w2UGPhdFjWdN3FsYCX58ssvHW90ZaUMKIRGZBTNgCjWJqsBbLHeXnjpgmaWrLO8Z07/1mKjYtQzpLigUExdUByGRkZb5oFsS05Lt9GjxwguQqM6YE0YbXv27NWckQ1kro8cyRNd3W+//Wovv/ySFZcWKwOJ478+Y6t7tm8CC791eBNL0j1pl2j9Pfqna8IzdcgV9vgYVwDmHYJpy66yxy5/w2Z+fJ1e9jLn8avePApn8IysvkYCR8FDHTxNbOBE9Aw/Wky+vcx9CCeCour0IEvjMw68V/yPPK3r3s+7njn+MzgR5Bo8Rz3Fv1GWYDSmK7baJsan9G0BtKl5U3Z2f7zzEj2Dk5wIHKgA2lPgEkFyIkabmUeI+1rs/0FY/K95aXyjI67oV7XJ7ot2XpOn1/1607mWG4hCTwgM+BIn4pbG+U2fG/fA18Kts6+TU1pYmwwHZ4IinHq+sIhIO5J/RJBZMr0YySh/om0eN47MwmGAsEK1XFFRovteu26ddAdrjX2NEkUGISeBDbIfMS6JyCIX2MfoTiKqRILFohdEqr0xQiTP04AS2UM5k9X0jel8xBsDC8PCY+sxfMQCCDFJY6MMNR/59k0wwZrj1KA/PQkKMlm0sNxLY6ODD7durb0MscjePbs17txHcxYnzq2ajLg4vaci9aBTNw4C1+AeuS+inDw7UWQglp4ByizUqipqZIRAww7ZBz/w1VNwSgT7wOGDduDQASuvrrQ7hjj513Jonn7n7wmKl/6Tppk3vSMRiJMbXrjRMtLbWk1FtQJRgwcOVg3b7v37rHV6a+H8l/+8TJkmikUvGH++MjSMC7VwoqmPiRG5hpzSqEg5EbDZoYt8Izh+e/njmSr9fDAnvOYdQsYIeY9sY84ZT/QFDidjSfCJcW3OfsW5Pf0r36MmQpmJkBDXFylgZ1KWqKqqqckh983nwS59//13cuKYu379+9r6DesVEUfl8pvnRb+x/lgPRKhPGjpMQVdsAqjkF/34o/YJ80rdKPWfyHHuNzsnW1Aa9gBORNt2GY7SNqjP4ZnjExOEhPjky8/svVt820yzcx8fp3WNEct3GK9hQ4fa8mXLZT9wT+xBZQPj40VRzDULioqENnjllIADu7kTQewnkPmnv+wy98jT2svfsfHjzrdHZ8623r362JcLv7Cr/361ahAenvWwnX766XbSSSeqPqMmPUZOBDr+o48/cg0EI6Ns5cqVYn+EnWn+/Pn29NNzJWsWLVqkeZx46UQ7eGi/XTHpcrv7jqmqiaBu8oorr7Csuz40i4m3DjNOV43BggULVAMJ+uWWW27VHj3nnLM1L8DmZsycaZddepndfc/dIpGZ89gcW/CvBTZv3jzJEWo2npn3jD32+GNil3p+/vMqFP/pp59s+JgRVltda6tW/GZ5OXk27vzzbN2GddZvcD9r07qN5vv4IUMUzICeHRsYyJKIHGpqne0V9LthHbCnWcd7snbJ8QfZwHolEOMzZUIivTb7rqbCam6Shc3hC3toEFZYWiZB6msg/IL3Hre84KCQlu/5NC43J0q7qEhXzR0do/NiwII7h1ZVxbGCCrmO0kRlWUREOpjYhpBQO/3Mc23tug2WnJQoQ4oOuYcOHBDmmlQXFKP8kIWoLC8XE1NUZISMXvUpCMFpcUwKpE4ZjP0H9gv6dOaZZ9h3336rvgZE0om8p7fvKieisihfHQnrGx02NCEp2RKTW1gBPNyFJZaQnGL7DxxSjwFYmog6gSWj3wOODQusW7ce1qVbH6usrLbn5z9r6emtrE16mpWXF9vu3TvtmX/9o1mOdr09fu9OmzrHMRT9+xFt02743WLiE8TZX15VYwMGDrZWrdM1ViqGRvhVlFpMRJjFRkVaQ121IEeRUa6btc8YRUa4yCdF57wuaBO9NsSsRHfRWps8s7+9/MBau+FhVyuyYNoy0dwx5zhJZG44WFwU5CB4qLEQ3jRwIpxwDLGk5AQVRrGGACihyMhCyDHFwKyqkhPhz4VDIgdCnO2h1hgRqWwPh5zcENMaQtCi6ETLCEwqoNkTo0hIiPU+fpStWfGdWWSYVdXV2K5du+VI0O8Ah69X7z4WGhZhmzZtVl0Ec3n+BRfa+ZdebvUVlbZv337bmZll+RRM9+plxx43xH784XsZ9DfceJMtXvSjvf7663bNNdfIyPAKY+q0s/+H+fv/59O/cvmVs+RMwHw05pRjmzIEJ44Yq6geUTuemf3068qVSsEzxmQ8brrhRsEIMFiWL1um+UGRI3yJnO7bm2XWAEd4WcDWUavmS88976N+Tkk/MO0FUf9GhIbZgb37raSwSMIiOi7RGiJirKbBbNQpY6xPn2MEN8LZb2wMcWsvaJDEXsnJybbex/S2Vat+s6VLl8hZXLR4sWBtm9pvc9EiD0FwDMaugbU/AkKn+6+4WgpjVtiCo05A4AzMXnizZMwDdzeLzfvsgi/3aN4nIvhe6/EOvoWT4A8PV/KvNad4JQPBAUsQR/lNu3Xdvi+Fqg7CG/2+izVOBA5E81qK5udNL8s5+uw++0HRdfyxTffk6WMHbtrgnAgQaEG07degzcT/difC5z15jiYnYk/gEhWZXT/QFYS8vCnoJIfTFbw9xzUXt/3NnIhLZi+WMQtNNFkJMorAHYAjAqfIL6TRVp21zchQtBTjCi8DhSi2opgYGZIcyBL+JnuNoYVRiDzBIceo4YeAGLULKFlPy4qhjzNP1JnzIoso3HQOdnxTbYOnZvVkJjgl6A30J44H94b+Q77xuuqa6hx8V3SsubnacxhvvqmcdxZ4D6MZPdfUj4ki6cJCUYBjUGIAo4t5P549HGJ2cD+60FF4+qyi79iNbMYZQ56KLa+kRGOG3vBRbIwRnplzMA7cO++5Ds8Jlpt9xMJCIyw8IkyBPpgLqRVjTsDQ79m/xzJ3Z1llbZX1meqKgG4IioKanAhPQNAcvuTZfwMI47lTz7Uhg4+z9hntLcxCBeugsVlO/hFF4KnnI0hSlF8gI2rQgAGCbfIsyO+wcMfSBXkLGXN0SnVVjZh1QAjwfIwtY8gYCO4dMAp59ARzwOdYG5yX9cD48D7/s56wYVSLU1HR5ET4gIjPQDTvwxGmFhGuFsJH7jFWsGkcXbjrQ8FcssYzd+6UbuDawHGOP2GIoGNbt20ToyUwPbJrHNhjfBdDHaaeiy+8SHoYoxIne8lPP6knxMDBx6rulEh6WGi4ZWZlqiEcukeF47GxqlXlNxku1iZ76eLzHa2+r/HizzGLxioCzr3jtKqHyt59qn+E0Yu58dk6xjslxa1n7EHmhMAAQcCPB79v9kEgyUGiBk7EhbUT3B60EEXWd27PtJx9hy29VbpNnzbdnnzqSTn9jPHcp+ba1m1b1US1JD3l/1H33mF+VdXb95reMy3JTNokmbRJ75UQQggk9F6kSVMRFZEmYmiKiCgIKDZQQYqoQcAAoYb0hCSk18lkaibTe+/v9bn32TOjv+f9432vp/yekyvXzHzrOfvsvfYq930v++hXf+jlY/oEOf2i4AS/+uqr9tZbb4nkjO9BsHzHHXfYE088YadKim3CxLH2zuo1duNXvyrVzIcefsgqf/yh2YQ5tuyJ5XYiO0etCy699FLtmSQOSLSRFF98+iL75JPPBN+Hc3nNNV/Refzz7X/a6tX/0L6Dz8L3/+Mf/7C//e1N+VM/efwn8jlvv+N2mzJjiqpMhScKVPVY9dAqK6soswsvOl/9MrAhEOk9zwr1MuwRtsQ3uhSMT73RonVfsXsFuXlK3jNv8AlAgnhOEaMf8vdnH+3hZvKgz+L6yNgRq9qlbuPxeJ47gbPCBORGYFiYyD//k4MoPPLtN+TsMdAYXKoGPohgAQpX2tGpzCgOJdE52WlOjsYYTBwcMjgRFhZucxYsFolZ3aGRsktKtJjoKNuyaZOVl5bYwGRUmJqtvaXV6mprVKHgeZcd7VEVgyYcnd2d6pIIbg/tbxj59DM4ePCAGq3hmEE06SJTjnMdFW319bUWGx9jp0pLbOq0Gbbv4CEbOjzDRmaOsV2798kppukc5XPIz9yQgwf2y4ACa4LZfNHFV9muXbutorzUsrOP2LChKBBFWmFBrpWXl1hEOAFMj8v2WI8MBYRyMr0Yiub6OvEuUgamWXhUjEXGxltIeISNHD1WJUYgNBCc4+OibeTwYRYR0mOlp4qspaFO44Bik9e4dsYpXH9Lkq+9U8GWou6gG7ZgZtHRWrg3PjhT9/T577yvhcmiJ/PA+1n0Tke6SdWm3gAigBSJGB0eZqkDk1y1iLKsGNK0jutxzY/a2xVAcIi0HRYm+BSfRUADpyEkKtrCIl3g47XOpVTBa8nOAKmKjpYDTWCiAkdYmE2cu9R2bnjPWrraRSy/50d9cr1YnHu+/jNxMTq7EBIMFVSMTP3sOfO0YHG2gT19/Pk6S04daDfffLO+891335VEHQuM7o6QKhnLadOLep1Tx5zFUPOzP9/Ev8R7vWY33PwjjcFf/vTr4En33B3fuUebT0QU62JEMC/arLqyyhoC3hFGiexBfZ3rO5ExYoScDa272FhbuKgf41Cf6j13fufcXBrv23c8bgvmzrfJWRPtyIHDdvjgQfEkomLjLT5lsI2ZMEnywuHhkZaYlKyxqaysVkbGZ0bz8/OspLTEsiZOEMywoqJc2bzX3/yrbYkP+i33DyI8XMkPCcO03uzB625U5ocEw6MhAYE6y+z7O2/Ud/EfO/TDe4LxAs7gCcq+vO0vj58B4TrtJveisqPpvYHJhIB5jbPvgwavzuQDAIKI7bZA0q/9D4IID2Xyj/ugZLk10ive6s3hu0c1OqEJAqijWRNE0ubID+A6/QMbHl/e+Jl7vd8kXXLNECraWux+XfdvZ/N/3x+rvuXO+d5f/9yeznfyncNGOS+xf9fw8EpHICWQGLXUZc25R+8H0efTDz8o+CP8NBTsyLAj1jBiZIZkL/MLi8SPoJcKNglpSWw9mTkca08kJnhgX2AdcWCPxcUKKtc49NhIHB0FH9HRCvyBMjEfUQIiyCAwwJnGifOZVp7HnhIoeBEGPoPnCRw8WRpnge/knNTorrZWDgQJAV7H54CfRkYaCA6bPmudz8YpufHGG/Va7JGzrUhxN0vulD1J2fRk11QV3X2ynyQpGBeSSRx8lm+4h8NBVYZzYU923BOn/MZ/3zSN6/XypF61ETtEj4bqyjpVl8PC6KXQqWTdgMQE+RQlZaessqZSKoIVtVWCNZVXV9jOFxzb/lh+YL/6dZ5XEgKn0QfiwUsu+ekldvay5VIsbKpvFL8Lx3farJmWk3vCUpNT1DQrhr2kq9sqyyuEQPABAHstDirXiZQo9x1OXEx0jNRscLi4Jk9kZ8x8l27uAXui7+HB6xh/7pFX8vLVCp5jL+UekWT1/D5ez8Ec8/uZggp07gTdpdGbk4RGFUmViY4O7f+q/ID4SEoSkZ5ghkZlOPpp6YOlzkSH7iFDh2jc+Z35hK/F+eEDNNbV2w3XXa89GA4IlbUd27cbdn3ajJnaZ1W16gmx1W+tFt+CKhQwc5xsHFjGEMgr84aA7Kbrb3Rr96jZovsW6zq2Tw32AqSaKy53nc3Dw+UMs0YJeCE4s/5IrpGIPXYsW1yOP89wMFbd//4BZa3ZsJfdAxd8/6dKbDLOrc2tVl9Tb7nHctTBmbnrktVDLC83TwEiPBHmAPwAroMgSspMAaTfy8k7R951eR4+YpgdPnjYKYZWVdng9EEWEtZjx4/m9gbqnP8PH/6BlZRWWEFhkXW1ddj6zwOidE+PkujwSL9717etvqHODhw6ZDt3fKnGspDXpWzV1moZIzNsyZLF9re//sP5XeHhqqzxEw4H54f9O3PFmVZeUW7bN27vbUA7KnOkXX3F5eK1emVUzl/qYIFIjQKHQHSHtc8c5jrxOQg6CLyxDcz7/qphjrNqFvLBS7/o4Q0sBhmPQMcZI8ZEwNm3gFjNl7FwmPS+CsHrvXF58kWHW/7Rd/8mA+MXA11rBZ8JCEIqn+C8dXbJQPH9OAzcQKBHvM9ngmITBlhE7AA57cifwtavqapSG/T83BzbtmWLJaMA09qsRYBiELAaeibgkKM+QdRKmZsboox4iClwWbLkdNdNuLpKJVYw/nEx0dbW0mJd7R3K7lPVaO9AL7vLklIH2rr1G+36r95ssfEDbN2GjRYWHikJ1/gBAzTRFViFh0vFhxtQWlZpkVEJ1tnRbVlTJ1rhiWyrr6tWhjgv97i1tzVbeESI+irAo8AxxQDQhRCDQcaiu61Vjm50XLydyC+yoSNHW0z8AKuqrVcmn2w11xEa0m1jM0dZaHeH5edkW3NjvSUSSLV1KKuvDco3amt35GOiXT8x+MkB1Iz7jFGrqqiwu59dYc99e40lJyVpgbABqwIQGGDuB5+vTtVqE++4CS6rEmaJSfFBEEE/B5RtyKpArHYdS31pjBIaBoz7AFeDeIPgIWpAonUFak18Ju9xQWe4eBYYLoyoO3enJsL8nDj3TNu27h2rqK20H/16rv3k/oP2w6c84H6BPf3oK9bc3CqOBHwTSNaHDh1RJYYyPOTh1EGDraq+TkEE1w5hEDiC7zbrGsHF6O/xE3Lsnrs/02b9w1UTnbHT4QH6fV7zgiV3yNjiVCDXu3//AWV4aCaIuMCFF14oB8ORqxsVuPA9OAmQnXBo6ELLQqcywgYJPlWNDWfP1ntZQ7d97fJ+58GvfUHEvff9TeOm7GZltTqWnn/u+bZl42b7aO2HyhhGxcRbZ0iEnXfRpTZn9lxBz5iLZHzr6xsVpNP9lHMTcTMqwlJTk+0Pf/i9qhJUnGiyuC5iHVx99x8969UOi/CV69+028MuUrCLugcHxvNnqa+7GMcXDYKY67HPbtc5e6fsJ98MNpVSs3vfvE6PP3NZQLTr73j4UfCQpiyz+ba915nnad+LwPeH8MGEd/j7BxGQrjl8EOCrEl7ZKcUWWZflWZ2VyCF+J0Dye64Fn8ljvvKBLCxHXxASBBEeBfBOcAEQxhebHQ2UYvuQv/9xm/8v+JMg4uSvh9mT9oC9FwQEvg8EY+ahZF7qlTG6PujEx73J+sZq9Q9KTkoWnInqGF3vBWdCwQ6Ri64uCTekD0nvVRsiGYXNQcaQ/UcZ0fh4bZ5U88hSstY3/eIyW3L/O87pOnpU844sMoki1iTvAw5B4MBnenlnHEogA7zeJ9s87AR7ToWhf6Cg5EfgHPA8jqfnT5DR9hAmxBr4zOvTbtHd/dnuH2vdce5s8Nima665Ro6hbGRQMcAB8MRpbC/nwn8Izhy8X30igm7I4mX0a7hHZt6ThD2kxzse/O2rNDgp/M318Dw/4UR0YU7VZ5QGMQhohEgxSAo/lWVWXFpsI8eMsuN5ObZ1xzYrLj1lb7/8dt8M9oG0dxoDG+KDiNQr+rSfv/3TX9n0KdMsKjzSRgyDDzDcOqzbqmtr5Bi3NDaJ/zVy+Ag1pwOmy1hDUsW5hDcCj4Yggqx6Bfyw9g6RT7lnXhVLfQviXMadseG6ecw3fuM+4UM57psTAfFBB+NNRYznvWCIr0Rw0byeIIL9mN+7pVzY3dskjv0XUjH3DJ/NKxvBieB7cBBxzMHwk4hlrM9YeoYdPnJE0qT0YCC44P6sPGelDR82XE4sjW5HjsgQlwLlP3gSqGnhmKqhLlCtyEipFL33/nuCLjHnCVZGjXZqYKw35qxr2FZkqy55sPc+XvyLywRTXjvs/d7HVuSt0Ny87NJL5dCjIsb37tq5S3MbqO+wYRlSWKOq8vKMgP/2n0HEA2bD0k/abc++oqqR73VBPwiusbjopK5z2pRpVlRcpEw+/Kezzz5HAQz8B94zevQoGzRwsAR7SOJmZIywA4cOav7Q1JXrAkrNPDhy+LBUCfft26sxYg4sWrjQyfCPzRRvhD0yNIy9jYaCXeoIPXzoUP0sKiqwDes/lw3pCenRZ1TXVGldwOui3zWwZbpHw02g6R+CLASKoGjg77D3ck5An5KSk+RzMWe9CmrWhPEW1tGjSoTvtM55qm8KfWWiozRHmK/MT9YwIgRIIhOEUVGJjogUb4LABqYE8xZ/WH0xCCL+8uQDPWROCAQwVsLihYX1Yh8hpdEUrCOAiHBj/YLhRPnPQqLJCe+V8Qj0t/W60BBFlxiQhsYmkTHVtE7RdIz0vLl4VHEqK6tk1BkoXoMTTSZ69LgsOcvc5GVnLrUD+/bb2DGj5eB+ufMLZdp74EAgHxsWZskQhkJMZFYueETGKIdVT05U1oWIVnJ2CXGOe9HUqAw7zj8GNzF9hFWeOmltDXWCM1mI63h6+PARi4qNs7j4AZJtbaYTaXWtstWDBqdbbX29oFJMRBYUhoIgYkQGRGok8RqtrbXJPvvkQ2tsqLXIiBAFEpGR4RYfF2Pff9pRBp//4dperC5jmxgXp7EbmDbEikvKbcLkaRYeHauOyxMnT1Zp/QBNZCrKRaoO7e60lsZ6Cwth8kTKb1OlIHDsHQmMQCFMhHYMFOPtsrwxqhDAFeAAIlVfUW5REU4LOzwiMpBWdYpVvKeurlYBG5tSPLrOfGZn0NMhHJgUmv+OHEblSVWvQKZOHBpFtCGBnjmqKe58pE+MDHByirUHWuVMfp6D40FA5LXV+Z3HBasj2xUWZpPmLbOtn75tdz3p4GEv/bzCbruP/ggn7bUXvrSamlr7zqphvQbtjhs3i3w8ciQdr0NU6g6LjLSUwWkqo959f5rd8tXP1Yma+7Jz5y6VMxkDOAI4B6+88oqqCi/8znEh3OGrDn1NjP7dx+tflXjBsrImai0BSwI+BDGrtqZOgSnXK6nd8Aidw4b1GyTvitAAzwujPGyoMkQ4RdNn9Gmsu+/s6wB8//1fd13fkX47mm1XX3GVrTj/Qvvgrbft/CuS7LqLfq25nltUahMmTrFbb73Nxk/IUiARq8yc6wmz/YsvFLTgTAwcNFDz/P7779NzUTFRtqbtg75hCDc7f/V79v7eAMMUEJ+/l3Gd/fKU40OYF1HzTebmmD3wu5sUNHpSo6+csvELchJAC9gYff+Q5yO99xHwIlgIgUDV/Oi+5nKey+DlWfsHEaff/oy04t/9NazsPmiTDwZ84OGdf4KIUVZgJfY1NZsbYE6RiYDhppde6eWAvJR1qx73QYQnbn97byBj6seAIAI4j0NU9cajBBFZaWaP/7uC7L9Pq/9mf8Fk8dyGVVFmJ1vd2iOIIED7tX2794w9hIwKEEEEf3sOCo9d9o1VFkNVNjJKHarZV1gTBP7DIFaHmI0aPVpJsPKqam3K2HnshCeiUgAF9sFawRlgE0UcAxge1Yi8N7+n81ly/9sKbJEwdQmeeJs5a5YCCQ7mPtKJPF/HfkGitLZWxGt+IqfJ5xF8kP1lrroO9a6KzN4Ep8pLfO7du1f7L5/n1aB4P86iryiz0c+eNUvZWs7ptNNOU1YSLLYPSLgesquyy4IfUnHtkZOAHWFPoit9U2Oj3oPN8dlX1pmI4eXl6t/Enk62GgVB7J2XhefaqfSYpCIAACAASURBVOAo6wvvgt4BqP/Fxjq52x5690RYV2e3/AoCCP47mdAuq6yusNKKMhs0ZJDtP3TA8k8W2qnyEiuvrLBP//GJmw8sY6oNvtoY2IVbXrpFFY63f+H6iXDc/tgzNmPqDDXOyhyVKax+wcki9aGCUI58OogFIF5UJRgbYDLYUhJSVK7IqOOkpw8dIkeJcUXEgvEjcGD+eC4M98TzPD3X0JOoPXyY9zEPcPAUvEVHa87xPp+s5TkODxlnDLn3qpLU1Svxxr5c3+BI/XwHEHDOm3vGueK/EQQRRPJ9YPlxXOmDwFpANXDe/Pm2bft2yxo/wT78+EN9B/Ps3JXnWm11rbgy2dnH7P01a9QzYsmSJXKWcVpRKQP+u3//PotkDjQ32chRJMGqhIhgDrAOUceENA1kqqa+xk4U51pXSJd9el5wP/tMr13efpnGYf68eVZZUakMEsnXjz76SCIBQKPo7cS+XFpWbqsHBDY93OysgvO077549q96xTh+8upTUt4CjoMaE+c2atRIBVb4Se+tWSM+BIE+sCmSD6wZpG1xmOkFQeDEvFa1Ljzcdny5ywqKCjXe+LtIPgPj2rRxgx08cMAOHzooB3/FOefYDTdcr6QmipsEUe3tnTZwULo11DepZxbr/byV56r1wL/efde2bt1is2bNVMID0SCkYtm3SXqMmzBOSbrqymqhR/Cjua8kGfBzpkyeogQiEsn4YvicHAT9oG0IdOpRN42KlfIS/ijrnDnM3gzZWvD0DgdP5NqYjzzHd7CPIn88OmOk+Ko+MPZNJZmrBNohz33/9h4Mhi91SmUFDkSgAYs3Xlxa0otDd8bIZfIpb7moOUYNfpjoOBc4P2RICU4YGOvusgZ6RLTS6RBdaOBLnVLGyRw71uobGpVxZQHwPPrwLJ4BSYnKLtF4iizLuHFjbeaMGfaPv/1NKkqDUlLkvFaWlQrGhLoAuHy64VJZqK2tUbYWh1LOZzuYxEaVqxITgQ5162Y4JjrGLlxVi2FjJ8ohP1WQJzxgSEinuAws0vi4BMnNAjeiZwQEWYIItIvThg23uIQBVlxSrM7WF1x4oW3ctNVGjR4nOBWQpf379tj2rVsscUCcVZQVC+JEAJGakmQ/fN6pNT1x55sKdlgAENCIkotPlVhIWKQlJKVYfWOrZU2aakmpgyRPOnnyFNvw+XprbWq0ubNn2hdbNltifKx1d3bI+e/sAr/qSqK+zO0DCH4ygZiAVTU1Mkoioqvc1mzJKCMBa2ts0NhERsdYCxkucKKQviSp2q4MUxNBVHyspSQOkFIUnYnpH8F4M/Y4v7CBacgHXAVDqbnQ3i4DDtGaCoWydFKkCFFjugi6gQYldw89YJy8UgiZDIwh58wCEIExMtImLVhuX3z2rj4DA0yVAqNw1+Pn2hu/2qP7ySbw0LPOebnva0/pfAggmBfItPH62oYGe+Qp59Wtume35gvzN8TCJHmqLE1jo+Xm5tu+/QdkwOD2PPrTWcHW1hck9DUz6O/h9T3/nbv+og0GY8Ocn5g12Rrqm4UphtisLGFYhDppQ9DDuYAcOHv2LPVHoXnhpk0b1fmaigCVuVACROBB4aF214MLe7/4/nv/qaAOh4LGhWctXWZzZs2xMZNKel/zwLfWWn1LpxUVl9rdd99jEyZmBZjqFokNUEGBj0F2hCwXEELW/4svvqjeLGoAmcSaqbZPYxxD+Pz3XBBx1n1LVDXkPP8xIMAhkVT0sZZXpPVEZFAmQVHn2SM/VEaIecO9omEVBpHsCpsXxpKN4Ln0QBXEcyT4zGC4rwuy2p7ISxBBBlyG+Kh7w72/vdFCe8LsrecdvMI7tz5L7l/fH9a0QIHDBWZ/yjGrPtqL1e3tWbHY7Nms7/4XHgSfTybeV0C8fGzSp84xFS/Ad7QOfv53DiJ8Hwjf8YYuPQQRoKSzgmIRBZrV0a5a5oMIOCY+qPKVCZ73QcTfWl0V6+FV38Ds2ICERK0L1i37BVVnggn2tPgEuHjxlp19XE47zuvRY0ekIEaDz81bN8tBAuahJqWHD9mPfuT6Z3e1upT3nXd/zaZMmaaMK45S5hhEBSJkH3HAvLQ0doC5SCKMdQnsiTUMRAbIo89GY3O8ktPvLnaTffnTe+WYCAYiMZAkOVds5hGRUQo6aBKVlJik4ITAAxw7DgH7BEIPZHEXzF/QWwkgOKAqjPw2dl+CJoFCHPhmpDKxs/W1NXJ82HNTUlPlSEi69RSKRS75hNgEQYRELMyhDFT9pbodEiobyLmSSFEGe+So3mohr/MoBydHGiVsPk5oR1eHISRf21BnB48dUZ+ImAecoPEPgmaDvcXT/kFEuNmVT14pe5Wbk2u3PeO0kF/85gwbnTHKRmWMkq8APLqqsko2C14AiSGug/PnnAiGaPxKJYL7hkPFHiCobJi7LqBPVMcJAHxncMbSy/QKH97drXuG3cEeirhP49vAyee6+T7tdVFRvb02OGefBBGxO4Dlev+LsWtpbBQMm3vkkyaCniPN29zcK7aRc+KEMsvs5QTX27ZvE5LirGVnuq7knZ1OkSwm3vbt36Ngwyc7vWNIk9EjR44qu7548WK78vIrLRsYUHSMbdm21aJiYwQPTxmUams/+lBJI/4zdyGhkzQmWANVgYxoeVWFFZYVmYWH2GtnuH5DHAtemqtMOo7typUrNWfp+syxf99+mzZtmvbykaNH24n8PPmEr8wLqhBUpNLNbtxxq/3louCxOWY/fOFROdqJCQMsc3SmIGj1jfWWPiLdUgelKEHwm1//xhHRm5pt5xc71JzwuWefs4svuNA62ztVnSBQJsik2R4KoY2tLXY0J9vqmxpt8ZIlmhfwnT5e+6HVVFZZUV6+nb1smd168y0SOgES+eXePZY6eJDQKddcebXWBqIHjDMVRaoHtAEARcI+zp5VUVmhDt6+sWXakHRJ6zIvt2/bpnFFWYygfWzmGPm2fl17VAh7spRTIyOCvi+JEhEA2eG5zL6vlYL8QAmU+eZVtZiHrE3mdNrgNNkZfDfnQ3cISs08p+LLEfL0vV/v4WazICTv1u4aSwiTHmQu2rtd5cDDmMBy4fiDa3eTEpx8t0pZvnkcWRduFidSVVEuKAyfRxYTbWrKznQoJnuP9GvOiVz1YQDPOnxEhtqQs+A8xpBsN116gUjQaZndYw4dKA8csJJTxfRUE2kLjBkLHqcVRxzMIwtPGRagTN1dcmxx3IE2tTQD42rRYBCsYLCHT5hiddVVVlZ8UhAoFG4a4RfExGhyDRs6XJi9M5cukzzp1m3bbMy4CZaYmmonS0osMSVZakCnn7HEik+V2tEjxxVRpyQjt1dl27ZsNiq7bS0NCizo/hweFmIF+bk2deoUnRPX+dSr59uP79hgISFh4qZAqm5oarWExFQ7bfEZljpoiLowE8BBICoqyLeKklMKgOgVQddq9Pp7jCZBDm8pNr06knM/IzVByWow8Wrq6mQowbkz7tIjx/jW1lpibJw6TMcnJiozX13fYCX0JoiOtqSkRAVtYdZjxYUFFhsVrkACpajJWVmqEEF4pzrE/SHo4F4R2KiM29Wlce8A4kbDuahowdD4HxkTa3HJiQYqWpWMAIdHwKpFEWyMntCPQfZZNfElKGF3dFpP0M1aREcaqkA4rK1VO3gi8m+uOsMe+MarWnh8Fps0G70qZjHRgQBAiJWUlOozqTYQ8I4clanAGacFEvahQ4cVWOzZs9defM2LUfYRefuEznvt6b81W7v2+r/1NgsiUCdQiQxH8rjVzlhyhiBQBFeffPKpjBLwJxrLkL2kkQ19R5qaCWhyLDExwSJCQ21woiNMd3S124NPoO/jjkce+kiyizg8ZHHnz5lrQ9KGWnFRsf3r7XctbVC6hYVHWfowB587+5xzdG4EHmzInidFFpbNkpIvZDM2qzvvvFPQj67OdgsP6baGxjprbm1TBot1X1lVbdU1tapC7h25t69Y45EJ+PDEc8R3fvi8E+GhPYE6yw8/uUPZ1X1//3nvtS2/8xe6x8+k/tHsLrPv3HWt63ESHmbP/MYFFgQRVB18BYLHvPP6UsggvWbDHV+xkO4Q+9dvH9PfHk6jjTDopOyd296fB8vMEi4w+8wFEe/d64j23iHuz4PwQUj/2eCDCB+YXLA3KP97SoYfo0Bc6uhbFojN9v+U/76//1sQEfS6/N2Ub/QGVX58uBef3RTgz7w6D2MQUIxWPXibPf4XJxn80FeBuUVZclKKkiCsYyChEHubmzuUpMKpi4mLEVQB/WISQ/TsAXbQ3dNpBw8dtLr6GiWffvX8nxRE/OjJu62lsdOSElNlq1ClmTR5skjb48eNU9BK9pqsr5Rq2HgDOAfBQn2ja06HY4qzgOMGNIrqwbp166z9ne/o/G99q1bz1ROs+S6cHv4ekJgk55/Nm7XF5wE5QWABfX/sBK8DUnr64tMdBAa+walTEqhAkUoBhSoBoXI8qECCaWcvrigvc41ig87chw4fEmYex44MM/AIVe4HDBDpkoSbdObpx9PZqaw2jo2Tlo51JF1U/Fpa5B9QcYA8il/B92OD4SpQMT5VesqiYqOttqHecvJyLb+40NKecNyMH+wKKgye1uWRmP16vjy0epVkXffu2avGoXNnz7VJWZNUoQBjj7NVXlqmfYLqFE45+wIJS8Z7UNpg9TNwjTm7pFyEgwe/gKCAgE0cCmSCAzUlH+AxJl5Qg2siSOVvssN8B/OAv9m3fHDI316IwnMQfUXLVx98tV1kaQVtjg9BIsx3KQ9hMw0J0ZgSYKrC39OtQIPvmD1rjq15f434EaA3UEIi4TMha6JlHzsqTgCfRUae+8r5EWhwvSSB1Cg1Mcm+efs31XelIC9fqlZJqSm2e+8ecSwOHjlsR44dsYWLFuk8CHIJWtnvqfYMHjRIe05JVZkdyT5i717cB2Na8soiO33JEs1bfI7BaWnqbfGX7zj85i2/u8lVYoDp5Z7Q9X9yYVDRDoIIXnf38fs1/wrzC21gykBVFpAnJ6gelDpIla6J07Mk9/vphk/t3XfescKCIisrLbPMkaMk6//SH16yuNg4iwhzIjGsM1TaSktKFTgNBgppPTYkY7ilDBpod010FcjSabdaR3OrLZ6/0M49+xybO2u2AtTyyko7cOSQVMFICF56wUWqwrHmIEVTERo6bKgSYL7xHlAzgrGx48bpMYJxbEttfZ298693tZ4mZU1ULyfWtLrQo2gJHLOtTT+5j/gy+HTAm/gpTiXVef4FMHPfu4SfHnbIfXByva6TOQdzgvfTW4V7wfvxfxvrG2zMuPFWXVHhmgATRMDC95qvZBmEf2ymSRitxsOsO6RHC9CfBC3sgdcQ7XDiZIJwqlqCLyULDLZT5N3mZmtupLLRHZQ56VZsen9rW4eFoKwTFW3Hso/LGZs+fYbFxSeoasEhGc8msNfdFhtkQopPFtn0aVNtYHKyHT18WEYwKSFBPRogcYOJg2NApolsc3ePw3H1dHfKWceRBe+NLCzBErh9MfFD4GVEKIhoqK226rJSbRDNzQ32rSey7LerjmkjQj6uuanFbvyhy7H95YlTVlBUZBmjRls0mYuwMGtubbGzV64QFu5UcakmpjLFcwK9RjJpd+y3jrYWG5iaYs1NDVZbU2VPvxF0VOrnAzxz7x5DJasnJMzyCosUPMycNde6esJEOmLscdhOFRXZzu3bpczUWF9rLVRdwkNtQEK0iOccbKwYUoI+Du4VY80GwqYFRAeDOGbMWBnRuMgoS4yKtM62dguPhuAcaY0trXIIQyFpR0QEXVdTLPvIYUuIjbYFc+dY/okcS04aYLVVVZaaSHfYdpHVUc3iP2o9bEjg4MXNCAvXfOjsMXFMQsMjgiAi2hJprBTwJ5gPfKdXYhI+L4BE+YwQt9KXhdkkG5tbVEXBSCuDRmPDbleFqmuol4FiwTDHfUlfHVaTk+0HT43XOP3ikSJ956lTJcreERQSfALvItih0gQcj4rR1VdfI/m3X710XnAX+3dk9oBe/5OX9DU4uOyKNxV8exWV/PxCqZvExQ5QdQNlLWUFY+JUmWA+vvEGsrMTdE1DhqTZ4MEDbcPG9cp0/OwpT9b2E6qP5P3Qg9/VBs9Gsn3bdiUQyDzNmzPPXvzdi1Zfh/Rhm81buMQWnna6DBzjx4aFA0B5WzjYAEZGRtY34fvDH/6g7AtrKyE2ylJSk5XVocngkKHDLX3IUFu/YYPgH0fGB9KvIJw8AskXZwgifAXCtXDoCyp8cNGvh97kKU7G5+IHfiNi37M/+XPfSgo+c364q6d7VSV+95h8/9i9IafrNU/2bOt9v3/OQ5dqvpGjDNnjv31Lr/GwKJSbBtgSa7cia7U883wHggh+9yRqz6PgvTzuP98/7//2XIz49Y5UaX4cCCJyzAr2uYcDQdx+luN//6+e9TM0+OqN/4NTWBX0PVFlJggMCSK43pftJntlV3BDKf4F7UQCCopdvflN85WIe753nQQQfvPeW3bnJV/RGkxPI7GSqCSJ4/m1WkrqYEtOSlWDLEr9VMfIgAOzHJxGNr7TSkqL7VTJKXvy/N/qjEcudVHLHU/83jrbUXlJ0Nwmywx0hCoDEBkcL2wIWVNgS/ROIDmBUwV8ImPUSD3H9wKpWD73HIuLd+v9zIuv0mcCRWINsZfiiLKOceR84zCgviLw9vRoX8XR4/eUZCrxrjM3QQkwjKFDhsoZ4GBvwynyfDgpJUKgbWrSNbMXYBep4rMPYPPoaAx8ySs+Mb8ZV2wsDgUEbWzwsKHDZL+pMnMewKZQ+yOzzN/0psA5Zg8hUFNPCMGewYbDiwi12PhYI2AJDQ+1IcOH2aGjR2z9lo32+otBxtr3cfFBhE8icHFBtfLuF75npy1YJAz9vt17beb0mXbh+RcquQJfhvFpqm+QAAgKTapAtLT0SvECI6GjLxCXyoAXgf/DXoCzT9drpK4JQnhce2JcnMaX+8W4eEcYO8r1cb+5PsZbEsKSRXd9tjh43JP2nYhKm8abfZnP9rARX7mIjHAwcZxFAjXml9SmIiJ6uazAzkjIALnhefoGHTp8WM403BCa2VJJY+8oLi7SvvH555/rPM866yzNC4InAmGCXyrhJJfOP+88mz55uvyFjNGjNI/XrV8noRmUtSZPnSpIE68tOVUiRSfiGwI3sPTRsVEWEhlqp8pO2R+nv9JrDa794ipVInwmXdzA6mp7+ppf6jXnPrxC1Y26hgYLj46yxuZmWz3ZlS9nvT1PwTKVBiro11x1jWUfPSYSNUgZ5EwZVzpuA/+65es3WXHJSV0TylW7dn6pAGFo+hBd32233GaJCYnqSwWKAPRBTWWl5ivnROBEv6m6pkY7ePSwvXjlKGtZeq86PA9MTLYbrrnWxmeOsQFxToWtrLJC/3fu2W1nLl1qM6dOU8WDoI8KBjZkRMYIVfIJFJkv8D2yJmYpCc9j3CuUtjZs2qhAhoThuStW2sDkFEkVE+Q01LrENvPFc5WYn6xlJj4JUHGXadAb4fws/GHmlYO0t+t3Lz+MveHwgY3n7FA1ZL4QiEB6xxckiUJ1QtzXF390b4+DmbgvlAwajcnIHFOyi4+zZjpJiqTsmqqQ+YZ8S8TMRYPbIpNJtpeF5KElGBHh/jRQtXqchlVMDIgyIaHhgjORkcQRo2Ebi5/sPph3BoTJTVY+OTlJZao9e3bLWKWnDbbFCxeqCpEDsTMq0mppLhfqyrdqXBYbI8kslIycLrdjw0cgC9vdifi3Muhk0uWAOp6IpY+daA3VVVZdUWbX/6Av7fH7R0/I8IId/NYTk/Ta1c/XCQeYk5tnZ69caQsXL7YTeXm2/+BBGxw05qgqrxSxh6Z4F1xf1Zt5fvEn9ZZ74ri6aldXV4rncdMPXInomXu+tLufdmpCv3+4QJUfnPeWtk6LG5Bk4yZMtpOnymzpmWeprTqTk+thPOgPQc+I5oYGmzFtkhXmHpfcqyO7R2uhMMt0n1uRMi3UhsdGxCbINaI0wviTwYjoMS2+SVOm2oDkZPt84yZd24rzzpOUIlnptR+stfFjM1WJWHn22VZbXWmF+fniZtBQKiEuRhUIoGYQ7ZGIbW5q1CIQHpQgFFnXbrM4pGQjmJMh6nAdn5xozTQDxLjTjE+49zDHrYDgg8IXG6NK5TEKEqhuZM090/Zt/USLifd4MQD+9lhUX75W+TgyQvPbl5dZTPf+BH4EDn+n/fTBXPvBE5m9hvAH3zmoChGQBt2fxqYAAz1BGUvgfBiO+1a5ueKO/sGD/71/EPHXXsUH1ktJSZlljhprK1ecpwwrCmA11XWWlTXJFi8+XbhmIB0Yh67uTqupqVYJu6ysxMhWbVr/uU2dkKVKXX1jnQhc4ZFA3DqtvqlBjhMKTxjQjZ9vsN/+0WVGOb5x7fPW1t5l4ydOs+XnrLQRGRnauNT7pbND2UrGC8eBe8iGvHPnTmVaaYZDEME9J0AGJztrzmxl+ggWb7jhRvvZzwPYSFen1QEluTvbfTGBhB8aX8zxcVg/PG2gwOp4DoFTETfKjeXt373Tnn7Ika6/fs8VOr/fv+SaFBFE+Cy/ryasFsimr3GcJ07zGM3j+h/+PR23bheB98Y/OsUg7/STSQ8PyidHg5P0VQivAPWfn+mrIXwG8Ko+gvWn6pzNoSCCCo0fgyA+JIjAaXej+X/+IJC45ozgPAIY2eMuztKhIGKVWfn3zAbPd4+t3+7eoCDizSCI8JwYFF8DkjxBBByJ1781xaKjYiTOgTDB4MFp2vywXSS1qErw+MniEps7d77sBs4RtgoHrrW9ReskPiFOnXerayqlggLUie03gKjbiOEjAe9ImQwbkRpImQJpwk4ATSgpK5W9xIEDQoJdYk3AmwDOhJM/fcZMrYlv33BnbxDx1O/+rCZ2VChYM7yOgAK7651FNvkV33xeY/PU7Utdd+Fx4wRlQMSCzCDrke8Dvwz5k6ocyRAqEOztQDfg/OG8YvvYW9nLRbCMjLKcnOOWX5Av5wY7yXlIsEI4aRznZFe9iI5WhZbPJJBBEQYOIXBKEms4K/znuxkD+AQSv1Cj0SgFXEh7ypFpabHUQam2e+9ui0uIs1HIVJeV2qfrP7Pf3OQCuV5YI9XgUW4NtuUEmYBgPty54TuCWCx62q37j2/qseVnLbf4WDpJ99jwIUPlbNIHgb0GRxy/RF27u7stPiFeThcqe2R9PfSZa8DJ4j2QjcnmMgaMmRfxYDyxfzzO3OI9zC0lJM3JkHOwb3nlSw9ZkiZ/IEnuxUL4LE+q9sR7xw3sdgo8XV3aowkSqORw3q65XIh4HDiOVCKYl4gNjB8/Qb05co5n24TxE0TkHT8+y9aseUfnQ9DA3gV0CCeRa+D6qMpwfsyjMZljbdSIkRpLekUAzduyfavt2bfXjhw7ZsvOWmZjxo5VAhI4naozHR3iREBanzR5ooVEhGjveX57nyT3vUvuspOninW9zGkP5aOKw3fDVQIJcKqkVMIm7On/mPJXW7T2dJs3d54tWrBI47596zabO3uOOot/9OHHCmKuvvJqyz2Rq2rKxIkTbPL0SUqssVZoNrd502abOnWaKhgIlaBQlpiYrC7dLJC4hARra3aNWXWEhgjK9NFnn9onn6+zusYGnTNcgQljxtrMyVNF2Id3wL2Hg9PQ3GSNbS1qHNvd1m7Hj2UraEDJirGmUoC94DrFawLimDHChgwdqnVIzyeklYuKT1pxySlbsGCBTZyQZRWlZfLJ1FG604khMDfUXDaBymuc9mi4T6xxzS1VKpzaJgkGrzAl2BK84xAHded5H9RxX5R0jY4SkscHvVRuVKnockUBCQm8+tSqHr6EQ0oBEEqbmlSK5GYS3Xb1dIn/4DO+gi51OueN90B4EcEtdaC+AFlHldgCY4p6D0EAE5TsbQNZFTWfiVFWGRgTZVPk+TD8BBWUdvh+PgdiDNAkKhCQbzBEM6ZPs7SBqbZ921aVz5oa6tVhl2ZvOKlpgwYH+skd1trZpc8EJhQVGW73PdPXTO3dZ5F5c4PIf8rR6ZlZVlddaTUVZTZy8gx7b2uGXbK8WgOJIYymAdehPVZfXW2T554mCA74MHo2sIiZEEcP7bdDhw7Y4qXLhRWk6x862Rjzv63psTffPGy/ebTbuiNjLWFAohq4UZHg+nAGK/KP2lcfSLLrr19kw4fH2SXLiq2puUVj1t7ZZY3VpXb46HG77LqbLSHeVRFQGwFvWknTs+z9dnD/flt+/iXW09luYY631ct1ydu9WcY8Y/oiB/UiCy/lLddFed+GD2RoZp55gQJL1AHShgxxVSOi+Q0f25nLl1vamEnadHZ9uctGDB9h5WUlen1zcY4dPXLYZp95nnV3ttuAuDhVo1iwZKePfP6uGtdMP+cKYZKl2MScshDNpbyd6/X7hNNXaMERLPC8ysNmdmTbpxYaHm6TFp0tZ5lNiQqBV7U4tONzGzNtUS+ZHOyfI8CFaHHt2fyxFsD0RWfr2pUlCiBSZCo3fvy2/eQ3s+yBB+iTEWpnn17mZEcFY+qw9Z+8o8C5OdQ73Yka37kzXO511xfrlFUcN2m2fb6xr2nB7Fl5WpSvv/57e//9W+yBB2bbhKxdwnID9cOBYHN67vmf6nxv+uq3LGvCRJXGSY/B24HHUlVZbiC7yLJiIFjsOBAELyzu7ds2ac3MmDHb2pqaFFCDt4Rox/dv3fyJsrFZk+hwO9wmT5qkgBs5w7raWvvVM08pW3PR5ddKRGDk6EzhI7kPggPU1qoLunc61E0VCcCCAn3Gfffdq81JnXuRqcvIUMMvCK7033juV8/ZxZdeYlMmTZYTInJnO4Gu2Yn0b9qTZNtzzFZ/9VU5S9tnQIg3Mwd9tieJxY+aPeDVlk5zjxuP8zyJ5BlmD8SYzV/7V/visq/YiNDC4EVg86v1+7kBi9s79d2yImaPOgqlswAAIABJREFUPR5ljaviLNLusd8FXd/CzW0qF9m/rNReVtDA8xyllmaJVmcbbKn+zjUnn7TcYAKYTcl1FZKjmS6tutkc/nd50J67OJCaqTKXps+2t9SL4h6LtDL7k02yi/V4ZJmDJRq9uPB333/SOl4xC33gAdvQe3V9v2x90kFCFj3giOH/efzPfN7VbswixgS/UOz8+EnX7yLDff+6P5stCzj1je+ZNT/5pA2+zmzfay77/GZucJ9p25Bs1v2z6+2pua/ZA1PNTit8w2Zf6rBcuesnaO59/tH7Eok4+7yL5QBgf7EBOFGs+W0bNqi6HREbr6obQh6xJDSk8NZup4rybO2Ha23JsuUKRErLXAdenGHW+Y4vNtmokeNs2VkrrbS0TM4b81s/kYWsrrAPPvjAzr/gYs1zYFPw2CRY0dVlz/zyaVuxcqWNHTNeUrA4oFQTWNs4gH//h1NI+9737pEjQJWf78fRZa/cf2CvkmqrfjHcsrcv0nf6DCGOe87xY9r8zz5nhWyrlHtQR+ruVgPS0lPF2ncHpqVrnckppeEbvX1UHai1tR9+oHWLA0jmmsTg8ZzjCiLgFKBeh9gFGvGeOA0Bl+c5B/Zj9rWI8AitY/8anCXBTEN6ZIuoYviO3WR4Y2Ki1QxrwqQsJbPoRgy5+oWvOmfzwp9fomRFa3uzrX8kkMb0kL6g5PWNT79hQ9OGCMK0ddMWZaPPOmu5yKhwO1ecfY6cO86R+eBJyWrU1taqx6gQ4ZzjLOL7kOhgnHDWqeLMnD5D94g9wmd+OT/Gi9cR8HFPeI7rFcEZmfmYGF0v75Ngje9AHcjjeow6n+XVtLCtfg/jcT4XtAJBHeeqyheCFYHEK3+rM3hsrGw/QRKOJHsIcBjWxJt/fU2KfQTThYV5Cpg8/t3baA9r4ZzIgmO38e9oiAp5mfHBwYXwvvqfbwnWU11TIw4JMqzZSLBWVAg+xXWSNCVynzFjmiWmJCg4fyPn773m51tzv+H6nyS4bDyVCE88lyNeUKC9nr5O713zQW+x/ux3V9gzTz9jWzZv1T7F9xAwUpl4559va47OnjlbnEH8tUWLFtjcebNsYEqK/f3vf9f9JLgaN268/CbuH1UqEuPyfcIjXIsAguOeHlu/fr2uq6K6ysqrK626vk5wdcZnwrjxlhgXb10tbRYdFqGdg72VIAMeR8aY0TZ40GBLw6+tqOwVHPL+FpV5sv/MScY2+3i2lLP4XoIq1uHmrVts6vRpmmuoixUXFqlfF/s1lR6CCIJL9dhCYSkIKljjPhNC8EQlgsoKFSPxGYZQsXUwNg9xx/9l/nsYk6Scw1yPNc6JOYWPT2WPvdqLMIQ898AdPeC4uIF8GCfKh2CMpMQUF2vRsWQeO7WgHYYdY+QlYDtkxBl88NpcLPAQyqK+PAseniw8hyQiu7uF80QqEjIvahqqAkhulMUSFpCwHdQIhSQCCQaDNvVv//OfkoQcouzLCMvNOWE1QJko1TbUC9JEEEH33PCIKKttbBbe/76nfHrM1UXfeLLIEsBsqlFd3zFo1Hirr3FBBB2TG9HKhgwGUacO7CkcgmiRYSDugR2MiokRRGPPvv2WnZNjZyw9UwuMMlZ3W4tFSvki1G6+H6eiT2bzoa8fUDUEbgQEN2RlR2aMUOXmrqedZ/Tiw7stISHRSsoqLCQ80gqKS23RkqVWVFJmza1kwl058ZZbbhYG/djhQzZtymTbsmmjVRQXWnJUhIX14IS70iqTjUjTa3/j4HHPOYAacSjCDAnRwqqsqFGFIDYhXhwFlLqiYmNtKD0J0tIFadm7Z7c2M2BiX+7cYSvPPseOHztmpSeLbGBivCXGuXEmKw0ZHr6GmgTSHZ3FINlfJGBdvwbgTVS2xNnoQcEJLeNOwbqQdwWmRCk+HD3niHBVAoCeAYXjPFHzGjN1oe3auFYBcS/xKIjUuT4yRLyHDQXDx+8YS8YJ48r4kOH5+YsuXfrTB3KlZkIGkwwd5di7H55rTzy4yR58InB+/i1r7SsM/bVG+3dBc7+vWPljS0tLt6Li4kCbebKMKEtiwrgJtmvHl4Iv4WDMmjnHzjlnpTDakZFkINPs2NFsVQA//vgT++yzT23uvLk2fvw4V/np7LD9u7+0M5YslgJNS1uLJO7Ky8vkTBQUFkidAiOM+EHG2HFWVVxiv33ht7Zr15eWkjLI4gek2rnnXWBnLlum+0GVsqWtVZkPqlgYQjKhwJk8HptsyubNm5V9nTFzhjIjkMQY9527vlSWaNacWVqjZy49Q/PnyKGD4h4RCKcNHmgpqhB2afMkwFnzu419xGLHf3btizn8UHvsPNl639HWZ7RVkXIlja6g1IFLjz8iWncAl+h5yVkDgggOr6B0ge/6ZtAsnlWFIOmoIz2fzOpTGuJvX0nwVYvF6wMYYwDROHmve73H/++yOYI5eWUoD2nyHIwZnQFmyas0eSiXhza9ZvZ4gHbqZ8r+l//qtc1oXUE4FfNLsz87USO7Pvj2CERZfCUpgCc9Xmy2Ki14QRAIrkr/mhPG6O62p05zvJX7N7kgguOhQ19TRcHB+WialihNdTKqKPoR7Ds5VGzoKNll1jgOA5uj1AO7u629o037GskC9il6m1CRsO85GNB3Pg1KPFPM7vnZrTZ82GibNGmqcMfYKfDMVGy9IhwwCZIYg9MGa8P1AQJZVQQH5s9fYD/96ZN2/vnn2/Lly+25556TvaGigAOIw8AGjb3BhpIwwPnkb9no6hp9ZtaECQrGeQ8Jn/Kycq1FNnucfzgQJHJwinGA4S2wX3Pd7OU4a97ZxdGHC0AVhWoJ6oNkSVnHZOSxP+wJjLVTEYLX0KgsqGDOAQmYDD3BAjh0vo89AxvKe8GDDxs+TJBoxjo/L1+vwUaowV5Tg6pAF11ykTW1tthHn3xsew/ss4lTJknMhQzs6MzRVltfbf/8zlt2zk9X2Mdf+chNmqBHxJXPX2mTJ062ZUuX2fp1n9vOL3bKZv78zGfsRzsetcsvu8zio50subh/QU8kqjHcK99ZmnkjufnWlt5GfWSJa6prRJYlOGAueQUmrp9x94o2Ho7EtTHXcDwdv9Dh0vnpdfZ5rYK5oMGrz3gzroyf35/5m3EEdi254IDMz7n6qgMBDHv/kjPOsJPFJwVFI0glmQsPBwUhStXz5s212Nh4O3Bgnxxmqk/MW+YaymD8jiOP/8a9Bx5NcpC5xFpjz+Vaad64fuMG2eTGFic5yp7NPkBwgxMP1I1gkgRwenqaJSXHixPHnHz79TW6fVffdLnWAIIDXtTHE375HOaaFK0IviIi7cXBrl/QwxGP2JjRY9Q4Fth6UWGhtbe2q9oEQuXqq6+2lqYWe+ONN5S9nzVzho0fN0ZtAeAR8X2pg9PUQE2NIQcNspycEzZjxkxBIdVILVD6Y51RWQeat/fAfsvIHG0ZmaOspr5OY5uUMMAK8/Jt1NDh4kWgSEl1AUI1r08bPlRjERkSqp5LcJAI3jRW9XVKZjLOzIedu3bZl7u/1J7PvBL/s6fHho0Yrv/wDqkCIE8MxI4qI/201EZBHAhXCVT1Ad8owqkUipNcWalEHNfDXOEx1ib318MUmavMQy/+gE/H/XGN/SJk34amD7PCgjy3/kNdawAC3pCXf/FYT2O1K8VJpUiE2whnMMPDRdYJCdLYOHlkG2lQBomaL+UxjDUZ2gyIKq2tWkAYEspRDAhOAZl2Yd9Dw6y9k6ZvzXJMI6KipDFMtoXqBpKWZPTBSqrd+oTxwnYTSMC8x2idLCq0nTt22IXnnWspyUl2srDIOttbXQ4RHWpKqiIP98i5b2hut4bmZrvjYboBmz3/wOdSq4mKQM4W+FOEIjo/BgNHjbO6qnIFER00PIuMEhcAnCqRZXl5hUp4/ISohIOzadNmu/Cii0WqKauotMWnn+6yrvl5dmj3Lgvt6bavPbS4d1P/9cOf6YZSNaETN+XWvNwcBRSTJ2ZZXm6uxcVSgnI60ywmAobukDArr6m3GXPmWWraENuy9QtVcZAEw3H8AgWFyHAbOWK4VVdWWGxYiLVVlVtDdaWMo9eeZrK4zK/ji3gDR1WKaB2VHY6q6jqLjU9SvwZI8DjxlPvayXhFRYkHwoTctm2bgjepDxzLltzZmnfftTEjM2zK+DFWVVbiNnK1d2+xTiJZVT9ClBXEUDGHCCCR/lVDOhZJDMRvaE1U0Miid6kSA7xOjejCw9SQECNHcKMmdCrnhdiUeWfanq2fKrDEMHhVDJxfT3bzQQROuOT9ggwInV9xhPft32+DB1NhcgsMVa+mFjCFncrgk83EEfn5bwJchgVMUY1eH0ypF4/Ri8Hh+f4BhcPjnH/Rw8KlYjhxIDjPlqZWkcSqqmosIT7Rpk2bYa0tHZaWNsRmzpxtKck4UCEyCmRgXn75z3IIBgxIsDdef9WmTpxg11/3FTXIYfPMOXFcHdtx0FHhYDODx4HKFwEyfJ8X//Cibd/2hdU3NNuQoRl244032dx587TRiAgYVHQwTF6PniwVc2z37t3qnAtxlGzYqMzRqpQBIcCI4lwx56ZMnSyow4hhw6QmdbK40FpbmpQMoFEj0EOCaWwQWa+PXtzqhgxnPyAV98rB9lNz7R12gogA/RA13MEhPKyo66DDS2VFmY0dYfYeTq6/XcFn94T3pRaSFtcoMPDQopcCsL4PIlBb4vBwJU+YXh4QGGZMCYIAXhSgdUrvdV60Dxy8OtGjux6z9+Y4MvYFjQEZ0XNE/Dn+IjAlnmSNn73SrCCADf3v4Ecg2TrY52V88HZXXxBxsyu29LG+iaV9/sQHQRQoAmGuHw69VRsxkcKTjzj89LCBrjlA8ebh9tS6e6SKR5DAfB88KE3ziMoWXW2B3VCtw85gO3CAccaZSx73C4+nuqZaMA/2JNYBjZtiYqP1+4TfDlAQcc/7t9mbv3Ttz/++6YjV1yL6MdBy8x1USImMQCGOOX74yGE5pd65ZF2QgGAdrlnznvToaQK3detWBdAIELBRs544gDOxOfMYe6iHebB/UqFn7wFGhMOFA07mH3EPCM28h6QH4wYnAudL3K+ICJ0PNoSsJj/Zg7EB4OWBwPJdYK+nz5gu5xNsPfs3WUzOh2zv6NGZGlPWsOA7gaoRQRBEavZbSZEnJmq8cR65fj5PjmmCU86DeCvRls5Om3X9V3Xdbz76oF13w3X63rUff2THc3PstCWLNc7HT+TY2tfd5Lj2u9fKEfrLskBtjSAigDxe/vPL7dt3fFvE2I8//Ngem/NjvefBzT+wiy+8yKLCwi0+1nENcBKpKEvpiC7nMTGy81yz77fB2GvOFRfrusjaMp6+EuEl7n2jXZKljJVvFsd7uQe8l8d5HmeLn3wH9tYHDj7p4n0PzxeR7xUEEcCZ1PsowsFtCSKoogDhJYgAUnfOihVSH2TOeWLsgYMHLS8/1+bOni0/48MPP9T4X3zxZbZ27Xu91RHmNb4IDrZ3DAkmub74AQlyjKlwMG9RxGMu7aCaUVVlkyZP0TUBc2MdsjeQpWcuMA/wbf74Fy/sbHb15VcIls748Pn4iL5fCd9NcM7YsJcxTwYNTrOKqir7QxBEvDD0BSsp5nOTNB+Yi0D7Du4/oMr/5ZdfLnWn9997Xw0ZT198mg0ZNMjWvv9+L18FP4MEBKpc3NPi4lN2++3f1Hfx3T4IZ505PkGE1gsCL8mDBlpJeZm98dc3rKT4lMVHx9hFK8+zGVOmad9inAgiCLDK8LnokF5RqSBn+owZ8rcIkoAPIi1MYmHNmjXiF44ZO6YXdi1YdXOzxcbHKZgG9piSlGyzps+wMaMzHfcE/mjA8eQcmVcuF++CCOaM5yVTJeR7PXma4JF75In+zCmCOB/cMv7MP9ZhTLxbOwgKHTt6RElZz99RELHmL7/rOfzlF714cYhYGALUlDiQFmtorNcEVkYi6DEg2J80n0NFMqWSQEYcY4CjwAnQ8dCRhmgs5yJvbiCcCCBMaNAjhQoWnvfX1tXLMZs7b74UM5i01ONQGAJTTUTIZC3Iy7OxYzLtiksvtaLCAnXXTUDvuqFeZUtI1RC9cMzD6TrcQfapUzh8MvWRYaEWHRmubDhQG/oa9JYaQ0MsdcQYBRGVpacURDTDA+no1IRjcQ0fNkI3iGw55V4mW/bxHLv88ivsvfc/EGkcrCllQDLwgxLjrDDvhLGoeR8ZLOn/VldrMyHwmTBunNXV1di2rVtsaPpgq6uBPOPwrnA2Ck+etJCwCDrnWWNruyWmDrKFpy+1d997X8HbOeecI6gO8K5FC+fb7l071YBvwczpVnz0sBXmZGsSiegWFiYDFwLGF/xrVKSI3xyUnckGuvsaa+ER0VZR02CdPRDh4nolTwkiKevFD0jUgiBSrSyvVKaMCY76wcSsLDvvnLMtL/uI7d7xhYjjA+Ljra2lyRrqah3JOiJc2TRKi5TYCTJVfehGiYnO2XTm9D0mEMnoUXUItaZO5hUk325TQAHQSRwN1JPCQm3e0gvswBfrROjG2Kg8q662Kb0Zc5qhMafZSJjPPI8hxBATxIJjhJzJuSiIgCdC08KQHmVxuPdNLa5PAQvw8V9ODTwns3u+tUNrAWje07+e1/t43y/9u0m7IGLZ2fdZWvoQYaz5fowHMobNVNNq6lSSvvqqa+348VwR9lNSBirrSm8J1iT3mHnFsWXLZjtVXGQNdTV21ZWX24AB8VKeKSgqUAWANclr2ARwuObMmStHjO974YXf6Pto9JOfX6QggiweuFjGYUBKsiBNrHPfVRdJZubNl19+aS+99JJ+h3w6fGSGsi84Ssj5cU2cB3C2RYsWSnd89KiRNm7cGAsNC7FTJ4v1POuYbCXzmiDindeDtHupw0i3VUbbRTctEXSFzMifZr0NPqgvwGAQFrjRJojAWe8vxUogoSAi0uw94DM+q+97NJSa/fgrLpBY3bNHPwkikHf1Uq8+APBBBSRoH0D4KgN/00/iP2VhfRM7qhAcPgC5aZdzoAkk+Lz4VldiqI12kLmk2jopTunwlK2g2EUQMfIMs+oA29SHQv4fTL//jw95yVZf4PHFBQUSzt/u6yJLUOcRVI5u4poH+jyK78DNa4JA6Nm7XCDGeLxe6eoYBBE33/uYZCWdQkio9hkqwZJirK2z9PShqpiizAQUsqjoZG91YtKkiYK4on3P3oEDRGacJk0EEROyJkjes/QZtz5fWekivNuGXGlr/+xInn/5ZI8dOHBQ/WHYA8j2zp8/33bs2CGYLwfSqFI5owlYZ6cCZdYJ0N/yMppYZbpeRUlJsrnwIEi+8Bo08XlMHMS4ODmt2BNsP47d3n375exLDSopSQkbkiLIleJAMS4EKNhdyI/sm5wfxGr1fqI3RqyDQQGhAOt+5cZr7WcjfmLz5s23MJJpyHUjkV1fb2XlZbKBZOnZ71CD4XxowudlTHG6qX5wvmDheT3XgP3EJmKHCG7EkQRaE8B61D+gpMRWjXET5on8x1SRfO2N1y02Pl6oh6KSk0o07nv9twoeOW5Zc4tIs8+nOH6IDocctNv++DVh5GdNn6k9ZNOGTUrqwY8ZmpZuMyZPtWlTpyoAk4pVd7fsv1epwV5y/twPzpOAicew3eKWDB0qp4nHfWXBQWND5cTzWV6pyVePvHS8Hy9eQxDhIV4eFYBTSSAjFEgQNHAfeL3nTNDvCedU/W8QpaFC1YgPVa/zZO+aCq8hNUVEYL4De7tx0yYbNXqkTcwar2a0wJhmz55jaYOH2P4DezS3qLYAX2Lv4m/uG3sP+x/Xz/eiuke1nu/1zunuPXvVVI315GHuoAGYFwSOzAsCAny/f73XR4j61jdu13wZoP1mjh3Yv1/fBRoGns26z9a5jsxpaY7InpJiRSeLlflnPhG03nrrrfb6q6+pjwO9kT7+8CM9R0WdSogPjlmvy85YajlHj9rqv/9D95DHqKrxH5ghaJKPP/rYFi46zVIHDuoNBhkP7gd+JH0nqDKiURoZFyMo16OPPqqmr/fffY8NTk4VxGdoerrGAz7EuKwJtnHbFlXijV4RKShqLtaaJkipqa2RsAhjwHpEnWnluSsVTHDvmXP4GlQCdu3+UoEi3JzJWRPVWBblK6RbmUdSfgoqbAT/rHdQBqCHmOM8D5zJNybkfjEvPTSSOc3857OY47zHiwbQ6R1Z34yRVD+G2omc41ZXW6eKog+IQ1768X09RBZo9BPHoEQgrF4wYYl4wejjvPEmFxQ4eVAyizheONJkjimTMQmZcNKcTkmRIaKKAJQCgwlm1JeoUE0CshITG6dKBJMQx3vqtOlaJJRZUfEZODBF8C5Iw2KVt7XaTTfeaOWlJepYDbSJhnM8DolbpOqYaMGHqHb0hDunFCIvWPLMkRnCGRJE8B9sJk40jjALqCsy3ooL8621sd7qm5otNDratu3YYXPnzrUFCxfaRx99rM/D4dLnNjcrkoXPsW/ffkFqqFJMnDjJIkJ6rDgv25obkLhsUfAEsRQYFJH7+edfoIwxfAhUpo4ePmRfubs/+dbsuXsh5SRYdV29RccmWDZyZulDrR6516Rkq6mtt/u//31dc+6JHBuQEGv79+62ro52iyI2bai1ohM5ioK5Jzhv3EdJqEVFaeIgfYt6FMoKNPXDeSeIoLndwCEZVlJWaYnJSYp0QyPCVYnCOeTGnDx1SgQoJv+5K861jRs3yeBceOFFUhxY9/4ayz5yyBIT4qyd7p7RkVZfU20x0ZHW3tKiCQnOmDklDGgHkrzhClxR9iA7jSPJwqciQPUBbkYHUDNwqvEJlpOXZ5ExMZZXUGgDkpMsa9IkGzN1geXs326NdTT2c4Rgrvv2R8bZrx8+KsMjjfegCzYVBgwN587CYrFjkHp6Qu3R5xyP5uc/zBWcgeAWhQrmI7/zXlV6oqMkucpGiiGqrKrQmJGVI3OkLCqyipVVggUCsyO7OmbsOHfuScmCzanrbEeHysJwTCDz059k/vyFdtGFl9qQIcOtrLTCDh48bC3NrXbeeec7UYKyMuE42RCRVXzh18/bwNRku/zyy9Tlvb6+1gqLCqyoqFDrgYoT1Rcyu8DxKOsuWniaPfLIY1JLo/FeWEiELVp0mq4D4x4ZG+uCwKBHA84T8wqDw/rBcfnlL3+pTYgy+99Wr7brb7jBhqSnSbWKatvzY563ewvvUqWBBAEVKUjhIj+2NGtjxBC2tDar/8RzVwV64APNosYGJMvKID3v6AZ9hR1fpcBpDeI0r4jDyzz/ocoG6umxBUEQ4R1hXhQ4vgQRD9X0WFySKwE8DiM4OAgkPrXlNiNIr3t1JoIG1J48pOlgUJ3yQYRXZfJVEbgPHD7A8Z/nJWMJIhqj4yx+dYBX8hK33kzg1ftrDp77XxFEyFlGscgX3Xw04WNhbsdJs49uMFvx/WCQGDbfVpv7gY/O7QsqEjkvOwLF2GdPGEEEY+fH4dRdrarItXXRrbfZnn/hDfv+vbfJNrA+SDgV5BcJLuQI1jXCgGM/wO7iqBOMrlv3qYQ0mFso8AgHDA/MTMIhBBHNLU3W/OLZNufZYu1/yMDSkZf1OnXqdPWewDEjOMBuqFtxXW0vRwvuIPAg7Jf6A9TWOnwxDngnyRDXpBXHBIdA8L/QUAUWbNrYBxRYcLqxIzwvB724WE4UFQ2SaDhY4uZVVelacRD4XGw5CTQgTrxPjgiQB/hLjQ1yKHDwsGsbNm60x6p+YpaWZdvO+aOq3XEJ8WrCSsWD8fHSn4xZQW6uW5cByoBr5HlBfNrb1MCNc2Ddk0AgI/zIc64a8KO7H5FtAS4FfATeB6TX353ustPPlD9lw0cM195I5eHdVdfqcQ/n80GEHvTqTL6KFSQIbvrBzXbG6WeoWjt2zFjJbJ8qLlGH4ueffc7mzZptV11xpeaDkmeB487vJGq4J4yr5yKQNnCkctd8i6RTfzUb5h77hB9PHHnGnPtGUEEQwN9SrgyqEJy+J1x7foRXAmQcJS5CtR20RwA77oWYd7kqOPsh30vShuo3lQDPqyAwIllFMMt9wIHHST3/gvNsZMZw2759q+YtAURhYYFFx7jKCgfVMcaGuYh9x5n3FWb4nUMzhkkdiZ4H/pyBsOOrsc6QZwXeC1LgtddfV1Lz61//uu0/cMC+3LXTWpvrbc1uB2O67oxrFOzCVwFm43ueAFOHg0dwzFqgkSLBtZAJMXHaV3yfDvwT9g18zboat7eTnBJELztb8Cyugzl5cN9+W//pZ1ZZXmH33Xef5i37Lb4G+76rECUqyYxvwVzw0ELWOn7woJRUrWeLCLOEpETxIk7k5QpONGLoMEuMibPYqGgpoZFEQEmyub3N/vTqK656ExVjcdEx2gsJ2giiqX7y/VOnuqRjXn6+FLfoFM08oYrC+CWlJMtmATeDr4wM+7QpU4XIQSVJjWcD38Z3ohatP4SWBQ5dw5gigoA/wpgxjswFrlO9IgLUDvefc+NvmiazJhISEyV+QABLUh7OC9UVIKfMbfEmkHilJDJ68gw1J6soyNVFMXh8CDwI8KKeuY9xwtnHYeYA1oODS8bF9Y/AYMGRCO9tpY1DirPCAuEG4kThfLd3kDEO00RB1hNYE445VQk0u1mUOPgozSDzOiDBZVLp9rdw/nzbvnWrnFI6Afo+EWSdXffkyICwG2b1zW0KVDo62uT8DACf39mhigSEU5qfkf0hSwMXMDEtwzpbm62mstzaOjtt1769NmzECGnwgkunsRjXguOMw7d06ZmCeCHxiTSqCLdNzco+JSXE2qdr37WIUNf/gIlaVl5pFdU1tuSMM5UZOHH8uC27ypXt+x/P35cvKa/MsSOtpKxMHaq7Q8MtPDrOjucV2OhxE6yppU1Zm3PPPc8yhg+3yTM327t/S7GqyjJJ4LbUVlt53gmLCiTpcMaB93iMJtleqg9NNEkiOGhvk6FNTUl2EXNdo01glpb5AAAgAElEQVSfs9COZp+QJvSll11mR7OPWQqk9h07pPsfL3WBSmF3MSzMje6uHlVmCvLzLGtspu39cqcVnyy0WBj/EWGCd1EFio2OkpoDLGGy/VQigDZhLFnYCiBC6HYaqnkBnMnxIaKsmy6eSOR1dqkhXOHJYjuWk2PLV6ywESNHKapn80tNStR1+UY+V9/pYUQD7Y8/2y1SGsaYQIDDq4oRrbPxDR0yXIRMNhyydIlJifadh+bbTx9YJ715Ngw4BlRQyFhQ2SEAZjNA/ShzDApPPQosXfOrGAXN3DfUnfiZmJRibR2dauYHgZNNn3uUOXq0jR87zrZv3W6dnd22aOFiVR+iImNt1KhM6+rqsa1btmnO0eGTRkE45WSV3n77n7Z7z5d22SWXWGbmaEtOStS8J5DIL8gV2Yu1SRDApkBzmwXzF9nEiZPtF08/o3vBJjF0yAhbuGChjBWKEdFxcar6kXVhja5evVrYzsyxY0QeZSzZ6HBIlp99tq354ANH/Cs5Zb+a8Jyb4j6NfdTspsarbOTIDGVO4ZuwEb9+979chtrDdwIMtOBMwXuvemSlmiC9fPPb7jO9JCS/B1nK/p1uw8a6N/Y2lPNBBFl/127A7EOzt1dfYpc2Bt548F0+iGjaG2+Xz3Be8TWBHi1O/3pb+m9VDp4niCAQ8H0f6LTc//s918I3u/OOE59HFcMHIb3BhA8iPMfDn/N/KlgdNVt9n7scH1v8F+Py//MB/1VTCCQIItLNHg/oQAGFxD5qckHE+z8zO9+TJmiU7gouvX0eDt41ubf64qswBGIEEVR44J1wNL0U3wsBe+ShOzXX2QQzM8daXS1de2ulrkJ1AgwyTgFzF4cA4nFHZ6vloTWPU48zpkydg+8i8coGuf2LbYIb4ADv2PGFAggcl6NHjwleu2DBQtu9xzWalGpaaakCGWwMiTaw1SK80oMoIUGZRuwI5zdn9lzr7OiSY8YmjUOA04ZtYuMmYL7wwgtl87wT47PjOI/srzgDOFps/DhKwIzIynqIE84RzlR9Xb0+n2vFWVOvG9QIA/Iu4gbgr9nPSWDBx4Anxd6H2hpODtdFdpjzV0IpyIpzLl69BYgSe7zIsUhVBgRjro9M9KO//JHu3fUXXmuvvfiGPfiTB7WvwNmAYD3+aScxXvrYAJs0ZZLsSPaJHPv5A0/1zUwPffNQOR80+yAi+Pmt1d+2r9/2dVWl8vLy1SOCvYRu2YdpEJiUYuectVzXioPNdUk9KpBV5W/mhIeAUc0B0itnvqdHMqEkgDwcjPHBgcLGYeu4Zn5y4JTxn8/zEGGJYvQLIgQbD/7zOHP5/y2IkINHEAFHsV/1Ay4J2XnOme+HmIvUKglc36gUx5cgIjqKTslOMnjihMl2Ive4lVeUy6n08Dj2OYJYrhm77TkRVNnHT8qyjz/9RPuS70xO010I1ShTUgVnvoJCOQjsJz5BsKK9+/dbQUGe/avuH3Za60LLGDFCCTpI+ShqIX/K/KXHkW/wBm8BoZCBqalKQmWOGWvJKQOVtCQ7Hx4aauvXf+4a2HZ0aH++/vrrlQTmHODOMkep1nENQ9LSbcvGzeITIXsrXkxUtFRCqbKwx2M/SEwMHTZc179p0yatS9YoYjXN9U7JqxWSP/eiu0tzPz42Vp3Rw3tCrKO1TdxO0BqQqvcc2G/vfbTWQdeaWuy0BQtdlYJGcWPHiuuDDWIekZyggkQC8osdO/QeXkPTuoamRvlbJBWGDRlq6YMG65oGwVWJjHIyzjQBpks8PSEk7xoisRmvSEmRgCCCuSR4UyCaxPxkTrMuWcPsu9gWkEUkjGmfAJSKygq2CluCLC4BDHGAlKCAlP/moe/2EFVgIKbMO00EkGN7diiIwOnC+aEUyhfwt4ga1dWCHmHQmHioBgFJQuKSScwg+OgaDgVOF46qU0DqkRPI6zs6u1XCpPEcn0c2FieULPORo0dcFqao0FpbXSYaiBXZ1fHjxsrpzcMYjxurIADiMqaSIMI3neMcIHzX1DfKsDs4U4eFQAyOjFDQhJIGWSxu5qnSUlUKBg3NsNCeHmWdklKSLCE50UaPGa3KwdoPP5LTTKhHJgDtfgIJDFhqykCbOWOmFRWeVGadLFR1RaklxocRxFpScqp19YTa8dw8G5w+zC686BIFTSoBzvjsv2zrz3+/UPjBEwXHFdxERMVYc3untXb2WHZOvp130cVWVV1rj/ZrIObdhl89VWcZw4ZZ+clCa64st6gQ1+GZScM4oIhEhMqizRw9StlfHqMSQWDGWBP4VdfUWUlFrbV3dltC4gBhZ/MLC+Tkkr2aMn26vfra6xZNRBoKeSjVBg1OV1AZFRlj+/fttQXz51hyYoLlovjR0mQVpaWWmBBrTfV1akoHwRpCP/MDXCvjCSxBcnWNDRYW0mUR4aGCj5G91/ZDJjE0zHpCwyThm1940opOndK8yi8qsiuuukqStMyNhvpa9RBhI1a3ypYWbSb3/OwsjfnLT+93mbZ2V7bHkHz9+5Ptr79h7rVaVGS0FtYlt/jeu3i2Lgv+x2cOCc7ExkEGhXnGZ+ecyJGBAqLW0FCrShrnjrHnOpA4rqyqESxrzNjx6jNCEJE6cLAMM7AsFn3GiAybPWOmSonbt39hLc1ttmzZcktOGmgREVFSmmhsaFLmiWpBfn6eSs6ffvqJvfLKyyJyYtDJICCv29zcqHtNYI7a2feK3GbP8eOUe1V5oCJx/PgJKY5FhEcabQSnTZ0mA0VWDqMFMYzmORikZ555RmN29VeuUadqzmXhwoXK+rBG0MxGi/ydt/9p757zrq18d5l9OGGd+9LASb877FZ7puyPDvLi4S8e7++dBl7bn0YScCPgv/gjpLHHka191rJfY6reF/lmBsHHDTxodjT4jreHOze5N4hADcY7L8FnEUQAT3o0wPD071pNINC//4OvPhBIUJ3wgYN/DQECTvPw96Amm712wXX66QMHz8EY1VnQJ+3q+RE+mPC8/X5N6B6/z3rZOb5Q468fRkFC8Ef5f1gdhqa/DED/p1dNR2YqeMTDkpJcELEKtJcf84A8/X5xvyDCtytZZZZ/0K0jX7m5xN5REMbxC7tXPxkvH0R89+7vWWNzqyoPbFrYBmBNcCKampoVTBNY0JmYDCOBr/oWIb1ZXmqNTbUiBHIQBKt7cWdHLzeHpBd7HEEEjiEOBEEBjszozEz7YO2HNm/+fEEbSSR4AjRQSOwGAYXHxYu4G/S+4VzhFx3PzrEkBTmOZMtBwM/5EXR76ApryEMZSOCoKVtsrGvMWF2tNey/mwol10uzOQIfHFE1oAoLV+M7HEv+JtOZOW6sHAG+D0gSgQ8daS+59FJLT0vX7zt27rS8/DzxI3C2/TjQuJVEDz1kyDTjyHriryrFgUwkDhB7P34CAcy9z3lsoNnYzhO65ktuuEwqQdfc66SXPQRw2lvD5SydyM21A4cO2IevrnWTjCAC2Juf715MwU/KwE7c+c5ddukllypBSUKFPhWDBg4WMgI4U0hnt6UyPkETPnEMLURVHAVAAZeFv5GlVXU5kMeUfGpRoYII7jH31BPVfWNT5gSBiIOFJrjKflCN4P085uFPHjbt5cZ53Dfy4rLYA/tXIniMKprgNUB3O0lWVkqJySuRkQSihw9d18H545TyH8cSHtzYsaPt88/Xaa5de80N9uWeHQo0SJwS4Oi1kZGa28w5zofzY+7RC2L4qBF2LPuY6y/V2aXsP34aggUE6+xnBw4e0uekpA60f04LVJg291mPK5Ivk7OK8z8mM9MmTZxkuSdOWPaxY3baotPUjRl/BLUvmhVSdUOpEkja4jOWquM8XAvQJRvWf96LFIA/iG9INZ37MmvWTJGq6Tx/2223aX4fOXxUHczh5DhRAFQLXcDEHCY4EkQyMlqPAe9ijEGewNfrbnMVivrWZknN07cC6Bg8B7q108oNiVd+R5n0yPFs27bzC9u1d4+c/xFpQywlMcnoKM7awmem6uATD4w5z1ERPXjokIJw1jMJ+byCfDt2PFsOPGJBVDQGpQ7UGMGJoCJJIKhqRECw9kGEr0QQaBBEMO+Zl8xVL7jA9fou6jyGz00QiG8g5FBjg9Ymn0/wou7VfE/ApZVE7O8fvbsHYisfxsWMnTRd1YHje13TMW4aGHCvXwwZBMNNZhbSDYMENIMFLLJ0oOrEwuE9GFpgCZKWlCIB7eRpq90ipzMVPFwAZxqdOUaOEI4gGROc+CNHDltMDI3CIq2wIF/R6OBBA9WpOn3wIEtJShLW3gcRBAkYPrLqMhZcbLfJsaIEFhcToywDWVk4B0jX4chDiG5t77Co6Fg5czh8ZI7nzJtjpeXFInezWFCzoMRO1YWMMpOcDQtZOTr9Zh/NtolZEy0sNNy2btlic2ZOs5CeZmuor7HQ8EhrbuuwE3mFdu0NX7Wy8ipdKwYfrOjiRYvUT2HFtWX20o/rRUCuram2sOhQjVlxSZn1hEVYRVWdzVmwyFIHpdumLVsFJfvjy9fZ0QPpdmDfXisrKVbFJS4myuoqK2zOlMlWV1WpAEzY/fa23n4NCfFxwsbjWEaghBDcK0HEuru1gU2cPMNycvMN1j3lttmzZ8nhprSH/B+8BJqsJaUOVGDY3ILMXII1NDZrDmVljbNxYzPtyOFD1txQbx2tzRYTGWGVZSWWGB9n4aEhvXJlGHECNJwCFrt1d1lLY42FhTl5UwJQqhE0pSOI+H/oeg/wrsvr/f8O2TshCTMkAQKEjSAbAXGh4h6obd2zWuuqexdXtdVWq37ratXWvRFFQFEB2XuEEcgGkpC95+96nef9BNr/9f9ccAXyWe/xjHOfc9/3QfBd19hkjfi2bNtmlRmE5tNmzNCEWXO15ZdlamlpNKqYdybxnZaNhyoyTXV2nJTU//Ckay5HtPrCI+t022MD9eJjRfrdI/eZMSePV55YHXTZjjAepV+M+AldDyTGgsxiXF9fq5bmei34KxGYe/zh5g1GAeOYsU9NTk0zm2QEZFTo8LYHSB8/aaI5MaxeuUpzTjzRfPFxaZowYaIGDcy2KgTN78gKAUTJIu7dt8fmGt2rc3N32eJ48cXzrUKG8xcUQGhDVHigB/523/3dx/VAzO9UW0fWIUaTp07T9BknqL62XkfKj1gGkYUEYMAGQ9WG/xPUwA99//33dcVVV5rPPQsRjYwQV5MNgeYEnRG/8s6ONuthsnT0Sl1edrZVDGkK+WTR/7njIDAmaAAs+GA/CPC78h1YCMlBQBUcNql25CS+8uBbOhDQ+vf7dLyvZlD0888dCzYoMBwbQZM95wGIICYK6Duxx7vyCCDCU5X+l9IESCBI9u5KXvcAiJiycE13MF6c5VL1HkQosD/FMpaHp/YYiOAYPHA4Fkx5lBD0yljgXGUt3ucpD31d+CpBXgNEnIYLW/A7r0v3IALSloM1ki8m6FgQ4ZvAYd/Kgw8IrmVl0C/zC0lXeQcmej3w4INvkxZee6beDy6or9AAJN78w1zboKr/NMxe/ufNd+m5hfeqsppmnb1tTgHoCXLDwyKtMowhAOswznlQmdD3eDehri42Tyrr9DIKcxn33Fyb62S/CaSohCMSviDJ6SHeO+JKPLt27jT6KrxkbLhJCvBe81mPj7eqJNVp5r0FiUHTUm/pCWBowTkmzjVk5cEmDiBgH+P7qUJwTgBvggfAA895Xju0RNZYMsAk9hA3k1EmMEAjMHXKlO6gnvWaIA8KJgEb/PCc4cPVP2OAgSaCTqopfBeZbTjkJL42b92sEvoLdXR0O0WRjWZNAUglW6dqdItHufqACahgnL/1Xaittb0BoGEdc3v00Lwn0TQe1fpcUuxsj/elOwqbBxGnrppomXEqITt27dDH57h+Lt0i/GNBBPM7APUz98w2E4qh2UNtv5g5c5aaGpssiUcSq7i4xDK3A/sPUF2Nq0CwzpMJtx5UEZFOPEzQjHMXdNnm5u7mb0bpxm0Kw4imJqOIElMw9rwFrD937iMVCu906KnD/p572hHv5zut6kGz1tBQ+7d/+AqJ/8nvQ7pcoznumaOE11qli99ZBb2hwZJTaH125eZ23w+oTdU1VUpL66ll3y+145t76hlatXqFVcoZY8QDM2fOtM9g3HBejHGOnwQUtqMdIR1Gv2H13bFtuzkJTp081cB8amqaCgqLlF9QaD2/hgwdpnP2OlMIW3yCx/VR11qVEMMYqErlZeUWh+HqxbWH2oRYGqCMBgcgD80Zcxp6dpNgJvMNFSsxwfWxQktAwH/wYKmZdHDNBg7MsgQaIIDxTUyakoLWoctAN1UwKg/nnnueuRFSdRg8aLBRr3F8Ygzw2c6ZMlwdrW3QH1wVs7NDUfGx5v7IvgZIR5dgLQ07Oq3PBAF3eVWl8kuKtHPPbhMhD8kcqL25u40SNWfOHIuZoT+OHDXKQD17Jc+RfIAaZv0xSkutCSIgghjFdCJpvTRiWI51Yec6QWfCCAdjB98vgsvNPOWQfOUKcGbUx6By6PtgkfjkOvkx5DUOxLW4JTJeSBQTajEuMHMASGO+xHmRMCDmCHnhnpu6bAIF7djhdcWn9FJCcooKdm21DCr2bHwBg94EqIG4jQvN4gS9iePmRhGg8TovFgJE4GDDWbjyYaQFxIiPARG96HwHhcPEK32MllNYVGzlGNDy/v15io2NUnn5YRPSjB49ygJeej6k9+2rskOHrKpgDFe6bnWRzQ4LrEodcmfwcaHQV5gFbX29DURzOWhutioIFYjk1F7qERquhrZOEVxHRcUoJ2eodu7cpEWLFjqhGKVH+iZUVSk5JcVe0yOEDHeCeqX20sHiUvvJjautrtWInGwVF+9Va2tTIPiNUExCsk6YNUc//LTCJoj13Wht09TJEzV+0kQ1VJTplxU/m+PUlk0b1RraZte8qqZOrR1dyjtQpDv+cI8amlq1d99+E/6yOJ49b56KCg4oKizUsvz0bFB7m1KTEk0XABXM9QTpMjF5VsYAE6hXVR1RJR0a4QY31Js+gudDekiNjS2qrW3QgIxMs9tF8I5dZ2qvNOvqiWPTlm3bddyEidq9L087du7WlVdfq315uJiE6/obbtCmrRsNBCz//nu1NDUqo18fa4jXVFdj1DKa5EWEhdlAZ3NkM2Sc0J0Zu2NABFUjxNIAOKyBAXroeAARtfWN6kD60dCo/MIiTZ02w8bU3It+rZ+//cyufUOjEw6ZuN+LxsPCzLKOxZjnCCzueTpHj922WY+8cNRl6ZUFZbrpwd/acviPp/5hYxyh5/3P3qm3X/zYxhHguLjE8RnxpQcYQm9ob2fst2jB346CiPt/v0U1dQ0GuABeh8oq1DM1zT6Ti8654BQxbfoMy57AScaRwXO9ARBQm6jYQJnbuWNXQK/DEz7aAG9pabG5GkVHxRhQofQMpxHwUFNVqdbmJpUfPmwZHOY0mx+C9ZKDh9TW0alzzj1fJ8ycaVqMpnqnW6ESgdiLjAf3nsWBc/zkk09Mh0Epl2wRmdGXX35Zs2fP1vgJE1R+pFwLv/pS9bU1GpiVYdWoiPAeVl1qrK9T/3599afawHXl2CAZgTPZyCCI6IpzIGLe29MtS0bW9925X7ptChBBbH+snCgIqrsBx7EdbwMQkdolpfaQcoO4xUU5QQTuAYlnGgIifII1oOZccbL3XHWHcWEgAPAUJUAEwbGnJs1eGCieg+FVCdON/gnBZnth0PCyO6vvN2JP/wp0Hu1uxVPYZmpZRiJ3n3OitOro3m3/8iDCj+jdwfNTjwERHlN5UOH8aRyQ6H9N8B8P1DiG4HgWnPjfX/bgYKnSJZ5lIOICiUZzD74YvC64l4AIX4nwYGLsnV+ZIxfEkMpnhir+9u1qej5HSY9WWJNNKn2MedM2VBwxV8CoSKiPka5DcWiY6mqZ564BGH+TkxLUu3eyqqsqLPhjrqNJYGPmeeYPVVUAyoZNG/XMyS/p2c2Pul4O1nCsxSqw0HahThC48H5sUKEMQlEggw+gZn+wbG2n61djRiS4yTWh04uyOeq59N6HnkCFhAMZSp5jXENl4LsI6ghorGrf1uYChaC/BDRHgp9NGzfa670LC3793hUIL/msgQPV1NZi2kP2YbLWvxr2G7sZLePG6O23fqdVa1ZZt20qiwAj1rNXwv/ublhwnx+Mu8cCK9MGQAWOiLBgiGwqx1RO0u/AAUcFDQu1PXfegqMggsra7M1u7D89zglmVgQq+z8dGKi9+/Zp7fp1+vG+uVpZH5S5PLL1FTY/f4+hNd3UcLOByisfWmSfufgf12nn9p0WiwAw0/v1VwrNB0MdvYgkCMEzQAK3GxM8x9OROtT2AAw4rDKBLpTKBM35WCsrKiyo4r4xbogbCHS5d/ybWAVgwr3wwIDr4ysPHBt7gwcTRkEJQISvTvmZxOs8dcreE+J0lwAZ7jP3wLsz8d2MNe4d1WF49DxPQE1AWll1RNEx4VahBgRxb6H6IMQHsDJmOQfGDMcNQOWaUMEy7U98jDZs3mAuiVVHqpS3L884+cePn2hJVkIudBPnnHueNm7eomU//KBvTwkc5TihYP2asX+aTppzktnlcr3XrF5jhip0tjZr4C4Z/Q7KDteVDDtUVetL0Nhs+jwefftiX5tiAJdjxuQgO3uwBmcP0tdfL7T9z6pHBfl2r3HPJHHL+2FXLPluiQFNEmu5O3eZYxXN6y684CIDGRi8AMx5cK3pCt1S3+gqGFER1vg2Ki7WBeiImBWi9uYW0ytADz5cXqamtlYVHSpVLk0cDxzQoPQMtTY1G0WSvZHrDPWM/RQHQ+ZkZlaWOWxiXOIdDIkx6ctEUz7uP+JsWAkkFo1uh1NdZKSNO1/pYrx6TYSlY0NC7Dozvu3fjU4Pa2yCmprA5rePaSBMltPVZdeW5xjvuHFRnWScma1zRKRRz2HZACJMQ/HBC493UTryFQR4Xeb3T9aXESI6W0bbFzO4mGAs2twUK4vAbbfOlKBq5/DAIuqdBvCTx1INqoyrZjhhKcADYTWBOFkeAigLnKZN185duRYAue6M2KS1ae++3Tp+/Hj7nDWrV5tIM5zPqak2cTBbKnQmBJqcqNGVqH4EXHi43+grWIi5SD1CkJHj19xu3PvQcDj2oTpcfkR9Bw7VuDFjzDGgoCBPzY1VWrN6pR7+q/MqfuLuW9RIj4E2BGZJ2rVzt1J6plj7dIDDlo2b1dLYpF6pOBxQdqxRz5REdYWEKSklTVOmz9KO3XvV1hGiVBocHTysssOHlZQYr4svOF+FB/brm6+/UmRoDx06WKLS6oPGnU9N66OnX3K79hOP7rXO1RmZA1VfR6a9zDQRoV1dyh6YaQ3mACCcZVN9nQEDQBTZaHiDuCQBGAjqqexQ8Sg/fEiN9fW2kVP5YVBxb5sb4Q4mmy6FhnlcNzZWFg80I1RtcK+KT+yp0sPl6ttvgH5esUo33nSzNm3dorR+vTVz5gzt3LFdO7ZuUQO2na3N6pkQrzgE8OxVrS3mg8zkoCQP35cKDx7ZkaFdamqst3HFhgH4bGppNSDRIwAVTc2tdiw9U9JUWFRiWZHTLvyV1n6/SOVHDps5AAu6LeZBoyAmBcEA2TQmDZufWd+2tenOBahFm/Xi46XqmdTTMhHX33eDXn/mdTU2NevWR6mlu3TwfTc9YcEN1wogTDdMeJ5kHOPiCOr3K6QHgq0EV3aMjlF9Y5PyDuSrrb3LgNAA7iOLaoXLekKZo/K1aOHXuubKqzRs6FDl5e23Mv0JJ8zUunUbtHnzFhORWSWt7LAFIklJCfrii89UXFJkcwXBdWVlnerrG01T1BvwR4foqspu4Mgixndi3ct1BcQcP3GSxk843oH+9i4DdwTtgHAGhnfp4Lo99thjVomYMPF4zZgxw7KDTz75pG24Z5x5pvqn99WqVSuljnZFhIfq9VbXWOy2uEttg2Rcsm7w+lNfdS5hp68I7Hs2S5G3NKslN0oP/OtmW2ANtIWG6t+PLzya7TrW6MpTmHzwfyywOLYage46XsoOlxaiGPYaA7+bAyLIoPtsO7/3wCL4vpHnul3y+ECQAYiAguTpOcd2pvZCat87wjs79QrZrZ5HMabyN7uwP+tQgZ3fipOnd39+lFw/F0AE1KnU+qC7XsAb/z4wBzsWSMwMzsdTmI5zSfGjehPvRkUjP2eQhHDEPXwVx1d7QCL+9bdIC4JYk5c+iDQloC2tWiZNu8B9xH91q3YMQr2/dL6/ylaRgL7kwcSVdz1lz1FVbnrBdXuPfqDMspLsKyRdyCZC5Rs2lBsBxQZLcgLyctMFGCc+JER9eqeqquqwSooLrGqGWxibH4EwYIBMKtVWc6opc6Ca78DFBXEjQcrhijJzyGNdsEz+jh2WPQYwQ3ciU83+6R1/WF8iA7vrsB7h6tcbeobzyafa4AXWgAT2IoIAvguAwsbNX9YOAg5z3zl4yAJA+ON8B8dPQATHm8xut5tPSIi2bN7iRLhhYTpu3DgX5EeGW4dhss/w6J+9OPAHjk2VQlN1+2tnWKAAyOD8CVbfTXYOYQYiPpYeucZVLPlugmpojRwTgSYxAGvXade5TtO++7qn4nm9y7EgApDdePF7Rj+ZOOl4q0J8dpNT7P8XiGAOHysX9BqpABFfVoqLV4jue3mTrtXrij33EQNuty/0GQTpi+tTzF+faz+gf7oFz9AyoAoTHJHwI/HYbakaEuIoG1b1JlnVZcJX/k9gyl9eC3+cBAzjDNYE94Y1mGwtaxnXhp9e7+CF0o6S50CEp0d50TXn74WuntZEvZz7RhWNMWh0ssCmllgNEIEegT4R/OT4OC9YIzW11Ro1OkdhYT2UmtJLS5YutmOnykBF6rkPPbqXLpg4z/Y5+itwDMwPXAij46JUU1ej5MRkhfVAP1lvDXcT4pNMf0QCGa1n8cGDamlps6TVgcICVdfX6adJbh2/tGi+6XlkRLsAACAASURBVB7GjR1rNCaC0Lx9++we0AiOuJPMPhVvdKBUjhzVpk3pBOFtTiMILZ69jjEOEPrp5x+tShJJgB8XaxVFqExU7GhwzN7a1hVibplW8du2zVzcBmYNtKoKrl0JcQkmyocGx5wC1JBs5TpWH6k0zYPRBWOi1EBFDh1kXJwDnjRia2s39otVuxob1NDSrNUb1qmgpNjishHZQzV86DBLRPg+DFCXEL4z/1lrAA9UkqhwcN25/iQ8GHsk5xhrVUcqlZk+wDW5S0iwKgnxEokMxqYfSwZwQp3dKw+uJwwPxg57J/c4JTXV9nHi3yMV5Xa+JBKNZRC4kHkjGhL6vBebWKP84X4ZEmKYgPUp5If/vNoFWnLgIMImE0jbZYMjlD4kRxVF+y3I8i3fAQvQLliUab6Fr5MBiMBb2gMJBjIgAjRDAO/ERD3sdWRXCAax8AJAQGmacPxEa16yYeMm65hJxiAxMV7FJQXav3+fLkKoW5CvlStWWODbk8nc0W4dqyOtvBRqIIJqCnQmwkWeJ4vNyeM+xMDkXLgALPRkK+oaQLrxOlBYbCLdcZNnGuKFR3/eFa6DrHs4fsPzj9xlgdb+/HznVBUWoT8986wie6Zq0X/eV1XFEXW0thsyTU1J0t68bYqJj1Z8Uk/TREycdoJ+Wrlaiclp6p+eoW3bdpj7Rp+0VGVlpOv7JYv165tdJ1weTz90g+794xBddt5Xau8MUXlltfr0HaD3PnxNt/z2Ec2bd5aV3ukKPXbUKMv0E7CtXwuHvkENDXVm2wqvdcCAdI0aOdx0EQT1h0pLDbzwf0AFKBNPaa4jFogMvugIyvLNBirwWM8ZPswqMbg0gZTRS5DB7pnaW2VHqgws1dTW64IL52vbrp2qbqjV/Evn62BpsWqrqnT6hbTblV58sMBoTdHcK3PdarFSJoA4jA6QiCM7WtUzMcZ6XlDOTUxKVnRMnAANUOI6Q3qYLqRP3/5au2690XD69R9gwXxdSJS2/fKDYuIi1RI07GGhp2zv6XlsgJQSCU4RFjNGr7nLR1DS8w8XWkbE+Xj30DV3u5zt3x7dYSJpukYbhSIh0bKZgErGcn5+gTraO1VeTnWiSTfcc/QzH7kz17qcF5ceVHxCsonshw4briFDc7RxyxbjJFL5oYcK9+y0k09x3agPHrKM64ABmRY0MbEPHjxkFSICEMb7jz/+oMNlhzRr1gmKj49VZtYg1Te0as/ufZYUyEjvb+I06G4ACcAjJUkqN337pys0PMLOi0aCiNooMUeEOD9uFk5AkDXvCwu1silrxVtvvaW3335bY48bZ9eVoMg5PtFxtU3XXHuNli5ZrMGDsnTbF4HvZ7r055y7TCfDcZkzE3aBnV2a/0GoPrgsxPqifPGpy2oBIggm/rDoOj37sAPz3hr0YLZDDX2rjy01BMFHQPs5p48TSn9RH0iDg2AkJ0zKTpYWsuICIsiUH9tzwos6ncaX7nDuEQAVQATBvKct8ZS3f303aLfmrVy9DgIQQRZ+Sv4a91lercy/F0qH0h0HqE/7Yfu5Isw1nZzxatCwLqiCVByfchREBDQoD3IWBB8dHK1c7lnKZDnzVY16qalDivYdpgO3G8PGDFeOy8diPpDj975C5MEZNDAPLLz2Ifi+tmXSM/4ggp8P7pVysx1dydO8CDw9iMhb7ebY9CkrdNJtr6sjLErxiSmW+UZ3x3xDg0Ynd6hM/A46LWJJ1gz4v/ykWtHe1qyODiykoy05hi3mzytWmNCfzdIa0TU2WeCOCwqJK2ggCCoJBgnewiLDtWPHdvv/1u0uu05fhsKiIvsddL1u+kNHh9kh0iCKPSYtpZeqKqp06GCZZRw5B6hJH951in3OqKv/2p3hJuAkk+0bP3FM2HKOGj3GNn/E1OyJULCssVQHhhOhrnM0VZOWFqOJ8CBQTu/f3wIQhYXqvQ8/MJqK5+CTpX7mV+7O/HHhE0YnenFNYHrAHPDOW4Fj2XO3PdUtuoWyARiDdkV1GD97zu0PL7rx6UHEKxe1WjacdQQHOetmXVenlpeC7oJXfqEEtHJ/vdje54F3xwvHoH5PW/Tjz49RX1YL5vfkbLpLSuFn3m+JJoJPHIPiMGzpP0CxkVEW4JPFJY4h601m12kEW7pBBMkSE1lHRFqABm2zsqba9giCWAJL7iHXnECVRCrX3vvvA6x8Xwlez3cRc3hHJg8eWCe9LgIA6qsPVikP3HJ4n1UVOjCcqDN9GWOYikpKaooldXie3202rct+C0LROQBYCVK5vo/98WGtWrVCifEpevOf/zDATKUBKhDA8vMNropz0ZRz7L1UwXhAB1q7fq1CQmGQhNt4QltQdqjcqNs4YTEHoQt9/c032rx1m1J797b/s0dBudk08HLl10uR751nWf7Z02cL22Wy/ju277AxnZWZYbEBLoTHT5jirHdr6yxzT7BMP6RPPvrQ+r2gj+B+4YzIPvT9ujM1Lvttffrp+zrv/PM0Yvg4swznGm7vDEqoddLaxXMsxr352psDgTGJtCpNmTxFqSmp2rJlk3qn9TathCWYg4aK7L+IpqPQPuAu2dlhvbIIUqwPC5Rq7hdUs+YWheIA2dZiegg6VzPmY6B9JSUbtdA6j4c49zfc3Kgg0YjZBN/WT63FqGqML1zZqAwOHpKtH5b/YFWbmdNnWAd1LF7bmjE6IOHv5r71QDFHSxrNucZzjCvkClxPDppEMAkWaEr08yKepqKD1SzJP66b18N4UO2bURvtjs9raXVOVGFhtlaFfPLSk2bx6l0XOCC6UvLgTWn9Byg1PUubViw1K1UWZx6ABm4K3FAyQwx4b5HlAzQoDwQ6ZHqZPAYqsJN1dRZFxcRauQoQASIbPXaso7FERlqWFeSIk8yVv3Nb4Jt/e8MEOAS3NIibOGG8ecoT/MYiQouOslI44mACKxZYeiFAf/K2eRyPicEQEkdG2o3CBhY6SWHxQWUOHKyMoSNNtE0DrEf/4jL/z9z5uan6U3r1MtpKXGKSKiqrjHOH+8YlV18jdYZoyWef6+efftKgzCy1NLWosDBPsXGham5tVNbgbJUfqdaocROUmNJLldV1Sk/PVKWVCfeZluGRp33ekG89V8/ccZ3yKw/qlX/O1nlnfqL+A7K0Ny9fkVGx+vIr18n1pRffswGRmZ6uSy68UJGhIepobTVeW3VlpTq72p0eoq3dFgJAA+dGFScrI8NckgAZtHsnoMN1wFUumgw4ACTcAOp01od9KJNWmkc6gT3N3Y5U1apnWm9VVteb+HvU6HHKLyzRjFmzVFZ9RPWN9frh+2W65sorNGeeCzBfeKjYQARbBloVMhHGK6ytDXzSoxUdGaHEuCiVHTxowj0ya3Q7pzIDJY6gExHygXwn6gpDSzBxst3XUVNna833ixQZCRe60jZQFnXfKCq5Z7KV8aioEDxkDx1iY+NAfoGN7fueHmTH+eit2y1jecvDI+3/PP6+YLfi4hIs84kGAzDZp4+zhMQowAwC4hL0yXvvqLWlTpc5NpQ9/vRwsXVqLz1UpgEsyuWV5kBx1rnnadv2nfZ5gCAa+sTHxmtAv34WmGOxh3CUAIagCecXcwCJijD9A1mxDRvWa8yYUTr++Am2gXBcHR0hKiwosnvMvXUbU7vqampMQMViQW8KhOhUP/h+3BkAM2zGVCIoAZO96BEGZaTWrOw8IGPRfu3113TkSIUt9GRVaWJHdY3xc845Z2vFip+NLvf20sDvMwgCXj3jEdXV1pjFJomFvXv3mR5k8NChRjHECvCtsC+62x/f8vFl1kjw78/9+yiIyDoGRIRJoXE+SpY6DrmA5HdPX22A+vW/OF62PeqlnEYp+4C00O2bRx8Iqnl4PrYP9AER0Ct8MAPd52QX4XjRNEJh9/EuAs8J0vkeTHghNiBiX9ZgZecH/J8gduoGES85ENEtNPfWrh4wBMeWnxpULmYXdNO5FvyPTwMrKJqIXj4nEiY1BR8PiCjJk/q/FZyzD9A4Hk6BmN6DqGNF7z7W88dFUcbTr3w1KHDEhfbUbY67130PQMI34yt51ZWI7rnxaT2z2gHNJz69Th0KUXg0/QPiDaADGNgjqDYAGrAXR5dEbwgSUMwPq0IoxMSYJSUFmjB+lPr17WXCT+YQIkYc9QCuZNBJiPC5iFNZH9raaX7pvPvhmi9e+p2iY7GgDrdADs0P8wpQTcXcsoDmYBRqa+aAjAybl9B70EP0Su2tlORUCzgBLryf/XLDKzdq/I2v2OcSJE6bOtX2PJ8BRAgLb5r58M0335o7E4JsPodEC9VaNAs8WL92bt/hsurh4UaDIgADmJMVXbx0iVmJc36AE3NoiY52GU112TE9t+LZ7jF/95R7bE+uJsGR7YJv3rNp82azX6cCk5KWateP7CuvpTox5VnncOfnQtPyO3T4cJn9hfKDt37lV0cdmLY0O/R5UpTjCQIkeG/BvoDX6OmDviLmx6b/+b+2r1Qx/3GeaVEAOSTzokPDrbswiTrrYXTwkN0zricZaSdId+CTYMxndUmcMDYAjsQwUNzQenINof1QSWJfZD0laCfw4zvJkHsRt+9Wzb7iBem+AaDXPXjBq6c78f38mzFif1taTODKPQYEM0YGZAwwS1feS5Vk85bN5uZDcodjwuWOe3Xn7Xcoe8hg/eO1/7NgubG5Xjk5WB87WjLauddecna7N9x6YzfFivMArNOA8dUX3tT1t11uHdHHjBqjE6bP1OGDh40mg7nB998vN2OQ6to6ZQ4aZD2bjhs/wehpX0//l9Jjpdzt0slb5+iGa29Q7q7dFlyTvKL3SWdbuyVsCVabGhrNmnjH9p0aMWKEzYWSkoOWJZ8+fZrN4aqaKqNnEfzGxsWovKLcgNvY48aaxgAQ9MaK9/5L93ZKxukWTGMFvG3LVkVHRlm36Yz0Abr15t8ZgImOiLJ5S5WK9QNKFeLpvN17LPhPTktRZGyMgUpiBmhZHBdWr/RhMD1NW6u6evTQ2g3rVFFVqYOlB9XS0KiRw3I0ZuxYq9oR0BN3MB6oSODoSIWPxEZVZbW5gTEfWWugrYVGhGvhN19b1ebqK66yY4a1QesEgmmSEsXFRQZqSEQiNOfBOujGVIirZFVXG/hw/VHIojmtBbEE1HfWhWz0RdbUsN30IRwjD1gqaCKSU9KMlUD21MySMCB4+ZHbuujm6C3KTOwCL73DLY6h4WEKi4vXsNHjdWDHRmsAxcGZsCTo7MigJbvvXAtiLAADMPiKhO9GzMH4plwgHjK23DQWUE6kV5/eVsIl60Imk8+59u7/5hL88c4n7eAJOpsaGpQEQOFkaPpD9SQ8zNm7hqFE77QAuLkJW9kQc2LyVAwcpuA5AiTIwkKtovkdwVx7qBvMFZQG46NUV1WqmqpyO96EpJ46XFGp0PAo+8kmd/Ell2nixEkmgHvllVesAUp6/3566803NWH8aLW30DujTtlDhmn7rt0aO36iaU4aGlvU3NRidrB7cnM1KDNdv7ouUw/d8plGDc/R/r25Vi576OUXdcVll6srpIfe/vcCu6lTpl2p/gMyrNEWmfLmxkYDEHGRUSplolVUKJwsUV2dKiuPGPpnUcQGDHoanWERuiKag+ZCVhrbTioQTDBAGKCBQd/CgKK5Xgi2eR32XYwDRPe4MgEeI6PjdKCoVFnZOappaFZCcpr27i/QGfPOUn1zg1559RXNnjVTt/z2t6ooO6yvvvxc/Xr3UtnhQ4oMC7V7zqT0XObevXpr2bJluvP221VVVq4tGzcZlYpAtry8zIJVxhzBLE5Hh8rL9Oaii+zaLPkoUXvz8jTiuGnavGY5XCklxcebiwrCPzZYNgcoSCYaMgDcYq5jbBaUEdkobrzLde3m8fcnq3Tz/QO6/+/Tua89V6n0ARmqrqqxecFfspscGzoEMphbtuKd3teqcdCnmKRY9mKLC4goryDzgIVfuEaNHmuaj7DwSG3ctEVTJk+2yhGLEXODkjzzjDLyjz/+aHOMDAKLKg/KiwTzGZkZ9nq0JiwUBPQsIq6pTIdlNOF7k4mqrKzSpMlTzAsfw4Deffooe0i2bZhUGQsPFCk22tm+Me8BcGxWXEvK5QCXjz76wBo5jho1wjqv29gJuNPM+TfXBKKDILP4yFW3Gh2CoIo5izUt7jhbt26zjYPsMFkZtEt/qX9DDyZfawFLfFKSLc6vPB+AAYJWH8weQ2m69NbzLVtrTXjCwizjxf+54e8+E0S91VJORAAiXC+5oxl1h88diODfQZdp+50PkI+1kZU0OdVlQ+eapcxRK1kPHvgJjWNe0KLZU50MRFBd8A3kfPbV60M8YPHYyFOyoqSlqSfp5KUBYvBdrP3rcE4K+jzRXZpHN4jwdquL3e9N++BBhD8/fz05jgBELLjdvf7BH4IPpKGwL7L5fhBcM48YvNgbEOGs4ruteJc+6rhNVG5Kmt1JXRD1sT6pcEjlsT9db8kqqo5hiFEjogIaSKSNf4A24J5kgivlh9nmCLAn68amrK4OVR05rAHp/Qwsz+t0N/LxLVxstwGTYGJeUIkkg0/ChT2Qv4UlRYpLjjdxNc8R+FSaJWSoCXdJGADwmUO4mhH0QS8EALPHoZlLS+ttVUn0Tcw7jgPr0W8/cH3Fz/nNtRbQ8vnMFaobHBNzg0CqpPSQuQKec845Rr+wKl/Q/JKAh6AEikhBfr769umrgTSe69nTKBgwAZb+RJBXYMElVFb2VVx8rvvyG+148nHlHSBhdsDAE+sv50M1hnMlmQQHnrWZ9fP+y+n7IN3/2r12fXfs2ml7Kutlxl/Tu4HzlnMWa8KECdYEtTC/ULtzd9t38j01y17VvsDZYPq8My2gotMygKx6xaf2+d0g4n87swdFjG4DBO8SRuXq9RMt0cd6zLxnLOBgExMWqd6paUYbAcQQaBKwsr5xvbD/ZC0yQBWIUC17i119W5sLvnr1suvJus7vAAxQmAzQBdlbr7lw4v8YA6Jccz7Li6l9Z2rO0fdc+C8RNTz7wH6Y15gQv7zC9l+oSgSY8OfZeyOiIs1CfMOmDbavzJg+047/59U/2xiicj37xNkaPmSYflr+k/bs3a0Bmf2UkTFAbW2tln2H9uoaAybZHNq3L88qENi0Uz166x/v2f046+K5Nvag1CXEJaqooNBeB0UXYL74uyXGSpg0aaoOlpUpOj7GqiM/jAsWGOZ20QXqldZLv6xcZdUixinVICxdiTcZezRSgzZTcCDfLFap8MTFxejMM88wSg+NbREcc83TM1xzwC1btyojK9MSo6//HGjrWAOPcfWb0fdUDYB+F5+g0sJiq0yNyhmhAX37a+L4CVY1IebzPVe8exHHBHABNGJhPnjIEHNeZC+imbLXtZibVw96pTVb1QoHy6XfL9O3i77R+DFjdPa8syx2Abj5Bn1eV8i4qQmAA3OM5Cz3nflivVP6uTkxv/5yo+oPzMh05hOVVabdQU/COAR8Ibr2zkmMPYJ8gA7Xjiogx0esxRhFf8Lxe2cxaFwevHr9A2OCxIxvLsfrAVjeItsqZ688ensX9posYLyACWNCDLhPXV3Gj2xoblJq334aP3WmivfuMJ0BFxcQ4fl3XuDDgXOQTEDH8wsxpyITjAcTxFxxjNvqBEAMeCYmC7orWTuUymJ35R+O3b2lp+9+xha2pMREsyKlOkIFAvtKABjgARDBJKMk1d4GX5MOfImGYAcPHmQ3GEU73LOeqalG3yBoAUAkJCQpa+gorVu7Rntzc3XirOnas3292lqbrOoQGhGl5tYOhYRFqLKmXtnDhhsFKjY+QQmJCZbdOXHOiSZoWvPLL9q5fbOqj5QoOircehdAvYlPTDYrT2w0cbpiMiKebWlsUEXZIWUNSNehkmLd/5ejRICH7n9Mf3zSLeAEsMdPOdXoMyxslRVHjMZEC/axI0cqkb4HXV3WxXvdmjV2vSiTw40js0tjO64Rwlrs+wAFzY31dj25hmRmLNoiKIazDiVMDkTwuQi+0TDwOs4Xak59U6ti4pNU19yuA8WHlNo7XYOH5igmPt42m1/W/GLVo7PmnWkZc6gtcD2/+/Zbu9ccE2PINwTy3Pfzzj5HtUeqlLtjpzVFmjPnRDU0ug60gEQEfRzDzY97K51c3XvLZmtAx4Snm3lEV6eGDx1qzaEY15Rszeaxrd0WKWgMLPgInZhcbhLLMh23PZCkp+4vMarcXY97+Wm2nn1okX0W2VF+4lYGhWnjhk3mvw7NiA2Tz+3br5fCw0Ot+zIb7t2P9Q3uo3TDlWtVVlbRDSCuveYGbdy01cYiIn+u1UUXOnu8RYsWWeZx7rx5am9utsCK4IEsGtxt5hLZE9ymyJoRSHCfaewH8PILCFbGuNlgNQcAAYQBpAGDzEmyOjhE2CLU0aX62gaFh0ZY5hULO9deT9bJHleXNWt+0eeff6L29hYb51+NWGLnd2fT1RZU8SDT+8aWIKINKAivX/hnHdifb4scmRhcP8rLK2wd4tpZxrm6SgkxEUpMiDP3qhef+dBRivwG4UWXQWBNZ2oe5199mc1/FkHoeYx7MjXkaN54LAAguVJOjJQdLS0M9rpZd7kSxI9TAoRwrD+qrwD4LOj/gIhZqe69dJn2D++u5KlMXgdx7+Zgbv8PDcmABGLyICCvkMs0p64PtA9BUP5Szs3dFQ5AxL6TByv7c1fR+PN57tvvDDQJ3SCLrK0HGJ6m5GlIPjjj3vjsrteM+9dGHdVAACKu++QKvbYu4M4DPDzVi9etkVGoMv0xeC77LUdB2PrjJ9hxUrn5LxCRf6Fdg7uX/SYQqUaZMxmbrev1Em7jlWCddRywScXMVd2wK3eUFMYoPXGgMlGNZoxB4Xgp4309H36/7TMmnI6Pt82W9Zt9AyBOtZv58szfXBR79733BL9v0bt5jv5xQf+TzdK6R48wc2WDusN6zl5D4oxKHkYJrPP4UrNeMrfYO9kjCaD4DvY55jXrSFJComUECVI5V6gMm7dsM80h89uCU1wTQ5wFO1lBBKLMV/ZtuOXMJ5JF7L9NrS3anrtL7V0dzmo0NMTm1un3PKionBzt/tOTytu/T7t35xrVgWuc8YpDkw8GTQVfv+FlO0Yy3s/+/gXd1edZ1d+xz/jaF//FjTkvkvbVNz/u054uV1dHl2U1CYJX/d2JbjyIuOr2O5Q1aKDFC3TtXfWO4+gffi5Asv9rX+x1S8fOywBIzLlgrlWCoYJynSxh0tKmtMSeGpEz3CoEG9av164dO21dIuaAQ0+GddDAQepLx2EMG6guBLRn7g9JVq4dY4q9igf/5joypszpCXFzVFTA23cOTD7A5L4bxToiojtZa8lMhPLmiOjYHf5h7joWOzmnHWIbro8PMAcNHmzjpqOrQyUHS0xQzZqOBTJjaO3mtZp43ER9/tXnFujOmXmiCXwPHz6k5uZGRUXDCmm03hF19TXWHJXxRrDMdaFJLq5+BfmFen6xs1WbmHicrrj8crNgf+P1NzT+uPG65+67bU9i31i3br2GDc/RBRdepH/+6x39sn6N7RdTp03Wd0sXq6urQ1mZmabpyz+Qb9eD2IXYkyp3/37p5tDE+hwXE6eTTz7FGsQ1NTUoOibSjELOPfdcLft+mWtyTBBdy7GnW4zqGz++sDDQeHgQwXqWJc2ru0T1tCWIjlUUyYbKaj328CMa0LefiaeJdRgHRtm3xHKUgSuqGlDriTGGDhumoTk5lrw+eOigxTWcg4naoci3tliSjdiFKtWOnTtVVFiokcOGadyYseZmyucS/3LsgA60LYAF7jbSANYGaE7YChOLQ4kqOXzIEhxx/0b/I33yflAODpJnp/3nDOvfgG7SKHrGNHB9WKxvSZsDxC6x3mVjFjAIvQ/dLgkL0/oksP55plGooyxRQbOksqvWMR6pdvLTj18DEdCXzM4pFi4h/KlaOxkOAOoHba85kAFZgzR0+CgdLHCNS6zc27evfQHBh+9DwETjQrLowf8ic0lA4G3NPIhgEjNoOQFOjsnoQYn3YOZ4rrrrSr204GXLuGPVyXelpaYYF800EOFhRluyEw70ECQdTcHe1mEuOGSYKyrKTcCCfR2lWG4e2VUmAWLZ8Igo499NPWGOPvnoIwM1Y0cO1/KlC61hy6HD5cbT7hGOw1SE6puaNWvOSUpKTbPS4fCRI4K+E86DvLOrQ0uXfKP+vVMsACdoZZMDxdJlta6uwUATDX24B2SQQZaTJ05UUUG+IWOyBkvXbbIu3tfddHmwzrTrjLMut02UgTY8Z5hGjxihtORkZUB9iY0z16OVP/9kYITgicw9FQ9E9IhrmQjQSFyjPoSzraZLAEQQnDO5DV2Hhaqpow2mlgmgOQ91IiSibB5mm3lDU7PaOmUViI6QcKUPHKKs7GHKGTHahE0rVq3onpDJiYnasnmTzj33HMXGROm7xd9apouxA92FAB9wx6AnCD791FNVfOCAtm/ZYhUEBI4HD5aYrRuTFnQPHW7n7t2qqq3TrBPnKL+oWFdcfbXeePMtG/B/fO5E5W3oZRkoNm9fVib7xSQmkABUMP7wjGd8Mu5M3NTc7Lo0NuLQ4KgC5lASdF9nnNOIivds375DG9Zv1N1332MZGvjMVA56hHZp797d2rd/n3GJKTs3NTdp5KjR2r1nn8LCIgzoJiWn6sEHHtGy7380165evfua5/u555xlm9gLzz9v3z3/kkusssCiRtYBoMGY4n4xHnh472iE9DhzYY3nn8PYAAAKN5bgA3cyqiLQiVhEuRa+Ky82TF0dEgJRFks40C3tzrMcf3kW06+++kJff/2luaiFh4Xou+N+smO4t/16y+qSHeS739jymdGA7ou/0ao0zHkoJ1wj1gr6XRAg8v1QHwC+NCsMD+k0of9DdwaEex+sghd8Vj5YUK984lLLmvhMreMbd+qtv3+gsWGue9WWQz5yllKXSlN6wTX67QAAIABJREFUSXLNWzXqHMd55/H6X0arolGaUi2l0hrGU5uC51f3lCqapSl9pNRTJS2TMs5zVL2+Oqg9qlQ/bVWG+um3tUElJrDAFzasjauluRXSb6dIAwJk5bnf90kN2qrYzYVSwjzJH5aLu/VSuqMw9dd4+4nOou/qg+5JLv/Ghc6xKvOY91Y5YXjrPimiiBKCpNsDFIOwO1VafZPUsG+fZubmKtxrnwERgBtv05ol3VBwhfVrMRDB3ubpJvXSggBXeB1GXdfIbqtamujxuHD9JwJEoIMoDm4iXPot+cG9CRqNPbTiWttgCQ4Bvn6PIcay38XGB375gIw4tVppvrxbgMq9b2qqM+4wewIb6J9SHTq6r+pq2+MSkhJtfrGesT7wl3Hz5w3v6qrsMxWbnKDE5EQ9cVlwAQJ72+tGX6wIs12OscwtlWqSB9CaCMLgdDur8Ao1NzZbkMLxk7hgnrHx+27vAAP2woGZWfYa5gsBEh1rv128RAfNyz7DbJMBx65RZJRVNwrzCywRxYMgjE7NUCs4D9bvI7VVto/T/Z3v5i9rICJX3KkQZxNw1zfQvCxCPb9arPl3LtR1H1yu2bPmmC4KcNR0ofPs6lCodipPpddv0mn/cIi1Ssn2c5lcdSkzUNhP/E+cOQ8iqmVN/+4KJ7b4YLOr8n5e+oVVfllLCGLz7rtV/R97Ti888pA9f8reYNLtdMPVHidLC7ER2y7N6yfJsU415YWnLd4g1ti8fasFRNOOn6zBWYOMlkI2n8auxB1eFH3ySSfb/ohzHWsmGXKSkn4cmIA2xNFgWWthL/B+BLO+wzOVW5JPLunSYZq76qoqi4uo6PCcuT1ZQzqzwLG9neejsTgPDXOugaaF6DRQzP0LMq+WfGP/IXgme00me9OmTbogxk3Q1w6/oojoKMsYEyMdKDxgdNp169dpf36ecrKH6ZSTTjGKk8VlXe2qKC/TsrX3aOES6YVHFig0JNICZo6VZA5AmOr3HW86auGHj71v86etpc3up7kV9eihiiNlJvzv3y9DyT2hwCaosLhIG7ZtNie/ouICNbU0WhItE+qPeqiqssr0A8ZCqak1/QlVD6g2zIOxox2t/WAJ1q0jbL/vEeaEvOwVu/fsse+gIjdr9mwzNngy4pmjAnxPOeXAAxDBP3+ffK/SknsqKTbeqjttTc2WgL3r9juM4ka1DRqXq7Y3G3XMrF1b6IFWbzRFkm7G1KF/WqwbwyRnYTMQQ1ON+eCDD/T5559bUuG0U0+1xCtJb5KU7G1UHUyob26T4UaZJJHJ/Gd8Ud1zoKRVRaUlyho8yCiD4W86pkXqvT8ZEO6dlmYUdSpdVNQYwwlx8WY0hHCdMWNWw6kploTEjYxiAWvO7txcu9c0suWaEvtwjJ6+ZAn/EOdAxRrGw6h1QczOYPBAOeTvD9/axWBg8WUhJXBmADOgOAg0D3SohZNHVpWFzVxtamqtIsFB+fbZpqdoaTG0zkXwQmq68z71D5fd+PMD97imYuHh3ajfZyu7swAEswEv0Lp+0kzOGqFhKVltiyg0B2xI4XshqrYO26Gh3fxGJiMnTCdpgjRuLgskJ84AoA8Fk5FuwYikGbQ0/0KUO2TocG3atEXzr7paBdu3asmizxUXG63K6hqz5mxqbVNMXIJ1Sx497jjjksP/m37CDOOmbd++zQJOOLd0aS4/XOpsU6OirISE4xRcQAbjwKxB+vUtGXZt7rvpWwu4WMjoAskixeZUXFWj//uXy56eMPk4JfbsqXHjx2v6jBnmVMVGguPOmBEjNGb4CKXj6dzZocXffG0OVnSExrKWTYyAuU+vXirMz7fMPpoEXK0AEVCc6NnA4gUVxRax0FC1Aci6uhSK97CFt1Ql5DoihodbIyg0IsWHK9S7f4ZKyxFdRyutT19NmDjJStWMCTid3DsazOQMG6pJkybadeFeo88YyAKxe7f9hfvLQn7irBO0PzdXWzdtskUGoIXTVmJSgmkk0D5w7+ISE7Vq9Vo99adnlZyRqY/e+bca20J0ypwZ6peVqfpDB82KkffyuVC84PHSFwOdB2OPki6TjU2E68TvAJejRo22e8HmSxmYecGCbdUt/NgTEoyOFxMda3MDvjXgY9u27TZey8oPmdUr5edRo0cZiGCRIlO5fsMm01JU19SZNmLBgqcUHh6t5pZ24/6TVcWhi/4L69et0/oNG2wcEVAwN9C4kM3yG473QicTCbCgEhEWIhNQcQ84p2HDh5uzDcfKNQBEA/QRrftmScxPNlVMA0K6eigyPNK6k7PhV9fVBjZyXRZ4/POfb2nhwi+UkECJeoD1Onl5b1BW9hs/wXGQub+q4Ry9edKXerb0XqOB+AfZXBaz1BRczSrM/QYQ0dxUr6f2OzH1rz5/V/9e7zIyJiIm40TSMojBb3z8CtuInv9T0HfCVj/3ckCEF322LA+Ck31SapSUyjrp6J/dnqgVv8hARGqBlIq1URCs2Gv2SxXpUsVOKTVOSh3j3pp9tSP8D9cu1alF0/WFIhWvi6qC6oTPA0Adr6qQxldIcanSQP4iDnKf03hStLp0xIGIqBzJ6WWlIe7HS31csDZV7vpNaNzonvCUokW5sp4TCTl6zzlq6tJA0tO8Q+rKzVX0LEkZOU5zEVRXlp0pnfR+kvSDo2aZM5XPBr8q1f5dSvCeD55uxes8iPDUK7LDAdjbPtt9MSJqrw+Z2u4+/86w57pBxAfNgZp3uRQ61920B/5wk3NCMZoquoQI460zv1yZPc7AA+OFjZPxCj2CAI2gtbS0RJlZ6WppbbZeJYB/+MY8mLckEciQs+8xtx/45sWjlZgAoF42+DSl9XYVcuY+ou7+6QO6E2SYK0ADhF71f5kOoNxQcLXNS/ZJElNNDU3O2YTqfmNjdwda1g+OiQCGn5kDMuzc+C7oN+xbK1b+Yjo81gDmL173NH5iHUNLRxadLC/7rc8oUk0x/R8BUUerDhQcsMSW8chjYy0rT+adwBeKCJ9LEueusgABnpar3352jQZmDtKAO7CpptrggEr4PV+orLJCA14bo7SgUsbvcWEqVIY2Hpqgtj5u0Nzy8pfmfMPeDcf7nZuutt8nnXW+BV2jR43RmLFjjJJFMMi+TOD28hNP2OuGsQaWuD4KmXecYd2oD7y9ULkgSyqJTOOAdjf5lmvNJZH9E1tpqrHjx45XQnSs2cMTk9BYjPUBkMj4oEJhQuWePW3tg9sO7ZR7YM5HkS4jTZaW1xHkUe0lgGXMWROwPn2c939iogs4GxqsKmSN2+LjzX0IsS5BoxX4jSHRZuODzDRGF+gKiWF8DyNoyCRqLOHa3m5Za/4a5aumRt98843uHOEm9q8+mK9pM6ZbUjFvf55dx5TUnkbvgxExfEiOJeoYEy2tjku/bdtWLVr5kqaOulhvff6hcoIi+3kn3aYRI0Zq3959dt58FjbuAwcONl0MzU+tOV14hI3BXbk7jbpHj5aEpCTrH1VZW6MDBQWW5Bo5ariKSgrN5IMuy/kHCgxE4DT09blf6+LFF5kZwKCBg+38oeTQ94O9EyetwqJ8tXe6RocI2elpQcb+008/Nee/++XAplVPfe8c9pqg8nlB54WqqWvS1CnTLO4pO3hIG9au06CMLGNpYM1684032XwgAY3NKjENbmHY2bOmQAMi7h0xcqSr7lNNCMXQhYpls/qnu07X6ERxbuM4uW+MCxJamMmwn3LcxMuAE4wMAFlUPbhmULS4P1Qg+NwRI0fY8xs2btTQHGdkg3aZ9QPd6NYtW4L7McCqHYB0xjDrB9e5trrGxjjjE9tZWx+bMMdxYIz5yHNYx5MwZOwTH3obZ8YoiThj8wAiqEDYv11ymbFrIILq/osP3tzFP8xpCZDQP90CcQIOqhEs0G2dHcY7Jehg4uOolJUzTvm5m20CcGKeP8gB+kwOCxROTIfLK7TgZRcE3PLr+fblnrN5bKMV41sFDk/eZxv0TAYcwELQ63yTre+ZBYTQTODwc1EICBHIOGtSN1GpRHjf8OSUZHOLAYHtzdtr4rBKXBeiYiyAqqyslkJCNWjoSNMi0H169coVKsjbbf0KaHJWUVWlotKD6peeYecWGcN7k6wByZQpk5WZlWHHSab85Zf/bjeYRYkbn5mRrsFZWaqrqTKtAueBX/WtTzj3lYd/+60KikvVu2+6rrjyGsuoswn96rrr3EShrHjcBA0YmGULyRNPPKkVK1YoP3+/aRpiIsJ17pnzNGn8cSotKlRoSJdl8PP27LbqQ1Jigg1UGvQRtIfhlqUus32F0sQ1prqDlsLpSTpNdNcBHY0ESmen/Z5qBGV/kiqI5OHwb925y6zUTjnjLO0vLFGf9EyFR8faAJz/m8u18ocfrKkKG+UOKEYR4Tr77LN01llnaf3adcahRzj1zaKvbZE677xztXnTJsUzCSsrNDgr0/QTJm6sKLdMNY1bli773uzbUnv30Z68A8oZMUo19Y0KCQ3X1JlzlNYzQQX784yeNnLkCBOVUTYluIiKDLf7dKSizDQgbALcO7zlyVyyEMB/hlpkVsCtrQ5YGMLvYd3KGffFRSW2GQMqvMaHhYSA2NyKkhNMh0K2DaoUiw0+0VhLIggn88M8jY6J12WX/caobnn787Xom8UG7skwnHzSSSYq37hhg4GxSZMmmTsMixdUCCsv0iG3kc7jrmzO67iugAg2DuYl86pferoZGvAwf/nmFnOXgkvM+wBLttEnJdmmFxMVa12rqUIAqgARbGZUbXCSeO+9/+iHH5aqra1Zw3OG6KPGr47ah3q9Ags7AWawuHfNC7pM95Gi5roywE233GABANfx3pyn9Ojm2/Xo8ufdwPcbBHQYGqWd/K0WLw8obIAI6E3eftW/NqDhXHjJXLcJ4870H8cvNRABeMiXUiOl3Jpj3u9Za14w7ClTnINnzfkJ6asinvITCLB/NduJKjx9iX//c/NV7l0BBjIdBA/XpPlocy1fKPFBug/QK6QH5/7RXurF2542MqN+pQNLQQa/m5Lk6Uu/kZyaSvIYwEAED0+p4jr671zvnioLNBCwR/zhdoOIY211vY7D6ymek3I3OwcmL7L9OFCIAyTukqMJrVzouCiR85rV0hwAu+B8Q8e1q2OfG0CP/+sWm0vwpdGRsaESyJAlb2ZzVIjzmw8hIeGotABpkkwJybEmEKUqxoN5wP4AvcB89zs7bSNFMPz82velDculyNm6+sIz1Mp8ra2x10K1zM3dbeAF/RCgF4rr5xc4+t5vllysd4a7br2ACLL/GD/QINLKNkFQyIZt1p9dsp9s9mzgrCXQEZjTrDPQDXGhIdHQr3+6CYPNxYdKRMURWx85D5ykaDxnjeGSXXXaaDhxcRZA1DXWK78wv5s9gBuMoy9Hms98VTWmE85bP/0pJ35Zcdk5FoQz/0f8xY0FurTz6Hv710Yt/OQON5cix7mJ522OVxa7e3r/P+9VSnKKsgcOtmq7d8Gjckp2lP3X05iJLdBZsZ8hAmUdfe3PjprSke/GwJBLRmjvip2aHOYAqG/0OOa001VTAz0s1eg7XEs+F5bE8GHD1dnWoR9/WN7dsdeoZKmpFnShG2PthovPTwJZM4xAJ4fbDoF9h7O05J5wj2BhkGQFkPF+fm+grG9f+172WN+fyjtBGYigEgEd+JhAzDs0EYMRvHI/zaWwtdX+TTDjueroW7iGgOCvFi7UrS+4BerBK6fZ2LBqU0uTuTTRCJDAl/M69eRTXcWqEEOWCMvs5+XtVRxuQwSwxUX65HvH57xx/uU6btx4bdiwwcTwQ4flGP173HHHWayStzfPKhR0gmbcsc/R1wsK1Gyoxk1Neu75563ZK+eZkZmuffv36q/z3SC6+C/zTcD+6WmO2nrBovOtEgF16pyzz1berd5/Woq/Z49VN6bOmGqJqqgY9JwxBoYBZ3SRh077bOJz/78gYm7N6YqPS9JVV16l4sIiG4c0fgNUEZOtW7vWdAaPP/aYxbckLNgovvjyS+tdAvhsbmjUBRdcYH2TGAckHGgMx/O+gduatWstSQnFidiW8UUlgkQFdFpjCUAnb6i3pCpzNDk1xYJxrHa5t+xRgGhex9ynxwusmZKDpTZ2+CwqEMx/YwxQdYiKsl4oJA+gKFE9gIGDAREUXo4VEyFf9QEYQmOaMX26sT4a6xtsnLEOMQadra4be+hU+C5ryxAS4jSF1kzCPfi/VdAAEZTg+A+TJ9bKec6ZgoXIuHdU+5uauzv+sjjhxDNk7CTt377BehIwccggeARvNmmRkbYIKwxXi0o9+c+3pQbHKXz49/d3u1Bw0bk53puZE3DdskPVQAUEyklLs5XjrOlVaJiBAaoRpt1ABG4n6cBFd6MW+lUEgh2+E29wrFsJQvG67tu/n9nT0WEZpx2oOXSRnjr7FIX3CNXqFSsUR/OSjlYTEhMQl1dWat+BA8qk3To0rq5OnXjSSWa59svqX0zADMWKTts//URznRA1NbVYQJc1oL9SkhL09GvjdcUpHyqjf3+z96Ljd0QUFrCp+mXdRl12+dU6d/5l1uQtIbUXCEq7d+2y1vL0XdiRm6v0jAE6/4ILtWTJdxYEQ+fKzspUr57JVomg2Ry6hY3r1urMuacqc0C6udMwaagypPRMthbqWHxCTWpubLAKFEAsEstVswfrML1Dew8ITyFWXXGVAwZPiAXEZLDbGD/hkeqDoC0+UcWHyhWX1FPNNESjYtPYbJv+jh07bQCDrgl0EQ1edtmlJnpFIM5nL1u21K71GWecbpMBADByWLaqK8qNkkP2jDHGRGSCrFq12gDEL6vXKmfkKJ140qnauWef5l9+pdraOvXj90v1wXv/0Yzp0zRz5gk2hjhH7G2xzhsxfJj27MlVQ32t2vBl7mg39yruIQ8C7Oq6emUZYu9pVQM2D/QP0BYOHyqzrNSkSZNtIvbr19fGMQ19mANY6q76ZaVVnxhrQ4YNUUxsjLW9x8qYfiuRkdFWBRs/YaJSU3srKhpr1oFWnYBGUI+bQ3yCZeaZF2QpcZih4RT/t4ZHAYfaZ7i4vpZ5wgihjd4Xjp7F3KX6VlLi/M0HDx5s/VngdhMYsYiY2DnwpIevmpiQbNzidprMtLaqnmaPzc1mJcvC+d13i5WXt8d4thv7bHUrDGCBYN6DCE8F4vdJ0h/fcNf3wYDeA5BoKQ5eFCTBb1p8qV7Z9t5RyhKZ4SDgBURk3fyOLXavPeLEf90gwn/nUZMmjc1y0fXIXz9kGeG3b3IbcE60lL1XWkji1GsBfFDtRZ3+fPhJHHVsudxrM/zPYzJiE15ykTg9EHAh+vWKf7vj9KJjH7AHLTG8ZW03EMiSquMSu4M3L8h+WveaONtn9eGhp1cH/aU5TQJ6Lzj1oMI5inYDCZrCdQMz77jkgcCMKdIKdxPKXEJYvQLjHrvGHlQd7cfoXkTw730wgs8ESHirWy8k5+fnga/tymuDA31jn/RagN4CtAKI8J3AJ13/tG32FnS3uc7CbKAEqWmpaRbYmA1xdIwBUeagUUSrKpTau6dlZNm42UwZM7X19frbG5PccXfz1BgwwZdHztZ1l55l8+qdT7+zVz2z4F6tWbPWNmx6vTA3qeLxfWb1bccXY+YKbPIEA4DzkBBsIENtk2deEegzxwhqmI8EewTzrGtoIpjTBAwc68bNm4wyhWsaiT2E1Mx/AilzG7LkV6VRRZjLBP1UevkMjnPNujUqOVRq2U4enHvynxwwD3n6MXO4CgnpMl0E6+vxb7qKd0LXFfZz3W3hRr2pfM1RKSY8s9H2zk1btmjxw+66ZI5zSNr3g2hY7RD1E7/80Zxk9u3ea5UG1g725pevclXCF35xgSXnyrUiaUHXa64N5/jSPf/jFxzMsWNBxIiTnGAWShDN9/r06q3SklIdPnTYqCd0R6YZ7OeffdaduITShkuTgbko51BljbWwsMYeEwv6xiYbY96y2jeV88Yf/J8qLhUIPgcajO9o7YxiWmysmptTdLRZgf5/QIT5+TtNhHHOA6Maa3ZnMU+L9ZuiCsZ1g87Ed3L8S5YtNfvP6tpqZQ3KsvuKO1lXjy798ssqG7fQfydPmqTBAwcbhRhmRGhYiIqKCix+io6J0tMf/M3uwY2n/dqqNOgqqPgBxrds2WqOh/vz9+vEOXOsWrZ3916LETMzMo0ZAC2M2G7u3NN1/KSJKquo0M+rVum4CRP07//8hxSkDpUd1NcPBE1Bi6XT/jFXi8/wi540/8eLrYpPNQ0gvG/PPnNdmzp5inXcbuts06JvF9me43sTXH3NNdZNG9tikl4E7MwHAvKPbwjKsfXSfavv10XnX6SkhCTbJ5cs/s56rEDlY0wu+vprGxe/u+UWS8Sl9epl68hTTz9ttCLWE3pFEHdcfsUVBhpJ1GE8QsVgzZo1Bhyx023vaNdJJ59sNGF+x+dx/2F5UElhz6biYCZEYaFKx8UtPk6rV6+2Kh16Q+vF1kavjd42tgC8Py7/0dYG9n+oS+h4qAIxPo3VY82V3X5ffrjMxhtzH5DEOQNQTOwfFW2JAeIuqhWMU2ILwATrpTmUBbbC1tOEFHPQINoDCLOWDvrAARJNsvDSQ7d0EXhYlifwvWVBs5NpddSNHuHh3SCC3/tMJ43TskcdpyMl+So7WGInyk1motmkCAszYVck6nPKlbgL1NbaAb8SEnBygyr/A+fB8U+yhZOHb8SCIC7CHIMcDcXQlpUFOw3tWUOWgL8PagI0mPADFB/YvbKwUrYuLCo0f+RNmzaafzZdl+GykV2luzIBXVNzmyZMm636mhptXLvOGrjVVVVaVQNeGkIXxLyU7gAlffr1tcnfM7WnOfEMSO9vfRny9u3V3/4VZB671YwckecGSC/escMGGJMwpVcfJaT00qbtuzXntHk68dQzFB4Vp8iYWHVQVk1KUj5i4pAQLfzmG40eN84oNsuX/6D6+loNGzJYE8eP177cXQrt6lC/Pr20b88edbW16szTTlZSQpxKiku0O3eXaqqrjAZDFYmOwVQfoDyF0O2bXhvWmbTdUCh2Ze0hoeqEr9nJdXUgwpwIAHYNDaptaFDvfv1V39KmemhxSSkad/xELfn+B/OLHjPKcRxX/LzSZXLKyqwEOGbMWJ18yikGIth0N23cYOX5nj1dU5rMwYN0MH+/WhtqtWn9Wg3JzrZNchdCwfZ242L27ZeujRvRo4wx/YWBiN17NSh7qIaOHqc1K3/WCy88r/vvu9dE9evXr7NOyYAT7E3POXueKo+UmXYE6hnN0PhLdYbKSxjZqchopWdmmaUqJWLoDIAIMuZUufr17WfgCK4hmYbMzAwLWBivTFgqG2R2NmzcoHHjx5mtG64aULEQAbJYU825/oabFB+fqNS03srOgQISYs4myYlJ5jTCpsJigL3cqpUrrbQLrclrkMyTHE5ue7ttzMxHdC90B3dJBAfUCaBw1GCOcHxDhg6zShyBCr/z85u5DP+VSkQIpajAKg4nLNxq+N6CwgKtW79WxUX5ioqKUM/kBH0y1wlPA5Oio70GABVBoAqImIa1Y7kTECamuidqipPca4gffAAc0EouiTzL1hTWCTZS6Cn/eMA1rkNQ7XsOjC52qsvbn7ncxOcc79a3H7ffjb3yMatIkLn+57mfumZzVQGICJakbp0Fb+BYyK57QOLBkA+kycb7f3vxsAdPgdvSO1mu9NANInzFxNumBll/b4+6OdV1nvNdrskAX1L9gT5Ocipln9n3IMJdbCkpn3JKcN08iAgqN88EWnLfkdpABCCJwMyfm9eDX3CvFP60/1hn2+q1Ghy7f48XlvvjB0TcJr2fPl+X5LsvfD/L8bbJGgMe+PtgAGValkYd7ckBiDCEQnfBoFQTSBAmXLle3hZ35oOfWoIDehD7FA2wKIeSpCALx71lY2TvoqJOs6zSw8XWeZe97B/v+4P25SpusLupd9y82tZ4xtYnXzo63nXX3KnX3qX3tvTI/bfqsTku6LrirfNMv0NiiWafaCBwqiNrB6WKTCXCSkSJOEg11DVYRfFY1x4oHXbfqFgG+yXCaL93sn7Qg4KEAskLKAmcg9dRTJ48WatWrdLgQYMsgCW44z1YcXpu89p1a1VRfcT2KBJuBDAZLzt1csTzT5mG7/rrndg5nGEXxO3/nOFAxMa7ohQbFaPfL3Dz7F/P36LNW7co9K1ztG7C47YHdm1xVl2AiIa74rpND/6c8qxVfTvRJMbGW/KFNejZi/+iC585Tx+fQ3dC6d4df9D2nTs08hNnbz7qo37WrPPPtwclED8vA/H/yMvG270mE8va2Cu1l3qn9bLgiorPnl25ti5DiSWQ5nr99NNPFlixfhIfAOTMQbKj0wIrAmISNQRSVB4AMccCAY7dejUEmgjug/XXwQY/Lc2CRT6Hf3tat2W2seAO+m8Z7RQg5+OTIJPrO5HzvHfWsb5d0dHWEBQaLMfNus6+QnBKAE3Vgcx16aFSAxdjRo9VQ2O91qxfYwEo1wPnKYASbmDs2/UNtdq9e5ft761tzQYc586da/eFxFJCfKIOHSrT4MHZpu+BRkO8M3rMaKP1RIThkhZp1QR0HzyoYN9++x3as2+vHnrkEQ3MztZ5F1ygTz/7TNu2b9G6B345usbgRvb2ufpizuc645sz7P5R8fn41sB0A+nVlpdtb511wkwt/2m58osKTEDuwfMll15q14KxT0xJ9YnKC0k6b87CveO500+dq51bdth6cf5555neEv0A44Ig3LuwASSoSEbHRNt9/fCjj6zaRNf3VT+tsHt2/Q032H7JtSYJSHfwJUuWWGXqzHnzNH3GdAMW0LEB8QASKvbEAxz7ylWrjG4GwOMvDXsZN+yAVByNVZCWZqDRUaSdNACmBtW1SRMnWjM+wClObMxxQDPJVu4f6xauVvyfcchYYR755CFzhGvFWsG9ZIyhy+IYzMX/+xrHAAAgAElEQVQQapL1cnO9ImD1uPHqYmmj1wXVCPsZPEJefuR3pJzdoksLeDrlKiSwgmy34K/ROKjOP5lJwU/f4Tqtd2/1GzxCe7aut+w3j+6uijSmamtVNQ17TMDqKhZMQF8t4KYTuLz9uevw9LcFz9kJeGcDaEUxERHqnZraXaZtacFFKMRABBMb/1z7vMBxAVDhPZfJKBMQ8n/KfEysjZs2mMiFbD43M6RHqImv4bXSFbr/4BzzBqZSwEJ/pKzcsmAETu2d7eZ0QUMR0OPkqZOtDI5DAkENaL+xoc5EL7c9dqLOnfW4mlo6tXi1280fvG6pqstKlZoUr4GZ6bZI4AzVq29/hUTGqqKmSZUNLbri2puUPXyU8g4UKlZdrltwQrzCo6KUX1SoH39eof35B+zaUYk44/TTtA8eX0WZYqMi1adXqgl6IsN6qKO5QW0tjXYuDBhoS1QiuiibY4WH7SiCtHBcJJxdLq+BugRXsyM0wrqMOwTaYXxA/jJpobagm4iIiVUzLl99+mnVmrW65oYbTRA4fMRITZ001TpcFhQWWbZj6vTpVvWJSUi0TAuLLRNo757dqq2pUiITq6vDKialxYWKDu+h/Xv3WBaOCcAkZYzBE6ZJ4Np1G3TnXfdo9ISJWv7Dj9p3oECDsofp+KnTVFxYqG+//UZDhmRbhiBEnWZBmtYzWaUlRdYjo3evFB0uLbFAuGdyojpaWwxIALa43vWtHeqfkanCwiKrPoDRob6RLSHzCK2JecO9R7zt/JdDjXLVr28f27AoabKAACJweyAzQdBOFQp6BD+nTpthnzs4e6ji4pPM/z4/v9DK9GSIWBDIMpK1oxwJcPFBNRulNYJDUBlk9bhfVnWrqzVBOvOPIKK+sdFACcfMNWEToBJBtYl5wsbIosfGCWUEUTVZKDQRlLi379pp3X2Zx4z9HTu3acP6tYqPjzEnnG+mUYE7xq3HB6k+bgsSzstuCjEQcfWdZ2ng2y5SeGhb0GeTYIbY7pieDDfkXm7rD51F0Uowt1+932X3AREtK6L0u//82hIMjGErzba1660HvtSjH95paxZVI8RoLIEcf5/efdW3b7q2b92oDw67zKqBBg8MfLXAnwNUI09d8lQmXsvvj+YH3OcETksnnevM7n1PhHuXBs5MVEw8tclXJ4IMfn1qbDcoml3tricgAhGy73w9Qyvs9x5MrA6aV8zNDaymgoqOgbn/cZLyYM4AAcdO/O6DtbPulcoDEEHBxovXOT9PV/JJe57zwCq4RoAIHoAdf2w05ONBBQIQgd1tyfvBBwNQ/uDtdjxyTJJOciWhsUvd73jPjPs/0vtP3q7dKxyX6slvbraqMQEN6z7AwtZ/qJjt7Xri9Xt1341PKCouSvvzDuhfn83Vb877Vu985qg51/7qJ8uQM3fgMFNZeP6l23Tx+XdbhvLV14PrEJqjW27+ldFm3rn2K539lxMt82uVCCqHmQN16HCZbeQEQARhUImwfWXTP5B3wOgg3qyBLDmAwdOIfX8H6AV+L2YuQuEArECTIFihAsEaTvaQB3s21AcejG0+j72RAIQgwgSc4aGW5WQ9YI3yVB80YOn90nXhRW4QGoiguVy29Poo16jL3z/fffrRW8/UTyt+NnYWjjGsA1iOLnl+8dFeIkHF4LQHXba5/03vWTBLQATQIcBdv2G9/nVSUJkLKlojL88xG1vWS0wpPng4yCi7YW6Cah6x6fUae/o8C/wJjFKS0BxAww23PQ7OPXx6b8HJMUID4n56XjkccoJIvgtaE1oKWA5cI0/J5t+eeuZpK6yzXGPuEedjtLi4OIuJOC/WZMAKa4/dP1ybSMqGHq00HJvkPJYm4gM0T2mCKn24tNSaunLsrMl5+/fb3mEOfH17m76TPwTArGdLli22nkzYzPv1zmsNoS9RiT9wIM/E1YCK1NSU7gx+OLq38EhVVFSa8UVmZpaNHwxB4OiToe/bu69yd+UarZA1FF796WecaU1QX371Fe3YtcvAD+yMRd98o49/48CnPY6pDF/47wsN8A4ZnC3s3Ftb2rTgtAXda82a0tXatGGjfTeJW2yIub4kgSdPmWLn9s4772js2LECTJtLVEuLzj77bNMSrV271hJ3w7KHqpHeVXX1wtWK9/Mw0XvPni5ODHUW8zAEMMiBTs2cBYRQ7cQS9sTZs22csycSdzJ+P/jwQ+uJxBjiOWzV2ZuphjD3sC7mM0le8v8fli9XcWmJrTUkEklgY/hD1YEAnXtIwzn6rZCkpcqyaeNG66OBlpb4B9oc44sYiDGFwQprAFUctFGMkdxdu2yMMh5INPPv008/XWNHj3FgAV1wp7PUBShQ+eN8zfUtqIpZZcJiHR5Hqw+Mc97vP8cqd4/eNL+LLAjIhQcXlaCcScAFM5u4ZoL/KpsolHM4CRYiFkQTYjY1W5aUoIsbw+u8u05sQrz2FxUoITmpmx7FZ/s+EEx0yrDnX3mp7r/lTrtIXAhOwkQoVdVWiaDVNiVDX+2AU8/roJiA5GnSQQMTvp8BwXNcdGxLcQFC4MoNq62rMfHL2HFj7WYySahAULa79PfOfWLevCG67IwSbdlIX4wWrfzpZ50460QTTtPYJCEpXt8v/17XXHe1tmzbYmUq7PFgwPz1rfv03AP/MvoVmo1dudh1HdZ3axyIePJ3q3TkcLH6pCZbX4gD+/PMJrShpU1R8cmqbmhVc2eYTp13rsZPmqY9eftVtGuXLRwjR4+2TsLQmbAIW7t+g4GXk08+SRvXr9OKn5ZrzqyZ6tHZYSCirrpaxQUHFBcZqriYyG5wOHjQQBPRdba1WYXHqj1WEgt3GpeAtgTYBES0hYSpzUQ2KCTAEyFG48L6FyARGhGhWFrE19Vb3wzAxPkXXqxF335rAfKU46do185d2rN3n06YOVvjJ05U7u69yqZbbEOjVSVMtNzSrN27dto1mTVzhlGOBg/MUo+udutszCIBLem7776zRYu+HIVFJUpKTrH+HVNnzNSgIcP0+IKnrZHhFVddY02oXJkZYBqugVmZaqyvUUszoKpcifGx6mxr0U/LlyksNER1tdVKhibXAwTebiD4YGWVJkyeonVrN2jq1Gnq06efdufuNQoDlRZP42MyNzbWmz0k/GIa4eAwAQ9zwvjjrBIWFRNlVTFKn2wEOLpQwmf8QWNqa4N/G24AqamlVVMmT9WJs+ZY0yrG9JdffmmL28Xz57uuq6mptgB5+hKiS2umR5NFy7S0qq0ZzYFrXsS8pNEdFRXKo5SAoTNhRRka5qqRzHneyyJjGafKag0fOcr1HKmu0ndLl9n4Q+fRp18fvfvu26ooP6y0tJ7q36+P/pYW+DASZPusO4M/CEA3/tktTa4XtdR8z3WWBRv87td6MHAfCpkRgIkK6Yqoi9XW0WllaOh3Z55+hn5ZtVIvPuQbGxwV9t710ZV6Lu2fR2k1ARj4/atX2TUiq8Ja5dev9P4D9Mvxz2jh34OD+d9KgxcCHHP8BiL4XP9a/5MgG02ED3p4TxAgASSW1Z+sB+KcMmHB8kAQSPwGcPB0qABM1Ie5imzc6gZ3YMHzL+S4rDFAgiAdHrqvTPiOvwYiOD6vtfA9L8AyVEugHPmqiT92f5/I/s+4V3r66aPAw4OIY7Uivvle8Fx+Vma3aH1pEO153QZidm9x65+jutINIjxgI+b82oOIoPQRO08K3JConAwLc4IJDyL+suw2c1hhU4TK6imtVHjZRJ//j2sWesMlX1vAZxaw7W169wsHUOafvdBA9J///qGuu+IMAwVvv+d0J7+69CGjI1XW1OjDtiW6LvUioyq9Md4Ft9duvtQSAbiKkVCADkigj/MZQdjh8nKrDDJvLRsfUJdINDD3cKhhM+a4yFYzP1kvzMO9v9NbwWcmUCPrSQLOm49Av2Fd803xoBgZrSkz0zKXvI59ENcX3NTIcFp/iKJCXflqvma3/6jf3nODZs2YpYamem3fsV1/meiqLEELB4XkdHXrD6bf/Y5RoghizUkGzZykrSsD27BAxzI2x90/XLhwDOMx9uElZjG6+J037f81H7vBPOOVKZoyZYqeu9SV5M5+7Az9+te/tvNC+/XU9Y5CVYKDQfCITXUD99I7/qDW5lajK5F97d+nn2W1oTJB2yDpkZiQZPujRUI9MGVxYlOfKDWBeWamBbHEDuwvBEUGRIMgi99hwGIalpAQu6YARbs3DQ1BQ1Yoy9jIJxiIYE3mQQxDlYmxScAHYABAGHAwpyZXlTBKkyXvXPdpxoElbBPidbj0oBQeatUU38SX92/cuFGh4aHq1SvN6FiMy83bNpvGIS4Oel2XOQShAaQbcWhYD7N4JakEfTekB2yPMDve/0fXe4BnVZ///+/sQEISstl7hz0FCogMcSCIAmpFRWy12jrqbu1X22ptq61araNaFfdAQUBRUUG2zDADYWRC9t7zd73ucz4h5X/9D1euhOc5z3nO+cz7fd/v+31zXSS4obZ1iozW7t17LXo2ftwE7fxpl9GRunbzjFjoTACuiRMmWoK5Ua+CQzR9+gytXb/OEqqJ3qNchJP1tVvbUdJcNLNMWvr1Umtv6HtvrvC1pP39Ia36qN55511LDl507SJt3rrF9sjZs2fbGk5uIeOb/qRq9rfffGNRJ6Ly9BN98fnnn5sxf8W8y7Xgsiu1b/ceXTR5sj0rTgPaFm8+4JyoAsYztMS3V75tjmau9eGHH5o0K7VG2E8HDBxo7YqtUlNbY7aPUxRlnneK6mTzg74i0gFI2PXTLptzjA3GUXZujjmE2f+Rp2bvjuwUafK9RDFwzpKYz2eNTVBTow4hYUY/Mip3bZ05I8tKy2zNYNzwXQlx8eZgc0X8GKfOkY4gA+0C9ZExa7mRYWE2zihax3mmxuSPSdYkomrMI48l4lFAkdJljBrtDpsDGz0uTgH3L7usFS87i5KLABAicaFPEkqhWkDhoNMNoRAm5uEjIw2FEeKzIjuJXRSMlGmtNxGYTOERHZVbkGcTxRZTEp5J/MjJsWuRIMrCSwIJ4IQFk/OY7HTQst+gncjhuflWPstq5SW3mFents7Ca9yfk4oF9VHN0wMXxaqtrrKk4uLSYjOqMIRAeybL1iHc+K2HjxzTEy8Nte/45M04rf50lWI7x2jY0BQFBwTp8ssus0Sa7Tu360zmaUV3jtLESROtEvL7H3yghQuu0l2PXG2f/8uDbxiXjkranaJidOcfnrXX//jr5YqNilBddbkCWxosSoCH2pREausVFBah2iapOShME6dM15ARo62uRGBdnS3y85d5GyJHfk6AUg8esmS03Nwcbfr+e02dfJHmXDJTWWdOacOX6xUaFKQuCXGqKM5XXOco8wIRdQAM4KVDOg4KE+oPLGkkVBONCCGsSt4DFKbAQJXXIOHa6lUnpBo4SlnBQbZBkvMSgApJRaUiSM7t1Ut7KZI2ebIy0J1ubFJ8TLwVG+rZq7diExJVVlGl0A4dNWRoinnzkMFjoqUfT1P68eMqyDurMaNHGcWqa5ckFRfmG/3q4KGDmjL5IqUeSLWCUhi6+w6k6q7f3GO5LAEhoVqw+Dp9+skqTZg4WSdPnbHEdLwy5KxwlBUXKu3YYcsTCA0h/yNIp9OPq6mxzgBFaUmRT/HCixRqC2JeaanGjJ+g4KBQxcUlWLQg9cAh89iweAcHebKvKMB0795VU6dOVu7ZHEtYO3c218s+N05rhbr16GYbG2FT1iaUmlgwGIMLFi7S6dMZ2rlrt8kJow1/1fyFio2Jt0qSTFg0pHnuoUOG2GbkClPBg2Tccz0iEQAJ40sGB6msuMg2FxZXC+Ej+xYbZxsI840oBNE4vo9FlnnFHDVeJ6FMClvVe97a3Xv36It1643GRyL8zp92qqysRK0tTTp48IAyM06pZ/eu2tBlhzdQnfepXdLzvlc9EDHG10IP85HG7wOoqSzl3nqtXpGXoPpg59sVEhGhjKxs43oW5OXZXEZJ4z9P+V4uZ4CD0529gaGM0ewL/nCte++91Tb0527zwcdWaXCM1D9a/18Q4aImfBDQwI+LNLiEYgxwbJrzirHnwQBAgvwIF8nwcwUAEZB6njn5gNc+bo91z+ApKp6ncvn/3TBprv3lEqndb0AEBpsDElCgwrd6/HdARNnOaMXk+TQnByZc3gIgzz2nAxwAhakPq2mWlwQRfKD5fFTmAsDx4qw7dVeGh74AERwABpe7sVRedNnVzQBIXLfVe60t0sP4cLko/ltmxLqoCOPGgQiXs0Gf+u315OcrjL9udiLevOZm/fkVT0Xo7qVr9fyHfjKI6rT86q9srr3zxZV+q6Zo8ZV/MeP/tZUk57jyyC7U1F/Lb1mu8qoqrWr53orkLZ+1yCLWzBfLf2jFqxliBhjziDonDGve47uSu3a1vZL8DEAETje8iCThEjFh7Wf/RNSBjZtIhEv8tqrSyKv7FGHWX4wB9mrOZa6axzMm2upfcB6RRYtIVFXp0QQPkb5zizS+1Utyz/ORPCCC4+3gT1T+Wo5OnjphBiw0l1/+2xvoTkGLHARyUxhbSPJypP7PoD8P4hc8Nd+qQP/zvue9PvjrXVaUz4quNTbqm7ffsNcBEtd9udg8ub9e4KosSs99+qyWLF6sr778Uu+++66Ob/hAuUxq387s/ve+VqSM/XV4ynCNHjlKG77cYFTXPj17q6bKM+ygKeEoIZkeh0d0TLRJ17ukatofJwz5NKwJPDv3h3EF/YcDAxnxCDzEGK3YRPSJk/00ycumJnuNfqAvAUDYJlaoNyjIbAwGBJ57Vw+C9/6H2uQn3FvklLw8RAEo/EU7lZYq9dgRT9ufe/PBDJL7KBWSD8JYYF3fn7rPPN9EmPCm89qQIYMtmfqAnxNB5OH06ZM6k3Fa8+Z50Tie54nXPBuF45dX3qKw0A6mStjQ1KCConzt27/PnDhJCUkGIFCtIp+AMQjdbunS60zJKTE5WfsPHtTe/RSHDdGPWzbp6yfWn8+N830EV6+92voC6d3P7/cVLIKlfQF79OW6L63o6LAhQ/XzZTfq088/s3wIlxMANY32oJAh9CQM/RkzZtheiF1DX27cuNGuf+XlVyipc7x+2rHTpFSJBNAnUMSYIxj0o0aPMhUzIi30GQyCUydPae3atZo+bZqGDR5ibYScPHOV94kA8VlsXJzbRA6w0VCkQpoce5a8zdSDqVaPg7GE5DP0JqsvERur/gMHWB99/8MPBtAZFx9GeQUop6TNNId4ytBhKikotBwIbG0oVkTpeE6KOUL7Zo/mmR0IQLiA/scexklPBMfSEIJDDHjxLNCjGK+N7Ou+Pc/Y5/mZB4YFoGs2esqNHNwrB2OTc2lHnBMB91w/p5WOZHGzKnXh4XbDID46ivAthjBSky6piAZxNApu1FVtRIli/PTZKj6Xo8Kz3kOg6FLb2GDJHZxHQzkQwYQYP368cczocBri4b+6PAK3s7j4ub+Dv+nH/2+Xvnz9JdNrxksLzYLOI3mXBhwxYoTdY8cOYZaYXViQZ95h+H0YyGPHj/PVM1qMpjJ4yDAFBAbrq6++1j33P2wTnwIoyf0HqLG4VCGWLLvNZL+OpR1RXEKsSYMyIfv07W1hstMnTyksOMTk3UBxUE/q6hv10ofejvjQ8qWKjemkTh3D1DEsSMUFeZYcjke6CTXVkHC1BIYouEOEuvXqq4TkruYZC2lptZySq5efl4bJz27R6cxMUw9KTz9hnp57f/MbHTmYqg/fe1fjxozWrIsv1scfvKeEGLSuWy3SQMgKZSbAAhQmqB8ACCRivcUuyArQEZ0CmOIBDmRDxJA0tRF0sD2aCB49FKs6x8WqAW3s8goLZZ46fUYLr15kiesg3R1btlkyJNK0dQ1Nqm1o1rgJkxQTF2/5KGzKhNmpoF1eVmIGfmJcnDqEh9r9mWxhpygr7sMYpH0ZO/A14bxP/dl07Ttw0PIWfjZjplIPH1NgcIgKCottYyfhzipS1tSotqbKKEvpacd09MhBAw+XzpmlIJ/mxPdDy0OBCnnUkPAw7dy/Tz+bcbFSho3QunVfqrCwWKNHjVNMTKyys3JtsxoxYrhOnz6lzKwzGjEixdSQcnKzLJn97kc9asDfHntRXbp1sXwIFhM2EiQDExITbKLGxiUoOhqZvgylnzytuZfOU2BgiJoaWqwaKUCKRYy5iToFh9W08HMlmEPQHSg8B+eR9/BKVZLUXV1l84zNDloSntLlpT5hno3kV6XmVb2wWipjAm1wFhM8Tuu/+lJvvv22unbvprlz52rbjm0qKSlSUmK8cnKydOZ0uhLiOmt9qO+Odx5vZyT7RuuffCDxWGurfvWLJUbXwpmAAYYxRGLfq+Uer3557A22OVH0CYWuqooKGxf/nekBjTag4IxNjFDnNYfX/u0iqwDuaHOv/NpPxH5Fik+S4jtKaa5+g7tPlh137w4IsARhX7YHDW6Zav8a9+TsUT4L6PCnLpKmHICID/svsaRrjpSiI96zOPvVRTP8SMiGmPMgAmqJozS5ZFYHIpyErTPkSbo2EAEAcIDO1e/0mToZKR4A6F2V6Rn30Q+rqXM7EEFbYOA7+Va/XQARRD+gabl8FKdG9bpWqPl2P8Pdb6O41UUq3uoPAL7HRUbcfTl6GH3n8iyO+O7LXt3PR0awY4laPM8HvfZ7+Bd/8qWqm/T3N+forsWfGRhmjlXXVev1z+bZeUvmfqKPvvY83Atnf6LPv/X+Pv9wrhO4Cf9Bk3q3RZ1unD7fU762qF2YrX9o8qPUxP4HoACgczC3wzp0sOg6SY7QZgA5RBLZiPFOc4/MZ+r3YDSwzpnXr6bG6r88nPsHb+3o9WTbvMdoxKCEEoG3Fw8k6wI1aLgen2tobNDDsY/aZwERz7buV2rZKE2J8QaW668n9Y7i1Vm7fvuNSp6dae99lOEBhaDeXseskBdZdDk6AInUZ/63noejx13eaZ4pRX30jF8XxY01//Qbzl1vRgye1EsuucQM+D+cfLxtfkxc4EUv7vjgsNatW6dP3/MNTB9EjH1zooYOGWpRB2pjsK98t3GjBvQbYPKjTdSkiI5W/rl8ixY0t3geX+icGFBEazDyMb7xqOOYYd1kX8HLCoCgb5wjhb0OEIERxuFsIEdX4jXONe+0L93r+ofX7XN4bUM8OUwXdeBvDgdEjMLU0OAp4/g1r9hv+f+JM6fsHjHuMNwwfimMyLqPzYPaEkY2ioN9+/Yx+XOUEIlmWf5oYKt27dppReViY/F+N+vgwVRTk6QvkFNd+e35nIRls5YqOamrhg1LMVnSn/bsNI86nvCUoSnm/U8/ka4d27dbdOBXd96lffv266uvN5jIysEjR8yxiPrW3n27tfPF86HZJX9farknudk5Nhc2ferlG9Uf9jwUj656WBVl1LMo1tjRY7TomkWqqKrWoSOH7V7tszk5uvzyy7Vp0yajpy27cZnZK5aD0qGjJZxzLvQejjWfrLIoOiDg9JkzRmNHcRQDOKYztOF4T95UAaZqhJH+9ttva9myZVp41QIbF+ybtDE2CPsTOSKMK16HsQNgYs4BVDiH+k4OdCAZz55P8rejHANqe/fta1E9FK5gswAkiGJw3rCUYdbn1I3pGBJmdq5nj5fbmAG4GECIT9DBgwd92hGlvrycSNYUgDLnsd5gC+PIYE5wMO6ZJ3hBOB/bHJCL/c/z8ZrLicCBaMDBlyzG4WH5O2ZfRCrgkVuvaqXhXTKl0Yji4sy7z8J09uw5S/YkQcxNIpfzgCHnNmY+z5dHd47VyIumKz/rtGorSq1IXVBosBmgTDIOPg+f0DUGD8iA53UakQn126eIQDhtQ991tsjf4YlE81J9k9594W8WPj5zJkOzZs2yZCAQE5OLpBeqMsfHRhuIQDmJybNn3x4tuuYaM4YpVAYXfPyEidq2bad69e5rRimDGGnP7dt2av6VV9q9xffuSQU7rV/zmfYf2Kv6ejwQpSJHgw0iNCjEtHvLS0pNLSQqMkq/f54aEI74LP3p10/osX95ntCXf/8rM2rxKJPvgLwsNSgCKD4THKLK6lpLgo2JiFKfvv106MgRlZZX6polSzTjMqrseMfvHvnEJnhcTIyKCKfHxemiCRNUX1tjUYm0w6lq9RWmGFQUmoOqUw/HMRk+Yp0n39rSbCpPocFBVlODSEQjUp7IhrmEmqBAi0AQocILR0SC8BtG5ZGjx4yeA22MBYR8EzSSz2Zl24DFu96pc5yaFaxL5sxVcrceWvXZ59b+hOGaqaUQHKS4ztEKDwlWY0OdeRk7dYoxGgIDFrCBR5qDxEXUDTC4SUDv23+AMnNyFRLeUdNmzFTvPv21atUqzZk9R/Fx8erWtYvRYVCtys48Y/Sl4CCpW5cke23TD98p2ENUVhMDsInH4iwSsGFhmjPnUn3/3SaFhXW04jpUqo2LTdDevfss2lFUVKC042hEy2pDNDZ6uSckR+M9ZxEKDEbvWxaVwFMJr/jehzwv0MYN71p040T6KeNXU5GjX7+B6t61ly6aNMXmxcn0dAuLwgfGw2CTPSTEFkH6ISsz06J8JF9zflSnSMvxgAuLF4P3Xi/1s2z50qlS7Z2lZhR5ClzI+HrhTX7Y5KEUsrlCqdi6fbuOp6cbcCSETBEuOLbkl9Q31Ki6skL/afAjBHiOnVHsjG3fuM/3QcTQVq8Awt1/eNLWB0KneC5Z7D5o9RK0fzf0fgtBmxpFU7NFCKspBFRVqVc7+e5rbEkXhXDedX+5uOvs9dZXL9zcrnbFhdWY2+czOL8FNmQ7W9JuxnnDL1Rlai93CoXJARAXwuez/v1NGeVtqnf5YQiABKBg1Ebyadp56eOl12fd2gY0nLoRhjrnUyXYyWq6tcB5mh2XfXDece+t9nkL7t58Qz3jmnYggojEuEnSCj+hol2UYOk9H7R5pLmkk2wFRLylmy0a4ioWf3YH/yQAACAASURBVL3HR03Yn1wDJ5YDBoAXx1riXvgBVLjXXPVsln8DEXSu65St0t0++DUQwbFBd173nF8okwq/vhS1eXwDbd5RbwGD7L0vvWgxx+XT3zPgvPZ7cjhcBzqeFh3txOZ7nweO/mOt+M91VtOHXDoX7ocWSz4EeYTQNNGDp74FRj4KRygoYYS6ucW+y2H5VCUl9hsjmDn6aBjJCefzip4f+Hebl0RtARsYBufy82xj53pQK0ZBmczKMkOD/er/XnzCLjEqZ7/9BkRwACS27fEy73ePu1ZRGqHXHy8xo6XsH17kxoCE37w39fcmy9urPUQw8bkxxjDYfLFvHJKQ75rPdYmbH65P+eoc6ZbI5Ta3KTJG1OQf+X7ytN+uDkQ4OVkXxWoad6N5Yq+44grbWwEMgwYOsjyx7MxsswGwW9AiZy909gXOUTzzUIvNEKypMRDBtUjMZg1l3WFtoao2Tjbn7TcDv7nZlHSICriog9E8fcoRhhR9QLtj5LHPYcsYZaodZQm2B/QPU2LCK9wORLDmOiVMvoe+w1HmpDaLqsqtzbh/olB8j8f+aNSUyZPNsVdQkG/n9+7dy/YtDEu8xdCtC4sLjGY7e/YsM3C7duti+wGgg7HEXo69Q9vhxMJJBo0WkJx2Ik35hXlWqBBHXO+evU1JEU89z7BkyRKjwm7Y8LUJ1TzU/ZG2+TXzvUtVXFKo+MQ4ffcvP9+M9KfXH7Qq69+87wHNP734vMnKfrFmjUWLSN7GsUvNg2uuucaUnrA1tmzZYhG7H77/wVSnsDeReXdSpORAEBmgBhd9STtST2HVxx/r0rlzTaYWQx11QsQBiFDR3rBhRo4Yobyz58ye3fDlVxbNv+666zxDWzKQyP6Ksc11AR+MDcvziYhQXn6+ATsK4bHP0v/MVU8JjOTxOgMtUJdYj4zJEx1l+9o3335jjj9yKKBJ4SCEokR0IxJJ+fJKHT18xO6B+4H+j2MCuxkAA8AwlVK/loM5Gf08HQdMGdNlFPlr8OrBMVfoexqW+2dsGTslLMywAK9ROoFnhepmdCxkZTt1svu0+iXNzXZuwP/dcY3RmdonVBC2ssp65eXKysw2njYSqE4/mQtwUxwuMZqLMbmc+sTAkeMV2NKokoKztoDj7nY8a8c3dFJoJl1nqDnIjBgQ1C0PntcLbnNB/d13hblN8IkmffjyCxZCxltwxx13GNhxFRXfeustRXXubNyxTRu+UHxysvoOGWHa9jFRHVWcl21JphhQyLwOHjxUxaUV6tazj2oqKrT+yw1WWfq+xzyPWn3pLyyhJiPrjNLSjppcGuHf5KREZWdmKfN0ppITkjT7klm67Aa3+/JJQIRbXT0r6vuPXjf++JatP1qtgmSSa6jaW1VldSVIhKPQHJ6mZ/47QY/ecVQNTc2KiumswcOGKzcvX/c+fJme/OMX5slHraKirEzPvexFcrauL9aJtGNKTojTkdS9Sk6Kt40KHjs0Jmxl+JE9unYxY4zIBK81NzaY4UjUgnYDPLQAAv1CI57HxItAkATExslEoI8Z5ESW4FNS9p2NjrwLqmdbnc6AIHXp0UsZOec0OGWEBgwaqqNpx81gxvgNDw0x2dX4mCiTWS0vKTFaQGJyD6PUsfDhjWfx3L59m40nIktESwYNHWaRjvKqaqWfOqM5l85T1249tX7delNjQBca7eryoiIVFOQpKjJCnSI76vvvvtXpU+kaOnigcrMzTbkJWVTyJ6B1tQa0qKy20iq/jhs7QevXbdCsWZdq3NiJOnHipEpLyq2SLnShVrWof/++Kisv1qZN3ys3N8uS9Tp1jLTIAMCBhHwWm0f/3K1tsT2v+dku80xOKkfaurlVPbr1Mnk4Ik7MtZ69ehmflw3MyQMydki0Yj7hjWRzZCyFBgUa+MI4wRP30uqVbVKpRX/JUiSqJCGhthmwyODNMN12y49psURk7h+J4TOZGVYVnMhiYBAVXAt18uQJHTy4XxUVpQoLDbZEboDY+8l+gi8GopN85am7S/lPeJSm3y653Oa755H1qJLZWTn2jKwP3ahyGhJii+yIlBTbhEk2zM3Ottonfw/w6s+0UY0AEO1BxDXS/a8tFyXX2fifu9kvpuV74VFnKqqQimD8YPiwxDjfRftiahfmDrg1yAUHHVjiXpwB5T7johK+N7bbKA9ZGE1D0n4/tGEgwiVAUzE72ItguWiFizJcGHVwA4nEagcervGrzgE0OFzkwr0/I2Ozl4vR/n5d9CZZqno8whSV1vmauif90I6TXMWT7apPu+iDuy/ey8zwG8+BNTAJIKIYq9JfG6dceh4b+HkRV4aO1tpAz+h1xep0nLADIKJOdy/7s54v9rlO611HndSKhU/p9c8v06+WbPS8r6xlvlfOS4pttmjfynXz2+bd5dPf90HEYv+1cZo5/UFTXPoRidtefqe6vJgZ0jU/zjXwAP3QpF0VYAYsxgJy0NCaiPKRC0Ze01ESTcNCDPwOGjjQDB8MQdZRQARzzLzbVsAyxJSl+D9/G+AI9Lj1GLKmssImHhVlUQgi2BgCcQnx2rd/v9ETMXQwAMi/euqJf4qoVeYery/mjvMSnQ/44y1/T7K2jJuq0Zqre+6hanWlPnzFT2b205pIb2kDEe/6YQUXMXIOZiepDJAA7/H+hWpm/tY9pWCaxo8bp+cuu0B5yVcTmz7LW/ecBDAgIuGK+9VQ12jUJ/j9qPKgVkVyelFBkRnwRC6xSaCXwh+njgY1rlgjWJvxwFskurbWbA3WHOgarDNEWcl9dLVFzDnqC4lgVyBM51TvnJoP9+jo3/SlOW4KCqyviEQAUhxNBGMLp6wpTjo512Cv0ViTODwqWbM6REbqbE6OGXWsxYyP8nrvPWecsjaTPNuzZw+ra4Q6F7Qrz/lDVfYiawMMzJ27diiv4Kw6RUWasZyZ5RWZJTLD9awqekxn7f5pjyIiOpmzpUN4R02dOk2Hbb0/o9lzZ1ktEfJUuiZ3tVpiFIjr2aOH9QHV1Pfs2au+/fvp4R5e9Avn0fhnpig6ppMioyK0+qlVuvz+y436S1Tmk5yPLYn/52/eoNmzZisoMNj2tkMHD6q+lgrR1eYJf+2119S5c5y+++57M36JphcVFNr3QkfjgO1A1XWef+rUqcYCoQ9p26ef/osBhKuumm9GOUWTj6efsIgE9Cscnpw7ZvRoq9FCzYXTJ08aHb5Hnz7KSE+3iAMiCSYBm5BgEXOqgTPXAKHMaSvCWl5mezT3wDVRoWRsFeblWZ4FtVFMHazVK3aMk4Foxd79+8whGhwSbOIOUKu69+hutKeD+w+orLDY6pZZ+gDO6tDQNmobz+yUxKzeiV8zinvEKWDgwq+DQ7tZEbykJAOErBO0nVNjwjnLmOU6OJuJ9iEpi71H5IGoD22KE9MJBvB3wGO/XGiRCC7u8h1A4yxODOKszByc1AoP985xEpDG2aN6nq8pT2dy005fnpsfO/ViVRTkWpVEEB8TBWDiVAswAkHUhCVZCBb/2iuq9uof/9a2CSCbt/yhq7yBCYggAuF4w34yZOqP31rHpAwfbqozFZVVKqusVlZOrnHgq0vyVVdTqZUr3zbZreHDUzR87ETzMmdnpJuO9+AhQ81QTezay559966fLPfiptud61HauC5FOWezFRbuycWiJzdxwnj9tGuntv64VYGtAUqMS9Tl8y5XcUGxlj9woXtSevrBf9qCQLn28A5h2rdvr3n9oV1BpSFBNSI8VNHRUZbw/IvHPC3z39+5wTzTT740Wf/661k1NrcqKDRcpWUVlpiNtvPwYcM09RKP5vLRa4cU06mT9vy0Q6HBrYqPjbEJyOI4bOgQ9ejWTadPnTTOfkhggFVppvgcqkwoMIFC8WQ0B0gxyQmqsmJ/XjKRyY02NFrFZdqKdoSHS9+jwkGRE6uL0auXKkpLdOZkuoES7pfaEZ0Tu6i0okZ5hcV64MGHVVBYZEoEDXU1qqupUlN9rVGqzuVmKyEhWfOuWKQT6actYZm2KikuMqnWiqoKC+Gnnzqp+MQkTZoyVXGJSdr4ww9WvXrFitsNKHVN7GILX+p+lBcydc2ihSbFe+L4MZUUFyonO1MTxo21yEfGmVMqLiq09mfxz83LVc9+PS3BceSI0dq//5DCQjvqZPoZi0gsuvpaA3FQymrrqjVq1AgDEVB7+I1aSIfQcOVm52rIsCEGprNzskwd47Gneuuxh9LNCMHAeeDR9oUJzoOIw6nRCmgNMm8HHioWDeh6LGB4O5y3gUQ3QCdAARDBfOwQHqa4mGir0M2m8uDzXtKoq7dw4oEDpiCDUQSYdt4vjBjnbcjKyLRNi2gZyezXLl1qCyTJev987h+WzxIbS4G+aqOHxXeO0b/PfXDemHeJsxj3GKrO8PaN7HtfWm7fhZ47lb+5b0K1Dzc/qaVHrlT33r1NWWPalKk6m5ujtCNHtGf3T6biRQIt3q6PWzyZSafgYqDFGclEOv61zLwq/w71qUy+HXvFZdLJeimtuJ23HtvU1UBwBpLL6XBT2okJ8Z2O5uPdwXnD2AEL99u/Rrfk8yDiJr2ln8tLVpjV9J27ghYEf94ma3q7PK1TByIchckZ7+43IALQ0BaFUFobAAFEYNw7Ssrv8/wCEK4mxnPS61M90HKDTqtZP7UV83pRd7V9ztFgXKI0QMIBFPcaClIcmXf1Pg/InOF5qh2IGOYPhCMYUl5DXzV3rNZor/R1lTTSa7j7xy3UM2941XnvWfYny2t76QNK5jnE5cDEOt25dKNCQpEqbvZFOBoUGdGpDUS8vdblQ3hNvWD2Z1r9rYtOeGhh6uTfamumTy/jJRcE8cfE9TvnG+jGeeDRmiieGmdzCDqTl9PXYg4WKJdZ2Zm6/Y0MbXp6ju2fzFv2QIwkNm3WSqcsCGAHDGDo8voNVZ5T6P5TvzYjgnnJxu2JM3hS5kQ7SDzFwMA4YR3+0x+8tcSpKgEkpo/z1pTNG/1288FRScwYPfbQBDM+P/yzDyIuAL4RKVWqftcfyPQlTX6hGpkDz66v6VbGPODZRQndOW5u+ngw7HFvclx7x3JTm0KmlnUs/2y+sk7naMK4CQYisDfCjQERbECC49ChQ2Z04nDCoKNtS0vLTHobY7qqsly9oLCYV7XKPLlQXDGQWBOtoFyjl8xMG2NgOfoSVjn1kGBSYEA5YEq7OxCBEYYdA5C06G9UlFf8K8yrtI27xKR7WVN9ih2fdYXnnCIUUXWiviSz8ux8J8ZaY5BHoyIhH/uJ5HnudXjKMJ05c9qLYkV731lYWKCc7CxTLYLV8eDG37WtKb8dc4clWv/ww/f2GtfhQHkz40yWjd2KiioNTxnpVb8+dVrTpk9XeESoTqQf16YffjAQQR4JoMskR3v0MCAOnen+Xt4cbYt6EtR8ZpIWXXu1RUL27N6tr/77lSc+wfG4dOv7y63GBxWrAXkUokUOmOjI9UuvM4fkyrfeMXtj6dKllo/Avjxm9BgdO3rU+gqnMZWu6RsAVdeevdRUU2P9gRRuTW21pk2fZpL0HSMjlZWTbWpdO3bttDWCZ8AJO27sWHUMo/ZMrOXeIbiAMM+ZrEwDkuTEeoVmA6ziNIY1gNGoQg0N5iQcPGSIycCSTwGwoMgfBXMvmTnTwAhHeWWFl4CdmWHOQCL8MDq4D/Istu3YbuN0+IgRNkZPp50wJwQgyqKVzbBAPOUvvhvnLcAAAMEB3Q2hBcvpqW+w6I6tJ3n5dg3GP1EkxjjjDToVieTYa5bg39Ji1yM32kvO9qReic4AnLALjbnk058CHrn1yjYQATBwgx7ExQVzcwjxhCg42KuCy0X5cqtGTcKY8Zc9aUg6BHRDZ9LYhJbgZOMFcDUnMBD4DA1gD1xZadELqjDScCRFmWHqo62wiEjlFhbpjsefOp+M1w5EvPrMn7V8+a3mtT9xIt28qaPHT7Acgq/WfqGmhjqVFJzToIH9LMGlTz8W6K7as3evegxIUeHZM7bgQ8W5afmtGj/1EuNbpx08ZB5/W0TI9l+92pLP+vbvo0GDB6qhsd6KlhGJICz69FN/UUCLNKj/IM2cPlPDhqQosqfvUfMLGL385L8NtWfmZGvkqNEWESGXYvbsS5R/LkenTqQpJ+u0GuuqLeEXGsrtf/LKyj5255eqqavXs2/M1s2L11hdiQZC6RFUP43QuHHj1a93X0Ph0ZGdtGfXT0o7clQ11RWKieqg4qJ8owGxAAwaOEAJ8XFG9dr642bFx8aqQ5gXnYDaxEKHB5tNrq65QS1hIUZrsn5Wq0nSYux16hRlSNqpYaEQwGJHMjubIiHnzDOn1CEE5YOOqq6tV35xmSZNna7Daek6cjxdL7z4shm8TPi8c7lmgBbk5Vptg5KifEXHxCtl5ERVVtcrxYq41BswSE09YIX2Fi9drGPHj1sC48TJk5VfVKys3LPa9OMW/erOu5VGXYyiMs2YNkPbt201o/P665Zafsw3X3+luXNmKToq0mhcDQ11VqsCYIEngbbIPput2fMuUWV1lTrHkDhZqq5deio8LEIxMXFqbQlQZHyC0dwyTqYZpengof0Kw/vY2mjKIeEhYZbwN3PWTAM+B1L3q7qm0haVwuJC/f35x3TvXU9YpWroTIzdmNg4W1xuufk2DRowTIGiPkWZtRWJmbcsX26eGDZUFlWMFfic0JiQu8QAQU2hExGXjlTFbbJnuumb83kQxx/fb3MREEE0wqJ4LiHbBxF4Ulh88PSQTM34Te7WzULzScmJevYfz+jw4UP6uNXn1DqA4Ko9M3idIe48updKrb0D9KsHrrN8JscHxlsMv5wo1ht9PcrVHxru1+jx481owkOH3F3/fn2Vl5urI4cPmsxrXt5ZvR7qFzNyuQk+JeY3b9yglnooLp5n+pXwdlSucOmKoT6IyGxHyeCLne/AgQYHItyztG3N7T7nqEvut3teZ4T6wGXQYGf0gj882pCTf3VVeB1goD4CPwADZ6xfmFztogROnYlzMeidrGqy7/mHDgWI4P8OTLjIQvxWUJSUMbWXgnW/8vRWW5G79uDF0aUcbcnVb+DeUt/yG9+1HUame1RnWDpjEizh/jYQQQPTFq7BY9pAhFI9kPXrpStNdhpj7pVVbhPAIHYZ414D/+q6b2y8Azb++/kCLb9qrTnCMEzIMfv0exd5aN+J7Ef+d4ddcR4A04e8NU5atGuObeKOysn6B3Cg4jxjl/wuvN+MMzzizCfU/xqbGsyIxNBhn2SPYy1lg2cfxJDFq8trFItiozdDpaBAiUkJ+kXLr/Xb9DsVHRPTxgDA6MBIMW14QHxcnM3JI88uNorbs6v9THnX7n5gaPqCTQYiFrx1lSnWQfHF4Lw60M8NceAZEEGXuD5y3UIEz0XhLhQacMF39777bjcnHZh213Lzw49ohD3tTbLlD99jURr2kLQjaeqR3NNkwmlXJKUHDR5sdDFAHM9/LO245aQQXWA9o+4S9saYMWONJZBFBWdbAz1lpiGDhxgthn2L8xxNEiMfpSN+nEMV7zUgAiPRrY385nMu58FFjZxtg91kdBDfswtIIerh6kBgR7nCcqzd0FrJnalBeMZfy4koAxKhj9QHtpqTFUcbvzEIsRugyjJ+oAITYcDeIt+xtrbGAMXpU6fM+P+o1FuMr4y8xChN27ZtNbsLRw338sxTnpPiumULVVBQpEEDhygrK8ecW0uWLtH+g3t19NgRAz39+/YX8rjkJowYPtzU/V597T+6t7svFAFd7uVpqm9sNAdfc0uj1v7HqwfSdjixC3+IPnvoGY0cMcqe/XhamuWzXHXVAh08kKqdO3YqKDBESxYvMYVHjF3nWSeXl89Y2QF5SqH0HapnLm+XvusY2UEdo6NUXlpiKl21qPM1N1neAuAPGjy0HsDbgL79TI2JfM3Tx45Zn8XExZqa0+o1a2xvgioPLQnbkPbn/wieMDbJiQCIoqJIH+/ds0f9evXSnFmzjfLNeIJSRi4EakxdunaxqAhRCUAkY8nqXfiJ1jxjsAKUfw56tJcT4xQUYX+4qCX9wHgjJ9KKXEZHmQ1Oni7UZ+hP5KEQIaPfLbGLvK38ArO9AQ1UIHdrE/OEyAyRMxycjGmux49LfWDf5joBv7v1KqsT4WpEmOxwS4uFM+gUdP2rqmpNP9h9mIHHBPIk85rbkj35IpAZr+H15oHRJh4zZZrJjZJs7aIRjjJBw/A3PxymKBMSYqiKDiInICA0TFW1dW3FfW67/xI799HfvKMVK25TnwEDqSan79et0+lTp9WdvAQK9aQdVfduXVRSlGe1Gwb2798me0VS8OatOzRq7Fij4nTv1UdzL7vSOjhl9Ln/GfNbN3bU+vXrNHBQfws5UfgkOTlRN918s37Y+K2Fz9evXafykjJTGxg+dLgmjp+oyvJKjZ/nFY7iePy+PyszK0d9+vfTzbcs1+Yff9T8+VdaePHooVSdSj+mqrJitTbVKTwkSOGhXmXu/DKvMiq0nb+9OlrLl25RbWOzJSkvumaxZs2aY7kDJJmhJ1xwLs+8H2s+X22qOTHRkTp8KFVTLpqoIYMGWcSjII+cjUgdPXRYSfEJllANlQnDGXAEiGhpabLqxI1BAaZVDRDA64A3hLoG+FhctU4GM32JkZuYEG/9Dx0K2hA1KvCQRHeOt3yFukYp51y+Bg0boa7deuhY2gkbWyRWTxg/VkUF+Qb+wsNCFNkpWucKKnTpvCtMoiyJZO3Kcn344QcWxbl28bW2qcQmxFtyN4Xv1m/4Wmkn0nXbL+4wAzcvN1/jx4zzcj5IIqauR1mp1dcYNmyIeamOHT2sztHRVoCusrLclLWIpoWEBSu6cycz/mM7x6uurlF55+DxB2nW7Est9Es7MAlzz+UYbejgoQPWdnX1NYb0kR/EGCeB+vIlbufElX0+G/c///5U+/enWk4ONCmiM0SYhqWM1NixExUb67UpqhNbtmzVW2++aZtmdZUnd+cUzs7m5ppRAseVuURFdBS5APLmgevXX6P+OlmwpU78eNDmGH1qnrPwDm0bpXnKTKGk0TYjimjhEOjarZuOHU8zg+VYGlJ8b1uEaF1Hn7oEiMCZeYH33UUF7vy5J0f0Ytmv9Yv7lug/f/xQf3jpXlsAEUUgvE6Y/b3QNW3gY+XFr1tVT+QvF1x1lYYNHWw1TshhycqiyF2Y/p7xpmfsufQjn5pz2wsLFRkOSPQcHRiAL4Z84BlIgIgU6WS1lOalZpw3mpzh3/453N+OpnRhfoQzwJyyEBEKZ2g5qtAFalWLRnmeXyeH+pwVlzhPP3KccIABNBSXA0HNBA4HOohOOHDhIhUORLjfLlLgIh8ACQcKnMcagBGtO3RKn+hheZwvR1Ny5/LbXWubK43tDEac3U5l6cKEade+Diu49484q5M3LnRZ0xEeSLj7+pWeeg1yrgGed/btrxyAcHJYhLu43v920rUzP9Inlvvw/3c4ENFf6uVbufS369NxUsT93n1W+4P79juXWTSWPIi6ugYDEXHmSPESGAEYjGXGNhFUaMIcllSNIl9Fpe2RzL34OE+aHEcBGz5GEMozXtSixeQ5TaYx3ksETrs30a5VsvQLnf7QK6ToAJ0bIwYkfPBwaJT3IMMzDmveg5eadj330adPb60ff5cO10gZXq6vRztzfdMeRNDUrqvOB+jPyzg7EOFyXxyt8MJcJQci2quEUQ37d+PUJTHZCtQtmH+V9fXe3Xt13bXXKykhWVu3blW//v28oleBgUYbY7/JyMyydsOTSwQCChnz/OKLL7acv+yMDOWdO2vzH2UhqCuczw92Dg4SZ3dgIDsQYcV3UatB6ru+3mwU7B5+twcRjEPnUMW+4Vq0LX2L1xabCs8v1+Iw6rjvpLFrBkGhbbA9wqIaxUVm2HEdxka9mtrUt7hn9jCiNUS5J02cqI3ff9OmDsVYwQbDOeXtCen6cp8XVpo9+mdGgcLZSx0j2pDk6fs3eHLT0+ommkN14MBBOnc2X3PmzDVVw/RTJ7Rt+1bj6Q8ZNNgoeximJ9NP2li//ZzvmGoXmVrYeq3de6foTvrX77wK6bZk8UO6z/3Ssg+WWWSDorNEjPbv3W/1HS6adJF69+ptnu+0o2nq2b2XIjtGGp2G/rKodWCgKRfRTnjrzbgOCrbIRM8+fdQI1bmwUF179VRrExWjW8zbT3QHRU7sw80/bjIDHg88dGf66NiRo2Y8R3bsYNdrJkc0oqOppH333XfWP6hBZedkm5MO9gvUXpOcrawwaVkiYDjyOBewevjgQV100UVW5Zp+R57XlC6pYYZSVFiY0eEADthWUJqIuG3fuUPU+EhOSLSICOfx3ABn1gBUMrGbcAxDrWQsOaYPYwyABE2c3CPWlPTjJ6ydAD2mRtbQYPPHyjtAA0xIMGeG9VunTiZk4gUIvO7DrnBsI9Yi8p/NprpvyZxWPMggDyfvhCeaf9ygl+xRZ8oT3KRD45wLWncTzU0kM0oCA80jwERjBg1LGarkvt7KkXWc0GOVNRLv41XiwaxIlh+l4P+ACC9Zu06NzY3GPb3xfheK9vgDaz9YqSsWLlJzfYPRLWjo5IR4ffrxh6qtqlS/vr2tCnFDY60lmGIso9cNXzKQsE1AoM4WFKjXwEEqrqpVyogR5vHE+L/q2o56//VCAx7HjhxWUzN6yCgWBVjnLly4QD17dDeePkbUrp07dGD/PsXGxOjaaxZZwhdyfQ8+fT7R6M4Vj1iV5QcefMgWPDxZcO8pbEaRtS9Wf6b8szlqaapXWEiwqispYNdJwCvCm9QRiIyK1pmsHFXW1BqImH/VQs2de6nxF1nIpl18sapLy2wToyAXIcvQkHDt2LZFdbWVGpUyVPW1lTp94ri6J3fVpx9+pHlz5lniH/QpPHgKIFyGRGiDhfHKK2usDgPycfQrIS2TNqU9goPMQ8aAJVEJrwAbH+MD+g3K304eBgAAIABJREFUESGhXpHC4OAwqwgeHZOgU2cyNe/yqxQZ1dkSyvEq7dy1y4raZGScUZcuyfr+++80YcJEDRmSIrV6SkN4daht8crL/9a+PXtN5o1KkST64dmvrKnRpi1btGf/Pg0ZMkJZOZm69ZbbLLH6xx83q7K83OpPdO/WVVOnXGSF5wBW0GQK8s9ZjQqoXXwPuRETJ05Qft45S6DPysmxEO+MGZeYCgWJ4sNSRtiGxRxBsg0qHeOYCUfRm43ffqMOoVRyjrFqoit+41z1jg/jWZdvv7ZJZWUVRr3YsWOXJbcRkRg3fqJuuu1WU7zYv3+/RR/gj7J5QHsgQZHQczaeqmNpVmiJeUNyGmOA5EsWAuhzlz3rx5H9r87Ze9rABgtCv/79bQFqXwOGOU1NibLySgPwR48eMVnXnj2761zeWa1a9YkV8sOjuTrQlzdyHnsMMOwy57l3zBPfEG9Y6OVEhGZ7K9Qz7zzuJ86X6pETPtUmWHqy1+8tlwbFr/Hjx1mdkLjOMSoqLNAWqplmnNYzGT6Bm++rk+5IWqiwDlS498ZjQlyC/lD3sm8htYsyACLGSCeLpLSB/tvtKzO7TziDqn3NCN5zNCaXPMr/Xbc6wOE2VtftF3hx+43yTnCRAWfw49knwuAMQkdR4v/wxV2ehDPmHXBwvznfXctFKFwkw0U/3ONRtM7lTgAipsp7hYPXL8zFcN/Budte98nsrp9dgTvHi8fYbF953BmabAecU+7e5NtcQ9N4GNwMJg/N3bnEU6dCYYSRY3l8eIkb4YK36N+rMVTOZ2v/6oa1+vd7s7Vi8VeqrUY4IkDvfeV4FFyJeceAcdawQ3nxHojI3CoFTfUKBra7tYjnqtpAxP0P3WHqe9BoamvrlZTcxahNGLJ4xv890/PwLl9/i90zPHQO9jpPCtSTjPQi+B0tqZd1hvWTg3lJPR7yH6BosRei+ETUUS95MrZnF31s0tK71n6p6sP+oHNjjubzDXZAxPCNh9uoWTe8tMSMC4qubp7+sE7WSWlBUliKV7TRDgw+16/tE+F5z41nl/PCuS7q5JoUEAGAcE3rwITDdw7wMw7CpYn3X6SEzvGaMuki1VbVqKy4xGyMkWPGGqUCQDZo0CDzDkNrgWfOWgeVFkPHJbliX3AuHtfhKSkGItgrcKKgJuRYFHzWKdYxjrCByLmj3R1thf3X2AiNjf5Y89ar9mpK/B+bxVUYxqbBION65inv0MGi+0aFQmc/OMRoK7xmUtz0dceOZhex5nJw7tZtW00uN6FrvDlzSYw1521zs4FQDG0i/Xv37bH8mPjEeFNELK+sVHlludWRYB9evfpzsyMYP/Q5YIA2wxjlPp898C/7zmkNkwzYcl3oslDGMHZxZmEw4+W+9ppr2vICvt24Uf8c9vz53CXGnY8nlr+zwjzin530Vbr4gg+lhY8uNPoUcq3QlxYuuNpqkOEkoo9jO8eZAY5kK+2Tum+/zmblatzoMQYgAA3srQiZmH3Z6iUG85z0J8a8kyC1xPZWCjKGmu3GJHROa2TWAenpJ0/Y/sXYYO9j78aZiIPOk2ELVHFVpT7+9BMrjEvhYSRfUTCl/kpYxw4aPGyoOVspavjuyneM5tVQW6eDe/fbPQ0bNcJo9IxXQFJJaYl69OxpUSXeh3ljimoNDQZWGT8AQC//Ik9DBg30nBCxsSYdS/0ZWyNM/CTQ+pOq7SeOnzDbljEMeMU2YHwzx1GHsnygrt28vg0MtP4k0sDYYA0CNNHGAA6+m+gp4425wHVcYUzOpxAuDm4Dvs/9dkWrId6oqLa6C0QieM0VSyk2DWQPSfO6kzfDiAREuKiCrbU+bxCD1nSPGxvUo2d3Q1x9ho6yc48f+MlAhPFCqXiHuoRfBOO3z3ruiXf++pkntUYmQGCrPcj1DyzQyn98pWX3eaoTb734nGbPudT4kN26dDHFHTTxq8pKzZNNgufZ3EwFBLV6yCq8gxpq6lVTXaOQ0HAyo1RWU6MGKp7W1uqPf/mLJcd9vupznTyerktnz1WXxETl5+Uq9cA+HUhN1dhxY60N6AAG3003LVOflGHKOHLIvPk7d243b351VYUtahXVtfr7q576zq3LHjAVqGkzZpjRTPgRDz1G2dnsLBXmn9O+vbt17PAhKxYHVYOBXFlV4dFrGpsUG5+oXXv2Ki4hSaPHjjMv/o3LbjJeHAeToXvPniorLjbFBpQUysuqlJWRoYMHdqt7l3glxkZbQbrGmjod2p+q0SNGW0IfPwGBreoQwaRrUVV1mScp1kzYLtISqS3RrLXVkwINCrRFBqBBQhFoHUOeSc2iQ9Jtx4gOCg4JtPfJb6iprldgUKhi45IU3iFSh48e160rfmnJ1VS7BBSQ7IQnhagQizNh6eBA1JoaFETBn/Iyffj+B5ZsdP1115tnAYRPODAoNMRAxHsffGg1DZ7+69906Zx5On78hE1M1JkIbQMUojtFauiQwRZ9INQJqj6Yut9UXlgkyCNAUnT0qJGWsGyKR60yrwJgkNoYw1KGK7+g0OhAdQ0NKiouNYAIqIDPyecjUUYoLTZqVUVFmeVDsLqFhATpocddbDdNL/8jw2gRZaXomVMxukwDhwzR8HGj1RIUoDfeeMMA7uTJUyz0GBgQaEljQQFBVjfj1MmTFrJk4yE8zPjbs2+vhSN79+mjW97xco7aDAAIJNO22qJMQRrPw+tVq2fuWZSxpFRbt+9UZna2sjMzNX36zzRx0jirUE19CAAWxjoLzJs1PlXIGR785gcnqLPffGOk9XW/FubvvU35qa8fNZoW4BSZSxY1Ni/qcgQEhdocHzFypCZNHG+FAGm/QwcP6MWXXlC3bl302tsrpcs96+SXcVfp1S5rNPZpzyV65SOv2gL61+B39YuC+Xptsk99IjUk1AcRXi7u//B5/6dQnv+2/XIBJAynCxOrARHYcs5waq9Ow2ddfogPNvrN+F9iuctvcHkFgAbAhFNmcmDCgQiXJOved6CC8wAbzuAnSuFoTYCIV3W7xvpySe0Vnjinq5Zpu360R3X34YBEblP3895oBxgAXvQzUQiXbOu471yENsAT4rQyzqdAtAMR9FW7zO62zkiW+oXrjrE/s8gmE7CVAl0KMB4zhgZrkKmuNDbqtbXzdcv8NRZdfmfdeSWm892HZXth5js35Fu2FLer9h8CEMFBQMb36N99jVcY7XH+3XeNRYhJ/ITeCX0p6U8eEDr+6zq9fMmr9veClfO1+tEvdMvLN5mThjUaJxl0K/Y/aCpdu3YxFSGSM3GgOOcc629FdaVFvzv91VPkQ77XJR6X/zbdKFNbV3lSmQYkXCTAAXru3c1JP8K2JcV7tp+lbdWkDlJ8kPRtd+8D/wMi6DvfyLc3Hc5zAAAQQXO6YdxeT8Q1c3sQAYh2ANsJF/jRnkfW/U5JsQka0Le/aiurrNBaVXWNOiPFGedVbGbPZI3CmMT4wkbBsOI9DB32SSsoVl9vThYoN4dTD5rXHmMLbX1sDdrV8g0aGw3IuegBdA7nTOXa0D/a5F79JGinuuTkWbmGc5xyH7zOHmj1CEJCzOmFHePZThSX85JXHTihcB8WLpEXnLUuIZb1kHV1wLB+ZhwCoFkXoUZ1jom2XIJAtVhSNfSY6tpq1dTX6RwVustLTZ4ccEquXE52jo07ohQ4JLGHMORRPAK8ulwPCqOS+Ex9BIBaynCcZFTIrjKDF/B74sQJAyDIkuJ0/Tjel9pmSPlA8cb/3qR35r8tUVuTciX+uFv8wrUqKqTGw1xPFQs6bXIXZWZmmTcdL/nmzZtNRhZjOCoiUmGBweqW3MWMbvrG9teaGsuFQSEQsOZsUfreaiLgSAul7lGo5UxYW1H/CCDX2Gigi1pOKFR1iOjQRqVn7jEPuQZj7Pipk9r442YNHzlSh/en6sCevZowdpweeehhE1spLitVeW21VdX+ZNWnRv0dNXyEDu7brykTJnmRk/BQAxvYHw4s8NzYbBjslnAfHGyOZ/J++F7yWTD2oda3tsL2KTQq+cuJr9k0vDl3udlhfHbUyNEG/ojkQEGfOH68MVIo1sfcANzgfIAGxxjgNwAOG5boqEcRQ4Y4xNqSOcbriAHYekAh6XKvThzziwLPqN4RKTL7/a0nH2iFcuGMBjZbkoyc1iyTiJAOmzs3zcGEcXryTDAGtutIBr2TsbOEoYZ6dY6NMe42kza+Sw+FRXRS+kFvpXMhPgYF17nrKS+RbOXTq2yikZDb3MwCHWp1FEoqqlRZ06DTmTmKiIxW9x69NHPmJcYnTDt21EJXSXGxKjRefrPK87PVIq/6X2tjkyrLKsiHVhg0FIpshIQoq7BAQeEdtPTGG9Wlaze98vJrFlZdcvW1JpPa0FBjKj4gVxQIGMwkky5YsEDTL7tMpTlZ2rp1i3mbGZR4ugm30ykVNXUqrW5QRnaupkyeatr/rj3xlJDAywJThde0Q5g+/uh9q/UQGxNtib5wIoNDgqwT8XoREaCKdWh4B02bcbFGjxmn7JyzFnEAScOjhQdPeJBEn90/7dbWzdvVvWsXJSd21uABfVRalKf66irlZmSpgSJ3LYHGQeV+m5rQqW6QApvUqkarBVFbQyTIC8UaD5T6CSg3tdK/DTj5fKWBODPmARB8N8lLcHqJYLBR9uzR25KRq2vqFRefrD17Dyg2LlF333Of0k+e0v4DqZqBZJtaLTSIrjXjA2McxYYjhw4bFYkfkn1ZDJho/ODZwfpnsu49cEBvvPmWVn+xRmvWfGHyqBQjJNKCfjZJ1SQcn83JNunVlGFD1TkxQam7dppxDJ0LNSKS7zD8x48ba32Ox5FFyBbh6Gjj7+/dt9+MB6JBgB+iNPEJiTZ2CT0jhRfRIVxZmRk6duyoJeMDqqCw4Si5/w/n6W4vPH1c/fsPUElxmYqLS3X69BlNnDJFpTVVysrNsUWTBE5C7micw7HGYxAbE2vPx6S26q1duyll2HBbQFIPHdTYcePtvvFeEAZnTgc9G6bKO0pNE5vFDUUJp8zAAhrRqZOOHj6sH7duVXFpubJzc43+BlWrV68eqqwoNcOHKNpfQr3CUm2eSGc8OM+jbzS0dveBQ39vHWn9fYACABGR0oNv/MoKDHXv3sOS+jHKrBp3i9QpurNmXjLLUz+hymqfXjpx4rgOHU61PBra0eR4Q4JUXV2pFzp7fBpAxOUPvWLGGusZlJPq6jr992fr2pzWg5OloiqpyNGX+KCrN+EMovb0JO9JTa7SDkAEhpEz0lykwRlODjRI6hbvJ1QXdVdSfJ7ym7wvjQv2TmqfX8D/HX3IUZfMgOfwv2uYDrdRjVwkwUU0HKgARGRu6t0WNUkK9x4qX8kGIvauG9cGiqK7ey7kv6lE7yvLqFLFTurKJdq6iBI0a0dhckYrdrgDEc5AdF7pve1AhGtD2qrZNaSnHOQZ8y7E4w+cfsm6aehYyz0jAkFxTPIJABGuujBAghrKeAdf/ORO/1oXkvR52XFpaHNnZbdzkS/yM835qDvV/e4tdbvGu99Zy+9uKzaXkJBkgB/FutB/eyXXq2/bbQ4H9rSP7vGMrHdPvG3rGWsDawiqfOylgH30/aEe5qMcZxWIPb7zmLs9muCMnZv1+0meKIKrAfLSL3vZuEa57MdHt3vPzO25x+I3/eUiBPHSlqk+MPJbCBAxeK/Uf5i0zoFC1z+u+Vw/L5VmvjLVjDik2zF2tvTzP9QeRNCF7rPu61gTXATCgQg/ytN/+hD17dVb06f+TBHhHRUTGWVUCrjp5D6UVVWZFDaHFcts9ZyKHAAJ1lkMMidt6xQiAQRDBw8xGqTl6PXsaYYz65yzU2hjR01ytgh2C/1CP3ANDke5dko27c+1BFY/UuEo3pxnlCaS4HG4yWNyQBcib9NYDRi1SA83UoOrztZoDtZBp46HwT4wpb/dM3seK+iAfv2tMCyfIbm6sKhARSVFSjtxQqfOnFZBcaGq2F9Cguz+kxITTU2Ja7qK59wvCkeAHuouAGrpT/4mgk4RXwxOnMfNza1mt+BFJwmX/WLlZK8omh0uGsXY7DLfAApAjech2gaV7Ovff62L/3CxOUWvuPxKi+hjQHuMlUbLKwJckBNBFIK13tSmWlo1efxEo/Qg4YoRzr1ybxi0rq+ZU9iXrlgq/ecBilAzkKlmz8E6QX9hnyAkAGhHAY1ngpLco0d3c75ixFMs7nDaUZ3KyjKK0dABg5QyZKj69uhlMrJn8/PUb9BAisbokzWr9NEnH9s9XzHvMlWXVahrYpKBya27dmjQkCFmP2L0czDnGYPktvCb/mVfJlpBPwDSjKLXvZvlaCIIQ64EgHFVipfjckPGjYqJjrEf5klJYbGSEhJtfBBNIRmba1FjA1uM6A0gzWP41JukLVQu7EYD35bs79mt3LcLEOA4pi+ZQ9A3GUc4Y524QMB/nri31VXqI+MeNOyQN78tdBEXbx4BV3Ha5J18fWomBg3nboQOcqjFy+wOMHkxMzZ9RYP45G4e9x8vtq9Jz0M5zWV+cx3eA0QEB3u1CVoDKRzUoMLicp0rLLFE1AEDB2v06DFav3ateZdTBg9SfU2Vtmz+QTOvWKDju7eqqaXBOqiuqtryFsJCyWoPNadKaGSkckuKNXbSJM2bf5XlVmz9fpO6d+mu3gMGSY31qq8o0Z69P5kRR+OSEEOF0BtuuMGUpVat+tR4bkwWJE5J3nVeE4qg7T96XPOumG9cv/4DBlq40TadxkZTS0hKSFDHTpFqra/Rxx99oICWZotKZJ45Y5zVisoy88qaMs6S65TYpauOnzipsRMmWpLzy6+8plmzZnv6wX37qLWp0bzLGMC11bXq1LGTjh46pG5d4hXZIUQ7tm5WUGuzAplczVJwQLCSE5MtGoWKQnV1mVoDGhUSGmCJQK2tQWpoaLH7hcdnC2BwkCVP4QEk6TguIcFUQkgSq62rtf4iQoABx6BtaWbyNpn2dEBgqEU2vvths25d8QtNnzHTiuYdPnJUI0aNsogPetcs+owDl29BeJtFDg3skqIie8YZ06dr4sSJplgCN7GusVHZZ3N1gAIsQaFKSorXokXXWiSDSUxS2a0rBumj9zItdwNpW2hp8bGdLSdj547tVkMDigTAjIXztttus7G4evVqq2FAIiITKTsnx3j806bPMA8XiyJjNyMj08KVkTExqikvV8fICOVlZ1uVUMAl0QjCqHV1Hn2MOcQiinRkUmIXozNB40o7dlzAt9bQUH298VvzIpFAf/jgYdscWBRYVDuEdTC1DBZXPG7kSUB5YiFGUWnc+Amm2oRRPvMZrwJ8w2pPvYI6GrQngJgNlo2TuciixusHDx9W1x499fwLL2jUyBEm5zp06GCVlxfr0KFUA2GbBu72VmhnQF+YD+Eb6K3jfBBR56/ojh7kezevfuRSDU8ZYfdPSJ0DzmpNXYNFfEiShNPb3IzE71adOkX17lp1SUZmr1YRER30xz2eZNsdPa9WbGxMm0rPPwM/alOkshPaJX7/7hXcZdKTq70Kv22iP04gq32tB6IQGMbOUHP2LoY9z90ONLQZTcHS5fHr2iRRXXTAQATXcd5d/3eveM9qczKpSb19w98HHQYiMNYd8PEN9ohgn7OfE3neiHN9wn2CrVzfOK4/xh/PBEjw+2NSb2lnkxQX4z2MAQnfEI0Y7H/Hp+2UenxBn/+hLTkQ4Z5tM43mh1+ifcuynIZ1iJPGRmFrnySPzuO5NaGwcj7AIE3DB5wyQ2Rwj3gdPZNv4Xg2udioCFXUILPcamvPkdNPavmV/5YCg/TfNY4GW2q1lr2D7/iFH/0okPSCFBUiIXAy4LdSxh6Jqs6kPA2g3PnfteTlpfrmssvUsHmnkn7YanMEum/iqtvVoXucTo39oxrGeOp4LdtLNGXaFJtzWWcylZ2VbXtHU2OTBgzsb44V5v2WH7f6XvAOmn/VFUab9WQ6i23dW/yvU/q9/qwBd7xo6yhKcGf+c7d9R7dbnrEiq6y52x9FTbDdHGxfSd3vu34LPEufvBuXF1P+otf+D18qPc2w4xQH/NxYdmPGH+u//GGF7ec4Kbb28sGLAypuXjgQ4VSY2leA5wsdMPNB6dV3XKuxo0ZbsdbggCCrt5QYF2+e+VMZGeaEZG11EXdsE4wv1mhsEdrL5WI69UcAFhFbR4Gj/fGk44nl8xhpDoxwbfY3QIpJrXboYLZPezvHRWqdHL6LSFh/++wNfnt2j6d2SfQM0Q7GrEUizF4yb5xn/6jVaD+8Z9G0hgbt2LHTnm3I0KFmjOfmZ1tl4r179tp+1b9vP0vgJ7JCVD0tjfpRZdqfekAnz5yya7eoRR82emIX14cvNgOZ9RzDkM/xnLTBRZMmGTDgmZ7Y+pTmBF1s6kJ8P8Z8aUmZbrrpFn300Udm+P7hqF+/xK2T9PffnpbqTkn1koa1W2Mk9Tj+tRKTEy2CzjXZ17G/2Ld45sFDBqswv9ArYNvQqNHjxhg154fvvrdnJxoB3RiqLvOB6M7Ny27Utxu/s3ajnQG1rAMolBFxwGZpf9x/3302775Yu9b2E/Z2nJ1IhqOmiATzN99u1O7dezy6fmuL1VEYOWq4qRy99/7HNiYmTZhohja1XEzFqLXF1J5OnEy39rck/IZGqxmGtPuiqxdq4MABOp2VoaiYGIuwME5pa/Zy59k32mJzs9mO0PAYp9iPMDEQwKknwlRTbVQnR39Dhppnx65NSzuumKgYyy8ZRoJ1WLixSgCvXGffgQMGmkggx/nId/E5BAWoXUPkCbDLfVlaQktLW60UHMIcYR06Wp4ooIw9l3HK+TY//vW7X7WS/+DKhRvfNDzcPBw0KH/DUyMS4SaZk4G0xNOQEDvH8ieiorxk6AoqDhbZJAFAoHHtEL+LYtAJPfoOVE15sQ0uvo/rufoTTqoNLhgThQFCIbawDpEqKi1XY7M0cfIUM85pMAqEUKQMRaPjR4+opKhAVy65QVs3rGYfsfAMPLWaSpSPUJYKUC1VeFFQiIhQtz69NWzkSH2xdr0ZMnU1dYrtFK2YqEitW/+5JduyqPDsdAzcwquvvtoqGxKi5PnS00/a6ySxFuQX2iT4euN3mj57rpbe8HOjMHl5BMHmkSDTPzExQX1797bqyMWF+co/d1Y9uiXrcOoBk2qjXfMLzlrnYazW1jeqtKLKuPgl5RVa88VaDRg4yDi4fN/VVy+0zn71lVfM27Vi+a0qKyxVcUG+fjZloqoqinX08AHVUGilqVkN1XWKjYmzNjHPSCMbMeFZVCNq7bmiopD7bbGiNsbDQ5UKuhrVq1ua1RoQYMoDGO8OSAAsWLjw4KMN3adPP+M+QmFCIpXqzNt37FLKiJFafNMtaqyqtpApSYp4UwanpHjaeI2NNvEOHTpoyBr5WP6PvjHqChjS8+fPt42UnIycc2ctfAcfNDQswqpGX3vNYlVVVtvkGTGywibFf189YgANOlNSD0/286dN47R58yYDo9Om/czyXQARc+bOs9Affw8ZMtQ2IvIDWATxHCArx+GUY3bs2OGH/TpbolK/Pn3N60j0Cm4zY4mENziqfMarDdLR+hAwSII1cqcYDMHhHVRWV6v0M2ds4WexIMkZzXmAS0F+gQ4fOmzjo1fPXiYBS+i6ob7RFqrJU6dYu+LFoD/G/99FyvtvTpvmNjrcu3fvtggFIAKVB/igRC0AyuSBjJ0wQc89/7x5+jMzz9h8oqI3z7Gu2ZMLNHvvfAHh80YC7zk70RknrpiYM2R9Y+XRr+9RU2OLeZc7doiwuhGAq+Awb23hx9TQoiPNi/TtN1+blC5zqLKiTFFRkXr2mFfI0eX7thn7zpi+Qrrni2W2kcPNHfLmDFWrVjWqOQ8iHF2pffEzZww7TzubJzbwebGr88CiSIruXdaWfOwUkJBDhS7URg2q8j3g/rWjY7wGKncN5nuAXeXg5jw/BOG8voAI7scZ7M7Yc+DCY954feP6wJ3jcjecE769gparEXCh1j8RGpc0fWFlbYzGXe6i/g2FRZ4PKhiI2Knrr/qT3l/jUW/ONxg3h9rS9+rcuZNGjkwxdZjTp8/65/GlC9S3b3eNTOloKmt0IDllUNzgd7NW9uzZ2xwP27b+qH7d4zWqX7IaW1r02hqX2PCiOncu1ciR45Saelylpczbv0m9nlDn1jSNHJai1IOHVdpxsNWz6NszUT379NSmU3ukyxYpOLpJzas+V1x4mCbHxikLil9Wllr6xKpvQKRyss4pZXiKbdCsASi1XH3N1frPy6/ZOAYAHziQqmn1J/SfUdLEvPGqKK8wb+Shw4csZ2LmrJ+ZcYexzH549GWPgjjwzn+po58HQTVwjvocz7U/ammKDvzZb3vGOeOyvdHu93G/SedBxBWfrlfA1Na2iNzD0dLTRIvaJ/67YI0bI/78vbb0WosA4MT5ONinsjjw4ICHizq4senux53n48jxf55shg85XCmDh6lrUrIZP3hUgwNwHraopLzcott4nTH8nSQqe4tbq5w8K8Yp66mjZWKE4ljBqMNWwfmC0ekMN17z8mo8pUn2O67FdzmvsaNxO4epS+zlO9yPAxsuqtFWiJdrw+JoBzJcETsABPsp+zTXhJLEGo8XHIchxjx7zdr1q22tN+pVYYF5nrt366FePbvZfaYeOmB0lQMHD1g9AwQ8oBZDtfm0yVNG+lXSbTamHB0MIOGqEAMintrlVahfFDPfvNc4SGlfqEZLl1xnEeuruvn0wGekq5sW6LOpq6XMPdK7KzSy62Ab90LFlAR9344/vnFNW1FhnGxWeJE2DgjUmYwzHrujb19Tcty2fZvVdKI9hg0dZvs/lC484yTRE1HZvmO77bcUQR44aKCCAoPMjqItqWTOuMSYx5bhOHT4sPU9dgM2yZDB3GesOROxGZb9/HqbZ2+/865FXyZMnGBOcJgT2HvDR6Roy5ZtmjZ1nY7nAAAgAElEQVRtmiVttzQjJuTJAW/fscPGJREdVCp5zVH9KXIHOBkyZJA5iHHm8T7PRh9TrZ2+Zdz8+OOP9l20OzYczmDsZ/ZgWBEUwiWnF/uGfCginNiPMEGwJ48dOWagslePXgZ0iEIw5s1eqqpqA6cwNhwFz2yWVrUVVzS7u6W1LSeHPZhzoX2VlJWaIzHvbK5v53h0dkfZC3j2wdtaLfLgF1wBOfOmJXnAvzNwEG0NDwoEuTNRTV85iIRYT3KKiU1DMEk5x4WjMKgpYsPhFJ2cLOyQEWPUe+AQpe3fpZoqD0hwjgvlOV4byWZ4c6HzFJWU6Wx+oYamjND4iRepd5++ys09q7SjR9Xc1Ki83BzlkZzc2KhLrlyofT9+Ywo7VP5DgrWpvkGBQpq1RbWNTWokuSlAikKONjraPOLXL73ekPN7b69UZsZpdelK9nuYgR0MMQwuohIAKxq/vBzZWoq0QasIUmh4uKH25qYWkwq758EHFdk5Vg1WrTRQ1bV4Tb0qgVbAr6HB5CqRdR07epRCIjuqsbTEQqAYm3X11bYJFZeUqaqmzpKqiYpePGu2KiqrLRqBl5w+YaCSJEyS97x588yzM2n0eCsql5wcpx++26Dy0kKVFBZYQnpsdJwCW5GgCzOUbSC+tVEKQCnC64+aagqQ2ZJnVCYS25qttBr5EAEWcSAX4VTGGVMP4X0WM7x0cPVHjRijs2fzLE8AmdScnLNKSu6qHj17m956l67dzbOF7C2TkolFW3N92ogEa4xxaDrbt22zJDOALZOOSBAeE0rdE9Y/knZUpzNOm5LBhElTdOLEUZWUlGnM6LGaM3u26Y//uHmz1fegfUeO3+EbKtJLz9RZHsq4cWNNWxnEnZCUqMLiUqvICf3sxp//3MKqubk5dg0Md6+uRLROnUw3cAGvlKgOXgUQvgvveuMnUZ2i8DRUWpSGSc7zsmDgVSSZLTjI8zhCVdq9/4DOFpeqvtkr5sc4u3jGxVaFm8UXXW0K8cTHeZLM8F+JcuFxQIlk2PAUU9KiT9yGy7xmwQfsU5CRaATjhkgGFUBZ4FgYqfieeuiQ4hITbJEG6FILYtv2LZbj0adPT72U5Rdvc0YCtgw24YWKLBgPvO6oEZzveNW+cbLy5Kvav/+ArrjsCh07lmYggvwTJJF79u5lG86aNatNUYuoCBsBORnklpSXl9pCS55SS2uzXkh6r81OfaD2Rv090wu/P9hnuQLkFR8jx2jY8FHmqTx0+KBeX+DXkHD3zgfaV+Jtz4DhPUfxAUhUSYNiPHesoyGRnwC9yNGRnCxqG4igkfwoR5jPR4eGVJ7RLqHAN9aD4j3rrnlP8Hnb24EJZ6g5G97RUhyYaF/DkIu4qAl/Ow+y+8oiadJAaSdsERetcX3rQB/fx309UCRF+G9Wt9f15AQQmPsgJ3s3d8OCPyskMMicVu98sd7ro8BXpNZVuvmmmfrXvx7TiRPZGjiwh3bvPqxFi35j6xrH//3fPXr88TuVFOt5+59/6VVNnjJVs6ZPMQWy3z74iO5/6BElde6kgd3jNW5Qd9UhB7sGz32JAYabb16oN9/8p2659TG99fYGacTnUu4TmjEhWD+sfVkXL7xDmw43SbUH9H/3/VKP37dCAWPHm3EdENqiOyZM1F//+jfT5+/Tp6/2H9ivm2++yTZ/OMQffPCB5SytWLHCKtEOGz5MB/YdsHk2d85cU5Nj7bhk1gy9+cZKLV68WP/4xz9177336NNVn2rhoitsjTB1u7AwRUZ11EsP/0aueKBbrAAS9Zt8S901Pf3sIgB+07eGe8bUwg/n256DgMITfTxalIEIjuek3t2lDOahA5MO8HNtNx8urEbtIokuEsVnLoxeOFrfhdLIU6VFMz5V87KPjO8O3aRvrz6WtIoSD4ZQcaF3MYAgxgxOEWwD1i8MPag+GPYkW7NWshezRrpCbU5y3lU0Biiw7mHMmt6+n+PQ3mnqVJqwPRwjw0lqOkqTiza4vnDSm6y//O0MLJeUSiI0xqeLVnAONG9TDPIL90LfhQqNs4fDogahIVZHgEgD947dQSQe5cSxYyjqGqeMjFP6afdPeuxbL5rq5vMvly43KjJtUFJUbIXDOEaNHmX2WTffgOWe+K5/nvBU864Ou9JsOMYldSnYv1FjSj2Qqnfuft/OufQPc2zf/d3mx6SyPdKBFXrhmfuUMmyI+nbvYsIXuw8fU3BTnR5+9GHzqP/6rl/rkYceMRBgEZiWVr3/wfv66OOP9MD9D+jhhx7WrStu1YYNG8z2XPvFWmv/62+43qTpb7/9Dt1555269dZbtW3rVtvPUChkBDP/aN+3V660KAvOLxvfAQH629/+ZkAEWvh/33zTy9esrlHXbl21bNkyHTyYasb0yFGjzCGM9Dv2Lg7ExUsWezTyunqjg7GfY/vakhUQoOXLbzGa0IcffmQUMNYC73sD9cc/PmEgacKkcZYPTJ0pHBwu95e9m/2YMUXuCTYCkT32XcY5tgKKTd27drX6WawJOC2wc6BPw8FiHHklEiLMCdwpspPR91CxpPAw+RGMRWosRURGGPjkefhOqNCWb1tZ6SWmB3pF6Vwldqt9gdhRZaWq6+sM7FKPxNHEAKDcs+Ut//3BFa2EZzwpJ88oJtEGSgEDkA4EQECn4UN8CWjKEm6bmjzPersidK5SoPMGkNiD7KVLvuZ8h+i5Xv+hw5XUs69Opu5WZXmZeQPcxHITmQW1V5/eRmtIP3la2WfP6eKZs9Ste08zkCzJJz3dUFvX5CSppclqFQwePUGnUndZTgGLVHhIqPEsG+oIGQeqOTBAlXX1CkEZAwBRUWH5FYCMrkldtP6LtTqbm63i0nyFhAYZgOD5SOqjAy1fpLnFSrTjpO8cG6/qGtSkms0gvHTeZZozb54Z3CS30vmR0TEGGjBieFa4r3TemtWfKSRIBiJIlkqI7WwJviReDxgzUnknT2nL1u3qEBGpYSNG6rvvN6musUkjR43RmYxMA1J0KH1DwTgMqksvnavPPv5UE0eNUUNNtYoKz6mstFDduyaKgCdSsEHkOjQHKiwk3CZaREeSrAirVis0LNAKeuXnFaq+nl2UXJJw8wwTgeA5MfRLystU19igh//hWVyvP1NmBeg8pYEW1VY1qKCgWJdfcaUGDRqs1NRDpu0NTY57x5gbPWasxo4bZ4soIWpAGqgbj0BylyTLe8g7l69NmzZpQP8BJlWK555+IDyNZBuTNvVQqkpKi83LsOIXd6ioKE+NDU265pprLfT4xWefG/UMlR+octNmkacg5WVcoXdWrtTIEcMtusACiqE/eOgQdY5LVGWVpyYGhzAKrwLFZ06kqSNJaU1NFv05mX5cB1MPmCedwjUkHHug+5yBceYTClNMWiIQVHxmwwOccO2yUm/BYrE5cybD5lvW2XP6YfsuFZaW2Xjr2bOXxv8/vr4CzMqq7XpNdzczTBfd3SnS3YIggpSBiCD6EhYGGNggEgYCgqCoSIOkMNQwMAwDTHd3/9e697Nnzsv3ff+5rrmmznliP3vf+4611t2pixgtboYcj0uXLiM4KER0rrm2iGNl0MnsFTGgWp2CWRp+8Tr0Wj5y5Ai+//572YRZiWBHWN4/M1aUVGQwaOfogCNHjwinxNPTXaoR5ESEhAThy1RDYlNnprUToSsT2pHVmUkGEd2BsOeUB5x4SnsZwHM7ZwvBbsK4iXLN3LxpODm/OJ9YOaI0LzGrfH7E27JxElW1+KxI4ue8p0Sk9DmxsBDb4+hkj40p34vjO+h77fkDPV79DZ279pCEx4njx9CufVtcvHRRjnX8g0sY9/ZgHPjIeL+pI64vWcOcjHtnEMEAoii1KQjoFaBKFzqQOFhpMMz1ePAYHCPtzOtx5Ic4lvp92lHUzlhTL0LlPOhraRrOJqyyKQyej0sfkxUhnRnmJfMYmcDKp4ENhk8i76VDevUK4GJ4jezuLS8jiJAAQj94cht0tMEP8qD6hAGYPnKaIkg3QDapH/8k5r8nQkN9kZh4AnPmvI7t2/fAzc0Rx47twr17NzBt2ho525o1L2Dt2iXwcnPE8BGj8PlXWzDqySHCheNr+Ssr8bIEEY6I8PdCt6jmEkRUmpth268kJV/GoUNbMGrUUPz223GMnr8S6PgCkHIa/UMscfKgSRBRcB1rXl+AtS/Og5eXh+xzxEtfvnwVz7+wFPv27hXnYP/+A9L06sWXXpSNmA4FRQq4ruY8M0ecG8o8EnLAlwQR6anCgThz+iy+3bpNFIP+/vtvzH1mDtq1b43e/Xo07q8b393cpPjF4XwcNsShNeXk8CSFwOxzz0h188u+yjmcf2yerHn/5gH4Zv5w+Vv8biNC1hU3zj3OL9UcXL1MkwN67ulkgP7dFMKn5y2/83g60NDz2jjehLEq8vBfdQ4uTi6yN7s6uyA0OESEFdxc3KTvjfgTDfWoqKwUkioDKy1jSdtJR4t2iw4ZHSJi27XyI30azjE2D9MJUTpo/NL2mFlx2kQtMc/nrOWtdZVBz3ZNPtbZXB1MaK3+JjJvkwiNBB61tZIVliCCFY/qKtnnuPfzXExUMShlppz2ivsDEyZs6Mn7Ly0tFhtFlIOXl7dAbby92ZG6EJlZ6dJQ7f3z/81Le3bybDi7uojKZmLCfeE80t9gEMkMvvQvMXgRrHy8e1M1J5ztNQMTJ04Uf5DjeeLESWyx2ib/63SpA64GXfvvKtedVODKVMCuVObOmmVL0K9bO0wdN1Jk54U7a26G9WvXY8niJfD08RRoEZPPfE50ZF97bbUEEmzgy0Qfm6Xt26vmx4yZM0RJaP78+XjllRXiyE+YMEEc2u9/oDEzw9OzZ8vYMoigYZk5Y6YQf+lH8v55DQwYps+YgSmTJ0vibunSpRj25JMiA8y9+KuvvhJfjoEM946dO3YJcmDhwoUCQSsqLMJHH23CN19/3RjIElrEcfrhxx/ls6w6CozNmqqlliIotHjJIvj6+eHYiePid/CeCb/mfssvBjz8DH1L3gPnJhOKDIbZayIwIAB1NVWIiooUtUtyOCgdTUEHzi3VgT0AHm4e4rf6+fgId4wBOP0QHosVD/pUfP4avsfrJkGfPEo+C3mRWiDwDyWQxLVD37WOMEKjCqE5Xab8E7ONqxY08M0krHERSBc8C0XkpWPD6IYKP8y686XZ77wBDggvigubF6WuQ72Pv6uyHydjcaNRFJUkR0d5n648RLduB++gMMTHXERhfp58ltehS4xu7h5SysnJzZfMN4meVA3w8fETpQMy9H87dFAieZKbczIzxEF08fBEQxVhLLWSbWQ3QmbBykrKxNGysrNDQVkpzNnwp6QEVvZ2WLxkKUqLShAQEgoQV56YgN17vkdKapI4qyyNMZvNiUKnnY4sCUEkOJuZWyE7Jw/F5F6UlOHdDe/BzslJWsbTCWW5jDJdXj7Ks6LakJWNjcjR/rJvj6hLmXN3ra9FaFAgMtJT5ZwkizKQi7t7F527dkdoRCSOHjuBZgGBuBITgylTp0tpnxsRyXnUTz596qSQrdq2aAkfZzdcuXgBhUW5aNumBXKy01FRXiaSZVYW1nBycEFJYYmMu5cHW7PbiBxsZWWJTCz2QiC3gnrZDCJYjaASEfGCJDJyovF/L74bgvdWJIhqAQnoDABqahoQ1Dwc5mZWGD12DHJycsUgsjEgg4dr169L4NajZy/8e+WqGBI61cyGcPESasOW9TT0NGiERJFDwSCNjiZfdHYdnZzwKOmhwAI8PN0kc/7SyytgZlaH5KQU4aMwo0nRABppZidYSeAzjL11ExfOn0PzAJKqsmVhr3j1FZGapfJSu46d0TwwCBbW1qitrBRlA2ePbbh3c7BI8XLObf9uG+pqq6XTdk52ljQC4lzhwmVJnlUZVqw0X8jJyVHK6lw2NIytW7cRo84MPO+VAQIrcAkPHuHfW3FITc+SzbJPn76IjIiUKgIdfVa8iKtu2bKVbJTMcHj7cJO0EfKX4EStrMXg8F45rrwmrf5Cw7Z582YJUGhomNXjeVhSpVoEsZ4du3TCN1u/EXzm6dMnkZKShNatWwgPgb02DgQb3aKZBaVjoR1ancGkAJUOJowsOYOIxN/DG52VdddXSCDOppE3rt3EpEmTpZJGcvzFfy+LXjnvjVUiVhypnMUqJwle16/HSIBDqBjvIzEhARxf2QhLi2FtbYnPyw3YBSeMgW754O816N13gDRr4obUr39fbN78qWRfautqRFJ27wd/wCZYeVS6l8Jt7SQbJFabcO1x0V1WPxfdVYHEoGgVhGjVJAkiOEY6KNGOGJ1D/qxJyroCov1vXXV4XIJW/66DDA2vYuyiWyjoy9Pv5TFNfX3dtZoXqoOIpdoz1CnpQhVEFPF+tGep30OwvP7ZtEnA43go5QHPn/KTyAkyQ/vlz3QWBmLlikF4970PYGbGG/ehGLhUDTZvXo+QQD/kFnjig/fmY/mKVQgL644bN47htVeXY8/uH9EhIgDXE9KkCvHyipXwdXdGpL8XukYEoKKuFl8cWgrga7i55SI//xbmLHoD333xJtwj+yjoUg3QP9wIIiYsxKnz6h7WvKqCCF8/b1kvc56ei/Xr30RAgJ+ICrC6OnHSZLz15lvoOkBN8K8/+lOqk0wERERGiMOy8LmF4jg88cQT0rwrNS1F9g8mv25cv4mXl7+MjR9uRGRUhJA8J0+jDGYFPnxHSW82ygabBBHd+quFdKnWICo0xcYY+OUQtGzVGrY2dlKVphQj+V9c+2xCtW3RKMSnRgNaMMAS6O4NZNYDjziPdO8/nuDxrtR6vpoqbPHRc7rrNa7nop53pj1X+L5ooPuyPiDdePDAQbC3tZd9h5AmZlGZVWUF9158vDjRVBukyqNWSuK40eni/bAaITLOXl4CA+L/NNeS9k4Um5i8c3QUm0qninaSvotW9BHOntGfSneZ1glS/k57qX0bTaCmb6STofSB+H6BfhuNcnkOHpPHJsqDjrMwIBoaJCDi+emXEHbLc9yJvyPXKJlma2tJBrJfBM/D7snt23cQ2DITJ+yAzs8SImttay0Jr8/2K9WeUV2V6hGTt2wOSr5cQV6BQHF4vQwMuvfogYT7CUo9ig0K4+LEz2BQRuw8E3Z8L2VXzWCOv8OPq3loWuXSdonzrjoVmJEJbJ+HNS8sQb8O7TBm2CAERQYhumU0jv92HK+//jqWvbgMru5K/UpVI8gfAd54/XW8/PJyER45deo03nrrTfzyy3455cwZM0A51lUrV2HZyy+LT0FuwUebNmH7jh1i41kRYGXju+1keDdg1lOzGmFmOhBkT69FixZh7pw5cgxpOtiyJU6fOiVB3ZatW6W/w7Tp0wQqy72V0unx8fRhapGfl4/PPtuMDRs2SAJEVIkMfuiO7Tvk2Y4ZN1bB4KysUV1dhZmzZyAkOFiCCM5D9plgkEsFSs4XJgIJJeMezmCGFSG+CClmPyiOEVWZ6A9SWp2VKxKrzcwtJHmuHXompMlpZfsCqpQGNPOX6hODV6IL2NMjPDoaxUSqGB3TmXBk0G4qCECf2M7BQeZtcT65laWwIRSsokySslqVU/sO0qiRHOr3V8xroBIN1RAIydCTnouALxJVGP2S/c3FyoVCR0gvEE5YOmfMBPBvGp6h8WF05svKSmWC8iJ4DP1ghUxUWSklnLDIaNi5eODy6aOywDTrnvAOW3sHPExKUsSPyiqUV1YiL78AY8eNx40bNwWCcfbsGcnAE89eV1MjmWFRwKFKkrWVbFrO9g5iuOgQM4Ktp1xoZQUq6uvg7uONydOni/qNOZWbyspx/d+r8PX1QXziXRw5+pcEJlSoYdBFBSRmuKmQwPKXtY0dEh8ko2PnbnB2c4eltS0Cg0Lh6e0lC92Rihus4hQUCjFZiN6VlQLJ+eD999Cndy+0bd0S586eFqiRi5ODwEfoLJEXwvFwcXWDrYMjYG4FT28fafZxJ/6eZPPHjh0nMBvKk9Ew0zmkIpCzgwNux1xHXRWhRI7w8HRBVmaqbFLPr++ET1+LQW1VHYoKitG5Y2eRz6wsL0FJcT6cnJllr5GIlcRd4axQ+rOhHgVFRUJkZsBAkjVxUCzJUh2Jv9MRo+SqkyMrWF7o1LGbNAVjye9efAKcXZzxKClJOq3y3rgQiAPt3KWzbBznz1/AgIEDjci5QTLkJF65uLoLRrG2TpV32T/gwsWLsLVTQR3hNhWVZXB1c0FmzmRs2PAA6Snh8AsIQBol4szNpaz3+urVknGhwWQAQfUDBs8sG3JehoeHIbxVK5QXFiHmBtvSW6Fnzx6CgQ4MUVmSy2c6w9vTA1kZaTj3z1kRAHC0txU5XZKA6ZSTS8H43s7ewZAVtJM1xrGkgeA9sIxJo0KFJ26KLJnSSeEiPf3POZjbOqG2wUyMDtWLMtIzpULINccKDLOc9+8nomevXkI0Z7xP/g3Hg5uqlhTUcspawYIbCtcujRuJc927dxcDx+Pyi/Nzx66d6N6rB1LSUqRvxqFDv8LMrAF+ft6SIdt161fM7zJZ9KwPOitZUAki6AtqJ8IgV14bpsgG7e8rcqvZXRITgOf+nCEcJQd7J9ks7929JyVaEs0IlTtx5rTMLULNAvwDMGv2U7IWf/rxRyEa5uWTf1UvVSFufJTpo/1hBZLPlZlk3rPle8qbWXdFkQPXHFiBbt174eHDRMnyZedk46fdP+HPP/+Evb0tXNxc0SIyEsf/Ugo5DCIYJFw9ZaRXTWBPT4QrdSGtklR2V2V3PKKVc62lW7UiEx01KiVllRoelnbw6b/Sb3+8v4QeS501fqwKItloBhCaz6B9efVEmhw8fl47j7pgoCsVRhVjZWdgQ2MQoUkg+oR8sDqI0AcyJWNoL1N7Gbw/TTJRMi7zJ/0ojhWzs1xzB8/cwIqVq9CpywAMHPg0gCgJSvr3D8TJkz/B28MFOfnuBpzpBSQlpeDBgxQMHMjO075YNt0dPx65JAEGgwg/DxdEB/igW1Qgqurr8fEvnIAfSlCydu1LCA4fh0eJB7B249fY/stfKojo3lkqETG378k65Ss00A9BAQHw8/OR+URHh2tk+vRpCAsLFlnq1q3a4uef96BlFzUGWz45Itk87nV79uzBrwd/xR+H/8DWrVvw0UcfY+Kkibh8+ZI4IePGjceLL7yIHj27i73b+OGH2PvLXgx5sj92fmBA60whShoK6AgwiLh0rHsT3I5oMWPIJ2yfDP+A5khPy5A9hJyhV9YrOB9J2nx9mzrvfwQRng7A7ykm65ZzylSy1VTBTM8r06SB/r9psGo69x7rft3rxb6YNfMp2U+tLKwQ3DxQYJhUi1QiLg3iCwQFB8l+wX2BtpPPQjvu2p9gRlYnNbV0KG0s308lL2Zj6RhqrqfYA5JkDQg1HXmNfNCQal66RlBoKJKGNOmu1fw8z6uvQxOymeTh3+lTcd/i35kwok3V5NpmAc2kUW1eQZ7w7dgFmUEk750wGe6XsbGxMKs3Q88evVBWUQxbESupkUZjrLyvfEM1itMwtAG9equOxqiXRNDtW7el0So5oZT5ZsDBayKx2N3DXfZOTy8v1cCstET2WSr4sCcRv1j9+dZKrdsxGaNkzHgPh0P+VJUmDWWj7TjWHmtWLcGQPi3w5PAnEdwyGAFBAbh84rLAlZYvWy6SsqJ+ZWEuvbY45suWvYzlLy/HzJkz8P33Pwic9p133ha0yLPz5sn5li1bhgXPPYfnFizAV19/jcGDB+Htt99pDCJ4fdu2fSc8EkKK6eiz6eD7773XWPVYsWKFNAhmcLpz1y7pn8Gx5HyhX/Pdtu8aq4hbtn4jSo5MxhF2zEQxk33c/5kmP3TooKxrBjg//PCj7OM3ydusb5Dzr359NZ55di5GDH8S3j4+UpnUkH/Cl+hHc49lJU33ZuJ37skcc/qHTKByzni4uwr6geqPDKYLCoskAcs5z+CEkLOIsAjhk4gf7+SMjLQ0REdGCcmbB2H1iuenAA05JvTHiUCijyGCRvb2qtlsebnMW1YBacMIe3NwcUJufn4jkZqBg1SYDHECs/dfeaaBJFU6HFrWSfMj9AIjNIIYbe3YawlXDgQvgl+ManlQveh4AXxA8jTpdJIQYvSe4P+0FJpm3LOMwwkqN2dE9bw5qjMkp6aJ9Cpx81w4rm7u8mAI7eC5aSBOnDgh0R87f9LZYUbZ2y8AVaU0SIqp7urgBCtzSyFii16zlRWq0YDA8FCU1VQjIipaehJwcC+fv4iEu/HS2bGwrAgPkx7Az9sHqz8IlAW1aXW6ZOlZxmJk6OHpI3KlvfsNgJWtA67EXEdwaARCIiMlkqR3Tj4Gr4scBo4BF25qaoo4Rwx2qMp05d9LqK+pgqW5GeztqPPsIJUIwlyYDY9q2Qoubh5Szbh9J164BWzjzolJ7CGzXeyoyICKpS9vTy98/clmZKWlokXLCExeoIjFTUDXptajeTf7S+CRnZmK+rpqmJvVIiszHbbkvFBfmdEoP8qLNVf67AwozNiJ09xMcH+sVNQY8oR2DgwOzNCz5yBcuPivGHFmd7fv+E4ySZzcS1cPkavZ/PZR6cPApizMKlAFiU4+S/J0BPv06ycKYVXVSqqTFR/ODWcXV8TdiRM8MbMvu/ctM+5P4z064/5dX2mqxoifTedYIaBBUE1WKqQ0euPGdclUUXmJ2QcaYmYP2TmaTQmdnF2EGMmyHrPfraKjceH8P8KZIdelsqIMHh5uqGSFp6Jcglneb0ZGpigq+LOban6hNAVktp+VJS5WQo747HhtNPokVzKoYFm7Rcto3LgVh8o6c5lbnPMcD65FrUfONceAmsaO2bgQg6TGagSfGcvWDCKYtdMNJfU6pcHiZsdsCJ1vZkD4xbXMY/H63nrnbbTv1BEubprzESsVCFsbS+y9/4eM9dLeT2Fz6a7/2XyNji/9R8OHvFMjbdwAACAASURBVNZb/dBhq+EJG07HoaofhRhG0ikDJPa5sLK0kowRg+8xE8Zj1w/fy4ZDNQlmZTIz2VPlqqx5Bs6UwqOBJ2dGsi/eXmKLklMeScWC9uff71UTu0mrt6NN23ZwdWVV0E8ytazaOLg449aNG1i3bi1OnzmN6poqtGvTBsEBAWKMz36xSLtOuHpfBRL9wtU80xUI3UE6bbfymDymNmE9dJM33XtBcyeyrhsDoZei5jY8ngXWPSmYhKZzpx08Vhz0exlE8JS6kqGDDw2D0ZxmRm/dDK9T+/3GMVbOqceGDdSupzeontWoIevFvh/6e1zjGPzfP+jmIHwH743eryUmDF4jWWHCmQg0oP1kZuzAqet45dVVmDxtBoKC+gFoK+ft37+nBBFe7uxhBHnPKytW4YUX1uKTT9ZiwIBpOHXqAqYM9capq/HyPx1ERAZ4o2tUIGobGvDxPi8A53Ho0A6xOZs+3oNlyyaL4zV6/gqBA/XvpYKIF9Z+gJvxD+TW5kwdhlljxsCTcCYLS7zyyitSIevZszvCwkMRd/uuNLr89cBBNPP3k431592q4rVv3z7Bb899Zi6OHzsuGdnU5FRMmTpZSNe0/1u3bJVM7NZvt2DevGdlq3xq9ky4bFyCxJGGCg6DCD4C3YtDTTb1MrL6/NEnwFDwKvXF+MWTRB2OcBcKLRDi9/anv8OvNlP18uBLT0vOiwAg2hUIdzOCCP0/XUji748HEPo9Grmnmwvy2Dqm1E3Ajc9OGaZY+WnDvhJJVyIcWrVoKX1u6HOwKaSPl49kQJmxZaKPFUXaPcrES+bc2lrGjnaLzqUWYqEjKPL0hlqkOKqU+bS0EpgnM+20C9K7qlopBuqmc/RTtFY/r4/zXEOatJ+iqxvad9FZWOE3VFUpBIelZeNxeG1K5Y6y6Uoyny/aGl6nq7sbfHy8UFJWohoOVlWivKJM+QOWlopkW85EaDkKsvMwceJUXLh0Vuw7RUxYMaAACTH9u/f+0hhEDO7XV+5TJ2zJL2nm7StEZgrcMJtNuOr58+eFQ+jh5SmwKUsrS0n8cY8gjJhjR0QAu3kfSFB9dUYGPyl718bEj5vsi2kQ8Vt7rHljCYYMbIGhw4aivONpwLUzvC56Y/ny5VixfAUmTZ4oWW2OMbmJfAavrVqNJUuWyHWtXv2aiJfoRPMzc+fKz4sWL8aCBQsE1rNy5SoJFkzfw+vb+u234pBv3PihrCU2dSPp2qyB7EelmEV59P4D+uO5hQtx/PgxvPvuu8LD5PxjYEXHng31yMF4ZcUr+P3332XcHj14JEmBPw4fluMQ6sQqP4O9vXv2ynnXrF8rc4sNXxPu3cO6df9B9+7dRBEqJS1VPsd9WAsTCZ/AzEx8PCYOOXf5s6huOThIEEf/xM3VGZlZmSgrLxOVMsLiCWfKyMwQP8bD3RN2tnbIa5R4DZM+V4Tx8b7oW5DDwioZ554UCNjry9xC1ga5wPy9UuBlCm0kssVcJ7Y2KK+ukvNyfnM+8ks4E1VV4s+afbRyQYOU7iws5KDSvMeQKdMLio20mHHXC083V+EE0IGBdvx58xo7yO/c5NmETVcvTDkR/D8vSBOReDxCL6I69sCjuGvijHGw0jKz4eLurtjixcoJpkHhpCfEgQuYmELpSu3DqkmZOA0tO/XE3ZhzAj+hEpGLvRPsrG1QWlwqA2nJNuKE5jTUoYSOn5MTJk+egorSMpw6fkI0q/mQc4rykJyaDLP6esnMU7zexdlJMGc8d3BImDi1tfVmaNO+E1q0boc79+4jLCIazZo3R3VVhYwvnW6WxqThCZuKFRZKpYHdrmOuXkHbVi1gZ2stSkrMaLMETT18Ghs6jgxWho8aLbr55ZVVuPRvDHr36SfYXDpgvCeRDzOkMBm8MSA6eeQ4qsrLkJmVilfeMkiJb5GYloDmAUFY+U6IbPINZU8j+fZtPLh/F5npqtO3vY0VGmqqYNZQ39hRkUaOGWK+WI3g76LUVFcnk06TwzgXMrLy4O0XAmcXksAeigPYa4QiSqrdUKXXPnmzWOYNJ6YEZmbmGD58hCwmewdHyeZcuHwZeflFGD9+Ipr5N0d+YbFk+I+fOI4tW75BXl4Ovv7qC7TpWI2k+84Cb+vRN0mO/9WnJdi/fz/eeOMNyehzDnOOkJBObCoNL6N/Ov78Ox15zndWU6ysbSQLQMI0u4Czt8eAvn0lgCAvgj0nCEOjqSLB04WSxhUVQlRnVYCQoNCwcLknPqenZ88V1QsaKMKzaEyIoaSR8fdvBv8APwlqGEjY2DqgpLwWIaERMsYMJpmlp9EhX4BGnwFE+w4dDZKVPaJFpYKwNEcxGoTScRz1pqnXJ9ck5yCDWf7MwE4HGhwHzqfFS5fCP7C5wIlu3bwhAa2Do53Iqrq4OKpGfcWF+NXNgDQZju78v6fgm7ZG8zkAz8VOl/lDbtVHrVS6fPJfw+Ht5Y2AZgEC7aIoATdPGj8SrLmO337nXbh6eeHM2bMS4IlaWVYmvvjic+RkZ6Njhw4C4QsLDcGVK/8KDCAwgN3gHcV4MitEPhNtx/nvFLa+19x30bFjZ/TrN0DWLTcvv2Z+omLBpAEDtH2/7MWbb66Hpbk5wkNCxbBT3IGBuYWlOT5ZukWO9TBcsZovGr0NlkNhiwlf0hAmzYfQ1Qj93l5jJ4h9ObjG8Oy086WrCKa6/aZ9C3TwoL/rIEBXFPTnTKtBOshQqo+Av/HdtIhgBBor55RhwwZWa3XF4XuMe+IT2Tj2Hh5hfPD/981UjktHM7rzIJ0phXdZNOFbgTTsOxmD3gMmYf/+bXB3b4OCAv6/Hp9++gZ69eqBJwZ3R26BCz54b7FUG8zMIrFjx7sYP/4JBAZ2g8G7xpo187F27Qvw9VCbopero3QDjntoATc3L+Tnx+DkOUOO2BwY0KML3Fv1QUFWZWMQMWDKQpy6cEVM05rnF2DtknmSHODapD3asWOnyDayyk0VmP+8sUbI/8NHPCnv+fEHVUGYv2A+Ll64KF2HqcC07OWXkJqSJmTN8+fPyZpnRZZQTPVqQO/efeDXpysy/dsBG7aoIFFDg3QQwThcZ/o9gUGdFY5JB6+sbL3p+DpuzUuUAKW0pFgy2mzQefyXE01BhD6uCRF6ZRiwgUVCHczqKogOJkwVn0y5NLwA08/wd75XBx4mQQSv03HgAnTp1BlR4RGKf+jnJ5AbOnu+PqrqQx4Zv7MiTMeLNlcrHtF+0V7RtvFv9EG0+qNWjNQKSvyubZtWV9RBhFZU0pLWmhcqVUyjCa5WgtKz/X8LIvh+vrTAjM7U8lq4bzEg4t+YBSZMktdKqVPfZr5i45OSk+TvnFPsTs4qAvcf2mYha5dXISIiShJ23LvsnOxEzpWfvXnrFvY/MppnGmt87qQZMmZ0EB3sHKTBrr2dvUB+Q8NChZR8+PBhCajnzX8WQ2oVR+bpfU/JnOb4ejK4yMpCJnmT5ub42/p4E+meb9b2xKQ6hhQVRAzqH4WhTw5FZaezgG9n4Eh7vLd6BlYsfwUeXu6yD/JFADz3KHIdFi1chBYtomX/oVCIzOnYW5gxfYbY/CVLlwqxOjQkRPbp02dU1ZsJMFYr+Nq6Ve0rDN7VijJWVn29JAB4Pz/88IMEWESvUHGQwQhVElkB+ezzzyR5xPP9543/IDoqGhMmTZD99WHiA4EzEfor/RQIR2cVqrwcP/74o9zTxMkTVTBC6WcnZ3z1xWfCkbx+iyR5FbSy4q1QFdUSAOimdkzaqYRxmTx37kH8X0BzfzxKfigwbwY7DPoIXWc1giqUVJ1iP6viwmLUVtdi6ODBAlMiLJDjqziS7G5OaV2bxvVC3qAEwhLsVktfMVYoNHeIn2EwT34K+a5EjMjfyhRXmtdHX1zUyLa980oDyV805oLzM5FalfIeySnmlGhVGD8uNG7IvDjNg+DiZFaTD1djDjVBWmQs65XUlMZU8TgaF8cFRYOqpdGkS7aHF1p07oX4mAvIycpEVV0D8guLDKUoJ4nctVwbs5BUu+Ax6EwQwsCHwOMERbXDtfMnYM0IqqQMtpbWcLZ3FHlQBi+sRJhZs+GchRDwqutq0a9ff7AfAbtl+nn5Iq8gH2cunhdH2cnBHhZ8MvUMusxhb2snk76wuBi+zQIQEhaJth27wKVZcxTnFcLK1k6ywAwgOAZcNhxPlqJo2Ois8qGwEnEv/g6qK8pxLz4OlWWlsLW2kjIWM3DEP9LpffAwCYuWPo/mQSFIz8xCbT2kEkHMPVUN6FjSMD4zd47AXVj6Inwr+UESaqqqcOLUUbRp2wJVNRWS/X5xtcrMok6R74qSR4u6FUmzjxITUFSUi5ZR4chKTUJtVaXq3UFnWXpHkCBWLedg9UH9D9IUkMEdnwfHJj7hIVq264bg0EjJmnh6uWPMLNW4TgPD3389Vpw3foadiTnZuXDZzI1GOM1QdsrKyRXeyfiJk9GmbQfAzALnLlyQCgbJUGzKMnXKROmkbGNjgaKSCpw9fRTDnhgulQgaTpIY23XujIf37jWqvvAcLOHymUj1q65OxpOLvGXrlpLNJz+Bi4oRfTM/X6lGsMs1nVd2uWaFoqSoSH738faU+SUEX/IiqmukAV1kZJRcBzeEyooqCSgiIiLF8WUwyWAmOydLMp2sSBCixz4omVkF8PZpJgtaFryXt8CYUtNSZezJh2CvlIzMTFnoDDJYtSFMkJhGkqy4HrRUod70uCa5VrhWNVRRb5bMrHB9P//iiwgJD5cNJznpIdLSUmBnb4O2bVrhwYP7KC/js7YT48Qga88kBf1ZeWURkpOS8OOrSoHnmc1T8e203U3qTIZjse7yK6IiQSI9s1zEhhJHuvun3Qqi1bs3oim5XF0jzoaomdXWYPfu3TK+kyZNlGwrM1QVrIRZWyErMwsXL1yQNUOCWmUVIZf5qlGfCytAqmP9s88uQLNm/nJvrHgwOOF68xZ1nGy8uvJVpCQnSXaU18Y5L80Evdk1l13aU/DSR+p+2ShuHxRu60Msl+86iNBN5Nh5mi+t0sQu0nzp4KLovuF8M4gwVYIy5UnQgTRt+KYfGL9ruIje2LX/rpcanVJdkdABCIOIeAYxTZ3AuncPwEU2ihBPkCfXGCrTBhmmJ378Z1fMGP6DzJ/vD79j/NNUQghYMG6TQEy51r48UCZllatXCQkzwyeb3kZgSCe8+ebLGD9+Lg4c+FuO8f6GxVKNMDOLkOoTiddcswMHzpX/6yBiwAA6EayCo1Eq9umnR2Pt2ucR3HscwPjIBXh06gDWfvA1tu/5C/27qUrEgIkLcSq/ViRe1yxagLUL5kmVgVU9XtuxY8SHN2Djxo0SWBLiREz2X0f+kvvds2evnHfqlCnYuHGTqNwMHjIYt+NuIyMtAxMmjkdC0mGMGPYUFj77H3Se0FfeXw1r3DxwHG99/Tm2HDwOvLQL6BHdVG0y7YtnBBGjtj8hySg2wrL4TE0K3Wzw4MC/VZ8DGxvE7flC/pf0lyHj1UThaapIVAIrOwEbLpnAmfQc0UGEVgHjqXRvQP1Y9RTgezlNNFTORKWtVX9VYnMfthQ9u3VHWEgYPFzdZH2lpaQhMyNDcOhMZnBfpJ1idZYBBG2M9hnof9Df4J7DPUOjHrR/wffxZVpR0CgLJWaiuAo6oanfqwMEnldDm0wVmTSkid91RYPfdYdsnld39+XYK7+oVJIZbETIBGdxSZHYJP8Af3h5e0hSgnYkMfE+3Fid8PWW5BeDCDprdNRcHVww7MlRyM3Nhp+/L3IL8nD85HHht7An09fHv1Wjbzynp3pPVsm42lp0at8RmakZYud43XR8KdVONSLOG6IFyNH48qsv8cNAI+lj8GvCr4VJpfznYhM+mX7OuqLVBGQAzNtjzeol6NenHQY++SzQayvgroKIjf+ZhWUvLRPyMX0U+n1Jjx6JY0zlpsWLFst+xWueOnUq3v/gA1FhmjJlskiav/jSS1KtoLS5gkKNwzvvvKv6OJkEEdy3Nm3aJFdJf4SBCIP40aPHYNVrq/DlF1+I70N+BW3HnDlzZD8hNCoqOgpbtmyRcXr3nXex7btt2PTRJvH9Eu/dx969e/GDQeamw3015qoEZIRBMWh7Y80bEriTz/MgMRF+vr7o1rkjgsJChMvL/ZbJSvKlyN8h55Dn4t5JHiK/c17PuPiUXP9rTitRU1eDlLRkaRwokrx8D3uHpKXLvkXoU5fOXXD65Gnhv/Tv20/g/EykkeNZWFAoEtiEs/H4RFtwXjJxWF1Vjfv37kk1gbasma9Si+I6YDGB84/iOOS78j55rXx2YkuSkhqDc7OfNr5Bto9aiGR8G4tCZUetJHtOQikbi/HB6wCCJ9COv755Zi9pAPg/rbcszbRIwi0vbyRb60WssY28MB11a8lYdy8fBEW3ReyVC4i7c1cyzsLmN2MhoE4WOR0Zkov4edEoNgNKy0oa9ZAj23XH3ZjzEoXn5+TCot4MLo5OoD4qr5GqD9UNdShllsDFWWRKeZySwiK0bdEK1haWoiJ0O+E+2nXsADdnZwybpjYnvt5/+bJq8FVQCBd3D9TUm8M/KARObp7w8PGDX0BzgUtIoxlWIGqocGQm0SsfnPQ7qKwU6BEz2oP69xNOwsVz/6C0uBA+3l4i8Up8NoM4svLpQFOzt7C4FHYOTkL8ZXmL40c8PZ1FNpBhEzDCaOho+Xj44t9/L6PBrBatWkcjLSMZ699cj59++VPuo6qoEOawEEI5yTcN9TVIS3mE2FvX4OPhAmvUoCgvt7Fsy8+w0YuUgQ2+Bu9DAktzc1ksnKhc0HcSHsDVOxAW1nZSrg0MDEBmRiqKigqx9qMucv7P372v1HUkmKyR50W5XGatyYFJz8hCu/adkJmVgzvxCbCxo1RhFEaPGy+drqmzTvz6pQvn0L0XvVOF1c7JHI+s9Ec4sP8gLl68hG+//VY2Dl4f+QqwtkZmsiofkyAvGEB/f1ngVEbg86GzYmFlLhsZX507dZRmguxbkZaSImRjVh+oBsZqwtjRowWnT4x+7K1bImvLRnw3b8UiICAQ0VEtpOkeg4Gy0nL07z9AzseO5/4BzYTURc5B/wH9kJOTJe8tKalCVbWq0ihokpvS266sRElpCQKaB4oaE3+nNj0z+ty8hGyYnIRLFy/L/dKA8JloPKOqFFKpTJVU9eaoN2Ouq00ffyxNHnlcavGzwRvhTKGhgSKrKj1c0lJl3RSyD4itbaPOelZGlpDfzcwtsf0pY4MyHNz5l54SI8cqDoNxVqnej/oK35l/LGVUwqt4TYSvte/SHS1btxGsOSUOr12Lkc2V2ZX585+VuXb50iXExFxFkZGWJta0Z08Fe6IKFjGlrPqsWq4C5zfWv4rp02ciLDzC4Kfkwlu64jYg4V684IVPnDwhBDc6OeyaToPKLCGzdHQGHjxIlLF4/0uFEWIQwa8j0sYa+MAIJv4yftd2g70i9OtXjEVZrmMTBEQ7+TpBrdWW9N811ImOnHYGtXOnKQra59eZYO3I8bRazUe/t0x7A7pTtKnKEq+SkQgPaAp+b7z8//WHKUPJm1GqKMR87/yNTd30PauLnTf6U+Fa0Tn/6mA3AFRkcsDixc/giaHdUFBYiU2btglcCegIgFKq4zFr1kQMHDib6Qq0axeKjz56HZs378SBk5fx9MRhmDVztFSKlQthgZ07D2L79j/x+jvzRb/+rU+2At4TgKRf8Pqr8+DtYIfnX9mMdm3D8NGHL+Ol/2zEjQYnIOk6Fg3rgmnTpmPipAmiUU9yJQUS6Hj06NFT7Mi3327FhYsXpIJJm7527To59dp1a2T+zXvmWcx+erY4bvt/2Y/XX1+NgrJLWDBvFQrzLPHJga2wnTAc5b/8iZfnLYWjrSeeJ6F6yWZgiEGa5iPRz9hEheup16cI98nF1VUSa5zzUfsUS/6Tf5R6wMjPR+DWT6oBY9Lux4IIU7UnW5MgQseT+umaBpz8mw5iibjSQYSpFDLfYwQR7V5Uk3EJVKLq+PxqETiJCouEg60d+vbqI5ndpIdJuBt3RzK64ZERsqZZxeW6dXN1kWqKTn7wOHS26FPQD9AcLy0Nr30U2nraI1FUNJJDtHm6t5XmZGrokg4YdDVDJ0z1Z/VxTeHY/Iw45zU1jTAQ2ibaLn5xX2Gih0gC2sjMLEJQkoX/QO5eTm6OcLrYbI0VaMq2Jj5IlMwz9x8mGju17oiOnbohJzcdzm6uOH7qBB4mPZJAhJX/L48oUrUOIpaMeFay7qwgdGjbHiUFxcJpZOKJ+xsdd/YtIEysR6+e2LN3L96K2YAexd3g599MHOJLly9L1pyZ6oPlRqWD56AZYK5Dyz/rIIJzpro9np45Ch07RuD5lZsQcWwF7Du3xAO3viJKMHnSpMZGfBxbOuW/7P8FY0ePxfTp0zF79myB7zCpvXHTJvFpyGmQoGHsOIwbPx5znn5aCM38/FtvvS3qQh8SvkR1tpeXCxzX9PXhhx+qPhJSfRiEMWPHSPXj7p07+Pqbr1XzNhLOS0tkrQ8ZPETgS1Q9/PyLz+X/PNe+PfskcSRSqCIe1CAVD/5ErgWhX3W19H/MBEL39ttvIS8nBx+9/x4q6mpQRu6t0R2d98XnI0I2Xl5SfSecn74z7Qj9XDrpDDaJgLF1tIWtg50gPaQHW16+cFL5WWl8a24pErxDBw2RJo03r9+Ak4MD+vbpK4k9Cu506dxZiRG4uEoyjevn6pV/BXZFf4vBGdEAglgwIINSxbCyUgG7wR3heqKPyevn+uN1m21Z+2ID8ammmUpmBrk4RUKqqhJObm5SFpZW5oasK3/W7bqF8Gz0PqBTzZc46ZQ2q6+DndFmWz9cHlefT2MZtV4tF5ruP8Eued7B0bh66ZwQrghfYIbW28dLmPyODpQ/o86+KtNwIdrZq26Iok7TrjvS7t8S3Wm2BCekydnOQZrYiAGpqUZxRRl8AwIQ0TJa9PD52VvXb6Bz+44oKyoWRSgnT29Et2olKkoRXdX98fXh8o+U8oWPL8oqq5CWRUckAJb2jhJMeHr7oV279uIMM4hAgxnMqWNfx8pMmeoO2FAvChqWFmYIpBJTaTEK83Jw6sQxgYr4ePugoDBPjOC8Z+fD27eZNNurqKxGUmqaOJUx165jzJixYsQ4CR49fIAOnYnZbkDCnbsIC40URQMXN0c4uzri4G/7EXPtKsZPmIROHbvCzdUTFoQz1dbDgVmC8hLcuX0TZ88ch4+7M3zdHJCVnqpUH0isrqtr7EnB58JFxTIe/8+f+ez5fLkRPErNgI2rD8qqVHfuVq2i4eLsgMA2Cv7y3uoUeaZU0RGim3S1tkZVZbVkT8zNLXH12g3Me/Y5WFnZoryqGkUl5cjIykVAYDCuXVck3cXP0xHhS2VzH8aXIiM7D9cu/4PEB0mCTSWUiRstn2Vmmsr2UC0qKTlFjIBpHwVmCVgqJR+DgVdQUHMJsHmNdJoXvTgXr77wulTwSIonH4MkxtatWsnCZRREEltWTg6KSrjTmiEoKESI0Y8eJiM8PFIgTTQaNFhclCIAwJ4HxQUiAcmfKyqqYG3lgJzsPE4fycpIZ2tfX9kgU9PShNTO4xPW1qZtWyH28/ey0hIhTDOIIOSCVRTeo8bxakdP66DLczQqkVwfNLZHjx/H0eMn0atPH1w4d066p1tYmEmgGRQUKJWIf69cluMys8xjc01yvC3MzOHo6CwkeMKwuK5Z0SFkS5V8HUFRB1ZwtvdROJtlcXOxyXwbnq+cKWPKvjB15tYIj4iGg5FIOHXyhBBcWYomYYzfO/jbyOfZjZevwDPPGvCS71HfUItm/v7SmO+TD1XJ++Afe6VhI6td5PTwmTE4oPG+cvUKAoOa4/btWAlSPdw8hYvCDYMBCTcKOgMM8ih6QNlZdjlP3zpLjq2DiM0mnehqDebj7xgpMrCFxjxNyzU8fA0r0k6iDha0Q6e4jU0vzVWmI8iAQAcOhDTpYzCIMFWC0ufQjp+pYhYz0PLKRffulrh4UXeV0xgW3cXssev4P3/1xLQnGLRbYNfh54x38V5N+0kAC8fuw5e/0vHNAaAaY3m55SCngHOYL97oEEQEvomEZBfjb4RkkptBsrCB5XK2b8IvqLZECi/BbARfrYzuV93aA33WAD+tA2KvN8Fw2CCLL35fOgF4kAiPw/tFXZD9fkaPGikE613fK7iSQF+kU3Ed2rZtg7bt2uDHH9SYce3o7wqaybxVvdh951Ar1BuduIQb074d2q8Zg9J1G5Fwspxxj3qtPQC0MeaGdtQYAxjPdkR3FQX2+uSq2ABCYZhZDdw1GJ/8/mJjzPbEkcEiT3nn6FEU7TYqXY8Hn4SmBAPBdsCjW489UAYw/11Eaqpe6HiT/9eVBy3pagS/7Xr/dxCRtikUZnUNcLJ3RGlhMYYNfQJuzi7SIDPh3n1JagQFB8t65fjyd1cXJ1lnWo2GvgmdKS3WIjBog4/AfZI2SPsYugKhuQ38v8jYG12CuQfzpW2f5nRqm6gb0ekqBN+nERga9q0TMRrOxP2P7+G5pHLszcpmrthryo8rx7QBN25eQ1p6GopLi9GnT2+YmZMnmYv8wnykZ6RLUpCJtXZRbdG6dVu4urvg4r8XcfTEcfFVHJwcUF6hJNEp4FFdVYm2bdoIqZaywuyr9M+Zs2gZ2RKhwaHCGyV5ms1Zu3TristXrohgxYrTq2UMRloNFyl9Bj2bTqhsfuOLZoDPWz9zU75WY9A5Eai+z/gesHBExw7l8ixv/HND8PocEzrYerxs2e8ASmyHPzPQemHJYuzYxQojYetUhrQTqGlScrIkkTimq1a+ii++/FIqylzjVBDlS5LM/8tr0vgJ4tedZZNKI73AayFKYM2a10F4yaaNH8t+Tx+GCArB/NdWw9LBGrkp7GgPmX/s/0SVTfpBgpox+i0x2c7zMyAmCoTvaRUV4u6x+gAAIABJREFUiS1ffQnPZr5ITk+T9Uk/l8+KgQNfPAbnMufGat83cKEl+2Blim8i/rW1JWpQK9WnxAdKBphCPiRBUxq4Tes2uBN3R3rRLFywEMOGDEXSw0e4ExsnvEAm0YoLi9ClS1fZzx0dHMVnJYohMz1DeIQkhfOeeU8MKKjkRT9Aw+NZvdLJVw2zUogAA5H0yXLVbI4fFKmzunqJYLXsGYMIK3t7WFhZGU5vgwE7UVAIHtx04dJxJIGDC4yDwwumQpAiWSsDy4WqiUiaqMGL400qpZ5aOQYnV15hCYoqqsVJZUa/Y4f2wku4l3BXstfEPvM8JE9y0vn4+gi8heWXZqGtkXr/FmytbFBWXAqz+gbYW9mIzKvgFSkVWVyE5Mx0hEZFwNXDQ+4l8V4CosMjpRmbr18AMvKLYGVjCzsbS+mvMHiyspRf/OdrWfScSOZW1iirqkVxeSXqzK3g498cUS1bo3MnNoXxlm6AMBq2cYtRAZbabIoK81GQnwsXR0f5XlZchFs3riEtNVnx0lEnRm/hosVwInypvFKyu0dPnBSsfextdr5WFSBmwzmJqWl+5V9yCAoxauQ4ZOdmIzU9Cffu38XR40ekE+OUqdNQW9OAqso6ODu6wtnBCT5UsKiuQG52Bi6cPwMHa0pKFKO0SFVNGInPWKGy8nz9/EGpONccN2YFSIqWhdrA5mQ2yCsuQ1CL9jhy4iSGDBmMyfNMd0Rg9fO/wb8Zy2hqQnLPt7a2FQPB3gelpeVISc1AcEg4QsMi0LVHL6Rl5CA9MweW1ja4cfMW7icmSkY6NCQIiYnx+PvIYeRlZ6KifhH8PYiBNAN5PVywKsCxlW6cdHwpKcoqwYgRIyRTzyCWzjgzQVTGePToAeztrIXXwhIhI//OvQltUF7cnh37JRvPioUohJSWyu90SqXrrJUVKFFMXkJOTp4YgOCgUPTu3Rce/gEws1Cybj9/d10ClqysDGlGRyxwQUGeBB32tjRcqs08OUMsaVJRg2s0Ny9PnGAGpdysotn91U45VMzuk8RZUlz6X6RpIU0ZXVp5bh5HZ/U0zpjPk2vxUXIKPtz0MZ4cMQJ3bt+WLtWOTnYCbaLqEQNdyg5yfnLe0QBSfpdGlH1HOPYtW7URojzHQymZ2Av8jEEXOfoVZWXYlWqktgwnZE7uKDGC72UrjfI/njqM6KhIeW67du2Cr7ePlL+FpOjiguWzFK53ydrP0LJFC7EB1VVVktlydnFobJzEhoaR4VGSzamprcf0GTNF9YzGn1Cyn/fsEX5Vy1YtZINnkFFaWiHZHkobc31VVhNmQAnsKgn8UlOShFi/8AvtyQNfQTnOrRELwpg0dEmrN+kgItfgHejuw43VBZ3p0wvNVG2JzqTOBn9lvIGnZgDxOBlbVzLoOGoHTwcP+nI1h0ICiUdYudIFGzY08VnUGbTnyUjEVLKn0RQ89oMnpg/bhh//Gm0CldKRD71OFSUtmXBU9pCPfx5gpNvvY9yAgxIw29taCYSU67Wsokp6pRw6wSoEidJBANiYi85GBdBvAFCZSlwQcM2IwNwNz7abKzDTsDtDowH28SgpBF4wyjs2AYCF4Z27A+Ps1sPKygblZexebAEfT190aKd4VFoNhWuwprZaNXFydZVggmRX2hM69Pbsj1RYJH/bsfEUFq8dIRXrHm96wTXAEa8dWAzQjDSPBoKM67lwF6A/5BmAQT9Nk7nG4PWBIQhw41j7xooVg4jDj0bi3UPrsarvf9TYm8KP9M/auddPh3/XwaQpoZ7xCueVnj9NU1l9ko9MU11Mg1T9P9PvnIdG7Bk2WB1wJTaoWbS9C2oqKmFjaY266lpEhIbB1dkV+bn5TXxHJ2eBFLLyTmVHNxcnA9ar/Ab6GBo2pCHW4qBaNfVn4P5Dey+qSCI1b94Ib9LVC75HC8PoIEJDrTXUif/XPa+EqG2oOvF8OrDQErD8zjnC/2l/h9BSVroLC4vEn6murRb0QlV1BY78/ZfIv7OzMe0N4ZSEXZZVlMm8YWabFQubekupgHn7+uDv40eRmpGOZs0DUFRClZ5qNA8KFN5ndFSUVHZJ/u3ZrRua+wdg1/Zd8HTzRIf2HUWogk4oIaOUf70TH483bd/773VrysN6vP8H38m/abikNgnGPBo6Zgjs7VRHambOq2qqEBoSitzsfFSWVUrFmQIV12KuSVAzaMBAhIeForaqFinJKcjOzEbfXr2Q9ChJdaq2tEKHjh0k8cr9g8+e8J2OHTvIPkNiOP1V/o2BOgniOsDjpUrABzO0b91WFLr4/oxsBS1jdaNNuzYyhiXlpUjLVH0Z4u/dQ3hEGLZnvwr4GuW1B3eB2lJ0r38JDja2gmpp36atJAYGDR4orh2rgSJUUliE/OwceLm6oXe37gho3hwWDrZIk2erGjRzTjGQYKBA37Vr165SdXrB8SV5Fj/Z/yBzl5VNXltyZgqS01MFXs3qQ4vWrSXRyrlNFAYTdAf2/4ohfQaiY/sO4ovci7+HazExkuTkPlpSXCLXR1guecT01aTCUFUl85EVCvprnN/CM2IBoVwF2Jy3uhrH6+Xc5hrk33hPZp+vXNhA/BMdBiHxVNdIEKGVEKi0U1pVIXrCutM0D8CFRSw3T0pDSwdQVxN4kRwsGlwOGJMrdJp5Uh1EaLgUnRceQ3dv5v95bJZeeHOZOblw9vBCeU29yKu6Ozvg6JEjiAgPk1K5IoZUSimmvLJcyi+i8kNcZXU96irLUF1RibrqGlibmYtKk6q8WEt5iI2sLO3YJ6IYSampotfPAXR3dUdxQSGaB4agpLIG8fcS4Ovjhf79+uBu3C2cPXUSzQOaiQNVTUJwdQ1KKqrwMCUNXXv2RqduPQR2VF1VCx9PyoY2qK6VkskwlyBHyq+c/FmZ4lA9TLyPfy9fQnREhAQTN65fk0qFlYXqLEhndMTI0QiPihay784ffhTJ0/4DBkpnbGbX161bJ81YOJEICaHTOmLkWHl+6Zmp2L5zmziplLOcMmUqnJ1dcSfunkjIebjwngvg1UyRRv850gGXL5yBr5sdzOpVEMfnTE7JvDXe8p5vVlPz3FoyCSRyKTypyjaQC1JRWw9LZ3ckZ2QJZ+XFNdyJTOVFgI1vXJRjcH7RwDs7cUEq/GDcnXuIjGqJEyfP4Lv9s/Dodgv8uHsfPLx8MWHyFAkOiJ8c+sRQtGndChcu/IP9v+zBF19PxcqVofB1+0GasdB5pXNLw0JiEjGSxEqeOXMWVTU0MJlSKWGG++69eCHkMqCoqa6EjbWFqP+EBgdLcMAO2uTE8EUSE5uf0THmXOaaGDlyBOLvxctYUWkiKSVNMlF09Nu0aav+9ihZcIgR7ZQN3/LJKXh5e8p5aRDHjh0j6hHsFB4YECJSuZrsR0UqlqNlE6xhViFdMlLhERFo0bKVrIHcnFwhYvs2a4bCvAL5rC67c97RIOtyPo0EsyRc84RFaClFfob8lqnTp2PatGnCG2HQQGI1e0UwQcBx4DMXWWZbOyFECkSvplY2DHb6jIyMlgCC2SCW6ymZx7X7+e3H0+vA2n5LEX+HQbG3zIevalSF4vvh2+V8zBYxS0XcKR17GjXaElH52bgUvWe+IfdBlRPe16LFi3D3bpycm1J4DFK5sZOfQm5Sv/4DRKqTwQadNpJeqcU9YeIEJCTck+7opaVsmkgIpZVICZMXxOtnVYK2h1wcaSxYUoznt90VkrUmumq+A4MIKjhdN4JPzY9oDCJiTTAkGoNObLLGmGsnTTuADCK44WuY02MKS42kVh2z64ICA4nXjYBCQ2S0U8AgIghYOa0AGzZQ5pRegoY78WdNjtbexH/7H6a/zRpxWObnrj9GYs6Yw2JTd/w+3XhLE5D+pUknVGMjgYqZiUS0bmZJ+0wsMTl55H3Rpuz89TvjGPSGGQ3RntBR1QOgcTWxgIUBB2JTvY/Vxxyi1bnLrjs2OcUsIBjjNCNjvIgoED7L81J73cvdUzJ43DA5t0UqtE7h8p3EwVVNI+nQMTPKv8teaW6OVl/7NnJeXqr8GBa2RufxY5ZNvUL0wIUDw1cNbmwEyflOifP9awzsmWkRx4jHVn2/HLG3Y/HbE5qkAPTc3UXGnvbn8luqi27jSwejHK7HFLyCIwDfTOAibZIOJvT8Mc1A6yDC6JvYWAXTc1MHG57AM4NV5S9u2A/o3bMXoiMiUVNZBU83d/h6+UjfHuK2y0qIKLCVtUnnjM+A9pdjQGgu16fOgup+EXwWtD38roMJndTkOXV1gnuKDhx0MKFJ1BwnOr3cl3Vij5+jjZS9rrIS2VlZUlmlY8fgUffFUvDPmsbmdqwm8xr5fw1vYkWFMFMeiw4gz0NuBIOH3347BHbBjW4RJbaGXAhWmAXeVFuD7l17o6AwFzduXFV4+dJSJDxIlKapB/crZbzhY4dK9+I+vXujurJKBFooTDF61CiM3ccGPcD06vECY+K8zC9Ucvy8LmkYW1uLtfm6s6Tx3B8nyetnLzKuJnPJNIjg/6jO/PjLKKYtvvUCykvLpAlrzJUYISq7u7lhYL/+iAyPxD9n/hElPFtrW5H4JdQ19uYttOvQXuwBx53Zctp27UfqypTm5+oAQj9buRSBkjM52SDQaz4zwrkoQ0/YUkVVBS5f/RcZ2VmIbBGN1PRUHPr9EH6ONiSWeb/GeETUt0Kgnz86t++As6dOy77DCn+Xrl3FNhHyWFJUjMMHD2HogEEYOnCQBDZsZkzoPPcqCWwd7CWgIw9Qk7/pAxOKRfgx5w6DA6ptxsXfQWLyQ5SWlcqc7Nipo/SAoW/N++7UqbPssey1kpGSJseNioiUismFf84Jp4hzn/OK79fiSCXFqmcV5yyrIi2io9E8oLmxBomqUPBBJtfIUWVyVPOItLgRfxel1i9WLWrgm5VyC+QG+DMrARKRUOEHtaiu5UaqpLkUwQliKIlh5wLTGs0sP7ETMd+nVQ/owPMGdGMLLlyNV+TgaZKUhkDxb1pylgpKOaUlqKqtxbhJTyEr+QEunT0FH08vIbtEhkc0ll4a2PzD2lrKVA3m5th/8FeBTPTp1h1mdbXi/NLpcXZyUEpPJSVCGmEAQD4EcWa19Q0wt7ASoiqJnZRuLSwpk14M77z9Fo4e+QvXr8VIRpYEWxo+dm5mz4Z8klRr6vDE8BGSDXZ195Qsmrenj+oDaGklkzozPR2+bO6Sl9dYJiK5mo5O/N27yCfppboKlRUVMmYutg2SgWUma/iIkRg1egxuxsZi+85deGr2bOk90alzF/x75Qr2/fJLI/SJGbK8vAJ079ZTnlNhcYFk2B2dmJm9Lk4hj+/o4CRKBDa2StqwCfBoi3dfTYO7iw2cHW3RUFcvTerIKXnmPwrWtXN9tmQMSBxnNUHwolDGVbgxzHhb28K7WTPMfsnBOD4dpgC89dKv4lQyKmYWmzJ0jJyZfaPBEAOem496Myssf0dJz3z05i2kpGXC08cPg4Y8geiWrXA3/p6QjZ2cncQY8xrpDI4YMRoZqY+EVM6AISUlVd43Y8ZM3Eu4L3KrDBppoLZ+u1Wc+AED+8sC3bN3DwIC/NGrZw8hSqOhDilJyRKoHPnjD6SlJOOdzSq7Bgtf/Pn9V/K51PQ0xbFg7xUnRwQ0D0JWVj5OnTojBEwHR3vExt4UWA8DxLc2KkOvXsrTW7fyG7kuPr9rMTfRrUtPCaw4ZylbxwCSHAXK8uXlU90jWXTUI6OiEBwaKscgfp9cGQarfF6s5Gn8rt4sNTZYr0ulzV6vnHIje8cO2y8tWyocEEop0xkUnXJLKimlS6NHBnsMknKyc4VzwUCJgTIDgaN/H0F0RDgyMtIaK2U1tVXifH8Rv0c5wszIsgfcgmlCEqe+/drbnysf1sie/zXoV7y5/k2BuIWGhOHChYtwcnSW32mv+EU7QqPGa6P6CSFqvO/r127K2qGDwuqFqloqZ4/VGxprcnQIq+O85bMTUqqtrdxXQ725QM9o96TvhLenVGFY6aETQDQZkxJUr+r7k58cm0EEgwatzKTlXPm/T3S3Ow1Z0llj+sTMAGuH35TPzA/q4OLxbsI6GKCDqAMC7VPr7/oz2tfkuF7iBzqrpL7JSwURtFi66QQ/rD1DjY/SRAtelI5kgPnjjxu2QM2T+vpamFtK5wTs/GMWFoz+WVWCYQZLM6U1LgkHK2uBl5by+bHni7OTNLLMpeNeXSfEd9oXDVk4cjEWqDLxbD264/mxo8R+0OFkcmnnofPqrhhE0BFg4GUs2UZiMB3p3cDkmCfE9rMqRXiqNLI0N5cKPcU9mOTRUE2uGyrd8HfizAXCV1Yqa44JAN5Ts2/VxOXz14HkS/c/bhoqHRA0NTdnIxI2GpEcS49tnZRIgq0djrxvBHK6b4OON5vE7ZoKRez//RMbnyqFIc7ZEyPPqioVX9oJtATG/POkVPQI8aS99ff1h7ubB15bsLYpiHi8IqYfOwMJfUzOU85dXeHSc80IdJ4JUPPIbtkttIiKVp2n6dhbWgmEIjkpWRp08XrpJHLt0VZxr+TPHFNW+7m2mZ3l+7Twg1aK5LxQCSKnRgUaPgeex8aSHLUGSVbqZnJCsDb8ECaReD4txcrgVUOVeA1pKeliE/l8yROQoMOQkJXEUWG+/I3HpINFWyK21V4pRzGZQcgl9zPaRNpkJmuEw8XqPeolM63I3ERrNEhFYuaM2Th95iQqLYpl/99+4OemWNkY4xmjJ0kSt3/f/rgbdxeF+YXCf6AqIzPJB9wPY3jBUKmeMsnE+2c3bPJ1pNFZVhZOtTL6+9AO6QCRD4zzzZQ4z3XEl6K3qPnKl7YxjwcRmUCfO/3g6OAMG2tbPDlsGB4kPsD9hPsCfZ0hSAjyL1Ml4cQu5TaWVjIOdmw2TH+DClyODkIip0+qZVFlfhBealJl4u86kFC8BaIZmZqAPBfVDln5uEQbsFzPoOHoiWMICApEt549kFuYh32/7sdb5uua1osRREzvNFvgYnG3YrEzTyXAZjk/hadmzoSbi6twaCliUsb9w8FRfFTuOUx0FhYVw9XNVeyFZPUb6iUoPHr8mMgxs0LEgI4+IBv1MjDhde7cuQPXblwT7gEDAo4B6QYcHybOo8IjwT26urJaxIDIcWB3coqQcE2x4pSZm4vs3ByjOXKxnEPzizhe/J3zurCgQM7DdSC9M+zsEB4aJraa5Rb+zvdybBkQS+KEnMoPnp/doOFHTKNwQuoHw4VgZWMJaztLwWbx73qhKVImNZKrG4MIXhDx/8xK8390SqQlvMGx4ILS5Gy98fMzOuCQbJSx2LmBCxPc0gI5paqJWU86w/XWeHA3FrXFRagqr5Sb44ZB489plVdYgJr6erh6uONmXBy8vH0Q4O4CMGMgClH1cHJiwzviLRVRlffNzFN+URHuP3yINu06oKSMeL4QUQa6l/BA+lTMf3YesjIzJBtLIiwzqhwPOmtl5IQ4OYuT37V7D1y9dh05eXlw9/BC967dpeTEjMb1Gzckk0XoDOVfM1NThWytyeXsWsgyl2ysRjOc3KQ7srHxb+Q+tOneHd98+qlEsVEtWuDW7TghvrN/BnGUV2OuYdLkKRg+YgTy8wrQvkMnpCYl4+q1GCEWMZsumL+qSmmoMm16H2N5acvBNJRKRb23KgOWZlVwc3GQhc9N2pJ4YPaMqK+VzZXZJB1ECCypgXKvtZLRZSXL1tkZLh7umLrI/r+sz7olP4tu84vvKGu0acVd6ZzOl1YCsHdyQUZOPrJyCzFi5Ci515gbsWjVth06demO2Lg7ApcZMGiw3Nfdu3dkbO8nJAgBt7SoSGAw7OKYmPhAOAWBQcF48OChZMhJTOT4s5PmtesxyMrOFIeQRHQS4IYPf1KI74n3E+R7eEgIrC0spOqz+j2mdIGih9nSv6T9gCZA8fPPxEgw27ZdR9jZuaC8vFKqFUnJD/HiyvUm460dNf5JOR6vvfSpwNNIgGIpOCgwHN5evo0ZSgsrS8nUcd0Ul5biVmwsmgc2Fz6Eh4+PEL+5ORUVl8hCJ2RASpJWViwJKs1yoxyvK0b82/8IIiws4Ohoj/c2rMPvvx+SAOzANcVlmdr9SWRn5UivFgbKzA4yqGBmhMpTNPY0RJTE9XBzUhUdwpfMzUSKl8TkHfuV6o4sXDYpfpwIzI2yFvhwxBqkpKfJcUeMGIWQkFDs3r0Hv//2B1q1ai2BAY2fchAaBOYodsTaEmmp6bh2lfLHVfI+9v5glY7lY2b+WG7mc6UjxQaFvG5Wk0pKig2nsRpWljYICVFjyAaB5eWlEogzoGA3bFawcnKzRQThx11NMKAXjfT3KQN79Mhgx+bpKIFBBP1v7UiadoQlN1uTnx/vVq2DDJ35NZWG5ZhpUrb+O4OMx5V2JIDQc46eguGVOHhi5dJKbNjA3zk36RlojAMPYioTxM83db2bN/Y7sa90vBRjgE+jAZbW5uIsEE5KGIsla8HMDFpYiZNH54wNRJkoMrOyhLW9HT7fNx8Lp2+TuKm0skZggbQ9lCzlPD3+j+H42Hg2wnOWjh4pcuKEFskcp5qghQU231ECEo0QMDpDejxSgafjRksVhP1gWOVjDxdCHriHkW9XW8NqpMIA01nlumPigTauxfv1iHledW6l80m+zF/fbG6Er03Fblwx1rXuLSLPXAeIj2fveZ0MDjT66kg/VJVX4PTGy01DrYOIptitKcBkALKnUyN85+ifN9F3UDT+3WicUD8uIyCddWQKdk5QczY6FAi3Bo4GqGdc9ZltEwaef+C8e+zzogim56Nevzo4NjrDDxoxGG5O7qK6FhlBLpivkr8mnLehQaqUdK7pePGloUKcGwwWOK6quqmatmkcOf+mg31+TiS52UzLIIZqlRl7GxtRrNHvEZW6hnqZodwHtQOnkytUHaTTyaQQ+SR2NhSZUTwMOm60EfSr6B/xmgqLVSNdXjdtHquStD2EINFn4t4u9ycBEXtfOAkch5lofueeT5lpNovl9c+ZOw//nD0jxGc2tT0XdxLvf250L38sKTCi7xBYmlsiOrIF/HyaibQom3Xyupjxb9exPQorinAt9rpUvrWEKOdr7969hQPG6/k2X8FGJWgwDSRMGmrKs+bc00FEU/GrCSIHYND6wTgeqqLV0WljEBYWCYpTEm7FoPXgwYMICwnFkEGD5PcL589LPyvKjDJo5txgQpEQLSZ6CGdi0M6kmoy9Ce+I40vEgzh00sJKfWeAqAxQg/yPCn4yrwjTqahQTQhrqiWIuBN/F56+3nBydcHNuFjEP0jA5iFG6ZJBtLEWp9nPEoLy338dwV/mSnVwrvscaZhoQd/X0Qk2wuesFEeffD0maO2cXVBMUQb2iKiqEh4K5xaT3pRpZ0WI10DBHRLlO3XuLM+e64KKkpkZ6aLexHUT2Ly5cB7IJRwzejSCA4MFQsU9n8ImGQxCgkMQRVJ8aamoCZoxAWJuJpVUKlNxjjIgYcDOgJKBOec15z/5NbpCwflNoraro5PYIM5j3ZKB9667bZt99uqCBmZ+lSQrW7ArmAMHWvo3ONnD0sYcbh5usoA17o+LT1UjaECrZVNWKklscEFJUtXURXgTZgpfzePpbpL8vFZF0OU/TnxdouKx+DPbm2UU5Erm3tvDE7du3EKHzn1QXpCLgox0KZERE01HPic/H0WlatLRQafjEdG6A7ITbsPSDNKEjplGUXoQ6VTFPme0yE3jRmysqh7YO6D/wIHwbx6ITR99igEDBqNnr95w9fLgQUTec/fun4QPwXFiyap5UJA0gWvVuo10N86jtFZKiigLsSV51y5dZTIz40AoBgOJzl26iAwmNySWj/j/Rw8fqqyE0UGTgce9Gxcl8qNSUZt2baWBGfWhmb2bOHkyOnfpKpAqvtjYxN3TE0FBweJc/vbb7xg29EnRe+7StYs8QzpJEZGROHH8GI4ePSpa+5On6nSkzu6pneqD1ceA2jIJIiRbZM4MohmqWaKtpZKSrXSeVQubwUONlPXr6iklVy9dwc2ZWXCkUkUxnl8fjI9fSxSHgHOJYyHGu65ejAEnrlr7Daq05uiCf2/EwtzKFk/NehoVVdX4bucu9O7bHzPmzMP9ewk4euw4wsLCJdsTENgcDxISpBLBjACfM+UWOSfZ3ZyZZQaMnLtRUS1w585dgQR16tIJDx89EJIwpWgJbSG2mZJ7JPEzIo8ICxVeREhgc1w8dw53424LqXr06FH4Zf9+zFpqkDgBrH7pvpSxu/fojd59BiI2Nk4c6DOnT2L9+8buKneqdDe/+SQJLs4KxpWXmyewG65LCwtiH10Q2DxYNiI6ZTSPxAtzfVRSbzo1VTDEJLERm0noB5sX0UCxvMkggqVWZhvFuZLP24mB5XqkMeFGTUMrwZuhZsLnYe9ojy8/34Sff/5JAq7Dt88pZ/+qstHzn54m18yyLuVr/fyaGbAlL5SVlolyVXVlqXAGGESQC0FFow+/1GRbA1PhY3gizF4q1VSAfcdIn537Bf76+yiio1tgyJChsLS0xpZvvsX58xcxdOgTQgxjuV71uKAuvGowyfnFtXTvboJU5LjmWrVqKfOKmUAGCux/wYofNysXV1UuV8kPpSbHeVJeViWN6XhsOggMJCjuwCw7VbtY+SCfghlwKlbt3LlfrjvKyNA/LvV6PNNI6Wlnn0EEH4uBvmkMKhhEMJjQDqf2+zXcQAcf2q/XzhuPy8/pLKIOQngODY+Kf1yb0ziIvydWLgY2/ADgtrYFpkGEnrPGM2q8WP17LeaO2ivOvGDUpZt9g1QHaSfsrW0liKDQBLlqGm+bwSaclZVwcHYSe/Hpz0q2dencn1BaWS32WfgoFeVSgj9x7qw6oTFvZvXuK9k5Qs7oRtBB4PPf9ocRbHDO6nFiEtEIImYeHiaYZkr+WhMyQaigo5NIJBN++PXnCj61cPFMhH6uvOSYGXfFPtOrlFhfAAAgAElEQVQR7fudqsien1+M89+o5AD5LpoDUxRrPCQ+A10lMlU7ot+sizvaQdRDaQmMODFYknC/DjMWRS0w9uhQWfu/9DWCI/1+ftdOXy5Q8bSy4SPHdRWn6c9Vx5riQeMzL6cvERu8rtN7jUHEwwA1kVpOX4GCogIca3Hhf6pD6XYfmnOhAwjVV1C9aOZqgcFjh6CZt78EEb4+vpJw4H4niciqKlm3/BszzwwMuAY5L6jSJjyz8nKjimklVQw6vXR8uJ/wZ96bllTV+0cjXIkNbhmwGHZPYE3WSnVSZ6tZiWDgIF3UDYgo/Rk62JSL9m/WXJoN0rnidbHXgqpkKDurhUTkmmtqjEqEpUi2sj8AbQYdOCYxeE4tJ86ggU4c/SDaL3Lw+GJ1lRBc8iLoQJ69eQJ7Tv6mxjTRmMRCSgamzpggnBL22yD/YOSIUUi8nyhO6q/7f0VQaDASku+j3qxBMPWEzDCQYPDCsdT+wAkLo88PD8ogQge3/N0Ugcz5ZRpEMM9g+t6VwIJPFkoFj/KwN6/fQt8+A0TZLDc7RzLe6Wlp4pzSEaazzWDR091DqhFMIjIQ4H7NpK90j7cwl3HnPJHEspEA46XxveJH/n+CCK06qLkqtPcS8FWUIzM7UxSQQsLDBNp+4/Yt2Ls4Ii7+Lm7ficPZ3sfR7/wQgSkxiKGv6cy+VZXsf8bgLQr9evdBdkamdIoOCw1VdsjSSq6X6JPKkjJx5hkIcZ9hcMCKBHs+cL6xaSD5GkwOEsVAm8m5QL4j9+eePXs09nyi38S5ycTtgP790atHL1y/dk0kkNlE+dbNm/Dy8JQAkc+Avo2No4M0JI6JiRERF85d7tdEFjCo0EUEwppoV6QCER4uATzVDr3cPATNoeVdGbjxuhqDiO/WL2tQZWeW5S0M7WQlWSaQI3sbwKIe7p7ukgHQCjxctIQxMcNHvDBlKiXocHAU54EZX16EKDpVGaRQo6yooU9aKUGXEk2rEFzsfDGTnVdeAk9vL2RTMpLdLSur0b5rb8Rfvwo7K2uJ+Ohg5+TnkUIvk87eyRH1bBnuG4D0e3dgQ0UZQrMEj20hDjArESz7pqSmwdvXV4i7l6/EwC8gQAIBwpSoCuPi6oE+/QegurwM5mYNoun/+2+HJOvN+2Y2MzA4WBy7oJAw3LgVK3jrwpIS2Yiio1qib99+4qxwssiD9vJSTm9AQCOJXbK3FRVKG9rVVZwZSlfevnpOJtjGr5gtYHta5UXMmnISq15bDTcPD6lwMIJlCZWKIDw/ZeCOHjmK+fPmIy01De07dhSyDZ8LJ8quXTvFIWIZa8u3z/53CkzOwJ3iPjauioO9jep3QU4JvxhE0NMl9o6kJTrIXJi19bViWHWJmM+AXWO5OPjcScLm3KFyj0DnJCOgMkxmDYo7w581eS6bTYjsnNBnwGDp9G3v4CSSo2kZWVIlsra1kyCuS5custAC/P0lkEh5kIiaejNkpj4SUhkdD87VkydPCeGR6l2UTyWBu1fv3ggIDEBwSJBodu/Ysd1wQitxK/YWmjXzw5jRY1CYn4+oiAh06dQR8XFxuBsXh5zsLHTq1BEXLp4XQ0YpR3sHOwUzSknGuPETERXVBjY29vD19cHOHd/hpZVKB1q9fsX76x6JARKujChYWAsxmeNlbe2AJa+Nanz3sV/TxDCw7wSNEgMVds7kxhMWEQ5Xd3d5/gw1tJQwswg0aDqLI6RpdqCkhLOheS78CAMbLDKtDP4YRDg5YNs3n2H//r0S1OxLNfAQV4F1q18WyB8TBXTwufa5lvkcCEniGNfVVgtR/9MaKukAKxyfZmt2vP8ZZT/5MoIHfyOY0E6Jzm7+UIt331ojSYSoqGjhk6SlZWDzp5+LYAHVz/4fYe8BnVWVvf/v9F5IQui9994RkCIgRZFiGR3Fgr07YxlHnVHH3huOzth1LCjNDiLSqyAdAoQSIBBI7+2/Ps+5J0TXd/1/71qshLz3ve895+yzzy7PfjZRPBQh+gkjEmOeYAFO7aFDh23n9p2WmXlICtzzv3PmIGcYpihPUs0EF3AekEd3YCEjlVZWSnAjQjAojFOyba5fElmPAn0PcJbXZgfRvACCdcUVF2hPLH/fRbXaB9k9OREemuTtc38QB/5FWHiAna8KLDIcCVAtrgXFWVgKximHPMk87yz4e+InoCq8v+ChLB6GgCMRVt8CcNmgwX3N1i7yYW6MFu+1+C/wBdKEIr3F6O/jrr1x+hJ7Y54bzO2XL5dB8Pb8SXb7rKUWERKqMyGSvj1y/MLteHa2vbzwPF1/w/SfbO68i/T7rbN/sNLKamV65exWVtg73wchUB7Nf23223b7tYukT9DvZJdwJOfODwbNdPrCctfOQ/M25fOhKqImsIATwU8CaWTxMGDmferSQXHBJI61JbY7KCYYdfOj1v+1GL3vs07FK+PPTglT47MGTJ2fynoN3uqmz8tD/c7PwWcvz5tuHw4PugRWmV21YZZk9KPbHJtV3fIE3afr170P+rRvHVOeoGPl5fbDuAAe1d/snkW3KqDz3MWvWecos+kdttj84KGG3Pi4vd3rk7NOrKcIDuZO3x3s18GL+qt+Zd1VQTM/sl/BfM+6+hJr3by1ePMxxjH0OTd8AaerhYiVEcScs5eBSGJkorfRU74RJtciB564RUiHiAidp/zdk0b4ImuRfnD+BMYmDgRnvq/NJNBFkS3ZMI+E4G/cF+hofl6BNUxLF6c+jgvP17t3L51x6GEP0+a5kGVsGIIT2E7KPISamsll7N8n6CfPSUQZnblu3Tqd9egfdBNzwD8M/MmTL7Djx4+qIenxgsPKSs9f+71dNOR8+3LNN3UyNmf8VSqUpXYr52SO6hy5F1lhApDP/OuFQNid0E2Y9SfZHDgvGPR8H3NMZPqRdQGEhwu53G9tr4u98+thS/XrI4J9OLPsYsGpunXtJugazkNBfrFYFwnocMb079tPpBswAbVv105GLwav6tyYMDXlrXT9vOhCXusCW7yP866XzzSwrv+PTAQyIfiOnBO3ZuyFsvJS9emAhYk6hU+/+Nx2Z+y1rj27yaHIPHLYvuzkGNe6fNlTECGcHCj0d+3YKRnu3rWbjT13tB3M2K8sBE4EZznna1hUlFWUlCpAgbNAT48dO3cKacLz4DgjdzgNjC8ppYGCWzh7sEMSFBw0eJA1b9FcjgfrRP8q4N/IL9CpZ558xmpDalRThC0KnAkY70UXTpN9wLVkeLEfsd2/+OILW7FihZwygpL0rPC1Q56xDCcFpxaZwFmJDAmz2AAZxPOSzWE82Kdq3fDhE/fW8kAc+C4D4YqASN+JssyqLSo2wmLiME5d8TQTgJGLE4GRjPHAxLhiokg5EXDZkyLhRdRJzd2C2gvuwUZhIYkO8p6YedjsQTTaV4PTAC4qMd7okHz4YKalpzYUVWtVeaWVFpfIMyRqC2YOaBKZiNN5eSpkgfcd7DzX5h496CBM5Y5+DfiNir3JdlRXK6L//ocfq6lVoyZNVeMwYNAg+9eTT9v99//d2rRtp89wOFFISTF0xr69joPYzBKTk9THAPwbTkTvvv2sXYcOFhefaEOHDJdhB9wGDCKbSZsoLs5GjRwpASKaQXTGF7vyHnP087JltnfHJs3dEy/RNOisE3HTdRtt2PBz7MJpF6lVPb0SFi1apN4WpPF5VZRXij949JixiuyQOqWJGRsLxUdRMEVMRA6vmeNoUj98c51Sctfc7jbs8/fvUGG16hWiosU+RFQRT5wIApkZjDEEFQVM5182P46E2C4CWJYvzAcHy3jEZBE4DvyNdUEOSGmqDwJO16nTFtWgoQ0aPlJUoThC1KxQDEu9RFRMjG3YsEFKEUNl6OBBNv2iabZg/lfWuFlLO5Sxx8aMHSedg2O7adNmZXDoGXDw4CHx/w8eMsTCIsIs69hR+2XFcq0t1GgYlBwWQMlmzJgh7Ga7Nq1tyjQX7tuxoVbQtvOm+VoSs7tv2q1DCQpQjPhnnn3eCouIZKcKIrVxwzp76nlvCXrAcXt7/enVYikiiiGu6MJiRfajouPttoemBwfBCfv438cUNaP2gT2GscP/W7RoaZ27drGQiAjLhSGmtESQJw7W4oJCx6BFQbUiqI6VxKfaOazZHPyNlyIOQRqY+qGPP3rX5n3xmcNjhodrbZBnsg4U75N95F5NmzTTs3OoLV+OjLms35mcbNHCzg1xjbjq8OjZPnQebjYycCI8vt8bVQEL0aquS1UvQUYA+t+vv/7WunbtbmmpDbWPfUQbimfXnLFCQQL00v59B6SA+UcWDgdDLFxxsYKNncrJ1tiQPwIEzqmNDjrQQogA9LFSzjf0vhRX04wOp4KfEAbAM170mmsclnz7ChmwjB25LP/BA/Gx850Fn3W0Pk7g/+j58EeGVT9ViM4Js6TGzlivo+30joHPbmC0+kP/jxkJX1D7dfAGjgSRZDWe8xau/4nli6VYv/bBLw7GPB/6Y1YjENfgx42zfpTx8M4imJrMVExdUakIO2cH8kuk7JUF44JPeOulv906+2WrMmB7xc54rK6yt95HB/KKN2sVXHvIwQJvmT1fBzhnyTNv+EnMMwP2xAvDNuiqXmckhZvNWj9BOrPsk+ss4coPVBezcHQAt5tgFtfejREnYsHioKL47GNaXFpQsI0TESQforoHsKD50WezICwbU0u0108j13s/zTtFvBfshfErRjinP6AxxQjECMUggWDhu6mBU8B9/sCoM+DjXrZhqqPBriuk9r7gYLO7Ftxsz/d6TUvYOcmsfSezxWeC5/GwFp8J85kvnJs/0MSO+vYc7Z9ll/zinjuQx6l3XGANk9KtY9uO6kYtvD7siw0aOBsiLEx7kv1HdBcDBrtDUdyALpwzhYCbWI3Ky+tqGxx0qECBAfYz84ORzzUYROgxziycCDrPo5e5lzcifdSX/Y4N4H+qdqy2xmXSa2pV7Eu2lboEmsJhpDkkhquz8LSw6CDsF75fTHrh4TJUt23fqrMFFh6ypqwdWQ50J2uJ0chzY9Tx3OhQ/pGpoF7rZP7xuv4+oD4+XeX60iC/t0yZI/guz8EcEmSB3AJWPoJr/33tvWCvOMG4+o6/6J44NKNGjdKYcWbQU1+WBk4pa1u/ISHrjn7wOui+evubtQ5k9qonrhaigEL5keeMEEFPvz79bNXKtbZ58686nzGwZ0yfLlRDesOGOo8gJ1ENLOQ+oWF1BC6eOQvDlYyO3wMy5Oo5EYIw/f9kIgQ5j3REOthAIiihIL+8VGQ8GPFQ3/7z8cfsw3c+spvuvUUBZGoO92VkKEiOnA7sP0CdrnFuvvryS9u4br1Y2559+mnZojgYjAHbiOvJiHI+x2DMFxbKyAdujkMQE0sAK0Kygk0oNrDaGskCZymySWdrIGg8I41k0X+sFevHmLGjH/jr/bZrz646YgHOcmQKOnf2C7J5+kyu1hd5pe8RTiuyxr4jM8V1PBfMk8gEwcuNGzcK4luUX6BCcmBnrBVrIc0bwAbFXLbojcdrqyqp2ibq5rCAbBxFhkNCVL2e0ACmCmdkMGgifq6wCVaWEl3PgzleWcfwBCsQLABqThHu2JdYTF8A6Z0IBuOxiN6RqIsSsOg11dYUjn4aulRUqHIfR4Ku0hFhERbfIE0QjpDKckXh9+zLkAMRHRcn77KkqMg69ehvu9av0AGEYUhxtYzeMOBbUSo+SUtvZJ9/8aW1ad/BWrZqYxHR0fbTsp9tyoXTrFnz1opO0aXwdM4pyz5xTJhffiIYFLZC/0i/AWozgDJNPH+S9Rsw0FJS0iwlpaEw+DgLFE37xkTMZ99+/SylYUOwVcqiVAUtxTH4WAuaopw8flAHBt9FEThpUrInCBpK6dI//clS09K0NvMXLNB6AHPhMx3ad7CYiGhr07qNMPOsBxSW4MGhJ/zqy6/U1I5maQV5edaqeQsbMWy4TbkErXGW7+3lBw7LEKBoBwdI2YeQEDFBQMPHhoD9gGgU1LlEyKEHVuFbUGSP8PH9OCLeSVQWqqLybOEbGaiAKUOHZlyiZReV2bBzx1nG/gPWuGkzGzR4sEXGJdjhzEw5jjhOYKVpsFJaUmQtWzRX4fOwkWPss4/es85dulmfvv00L8DsYDc4eJAu1PAzxyi6AWxn7749tmr1StHjUg9BponNC0vLjTfeaIMHDZbjtHL5clHpkcGBUWLgyDqSfbvnln2ithM7UEKcvfveB3YyO9eW/vSz/fDD9+rd8OVCtPDv+RLfeg7HrdSlQRPiRckm5qH4ZCspN7v7H0O1eXEiLnvtJv2++vnvlVWhFobMA/Kl7vJl5RYdEy0GDhQE7GQcuCg2j9P1LetRDKRaPXsTayWoRgCPi4uLsejW7lnvvvRqHdau23peECQI0YEIBIRoHaQKnjiB6BgZv6Qk3itVVA4D//VvAmfCn0XZAc5jZGtnTAHr8dMTGCPvRrxpgwcPscSEJGvQINUKCorEziS5L3PZRWdg0AW5ympqCUrU6OAHK4oRgPLGCABaAAyJvd+3/wBb8csyOQ3cg39kGFzQI0Tjadq0uYWHOYVPB1QoGVG03bt309m1bt1aXZv/iqs0bXr/JhVGksFCORNoyZ3/d7233APzvQHpDf36nPtc6KEvPgro5yMwLHEi5ED8sT7ij8ijL4JJrl8Q641fb7jWTybEmw2OKLK1xwPL4JB/UI9f4afHrgS4YTkR/O3/7mg9Z/r3kgNwQxgJ8OOxx8NCnKGFPcA+Rm+XVlTYWwsdXa+z+LFYubcfKN/hJyPeLhg/WOfH10s9i5RzMK65ZL795384OUxka7NGwSA9ZIxb+8ZZaWbTPh4jyFTYQgc1DJ0x174a9Z1NXTrWFj6x5GxGwc8ZBjafZ/3gRvgjtS4c8N3LrDwn2j2CX4f6PRf81NZv7lb//SDhgxPB2cNZ6eE6yB8ZSAJYy2atcQ6CN/z4vuCeQ9/prz379eAf3TVersgWZVyt7MBDrf9V5wemdTHLAdni5wl5qt+VWEo8WJ7g57Dlg2zVK4EOrM/kY2az/3m1hddEWJeOXRSsAqbCuUfkWd2mZajXaFwYZz4LqL5PQdSYrC6BCT9+38NBcGQYJSsJVkRLDtBN/F/dfYNgCDVsBAA5k9jXfB/1ahBxoOs8hSs2BnuciLFvMoY9w/PyXVyHPiFwxvNh+5wlpXHwW+9U+PMtvyDPDh7ab8eOZwnONGbMGD3jjh07FBEm2su1GHlkKBgjNV88xyeffCwdFR4VUsdgxvNiP2Dr8B7RZph3qMkCzz4981KXOXozEC7VfJoNGNVfEBUcDgKfdIXGnvCsnNzrmg+vPesd8HGPOGVLIYt+ixHIqF9vBeS08eW28e8NXeOyDh0VrV84f4E1adTEMjOPWMa+/TZo4ECxM+3etVsBVRxDnMmU5AZ6DgVWo2McXKnKyYmY22D4xBaACTQIjvoH9TUQ/6+aCOYN+4XApGrnQjDw81VwTtAwMibaPvj4Ixns1RDD1FQrE4C8gGBAh2Nkd2jXXjK7dMkSO3kiW9kWCsSbNW0qx4g6LOSY85Nnp1i6tKpSzghrjmwyLpwab0uzl2WLRkdLNshWkcVi3xaVFFttSK1lHjokuaXz9LKff9b11151jWox121YJweStQUmpUasrVsrQw8yg/MRpwAbHOpc3sN5WL16tWx2T6Qyc+ZM7TOcV+huybzREDI9JdWaNW5ShxDBmfG1SaJ4/ebfT9Ti3dZUQ3HmsgG+XoHfabsdHh0WILFdIZIcA9GYYZSzCCfraO3ITpCyxDgj0oCzEQquuKSkrmMfk+ZYVFxU00OXPAWlitQo3AW3GGLWuHlTRVZjomMtJ/ukxcfGiQefKDb1AZNmXqbIwfGD+8S607JNa3V2PHU6R4LTqGlryzl8ULhssLlAHjACOfhJlVbV1NjJUzkWn5BkeYVF1rZ9Rzt2AsGKsS5du1tKGpu7kaWlplh5aamdOnnCtm/bqqZuCCBGWC5UsRGRygpQ7IoHSgR70OChlpKSrv+zYKqAb8LGytSzoTR69urlNk7QQdjT4YqjurDQck5lyTnACMKBOJjJSRAiLxUI0+q1a9T+ffLUKdqYNGCDrxzBI+WWl5Or6ABUqLS7/23rVnvl1Ze1JlDUbv11i/pvPP/S9fVCDL/HQ7/64FFh5okksNlJPVP4RDGc6l1EmeYwfUCYcCR8MRxOAr+z3nxWkYBaVzwt2FxAp4fTqoI74DhgWWHdSUy2nYeP29jzp1qPXr00x1CaqiZAWPQc27Nrt3TI7l075CCOHT3K1q1Zbe0797CTWZn2088r7M9XXmXt23dwuP2mzdTYBogKziFMDcj5ocOZtnHTBjlYRKQPHcq0PXv22o5d++zOO2+zCy+4UBscBQhGcNTY3pa5N8dadzxLYfLgX4+KPpcCbVG1TptukVFx9uvmrYqMkwl74y3w3sn26jNfqWYjIizEtMOgYAt3XOTU+gA9iIpJsCPZudalW29hWDGGJzx6qdbpx0fnWTWOURUUwxVBMzSKrpOsXft2UoKsR2lhUVDz5KibfYE12SJkjogEStZDmBS1EcQRpqZoi2uXKgPlrqtma62JlpCJ4DBDUXGYss9xlFEupGIpYIZ6jvER8T9zOsde2fKxky9vA/rIljemvKGLAcOUXh6IY7LZI5X3iZa3Q4dOVlsDJXW8KFvFfhHvOKuBMdURJoSGaKysI/oGA4BAB8WMFEDzioqOtBEjz7UN69eq34wiQGGuRw6kAyhqAiEH92dahw4dlbXzmQyCKowLKBPOpqsHS5bThsFAPQ3KGj1HdJW55No35gZz4DMG9SN+2Mn+7zyg34LeoPOHeP1i1j86Ed4p8c6En2Nv5PrvwwD08/771i123zgKq7GSW5sFRohV+4fhQ77zlCcF8E5FAGWa8Y2gji6iW2tRMZGKymFAzp13nl09cYGgTEQqOXfCI6mdiADgbOWVVfbGvBuDhff3DZyITslnjeDyozZr6iUu2lxbYx98Th0KmQf/nHhbfuJa2/hz+9v3s7bUwcC6fbHddswNsDhpZlPeH6nu8kvfCYzhNLOZV01WvcsnDy5wn+OfZ6hhPj2qyxOsYbzV7xbu2Yu84c579Z0QP//1tK73lUZvGu46MdeaoptE6TECmVMikeg+DCoxvDwQ1H3UdyK8/Pj191NR/7tcc+uzmUGW3DsI/vr6mS3/ns96Bc8/7OfBtuoRJ3C+Cd6Z8x7XXmjWpJmlJKRa29btZNBQMKvsdJCJ5kzhJWhEUbEyEBjTnP1AMURLGRUl3echS5wLPvAoZyOod8Bu4Jzhs1wjFkmK62shX3F1TyqqVZOwoEg3CHDhjHmWLQwxD9t2dWcETiN1T/Y/RiLwIvY1gVTgOIyJs8Rn2HkGnud0bo6VV+KUlNV1GGZMYNPRRUSNsYEw3HAocDR4v0nj5paRsde279gmg1q1qNUug4rTEBIWKgM1OjZawUJ0ztLzgzohL4M4EuzfgP3urkfuVHSZPhE8O3q6Z8+eql1gbGOfG3c2qYiO9nLLNvEZYq9vPOy0tXMg/Gv1PYl2/oTzhRCZ9/kXohqfNfMSO5Z1TPZgyxYtFRjlvADKxE8gTOhcMg2+JoI58AxMnG1iG4MSP4Al+Uy5HP7/RyaCayKjo62ooED7hQAb98w+RdflYjude1pz+cPSJeqnFRkdKTYwipxZD5q1AuWdNm2akAJAfbZt/U0tAE4cP26zZsyUbMvOoW9RYlJdpiAkPEzogD0Z+4SY4OUZxWieTN8tzlPWlaJtnAF0GrKKXANJP0bvqIREa9+mnWCzW37bqjEMHDRQDeiQUWxDzzjKHuL8BaqE40VjR1hTed/JrCuypkYCR4FzknWA3p77EBTk78gcQfi4yGixT6GPGDuywj7yjaFD3n3szloZLSWlcDNpobkp0SHBiyLCrLy6rI6NwBc8Y+BiPPA5DDMe0BmKEeLUJrPBfdj4hXlwjjtKRQbBdZ67me/w3L/8zn091av6KISFWmp6mp0+c1osBKRRzmAINm5ip3POaKAwxCQ1bSnDcvWy761zt65yDI5kHdXiHsk8bIkxwGXMrrxvmr33xBdB7YdzVLiWDEJBUYmwt/RcqKyu0b/aELh5B1qr1m2VfYDlAWfku28WW3FxoZQL0UZthogIMf8cOeYgJxge/foPsiZNW1jDJs0sY88epfAYb15+vopewS1OveACzQ8CyAseaF4qdKU7dP4pRS1YWBwHnIh33nlH3YgPHz1iDz/8sCInpFkdxi7cLrjgAnmaq1attqEDh9iVf75SDcoowIHOFAGi4AvOahwCKv379OplnXuE2Yv/mm93POBPjLMn3WM3b5fCpAAKRgD6QiBQvks5a+UMApea45nIHoXUOnYEURbS8VqF95UO9wjvempqXbdjUYtFR0sOkamTeYUW16SljT1/iqWmp1tRYZHFJzdQVDPruKMq27dnrxXk59nJ7OPWuFG6RUWE27GsI9an/xArzsux5StX28BBg23YsOG2du0669CxkzVu0dLOZJ8SdpQIfqMmjcQYlHnooDIGUMXSsRgZ79tvgP3lL3/V5mYMMhSzsqxv/1ZWcCbUEs91PTP0CpADs6+YJAVVQNHx0BGWkXHAjh45LEYKut/u3b3LquRUlFoJCqOizEJra4Q9hAnG1exUWHVtmGWdKrB2nbraZdc1dd9xrwd1m/187iJlnVq3biPniIJQ0pdJyUmWmtZQipiO8cCZWA9eZB8YB04ETqqHtmGUeMiEjwLFxUZbbFPXPfjaaRfZ2x86I/ivt92iAwn44pQpU0SfS3aRZjb0t2Cd3/ryC7NiZzXdfv2tMqJf2fyxM169WO0ws7NN4N34fGQ8OJvuqbnRkhuk2ujRY6x37762c8duZfgaNWos6kAHqaQhDh3hQ62spESQJZ4BKl2n34qle9hzdBIH77iAYd0AACAASURBVIyBOHbcebbl100yUrjmeCBTjhM7TN1QwUTDLMLBTyYTBSxn8vSpADZVIRw0SptMCIqYnzwT+gXjgAgT3WqR7xceD3odbDGb/eZU6Q5gkuwF1v3doUHBbH17mHnxZQp+a3ob2xurngKUaz0UxTOoYPQSaPRIoP+rrjr42303nrYnn8w9azk0CxYkCy/Gf5l/OLy933sjt1y8XM4jY8eJIEMZFh5q5aVl9sr/zrXLx86zD5c8UQeDmj3+GRlFUBfj4KI7/7tgtl005mVBjOb9EHC2d2pfZ9hccO5AHZ5i76lyOOeP52HN81yTzVIDCz/NbEanEdqHP8za7ByBS8xuX36FItM45dSPwbQEDePyDzY5R8DLYP059U4E0+CNKdbirK9S50RMWTJG48BoWfN80KuBwvj6TgTrhNP3xwL51mbDVg10wRYMoPAIOfXDhg3TmDE4FblNTlI2gn38859X/R6Cwr2ZCpyIGWadJjvh2ZPhsGw3vXGtvX5n4AQiIxvNOqeZte9qtnhvvWRT/f4QQAvrOSODb+mvKC1yT9Dwszku3YIjUTDhKUVTU1NS7ZwhIxWRhn2HACMvzjVlNM+cURGwgkmhYXVGlOwEzuLkZFFgAo0WxClgYeKnD1JxjY/weki0GJiALkFXWVQkJ0Lsc7W1osPGSBTSgjM3aA6HgZabl6eILbLhoLhEiCNlh0BUzLPS5ZeAFIgLbB05PdW1snn4fvY4z8O96QeRk3vS2ndspygvawqs8t1339XzE/QjGOOyo0k6Y9CjE8ZPtlWrlytyHAGbGfT14WGiCH+iz0uah/PeGyVDlxoNmpK99D1w53rowj31IwZmdz58h+bABVdcj6+7777butzV1X3Of9bLo3ci/Jp7GCTXeQcU/rYnr7aSohJ1yC7KL7TePXtZYX6h7AQMamoPe/XopXkBXkogEf3JuvEZHEoMTk/HqoL3ANpOkNczotU5EMGj+ixE/b//X+xMnHs4m8wxsFOyUMWlJWLXKywudLCl/Rm2YuVKoQiGDx8mdMpHH30k24DMELV3rBXOPFmjtm3aCCZMNmLWrFlyGiB5wd7p1aOn0ZoABkcU4REazeXny+ZiLMgVNg90qdhFrAVG/rixY+W0YNOS8WIegDqdzj9j48aep6zDps2b5HgC72c+yT7RFw3Dv7jEFXCzH3F46DXBngqthQin3FauXKk1Z94JqHHGU4PBOY5zMGLECNmyrBFyzpwlJSRYfFSMdBA6ltok9geOD+caMh3y1sM314KtdjzLRD3i66jLSOUB8yirKtVEYzD6dKqneCUbgQJhIlgkNWWKwGt32Qqup4iOzcOXM0FsFiaSSWDTsJkRBBXmBs6Iim7VcTJaCwHGWGnK6FiHb6PldhUFMqHCfhMZTWnSwhJT06y88LQwtidOZlvbdh3t3AvrS7/Zfx79NGBpitZBn1uQLwckv7DIzhk5St770mXLlSqsqKq15JSGNm7cePHxRkWGqyHb8p9/UqdaDHHgEyxK7940Romy/QcOWlp6umBW9JkYOmykIBgoMGBWFUF9CJkCjDi6DHuqMmE8Ba+JFz0pYz11JruuDwfCBUUawkMhLYrovffek4BjBL7x5n90KP156iVadOje/nb/g9a/X39bu26dzfvyC/vkpFP2U2LPU1aGgiG6W/bv19f69Oxlu3fssCFj6KTMqXG2eurtx87Yzh07rFWLlvJMvdPDM8Cxz6EBUoFx4kRQE4DRD30bWFiEFgo6lIZvWMJzNGnUWIoZ2VCncuojcNkoRqoxC0lKtUnTZqj+IRwmMSB0tSbYDkpxyY8/2PZtvymbMnjQABVAkynq1XegNU5NstCIKF3r05Kr16wVTCUmJk5ZtEsuvVQUxjBKUQAHG9O8eV8o8oyhevkVV6pzNFkjDm9k22fKYKeKP8f1HdBrq7PE7r79BisrL3EdMNt1lhO6a+dObcpLL55l8bGxdgx8PY0Wz+RYviJcNGyLsohwZwiTNbvx0fok/oEcv3DWiVjS8Utr2qyFCqtxIOgZEgfVHAwRUVHqg1AbUPB6x4BDE6XnHXYZevC2B4XWcjYCdqykSXQHpqeAD3G7E+b2ORTim2oxWAMcK9aOPQ4s7KUPXSG1cyL4TGAB9wrGgN25wzcM+70jcfHwMfbp4qV2361z1Fk6MSXVRp07JqCSLrE9u/eJnrdv334qik1LTXMF04JcksWslENBVoEXzgv6jT1GBnD/gQwdBChLqJDXrF5pHTt2sAMH9ivQgMGC7kExEy1LbZBq+zMypGzbtGktVgoMBGoh/nH18/qOu16+VtkMHwBBJyAjGCtkazgwjp845uBgefnWpnUrOanKxALlKCu1lyKDLIU3/Ou3EOFL6veT4P/1A/VnJdD95tFH/E7k2GcmcCLIZPhosmd8qteF9r7rKuzJJ6mPCZyDZoFVkeUfACvbeyHeyqROwH3JXVe8VZeJACJC92Ya86Hzy0vLlcH893zokd09rpr4rOp7CsgYFReLXW7upy7b5jA4Po3i0gCzLpjphlhVVZc15yyZvzfIIuzfUudEXDRkuIVD3lBVbV/NXl43N5d/NVmGDBDJw4ucUbZ1buB4MD/eiXg2eAzmx2fKcCC8E+GPFsS83vvTP5soJ2LxLUvdDZqbjbxlaB1056cOQdT4hNmofOccLJ0cZBRam53/1jhHjx4ebikNUrQffcbeN1njXETHgn1ff8Nmt1z1sesectL4rBMx8f5XZAj8+uuv9lmfAAMfbE05Eelmi/uedULHfjLScvNybdNszoPfOxEzn7hI2RGMEvTovMccFIwu7bx6P77GEuISrWf3XhYTFSMDC0pvznGMJ2wDgjHsQ6AiGDy+wBidwvmCcUNGFcNXtkRVlX76+gN0GHPnC6o9PSxniQqlg74hUKVynvCszCtnO04MOHnsFujI1QG5xgW/0hqmOSdF0Nxi9VcioETQj+ZbrVu1lt2jGrDWbWX30JiQF+cu+iY/N9+KSgotKi7czpswTjUQPN+FRy/WdZetni69SfDP15qqqWyDBta5U3cxvW3YuM4So+NcI9O8M4JgvTD0TX3+od33ii60S9cu1rxVC5t8zzS3VfK98+B+jp85U0EmMqPffvutjFDmExl4++23rRed0Hn5rJMPVng0Ie8hS/XLuCabjWm8xJYudnty4AuDrXfP3mIvPHbkqIK8Pbv3UG1lVKTrAcWLyDvoCM5S1kJrKVibY8tivXh55izmy1HyOsfCZXRd0966Vy29vYIsRXAN73lEDSxH7PXsk9nSL5yJR7OO2q9bfpW9QmAVhiTIaYA3Uct2xRVXqP5g9eo1NnnyFAWEOftZGzJmBFAxzLH5oI+HIWnTxo3Wvl175yyGhWl8kP3sO3RQhdqMmezawQMHBX9aunSpHAscEu6LQwXcCxnAmJdx37y5NW3ZTA35QLvw3FASc2/miEwEe2T/ASBzxwM4XpmyS+eff74IBUCiHDuaJZlk7+P0sgc43wh48X0E0ajZwY7VOgSIpBhs8PBIMad52CDBbPYbNidrE/L+v+6qdX0aXBGssP9E4cKIpMVbfGK8FZQUCE7EdR4/xUNguBOJZAM5hqcaMTxhALqeEw6aQbMrfmez8jmvAHhQDE82q998nkLWCwGGAEaBUpaBd+oVBYak0okN07XxSVklNWxsp0+5DsJQBrbt3Mv2bl5nl94+vi4M9ObDXwcdal3TIIqyuVd4VLQ1bd5Shv5XCxaqKDo3r8B69Opn0TFxovLcv2+PjL2VK5bbvC8+tznXXWMNkpOEOfNpxm3bd6hRUdt27a17j17Ws/cAS05Lt6rycsGn1J2KQFFQUENkWHCS0NC6glfPlsNaRCfEyjBm0fEcoZZF8ZDGfO/99zTvP/4YUACGRctmG9vvHF1/0w032ZBBQ2zwxJF2z7W32+KvF9vFF8+SgbVs2U9SgsBzpkyaZDNnzLBqotqdAjo55e6X2Gv/zLP83Bx1NMw+fkyYRw63zRs3aexObnAYHeyNDU7DOQwIZCMxPkn9Q7gOqjTWmDHj6Ur5l1dITtj0QHhUKBsTq59HT+XYdXf+1RKbt5Qc6f1q2BpiBaXDC9+0cYPt2L5dY7r0klkyyKFSbd60qehmaUqHYR2fkmoZO3fZgoWLdCBUVdESvpG1advWevXppSZi9IrYs2e3bdy4QZAW9gPN05q3cNEwmo5RSOxICEoVIbdmZ/WZZTnD6M5br7W4uCgVz+fnF1lCfJIdPHDA/vP+bL2/Y0OCHaAfSFmZZR87pq7uFLeHh4U42B3MTBHhf3Ai6mFWX2isiOqaPd9bo8ak+tNlKAGbAxoiJ55IQnKycJpUB3snAjnzssZBLWOM+Q+UtYcHYNw2mEIDB7Nr2k6r60jvYD6NtX7oA6IWcoLDw+VQPPPa0/bnmVdIJt760EO9dtvVf7rP/lsU/H9BfYu4yCzVWTy3zbxUXbpf++//7M7rr1KUmFqh1DTnwDVp0sxOnTotwoCePXur83QLZINXiFN+LjJNY0zH5c64OYTZS9AmAkHEgOdQnzBxsm35dYOyDsBiXFTLzqZti0tUh0XqWZGzoPMrNLLM0yOznxPl4V0110ivkYHwfW/Qiei3Nx5xxtXFtz8kAwPZT0xM0D4WhIyO34WF9lp8UCviUUKeBcUbrPX7AnDDoOhchiMR8T9mF/z/fVbCZzCIpHsn4o/Fs3lm991u9uRDRWYXxzvfzxvS4+o7EeAZuJHPQvhq5bVyIhw7UpEiutAPw4qD3Dz9H1/vcLbI44bpD4haFRgJDTs/X/KY3XDJi1ZSVmrvz38q2FwZZr1cauqqruOlYzyRh6ep/HxBwI7lAdvjG9uVaZMkQ5889/1ZeEZgDN396nWK+JWWlNniS5afdQwCx2rEkr72S/hm9/04EX6IwXqcs7yPrbggyDLgRHjIRzC0yxZOs4//HBjqzc3G33WuZBg5xICVMRvvOmHzt5+nrf5d+ceUF8c7mQoPV5DOMxEhUyIC4EzNz1MmYvHUwPOs12tl2O2DJW9Qo5MFwnhs1LiRnGBoocUOU1ZmKy9wztfk/mY5FWZr3fGkbNaVKy53dKaB8fbF5cF4Atl65fRLCgQuXvy1FeQXCuPOi+AC0XrqlqjHI1KfdfSojG/hzKFuDTLt7Fk1YTMXRGT/IDsYlxgqjNN3y0WG1IwM9hs1vXWdpj28yaMZMIx8E1v0KvsNuAxRaG9v+GxDzukcOftiD1RH4xJBXJ3OiLDtO3+ziNnrNS5P18zvB57taz179LSGaRQI0xzNObboG2i6aXAaGR1hjZs3tJS0ZM37RYcvq3NQr9p4ifSJp873tg/jAy6FPgYaW1bg4N9FJUWqaUtv3Egdl7t262YHMg8oWn70eJY9+6Jzhn/nRIQl24iJ59iFF16o8SHvjB9DEgcGivel5//kPlfficA59mxmvFc/VhCIx5jeZ52IyxZeYa1btrRjR49ZckKijR51rpwFMhJATgvyXN8djHn+eSYqamNwMLAYZTcEvUPqOwqeDKTOifAOReBI+Po9dwY4tqb62QmhZmiSSz+o5GTplV+3bLGs41kKfh474WqLMOoJME2ffpGciCeffNIOHsi00aPHytYlQIbMwYqEnJN1HzZ0qDVt0lQsmhiRnHl8B2PEaaZf2aoNa+23HdtdkLW2VsRD7H8CS4wbGWAMyCvZNqDn7A/O0y7dulp6k0bWo2sP27R1s2o1uA+ON1kq5BSb0FMNe9YknoH9Dq1u47R0BYmB5rK3COAyFvQOv+NAILdcj2yQyeA50K/ojQYJiXLu2A+cp+xNroeGmO8Lmf/qw7UFsLeoEMTh0IAkqbAjuYHYHwpLC42Nxk2998iNlLmIQwk6WIuP0pIhgM2EBxYvc9DAjgdmojwWnjX3hT18LxulPosT74MhpyiKwxlhI+1MgayiqaGhahIEXgzDnM3E/2kdPnj4CMsB3tKmi508fNCmXNkhEH1+RNtz97yve4KN5HZR0TG2au0669ytu7Vq09ZyTufaytWrLTwyxpo0a2UjR51rfXv3tvfe/a8w7AP697X/vP2WvfLyi7Zzx3bh3VBAVPlTjNsgJVURlNqQcIuJS7bzzptgiSkOFlJWVKRqfS1YmzaCszBPXnA81ITxqZg774zzgEtKlEaiUy6LOWlKvSZxzdzJNr7rSHF78yLy8NmehXWH59gBI5QFIv1GMTRZFKr1aRh32y23WvNmTRVFSE1OVkOTCTMO1s3Zxh87W/u2bcWMtfXXzbZ29WplEGBmog7BGWCkXN3vRHiIlCFLkRHQ/SZrvRBe4EwIqWcnwDsnEiHqWfCAASZVDmhEtPUcMtxCY+LUOJCMArUrUPKG0gAoP18y9f133+qQaNWyhRVTZB0fpxoWFCeF1KT9MazpdLwvY79qRqKjY23mzFny4MGWtmvf1lJSmedi+/TT/9mmTRuVvaCgmkgEtSzICWNp1tw3zkuzHTt+tW5T+7i52n+2GN1ncR79OxZIqOWezlXTmBvuaGhrlzRRKhRqthPHsixamNBoQeaKiwpUe0NkOzW9sV04x0ddrjWbHlgJnqvbzI5XZOiZqBcB111eARtFlIgFVETGRg3YyFBW9Z0IDBCgEv5vDAHF0HBCAJ0KDKJ7e84JOsZma+0oPkcpIZNE/6HKYx34/1sfvuXmYlBgbQXG173511lpWYm9vIgmBPUi69WBE1FlNmfaNPk8FEMhOyhveoxQlU00rXfvPqpl2b1rrwyVbt16CG6k80NZcYojy/QPecTAIbiA7uGQxhgjkrJ37x4VuuFA7t2zy9LTXTEbhwQ9IBiLMqsVlYoaHc86JicSved0JRHRcLsj66G6PfLX0OsVxfK6zFFex9lbj91jk6+5WxS/RJeIBsEeBWwN+SSi9dqJz9x9vKH/ndktF19kr25yPSfqooCeDMk7CB5WgE3P3xA/b+v7J/PRct+8zhsE3gmpXw+dYXbfHLMnnc3knAh8IDIY/jvXec/DeyO84TAPd1w+K8gkOlgHkT+xgqmHQ6Q9/d+JwY2T7a4rP1I0F2MOZ5dziKDAh4sftCsvfEoFrp995/fTFrNeLmJ6y8DpDiopmEKsDAQycOjI9z9+xayX85CmtRoh9rW8giL7/IUgyMJWDIylO05eK+gIsvENrEK80szGPDeoji1w+cNBQxRvYJ0wm3JklM6f8gqKcF0AjP3DvllxxSYFcWZ/d7F04AftXNb3qgOXag5U51ZUJNnixTN76mHe+3b2T3XOzMw3pmqvISOSk4A9je/iHBarH2yBubn2/d+CjIdf66NmQ24dqALmBolJivIT7ecZ129Yr/OHs9eTmKAHEp5bZRmlZrv7BUsUjHnWf2do7//wyTwbOmVCXT0bTEAYUpwV27ZtVwCRM426OeAfyHnbtu2spgra00LV4nXu5B6Qc40x0TtCxcz0paLZXwBZ4j2MUOAdnpKV/eSdMI9c4G9CJQS0ndxbMKLcXP1TljzJ0TUzZ368jF/3CA1RNJfoMVBgZI5Cbq7jrIIc40DmPut/m29eY/auGjCa9XjxhI0fN15nBL0ayLIRjCUwcOpkjtarddtWlpN/wnbu2aH9cE+oa1BKxuCOyBtkzJMVxehkDEmJDXQWZh4+INnAwYiLcNT67CXsHwJTySkNrEu3bsLHP/zfx909/wBfUmTKzP405zLpLnoCAEEZN26cvgtoJ81mv8oJAjs+sFC/kL6+I8HNQDMGiYsoK7PyjWdZAeZ8cL16v3Tv0k0FyEePHJEsNEpvrAg3LzJXnBuCioWFycb83StwJHzXcFeXF1vHxlTnXHgHInAodH1wthEQ034M6MtZDzo2EzAG0s3ve/btFcHMkawj2g/IKpkKgk/nDB9uw4cNE70uTFddunSzo0eOac7Q59Co+iL5vr372E8//STmKZq8cYZwL/7hNB48dNAKy0rUTM7DubFzqIfhbCYLod5h8fF6H4PeQ/L4SfuAkLAQO5WTo8wJ9+W7uTfrqd937ZKs+BoS1ZZCdAOK5eRJO3boqA0ZOEiUvlyDA+Ntc+aIZ+Z6HHkCgr77Os9EkJkgLw694E1JrvUARcnoXpyZkK/ffKyWTSAO6aDOgS+iWFFNYShCqS5XlMj9PV6Dd1HNarExQZeJgmSCuTGbAJhT3YPCNRsZqUVlU/MQKBWUB4uN4uB+vvDJ9wngelh3QuDej3FFS2VkTCicAgZF5L6ySjj82DhXx8GBdSAz00afd77VhIar2RXI0v27d9r1fz8L5Hvx3o8cNVyqo3Zs1qKVrVm/3oadM8LatOtgi7/5xp574UUbd95Eu+WOe2z9+g3WqGFDa9emlaWnpVpCw1Q7deigJSXGq5sxUU2UOUqIFDMbHez96dx8a96yvfUg1deqlcOiFxcreqSispCQuoZreKbMI1EmXr4hWEiYY5JicRkPzEEwLFx/s0/5V5k1C4xLRcKDPHavs8VRQzr3tdO5Z2zq1KkyklmD/v372datW2R8/+nSSwUpOnfECDUHPLh/v/U5Z5398EUrO3HimI0ccY4M8+KCAisrLrYjmZnKQuz47TdR3uLohYfTVBB2BbfOmL6RUTGW1KChFRWVaOxiIRADk0nJs/FZBxVpkxWKT1CqkIMd+Utt3NS27c+0pLR0mzRlitY7JDTcYigWgvIRyFNpmfCN1JvAnkUhWr++fSw0ioZqVVacnyccMUX4R8VqFWG//rpFuPqbbrrZWrdpI2wklG+waWC846jRdI6+GjzT0CFDrUvXbhYT59rY47g66B241xxbv261nczOsrv/EvBY06jv8SOun4aFKiLHmMlkXHVTis1/31EHMm7IAlBe4MjDQoFxVWs+iYJFx8bbidxCS2iQah3ad7Rz3popQ/HLZ96y0NBwS2vYyDp36WpxcQkWnZAoOuWCQsgDgMTFCfKHqy3HjqZ+yhb+PhOh6E8AcfI/G4xzGQghkQI77vpZsxSlAGJIfxGXGWgigxh2ENaTw27uloDT3p8vwUH0t5gbraKy3J75IogYe6ztvMA6TQrkNsjG33XtbMsryNdeB5NMMz4MldTUhlZRXuUyEZ06ixGE/YbTgL7AoYGJDQgmBwqBBTKWyoQVOl529g8F9IwFqlZ0Gt+B80FEhvVH3zVt3ESQw2NHj0rBk/7F2EXXoQvJfqHHikuKXH1PWkPhwPkuIkR79u4R9JD5Jxr69x4O/nTjd7MUBcOJZM7ezl0gw2LOwKkyQpQmDjHnRNRnUfWQAm/Q++JeH4H2DoIvruQ6nyzwEB0PYfKfrc8Hf6HZ4HSztUEAvi66jhOx1Del+CN3LF/ConW2u6+801E1hrmGRNQEMBAOqRcDiNvtV1zhMkzBurz+yVx76LaHdD21YtA5ch5gxM37kWLEjWadnBDNGTxZkU2CCcyxIAOnTyuQxTnyQeS3dXUJF7YaKeayd+d+VYeIuvDh82z+AEfdeuvxq/Ud6BoyUby8g8i9OcT5P2v34xVuE0z7aqzLrkOEEdCAivlsseO9DJv5Yl2AhLHn5xdYagMoOxvK6cFpQY9z5vBiL6Ln+Mn5h/HM/T15CTIm6lEomgmaBXWDisxT61NWKgINX1eo8RQVSpeyV5FfsAHoeA83RGcis1nHsmRUcbar3q5LD/t25kvW+GEXbFpwa5CRDuQjqn+ZjbpoquCojIfsJ8XyRGFHnDNCmQjgGb179RJrIIxmPXv2srw8l3XZs3u3JSe5gmYCZhgzOBHsJYwXDE7PW8/zeZY+9jbywB7FqPF9Ipg/5kEF/AEMhr/xWdZUPaqqqiwpMUGBDj4ndh5Rm59UrQ6BP76bABF1Usgf+5bruCYhKd4KSwvs3PtX1dm6dU7ESydsyqQpVlJcYvGx8Xb61BnZPTAWkoUg2Nm1RxdbsW6ZLf5moYNO5+ZKZtGbvggcxMD5E6bKocYmmPfVZxYeEaY15Jl7dwfa5KhrgXcCZ6HusE27trZjp2MQXLT1OyfjrFWgC6aNma453b1rp5wk/hFAJBvx1VdfSR4o0v8iK9DXsvKDYfotTnDij8XUQfChmR21iXc+qsh89vFs69e3r/Xs1t26dOxsJ44dt/Vr19nkSZOtQVIDzSU6DaMXh4n19PWwfh94hiWfcfCOhBrxBq/fZSsCBwKbz2fK6hdZ628Bqxb086y7WJ7oQl9TbStXrbQvvvxC2RxqTVlzEADYmtTA8dq65TcbNWqMrd+wUXsSeOvePXvFNIZD5mWN2lsy1tg4rC3vMd6vv/3GDhzOFGzKM0ORAcJx5EVnamQeGebcYr0VjAv2B9cCsQJqhawTCGA+OIfY6+gG5lG1Crm5dZBwziDmmaxMVqZz5tx55bI03EtnXmio9jrrU8dcFjCzci3fD/Sb+5Hhh3WQa/kcn2f8IQtee6TWHVgh2gAuBVjpquVj45SGDolwPLw8bB1EicLfEhgPivQ572XhfIB781kNJgquWXe/WF3HF6toNKjAZ6PLQA4q0tk8DIz3idKHWo1FyRgwYRQF14iJlnGAUxEWCUdyqoxkKC6ZXIqtS6vMeg0cZhlb1iutc+0DnvXDSeSrf3vK6K2wZ+8+i09MtA6dOlsqLEzpje2BBx+UoXrXPfdayzbt7fCRLFv1y3L1SJhzy02WfzzLKDoFegLzDE1AmGDSjWzq3Xv22PgJE6xZi9a2J+OQdenW04YOHSrFsX3bNn0/UWnmhKgIRj14bYSeDAJeIRsGZdiwYSNLSQ/wvNh0v6SrSAY2oVfmui6pv6+q8zyQdXvPxvUfYZXVLnqKIAJpgkKOvhETJ4xXdqCkuMhuvuFGUdiFxLoirVefqJQ3fd5559l5U6far78st5SkRKsoLbUvP//MUpMSraSYPgQVwvLHxERJF2BYgoOOjI6zlIbN7NSZPHmygm+EhKrgjQOVCBlrrUZhERFSlooAEW2hYK6m1nZnHrbmFrlXfQAAIABJREFUrduqY3V4RJSVEYWsrrW4hESLjI2zQwcP6kAjc4BRTuQJLGCP3n0sMoLmgyGWm33Cfvllhe3bl6EiS34fOnS4XX75FYpGA7+C/7+omKxQhOohcEyInpWXlGgjyalJS7eklBRlr5BjjI/YuCj78YdvLfv4YXvsibPYpof++pvLhhSimJD9CIsIjzIolePjEi09rZHS3hiSqrEg4wbNaDj1Qey1EAsJj7CSqlqrDQ2XTE++09Ui8HrtrketeYtWNmz4CDk10N5imJUWkwqNsAhS7CjSKhS2U6j1nQgib6prqcexLWxp0BHUQ5k84wyF1cAL6MWgLs0ns6XE8I4wzn1x49zfvnKHkXciPHLFI5t8dCswTi4NHS1YJAEJoCX/W+zqcG64/BLJwycrXKHx4zf/xY4cPqr9QL+Ijh27WPNmzUUPKjhEiFnmoUx1eZXsBdzgiUkNlL1wEZYyHeQ4Cfy/Y6dOlrFvj3DfkAw4JieXmVWRW2mZ4JHQxBI1RDcRNPHFiexfIkJ9+vTWvsXJ4YAg08W1QJaIGjL/OO8vnfu+xnLNwgtVYwWnOGvy2kqXifjruCs0jy/EBz0O6jeOw0735QE+4uzZgnxNw+8bzrvsQf3i4NN5ZmHBguBE1IdI+Xt6ake+yzNCrfNf7D571fSLLT4uVoGFJ1737CzuBg9cd6/0pIpMgWFAYRgeZi+8/77de9112js4EdQMzP3E4bvvv/kBOQYe4sN+oOgWI++jhc87J+KE2U0zLgyyFy4AhTFLLRBRRPQlcsS5QIaA/dkgJcXew4mgBuySsXWGOLLBIUvBLTKGXuTlzyXBIWpBUJJ1qrRvLllhsxZPrItwchbhpGKUoLsrP7/dKic/KfY8GcllZQomYefExyZYeXmlsmCKNicl1Z2DzBFRYtZcGP2g54mKqkNcJg2Z5BzgPVcn6GCEjPF49gkFzjzkiLMcunGXLWwhGENsZJTLesIimJsr+C4OCEEruubCTIPObdemgx07kaWACvDa/13zP/tk8CX2c4CbOzRjvmA76GlqWMpKy1UkDGzjmtnXiLgAAwvaS4wasojoI/SMz4jmnsmVkQWrDd+Jc4NjwIsuxj4S6xvj4fD7vjbsOQwuDBvvhHknwjtaHuXAOvpoN+QnECxwLdepGebxYxo388acIGfUPWC4+gAY6xGfGGdVVmGnTp+0rc+7BpmtrnxKHaKHDBpqo88dLXIHbJ6sI8dUF9G8aXNRdHPfps0b2bY9W+yrRc5Q57s9Jh0ZIzOJwXne6Mm2as0vyrChp5kjZGPrts3WtlULe7vwUac34v+hZ4T6k8DRAw8/or939lC6IPvgDf+0aPoFpNi4MWOFed+6Zatt3LRJdWIK5Fa6vhu/WQClJPBY77U70NGdqZPhlWjWqPPZVOf5r3+oHgk7t+20OddeZ80aNbEfv/9BxjbIBZwL6gkJ0FAri1xGRUMh7px0D033NQ0EhvUSLp/CeJc5J2PEC90hBz+oiyBgyGcZg/YscOoaB6nmxacwjqklgYCEzB0Zehz8LVu32PIVy231mlU2aMAgQZ/37t5tA/r3s4kTJwp1sYmahXYdZTdQ34ldwplJNgcZp26iUXq6ZPJAxn6tOc6ZGhC3aGEHMg/ajt07Ne5t235TgASHlblHH1DP26RpE/2+ecuvsh+5H2NCVtkbmYczrUPbDoLisvfQA3v27ZEOadO8lXRDesN0QZoAhvEZ6mdwdPic4FNBiwVfSgDVOZ+ngStzh+PMM6BX/LkFVEo6sNpFoRQAD3qz+LosbKKQRW/8sxblwotN7/GFTL9w6hERFpsYKy/OK1ktjppdFLmGWAG1mcsgJEpYcEQ4EJiI6grHnuG5mxEewZwCvDID8N3veFAGIQ5pIkE0RYPOLiTAzFHwAbQpnEZ4JsO4BkhTUpLSkK4QJ1yKmgLnsVNm2o71qzX46+qcCJeve+aul+SVNgE7T9SxWXPLLSi0A4cOC84ELWirNu0tt6DEdu7abWtWrbKJ48fZwKGDbeevm2392lXWuFFD0cVu3rxJECGEKb+wUA3fZs6aZbFxiRYRk2i1Fibefp9iQ6gQNqIC0KExfoxq/o8x0jtoSqMiljLgPwkSYDxQCnKhqSSSed0tHh6gZbav562zSVe7wi29gsjl4LjeNnDwING6paWl2rPPPquGav/73yc2eNAg+2npUhs2ZIh16djRWrdoqRQWaTvSZhSLE+06f8J4ZSFgEUpLTrLT2SesrLjIMvbustqqCgMU6oxf5AN8YKRFxMRZaVWYVdWGydBDmFHcUMMyZsYuB7aiUhEuz27B3zh4qi3EisorLa1xExs8ZJg1AlIUGyfWrPDIaAuJjJKhh2FHapbMAClCHLpu3XtYmxbNLcSIJlbb99//IGUACwuMPhddNMO6d+8hKAVpTYxj/pH6JkpN9ArWp5KCAsd+UFyiOhe6khcWFwt64SKY1bZxwxo7lpVpL7/mta3Z3+9ZbTVVlZaSnKJulrW1OOJmlRU11qBBmiUnNrD9GQd0ADFW0duF0XCPTcseCdfc5+TTWThcGMTpz95at7SvXP4P69S5i/Xq3VfR+bDoWCk+4EwhIY4CUoq1Bhay3zsROA4oAt+l2tc0qPtnULSqbCM1K2VFtmzpEskOhxvP1yAlWfSpGMZkJd5eGEQt/WHmDdI/4vS3m9069VJB6Zhf5hpdQECCSBxBiLJSIB/F0kccdiVlxQGGN82KCotFUhAZGa1IJz0cOITVrKqiQn0goDt09RDhMlYbNmwswxJlqy65NY4mE8Pi3NHjbPOmddaseTNdD60vL089XZifr2L3E8eOSV45OHhWvxe5FqWNznI6Lk5ygvyig9g/HKAvd3NNn+7cfaWUOk42WScfDcKYBcpHLRfroozOftdUalL8QP38OjPAGGHPw5hH2LFXcMr7efdOgS+q9TWW/tw/HVwQ93uyCfREq91u7E1+bG1rT9ejK8WpcGUdZgucM3Hp5KvkRLz1KZ2lg/DlM86juWf7FEtNcc2/MIrYJy995N77200blBVy7G1g2R3GF6w6GR7Gje7n/Hjh7fqU02aWNNZuvXi65pj6H+5Deh18f1FAVkHtE2v91u2f6vsuf/pCO30mT7THiprJYa6Vo8wBiL6hdwuBA373hfE8Owey6BgD2mX+5ghFKmxeq6ARHWVKAfxjxIP9LT7BwRIWfhIQUjD/ASxo7MsQbLh58U3VgHfwN49TZh8io4qKlrInnBPB777YlJ/IDYYSkfOGjdJ1P+6LjoUWHSNFRbsdO1llaZnt3L7D9RygviI3V8+JQQMbET0H+E6yGjgJMNcwxhnvRmgOvROxbdz7MjqQ0+KiEp1F1D/C6tKtS1f9TtEpXeKZtzat2gg6wvfwveh6egTgnHvoLuvAnKNXqLXjOdhngr9FRChLgDnI2vH8OBneiWAtnOHo3ucf9otsDjXMpTbMUblTw+SLdKnbO5rlCk05j5Ef9MGRo0fUdwblQQ8l3sOJKKkskg764J/OYB9z5XWWlpJmY8aMUzO1irIKoS+yj5+0qopqBeHo1Lx/X4ZV1JRZQXmubdqyXrKNA8F6Y2yyVnwvmc/kpFT7YIlzFMZ0u1owH1F9FuVbWWmRNW3SylbE/sPGVT+prOuCeS6YtHixE77Jk120fujouY5BMC1NOnT5yp9t5sXTbUCf/vbRRx/rXIOEY0Pnh93ng/4lk12zePeKDH7GmS0+5H7/3fs0rWvrssn7bac1/LSndWrXUX2Cso+fMIpxkQcK0OOio4UUwD7DLtT+cyWzekG6w/rCbOkhanUMS6I9d+dWaDh6DucAzoZqOX04Epz9jDc6oJlnz7IvBAmqR9ZD5kHIl4hwOY+HVChfZKGRYbZk6RIrKymzPr1725mcHGvdqpX16N7djh87pkBieHi0ZJqAxYQJ46X/aTrKuU3TOPS5UDSBs489qdqLkhKNEdIWzpxfVvyivUCtEGOlBUFKaqrklX286NvFqnEYOGCgsg3sA4IUjAVEEFTiPAd7ulHjdAVioW/lRbCA+eAf9wOqS/1o40aNFWhjnkC2IFfAMKnP5AwjKMh3kz0GkQTkC/lfv3aNzi/2GnPn64vQC5zXzCW2qfrJffvWv2pRQLyJUhbLScCSRFSNlF9sIphkl4nwG9RlD8r0DyfCe/0YAqpdUF2ES1mlJIF3LVAqxfF6u2Z2bHL+7v9xPQeI7z4rOBTwF+jVmCAJX4g7gOhpgcMQES6K1moEJ5BM7svhwkbtPWS0rVn6vWtwWFNjNz7y53q7xeyx257Ve81btVJWo1nLlrZr7z4bMnS4nXPeeCvIybXwaJghouytN+cKGjJu7LnWrktne/afD1tMNJz65YrE8vwOgx1lxSWldsWfr7TMQ0dt+KhxaprG6+SxYyri4ksx8hAUBApcOr+T0UC5ADvCMyRLERHq0vsoQxYuIoxsDrzTadahZ4ytXHLQdu7cYR3ak0ILtRHjC88CF7s5Y+Gfs+63b7/7TsIAmxPr+PPPy1RkSvQe1gnoR9Po5BsdIwrXS651CuqR+2lhGmKXX3apxv3rL7/YTz98b62bN7W9O7dbfGyUhUNoXlutueAn0KYIGI8szMosykrKaxxvPhj64EDAsydaxtizT5zQpoT6jGfjOcXckOiyDTEJriN5+46dLCklzcqrauxMXoGVlldY6zbthO8kModcEq0Co8j8NkiIt6LCXD0X+EaaIFKYjUJo376jFAIHKRtd9RClGKl0Yw+TQblo4QIrzs8XLAk5a9GytfXs1dti4uJFtUtTufKKUktKjLUbbupZz/KSitT8vfCPPWqsRSG31QJ/gWUsXo7EyWxqjei4HC8Dkj2CkY7RzzNQQFdYVmE1Ia7HAxH4aU/fZB/c8oKVlVWo4Ltrtx4ypoF5EZW1EO5Rq4iVMMThRFVdnYoyEUHmwRurYmcKMJRq5gNkgqY45eWiNE6IjbQP3ntXOE4K+pG9B5+8UmN76qEPxGr05ldBmsEbr74I1RuvgTE7p+0Ma9LU1QTghMwtdJj/m5JmyDhkfXAigIEwLyjf8AjgVyH2+rqgbiBwjJ8a/Hfr06dvXUaT/UPkH+egsgrWFrrURlhFZY0K6zEsKAjn0IHCFwMlcfp/7cmVZkuGL1IjOXCyDrIVoyhry+bNrRTqx9P0DTlUZ4g4jH+UDCDgSh6qSRdvgisYfRTMkV2knuyV7i4D8VbIU9JLQAw4xDByoL4k+0EBLU6Vjyq/ttfNzWXNHFPPVz8F1mix9ww4WD1uiSsDfFKnwLFA/P7YKMw7Eb4zWavgMz5rFG9230SzJ58xs6AxswUNt298ZKoMfiihHUtNhH20yGch2ttfZr8qxxBHlDor5oRo/MufXG33XvOpIuToaAWqaqoNmCYZM+aS+7IXMexcgX6xvfgflxK5/vLnLTzKWTZEyNHtLgtd7mrgDh2SAxoTGxc4CxX2yvXv6vo/PzfDysrh108JDHEXAUX+qBdQHwA5cI6e0we+VLRb7ZqPoRs4i/jnIU6fNXfZsfG7h8tYUJYVlqDKCumvFd8FtRRrzSY+M0YwX9+MDJlBv5EJAUbB3zmDOQe9U0lAyRdaqg9PUFDMZzkXeA4MEu1pc+eyRwNwPvLcnKMw4+3fs1e9DQQXTUiQvsOJIEtDEywis4IlVrvsEM9ClgCj4+GPj591Im7Ose5du8lgPnzosD35rJvjr/73hmrTaBpGFJhgA5F6mGvkuERGyFABxooTgcNPvYOQCUFNA99PjZ2vJ+LZyVIgDzyHd6IIvqnTdXj472ohOB89cUR9J0IN54x1pWlYmSLaOBCco8gncBKoXYEjw3IF5Ad4l/oeIcexUZZfkmvVtZX2wT//ofFOvvF2FVOfM+wcMTPRzAsa84K8QisvrdD5THEsTsTxU1n2wlBXwHbLxtl1TXzZAxhoZFqYb9Zr/sYfncyOnq6/ucZzbSyb7FChy46iWxbu+7mOBbA+m8L4C/+sjtVAu+lYTDaUDF2Llk1txapfpL991+/FQ77Wd4EU9JDFvsv72ObxAVEA7/2xHsL3hiAA2/gemxF0UNz9y7+tUXJD9VgiYEwmqk3L1qonI0KOAeubk+lUrHGNK/x+km3p+z24N+rOKP5bH6qmICw1aQHET44exdnqSB4EzfhQPfYm9qdDqYRaFEZ/aYkV4ECEhaqFwUcffWjbt2+3fzzyiKWnpVltVZUa7/JQsDMeOnRUNa48L5kjMnhkSQkAaDyVVYIS+fomyVV6utaMz8QnxKlFgWqhVGcTLz1G7W5KWqrsCGC7v23bpr0MQU+Xrl3r+huBdOHcRSfAZjZkyBAb0K+/vpMaVuBkOD7A6KDVxZH3Xa0hqEFf+po05I758PUd6AM9Y0Ak0LZ9B9uze5ecEek0yJGio3QWeh2F3mJvgGJRo8bFbz5WK8q1EtejgEyCIkhQpwXFyjUhtcKLe89fD1LqmrqQPqZhkN/A/A1Fwk/ug4PRomkzPQAP5Iu53OY2bWaXys3T/VESvMffeNCE2Fh1ccYIQgjgE+e7SedhVFJ0SZYk58wZ4V95Djak75yb3KiV/bZutSIsHNLX/f1PbvMErydue05prk6dO1tRaam1ad/eTp0+Y5u2bLXzJ022EeeOtnff/9j27NlnTZs0lkFxzrAhdjon2/JO51h0VIQdP5alycTwwhDC2YGr/8G/P2RV1SF24mSeRUXH2a7du2WYTp8xXYwljJcIGAqSF9G3uXPn6h7Xz3GFrCoQqnLNeMBuK5pmIUoHEzUn1S5jKTTEWncOaPh0N4yDeHv/rfmWV1gg3Px5X3irwOztQa9Ym7atLWNfhmoyMGQOZx6yLghr1jEpwL/+M053euT+HCnuHt26WnJigiXExNiKn5fZgX375EgUFeRZfAyR4RAZ6+DReZ7q6korKa+0Dl16256Mg0rxsb44mMjD4cNHVJiHsUzmA8HFCOGAxzNGDljrqLgEQYhO5Zy2fgMHWnrjZlZYAhb4qGpOevftp07eZJ7YDGwMslsdO3W0kydO2MDB/exIRobmm/oHipRQpqHhkVJ0HCxg15lbOlZizCNHHDq7du6whNgYS2mQrCjA9h07Rdc6AirgEBMd7FXX1Cfur2/Une2x8eIje+VE4Kjn5eLkhVrLFm0sIjzSjmXRV8BFzVyGzhmBzAOy2ZAC5lLXNROZR06gdSXCGhkVbeeOGWutWrWxyqoadbCmDoX5ILKAYgN255t/+T2MjhXkori4rnbJRypRgv5Qrq2qtJqKUtu8aYMoAR//j4OfWLEf5x9aKQelFGLm5PV7qnK7ttU0yT6OyIns4/aR/WBXhk+UManMkxi4XGE4L4yPpGQKnkPtjcCJuH/cDWo6RzQUJwJDHSVHluufw10X5Tu/nS0ZhGEtOTUdYi/tPXSKM0AqBSeEOnbVyuUySMioYPh7/cMBT93PmlW/WBpsOAQwqquVeWB+WrVqLTmD7IA1QQ+h4AmsUHDGGMhEdOrS2WHfk5NUh4QRuHD+fDnwPOPAAQPONrELCkN5Tr6HztpF5aUa39xP6LuBV+ahRfVbHQMJCbwr39fBv73fyyGf816FfzPASz0aYJjmm913ldmTdKUt91rSFVHcMedpR1OYl69iQDIpFNhTMxLn2XJUcxMigxF9iN56+YMr7IEbF2jeMfw5XDFY397qjKabh1wgljTGXFlJnV2Y1pLs4jufL7bbrrtMhihySWYc6CqwVQwDjCoIBVR8qbqXWs0lOHyiehjLYRFRMlwJYACPoJu5z3iw76BT5sCUWAcFzD6wg/FJYaPHXPNsn8xcVEdWMWrRAMlF8xbNZRhwnuEMLH/QNZbyVLEXv3mR9DkQGfU+aNFCe9MzDXkcvhhczJSR9pSM0dCjBpBhd05UGKl5fioAEjT5FOtReZlkGJgeZ3DWkaO2Y+tv1qF9e3fWVlVpDTFkxKyWkyPdAy9+y2Yt7cChg7Zz105FSXkfWA4GM84Oz9a4ERDMM4LsPfOCc4wfuneOHTl8RPUOYPp3bN+p/gncd/ZVVyrLxF5auHCR9o/QBkEvJOYBfnww5c8891wdZHrkiBH6DPuIF4bjXXfcoUzge++/r+wBL2oqbrn5Zt33xZdekkHGWgEl+fMVV9gTTz2le7LmRJfHjh1j87780n7+eblsl5TUFGvZsoXrZRIWJidi247ttuSHpc4QRcbbNLOOXdvZzmec7ZD94Y9W88RncpqItnfq3MkumnaBRYZHKSpdVeFgUidPnLSs7KP2VF9XB/Vszj8k+xiDkq+qKhmkUCCnpDQUPWhhcb7ewxFj/pmfvNwc6caXn/ZsGsHejQq3G2+6WgHL/fsP2tix40Q+ATqkW7futm37dgVLMg7ss8ZNGklePKycsbIn+El9mG/k93zjF5zc1m+g6NVAoNMfbfygXV7XcMbs6IYPLe90nrVo2tyaoNtLy1wPjdg42Sr0QMCW9MgWzk1fBIzhLyhv0FPGfxU/69c36O++6DroeeQbogr6HbCHKTNFkCyoHUIHAckHpUIDXJoIozeat2xhWSeO2dtvvyUH87rrrpMcwpIXGR5mXy9abO3athXzH41NyX6zr4nwc0ZRL4njy17eu3uPGrW5LubF2mecITiABBl5FqBIwFo5Q+nvwrh37d0jO5YWAzwjOhUHC3g15wj3gYFJgdEWLbT/2BOc2/TigPADJyL39Bl1spbDkJio/3MdNaLURGGDkz3kLEX2sJHad+igIAN2GBkHbMCwiEg7feqkgkTIGzF76m+qrFYscEARCS5wbjJ26P7RtSEL5j5ay2FMagTjjsEDKRA2tKpaShjIAsauhxoh+CyUmF2CegYKtDxmigWFpcDT2LVp1VabX8qPWs3kJKVC+Ud6D4PC40XB7zE4jEkEjcErRVVd5Sjd4L2lSU1uniJbSgcFWQkfaYVBx1Wc4+BUi6+5tKhYWLPI8HB5kxxyjBWlgzKfMOl8W7F6lXXu3t0yjxwWrWS3Ht0t4+BB27Frr/344xKbduEF1rxJY8sG6lJWYg2SE9WmnajcrQ+30die/tt+0RSC3afb9UXTZtnSpats46YtajhTUFRg54wcLgdg4aIF1qFjB+vRs7sMkarKGjuw/4AiG43SG2H3KQXcp+8A112bFHtoqKsVoWixkM6axeqOTIEoBjrRGyLZnXvWa4DmjYtr3Ba9LH+qPfHEE1pv5p95wuumGExRnMpq1VzwfZVVpZaRsc1qrUrKAeakUSNGSKiX//STBPfo4UOKPpDWXrb0J60ZRhoGBBkBxoE33L1nT2vcpKn9tOxnO3HypDVq0kxGBVkLUa0dPWqFBXnWtUsnjQfnjChiYXGFNcIRPXNGEYHZc643i46108dP2MlTp1VI3LlrN1u3YZOiMG3atdN3DBs6xHnd5SUypIlQEzXOzDygDY6cwhYkXF9Qx/Peu+/JiRszZqyMGFiaKirKbPKUSWJ2wvv+csG/NY8b1mQ6hzUl2br0XFaPRD3D/vaXn+zxZzrW14n25N92ay7YG8CNSIljPAE1ePilbvbOcxTnlqvhGAqX58O5J8LarHlLO3gw0+54zNH4ffDSE5obmKqGDBtmUTFxgjGJtSo03KAZZp8gE+kN0+qwlBwcyA9rA5YXpYIiRDEpmhuDweKYb7iusrzUkmIi7L133paSm7t4oV07cZIidWiZNz95ORhjmVk7d8pcO2CS9tarB+fZre1m2Ss7XAbh2g4XqQ4A3DgRWzIYipidOS3sOZFAxs9Bjo4hE4oMCvt9/LgMDw47skg9uvewHQFEAz7yVatWKUrD/ngz43PI6vW6K+xqy87Js3PHnqc9hq4hAzF69Gj9Q37e+e/bNmHCBDGscWhr3JWVykisW7vKqspLVDdB5ElNmiIdNTQGKwYkxiqKevuOHXp+lCyNDTkEfvxxqUVFx1q7du2lQ4ET/PUv99gPP3xn8+d/JSf12muvEQSPQ2rZsp+FrUUucCK43zshQeHjRz6tg2GFw+ALIHzlo6+6/mPhhO/34JvGeXYl/h5QgzYLnIjGgRNxq7+muVlgV9zw6wVa1y5duggLjNNFEID59MXAfu7Yv6oXoDlkbILFREXrLAGG4KKqNYp6w3OP/OHUi+67vFznBocxhjNZQ7J+/OR9MMMIHnvDR62RWTq3qzA7gEvyN+7L2kBoIYpMAj3KuAf46uAeOCyempd1594YP5xtpP7RT+haX8jox8r4eKEDOJi5L2vIc7A/frx0tZ0/71xFGwuLXLNDDmfmDFgO38Vz8UzsLX7n7542mfuSmYsBDitCwrPPjZyr8DYhQXuYyCP3Zd/07dfXBgwYoIwz2HN0NuevNyB5Zl97gZFFZoz5Akbx27bfbF/GPmXA2YdkhvPzCtTrhP2TmpYqR45nH3mvg2w9MiFcUVCaiC357gc5EHRCJjvcolkzu+Tii23J0qXqU4SxRTCQs5z5BDLLCwMfynKe+9Dhw8pMM16MHYycNatX28iRI+28sWPt0X/9S5h7DE+cjGefeUbjuff++2X48bmM/ftl0/B7v/79lDkBrjR69Cj75pvvJDvoHuac4B6O8KAhA6xr9262asUq27Vjtw0YOFDzCex39IQR1uzt3rb2yZ9tz7wdFp8fZT179pCzhwPYrVsXu/WW6wWlZp1ra0JkP13+n6udHho0xzG/pafrmQcOGCZnmHqhnbu2W98+A2zL9o12NOuI5B+ZRc4wWhMTII0Itf+9EzRdtGgbNm6wghR9+/aVbvn666/tzjvulp5EHoDuotPpMwCjU5++faUjb7jhBvvggw/si4A1bNL2Sfb1qCArUf+0qt+jhnhRoGIe7e7YpfL/XinHjx4JTdIbyc7q0K6jFRXky1lv37adjE4RA1RVu5oYYEsBGsVT4SKTvHwNg3cG5DAE2QTZPYHsexYmsT8GL2XbA7IDORZB7a5FSM7xAAAgAElEQVTfv6X0DqJ3R2mJZJC6iKHDhskW25ux19599x176cUX1RiP2tu9e3bbRx9+KJtm+PBzbEC/gXb08FH1bli1epWyK6AqkF/mG/uBehPGyh7xRfD8nwwBWWcCXfSrgewk+9RJ9TGLSYiVvmvavKnWhqwghhhF3TD5Yaj/9ts2i4gkU3lG+5fv5FyBYrYrUOaePe34seNyVPhuen7RjJk9TXPKyrJyIYEEFAkxQUsbNWksR+VE9gnpRDKLvXv1sZMnjtuZ06dFxABTGlnCyJhoO1OUb1u3b5OOIMjM3lHjvsJCO5V90kI+e/mhWuBHZaUuKskmYMFLSwJMZlS0tW7TKmCiKdNE8cUoMHWcDAo2+ALwYaQeWTzfxAIjkwIgjEiUIjANGHw81SK/c1j6YkYJRBTFI452ksOHl9SnGKQqFWUiTU40hYwDRkZFVZX+hnLDiaDwi3vxuZj4FNu+ab3Fx8ZIUJgoMOq8T0fA62+43o5ln7DPv5xnrdq2sapaRytZUl5mWWzIH5fYpEmTxfwSHmJiZyrIPWOtW7UUFSfprMNHjlr2yRxr07a9lZRV2uncPLv4ksts+LBRtnHDb/btdz/aQ4//07IOH7TismJbumyJff/Dd6KTnDhpoqWmpKlQja7hZSXlElQwpRh2RJvrv3zxF9AbKHAxjrUpgaBUlNu4iT78i1EHBOIG83Rvn73zttaCboYYxYwLQ4V1r1azHMdkw2FIhOK8C5zh8tKTu8RAAZ0ZRUUU6pE5gHmBwjo6VmKUwVAAlpBNxudhHrpg8iTbvGmTahHoOn0i+5SdOnPG+vQfoC6169attfbt21lsTJQdPnTQunTuYFny4GssNTXdoqLjLePgIW2ilNQ069Grl3Xo1MWi4hNt5YoV6tWQdeyExSc1kENBSg4WJeSEewK12r1rhx0+lGkjRo5QHcvJU9m2Zcuv1rZdWzV4AeqUktrQdu/cLcMdR4IIJwfVug1rxdgEuxNjQvafe+Fe+/KzFcJ+H9i/z2Zf78O2pDhds6X6r8fu26l7iW21qtoeeR7ok3v96y977IFnHBvEK/84rnlFceJwOKrkUHXNvGAO4WH3ev3R+wRbokcE0Lsm7dtbaV6BHTp8RF1+WU+yERxw1BNhpCHvHMjsX/41SE7R2nsICXtG2GgimgE0rKK02GLDa237b7/ad99/r32NA4Yx+fjrHigfyGe7znZFz3E6KDmcicxSLPvm3i/t6jYXaP1atYEnvliFbXzH8HOGibOb7A9ZRowi+pZgmAqDXlNjnTp3VST+ua1vud5jZnZfzA2KVqPAaXB0KDPTnvjSOXfeZ3585B1WXRtqjZu3towDmRoX84BsYmByoNFhfvOmjTp4cTCBNWDQPfTQQzKU83JP25BBfW3FLz8LzgREY8eunQp0UPuA0bf1t9/soukz1CBy/fr1undhQVGADa+yMWMniOoyPh5YSqgNGkyNQ439unmjvTn3dTUg5PBk/oFDAY2gAzjRJBzO9+j8PTdYeF/z8JSvpPaZBf8T+QsKUVoFk3Uo+H+zAGuWhYNQv9o6cDqaXStml/vGVdiTywJgtM8o9Ta7dsMkrSHrj4GIoQmem2j2h1+4rII5WLfdmDldhxYBnPTUdEtKcMXEjhLYGfIqbK0oF6TE9diIUGAK3UNEnferqmstJjZBPzl7uM5HLh30zwVU+N0X1XJucJ2KOIOGp1zj2Uf4nvrXe/53D0nj/h5qwTmEvFZUOsy9j6T7+3If9hXGpsuAp9bBdBfP+Mku/eFCK6+qVCaFz3pcv6cb5TvZUx5m4Jq+1uqejogi3JKS06yUsyEkJKjpcZlCTyfJ59nnfIb7+AZwa9ascQ3Tgo69fJ4gAte5s9gRd/A7Z/n5E8+XY8/5gqxzHeOhWy1yDusTZ4yad6U3tAMHD8qIxsDjnCbi/MvSZXb55ZfbCy+8oG7I87/6yv7x0EO2as0a+2XFCjkKR48cVWEzeGxk/Korr6zr3YAueHPuXHv99dfljL/z7rv26iuv2Pvvv2/TL7pIZ/1Py5bZwoULJWdTp0xREeyQQYPs7488Ym+++abuO2P6dAULcViA8fz73/+2V15+WXTAOEfz5y9QZhInjbHTG4C5mDh5vC1a8LUi+hvWb7BPP/3U/vLXe6xv/95WWFRgO88csIsGTbHXXn3dVq5cIcrpr79ebA89/KDgxDfdfI0ykXt277Xs7FP28tY3lY26rdc1dXVTnnlQRcQitKkWmQZ1GKdyTinL8v/RdR7QWRXd1z/ppBJKQugdadJUQBARBSwogoi+KigoKIpir6ggChZUFBBFxV6xIKIIAgqidKRKld6TkISE9Pat3547Sfyv9T1rZSV5yn3unTtz5pS99/Gw7nfeCrrbF3qFBLNLrhqk/jjYCxJ3BJDYl4zTmZIl5X/ubdeu3XRvSSxh33gO5491+G2LIDHh8w8MpncbfHHZ5yQCtach7b+12Lt+ViOzOknJQnYsWbRYnEo4EJwPvuTZM1lqKsjcxn9h/+J6BDlCGQg+TyCTzd88/P9Vm8j5gII5zDmLrxeIfjDPBXOigSAqoiBbeD3o0+G5p1Qf8OVo9saew9j8tXqVjRo9Ws3d9h3eZxMnTlCCauDV14hUffjgQVu5cqUCk6FDhtqJYyfU/8IH66w7gmrGlnMjMOahymDgXHu1UvZyHHj2lAOHDlr1mjVErD6ResoKS4usbfu2soF8H8EBsPSGDeorCEd0hmr39n922boNG+Qnc11UAdu2aSsZWrgTJH9JoCkZGhJie3bvll2mh8mxI0esTs3aSsTDfcIWAWNEXAG7gU2igsjYUkUsyM2zSJpMR1XT91tYqO09csBOpKeq8obdYl0RdJPQg9sa8uW08eVIWBI0sJjI/nCjKRNzULIO3LAGDepXtKTHYPp+EbyXgSP65jfGm6wHF8MgEy0DwwCu4B7AnBx5k9eBbGDY+M0FaSMo4W/XmRLj5DkSLoOaK3UdHigr4RBjWPLAmQaZJpxujIPHXFpIuNVIaWg71q+y2jUShQ+VQYa4RFOas2cVIdauk2zNW7VUT4GcvFzbsm2rGs/VqVvPbhk+zGbNnKlIu0unjnbk0EGrl5JiN9zlRLWnPjlPQQS49Ji4BEuqk2KDBg+xRb8ssbVrNgm33/m8TrZuw1obMHCA/bv/X1vw0wJ1SR57773Wq1dvm/b667Z2zXq7ov+V1rNHT2WqayTXofbnynXBb2ECFTQE3XlDnAIBjuG5XbxzwVl5DUdSAA6/9/CYO23q1Klylvbs2Wu3jb7T0o+fUMdRMtOQd3FcOdby5ctt2Ogy2/l3K9u0aZ2dOnlKXRk/m3eZjvXV7CgFDHJ4UVuQ9nOo8HpE4DhURMXZWZmqWKAWlJWdYyHh4ZJJHXLDjXbg4CFbt2GdlaCbDxEbhadIMpiuE7jshIVZbm6+qgXXXnutIEybt26128fcY2knUyXp+8/O3XZp336WdjpTVSDkdcHVozj15x/LVS0AA0l5sVmzJtaj54UKLFBooHqDAbzqmoGCamzf9o8wrUCpmJfRsQ6zDK6aBUzETza2ft16Nnjovv+Oc4We5n8DiUmPbHeqEiJ8hdmzr1UCTF95Yp899lJzjen0CceUBahgnokoRvUOmbw0e3ju23rf26OeVBZ9wus0WnPykjx2bqIhTZnWCRwfqY9knJYB4sf3G8H4JcTTPdY5TA5a50r6TnEJOFWJ5ZzJtOQacbZj2xYpVWDouN+U/19971G9b9zIFy2hOrK38VImY92KvCnt6whVujgmho3qIQQxsrg8B5OJSB+Hj6QApLQN69fpvD+KdI6CcLs82PBam43Ov8Eiwl2nU0E+kpIVpGJ3MHw4Pjyo4kG+j61eyzp06iKbRTnZy+hxH7El6WkOCw2EgOwNgSLBFuN15PBBKylC8Ste9w7DiSPESaM6gjM9ZOj19vemzXJYUNCiirVw4UL7+eeF6mVx95ixcuy4rTEx1ezkiWMKSvfu3W1zv/5SQRf3iDWHvXxp6TuVjdH8xu6DCM85Geplm6pC6cysd7DjV+WiHGIAWf9ey9VXGU6aRflmERhkF0w88UQjF0TwXf6t6MOD6y4f4tQ/MjLkbAJVAXfN2Hz+7VIFEaP/vdZQz2O+Z2VkWZ1aKSL4cU9xdpkf/BAkUNYHUuIDRh/gsvkr6DYqPdWtrJx+QPFyoquSnz0Z2s1XVz1jHnOvuYf8zTH5DIEtr3t+g6+4+Qqvr6rzvCfhOsfd8fh89cOvY08EVaAeSB4qEKK7cEaG5iaBFETYuvVpCOl6kTD//HnzOeYhz/HgXJ3z5SC92LDEGklyEPkM68Q7/4wFlWT2MI7D9ZG9FOQsG/EIx81hzfLg2gVlio11XI9AKZGxYbwIIlb8saLi/D28kfep4kZH9sJCObkkX7j3zH+6ueNgFOUX2JZNm23O+3Ps8ssvVyOz++67z4bddJMyqL8uXaZKB0HCO2+/o4TjkqVLbObMmfb1l06NbNOWzYL0znprln3z7TdaixMnTrSWzZvbU08+aSNuv10Vl7nfODUhGqRSdZj8/PP29DPP2DuzZysrTOOwsffco/kFpJBjTp8+XdWJGTNnaoxHjhyhStUnH3+ifeH+Bx6w5i2b2q4de+zO0XfalClTNIYtWrWwBg3qWe2kmrZl03bbu+dfm/LiZEFhuJ9bNm+zp58Zb3Pnfm1jxtxqE15+Red265Ab7JNjrgo7ps1wBWJNGre0M2dIQDa331b8KtUgOBrYQ8abIAf/wzvOvy0JpGULqRo6Y/Dg+MeCoMtxdHBi2R9mznhL95o5wT7umjBmWq/eF0vinOODMAAqQ6B38bregWH9P+KOmJAqwcWQvgH7Onh3vw8zrH27dtorNq7fIAe82wVdlZxlngCnAb4EnAafAvvPvGUtKogI5P4JGNh7Kxx+37BY5GsHSfKBvfac4PMVcNvg/bwGHMdL4lcEGK7dkBzh1WvWWPOWLTRXDh89IvXMqwdeLbl8KsJ33323fBb4B8AbgYtDEscvLi4stvi4BNlwl+SOUpIL34d1e/7556tK4ZMZBBOsddYUY0LClXmME9/23PbaJ1JPp1t4tQhLrJloq1avkl106z9HghVqQnk6w6644krLOZtvv/yyqALJw/G5540bNRKMUKTuvDwFd6BiOFaXzl2U3KVTdfPGTnVDEq+REVq32FfeJ0GXAO2jKk5xiUWxtwYQNBLq67ZtUhCGTCy+OraDAJJ9gARDyDczJpTDF6D0xoIh8+WddSYyOF86JPpGOUwCgg0w9DhcRGdMWp5HcYHfKp1GRCrLgC6/8P9BNz8qEThmDDAXBbmQSYHzyfdieIn4eY84FRGRWnw8OJ9suuUVl4qt7mEEbEZkPOk0SYkc3Lgy+IFTJPWj/GI17spNdU1DII3irHFDRPKOinQQBStXVYJoDbJLSv16tv/wEZVYkTFt1bKFZaana9LeO76qpEE1e2jkdKtbr74wuMkpda39uR3s3dlzLCa6uj01/hlbvGSRlZSVWJ++fezTzz+1P/5caeec00oQHDLHG9ZttNtuGynFh3op9cXjoBwdHuWgLf8p9YlgVKxSJdUHz0kh6wxUhECv92XOMcUiPPnQeJXEwLjOmTPHoqsn2qrlyxVsodaAMoowojVqygHlvUSqLVo2sdLSPNuyeYMCD4K6Ca+4+/H9RzVs+7atKq2ReaBfBmTLJ5591kpz85QdXrNmtZoNkjFZtHiJbdm6zcaOG2e/rfhDFZZ2554rvCAkW8iNHTuca199+Zml1ElWaZH5lJJSz/79d5+ceBRd4CPUTk62pb8ttz1791lirVqWXKeu9e13uYVGRtrBg4c1H8AFsxDPZGbaZ59+Yk2aNLbSsmJh0ckKN2/RVJhuHD6MwPXXDxWUb+2atcoA8H1r162z2Lho4UtxEJnrzPmJk7wOJgL6PAjYfDa4aiBXaaf5a+IDW7UAud/cs2entbepT7jSO70kXGnWaZ9TiYA8CekMOAeVkEmzqs457+E9YdbTOYilv2ZJZGDnzl2CULDGuEcYdzY8Fj6GQ7LO5tayyFMRrsEkz2MM2Zwkz5ifa9HhIbZ+3RoZQs+X4nMYU4w0zhqwQpIIfA9lY6/nzoa/aOEvsh9q1gb87tRJZZ8xRkAM+JvvffnzoJLgN7Cgj8SwfHqb5FvzZs01p9Tg6tAha9e2rYiaQC6EPz1yRF3VIaER7A4ZMsTm/fCjbd+1164ccI3WD8Eflayjhw/LPgEDwL6gn07QSxDBPCeTypi0aN7MykpoJhUv29S8RQtl4NmoLr64tzZl+FSHjx7VPWKek4Dp1q27ffbZZ8oSoYjBcWvVqiHYTFbWaQUTixYttNu+CNS27g3miROAcUHEme1mYUGw6bODPpgY6oNU/zsIBggipAb9fzVfAwWl84IDwfutlF+3MddfpWvi/jVv2cYO7Ntts0/9oiBiRIfLlU30ilVINLIRynEtKLDX1nzqzjnIXI6tc6OcIx50qo2PTrD6dRtorlFRYk5ibyVEgVwpVagApskexPh6ojAQgGrRsdo/mJ8O6urIy8xRwW4DaIMykygLBz2LsP+8B8fKBw6cM3ONHx8EeHlI3ssYeN6QVxAU3FOQbOfU+IqHD1qAKnAebOY4y+xTHJPr5PrqNaiv/US8jYAo6tUIOY+qfQ/4fgIAnH/WFcTOs7k0T8vSd/iEmlcW4ph8nveynkgScH7Mbc7XBxjeGfOcC9Y4jg7OHa8B3aNx1uIlvyrTyHnwmngsBQVuz6+TrD2Se07gB4SZ+0knapJF61e7rr1APh999BGbOvVV8X3oUg1cb9Gvi6V3P/ud2fb227MEof1q7teqVnz5pYPqUNUjyPD8ohEjRggSO+e997QHT54yxR548EHZEh70NiI4uOqqq7SWCSJYz/gXQHewA8CVCFRee+1V3fO3335HwdZ11w1WICw+QGyseHHAanG8f128RBLoTz01XkiFZb8ttfPO72RbNm1To0uqD/c/ME7CDyj8qQPxsWM28vb/2a5du62osFjVY0j5eXk59u4812Dz2bGPWv++A2QDP//qIzu3w7lKvFCB+2zntza48ZUV8sTcz1VLA4J+RXKqwG6/9y7ZVyrtJJZIzgCRWrTbNRy8rtO1en3//gOyR5f17av+HYsXu4Z5Y8eOtSv/uMrMt80iH4GZ8dsJb/Jqb4E5emXtq6rYk1EXJr9TJ5GLcZDx9wgGUKRyvMYiZfGxe/iVwE/xK3iPr0R4vgPPeaffJ0f9Ovadpwk2VIkI4IMeCsX3VFQ0IiMrggydctCMGL5jbn6++oHBhaCx7Jp1awUdgutE8NizZw/ZfzL4u3bssA7ntteesm3LVluyeIld3v9yoTRwoCXxWlCowB9oKvsOY41PwHnzuuMKO44ffibNGOVLtWpp7Tt2EGIGYndO/ln1qKBfC9eCVDhw/jNZmfLF4TP06nWx+DIHDx3Wnsd6IxHAegIqSqIfe8V6AK6PxHLdlBRV2yGLR0dGSVyB+0GgilALwj/4ydiQdm3b27//7qm4d0CfCCAQBxBELCzUTueescPHjir5LsEDbE5wnSBPQr5/67lyYA/KDAmj6cqfebn5blDi46wlJC1IZyjehITqNwNKF1ekori5nDjlTKIZcReQzsvNlWED0w2RzgUilE6zlC1kIfM/A+YxqRjP7JwzUszwihTAFTgnHBCCHLKbRFMON47ka4QLIgJiGZu5h2XhhGFgKWO1aNNBDu+pQ/s0IEx4iLUMKt/FjcR4OdK2I/yEVYu002B0OZ/QEMGX0BLA4ILbvGf8NcEy45ff6c0+n71MOPbff1thF17Yyy69rJ+tXrvK6tavazHxsQ7CEe8gEUuX/WZr1qyzjud2sskvTBFxLT423hLiiN6jzMKCjsUOGFuxEZWVwWMpVulfC6qszCIjwtUEqX7jlcF5OTL1HcPv0mRjAuAMkyk6efKULVu6zO688y4ZPI7B5sPYSbGqQQMFTrm5Z0QgB2aCchHjzPdAQiLa5e/1a9cqEGDRXHZpH50L8wJ8d7OmwEdq2J9/rZJU7tMvvuTaC5eV2crleDzOGSAKP/fc9vbLwp+sTnJtdcOmWlSjeqLDALZrb8dPnJSsKR1qv/9hvoVHRtneffutR8+L7KJevS0xKVnROFKu51/Qzd3fiEhbumSJnXNOS9u/30mApqQk63+4KX/8sUIlcDDxCxb8ZL0vvkSRPtAtMNu9Lr5YxKKjR47JUFWoQYSYjQwUrCqtLoHE/5XEqZwiLz3meBGMz3hBmtycmfzASvF0qKxxvkDkWEPcfzCddz3tsluudbDZ9EnbVfWqnlgTwUq77ctHBJEvXJcu3hCGjoCLNbht6xZlRnl4SJOI5aGuIZivLHK/MXxkWdyajLQIlNFK0exPt19++UVrAkca5x8oI0EV5VkezB1gDuDWGSecEZwW7mN+npORxoCywbN+HeTJKcywlo+dOG7v/Rzolfuk+RVmT9a6V+sew0j2BzsCjKJVy5biEHGNlHY5fxwa/qf5FRtUWnqGZZ3Ns4ioaJs/f76cJaoOrHfOHdtBRQNHgiCJTZIxAQpC1YI1P2L4MOverasaFHLuf/71lxwHuvIScLzz7mwFVPc/8KAcEPgVcBq4dshn+/burYDEHDiwz5KSalmPHl1t48b19sjSoNssQYSnMjzqywgB54FAopSGDR5f4O0M78MDYLB85OU9A4IIKra+UhH8Pi84hi9AvO9m1Z1XXVmZlaKJp5qJQqmj5wLQ0jAlWxh7NnUqT8xPKk5vbnAO0h1tB2k8eQ/jxBygZ0lIWZgl1Uqq6CKMpDLjjzOCMpD4BMg7W7kw4jhk3hFn70D+kaqgd8w9LMJXu7nfvnkSv33GkvnlILpOFZC5zTl75x/7xDFl5wPCvQ8u/N7D69hoBfVVnBn+5vhe4YyMPAEEpGacWM6R7yR4YF77/YTjsfZw0J3aWqLOgeNxPWQHCWY3bNig56hkocDG/OeecM4cl/Njb9UaomlqjRrakzlPzoPr5oe5jJPDe73EsYeA+coIDgj2COWl9Rs3yOERYTIkROenzCPrJD5OuvbIh5LE8wEPv7du2mI/fv+DDbvlFjmp11xzjaA1wJJ+WrDABlx1ldQBCSJoTsfaQsacvfm2W2+tkMMkWYPdYC2PHjVKY3H3XXepuvD13Lm2ZOlS+3HBAnv77beVqb77nnvsmquvdjj4kBCb/e67GjeCh2sGDrTL+/dXR18CjalTXxEXB+jkhx9+ZBdddJEc65lvzdT7uSYSofAI1q/bIG7JIw8/onF48KEHrF79FIlgkKT45OPPNN4EE1NffcUOHzpk51/Qyfr1623//LPDECDCloO7Dw2FmOr4eCFGX6EYi42Osz9X/2Fdu3WVY4sNfH+Ts+39k3pXqE+5ffGsbfgjIOqHuXU8+6MZ9t1332l/APa1edMW+22z67rereX51rJlK9ljYDEImOD0ssd90iAI+HkjpgKz4lWY/o8cd60rPOfKbMyEadqDmdvMeeY384eEDs4qeyddqoG0s75i8fng22RkWttz2qha7CFNzF8FBEEfFFVdAqgS/qN8maANAHAdz3HgO33VQoEHyIzgfV6ticuqIFfLsyi3Yrpz79ktGBx9UY4ePyZ/NiaO3k3w7sJsxYoVqq5Q8SKZSe8LKmyob53X5Tzb8c9OrQvWEvsd54+f4SS/8yo4jN5G4uzzQ8IQxALvJ0FdKznJkpKT7dDRI7Zh80bNi+qJ1bVmsSEkz4FdM86Mp1NtTBDcnTWIHys+IzCw8nIRqmvXqq2qj6ojJ06Iq0JfKvUYq11bPhB7UWGA9iGQoKLIuiaIWPnHCu2b+Fp8Z0JcvIWgoEowUS3Ksgtz7VR6mqDqHs5JEEFAAVQr5Ktp48sp6XvVJJwPbj6/WYyQ2vKLipRhJ1DgBImAiFLIAhw5RIa+RDhvbj4RDM4Qx+Cik5OTVLqhfOJKtBCuXXdRDC4VCEei9F1aQ6ywiEZBgf5vtWra7L1BxLklg+0JOWSoMMa+LwURPYEQOSmuSZKE+Y5wBy7s4v4Dbdu6PyxUiqRlzgkOZG2RxiIrSkUDIwq5qV7DBrbg18XWo9dFdvDAfkEfmBTFRYVyZF54Cy3z/27UI4c8bv369xc3Y83a9da/35XWb+INFZ7kqzdNkIxXVHS0LVq0WFm29LQMG3r9DTZ40BDLOZMjqdniXIezLy13hPSq0mcq6ZWw0btmXyrxA0NRjFFujZuv1ke+/zpc2HGkL3GecK63bNmiTPttt90mIxQe9CDwRCGqE0xUjJPkMoEaRZJZIIDI1XNIOILlJqBKSz1lPy9YoCCARl94ydwTJvQVl18ug0Km/zTdOmvUtLsfesSO7t9viTVrWRyT//ARBSdInvHZ2NhoRePr16+z0PJyO37ksKTXCPB6XtRLgePHn3xqSSl15eQcPX5ciknXDLzW6rdw5d/D+y622PhEfT42hi6QNHQrsg0b1mkzIIjgfM9kZ4qTwVzBGOBIwocgg8OGTjafzGjHzp2DjRlCe442G5RBIsLDbPBQ4EdeAQdL/P8LIlJs2tNrnPJTfoFNmHFVxZx46aFlFh3lBAFUiUAsIFA/yy0qtDvHo7Ppytmvjn9CBHOI1QQQqDHd+e74imMd/tldA+sEQ0KgT9aENalAOSpKmQvWoNdlJ5NC4M6a9Zle4cJLy6xunSRBsCiJI1eqrGZhoZIAwqIGjYCkbkUDt1athJem8Rva2cm1IV3GyWjxPPOQIILxlTNUXGRvzf/Cnb/PgAVZsVt7X2tNmjRTUMvaxBjT+ZZrwBmjmshG9u2331qPCy9UtgYCJqTJp58ab8dOnLC77hlnnbucp2vD0BIooDYjIxgapkABg0/GmjXAuPBeHJwN69fb3+vXKaOKOhf4ajYulFA4xsKFvwha8cCHYJoAACAASURBVM6771q3Hj0VTDPXCSSYp2imFxbk2Tdzvwoy2SVmIXQ/KbWxTzqSom8wX4FKe9RXFzx2yVcVCADgOPlB8lGHj7j8HPQYKB8pMB9dYDJs0Fu6v3PbBDCJIKYY8Ve/Cie5VZv2dnDfniBjH24hoXAI3Hdw39jAIdiSkVbzsoQEdVtlTnjnW6Rm+AtFpRZSGqaeHsxFMPW85qsYzB8CCdk5BDmKnHqTh3OQyScRhFgF8475ir3m2CJUV+lWzN8eruT5EtqT6HUUE6MfDyPied5TtQrhCdM+CPEVi+Iieg+4CoW/Ps7XQ6T4m3PD5rGn+eZp4iPQ8wXJ9FIX0PuKIL8ZR76TMfQYeI6lrPbx4647uqoyJZpzfIdgRcEGzucdesD1UGBdeSiVh3H5rK53Rn0Aw7V4dAHOpYMUF2t94BRyTpJvDDDoQDlQjiEYIhAHdkgGlXWDE/Pzjwvs7/Ub7KMPnewrlYWbb75Z29EDDzxQQQr3QcTfmzYJV96tWzcbPGiQrpXNa/s/2+2HH35QxZBxGHXHHbquV195xYb+73/6zNy5c+3+cePkCBIcUHGEoC1RhXddNROeBSpM9A4iqOF9b7zxhustIAXAYjn1N954o9199z02btx9glYxTrfffofdPeZuu2fs3aog3nfvOGvZylXy1G+nzNnmdm3b2e13PmLXDbzMOva40fJPb7A777zF4uISNN+PHTtuufkEuOFq6sbcSaxeW0p6H7w31NasKbKHn5yse8waYn0cJeMrGLgLhj3c5PPDDlJ0RWwf+WZUQUlgMB6HDx2R3dt6FJil2ZXdLhfnkWsBssxvhB7YWx5JfqRSFdZvU0HFVx/mucC81GrtgohR5jINcZOdaAR2Ejt4Ua9e+h7mAAkaINhkuPERvD9J8732bdpZSlKygxvhlwVr2FcYFBwHlUEv38r7/BhoDgeyr1U7VvtqA8EjyQcfjGj9Bv2OVInIy7Pnnp+k5NYdo0cpybZk2VLLzTtrhw4fkm+Eb8N8iEFuOVAoYn/v3u1CkfKPHT0uSDNzEQe/YaPGcvaZB6wZz3FijNkXvbIS54ZjzvuohsQnVhcPd+s/2+1k+in1oAEO6pvU7d69S8IqzGkCmYMHD1loaIRVi6ymgJC1jmITexRyrjQJ9n1mSO6zZ6GMxfeSdPPVZc6P9cQ4AZlDxARb0bFDJzudnm579+zWGDRv2kx7KgEa48ia//fwAfGDCUaYj9gffHxsl+BMH0x+sBz2PAaFL/ScCJxyDL4Y5QlIUoUrQsHgMAnAHoND3vz3Jju/cxdVJzCSEC0S4xMcczstTUY0NiFWjgKLyGs24wwoIxntWtATNGAEFK2GQTZyxh/DzHPwFhhANjOyYjKowtdFBXAoICJhwtk6nfYClzVOiLfsPGe8MSCR0bGWk3HaldaQuczLV7SIrBXHJ1BikFjQwoqHmDVs3tT2HT4oLWyUJyD9Tp5VpaGb+sy7DXzm5AVyHk6lpsnpBZfepEkLu/PjJytijfdHTpMELJswxrjLeRfYe+/OsSsvv8oGDbrOjhw6YrVrJklbHKxbRJRroOI3BJXU4UUAZ6ISUeAUPrhfnnPCJHL3s9jaP3CBzu30V4f13MqVf2qC1axRS0pGqm6gbiJFFAcTwJlik0ZBgow2kap0rY8eUQAJqZwOz2cy0BTPtNPpaZaWelJBBOcGxpuNoU+fPsoqoSzU6pzWtmbdOmVeIFQPGTpUGVsyJqhiUZkgMD1x4pjKg8BT6FZeXlRgpcVF2nDAi1LCpdpUXFpmD0zoY+Pvn2cp9erZveMeUAY/ImGJlZcNtoLcQisrJniNsdCoavb32jU2f/48a9CwnnXqRBWgzI4eO6y5t27dWps2c47G6c6RNykoZT5eNWCAXXxJH/viyy8lncfi7tzld/vi8xS7+RafMfZOHUb3v+mc92actZy00/bQpMYm1qqZvf7UKntoimsgxryZ+vB6BQ4ia4ZHVihRMNfpzp5XVGijx7vmQDxmTZ5kScl1JPEKD4dmcz169RLsA7k/uv0BPyGI5V5y78BOMm9Yl5D4uCce9oHhgSQI34OKoM/YCpNeXm5NGzdRIMo6Zf4QaOHY9b6kt1NVK3PKORhHnAA2NtYi8z8+LsZ+W/KrtWvTWsYOJ4LszathH1YgboZVu9o+W/6Tru2OK4bKofG4+bS0dBtw9TVSqUD9hXkJfISSLsacMjkBHYExRh6bcskll+gcyULWSalr23fsFsmcOY/x5Tp9pjghsYYdDrpXkz1ljEgO+ACrZu3atuyXRYJkYYSxC4898YScxToNGlrqsWPiVSBfTEAr6FngHObl5lmtJPgZZbbk5wW2cOHPasSIP37y5HH7dL675oqHjwVyfRDxf4MFL6vL87zZzzXPrwmUliq4D54V7YOLk3bL4Le0xud2C3pOBHHKyNVXVmQYB9843H5b9GOwiUdpXlH9Ze54xx34GjBEgkbGKiMrU/aTcaUawZzieSsLsWrhMZaVeaZCVlXa5EFWUZt9iMkWei4OfQ48pIhjsVcALeXeeCiego9oN789SRob6PaIyqoJNhz74rP+/K6EKTluhuCtQU8jjusTVL46gNIOSnY+QPGwCv73JG8vDcyex+bs9rZoVwGgB0jQcM3DAZy6ntOR5xykIZ9JwqZYY6fk19mzctCoglYNlnzVxHM5GHPey+eoTBCAeJUp5lZVHDoJOYIcHyAxnzlXnEOOgXOIoIDEVfLzK3pg4GDh7ILrBtJENh5bTCIAxZYpk17Q/oFkOEkZ1K14dO3WzS7s3r1Cxpz17zgPbylo+Oabufb78uX6n7EAzgQJmsrxBx9+aJ9//rm98/bbgs9QpYBjcdlll+kaySzQwHXp0qVqnsr/789xNpzqBkpPwJu45zNnzrC3gu8Ezvvqa69K8YnGtROenajrGTR4oHwLqvMkLQiMQV7w3WPH3iMhFKRTn3tukt166zA7kJak79q48nP7ceEfNnvGeLv55oH6LFUIAgmg4KlpJ9WLomnjlvKjGNcvPh2uIGLY7ePk3LKecIIhVhNEeJge5w60eHEe6n9mN9YbLGw+fhr2bs5vTma3whTEmfVu2Cvoah6rOTZu3P12TWYVxEQlR9t9lkqEz1cENiistbMZj9ir+t3C/rXaP1zpFMsKg+RmWamq0YwPWXSamiE6oepcfp4y9vSLaFyvoSXXqu24EAEPQlzbQElJX+D7OgQwJFUbA25E1b/9eyuqE75paiAEUlGJDCqL3F9sy7z5P8g/uujiXvbXqlUS8di2fZvt2r1T0vmDBg2SrOuhgwesXds2klC9tE8fqTKpZ1EREuDpFb1WaDpL8tTL8HtIsFeaw1axN4pXHBqm9zVr0dzKQ0Ns2W+/CR4UWz3OzuadtX3798lX5l7TRJjvv/rqqy3nTLYgzGfO5KgZHk1VqQBwLDVcLLeKnjEEApwDdig356zWP4lCfqOISfXL+dmFUmhiD8S+IQnb55JLVbk4ezbbQsrKHQohSBpRRUWdCYgyhQL2cK6R65J/j9LkOxPGluNseKyzsmdVJPNKysstpUEjbZCQZdCMhpkNVwGsOSfMD6WQIqoYRUWSlGIDwfAR9YdFhUt/nwmIk4vTxkA4Y+82A6oTDDyGMKoalQxXIVA5NSjpOZwsRt9lQpFaJGuO2gO/uUAMMjcdWIHUMGKiLSo2RsRpJEoxykBuCHaYpHmQtOFrREbavVOG2PsTFqhzMNfDYjhbkG81U5KsJKTcbrrHKei4h1ttn7/1j90ytpKgNP35+ZJ7BIMI/IYg4kx2jk1ZG+AGgn3/o4feUu+G88+/QLj+tLTTFhEGLr26tW7VWsFb+ok0OVShBBGS4HUlvEqZM8eJgJSswELSZkjBhsnRV/MVOucOcc5rxtdHK8rhYGwZ20x1c423mPg4OZ9n0tM1Rmw2bDANGjWV9CyOe1LtWirx0a3x/C6dlcEFUoX8Lgtq3bo1dmD/PilGnTp5wm65+WY5c//s3CnH8cIePd0GhRxt9UQZH64f1SbGTNrEoaH27Xff2A3DnYP+6qQ8KzybZTlZmXJ82TymvNMmuAeuDntVr2ese48e9szkKYJJhYS5Tr9PPNHVXnrpsBVmd5ETANwqLe2UFZcUWNOmjS2pfooV5+XaG2+8rjn5zKTX9LkbBl9hPXr0MBxY7h/qFkjGLv7Vd1AzW7ump3XrHmRzK5w2KlJkgUnvHrTJzx2WWsT455tVmTdmM545orEd/2Y7m/7UYfFe0BuX+ADqTUDBQsmSRqrDJlC6shCzu58Zp+O88PAL1rRZ8wArboLs9Onb1xKq0ywPiAi4xVhtWKwF5jdlUB5oYrO+cMIJ+l32tkTZc5G64pyRUrOpatU0/xo3aqw1RuaLEjbrjGwG1TSv8tKseXMZ5cNHjugzVAfIdlBZykpPtbiYasJ3796zx14OMluC7XObfaI94AS/eP148Vl4AAci6092EjlDqgjMTQwd38M4/rLwF813/sfB8Zlq5kuPHhdZWHikMKVszGSJmJOsTyoJKHBt3LBez5NlIgBy/SpKlZFlo+vRrbsqrlw3yYkLunWFrGIZp04pwVEtNs4IGLSGysxVPUNDLSExwdJOnrLiwlzJNN5yy00ile85Rda1Sh8Gz00IiM2V0CQfVVBxAK70fzr3yXOoJEyPHjJCCYH3vnWNAL3Y+9ABl2p9cU4O9lhuczettFG9BzgZ3TDnSDP/cF77XTXIVv62SPaP4KtmzdqyG9xPH2Ay1gQObESMOQ4X9hncra/iqOJgYRYfnahsKZu558rIMQiyj2r+hCITXILISO0HNBHFdpFJBK6ZX+BgO8qOaR9xcpH8zebOBuwhQt5R9/AHXxX31Qjmtc+wc918r+8P4QMMX9UAeohkMkG5h1F5GBTXyTlw7t6h154XdE725GzgAz748dfgyeGcK+vN47x9EscH0YhBKDAJ3uNhVL7PBc4E36kNHWXCqCglYJiD3CPBKMpQuaPLu4P2qnpIVSlQYuO9zAvWOWIfJH98ZpX3QjhlXiHFjNNOUMR6J+jxFY7ZM2YJV44iE1U41xc2RBCmt2fNEl8B27Z5a9Ugwuz9998XtAmiNfeaCsV7772n/6+88gp7YfLkCm4D1/7D/PmCSC38+WfNPZI899xzj/Xv10/X+dHHrjM8PSII6F9++WUlfvjMrFmuCvfCC5OtXbu2NueDD3Tv3pj2hs1+9x179dWpGgOgxeef38UOHDqgJOXrr02Tk3vfuHs1nuvWbrB//tlun3/xmTVq2MimTHnJ+lx9ty3fuMHstvU2/MRgdfZGaQ07iQAKFYZOHS6wDX+vtZ+y59hBhwC06wZfoSCCSoT4OGquGaEA4esvXAPPq67pq3VDgAe/QCIUsbHqz/XZKkdI903jPeLx/vhxSpr06NFTiZaWa1q693mEks8rYGIC0QS9Hm7mAwj+fQdlx+BR+k5nHZO9HIWuDz/60M7t0EG2nueioqLtx5/my4awn9Awrev5XS2pek2rXaOm1jv+i+BM9GcJ0BPMSxx8XvNwPS/og/3l74pAIugZ4hOq/tx8QOIDfA+nhr/1/bx5IlR36tJZSW1sDEmnjKwMwZ1q1ExUjyz82ubNm1njhg3VgyGpVm3Jp8LHhCDOOmH/I6Bu07adZQNxPnpU+xEJJg9lYj1ja1iLOPeIyvAaMKptO5z0eim9F3KyBGfCwWcekhwjidf3sks1t0EBwHsh2IZzSqIRm+jhkiQHSWoLlRIorKlaG3S5Z/0BheQHO+VFUZhbVDOoZKBQhc/ONcDvIJkO1wXbwQNxoey8syoCcD7YBSU4ECQiqRAZZSFfvv5UOQ2qhJlSJqdIBsfh+XLUeI3sPU6Lb0ABuRb2Osxv/iaYICoCLkSgQcTiZSq5iZExURaXEBdEsThZLtPNYENkYoBRK8EoMZjIniYkxFeocKRlnNbG5NWeWEgsOD4PERYGPaVDBgqDRwb3xPGTMppItiJPVVzmiONNGje16IRatm3DKisvKbUHXhhSsUj4471nf7RqEZGCb6iFeFmJhUZHWnpWhj00xakSffz6VqlBQUZmzJ593anU+MeEB6bqpuCUsAkPHHa9e6ldpeTBP1+uswYNG4swx2+ck/JS1+wPNQBayAPD4VFQSEMlt5AqGq6w+RXmW4GgV6fd+o+IEGwE2VxtakTj2midprLPnGGAyLYy7lRtHEbcqWxBmGNBsjHjRIWFo3TU1uLj0GcvV8WBvgMECRERYZIjQwbz77832mlkOcNCpKudk31Gk/H6668Xsx+nFY1mFgpZr4EDr9U5dOnRw6wQuFaIgi1pzoOnJ3sYn2BnszIsM/W4XXOLw9T/N9MPNtyN0cpFidbrCjK0gDwdZvyJJy62R++DKFxgDRo1tsJ82tOfsXIrtSVLFlvdeinaLGjIg4PM/CKj4iRwO8gQnDiZarPemW3dLuxhH32MJvPNGieCqWuu3Ruck4ezVTaXq5wNlc9NfXRvoJftqkQPvdTUZj+Xqkw6DaXYsAI0mjJgGATmLYFEXPUE27x5iyoQTaTxnCo+BPK2+w8cstFjxkgG88jRY9amc1f7d8dWde9F2IBKAmuBtUU5niZvbEQYFdQpWFto/hMc1q9fz3GaDAOWZUm1k0VW3rB+o64bx5tmVOiOo2akbEZionW/sLs2FrIcOGSe87RsyWJLSaplmafTtf7eSPm8MuvlRT8Omt3S+xqr36ChMOAcl/UzaPB1wkTjDQCjxGCjm46tuqRPH2XkqFbhKDgSah19L3KabLg4DCNGjLQ+l/aVTAdqY5SEGQsw5zhi3Xv0lOIaDpjvLcDa4VwxtNu2brXbhg1XIOad12oBmRU7w3PhJF2KigWh9Nwq1hX62+BrrazQfv5pvv3yy0J13/7g20BesdBs9PABFhpSbrM/CTKK4AluaWH2uccaeP6DZz16jVcfUHgsAt4A7/XVCRSZXNB7+/8GCdqGvWRj+ehPV7G478obJJGNfYAI6uaH2fDbx4jHkp52ynbv2G7JySlyYhkTxpTxA9bEZMX+cc3MFSoIbDJS+wgNVXa1Yb2Gtn3zDgujJB/tOlNjfwg2BOsrcjKJTlDDnbuH9nAfykPK5VjxOt/PffIleg9XJbjznAfvhPjmcR7OxFri+j30h/PAHnp8sb9vHjLk+zcg0IFEOcf1n+d7PY9B4h9B1t6rOnEN/hx5Hw44DnLVCkLVIMZXQ7hG7oEPegSzDaXDfYGO4QMeH2h4fDjPs+mzqRMA8LqXn/T8FOwvgZZXhvKwLN5PUM1vMvw4+3yvrwTBFyKjzzoHTkgGF3UbzsvLvP/y80Jb/edfNuHZCZpfVBr69O6tnif3jrtPnCOgRHpt9mybN2+eeBIEZmPuHqP7jU4/ryPROn/+j+JfsfDH3X+/MqqPPvKIMtsoNU149lldL/eOOTN58mR76cUX5bg+9PDDmkNUJpiDXO+MGTMEt1mwYIEyqCQ27xg1SoRZrot1OeeD93V/eO6GG260YcNvsaYtGtmRQyesf7/+NuqOUTbg6gHaW7nuhx582Nqfe66O98UXn+sYafaoWc0n7I5eNyoBBC+B3iioTdJ7o3PHrjb3289t4RkpH6jZ/K1DrxevCN1+zZvSEvGrqJ59+/UC975AE2HkJbeoEkKQuGXzVl3bvIjgPd5cBPDEW0uGSyUOmVqU0dhX32zqegzJRPjKg9+oqoi03dXaqzdQpNhgh55NVqKYOYGcLhlx+n6gntXzIheB8DwS9V9/+7XgpB9++KH976abrHvX7lYjNkGwF3wRz13xcCMCB9aofJVAxrWqzCtOMzAoBQ1B/wclB0BmBJVAD6/l8yST+N/zIkg+UJ1i70JFj71q775/ZbfSM9Ll78CRXPH7ch3vnFYtrXnTpoL2wAHAx8MmgtogUGCOooLUsFEj+TfsIb5pm+d68B4vSoCDTvKa9Xgy9ZSdzsrUudMA+PDxIwpk6qTUkS+EHYRYTWNb5hiJehLmICDgo3j+lXhpJI1LSlWdp/pwOv20qgp8jiCBk1bFMRylxDNK4HDfQN3AX2He1qpZSz1ksDs0o4QDwdq/oGs3O3rksPwDhFOOHD+q4Av/3ksE4xszHsCfQj568eFyMsHqbIsElJffKy5Rtp/MblbOWWHAZBApR1WLViTCxCKagX2OI8RgeV1cggmP6YuoFqHsM4NLhQEyNQaZ41FKckQxZGUdpIhMqetc7Agh4LGAKTmcLBCneAUrPID8HD92XM4wz6EIwHsIhjguRJpTmadFaiECJEpr36Wn7dy0WhMbCa5xkwbbm098o4Z0EHmImokemQDZuTkWWi1CvAomOtyO+vUbisg94uELK31Fa2JvTfnYkYpiY+WYX3Zdu//KHFQJInbN/Vuyr2QIi4rBn5GODLViZG8LiwW3AveQlZZu1WIdEYkFVdGUBX30ArTPcy311EltMnyG4IvIVkQlHiIvRVtoRKTlBePLAmOzYrzJPDNOGIi6DepbWUmxnThxXPeGjeXzz7+2zl262SWXXKZmWfFxsZaZmSGOwun0VKuNmsCZTEmjUamAZP32228JLwhmFKeT84SMt3PHDi0WjN+tt95qsUnOcco4dpO7/pBQO3bshDUHDlMtWnJjpUUFlpeVZtu2/G29rj5pLz21X9nTx17wylNx9uaUfXb/Uz4YXG7ZqUO1oRAEsXkChWGDjIqKsM1bNokbwTXGJ8Rq/sHbIRONwgVQL5r34NQDaaIi9P0PP9qwW2+1m28ZbkcPH5H6yIBrdla59z6I8Fh0n0HWtlDxvtefPODkcMvN7n+hob362H4tTK49MjyyQgaZeUwQqyCCTSUm2vKp7pxKVZ+MSDINeRAAG1lMbLz9u++A3f80GSNPvDXbvW2Tqoccm3WJQcGxohKRdBmysO4x/4UvVL3i3hJIYFDhp7DuCCT37ztgPXtcZK3PaSMloiZNm8hIATtgM1PGgg7FUVEKYukZIGhHdDVJK9ZKrG6J8bGSiiVQnl7PqbDcf2q4/seBhSfTunUbi0tAu/qkoAV//fmXOAg33XSTNnrOnyCA78RBu7h3bxH9+U4CUzJE3L+69epKgpXmPcwxMnEEkWQMcZYIEgcOHCiDSiBBlgZ+D9/BNXvjz/8YTBRX6tSuLbnYeBqd4dTl5QUOOapWqAdFW2FQmufesraomJEgKCsttlx4N2v+slf2OXlePYL+Ts8+Nsom/fV+ZSbRT5eKIIKguOrD7/4B1Ckq8DAKvRdx1u66aZTFxsW7fgDFdDd2TSo9WZqjiQsFVC6PijAdhBN0vo4LhjJZDc1/8LVsvKw5Po8N9WReOq96bsK+/fs1L2isRkbLZ8FDLdTycwo1n31ig+9X9gxJ1rJSbUa+USj2Stn6KNaDkxZFbc5n7gWTC2QJfUDiA0Dv/PpAwH+Pr0iw4XteAmPjidl8P8Gnb7SogCaAGjEO5eWV/Rk8L0PQ2UAK1ldHPPGa39hTHp5A6u8g5+LJ2x4u6HlIviEe1+ozqU54wPEx+D5+BBmTHXGBLffAV074nO+a6ysQwuInJmrc+MH55v0E3ryXdU4QSFV42bKlFfK2vrpDcO55GDhC8IzgxHB8Mrrs/zRok6RyeJi1bNHShgwebF9+9ZWSe0BKSIooQ1LuuC9tWp+jOcV6RAjEq2e5PkUmjXvsIE2u8Cm0lQUQOK57+C23aK5+N2+eUAT4KjiBXBevs09e3q+foCtUc3gOdbfevS+yz7/4UufFQ5n/sDCrW6+OKhckH929K7fLrrjIDh04bnt3HxDvk+eaNm9kRw+7SqKDu7mAsWPHtvb7sdX24IDb1R8CZT+SnVRsIiLDjPXRtMk59tvvi+2D3UH1AHQiiWa4SqOulw0DIkhTVT+XmQs/73BN/e67eozmzqa/N9uKy4IqeCB/3fN0D50PNpWKLckSgi/Uhchmt251jk2IqITEqiJRRYEpdsx/Ybh0pE4JKp+5j+eo+zRrhnUNpB0OxoaNG7Svs945z4t79bZvvvvG2rVrpzlLoqBV85aWGJsg2VDmi5ceZuC8LKvkjat0o/ZVBp8EFb8Cw1o1iEAUR31kSv8DhSIjL45FAJeieko1CBtN40KEUjy88NiJY7qnJM9WrVqle9yoQQOrVzdFSBUcbPgn+JYN6jesgMCyP3lnHX+V+eKrkpIcD1ocKCkFxDDX2Z1DRw5L+ZNrKSotseOpJ+zEqRNKMLAGWZcgc/h+qY+VcW7HpJYJ7JtxYU8SQkYqpcWSXYWjhO/noZ214ZrGxcmupqalW3pGhjVu4pohcy6QrfGDQRdQDMCHZ214wZgmTZsKigwnlX2sPNR1riZo8RVQlrKS8o0aW8j7z99fDuxB8lXxrjOolB3y8rUwcd6jomMsJaVuhSIExAuw+ixu5KO4MEVt9JngBgqK4VQ60P7HIJMdxGhRrsHxxWhgoKlAaEMJZEpl2IsKlM3mb5QSwJGBiVW5PARpvjA5++JPhITJiQCDKUOE4xQB8c41JsLhohyDwg3ZNL6rZbvOdvzQPouJjFBEBvZMDiu65RC3IYeDUScTFBYiPV+CCIwnhNbScpNs2BNTB1eE9NOfX2Bt2raxPXv32Ngnrquy6+NQVq7Wjas22bQ3p9tzz79gzVqeIy1iFEgwaq9Pe8MZp9JSe/yRR5RBBmf+7KTnKohpsnQhZk2bNLVB116jysObM2bawUOH9J4rLu8vKTynshQmp4ebHxoerkkH0blfv0vt9+Ur7Ouvv1EQwbg0bdLY7h5zpzW+t6XNu2Ou/TD/RzfxDx62ho2aWFJSHSstpX9ErqoPE599Vvd2wsSJyhCzeJs3a2rPT55ka/9YYdnZZ9Q9FKJQ9RoJ1vOyLRVjMuXp0+q0OOAGh6186dl9tn//Qbv9jlHW7aKLdR+KS8rkoKEOFVktzHJST9j3338vLN/kN914Pv2Q9QLIXgAAIABJREFU61BMxp37zfVnZWfLISVT3qQVltJlbLesq6c59ttvS1X9Ugnz8EHNnVGjRslBRcWCTA8KGnQop6EPTma7Dh1t/wFHohp+26n/+nSCMgU4nP9o5Jm9MjnNHhvvcLM8pj19WL+Zgw9Pcdcw8xlHKCQrp+ii3ARt8pALZTQjwkQ6x/GjEnGWtWchVqNmbQWgox8eWeWcXAn8wO4+quwkJSVrzXAcggPJK1/s1JRWzFyogJBAKi0t1bLOZCq4AgbEGuWBk1lWghb5hQrKMNCsKxxwDDWbHRCgP1f95QizYWFSN/PEurrJSZaZnmpv5DlVkIdiA6hNCJlZ8O4R6umBfUlLPy37c0nv3rZ06TJBsIDWQd4jaTF06FBlVFDSwIDxAGONUlSHjh1lw+gjAmSKasbtt98u6A4kdpxYDDNwKG9sBVsKSsF8FwaScj2bIJsE1Yw/VixXg0kUxshANWnRQrJ32acz7GxOrtYiFTN6eXAsjkGwx3nz3XRKP3J4v/2zfYtl52TZ7FNfq9fF+NDR2sAmrwpgjsQC3Dq/l5d6jJfnQfhA1Qeo3qb4uedwCiMG36HsvlS4uB9Bwz5/za4/AM3D6ivRsm3bdlWbWrRoqSAC7hIONdAzYHbMs3M7d7EjyJgW0+gzS9co6e/kZHUfJ5Pq+RA0fsLBZNOWY1tcajERNE1z2UNP7mdfYeyUWKKaI9ljKmAuG8tznDMP1jh/i+Om7uAO/+UdRjZV5qRPhjBHOa4ym4GzzZpjzhDoeChtVbUXPu+PyWc8B8HDm0hWKfsXkLv5rM/W+2vnvR4+VLUS4c/Bcyw8LMovWg+B4jgeHuRVpVC7AbZL5tRXR/ze6pJywM1oGlmge47jwn6MU8L3Ml6C9QIVDfgXvMY9pNrHOfNZ3oPdXL16lf7mOJ6ETSWBe8zzJNEExyh3DiGBO44JeyUKPHWS61injh2tMNdB1DgXeAFUGLk2+QjFjp/E+eGMcq/Fn0ESODtbv+nai6Nz4PAhOYpKJtJMtqhIfgSJCtYY8qiqBAUNB7EHnCfOm3c+QUMATa3NvKwWZSikbfh7oxIqcDxq16phjZs2UFUD4RF4hknJtSwuIUZQ29QTkMxzdMzQMJrlIr1uloXiHT5HSLl17Nhenb2ZwEWFEOajdF8QZ4mJjRZ/pEZiknrDvLoUPkgVGNGbZv2u6aXEY87ZHHW+J6BYlhrwlgJT8L+rrtd9ISEGYXpS+GT10DnvWBfNfdbz6NGjhWDAtyIxhqjJ7p27bPu27VpD4zMqBTjklgQ5CE4ntu9ZcR94DJIxco/iZwqtsAAIcFOdF/Ye+4rPQXKHtcP9ZK9A0t0l7KK0bmkyWT0uQckyzW1EEwoL5b8Bg8T55T6xXpiHShYAawoU1ajKKKHKIyBXVzScoyoZCCto7QXy5DxHhp5j4QtxH2gzwN6RdjpdVVQy7JCqMzJP2549u510alKS1SJpUFYqaD5zinXPvaQnEGuJa2UMnJ9aJC4w48p9cX6saxmAuh9/X3D++eqhgu1JReHobI5sIzB74EzHTx63lX+u1Drgc3RBr5tSx1Vp8xzMER+ONgD40VTesWGQnDkfAhaqC6A7JGxyNlcVeqoS+Er04YL3B7eVe8g4NWnYSBzHvXv2Kq6n+zvrVomfiHDZYBAxjN3mrZstKjpK3w2J2+0f4fpO1iSKbiEfTnmonJIHuDwMFvAbfxC2EAwOxGtPxsKQQabQJg7jvEYNBQ1q2haUYtlRGWRVIiIjRQziwQWTKWdBsmE4w+E0gHHweAhKkJujrCifh3hMl730jNOBekiEy9TH0Ak7VhKCSG2JbF1aJgcU5xNIClEazTWAhACpIZBhYscm1LTcgiLLPHVENxipVnoZEBwBSyhBRjYkNCAnRVteUZ6VWZkdP3nK6jVooMxeXmGR3TeRIIKHywK+9dJq6Q7DUZg6u7IBmAsiHCxhzMhb7Kqrr3GdrfMLVfIki3nvfffJiT23fXs5a/SjeP/tWTbtrVn25Rdf2YU9XNWDe5OVmamsKpNu1O0j7fU33pBWPeMPfIXMMo6QssReL9lCVAVYuPS4PfP4AJv/4wKRadCpBpoD2XnXqdpmXb4y23y1NWtcXxHugU0LZajB3qFYxAbGonvqqSe1SF95Zaq1b9deuPotW7ba+Mcesf/dMMSiIE+GTa0wRP/9w2dTKzP47Zq8ZOd37W6PPPq4NW3ewsLI8MbGC08fEVJicUlH7cs5GzQ2k6e5jPv4h44L63jtoEFyej7++GNlqK+9dpAy0Wv+7mEvvbTOPnnvlHXvdoE2kcW/LhaEh4yZUwmLV+UBTk1m5hkFpTt27LLly1fYzTcNsw6dOllYVDU5uETlZMZpmsc8AUoWl/helWpDZSXgv6Lb7upnveCgS2Q3nnqtlZ57/0UnZ4kONYEYfhMbAhK/jDVKICVWKoM9adY0+3LmHHVnZ03m5kFgK1RzvQsvukjQpvYXbKqYkwf3Xq9SKMoOZO3oCk4gkR9UsHbupIs2WUCzf/ftFUHeVwfJzrD+cDYzT2cK8w+sAQeejZ4GWqxBMj3MQzJoBBAdO3bUJohj37lzZ9v5zz9WPS7WZpc77NKDMcN1/QTOZFfA22Mg16/fYJf17Sc5TaSHcUb5nl07d9q57drL8aAjOoYRghokT4+93/bPdv1NBq5x06YylnkF+apKsmmRWFixfIVsEqpNVNiokqC8gn1jbLBffAcOCA4chpqAY/eunVZWUmDJSbV0bQQStZNcMy/GlnuH3PDd+x62F5MnaiOhugLxUVnzyHArKsxTwBoeHmrv1nDNp+7MHCwY4rernSxjRbdY/vYIpeD30L8vFJxr2jujbFC/8fbDkkAWVuLuPJxteeyuu6S+AfaWjRQHnw2TgBAHHqeQ6gIbPMFyTk6u/fHHSmWO27U7V/8TROCk8QPEiYDj/O4XyoHdvXOHg9oE2Ho2MWwq6wIpU0+Ix8H0QQsBbAhIhNLKHgy87rPpzBmPkWYDY/zYnKVsFDST8vAdTxD2VQCcSl/R9nhkDxPivT7zLrtZXl6hXORgW27f4X3MY/72kuRcl4dDKbAJyNu+67WHTvmqCJ+TUkmg8ifuWgCp4HnOyQdEntAsuEVwXt55Yu7xXvZWgjX+ZqNGvQqnwisU8rznWHBcD6/yTRaBrvD9vIfPcC3+nLg2jk2WEmw1x2f+8x54SNtRHyvDUXbSuz7DipNDsgmnG6efsSCx5x2aRg0bKnvb5pzW1qJZMzudll5RQQDvz5yR7nwg+EHVoEJdJ6gw+Ax0BXQF9azICMF7mAOML9froc04fv6+44dwjnCdGGP+5xol9lI9QckiHiRM0tNpULpf6IfklCRLTT1lNWoSIISoRxV7GcFGfmG+pZ/OsJjoeEmVosRH4JGfnyu7jCgdfYYYZ+wj1WuUK5s0biYbRlBG4B0XH6vqQkpyfdu1Z6ft2bPLCTfExIhwjS1l3WIvz2SfUSM0Ajwcto/rfWU9lnfV2urfv7/GgQACyVYSelyj4DY1a8lHu/LKq6QmhF9Bxnz5779bSHmIffftt4IcPZP1TGXOy5uPIA/Rsb1LWGyxTjbBfMMas/AXw1QBBipOIoZ5QTUe2+nx+VR3v5k7V69hpwsLCvX9JHDKikv1P3sfdogKBAEEyArGx/9mHbAHetlWVSqARgbcTg9R4oK9ihO/PcdHcKlg3YXD+ykvt/RTp+S049sCtyX5AT8WsQJI7Ox7GzdukC/ZuWMnVQFAgwBVws9SQFbTwft9kgBbwfwX3DrHwYF4Tln78nLdE+Yi97hnjx7yQ7XH5J4VFwIfjkpE1tkzglTt3OWkxXk/QQRBDEktKAL1G9S38pBQIRIYbxK24iBHRyuJQ+DDembd8XnWOQEEawA7ILh8oyb6TeBG0h/yNEEEgRLnS88JEpfYD9YbkGR+ECVhbqempdrKv/5wNIWgYg+8ikC+VYuWFvLZ1MfLkRjlwlAyqkbGpbxcA8/AsLmieMPkkPFGBSj44XVfSvU6vYqg8h1xWoY6LFwOOo4DG5MjbubJQHLzURZy5DDXKZvnwfqTMeV1ziM7P1eZELeJRBmyYQwI/2ekkxHM0YYnw6RAxEliqdwdH6dKBs09NNlCQnSTyyKi7Zy259qOTWssnKiSCLiwyGjBFR0RZRFMSLDCxZD9wi0sIkyN7srJ6lqIPTp1aLCBewiL2esTV1hmVoblns22198n4vdOpeNCPPnAPYLHTHrpFduwdr1l5+Ra796X2N+bN9mtt94mXetXXnnFHn7oIfv118X2y08/2Ox337P5C36xrdu2aQKhkw9hCZjFbSNuszNZZ3Q/Pvv8M0lwTn9zuoWFh9njjz2u9/HIzQ2xPn0usInPv2/PPT9Tzz31yFX25FNPyRhhGNav32lDbn7IMs+Um8WctQmP32sTHx1lt9463L797jvh5cCUcs+BiUyd+rLgLT8t+NkW//qrjtm/X1/r3+8yu334cKlcJTfyjdhQifFwC4/l9mwuxm+XPXrPZlu7boNdP/R/dsfou1T9okstAVHe2UxLqO2y+HM/3SYDPe7RYfr/rpFP2eDBg+3yqwbYv3v26p5zTWwm7Tp0smWLf7aoSLoLpyhg2Lfv34CLk6iGP0C9yJbVqVPX6qbUt6ysbFu8aInIlJMmPW+lZWZb/tlh7Tt0EPcGaVyUeELCyKyDU/eYda6vahDxf+U5zea8lionedyzPntMh+qTGls4MGMnXhnMqXCbPWlRQGIF0lRsd45/JHjN7Iu3PgikZ3MtPiFRwUSzli01XkOGuTK9e7jz+Wi2U6w577wuCqTgO7AGCdQJIjZv3qSSO+PAeFMtBPvL+Dz+e2UguGnSUknj4chLwjMomWK4zml9jhr4XNC1qww5BPpWrc+xg/v3W3F+vmBwL37olFMevHm4Ah56h5DlAXpDyZ2uz506dZGDvmHDRt1Lsir9LusrowpEjU106I032HndutnBffvU8Aq+CNAm7ItU1cIcXptqHIEyiYV9Uo1ZK715XuMcyawBkcCgskHwwNlgHbHWeE95WYkd2LfT8nJd4oPNHGnm97p9U3nrffNoDhBgix/+4x7ZzjPZKLyU25ffOiWme0bfpI6kjDHOiyepUbWoVaO25sfMQw7yRTDxfPHDlpObGoggZNjJ4yfs0+8eC6qbniXpeBIvPbVNSaAjlMDZ2CIjlHYIDSNrX6KkgCB64eF2Tqs2CoII3iCB1qvbQFCI9PSMoKmcy1xXT3D3uXGz5soiI4fIOfNDlReoiKrSJIlS6mrOeCw648XYlxQWK/EEFp33eZirx0Vjr3zzOt8Hpyo8B1EHj/P3zr/nJPgsu+cbeIfdO/7CSQdNR7mfPvDwDruvcniCMmuA+cxnvHoZDVE5nu+/4OFUPqjxVQ9fneBceXhytK9K8DrP+aoL7+G4IrAXFlZUCvjb469FoA1Ws+eOVD0/H7yIg1KzZoXzoKp9mEvucW0+SMbx4DUP4eJaFATWqKF5QILFVyz8uWGbGDvw5QTveM8EBuzxrDH24tbntFZWs1mTplajenU1n4MvqSpMCMjcymZhVbHschiBnpTilIeousnDw1KkrV+7dkU3YF/98fwP7hGZYRw5mnVx/zy8THyl8HAlXJDRJFnCHgAvLu10mlWrFqmOwbt27bC4+BirFoPSIxh9oNRFCiLmtPjGxhwaIZ8GeXfsIyo2JKCo3terV1fjvmXzFpu3Z7ndd8lwq1WTJnyp6iODMxYbFyOZUTL12BU+y/r5It4JgAxM7SfCOk7Z/gP7lTEn248T+E6ND/WeEceH6T4SHHAPZ816W0lBkoXAuzk2uH2cS4i/JAlw4uGPnM0+q67SqNaNSBtRuT1Q1KzChajISQTv+GvdX+r0rOw68D8UHk+f1tyhWk0WnnXNPHO9CpJl20gWI49K8obgi+7ZPojg0F7ggDnFnPaE66pwS+aBpGDpE8HcIOiu0iNLUCay9PSsoRKX6yrn8vGCCiZzi8CFY+HhMq6JSBmXFAsezHMr/lhuP/20QEFb1/NpjNhIMq9cG1AfCNUI4HhFUNYE64f5V6NWbfHpGA9sw8qVK/X97EEEhFQHgA7hrOOTUMWLjK6milc6vZOKCyTTHxsXK/6BEvE52eKbYqdIcCfWrKEkOAEIxxUcs5xKget8r4pIfoECCO53Q6EI8rR+BGEtLhWqA4EI1hkQ/rjoGKuNrYCqkJkpzqPncwD3Ys5SzSaZAXyRfYpzu7DrhbLhQK6AQDHvRaye88IDIPvsTHa21ambon4QHAhVF24guMTEhOpyNhhAb9y9AcWIVTWSvM4XeuwWu0ZiXHU5YHyGE2Ah+iwR84ILYNEyGV0mqkBQGZUpyUhZmTZFjk0QQSdnIEtsXmmn0gTToTkeG5YMNLtmudPTxrEg+kMhgwwKGGHKaVwjzgu9H5hARGIlNDQCihUapvIbkxEnoqysGLqCnLSzBQX25AyvfsK0/b9k2koHESdu5uSpll9Iv40E27Frl425e6zFxCdI9adN2/YyxC++8rLN/2G+vTl9uqL4JUt+lQ72DdfTKK7cvpu3UMo3qFbMnDFDE2jR4sX24osv2vwfflD59aOPP1HDnDfemKZJuWVL0KAOAzRikM2Y8bg1atTPMjNzrVmz+rZv3y82cuST9tFH84XfXLr0A9u+Y6fdNsLhJic8f69NfHKUDFW//nwu036Y94OcBjS4X5v2mr0w6QVlqml6w2Po9ddrE5ox7TXr2tMFdJVyEN7Jpvrgx8z/bm8P3/WErVu/0YbfdrsNvm6onc0vkINcvXqClRTniwyt7FdmlrVoQw3WVTE2rP7LOnbupOwv/BLmGVkSNo06dRvYsl9/stycdGvSqJ5w/yx4xpysDX8/8vQDOs7LE98UH6O4qMy6d+9hR48et5Q69WzIDTfa3v37VX1ic8fxbd/RdxE9atmnx8hBhqidmXnajh49ZA8/eWmV667sXj39+UP6rtyzufbky07i9ZUnNlrtWkmau6OfRH1ps73+xEJtBg4GUWZZ2VmB4xGurD0615TZo2Pi7L6nR+k4D9892Won1bG+/frrdeBRF/R0ikx//dYoyExGiqQZnxCnTBuOLJWz1Wv+sjp1kuUg8n28dk5rmhUdtZFf4bC6x8zLJ9iJkyd0LIwejoRKm6iJZGQIe9q2XTv9T+aK7DQbz9FDh+RoYPDYMKhA0GEcp/X48ZNWr34DdQtH6vjFF1+y664bYq+//rogNpCTaSRH4IKzg7EGutT5vC7KYgnCot4isbIV2AiqqjyQGZRSBcYZyGIZEDmXOQc6wAMbUIhzlJ2t+cVvX5ng96lTxyw/l8TAGXu9PGjUVLUA4FVaPSyAxuVmNnL+UJ0bcy417ZR9OTcgQVCNHDVU5/JuqFs3Uxo8JFIiMLojR44pmOhwbkdhcflJTolRpur5l4OO3ubJ1S6IuO/WaarsgMGm+WJObq7Ggo2S6lJSMnCXPAVN7K8ELInVa9iBA4dUuaQSB/GZNVRSQga7WoXtVNfZUvozxFiTFs11D4GAssnGspFVT5BTwLpj06HKDKeCL+JvZRbpT1JY6Dh2QRChKhurOoAjYK3Y9B2e3cGG9MDmnnWZvqrEZF+NwAnx8CYPE/KwAj7O+7CX/vPaXwrdBukrD7yGPeA177z7fQ2Hge72PNjXPJzP8xj4TNVj+2qWd+75fg9N9NUXn9FkLHl4dSYfZDAmnhfBcbKyc/QdPC8kQJCV9wowOBBeHQZHk2vzMq8+EMIh5bM4qny/MqlxDkqMbScp4ODGrlrPffBEb/DwglwVFzmYGVtjACfjeTLAbVu30Von65qGQ3QmW9xCjgsawF8r1+s7EyvxCDmWvlTAJOjeHR8vW+Fx3zheJAq8lKYaygYdtDlvNf9KSZE9EjRKPa4KKmR28RfIPgMTwk8pLi60jIx08fTCwCmGoPN/SrLXEVF41S7BQg+BT9v9qPszfMdQJSNmf/6xXXlRr8A3ibTGjRpWoCpmLHMJs2cHjxOvAqgmeyPjRRKyQ4fzbfXqlcp8+yD0g4iv9ZlB6ZfL11JVKTZGY6C9LivL5rVeqPfMajBdkF0qqKxFAiYceew8FVjWcfaZHPWP4Djcf6rxqNvBS7p6wAA590CcLt3C/hQ8fG9K/38VnsRr019TlQQkCPMG20g/jrTUNOvWtavsZHpqmtZ6w/oN5cTSVJQ+Wqgb0QG6pLjUzjvvfFeBCu4z72deqgJYRerVVXFdYKC1EgTcqhgGcq/+Pf59anxZo4adPQOKIMRimNMB4do3sGM+wC0Cbsq8RVUO55ys+w/z5ymJBhyLindsTLSUMEkqsyc3bNBISpLYTF/l9NLHPA8flfMjackP1SLWFYEeexJJd5A52G/xG6NBNaQL1oRqKX4lvByCcQI0ggiCVfkaCfDwEiw0ynENvegCNgUn3ttdxhXbROAJDBBbrAotRQD6XGXnCi4MBIoAJAnZ/vwCjTOVBKpJ3h+iKR/7qqp3hw7ZmrVr5K+TaG7Xpq36Zuzb/6/GmOAdxaaQVx4cro7Vah5Vv54l10lRgwmcFQYDiEw4ZMKCgv+UgL3qBBcrYgwGGwJVaKgWMQuAiAuugZWUq6TGBBA5N95pdfPD385gna0g0uXl51YEERyDQZTjz0QJDVPESxABKRqohYxRcamLWMWLQI4vTA4ElQx1y5YSUY6qEmC26cSHwSHDWadeA+vUpbvt2bLByrjppWWCM2HMoqtFWkhImXFO+YVFlpOXb8+84xy3ykfVQMIFEa8+84El1a5pZeWhdtHFfS0j66xt3f6PHKUu3S9URpGx5hzuHHOXsriQe5588kkFB507dbTGjerZeV0621dzfxBZ9L1337WZM10l4ZtvvrVPPv3Efpw/XwH6e++9L5w6MnUPjRurgOXtd9fZOa2KbMPGjXbffVPso48wiqE2YsQA+/DDFy0khEoF/RK224gR19qMGU9afOJF8s8nPHWvTXxqlP29aY/9/vsCqWIsXrRYm8zo0aOs3+V9bdEvv0o1A7wg/JgdO4/YuHFTzAy8d2UfBDdOfoyoynhct6tKTH5svqoQGzdvtbH33m8Drhlk9Ro2klOMM1RQwCYapk2NTPGFF7ljz571vvgMocj6ZmYJxoZxSUhMtKKCAikr/bVymdVNjrfS4jyp7UBiEhGzWrTddT/n6R6Tn37NEhNr2j/bd1mrVm0sOamuCJWo91SLi5djhmFwczBUxpheF/t275I61cGD+612Uk27pH+d4Ii+W7DHtJtNfPhPi64WY49PvlnVFx4vPb5RGRepgZWb3TvhMps5cZnGGaNFBhnegiOPxli79ucKI0lvAsan3/UX2d8r9tkZNN637xA5HQLwFVdcaSkNG9nRg4esRnWHyaT875ReytWngCwa3KNNmzda3bop+i6MWFhYiCXWIHFQrqpfvTp1ZXyAMuFEYTyAF8qRE9eihgiSbdq1lXPOhs44AUthrJA5JROmzCwQxbr1rFbtZJGot2/fYZ06n2cDBlxts95+Rxtvh46dbP/+A06qMiNLlQJUviQbe+qUNW7SRJhmjB1KIBB8Oa70ywMVHOyGHKIQs5ioanY4IF8jf5tNQ7nERHGP8goK1ZWb6/IJEAw6mzDZo8OH99mJY/ssNKTUPktaakYvraobbzCVR4YPUtWTwAhjHxnhGvo1bNRQtoMfrkeS1lFRgYpOiXDW/ftdblu3bLOIcLgwsZaSXNcS4hMVULARnTl7xDasW29zPkWJxZEsWU9jbn7bBc75BSq3kwCikpwDzAdoQHGRsq7VE2MtKyvDqcVIlIJyPMH2NtnJunXrK4ihn0o0PSHCcKqTKrC/BBdsziIj0+U8SOgQEIqHFmSmVcGuVk1OJueD7CtiDlKuCsjBnLl3KAn+vFOgbGR5uTJdXs7UBQ0RFhXh+G/8iOcVqB+Juxd0pOZ57UmBU87zPNhjcI7Z6Dk33sNaYsPmHuMIsYEKvhXwDnyfBvYLIGcJ1eOVzPGkbDJwHNc3elNwHDjezCHOhSSAr27hDHg+hQ8UPNeC/9nwfdDkx4b/XUBSZhnBvucVCX2VwUONOH/fGI6/PbSC85UTHxamdcO8xBkkqPKwBK7Zw5fEIUTLP8B2ew4GQQSfxQUDZsgcAApCAIBjiu2HzKk+TOERdnDffu2dNao7gQYCzapNwnTPA1UergkkAefPe4BJ4ET758XvCYjjsiVpafrhfLh+9a1CKSzgUxBYkHDg81wrXAgg0awFrhURkNTUk2r+RmKKYIEAGyhTaLiTLH93dVAJ9GKKAXmZ77j+8iukoJOSUkdNwQ4ccB3uUbqhFwpZXaAj2Pk6depb+/adJPFKYnT9hjW6D9hPwefy8iSvjmPr+6SgcseGvmzZMvv22AKzoHDwwI77lNkmqUClAfsKZJKqaYcOHXXc0+kZUlsDj8938OjerZvVS6mnRAwdxCVqEn1rxb6nPyqVyyt6Wc37aZ6UuoC4pTSoL9+OxAHCIswd7i3V32IQJgkJ1r9vfx0KkB7qRjnZOVovkiet7uYg99wHx04EJkHBE/dFjwCm5NeCb0An/xIn5//AmPR9QWKKYzDnqI56P9Doik1YCGRKVVmIxbmqCFBdpZv4X6v/MmC9VAzI/CNPDwqF9Qucqk3rtlI4IljTNagPmRMAYi8B9oRvDDdIzXWvuMLOadPG9v/ruCUEIoyV1JeKChWQwY/hd2hkmNSZkE7GX3b2Lkxy+UCXEDCqXiPRQqtFar/14hLYGGR7UZDiOdlDKo/e58XvJblWUiKeTmgYPiyhZIjFx8TKJ089cdLqJCfbZX0uFWqE+QL/dvfePQreIqIibe/+fUH/j3oi6lNlTE6qI3ljuJPMQ9A6IY+NHFgulYnQMHv9k1sqJte8D08YikprVq8SwZfIhQwlpFQmAFlMyn4sWhaVsGj0JwBbeFjaAAAgAElEQVQWEBKqhUUJBv5CZmqGJcQ6ST1wiK6HhCPOYZApMXIcjILUI3JdEx4GghIqmHAcEjZhjCqMcDZPMh5E32R2aY7B8YBesYu5rogo/jjcHVEn1RYi0GMnT+h53u8zO/UbN5OU35Hd/4hcA76T1t8YipJS18gN5aqo6FjbuWevvfbZOJv8yHcWEhZmT73svYoW9tbLn2iMwCH/u3ePXTdkqHXt2cfyzuZbTI1alpt1xrZu225du3cXc57syegxd9k111xt99wz1nr27GF/rvxTFYV58763awdeaYsWL7edu3ZJ7nLLZiAfnbTpQRwV3KykRI15aP5HBveN11629+Z8aKvXrLU335wuZ+aiXmPN7DwzW20TJtxvvXt3tksvxUJx7tvskksa2e+/v2shIR3MYkMrgog+fcbY77+/Y926d7U335iuSsTwYcOsZauWduTwUfvxx59s4kQX2EyceK81aUKWox9K3VUgTD5o8NAf/m9gFhVY6UInKdex1SQ77/xuduNNw+zi3pcKmsGY4wixGbJQf/311wqCJPePMSADwoLGYIFn9GX86jVq2e6dWyzMCq1GYrwCEDYrjClOLw4rn4VMV1hQbK1atbatW7fbFZcPsCFDrrfTpzOlSpaRlW2/LF6sDYvFhnNJVpdFuX7dWlv4809Wv35du+LK/ta5c0c7euSQbdy43gb/jyCNxmHUjMG8VA02PfSpslLxxnNb1SsEjhGOnK/8cX+RdIUkPfSGG62aMLR5UmZauGixmsn0vXqgff3pZxon1I7IbqCMxaaTlnpanA+cBOTk/t27WxrnGAYwwosX/2Lde3S3Bg3qS5EhLZ3SarY2HMrVOIGtWrYUnEiSmeER2qBxJnDC2AAZFxx5nFMy4MxroA90nj17JluywKxJPk9mkACfLqA7duy0Zs2aW5fzzleWbeLyaTbl8qd0fBzcI0eOaq5THibLSnVj7txvlBigzNzn0kv1/dgHryJEEoSAUgaWBnvZWcq2HDl4SN/ftGkzXQvnHB0bZyVBl2QykK5JZqqqMnTkhRSdnXVK1bDPFv5Wufnm+mqAm9s3Xn+XHF7umYfcAJVjTGol1bTnf3vLHrjgVhleKldIxwLhIuXxUbOfzIIKxrvHpsoZiIsFR0uGuIYdPrZbc5fjfr/gGX3fuFEfyL6hnsQ9QB6XcUQk4/iJk7K9DqNPpvusZWSkaUMEWsB9BW4BlImqELhfYE6IJ1CV5MHawDaTAaNaw71w87GyR4M2L8QogoZxvlGhdxAFbzp5wory3Zr0AYB3qJFv5cGalEJfeJjrWI3ySAm49GqSB5V0ONCoUifT6mAqLmMOFJf7zHd7GAvY54zMDEFTyCCjsc7egkPLXOJzbNIkkLzCGFldHDsFgEF/Ip/9P3TogPY3zpPzwHEmY+yy4vmBuqALqBgjztvzCTxGm3Nm7lXOjWqqfgvKE/S98FV+H5RQvUHgBFEQsqhevYl7VdU2MI8dOdWpxHDfRGIOroV1h5OJo0Lyg6Cffda/zwc08MoQxBAkOVCIghAPrIM9299nHD8e0txnXGPjhAoAVsH9IjsNdI41zoN1yZqsuO8BogG/wxNqmcN8L+fGD+/FCSV56CsfVDqwK2R1s89ky/Gjn4+HWgPf47yB2XJfgQjhsCXVQRQEhasSSY/DiWBPf+/VlyvXMz0bRg230vJS+2KLq0CoNUuASh1o/axRowZq8MocAhaKNDjjynfCZUxLTRfsiTXOPcrKxO7VsV4XX2onTh627f9sk6PJPfDQOqRCW7RsoXlMkgvbCKfp/X8CyecgiHh494MB8X219n84EMh60sNg1iuv63Rnf/6J5jR7G7AphCiQ7iTJAOfu448+tOuuu07zc0TMbZVwTM/BChDHz7z7tIIHxh8fkCCQgAcfbfOmTcLV47xD/C0vKRNape+lfa1zx476m4Qer5N0w4ZVxzlXU1zU+BxUECfdCwN4WI63nYyNXwOq5HlidQAl8tU+3uMrkoIfolAUVBoFa0JNMz9fog7MDZx9AlV8hdzcHCPrDt4fX00ciIxMnT+wXzL62GaC8tzcfO11nguhBqulJNo5Tq7IzqwP9i98FPZV7LUk/gsKxDmgKR/rh2oelRCq+CHhoZKb5RzgPrA/02wOviv7FvaKccvJz9Va4ztYb9gdH+R4NSj6twF1J1hhfuHzEUzRJA+UP1w31ilQJqCGzejG3bWb/Gb4TNwDkn8EK5wnNhQoE3alSbMmmvNAw5gHLMht27dqj4aPHPL43Tdy7+yVd1yNftT/VslYQl5EnozoD5LnqePHLSa6mlVPiLO8nDMWGRFmMdFRKg2CgyMQIIhgMZChpRiNASSTeTYrx2rXrC0jyCJisLhIH1T4DcMbFU7cbwjlNE8INxlrImEqDsryAKFIz1AzEMl8lKPKBLkNXXYwwK7MTCM9JK64eHTL2ajASLKRYDB9+ZPNtveVg+yvJQsMfroyIoEMICRNPuOjT5xTsGZpGZlWUFRiE6ZV4tWXzN9k/a7zfAmzR8eOtWHDb1N2FUeHLOf778+R6tSgQdfaxOeec87+9OmCknz80cd2y7BhOvd7x94jpRLw+Tg9Poho3qKFsN033niD5PV4zPnwQ8GZpr0xzcY/8YS98trr6hRKQ53mza+w/ftRvcDY3G4TJoyzkSOvtiZNcPbJIPxhl1zSxX7/fY6FhLQxC4myCRPutYkTRllISEebPv0ha9/eNXiLiwuxESMcnAunmorIddfdo/+//36Wdeo00LZsAbaDJjXWKVCY0Ds85iOwzFG1bfiQvvbpF66PxpBBX9rp01nW+5LL7MYbblKTMMqIqanpkuSkhEufABaR5ENr1bL7779fCx0OBQEEcCccabKjQDNCQ8vt+LEjqqaxUICBseiRosSxRA8fFR5wtwSgq/5aZY89/oR16dw56FlSV7wI1KOcEkoNGWjmC5mKXxcttq+/+lKk5aefHq95imLW8hUrbMbbs23DJqA1qCHdbmbo8/8d4NnJIDBPXqnYyHp0LRB2FCedUiS8HtZM25bNLDu/0PYfPKINuUWzJnYs9bQcKYjNVKuG33KzC4gLC+3nRYtlBNT7IyPLnn36aTunVWvJIf6w4EfNbXCOdO0+dPioeCKsh6TkJP0GsoSxEuQD2EpsjN04ZKAtWbZCTRGlhAPhMTLKTqam/T/O3gO6qmqL/l7pIYWQSkINoaNIEekiIkVRsaA0FbEhFizP3igWFLGXZ32CqNixPStK0ycoAtKU3hNCCem9/cdv7rND3vt/4xvf+M4YjJCbe889Z5+9115lzrn03p7dT7ZWLTMUbB85XmCrVv0mx4e13DEr01o0T7XOHTvY+nXr9Pf9Bw7q3Ju3tzTnQT/s+CX93HC8c8UTagRH1WXVb79bXj6Z9I6C3mBjCJww7j179ZbccrMkYByl6odA/wwyL6rmWL3t2b1NkKZaIG+RKH2EuL4s9WZZHTtYdUWFgiYc0cKifFu5crmVlZWI32T1NRYRVm8HDuxT9u+7ZY7XcUJo3WWcOK6c+JI2Nc8ZQzqVzWz+XgdluirrXK3rN+a/bdY5CKgnBB9mCPh/EFc/fMV0laBxdqssRGooOIVLV7rOtddfNVXwBu7RdTuNVxBBtSrveH7Aa4hUwIud82otqORgdzkf2Xj65kjlLtRJp7J2CCREmg6UjeoDLL/PwlVXVQbYfgc/lcNZWxOIaTjMP0eLVshh7re6OuAxTk3Jw1cFB6quFEyVZBQVaofhdXh0l7EPt3DkOWvrRNQlQOU+cUp4vuUVrkM1G61Ix3RVrQcOS++Jcm0LOOoQxwmagCx43h0/0UvHsWZzJkhV34HiYo0LDgrOANAApKlJWvkNm82da2QdMG8o93sCM8EFwYtvCEYgXWsO668+HUDoYmOVOcS5aZGR4RSraNQakEwZO/7uJXBrSKPV17pqQF2dpI8Zc9cnKU6OKs8Pu0gggPPG3xhvQZ/CImz3zl2ylyQ/sHsczBte43r4bEbLllZWUqIx9RwND/9ycuABOoGqASpVkKyrkSOPESqAucrrZEhxZLystNZhaGjDXst7GqDLlUhounPjG3j1LYIF8Voiwq2ytkbKNjhBXCfZcOwjpFIcGfYGEXBRIKytUcM6qu/MC5yvwtJi9QQiC11UmG85B/dbanKyLXrpJSu1OBsU7FERo29XNfHrWrfGGh9XNxsnB7R129bid8AfxWGDz8jaymqXJccZjHnT+KaW2bq9ZWZm2b+/+cxCw0MFydq/b5+cNu6d59OqRSvHh6mulpMJnBzbdvjoESVVHjjwUEN/ySFHzpA0NcEZc/b9998XH4IxZ9yY7DT781VUeIIEM/OeekqJTjilgwYMFAQrP++4Te9EUrHRluzzfOFmb333L40jn8nqkCWhjK4ndVUFcvOmLeqvRdY791Cu7GrLjJY2cfwko0ZIsokAj3nO8yGhERYZqcy/73TNc2X9+WCReeq5Qj44llMaHOJDBKI72BY/Jz2U0PUPc6R7bDTnE+Eb+yXVJ9eoUkkMqucVFXLyxT8JqoB8jsoH64OKD/u84z84iLy4G6GhChq5VtYNlUw+R9Dq1M26KMhlXeEbsV7xFXr07KmGmQQd2A7K49wd8x7ZV6r5wImZT0Cxgdozrx1M77A1S24muB2H400U6/8e9cNzxmYRVHKfrDtsOlVu9pDYmHhbv269+AsEWTx/giQgiNxLevPmsj+sLQIkJ2tdr3tJbZ4mJSkagqJ6SIA7ZPAZtvLXny2/IF/Q4RCzR048LUg+I76SEaKaQKdHMjSHc3It5+BBCwNCaLV2NDfHoiJCrXXLdIuOcpliDQ7GjyxgVBNJHtKQrb6OEkq8VZSWa3Ml2sHgEkSQCeEh8pB8lMfDYgBkFNDUjgBqAHEPcoiTwNT31NSKMOT6HbiKB1fXJKpJoFzBYg1XKaqMjQacV9P4AAdbJWPllBbK9VpGqzbW/bT+tu6XH61YcnZADZoqW5lfVCLpSTZRzhkJEbamVs6LhYRZh85d7K+/t0ol557777fwZkm27OtvrFu3kxTA4PCg8uCkM11ED+eD497777e9e/fZr6tWKUjwGy2Smh074nTXC19JdkFdN19+WYvho48/tpUrV9hLL7yg65q/4G2pDDzzzLMi11Ca+mHJEvvqyy9t1swZ2rwPHx1uZhvtoouG2eLFL1lSUl8pEnXuVG833XyfDRo0wE49dQzANFUrZs2apqACRZ/9+5foejdv3mQTJ0zQGPOZMWOG2+7d6C2buBZffrkkgDRdg9vUqBrhTQLZKbLwWC1PSveOmAsuHnn4n9a7dx9r1669pPQg3xIwSrJt3z51OMXZGTVqlBRzmPCUwIn6MSheXtThpaM1V7yzgJHl2jECkPxdxvmgffeda8BFJp5gAIfVwRJibNvWHdaxY2cZJTXcO+okPFmQYCK/+/ZbO6lbN5Uy9+7dIwM689E5ln0o15KSu9mGv3Isv6S5Wdk2jREbwfLlP+v7EhPNevTo3mAwU5Nd0y+wp/HNTnWl0zKnPtSrV29l9+F7kOlC153AimtZs3q1paSl2vKlS23qtBusU+dOmrtA3PqddprNmvWwnTN6tAIFMiSUwTF2jAXZPGXtIR7Gx2uT/PHHH+XYUc3YtXOXwwmXlmrDJnhhHjA+3bp2ExkYubwrxo+zFatWqeEdhoj73Ld3n7gS6WmpNnzIQPvk83+Ls0FlhMZ2K37eY/n5BLgEWtebmcPrzrpttkjvsShNREbYjY88otdvGTdeXBk2WdYF4gRk3/OOFwiKg1wsWH+6xUMUJYA8uH+XlRTDhamwsBB6D4QpGcENd+/V03JzckSyZLOprCqznJyDgjzs27/HOnVsbwf3OWUljmdfnR48q8ZsaoQDyNC7LP11l89vIMt+9FXQaBJdVx1B2o8ggmnvqUO+a3UQRNx94RVyxNhMohLSbOcOVETWam6QCceZlqJGSqpt3LBB48nGRRUKIjJeO2uCzCjVWrJ0BL3AUbC1ZGpxeiCui9SKaEUgy+24HFSU2ezqrSroGeTVkggYxIOTbQoNGlrWWG2gpsS8YO60zeogadjaegIrp1hEud7JjZqgdWyu2Frez9riGfCPShrOOJAzVYoKi2SDycCi6BUCJEtNnKrkgLlET7VgKXyWYMRx76ItsVmyKjbcq7s2Z3tRevPVcMaa9SDsPzyOgHjPnM85mCMbwjojWeYhQ9wLcECXDa2S3QF7zX35agSJI+CQzHlsP2MPbALbwXfwf76DqoMwywFsgwogWfiaumprmhRvtVYrh5H3AvVTg8CqKu27BIbMZXiBzBf2b/YYQYrhU4SESedf8yPoF8E1cz1kGH3mF9gPjqKH9mETnNgCDe8qG2Q7fZ8QbJIPbPzcIMHHvs769/Azr36lylEwvp634KpILvDkXN5JxPkSNDWxmR0tOC65SRHC8wssPy9PUA/uFWcIJwpnBghGdW2trVu/TvspuHN6TM192VUWVgdr71gQqV9nTl7ZBxF1Z92g4ADVnRpQCuzvtfWWldFaMBC+H+nw0opy275zhx3IyZYTyXwiQP3u8FsWHWF2WZcZasS75a8NssFNE53cLE4qSU+ePWprKAEiOEMyBmcS8Q4q7yVl5TYv+qkTAn+BFskLI17SfJVgQ6FrMOESAKEN1VrGDQcam97NHAevy/i71COBjPhfmzZJqKKirMwuH+TESXR4ocTg15vm3igfiSZ4NCdtnp6uTPSRw0esqKBQamvNEppZbJMm4qVOmXy1xfHsExOV0ZeCWUSkrV2/XvBK1CO9j8hXME+Ye9yLr4T5SmUDTyqo6vJ3H/x7mB9zg/cxHtgTSQ2Xl2vu+14/PnCgmgKzmKqEl4Slugbmn/lO8oDsO043PhoVLPZBQSwDtSeCZIJI3u/XNgRkrmPlihWSPSb4YIzwNVlrHKwloEtcG/MbgjpVB15HWRKbQ1J41+5dSmay/rHb7MESAKmvteYZqQoyCBYJMrAB3LeXW20M5RRSICJCewf3QkCbdyzfKsoqBCnms9gWOCu8B1lmkgiIZmCDSJowDpyTucS+wRo6kndMiTxoANhgJOepVLRo2QK34cXALfcOnfs56aJlNm78BOncNk9J1WaApGV5WbHt3LbV8o7mWlRkmIWDh41zco9gXMk+ol4CWdtl/Om5EK2Jxnu4SQaDAWIzxKkj4vLRHn9vHERERkVYaWmhVdegXgFPIVpQDxYfykTcNAa1tLhUGzdNu1w2wzW3w3izKFFsYXKd6JSNZn61DCkZr9hmKXYkex8S8A77JnWoKGXl6gy8ritVq1SvLFGNIGBR0TFWWlEp2cf2HTpK7hFZUGX86uotKibO1v+5wX5auky4bpdJcAaen1dMuUpE0uuvv97OHX2ObdwE8TRH6jRPPPG4/bhkiaoqTLhXX3nFnn/heTmpBA1/rl+nTp9k395e+K79seZ3wZmY/HfccYddfvkVduedd8i53ruPboNFtmGDa5K2ZfMnWpivvPJP6fBfe91Uu/jim+yzzwgWQmzmzNsbggiCiilXXWTz33rEli37zYYNc30J9u793mbNetEWLHAE0SlTxtqsWdMtM/NMchJm9lZgkqiTeiiT85JefnmO3XSTI+2ec84QOab79h2wsRdfaqNHn0c1T9lzcNpknPfvO6DJzqID8wk+HhITC0k47MDgeEyxhwgAayFLF351pFX/y+mwuwwDkADEAursUG6Ovfvuu3ISyCx26tTRzj//fM1R+B5Nm1LZCNfmhYPAnIRTIdLwgQMKJDgPgSGfQfXgxlv/Ycmpafb+Bx/aiy++abfcgixnvM2cOd1mzbrOQkJc85ehQ/vasmUf2rp1W6y8/LhKqGvX7bBbbnnCfvj+RauoDLcxY6ZbRtoRyzl81N588w175umnLL15hi1dvtyunDxZweetN98sB4eswj/uuttef+MN69uvn9104w1qoDd+7CX24aef2LPPPmtnDR9uV181xVauXCnDiFNCxprsDOVcoH+XXnqJsk0bNm6y+fPfstdfe1XGevmKn+21V1+xOY89Zuivf/rpZwq8UBXLbNNGQfOdd95l1153ndQqkFT917/+ZY8/9qjGHHji40/MtWuuudaWLfvVzjxzYDA+s82sI5ZH4zLjttVaZ6w3HDEgjnx/fkGhelaw/pDdfWq3qwzc0f4GOdKn9jlNvQ+6du0mtaD9+/ZY3lEgNUBPIPbSOCxW2RnmTVpGC3Vap01HQgKqTTW2ectGESzzC/PVgb28uMiqKh1u/eUFvjs9Ab4HTXt2tYernahOnNidCSKAQAWs7DACeh9EwJs50c3eTnJQt/uGXalgtjLEqdwAd8CRbEPjz3Cw/TWqaG7buk1jy+bXqmUr2UNtfjiKpWVaS9g+NkbhkMHzg1cGTpqcrI3Pd4z1pF+RlGU/HRGWzq1ug3KZQNfsqEpBgTKFbGpBQkYbYRwSvmmyz9GxTS1O4hyu1wMQUfrjUCFBFELOvrhnjmTMGnQ9E2ggVmMhgaoS9h+5xfh4+As14gURSAgSw3vr60RiJeFEl2CCEipT0ZEkpZpov+EeGEvOD/SDgIDggnvwMqA+S44zjMBI3tG8gHviYASOEwF0ptz1KHL8aKnwcB45JUHlkww8xM+KgG9B1h4YDmPkcdyoH4nIGcgCM+6qTlRBZK6yxNRmApuTgCNTuGuXa7jJeGJvEpsBQQtRQEWCACcS559/QH1JrJF1JFPqeSSeJ8KawrnBcWFuSKVQybIw3Qf7s7iRQfM9HBSvkMT/PUyL/7Nve+WuxhK0Dut9QiWLsfekduaSzx77xCH7uOdwtGjV0rbu3KEOv8jF05MC6AljhYPeq2dPJTqAWMF15H1kzteuX6eECwTqJ19xlUAfRFxUE/RAiDgBLz3/0rOcClFsjBKPBBCVkKJDw23Qqf0sLTlFUufwvg4dzrUlP/0k6AdOFs6Y1k1omLVrk2WtWrSxRR8slG+EI8c18ay41u3btmutDBwwwHbt3C1eGAqNu/fuEZftP6tW2b9PdQmthrZDQRAxo9csVc/wIRhfvpNsOPs3MCX8Ko1FZKQtWrTI5l01zJoOGG9xCQmCJ5EGofrLvUy+4grrndg72J/djytbQfhyR6s525UR596YBzwT/sF9YU6RwFUVraLSTu11qnXt3E1QGRIRJUXFmgtN4+Jtx65d9vf27VI0ZH4RXHrREJ43z97D0ZgnrBtxZgKZZK6F13yfE7dvO3lmH5ByPhxwPoMjz/eIY1OHSAjcgGolJPD1VAFkjZaWygfzyk+yj02bOpUigtqAe+XlZhlnfTYsrEESGsebCvhfmzep8g8siMBfPKvkZL0P+4qwD3aNRDBrLTUtTdfKXkgXeGD2333/nfwabBGVC4IIrpP137QZktPRQmGQRGUMuT9gfbyHRCrrGT+a8+L8e9gl3OHtW3eoFYIfu4zm6Xo/cENsAs+U9cZ4EkhwkHRQ0ocmtHCPCwvk21MtI5CgeSJBBOu9URDhp48Dxk2+dKUiDhjrk8ZPsA3r19v+vXusvKxE3WfraqosOTHB4uMIDHDkopzSBkFtEwh4YSJiRUbQotspbPCQfCmPQSUbzMT3pDcmB8bVR9euzBVu1dXlwvSKsZ6QKJwwD/TY0TxtbgQVNNlgklApYPLGxMS6kim9LvLzVcDA6GAoMGBMlozMDhqow/vJ5uZqQoPphNPApGWDjIiMttwjxw2dRCYrxhJlJQ4UUYBLkT3IyTlkF4+9RBhAcNsolITHxKgCc7yw2L77/gctljPPPFMlIsqAm/76W81hbr31NjuYHWKzZ8MtANPwgc2dO9EyM9vZvffcrUwFJGqarX22eLHu/YorH7Tk5Ei75ZZnrF3b4/bAQzOUWVv86SdycO+9/wHr1g3FjBArKXVKJ5s3b7VHHr7DYprEqhR9ww03Wr/+/ezIkRJ75pmFtnw52VUywT/ZlCnn2eTJE2zYsCvMDG5JmL29YLYVFh63u++aZiedfLLNm/eyXXvt/bZ7N8Y4xLKyQu3NNx+322+fYxs28JqDObkAAqermVnzRimPwy5gvf76ySLA7d930K655jq7+OJLrLioxFJS0vQ8cYJYDMwHMqgsUjJqOAU8Y1RigPG4ylWESNUsmOiYWAs/2xGqfD+4qjfdJulIg5Ui9u/YuV0lSQw0QQLBAE3L2JBZJIcOHVYA07sPHcjNtm91+PQOWe2lpFBWWqINHjxj7969rGsPJG//bUOHdrBly5xqR8+e5wrmBZRs1qypFhLiukYPHTrIli173848c5xt27rUDuU6kmDL9AobN36i3Xr7XZaZOcouHJNln33xlaAVF14wxkadfba98OJLqoAAvRo+dKjmLxmfex54wAURffuKoHfLzTdr/sNd+vkX1+l02tSpytZBONy6dZs9++wzCgxwetisvSNxyaWX2qOPPmbnnXuOTb5yio0YMdKGDHaVC6Bmiz//3H5bvdqenDtX62PipMvs/gcesAkTxgvbecaQIfbW/AV29sgRyhYhY/zIo4/Z+eeeY8tX7lOn119++cSmT3/AFixg83zBzA7YyEEviyhMxTL74H4bO/ZirZ93331PxFsyOnBm3i136iXzBs5QRZJgnusg8Kb6RwGhrChfnaNxspCCjoyMlg2hSSFBJnyj0/r2EWwrL++oDHd6RrodzD5goVZvcdFRNuXmcd5ANoIypdiVF4+0txd7rsQJEr2DrjHvPffFBxYEETA1PY6J03r5YwIJ3ucCjbtvuNWRgMtqNQ7OwY9QBpCAiCCrRUYLzT1+xxFkXWAP2QhZDwQRBME4vvxNjZvAM+MUNMrMCW/UqEEbjqyUc2prhNP2OGQfgKPCgj1WY6aqKl0b6w4RAH6HbOnsaLSVlJRbQUGxawLWLMHS0tOEU9+9c4cVFuRrgyfoIHiVAlFFRcIv1QwAACAASURBVENgTrUD58cRyMv1MyqqiaCy2H5ssRRkfBBBkFOPilGpevsAiQuxcEtIoLGpI+xKsU+BEQmDTi4BVlurqp4PALD/rHl6HFVVwBeBDOugas6pcUR+KhGSFQ51JG4CIt7jHRigvTHxcQ3BDoEc38+BHVfSI+B14NBg51h/SlghY1lXY+FRYWr4hN3zQQTzVsFaLNVbp8bGesQJwS76pm1wrOLj4q1zIA0qsYKCgga4mr9WnHDXG8TxV7gXnrnHf/sqDe9pjGX3srKez+jJ3iLcB4RzzidoUkDEV3Y2+B72YRwj9mScIO8fECwTwOC0HC8qVKYe55Q9nkw+Tg7BEraPeYptIJAkC4hSHEHE7SNQuzP7s0MP/ey1OVifvigoQ+iW9aWVI2RTmAfwzYAYEUwAKe3WqYs98qfjHejwxcWgGHld2BRxQo4dPaYA56rLr7Uvv1osWKsgO4ZSWYm999Niffzacyba6YMGK3lDQNizZy87mJ0tvHxiSoqSjsmpKfbu3vfc9wWCjxPqJ1n//v01L+iJRMDA+OMIsl8hYY1/wXi+8MILruoUHSVb4In3wFaoTLdp1Vp73Tndzj1xX0Ge76GXHxSUfePmTZrLL895qaEJZr84d9NtJz+tZrL5x/LskdmPWG5OrpUVlyqJBWKEuQ1hlyB+f3a2HFGeMUkR5qe/HsZb/IVGcCWtjSCI8Dwjno0UnoL1J1RA0AEbB5jrxL/0vVKYuxwKNCrKFehLKQ7HGB+BNcp3Q/AO5FJDERWoqmrgKAmqGTSA9AGHqhBBjwsF300TrKrCVR9ImjBvUaXi/MxJgieeP+dRw7ZAeEHcghBTZZh9kqrItu3btAbpGC351OhoQYZotFNYXKA1zd95rl7ynPXCPXOtoAT4Ts7HdTDONPurKq+SohaDgF2GI8Z6ZJ+k75F4LIWF+j5+cv04DF6EgWtWUjbUVUnoFeNEMKpt7fq13MYb/1OJ8Bua2ay7Dwi3V5xfoO6MNFuh6VJ0BN2PkSSs02t0cOSnWpAbWaUmGjhlnjD45dUy5r4ERfYHo+Sdeh6Ql8ETkQaGfaBOQbMmIFTH85xEHdlGV4KtV4kbiAIlW/Ds6jgdClcjRsZVZevQEKusqVJUzYNhA6ipD7HWHU6y40cOWeHRbKfaRHYaFZG6E+oain7Dwq24jIxovR4Q52TzYpIyGblOHDfX1KnMhp0/xgqyHbynWfPmlnsg22pDwq2guMSWLFkiUtTQ4cOtvLjYNmzYYNOm3yqjiPO2YQNO6u2AJqxli2UNvBA2SRYmlQuaochgHc+3vONtLSMtOyihV+nBtmyBxQlV9pbIkYzl5i1uQXG0a1thA/v2sTXrNyoCBpd76DCkZKYB/AhKnFhWp25iRukf/CRNskosKQlyarWUEI7lORKmU2Pi2ZMV9ui4s4KscmPJ20A/7qTohizLmb1OdVyTJjGWmIgOdmc7tXcfNb8C38vz5BrJ0jAHcZg8VpsNi4lO4EB5VrC4AKoAtAKYS+iocKv7zikqeEPl8bOlZLeiIqWcQ9Z82bJlgiPBNeE9/fr1U/YAg/3WAkh4zsqu/nWtIxy1baNgEHxuSgucP+8oIr1JEJFly5YtUpWBxTls2NT/1yDCQ5z4joy0auve/RT7/sel1rljlk2dOs16ECwMH2G9e/Ww66+/QaX1q6ZcaY/MnGm9e/aSwtmhw4dt+u23S/KXTRbnc9CAAcK3Ak8cdtYwGzbsLLth2vX266+rtKa279ghVa+5c5/QWEOeB8IGthlo0vvvf6DNnQrA+HGX2E8//mh9ep1i23butYXvvGu///6bPTXvSSUPgNNRrqVCgmPIRjlnzuP27jsLbffuXfbWgrctMrKZDRvGPIMPscfefvspS0xMsBumTrbBfXrY9u1/W2VVjaRfuYe4mCgbcdYwdUJF6vjZ557XsyZYf2Xnx3omr146R+RzyMo8NzZSgoiUxGYWQhWzvk68qMLCYnvu1w/t1oGTpECX1amL1VZVKrtI4yiaP/3yn59t+PCzRHj8e8smKzh21B560lcgCHzdPLh+/LUy1A+/8LZ+nzR6UENF7IPvvAw0QQS8Jd+KumEpNgpGvK6i7y1ysgIINiVwsiExjmjqoDzJsnVsSiRK2ADZXJKSU2Qb2Si9fCd2lk08LgZJX5dh81h7z1sgkMCmabMMGj1pEw+qtGBhsT841NhOHAEye8qSVbuOrWSvSb6w2aBmRIaOTD0OFLwN7AXJFWwm1TI2LxwY5h4VvNaZmar4wvfJP54nONL+fXvt8KFsi4qIsPaduiiZwL6ya/tW2b+UtHQpuBH7rFn1q66/to7qMFyoaisrJxNZ6xzBGLKMzRrkSz2hmHFi4xWuPyZGCS3Gm/tgb8Lek9xomdFK18z7cGxJPjg8t5MzBw7pMNw0QnOSxx4ixDWjTU/gyxpq4JoEcCa45XKqAyIzlXYyhAoiqEbUVlt4VLjFxMU04KFpNtbiHQeLK7x+c0CodhVXMN3sjzj/4kukpEnJBaeRe+B1bCh7sa8k8D72Cta7t5EeUsL7wFtzP76K64mxjIF3dhpj2r0DyBxhnqnXRXC/jCH2np98hmsioMXpYcw9zhsnk4wqlYGyqkr7a+vfarLFGOIIpSanNHTV5nygIHDEqJzhGB48lGP/CIKIgg4JtjkIzE/3HD2vSBTE+JfVnmPv/fytmdMIsfPfGmLRdDamihebIO7QjD+ecH/0QUTQBml03Aitr8njr7ID+/crkAQSWVProFr8TdCx+KZ2z8KH7eJOI61rl65y5kh8HD5yVI7htddPtdffeFNKe1Q5qCSvXbfOMjPaaVyA8WLbPC6fJBF2jrkLpIsgjO+iMu2rPZJhzTtmOdk54ivAU8ho3lxQYM4zoMUg3dIjrR60vdNzrEOnDoKhAw1jnrz0KEmdE+bLBxEn3/S6DTn9dGsSGWXDhg6TyMre3XsUrHKfcEOYH8ArGcfde/ZofQH74jl7kQJVPIPqg684eNhb48CTPV52KVBywpYBLeL+qLgxx9QsLQgQmKP8E7fH6lX1xC4xHxVwIjld4WCH+DLePvpeJULGBBAkYEv8LgnZoAmjrzhW47sFFVaqD+yzVC0wTHw/Tjf7DvAfvoP1IhgS/N2oSAlXoCbGmgWWSdNW8Y2An8bFSSBi995dspfs5ew3nB87xMF64Dmxnqh68Rn+TvDF+0kow0kmOSGOs5meA9fP+0F0MGbAVvlO1hD9wBhTeGIt0jOERPLckcjoKEdgDzH11frl158JItY04kT4jc6RYe+44S9Nkmax8SorkxGC6MbKIoAAxpSc1EwkRG6GEqOaCSHbVV3tSF1NYqygqMwSk1P1O//IlgCfYJPkQfpMlifceFI1gxkbE23VdIyuxcGHkOUYQDjVDBQlxON5DgbC5+lazesR4Q5HByEtIamZZR8C94w2fqQltWxva3/5UffBpPZZEQITSC5k+zy8qrC4zJompVlFZY0WOhNBXbyrq1StwPgDIUCrmR4JfCeTkvfyIHbu2WvNktMtNMItSh4a0TgZu/Xr14kMWUBUamYDBjnSp9kRe+Pl7dKgZmMi8uOafl+92jq2z7S7Z4yzCRfea83oehntgrOiEqowYda+Q5a1at3WCoogyFXLuND8Z+T5rgnZkn+3st9/+90eeGS8jR3zkOXkZNuqP1DlSg4w3VhVnr/LiFvMZLMynOLDtJqh5yeUSak8uSONGo9ZwmCzuoNmxZ8Fr0PE9lWHQOYiLLDYXcw+fOgt4e5xrp3CVK2dNWy4tW3bTlli5CjBjFKFwaHlHnm+zBU+42FvGI/GmS5+jwjUQ5gL6DRL3ozgMcBRMgd5djRb49w5h7JVKvz222+Fzx43zun4UzYGrrB06U/2zHMuq/XEnA+0kPlbSnKS9egdVDqUTd5pG9Z0sx6n0YV4iQ0d2s2WLXtFxPOFC5+06dMfsbZtW9qsWbdYSAgcgAgbOnRwo0DDBfC33z7LDue4zqsHDx1RB/Dpt95uX33xhU25+mqb9+Rcwc8wPvPmPmmPzp5pF1w8VpmZlcuX24233Gbz317Q0HTny6++sk8//lhVgwXz37In5j5p066fKh1xNrddwJn277f9B/bLKVu8+FP74IP3bfCg02zV6nWqdnz3/RIpY1137dXWPrOVhdRW27bd2fbRJ5/a6lWrbN68J4WP/2Tx5zK21113jY06a6i9/d4HakSEw4WSwxdffW2rVv3H7r4HPPIFZrbIZs68y844o58NG3aJvfbc7TL2B7Jz1CEeLlZESJ21adXChg8frsCJruNsShi2BR8/b5bsCPszrrlJc4kMHc4g41eUf9wykhOl/c2ceeCZDnb3dRtlR9jcho4631Ys+VabCo2ncJiZD9gKSOsVZaXW86ST7FD2QZvzyv3B3G5md1x9qzYEnC1PKJX9CdRB3voMbpE/PGvxRILG/cVD/PzPoIHipPMUIJAll6xobKId2H9AFQYUuvgOUt+SPjSnRAdxE8gOGyvOJAEE14cdk8BAUGXgPnnmvpETm7mqCEEfBzmASDEGvRTk6AfSnlIGKXVQnYSmLquvTLUamzkYAs/OVyMQ3BB3Axhafn5QSWDDjmqoBrIW09KbK+lDxhDuDRu+62xcbaf06qNn98fqX8SzoxLBs8to2Vr47P6nD7HfflkpUjVVEzKONTWoC0GsrlffjCaxzSwa6dpwmigiY9tE2XjuHUeH+2/csIxnyvp2tj7PwkMJCni27lkTIMEtInjjXknuOBJzlWAHnmfA+Kgze3p6g6KKtOMDVSJ12K2ta+ByMSO4NrDkvIe5DBwnITFBlQieBfvltq3bVXmK/fIqi5ryhWBtSraEhmlv5ftx/NmDWrZoZZltMgWv4Jw8B5xzzsU94njxOkk9xsf/znP1RFhex+bx3Z78LJWxoGmjBEyioho4E4yF4/adkL5l7nAIohVkiRtDT7kuL4vrcejMU7LzO/bsFrGzbes2Stiw3xNoMZZ8L85zTu4h++bbb+WskXAiqCBx+MyLH+h7G4KIRwOhDycIaJYdQJraB2s0CCImfXi2klDwvT7bE1Qa6S1qZmf2HigFsT9igD0Gx9fHLCUl1I61dIm1awdPss6dOskOqe8KyIjQUJvxoVOEmtp/ojiT7G+saRzItu0yrbS8wua//bbV1NVZ7z6nKmhonphhCxYs0Lpj72Nd85wGDx6sPYB9lKAACC5jSz8p/CvGk8o1vacYN+wJErw0V5sz5zFxR1YNddw8jtqnqHg1ka8E/p2k8MdnB3K3wdbdo4+r5kx8/jtrG3Qp79m9pzD3u3buVHDnOT+C9oZH6F7wq5S5D7rBe8SJr+zxk4M1J18yaBwsUn4wj/y84jUqEcAnlUAJuLW+gubhdh7yhG2i6km1h+/HNjK3sJUiIFO9JQEZdJ2X/0kVLj9f9o11DE8A48Ln8e8Ea8dGApXH3wyjEXKk/F7WNT4w64U1DF8CziDiLcxZnHyuGSgq/Eauy0P4gEsp+JE4RIUqnVSTIFazXlkb+CQ8f/GVkWXd5ioYjLfjCBc32P4D+/ZbQlxTJROYX0Jy5OdLNRHfl0CGSrO395zrux++1zqlwzl9JNKTUrR3Mw68l7XFPKO6i7saMn3y6PoXF4JHpvzucbk+I+Y2vTuuWm6pSUnKAERHUUalE2CZsr9E3ZASWSAqFdGhOogAxZpvEmOVtXTDdg44BzePMcKZZpHxf0WCgZa3z/ooiIiNsdrqcouIcBJ6rjM26gAuy0HmlIiRRUJggUEls48zxECAO4tPbKqGT3xH554Dbc0vP1re4RwNOgOpYKDKaXKHhkW4iV+LxFyZlVZUWU19uJRA0NV1kAeUccLlRDJhW7VsofbytDinQRcQFx44C37P3gM26twLrLTctRh3MqEpKrsW5edL9m3QCJcld4dziH79MVeKTBjXv7ZusTPOGKKxRzb23ofdc3rsnv1yMnw5HsI3wCUw32y4dz7UGPPony2Bost8XnvFPI0JWvuXXh5oNQt+gVMTNIWL7WNW6mEaGFpfWUC6lCPcrH3QfZokbTZQDe8seeco+EzLEx2dX7pnngwfWW4iX3DsV111lU2adJnLSjZtpufhlbrIWPJ/5oDf4Pi/V2bgefhqAzhO5hC8HGklFxbpWWN8XCWpSIuABdqmTWuRMdlUqQzhINCt+dQ+fWQk+F4WT1xTAqkKe+C+hdbtpK7Wu1dvKZLkHspRFc6riQAhG34OmedPbOjQrrZs2Xw780zuKdYWLnzG5s//0KZPvyYIIswmTTzd3lv0kRr/qddEUqX9tGy3GtdxLF36sf257le7/Y477cwzTrfLJ1+pdTZx4iRB3dhAPv9wkXXpdpIM+fc/LLF7H3rI3n7nHY0VfUSumDzZpt98k326+DPr2eMU27lrt+BMP//ys9bOrj177aMPP7RPP/1E34lqBU7rGUP62/IVv9oNtz2hniE4XQMH9JNz17FtS/vy+2xbunShrfjPZpv9qNt9f/npZauqirSp14232CZRlp2TqzHHcUQ564t/f23ZBw/ahIn3Bik9F0SMGtnfbrjhenv1lZcspKrK9uw7YAcPHbJ9e3bb/p3brVeP7nIMKYt7Z+OZN1xjRAUReT+aDXI8g0fOuKlhXezdudNaJLuOpk+947Ju91y7zua+eYo9eON2O3P0RbZxzS+25a+/raq2xhYudg3dbrn2bm0qkAWzWreyKbczh32HaLPrLl6mecGGQPaXw0M4tJEvPtMmjvxKc+u9b/+3o5Nf641/ujV5w+UfBY4y/RsytDnkFjjBADL63DtNjpyENbKGzlFnY3M8CEfchRzqddX56eE1bHLKyJEhDfDwvipBJdNj3EX0BU4jeEdxQ98Sz3eApEcCBfgGdg3nn99VnUApqdQllrCXHlPvIAzOUfZJGjZzyQNHRDguGpLa+ldjrTMh8YfZ9i0bG6RdCSDIDsO34x5OGzjYDucctJzsgw09UOC1uOaloVJtq6wJkdIb16HGolFRDSRnbAr2BCgEB5sy18HYcw0EEX/9tVX7WlJyUoMqE04AEFhsCRVADrKF2A6cFD7rKi8JkpSk6iuceEB2Z98AP+6dJ373WVJvy0g6Eew0z2iuCgtOBeOPrCfQvPh/I15h1vLOX1WBAwJKkorqrO8R0bJFS/UJwFHCPvK6lyXFqeRaCSrYZzjYDzzp2VVXgEFSAUtqaD5H8o9xxKn1gbNb484B9K/59cBz5955neft5yI/+d1XOvisfw4e849DS3dfnJwO7dvb4dzDSlpw3UCZqEbyOYKMH3780f7etlU47qLSEtmKBR+s0D30l8S22a5HA4XA/w0iWgZBBP1dg2NCwXCrqKq2z/e7c6igyNGn0br14oOFLog4e2qS/bLe7OxOVwjas3btOiXy2M9Yh6wXEA80CyNZhvQqwQSOGbjz6yqccMMFK863Vm1aq7FmctMUJSDZL7H3SgLExChgBK6KeMacOXP0O04iAQc9fSZMmCCyfmlRsSBPBIJUKXhOrOkuXbtaaUWZ/Wv+W9a3X18rr6pQRTYyOlJ8Esb18/M/lRDduA/HS90O292rRy/r0L6Dbf3rb4sKj7A7b79T8vgkfELrUXCME/GdyhZ7MNVxDyHyQQT36KtQzHfuiTXguTSsH+aP50I4++f4TCKpgzgI0CokDUEEeK6ED1JdtbRaDeS2bdtqOdnZShI5FIVTMqI6A6RIDe7g7gS9IJizjAH+JtUEL0/O/MROeqI118Uap9qBbfVriPPxedbV/gMHdN30DOLAVyDIYF0RYODIIxzAOmRek+knuPDNOyFV++bLnI9x4HmyJgkomBv83wvPuKp1ktYVUuIXjblQ3cyl5Jd3TMl7ODIIUYBY4foKiwolh0xwjDojalr4hekpqRZRFyLui2x2leN8iBsSF2sdO3S2kJuvOLv+pWBz/e8gAifSBxNm/5z1g2PDo72NIkCIqX07WsFx8TQoAnbiHro3REgBRjaJtZKqWkmhemcXh47BJ7MIjh88Og+HDZPMEBPNZyyQlY1p4ppG+UoGAYPDPdeKC8G5eE1kmHpHxGECKhIsLbHKmkorryzTpI5uEm+7t/+lAeX72Cw06UKAUcVYSFiEFRQWq0soG3HzjJaWnNbCCotKVLIns82E5PqSEpupQoOCCPfKZsL1EkQgv0ZUx+aVmJJhI0aeIyeVC2zTto02o66n9rY1K1ZY37Oc0gLjve0Pl3WHZMPneXCllcXCV55ySndb/euv9szrNIgzu2fan2pkIqJkWamyXnc9MtBm/GOp1cpxqLfHn/d12xNchDkPrZbEJk1grrxyiiZElx7bGlnGLtbv1AnWolULu/jii+z9RYvsm+/fCIILHxg06sDTnj4IgdhSNlY1SNkoIPJzKAggWsYZQjW7X/vbNm/eEsgsFqrbI7rWkMwxVvHxQBAS9GzJTBJ4MebegOrZixTvdJMxeCwoNnW4DF72leoZGTqesefhcB4W4x9/rJGUW4+epzTwZFavXiW4wujRo/X++AQcR38Px+z111bY1OvPkEN5cF8rGR8COwIS3n/VVC+3899BxPLlv9jSpR/Yaad11/xOTXENeMgSLXr/Y5sw7mJtCDgrQNsOHc6ylhl77dqpj9mdd06wffv22uizRwpS9BQKXK3bWLcunS09LcXmv/6K+CM11XX2985dNu3m6fb6668rS3DbLbdoc13z++9yZO664w6R3aZee639/PNKbc579u4TQX/OnEdF6CIIT1KFscLSMzJsyZKfbPodc236DVfY9q1rbeLlc81CO5jV7bSlS161FSvW2ezZSPqazZx5p40Zc4aNu2SkDBJB3LHjBXbxhWNs2dKf7Iknn7KBAwfZKT1GNcy3tWuX2Lq1v9rTT82zJx6eKcgO3bhR9di6ZYvVVpZZZHiosr5I+zLfyQrD8SguKbJX3w3kCgki/nOCpPzSky9bGXj1qio7fvSoyspk6598+zR997RLV9rZF020Cye50rA7XDXg4bsflwwq5f9X3/NBwIkg4rJRXzWo/GBnfOaM9broB1eFmDD8czl/lHCReVTSIzTM5i92jZnc4YN7F0RMnfSyYHwe885GsycnT9hamnIBpeSZwItgHoGfRY3J98Vhc6LRnUiENc7mYlsJFvHgyb5RnmcMcWiB2ThpbPgW9P6p0uan9wc4ZTqmo6XO+QgefLM1Nm72AOZx3rFjqpwSULOJOWIjfRqilZ3neniNjZ7rJiPHd/Eaa5XDV6I9eZu1TJafwJ4AZd59C+yux69WECHRiugo69Slm2wvvBmCzCdjneKOBXmNB1ZMtVqLtKoaBxFgA/XKJuw1HpPPPXg8vleOwYEniDgu5S/UgFo4mVawxVKWcbLAQAv4LHYDrhn3g33n/mj+BWQFnL6ynoFN8w6PVzrinHyHz4qyUZNNpkLQsnXLhgoX76F3Crad66fqhh3fuWOXtOCxfTiTjn/STH1AUNLhvnl+2itKShSc+AZ7fA+JP+YJWvMcImwnJjbspVwnn+PZ4xT7MeR3z59iDPxz9M/S8yC8w8j98H4PcXICI05ml32b78RWe0jH5r+2SKEJ55iAiIzo77/9pmsgIcf8FU8jLNSWrlhuGzZtkkPOvk9/jaafuMZqn24OMEheVC1AJtmuoBJBENFgBtxr557b3yKjY+yzXCrLjdCqBBFBnuyM5AEaizMHDbOszA62bAV9jIqsY1Z7SQQjvHHX+8hXm9155g2SeSVbz3OCsM/8GnvJpXLONmzcaDOSaNZqdvEvF4p0e97551mzuEQFfuxvKAASNJCIxRnFRwDm9Nxzz+l5L1y40DU2q6jQ3AgLGozBr5RoQUmxqmkHsg/aBRddYBNPdfvyvuUBpHJ5YJYC3QcvoHjd99fLx9q8abMSaGS2f/j2O/EeZj44y5oCESqjUVu47AnPD0leEBSIClBpYf6ogpWQoCqChy1hd/ibR6R41IAPIjxWnwDYBxG+QsHVslaYT57zxL17/irnjYqMEEqE++bgJ88BIQp8UMfvIwEeJl+I6yCJIhsZ9EehOovDzxhjG0VqDnzelLQ0oXSkcheoLPgAhIDDKR86GWjmv+xCSnJDU0XGBggnXDC+k+dHc2Hux5H26U0D4sMUGDDfvAIV5/IICz6HLeIagQHzN3jDHdplqQkia5yDigTViLXr1ipYoKqPup2aUbZqZTS4Y8xJ7hQez7eaknJrTd+gxERVTUicIXiATYGuEHLnNRfUE7lzgy8uHBjMoMbMozibe9en0phlMwCz6bMN7uJpEe70r5X+D8jRZJAYkLCISCurwbOnNFgqI8TnMBZctIhMAZOewSHD4dUlWDhk3zPSU6WaxIPG4HAeqiJMFIIIbZI8ADoXFxZqkFHAgCtx5NgRKyovFp72pofQ6jd7/LYnlD0UHjgiStrQYLAZEAsJtyN5+dI4HznqHKuzUNu2Y7cqFfv2IvnYUYYMh6ZJdJQdPLBfkIeS4iLr3aunfieT5iXoflvzh8XEJ9mgwUMUeeIss9mAueY+gNBMf9B3dzZ7/pH/6OExNkwKKho7dm3Vz8oK1LFKJT1L111IiXTOvHMO/AMOjN//pksaQyhcAPDcnFW2bftOXc+UKVdJJjIxA+ffGZKvP99ti95fpCwghvDbb7+R83D66UPsH/ecaxbW36wWaxwoerUNggjWaCnnwen23+srF4GROssFM+VfFipLk5NNI6MEkcbRtmZRk2Xzmw6dcgvzyXaeaEDjjYzPTvDseeY+m+lfB1OP4fMa+GHdI+zI8twGHWSeAxKv4RGu262wyZUV1r4j5OPgnjSmcfb6q58qU0AAeO11pwdZ6WO2bUsH27b1b3VxhPQGOftQdratXLXO2mV1tI8/WWxnnjneCCKystrYrl0OBpbePFlzf8jpQ+zTz760W6bfaJs2u0xGfv5e51zNyQAAIABJREFUO5yzXtmHfv0H2Icff2r/evMNmz1zhojQuUfIjm6x80afY4P69rE5s2eKaAp87dDRY3bvjFn2xptvyoGfNHGiPfv88yLeTRg/TtdJZ+srLr/Mli9fJkNOr4iPPvrQFn/qVLZ47vS5IOD96KNPNLbjLr1E5fMPP/rELr7oAvvsc6fypUrEirU2ezbY2UjLykq1DRu+tP/85xeb/6837eprr1PQ0KdXD8HH6Da94udfbdmy/9jbb71sV159m515Zl/r0WOs1df8ZXfceJ3FQAarrrUWLVvb5k0bzWqrLSI81AkFhNCt/WNlmZvERFuYOpBX2ctvw8vxcy3F7rn5bm048WSaD+VaVOAgC64YEW5PLnBr7tN3mtvYK4DqmV0zdqlkFtmg/1i7Tpv2h9+MDtaWD57dvL7uoh8bglqMNnPOZ898Zl/ldxzqshJLTk0WSZcmbhA33/vqnOC8KXbdhC8ESypV0NZCjieOIQmZ38gcxidr3LBX2MCevXpJ/xtuhGRc1aehTtAIYFCCI2lDilKWDefawZzow+AqEdhmnFqv0sT7vRSnSIRg2H3GzTh3hM4rBRDggJGR2rAIHLguwZlqgYK6TRgHh4RLu3aZsncJCU3lfOOwMj7YON/5lWshmwbsA+eKtcj7ZOcTmtqDXQNSq1+Sq81u/WGyy+TWknBw3BYCxHVrfrWZm55vwLbf/dyVFh6dYK1at1ODKeH/a2u1GXPP/E5CgWvzVUq+n+vj71S2GVPxwKKjAi4IFQYaP4VLx128iGy4aRHK9jJ/eC/ODefNO3pc34ezy8brMowORsYzgU/H/fNZ9j5sP3OPvfKPtX+IK+LJ4AQoVGOokvvgi+7ix/PyNb9Ube/cWdAVbCiCJpCrfVDB2LNH+vsV3KKgQNA9T7zne0VgDhrn8Tw9IRRnzXe25vw+mecTd74C44Mk4a0DNR0PRRUsIioqqGC5Oe2rN4yLV4AimCArW1BUKG6AODu1tbZ3z16NVdduXeV4CTpcVGirfv/NNmzaaOFRkfb9SKeYdsk0x5lqCCJmBcvuRI/PhkaPovQ17KNml08628IhBucesSPH8xS8Y4ByD+fa5pAdemf3kM4W2yTGxl800X5bu8rKSootJTFJ0CsC3zkrX2rYJq/pMV4BBGN5ODfX2mVmyclmvePUAcUKj4qyvv36C8a1afNmEV/79umnBBPCFCgxMUfwnwYXsA+Z3b3yLhswYIAcWwIKIE7s24zx6QMHy4mktwiQ3egm0RIwoEtyfLOm9vItTuChIYh4NBgCz/vwJjUo1IxYMNKSE5Nt8MDBtvb3NdYuM9MmX3alECFN6NHTtKm4K9w7yajtO3Zabu5hJzbTpo1sDH4H+zpJCOaPr34yJ5kjHqKMs4+viTNNBYV5xLz23FS6UyOo4rk9HkLHHfhqGP/HN6NSKqf62DE5wVQjup10kmW2b2+7t29vkG32lTKeszgNcXFOxIcO0lRAIiK0VgkWvC/L/CWA0HoOktesBxI6PtlJ8MAega2h0RzXHBsXq+eOncOZh7sCJ4HffQIIW4LPx17MObwAAQEh10NSzSfgVZED/hoSEkjYx8kHgGZAg1UlTYLx3rRls+3Zu9cSmiXYxk2bJJGMRDx2ByXQAYMGag5t++tvO55z2Hr36CmJYDWcDAjrGiv8sjuvPq+e0hDGhe52NGfhYLPlRpNprx3fVARdkVUiaNqB1rrTTefIO4a+NsTmQH5LjYsi5WSHRUZZXmGxhUc6hQ9fuuaGfPt6nBMvScdAKDgoAxuLNJrjXkilI9CrZuMSpq5JE8lQCk8ZHa0NjgHns2wsbG4QJY8XF1iLzE4258WRtnp1qT15xzwFA2S8MbrIRcYnJFppWaXl5B61orIKG3X2uZbVoZOgHjSvYgLg0HTt0sWW/vSTMtg7tsNir7OunTvpe2nkwlgwYQlucPBxDIrL2ERdJ07GgGAMWS42Sjahsycm/pdQ8wsPL9X7uH+uLyae5npgQY+qLXsKgVg13IACm/XiRQ3PwTnvHnpEusRXHwKNOGtmT81eahUVVfbgM8/ZbVdOsedeP9Eoz5M/6+u6279e/actWvSeZbbLtMGDTxe5mMXCda1e+7ZNGDvbPvj0AffdYUHazyfhdQ04W2QYvRUKsvlh0WZByXjP3B32xRdfqk8GUqoQf+kEymJnrFgowOVcZsqdvDGO1vNpfNndZydc12G3aMnoDh13VkPC99BP2ZqDjqhVb0UFKHc5yBLziIxrj15UjIba119tlHwpDtGIEcM1L5GSmzHLqTQB5Xp4xlqbsWKeE9wJjhk3T7cvvl5iFtvTnp17h91+6+MN0rpTpoyyyZPH2WWTLtD8o2I15/G5DkOs+R1hu3b+aQ/ef58MocjDr71vr7/6pDJwrI+7771fcMJnn3na5j0ywwYPHGC//OdXa57ewrbv2mPznn/R7rn3Pl3N/ffdp4AVZaXbbr1F5/zX/AX2xOMoaP2psSYwYCzgFblsQIiNHXuhndL9FJs1+2F77tlnxJ9gLd573zw5NFde6YjGr792h9bFCy99jxsucn1WVob6jHTokKHM5tNPPWm7d+20w8dQ/lpjWVktbObMf+h9u3cfstmzX7fdu6leUQXob88/9otlZnUQZAVYFbwrusO2b59lXbt1MapFrBvWN3AZGgYyb1DkAU4C14isCTatV88eVppfaKH19Qpi+EdZUw5hWJiNvGCCnT3W6alPvXSpvf7xSHv5saN20wPIzXKcqD40Wmg2aSSOv9miH+B1uGPy6K+1RniW7y9xk3zcWYutqqZKpV/geVRZXlnEenG78pUX/6iRB0IZF9dUHdKpwuG8UiUikVJS4aq/HFQk+p52moIH4GFOX9TZwrjYeAlYqBSP5n4YJEJHaiWxQVCg/wcyh75i4AMRzsGYUPEQ74JVTLKiyOHVfbYPqWNsMHORZA1BCtUA9gA2UZxnpCy5juQUGv/VW2y8E4fA2eZcBEG+Idqc3q/ou25ZOVlQRpxCDre+K+1YnusthCOPs7Jw3Ff6+8w1t+maxEmoqbYv8t6wDi3N/v1X8EBeMsvMdDpYTefMVEaSjd9zA5QhpG4KDCM0VGPM3/h+Nm9f+U6DxN3S4ZFXr/7FCgsKZEMIrJCHxtHALlCZwBnu0qWzznHoUI4kbutq6i0/3ykiYdek1a59AMglQXu4nAnuBa4F44L6ivhdKOuU0s/BZeoJQsDQMz+whex15WUV1qdPPz27okInUuL4MoxhpSoROBrsj6x/n5HlfDxfVKm4DpxTYMKCbNQROEb+F/SLc3oZTOHAIyL0d5/JFfwtUNXx+HTO4fgijlDtz+sdP0+q5jxcD6/zHMSvKSpykpkF+bLBZIqpRmzetMmRlcvL7cDBA4KoAEVsBtyM6ldcrK2/Gc6Z2YfHAhW0E+qlaL26w/c+9dn33/xad93or7zsEYuJj7fyujpbsMspK41re75gR15pp/9pA61NRqbmwu592ywtJcU2b9hoZw0bJucNqfadu3dLlhl7CvfsskmT7KcffzKCP5IFBBKfLl4s1UZkq8dceKFgyd98+42qgtdcda2ezerVqwVVY77ePHh6w54zaP5AzVeeCTLyjDcBB+uwb5/TLCMt3X74/ntVYukftHnLZmvTrq2FR4bbHa0DwYiggNeg/+CDCN/NmpsPAq9h88+y3j17K1g4tVcvu+C8i8SVFR8V3hIJitg4O5qba59//oUtXbZcjfKArwMf55mzhzSuVsnpjoxUgOv5j8wX1hMBOIpDzAmqbL5Du/ZwCeJ4KLbzD3wAwU9+Z38gOUgAqvlZT48L17tDiQS4PVQaCgqUZFEwTQf4QGKc4JV9UvLYSAljHyFOS6mzsqH6gIOO/cPucXj4Pt/h5zL3p4A54HwAI2Lt8RkqxPirXLdDx6C+FqukpPgWVEgCJTwnSkEj3iMSh+D/fjzlM8bEOMI0Mt4SuHCS24wpUsWC8AeBKn4ohGmqHqrEAFfu2FGBzZaNmyytWZK1beW6Wiuwj4rSmnOV9VALmXPnFfUYIjL1DgIZIkwhBxdOEEG3XxdEIHsa7rqP1tVrU/Q3zCaCxB/ZKPEVBCmikXSIHS8qVgM6DowoD4OJwCTH2QPfxWDgxHlsqJd5JYPGzXOxHjMLrhAHWh1WExK0MAkiWGBsOkTBOBMMGJmK2pBa63BKf1v29UeKSlu3aGFZme00AVnAOCsWGmGFJeVWXllroZHRNuqc8yy+aaJgQjx0nPfdu3apsRObA3gxsf4LC6ynypb7VTLbu2e3KjNkqcAms/EdPpJn/QcM0sLOzGwraA4qM5Nu9o6KplxDs6rH7vhKn/flvrSMFGUPj+cdk5yY4AcR4QpgfLaIh0s2+tHXqLbgxAeOvUb9hPTk/dP/FI56xvP/1F8euvFGe+TZG23vX2TB6xWlxyfEW/fTmuvvt93wmAJLpOhWrPjdLr98rA0ZMkQ8g5tv9zVP3kmw4AMGjLGvRLCZBZCNsCCQCD5W8lGhvfzyP1WRuOGGG9Qghw2WrCaTnmAMw+FJmz5Y8HPOybSekGRj8bAx+w3IZRXq7dRz+tre33c7fGRsrOYf76PDemV5meQZMTZsrsCSUBHyZffpt3rlHBdcz318m91zX2f9v/D4GZZwkdusGgcRz82YaZ9/9Z0tX+s0l62cn0BiNgX/3Mu9T4mzgzlHXZVFMo3OAFI5oQJ3/qhh9tk3Pwkiwd+zMtsIZoexUVY4LdVGDxtsgwYO0Lpt3badhYRF2uiLHTGcYJ8x5FDmIzbGKeIQ94WGWpdOHW3dho12MNt1OmvZskJrAgNJgCMOCVKWFRXW59Qe6uNxKPeoUxMDfhEdpflNtScxId4uOfsM27J9l33wNZAIHLRAQF9b4hAzAwYGGZGOsMBlHGTGjLlGAOKyHHdc+6ud1q+/up1iY+iWCmaUUnjbtm1s3bq16rJNfw5sVN/T+ijYVFBYSKWyxA7s36cxQAoygS7H8XEy5IcOZSsgZQOFgPvbjvG2enVjOFO43T9trc15leBgr00Y+Zkyue/8f+A1EER4R+qjpWN1L9dfsszKKyuE2eZ5fPS9DzrC7ZKzv1SfGbpw04cmMSlF/AZsKyVubBewtR07d2teQJ6muRbOhzo90yOlSYzEJajmKWNeXa3NkO7OOF1kHtnYGB82MzYvBQvIvyLxCuY3Ls6NFaTBgGTH/OI1xpLqApA9LzGoBpwQipVFKxEnjDnM9wk2iFJaAA+qqKqwPft2K6kElw1YCrY9I6NFQNwloIu2+zs+afesmSZ77B1M5iqctoRmVJrLpeDmEkyse+ZdhAIDqfPUVlvXk7pbcXG+7di22aqqgDREW5PXPpHgzpQbr7IePXpZ7z59NW8Yi717dmm9s+dgRxxMCenfeM1tDhfIp9mBg/s1p3yWkEw4fBdsBVARqih0NWeccfi5X0mJR0VbZFikzT38it2RNFXzFQcU2yNIVwDdkdOg5ngue8k84vkMGzbCmsYnWGVVheUeypbtQikIu+YCqypLSkrV8+dvPA8cFYIHEiIkBgnM2BvZx3iG2DknYR4uBw14TMdOnfQ7+6gPDvwe7CsHwroHvDTGhf2Y9/oqHPfgs8EeHuZtmodcMKa+aqFqV11dg8w7GWfPB+G+fGUZ6I26iFuIMt9ImfquusCAfl+zxorLSi0pNcVyDufqp+ReXz/b9o9+zVY9E3Sg9hAmHysELVusIYgI9qx+Loi9tuv5lpCYaE9vXBjYKbPLOlxs7/2x2Aak9NIegZz85eOn2IGDu61rl87W/aST7Luvv7H0tOZyshOTEu1ATq7WLjYVeBO9t35b/Zs6PhMQpqY11zhQdWzVpo1dc91U8RRevcp59k+unKvqAg40PAdUBKf0dL2a2HeGvnuGpOJxtKlGMFZUxXleNEIb0LefFCuP0vWbXlnFRfYEkFSf+Prv2MnnN+zm+JukqrboukXuu4Ig4vIfJksIoaK0TJClu/5xt8XhkJdXqPMxMEn6uRw7fNgWL/7MDmY73hhrDrIua9hzZPi/hwgyJ1kbfh4xl5xP53qL8T6SAMxjT9THyWR/Yk5x+LXDeHrHmoQbSQ9sEgECQQOJc7qzgyqR/QsayWEf8SmxSUqkEIQUFDSoMnEO9S8iYA56uUTFxFptdZUcft6Pr8ZnfVChvmLAsgOOBBUZxsIrRCFcgb1X0iRIHkuxMsZV+pA2djxfxynyQh6sZcYMFSb+zzVxfx4S6YOoVq1QQXQ+gONwlQoqx7iu/v23hqSBJMKBMgXPh/HOPnDQTurS1RKbuqaUXCNBhDguQRPnkLl3T66nsQpvQC6VjT8+wfVz4IHMeAblHrP5Ty1XhoxNC6/LdXBmowmyWzhzGMJ6WrOhkgTMqULEjdKKCqlkcFMYUSaCJ64ROHBhvuGMz3Dwdx4kpTCPj2cQMJI+iFCQk5wkEh8NUFzpyW0GcAgYLLCRiSlJlnVSX/vxq/fl+Ge2bm3pQc8IT6YuKas0ml4Xl9NhNME6dz3ZYuIStKF06NrZqosKhKH//vvvZfyHnD5YlQcmN8bjl59/tmNHj1pWVjsrLSnWRiWyeBjKFhm2fv2farzFQicqJkNIBui2Rz1cglH2Df9y7dkHNzo4BhJh5cVWXFSozAb3SmSNk4niBsEEz+6uZzzby6dXkBv1DrCv3ZbYnHsO2v1z+9jd05ZbXl6+nXxyd2XAydizwT/ynCc/k4qAPN3Bbr3hKWuX1d6WLl1qN998s5y5zt4Aa3bgYPO5xkGEf52fBBFkXoPKSACHf++yd2zFipXqvHzuuefq+RF4UkXC+cUxoVxG9tFvON6a+8yWhy7xuyfm+YZaZGVxhij9u7njZGs9/pjupHTDxRlA7QGhgD17dosrAH/ln6867LyuPyFIzRT6NNZeK8o/0/bt2WN7aLySe0j4VLgLbHQ0rPviy39bm8xM++fr15g1H2JWX2B25LngnEn2+INbbf+BXDljGM9/L6M87YKVN59N1zxPTW9pldVkomPtwJ5dcr7UdbO2xprGNlHQenL37upIeryg0Aaefrp9+/0Pll9YYtt2bLfoiEiRTjFwzBXGN7+QCleUnT5ogG3budPufMBluWfcf0QZUQJtgliyRQQ0xaWl1iGrneT1cnJytVHERkeqmysYfYhrTSLDbM6rHgZJmHIk6ELNmQlkou3eqeskCfriIpSu9ttlo99TdnrRd3AEmBtu877mws+tTWY7JSuoELbKamf1oSHKeosstmmjMus4enTkZE1LbrMI56lc+uVIjWJTDmUfsuapqerQiW06fCRXwUNYWIh6nrzwjg+2vYIS1+F5Co0xD2bTJ/4sQ/3KxzRTNJty3jdao29+foLjMPaMD2XnFq90GdCbJv5sTZs1s7z8fAUIecfzrWXLVuobUFxSZknJqZaaRrPNSEsG4lNSZsUlpRpXNrYhQ86QghpVFzLJVCJwEMmGAd+RwY+OkfPNtZG1xp56hRB+MiY8b3EdgH8kJASqTTWyUWzAntSrDBxwqEAJiKRMevNU2Tk2sKNHj2j90PEVJ505JQWRSNe3gCw9jmjPnj3k6O3cvdN27Noh2WCy54cPH9F3Amlgv2F+eclP+tcAUWIt+2w5illgeVu0zJANWPXraq2VXj176bqBElKJwHEfcsZQBcrbt26QbHNlv9fsgzVme9uZTVkxVg5J124n6fx8LwHDkh++cVy8pBQ7pUdvO3r0sKUkA8n7Q8EQ/Y6AQu0/sFdziv0Ru8RnsFGQq3Eyrr5mmm3evF7NDbHvcprrauzjFvSMOVHQui3h6gZeV2p6c+0ZVDnatsuyP//8Q/BKjrPOGmUrVrqKNPyX8867SIEb6wU7x7XExsVLxQ6pUBHWo2N0LawRnDi4ZBCR6dzulcSAyJL19I4G78XuI1MO54+566EUOCgeNuGTePz0DhrXIQRD4FT5AMIHCf51fnqonFeY8pUKxyWp0vd4x43r4ToI1Pjcmj/+cJ2NA/I90BbmDxKUyFbu2rPbXnvzDTnHWR07WJO4WNu5Z7eFkCSqKLeljwbNIG8OTK/XBPG95vxy33YiiJjW42KLDIuwmLh4yzl+1BaWuMqjV/Ee03m4xq15arq1Tf3cXnqpwl5+/XURi2+4PtjT5/W0p+rus+279yiZSpMvnML7PnO8h8vbj7GOHTpZzqFD9lqW6wnxTJM5VlBYpOtfdCuy6g1FSyvsmG8Jb4BaMOv7UR/5BsxDnieBPVU+/Cb2Ofa7T89xSolzDj2ia+U1oF5zr3jSnfd/gwjfMzMYJuW9OPzP4O9T906zjPQMyX9WlVdYUrMk69K5i6UkJitpg18GN4IEMLzHHTt3NcDeSBizz/sglutl3vD8PafGZ92Zm+zlzFXmiJfid36CQygw1/DHOPjdQRAdp6bBZ4AjU+xQHfhMHDjw+jvcSuZeoLjEpoNN5eBvzG/spgjP0dHycSVAoYbD7vvVE62u1poE1TTB8wNfl/Nx7VwTiXICT7L8VIW4VjL//CwImrnxXsEgua+4WKMRZQxVt1InYc/apHLA9xIwsq5JsnsYFvOB1xhfDtYRtpMxdaqiDg3Ed5IwZqf2anI8A2wx5/Z7Ap/jmWHfFeR4gnXQEFLQyNnTL1UBggfpm/fwwRff887tCX7EC7O/VmSOXB5NdNj4yK6pBKUgokrdRUkK1tfWCK8mHFhhkXB4PjBhc8EI8FC8UeEnB4PE4Zr7hIsAXF1Tr3IgvwNHIMPC4OBEINEpx+j4cYsiUKlz0nJUIthoyQAmJCdb+5NPs+8Wv2NxMU0sq22mfoIpZmMLj4i2EGT8QiMt50iepaa3tqxOXS0tvZX6YVRXFtuxIzn25ZdfCm/KNaamOEw734eTy/UTGDBJ2Viy2mXaKf36Wf7BbNu/b7/t2rFTeF9UE84+e5Twb/z/gefH636fvuczu2NuL7987eWZWxQ1MuFyj+YqMCHjS0XkSG6u7r1Vywxl6TEat8/rbU/f+afd8ZSvQ/qeBf+tTz/zlq1WXFwq/gfdxMGro4xEJAwu7sEnG/d1cM/+qolvW2nQHHDatGkOb5vgMPH/d02YaoMPXrx19ueMNnPr3Q5to0Pyfqk6sAiYE1SXgImFRYQLZhTflGoEREYnhcii94ofjL13PngdA8Mk9+REDCzKLK45jVP28twJ/z6CZTIINBfzGybO6f79jrB2yTi3EBvuJ6GPff3u57Zy5QphU4cPO0swNlS6yOYhjUo16rxzz7Ux548ROT4iKsJGXxjgt5Kj7drzL7SEuFjJ89LRNNRC5LDNfJr15gjp33wQJ7nCXr1PteHDz7aamnpb8sNPyrri0HXr2lkSy0t++F7qUmhLJ+FgH8+31PR0OyNYum+9csCys3OsrLhImTERIMOd0aLC8I8HnbFsXLV6du4SnQ8DxiG9+VinXIOhxVBWlpWryVB1ZYVFo3ZVWKBy9hNvOsL/fx+elM48bGa3XPaF1VRWiYDLunn2fb9DuXk6/dL/KKB9ZpEL4F57otYy2re3qro6bVqse+zN4dxDch7h6lChy2ybacuXLbU04CBlZXo+wuVXksXKdd1VqyuVzaUbddP4GKuoLNUan/U0MCsvBnCii+3/w83810uTzv5Cc9JVZ10J2geznyy91Pj7ou9OwJ1umrxGiZes9h3U2T73yFFLa56htZickmYZLVoJzkAnZpIzQJwGDBhoYSF1Dbr/wsFrg4JAjYpKiYICsvM4kAQYUpVSVixUNrmiksChqTZL5pqgUSoT1ysrh3Om0nTgFArmFKwn7EvzNNdhWVDG1atESmTsIba2ad3Ktm/f1oBXF18iKrJBjnDL339JAWZW2nM2O+92Ef1cwBIfBPeRDtaj5keQwBPkKOs+eF/TOEtvkS6ioVfk428V5a7iTBKJZ4qcbGpaisXFNrH8/KPao549dr9tRXgwaNlxW/zVcrK8HRg85Cz7fPGH1qfvIPFqDudmaz2LV1JfJwe/SWycbb7xRUuecakciZ49+2jDJpOHk7F48YeyvxMmTrbfVv9sz7Z93S5bc76qm+/WO9jVFdXn2TtbnAf2yEV3Wq/T+svesG7Wr1/jKpAhITb49DPl7CDJW1BwTPrwcMZwJE7q1l3QRrK9jBXPmj2yX//+klAWLCYsQs4iTgZ2E2gcjqPnMeLE8DfB0FJTdR6SeEBhWrdpo+APm6psY3S0rou/u2SCEyvxR+P/e5gF88MnAX0Vndd80OLPJ4J+UHXw+z7OlU/uMP88dI7rAcbDd7B/MvbMP87JvcMVSkpJtudfetG2bP3bevTuZYeOHbEjecfsk3+6/i3mKxC+4uCDCJ8I+9/cF9C6TpdZZGiE+JLHivKt2uqUEH371ad1yrGXX6+xGT70bHv95dtt795aW7DwHfvj9zVWXFBo6alpghKt+PlnCwOHXltnI0aMUHVi4vPX6xyPj7nPYmPibOTIUbbkxyWWe+SI/tHfZvT552lf/Ozzz23hLS7A2JO809p92sF6vXeKrX/HycsOu+UMBY0bprubuvrXK7VOsZFfjnGdum9cy/eFqBNydW213dzJKUD5nhgNiE2fRwke8iXpF1A2slN69tZ1/fPmF/WXCTMmaY3C7ygrLrHU5ObWPC1VEKfmqWmyJ6oC1FJlojlsvuuNEB4ubgO2mZ4/PmgkSGANeXEHvgMYJ8gN5i+BhOcyeTSB51Iwl/z89JlyfAPmn7fJBJJUCL0aGnNIkL/4eGdLCSCCecp3SyEMfwEOWsALY7178r9vxOk/S0CCDy3fNwiKvRPOeVmzEhg5dkx9Idpmtm0gmjMmBBRUiag8swZ8MpRqM43fTjm5u5Jv2G3WhVdS27hxo+wIY+MFDMSxatKkQY2Sscho6dAS2Ay+D19L0O2S0oZKj/Otj9lR+B6BShrPBT89LqGp+r4xd7kfnpNLKOGLl1nIPdeNHpC+AAAgAElEQVSMrudFlH0gtHJybupfnwUTzXo2GI4Ztz6sLq8xsfEyrvwkG6YOhcCIVB6vMqtFa7zG6gPiNYQvbyC4KW7Ccx+8AWICMCEUnYWG6uKVcckvtLqQMGub2U6GhEwK38HmxqQgiCCoICvEpCYzhnQVk6aEm66rtYjoJtahe1/76qP5aj7VtlUri5CcF6sGGEm4YEzl1XWWnNbSktNbW0p6S2uT2cEqykts2ZIvrb62UqQlmsWxETFOBEt0qeSamWBc/8GDB1TOOv30wTbioots76ZNtnzJT9ahfVagzmR2+eWX2QcffKAyFJknSm0QZrkPJgWQJ6/njZ4v0mtIiilAgu1fThmRRlOxyjIydlRUUIJCk3n6HKTEGjtvZs8+uE+qL5BqQ4wGgXFyQNq37yjJQAiYjPm0+xp1lG4AjZ5s54+83r764bFGDicWGa6Fd7r4Pj6LM+irIX7ukF0LAorYcFv48ps2cuTZlpaarmZ+dTW1Ku9TCQB+AYG8qrpSsCpKjgQ7dbUO8+eDCP7vI3ypThQXN2SzuA9VI6Kb6Jw4XBweMyi8eHi4NUtKtLyjRywxiUDUwZmogtCXA8UtFknzPq6ztGUfM7vS3cMbA/9p6c3T7bwxToXn0P59yk5CJsbwDxl8uoVERVrJ8eMWn+q5Q3FmyXEQiFRxeu25NyyMZrU1tZZ35KieO45jbFxTZZNR12rfoaONvXichU5MtQ8ufFPVL5o97tu903bu2GZ79uyyyKhwZSXpcEpGBEWj6ff1sm8/q7Dde/bZTf9wvJU3n3/C4atLShrkH6fe7nDvOmIf1I9X5jysTOpt97lsGcfc2fdobhMoAJ2hjF1cUKDrp5xPwsA1y6q12f9sLMpw4vS+ynDH5K8VCDvRohB79gPfT8EFETde8KOy84++5brMvjirxFp37WrrNm1WJaJPnz7C1S5fvtx+W71K5XQUQmgUt3zpsgb1OCQUUT7JO5ancUlJTdG8OnqErHmYNUuIs+qqchs4bLSNnUTV5P/fcdFQ14jvk58u1QkmnfNFAyyIeUkChWoKcCWqBTjJXbp2k754YVGxtWmbZeERUcqEN4mNt8NHj0rNB3gp/An6yNRUlLhSdUJCg/44djcyPLJhYyB7WVRYpM3PZX1duRkj3ywxQUGEbzbHdbpqlsu0kTzA5voEjsf1kmmjH0RoCNBV1xNi699/y2ax9lBeckFUmB0/lqcgt0ULJ6/MGsOhvfPUYB4FOY1bd14VCB1EC8vPpgje21UkEDaoUjUCG8uaRNWIhmuQ6NNSmyswrKyolONLqZ2mdJ06dXDP9vZKC7n/uJWUFtpTlwYOJMU9gohLzEad9531f/C7hmSEh+KgdoQd9VwAXuceklOa2/btW23hvZ+p/+a0k6+Qg4aDQ7aPCjmNEdlsl+V/Z/3ZMn82+zfaEhSVAyf18qrR9m6Z66z+8WXz7e+/NqtqBmxYuv/JyXbk2FEpo6SmNrevv/5KNojzEhweP5ZvWe3ayz4LehwF5ChSYwfxlkprevMMBT9cG3wKxh8Izal9+qo6BBQXJ4Lr90kbt2/UKjGG/fHqiapk0REYyGZhof7GeHjeQmNYqcQDgoSOD84EgwxI45zD7+lcO+fjkMxoSYnmCMENvzOmnlTLtfB9LnBdrZ80VwOKBzQHLgQBBA4PyjLbdu6wTX9tsYqaavvjz3XWvlNHe2dEoOPqlKvddsXh8wWN82U+5xZsZ9POHWex0TEKUOKSmtqBnGyhGl57nvnskmT9zuhm3U86xdJTW9iuXX/bmHPPs19WrLTUpGSrraoWf/KvrdsMxD4N5HDA8DmQfh3Qv79t2rhZSZ6uXbvp2eOsbdy8WTBOyOTIu37w4Yea614Gl4o9CIYXr3dw5L5Xn6qxAyJDYPZKDydRfeWqyxX08myZQ0DC6DlRa/U2sdkENz/9OHwejIsfj2AMZnW+X1LxTZOSbd2GDbbogYU2ftYk+/CJAN4UACfmvT/PjuYdtQ7t2ivQp0M6qnb4ZwcPZGteai9t3lwStShMjRg1Sg48yYrGWXTmFvswhGEgXKxJ7sErqTHXuF8CBwIP+CG+VwTrxcOafFWD96OWiZIm9ox1gNNPIpT3U1Flrkq5rsyRr5n7VHDB/XMfwOWAaEGs132hDggUPlBzEpwPvmjgu4pkTWImIsL1qap3yXHex/zH70DlCD+Ra8LGoc5E9UHfHfxjvXJ/o4aPEFrBryNBuGtrde1cBwfrwgc+gqzGxDgV1dBQQZRIDPI744JviUpcG7ppBzaA/iGSgC4paeBuaQ1HhFsVfFQqyVVVCgxJJXAO1q1goNMnDq3HOJHJQEnEYabK7OkFThrNOYXOoDw4/VuLi0+weze4icrxyvDZynoxUKHEY2C3aAxX7SoTNApi8CjH+IyTK2WXNxgJL9vpWfosBl9uRR0pBJnUJLpcH9EmovdVVgjGQImfMi+OOJ0Y2fRQXyGIIFuGqlJ9WLi16XCSrVzylbVMb24tmqc55zICMleYFRWVWmh4tO0/dNTOGnmu7c0+bE3imllGq7ZWWV5ix4/stYQ4h9eDvc6kVoamaYKCGl9OY1LzUCBZsdDJ1OGMpiUm2vq1a7UxgttmE2ZxTJ48WQ7g119/rSBIxLJI11GR3/kOkeFCQpVt5TXuORLyuZRCkGx0ahZA0sjkAeG5dia69f93h9xnH9hrZaVE5ciIIk14SGXvI0eOyYg99KyX3XTEMn/cPX2XPfmi78AL/MNzLPz7sDqUgnEg+QksBXhTF7Pm4WaHc+2Ky6fZXXfdY7U19bZ58192+ulDleGGW4EMIdAiSeVWV1pdPSRqxpFSOQTCMOlp+82rcZaBzcURoss0z3gWGCvmmIXSABGuB42raiw6FqfZBVeHDmYrAKVyEBUdqXF2eunH7dTTnO6/2Vazlk4S5vCaQ2oadWDfXsE33n//fbvm6qutU8cO0s7GyPAdZMINlbCjR5z0YBMgVF4m1gd2WF/H9Jv1j11aOzQrzM8vlPNYgQZ8QoL+X5BfYqEh0db95B6WlJRgsU2ibemP34tk36oVxOQdVlpWKkgWOM/8wkLbn51jF429xPbs2wcpSQ0jMQ6Mm+uRgfRksk2/10m+6SCIYJk3TsQHm8QTs+6W4SSILSootLLiYpv33jv62Ev/uFPVHgQFWB/PLWrMxDtx+gdu2qBnwXupYNBBOiwkVPdOlemZjx1R5uYxPygz/8zH5+v3Fx7aY+179bY//96q62/bpo0NGjhImt84IEAEwLVybTt37FSWcsz554voCrxj67ZtlpyapipheRlQwGMWGRFi0VHhVlqcb/1OH2H/h6+3AO+6bN//z/XYxnp0M7obBAlBHwsFVLC7C0V9RMUu7EDMx8YWFUExEFABA0G6e2MwWI91/Y/Xdb/vbY/f5/f/HIdufPaJd9z3led1nmdOO6Srzv7GOizABEns/rPQERZceOKnCotqoncXueP55+PsCZ/Zupz/09T/87cHb91m1NAtW7dTWUWVUBpmoBhND5xzVXWtOnZKV/uOnS2ZRouGKntRcYl1IZiHIGAsKzxqyQNJBE4D50NHg8oz9ob5AFh4cEhWzQsLd7jdKm5mndH1YpOwK1xDDD8OxzOJkETQZfL4fJy7aRQUFhosVLYf3fcCkeG6U7HHyZFwGjY26C4x78UeJOghcCBbjIiNVhRU3TExKjlWGjADITgHTW+Kwdbc/A4zdXVWXAGCw3Mw4RzJc2QVFEFQxiUoZm9lHzpsPoYEAoha2utu32Zduk5vLAoiIz+2daFLIngMmbnQjsEHx9gPEiRfNR86bKTy83LUp98gLfjqM83LcB2Fq3teYAEz+9/NTyTog8IFDcEpvABom2VKpw/I165dm7RtW4muuuRN5ecc1XfRy/XRhZ9o/ifzrKqN6qsNWqal2XXiJ/jo3QGuneDRikN14QZjdLMo+RaU+ZkSFGnx18w9UCxhf/tzcdXJUFtr/M75Elj6LgBrgX9j+zh3Y1MM4BWsaQ9V4nfOFf/N2iH499VeD3PyWHRfqPE22gcpjbsV+H6OkTXCZ3ENvGaFRyZ4eB3HyhwivhVYBYPVHC/wD/D9BEzANgnycwrypfBQ7b45we7Xm4uudHvSJxGN3ZqfA/hn49H/O/j7w3fdqtKqMh08nGV+9s1XHYMdA/t33zfH5nIOH8pUWFi1BvTtp907dloCsX/PXguo+w0YqL+3bNGAwUMsTsrMyNQuFIrj43X4ULZOPvkUu3cffPihpp1/nrZs22Y6Ps1btjBK7m++/VbTpk0zVkfWHDMR7D/op1kfPrA8/fTTLRaZln++acXOaDbdMTRFR9m6Qhdh+S8/GzTno3OCJKBREnFZ+hV6u42jpxr4RR8jb+jepYv2Z2bq5Udc92XY5FNtRvbLZ/0FlS67+zJ17dzV1lZUeKQLQmPjzFZhX7IPM+taYAQiHCMJrlc6t65CXJyJ1HFu5rODLgSwbyCUnCOFI5/k+hlI1iJwHiDWJM7Q2fIfcaOH2/mEAnguxWXsFd0NOrLMl7D2Cc4PMxcRqKr7WTPeCwUs65KKP+uU5I9uGHAn1if7xQ9fE2vQ8cc+c4w2fBzAAym8+U4M65iCKR1Bo70uKTE7S2LkmLOceLBnGSWx7pbexaBhJFd+9sG6Cgx2BzBArpt1YugkBqgeOi3EmRSo6Uazl7jOdBRc4a2tKsrc0DdrFQiaFVCio+vhUBUQckSEqS6Mzky5dfl5PwkMtghK+JBZ155Zh1HyWFgXtLlg47HXPKTJJRH33vydVQmB/1TTfaip1R0vOvq9J66/xapdVMjhdCdgqKost59RYY4Wi24obRGCPDZIdBNPgVVmC8slB1W2qYwCrhZ8Woyi46iiRVqVn4VlQh5MtdfU2gwCXPHgu+Aqhk8XDl7gTDC4EKTW8r21tYJVpGP7dkpJSlJONu1T8J1SRuYhjRk3QXsOZGn8v07T19/+oL4DBqldh85W7c06sF0J8Q5vCmyKBUEAysJCgA6WmwsuuMA6CbAgOCGibMPFFxcWWRDXvZtbjNCyEqgwKNOhPUFClDklHDQbAGPMtfEGnZ8cp3VbjKu9ym44nRgM9g2PuaEZHi/cud9mOGiL3fAwqtL//Xhixlbd+SxK0tKj07fZIPZjbzgFTdl0maexbMxIk6PpV27SC/+5ttGHEQw3xotjjXzS4plnEqXmQSku25WAvv12hXUgVBemHdt3av26jVZtHTZsuNEYksmXV6DN0FS1VRWWGBLg0N5nrdmgUzCYx+8ePuI5zL1uBM4WgwTkjgCHa0w1JjaeHDrODL2pzqal2Zpa/N23Oumkk8wgU/04e6rDvFeUxRpUg0oYThRoWf+BA7R182bddddduvaaa8xQs6lY3xg7n6XnHs1Rr0F7g2vGdYjTZZfN0NtvO5YP93hEbz1bYcw2JDrJyammV8LwNIHvlIuP18N3vmmJxPnnIViXYPC6LVs2KSE+Trt377Su1LGSIrs2g4cMtkEpuoVt27c3B9unT18dzcrWX3/+ZVzqRs8YFWn/XTj9NqlinjuUBKePwOPBG280x8N+xAHQ4WKYl+4iw6UkES9+6pRgX7nzbhv25zgwnve+0DlIIL2HanS6wa83nPMDzAzOcIEnrXYzHwSNBNH5BUV64/vTNX3Kcg09frR2HDysVh072RAigji9evW2DqgZZLlgEOf1x++/G3XicSOG66/Vq61iCUSTuRRuzNGjhw2yEhZaq4jwEJUeK9RJp52jJYs+VFREuCU4piJMgB4abu8/nH1EoVHRqqiqspa1r8a+v8jBsM45ab45gPe/Pu3/nOgT92QZVe248ScZhfQvv/xq3aX0rl3teQL/5i1aWkeXYWqCauYjWKvAB0mumVFJinMCYNxjjyV2BZcqG9akEMLfeZB02FAug9V0GeKbmu2gs+epEbFf2HuOm8SP5xvDBbiuVAJx0nQZevfqoYOZGdq5Y4dVvNh3zMxgi4EKYM9xVsARaYcTiHpoAZWshJREq6wDYWKPcjPcYGSIVdD5id8hYOb8sP9N44DQhdiA7IaN6+2cWMscG0kjnQOOh+Qm3MQiSzRunkvSvz/7oPmaj5b9KPkqa7p0yW0T7TiBwLlr5YJqvsfjhbk2qGQDs4Q165OP3qu/N4mJCXZuR49ACVynha1+ld7cJA0L7Jw3kTT1Dh7WzJkU1+5U714DtHjhl0rv4iqqu3fvMBvNeiIBoCMBw4oxv0BxGuUob7FPaAmkBoPT3COCDzogdKi5/lB3Amuji0kXh+vEHvdFONYIxCEkZQQ/wDKg1qQYxz0gSCIo54LhkwiesKfcY66PKx64GRAPeSCI9WvIVzc9fMPPTLAeudd+gBRfxXER/BG0bd+x3e4l94NA0YZNKyoc0iDQN+G1BNtkQceKjtkxtG3XxjFCVVTYvQiLCDOBOeYhso4c1psXOea8XUE3PHdm0AH3UCa/SxuPQPGcr4vlBnMRUc4X3jPjemUdybICKz7lQGaG6UT17t3fBtwXffuVieCddvLJpg0x9krXkZw15Qrr9LVr30F9BgwWVO9UsSlCjhg+zOCvVOnZO3SdCfiATl37i2NLvCrhYkv+eFxx5dUGfeZ6PdL/sfrB50u+vMgo0bmPdJegSX+pwHUoplWebdeUR2s0AiIibF0BWztlS6AdFcxEjMw+XqztbwY5yN34ZaPVt3dvPdfFfZbvqFmC7B8B2ODi9Zdo8IBBth5C6kJcbBISakPjdIHpNPTvP0CnnXa6rTV0wVhfXbt0tcIbdoJkknvuuw2sGeY7CKQJ2tEtcMXZSHsvsSkPoFHvvP2O2eyxY8ea5hKFWp+wOmhQqBOXA6pz9KjtKxJY1i3da76TPUXcxfUluXfQPSmuaZzZJxIM4gL2H+dgAX9A4mJwnhDAxSFG0uJsL93CqPo9yCxrcVGRrX1QPiBlLI4NtCM8pInzJtBnoBrYE8/37tnLrinHwJonmSBRIRni+rGXOD/shnWSAxgWx0DsRJcX8bj4BCeDwGcCC+aYgVilpaYZMZGnrIUMiGvB9bZ5OZKvilIdKys1pkXi7JwjRy0O5rPSmjVTyP03Ta3j4jIsi1MDw0arlA957TMGIHk4vN0tl61SYmKyDYLV1YWY0b9+phu8lpbY/19+DN7/psbfTqUcetiSXCdKh2ZDSHioiefUyCk02nCWUcWhP0H7B/E2uifhChUKpjVKa5Gmiion/sEJs7iQkXfQqESrIPv2K8adG81CYpgPfvmiogLDGtdWV9oFJKOKaRJnlXjoW0PDIjVsxCijov39zzVq3yldzVu11sgTxmvrpo2qqsKoltsiw1ES9JPAMNTXonkzFRcWqlXL5gY3+fPPP2yomk173bXX6Icflyglrbk5ie+/W6zco9mKAGpVVKAO7drZdaoOhllqgOwQJ5shR6DEie+UFzlFa4SrLrzbMTrNuXut0fDOeLIhWZh7/1GFMNmlWl1/v4cU8er/25VoGB7l7xP06J1P6O91G3T+BRdaEHfFzVQFEnXjZfOVGB+nR16gE+EThwYRwobSte8Ve3G7aikscK41zjA/P+c13XjjzQpThGF9iwtLDKLAYjZnzrWA2SUClh4Eq4rcsDzyI424n9kAHn7hW4Rcb9uYkjlYNnFFVbWTo49xrD/+kZXhBF/oAuHEHnroIXOkGBg228iRI63yyZ6oqanUDz8t0p69O83wIIiHg2bAvqS4xAbKBg0crMFDpU8+2GPqo23bttdfq/9Sq5atlNq8mUqrK4129OOPPtAnH73dqK++RO88e9QlEXUhSkxK0Z79GUpKSdORnFy7D1Qc27ZubUaaJJb2OhUABrgnTZqkffv22rk0g5GkrMSGjoEdcf4kYT279VBdVZ0qyiqs7U/AAr/2pTMdfIkk4vkntmvLtq16/VtXYXr2tvs0Y+5Deu6G+ywRA1/O9ebz6DiQrEdFRBgO9teff1bb1q10x0MOfvTfj/+dSNw07SdLIliqoXJG3gmI1Viy+Nx8l8RNP3u5XviceRK3jubOXq4mcU1VXSt17d5De/buMyeNE2A2JCszQ7t2bFdqSpI2bVxvcEqM6BHYaKKjTQW8sDBXMdGIV7qA9aTTztb8eS8rKiLSEsCqCgc5YFiZe2IUmaE4CYI02JCaGDyICtKx0lKrpLFXP158pi49a6lBkw5nH1V6elclpwAxi1B6l+72PNcQJiaqN/DyEySa2mloqBl47KlzUK41jVNwldzqekw6zxHg8fCwEd5LAIlzxcliJ3FGnl6TAWgcp8eaewpAfno4iucYZw95ljzDFFdCkxxqFKqQDeBMCXyoYjF07boijm6UAIl9TAfWdSkq1LxFc4VEoIUAPAt1YadOS9CLbQe6BTWtg5U6yBcdVa4B/+az6ajwPAkPtpfEBXgTVoE1mZNzxGYisPP5BXl6L9YNlNojyI0vmnuKzZThyAl2uBY4ZqBTBOEUbhAXJdDFMSN2yBxfaekxG3RnjUEggL3+zx1BIQCOBJIIHpf0lt4NSBeaD5eypeHDpccf/U6rVi61RC4yKtqunROjqzLROJwywR7rnn3MevPUt776Cm7esyL52a+G4WWnmk7wZLMsx47ZOXI/XfUzQkWFJVaosRmIggINHzHCquFQP3JPeF3n9HRbY8yB8P3YRXyPMQGGu3jAdw04dvwta8fmqyIjbS3zORyfp8r1arooIAMNgXqVewqUY/2G9SZGyXFTfT1+9PGuO1NXZ/oIUF/i58eOHqPmSWk6mn3EijgMx3MtCYiBaOzavVPbtm/T3xvW6UDmAZUudgMQJBG5v6c2DA/7APi/Ub4NLOgBnGlM5wHGNvbB+3Prl9DMOx+34A9tpV27Mi0BJJibNvUCVdbmGwXy1k17bZ7lYOFkKaKzzhi5UF9/nazBA/coPj5JN1x3hW45aZC6TL7W1j6dARL0nj27qHfvLnb/SysqNfv3tlL+7vrjemxSG/Xo00/vv/e+vshNdscUEyddeL9GvTpRKYkp2r1jlwWdbs40SueeN81sBoH4oYPZBoejQ8i1b9ehnfYc2GuV6W/2BcyCkXHShNukn59Rx+wvzQ6yFnY1Gy9Fx0k9x0tnjJL+/aC0J4glPOq5m9T99je0jZx/1SKlPXeZkhKTjI775FNPNlvQPK25FXOxFXRueA5/a/bWChIRZjuapabVz16xhgm8iXGiYpoY2Y8fwEZgF4aqV155xYmuhYUZWyZ+24awyx0roi9mALUlvsR2YXd5MEuFgnQeLHMFDpqDjsaefXt1zTVX2x7FDjIbWV5Srv79HIwdm8k693NF2Cf2i9+PNqwdzG5abBsw1hHj+C6K79pZslNVZXuGe8NnW3cjsPHYcO4p+5CE1FieAiE8bKgl6dYFrrDhfJvrKCkx6DtFQJJzm/8IJBM4b89uhc/1x0Fc67uydCF8LM3eLikv066M/TpwMNO6SHZdg2F2ElLrRPz7yol1rioRaZUvDLsLyiP06RIHabr4jI9chbusXElJKerG0HGzFrYZplx+YrDZSCIcQ9C8l0j7cRJViomMVni1LGA4VnZMdSG1ahIXI6j/qmurDQ/qLg4ZXLklEWEhEQoPjVBleZUF7qnNkg3iwo11Q9NOhZWbzA3j5HBqLEbaYAQOVC1wqtmHs5SZuVdnXXS1Vnz3pVW+83PheS5Rcgr0ai1UUFRiInMIy0DXVRcSpvRu3YzrmAXMYArteKrWB/bts6ocYl95OUc1dvRoRUdFmOGJaRKl1X/8bu32wYMHWcB16HC2juQXqUlsrEYOH6bfVv6qqPBQbd24Qb26d7PhWtohXG+j1w2LtK4LMCyw3Nz04iNHbbFc+mDPBudo19qX2fzT4Zr74CHVqUY33t8Ym95YcM6/lgqNe37uY9mqDQnVTXcBB/DTZi4pmDrxdTVLTlBSQrweftEFdw0dC373jFL8znsaK2T7zgZ/o/TTkHzs2L5NXc/vrvKfK2zxI85HklRdQbYcJnAutcy2sAGgRISHOhAzNPYAqp0BNaOnqmTRG0dzSIgZKYbcqSDxvpimkSopqrCNyrrxmx/nR9cI+Atqn2wgGKhw9uyD8RcFEK/Adt545TQ3PBsarpdfIsn2iVULPXDfIj3w0CwdPJBjgSjVf9ZRt56BsbZrxXXwSZ0L2l99GBXXGnXp1sMC5NPuvEGPXHiTYekxUJ06trXOSWJSsn744UcLRk6YMN6MGgUAAh/gcsWF+Yb/5Bq2btXSqsV11bWKDGG4sonxPxeVHDNcbCkUcnFxVmGIiI62Yb6n3g7IwhvdtnOHnGr0xEXHim0t5ufl2uwTwSUdPeAkzK0AUXpibuMB5UZLNfj1tit+U21VtWqralRHBb2O2xxiFKo8UJo1w0YlRHV6eYGHCLk1ueCdbTqal6+8wmMaO36CNm/driwgTa3Ye9Fq3aqF/vhtpQpJFvJz1cc0JX5XaSAqVltbbYHmZ4td16B79xSlpyerVZM51k0iU4VOk6AS2F9FeaUNf5N8UZnCBhDwUNUn4AE+xr1450vHznTRlOXWpY2KamJBKMPSQLNGHDfaoCY4AGaPHGNSeb3AkTGFBMOAHkvunZFVliodk4ivEPkk2vZB8B9/9x05gysF7W0PEWVdYyMdRKbGAjScF07GnFTw+R67y2t4D0PSdG0ISqgi/r12rQWpQEtMCCw/376LJIU9hA0mKGZ/sgc7p3dSfmGewSqMvjYg8HADgOgB1Kkg31GSUjXHDlJpx4Ea13k434+SdpUdKwGkC+yhKj1qiSHwvLimdLIovpTo8fvn6JJrJrukz1jscMLV1rViX84uesutyDcZXpBuunyOBTlAO4F1YofsnljiCIVqstF6UxomUZ9b/ol7/wcoc93ifr8ksG0kElc4SN9FJROt+AF8AagCgYwxQSVR7au1bhH3EhvE/ncD42hjOHE3Xwal2oUAACAASURBVN1nTXhoBPfNK3/7JItr7llusG3cNw9fQsiMIBYYGRVfT1c5ctQo9erdx4L23Tt3OArSGhjOiuy9nLNLIiIVFhJm3X8/e8Za4Tt5r08ifNLiyS5YD1R/CbiraquV2ozh7wSDkjBsTyUeaE3LVi1tYLx7jx6mkcGaAqqzbPlyu98njT9Rfbr10tZNW+waDBw4wOiZobkuPlao/IJ8HT5yWLX3OZKI2ZrpbMnvQavBMxAFDdd6d+Wb7d4UBzZvQteh6te/j6EY3n/XEWLcc9daRUfH6LP536i0tFK9evXUzl27tHffXk2/9RqjKF+3dosGDRikQ4fitH49QnRU1mN04okQPiw3X7+6WzvFfr1E7dt3sAIVBR+q0oMG9daZk0/Www8/p6NH8pTQ6Ti169hO6zduUnJlpsZNOFFLfvzR7gMB+NJlSzVk+FArvu3bs8+CdgqndA7p5ICBn3DSCdrw90abuaDqDxQHwT6jpU10jEfcq9Suo7T6+/dUEu+Kk5OGdXS6CyEyO7Vg1QG3vpPSpfxdGjsAOvEGxqjlW514qs57RPpglnrHO6X0g5kH9cJLz2v4iOEGZeffdIuBHDFPSGwIoyasP6xvjpvKOnOstu4iIxUdE2OiurVhIc72wrB4rERr16zRL7/8YpVx9goQt0EDB9q8qmnMMDtpLGpBdw5Wy9JSE1HzAT/rG8IGoOWI6dKlJ148mHVQ/fr1NWIFbDUsVOkdOtu15/N4n4eFsg9Ifjhe37UzkoRGmg3sYeBF9VDsgJzA22ViXyMyCJidLCkI5jK4HiTfdAn87INRsBuEFYiSi51IHOjO8hznSfea2IcZDs4Xn8VxESf4bo9P+D3JDDbdJw/85PXYGggKDhzOMrYwP+hODEU+0KFjR7snITMuPaWOC0GFCOpBfj7z9n8PO54x+hV9/ctFtlYeuHWb2rZprzZt2tlrN29GnjveDv7GWQ43/PwDn9fzZacxy5DlFP6oXGGPoqMjTYAJx8SJESAi+FZaQkWNKluoQkPCDc7EhcFB0NXwjE7+hKmaeeVPn+WRUPjhZ34/dCjTOgljTpmsdSt+tMr3hg2blJrSTL1699OBjIM23JiVDQa42MTxso/matSYMerYubO6du+u0vJSNYmN0ZZNm021GprZlSt+VZf0Trrhllt05MB+GypMaNFM61eu0PZt26xDQstn3foNiolP1KTJU5SWmqx333rTFHgTm8apWUqydTKAx+AoiZFJHJhZuOAOdw8+evY7JUZHGm6OilhdaKiuedgpb/+vJCL4QzDcTFBP4No40G94RX1ftFFw75IIyjKeWYnXezoLz7rEc74U0RhUynM+eWmg7FRsYKFLjunuWfepWWpz3fL+nXYgdX/UqqaqxikK1NbZWrBozsTl6rBkbjjJdAAapOV925xNyIXzuEJa7UAxaIP279dPETGuaqswdwxlhcVq0q2pijbl1bfTUc/ksWHdOjMkGHicIA537PkTdMM5F2nuS24G4L/FxwDZ7tM996zSo49OCf7eX2++9p5RL/626jclp6ap98ABGjG0myZNvlBVZaX65rsgiKHqP+t5hYeEWEW2W49eCg2P1Oo16wwXDwyGDX3w4H7D9EMugHhRt+49jJLxl19/tXPo1rWrdb+iIsJUkJenvJwjSklGbC1MJUXFatoEFgrkKiqUW5CvIpTj09I08zHPBhbQ+iYEAPJEafrpl6onkInD2TaAD7wG50mCXEgSZiI7KG8307/v97M0nv628Rr737/POO9nd7+pCtfU2vGBEbfKOIkfYJKQEL28wAXos2/Psi5E63btVRcaobQWrfT7n39p3YYNZixhyIK16mDGPuVkH1KzVFRj2+iDD+aZAYZtqmlcjKkWH8rK1De/XqDU1BilpjbRsK5vu85WFcPGdYqNaaq4GNdhIBAyfv3iYnOsVF4ofmA8Q6mql5erR69eBvNs2YrqfLXate9ocCX2MTalS9fuioVXPeg4+iuCM7KA37RBQq0jy/32yTHOgmAcnQkSVxtis2q9w67algkqXzYcGAyxsiZwDp5ik4okdpbAn2ou15j1jSPzHT3vuLyD5L1ugDFexUX5lkxQrUPoC6cFphgnRwUM5iuuE37EJzXsS5KI5JQkV0EKdIdIGnzgSWJLMJ2VdcjWP4kCVXe6A56RxalFQ/hRYBBWfAZQpty8HOXlQWoBKxWzb+WWND/3+Gv2XVfdNC0QRwWWFmUaRjYjUieb35irT3Wzzg1EmJo7HQL0NhIS7D7bTEkt+hFuEJnghfkzZtNernBJxNV1p5tfe7V8YYPAPXl4wLZ9SekkvbvDFXpuGnFpPYOKUUVWo3AbZUmdD3ZIKozJJYBu+nsLaYPp2gQdK1+99YE8wbWn+vQc8nwniZiJnPUdoFUrf7OkEdvGd3L/8KemWB4SarThFCnKTNncBRwGpeVi1Ln5GQIPP/fnv9v47Js0qcdw872sE+ywJRtRkQqPijDFdhKNjMxMS0YJ6NiTBL8kUXQKORaKgARy3HPgoWNHj1VqfLLW/rVW69b9baQjkEiguMwsW2U1ArGHVDMrWot0utavCMg8fPLgRea8u/Ku0P/b19ca+GP0/MgHDMb68kvj7d6RRFA0nX7rao0dm6Jly96xrtzxY0aqW/eOOph5RH1699H33y3RL7/+rDMmnmr36oQTJujzz79Ut66djQyAc3zwoYd1+ukT7VwQcZ0+/SbNn/+pzUAd2N9C7757r6ZMGa/Va7dq3OghuuHG6/XVggW23wcOGKgv5n+h1m1aW8ectXnqKadozotzrFhCgP7dd9/pmmuvcTOA0dGa+9JcG2QmwUfV+oYbbtDb77xtSsWnnnqq3nzjTTVNbKpjccBQpbrMdTqQccDgbqyV5KRkjTrxSq3f6gZK6grWaf+BTO3Zd0idOrQ0IdBR512p9Zu2KbFov+6dda+GDxuuy6+4XHNfmaO1f/9twrpU8vHgHo5JvENCT+fLD9fTGYNJDE0J1hDwL5LFVu3b6uChLNeZrKrWB/Pm2exb7169rXsweNAgK1xQJDERuSZuKJ9rALqGa0+siMiat58kA9BHQ5+9desWG5o38eOA3pz1RWI9eNBgtW3ZxjrUrHMrkASaFOw5YgQe2A1sFbN5DfvW2XU/j+gHtn2X2ess8H6bSaustM+jiIb982xQhqoBfcEgN0UjkoogkXDneMzsr08sgJCRTFGgZ3/i/9h7vgPN777LzXfbPEugIO9hs55AIjProArLSrRrz26XoAY6G9gGP8MVcscVp9fhZMAbuwHUGs39yPOe/9/g8+4bNqiuNkTt23fUwIGD7D0HDqC8jKroMasGYYRIuOz3kFC1bNHGjKMbviy0yj0zC7TIGdTghprBYjilrNzYacDBUwWheuMYIiLNUPpKnXd+XATaWKtXQ5/onCLZOi1enouOhhElRh17DlLmjnWKiojSnj371K//QMPmHzmaq8oagtcIlVdWG4VtwbESqyRCsxafmGDVEeAtDHNiXBneXrTwa7Vs0VzjJoxXSX6eYqKjLJvNythveGyCOlhk1qz9W2dMOduO+5tFCxUVHmYMUcBsqsrL7Bow5G3BQwCCpLV52d2eqjVH3726wdrtRcY/LF3z8H93CxxbBMG8B3oCIwHO5Krkc+/aqRseh7Gp8YPXNuZ08783hir5krSfSOPfPrnwr+d7/Xso7/hJRp94TJBi3WtPGztKUZFN9MWXP+qBe2fqjImT1KlTuq0nXzmwSkJYqKrLHW80VUawwo7KqLZh+NNXWqtchdLTCPJzx44d5ijf/7iXZs92Yms+ifBSFof+yLANxkb1VWE2JveBap4fZEtIjNPRvCydflqgfGof5spYl1xyhW1mhsZmzuS8SaAS9eYbb2jXjp1i6LGgqEhtOnbUjPvvbrj4hQ3zJM/c87hiUU2vrFJiMiJJ1Sorr9L6jZs1ddr55hi2bt2sn35aon4DBmj48BHKPnLUOOK5PvPmzdPEiRPVrm1r5efm6PdVK3XkcJaDNEVGmoJqTUWNMRXdMjut/hhef7pGV9/e3v791GM71LxFC9vHs95+yp778dX5VrWgnXuU1ntEhAXTBzMybJAcdiaw4XQiFv30qP59/buqqiizuQKCopfmDdOMS5jDAJhWo+feGvZfq++Oi1YapIn7zkAzcz8esuY7Ebzh1YUn64Hrt6uw2HVMTjrFKcmvXrtOP69YpRWrfjM87IAB/XUwc78iw0NUXnJMXTp30O6dO7V500brapFQ0cJ+/i1sVuMHa9eVIy85Y7FVwpMSYN5JsMAWO2LCViLRKzbxs9i4GFuTaIvAajfiuOM0YNBgxccnKzMzy6ha4xNQJi7V3n0kgPH1VKp8j29j8zuVJE8p6Nk+eM66a9gzHGedm//xsCFfafZVL6u4B61wP4vAmuZ7LBEJgk/PKe6rUNgkLzTnq8t+5sN3IoBHlJUW2/UjuTmQkWHXBIeP48R5ecfDMZA4mDMDEpOQYPTJQI4I9ik6eepQ7jfHAf1jfl5ATRvu5pSYiaAz7ocX6ZK586mwCia2mE4EQ92oYQNxgq0Hn8MQOT9JKAyuVV2lgvxcxbw2VM/rFtVkBnYrCB6fmv9vS64s8YIdqrLKoDQEtKYmHRFuHSk+CzIPvotklIHzgtxc24PP5n6ki2onqLyqSp/1+tnW0vU559uagWXnoz2LdNuYq21fYOMJRrifdGII5rkGnF9x0bFAqwk4iZsrwf6RxHBOvMczyPAd/J014ZkMjZ8+EA30nYyWLVtbALx92w7zQbA5QQxCgsF6ptvq328Uu8FALIkLyQWBThgU2YFwpKf+9Z1gEmNgYQQ/nrWGAI9ijOkBxDRRAvckLMSCxfUbNmjzls0WsHn2IL4fv0oFlSSCYyJYY18PHTxU7Vu3U2F+gebP/9zuS6vWrayzlZSSqKzDWVq9ZrWWznbia/VJhIcv/RNR+b8Gqn3CETBxvzjuIUsi6F5RVIiJjlVqajPdPWuLTj+9RgsXOqat0WNGadu2rRab3H/fQ7ryyqu0YsWvmjx5onXdgNi88848dUnvaDM/JEw//PiTTjppvH78o0hjjx+sZYte0aBB/S1w79e3n5YsWab+o87V+s27NXF0C329YKH69e9ncDqC/nnvz1OzFs1c4bakRDt37NRTTz2l5194Xh06dtDKX1fq9jtu18JFC9WxQ0et+HWFaTARAKKrQbd94KCBtsaPH3W8zRQwg8j6supzfpGefe5ZPfrYI5a4vPEfdyHPOP9W+0kS8cBj/9GzT82w4sfHH31iycA5U1HKrtX999+vUSNHaeq0qQarQkBv4sTTLZHg9RQxjJ0zNNSCe3wJ95x1zPxLj+49DAUAMQ1JBAFwXGK8/lq71o6Hc4bZkqD7hHEnaOuWLbambQ4oIcF0g4ghvIhdcVGxjh7NMZ/u5x3Ys+wpYHaIRRKLojVCJ8eGkMvLVBzMY/bq2Uv9evVV5oFMO0ZsBZ/PsbCHWMfYTO43cy0kER4i6mFN2HNLXsJAWDQkAI2TCN9R8IPSJABevM4nDkaGQQLD8HbQwfDvs+Qj0Mfgb15d3joezPMFzJae+Ym96v/z8FgPT/SClDb/kJer2tAQHco+bLaHBI/OofmmsFCLzQ3O5GnjaKdivKhsPPHGcTrvX58abiwsvM7ablRKgBwdyc5Rx46ddckll2rI0GG2kBkaRqgLI4/gDxUsqkZwoXfp1suSAWAPsNsU5ecZV37T2BjTkmCGwlhFIsJVXlll0AmSCZIKtB+oVHsn6SsyPuBjYZM0cDMd5tYpgcLRT8WDwCEv/4gmnX+5tv71izl2Ko0REVHasWO3RowYpYysQyqvqFJcQqIGDR1mQ+OHj+aoZ6/eat22jVXD9wSDYCjGRjRpos1/r7VWudEfEgjExWrx4m9MgI7Jdc6JBZyYnKz0bt31+x9/qqK0xASv9uzcoSZRkRo3ZrS2bd1iwZSvLBqOr0666N8NitMfPbHMgswKG5wJ09UPuOExBx8icCVh8KUUWuw8XGD/xsMHjMt5+pMBVak923iq7L9LNNOvWa0XXjsl+Ixo/fRdpFq2aKae/b2lJYnw3Yd/EEv/F7WPn5GAN86dy1WX3ao33m7AKy/68jO1bk31INkoZ1l/5lCaNjV4TAQUf8wLhNQZFtmy7yCY8i0+P8hkLBUBhtrjvzt36WoVtu69gwQqLFFVJWWWcPjNb5hc8IEofjPoRyVSsrY+GzY2PlZ1dZXKyNyn22+/3Sq4iAaS0N56i2PwaVDnJplz0cm8d5drxS+/6NU3A2Efe9Z7MMcSw+PJmfsMd0xVtrqmTmERkTpyNM/YfMaOPcG43nHobGgqKQxGsi8YliNJpRKDEWgaF6vcI9kmPleQm2OMNQSA6FEcPQyN8DE9/LpT2naPdN12/bfWkdi4abN69e5t137Llq1mcAjiCDbASjOYRWuXa4l6JlWdvKNHyfXs/iTFO8G3x+ZcVT/vceN5bwXzTqF65m1a4P9Ng3L7hSv09LyGNT59spup4ruBNXGvnWcLU3KzFnr0jT729/fmRGrs+BO1YfNWZefkmbAeTod5pN9+W6Hy0mLVVFaoc8d2AjLHOoKQgGCSe/ZO0Nngs1wnIlXbtuXplONetsShV6++JkKG4zl2rNTw+gyVE9RwD2CCwcbl5rvK9cBBg3TiSf9Sz169lJObr337M6W6UHXt1kNVAfUllW/sG5V71pTXayBZMr7y2FhXGaIjETgZXoOT4TXopvh2uL9GnuqYf2M7bMgUJxXgjD2shPeRpHgefq6BXePgu/l+3u+TB9YSf+ezbCaiqlJJifGBfkG1wZf27N1rCYXfK1Z1Dj4PB+uHFym+UDjq3JkgynU2+C6P+8cWe3VturD4HZIIhqr5t3fCaP24Sl+MJQ4+gYBSmL3Bc/sP7Dd/A0XzQ2XPSQG75y2XX6zwF93aIYngcbY+V+cZS5SSlGLBmINRhdv1v/529nS1Hrz7vfrOEYxnBB0McGdlZrquc3xTg1oAM+RakaTTraOizH/MHUHrSwcrLDzE5iscpCDO1qEfLodxigAHGC9VUye65WY3WCvcJ3wp68Mnhjzn7o3rTvkqIp9P8QS7QCDgqFObGAS5dSvoY9PMR3KPSCCwZf4+sz69kjCJsWdmIqnGR5NI8GBvMphNhsXaZI2SUHj+eM6XgJUbyD3j9XXhISoqKbbAkKIE64VzIRFlX3msuSl8R0dr3d/r6gc9meXo0ildHdq118pVq0xfiSQiNkAn/L3+b428xJG7XCkHx0yY+ohh/pe2DaapSST4z5ubBr1QZwq9WZ4knVZxvCZNPkM7d+7Qkx+9YX+efgaw7hD99scGtWjRWgsWLLJzXLDgR91883P2muLi37Vs+WolxIfq8suZH6xT//4DrRPRuVN7i6s415+WLtdll92ld975RomJezRmzDgresE2RcD6449Lddn19+qdj75T67iDGjp0mNatW6+9BfEaO3qEln35ipJTko3Fi3uyb+8+fff9d5px2wyjeKagZRC1PbvV8vhxWvfpx5ox41YtWvSNE2kcOMBgKVxnGAFJIkI69KfS4+zvgXV66ukn9cyzT9vaunnG0xozsp9OOBPb3pBEPP/07bae777rLo08bpTOnHSm+ZiHHnxQo44/3ub1+vbpqz79emviGWdozOjRjsmtstKR7Ejavm27/vzjDzte1izPdevaLfA/EZZEwMAFpIbheQJjrtWPP/5o7EJ8PoG5kRJERNicLGsb4gT2BgUO9iVwSWJL5tesqh8aamsOzQw0oZhlgWLZlN4ryo2hEfghAq5AwYYOHKKcIzl2/fh8vxexq+xXkiLsWnxCoiWe3kb/E8LE841nGzyzEz+NeSmYJ+K8+WzsJ+dlqIsAyu1jIE/fzfmw14nh2Y9cD/Yu7+UecwzsT28zuGcWa1vR2hUh+HzrWARkNV6jA59BN5bhavYr58i8aUpqqioqK8w+4hNDbr/8tDoMC1VIDA4zA056vNrardBHNmtO5kEFiMpPmPLzCuuFyuA4pmhBYFFYxKwBJ1Rixhwjv+dAhp799HPdc8316scCR0thzx7VVJQrmc6CVUxRW60yOAODnwxfQy1FZYjjiAqLtg3DwuDicjJcuPph00C1jwvDiWOkPX0cDqdaNZp68ZVatuhzE+YBz56RgehUmHr26qMiBsoPH1F0bJxSmrdQVa2jXsw8lGXQKBRwcRgkJ+G0bo+iPHjEhJa4Iat+/dklA3W15myAe8ASRYeHC57etZt+/XWFBVoEeQicXX7ZpaquLNeqFSsM1sFi4YGxoQJGFZTMnmw3tM4NIlLZYnYBqAT/TX90jNv5/0wiwmZJNY5p4Y2HlluHiMU742lXeW48mwAs6fmHdigkLEJbd+zUCeNPVERktBQKJWRTNWvewuAAXXo2ZmzyMKnGXQs+l4TEv873iUkiCK7Ddfdtr+mxZzCwrt//7ZeLVFpWqUGDhloykZ2NSFSMUps1M/hBJDz0NTB2wTTjnJjPti0jDwSz/EwEkCY2F4sbQ2XMGP2B6gTHmeASpoz1e23jcG0dna5TS/V81WwsxNvsAQepHOXs3LlzbaNRYaL6RGLTpWu49K9G8t3f07XBkPgkqvGA+/9NIuY8mG1wLbDfaKKkpjXXT8t+1rRzz1fvPv0s4EKfhGHELl272iDu0Zw8jRp9vLVv2RO01vfv3WcD8OhIrF+7xlSqW7RoZkE/VKdG90gAW1GhWx4cGKwDafr1i81QM0DN56EQ76qixUZxBwaZChcJydo1a00ga/26ddqyCYaopvpgvqMFbJgNced9y0Xv2Xp/7v2R9d/VoGj+3+XB6WctMby6GVmw+cYu4CpjUBHXQPGrUL36OaT/0orvetu/23XsrO07durbb7+1TkRdLTzgOyyZio4Mt/8en9tdl575vdOmMGX2CL29wM3t+JmIRYt2atqpqE/TbWmmqOgYY+RJiE8yStYBAwZZ8AVch+CBCgzK1+C9+w3ob7AEZiNQ84a2Nb+g2FTqgTtRxIB4gY4N+FbrQgSOzDNicCwe3+qvgf+3JRYI8xljSKNrFDBoeNYb3td4PgKn4Vv3/A3H4DsWvormsbxccz+4y17gMwlMeR5bHhvjWJwIDNkbdCMyMzIC8oowgyTwMBraRMdaxz5lb0FeQLJJd9oYAKtrzPEUFrgk3QtBkrR61hP8jj9ff/4w12DffVfDkq84IDcR1qE4dDjLbD627qkgg7g8d4oFo9iv1+e+qYpjbv9Pi/tYbW9cbLM4fpib43jgKScCxv695/b/6NFeL9XXZh5beI8xoh066ATpoNj20B+ulyUi8KoDcYOq1q6HG5CnE8dxc/wk6gZ7MNy0u2ckD/g37D2fw17Fz/l78s8E0m8oj70m+OZ+c8+AceKDGCIF1sl54dPPPGOSVcJJ2ghY8NfcXyArHs5g+OZA7IrnXIIhw7Rzve3fBimpst3qztupTXNu/M69xQfjF/m84tISRTeNUUZWphU8TCW3ts7WRts2bdQlPd3WTFlpmSEH6J5yjHDYk+QkJSZbIAd0hQSitAyVd8hQQlV0rMi6GuOvdkPQPaqDjrmffwgSyfr6hU8ivGn2Liqob1zf4xITcG3VuoURYbzwxXvSLGnW3huUl5unVb+vV4eO6fryy6/1wANzdNllk9ShwymaPHmsnntupj777EPrFJ9//jS7tiRA8+d/pbZtWlq1ni7mOedM0+Ozn1BuboE+/PBdvffeuxa08nqgkiefcY3mPH2n/f3jj+fp1ddetfWRU9NaJw9rqcXfLjbNG+BIVZVVdk/ffuttC2S/+fYbPfvss9aVo3CRm9xGl06eqDmz7lRuQYE++fBDvfzKy25wPiHBsP+ff/r5/0kiPvvsUy34+ivrCD7+2Gw9/cbHevCRl+wa1+Wu00cffahPP/vM/MVjjz6mt99+W7OfmG224cEHHrSOB2yVZ511ln1H85bNNXbcWOs6rFy50nzzqJEjteavNfpm0SKzrYjPsVehzcf/kOAAeWL/oLK9Y9dOsyvM0uzds0cpya5STzIA7TfFZoPwJCXZGma4mI4WSQTzLFwv/BxxI3vOZmaDbqbNVgUkPwxaQ57DNR48ZIjFi1FhkUpo6nQpvNYJtpTv9qxlfCZwQOy8Z9b0tpzYi/3ig3ZfCLXNFQgsc00ssSaWDZTarRMbgX1zuhA+ATEBO5gsg24zcY9PSHxRqh6xA4ypSRN7rSUaAcyNggEPPz/ni0f8G9uArzM9rYhwg+FxH9jPEBtYMaeywvwfsDeDM/HFDOBQJWG42lWxHOUewXJEVKhRgGHomSWgip+XVyD0dj2/N0YBoSEy8JxcBkWrdPBgpn5e+ZvW78mrDyTef+N5hUGDBc9tHQwtdYpEnr6y3LCzDF3TAq2uqzEsMDjl3CP5NmjdOOvDqXGhuLEYZiqKOHiqOgxWY4gwhGyowSNHWsB+KGOftfiOZMPOA6d/C6sWwfFbCc1kXLzyCLrimqpl69batGWLVWMT4pqaHgABAcZ5zV9/KTw01NpgYLFRz/1r9Z869dRTbIHu2LbdWmKpqahXH7EqLlVk03ZgkC41xbDkf69do/ROnaxzYQYabLiphzu9Dm44zqRJtBOTI7DhJZffnVR/PW2GoX3Qh2Wej3EGT1dXs0lzZ72hqhow3OG64aEGOIv/gMf/fcAgNHkFhaqqqdPDj802xqqNm7dYR2boiOPsnlaWOSNPtSQpzSlhuuC8cbLAc/+cn/BzFHQtPDyOJCJO77/+gtHrjho9VkOGDldmRpY53nadOpoRBPJAIApdV3i4E22rTyICfCDPGUMM8vUMXpaUqEdfaG/jNHNmuGbP5viCJKKXCyL+/M8qc7SGxQ1YClhLHpZhFL4BZzVBM+qzBzL2m1NjE5F8ELAAQ2Od8/fBQ6CnY1nM8wAAIABJREFUCJdig4SixFXWHfzLw8F8EuGuw5N37TBaZIa26PIx7A8TEnM60Pp16NjZulJ/rfnL2MUQKWMdHMw6ZCxNdNpY6xPPPluHYU6gMltTre8Xf2MiXB07dlB+LkaxyBJgqI6pltZS4aytVXJaqq2N/RmZFgANHDDIEmYM2tKfltq59urdy9Y5nTUT9ikssIT5yKHDRuH8wRewTTW+79Ld173rND/QhKiq1AsfeHikh8f5DpZTN5ox7Ql3n2vd0BjFB5s/IPEJi1Bkk1iVVlTrhQ8dJGreK7Hq0Dldbdt3MnE9oGfstaTEpso+dFBbNq5X5oF9pqnx1OuuCn3d1KV65VMGvxseJBE3XJalTevXqnmLVrb2YMTiy9u0bW86DXTI2rRu5yrNJcfseyBaIJ6nStMkJsaSbQQ1S0rLjYWJbi12BXhIHII/IXVBIhxurCzYCKPVZGUG1H3mBAI2Jt+C5nVWXAjonK2qFOBxfTXMY9K5Vr4j4atOXvXXBd/HzK5jQ/kPR4DD4j2mc+PViAPH5hN01jdJfH1LPVA+3bZtm3UkPGSKcyGBB/ZmcKaATpBOBPo9tPn9XqPL47SBYu05l8zTHXbvZQ3wPP9mnVbV1iivIF8zbnNzVAqaoi+ufNLWZVFxoW6e6gZq97booCeuHRUMWTu4KLMMrMfPNy1z7w9mFi6qOsWScBdIRxtkFCjtmx8iqinp7e71ScR9n96uVi3pGuTaXARdaCr0fD4P9ikdVLRdrIsewnwF1LbRqqmDrCQjoK9NCjRtHOwPCmICaIIRingUi0hmCYg8bIIE3gcmXFd8mxFIBF0ofvqk0VOlU3ggcWQN9+3bT8eNGGkJBl0AfBh+k+/Eb7I+rEAWMC6xllgfLoksc937YEaCQJfvAo7Cg3XIZ/kCHrAbP7Nhg54V5UpIS9aO3TttYBpfR5BHtbhzp842twaFLPZ+2dKldm4d23dQv759jTCFtXLqqacZDIYlCrtOnVzAnXX4oLbv3K5v7nRFgT+qA40akgjckPeD3kV5CZt/1LmGlw5Qr5491KZVK3UAf5+VoQ0b1uvT8T/WG4uncu/Se/O+UEqLE7Tsx1d0yin/0muvvaG777lLZ555psFqmFMYMnioLrjgPCt6wdr3yaefq02r5vX762BWa6Uk79LEiWfqiiuvsnswfrzTIsKWHDjkSDgunNZN1157nXUvTxg/3qA6/QcM0GeffmbiqCTsJCYEeSQTwF4vv/xynX7a6Rp7wlir2Bc37+SOP0yaPH6cbp06RUnJSTpz0iRLvluNHq2fXnlNIV0diiEp74DycvIMOoWt5/5/+v0qffT6k3ZP+TdwJ+IsXsN9ZMj7s08/tUHbo0dydMcdd5giNSiV6TffbOd08aUXat/+fVq5YoVBhrAlw4YO1fzP51tBCiVvEg8SSGYeWGtDhgwxNAB+vV3HDiaWB9pl86ZNKsgn9nSChQyMtzM7HWMJBNeTNYmvdmJu1UqMT7TiNLaEBNfDO7OPZqt161YBYibb3ku8iJ2H3hXyAeD4obUhxtYH7Iq1TueDfcM+MSrVeDqndUbMYMUiCCEiKIw7RiY/82Z2AuIQGOdqKEy6IoIlBRUwNNbVkwYZXDYYqLaOdABL4rVGRBQUS+35oGNtUEZEiAPx0Hq0DuQcMC2VlNR3Lr2oI/cVv2BQRO5vYaETnG40V8f5GKtdCD6tibEoAg3jvdzPEOlhS4cuPHWBGTCyT4wqxg0KOuYaoEVs3qKZVZGAnlA1pmXvqkihZvwcLSCJBx2MCHv9xfc/6BaxE6m0x/0zb1a/Hj0VyoUrLjL8cjizW6qxDREWFRYkEGVGAxsOvVylFBURbQaGG+dZIghyWEhcIJIYjCbtXJIKeJVxkjaUFhvtcLLhiHO46XeUQUmEunTtZoFDCTzsClVRSam69uihX1etMtYXhpGapaSqQ/sOyj6UZYqLMOCw6HFOBKLr1q61BIOqNdWV9evW23fgdDD2OEkyNoatWYjDhg6x6nG/vn0syELww/jpwS9bOFVrlWD+7cRCCo3qjACyTqGqqaO9BQdyhK6bBVymcUmlWooKpCcrwN7P05O3H7Drc/0DAUVcw+2w32bduMMqqJExcbp1xu1KatVa1WUVyjh4SK3btrXrjtAaQTPXPzLatXndg8CcoNjPSjTWj2j8RT6A9IPXzBDkSLHufZtXrFZuXoHRnPbpP9D471lv3D90R0JJIqiEkpUHLTgfULGpYoMuQwPzEUlEmWbPzg0Owg0PP/f0HMP1cU+Maq5VKxNE9A9af1RZ3dqpM+5uKkWffPKJPcf95nlT1FWdevQKyLz9B8QGsLIS78H4A5kdnquhm/PUrIPWbTHO+lrZfpv1/FjNvHKxhh83Sq3btLMglI4Ygc0PS5bYYDXOeumy5RozdpxVV3AW408Yr8TmzVSWe9RoTvfu3qWsg1SjKmyTR0ZGK4kh/pYt1aZ9e6U0a6as7MPq3rOHMZB99sV8/fHHnxYw/Oukf9kxLV26zFrj0Lju2Lld7du1McNosKqDmZr97IxGN9d3FriOu/TQ9NX2t5JjxVaBnfuJ75j5t/jE0r3vjvOXu1VPAlHNYBpVdNm5hoZHKL+4RLFNE/XcBy6JeOnxSp097VwTodx/IEN79+0z430oK0MpSQnasXWz9u3drcqyUuvMFBXmmb4BTDvvfQP5g0sqH75zu3r2GaCfly4xDv9OnbtYIoHjIami6wP0sa4uVFs3bzVYSc/ePS1AAOMNLptiBoQUdHKBo4HfZ19CDgE9L0N1TWOjTUSR9YpzxigDi/QVKZ+8+kq/dSHgykedlwA/FB2FKhe8Be1q/k6hAfviu7PYQh6eIpTnsYW8DqcRFx9va92EisKdqCUPZjtYi9aB4DMC1h03JxFuHdaI6ChVN6pm7du/32hC64fF6+rMcbN/wCvz+ZynKaQzz1VE9xpf4VSu8RusJ3wOx4H9xJFxPbGdnjyDa5RfVKit27eaDf1qwWKdO22SHesnBxa4BUUMGWg0kEQsfvl6QWvL3oASnE6IV1qFrtScYlS04fyxMfv37XfdtiYxdj4E8TByQUFKh451Q8IDbSXwvdycI9adoUmJPgqBO5o7wM7oYgHBI5kgiWD4t6T0mFGRev0GCnamaRMeacUIzhdYE74Xn8q143fsDQmEMerEu64pa4Ukn3tqEIr4+Hq2Jh80cH9JFEhCxo07Qb1797XqP5/L/vVKwI6m1zF58V2+88G151g5xiNHjlrx0OYbSOwiI40VyBJ8T8FbXW33g+CSJMVDsWwIO0TafzhTmYcOWuBpXYtQl/B26tDRWHUICPF3MH+hM0JyQQBFQch0hIYPNyIJbDaMRuC0uS6/jltlx/5gzgNuHXimJVc0b0gifM3CN4y9KwqS0XNiz1ASGiAhIerRvasyMvfrqcPOx9Wluu7f4jHv6d77n1DTlOODJOIkHT96jA0Mk+QMGz5E5047V0OGDNU550wxf04n4vP5X6ld21a25s8+Z6pGjDhO1117tcVVUEBv375L406/TtvXztfUqedq4ODxuuSKR5QYu0NtWrfRxo2bdfIpJ2vjhg0aM3asPvzgQ0M5EA+QODzyyCO69tprbR0R3P2y/Bct/m6xzUlMnTpVw4cP1/XXX1+Pkd+yeYuuvPoqrVi5Qq19EtHG+ay06iwdOXxETzz5hObMeVHVNdWWLKY1T1NcfJy2btym3Jw8PfPsM3r66aetG4+P6tSxo26afpNuv+0O3XTjTRYbQYU+etRoNWvRXCdMGGfxILZw+fLlFgMdN2KEfvj+B+sYXHPNNQ5ug9hxYZFBm5gVYv6GddmqbRsj2qCIiaAonQhivV49e1pcRkEGalKSAHwXn+UDY9j2rCgLPXleXj0NPGsRSuAhQwZboZwiBcnBnr17jLEJIpfTTj/d5hrTklLVqkUrK1axxn0S4b+HvcDvFOGxl55i2Vf/mfXw8xB+noFkwh4hIXae7D0KMJ6lz+wkdhj62GAQ2nexrTPh6V4DumXP2oS/4Jr572GfQetsvjRI/PnJfsU2e80NxxiHkOZh26OcgyVjRkUcbmxPxtoUiJVybLweiGJ9EhFsu/ofN56/wuBMBHFlZcXWLmbBdGjfSUOHDldYKHSq26xzQcufE+NmwJRhMxGJ8TaEtn7rdr33xdLgc6vVvXNb3XXb7WqVmqZynGBBvkJEZUMqLC5UqzYtdays2BiRoIaDLjEmIlbVlagZO0fqsaB8KCfmq3Kemg6K1JhkVJATVVtZpv07N9oGI4GAZQPWh6NHc3X0SK6JPx0Df1xVrdCISJVXVWvCyScrJCzMYDW01GC4AUwDpdiqVassU0WZ2IbcysGLQlcIBzgDcE4+HWYmrgnGKedojlVzMd60H1mgLHIWHE6+RbNmWv3nn4oIR1U0MuCBd5LwGO7iklwz6gheEajExCBOJd14H7MRgSqnJRLLpfGTGpAlGNVsH+ABb/KtCq6cC/jco4Ga4v1Xd2nYiJGKjU8wtd1uPXsa9tsN9TiIlHv4roLvDTdeQd6aY72DhKaezam/lBAkEv5P26v1wlOz1bNXX2O5GThkmHWgqOax/kLqahQWGa7aIIGIpEoWbKJo8OTlTnUxpUWSdm9HlbtEfQamaObMBM2eHWzWKJesvPPyfyyQY6MAVZsyZUp9EAWOmdkINhfid2ygdevX2UwAVTTPJDJ5ioPV7N5ZaDoN7M1x4wPPFBaUu2r+/5MI3v/C/dmmT+DWb4Vun+3e+9mruSooLFKLlq11wvgJFqBs2rLVZhfY7PwNB3TW2WfZeVDFY5D6y/mfWfU9LSVZmRn7bV3+tWaNOnZOt87K4CFDLSlKbd5cBw8dUlSTJuqQnq7s7MPauHGTMjMP2trbvXOXVWAYUuvbt7cKCnJ1wbNBlNZYcmT3P6FbvuPigtmbz3NqznM+Hh0sjsbwNz+A79bUzIt+sU6dDf0GCprGWEGCFx6pwuISvbnoZM24fL1OnThJEdFN1DQxSVu2bnPGf89u7dm1Q8VFBQqtqzFRvmNF+Xr1I//d/7RwvfX4PcuVkJymrZs3WQeoXYdOGjRkiCUPwFIIAgsLi3U0OyfAzldYgSUpJclgmwQyvqLE/du9Z58FoPHxiZZI4FSoWtdUlSsqkqphhOPdD0S8vKHnyGwGhEcAGfKJshFOhDdgWrme3HMCRYI0m4cJNCGwFdifxlSw2ERzOtWOUYrX+qoyP8EJ47z994VR/a8CulrmZiWs7V2ryqAVziEy3GpDdwEjCPcJiBP7xgvXkQA54aNSZWcdMsiR75QYRXLQOaHjTfJBp9theB0TEeuccwEnfDQ/Rzt27gxgtpXmyDm+vyI2a1KLk/TVqz8opYVL0C+/416NGzdO3377jb0mLTXV4GRz23xgf3+s6jZL+o4czna4+6QUrVmzxnwdAQ+D1Rwn+4PyAElFWvMWdv+TUAyHJth8FsUNB+FhzVIp35+RYcKBsU3jjTqcBMjx0OfagDmfS0Bu7yln4LzEgj+uGUkVAbN1nyIjnX5FZKQVnng9nVP8CsET99eq/CQiAaOXnyvwfO8eHtGxYyfTJsnPy7fjpHjF2mEd8xo6Sscdd5wlIwRjPhH1HY2dO3dZokcXww/hG/1mdLStP4qHrEkCJpIdG/Csrrbv4vmYpnHadyhDy3/9uX72AaVxCoDw/UOswloBNgLzF0EggWHXLl1s/mbL1q3q26+/evTsYcgG7odRo9a4Afjw+6Psvj746gMNDV9fx/KzD969+SQiSCqG/zFIgwcO0vBhw7R1y2YlJyYanOmbbxfqvbqvpUXSjIsvVvu2HQxu9uHHXysyeoiWLXvVOhGsw82bt+q77xbr8isu1R23/1tDhgzT8ce7IeSp57S3TkSnDm0t6KfA+dvvqzVnzrv64qvfdd01Yy0BGTCgryXZnTqn67dVf+i111/T0qU/acrkKSbSBl0895zq/IcffqT0Lp2dUG5NjZYtW65Nmzfpk08+VZcu6Zp1zyxNOXuKvvxrjzq1ba3dv36j1157zbrZDGafOOFEjT1hnM1gtD1+gpb95xWFBEkEIUTdsXV68qknNeelF3X9TVdZfLV9xzatXb1Be3fvNxIE5iXuu+9+Pfv8U7r4wottn7B/BvYfZAkLScTkSZOtK4MuRXrXzjpz0hmWLBK8P//881bgatumrXqgQt66tcU5+FvIdAyWlJxsnQk6apDXrP7rL1tPMMGxr4mvfv/tdxN7JYnBVrB+6dhA4mMzErGxKit3RQEIcjZv2WIQP+Zy2Hd9+/c1sWLW1cbNm2wPZB7MNJ+Ovk2//v3tPJLjk1RZXmlsRyRCrG1iCFcEcdV7S2Sa0El09st3XVkHdEQa231jKqWIXlbmqKQhdAn00mxeIZht80Um9pP3Eb67Ua+UHfgL25PBHIR/P6+l+wLc2zP6Wecj0LbAfnAuzBR6ET8rZIeG2j62QgUQTIgufJyNeC903YFQIK/5H0lEw7DsddOWGu60tLTIIBtAlRnS6toFqsBuZlx27NhpnQiH7Sy2JIJKHcYPh5BTVKzbHkaVh55rQ8X3h88/Vh1Y8FDpWGGBmkRHGs44NS1JpeUlxi1eUgYeN041FTJcN4vCJvRL3UCep5sji8OIsdGsqtW8pULCo7Rr8zprV3FcVDrp1DPA5oT1+Aw2bherQG3cskUEpCQSXXv2NCW+zl26WPfiwJ49JmPPwiMo4CdBBItu6NChlr0RsPXv38/+BocxzBK0YxHm4j38neeW/PSTOUY4sTkOMrnfVq1U3z59jFITNcz9+/ea8wMOcksQWHL5Xn10rUrLKiyweXBOY2hGIzpWkggeGFJLIvygNU9iTV0U+PbsdbpsZuOgzlWH777pF/XpP0B9+w9QYfExde7SzQTTGC6MB3JAy7G8QhFNvg6iMo///180so1hK75bQkfAtW8VBPaq4DOO6eF7H9OgwcN03MjjFd3EOVYbKqqpsu5WSAdHY1m1q7Qe1uRnGdhALGjuBcEMa2TciUCxeJRr9e877bO8Ei+tUToSKE8z/wDcwQdyBDl8xooVK/ThRx/qsyvdMPiUNyZaIpFxIFOdOnVWxw4dLBEkeTzpZJ8R+U5L4yTCJ1oEOgV644k8my9C2ZMHmxq4DFDBlJQ0q2aztxiehn62a/eedowLvl5ogf5ZZ59j1InAmTgHjPbR7Gz98dsq0y5BVBH4CGv0hx9/1FlW4RrqVEXDw5XetYuSW7bQmtV/KS7eCdqs/muN4X6p3oLNOO64kVq1YpXRoSYlN9WTP73iLiWnEiiQN3RWeJJ73ZjilTXJenOwrukX/GL786WP/dC+70a4xGP61B8M+sMMDIaaaiWzUpVgvWPjFBoepYLiEhs4H3H8GKW2aKm0Fi2NQtmMYTnJVJkeepIh7v9XNyxYDvajt7p3b6prL11pMLBmzVuarkPzVq3MIWJ8GZCl2AA7C4kFHZLk5CRFNUGop9oCX9YK6wos+7LlP6u8vFKdO3cx28JAX6TBDcqUmBhfzzFuJBHBDJRvbdvag72H/4KWNxUog7FEhJutM0XVgEfcV51NVLHRUBx2kH/zuV5PwuNjvXiRVxn2lH9+/sHDpQwbT3UtaHVD5YvT5+Fhf56WEQdFEgHVK06RSpjvRFglrbTUOlLG8hNUrzk+P59CJ9bmLezhBroppPA9tteB22UesJ/PjnlN/155g+1TqBkJ4ihY/fDeSl3/0MUG7QNGynng2FkXBgkAJgbc8ViJWrdqZUUvun/AH+DYZy8SnPvEgWIZHRmql9Abd+ve0zpTMVCzVlWYVkpNdaUlEaxp352EPa9V67bq2q27FXmg/83IOKCionzTOTJLZLCCUsd4FOLmIdzAZpJVI5lJws+xp/lcf715jvuPXXLrzUHGuIdUYAkEPESB7/GCgUYcEe6gmpwjiR8BD5+D4i/3GvYeb/v4bK/DxPVDEZsE2Sd9+Dy+xyemfD8+j9dyfD6hAFdNYJKYkqxjlWXas3+v3RMqxtwn1giELHSK2rRubXz8rB9sUbsguOSYSPD6Dxxg/vinn36yfQeMEHjMtu1b9dNnjj2o5NXAl2FOMEc+1AjqGuePPNs6SvOvDfyWl1gKmsPvT3hdCU2b6oyM89xSDLQ4bz7/fGUfOqJT/nWKPvp0oQ4fSdZzz92pW299QvsPLNHcl17R999/Z/MIF5x/gamqX3XV64D7NPr4pnr88SdsRsIn98kpIzVjxgVq2661MjKy9NabT1ki175DG+3etV+9+/TRtddcZ9S8WYey9Oorr9g1gOAGfYmZd87UlLOmmHgcNod7ha4RXWOq+PM+mKcvv/pSJR1HSYWHdVzbON14/Q3q2KmjDmUd0nvvv6cNGzdYITOu82A9d+9tOmGSG5pWibT02zc0/7N3tHDhQn2/dJHeeP01E1Zt2byNNq7fovmff6GPPv5Yb7/9ln5d8bPS07tYAoTNPGHsBJ0+8XQTYL33Xqhqz7Iiy4n/Gm+d5QH9+1vw/cwzz6h5s2YaM3qMwW9YD6YB5kyA+XAKC1TwWbcJyW5v0DkjGKbgunXLVoudgMMxP4HtZC0yG0EQze+8lntOYcBosqurtXjxYlv37Jdzzz/XkCDYktz8PAv8uTYwbkGE0KlzZ02bOs2SiNYtW9te8VAfEubGM0Qeesh99gQSruMaYnEc+6JxochDkvjpA3fPRsdPHuYH0IsJyDZ8AuFnJHjew1D9/ASFqsavN/KDwEexh9nfjQvxnkkKm8z+xJ/5BMh+pztcWGQ/OV8SJIT//JD6/yOJ4PA5iYaA//Izv7FK+9yPHW/ygzdtM1aBXr16a9nS5TY/4QY16gyfauqckQzmxio0uommXuOk3BsnEZ4h6OaLzlK/Pr3UsUM7axM3bRpjKsFFxQUGI8F5V5TWKCoy+r+4sjFa3qn5zoQ5jdBQNWvZxrQZ9m7baI7CB/EYZLCvQIZoGxcfKzX2G3DildWMvzFPHKEBgwcrI+ugfv/jD8tyW6amac+uXVYdg2GBQZw//vjDLjr0YmwADCvtRYJUz0SyZ9dude/WVbt37bQAqUOnjpZgjJ9worXVDmcfsUExkpxhw4Yak07PMb47wNk1qH49N2ulqqrtCA3KBIUk2G0gZ1Q8Zz3tg7MgibDhQgI1z6rE57mSzBuPLLMg5pI74/TKfTlGb3vN/V5xuEBzHjuqrCM56tGzl3r1669OXboEjC61io50WWhRXr4S0r63z/vi/Rr98vMyPf+fhiHiFx8q1M33oXrNw9PA8v0e0jO2URLhEozzzzpPZ5w5Rede7Ax5dXm4wqNJTholO63DVba1sJ69x2AdhYVq2wnGE7dmf122xZzav05zk3TzP/3eEj5ei8OGnQJDwnqYPn26GRQqbdw3z3qDQwQ+sfi7bzVzwL32OeOfHmVVPdqjDIaC712xqkHZ1J1rY5E/H1Q3BNfvv4CgVJl1Wrh/rkWJaiXKvXBDJ9gMA5VPDCeJHIrdnVFhr6rS9u07NGz4cTppco0ev2+9VSgN25ycovROHXQw84CWfP+dQe3atGllwoWjxk5QSrPm2s1AWmqaJRF/b1ivzz6fr3HjTzCGIbqK7Inqyirt2L7dgpt9e/ZaZS4n97Dim8Zo1qvPuFO0JIJ74pOjxoPS/nd/HZbo6knf2ewUe3PuZ6cGa4K1SULruhbXTX7BGM5C6uqMTYyhdWwIa74UQoWkVOUxjBsRpc5du6tNh45q1rKV8gsKjbUFbDqB3Stvnxl8Pj/+VzLBnqIkmajU1HDddPlb6tOvr7EpQets7DoR4Wa8Mfz5+YVKS21umH0gCMBTCGSgFo2MirBqLs6M4G/H9p1q1aq1evbsbYEirX+cFGJn6HY4eIobUvOtZZ88mDMJEllLLALIHms0Jz/PjgVH4atc1iUI+L2NvjDg8PfFFDe07P4jkPTv9wE2AaVXSqUjh23js3m/x7RzBW1wFgrlIgcz8swe9cOB3MViVKNz3NAefqBRN4WgnmTQdx/4fjq5fBYODF9h3dbiIofXjY60gJX31XOcRzitjGdGv6ZpH55mdpa/rVnzl1UxuR+eupBEjyCE5BrHDgwEm0VAgjOkmJOYkGgDnCQUjn0r1RKJfQf2G3kF19NEUO18gBlEWQBiWj50IgrzLdnFJ/Ic93T/ASCjTU3DBfpwSBJIROCbX7PmT4WFMz8YZkPKBEhcD/wmySaVUo6X/wh6KMpRpeU1HptsWOQgufRBhutUuHXlZxp8RdEP0ZM40n3gtbyG12ILPUsScF2uP8EAyQDHSJLBT1M8PnTYZj0MbhHok/jP8gkDdpJ7z/N8H59FgYNCH9TRNaF12rNvjyUV4OWBkTFgi+YMlWU+m3sAvz8BIMEifpfrip8FhkLFedWqlaZ63aNHd204Y7Pt8wcVQJm8HoQnvmucRKRK/0odp6LCYv02zfnDiT+eYmtiXp3T/JieeLXRYd+z5DFnP35yzE6XX/asWjVvaTCfvzfs0J59B5Wb11YJCfuc5kEEw68OPYCNIwFGIflABhDOzWrR/JAO57aXYufotBF3as3fm4O5r1oL5Al6u3ZrrzMnnaoPP/xSO3fuD4LKMLsmXFeEbAnaVq9eY/uZwPvUiae62YUDHE+uFUhZV6yRlGYpyrhsv/THS9JGx1jVojLbKOipYA89fri+2XWctD3gwcUEtz9XzbKfs5kEir9Ais698GzTxQLeA6zz24U/WNfbVIpDQvTvmbfpsssv14oVK20d3vXvewyW5mHnJBR9+/dTenpn02IgSQDJQQKLvgVUsJwL/stII+hcNYkxW4JNZa+yphBIpXjH9cDnfvvNt+abU5KTrTsDLJn3gjKhq8q+Z60Du4Munz191Ibyy/TVV1/Z57Ov+vTro5Yt6b5F2cwE6+3vdX9bIRexOdbuqaecqpSEZHXt2t3ozVnbrHvW8wcZAAAgAElEQVQPLeV+cFw2v1VTY/BgUAE+WGfPcEw2CG2Il0C3KqBprbf1gU/wdsyKpwEjk6Ftgu4jn2NzofgDkoJAFfufPsUnIBwTf2vM5sd68KQM3h+4QqZjoPLCebzOhD7LK+ze+fk50Ax8L+eDknvI1Al96vgC2qxsAjCiHyz2YnNuP103dYnRc721wAWo15z1g4YNG6F+ffvb4BM81xgPbgZtaxIJfrKhomKbKqV1O23duVvX3HBH4OAbUYQ60h3Ne3E2aH8TzGoSFWEQJ4bYWFR1tbTzXSbnsyhOnpvOYmFR8rwfHkxr2UZNE5OtExEZHqGykmOGX3UVlgQbHuJ4gYlQ4YXeNTY+Xjl5+ZZEHD92rLbv2qn5X3yhcWPH6uQJE7Rm9WrbHN5wYuy5uXQTeA7jjOHmJmOAPaVibEwT04NgIJW2X6f0dAsaN2/ZagEdzrFt2zbq36+vBU3btm7W0ezDmnJtC70zG3aNUDVNjre2HN9J4kPghJAV1Rn0PcD0znjI4c4/eGGDte+vva/x8LWPq1yG++ajRwQ2GOPHsTBncfFMr6rMKxq6Cl983EL9Bg0yzC4T+7XVteYIqFZD9QfWeM6cFwxG8viLqJe7werXnqzSNf8GG+6DSZ8c+XtPpfr04MA8zaz01svvKD4hWWdfMDT4WyCEVn9MruJfUkB1r85aoKyLjl1dwpKxt8hmGkaM7qeZM6M1e3a5FJWov1eutvtD4keLFDgGRhiDc9555xk7BE7OhrODqhoGbNPmDZq8dJo7Fidwa4/bxt9sypnLfn5BH3+42fjpf/55iR59/PGGF9VX5huSiDefLFBZKdeXmRao0yAxqLGOm2OScAxpBBYEQwQxY8aPt04Z64fBQmA2193mhuaWLIwwIaFmaanqlg7VXbg2rvvblNrpjB036ngdyDqq1OYtbXB07/59at+xgxYsXKQlS5eaUuwtt9yitm3aaeu2bco8kGGBF/uOgbUD+/cqNbWpNm3aoAcXvOjObXNjTJOHMPnkwf/NQbOuPvNy5D0sQXl9Aew3jQN7f2/durz9greMaKGUziH7OyrSyARqwyNUFxoOeF8xcQmKaBKj2IRE5eQXWLeGoIeW9P59e/Ti657+2Hc6SFr/IUtrSUS1br/2QxOG69m7j9E5h4VH2jWOZs8GlXwSxthYl4ASrFIoYcgfrQiSf4oGu3fvMmIKiirYRLQi2KsdOnR0WPwQhgCjLHF3g+NORK5x29njXflbYxpjqzA1ccw42C8fLBK0cEzYHg/n9LMQjR0R19W33fmdPUACgRP2Qklwn/O5HsvO+xvrRbDHUJK1yndUlOs2BN0UXst8hIl+RkTY38wxBhU2V1Chc1Njx0GAkpfvlJNxWBSKnIAcMxlcaz47qkEToarCYK4EXLyfR/fuPRy04bYtWnVTE7suzKsQGJPkg53mPKmwE3SUlZRaEldUAHtbpdk9KuJpKWkOshUVbVV/Em46HgTPwNlYB3Snsg5lG4SLjgz/oYpNWx5aZd6Pref4UYAGesMwPvogBDDMQxw7VmgdCV7nhxsp/EAdzH4fNWqUJZ0eh4y6tLdB2CeuoYM8Oags547/InAjIfDD9R5uhI3z9517wXWhK07BAb5+373l3hHA8XqCI46Pv5F08jsY8MPZ2erdp699P+eKbWLde1x1vZ8LEhTOgetHkYZkjDms6Fh4+HfbceIvsWv8jQ4Ev4Pb94kL3SWgTXSueA2MTuhA0Zn5/c/fbZ9ThS+8qcTO0ScRw08cakn9L9UrnY3y9Y2gDndi8hj9eNzP9bwf54dPNQao2W+4wsidl96s/Nxcvb7Twd5IIs4971E1T2um1i1aWRerVes2+mbxj4YLR//jiiuv1YIFX1gXAFsL7JEh58KCfPXv00fff79EOTlHFBYuvffDQt0w5WyDzKEDRLWbIBU7kn0k24qCUeh0xCfp9z/WaODAwQaDhi514smnWYL79dcLLanq2LmThg4bavcmISlRv/32uyWA+MNBQwYrJz/X7jfr5fs280xpWk5LzjE5Nkl08yJrgwJjepwU313nRZ9nifai5g9KqemaWfuw3evdu3faPBDw7yNHckyXqHuP7uY/2Tv4LopOQOeKio5pyY9LrIvHUD9QLOzcls2btW3rVtsnwOeYCWverLklkQbRLSgwGDLJPWuLNQSs1QaUrVPc3GwPiQL+DpvEOmWwmqQTxAjPsT8oCjKQDqwJex4RFa1tO7abf6MTwcPYwdq31ciRx1kxAMFCHiigY4+gEcaWxcXGKTYqRi2atbACsA1zt2B+CTFXZyf5z9tW4J90KHmw9ywBoKMbsClZZyEQjON3XsN5+4f5BRPicxByHg6N4ToKfh7Cng98SOOEw/sX+xkoZ9OdaPzwLH/+J7ab372iPefDeVoCgh+OhGrfEV5Yp4NkFFHYgAEw5PJJI4ydiaSHBIKKzLxvnfK0f9x/I5CBEj31lsOC33TecqWnd1VMk1i1acPgLWJwUYb7B8pUXcPJVjjBucgoFZdXKy4+SdW1tbr3vvu0Yfuehg9nh0l6fNatSkOELaROsVGRSk5sqrJjbri4shKMc63jvOWCNlLr4zk/hOcxXjZEEhZuHQgqRlHh4HyrjUeYatHRI05TAsPN4ByVlqNwZkdGKiXNQRoKiotMgASjxxHmHHEG1relcFwMw7L44Yjn5tKqw0gjADZ58mRr8a3+8w8NBFeen6tdu/dY54PqMtlxfGKSjpXQng4xikpw00eyDxksg7Y5UAAbMgwy9bz8AhUWFTvGjNIyC1ImTJigLoPd9Xzp4W1qAl1uRYWuue+fQ9SJmvvANqsK1kBHyEB8JEOOdZaYIJA1+aZgfqB+foGAvSGhWPVLuoYMHqzwyGhVlZVZYhYRHxjt+td5dqbGK8hDfTzsiuDRl4z4nYDTdSgenPmxsrKy9dp79wcf8E9GH7deCnMZaiyza05nxDMb8HtSGjChgJ3pOff6FT8sdxu2tNSqZBgRDC0t8quuusqG0HDYDJmiZ0KgxevX/r1aK35bqpLSYu3Z/f8x9h7QVVbZ+/+T3ntCL6H3jqKggnQQFXRs2GfsBRUb2MYZGyp2xN7HhhUVC1ItiErvvSckgfTe/+uzzz3hysz3t/53rawkt7z3fc97zj67PM+z92nYsFOtoEbn6MT4RDNg//jH39VvQCAabrpsvtdHHR7KJc35Z5YFDiicOdImcJgwxUTHWUBujXiMZA9RtdBayw8bMVw5eXnasWuXrU8azbGhUfpno2UuNm+WrkMH9ltfhKKCo9qyeZMZ6uGnj1RsUrqiYhNMdnIj3dGjIvX7n38ahIn5PHbcOA0fPsI6rW/but0crxMHn6D27dpr2dLFSkiAAJqrm15/QA9PucWMLJCOksJCvTkvoGTzX9K+g3XTede4DsE18FvC9cp8Vza/5pzXFBkZbuRk1ueLHzlez20Xvqrw0BBVlLogIi421vg4dWSSCouUnJahsIhoJaamWSXim+++V2aHjho7dqxlzHbv2qHZLwb3wuCovooV3FzRVczenrtVPXr2NtJp+w4dzOiSPY6Ni7EMixFlI8F+V5r6Ek3OoqIi1LJVC8XHx5qWPFne2Jho60tDaf+UYdhI5IMTzdYAB6Hrq1UeAnAl7JN3wvlO41YFeAvBkCbOkfe2aN3KHElv/3g+GHrkcfn89qVxXvfQJ8+V8OQ657wX2vzmNY+15zcbJFU5S7KUO6gNDh2EdzYtModWbQhUKdggPf6eTRenlnOwDdR63iBN7QId5rX12Mg/ao4r1Qfgr6D6mFMOhuX4Ejx4HdnwouJC2+SoOnBdJD74f9Tr0jcXOxLg6ze5rOpzyx8xmwDsD1sMrI/ggWROUUGhCTa8O3e2vffG2x80nh/rh3tFEyUI1STUwCrHoGiGxCn8BSrfQNxCQ5xaFYFhZKSdD3sAwU/nrl0N144EMxfFegPuePRIjjZsWGcOM047jjhcQuw3Dg/reNu27WbXmYteSYVxIAPrlZi4H2SbuY84UJw3z2EzXCAFibS+CbbEe3HyweLzGraK+00yiGPyP9/tpSu9oiHXAqyRagFJi0GDTzAHg8+CE+d+I9fpVVt84EEgxjyF+0eihuPiKHfo1EGbN2+y/9Heh2OGA8o8w0kkm0wgi2NC8MH8wVmGgMt9PmfKZLPNBjnLOqQOj9fpZgXY04Fk+mnvDVN0TJQWli1xNDyfs/J5ioAilxcPnFA6xioRiJoQ/I4eNVIb1q3Tqj9/N4lXoIrslQbhDQ1XanKKqSR9+vnnliBAhrpFy0xt3LTBSMDNm2eoRUZz21MJ0FHFo/vyLXcFoEJRLTT7n3daAE3H6di4WOOrHTyUpQ4dO6lT5676+dcVltBDYv3ggSxdf/2N5qPs3LLd1I+8hMepp52m1WvXaMDAgfr088/08t8c1PSS/1yhk4cNtfsLioL7+0FSoEQT3OaJNwfyKhOTzzJeHk5u185dlJGWrnur7nW7WADSpfpj6Ihb73zSkl+MwYTxZ2nO3OetdwAJsPHjJ2j37j06sP+g2ULWPsFyh8z22rxxk1W4x40bZ3OOxr0dO3Rskvg1vwrHtM5xXi3gLiszPw3HFW4RCQBr1BiQFTbxk4YGg8IRNDibUmok4OiERDUGujXnFxZZ8oxmhgTG8Bvhh3Tr0c0SFkAiF3z3rdlEVJlQGT1t+GnmV2zcsFGdMzupvLTckhOMKWvWS6T6rtIkHK0ahxRywPn31VfGlqqIVZ0DTecYG6+0ZOTmwN7APuF7PfggwsOgLDAIQJzMYQ9UL5r2lkCCqskF8RWIAKE6uBrBsXw1AnvjlU7ZA2xvCqhVWgAUUI6yc/NQK+slFWH7pXEirr9gsQUQlFcx0B987yAB54/+wlQzoiJR1UC7O0zZWTlq06ad2rXNtOAB7B7ZFIe/JbtK2TbUyremudQgRUbHqxLCWnS0Vv75p+5/xDVoMfhJknPyHrptulqkpii0oV6RjQ1qmZGmxrpaG2i6StMzwuOAuRCP5eI5LsbfRG4k/3Phbbv20eY/flZSXILqa5x0GIRRayqWmGhSfJYRjog0DDAKJIngZDMyLLtGkxNuaHpKik1QjDUbNX9buazeSeB17dbNDAeOKQQ7DCH8B0hpWYcOqkV6ijVdQmUnv6BQj711vua/kWPVCPBlvXv3sowcUBS4IbHREYYjRvqWG5pT6LSN2ZhYlJQlcTDhidww02Wk33rmkOmX03cjhNbr9bW6+v5gSddkzfnnFkUxdmiRg92LiLRu0WRgUai66UmkUf3DZ3IZI1c9mHnHdt1++x1Kb/lJ0Pt8peG/s9OFB87XO2+/qVsf8DAn/x4ywT47j5X3WWy4Ev7voN4LTd/mHULnlO/cGmkOA8HEhLNwHqlo+PfEa/WfGzXo1hPsve9f+05TZgAomVdfIrtAMHHllVcaIZMNl/nBhooR2LJ1g1b8vlSHsujCWqbM9p1UXFymo0cKrJqDsftlxctSWmCXyg/up+Hbph4LIl64/6CtNWAzBpOoRb420uTxmItICrMJ4MzhZNAbYl/WQWWQbc8+bNlLMpwDzx4j5ZfpnVde157duzV+3FgLHqwRVEOdDh08YGX/4SNGqrw2RLGJKeYYHc7Nte6fcFw2biLgY82GWSYWjXM2SyT0gEeBoU2IB+JSpF07t1nvl9SUZJMwpt8Jc+j5Ny8N3B1fTdqm2y5ZaJlaLAC474pyqnaRev4Tx1G59eLfzXF85j16hvBwacObz5unKDoEA0tslBJi4wTRt6C0TIWlZUb2pz/EyaecplFjx+ud/7xvggiPPOU9haBp+V9zxtmZG69YrhffvsX+/vbTHIPq1VbX2LjiGVrjy2gw5DQOCzdHkODRyViGKT0jTe3atVF+/hHLatHQDggNzY9QZklLS1dZaYVB0rDzwJvCw1wDMr9BNBGrA5LFPoDw9g1n3W8S2J+wABzIBw4e2+ohTd5p99KuvI+5S2XCMMWBBoqO2OugRR4Oin3Bnpl8b0mJrQs2Sb7DczBMMUQhtoH85dwDsCuOxRr0hFsr3aNyZH0F6Prs7LGvmoChhmjMuDHO7BsEEWXlpeYEcD3sIU6Fj0ZvGdq1y8mScu6FhUVmi3FGcGh5/9cPOfjJIwtmOmJ8aKhhzYFipRtJM0IFR/PNSYfbx8aenppu18s9MwcgKkr5hYW2FqiAIZUI1JVu6STAohg/+tU01ivGJBhl0Cycj6SkZNOJp7loSWm5JYtKqV6ESjt3bNXOndtt7yDpxnkTtDDn4EIw/jjpkRFOytU758wfzo8xAmrglZx4juQW143tIljyBHrskZfotCZ2tbW64IILzEnnGHwX88EHDv77uIeMN/9znzguTjyOF5hy5gZ75qDBg63Sy32y7rUpKRYceVw7c5Asskk/hoSY09W1W1dt2rzRvv+EE0+08/7gww8NMkIVmPGgqo4aFk6eg4CttusdisR4Y4Pogs3+yhrs+ES9HtZ9ys0JJKe8mWVL8WbI+73+f7+dBf6/O+N2c2SZ1yQr5v7i+91Il/U5y6piyLcTRDRPy9BvK35T2/ZO6hmbzHrevXefBg8epv0H9mjs6NGKiYrRurVrTbKbe5gQl6BxZ5+iadfdpvT0FFtjEHZbtGxhykfwrvbtP2B2HW5mY0io7cP7D2SpfTsaNNZbNj85LsGq/+xVZNQZ9x69eqpLt24mffrDwoUqqyi3nlQEN2+dBydDOu+di/XJ3kBlxdtDn8cLVGpGpI5Sq5atlXc413o3wEXbvWOnVQHoEv7jwoAojgUSnfXtok8tCQY09sRBw/T9om/Nb2T/ohJLYhXbd+qpp2nnrl1WbaCK06ZVaxsbOKTMFeZQ61atXUO5hARzyoHOUPFkDlkAnJdn1TOgXMCbmH/MN+4Xc5TAEjvJeTKnWV+cN4pKsdg84JLl5dq7/4D5TFTimfdUMlgzcNvY0xAA+mXFr7Y2IqMQDYjSsFOGWZU+OytbZUWl2rl9p91TAl5+8zCp4oQEs0FAmrCl7Ble/pi1x4NAxz+Cm+R6WW84sl5dyQcZzt9zlQgPbT0eAhs4iWMJqkD1ge+waodXUPMVg8DxPBzLC3AE+8w+scRrrHmreAcahdo9ClQ1OIbBpPA3rzz7pEaHT8VwhxuM4p2vHW75rFM+NOWExoZqfbzYQTpuvnC5mmW0MAKok6OLMEiNI5mQrKFcA7mEEg8ZqHrVN4QoMiZW+cXFKq4o11U3z/zLbj/xrBEaOmSIomlIFB6q+vIKNU9NViLkmLAwZeflWebdN0LyERE3jR/f7IYB8BsxTlN0fKIObN2oKPDYjSFKTkyySe6xncYxwJsJDTXZSyZZTX2d2nfsqANZWWrOYq+rNa4C+E0ySGBaMZIw1JkwLChKemR2yLpghHEEwd2DM8fpys85pAP79mn2R1c2XffDt/5osBTK5yNGDDcFhCNHctWrezdFRYRaVpUsGsZsX3a+qQVR0qV8iSINGykT17JDffto986dVsUggEDN6OLbXLbw2Zl7FM+mgZJHaJgFDqgc4aRFRaC+xbtC1bxlax3IOqx/POg6Nh/fkM5VCnxFgdd9QOCtM895B9pZqMa66Vq1fKmWLVmowoKjhnf+5zNNddXA9+B8+zRJgHBtgQSOof8O7yT+teuxe0/w97JD8FwgyNier19//smkepkzGAmCAzZXfpPZZL5AHCOAIDvBc2yoXrZt3/5d+vATSGTL1CGzk+Hdy0qrLFOUdSjbglK0sc++6sJjc7opkGB3OyZU8MTtP5ujgXIPGU64LfQrYbOgdwnridI9HA/6mZgkZGqqUppnKOdIntauW28ZHmBw7YYNtCDi8w8+NANLvxHue1lpiQWS/GYt0kuhbcce6jFwsOna//7HH9qzd5/Ju0KGzTt61HqZsHlgIGnAxaTo3bO3EdhqqivUuVMbffXVZzYmPbp1s8334IH91mzrqVcuCdq5/1qFmnnlErMpZaVUXiINBtBI+coknRs0+20+a2ayae7cfel860nSSN8WGl4BAaJaGR6p0opKhUdFa/zEM9V3wEB98dU32rVnr556MbihnzTtit/VWF+rF95znJgZN29VRVWtiorYYOIUn5Csp+ZeqRWLq5XerLkR3JMC5WmyUrBu0fZnaeCQ4RRaxTM2ynheqSlJWrdurebP/9JsHXAGGh6RkSNbRhBBpo7NNAVHNSXdmtF5MrU3/ub8B0hv2C4exjnAUAf1a6ByZKVlryse6F7sNyk2UF/G5j1sbj6wMM4QChoBjW8Pi/FkbOw2a4P3eYgU+wF/cww+B+cBHLsn8vlgiE3Kd4n3GyGvYQsJJAzyQsYeed1aB//kOaCxVqUOgyBcbdlZflvPlZAQs3l8P+8juKCpITw0MtE40L7aQrWHjLVvmgcsCG4K2VscDuw0WUvU77DD8Dqqq+AkVRvspEWz5mbT/bWSqAK2REWFxlRo3NN1/MAhp2SGSAYQOyCD/I2sMA4I38MeSHWQZBT3Gidz/caNpliYkZ6ivLwcsysuGxhqjjPwDwIJbI6pGtUSVFXZuveBjbdDwKE4T66V+20OlGQOjL9+7Bv/cyx+cHbIkrNHDhg0SGUlJU24eYINXqei4e2iC96chDo20sEbii3pwDxhv+natZt27NxhGGl4ChyD7zzW7yPerhO4KM9RSSGrT/WJ+8eaoscNr8Mj6dipo5GJN23erLwjeTb+jCc8CObL6FGj1CIjQyt/+83ODSW5+S86sZCmIOJvATPii+bBSEZe8iY4kO8atmOINa+jEhEbHWPZ8EU/LtRba1w0cl7nMQYtbt2qpVq3bKX6qlqTFX3h1Qfs9YsvvMOw74nJyTrjjHNVVJhnNhTeBFVHpGtppEbQ2r59G4WG16uwKN+gbdx3NPbpiIz9HTBwkDZt3qKi4lJV12JzQjV23ATt3bPfVN6ysw+reUqa4fnhYxK5EkwQRCAEgOpQ3379LIhgPEFPvJseCIg80pTtNXjrDhqT87pfpPjYeKWnpGnD+vV2vS2bNdcjnzluyN+HXKrG0Fq99bIbm79ff6EmTJiofv0HKC87Xz8s+T4Add5vggWo/KF+tnPXbvOLGIucrMM684xJ5ssxd+EwECAAFSL5YAiAUJoOuz4RzBvmB2pdzG2U2ZhT7M8k13gf1VHgPaxvIOsGKaLviiVvGm2cmc+McWV1jUGiUHjCEcY2WH+UyHC1a9dWX375hYqpehYXW2BLYNGpcyf16NnT+FOfz/tMSxcv1fjx4y057BXRsMkEJVTe8PlIPmATEU1gX3AQWPi8kf9FjjZfNWDjGQMPP/I23gcMJrcdSMh4e+sdDR9o+MAkeA/wgQR7rlcQNMc/oATo38tzzua6yjV/swd5bhXvJwbwRHVreheoeJRXVjhenfRW4+WTXrQoDuPGjee73v76DPvCK876TrXV5Xr/B7dS77t2rWE+QxRmmVKccioRTA6wZUiphobRlAIcb6gZ68iIaB3Jzzc5yS07dmjbrl369ysvN/WPuPmmS5SRmqLK0hIl0w0PfeCEeLVIS7cbXkLjiwDfwJXuXVXCZ758dHQsGApTcrOWdhOLc7JVU1Gp6Igok6qCKEa20XWAdh2yyWYyIAlJSQb1qEKdp7JC5/ztXCvpUi4Db8emRUmczIsn05g+c329ZZjQr8bZZ6KSdUArHHwkEC0k60Zf1lxvPLLGojfKmJTPWfycJ6ovOChIwhbkU8ortQwaxr5Lz352vK4Brez1GzbaZkrWHGdmwvhx2r5ti+n3mxxqCLKolL7qDP7SAIm8tMwyZzE0FcFxsSCCSkSjZcSjYuJUWFKmfzz4v7gUftry28OLgh1678wf1wKUusL2U9SmGykiHxAEVyw4nv8sgYPvBuTTR8H8Cd7rVJyO7QreefRpJ1+zdrvJujXbtGP7FlOUYjMlu0F2EiUfcMJ9e/fRgAED9dlnn1mFB5I8jgCa8BjEI0ePas3aP7Rx8yr16t3dlMnoRLxjx279+cdqg0KsWbXa+BS33Y4qEA8qIb4a4rKj/vlZ07+z47teBLWqrqlTdVWtVafi4hIMVzp27DhrtsRi/uqrr8y40WyHhltr166z+45mOs4uC3vHju0GMSkqLFCrFi0CKkXVViXAAes3cLCS0lspv7jMiKJkVk8eOswcnZq6WsXExNnmzZrHsO/cvkOHs7LVp3cfw3ZW11Rq65b1ik+I0aXv3Nx0NXf2ukRPzvWBk68AeUUqN/73XL3c8OflZdUKDQm3AMJ4BaFkSmjWVqdn3vGBhFOuuu/KFaoi4wx23XChoapqDFFKRjMdzjuiVm3batSY8da5ffW6dQYRZKzmvtk3eJL+5e+5s6sVHZuoHTt2WRWnf7+BBsdEQpdGdo11KC2lBLIsjvgL1Ar4EkFXt27dVVNHZ94Kq/ZFRIRZR1s2XfDcnhQN4Zeyd1bWYcPtQ06kykfQCLfF8L0BZ50T9LAdzj84iHBwNsf/4sFG4P/2n/El7mOEYgch8o5/cOnaqx95/X82DAILj6/3pFlP5PX8BY5nVbnCwqZu0qY2EihxB5OwPeGQ8/HcDM+rYHwIJghg2BcIFgznZj0tKmy/oDrhILBgc4/axkzFEMI8UD02e74Pm8dmR1YbnhbZcvYIKrMtmrewwI09DAed8ScjXlZarI6sITLqxc5ZqK6sNscfGIQ58PX1Bick68k4IYLBuBFAoghGdQNnB9Ik1Qgy1ODFcS65dsr6QJQO5+aYbDhQRc7RHI0y+nQ4PotVaaqqLMOKwhuZTO4ZTQgJuJkj7KXYIx/87d6zyxxwrpPMvufAWOYzoETDfsRxsXGcN+9nvMn8YjP4DMEd78dBczKvmWqob7Dv41y9k2GNE8vL7T7mHTli4h8EFZwzVfdNGzfpwIH9FjTj2LLv+k7AvIdrpjLPtRBgo/KVl5drioRUNnAKzdSF5fQAACAASURBVFlLTFSnzp1NIe61119XTm6O2rVvr/0HD9j58v3Ywn/PddDXOfdP1YGDB/T52w6ic/mtN1l34Y93furWO2YnWBPGF7OP03r4d/v7DFtPTyccVTLgf6z8Xb//ttEOM3b8iSaXasFZeITKi0tt7jz1gheFkCZNGmDvve3WXco5vN+y8VkHnWJYty7dbF7BL+vWvYty8g4ps0Nb8xsIUIF6FRQV6VBWlt0DRB2Qbt+wcYsmnXm2TjhxiJ599nnba0gQHT2cq4mTzrAKIcpIF150oY0lvAxEJbySmPF2wsP0TtpxQURgGxo5dJSWHFhs590vboAFkBDrC/MLrSIwsP8Ag90A22E8qESvXbXe3v+PG6ZaQrhzp85qltHMkqe9ewzQ19/S2TrFgmH2J9TMuO8E0cC5O3fsrELgfQ2NpirFe4HIMT/OPtPJvhIIRISF29rjQeaeagEQUYIGzo/5QNWKRAzzy8NqSACZLQw4yFQisA9eMY25RoLo4KFD2r5jh9kxAoyu3Qluk7V48SJHpFajJX5Zj8OHn6ZWrVtbVQKORkVphV556WWTg6eix1rAdpJgomLGGqBtANVBZ9fDLQjlvLCVOOFcp8GpA9VhqrtW2QU2FFDX8za9KYCwwXBwVwsgAlwKD2PyxGrv1HthDn+cYEK1qf4FIExNrwd2SZ9EMmGLKOBdx+wUPBTsAudK8IsNsc+HwB8psjltQQTHumrSCwbv4eaDQ66mY3UDuKdwhapO7/9wvptMkxeoYwfUeij9J1l3Yw7KTeN3SRnlUiK9VNU31Km8tMyyWMjM4Tww0SkN//zLL6b3DPmNSUQTMbDF1ZXlhukHb8oFsHDi4xNdN1EjULvNtaaaTJnjSLiSL1krl0nh9RaZXZSfe1gldNwODVeYXEDDwGOMAfQzKAQ6nBdtvKvrauzv5q3oVVFhZB4zoAXF6tKlqwUQQEc6tGtvhMm9e3bbRGTguX5apxOIkHXjfNHmRwI3NirGStWcI01XCgqO6vDhbCtLUtZEmxiDTFaMzsRAxDBITFYyuM1atNIXX3xhzavuuusucwTZhMlIZGcfMmWr2Jgo1VSWq7S40CQlgYIRNBDIKDxalVVok1cqFPIiFRxTkag0NYV4Ws1X1xoJ/rKZCf+nM+ZeIIj4XxUB7+D7j/tgwwcWZSrKPUsLvv5cF181WI/c/abufbzrcd9FEAHxNhiegoPKT/B38r8/rg84fLrJBxbR+uKz+VqzZqXad+xkDgedg8mecx8h7zZLz7A5Q0Ml+p4kJCSZ1OfEyeequrzSsoq1dbWKi4+yRcP8YU0QxFJ2X7BggdavX6dFiyHn+eAIQ+j/DiYRu53sxYfBFkfrqjudwZl1zwarSCAcsH//QV155d910tChWrN6rSlZ8F1AMggu2YiBNtDo6l/PPmSff2XWs0bwpCKCwbHqYFiEGWLWZ6u27dQQFqn6kFBTH4KIXF5VbRWRevgKRtB1ZC+cNhonUmkg0G7buo2SU5JUWV2pURdNdKJGgcd17abo5fcuDvzn7xdBhE8DujG4++r36Wtvm44pWlg2OsScCNdQLkxlxcWa+4lTfrvl3B8VjlNNKRgYTXiUSuvqFZ2QZI5Z63btlNmxk3FEgPn8/MvPxmF4/V3fDyJYatgFpU8/ulTRsSlm0IEP0PCJ3hJ0rKebPMRbj3HFiQWKiVNFoInMYmxstFq3aRVo0uaabIEJZ4MH47tkyRILAJHIRRr3xBOH2PWyIeGoYk/hQHm4kYdfYrRx1kzVI9Zh84/v6+DlV31Wi+vxhDhfjvbv8ZsE7+F+etgTdtOXxE0GMbAx+KDDw4z8551ykCvF2+ZRDfn/WLM7b2O9o4nT6rP5Pqjx58YxXPNAl+2qqUUgwjW2Y6Plh3MlY48gB+fmpRQZ3+xDh6wiS1BcVe06bWP7+D6cIGw5Tm9KcqoF9XV1DYoIj1J6OnLJ6ca9aQyBrF7lgizIznA9SkrtHPg+nGjOm/uBM8+54hBw/44eLTCMOoEge6GpGyUkmLPOBor6luOStDTnnHmFc8yYkWDjM5GmTBZiewSOPedBkGDOH/1GAo2dvOILSQ/GhDlUWVWh/QfISicaDMQHZl4kAoeIPYh75zkx/Gbv8Psy40KVnIqSbzRoKoWhoTZ2CfGJVk3AKeIceQ1bwPgPHz7ceCkoI/l55lWYcDZ4PwELv3lwjjwIAgkounftprzcHG3etNHECpDNRA61bbt25ky2btvGHOv3P/zAkmvXXnedBRFAOrnHJH1ysrP00SJnS/95wxjNn/uk/d1j7FmWfPuqaIGzQ8flsHpHdLOuzuuinZKTb4f0aIsHlJKcbNBPej89dcsr7vVApeLWa660rtDcB6oJpUXFGjZ0qNmDR2aN0JSzXlJoaIQuv+Jy413Ci1q3Zq3xEwlICGTpdcG8Wvjj92rbrqWSUhKtT8FrbwSksuPa6LwJo5SQmKzMDp10OCfXpIRRgxs1eqyWL//ZYGT4DLPvoqGs9M63b9tcIdGJ2hFr+fZRt7tzh34X2HYeCnnEVIY+PxwIrgK5nenXT9fTXz9tb794wIVWaZowfrypnTHe3K81a9catIfKIg78/I+cJO6Ec8eaj0JvD0jSKYmpGthvkD6a94EhJOAgkVRmLsBTI1DHXpNESoxLsLEAfrVr7x5LnBLg03AOdERjbb1SEpNcMEEWvKrSoOTvf/ihunbpqpDaenVol+l4M/C4IqMURSPL4mLzEb0T7RMxzH8vdkBDVrhtwMCwU1wTlT/OB5tDQMc8X7lypV3zaaedZnsBvTh4H3hW5sofv/+hyy7/hxtr/3Boo6CHq7K7h/ujsd5l+q36ju8Nxhd0E/6Ea4FkVZLQ0AYnJlRSqOTEDFXXSuGh4ebDVVXix7nPgGAgAcdv8jD48xSu+Z+v4fDwLKOjIlRWRhNmVxTgOHZGDU7h059fTSV0A3cctEsUgp9FA0pOEm4aVXEajjZ95PiLVshN55/WmJKYYJlMi3jAdEVEqd4IcXQVBY7gGsjlHTmq5OQ0tW/fQVGRdOSkIQ7dWGtNJhLyD1mT4hIwoolKSIgzfBhZRZjyOOwWpYaFOXLWwYOGb4NAQxaKLBWZKStRRTr8bkZ6MyUnpxpX45iRZHHRJpxNDhiVk8rE4WLAMHIde/YzVabsPbuEtxSqUHOsHAYUco7rXE20SSM9+BBMOH4DacrJy1FktOvQiZwtzYGADCGBGQcHBEJySbGVQ9nYiGRdZSPcFgmOPlUOnPf01GbKP1Kg9pntbFPbuHG9qqsqTPqMSJZMNsEDVRKaFDVv0UoHD9L4i54WmQF9cFexoEcAi4b27IcOITlWpMYGOA5SXU2laqshAEJQqjFsPBtgvSIt+x0BVAwsMlKmciRBw8c1NKqiulZhkTGqqK7TTQ8FcymOnzPBvSU8wNI78MdUlrzTX1k6VodzD2vOnOcUGS7Nmu2CUfcIkjtqes7XXX0Q4h3U4xV22DFwGH3N1kFXfOfsMaPOMSd62CmnWe8PDDJLB8x9s7Q0hVDqPJRllRhI+3f961JpiJPArfgeYmSYWNaodtVVVyk8KtKwl2yEyPp9s2CBNbSKjyPDHKZzz5mshrpqjZnQLnAenFuwvG60npi5xoI66/ra0Kib7+2sh+9ep5DQcLtPOB10okYmksBmw4aNFrhQXl6zapU53Pc9OUOKC4xReY5effQpOwfLUDeCW2fdRFkFCngEja/Ka2o1fOQom1t1Vh6tVWqLViY2YE0WAw4nm4oRz9ausQCzU4cO6tKtq0H7tmzdon/N9yRqafpJF+vpV6YE7dw+ePNOvJsn0y57WNER0bb+n//gFE275NemHgDAVpiDZKEgUzcgFY0TSSYepxWnLyRcdRFRKiKoCw3ToBNPVJ9+/XTg0CFbZz/98pM5+a+9A6E5OIDwc5J2xtJDD3xmTh6ZzsEBWeZWbdooIz3DKg9eKcl3BwWzS/WvprZGqalg7GVZRnDyqLrQoZqArVXLViYbyN846z179lLfvv0MkkSFyN1vp97hqwtecx+n0Su68Tr2Dlvi5QKxax4CFBxEWEYqQJYLLkfbphXIyPnfPOdhSvztSXM+cPDkOgueAhhaz6fwgYcPIPjf/3jIkw82msrdQdUQro1sMuNr+v6B14Cy+UqENZMMCVFBgVNsIuBw0FgHycKgUymiAkTixX3Old7fP+O7ppYztzx+uaKjUfIDp5xs+wYJGCAkLdu0MMlwsuXWDdwHRHTVjokxAqVz2qusGsc1kYlE+YWgpKCg2KAXvA9n3qsb4ZST4eMYZJWpVg8+4QTLlpqKSWiokbrpL8E6xjnBeTEYbky0ZRcZR8jcVJua5kdA9cXuXV2t7VFencuT4hlXjg852WcWPe/EknklJTb2bj45jXfr04DOe0KCJQ58IMFeSuKB1/nxeyqQ2Q4dMlVUXGDZWs6VYxIoEEBwbP7nevib++e6jzsoiVVY8o4o7/Bhsydt2rU1YvWrr71m6kLAcNauW6dff1thQibwIs6eMtmCCvY3CLDDbnYNHd7WFfb7UzlERHggqXTlA49q9hLnGDdBdgL5pgnho0wCfVPCdnt5YtJo1VZVqU/v3kpKSFS2Ve6ll+/7wH0+EETceeM1tnczvnAcc7KyLXHIXs3YkbHGOT556GkqKshrcsCBrTA/eA8JQoKOw4ezNGBQP+NZLV68xHwoqpL4Tcwt4I70BUJClIRsTk6eunTtpszMjja3Nm/eoh9+dIpC2B8kyUn8wBHq0DFTl/W+zJ17YCsd/P5gUz8qLC7Uex+9517z+TdfqA8EW1cOmqorrrjCggkSYsxvfJ/Debnq2r2bzWmugcCZ4IA+Vpnt2hsMLPtAtlo2awVg3dS0sH8kXvbt22+VpZNOHmqfX7dmnfbu3OvmC80tUxNVVlVhDvqmP9dZcMB6nnL22Zo06QyDNwHdraqr1YLvv9XXn3+tJBSSYmI1depUjTr9dFsLTz/3nAWY+JfGFQuo1501aZJBS0kUMBc//PhjrVlLf61KtW/fTrdMu9nuz08//awvvvjSeDjYJ1AbvJ85iJQua5iA45RTT9HIEcMt2D7nnCDf5b8CCJxsT313wx7A7dpfDfigOGmuuGAOf02tVFcPtA1/oNYSHdFRcUL9nYpnSbGUk12irKwCLVy4SKecepL+/HOlrrv+KhM+2Ld3t846e4Lef/8/6tChvSaecap27swy6FTnzq3MVFL4xzUoK61RXGy4XSf2pKLM8RTZmqoqGxQd63pWuWvwAjs8wfMkKP01/ffvEOlJe/n6s+cFSs4JioiKMaerrKLSZZjo9mY9IMqNQNaqZVulpqYrOQU8qcuqnD5ypFLTUiwCRhIM/DvYMvCjEFDpXMrNJxjB2OHMU+aEbMPQEkTAo7ASOd1NA8EB2SRgRECt+LzDbrlGO9wMMg1kk/nfZdyccYRv0LZLT2347ScX8CSnqrKsxDJaYOhcVaNOiUmJNrmRWiUi5KeguMicRvgHGD0chT279+i3FSuU2badaiqrFBPlsvngYjEcOCg0BouKiQ7gvkPMyaEHQ17OUet6ScZ0zZpVpjFv7dFjo21Ck1GDsIUxSUtrphYtWpkxSc9oZoszB0JtRrpy845YNE2mi4iWcjrHSYyPtYCJCgR8CoKFhtpqy+Dx/Y2hlKgSLDqtrakyuAh65zhwhlFG7SQ8UnWNoRZEXP/g8cpOx08cH0gQRBwPQJV+Whih7t172qbeECJl5x7Wn3/+rsuv9Mo53tkLdrKP/w4sOjAlz5M4noPhgwd+B0OIyD4f0pnj77DMyLXX36iisnJt2rLF1gekXa67W+cuykeeOL9A108P9BYY0l8FXxxQSvNWFiyyeNjcrQlWRIRl8pisPEfJl+wFc2jXzu16+x0UhoKrIscHEcf6Kjz3L2AODQYvwomvr2s0oiVykjjI4IgTkdTdtl1VFVXq0L6DlixeZDCQsy4NNBkMy5Tqt+mDFz41w8AmzmZOVpGKCo4BEA94P3So7t6rt+oaZNWIaDTfI6OVk3fEcTQCa83k6OogyeUaMZtMHdnBCjp0Zh3StffeqLcfm6MrrvG7EffM8yD8tft7y/0jexjc0TwAc7pmncIjHG7UsPbYlqJi2+CtAglvB4eTsYFsiIJVVIyaNW+h3n37qjE0VGvXb7D1CacIXPqcV12Z5J7pjFmpjublWn+Gp19z2N6lC3NFg0EvJ4mDw6ZpjXUCzi3Xbl2G8/O1bft22xRJOCQnQ4JNNctPto5Nc9fOXTa/6NT8/Xff20bLAyI1uHH6DBBEECyiFOcz8XwHf3suAvYMW4TTR1BBVtlLdfK/YYU5x6BmiNhBX2UwHyFwTL+CPHHOO3IeLuWy/86h9K/ZBhfoUuqdd5xF7CkPX4nwpXkvg+wdVo4NRAE7xt84kryHv0lKkREnMYSt4ho5Dio6QDc5F97H69g1oClOphvORIg5HnQwJuhn/6CTLBs+2f+XT5vnLjdgHq6452wLnum1kpqaYZUJ9g1kP2MTYlSEylMAhhAMG2B8CRisGV1FhWUj2ViYG9w/bEBFeZXB3bg3kK953XecZax4MLeYA6PHjGmSnWY9sm8kEEySlQ10ekaZxxJO4eE2buwTRhoOkN6xLzj7jAEVcgIJL7vIPuODAc6dzzFmHirHufC9HvLkEmyQ0R0PDKeYLDCCIMAusBt83hSvFGrVCO4FvBIgUkA8jxzNtYZcHBPnj/PGueR/1gj2ivNg/HyQw/xhHuzasVPjRo9W82YZtlZRMqQBJrwKqhHg+H//8w9Fx8Xa+NJXALgmcpzbd2zXhU+stvF94oIU22NXf+H+v+KByyxYoSJENXiNHOzmrjG36okjgea2vjIRyLnMTJiuzRs3qm2r1jr1lFNMFAHi7Mt1gSDijWOcrmee/8yqK0g4V5VXqKSwyPyW9z44z77noX9tUps27ZWfR6Uy1qoQZLQZF9YqQYTJGJcVK+9oromnkCQiMNi5a48luLKyc0zKFVvNc0lJKWafW7ZqrVGjRmvTps12rB8W/WDBItl1sv7r1q+3JG1W9iHN7T7XzufytZfZfaG6g9+1Z99e/b7mdwfv8vk4b4oD2/cD191tx6MKQeUJP+jBlEf1aO3DZlu/nD+/KfClMgd8MyEu3tZkYmyCBg0cbE1O83Lz7P5j66y3RYPrsQCU6IO3P7DqH9UOqlNVtdVKbJGm8MZQbd+4RSOGj7DAnfvw+8pf7RoOZB1S2w6Zuv66G/Tj9ws1Ydx4q44jabvgq68MCnXjzTcbD8E4UuD66UHx22+WKJ5x993Gpfnu++/1xJNPqkPHjrZmd+/ZrXvumalxY8dYtYfqITBJEmfM+359e2vrth22F0O8JtHNvP/w/ff04Ycf6+mnn3M25/9HAOElri0gp3mByaPCN0JhiqDBVRSwAyQ2QCL88cdqNWveWp06ZioiUvrsk9/0/XeL9dhj9+nFOR9rxowLdPnlszRx4njl5h1Wfn6e9W+65NLztHDhj2porFXO4Sy1adtKPXp00+ZNGwya1aVLugDcGK86uFiCAl5ZtRISHX/ZAgAewQEDT4Xg/5P4wfYFgg2/2bjhcEHE1Wd+aE8zgJHRsRYcIP2JMcDprQBmVA/pJElpqZDB2io1DUm3OlsQZBUIEPYd2GdZpbCwEIMz0agCZxtSM44vkwQlIn5DWCaI4AazcWD8gGuQIfUlczI3bAbcDIywe95hzVz5KsRkwTB6fvPivUCduEuVdL8Nj1K7Lt1F/4gtvy034wl2zgg46ekOu8pEDAtTTHycKmuqldG8mWVHMGxAF8CIswn16NrVSpf0YgB+BYyE6zNCXEK8kfHATxuZhRqSQtS1c3dtWL/RIByMDfKQ4yeMV2lZiWF2WRScU3wCHRqJGBMMdjFo0AkWWCC5yXWTAfr2u+/Uq09vM1qQ7RIT4g3zm3s4WzVV5YqPi1F0ZJga6+sMvkM/ifCoOPuNYhNBBJk9FEbAG7MJ4kQmQt6qrlNxWaVSm7XQhTcGmqLgJv52qmUiRk3eEZg617nfzQOViFzSIMegO++8nG9wAu4BcqQ9+/VWi9b5gc96/gLWbZ9efyzbqiL/mBnUddveGQxu9VyJ4zkSnsjNd/PaXxl0M2aM0KxZdG/dpy+/+toqXNdc7QKGx/71snFkrpnmAybnjXzx8WpNPg8RgVAVFRTZJm8dg0tLrdERGzzOUExsnGWk3v/Pe1q5coUWL0aSNloP3POxCvLzNOcVt9kc0xo8liV/5gHkY+vNwWeMGCvMIJA5VF0IHlNbt9aqn38xYuOwoadYtQ74H5HQyMlDpKhMPXTD1WrZsrk5O2inM1chgqUkp9kaITAtLSu3xol03I2JS7BGdYnNm1NDtU0sFmlLsvGlSAc7WA+VDeYGYgKlZaXKHOGCv29f/kK52YdUcDRXt9/rA4njdqa/9IFwAeZtl/xHIY0hpvVv2W6rfLgfHCECBmR1IX4TRAD/MCgT5jcyShFJKSosQ3ouRn369zeVtx07dxl3iXvB5g6OPiIyTK1aNFd9bbWpoWGkIyLjNO6M89WmXSeDqsCNQQLQcKUhYPGd6gznQbaKjZ/1tmv3bnMGLWtTXqJWbVpZOR0cO+Rp7gs69+vWrbeMKVBEjkPwQNIBmJTT2nbNjnzlIJjb4B16xp0Ni9/MN6f85nS4sZNeDcTbbV+JCIY1+dd8ZcFDk3ylAlvpsa2ec2H7YUCxI/jzvvLglXvI6nE875g6KVa3FjkXggh+8zmcSN/wjuvBQYUMSxDh+/kQRDDPHL/DYX4Jxl3w4nq18NsqISFSp8xMs7XA+XCkIGITUM+7YLFuXHKB2U66g2PjSMAkJboKOQEdnXoPZh0w5SfPF2AcnKxrvO0pVJcganL/uQ4qCwQJCBxUVdVaJZx9MTkpyd7vAzACDu4bD+YR/AOqXFtQNcrPN+hJ7uEcq6wBb8HRLyouctWQOhf4I/pAkMA+5INH5ibfQwBRhGJMZITNA86b/YJxhhvCd1ItC55HTkXMvZfx5Df7swvSis3xgqfgRFQIbiG60zskz45z8MChwHrKtzlN9pbxhgPEAzlloKEGYQMyG/CEwsLDlJuTY1ltAjAIssxlV+FrVJfOXbRp43o7946duxiemnMFLuhwGCGa//V8C+Iuu+QyOz5BVc35g5xf8uV6vf/RfzR/zny9u+hdU43k2pGhBu61t+11mvWLdFXhZTprwhStqJmiVtnPKDvtNje1I6RZ30u3J1+v8WMmmYIPcrFkvrc2XKteYa/qx4VfmYRtpy69rVrM2JlDvnuPwZT279uue++frRkzpKEnzdOG9b9bM1kCB2uWFxtr89MLC8BfWbV6leLiXYNJ1gW+CbwBVJd27NytE088ybgDu3bv1eDBJ+r3P1apV8/eVrFAxQmVrP6DBpgtIVgDVrZh40a7/xs2rtdHIwPSVIHtZdz3Y9U+s71eXfnase0nOIgoLtPAYUPVuVMnU+KjXwrH+m3lSn16qoMujftxtDp26WzXAcGd9c3fme3ba/vWbQZPOvGEE5TZtr0Wfv+DBaT4OUD5+g8YaA7zsp9+Mr9m1YpVunjqVD355Gzdcustev675dLz30hvfCmteF2Nh9bpiSee0JNPPqlnn5mtyZMna8/+fQqNjNCkCZOsozy8Q+DcDzzwgO675x7jBd1w44167bXXjPy8dcsWW0c8rr7qKlszPy9bpgf//W/NmzdPi5c4hakJE8br/PPP07Sbb9Kpp52um266Uddee53efPNN3XnnHSYAQBPZabfcYt81d+6LmjPnRX09/3P946prtWzp8v93AOGrwH+xq8ciDhNTCdA3UEoFzpSfX6KC/GJ9+eUC9ejZV1u2bNeYMRM0cGALffjhL1q+/CerbiKRPnjwKdq0cat+/vknm29t2rQ2aPzMmVP06qtLlZgYb3a0Y8cO2rgRSelsw1DRUG/q1EmqqWpQZFSo0A4xkSXnnpr/5XoAxfpCr98OAsgnfEETrP6/gohnLIiYdv5nZmTqwZRaJ0ZHCGTyo9fNJJq/wkkyXnvuErVq1UbpGc2NhIphSM/IcNUF5O9iyEo22ufIINE9F/UYjBUlHcuwVFcpPjbOnCPkIslGsVAMshTIrPF+NlQIa5505pnxnIeHOPEbohQG0auPgEukYkFZykjjCtHA4WO1bdVvqq+tEQ19vIQeGuBkCwkayHLi3GV26mjcBrKlkP7GjB5lpNOUpCTlZGdbGY0Aiesjaw1m2oxqeJhFzHyGpjCV5VU28Dh0OBkEUmDxho8Yrj17d9uC4wYywSg7w/8oyC+y6x16yilKSUnVvI/nmVE944xJysrOVo+ePdS5b19l795lBGyUcvbu4e9ixUZF0NPa9PZjo2mehYRtjOsDUlttGucEEQQYZLC5d0AuYhOSVF3XaD8RMXH6YdFS3X7XDPXu009hMXH68dtvNXaKz/4z+gQSdMX28CPuubNWLz+9Qfv27lOXzl2NJ9K6QztddOnAwMT0x3DO5xN37VBGeqquvCsYJnVsDv+///JBQ3AvAAIL5+DOmDHegogfvvvESLgoZE2ZPFnjJvQIHJZUlc8+uXL5soVLdDDrsC65/EqVlpS5+RQaoio668bEqLKqyowmmz6B1TPPPGPkeZS1zp1yllUl1q9drc+/RkGEYx/LxD99T5ZzmhsabY7xc9/Tk7TgvcM2l2l4BoaeYJ2NZfny5YqKirHyNk7Xz7/8pAuuZrleYg30eDx11y3WCAjDmpqcanOIRnGUTynBMm+ycg4bRyejeQsNHHyiwRSbt20n2fp2AEscIwc9cY20cNqs+RiErg5RUpYP2I6vIgUrMgVXI4CGudfuuOwnq/65qleNnnzXkdBvOn+R5swbrbsu/dmpFJHr4H1AA+sbHFQQ7GpZpUoqa0zDe/AJQ0xRqRQFmJwcC7a5izSL3gAAIABJREFUxhdem6vbb5hmhpR5zTVBgI2IilOXnv2VkJhqQTiZZGAqDtbiKg9UE3F8cCggkhJI4HDiCOLMtmvXWjm5h40U37NHT4MyOV1v162ZB/erRctWVqnACTU4i/ErnBKXf3hnHAfFcyMcmdg1SvIyrL464DkMPnDgd3CgwHH9c8HVBU+s5rcPSHwQwfuD1Z6Cj+mdT5xcnEzfdIj3+0AkmLTtz4Vz53XOn+dcNttBMPfu3WMwJQ/JwuZUVbOOym18fSDjFJtQ/HO8NqoO7B0EtVSVXGUDLsJh2y/Aw7tzCdUbMQ72cn/yLeb0Yz/DQpGkxRmvMdtM4sicU3pvtGhhFQhsMkmkJgJjKHLmcBVKLWmE00fVnXVCEME88bwPXifY5D5zPKpc2AuSC6jCmJPe6PpJoInPNUPutMZ8dHdGJSYj3RwCAhnTwA9UxXDKOW/Ol/2UYIUx8T0jyMITRHgCNffe9VHIapLm9feQOUmCgfXN+QGRpfpt8sPIapaV2w9juXfPvqagkDVAhnbvvj3asmWzZdfPPvvsJlER8OScA8dkj+Xe+8/wfajwIEqSdfCAwTMO5+TYuiPYSk5NMZnQDZs22pqjOkNGmWwyaACSh2989qfdUw9l6vBlP1NEGzNmtI0xDnaXrl20YcN6fVn7jVtiARrAmeePtSz1O1XOyb486iJLHmQfOqiWzVuYnOnObdt09zJXqby3/w2GpDA50b17TMaV3gT5JGKAgUXRU6lBz815TyedJKWnS/+48n1DXbRqma5ly5bZOoQ3wH0CasP3c26jx4w02VrmJE0I4ajAb9y3/6Batmxt8xf4DwnEbt166OOP52nv3n1WeaWx14DBA61awHrCH8GG7dq90/Zu1sqHp39kSM6h804yu5OQGK8FvzkIVFNxnDxbtavmn3n+eRYUce86d+xkc4D+EogU/PHnnyYyQzIU5aeBAwfaPfvmm2/UMTNTJw85WT2799B3X32nEcOH68CBfa7iR98j+A/JSQYRWrFypbZv26HN6zbpzTfetOBz4cKFmnrJxerat4d+a3m+tPx1NR5Yp0cffVSPP/64Xpr7gs4991zl5h/V2/95T0/Nmq1pN9+sh/5N07synXzSSaaOdPlll+mqq682Mj62hj5PrN95n3xiZOwnHn9cL86Zo3vuvdfm+edffGHXjdQxidfvv1ugYacM18033aRrrr3Wjk1vCI5FxZHz5D6+NHeu5r70kl5+aY6uve4GbdoY4NYcM+cB+M8xA+8qxs62+4gD9UX8PHoM8U50JUiOPPHkGxp60giVFFdr375snXzyqfb6yj9W6JprT9eMe57XBRdO0d79O1TfUGN7H0l7IHrJSSQ2knQkN19LFi9Xly7dDcrJd61Zvc7m6jlTphgEj75Yd995l1b8ukL9+vdQRWWORo3pb0ntmpoKxUTFWrXk+CrFf0GY/lcFxl3lh413XPG2QVxw6Gtr6gx7zITHcNpF19WaxCrOJhOeDRNDndGsuZXuTa880IiNoCMmNsYiIjYBHBKgNm3btLKbhaFq1jzD9IBxgNlwIV15bCXfhQPhM1SUcZEM87htv7ExYcnm+rI6JUGqAo5cVxcoo7vu0Xynla07dFNJYb6qTAkE8mCdZTdRx2nbLlMNnDsGMUAABRdJIAS3o3Onjvrz9z9cqTsu1jpZIqMJDAOnhfLi/v37jEfBtXMTicxpNoVsJptRPt1ZGxrUokVzy4h+98N35oxW1dQoNSXNnD4m8ebNWy1gINtNkEYGGsdmyJCTTFotmgZBR44YAfTA/n222SEJC6la9bWqLC9VdFS4UsDz1wHRck4OJS24GMBGPCeCsUGpp7ZBCo+KVWxCsgpKyvTTryt15uRzNHnqpSo+WmDBCIugoOCIUpOTFesVIJpqpawsl3n++oNcC5qQU8w9ckT/fBLlHF9pwJAFE46lt5+kGhKi0vJiFZcWaebjHl/vScrHej84GVnPk/jrcY6tbedgz5hxrmbNyg08vUnTbl6i/n376e9XOxLvfz86a/+u/ebc42gXlZSYPnc4mfMIR7ykJE3FiPm3Z+9e2yyYq2ed6WFdvlqCs30siHjijn22IZjMKVjFejK79br3GdfY8fG7FloQweZiXcQbZJmcgYMGW1NCyv6bt2zSVdPhq7jO8YzpYzNvsuwiMoVpqamWBACvS9BsSjQIEpSXmsoQHKYRo0YbJ6JF6zbKaN7K5jqGJyEgGclRIeUzf8Ojg8nsPnjwQeCxBkSutwf3198nn/pyjL5p5y81Mj/ryTmQDh4Jt2T2e66B5W0XLDI1KH4IcrEBVFgSU9MVn9FCUQmJBpsET7xrzz7T86dzO1A8xvHld1/T4/98TFEB/DidUJs3a6aUtAw1a9lORSWlBuMgaICMRx8YzoXj7dy+zZws7i9OkGXcUQCyrHeB+vbppQ2bNigxIdE4D0BXGFs27MGDT3BJgIYGs4XwJVjr2EGeIzvJOfrKAL8df4sxcJVZnEdPXvZz0tZlZGQT0djDl3xQEFxp8NlxD3kyjHCAN+ErBLzfcyz8MfgujuuDA97r+WW+s7KHQPlAxEOxPFeDY7h+Di6YMlhDoOGZ75xsRPqGBrtGAgH2BT4DydpfB0klniPYMJnb8ABfoLxMVZXlSk4Cx+9UnRz8qUQRkREWiABfbZZB07YMk8VE9579iWCPKhH7FsECzpdXRcFptwoPXe9p2BgTY6IfxgukKhXoIkvgSNMwnGwCCBxDXmcO8V5sAFUM4CYotDAXsNXA3PiNegwZXOYy2Xey54wdcI/klGQTGmBe+gCbcYRYSvDOvGAssnOy7TpwrIETcW84DsRuHgQ9zOVX73SY7W80SXN0k/1dd/26Ju4E95kxpsMw8BQcRF9VwK5hk4A98b1wqvgbiDENOUEZcH0kOWgQyHgi7MF5EJzzPyIoBMP8+D4eqSkpGtCvn5YvW2oSm9zviWdMtOv7+ddfDNJEwEWnYNYTgQbsQvbF2/71ll3DJLkA4blVlQZ5o4LJGsSfwPGFfP5N4/fWhflvJ59pajk8P2bMGE3f7eTk70m8Q0UFBeaP0LMgPSXV/I7n5jqlpwfuukkpaSlWgcjKztLJQ4dacPPJJ58YH6Jf374mtOLk3ZP0xecfacqUv6lDx64KDcEJ3GfOGgHhfQ8EKxy6jm1TLxprnb+3b99hQVxqWrry8wsNQYGS24EDhzRmzDjjwuGU/7riNyNoM07nXnCuTh3g7ORlN1xm3FO6XH96vouYbvjpeoNLUfnZuWunFi1epBXbVjpz7PNsgVzP2RdMsrkLfKhXz54WGBKQ8kOAi+oTmXuCKHwvAiqqVEC7enTrbl2nkcs/56y/6av5n9naa9u6ramhce+o2FFJQKly4YKFltBav269br99up566mkNPvEE1dTXamPPq6Qlr6sxa50eefQRPffsc/ptxc+molRRU6WnnnrGVMCWLlqiTz/7VNNvm66ZM2dq+bJlFnTcd//9VongQRABJPXTTz+1IIKA5KILL9Snn32m26ZPt/mA3YLnNvup2frnA/frX/9+SDffPM0+S6DM+Tmp95HWLJhO6QTJBCPnnDNZn372uTZv2uLNcyA+CLCb7dljzGN8JYSHnAhQg613CnJ0FAgNk16e+7GmXnSB3npzgbIOHVVeboE6de5me1dpeYmmXnyOunRD/UhKSHS5vpJSKTbOfR7NC+gVpvhUK0VFBk6rUfrjj1KlpdF4r1w9e8Tpgw+XG/f2yy/mq1ePvtq0eZ3GjR+q2LhGNW+RpO7du4iWbuTdIgJzJcDccPCm4Ev8bySTfbEFEVdNed5J14WGOYSyGXw0syst88rmDZ4RY8zzHy+GUCnddNHvFmGCH8M5wglm4XnMqWF1yYqHoTWLVJSDIWEM2TQOHjhgnAkwcfRfgCOAA072xmezCFAox3hCNqfssKWuHO5ww44rgfNVWVHpIASNbDaV1hEax4ENpFmrdk55Cs5DeIQqK6ptgwePFp+UbAoJEGnpXF1UXKJBJ5xgkf/WLRsNLkKggDJHPiVL8I31dbYgiSop16NCgaoNGykTAtyv6WVH0PW2XB07O0gFSgbpzTIMg4jMJsRLJGKp/BQWsNFk6cwzz7J+EHyeccO5ITsAgb1N27Z265pntlfZkSPKzjpoJJsyMMUlRcrLyVZcDJK2KUZohUxLHwCqD3AhQg1D2NAEZ8KglVZUKSI6zjob5+YXqqZeioiO1YUXX6bUVu2s2lJUVGDf1W/wj4FZ6wMDr8wUrNfvnc5jMJ5H/71TM++9XyFhLmvog4m3nybIa1RVTbmqa8p1833NghxSlz157LatNgcfeB5pPb7PO6rBjeuwmh4Im6wZM3pq1iwHNzjGLgvumu1tgj9Hl0kvOtpMC7773rCUbKgd27c37gzOKjwG5l5lVbXJ5rLxMdeQ5e3evU6vvLRMpww7Wb367g1cXzDZV3pmJtUI5qt066PHxLtfeKDA+EaWfQp1DhScBkj3+UVFQtYXIv3Mx/sEThoieaaU5s55xfufmtPMosdwU6bG0S0sKFDukVwzivSXOHvKOcZ5QtqU7s/IPtCTwTnjLvtseH3r+eIDiWPN8o4FgFxXcCDBWTD+/x3YXT/5B+v5gNNHVYeN0Yi4MO3VaORL+DsQrGmwSABhJOvoaMUlEbA2UwUN+sLCbXzgZlE5zMk9Ys5+dXWdKqurbQ3Fx0F+TbKNg3UIN6p1u/aqxvLimEdE2GcMbhIdo8aQEO1EJhd5wQDW3aqXcCMKCiwTnn04y6oVrDkcydwcKo0lhiceMeJ0/fLLrzZW/QcMsHMgmcE9sMx8VKRll70yE5sZNtBn6fnfk529cx9cMeBvj4/ndb7HH8sHFsdXIvhM8MPbY0/o5rXgY3j4Es8HKy/55m7+vcdXNHAygpt8+u/0zRoJGjgemXDjmxgx18FOsf9GtG6kEltpnDiTVKVXT40LsAga4MchYBEVCV+nxuAl2GSOQ5WB95KRTk/LMEw58uNgnUnKFBQUadeu3VYl5znThg/0qmAuAFeiCsH44wTjlAJpIrigKsX5UgWnKs9apBIBTI2gwcOhOF9PLMbJJrAgeKBCYbKp9Q0GHXGwYLd3YcfT0tMcwbmeyn2MzUmOhdwy0tI8cM6x9Ufzj5jUOAEMnAYgM+C4LZgNfD/H3/TFs8occ1UTTIsqPtdsKzM+3uYc38/f/PTo0dOCCRKDR/KA4cDNSLC5Yf1RSko1cuTpxv8i8cX5MiY4y+zhXKtXgiKAIJnB3PNVKZ9IS05I0J49u80GHTl6RL1697bvX7HyN2V26GDXCP+B8ceeslczpu79edry2jS7htH/nKeJEycYB4IAhwTOhwcD3JiA2Tl78HgbJ+4BvX+ysrK1atVqnXbKqYYa2IOmf9euOnXYKfrl55/0r0ef1c1XX2KQMaDG7Ttkmt3fun2bNeMEyw8nAgEYKkckdhCoWPn7CkvqjR17ppYu/c6k3Tkn5vysxwJNWzvdp7N6napbbplmY0YfEjo605SNJBT7PP+PGD7SdVjvP0ArV/5uQQUKb0uWLrO1cv2065UamWZjMGLScLNNNL1kHgDBSU5NDvCS4vX4AteNvUkgMCiIGHPmSJtT1hgyIlJDhgyxucc4YvNZf05oJscCQkjG2DyCva5dulkg3KVTZ+3dvVsjTx2lN998TYnxDmpO5p7gkf4ZcCL27Nmrz+Z9posvvli33nKr+Yk46bNnz9a8T+cpp/8t0rqPLIgAzvTcc89qwTfzrXP01h3btWzpzxYw/75ipU497VTddquDpT1w//2aevFUq9a8/vrr9r0EjFQcmHt///uV5jNxbYwl3zlnzhy7vuuuu87mDwHGRx99rJunTdNVV11laAKu96677tQjjzxi+wffTeD+wgvPGweOz8M7aHoYAdnbWRdAWGUIMgNBRBCB2ugGjbJELX8/+vBbqigN0eCBwxURGWuw2/yiXA06sbe6dKVjuVRcLJWWSMuXIbkO7P2Qsg7nuORsNX2XIqyBJp3Sw8ND1b1HF2V2aK2hwzqoQwcHlSLgOHSoWmnpUfr+++XauWOfEbenTD5bX37xuWprq9StWwede85pAp0aSe7L0sWBgOj/bxAxddKQxuT4WEWjhgQB0GAvdQHycrVNfC9RCJyDifbxYp8Jlb59L00TJk60zY0FsXWbI1zZpmwawGS9681pTU9Ps8+7Unqj9u/ba5khsNCGx46NNhIO5WEmhFOKgAvQ0jIiTFY+i9HzRFIcC7ImbGgYISJ5yNZkTLipKC/tP3Qg4NjHKjW9hSJDZQS8srIKFZdASnN9EsAhduraTclpaVq1eo3h+8jiduzQXkuXumwMzkkl5V+gT4FeDAx6VUWF4TSBUDjJQ/puyEhIhGam2pCYpFVr15j6DupNjaEhgaw3zkGjhg071TYrJF6T0tJ1aO8+C4q2btti2FHKhGw2qL+MOH2ku+bSEnNwDh7Yp/KSYuUfydWB/Xss85vBeJeUykrjbIrVGI8wYdTDw0JMno4yefcePVVWWa2q2gaVVlSruLxSQ4aeqhW//6mefQeo36CT1aOvd/yD3RPvkB/T1rv35j0mhzfxIufczn5gvUqqK1XX2KBuXbvp8qsgK3pojMt0v/0sZb461dVXSaFUTqp0/e0YMHMlgr8w6G+CCL6XwMU7rsFBBJWIoYEgIphfweeq9OOCBp122nBFJRwOHDNZ+3eVGidhw4ZNloE588wzbXwYS+Y0MBpWJg4oMBX4HiZlFxGhX375RYkJcaZCcujAfl1xlW+qRzb+WCAx5/68gMZ1iK77Z4pm33nI5jJzmqoBettgkaniQHY78aQh1tEUWBjViOGnj9DIUaMUmQ4OlepHlR6795/q26eP6eQDs4N/RLWMjRRMNk4I50jggxIUEq+duvZQZqcuaok6Bn1EikvsGpmnkMhDQrP+j3Hn6eBqxP8OHPyHrz9/iaIaQxSBpbSm60jNxpgjRd+Imc+6qtCMy+bZugc/jvIZmSXsUVRsnGLSMlRYVm7JDKo1VE6opvy5arVyc4/o7MnnaM/e/SaXSAaaYImKHk4cDvyAwYPUslVLg0Bglwjk+U1mESLikZycpk7MFnhQwaNXDPjysDAdyjpotmvVqlWWHXNdfcHYTrAKBgRIFjtVCSP61SGvm2gOKfaK6qTh+0OdOp2D6pSbA8bDE2R5DZvloU7YVOyiSVIHCNDmeAcRoQ1CGugnEQxz8lUJ/15fheD9tqoCHAl/Tp7nEFyN8NwGg/sEPsNzPjjASeWHh5eNxan1FWdvoz1MC8fQMu7VVXZvgCW5Hg21TWRvYKDeflrAVFer3JzDVkWtqSGhRbfaBpN7xd7iBOFM2Vg2uj5H/gfuHnMBO4/z7ysP5qhGRhoUjfXN8xZEGFwk1BwtKhFUq7DLQDU4T/guQGJ4H/ed4ACHF0edqgDN16gKU53Yt3evqyaYnHa0HQ/IE5l3gxGQ2ArcC9YE44rcK1l5HHhep5Ldu09vq87QD4DztIZjwskoNtIvKi2Mt4ePmcJMRkYTVI4xIpDj/BgnKiaumsG8SjLnyXX7pZcDjetSzSElqQffh4o5iT3uHWNA1YTz8wpeHBMHDgeaMeT7+T5sF/d9+GmnqUvnTvr0k3l2/UNOOsmCA9YdFRcCPK6JZqj79juCL2uJzDgQIeZIxfy77ZrHPIkSW4zBuzivMZdNcGYmuMhN1WHqdAtcUTPauZM1n6B+ffspPjbGFBaB8PTv21cfffShQSbZo6muEEQkJCVqwMCB9pusOJ2yqS6yjzLeFjhHR+nVVx/Qgw++o569ehjUhPvj4disrbnf/sdObfo5V9k+PPPbx+3/qW0mWRBBopP7CVQOHD6Z/PXrN5hYA8lY5lynLl2sEl4XWq+3337b/Anme3RsjPEwgEUzHj1799K2bVst4KC6tXffXuMCEfQ98QLy49K4YaNtTKikoLIEYR74G/eOeTh//nyD4zGPmOfYJxx01KFocoqM7QXnn28Khci8Thg9UevWr7EGezyAxjF/qGYgc7102TItWbRUb735lu13KAhddNFUs21X/P0Kq0Lju+3bvVcvv/KynnziCb32+ku2jp9/8UX9sXKVrrv2Ol17zbW65957rHP5pZdeqiFDTrT5ypx/44037e+nn37KfNaLpk61uT1lymRbx8jDfvHll7rhhhvsvhEsXHDB+TYG2Klp026xIKJ/v35GVsdv+XjePN0+fbpuv+MOrV2zRi+++KLZ20svu1R33zXDzbcmFSYfSDi325MMANLAfYD3wD6xefN+rVq1RuddMEX0YH700Q8UG52m4sJq9es3SGed3dqUmiKipB9/zNEXXyBNv1nbthxUfR3JqCiFKFohIQ4i5XhuzuGvb6xQVGS0qmtKpVCUnqS0tBidPGyAJk8Zr/ETuygmxiiGev+DhQaDQo1p3ZqNykhrprjYSKVnxGjyZKRt3RU0FRyCYyR/eW4E/vKgZQQaR/bks/fcag1SiouKrWU7GVEy8q9/e6zJyvEHePrePN324IPat2GDlb1o/uSrBUCLyNA2NtQoJTkxoDARZTcYQ4QKDM4O30mWn0XIBsXGcUzasFZpaW4DcFkv1zGPjcI123HKJxg1a79+BAWjMlscTDDL7BRAuoxQTVWN4caQdaRzbXFxqQoKaXWOGlW9du7Zoz59++usKedo3foNBsVBlYYghs2rV6+eVrGxUnZ5mXbu3GEymDt3bDOHnACCBnFkySiP05AHDf/aqmqTRSMQjaRjYkqqyishYieYGs/rb76lCRPOsIUIafOH738wpYdHH37UrvfzLz/Tj4sW6corr9Ta9euscnHKKadado1KTmF+vtJSk7Vu9SodOrjfiKUlRYWmCkKGhUAOnklxUYEy27e1rDAVBa6FxUhwQ5SMnObB7Fy1bNtef7/tDm38Y5Vef/s/uuyq6zV4yA926xsb7jUCd/7RPLVqt/C/xLln3XNEAwcMMKNz58O9AtOFhmJ0vPFdf3g6WLXn2Kya9UC2EpJidOPtLfXck3t0y52OMOUfz87YaZvq9CcCenx/edUFrs/fv0vTHmqjGTNO0qxZNLoj0OD72G1ccPPve3/VA4/0a+JPHIPieAe5v7IPlljwlZQQr5RmzV2n76hoVVdUqaCwSC3bOKlPHDYkkgcOOl4HjSCH7/+/H8/dk6OyUgfJYINg3vvMsZGc4+OtqzQZO/g2dEkdesbOIEhTGz354MNG8u2Qmam42Dg1z0i3RoI4zczL4sICOwH6gRQWl6oxNFyDTzxJXbr3NHFo+kWQf4CLwXcbVj/GB3rBzQEZXwIi30QvWNL3f0PLbrxgOZoOJqnrZZCBdbGJAB2IiAzXgy85+3LPFZ8qKR5uQoVlcIEk1TY0Kr+8Su06drIgi2qNQc2KaPAVo+07dhuOmIZNdKVGjaxlqzYmX0elIS4+TuGRYcbV2oFcYVqaObCU5UeMHGXcDzYUggbGHpiLd9px7NjUyPahVoX9oTrxxx9/GAyqd+8+Nl5kpiHDp6emGWwQJxUbgR0k6CdYCiZWe4fe8WPcmHun378WDBfyXAOe4xHMT+B/z0Ow9Ykk6nEyrx4yxOuOc+A6R/vvdQRn91n/HN/pAxau2VV8XRDEmOBs8F7GBJuLLWaueona4HPBhrnnUdKrt++hykDmEkfInNdUyNARxnngf09OrakGHlRgVV+Ch5SUZOscjnNJFQISIedPho7ge/euPeY0YkuZK5CtY2PibU/g3gOv8c2bOEdUX3D2cf4dWZFmkFE2P7iPR4+gPtTN5gSOPUEl86JFy5b2N58lsLAMf0KCzaU1q1dbAMLxkJvkmnmeSgVj6GxuojnefMYaiuUfNUIoY0KyqHWb1uZc81n4AjjwzA2CF/Y6ggcyyLyfoIH34Zy7DtGuSkswgEQr94ngDHz0fa8u190XDbKxIVvL54A0cQ4IO+CEIe0Kp43nuK98L2gDq3pEuYay7NPMA98Pgr2WMeC8qJZwXvS5IXPMfr506RKDzvAa65h9GRUmjsMPwQySoL/8+osJGDDGZJSpPNEQDHI+Tu6IEcMt2YiTe8bVgWQmZn2TdNkl59sc4fqnTJliMCySMswNnEjWMN7d5LPONiGHLz//XD26dzd+AEkCIEJUIkxFDM5SVKTBlAhGCL58d/BHH73BxvfOu5438vuUc87R8p9+smv/4F0nUKPWbi+a+68ntG/PPj3xq1NRemTcDJtPnBu2YuTpo6wr9Zo1azVx4hm2nyDt3aJ5S6t0MmZJzVMN0kx3dpKpQGuBkfXv38/2WSoRTmq50Tgm3EMqCq899abG/W20unftbtBM1i73HLSIT2awtpknvusy8K0hJ57oAkmEHhKTzAdhzY4Yfrq+/uorHdy3X9f8/TqDRhPM0kehpLjUkrAEwiRn3n7rXQtqtm3dZiqGzh40WI+edpnt7Nj2vdt36plnnzHYEL0Z4LYShIOA+WnZT+bVAn1nDiIIgLrS4kWLbf947bXX7bhXX32VzQekbd999z1rFMg6mzFjpkHamEd8Hp9wyZLFevrpp21N3HSj40QQVL39zjsG5wfGNXHCBL3+xhtab5WIF2y+f/bZ5zYvgcP5hBD7mH84fSjsPRKq2DnnkFdUSG+/84EmTDxT6emIZkivvfG1VWbat0PtiCCjUR998I3+8+5XKi1uVFkFfkS0wkNA2zi5a+szhAPpezyYklJAbolXQxqs10R1bQmpe0VE0EunVOnNknXeeZM19ZJxGjhEOpovrV29V+3bdNDX8xeqQ2Z77d+/TUlJVChDdNml4+2oBLmosnItanQCRgqJ/L+I1T6IWKZ/3/yeNVYBBlFXg/QkGb8aRcXE652FroP1sYfDpV933gd28yB/kv1f8dtKw/Jh0MH2gdlPS3Xyop40iOFiQZJhYpNAG54NiE0G40HvMAqXAAAgAElEQVRmPTiIgJMAWSg2xmW9DCYVAn7XbYROtQnnyxH6TCkpLs6OgcEqLCkyUmx6i/batXmdkhNREwlTWWmFa8JWU294cZx7pL/a9+mjtb/+pl17dhsXZPyECRb5NW/R3GBLGEUgWBvWr1OL5hnmiKxbu1rNMzJUWlxkBqpf3z5mhAuO5Kl92zZ2nu3aZ2ormZHkFB3Oy7OA5fP589Wrd1/17dffSq9sHFkHD2nxokU6ffjpGjdpkl595UXLgtx623QzhjQFJEAjaGIjI0AAqkQVouDoERUczTP8JwEGzzP2+Xm5Sk1JctKuOBMQvPNybSETlJSUVyo+KVWHDucps3NXdevZR7+vWqP6kAjFJjfTwMFDTOYyPDxEcfFfB80D5zx+/Fa8bbzt27RxWPOoaF16E8pHKCs5+c0HZ96mBx9zZVkzKlW3qqG6Sp9//qnOu9I5rdOuWavEpDi1btNSCqlXQU6eEkKj1FBN07c4cz7Q7m9orNdtj3vJ2L/OzDn356qmtl7TZ/kAxEOf2G2CIThk8gdr/apC9RvcMnAQ/7qHGjmIVt6+feYoEvzFJ3K8UJWUldu8w6EEGkFmp0dvX9ngUxzLXdfcB/N1w4PHrt2f8dN3Z1nWybLw6MsHZFZZI15Xng00JY3As9LgN3+/M0rPP1Siaff7BmvSy7P/tM0jPiZWrVu1NN4KGNCjeXmqRtygEk5TrDnlR/KL1KFzF512+ihFJ3OPrESgBuBaNTX2k5RaHjSovhrkfxNE+Dr5sWaCf70Lx/6b9rel1kAOKBPmkQ0aPg+bNJvBw686IvyD165WWkqybfQ49RVl5WoMC1duUYmS01xHXsjL8EYIJGjMtPL3P41w1q//INXUQVhvVKs27QxygJIc8yQ2Nsp61wApYHPBsccpAz5AlhWVOM6JsceWeAebc7L3V1Was+mw+uEWhDjlojjLHOO04jACobEgAkcdGdX6Bsu2ItCAbfPOunfGPXyJjdhDjfx7+G5PYMZ2eOff1k0gUAgmOPvR9s95sjLP46T5YMV/t5eY5XVfEfHH9gFNMATLBxS8h79xAnAS+BtHxHPVmLPYKM9FY/OxvggGPw1tqoB4bgPXTiBh8NMqJxHqHUvGGUUm7C3wUBwofqOtTmCBTWbcwfySvfW9O9hb+vTuG5AfT1BUJLLiNDONsWHCWed82XN8sETKkHnhoLLRdk0mu2q9HGotuCQQ4vuoYPjmgFQtCAT4PMEHr+FM8nky7wQlSF3SEZjAw3FCyl3FL9Dgjk7NONBk4TkHMO/WBLGy0lUlAp28+S7gR8xd4EyMj2+U53k1Ttmqyq6DPZDEFw0jCbpwTu+es0hlAe7St7On2hwGekLW2s1159TzHN/P3s78IPPPNfO3n//YG66TgIEKBWOK7efzOLy8NnLkSNcwsLHBSLGM7cZNG60C4RN9dCfmmFwDhHay5FwX+Paly5YYgZ41SGNa7jnJOeYJ2Xgc/OW/rLD7OmniaIM+254WEaFHHgr0j7jDrY4LDp2loSedZJVO+GNbN22yoBJFO5IZzC/4MaXlKOFttG7aW7ZtteshiGI+AHHhGuERDho8yGRDSfAchuxfVaUXn3nRfdkoF0Rc2vFcFeUXmRoUXc5JBNKjAAhOm9ZtTA0Lzifz0/ksJCDgwkSZpDxOf224E73gXn700UfWV4TEBpyWpOREU1CCIzRrtoMyTT5rklVgF3zoOn1ffv3FGtB/gPkWBD00vSMbT0WW7yS4xVdp3aqV2UiqwGGhYRY4AQWjgS4Kgb179dL+vfu14OtvdM7Z55hDDR/CqXvlmt9HAMx3v/7am9bh+fbbbzdInIeILlmyVE88+YQ++OhDq9LRVPf999/Xp59+YueCAAI9K6g40zW7T/++JnEPjBwFJybAfffeZwgVV4lI1KxZs2wdX3zxJUbmHzturCFcFi1arJdeeknfLlhgwfKkSZN04003WT8K1jQwM9SZuC5UoR5+5BGDVv3nvff+EkSw7r7/4Qfnlxph2j9cwsarLoH4YH8rLKpRQjxKZyVavHiZwW5vvOkfWr12qwV6w0/vqcoKqbhIeuihOfrum191OKtKcdFtVFsVo7rGaIWK6gOc5Ho1qEb01mHu+2CFqquRob3EUgCGRD7IckIhiIaUq76BHjAhioyu0shxPfTQI9PVubNUWix9+80WHcnLUV0ta2uUdu/epOioBk2YcKJB/CMjjBGthgZU2LhuAor/JfEaFUhbVTvy0i0XPGNdfctLUWkJsWxfZU2dPlzmeBDHHi6I+MeUt1yEe9JQDRw4yCQl6SaNUUdpCEeWSgTOqw8MnG54mTniNJyLiY6yshwbDzAgT35jI8RpRFeXIAJD57XMGUCPLed9ONWWFaytV2iEI73VUYqOjlVCSpopTm1e/ZsqiosC5Gu6XtM4DJhUlOnmp2U0swwtGWY0j/OOHjEISOdu3W0SRgDnKoR4yfUd0aaNG63C0qplc/25cqVBheAhICtrTc3S07Vn9y6lJEHISzHIBU5RdHyClv/6mx59craeefoZI7v27z/AMpwx0chr1mnLps22IQ0eNFh7Duw2yNbI0aNsM87Ly7fsEZt1NfCCqkqVAAuorTZoBsEE3w+unUZ0R3KzVUuzn9YtDdIEsRq515zD2c5wRUTaPc5o0drUmSJj41VUWqFVa9fr9rvv1cHcQgsiUL6pqipXQ32NEpOpQpCJdoytH7/urCU//mgZcfgiSGGe948ROmf0dfp8keuE44KIYfb3v+/5VZdegrZ1mBnCsrIS/fzzcmU0S9PICQ6+MWP6h+qGekR1rSqKik0ykVIisIbyinLLemDYpz/x12Di+XuzrQv0rY/6wOC4qdv0r8ukf/Fxc5ubZ57bIfAK1Qgc211648Ud+varr0xS97rpdAcNVUgYxgCxi66W4TSnmH4l/x9jbwFmV3XG/f7H3d3i7sRICCFEcLfgVihFA5RQpLhLoVDaUqRIBQoUKQ1QQkoSJO7uMxOZjLuekXOf37vOmqT9eu93T548Y0f2XnvttV75S2eXsgvd31zX5Ujn5a3nWvWTX+C2+5+P5+fv7xUNwACJzdNVDsGGu+CTeQUOvAHMOB4fYREmb/roy85IjcdrL2y3TQDvlXOuKtTahV3mzN3S1GiLiGGyI6IVgZzgvlKb4xddcrkiYuK0Zet2RURFq7Coj20YPIJUnqOOVmT6b1iZNwr8X0mETzDca+ZduNSSCCYkY2ULImT1aCczSSBPQaFvUR+r4GMsRseY8+/Tr5927C1WV1C9mO7Cor6GVaeLuHPnbvXtO0AjRo1Wcmqm0jNzlFtQpLiEZJvXEG+Tk+O1du1qrVm92sZ21OjRBv9KS08PKZ44qVlLHkJ+AXw2QaHJbna7QJnXOkiOq0ADUSkvJzlPN78N4CG2xpmQgyMso8hDEuFlOv3neM8bzxVw5DvH7fJQI584HE2UPjo58O/F8/3jfyURXg7bv69PljzPzJO87bqHEhTflfDEas7dcyf898xRj8n33Q6OyVSJevkbrjLsjc1sfQ8lRQSWBMhmAsca1tioVrpQoWofyQAwHKrBBLAEDE5uvNkkxF332snFcn3A9DNm7AUUmPBMoUJaVAhx2XVbzE8I8nIbcECXqHEtIT/b+TQ1GY/IlFrS0izI5JxsjMPCLCngunOOpkA0cqQlCFb8ouPQ0GDHy3vBefOJCIGmT75IIkjqHcQQgrnjI4FFJxhFlclx/AK275BI5ebn9VaHCbg99NDxCzusKGeeE83NdlyMA8eADGRaWorir1ps5+tN2oZph9576AxLyDl2kpqK8kr7Hrw+7+ehXYiDjBs3zhIJ3pPgnvdHZYlrSaUX+JGvXsPVoEvCsUHezcnJtn3Qk3iLS0rsb1TTUZXjvUgmgQKSNPE73gsn+LVr11iAX1RUaEEgBRX8Qrje3Is8f+vWLdaxWP6DK25ddOnPLEhe9mPIqnmOuzvmDb9euTnZBpPEIZn7urK8opejk5ySZBwIjq+qptqKMswH1Iro8HCcnCtJ4ZQpMyz5Xbb1cS0AKl8R+izvWDf7SJf255NvVkxktEnFkrywN9JBwOAvI53CkvNEOXbyFINP7dq1W3fdNd/UHyELr9u50To1JGGQjBF7MMgdogIk1rGIzxTowZ+H5GxDSeLc6+daQXjKxGNNHYwkZ/GSxSaHytxk/CnMEUfs3rXbPoMqNKZ5RYVFtpcvXrxEw0eOtnn/1ZdfmQN5TWW1+vftpwH9++vg/oMGgWNeWKc0LNwSit+/+gfNu22ezY+Xfv1rzZl9or76eqHuufc+65Y/8vijVij65ONPnNIdfjohYYczzjpD5517nubOvVgXzr3QhHgaaht0/nnnG/zommuvsdfQaQBy5Qsk8FVef+N167rQnXvqqadNqhWEiEOrdFmi8PzzzxnZ+/wLztf551+g6677iYlm0BF5+KGHbVzmz59vxYB/fP4PzZk9R2eceaZmnjjDEn8e/jPdz6441tLapbh45+5cWtqqrVt3qqW5Q7t271NEVFCJqWG6/obLrIj75mvL9Ngjv1N9TZiCXRQ60tUW4F2iFaHIkABLj7qsCwD8H7trvqcd4Q3gHIfZJxJBc5qOtKMJCl5ZmBXoQW50dNYrJjaojkCN7vnlLbr//hMEArT8sPTJJ5/o9nnnq7VZAjkLyhIjxJiYcLtGJID/F7O5Tw2Dcce1b6oNc6mubnUHuoxMZO7PMbFq6ehUWmam+R+89flJNojAFKJiokJVp0hreyH7ajr3mVlavWqtXbSszExLIshaTXM/wuE/CYpampq1d89uI/qwGRAw2YYZkvrzbe/s3GzTsjdN77Qsgx8RhCSlZCg61nUnktOz/2MDZGFdveQrdbSij11jBD1cq52zarQFfyhRQcZrae0wh2KqvHAjIFefdvoZBjdqbm03IzY+k9dC1KaK2tbWYu3RNCTN6uv04w/faerkSUbcamlstIoq0nCZ6alKMrfvCrW2dZjxGYFbUf+BiktKVmd30EifdCJou5K8JcTF2kJHexryeTDSkSsZW/gL2JoDZbI2fmWV+VTAjQi0t2vv7l1qM9WrGDXUAWmKVXNjrTJSk9XUSEUk2pKcyorDSoiPcwZEQ4bqQFm5qTNlZOeZxCsk62++XaIHHnlCKVn5CoZFGhwKd+b4+GhFxZBE8GBiu4Tyjht+a9UFcPkkoFQ//vH5P9UWCOijLy4PPd9VaO6e95XOPOsMmxNAGGhV5hQVmvQAsJOho+tVsitHNYcPq3TbNtVVVJiBIbA03B3RWwfHyoZJ5eieF0f0BlLum0Tde+8kPfPM90cd5389JbTY/ub5ZqvGHDczVe0N/bRyxXJrez76rNt9Hpz3D1v0b7zpZp127vkKi6U1XajOpnMUGRNnFfOE9FdDb+6Vo/xnHdQnbyWpqbFObS2tuvGXyXr96Wa7Oa1CjHoWEguofoHTz3R4Zo8tZ6NLTQYX2Wn8mea2NrV2BNQTHqEHXzyiMvXmS3t1/R1+jLfow99vMyCkNT2DKEREKSwyyrqKW3fuVmHf/pp77fVqqavX3uL9au/sMpMjqoMEKMyt6DgPZTqaWM15kRz5TdOfJ9fVJx3ud/OvW2VSq8GOTiNvQ4w3l+qoCFuMw6NYLFH9irYOH66kBODNjY22EJqpUWq6qurqzcOFhZugEvla1hgSxZf/7LoYT95TpdT0LI0eN8HmcFcwzHxszNyyrVmrVi634I5AD7gdAZDzJWh3nhEkEWi5hwiuQJQMooNLcZKrWPtr4iGVbJgGY0lIsoquVbqRzA1ZkpKQGATGkiUSwSPSqj7IJjDnuvsKruch8Fyv/++Dcp80HN2BODqpOBrGdPT3niztkwle4zsfvOd/w5+OTiAYW37m+VakCfE4+D0BK5Ac5oyDkzo+h++wOMgLXQQH1WNeM44OGuXGnPnAtXebfMCRdTs7nIpXSE55z+69VnnmNZ1dmChWm5obgSOv8eZ03mmZAguk4IEDBunQocMKtHdaJdgnDCQk/lzoNHBMVF3N2weGVUmJkahJLghIqPgSTHLPEkh7HwdeS3DlsfA+2aDTYVLlJKSQWCFTx6FY6LqLBHAkAhRB+J6AmABvz949JuHNWHPuwMSq3r1Sw+Z/aR0Qfk+A5t14CTw5D9ZAClD8TDAJN4MkwMHMYizx2rFzu4b8cZCmhOCVSx6ZaPszx8+xVFVVWyWZz2HsOU7+BjzsmGPGWwfE/FiqawyeQsUYIjWf7+cnYwNvCFUbfvfJ5Z/oV8W/Mk7E8uXL7DhJBJgvBHyff/55yBOk3YJBb+7GZ/H6JYsXKzs7y2Rcd+3eaXPLGdK2GQdt6tSpNrYkFcQO7/wx5JngxTX6hjrQIeTrEzPuN7O5fn36mEcCCjdg6ffu2WOCKJnZmbYP/fDjjwYhI4kkscs3Pf5aCyp5wOcaPmKk9pWUatCIt/XkS1L1dg/PDRE0xvpCirT41X+psb5JnazbPT0ml1pUWKhlPy7X+NDYmhiMeftUa9as2QavK95XbLDlv3/1aa987ymnnmycHNzbmQtDhw0x1S/uIyBJP3z9tY4/7RSby8yFPhRmIuBN9di5gcwAsvXt4sVas26tdVgYV+bL0MFDDJqJnC0QJboxrHUzZ80xXx6S79kzZ2tQ/wHaummLrdckjwf2H7C50dDYFOI49RisiIIA/NT01BTN//lt+u0f3lBx6X67D3FsB7pt8yci0oqh3B/83hTj4I2FXj92/Bjt27nbir4kmgSs7A1e6Y+9kWSJe4ZEFYgjXA6/7k2ZPFmjRozQn997v3dtYh5xzKakZ0G3Y0KzdCOIwz3G91by6nbKcogl8Bvua55vENWQgqmV4sPwi4HX8L1aWzu1v/SwoqLilZSUpvMvPFFpWSQXQf30J3dr9cp96upIU2xUrjo7MKSLUUcQw0fexgF/Kba5B6gbPpk4tTtkCsc+47sRLpGIinSkbgpwJA7dwS57j8iwSDO66+zsUFhEmzq7yjRgSLbe/9tLGj1GWrGiXD/+sFg33XipkpNY/+pVXLxbJ86YZIgV+B2csFdv+u8oKkxySYSHecy/4t/OKTbQZVh+Kp7ByCgzeOrq6dJbn//Enn3DBW9ZBgxJkmCcJIKTxXUX4i9Qg65OsOJ1Rqym28ACxU3Pws/zITRzM6BhBWmSwALTM6RNeSSnZ4X4D9F2gVrqa+xmaayrMtlYstfm+loLjo34VV1hk2LYhOPV1R3UsoWfuvZzq1OlACfuOhZBVVXCcg9YFk1FEzhTfFKSqdTUNzVp5pw5Fqg0t3YoJjFNWdl5imXitrWSb9jG1dhUbzfIjm1bNQgsZV2tlny7SJ1tbVZ5zcrIVHVludKSE62aFIXufXKKYhNTdMrcS7R+5SpV19Wb6RdQJwIRlLFGjxhh1fxtW7faYtvaiVtriUlannfe+UYWZLwgj1KxKTtw0FptnR3tRuolCDt86ICqqyo0bcpkJSdEKzzYreMuLNfbj1dZJwI8Y35erm12wKPoRIwcc4wqa+rV1tmthOQ0NTS36tIrr1F8Wo527NhpkngFBXkaNnSw0rJ8cM6VKtSLTy2wxIdFkGSos6NTZ555lgURn37+uYYNH64hQwZp3fo1ys7JUGdXQMNHDLXr9uBDD5lywsUXX6rICJewdbaD6wODF9Q3H76vw/tLQhrZkLB7dMldrtLzyv0lpit+5zPwGyy0CX0liRijZ55xJklHk5vdz56N166NK46xTlf/QQOtYxOd/I//uE8+favVWqtPv+6Vkdw5B9tJKH7z3/dU6Ocjngl/eiVcHe0trk0cwqSzeKJ4xXW75eEjMKeX7jtkwagPDiPDpO6OFusyoRrWExau5vYOBcMjNP/pGb2f/dyDK0x1pDsQ0PnXuQ3sg5frLCGnosV9AUk5ISlF6zZtVUZ2rn7y0xvV0YXlfZJq6htM8YhAxBN7I6IbjhrTo00C+fXRiYVPHvh6pCp+x9WrbUFLskQLSFWrkUpj4mOFs7sFm8Fug28wD4BfxeLsS+UoGLRjgdQH9CozO9uItKaFf+CgwSxZuHGJj09IksKjjCh+3PSZ5nnS0hawwgOJQX1NlfEsqN4RMHooC+RS5yvjTpMuiXUP4EKYp01IRQqYkxmFNaiyoiIU6HaZAhNkducd4HwwzOSSlZBKvKlyML50L5xfAxsf195wrsGg/Y5KIJsWQTl/9wmEhwR5iJVXzjoCFXIBvudK/H8lEb5y5r9aQB3qvvB634HwHQW+8vCdEY6B13hJbV7L9xw3VWUPgert6IR8R1hjGWfWKwixRxIpX3l0yQhJFg86E8aLCzl0c40hz6ONTgcyOjpS7R2t6ulxCSmGnVSECTZRuCFQRVwDjxpIqnQgSov3u06IsRHDen08uKYE8d63gTkI+ZR5CDyHuQB2ncCELijVeqAPXj3IV19RrfGdCkscSSDoJjY1WeWaeQwO3XXdum1PAmeN+o87Xjgh6QY18SZskHqpiIZ9+XMbl6jzXrFjI8D2fgzeR4m/A+thXhDIE/wD9XHJUrfa21u1d98ejXt/jDJVrdIHE02qGOM6oHjMOZIIxoHkge4a5wqsqLqqxvgl/EwCT8WWvZjOAXsSSR8wGe9FQXDPsTBvnv3QFRr+9vQ1BkHi/E855RQjC69etcrgW+wXnCdjzF7GsdANYK1c8M8F5t0A/GTLti02L3bt2mldfb7n+bwWvgdeORhOvvTCayGhjUKpwK2DV550kSUphQX52rBuncF/iQXYLwf2H2DQMLgjkHZ37dltAhZ40mCgS0KBNDt4eI570aJFRgKvqKrUwIHDLJhcs36lvvvmi9BamakzLz3NILcL65ba7x448ReKjY6zbs6XC75wnR8Uq/YW2/527rnn2fmQ2DCmdAAoTJAEwjMNRHVbse3HH3/QsVOO1f4D+23O/D3wmU7umGnrFNcZJSt4JgZp6+hw8tARkfqkxXVo7h97t3bs3KnBQ4eoOsQ9gpfG3EV9iqQMn57S4hJb50r2FZtSVG0DHa0inX3m2Xrnrbd1/NRpZr67d/ceS6xRgAS+TqKFCAgxIY7jyByPHzdGk8aP0wnTp2nV+nXatW+v/v7ppxo38RjVVteY/D1iGnQ+1q5ZY/dnbGKCahrqVF5dZfOoMCNbyXEJhtKYPWe2Jfhjxo5Racl+bd+x3UQA4Pswl84443TjgxBQM84UOaLCIjVn1iwriPMcusMkwAZRjYmx9YvrQBJNERS+UnU1KqNB42DtLS62OX3TLbdZfGagIhII4xEG7T+dTx5AiT77x0p9+skXOuecuVq6ZJluuvkGU0z6/vse3fizu7S/pFpJSblqb41QoLtDUWHp6gw2oztqXQcgTEckY5FMCkGogigMWmYT6j6QRHhuhNGsQ52KCEWHxdla29ndaYCoCJP3oUtMDtKssIgGxSY06977r9ctt00TudSunVV65613FBURp7qaej3zzANKARTils0jhOv/injCpLdDSYQLBG4673N1tQcUS/UdJRGUUiDgEnh2dui9hbf0vsVdP/mgt02ETGhkVKxy8/tqQP+BSkhKU0ZmjmH1wiMjjR/BpI5LBKfcY6fOQltbedgmYlNDrboCThKwtbHWcNxsKJVl+5WSSlLhqmFsKkwOKlOtLeiK02Z3yidASlJS03XaZTdp/Y/fqHTnZpsgVNu5Cc0NloW1G8O3asN/IgGJLCBqOyQRKWnpZmQVhwqIwlRRVa+iAcM0aMgII7Wy8EARpaXe0dGmlOREVVdUiGAvOjJcf/vLnxUbFalhgwZpz67dKsrPU11NpVXN65DMO/kUM84aOHS4ioaN0I6t26wKjNxeTXWt8QpwaF2zarW5eeOynNcn1xYFjnn6jBnKyc2zTRFPALJkKgfO9K7duhF11dXas3uXcSAuv+QirV7xvaZf4KA1L83fYyRX/gZshA1t0+YtFnidde4FWvjvJQpGRJlz9djxEzVy7HjlFw1QyYGDZjiUlBivoqICI2vv2L7V3BNx7aRaN21Win71+FcqKys3O/tpx01Ten6hqg+VmaRhR6BNcWm4Rx7hJTz84H49+ngfnXP2Fzr//It0+mlnKysHOJGbjzWlM7Rv83oV79pm7VuLA8KDuuo+19F47s4dFgjc+gQGcv+J03fqTOv04a/bNPfOI04phzefagH55m3bLNfPysmyZJaKxlkXDwjN7yPH8NrT9YqOjNa1d8frhgu/twB+wsRjddIpp2ngWN+R+c87a9m/JmjHdo65SWHhBLzOARyp3V64B34iGEg1NdniNP8ZpHvd4+X7nJ58OMZvkagVkUTEKDw6Wu1cd+AZEZH62T2Q1qUHb39B+bl51vXqDnQoKT7eEpT21jZnjNjZpYTEZMUlJmvj1u1KTMnQ5Vdfq8ycPLR8beNBaIDFgM05jionSU+0V2ny8KUjFTYHZzs6cTi6E+GSqLuu+VEZyWlqbWpRY3OTBerRcSicRNv3RtIMdFjws3PHdjtWWrBUwqiMLf3+O0VERpuDPAs69zuKUyQTVIFi46kYZhhPZfCwkfYf53Vgg/wenlF2RrriY2PUb+BA9cC1wJnYEhgcaZPNSNCq0L6DEOJkcHxWXQ5JRFvCHTJVo4IZHhbh5DLBxLOiUQGy8lXQjs1U5vhLBFWrI0mEr+wzPj6o96pHfJ73B/ABvG0Zoe4BwbznZvi58v8HzuS7Fz5Z4LUePmAwwRCp2icRPiHheQSXvmPhIVG+k8LPjIHvQPjk16v3sMaihw9HiuouFWP/YEzoTDvYKkRuOhlHEizHz+H3QQtm2STT01MVFxdjvAggkPgG/Ljsh15RDo6/rbXdYDoQhSnMkER41S2uiet2OHUk7/dgXUCMAuPjzXEaGBO4fTDwdBz4nuDFEtHubqfghdxzTIytP1w/OupGCCcBDQ+3oAqsORKmwGv4PIpCBM5xvdEAACAASURBVFlUuanYc7zIgzL/s3OyLYkgANu1e1evg/mQIYN7+YSMifdi4LXMFfbC294t1jMXZls13zrmkLMLCnThI1/acP9Lpyo1lPgH3xxhQSDqS8C6gCtxvCSEFG5cdVb2ejre+0sP2JrA56F4Q6UWNRs6EowHXRyw6JwrwS3vSRLz5Htr7H02ff6c1q1zQd6MGTMsyVn49UJz9wYmxOeCxSep4PipMvNZ27Zus4IjiWJ9Y73xM5YsWayCgnwLyOm+8DkE/yQBCxd+rb9/EOIkhLrjp5w+y4qawKqQkS7Zt095ublmHAtXkUIOSR5xCvA4Co50gwhEuS6QfAcOHtQLX8MgDzgR3Ik+fQeprellDRwo3XmnE6/gccnPbrBrv7B2idVanrj0YTXVNzkifUKiBa8Txk9QSnKKyUVz/gTRxCbcR1TlC/LyLXHm5+/WLdfw4cPMZ2jLls3WTYBv827dX6UPKNoc1DW3/tIEXYDC0aE7ZsJ4mzMb123Qmwf+ZMf10DH3avmqlfpmkoO2zd0/1+bYgkgHZb8g/Hzzgtizc5fKD5WZahGeSIhVwKeDeAyH4bSTT7VEB4+sw4fK7JoPHDjIlj2SS4wEIVkTd82edaJqK8p08OB+Nba3KiE1Wes2bdThinJLPjEhPXn2HNsXv1m4UMkE7ftLtGnbVsUmJ6qhtk5DCvvpxGkn2JyAY8N9yrnRKeHacT+Q3DH/SLKZQ+ydyCIPGjBIZ55yupISkf5OtiSeOJD57NcuZwx3ZC32a62Do7qYlGTypFNOdwH8UbQA7/3AuR882KS3335PV111g9au3aKmxoAuv2KCeTB8/HGVbrzhIbW2BZSc0EdNLe0KqlMxkZkG54XA3NoOKZqIxHVEFUanPkrBbouWSVGOkpUNPaV31oUZl4bjg8scAP1jrwHe5Lga0YpRQI2GyOkR87VB4ZGNeuSxW3TnXXPU2ABPtkFvvvG2rrziSoPJ7927U1dcOVvY5qT8v/gBh0nFlkTcd8s9am9qVF1ltdqbWy2JYNFMy8xWfDqZUo8ycx2WjqQrJ6/A1F4IAnIL+pk2OgNJN4HKHxj+5MQEw1ajXBPsare+CM9vbay3liRwG24YMHh+A7E2u5GkXXBBCwZySDDYbYubq+Y46UMWVLIrNgAqXgTWw8Yea52IRR+9aYQ8JoTJlqWnm0IS+si06OBscIxsMmnpGVY17OzuNl5ETHy8qmtrLbHYW3JIYyZM0+hxEy0QtqsUzkaEjGuHkZb37tqpzo42VZQdUkNNtTpYjIEuBALKycywc9+5c4cyCfLSMrRx207l9e2nnII+GjJ8pBqamjV+4iTr/hwuK7NxAgqF0ymJXEV9hW06SMCV7j9oCz2VNojsJBHgKunMUK3GqKv80CFriY0cMVxZ6Sn6xyd/U/nBUoM4EfwzFaMiw025h3FBwheJ15z8Iu0tOaABQ4aZ1GtWbr5BnE6cfYoFsMCOXKWwzVS3gEQhLYfSwBiHKtHj939mvI2LLppr5DDk64ZP+F9V6//0GPjlA6UqO1Spt9/+ae9t4aVES1ZN085N61VeUabW1maDw1CJvPExjNekV3653yo/dz0XOojQZrn2u0na+OO/Fd6FOUukQYHoqKVl5igzJ1cJKckW2P578bfW8keF6+a7nanP0apKv7qnxC3shX2Ulp6pr75epF179+nsc87XHQ/9nzyHv7+VZzcgi1tOToZq6iBbO1WxW+9L1q8frbYNLWil6h7jBqEYdtdTIX1xc6Iudepj6lJKTITUw0lE2nWg6Umih4fCeT85JdRVqdavH3pD6WmpCgM2ER2tQHub2lpbFR0da/ObDg/Xub65VWOOmagp06arW+GKT0yxRBZfkgqquIMHu+or0L8YF4Qc6fDQtveStZ58fgTSdgTmFKuHbttom0NsBPOu0yAbBmmil4QPBf/wpAkENGrkCNuM8ASg2AIEgkooLXqU0lJS6XQGbQNBuICKHRwERAGc9G6k8vv0szXqcGWNYhOSrYNx+NBhjR01ysabZIBAhsqdBYwhOAgLlwXiJA0o7oS4EVaNp6PQzdrj+Bs8LOA1HT+L7l3QFSrF+Ba3LYYhdGqABDCk5OHJyva80Hu5Qgh+Ne5zPDnZB+5HcxGOhjn5jsTREKP/xYlwstguifZJi09kjuZdeBiTvwH9exGQmjlcIPAf6k62z1HZj0fr3CUD/pw8VIy1trGx2RIugzBFOAgTz3VCAnAYYu29vSy271Y4OFSXkpMQdEAVqkM9wS4zvaQrUVtH9bxRK1eusLmDTCbBPNcWqWyqo1QIt23ZZgo8BMX8zRJZPjsqyoJtkngqzQT7XhUIbgM/k3R4aVrzkAh5OlB84byRA2/EoLCbir/jW/D+dCfoXDF/eR2BIl0H9jTmDIEM6wNV7b79+roOVTBox0MQi5/CKy++oosuu8ggf3RGeACpIRgleCeQ5Jqhwlb1yQM6V06Ge82lu3sDqete/EHlytUf5mIg6wzskCZGWQyI5uHD5eYDAfwrOyvbujd04H1HiS4Eeys/mwBAeLiui3leqt+hs785RyeccIKNK2OEXwf7CdcSYjVBG8kRsNmlS5fY/L7kkkusmLjom0WmjERQWJBfoK/+9ZURas2sMSLSwddQ1MnPU2NTg1asWuHeKwGVxiir0sO7WLDGFXHuufp2bdiwXh2BdruHGBdIybgmgzYwz5n4OBOaGDF0mHFXRg4fbgo8jHlZ2SGbl5ihlVdUmFoY15TkkT2CB8UCpFO//+EHg7YgytJQvUSDBvXoL38h8HOFk7k/Pdfe47tDy+3nF69/TskJyaqF/F+6X5MmTtTixYuVk4VZ7xDt2b1bY0ePsXuT82YOJcY7yBvBeltUd0gUIky/+fHVI1S7Ut/1PahJJ55rXZuvF7kE4eqrL7UCYVhPmGIjY7Vq+Upb73Ly8/RayCh22vJpBkcCVmaPEBJ3dv8ZFryvGb3Jfj1lx7E6ZvwES36mTZ2mk2bOUXHxXqWnpmvZDz9aAYyOFvEScyQlNU05ebl2f/Tv10frVi4zhc1la1YpJTNdq9evU78B/e3vJHOTxk+w64GMLuO/esM6rVizWsGoCNVUVmna+MmaMmGyzS2uKcm4V3Bj/Jhr4PqZfySoJBLcE4wxXZPzzzpXDbX1tt4wJ+lCcD8x3klIcpP0G5/DzJFcESgkOEESUV5ZYR2cs8+9wC+NNjdYW8Ij6ChLbe0YwnXpV796RdCtcnP6aurUmTphepreeWeHfnH3U2pvzVR3V6KiImOMfB4fn6Sm1jJFKFXdxmcIOciZsYTbe6wC5RZuorbQ53svhyNf2TR7gszTRMWE3t9eEeZEh5jbbFgd3U1KiktSR0eLYuMiFBPbo6qabbr77rv0yweON4nYRx97V1nZSVJYp5KT4g36O2JYTi/7oncQQt+EnXlmSfDqS762KjqLR2xMvLporWXnu+pXJPi0HjXUom8fpYrD+03ek8W/uQlL+HrbP5H9dCccrpbmdtNyP/+CC5UQl2CmLhbchKppXEhrNdXU2DgR6DjzoU6HxUannkphN1UoDOFaDAvr8HNs2Gz6bmP0sq90JViYTzh9rpFJt6xaYosJC4Qpp6Rn2EJCBZH2Oi1vFk7Il0CcIHDSdQladTNO5VVVll2XHixXSmahJkya6nCpVIejIy2Y5ZgjwsOsg9La3KiEuGgdLC3R1o0bVZCbq4qyMsXHRGnPzm2aOnWKyitrpMho7SopVUZOnpraO9VvwCANGzHSbrzY6Fjrdnz1+efG4UBqzVrwET1m/IJxEv4V8DnooLCJcM369e3j9H2DPZaYwYvAIA1C29tv/EFpibHqDrSq4vBhZWZQUeo2IittYcaQzS47N0+NzW1KSc8wDkxbR6fCI6N0zMRjVdhvkBKSUxyW0RQsas09GQOh4n17deGFF2rRom/MnZU2KFhkNgYUpf69aLEW/vCYTbeDewrV0QmRsFXDx7jF7ujHjTds1h8MMuSDU5d81O86Q5vWrlRx8T7VN9Qa0S4mNkrX/dKRgF/+ZanNlZ8/4yVlXZC7ZukErV26UD1tHUpLTrWYDz5BfVOzxk2YoFHjxmrJd0sNdlBcWqynf/t/qj3Nv36lYsLCDQdKchTo6jGzttr6RrW0tis7J09Dhw/Xcac5QvW7v3EwnaZGDGL22uKZX5BtVVQ215/d7ZKOB2/fafPZYyxZ+G68B17HETL2X1/pVFJcrMpL9iqKii0BblS0VdlxVyeRHzR0qIZMwhGcLkCz3v/NQnOfB04XYXrWYWptD1gXAijU7j37lFNQpKt/cr3iMrK1duUqO4ek1HTDvZZXVGro0GFmXMe9U9Tf6Z27xxGIlvvZqW65BwE2181BGB6/a4VBQEiE2xodUZogApJxe6DDXNp//e54e+6dP1lvZlZAiID9sQYMGTzISQDu2mWyzNy/FCCGDR9mCRreDMD6qGhs3bZd0XEku3M0fcZMHSqvVFVNnc3Z/SX71Q/CeGKCcRoImgh4gDfAAeEe5h5jUbciiE8iepxhpbWEQxAjqs4GU0EC0kjW8ValNo4EsCKDqh2BNbHRGHm4yxHkffXeV/k9vMlzFY72iGCD9R0JxsgH5bzG8xm8UMX/TeL16Eqb/yyO3ycQrMVHQ6F88uATA19Vp3DjpVx9AuMDfv9ePvE5Go7E+NAt5hxY4z0nwndV+J0LWp2ZHs87ApuKUGNDi3UWuFZANoA0EUjSDcaAjgokQYMLWgdbwM5nsF5CeqfQgowmFXQCXueunG17B8Rcnk8n1Tw+eoL2HOALFKXAyvO5BPzAeZxsbLgl/SQhdCzoapi6U3u7eQ1w7D7QBbIE3LK7p8cCe5Jz7it8EoxL0Rlw5qsBp0hIBZvgvqz8sD74izNSe+TJh41s7Phjdfbfi0nzWfb8D+5RxrmPWXJBIApJlkTkqnfq7D0+viVP9/zuez17y3STvQSmsnnTZlNhYp5BlsbnhEC9pIT1tDvEH4wymCNzwgp37R26r+gdVV9SpcfnX2HHxXjB30MmFZlp7o/+l75un7vlzcsN9owaEeNNEHjo4CEztwMaxR5HEYxOBEo64PYHDcQzYaONxZTjpqi84rDiE+IsQKXAQcWdLs776z/uRVWeNXGOjjlmnHUoOc4//+tj+/zLTjrXEiZc0hNRl2pv08rlKzTzxBPVUF+nw4cOWVGA8RozbqwlJ8CXSPzgIAJtQYEJKDHnx7jQrXjlpVuVmRmp66/P1JtvIiPrZDlVIF1z4WXavWePftyxyo7hjotu0c7tuzRm1BgrZDBm3kMFSA+8G96XJBMlIuMEhDpl/F1JPh7q1lvv/lkKCeedffFpBhFlvFEPmzx5kp567nn7zGlTJ+nHb1b3FrUvuvwcg5ACX3r7iz/bc44fOc3uhS+/+sot4YXSxMxjNHvmLCucgKTIysoxp2VQEMdOmmwdoJHDRmrL5o3au3uvdU8OHjhoxdm+xFDdiNt0KTcv11Sjtm7ZpOOPm6yBA/tr3cYNqm9uMsWr2vo6m2s1VdWqqqjU7Fmz7Bz2lezTD/BnstIVFh2pXSSBMUkaNmioEcvpXnAfcq9yvpz7Z599Zp4iXHcSJeI01hGSCmT9b7jmOrW1tFnXgjnI53Ifss4Qb4HeMM8WsEhIbnd3u70K+WHMLEtK7N6eOn2WGbixZ9MJBXrN/lpZ3qJdO0s1efIIvf+3JcYBve66kxXslt5/v1y3z7tLjU0E/IWKj8lWSweQ605TYOpRt2KiotTRSRcw3AoGPT1hFqcavyEChE1IthtlpCB4pFBHIgwvMg99wiSawhRQK6SogTpFqqc7Qp1ddB54dCs6LEKBYJsiFa0utSghJlnBsE61d1TpgQdv1Py7j9G2bTV67Y1f69U3ntDb73yhYYNG6vjj+vW6ZFuweZSVddjWzWuDVYcPqqujVTGR4WqprVJ9daUa6mpUeaDEFtKmtnaTtmSxJFijiwDWiuo4sqdGMISA3dJmWrYN9c3GjZgz5yRnxb5rl+HX6Bh40hSBIJsGShhUYs2xNspV+6h6Af9BnjE2FvfYFvUEwRLjuBw0+TE7jZCSCFATiDV0Ec6/9i6tXbJAdZUH7djpNjgyW6K1EtnsCcLRwiaZYMJT2acbgeILNxlSmqgyMelS0jIVm5hmpE1ukJj4OPUbMMCgTrSeTc7QOhPNOlx2QD1dAVWUHVRifKyqKipUV1OlCF4XE+N0fiOjHOkzO1cdnT2ac8qpiktIMmgVn8ci9vpr4DqliRMnaPCgQcpKSbZLduhwmTZv3WL4WsY+ryDfxhflCvCUEGiBMlUehnzapaWLFyusq1NZyQkK7+E8qRTUG5yMajDfp6Sl6voQJv+dZ0mMAvrZQ+n6zUOVpqve3hXUCbNP0eDhIy3pIthCp/rtd941t20clelG4PrbYA6/TTrr9DO0fetWu6ZLlnyvzKwC3Xb7HaYPndfXcxS8H4Nbv/7zQTB6BCZTvHKGgt0Bw75SiQx0tmtf8R61tDSpb78+tlmCE8WY77Hf4WgtPfHzXTrtvCtUvGmVGpDhjIsznwUq8oHuLrW0tysuMV55hQW2YdMuv+PRwaHDcEnIg/M3KzosXAk4FcfEWcLpC9BUXUiacedkLiDzivUkpDcWM0e+dHKfMVEx1qIHR1lcWmJj39zWapWjhMRE3TT/4tDnurbyw3ft1KMvzNYbv96p+JhY4URz+R2x+uLtWMXExmrH7l22qVMZu/qOa0I+GLzyB/3l+c+tA4YXiJG3A13qCMqcyA8cOmTHfMY552roiJFat2GTNm7ZKtSO8FYgKSJIohqZkXM058Vfq/9OIvjME0PH7v+2Qffd+r0FR0ACszMyVHnggI0/DxI2JApJxl94x3WOfvNYjRoaG1RXX+d08c2MzrVmWUyzM/JMTID5iwAB0CYcvOmawJWAx3SovFyTJk/WnJNPNhW1Zd9/b2Z0VFfHjz1GGWnOH4KEGTNHKnDsCHQIrMIK8dySCaeJ7iuxVNksWKe3F4Iq0a2w5CGEf3cKRXEuMDB/iFC3AhIx/AerVh1RH+EcvZSuhw9x7xPMsvbxvedMEFiAD/dqQnzl80iwqKrzXqyrPmg/mvvAOTjFFAcXIoHwXIijj5EN0hOj+b2XOXXS2a6CzbHxPK/s5Dsp/jgdnNRB9Rzs1HV3+O/xwpwz78PmzPMNs30UvMknD/yNa83nca58DzSC60RA7zgH3aYsAwSF9+O5QIWsi9TTY8nEp59+qquuvMo6Vs6VN1J9+haZwg/dD96bScZcoJDE+cIz41oeOlhm3C6kNAcM7Gtu8UDjJk+crBg4W51AEYOW3NqYd3fZerp500b17VdkayIJcWVNtYYMH66ywyQgruhBcMO1AwbEek/gw++8izlfgTZxzsxfkgKMOumWEKzzeeD2ISgToHPe7A98ZWwI6tG7T77SBYfVytQcLbLv//3Gz3sJ0XRJeD7zZ+3adcZFIDjjPgEqwnHAT0SQ4Q/nh2BCLVOktnJVX9ikFx76qTLS03TgwH6rmBN8jRk9yiBg0+91n/f9s7MVlRCnsnL8cJrVr08/hQXDVLK3RHk5eZpy7BRLrpgzVJeBrPJ6CjDsaw1NDUpOTVRKmoMlk1gAnQL2W3aozKBJJOokeeyFoA1wGH7wt09LZ0qPFP3CzCKBK6GJ/8wzjsP23JP3m8S5zYFgUFOmTrXrs3jpUu3ZV6zU9HRbJyZMnKSSEJwLiPD27dt0zNix2n+gVAMHDrXY4cCB+7VgQbdKOl2B6KHb71HJ/gM6WHZIKYkpKi8t0/Tjjrd7lONEYQhzNxJX5i7iKSRV3DtWyU9JsfF4/rkb7P1OPPVnds7cS6//8W233rZIJ5w81RISkkrHmwrTJx+7PaSXmhZCxjz89P1W1ENmOCs7y+RdUb9CUOSdv7uk4oTx02xdm3HCDFOJYi60twWUkpRmHFcSDrooY0eP0wsvPG8JIBMPlUpgasQO3KvMg/q6eu0rKda4cWM0bMQQff/DUuvecI0S4/Fxybe4DC4D15DzSM9K16JvF6l4f4mSUpN0sOygoiNjtGXtNl1x6RW6+uqrLdkEvs14sHazhnAei/69SMdPP17/XLBA+w8esC4291R3Z7cuvehiZWdm2/3ikwP3eVlqbXJdJlvX2KPojIfc5dnHSVjoPuIXM3ryVPRiFBYWUEdXg+IjE9E/0tKF67VmxXaNGzNV2Xk5Wr99hS67YpZWLpNOP3We2troRCeqqxs8ULTCw3rUGWxTYlyymtuqFRXOGk2XvsaMXiPCEtXVyY5DjNGt8EiU34A/RUjdFFty1NPTrqiYTiNbA5cKdkcqKjJFYeFdCnRXSD1txhOMicpSd0eGuoLhiguPUVtPs6JRgIoIV0d3iyNwR8BD6VSgdZeee/pWzbtlhhYuWqk124rV3BJUY1Wbhg3qq9tum22cCjhpsbEUDSmctCnshacfCkbhEtzWJHUFFAt+N9hjBGLIt0Zsq6q1YMQ2JQyDeroMmkAwyYaHvCHBeGMTGwRZTZcFJqeeeppGjx5j1Q5aVbTt2ARJJMx5VKisZJjfAq1qTsw7oLIg87+zi8GDaIfcneNSGCfd2ucOEjBy3HFKSs1SanqmsvP6qPpwqVobqtXeUBXa/GghO84ED2vsmCtuj4MxQbSKIQhIsEUh0OWqZjaxYuOVlVOgptZ2qxalZWSqqG9/pWfCAYlSuMlfBVVZXqbGhlrzjYiODFNVRblhvBvra9XW0GQVEgg42bn5RmqFsE1VecLkY43HkZGdo65AILRROh17xsKqf5BMMa3r6lJFdZUtrAwEFS7+DkZ00ID+SjV8d5spRKEYVFpcrGg6dK3N6mxrMTKYVbSSkzXrmiMYTrfq/Ofj7eeaLABCtemSq64zAzqCNWRGwUkerqhQanqG3cQLv/5aK5YvM9fz/n2LNHXyZO3ZvdM6Wv/6epHmnHyG0tKzNHDIYONz5BWtVtnBycovdFhN/7j8ojWaNeMEXXerc/I9mqQb2H+RSkuLVd9Yp5q6am3fvlU5uVkGgUAlDAIjCeODIZWmFx84ZFyXQEurUmMiFUvQ1+MqxsDR2gLtllSkZqRZ1Qmi2Z1P+sr6EYfpp+7ZqpjOHsWbR0CUdeX4T0KAmhffIx8MrIafgScYJjoS3XFUtqLV3QFsB5x8mClJPfTyQD3xi1JLYlD6uNmSCDS9j5ZR/V8Bu/TuS8hBooQTsA31/ucn20g9csu3ys3KUlxMtCURCbFxhvcFphSMjtW+/QctkLnn/vtN8YjKPTwXfF3Kyit1yimnaciQYRZEofqQmP7vo5zA/XjEauOq6abYQILY3NCgqSfBB+BxRJXq/nmPWaIK7CyZ+7yjXTF0NDE8bGi0tYN769k/zuq99g/ctszmt1WTEuMtsOAerDhcqRFDRik8LMqSjNFjxloXprGpWdt27rQgh06QQZRyctSvfz+rVCJj+Nvf/tbUriaNn2TcB99RwGuCoLHDAsEuu5ZcHua35zyY4V7IM4LOKHBN64CGFHx8EmHEwlBQTAJh3ZdQImFBcSca3+7hK/xHdyAICD0kyGv8M294eJUcyOYEyWzOPjD3PgXMZ+uQ9HIxQtwf0y+nKkU32RF6+SzfXTAYWcgwjHvYv+/RCZRPELwJqPeF8MmJTyQ4Tt8d8XwND9HifY3cGOWU/I4mcXuiOIGc/yzO+2g/ISdz2mWcJboDBnkzpSY655lWQfbHzhpLAEbww98++OADTZgwUdOnn2Ck29S0ZEsk4HZBnGSe8FwCG5ekhRn0heITRabuLrc/5eZl2v7E74YOGaaIcNRUSMzoPrkkDT+kfXt3a+/e3Ro8ZKBBXblHq2tr1BroVEeo2s24sFZ5OBKBDvcx58z3HL/nWzBuRQWF5iNAMETnmXM3t+od260qj2AFcA72C9YWkpLLL7/cAvGh92zUq6fWKiE2Xp+/6Yi/r3/2qn22ra5dXXbuJA0kDJib8ZVxpkNjTtjNLeaf9NjxD+viP15miAKgPyRvcOEYl6LCAsXHxqrg0mvtfeODE/QXOa5W7rM1iklJ0uZtW60qnJWepfraBh0sPaDC/CKTzwT/z3lzvhjU7SvZ2+vEXFFxWJ3dHaqpcx0ejsk/gD3T8f3in/DseHiFpJAq03UhY9F+9+i1B26zZxza4NapW1+7WMOH4m2VadBIuq9fff21SdojclJVU6Ohw/DYSDdOT2sr3JES409VHC4zTuHkKdO1aNEXWrT8a4F03pHtjuLGkdeotaNDeQUF2rl9pxqr6jVrxkxLVoGjMf5cY+4VOmisdXBmuKfp2DA/flj6G1182bN23486ZrRxPygovPlb53x9/JxzQl0Zx8Nh7EgegelYp6vCdXQ//OBTe/7P58+z+cU9yOdR0ee8eQ3PhV+y/NvV9txrb77SPot5hlx/nwIMdXdr2rRplvhmZ+UYFxLIHskjAhM8l2SIQJ3zoPBRV1unor5FKjm4T1k5mdq0YZPFbwP6DTQzY5IIElmS2LaONjMF3b13l9o72T/DtHnbZuMD9M8fpNSkdB0/bZrd93QRhgwebCgWkrKlS5dqzdo1JhWPT8WWbVsNhkahZeaJM5WenKasjKzeTh5znHGiAIU0vl+XbJ0MxX6Mg3UWa2oMYQGML6//YNU39igljX26Q63tXQrvTtTqH3do64Z9qqlqUlJqnG6Yd4EOV3Tr9JN/ob3FEKZjFRuFaV+U0QKkNsXHJBgsPDGJtbdJ9/1ynvIKExUdFa76uja99OvfqaS4THl5Obr3/jsUnxhtQJ83XvurNq49bPHELbfP1eixg9Ta0qGli1fp4w8XKSy8WzfccrZOnDVJra3t+teCFXrvz0uUGN3POKl0jupbKww5kBAZq2BYl7piAgo079PgUamae+4UPfHQ5aIRsnDZVu0prtGmNSV67qmrlJps4pkGeeL8ZlJskQAAIABJREFUQVcYrfvuO28MpiDZGdajhOgIxUdHKKy7S411NaqpAqPcZGTMzq4QjjXaqeMQLLFBsvhjwoXCD5KLJBE9wXAjNeIbccqpp1m2ygK8ds1alR8+bK1kqo1UKyEBsUnQeQCm4Nv4LPAs9I2NZNkE+q5ahgyaVaoio6wjweY+YcYZWrHoMyUlJGrgsDHKyOujgoEjTJmj+uBeNddXq7psvyUBYHJh7lN5ZJMFdoUroFWW8O42OEKEbbrdhkuLMMx4Le3M7BwVFBYZsZbOBl0YAgTTW48M16EDpTqwv1hDBg0w1SZgRWtWrVKZOXKnqLmlTQMHD1V6Vo5q6hq1c89eM/8aMXK0VVjpcNSGDIS4OZBtZVOIw1silgtOFtgeOi6ZBBqbB2Z3fQpplcUoPCgjRnWGpNoi1WN8AuBmXhkEJZCZV9f0LsavPwqmt8uC6fnP9+39/V9fDqi1o1Pd4dFKyci2AAmlBqAFI0ePUZ9+/W3DISFct2atuY+nJieqvqZa27ZsUV1tjRYs+FK333m3jhk/yUhTQMYIuJNTkhUR5WVRj2wMH76bo/jYaJ158YHe4+CbT1+NV0JCnHbs2q6YuGiDv1TXVFpKSABw68P/6Wz98G3bLSBOwrU4IkwRQWf8xawn6CehAGaCOgP4/GvuOeJm7T7YBc7P3rNNkZ3dimW+RUQ4oYFQQuCTiGi4C5FRdl0IkEmoCZAwOKRLFh6MsMWYIJlr9vBvBuvdV7rNbO2yG3wQ3qx3ft9uUD425HOv9KHnkYRG6qdn7llqOFqqb2w4D7zgzPB4vP5YhSIxdENtIy7ektIOfFPiEnS4qsa6iSefeqpOOOMsVe4/YPOPIGHjpi3q22+AEhKSLGABjsbGEJsCJKFdPR3zrVOA0hPt/907d6i8rMwU16648azez7/uwpvtusbGxdg4o7wUHgwqJz3V1Ja4TrYxdXbpxXfPDr3ObfwPzttu3UyCrISkRNtwma+11XUK6w5XSnKaBesktrSL6QohgEAHiKQW7DSdMzo7AwYOsI4DpkEEe+ecebYlER67T+eIAgTXzVxF29qMF8RldZVzfGfi7L+HFtha47kSR6k4QaZlQ6bD4mFOVK7ss1BNCWFbfQLheQde6tQnFOb5Egrq+dyjYVTWmMb0DD8Bc6Z13AaKGAQjnqvhuyc+uLe2fLDHjsPDlXzHwMOGCNI5Vn9cR6s0+WPk2Pg9SY65e0MoJkFGeCPUVeEY+J3rLkTZ8313g8CXB3/z18DzOHiulz/1XRlPYPcqRwTjKDBRFWT+eLgSwQfBDsfFOHgXXKr8fDYVStYAdPmRfezTt9AqyQTBVG3ZmDh+gijWURJL5j9fmcCJCckGZ4qPjzJlMJKKjAzXkWb/QaCjuaXVqufIfZcfPqTKynKDPBgKNSJM9U2NVohJTkuzwIXxZzwI3jhvOgse3w2xmACJ4+G4SBLiY+MMVttY32jFN5IeVJXWbVhvQVKfvn0tMGVsgKsQ/GPKRsWWPdr8GEoP2HyhgAQ5mfvQV+4ZN+Yvx+DlXulCeNI3CdUbl/7Rrt9P/vZTDcQBO9hjQh4mi5qZYRLIlPOyLnAS0yQRz8/NseCwsG8frduyUYkpKZoxfYZ6uoJat2a9yg8dNlRBn8I+mnvhXHsd9/zGjRu0dv1a7T+439b4gqJ8tQccMoHgmPnHsTIWhfkFVmj49a/cPnLu+aeYbDxzhPciyOUYLrnsEutsPPGzS+15JBLvrvuV9peUGOyMccGbAWgLqm+sAwlJyVaoAJ2wYcNmKzCyvwFPJYmAU8ic3LZjq5au3aIpk6XWxn6afdLJmnPKKXrm+eeViKJVWbmOmzBFddW19jkEzSSN4My5NoZ2SEmxRJA14tXfemL4Bk2ZdrMF5cceP8USDvw33vnDTXYOd/3yQ7sPWJ+Q9EVFjPvPGwC+9rKDkx1R0fMJlitUnX7BL+zz6G7x3h6uR+DM+/hkHJj4wH5DLFkGBsQ8W79uvcHScnOcvxJwUJIY5H9Zp3g9CS/wVFzAWzqaTNlz04aNJmH/Qcpn+vvsv9prmevcE2XlZZZEtHW0mp8ZX/cfOqC8nAL1zRugsJ5wg6OjagUcj+vLPGA8kRVu72gz7yhgUsCq6PTgcH7dT65TT6DbkgjWHs7TFV7xT0mzucJ96MVOPP+MsbHOaShpda7mBUaq7onoUVV9ldJSc/T66x9p8oRpGj8uX3949TMdN228ho7M18FDzbrsoqe0eUOd4uKy1djMus1x9FdDfbUC3bUhbkST8guStGHT8wAOtHx5nU6cmaZVKxt18dwr9P57H2n27Bgt+rZNk6egmiQNH3ylnn7yec2bn6uFiyo0ZkyOBfj9Cm7S6WecpjffPVsbNrVCodTgAfG66uKP9dXXqxWjeAVEUbFH4ZHhUivsylbl9Y/Vk8/eoQsuyFNEdwi0HCZ1RkpPPPu6woKFiomKV097he6/92KLQ3uC7YqIoAjfpbCrLr8gOHHsKIX3dCrQ0mBQpsbaavV0ovASZ8EEVUtM3Kwlbnr1uDwHXDALEjAu3hbTuHgIzi6JCIPomF+guRdfomAwzJQgwL85g6Nw5eRmKzUl2TCkJBVUmmqqXUuPxcm1s9tMGrO5udYqOyb9Z+7M4b3444ysfCVn5mnXhuUGGXHO105NIKtwoJIzcpVVOMA2taoDe1RfeUid7dioh1vlEeIeCwRZGz+z4dKN4O8ELMadDI+0JGrSsZMN9rFx8xYjYXPzxqHYBJE6IV77d+/Q3z/6QJMnTtDECceourJC//rqK8PT5+Xm6aOPPzViLu67wfAolVVUadDgoWpobrEA6vIrr7Tgn8oQiQETHIUdKkkkPLTyCVJN+ze0gTNGTPSY6CjDwsdGRenQ/gNqZQHMyjKSe3dbk5ob6mzhXbFypXU15px0ksacvtOu3/svcs3AMnbq2nsdBf8Pj1e7ym10rJLSs5SY6gjYOARX19Zp0OAhOve8842TwcJDcjhpymhtXrvdfCgwSGOxxKGSuXPbvDuUmZNjkCiSGAJJAvnUNNdK9cTd5x9D/i5BP7sz1IcN/fXVR5pU1KdQJSUYt0Ro7NjRRu4y74ioSGvlz3vUE5NdBWrZomHavOxbJcVEKzqCBNcZQrHZ8gDvCOaQudzU0mSb+8O/nxD6RPflV/fsMO9IqhG+imvKAgQhuDzTYABLCQEXvQV8H3yia3M9SnHRcQoPi7RqC4twn/79TPmDDkpdQ52uujlCn74bZ6TApoZGm+O0VW+8H5f4Fb3H89KD5ZYIFfXpoytu41zprB3hUPzxyWoL1vlPQskijjHdzpIDamxt0733329zvLBPP4NeVVTXqGgIHQfp4/ezTOqYSuy4MeM0cMBAhcW98B9jwQ9b187Rzu3bzRE9PzdHWzZt0vwn4GRIN14KhjuoP7x/9VGvc1K6j93+hs2Tp15zcLMjvBe/uY2z3z7/4NfWnWFzdEFnguqqGhQXE2cb278XLzZBBxYyzPHoGnIN2NQ2bNpo98WxU6Zo585dFnQwB7PSM23u859gqrqGym90r+R0eWWldTQoDPhA+OiqOYG7KV4Ypt8liPwnSCexARdP0kIgynM9b8BkUcGmhqA+nN8RrgAGSz32fsw7H3g7rgVeNpG23hm0s6bW8ML++WzUBi2KinI+BRQPQlwOZ3QXMs6DX4Di0X8pj3guha/++wTDE6P52Yooof+WsIRgphQ1OC42ZMbIH5Nx2ZDRDiURjtPm3sM4Qk1NNn7+3Dhv/74eguThUJyzeSe0tdk8IOinK83m74/ZZHhDnhWMHQEOz+XBc8yRl3U0Hhx0jKn3FBTmWZDqzOw6DeJCUME6x3sRMCJlCUk0IyNTyUmpdgzxcX6cnfM20FPky1GtYY7t2bPbkoiW1ia1tTbrwIFS4/C9csG7djxX/+VipWdlW7Dukyif/AAxGThwoAVD5hpcUGBjxThRsaYYQJUciWSCHq4DiQfBEsEP15bzRuqUzqoRc5ubjfPDGsOcjAyLsN/xPZh2qt+cFx4BHAfVZarf7J08hySFTgbXEnjjjl17TFqUgNbMRJsb7ZpQ/MO8jSSqvbVVN5/k5GhHDdpsXyde/YjBf/u/WqClF67RFZddaZKeq1esVk1VrZ0TqkRzZs2xseHc//3tIn33/VJb4w8cPGB7HUUjkhWO8cODTn77wvyzbH8bMXyEO9718KpyjaDMHPVBIonZffc97pacp92X38Q+rEBHu61jSIISwAPFmTl7tr5dvMTk3ov69tU77/5J55xzrmqq62zOcwzorSFQUl7u1Pzg6JSUlmruxVdr2arvNG78eOXkF+iFl14yJ+v01Aw11zYYJ++CCy4w+A5zF+4HgTfXn2P1KlVwQXgwf/mexDMqPtrmDQnUgr8/aH+/876/9fJfOF8SP+YH1+zvf3F8kCMPuIW+y+0V9Jx5xv2P329rD8E88QyfCfSPAJyxGzJ4qBLjUozzwL1CAM9z8XigOk/SSkCfmZFhzzl00KkKkuzyvocOHVReUY6+/NeXlkC81u3gWC8MesrWY86Lex3oUhcxaFdAARzpG+vU2tGmEcNGKS+jUH0K+xpkmnsaDibvDY8HSWGgVNy/7K9cpwkTJ5qz96RJkzR+3Hi1NDYrk7grNbVXVpvPZb3i+Y7rGdsLwfRwTC81TfICxCk5Jssi7NaOJsUkJJkB6mtv/MtgtBizfb90oa69dq66expszDpapcce+V7PP/+6YmNzlRifp+raQ4qPzlRroElREUF1dtepoE+Mdu56WW+9tUd3zb9Zi5d8ptS0eI0aPEqr128x6MyUqSfqqWfv0LzbzlWfnJ/pV8//WrNOjVf/QSN05VWX6fevPKBjxz+g6cfP0K9ePkmDh89UZlaClv+wQNdf8Zk+/vBH9fREqScqXF1hLVJkj8I6ujR+bH99/M/5Ss80Wykl02Vo6bFrEZYUo2+Xb9TO7XUq3l2mscMGaMbxqHWiEMhVpMDZpbCZJ0wJzjlxujlZtjbWqfxAiSUScVERys5Mt0WEDgMBpMmPBTrMDMjkD0NOgASEGI0QuL/60REDrLuuxRXwQqWnZ2n5cqeggfU7lUraiNyUVDSQ7COrJ4lgYTLZxESgRXQbpNLiXaYqxEW1SiELZ6gymJKeZYZzbfWVxnlgMlDN9RshVcfu8AhlFw5QTp9BZkrX1tSgxupDammoU3tLs0G2MILD08DBnsw3PCTPGG4+DpAD6RYkJCZpOVWD8AjNnjPHqkUAxXo627V50watWb3KjE2QQoW4xeYCwSYvN19r16+3TsSEyVP02ecLtHPPPp1+5tmKjo3T/gMHraMDTpKKR1JqqrpC+F9ez8ZnhlShcSDgd+7eXUZ2Y5IDL4FQi6JBVXmFGeFVHj6kpPgoRYXLMK/Lli8zLP3FF1+szVs2a/uObWbchqQdlXKwwtU11U6dgtZed4+KBgzWhTfeoRceus/kNseOG29BKJsoGy6dnTHjHZ/gz29+oFEjhisvJ8cqJ+vWrzOeyVTkXoEf5NLuTDCZOngoUbGO/+GTiE/fK1RLc6NBwR5/8Yha0YM/263UtBRzXwVrjIvlpEkTQhjpDtsYr/q5w91Lrp299MsC7du0UjERYUoOabm3YMsYUpFhrnGtSSC8xCRjABfnnl87T4iX79ll2tleIJZgzRIIR2Gy+UIyzfeWZFD19au3JR6R6g6gxOQ8YghcUK7g+lENIMi68Z4U/e7JaqvooFLRHeg0IjDVvVsePwITeu3JeqsudnV36hfPHBv6FB+ES68/UWWV/8iwcMVERtpmlZiUoo07dmnQsOG6+qabFGzv0M49ezTsmPHqbGlTdOr7aqm9zJKLdevWq7a23qqD+aivhaQPG5sbNHqSSzYWfNjP4FIpSUmmu752zWpdfKNTjnEu3/5B8sMi467FvCtesfvslb969St/Xi4Jmv/TTRagocJE0M39xjqQmZFtGtckEfkFhfryyy97kzakBGvr6i0xPfPss/T2O+9YFyM7J9cw8WzSpSWlFmQTVBFoWtDe3GJYdiBPbIbAQOhm4F3jTdF8YGuQothYMwr0hmPmGWDeEJGWlIIfNugjSQ/dJ2A7IXM2EmUf6HGebHYeMuR5AwQH3ljOE5M5TjZrgsO66hrblL2DNlAd50MBJj/d1jzO0RKbkL+DzVM6JqHP94GyIzU7zoGHHvnui08ifEfAJxcEpn7DZRP3SQSf65/ruRY+wfLdEN6D3xGA+PdhA+f5fK7vfDA2HJOv1JNsO86CnJhDbY0Fvr5DxDhSZPFdCNZh/uYTRwJL99x460bAp4Kr4E1NV6xYbt4FMS87l/rYh2rted5/Z8iQoUpNSbdAKiM91fYr5icVWQpmtdW11pklkcQIDWflmpoq64zW1FIMg5vRrYNlZUrNyLbEl2CL/wQzvgpLEEbAxtigJsN4TJ8+3cab4HbShInW+Q12o1mfZusF54bKGWOPkhNjyVjwO+YG359++unGm7j50lvt/H757L02niQR3seB763bV1sbcgR3kCIHO2ywgBQEQXllteHoR44Yqf59+6i4pNgUk9JTSbJabc/etnWL9j/pCgR/3eKgTPPeuF5VtTUa8+eh+nD6F7ro/As1fdoJRsglkcCAbdaJszR16nF23iSKm7Zs0t7ivRo9ZrSWLF1shnwENMCnOM5/VDqexylJJ+rriCW6Z9TtZsqGA73dR3SIenqsSk/SQXLywguuUzF//g0qzM/X7l07NP6Ycabyxvtyvsip0pkEUdHQ2KyUtDTjReI9Mnv2HK1bu87iFbqv9fW1RvbmZxQLESA59ZTz9O2ShcrJy9fhqjIHlWRXa2zWkP4DlRiXYEE/QTrnSkLGfeSdt407unu3jfucOXPsWnP9TT2sw3WUmDPcf8xJ7mfew/uZcL8Y9zM+3iB+vPdzj90eWoy9JxIdf59EuGLhSWdfa2PEWuvvR+YHCkYcEx5gYPNHjRhlhTr4EjhO/+vrr0y0wOSPgXZHRBgnsbSkxI6L+93WmNho9R/YR9/98J1K9pWYwEZMdIxGDBuhvn372RqHKiKdCLiNjS0Nagu0qba+Rk2tzcrNzlNET5Qy07JVW1dj19gUvQoKLJ6EUE1XhwSc9Zl5z9rIWDEewKbg4CTGJ9oYOl+gsF7+kRPmcTEn9wLfM+99N5T4gH2Qv6FyyAkEAq0Kj03Rku8Pas2GXdq9d7v69s/V1Vecp9zMcEUIla12qTteWJ796S97dfNND6urI1Hx0QMVCDgYJDwHpFbzijq1eevLeuftvbr7F7dpyXcfKS09QVOOnaEl3y5VYpw0bOhEvfzq3brxhouVEHGm/vqXD3XuxfG67c4HNXvOdJ19xskaM/RmnXP2hXryuVm678EXlJkTo9tvvVU3XfO+3nvve4VHJCtAMBnfI3U3aPCAbK348SnFJ7IvSbGRuFOjUx6hlvYu9cTHmO/1399bqu7WHtVXNmrWidM0YVKmFdHjYrvV2dNCFLTdYp67bnlWET0BNdZWqb2xQRHgnUKyiJHAT5Jd68076RmOGJZ6aFMmCPFJxDVnLbTKPRv1MeMnavKxx6m+3sndUVmnekYIhk8BQSG25JBkkXekqsHi27sphUsNtVXq6XaOqLYJWhDonFFpifITOD+Oj7YTxBtPoIG3AfzByJCRkUpITldO3yFKSMlQUlqm2luaVFd+QNVlB22TItChXc3rCTbBydGVgGxNZQeo04GDh2yCInuGPJ+phlRVmlIREKyszAwL8GH9czxApZCirayuUVV1jc6/6GL96a9/U0dXt6afMFPDR42yav17771nmT6yeWDOeRiESy7YZLF2Dq0dVmVmGMCFoohEAtFCFaqx0dzGkYjtU1igmKgIVZQRSDm4AZs0kA9TCWlh4/rWYFkkEZCC2WwZ0BEjhtuCVMlmmZKqWXNddfn5B+416AuJFc7fM2fNNlLe8mUr1NrSoqlTpmja1KkaM4Xp52BK7/yhWNfc6Dbrv7x1SFOPO15FRX0UneATiNBaF4IQ/fn1ZB3YX6r7n0izP/z20VYjjWMoxaa1d+8e8wwYOKi/jT3kR+YhrXnMeVCSuOH+It177wgdk/+jkbIz09NtDM1sBnx5D/PIBS68J/AG5pFdtxBx0+O8uYYG7Qgp2vBCug0WZNGNoF4G3jwCCJOrIlMdty6FwhRo77IOA0RjgmTwmmdfCwbbPf72+x473wjmG1yLLqfYwGS86ckj3hG9L+j95pKjKkxr9NuHflQ00DfIbSjiBALKL+qjsOhYFfbrb7LFJL/5RUV2bDFx8UpKSVVlVY1tmD/+uMwq7jNOmKn+ffvbeIDbbG5t0qDRIQUPSZ/9Kds6HbjRY4h4+bwhdkS3Xf62Xvnr3aGjKwl9JYng+/92vT5yNrddtdqKFQRwJA8GLzJIEdXuOMNSDx86wqp3bBY/kggnJtrz+Iqymskx79tnEDIghyQRu/fstTWGTqcRlEPERsYA/fv8wiIrYhCM04ngv+uUurWCh22sXNsQ/8qC9BA3gvluRmVwIXC3TnRFDAugQ5wEBtFcq0Oyk151yCsmcX8TQPKZPrh2nh0NlhgTdHS0tvXCC/ILCiwZInmwJD8QsKIJhQESGJIaL0nLAoGiFR0Lnue9KLwykz9XNs3/hlt5robvInB8/lj5ymu8AZ0nc3M/+HXbd+34nSdmOxfYoL2W53E8rLkE1p5nwd8JFLhPLTC2z4o2OAvny3l7jXcCMMaOIMhjzJ1xWpV1/FxSFTQ5b9R5hg0fYhAZHLJXrVppZOnMt8Yo/N7y0DE5Aym6EZMmTVZWZo4JfxBogiWmcMVazjVHwYiOOYUBCLebN2+yewWXWCr1iD8A80TVp6Wt0/hjlhRnZtr+x/lynBw/58+5maFoCNvOeRK0nTR7jiXJcCJ4LQ8jGIfGo6q62qBLT/6zXIs0x/4e/Xt4FAVasnSpXnnMwWPmP3anBZfmvt3YaMErQRVJjL8eViTsYN12JG1+T9eFbibHx/w6bupUKyKi7ucKfglWePr3om9s747+YK5LIp6Rnhr9oJGLO4Pdxg254LwLDNK0bfM2Lfj8Cwuw6UKccMIMS5YJ+unMVlZXmnfPipUrlJGVYQlZeWW5zRmuA4WBfwTcenRWxMkWwNLpZz2imn7BeZ7b5osbrpDx0+sv0dAhgxQTHanjpk7RimXL9N133xmHhPvjs88/tzUcdAD7MQUJOFz1dQ0aM2a0JUrsO2PHjTFO3sKFCzVz9syQV0GD8gv7QijVxs2bFQZJurHJvCAmjh2ntuYW6y5wz3HNGVvmONA77iPueeIX33HwRob8vKe02O6VLzd+Y+dxzsTTbT0DHsXrWCd4L+6l9eu26MmnHrH5RTLA3xHjIPFc9M8Q6dq4I259G3Ps6ZYw8HkE/+9869T4nrv1qdBcLNKGdZt1ztnn2vzB76e5pVkk4czfnOwcnXzSSXZO+PfQaYFbYxDBujqDpRUU5Wr8xPFat2adcrNz1beor5HseT8SJbsfIsKtk0AHoq6p1jgwnT1dJoiRmZKl6soaFeCuXlvTK6BAcg3Pg/vcOp0dAV14wQXGnUBOt6K83Di5eTn5Zi5ohR5XQu/tdJIoMe+5F7zYBbEd4+bNFynQcu8mJMa4aDsuTus3lOiHFWU6cc5M/elvH+mGGy5SaqIUHy3FQ5MiqoZn1yV1hUlff12tay5/RJ3taerpjFcg2KVoJSqAAHNBs/bs+53efL1Yjz32gD765PfKzErW2BGTVLp/jfaXSKedPkNPP3+zfnb9xeqfd70e+OUjuu6mQtU1UczvUkpilMaP+LlOO/VcPfb0CaptxP+KJFa648b39I/P1qulI0pd4aS21copStAnH76s8cdIDTw3janbLgW71NAaVFhikrZUS2hBNOyu078++of6Fo3WV18u0Ot/fFh4ToaHEdd2HEkibvzJY4pSt+oqD6ulrsaqt7HRyElhrNZmCYFVUKIiDf9PEgG+2xb6LjYqeAbIpSaYoQYqNsCZYuMSVNhngHJy8mwhZwHPyUZKFgxwu+JinUcESUKgA+WRBuMCeBJfEOJjEPq505S3ZT6M0CyonD4DbYOv2L/XFhGgLURHViELYXW5gSLgceAFZeZWTvbSjOky85RZ0F8Z+f3tb/WVh1VTfkB15YcdDCCkG8/kAyvJzUMg6SEPVOEZE46fxderS/AzlUpz+QsLU3papil9QK7bu69Ex8+YqdqGZtP8j4tP0jETJxqU4uuvF9rigioT40PwSlAZGRsf6sIgJeg6EgSIBJ08b8vGTaYEhdQsEnFJ8QnWocjJQv61UPtLd6u+rtqOj4WKc+DmgZBNQG743Uh4Hri3osCE5KLTf29ubVNbd7duvf8BvfrCi0aeHzhoqJoaW1RfjzrSAJPL/e677/XeJ07K9Ui1gyTCV0F8BeQI/OaI98DRuH/pxacDxo+571GnZsLjyTudGy1tdDZnEorqqkqrBhX1KbK5ZQofFVUGL7ngpoAwm+sbu8ASVdruBJGMD90A5g+wuuioSJtDdHrwNHHQlZAxXGSEw7Ub9ClgARrz36qoRlR1zpVAVlyyJ6tmMV9ufihfLz8EryPM4ExNjc2mOASpncVw1lw3Hq89VWMdtJJ9e5UANhMn4DaIyFEm8wt/5NbnvQFe73CEvpkS+kqAvkMv3V9qhGpw1MgmQ6wmQY1PSdPBw+Wqa2iwintWbq4FNxnZ2frngi807fjpFlRv27bDFGdQTAF2wEIKkfLAoVLrjDDHkS1m3pGspqWkGJSOawJXhy7PQy/jaI8HyJEOivf7mHfVF7ZOvPjHSUedyCDdfs2HoSKF83sx3kSgM4RDTjKfgaLCPhozFqnGFi36ZqEFVGysAwYONO7V0u++N+M53p97qa6+0SrF+QX5lmRyfangWdU1IdESFjhIBEZ2T8MBiYvvhSp5jCz4ruZAAAAgAElEQVRrDuRN+Fbc98CX6BYBXyKJ4Bio6FriwI0UMm3jBAnemS+8xlRLenrs+UcH0swbv9Z5SBPjzlgTBIBN371jpwWaJBAEl/xHTx+IE8UE5iL4ZBTbej0vgDWZoV6PFUI87MjzFLgXfKeBNcGrMHHcvrvA95yX5yb4Sp1PMPxrfAXTd0H8xfXJBT/7pIHNnud7zgfnyjGx1ngJRsae9/bHzG5MJ4KxY91iHfBJDcfEuHnXaa8hb3jmlhZLSh08VSbEwJ5DwE/Vmyqy53pwbSkWwZ1BEnTkyFFKiE+ypBqZYryMKC5RLOIckP3EaZ15TzICsTo+IdaM0QiyD5UdCkmC9lgS0W/AwF6iPrAbzpG56DtEjInnhtDBJUBkXmG4SBJRX+vgXPCgrNLe1mpVaNZsTLUe+LDYhp1EovGxWBunVatX6+r33Nq66pFxllgQuPEgaGe8GTfmFvcc3zOufA5kVZf0ZKlf/4E293nNuLFjzD9q2/at2rp1i53jS/N+p0X9HALh41uKrCjzbuAD3dNnnlWTccxNSknW6BGjlJOVq317irV181alJKVo8qTJSkpMtsSNzR3TsPLKwwZnAhMPcRs3apKL3zwHLMk7XrnzOveiS63LCDcJtaZTTj7ZxhWiMAn4zu3OR+L2239lic/046dZZ2nHtm2GfPBqkQTEFCKacNUKi9CIkaNsrWTf5hjKD5fZ3syxHDhYaokTXWuuN7yUmtomDRgwWFt3bNHmLVtN3Yn3w5DtuGOn2J7C+gN/hWsO1Ib5ScWe6/CHV17VA48+aJ/BesAcJ7DlNcX7S229e+FvTlnqxrOuszWAv/F83scngm+8/o49Z8jQ/lZsYJ5R/GRM2P+5V3jtgo9csjDrjPPtXmRO8veFOxxJ/aenXGsoi6SkFOVmF6h4X4nNT/wrmH+gGFBlmjlzpo6dfKytkdzjK1esMGdv7pGW5hbNu/IOe7/ff/SyUikUxSVY8gj8mfnLuTImqWmpdv3hQtQ311sSER1LoSpLjbVNBoWaMGmiJdDI5x48dEgLJzkFsFnLZtp8B2oHvO2cs87Wgs//aUnRpAmTrJBH18QnyR6aybh5mWkPL2TdNaJ3W1svx4px5lpkZKSqiwLX/0PXe8BXXV///6/k3pu9B4QNIey9FAQRERAnSt3iqlq1VitaV13VqmjdW+uuFq17L0QBZYlMZW/IJHsn9+be+388z/t+Iu33978+YkJyx2e8xxmvEQjoQGmT3n5vla69/jS9+8k6deuWpWMmFgq7hyRrPTvbBySog74Egz4tXdygU0+4WEkJ/RUOpiusZKWlhhVN/FVlFW/qxee3a/41V2rlz98qEPDpyAnHacvmxdq3r1Gnz52pv993vS6+4Cz173GZ/vnCS5p5ktSjzyj98erLdN8912hY0U069ZQzteChCRo26gwVDsjXpx89p8sv/Fj/ehvOTA/rHIRDO/Xk07fq8itGqqVVSkuTAtB/w2gHx6khkKK9YenaBV9p3u9m66whUsmmBn35zVozYz751FEGf4KnHA5DHNd660ScfsrN6t+ru4LNDaoqK1GkvdUkX4ETeQ6dXFwjJif4LWCiGkLGyWRjwrz0sZOqvPCk9zqJ1ciYwvSGaM3gxeAM8hneBt0KuhoXAowhn0Pgi1QqFXU2R+sGRMOqr6m2oM8jBaKB27VXoXr0H6x1y75SIC5OPbp3c7JVEIrxg4hJGpqhFEdrxh0UjoGYIFtIuugUnkzSMCNPmV16KTO/m53DoYN7dahkv0G8vCq0ZfatLerdu5dNfPTHqYp5LWCqVDm5qDlUuSpOKz4S8VYVxd8Bs69hI0cpr0s39R89RqGmFpEWNTa1qKKy0tqdtOcY0GC84UfYRqo4W3jYTKk6kkCASTenY1QQqmt0qKJcqLigCgXhzFVJG9WtIF97d28z5SgmLROdhcvJyMWrtQ0zsoBpOrPB4P/BBCopLdZfH8fIjMfJ9v9NK1Zq69bt5kzOjK+tbVQ4HDUo2OLF3+mz756w521ZGzT8InCBa272JEAPN5fz2qrehvAbsTr2gXrrtRw7jt9f5cBBKz7tq6NOydNjd3yuAQOKbAMj2/cqi2zyQBW4R31699Z518mSiJEFy+3W8zwSSwLeFhKOOAj2eJK4RBkSMjjZMDKYZsbn5D+pTLXicoxTeQQlJid76QVahkWPXTM2FRao+Qv62zE/eON260DlZOZ0cmxIRPsXFSmQELCgu+RgsVOEaGtTrx7djctSX1un/NwcExEIRSL6w/29Y5dlmu6//sUYnCqqvz58Qez3q3T//G1KTko2uGBacoot6gRAY8ePV3MopFHjxpu3Qll5uTqiUY0eM1brNm40fgBdAFrL3NuU5FQdP+t4S2S4lvCWogI6ETZ3UiqzJA90v5ICVHWiFkTZ9YiL6paHvMRGOvvEF+zav/25Wxeuv/R7PfoyCi7efXeJ1HMP/GJJA3ARvmpr6mxDA17C3IFnRcWpW7cCq0jTZQMPzabgYD6Y6cHpcZBDoIIVlVXOeyUpUe2hdqsa82AjzMnNs2SlaOAgU5bhIL1OhJc88FxvDTGeQ4JTMOK4qPrxgMjNXDWcf6x7YTAiHv/TiWCNYT3zpFq9joVX+SWA4xp6gboX4BE0vvn6v6xaB8aaYyHgI/gZOmyYFREImDFGIxDwgn4OgSTCgzN5a6dHePY4BV4Q7qkndZKyY6pRXoeC9ceKOHTKYpwJPsODUHmwJO87z/U8KUxxC43+YDBWaHF+E3wm15Rxxt7Cc/gd3z34hlPUijNlHCr1nlcFnQcCK9Zf1k06D7wn141gl/XXpHt98FcCJkOqOApRYa1cucLGJZV03oeAh8+n84W8MYpOFM2Qt6QDxb1nT4F/RkWXIsS+fXtNRYzkhrVl/cb19n5ALvLy82xfy++SpzY8d9pCGjlqjF0/AhLGIA+PX8L+YUTUYNDGM8fPuIKzkJmeYQlvpMP5k2DIxgOZZGQu4Q/RTRj+T1dweVoOvnTPO6tMUpNg+rPnvtD1D//Zgm2uF9fXSd46WWNw+SYXiwx5TB8fTgTH8NpZb+jVilc7O/l9evcy6CxcAK4p9+Xp61/QeXf8zsjnjEv2vwfmPWbHMeeO45WaQVCGhHyiRgwbaYla8YESZaRlmHQta4/BRtLTDfYC72vZj0vV1NJknV2gZMi93nWzC0jd+tEmTc7SbTP/Ysml8YDi4syJm2vEPOFavvDcXzX/+sfsc5qbGg0lAJxp7+7dmn7sNBsH69at09Chw6yDuXX7drtn/YsGmOsy14kCFPsBnZayijK99hrJjLefuf3tmedfVW1jpXr17quly37U7t17TB6Wdaqwb28tW7LUriefRdJGB8LrRjBnXnz2n5o281gtWfSDHnz0/k7FLvgyyIGTKLL2fPfFhzr1rAvs3Lhn3D86ONxLxhBjh32ccUrXCVUneJR0aFi36BQs/WW5u4wxEatThp2gTwOxTrMzGdeF086Lwe/ytX9vsflzIZs6sP8ArV2/zhAXfBYyr6xN27dt1+BBg+wYOQ6M6fr26atfN/+ijb9gFFuuKZOnmBcWCUFhv0IX3wHBpxjT3qZDVRVmQBrnj1NtfY2CYeA1CWpubDFOQ/eePUx9ifPaum27bm92/JDTt821ws6kIydq8lFHadXyleYPdONf/mLzF7lZOH6MMdZZxj/rFj+zvrBucG88+WnmiCnrtbfbfSLGZV1JSyXRceajrPPfLtmrr79bpuHjizT3tMnqaJeyEqS4llijJ65VCuA9FlBzyBmSvv3WTl1z5d8VF+6q9lAmeBwV9KrXjt1P67mndujOO+/QZ58vVE62T1MmnadFixZq4GDUtR7XlVddorGjMpWcOE9vvvKmTj9Lyu16rM6fd5aefuIqDRtwj06bc5bue3CwevU5V0UDe+j7xQ/rit8v1sK3FqlDFMLaNWpEnJb9cI8JyvgRLQpJidA8FVLYF9B+OlEf7dcXG0s0rrCvnjm3u+p+bdKd9zyjk087Te2hCs27YKrxIuLM+jbmWO0Rbx67+yUd2L1DTXXVJvPq96F3/5tRErrUSGlRmSWJsOA2Lt427Mf/DRG0SVed9YORrIFAlR2q0oBBI3TiSafos88+NcIonYisrAwj0FIdSEpKMA4BcheVlRUWJLApgyAguKuqOGTEYQJcq+SFIwbPKBo5QT988b5S4Vjk5VqAwQCA5MOC64JAqsnx/y2zaHwK98WHoEBh/gHmRBtVek6Bcnv0VUZOvpobalRzqFzVZfsN+sRAYzGxDD8jwzYfr6JAcOJalZgUZViwTjWAAIiF05+QZKTkrt16atKUo5WSnqWWtnaFo6RIcVY5gijUvVs3nXLyyerep49a6uvVFg6porzCEhLweWxqZPJIuULAxoWTBdQ0tAfjxllnrV2Oiw5E1SGqxw5yQ8bO5KVCaklGtwLt2LHdNm0WMw9K9vtbHVnWHj6HceXx1dsva3bRpfbzy0sfUn19k6Yfd5z2Hzhom3DXggJLMoeOiznidBqUseh6+P3/7jz89kHSxjXTNGTIYCNL40WSkPK6Nq8ar2G/xaZa9kmlLepeZYHkE8m5AlyIU1JMMvjh10errmSeNq1aahAYNnTu2ex5Ttr2qdvKDOIEhA4eAWobjCu6OXS7GG9sMGD/2lg0ILKjSmKV5Jh3AGpNVHRNicVnC4+D4bjqNgknfwyHIkpPSzcYGc/lecBMgGlQCcfRPQyGNpbAJMRc2+lKIGoc9vt16Z0kEo4c98CN2yxAmnDEBM29zIkb8HjlwXqlIFWMilZVtSO7JSUrLiFBVXV1rm2bla0t27eZlOG1f3WB9duvZZqyRlIiBPB45WTnGmyg6lClcvNyjNzImGKjpvMQiPcpLyfXjht+ikdwve4+d5PuvmGRQeN27Nqpj9es1SUzp9t1+teH82NHmqY/XvCEEVmp7uLcCmyCqmdNda3KyyvsWLmXdBmAWlnHM9huSjB0BfiZriVBJcTQ/C5dreu5cvVPWrd+o3yBRAUSk2ycw3FJS0+zSqwRTQMJljjNmHW8BYcpqSnGCYETwX1kszWzLjT8U1LMRZ5WOR0uurIEvWyUffv0UU1trT3Hc0DmBNlkeJhIA4IHMYiIV1kncObBxu/BnLi2bFqcD+fucTN4zf69++zaewoti775xuYx2GC6E3w2kCoqxMjcYpqEyALvxXnTiTg8uHf8H3cMdk+bmzuTD2eUlmDrqIcXdutCDOIZe83hcCUv8bBzjz3PSyA8crVHpPZw4NxPNm8CKtZMAhIe/Jvr6alOcb+Ao+Ht4FVTWU8JAIzo27OnBTds8gTjfD7BmXUGTVGq1ToRFB127NxmqoAE/oxbOrHcg0H3IXkoVT06TKeeOseej4dQl/wCw3l3zcuzPQmuGAnExk0bbW8iMG5sarQv7jP7DbwEAiK6Ea7TE6f2YNigvh7WmnMi8ANS6rrXDsrCuQDLZUx4Cjlg/EmCSCI8eIpJaMY68+ainZJi6jyTj55i15Fry/vwN67/wgff1oLX77VzJVjiQfXX48VwbxjrvIagddWqVXr82X8p6SsHbfrHL/+wfY4CGfvKzl07rDrPNeS+kDwlJAZMASvhBqf695Ius+99T/+zPv+z41Nd8+llSgwkKTPDVaSzMrIN1sr4oTuLM/TadWuVkZmuH1f8qOeyX7TXnb3/DA0fPsyu0fIff9T7/17o1pHJaZo36CwTVMGFm4QbYi/eGre/fa895bT+xxtcB6O0DevXaf++vepeUKAu+bkqA2oVCtr44Z4v+naxya1PPOoo4z4+/MijxvsaNXKEbrj9bveZ7b/at7y8A8rLS9S2beP0x2v/rCmTj9VLrz1vxVJin337Dth9M+5nbrYVQRmTJL4kaFznZx59PibtLc099zlbRz97/0tdff2VNj+ZgyYOkJpm94vgmZiC8+ReGf8T8YY4pImzbc54cq+oLjFfkMzFqBbiNq+ly7UiZoJnSQRbsVfDmyiNrxltHYjTTjvN4OejRo1RbU2j3n33PUtcbpr/Fz33z+cNMsSxsQ5RtCsvK7f1i7iEQokVS6JRTTt2mn5csUzffPO1Ro0cpXFjxlsnwmcO9nRvXTJvvlWN9SqrKFVDc6MpNfkSXLGuNKbkhQJfv8L+mnrMMebZcumjbozxuGD0hRo+bJh+WLpM6SlpOufMszVuzFht37bNCgK9e/W2+cf8YI3x5HU5J6+Lw/rhKb55xRXmMOfC9Y0G2B/N+1cIPRIoRAMS+QEPkDyIsMSHqIizGDY61JgvVWHW2TY8eKR77/5c993zsnLTjlBdU5OS0qq0eMnz+tdrP+nll17Sk08tsDly4bnX6phjpmjBw+cqDfiQT7rrznf1nzeX66EHH9OgYXE67Xdn66STZmvBfZfo6En3aNbME3TjLRM0ddpVGjp0kF568TrdevOX+urLHxRVojLSWvTiy5fp9N8NcCbYhkJx0KtIh9QYkB76rllvr9mjcgXUM9Chty8artw6aeG7S8yIOZDYphNPmqxePWkmGJ2AToTH3HfQk+suulG+SEgdbS0GMcrMSLMqDBcZqEtaeqptkEB+rAJAtSeQoGffnWmvv/qc5aZoZMoqDU06+7xLNH3G8ZYwtLU2a9Omjao8VK4e3QsMn4iULBVhuhF8Hp0IsMzWRgfOhMlcDK8Jp4JAhyAyKz9fA0cfqa0rF1ulAow/ECDgIQQZVv0zYiFYXY4MaUdHhuXLkgjkE3EB5ipYFQbsMEpQQTPoysjtom6FA5Wd31WNtVUGnWqoqTDfBavKITnZ2mpBEyogTHiqXxjaQSim+sPEAkMPQR23ZJyGR4weK18gSa3BkBGM4ZAcqqq0z87PzTXspQd14AxMMSCCI3WdBVLJCYmG0Symimd+Es2qr6sz8jStejo9BDiQvXsW5Ku2psqqRKg48HBVi4MaNGigTrjoN7jMguveNWgEo+qSW11FXb4rOyfrW8/8Qx2hiC6Ycote+f5BMyg797zzTE8bF+K0ruSxPFyi8PiDS3XdzZ7iEaZl/+8EYvfmU0wGjgndZ0B/1VVVWiWqZ+8+lN0MmgM8hEo4gR/Ve6BLjEs6CKUlxTa+qEj8+R5XlfvyjTydcEGVvn+/t1UASZqoRqWnpqqhrtZgCqhImc96XFRxBEDA2CLhTn4C2Tq5th8cN/4SKIbF+CjcExtP8CninPoTi55HODVsv/UifEpKdG6hDETmDQsnLyVg4PhJZOisGHwNYhgmX6YCFa/4pBRzUK+tr9N9L07UI7fsNI8WpOz4XDDCBJ1tLW32HkDpgArwnSCzqqFB23butC4cvAykC4FD3HBn7m/39ZV0I+hj7gaJk44ABoZUgSGAr1u3VkX9+ys3J0e7d+5SbnaOioocnJDEF6zqnU84TLYUk53N/I1ofdWcUywgAwLGgkx1lWQ7OytLTY3NZhDFfMK7haCItYMNkYCxsKjI1gIjzMXHmQxyTVWlyUNTGeWaI58MhKm+sVmp6ZlqbG5VcUmZ8rrkq1uPArtWjC02UoQgIM4OGjLUulAm05yQaB0NO4Zw2AIWj6vAmNu5fYdBR6i2Oc4LKi3JTpWLpBypQ4/MbMUIR2AGJuicq39TY/IqcF4S4ZGd+U6Syj1l7fLWPO4p/+ZvbNx0gYBTETSQyBCQAmUycnXMRZnN0FY8HE9j/A7vZnvdjsMrgfzNa+FzLmyunmcP5+FBkzwY1OHch85BdFgS4SUqjpCY0Cn3yr9JWjx+hBcEMT+53t77evwBghQq2wStzDteR8DLXsT5E3hzXwkMeK3XwfCIwRQ2cK5m7u8/sNfeiyJAeXmZwSJ5v6kvuTNoenacZs6cZcUQPGcg9XNvk7h+RmIuNpgSRZfEZAcjIZEFrw9slq6Pkc5TU5Wbl2uFNjhaWVk52rBxk10DoB6Ma+4Z50siQUBJkLj9lWvtOC54flWn0hUFIxIaqvZUlwkCOcdefXpbslBeUWHXgXvHHKRoxfMMEgM5uLVVr7/tID03XHWudW24By1/y1JaLHpM+ofD5Hudiay/HjKhlbVX4EkT1lETJ9trSH44X7oQffr0VlIyQWzAfkdiAbQJfP6xHwzuTCKmXPuwOYvTKcrLzrXgMTszx4JTTDiBPHOPmUeYk+07sN94hiVlJSqvrNDD8Y9qzKKRuuCCebr+bzfZeUwcMs72QzhSM447TvV19frk448t+H3iAdcND29wmP/bPrzBcPtFhYXatnWLzfda1oB2+IrxVljwkk6gusCY3n3/fRMCwVeHfaZ4/1699qbXUXdr3J/+NFTffhvViXOu0I6du9Snd6Gqaqtt3aqpqVdBtx6m4IW30ZQpk0yxi/nLHsz5MoYfvf8JHXP8lE6PFfZkrpMnswrBmi7TihWrDNrGmH//385b6aTfnaXP33/Ffj5j3tVOjSsz064/r6GC/upzb+qq+ZfZWkUSAbzLc00nuVi4xDmiH55EEApe1Ot8HX/88cbhwCNj7Jgj9MMPP9qYPHrSFL306ksaOGCgcTe5Poxn1h6SFiBMICQo7DC2lyz5XhWV5ZZwUkgbWDTQzObgKAAHZ/+mSEWMVlNXY47VZYfKFI2LKCUdZTVkpF3xDj4hcODBQ4aaoMbHn3wiX7zfoLgk2+PHjDNo98knnKSifv21P+ZPNgqD0ljnmuIyBSL2aK4Vc5A5S0GCNY69x4NLMh+cC7ZbJ5Ser+SAtGn1Hu3ZuUezZs/QO598oYkzj1TvXm4vBaPha5YSSCzikZRnd0HdVPIlAYu2LV1nzX1QX326X0kJXdTaUW0dmIAvS+2hOnstrtW+SI49tzW8S+kZibanpaV1VVM9n9Jh5OvamhLBWcacLjW5i5pbKGqh9NiqcAcFlExLlBN8CUqM8+mIiT30xXdX43mM042hLiLyqbkjThG/9MmmNj2zvEzb2hLUmpqgpKp9uv/o4Tp/QrLef2ebsrMytHHTSvXqlaULLzrOSOJx0ppOMRkPv37lOdcpPcmvSLBNLU31CodD5spsldZ4nHJTLSAhGGLhBsoEL8JLIs6d9ala25xkXm7X7jr9jPM0aOhwZWRmCe/sbRvXG56dLgdJRWtTozpC7QZd4nft6MnXYfDSYhk87HqifAYAGyvqRVSBuDjHzjlHa7/7VH379jZugtnFx5yvgTK4ipQjY5s5Xed3R6LjdyRBlpJR9UUWMRhScwsmLs3WCuSYu/bsrd6Fg5WelWueCThiN9dWGimbDcbMVkpKTEecqiivNU+BcNiCfjodVEqPv6BGbz4VUGZOnpJS0k36j4XLCN0xPoc/KUnN9XWqqnRqVRCOCKJNQjEhwbgOXJfNm36xShbnzb9pu82bN0/J+Xn6acn3+vCjj9S7Vw/5omEzDqQis2njRsMHMqlOvfRwGBESmxtsIjxzR7kFj4bdTklWJD5Ol9/6D/vbiw/cLj9OiInJam+j6hayIA9oB5CfY07CbdolpetWBvXxpx/p7vvnxuKMHw+PN/5/f+5ov8Z4LIwHYG1NdQ12nZhRoUbnqp2Wm6tQQ5MlDeUlJYZZhexG8oiLKkHD1Xek2md88npujDAImb9FmRnpmvP7iF6+v9y6X/SporHkgVHhJOQjzjre5xdAMtwsCQhZ9BiXLDhUHo2AG9Oc5/cEOyw+XkAIGTM5IcX5msSeS7LkKrOuYk3ywZi1qiMQO6PSxxIJZrs/QUGgWOVluv2pEbr/uq2m8ASJuLTUwSMgkvXr09egbCuWr9D4seNsId+8ZatSMjO0c8+emBt7i67/W/5/XfsH76pSn959nUdFcrLq6xosUcfoCghJJM4p7JBcsujS5SBBIcChO7h77x5bZOf/3RGsf1NpKtCdN91rRkUcG8/huhE0gWGG8Mrx8ns28+KDxXbfOB8W9d49e2nf/gNmLmdBDvAzX7wZO+JXkZ+b7ZxL4/06WFys/QdLlZmdq2EjRqm4tFx79h3QpMlHqS9GjNk46zoDLZKIkSNHmS48IgxsYaxNKLN4kBKCL+6hrXnAR5qaOwN0S/xiHBkCbA+a5BGqIVJ7/AC6oGzih1fzvb952H+uGH/3iMZeEsEYMV5KZpYFpjbXY/wBYBY4148eNcrwwdwPkhg2c7oRbIRepc9M52KKZB4PwoMbeQkFf+ecuD5eF4j7YGTWwxy0vefzHI8T4b0n5+ElGwYBjRnceV0JrxvhwaG853q+BQTWBKps6vyNoIo1C74TwQTXh+vBF9eC94E7wNjxCi6MeRILT7mJtZyEAF5MaVmxQZmAGvGVk0OS7NT4XCKSpyOPnGiSqgQ4+EQAHQ23t1ny+suvm8yJGkWk7Jws805paW22ij/BDeIbYOgpCg0cNNjOYe/efQbT2bV7lyUOHC+/B1oK1IiAhrWYecb5VXxwp+bJ4dV33RBVt644MsvgHJwTcBjmRmFRf4MhpT3lyMNZ/whr069O5pNEmWtNdZ9AcPSIURa0Erx6HfLwgq6WRBSrp8a94NYsUze6zgkikETYGn4FMq7d7Xi5NxSr+Orbr48lY3RhCFpS01LsmiKzzBpI94iu9OYtvyojI02pKcmKV7xVoTuCEatIc18gx1rAWVio+sYGbdm2RTX1teYhheznkmVLdeGFF2jNmjV69V0XQN969Y1a+/PPlpBR2OD+Lf52sU6YPds4RE8/9LQ9j0Ti+oVX69hp0wyKCYwVCPXmXzZp65bNBmcCgkViTuGP+c96Scl3yNBhpga3dMn3am9u1Kv/lUTs0i23HKOPPgK3Ik08+npl52dr+vTjtGL5Ki1evER/vOpPJpf97bffKBiiuxjuVNeiG7Fo0SIb51xXxgDzmfXg8Ao4ECTGDN1+kmrI7t998al95h+und/JhWBceEaEnhHj+//+xJ535XWX2npAgM9noPzFvOHntz94zy3XXg05lidN11Qzlvv7EKeJe8WyP2rwoCGmvManyf0AACAASURBVMT+Oee00/T1V1+ZizNCKp5CGveEMYKKF+Rq1o8fflymYvP8KDDzOcYxxGrUkrxOi1O4ildbsM2MZOubUBoLGZyJscTSBQwYjhsd44ysTCsCb9tONy1By5ct05Qpx2g4RaGOqC696BLrRsRFpBCxQnq6JVWsEVxz7zqzhjCHmPskYZ48NXOEZIJ4gzFDl5f52WXAYPyY5WuRflm3Sz8sXy2lJOvyG+Zqd1VU+XlxIuLgC0hTaiJJRJya66JKzUxWR0QGIcKguuqQNGn8dTp4MKzkxBw1tbPnZ9ie2hIsMU+JeOUKMHu8Gg32FIVwEZeg5KQuasUcWmFTvwpiWRCfYgqQFJE6Qg1Kz8hXazPmqLUGt05NDCncXK6PP35OU09FsKZDAbWqvQNjvxw1KF7bGqQFb2/St6URhfJ7yp/uU+TgNs3NS9QTV4zVR29uUmZSQA311aqvr9CVV/4Ojvn/JhFOO/jiuWcpPSmgCL4EzfVqbqo3gqWZL/l9Sk5JsmAbszkW4Tro3XHx+ueHJ/xXcMI/Dm6erdLKeuV37W4wJiAc0UiH6Urv2rFNZaXFyoS02YZDdrMRrCNgxNvbjFzLpGpqbLHN0UsiuuTn2UJGWxrMNnAo5EwJfK3Ca/wJyNPATTqErwYPasLWhjdNdZ/9mySig75OzNGaxcR5MgStm8AG0Y4KRXqa28haWpWWlacuPfqo35BRJtW1feNPira3qLL0gJnS0XGgu0HV1YKS7EyddW3sIOxI8vTgbTsN3tSnX6F5LvTp28+4JU45iIp4h1V4CLCC7S1OOzwxUWkpKfadqvvmX361SjB4cKrCtLvHjBtrA2v9hg36cfmPJrd64qyZam1uNhUPFAvYTAgWz/rj4Q7J7ho997dKC5rYIEydKDHBkohLb7y8896+89wHUNNNvhR/jdLyCt384NTD7n2ePvtgt06eG+tk/JdGtZe4FGvl4nGadNza/xkzBdq0fpjaO8B591C3grfV1HCZBa7cQTZQWoWQzatKy0yFiK7CgDFL7H0+fC3D2tQopUyaNkMTj91iv3/9iXZd9OeQvlxYYDJ90+bG2u73lSonM8MWixDa+z6CdyfPCLyJscJV8iU4q3hPEYdxZV24+Dj5Ie5HIxYAs6B6uHTT8vcxgVNN1o5qpVN26rBFkvtMkMbrvASRjgTdN5IIEkaq4x3ROIMlERDc/PhQO59n7y63xaGktMyqXyySEOqBCRA40UWgIlRdW6uktFTD1dK9hBNxx0Oeaon05AONRmrEWZVK1tFTpqi2ulY7tm1X/8JCq5ytWe+Mrdh8ig8eNLlVNjVgPhbcJySYGzrzhmpsaka67lxwsx3n+Wdcrva2dg0d7BZpEhU2TYMiNTXb+xMYAcUxpSTr7LE5Ry2JIVECmoRbNSILudmZQkQXnlRHsM109E2Bp6bOuEUJwCRyu6gSL4jEZP3uzDNVgCvroUNW7TXt+6xsg06xmXAsXBegTKiuMd+o2hFYWHcHvHVcnHVe6ChwvtwrrzpvnATD7bu1xSNWe4kCnQA2ksOTCH4+vJLvjRfmOO/PcXmBO5senCc2NooKBPk8f9v27cZ7mjhpkoNvNjZaYgbZ2pOAZUMBn+/Bqbxj8KBIrK1srBzL/5K6Pc4P3z3Nd+85XlLgBeCHT+D/TZZ4vZd0e2Tnw7XZeU/+zbl71XmOy4M7ActgPKCQRLLB/eBBtd3jDlAR5fUEzySoJJYcB9cKdR2ga/Czdu7abpBXghbWcuYs1V0Po85eAD4fUjWvCfgTFSKBwNCyuUlLly3Rtu3bjMtEUkrllDH/waOuQn7+nc+prPyQ0tJctdQRc3GDbjLRDyrBS1+53547/+n37N8Ed3AfmNsE+pzfKV+4Ob7u8nqTFu7Xr9DWPMYdhSLUqDKzHb4+78XBarzGOQ9TawPqwly1cRRzCe9op6PQYcZinC8BUf/XnSQ3ScSEF0O2fhAAQmy24lFiolMAC3aod68+ys3J1YGDB9S/qL/BGEEkUEGmG4HsOB0e4JtUi+lwA/3q/fZMPTHN8RguHXKWJfsdwbDycvI1fOgI22OZh1SKDxw8aFVoSNhIvCK7/Mz45zV/87V2XK/udAnEOd3PsI4DY+UYVAyjUUuYv/ziCz3/ravMe43Qy7pfoEPlhzSgaID5RxBl7du722CsSK8PHTLIOjtcT8YPBbHcvHyVVVRo9JhxVhx9/LFHNH70CBV0zVd1XY0eenSOfcTgwekqKhqhkeMfMD+R4rKDKj9UYYknkC24ZZCRhw4bouzcdDU01nV2oEiMud/MB8f5ie+8Zx4klnHgCQ689bpznb7iT7+3+4wqFF4J+IVwL9nPGUtz5861a/XiO691iuGdcOIM67SyrrHWQuj2kv7r7vmLu14xzZPLr7jE1rwnez7rfh/Txjj5rTnGT5t+7HSLPSDdMxaBkS36ZpElJvzMPN65Y4dzlB440I6NOcZaT1KJyh4deRSauuTBCXFkff4Ob6091GYdCH9iwGR9yw6Vq8z8OIJWzAVKU11Tq5++iXE6OMZM5/k0dPgIjRw6QtOmTFVhr75qb2nTrOkztX7dOpM65ng8AQnPG4Z/wxlhnHPM3jrI/LFOLkXLYLt1fXkEunRTU2Obtq7coeqyem3ZuVsXXXOx6pKl2x/+j7oX9dCpJ0zRqHwpgz2FuCHM/pGkYCuiKw4CFYpSjE/QZx+V6OwzbpY/vpci4Wy1RRIViAMUhWkf8HoraSojOVmNrVWKqk1JqakKtrnfR8IN8vlTFB/vRFhwwo7Dlwp1qSYk43soITFO7eEyRUPFOvOEcfrPe7comEIKEZTPUocUtShFiFMv+GC/vtlerYqkfHUkp0q+kFJaqjQ4WKOnrjla4X0RffjayzrxhJMUHxdRl/x09eqV6SURMYZNjPB4+Tl/VFZqklrra60TkZzktzYGgw/d5nAEDBvOvwk2gEkiqLRDsH39c+dge8WZP2ry5Cm64JLLVHyo3ngAgeQkdbQ0W+V365ZftWnDeuVmZykJl2zhgtmkluZG+xmJS5IINgHeF34FE4TKtMFtohHV1FRZwIdnQFtbi/EDUE1wngpuglJB8oNgso3bJQ1O7hUMq98kL2kX4z5ssKzY762S3NquNqqKvjgLAAmuGfCNdbX2+ZmY0vQfokBKhnoUDrZgas+WTWqoPqTcrEwL8AhGQ+0tOuNPLKauwsTjvhs3q7ahUSlpGaYhftyMmdaRMBiAdU9cd4NFv6WpxoJRWoBU3iG9AvciqKDbwmbBok1SN3DwQJ18jsP43jx/t0FjLr/4EtP2x8GVSQwxjoX3jCvISH/zGXj6jgrjIthnkexFowZ7aWxpVigc0V9jKkHvvZBoZkEpSfg9NNrkvuyW0Vq9SPp162bVNzcoMztDl155zP8xubnthm+snd3c1KLevfqqW3dXRWwLtuvMC//Xpfn/yoK2tVxtr83JzVdTfYPrFkbCSst3pnW/rJygTz7+SJFIh8449wINGeNa+d7jszcL1Ktnd42ats5+9eKCJvWBsNVQbx0xxh7VdVPBag8aJ4IkwkS9OvHgBIWuBWudMXTv450HhINpRHT9P4bEPnKi7r/qWdOrTklLtYCSzhJVF34miEJ5xDT78WIxWWUH3YEoDbQiEEgy5aAqtLcTE3XV33rowb/sUKrxWyKWaJhMZJDkO2gBe1NDo7X5ISY2UQwIttvGTPKMLORdDzvJ3QfurLCxAPls7Ogx6tGtuyUKqIqwYdBVa24PmscJVXsSFvgbwBDgTUB0s4rr/n2WqEDQJ+EisEZbnsrscccep1B7yJIEoHYESwRWJHPGbwgF7fqzEXmEV37HWKcCD5SQzdUXFzEDzOSAX+0tzaqrqTKsOnOazmdScppagx1qae9QWma2STUedfRUBcMdBjlgPpEoEeAxz+membY6IglR2XMYi1QAea5nTsR8BFpGoM59IYA0CcDGRgvaTXI6poZEUGkJxGHEauanV3X3NnCPsMx3rzLvqTIRwHl65gQTVFE9fgLP4bowFvgdVffCfv0sGCVgZW0D3siDalpB926dZnceJ4OgxYOueMpKnlGbV+0/nNPgeTPwfq4w4/TUD0+GvPnlJRF897483gdBPbAlT+eezZsqvAdxYlzwGjo7tu61tNi4plhE14Br5V0beE5AM3ktEB2SQV7rqTfxHrw345WKN47FuKsiSfraa6/ae5KoMh6oQhJcAbFjT6ALAYwnIZCkxIBf4fZmHaooNd4VPEBud1JKkkrLyuzafvnc3drdVqRrbrpUwWDYzMpQNELZhgRo69ZfzeOGJJZzohvBl8en47wNDhcfb4mQR5QlYIRYzfFXV1bbdeH1VHWBJdJZGzJ0qJ07+HWKCt4Yp2C0cOFHeujhe7R7xy77LMY1QfO8R1fY7dqlIn15ScCw9gRZfD4Vfy8B41r7MY0tYH1sMGjh7BNPsD1w3fq1ZjpbhMjFll819KlEe8+yv9GVSDUfBSchHK+Htj6pU6PH2tqUnJiimcfNsmQNa2LWIzyD8HxhRaX78O+3FmrpJa5rvaDyXuN7fLvhe/v39Rf+WYfKKyyRYAww9whWBxQV6cXvXzcM+vG9ptk1ouBE5RuOxDFHTzUZWlS0xowapf379pjIC+MBERP8IPbs3Wf3ramlxX6G48heUV99SC3NDWptb7N59/hTJ2vw4AxNP/5t1dTX6fRTz9JTzz+u7t17atbM2dq1Y7eam1qVm5OnunqKGXFqbm2y+Umhj3G8crFLJqW+OvGMq20MMy88E0fuB2ZqdB+2rN9tz5x54jQLeD3eD3sNkKcPP/zQKv9eYeKB55xJ6Kwjj3W8rtRUC6B5TwqxjHXWjituvdodgiecGOtEjG0a2ek1MXHiUVrz8wYjip979jmaNnWadu1xZoV0faqrqlxi0LWrmb7x/hQqCco5TpJLoEx08OlAsKclJSTbz7wHY50Ypq6hzvbBYEe7EavZH0vKS1RWXmLO78B9EL84VF2tVbFujDt4F7sOnDhWfXv10e9OPd1clzFYnDRhonVPgPxRXPD4QMCYvHnEHOKasg6QBLHeeJAz1m3mL50I5kZVfEiR1ji9+ODrqq1s0bipUzTz7CP0yS/Sk++sUGsCgiwhXTH3GB0/yB0Z1OkEytUx6mKUBMLXqsbWDiUn5eq2W9/XQw++r6i6y68CdQh0AmsTIi3p5tHBPAMG7vMnKmw/h5SaSge/FuchGJxWBE9OiVdrM/Ec8UiqohHmZKMS09oVH92nRZ88oclH91Y7PA5LQ1oUVIqIFt9Y3qBXl2xXfXJX03VtoUgQbFOmv0M5rVW6Yc54URPe8uNuJQUytHTJMvXp1UNnnzWRuHglzdLYgAZH69fl516pgpxMNdVWK9oB1CLOSNBsMBiCYDHO4knwyKJNgEObCcfb2lo2/gzjRNAenj7rBE06ZpbSMnIsQEJWDc3/xd9+o4MH9mniEePV3gKmLqBIOGhJBMU7EgKq5ygk+HwJ9hkmQ9fY4Izo/D6DgYyZMkM/fvW+5v/DVb0/fKbNAmE2CFqiaObHwxgxGU/2etrXyNQGrBXGz8i3UsUxeFOMcE1riACtIxoxUgxjgOOni2L6K9FILJhHaSRZh2ob1KtwsPoMGq4+/QcZ7GLrpvWae8lU7dvnkV/f1Av37lVbKGz4tqraeiUkOa1+/BZQBXGa0WBtG+yL4Km1sdJ0lZHWpBNCS5EAhqru8BHDzDRr9ZqfVFxWov4Di/TRp5+ouq7WJAjB/WclpZr0J5MEYhwkWsx5Trk45b+SiH/eS5LWZhVN8MJX3e3kAJ+7t8qIuPn5XVRf12gkP+T0CvsWGjQE+T5a0N16dtfss1Ee8XS64UAAb/pVTz9+SCl0Dw7hquzTjm071bt3X/Xo0VMF3brpxDMZyl4yy6fSseDLYVs9LkVT8x/NvI8qn8JRqxZEqBZDtA61a9vWzVq5crlqa6o1beZsjT/qNwjVG8+mWsdh6pTJGjJphT5/I1clxXBKkhXBHwKd946Q8XRIokhQzrreYcsfu9lVVRwZMWCwPhckRYxj4SldecRrFh+uIxhgf5zfOAqp6QSrUSOOkZyRl/gT/BYw0eGDD0EXggCNe023KCkpRanJqKI5rX/m3EU3O/zl03eXWXLN4krXjIAcGBKJAN0E3o/koS0cVFVtja7+q/PdOPzx+P2QPMvUr29fHT9zlpobm7Rv717rhJSXlqqhqUXde/dVAzKCcIciKJLlqKiwyBHS4lEXazRTLY6NKt6B4mKVlJVp8pQppq6BQvP2rdtsvnKdIGlTWYYTRUJL0sS8RkYW1Q+CNIQSCPRIkHDbJrBLSQoo1NaqproagxiEQ0GT5SVQBH6IXHJrEBJ8kooGDVHP3v2U26WrDpSUaNfuPa5TIJnyCmN5zLjxTurX77eEf/uOnRYks+EwV/iZwA0yeR8IoDF1D+YdG6R1mqj2x/T7veTB82qwjmI0YgUID9rDmPE6Ad598GBBnfApg1w6CJcRytswwnRuz6wPHlyKcUJhhSoynYrOY4o5qFsxIk7KzcMozfE9PEI1985TGeOzvK6Ep9rkdck8mJPng+FxGA6HJnlJgi2LseTB+5nvHnyAoAHMN0EflV+CX+AcnCfnwTzgwRzjvIEbuMqsM5zjwX7D+RJAUZX3Oh3cM86P++YpXpFgQapkHQfG5PPHWcf222+BkiBP6MzZCOiBxpjWSAhelpN7JYmAbbhv11ZVVpRqO1yIpAT9fZHzt7lkxCl69VUHL6HScNk151sim5fXVXn5XQ2USJdx65ZNys7JtGPmvDlnrhPBHMkaVWmCfgI+Ah0qodb1RwWuAzO4WuM7cY+5HgSaaRnp9l4kwlS2uRZAiQjevGsH/INzKz1YYoESSQTXftYtH9kh/0UPa8wNH9rxwC/gWpCMck0N3w7hXvEqLym3v5EEHj31aDMnxaT0UGWFdQjpyECwnnTUROPhsT4C2eR+gxq4f9Mj0i2uhnZJ45maeMRE+XwBJSYk272prq2xAhxJBGvjnetjJGYOki2ER6yedN6ssy1xBgbpeWsA0aWb8K/Vb9lTJ2eP11FHHWXjiIo3Cy0dHYxgj5gwXqUxqVpQDxidvffee7rppptVVV2r555/QbNmz7Y4gM7knt071bMgz6C1kOabQUA01hvMtU/fAQbrLasuMVEKjDpHDB+lfn36a93P65WVma0jjpygxUu+UnHpQat6L/vqvtgJeSiAvjr2pN/r+8/v0QVX/NO6aD/88IPNDU/SuORgmZ2z52juwQwZNwS/Jq26erVmzZplQfn7Xzko09knz9X8+fO1dt06G1/MXb7Dm+Q94EUs+/oLe+60E07WkojbK6fqKC2buEKXVl+kkSNHq0vXHlq9+icVFfZX5aFKK0aRtDE+SCxJJIDtcrzsI0ArveSeuV1bi5DBIY0YNkLZWdlK8CeoV49eNuf5Yh6G7fqGrMBWi+nxoTKLZ2pqXbyZlJxgkOKGpmb99KVTKHMPFzMMnjJBeZk5Gj5oqAb1K9Kg/gNVWVZhHCFTViJOZS1vbrb7wOfyb8a5dW7ZxxobLZljLSCZYP4BWaQTYTyJ7DxBdWg4ENWqVetU3l6jY+fN1GvLpdcX75CvoJvq68uV01Glq+ZM0hnDpGQKG5E4pbL1WBgYVGuwWsnJ6WoNEZP5dObcR7RqZbna27IV6ogqkBBRKAhcCfhSshRNUXpqhtpDDTHF0oBxfYmPUlPwzkLEgcI+RrpRE3NJT89XYyNjrEXyl2vWrCJ9+v6tSkiUmoId8if6LV1hWr27OarHP1qhyqReCiUjhUuKQSEspEC0XcmhBs2bPEQ3HunX5iUbVV8TUoIPM9x4zZgxiCTil1iNlWDv8IdrG99z5U2qq61UakqSLQo1tTV2oGyonioNDrHAdyDZVlZWKys7z7SWqfAPGzVWRx93kgKJqRYsECDn5+Voz66dCrY1m7wrSYSpB4UhUoecIlTAb7KXuIPG+xJsQQb7TzWTQJDMlorxxONO0mtPP6hnP3BypP9+uMaSCBINqpko3CTEsRe44MxLJEggIFNimOachx0nwuMmOI4E/SifmglW2NhxX6UrAbEy3GEkZ0iXqMmQiOAOHEhIUr9BQ1U4dLT8CSkqrjlCW3f4tPh76dLZD1nXpqG5VaFwVM1tQSUmpyonL9+M61jM2VQY6Fxrr7WZFB/UwQMHLGkhMKD6CpSEjWjc+HEaf8QEw62v/GmVBYvrNm1QZk6WBXicUFLUp5z0TEtKeH8I2Lg8QspG+tKRiSOG27/0VqfY4z2euqNU6VmZVqnFOwAjN1Q1gKhMGO+0ro85uzT2dAi1XvcApR52AK/MIS3/vrsOlVfa18EDxTYx2OTh0/zxJhIa6fOPu1tL+9Q5Dpv7y7bjLMB75z/vKDcnX6fNOU3jx04wAi6VLXgEKenvxz7ftTZXfZdp/IhehQO1+ofFuu1+xwFY9EF/20imTZ1qpkO03X9avVKRjnZLJKh3QLwGSgbvhkr53D+54OV/H0/fXqx4oE8E/0aEZWK7McZQootmKl7xfiXGJ3YaCXFuVOxJIsB88kCVwhmcOcUp7hnvSaBHa5wvpHRNhjM5SfP+kqW8vBR9+p8ifbzIJTlThm40Q7vBYyaroGuBVQvhSaAR3tLeqo1rlurS65NN9vbCs9GzbzKdcyqUBMVLvv7YgpRjjjvZggjwruBRjSvQFpTC7c7IMSPX4DME9XQvSKaY50sWfamiQYM0eMRoq9gjLwkWl80ETtP7b/3HxtnME0+0MYwOtnnFBNts7G3buMbWgqJhY4yDxWcZbj/cYSDSVT8sso7ihKOOVai91eSP7bqj4hUK6ftP/qNINF6TTzhDKeDZM9xcRK+9sblFn3/8kQVfR02dZs+n6kyAFU/Hr7FRP6352RTGPFdT7gOVQ3My7eiwsY4OOQIK3B+6ER6x2ngxsQ6E14mwzgMGkXBrYkmHR2TuJOTHOAR2n2MGbB7EgWNkU7ONtrrGNjIPWkRASAWWjZlqOJsgBGtLZmJO0BQZCOiAnXAfOC8CB6+DYJ2vwzDYnqShlxx4cCzGFn9j7Hn+OF7XwuuumOiDKRG5JOLwh5eEENh7PCESCa4t4417wHGwNhGE8PmsfVbRrKiwAJv55KnGeZ0GL8j2iPD8niDX6+w4eVcHWwWuh7QzPg5AmZBnxe+BfYIgw/NPQNTCOlQ5BBB+tTS3qeTgfu3btUVNDTXWRXvytXc6ayQXDJ6tNx74yk73ygfOV0oqWG2/UlMylJ2Tb75Jbe0tam2pN2UV7jFwI+4t5wcXwDgvMVlXI49mZlqw5/E06E42P+AKZFXKU88bVto5krDznXlMgMnzV6xaadV3LzAaNHiwBY2/bHCQHeBMHjmda7X9ufPtfc94dpPtPd4Y4X5wv3mf1uZWSyIK+/Yz4Y++/fqahj+wMCqkP6/9WRWVznW4csFohS/9Sh3hkKYfN11XXXCFvX/451gh6E3phsAVhodn30X9ioQNudrNW7YY1LN3vz66edVf3RCKvez3uRfrlRLnf3Df0fcY5ApT1i8++9x8Ckgqly5ZovdWfmzPmdB1pAXKJKWY27FfITlKIkBx4oP33tMtN99kjtVvvbXQ9kKgVTV1dbbe7dm3T8NHjDRhhvq6Gg0d0E/1ddVWgWftTk5PMyXHYSPGGgRnwV3nxoZ8TFAC3sadj1j3efuOrQokx6lPv9425p9Y4CR4f9snf3OQnjnnHkvmmNcePp9koupQjSUHqDpx3nSdWMt4Pzou3Fu6afzdS8rpLgF34l7SPbFOFaIdftAWfr2z4QM7iok5rnC5rNx1p04ZdII+HeLkXu9M+qsGDBikAwfLjNtz3jnnaevWLdaRYf+ffuyxNl/plmAst3LFSvOvoUDJHGe+E3wz1xiryI/nZOWoa5cCg6EyBhnz5m6dGDBFJpLPqtoq7TuwV3v271VVTaWWfe6hCQ4XZfH8phwE/+i5J2lw4QCFWoKWRIwaOkLbNm+xglqPXpjZ+WyeEa8AoWLe8WAdYd1kLaNLxL9JIrimzKmy8jJ9/c03mjZtmvL6DlbFgUZtX71dS5YvlbpIV911g27/tFmfbq5Vqy9NibmZSm04oF4q1/xTR2lWYZLBmhJDUsBDtMdHLRlNxlw1Kq1cHtHpp81XbXWykpO6KdhBMbNBiakJCraHja8p5SjOeBFtSvTlKorqY6TdoPzNbXQuAvL7woqLB4VDeuAXDI04tSk5o1YfffKojpmaYN184pwO+VXbLm1vla58Ya1Kk7qoOSlXobBfgbaQ4iNBxSeH1RFukYJtOmlYFz10QpaCu8u04ofNam7AEDdZ55079XCJV68b4WXIDrv+yA13q7qqXPe/fqT9e+6Rr5iEp1XXYjJzhf2LDEuIPOrevfsVSEg2zXaC6/6DhumYmScrv2sP23QbG+uN7EvQlpQQ0MrlyxRqa1Frc6NxIhwm3ZnJmYOvP6COMDJ5IeNisKEc3L/fiLS4LB978hl668XHrMI5ZvTIzuQBdSOrNoWCSkOlKQRJJxgL8phMLokIBBItiXCYZp+Rm82N2PIHn2HiMVszTDwbKlAU1EWaGg3ywWZtxL3sHFOIIXnK7VKg9IxsxfsT9PeXb9GM6dKt1+yw9yrdv0elB/eZWRfKVW3BDkXj4p2mdJcuTj0mVm1y+PBWpfrdPQFegwoRyQREd3NUNLm/sOoa6+VPCmj0uLFatvxHtVNRT0mGra00f5JGDB5q7sI8OC9kZIF+7d6500hvLEgEczf+o489Z8ey4a5luWGD0rIydMYVLji49fKNKuzbX5ff5mn9x9ZE+wbW3usmIIXnjSkHmfrxuyGqra7Tti3b1WqKSxgspZrxGd2ItlBQ02ZM14jRI5We4VSkeCx8v1jbt+0wGNOO7bs0asQoXXjBRSrqP8AgXfld2DirYQAAIABJREFUXDWlpeZkqPGmiLF+3c/q3qdQy5cuss7H+HETDDeI/OvQIYMNg9/UWK+qygqlJLOh5ZpCE9eXLobJr2JaGInqnPkOHvL/erx03yHrmEEuJLkmiCIZIImgGxGI98sXdepMjFfabJwnCzHBPYsmmHUWdhIRU0OKOVcb0To+IF8cgbJTDEKViWXg7e/GatWqElVVsRgm6am7D9gi3bVrgcpKyqziQ+ZHZac52Kp+Rf0tmBwxeZPeeFbGlaBCbcoo6P6HOgzGBJmZKhP/BnO/a88+9SwsMhliNgiUzwzuloDjarX6z3brwmPX3KUJRx5pWt6r16zRW/95W3PPPEMjh4/Sr+t/tcSRpIS5TXLFhk5hAjdaNnYSiFIzl6ITBnm2yboVdQ0NSsnAZLBULY2NykxLUUZqopFdHeHVKQchzYjJZW1DszJz8o1HEkhK0fEnnqKKqmrt3XfAgkWqsctXrLSggeo1lVt4F98u/s7c5A1bjuRvIGDqHQRWcEPo8LAhsmmzjtk98/kMzsR3HiQQPLh/XjIB5I1Fy+tEHM6FOJyjwObFGPCCfI8nwWZXvP+AJRMWeGdmGnyJ53FNOA4+j4CcxIakh42ZjZJ1BE4EpF82Ss7FuiMxNSkPmsRnEdh6SQ7HdXhSwbXwAhACDg8Kdfjx/28S4cG1vDlDQsRzeD3BHTAC/g3kiOvKMRM48TuvCs75cg+ocrPue0Z7XiDkFNHc3OH4eA/Ok2sJNMR1JOIs4TWDSdyEN27Q6NGjTJ2JxIJrQMDFOIAHwRddCMb23j37tWnDOvmibbp3Xwwn7lXGi6RL0k6yLtfiVzdo/hOXKSMTbgoBgFTQrae6FnRXYhICEe3au2+3BfucNwEWCRLn60npGuH/MIlo7hXnU1pcovy3j9Mz+pNC8uvm6/9olxQoMdeOhJ3EAY4I6kz2NxzM09I0bvx4w68fKquw4JIk0JGIXdLHGCKR4bkcB2PDk9hlbpDoYHIX7XDrQ0lZqYYOw5siWat/WmWcCHgSVTVV2rFzu7p/fpHaL/7cqu9cXzpyj854Uorxdz1rhXOzT1G/fv3Vo3svSyK++uZre+5HXVyF+cTKWeqIhvVNipOGPawO1bm9XFt4tamUof9P0G3j0+cz12TmJ/Ae41plZGnG9Jn64vPPTRGSQkaC368Zx003lSbmCc8lEM7Jy7OCFt1UYgJkeYsK++myP3jqhS7gv+Ci9zVw0AitWvujrd9ff/io/f6Sq59WfJxbs4H75mRmm9/BUVOP0Jhxo43MfOWFzpTvpDOvszG67kev6zKl0z9n9txTbBybjDx+TnEBg8Ix/lkHuH8kF8wjxgCJ1CeffGJ/I7ngngJdorNF1R34KupOHl+GefPcYiefe0L/mTbvuddcQyBJHCfjlJ/HjZug2jpMgps1Yex4rVi5wuI+5uxxx063rgndLeb1EeMn2D2gSMRxEcs4WKLjY7AvoTKGshOICq9gwvcWYsD2FgU7gmpsaTTFs30H9+tQVbm+fs8lh7/JSEmDpk23LvUvPzpYMo877v6bNq3dqEA0XjOOma4jx403MjemdSQRJAYcD/fa84jgWvHFXCAJ4+8UFujuMY/27turvfv22fUsGjJC2zfXavGnPyguKV5HnTpBSf276pp3qrSkOCKl5UsUwEK1ym4v1fDMFl06+0hN6+1XSkRKDkqJAamluVUpGcl2vh2RFPvdv147qD9d9bCCHRnyKU1xvjiFwjAVEpSSnqeWxgYraFuV2zoaYTm3toh1FBJ9iWoLNxkkmjFIgTLJl6JItFYzTxis/7x3GehBk5htDkKwitfOeunO1zZrRVNUbXm9FAIZFZ+ojPhE80eLS6EAFlV7c7Mmd/PrjfN6SuX1Wr5ks3ZtLzb+zzV/mv2/SQTB6uGQEun+B/+hQwf26PFnHMtm7qwvlJ2VpuZGoC/NCgXbDFOOAlFGapq1UoLBDtuk+WoJSVOOn6P+Q0eaAgwTg04CBi7g9b9d9LXqqqtUXVGmtOSAkgM+y9jSUFZqa1UkLl7RQKJCkd+0+Kn40okoKytR0bCx2rdzi6rKD2rwgAFKMix/2BR4kKxMDSQqPS6gloZGtYbaFUhOUFyi3yAeobiI4uEABBIsSLD/ouDXkNn0W+UdeHwoDDueOxevjrBU19CiQ5VYszeoDdWkxGRbfCCXzpw5wyAuqIHAH2luqFekrdWwtel5BSooHKpdla56lBmQGfvRQm/vCGv/wRIjh3anDZ+bZxs7k7OoV75N8uSEgHbt3K662mptXLfOkiaq5d4GxKYE5hV+xTHTjjUjscqaOr37wae6+NLLDVeMvO7QoUNMDnfQWIcz5fH3W0sMMgCXYPCQQdbFOeMCxJB5UOF3VYAFt9daAoCqxlU3Moi96ouXfJ4Tew2dBEd2futf7UZUY5ICnQF+grLML5s2acyYsQZNQoO/Z49eBltjMbOANS3NKq1vLVxoiz0BHgsBGyHXhYDQU6IhKTB3aYj4aMj3XqiJE3volBlb5W9vVe9uBYZtRN4U53Da1SwuGEbBJ8FH4qyYWtXbL6AGhhRlo+pr63X9vc7s7dGbD+r6B3t1XjN+eOo2lHEclt91yloVQo7W57NgJgEpyPYWg115cBWSNZNW63DqPySjdAO4f7hNm1t5LHBz0rPI2/oNphOKxqu2oUW7G+fo8cd/6jyWJx/oUE8jnXdoP/jvUFDHHH2U1m/YqOT0LBUNHGJY1TkXu43wlUfiLJBBYhVTOvNlQUIVec/sbHMKZbOiSti9d28jTPN3OgxUPyFYgjM//47rOotqC599UuMnIOsaNUMiw6inpmntmrXW5fJI0xQI4D+Y6RbPScNBGry9g3/UVFd3LvJG8PeTQLc7v4bWVnXtkmfwPK4jDqp0LYD7QUWgKEBHlJ9RFBkzYaKSsnK1bMUqwwaPHjtGlTU12rJtm3VpBg4apF69+2j9+g2WGGVlZJokc2pKqrXmjVgd8FswS2WfezN8xAj7DhmU4IxrBg/BgxpxT3lwT4HZHU5s9uA+JloQ84ngM/jZC849kjbXi/cqPnDQjgmRB5OTDQSs7U71D7z4gIEDO7HSJB3MEcYhz6FiTaBJcEGRwgvk4dZwTb2Egk2U9cbrQHhBppf8eJ0LD47lSdDyOi+I98jm3mu882BstTQ70jzXhHPiWsJvs+Q5xgEx3kes2NMpZ1tVaRBah6tusy4BZFwerInGF6iuNlgfCZ7XMWGsEhB4xlLA5IDqsV7SRUZyk4ASzDtmcWPHjLYiAkk84/fnn9do44b1uuun53TT0PNsTX+o8m3XXN28T3++5FoLPEwpDqhiWrriAwnGzQmGI1ZlxDMgNRWH7VwlBBKt+llaVmrnzriB04GqWGH/QvOQIeCz4DEQMIlY/j7sQ4JL6UHdYkkEj3POO01pqekmcECQyX2migrPqHefntq7Z7fq6mp001uuWvuj3Htsvw5X5xITqZg0aZL2IgXb3GJSnXgeUYRgTpKU0s3EKK24rEzhaLwl83sP7DMVHYoZqEYtX71cy2+fqaXlDkzvK+jQwy88Zso9Y0aNVtf8PF037Fad8/ppJj7x5uvv/tfaeell80wCu6aqxirwP61ara8XL3XPaZcGDO6jM886W/evdsqA3mNyaIr+fM21GjtmjO0pi77+RkOHDLGu1bqf12rOqadakI3BG3sEvCC6zpBa8fg4WHJQWTlZCkc7rLNijtjVVbp5/u/tI775arkO4cO0a5fSM9M1/ya4fdI5Fz+leL9f3bNe0PPPH1JTEzGBi4vGTJmpcWPH6egpyJ6GVVlxyGRGmS8/rV2jPfBJZs/W999/b91X7hVj8/1/X6hzLl6ot19z5PyTz7hdn73nnJjnnH28Ba979xTb2K6uqbIOLl3m0aNHav2GdZ0QJgJ59mXUIeHRNTY266wzz9Z3ixcr1Ba0uVBZU6UpU4/WkqVL9M3Hrns/eNx428tra+uUm52n4cNG6sD+A9a96d+3UAGf33gNoEiOP362FSvoyDHeKGZgqMs84PfsJcxv5qlBPVEmTE62eWfrBqI8yfD8XBeNvYU1Dc4CBH0SyWY6BHGyNXPHzp3atOUXfbYtBhnkgDe7guSwScdZgoije252tklwUzgjQKcrC/QKD5L83HwhLEARg6IZhbwtW7caURtUDfOwqH9RTOWx1NAlk448Uvm5ebb/bd+xQwmpyVasHTR4uN5440utWXtAR009Rt0Ks9RtbIHmvVWjNeUh+bJzFa6rlj8QUXZCVDUHd+iIvrn663kjNCrJlVSTzToG0X7HbSC26ggmkBPolhsW6dnnPpFfPZEsUItcpz8aqZfwUQsGLAvwRVoUbWmUTxElKMn8H9oUlg+CNfL05ljRojS/T4lJ9frg40c0eWqicTtbfVJrnLStTVrw1i79sK9KKUVDVNPYKkV8SkhMVbCxTQHi72gQozYlhTs0KqVFb105QJEDdfry01UKh3xm/XDeOZO4XTtj/WevauySiC49C9Wnb28V9u6hrpmpaqiu0MgRw0ytqbysWAcP7FFHsFXJiQF169rFvA3QkI+PAxuHVCB43gY7uMSc7pp/y+3q3o2Nr84qtQT7qOHgY4DSSmVZiQLxEcO1U8rJTE02iBOcgag/UcGIIywa2cvv0779e1VSctASgGmz52jXr2sV19Hm3IjjnYM1D0gtvna0vrmwEQvo2jqCik/0y5cEtj1efm4MSQTEa8heEaftT0XBJNbjCEo6THUJ4yAy88qqWqErTXIDHpvgt66h3hYtJh1VVAx4Ev0+xXegtuM6HMCY5Auo/8gjlJyRreao3yqKhd0LbHI21Ddq7/796m0qIcOsmpae4NxKWehqqyvNnTo5MUH9+/UxpQxkyqgcMVHAx8+YMdPasmC9V/+8Tp99/Z1mzT7RNkgUjwh4ly5doguvbNaLT8ZZ1YiqOTCS8+edp6+++lLbt28zZ+67FoyJrd3/l+TsJRAHtg5V7yEucJKQiuWxT1f//kajLQwZNkp9C4ssKTCjrIxMSyQwgqHaMXz4CNPkzkjPtCoAQYdhs3GKbm62RILvLKgEfXQfqLwRHLExA69hMSBoIbAjCD3h1C36222N2rNjm0b076e8rExdcktAD99cqY5I1Da1v9yXrZcexa04Wa2tTdYlm38nvIEkvfdSSE1NDaqsqNSNC/rqpQVwcei+RHXONTFXYkkv3F3poBakmZCikW6NeQQQOLPpJqWnxDxI2p1kJNKXuBc3t1iwzObNxm2EV5+/M6GwwI2uHJweqg7+BHVE43XhLTm6/fYpuvfewyVzk/T601ETEuhR0FV9e/fQyh9/sPmRldfVyJ5Ul864vMHuzssPRXTpjQ5CxuOF++o7ibJmWtali1UugTxl5DgPEBZ+krla2v4Z6ZZ8/fGOv3W+xxtPPaoJE8ZbtZxkdc/ePQZbQ5WDAJ0kgTlMnIbyFO9H4oVkMfOa8cn89aAtPNcR2PHtkAXNJBEkbRQgLAFJdXCjUBAYGd1Ev3mu8L1btx7q1be/UnLyVdPQZIpyyANGUZRraLAkYvCQISro1l379x8w0h/vB0SRe0cyZbjwgN82HSNG7t/fGcwTBPB67hM4YP5tvISYRCkXhk3A/EEO4wt4fIPDJVK9hILnecG3F9jv2r7Dqq10N9yY8FnXgeu0bu1amwsEggSnkK5JpidOnOgcrH3x1jXmPdnoHWcnaoEgx3F4MsG4PLyj4Mm0OoKsG/NmLup1aWPQqc6E9zA368M5FdwfKtkkDOD0eV8vUbTEIiGhM9i3ACRmzkdCQaBBAg2MgrEHDA0+C8fjGco1ICKA4EQ72GBZscHD8HscJojBdCOoQrP3EIghLw5sceDAAWYIhsIf+Ow1a34yc7o7335at825xJTe3HCL2Hh9/OXHdMPl1zu4XahDT//Lldr/eMn5Vr324TmSlGydiB49einEJhGNs/UZ516IxFQ/6UgQRMGH4m+sXSg1sSEjaYkE7OqvVtt7D0v7VQPPvU09e/ZWVSXqLQHDllOdpotA15j9A9gUXdDSUieXXPf1Y+p+xp3Ky++i4HMz9K2cz8Ef7nnSILIUMgzO1aWLSX/D/yFBZh9j/u/ctVsRxRvnCZNKKqTcD5IOru13N0/tTCI8X9EFr91jBbyRw4fpjTffMJ5D/wFFeuHZ16xZfeG0s0ztCc7k7Qdxf5bOqTndCgIvvRYTH4kpA03qPkHZefnm6/L4BueC/eDxD9q1gcxLB2nPrt06bvp0vfLKKxoxbLiGDR1qQe6A/lSUB+qDjz60ajkKQHTm6NzTocW/AIM8AnrWlCcfvkPnnPMHBTANhD+IOhXy8EkJyumSp/0Hiw1WPahohL7/cZF1LtvbQ5o0abJ+2fSrrXH9+hbqlJNP0c8/rdGBvft18sknq6S8VMtXrDA4Gd2HikPltk7SGeAalpQUa8V3TpaW/XPsUWNtPmCCx/3dtNEpbkFWp3B63HHTrVMLuX3F4g26c8FfTJ2J2IEOD9200tJynXP2uVZ8aKxrsL/jY4E0+L8W/9t91G7k6x0E+MEnFmjJd0s1dMhwg8EifpKblWNBNR5c046ZarwI1g3mDscFN5M1k7WJtYUxBOfS5FGhCQVdd5O9jnWF9dfrhPIzuH6+A7diDyZe4d+sWSQUzI+9xfv1wPNOatYeFU6G/vgzbzZX6lkzZqpPr17atWOXjWXW8YEDBmjCuAnGL6mtqjEeJmMlOyfH3v9gSbFdT8wNWW84ByDeiJFQ2Bg3eoz69yu0ePZA8UFFkXqPj1dBQX+Vljfq3Y9XqryyVpdddpYSC+M19ZFfVZrSzeLWQHKiQpjlxct8MSLVxRqf69ONvxuioYlSQQLQzA4lxKMi2m7ric9gR8lqqpHOP+ef+uz7X5WfNlgVTY5gHZcSVpTufXyOc4RTi5HNA+gUhoksE+TzJ6u1g9/DM2pUWmqimpp36vJLTtQLL5xDfqDmOKkFAkOd9Mh/tmpDc1RtmV1UX1yi+D59FWlqN1d5xnR8crIikLhRWwx3aIi/Tu9fPVg1m4v1zsJFOv/cizV4ECUAy/nKYkmEB09x1Y5e/cdYEBwXDmpX1TadPnaqJk86Uk2NdaqprlA41GZmFempyEk1GYGKwRsJI48KdKjDTKRIIuIz8nTinN/p2GOnWysJ2ATOyrk5WdZiXPb9d6o5VKEEn8zgLtoRVG4mMqSJSk3LUEsoomg8GXiDbThU+WlxHzx4QP6AzwLgI46eocTEgFZ++5ltMIX9+lrQB3/B1xExl10GLRAScIy2GCYGDB7iKmkxcy9qIyQSpBHWicBMqtWUPcCloxRVU9Oo6ho0wtttUamsrrZqOgEh2tjIkiFphgY1i1Mi8IaOkJGQgYX4cQYGLxsKq6mlXT0HDNWoseNVWl2nwt69rA0JRIaHSYBWl1j7sKKszDgj69ettUARkjcOnFTW2HzQ1CeQYsMgoMC/oaKyRuH4RF3+p2vcNU4IWFWPFiNOvr/++ot27Nimbt0LbKOcOvVoPfvsM5YIzZlzqs6+0AVA8v1Jj993l0qKS/XQ031UW3qBJYlMRoK/9C5lirT0091332Wu44wdMMc9kA/duVczZh5vbWYqMviH1NXVKyPdEQXxEQCGM3HiJEsSPNiZVTCR1Ex0RlssTob7JsmItf8JmKgSW9UVPef9+63NbVjpqDTrBA87yUlU6bXHXBPwkvmuc/L608CMMJVpMnjTn2/vYr9/4YEKMzM772oXPD1xh5PGJZj//U3/DeV65q4yu3YEx9bRihFjHYGWdRqFBQJdl0AYTC7mPUDw4FqQsSQCzKrPYZLNBdkXpzC8AaIjn/OMuOS2fM2bBxE0U2++6SV3u/TJv7PUs3uBDu7ba4vNzu3bLBkYPW6CJbzMPaAi19zlzpHHs/dWWxDuAnrH6UhJTjFYgykEwdVIcDKmdAsw0CJgMT1y80BwEqBWfY+TbdLwBiDc8Vl0O5B0/NtDruV/w5WXGeGbJMITQCB4MIhFJGxz2Qt0uX4Ebiy6VnQIthvJmIpxJNRh4ga8liTFVfFxOI3KH0i0pImqdWJKhvypGapvbrWqL92nwgED7LwYB+jT9+1XaCaPBAFAyLhP3AOuP+eano2/jU9NdXWWsPPFuCRxpRPGuCZx8rphXiLJRsiaQ2XZgzFxDbxA3UsW+NvhCYVHvHaV7nbjupDAeJV8vtNV4ZpDgkfFBbiAkQWR94sp+FApJHjj3rHGMRY8DgHHweshHEJudwnbb3yGzs0+FgC4e+F8byzZ/Z/Ewjt+j7zudVzsvIFzxbpd1q2hE1HjeB78bElRVpYdCwEHSQQJBN/bg+02xuAycC/gLEDG9aRuGaN8Fuo6HhEb5R8CY+e+HbBCC+uddTPAtCc5qWHGFBLheXk55i3D+Nu/f5/mnBdzwu0j/fXUi3T/F6/rb6ddagkGHfCHnl+oay8+PRYQRfTcv50E56XnnWECCIkpqcrKyVWXrt2sMgxPEA4e14ZzIDElCSTx4dh37dlt14FrPnbcODW1OAI2RNpP//WZC5rOn2HvkZGRZcEiuHIw9wR1HteETjKQLWCDj1zmAu5xRT/b96GXP649LzrT0JP1mapvbbf73jW/i4PRhUKWNODVQoJAcYfE3hK0pmbr4B4sLTYVPTpDu1HoMeNNxAV8Wn/Xht/sYWLQ9b8+N1+/bv7VfJY4JyAu/1nxkWYOOlqDBw12pn4trXrq3X9K+50TtIbFRDli73Hb+Tepua3dXOvZ/xF3oMvAXAN2Q2COVDRJ/JIlSzR1ytHqFTMg5Bp26ZKvjz/+2NYR5JYZS5XVh1TQvcDJbYaAOIc0cECRwsF2E3dYtXy5jhw/3sQe7vz7MDusk05fqJSUTFMTZK6vWbfa+JrcD3gDI4aPNOgM92b1qtVa9N13nWvstMlTLLEncaSQ07tPL9tf2bMYE4xLJ6ker4WvLLQkgm4ic4IxnJyUYZwGvElCoXaDIX+w8PVOuPB1t/7BxguJKvBg7tmWLdt02pzTrTtwcN8BJyUb8Jm62MtfOX6JJRFIpEKHddQCnZd7vuadP0/BtpApHJUcLDYEA8gOCP50fnr27GEFztWrVikaidp5MP9ZB4kHKL7QbUAi3XOodwaiKbYO0m0gSTYOFD5aQEIxG/bHADrRiCXXdE9qGmq16Idv9cH3rnMy55g59rkDBgxUS1OLde57FHQ3eDZ8i59//tnUuPAlguuyfcs2JfoSzE+HAhLJAL46SCSzYSP9jYKTwZ5Y0+LircMyYugw42vR5QQWznH6k7vqiSdf0o03X6YNG9q0besqTTpvmk57dqv2+HIESoj77It2KNTaqqTMbPlaG5RUvV+zirrovvMHKalZykY9FSRCsNpEXJy7NSgenyorpTmnPayVa3YqLb1QLW0RQxXEyS+cVrDGtR4GY5nKGkFOmDcA1ETy1iH5W6RIqYaOztair+9X11yporFVwYxk7WmRHnl1rbZUh9SW10flbWHzFWttaJQfgzvFqz0Slc8MfdsU549XciioATqkV38/QsNSpDdeXaqd2/aqvqFK9937F0/iNZb2dyrheJCm2EzOdUHTJVNnq6GuWm2tjcrMgJ3dYUEOSkqoz+DYzGYMNwLlBQLztnCcmqK4Sxfouuvmm3Qe7dQRY8cojGFce6veeWuhQZqAMoXpRHS06/8j7D3AoyrztvF7aia9Qkih9957EQHFimIXu4Kggh0buirsu9hW7IJid9V1LauIolixUpQaCCShJUB6nWQymfa/7vs5J6Df+33/w8WVPnPKU37lLukpyXITJmYyGCG30qv2EzdIJhE5OZ2k3kLMJ7/OyExHx5w8HCwpREaHHLS1NCroYZCRm91JWTMr7VLWcTDRoXtuRIGMvcGTTKcNnNo0TCpcHilFhdpatMHwWZEJX11dj5qaei1sDFxY1aQ8LDcHVmipl92zVw99Tsy2tKKoyR5mG8sJj49JRBxaQ2Fcced4rH58M848+xw0t0VkQkciacnhw+iWny9YQkPFIVW6f/vtVw2+psZ6teH9DQ1SuuGiwiCC/gB0cmTAWtfQINWo+KRUJKRlYciwEapU9elLRYk4LZy8FyUlxSgu2afgmBWZy2+4FQhuw+2LHseTz84GXBe0L4b/fedNqQBx4abmd0tLABNPPlkZOOE/TAjXrfscm7ds0sbMah5dhB/428OYOGmKKsk8Jy4mxcX7BUHYsGEDlj68FNOnT8fFl1yK8ZONQktNxVgljIIuedxIS0/TJqvAJ9E4ptvQDt4jLUYMQkhKjjOb+q23drQgP+yyVePg9pniIvDZcnEbOtHoTb//OvkQjEnDuPAaQyx/7N7ftFjOuckQ7J950JDD4rweJTWsWFxvqR3947a9SqRsk0PhwUltYiAaZ/CJdlBGCI4w3S6zcfM8yHWx4UzCnLtJimIbkxVMyoRZpo5eH1xemv+5NSe+3jpN5/b22+QvlWPV40cxftwYbPr1Z42PpIR47C3ci5GjxrQHWdfcxaTQVJ+eX2qkgA0Z3KFg01YlYnDGAIVBGztHjC8zszLaZU+pvc3NnLA0LrSUdeR/bmYMstmtoDoYMwuP24uHHjdBzf23LjTQHTeJ5G5tnHc8NMEaYwZwfvf8XfoZ74M6MCBHgcubgTWxtR6mazj17CWNS18FBpNAk5/O8T5VgdmNY+cmrWMuCov361xJssvv2lW/x/Y6yacsADCg0T2PRJWMsjolyBkrZXW1Kg4wcGUngg7dhE4MHTZMgTmTKG743DwJzdFhEa2JH1a1WcR5Xq/lcv6XjoOdOPBP7UC83bG+LdTuj8DzEYSIbqrNzaq4MiBn1Y5zgl05JhJ7du8W1nvMuLGq9PE1udkzEba5EFxL+Zzt7oI90W0ok02ytscHf26vlSdei6ALFhnXhjad+FpMEtiJsKFSfD3bNE4FAxIwU1PXGzu9AAAgAElEQVStTp9JbphAcF6zE8FEwpa+5N+yeGE7XnMsMbi0zeX4fSaPTIIZXDP4oToMJbEZrHHP4Phh4YX3IrdTtubuwAH9ULBrJ65YcN1xSC+N760G/cOz5yrg/PvTHKsGHqRO7Ewzl/BlKxZcdSkaGv1ISE6R/w9hTuzIK0ElVNEKojhHRB5n4Gfpd3B8MYinWAmDYz7Lj19+Vi/dCh9OvWC29s6EhCR13egdwaSXn/M62U3OzctR1ZimbwcOlODDpz7BqXNPlhoZx2DxKkN0ZhKxGnPxNi7Hj0+erQouExbJTdfW6t7RV4FrAefQsYpK7W80E2U1nxjx4pIibB6/CWsfuR0eJOLUBcuAc63bYjWjL7jtTKSkpih4XX3M6jDY9Zcy4Jo+c6TetuqT13HqoJOEk9+w30A0L518PiZN4n12YHfhXkH22G3ftHFTewLBcU8SLxMfdrZILiaMheOBlWcG3gwk33//35h5+kyN3R9//hH9B/SXUt7GzRu1R+/bW6hxQJ7lv99Zqfd/5B/PYPvWrXj3P+fr66SkWTjttHhMnBiH226rxYxz5khshHwb7mXjxo7HbbfehtdfewM5nXIEQdy1fadgy916dlcnwu4YEY7NYh0LLRwTHJfsGg0ePAh/v98mXrtxzsVMXCPo2CFPc6OxqQEdO2apeFpTU4W6+lp934ZCcqvg2tetW3d1YnNz8rReceVk8Y0O0FyP7lxhPHzauSa2pk4/4NKMObjyiiux8ddNKD9yDOfOOkfEaJoDE1q27ovPlawzSeB+S46cLf3M9VrJuc9nhCJiZm/h3ORcE/+HMMowzXxNsYjXR5gRvZPEKSPPqY2F2lrtK40tfnzx7Rf4eIPZ0y897RLs2LFTpmzdu3XH7l0FyMnOwfRp01WMo+lg1y5dlUhQrSrgb0ZzfZM6C5xbVJIkiZ+okaSUFN0P8k34foTvMUllEj1syFAD1wqSvOwzJsVJmXj7zbXo0nkwAn4/OmS40HtqX5z5/A7sCPjgTc1Ca3OLINKENcYCbUhMT0da2I9o6V5M7ZqOW+cMRX4SadBAEuFI0YCQM4h50NAYQ0KyF5U1wCmn3oM9u2vhQhY8jgzSqpAKKipF0IgoQgInWYVFFwsULkQpgOJsgTexCW3RQ/jki5WYNDkN/Da8wLqSKFZ99D3qQolocqeh2pEAT0YHBPyNlNCDT7lIDG2sfNIfLBwQ9N8TbEEfVOOThUOR2Qq8+Ox/EOdJwqSJo9Grd5YNZ/pzF6LdwtBlja6IIVkvvfV2+BvqUFV5FI5YGC4nN3G3NN65iTPgD5NuDqd4AkwqIk4P/FEH+gwYrPYSZc842ZMyMrB/z25Jvh45fEhJRBwdrFv8iAQDSCYGjMEpHQBT0kU+5qCzoQ6jRo8UZOiVV181LWAHCXk1RnM+EITX7UB1bYM04Vlxz8/LRoJkO6PGnVj/w8LF8iGqksbgjf1gORW7tHAyyNHfkGxNomoLMbj1qKik7GqzuhPcJNgmk/kOSTxOp6QESc7l69M5kdU4wpmUNDrdmHO3wVnyWPvWYXTp1gNpmR2QnZOH8ooqSVN64hPw6dq1mDppAkIBPw4WF6Km/JiM+QhpYlDVrWsXBZpsJ1LFiLALQhR4TlSCCoQiGDB0FFrawuqMsH1L0jkxolyAfPEkM0bw888/adG9f/njePeVF3Dp5Xa1uhxXXLoeC2+6RYnKwYOHJPHJ+U4cJSsSvEe81sbGehTs3onVq19CVlYmRowYLkjJyJFjECbExOXSpkFVJQZuDICYJGzZ8ru6EoQrcdHlhODvGoJoqSqGI0aNNA6SrNwzIPN4RGpnwCFoR0ODURqSZ8O/dV8joQs1lrxJplUcrJun58SKHjfV1GxTkdn0w1g0+xslL8x762+oR4u/Udc1z1KNWrZsKoYNy8aQ/gaW8cdOa/dHDIP7GhlKm0y6bbfp5g0fEBZUwQ4QbSIqxxF/1z5sQqU6GE6GsgaXzU2BxFwtMgrgTFtVRjOa7yRyO/DblgR8siYH//0E8DdU45XHn8ZZZ56ha9i+dZugY+wIMCiYu4Q2OP/v4/ElRrRAMqBOJjRU+XKIPC5lIKfTVNS6ddXrcpO46dVHzYuWGMzqvQsXaz79/amTcOOVn1hVVKpxZeh1mQzc8oBtTmkrlNisVeCBhcbB1QStRl5ZgbllRAlWxPlG8ulIUheUogaslhHORKK1lF/awoi64lBWXokOHTuqMt/g96O6thadqWoyYAASEpMUeLKLxGCXHA0S4Zmk8ohjdfKXX6QKw3HHJJYJFzdRBuinzZypahrnoHgQtvGcntGfkwg7QTDP00i5cqM98ft2osHnxWAzHGzTfOC1ck7wEL+nsVFziPOAXQhuwpwbnAf8mmRKwhfkmqoCB405fe1SsUweuLnbhnPmdppugw1lYuBvQ5nsc9bcstyo7b/h+f+1G2GrN7Gzw4iLyYIlj6drYCJuE8P5tf37/JzXqw4GJZRTUvTavAZWJ21oFs/bJm/yPvE/r5sBDs2xOH5oEhYOtYpHxkCB+wMLSoSQMHBjkkElP+L3d+3cgX+utGElaYApQgMF7GZalXKQ68XgNgxkDgNOs37nX+a5XDvnIiSnpSMnL1/w18rKKo0JHnbixWuurKrUPeRuSV5DV3JrPG5VSQlzWffZt+hpMZEPSrACcrLOf6hQhRzCqFhx5tzk35Pjxm5Lv37G4fv337fgh7d/xkmdDC9tmwUzPfOa67HxNeNRwCTi/cUjVSxg95aBZjgUVpDO12Qyw7Vy+D8bZErHY++CCnH9mvyNWN9/Pd595BL0xkw8dPEH6vgc+Oo/uOT+x8QJeDPvPXNPqubg1Yp3gA9bgb4m6Tq5x3ghE3YX7FYRgMUTFlOYKLFLTRiQ8Q9pQXpWlp7tls1bNDeZTPC5kwexYsUKLL5zMfaXlOj+Thg/XuOEgS4TfM4hFsoYqI8dP1Y+Nj1791QgTjdldpcy0tK0b7Mg9+xTQ6wHahdSyzFjRnekpZ2KXbvaUF0dRXV1BKdfcLXigwkTJooXww4EC0Nb/9iG/v36o762Dl3y8nUuXgqY7N+vz5nYs4vDvZj7KYnJfG8W9LiHvrHqeev9/bhjyeNaWxsbAkoUCIMaPnwoior2ITMzHQ2N9fjgLT5LEyddfNVSIUBYpWeHpKa6Fps2bsQp02ZoXlCxMT0zA7cuv8N6D+uDlfQt7HMTcnPyxV8aNmS4VL0G9h+g8cRnS9gx58+aNWu0bo0ZPVqJLOctxw4LGCJWE9JL3p/V2OT40pqofdsUUlSxt6SoBUVsMzEUr5PrBOc5n3FTwI9Pv/wUtQ21BpXhb5YP0sEDB6UQxTXa6/Jg8sTJUhTct3cfZp1NYnoHwdp8bi+SfYmCMZIwT2nkvUX7tP7H07fJ6RCSgQUmJhE2SmD0yFF6Plrrg21aJ70dslG8z49XV76NYFMTbr7pciT0y8Flr/6B3ZEUtLgSEXbQUiACT1yCCd6DbUiMj4Mv2AJnfQ16Zrhx7Tm9MaULQKF2Rt7RQBg+r1uQo4bWELw+D1pDwMWzl+K3bw8hFMiCDx0RQAARhMCytEcmuEzCDGJFNtjRVvji2tAaKsFb/3kGp5/XjwKvqCQvdf1RfLGjGNVhH1qjSYhLy0NNCIhyb0lJFG+XoKooIfcs+ngJlWolYxuOgB9D45vx/rwBCB+oxJdrf8PEcSfh+++/xFVXXcRopfQETT5bQstKKlydMKDvQDQdO4RBvXtg6pRJcq9mN6K+rho+kqDdNMihu2uCBm5CYrKq7YTu8CPhF8kdOmH0+ImqhhJraSzGffClpuLT995TAEcCcoLXI8I2jaRSmERETeucSkd0ldaGG4kogGGQzgn57fffSp2CWtNsnVK1IicvTxJahDLkdOmO0qMHkd0xA7nZHdFcX6cBkBLvE8zIBKXcAJ2CNjncLvlCEDfNZILQCyrsxCIMYCIizdbXNWrAcqC3BY0kK6vGTGpEzHOYFh+7HAbnbvwoOLGoMsVE4tK77WqWGQOfvXUM/QcOkUkWZV+9Ph/qG/04cPAQKPDRpXt38R2CgQCqjhzEpl+MqhU9CohjFTFt82b9HYNNmsBRveBg6RGcd8mV6Nqzlyqwx8pK1ZLnBkoyMc83O9fCSAL4ecModXX6D9zcvtAc2j9NFTBC1dg94EK/bt2Xqn7S7KbfwIGoq66SEgklx4jHZZWEsn/HjpajY8dceUvw2eV37iIiMasXtlwm+STsajARID9k4lSbrG2C/E8+6IsJEycgKzsbLY2NCuSoGR0NhVTN56LFQIkbEYMUBuVcpCjxGWhuFH4+Pt1UmPy11wsjzk04IdUorpTtvxCNwkQSc9+C5qYGVFWUy4wo2BbA4n/kgknEhx/uwbZtFXhxeR1uuNeQO/+55ICB3NAp3coLFluSjHaP+PXHfrWgO6bKynPmuLCrtjRxswM3Lop2xVaBGRea+HgFejS+iznccNL60kUSFWFmHqz79XZcfLEL5RVOvLK6Br/9FsL69/4rZbLa6mrBldjy5+vNe9B4TDxz/1ElJIuW/lXa2Tz2p/5eZYJCSjU3+gXvs1XDRLhuCSA3Lw+trE4Gg7jptcf1dy8vuF+Qsv95zqiQ8Lh93jrFjnzmnCOMnDhnHl5xpqXoxd8ysAvb/PChW4oMuVwBpVMBkgwjEdMcIPeDGwMDUWZUJLEKHtHahiChTg7yL2LyjfAlp8Ph9iphyMnLRS27dAkJ6EZlJp9PsAQmxkwcGOzGy1jSodfmc6HXBjHYv/32W3vVnmOuZ69e6soR1mS36+1koB3WIy6UWcfsxJGveSL/4MSf2eR23mPeV1bsCX5j0iIIEINoC/7DhIBjhUkEkwti6pko2FU1BlGUBCYWmPfb9opgEsfPGZjxHtubPN/b7nScmCTwqdiEajuxaw8U6F1jJTbtD9xKCNoTEcr8coNiF4WcCgviJOO8piZ1cTTmrUok57ECb2tCJSQmCL7F9yHUkwermjxHW82O3yfElesHr88YzSUgP49iAyF5EvFnXOd5zXS1Z/WeXz93wPgL4BsSWi1cx8T84yqcrAlsN5LTx8u3bpNE8KjhOmXm0T23foDElFShDEjwF8cj0KJ9RMkNFbSSk+Qcz+fOe3Dk6FF9761HLalqbsOWqTwTiZJdZj28csUcjB5tuorFxSXqyHCf4TN/d4XhJm0BhQ2AG2b1wrpXDUH3pKzv8cPXlpMYP1iXsuCZ6wRdZOdNvB6RZmku61NAvPP2PJBFwcNOIr7H1Pb3OOW6hfKIyc7KRlHxPgQCzTi2YQ0WPf0a9hTsxhuHzX29NPc8vPvaO+ZeWUnE/NOuwrBhw3Gk7Ai2/bFN43HqlJO0rhw+XKp5xYN7/dARIzB58hTs3L5Dz5CFi/79+ulvyINgsMcOBOMAJj+cp5wDp59+OoqLizBq1Ei88ebrCtxJ4iWx+ZVVxgF74a1zVRwhrI2wllUvjraes0kizpn1GtIys1BTZUjhg0Ytxq7du4S9Z0zCfZcVfyaL5HmwyPjLz7/g3rvvAblMClBrqrXWjBo1SmT5rA6Z6tJzfFJOtLBwj/xxyPX86B1zXkaJyId/PPkCgq1RdXdpWJiWloJvv/0G6fw8PfVPScQ1Nzwh1Ukm0Nyv6+sahPWnWAzX7jHjx6Ls6BE89oYxo7PV2E85eZrWPyronX/ehUokaSTLv+uY1UEFQXZryL1i7GaS9DQlniwKcp5zrWHyyfHOji2TCRol2muLgkxCey2JWcEqLaU4Sc+HQ6YIQkhTLNbuHeMPNKPGX4MvvlqnZ0te1KCBg1B+9JigS+xCtAWCGDhgoGIzrjNUq8pII5w1A506dETPzt3UkSg+sF/vQfPcjA5ZIiFTDOdQ6WFxVbhucE2kSMfQIUPUWaZELE1VKTQQy8rB+//6BiP6jkAsGECv7llwdfZi3nvF+OqwH8GEbEQ9CYj6G+FJTkXIlQA0+AEW1Fn4iYaRFG1CfOAwzps0EJdNSlSjk/16y8xaZOtgrBXRsA8+lwePPPQ1Hlv2DjzuXDQ6YnB5fHCF3RI0IqfCy/qEO4xwtFUeEG3ROqx6fTnOOL8LjoSBnwoasebnfdhd0YLGhGTEEikVm4yYOxHNUcEvhJJGsBVxVpEn5HIjxMDDEQJcUVYmcXJ+PF67uDPCRxpxoLgWwZYwvlz3CR588A47ibBashq4PMwEyu0+Gp5oCD07pmH0kAHiMDTRgdHpwLEjhxHndSHQ7NfGTpyqLzFJWGRWBLmZu70+JKdloKyqGj369NUCMWrUaKOgERcvnNrKlS9K6pX0kA6Z6WglsbKObsheBRCCdjicUr9gC4oHg3cO4rHjxip5IE6bbs1btv6hgZGdm6uKPBVlIi4HDlWUo3PXLuiam4NEttwiEcTTLZgbl0V6ZgWYJFjizEK8HqcDEWHcXfC5fYhSe5dBTIyyuW1oqmeFoEHZMFvADMrJCzHQCw86dMhS0MBKDiFPrK5LOpFtfXqkuTy48PYxeG/FHyJ9ZnTIRpfuvXC0ogpjxk2ALyER1bX1SKVUZ5tf3AWa53XKyUNe565ISUuTEeD3X32BL9f8FyfRBKiR1XNjnseOCuFNpccqMOfq69G9d1+r2kHiTCsSU0yr3D5iscUo2LlTwS4rIocOH1LAl5XJ7NyrzD4cMsZHXDC5SJMYx6oQ252sUBi4Swpc5Km0UC0nIk5L5bFKqYkQnpDRkW7jMS0C3LjYhu7UKUet/9aWFm0AJ880bs+l+yNqo+4/UIw+fftIsYnBhJuQkTArcY2qZLLymiC+AtAmdQfKBFO7wKFqvL52u00QbpFTE5PtiqO5A8cOXaoEoqm+FjVVFSg/UqYuGRWaFi/v9Kck4s9StsBzS7/Ewr8ZY77/20EpWJ6D1lLLqdrGmROHaSs3SeKT5DK7sksIlcsE8JRNZv2d0D6HJ04a04TIUaJ0yLCR+KTgbIztHsQDD/hx3/yXEA4F0VhfpyBUckXmzdXWJeSNLeRb/ue42tSj91F9xWV1O6RVatTKIpDyGu834U08NyZ+IvkSTtLUiOs3W50IdiE6Gt305S9erI8P3LpGc/+fL52osmInDd3w+JJXsPh//nz/mESQn2D4Ak5T0WMVi+Rrvx9eKn3QZ6KVSictKkqwo8DEUbBDC1YZdbgQjrmQ27kr8qn4lZKM5LQ0JbOJyUlKZDkfVdSI81mu4UwKTVDL51LX2IAdO3eq2slNSK6xrIB5vRg2fLiqcHaF35Z3tZMIciIkyGE5UxsyrkU4tAoj9pjgR/6dbQQn6cOWFvE/yHFi145zyJaS5SZH7LQt3UkBAgaVrMJyrDFIYQJG5R+OK27+4iBQTSopqR26xs35xG4Zr3nFU0+hqLjYQLrY8eL4saSH+ZFGaXQ35vWK4PwXjwibE0Hi6+kzZ8rEi1VfFiDmXnO1iLKsdK96+WUjfQxg7rXXSV6YB6Fab737jiAfghHGxWHihAm44vLL2zkzhuhsoFEMwggxY9DI8xEfLi4O+Xm58Lhiglqyq2krYXG9JryTecqz+03FXElEzxkmuLKhOeRx2sJzSiTsjgRbELZ2KaN+JhHjgDyzd94z5yYDaWDQwn2LpoNygO+obmtFZYWSQRZiGMDwRD58bh3Omj9NARkDLAb0RR/8EwW7DE9gzaCz9JHwpo+vMtwQXqcNFXnmvpsw7fIFGDVqhIQx+r9ousn7Ftbg5XNfM9fIJMKaenevvV1jhERanhthVtzL3rv8I9NsMU1FZPcqx8mX36QCW+3rRsGIycrES68RL4KFxi8HPI3CWmD+oesEMUxPTcPDG5aDPO4Ltp8tCc/Pj33TLv649KT7JKNLSAplZB9e9ghumHeNBcVxaQybLkKJimfsFP7tb3/Dzz//rMCYY1bEbot7QM4NK88y1zt6VMEuA1hK0R48WIL+/ftJoIMqQORJfPnlOo3f4cOHoXevnvifpX3NxeqwkRnmwV83bz0qa8qR15n8viLBO7meUdbedggfOHAQSopLhE6gshsXFa67FDc4cPgQTp05E++9956C1MFDBun5cCxSAOHAgf3ign3xsc2jKG4/hyeeW43iokOan5S4r66ubOeJHTi4X8+NCReJ48lJKUhNTZfwQHp6JoqLSlBVWYn0lDTN+8lTp4h/s69oHz7+4dN2xdQ3X30NV+6/Bqf/ehpSktMUkLPw2TW/iyXFGtT45T23uylcx/bt3SvoFtcTCTVEIkYwoblZkCAG4Ez2KSTADoRgV5aghkRTLEiT3bllDGYXWGw+WGsoCG9SHJ5Y8U+NdXYLBK+MAQW7CqS+RMEewk8Jw2OXv6K8Up4+TPBGDB2GSEurCOJ8/lzLKX/fu19fVFRXiThNQ2GurTz4PBnbUOGp2d8shT6+Rue8fPjyu+DF5z5G14x8tlHRvXsWOk/oh7s+3o8vDjSgNbUrgmGnPJXgZhHEYxHXPUBTA8v+SPQBqZ4IwrWlGNApAZefNghj8wxq0tXSiA4JXm7O1HHid8BwZtuuAG66dSm27a4AgklAJA0OJMBD5UY0I+aoQczTgsz8LLz16T/RZQDw6SZg/dZdONoSRmlNGO7MToikJqG+ugGIS5eUq2KCeC8QbgaCAcTJ6sCFNvKHnRRyoTJkG9xNtbhgaGc8PDMZOOzHt+u3oG/v/igs3IYrrpxpE6ttV2AmEZxA9iQySUVuSmecNeNk6emT9NwhIw1HDh9EWmqSICD0GSC0pS0cldGTw0XjLQiSQ5jO6IkTRYymUsuxY+WS5eMgknO00yHfg7SUZPTo3lVJRMWxMsEWCAUizo2Ds0vXrsKuceAlJCWpajJ4yBCRpZg4ZHTogN+3b8PhI2UIxWKSceTPKMLbRGM44gnT0jF68GDkUXWFRMXmFmQkJwlfzYp8zE2qODFhUbRxgxKqxImUhGRE2xiSxoSZ8zicUokh/o342srycvkLUN2DAQ+JSMSLG5gAuwKsApsMmxuySNyUvGQCGIrAl5CMA6VHcOoZZ6OmvhF9+g9Canom/C2tkmn1OILCOHNxJrl0f/E+nHHmWejcrTv2lhwQiTAaJAynFj//8L2SiDFjxmL3nkLEXB4MHTNBEp+Uf6X+MSsvrMYkpRjnUh6V5TPUWiWedsGC+SLhclMhTI1ERQZqfMY0eWPAxSSOQQkTOgYxxBrSkp0JhMNBfXbg7bfewfhxE5CYkIRjRyuUNDIYyuhgNrfq8nJLXtfgxQ0+tAp0IG0JtFoKQST1Umo2ptYiAzYSMBngcRPmezPgSEhJUWLBccVuDI0KBR2LRZRgEv4hHzeqdZEElmAw+k2NixSUhttapcXMjlhzYz0mnm4S68fuXYu7lmdjx+Yp2L9vF4oKd2LxsoknSCEzmHjkhA3of//05WUmsLOx4zYunRslAzH7sKvVNtSF1XcPA1BWcQmpI9zO6Zb0caAtpGCZ6kIKTsNtGDlphu7j/p0bsWd3Abp2zkflkSNKqsS/CIdFLp77gOmkPHmvSRw4hzg2OWfYoSCM6q6HjbTt8juLVNERfELV6pggJqwCc4OnytGVPy1tv4anBt2izeCOv1MJ5q/+M72w+PrFxsguJQU5nYze+ZLH+V5ch+yIDVh2a7HVsaFsYEDrDLuGksR1u5CUkGA5FLcpYSa8gOfDmUqpZN4vtZVDMYwYNQZZbFd73OiUlydfF37O62ASwc4UFZmY0LEDwYoWK7Lc4LjxsNLNe8ykiUEeOwKsMkpNzOOx3MXN79uVdt4QmuUZCJo5ToQK8WveTz4X+7lzXHBMc5zYSQRVTrju8bVZ7RO+vbhY50MlEv6MGzc3WXsecU7wPFl5FA7ZUlXiM+N7cM3gxm/DmeyNnGvUlt9/x6Kbb1Zwwi6GlkEmEqaYiD2Fhbp+dqJYBRYh2yJlE17FII5cE36PiQKvjQEI1x4aYLEYsPL5FzBvwXxVhhnwsdJKicb/WbpU42r5Y4+qs0KZxu49umv94wZPjPbSZcs011m4YDTBoILjiT+nihPf33atJjeoLeAXv47rGV2WjYlfnZJiOc4nJ+l+3GF105RE3G89MPKa7byhwobbHQ/yzF5pd/OS2pOI+6+8RcU0JrlerxsN9XUa5wykGOhW1VRj5elWdZ5LjbXlnvHIFCW7L93xL0zv9TWSrMIezaEWwHRTmURsf5gy3CEUFRWLsEu+oLpNCXHIyckWfp7B6aaP3kPN19Yc/Ku1jwU8WLRmgZESLivD2vmWsZedRPDa7b/j79t5UyfgvKOz1Sk4bcbp+PLrL7Bp4Ba2LHRcnHKe1oync1birI2nID4xvl0c49/f/rc9mZg3+Up069INSx4w68eSu+8UNFHJQ3y8xig7LnbQyaDujDPOUGfws88+E+yJ102pYyb1N9xwg2VQaOYVn7PH61SX6ul8441w+7H5hh/Yu7fGDBPNon37VDTifXjvvYv0e9dc/Yn2oUvmzMVb/3pFnBDCgfYVFWvM0x9ryhTCOr7X+KY0amZGltbq3E65aKyrV8GhZ5/eEnWQ+3wohFNnnqJxyrnKPZmiAV9+sv64ux7KMXj0ZM1f3oM777gX69atE5yJ6kxEfkyZMknd/leftwdqFi68Yq6SB3YiSPauqqxWl3LMyNEilyelJguCWlRchGYKiTT71R15IGK8KiZ+OQGd87siPy8fuZ3yUHaoVBKqLBJOmkgukAnyyTXl3CFpu7KiUmuIuqKRiK6R85HKRuxiUBpVMqXWWsf3affQsdYMG4LIdYn3n/fIhkZSSas53II1a9eow8MuA+GRNTW1KNpbhN69emPwoMEK+FnY4Dr2xutvihPD9aZnt+7o372Xkil2PY+UH9P/rOyO2FdSjIamRiSmJIujwblpVM4aBM1i56V7l644Zdp0OaSn9xuAt175HAM694UzEkHJ/gLMunE2XtgUwrPr/0BzWk9EHD54vexiBwAXi2d6KJYAACAASURBVCNMIFrhzkxHOFgvs7dYqA0Jjgji2hqQ2FaHCb074rSRvXBydwcINqYtWIILaAsJRaxchKTtNWvL8dZb6/DtV9sRoyxsiEWZKgzok42ZZ07EnX87F7vKgPe/+w0VETf8calIyOmG6pYQjvhbcaSlFc6kDMTanIiFmCSwSh4BXGGSDeGkND3h5g7RvuH0OuBpa4a3oRpXTx6Euye7se/nErz/3uci3t9++wL06k0uIfb8ReLV3u64chzf1C+aMQPvf20DQIFF53yFnOwsJREMdFgRbQ60Sg6OxGHh/7kRJyZj8PBhuOqaayXjuW3bdmR1yNaeU1KyXzKfrOaPGTUSUyZPxA/ffiOVHGZJpYcPKcgg1ZmKGsStsRLKAcZAccCgwQpeiYMvOXwIu/ftRQNVjTxuNLY0o4bQJZmBs/TvgCMUQqrHi76dO2NQj55IcbvRXFcnBSfiEpsCzYiRKJ6Wgv1lpdhTQkhFHDpl5SA1KUUE8iyqEYUjiNAQzutBQ22t/lN+lU6A1Bwn0ZuTgROO3JC6+iYlfcIJWhVmXge7BQwK2aJqbG5FQ0urEon4xBRE2AFJSJIuNa3HOWlplEaXaQ7QY0dKMXH8OC2yJ884BdUNfnji6Y0RQNGeAmRnpmP3nt1ISs1A2OXFgMFDFXgw4+ZE5Dm6PWYTa2w4B6+++ooIo5MnT8bs2edqgeOEYqWT7WMqKvGZMdgyZkzVCLa2qfLpcEJJByV3GQ/POMVAtRYvvkdmQDnZuXA63HIRZYXAHedDfU2N3IQp+UuYlAjTSUkiqrE6R2wjgzNyOEgqofQn75/5naR2jCVhD8JS/8Up1wRohLREEHPyycSUALESyv88TODkkHxodUW5oF7sXDCRnXUZ1Y94GEfanVtOwhVzC3HtBQUKihYtuaVdI/z/TCKIH+ZuOg5P3vcuMlLSBWewuwusHnHDs1VVeO6CZFnSmfy+vZBSytdFAQYFSiHNKQbLTir+MMFWJTgsWA5J3AnJqQgnzsSqVbtw7qQf5E/CxYayhQw+hUFn0sDXC4cE/2Myxq7drQ//2QPDXgn+cUchknwJwr/Sud3gW01SrPHgNCpad+xbqdv17N23K2BY/I85eon5lyz/E15e91z8GEoou6Rg1tTYhIefHaDff3hRgYj/pgLta/dP4FbEtUbPlnOa3BILOsPFj+fC6i/XH1YJmVCEwjHEnF5BBHv07ClOBKFw5JMYDhQTJm6OpvtA7lM7Kd7ycWClytY+52bJJI3KQqpexWLiQ1CZhF0yjUcWCyw+BdcddkrtTsSJnAPbl4E/43iw4US2ljphAUxe6O4q3oQN2RM22K+KGYMEPg/OGUImGBixisufMXlgt4nERSOha+AzXEs4Z5jE2Q7JvKec8zwPJhE3LVyIu+66SxtxTm6uigYM5Hk88cQT8jTg78ybN08BnX18+sknwkwvXLgQl86ZgzPPOEN4bP7unDlzxB+hes7tt9yKq+fOlQLcP5Yvx3333qug8G9L7sdbb7+NPXsL8ehjj8mhlwkGCbL33XcfPvt0DRbecAMuuuACJQ6EWnA8U7nuyNEyw4mzyP3iCPTtjca6GhUTGDjyfrKAYidq/H1BxlwuPLbmLXMZdheCkCImEX8HsBrAb9ZVMocIGq6BsEF5V5tPiR/gkejGkkU3i5fDiiwVDek5wTH05UcGFnPR3Ovx8lnv673OO28GPppgYEPzii7By4tNZ8ROIlrPeAJffmTknK++6VL5mrC7XbL/gJ71+AkT9FHE2+wOMn5j1Zo4+69eWWmSCHYfbATtB0DXpwym6dD33XDui2fivx3WmmTB6j60/y7zDzuJ4HXbPz9utIw73Xfg7ffeQvlplRD6yQ3ceMr1aG5sgr+lCfFJ8cjvkq+uErsuG/ZsNLWFamBMl6Ho27uvKtalhw6jR4+eYFWfc4PQH47Viy66SGOVwToTA0Joyd/717/+pQCWiSznDL0v2I1i4M4OIRPWtZ9/hmHDBuP2W5e0WxrdOXuBDEXJGWIyfKSsDH379Fby+fjjhPoU4qyz0jFsWE8cPBjD1Gkvo+TAXpm4spPEwJNVbnoI9OvXX3NR/MABA9SFIF6fUrOtzUZhiLBoVuMJsSPv7+ixI0IWcC14Y4uVSP7OsWMXc3mTmclyH7H8mZ5ciXvvNQnDtOkTMWnSBL3O6mctd2+X6VYte+R+JWH//vd/sOS++6Vk1CWvs1SVXF63OrF7CvcgITFe3X3O41NPnYl9+4qwr7AIffv0x7ix4/DbLxulzkSVI0ojDx82VIUKdmuJVuAcq1EMENQ1cf9mwmyLnnAd7NQxW1DOhKRErZdGIt0UJFT8k9iN4V/xv71GEZ5te2QRjtLU2oTCor0oO1xmTDeriBBoEeeWcCredyZO/fsN0Hm99uqrimOIkmj1N2PEoCGSUSeMicIqBXsLVdzZ8NNP4ox169lDYgFMdrgOVJRXKBFkvERC9pVzLtPfZ/btjyMHW1CwsQA/fr8BV1x7BfJGd8R/DwAPv7sJDWl9EHImqrLvpKEAkwV6VzQGqLJisgO2UKTG5IAnHIMvEoEv0ob4SAu6Z/kweWgXjO0PdE8kkdr0I5xRIM5pymv8X18P7N3dgmOHjyE/OxMjBqYhMxPiUTSFgFA80OoGKOZOTgSlajaVA0+8fwQBVwqcEWGVECVUyclzYrZCfwkKYEQEv2JS4XCGkRZtQ4q/FvddPByn5gPvPfMfXHbphdi5vRTRaCOmTx94IifCVmiytwO7Img+XnDqqfJuiHM70VRXg4yUJCTFe9HUUK/qoNRdGAiRJBUfrwp7WzgivWxKKo4cPVoV8iNHiP9MxeAhQzXYN23ajLqaWpn9DBk5Aht/+EEGdAx6uCHuLykWyZqVVA4gHgwO+L9bjx4ywqqur8fe/SU4UFaGAGX4ohElE83BgJjmjZGIWljRQCvllZDq9qBXbh5GDxqEgb16o7aqSklEoK0VTq8HLp8Xv+/cge9//lHqQtkdOmHc6LHo07MnEn1xaG1shI8dByp/VFai1d+k+xCL0HQlWQu4DVlgtyUUoUW5lUSQKaJEwq2KZRQueOMTUbz/ELr06oNBQ0fi0JFy9B04GJ279zK46IYqTTKqh+wrLFSS5W+sx5RJE0U6Lis9rMU0OzcfDf4Asjt3R3xiIqorK5Cb00nO2OlZHbVIMtjo3bu3OCUGWtEmZ09u4FyIL7zwQv2ME9wObsQ1UNBN0lRErVyRHGuPb8rEdjY01MkRluRqI9XZoqBqwrhJKJEaUwqmTZsurCEDYgZjDMCIQaS3CLG5DMQaGxpFMOR9YkWBrsZUaSGe2taU50eRL0+o8toj166K8msGdPQHoRM5A0WTRFDRxLiSk8JCMjUTh2NlZagsP6puRF1tNe58mMpUZnNftmwKPvywAIuuOqhrumIhIw1bXpVzhDusvbO2nwnefKJRigdcO7h4KjAmH8dS8bGhIHZAafMkbF4Ex72L587KK9W9jJW6qW7TrZmv64DaxEy6qPzx6U8jcc45PVFbvEquzmkktlnkWi6ifA/CJdh9kGmYg1WPEG77u3Er/38dLzxEOVvjJH/9kp4n/KofSLyn/euVS+4RCU6yjDQcsoJXQun4zNhVYALM7ho3HsJ0CHdRME3ewwlGaEy42f1gd9IQrAn3koaa4RyxE0AIgcOFpuYWrT1aIxLN96LwoEvX7pJjpT9IfFKSYILsuvC8mIBwUeU/vqaI+5TZtZyQuXbY1X6OUY5ZJgncOBmo28G9xqTTaJzz+Um21zKbszsNNrnebtvb8CYbfmNzEfg69s/YjZWaEaFXUYo3+DT2bUI15ww3VgapUoPpZgD1/BteL8eK7eXAc7bdWu2kQapAttu206lA77p585R08jxuuukmdRHnzpun17X7ZnYSQWGL/23urf38cwV+/3r7bfzngw+w/B/L8emnn+CuO+9Ux/H1N9/A0888g2nTpgmWcvOiRTj/3Nn4deNvuq+frV2Liy68UIEOA5tVL78kXXhq0a94/HEp7HHMmEqmT5VaVniFyWaBSITQGiR4+TwN7MoIcwS0zjCoYxJVXFJsSa/6Fei8cJ3p0F79/Ey8fsuX5tKYRJh6AnDEjqTZqbe8WphIHLHXAz9uWUhvhmwVD8gffGzwKiz87TKdK6cwYTWvvGY4EDfdeDme7/E2FlfMR8fsjjJ0XDXynXbLnatfuACvv/ABLrl2ltSSiHennHfmB+ei/NyPFDD/se0PFXB69+mF3XsK0LlLviC1jw4w0spanphEMA4l4spSsdXp2yhmO1lgZ8Rqrpz6+VR8dZ+VMBmJfpNI2J8fBIZuM19s72dxRNzAihsfRywcwb7ifSg7VorPjq03Rn08LL6Hlssy4N4ltyshp5wo5/pZ9FnYskV7FddqzsPrrruuPehkwsRn9/sffyhoZCHLlv/mPsiAnZxIweXWv3r8+i2q3Y0zr5AwyQf/Nh4VZ599h/bEJ598yjpBc6L5+cOx/JG3sXXbZgWfRftLlKiTnE3BDMpDm3kc1d+TU0F4FpMSBmM9unYTSbzB34TNW7YoEeZ5c5zKp6S1Faufe8V6Tz4gYO7Cv2P1c3Z3wSQRF1+5AP9+06hbPbXyGdx6hzGmm3nKZCEeOM8/eOdzfW/G6ZPx9Wff4dGnH0XPHr1kMEqCtDhbyZQeTsfX33yN0WNGyeSQHQ4SpgkXGzFsJMpKj0qilh5ZNKkbN2Ysfvxxg+IIBup8P8Y4knpmUcPjbe+AMvDm3siKP9dzciJYtGpq9oOSqpxbdoGE6xEngu31wnnBz7m+SoCA6yihioEWVNRW4qdffpLUNUnj/Dk5QSqUeOPk6s41iLEFj3//+30VLKmwRFXMrrl5IuQHgkHUNdSrE3GssgI7C3ZJQIcdae6HqSysut0oPVwqI0aOyf59++Hqy6/QtfQYNgIVx1rxzKMrkZ/bFQkZqTj7umn4oxm4e/VWHHR1RtCTBrQ2wuVmvEF5Xh/aAm1wxHkRdoZMwBHxAFE3EHERMQQXidixECKBOqTHx5DmCiI/1YmhXTPRNzcFOckedExyIZUeE8EY3LEIMpLdiGcIQHg9G7JEJTmA2ghQ2wbsKwd+3lGFg9UNCKANlWEn9geT0OpMhjti5M3DLhZYKX1K7x8FFkLewENyRQCeSACpwSZ0iQSw4pZR6OMFPnntO0w76WTs2X0A9fWluPTSKX9NIrgIHlcl0BNJNavJVafOgisWQVpSAlqbGkjaVlLhczuV1XMBo3szAxu3zzg4t6kST6gLlVMM2ZqqPMTJZ3boiL59+wkuM3jwEFUEqiorULh7D0LBVpQUF2kAdOmSj+qqcnPvI1EFO4SzeLx0G05B/8GDcbSqEn8U7EIlFUo8btTSZKelWRXo1hjQEAxpALmo0U9oACFC4TCG9e2H8SNHITkhQQodah25XYg6ndhdtBcPPXDvCfAKUyV48fmX0TEtFXGOGFLjfboX4daA3LVjESo9mYozFaG44Ytc7mTVmYPKBEE2VEXtQTZJPHGorGlAeodOiEtKRWpmR0w8aZpJMLjBh1oU2OzeXYDt2/7A0dJSNDbUYejggXq/N994Q8pXF19yiQK3zl27oqauHk5vPPoPHgaHm9J9xn6eijKcyB7yUJxGtYUBLbsQr7/+uhYJYk8Tk5NRx25BWpqCLRKPye+g8yqrALwGLvK//PKLPi5atFCL1KEDJfjxxx/gdDm0UHIzOGnyVLUeSSokzIoYXFaBSBYnOZqBMNWkeDAQY2eC18GkIaerWVx5VJT1QXZ+C2rKU7Qo2lXf9kTCCoTsrgSDJ3oMiMAVi5okguoDImNbxnAyimP1OYqq8nIcPrAfTQ11aPE34ca7qB705ySCxOp176XJPZkb2M0PEktrBw8kAxZixZKD7Rh0Lj7i01hmiQzWRGyluQ5VECIRJQAiXNvuv27Dn+HPmH2yYMCgVQpgynwMZEYVb0vJhguhZG+jEcy9Jw2vvXY6fvihFM89txn/eqJOPinNgZZ20rlenzhtn08B+w0PGnPG/7/j6SXE5xo43o0P/m88kHF6iRUPfIbbHnsK9113BTp07KB7RcMvG5PPKqmKD3AI58pklpsS+Tg2sY4JB+cIpZbJxyGUjxBHO4mgQgXvIbsV6ZmZMqYkjKmuoVFjiomELz4RuXldkSs39Hh1pCiaQIED3jNKa3JM8JqYODBgZ9Di4jVaZGiuIwyoGbRzk2EybLfkbWMldWcs4Qd1lSy4HYMNbqT2nLe5ArYSkS2nakzRTLJ+YiLB1yU3hIETN2ZeA19b8qCAzsVWbdpVUKDXmHbyyZofhAqlZ6QrieD783Vtsjafg02WZiBtVwRF4A+FtIHyPe5cvFhdBM7XuXPnYsH112vDvvGmm9o7EUww2tU5YjF1H5hAEO+96qWX2jsVc6+bixHDhuGZFStwzfXz1BXY8OOP6kKwG0G1F64/rOYyePh0zRrcc/c9+Oijj5S4TJo8SZLFebm5eODee0wi6XSIMMvAjJAVciOoxMN1jc9BBMQwyffG6CocCakzxGtnUMP7x+S7vqFe0Bz+zZu3rMdd719p+AxNjeJqvX6YcBMT9C4+y8he815SmWf3nr1Iz8jEp99+Y00fs1f8z7LlSv4P7i/Gq9M+xIKfLjG8uLY25OXn6/rjExN079ntpUcOr//333/H6498iJmdTNaSd92rSqI5F1LT0/H0lavgGhZGPysqv2j5h6iurUZR0V4kpSQhLj5O+9kqx+rjxW3G+bZuir3Fc6rayysbpxb3Wr9nI7Ss35390Ux8PMRKqBhj24kHGxpu4NItjTh62hk4XHoYB045rPO+sOIcDBk2BA+8tUwu3+ZgC8KquFtGZ/NvuFpFsIP7D8g9mfeUlX7bWPHXX37Vzwl7473jc+S+MnzEcM1Ldhzmz5+vZLOquho7d+3Etddei23bt+PDj/6DlJQEtAT8yMrIFOeGsu907l790p3WOdlJoZ3dhJGf78Vjj29WJ+GPrVswZtx4Ge4xEKHjMav4LBbwedqwQPIBCMljx47Xctmlc3Ds6DHk5Ofj+x9+MDC2qip4vOQQJOhzzjMW3L5Za5H7eX/o3QBg1sxT9foedwI+etcoDt5+353YsOEHxUUzTpmurh+Tke8+t0j51oNjEkF+Bvd7JhFEFOzZV4jeffuIxE+jOopiEI7JcfXFF+tw1hlnY9rJM/DqK6+iaG8xLph9voJnqlsRhUE0wtSTp2qdY6JOwjHnKp8Hx7BdyFChg8UVOMSrKjt2VBV/wrOYbJEnom4o5V0zMtshUJzjNk+QCYnWYLcTbZE2uYwT1saFhgVIQh4Jby8s3IvsjtmYMGGCug+8lu++/U4JD836JOccDCEvL1cJxN7iIiWETSyCNtSjqKRYSSELQxxj7GLxPHbt3KnuGDtKvXv01H0YPG4SPFQKDAL7ikN47Z1/YeTMmRgyJQfzX9iC7YEOaEvKQailCV4vIaxtkmdnJ4Eyxy0uyjW5gEginFEP3FFJEMHhZOcipBiPiUW4xQEHuxQ0pIs1woVaZLnakFJdg5N652HOGcPRPz8FfDmiklrigEOtwC+Hga93HMLW/WWobWXXIhHehCS4vU40UxTIQ9EjD9wRA68Nu6jEZHcjmEdYSQQL3KFWJEdbkNJUhQmZSXhs/kDEaoHv1vyMI6U16NunF2ZMZwdIRSVbnckuQ5hVI61jPkaMHI5vvzAt3mmTZ6Jvz+4ItfjhCLWSXYzkeC/yO2WjurJcwRo3nUBbG1ysbhJqEWPFhZg4t9j/7FSwOkNiMDf7vLx8nH3ubGWSbF3OnDkTxfv2YteOHWonsVpAnH0sxhvskDIQMYoMZsMkT1Lrf9RoNAVb8fOWLahqapDT3tGaaiURLl8cmttCaA7RAyEAN82pPF4EGxpRT0Jb4S/WIuLD++9+hg7ZHZX8HCgtxfzrDC7yOEbbbjWa77658hXkZqYjRGJ5uA1uGIWeMNNCTQaj0qQOBNzyzmAApEqqRXJVdZxQlqgDoRiHkQuuuEQMHDYSQ0aMRlskZiqqHJBss5WV4tDB/Sjet08f01JoUBIVl4HB/jXXXCNZV04EJmvyQwhH0GfgEDQ0NYsQRmdIEUbDIW1wNh6brWYmEevXrxeEgS1kTkxihVsCzdrkSFoi3IgBF6Ej3HR37dql9z7lFOLfo0hOS5bTIeEo27ZvxaurX0F2dg5aA60K+CjlyqoHXbW5mPBISEkVeVRKO+w0pZiW//HeuVEcsfvRFWUJql5Lv5mHzSk4MYlgEMeKO6vXsB0z6SptOYfTzKqNjpFhQfJoYEaZ4Yryo2iqp3N4nTo+xDAuXpr5J2L11+9nKlBh9eTG+9lGtjchk0SsWmbkVJUweLzweVitNmZdDD4ZMDKRU9Afi5rg1gpyJBSsYMckORxATnUyLEw6+RHWNSuQVSLBazXdCf6MQeA7X03GLbcMxgMPfIvrZ20Sf4A/42Jvy4ryb+XWTXJySwtuX97dus//9w+P31WsLhorhjcvy/tfftHCgsRZplHkVNx2oxRqWDGT6REDY0mhmso/K6biG1jKObxP3FiZRPCROp0mieCGYM8hvgY9WETyTkgQx4EdzpZgEDW19UoS+P3ExBRMmTINPXr2VhJ2rKIcjdxA6htUpafCEgsSSoyYSCiZoLyoSQp4MIkQ9CwYbOcc2GZo7UpCJygS2VKm6pSRFC9ulKO92t/+rC2DNxs6aLfw7S6VihAMUnzx2nTtzgDPyQ6mdB/F8UkQhpcBBbXzOaY4Pmn+xyCZr8UxyeDaDrBtfo4IiRakjn9PGCMPBkenzJyJRYsWyRNj3ty5eOH55zFq5EiMGTeuPYnYbMGZOL74O/zPricTCRK02Wm4+KKLFOR98sGHGrPnXnA+zjr7bGHYTz/tNHyxbh2eefoZrP3sM4weNQq/bdyIWefMwt8efFCB3McffYy33nxTRN7bb74FQwcPkhIcxR8IayrYvUsqN4QsUcKawRGvZfvW30WCbPY34Zk3Hsb9i/6pLgdfR6T1WEwVZd57VjYJaSDUjx0dYqMpBfrKO4uAOAvKay1Fy6dcry4Gu+n/+eAjdTrJ9aJgxmvvWgHhxCTcNvJ6ce6enfQG5n9zsaBlrHjyGRfu3YuVL76Dy6+YpfNgF4L3kOvqRy8YbsLFt54lQQGu6U+PfhWwppWdREy7/UWMeLIZVE2yD98dP4mb90L0JfMt8hrs7YtLpjGtNrUPO4lgp8X25bS7FHxJO642dAxz2Dos/JlF0u6ypQZXLXsSBYUFSuSEIU9JxfPfGB7Cn5OIekw/82J8s8v49JCPzuMfI/6GqqpqbN++A9+uNx2e++6/A4HmFo1fjnFCVPicGJzyfjEA5DjlzwjVIfGa+wy5TnyGGzf/iuaWBsUPvIf5Oblak1c8MdK6GHudOrEQBLzz7k/45ZfvVbBJS83CDxt+QvdePVFZXYWLLr5YCcBPv/wsMi8TAkkoJyfj6JGjOHnqVClJRWjyKBU9I2/OMcYxN3DQAK1vTIS4h3H8fvmJBaVDFq6/+Xq89PybmHDSCHll/PTjRiUguwp24pRTpgsCWlFxDJOnTNJ+bV6jTdzDV780Y2/B2XORn9dZ3IR4r0+QwB0FO9UFnzhpIg6R05qepk7hrFnniKfa2hJUJ4I+C5s3bsHEcRPQ3GQEUggnp7ImJW157iwccu2hkpNNuCY0nfOeB7uFXEtZ7ecOzLWTHCsWFkhapowxhSomjJ9gxCSsLi4TC+57jBckV52chPLKciXHhrdzRPeRsSN/r3BPoc6d8z03N0/3lzL03GOZdBJi1SEzU4XubTt3oFNODgYMGgiX14N9RUX4cv1X7bwtjiveZ0oHE5JGhSYKQ9DglInnhClTKWKEnzbsxsHSGqz/6Ucsuu9u+PJd+GRbA57/7hCCad0VQ7o85A62ysDQR6Kyg0E8MREuOCMJcEU9cEptMISYs0XdgGBbGD5PEuJdqTJ+Y0fDHWlAVmoYPdI8uPGMfuiXbCBO5F773MDRBuDTX5uwbnsJ9gUCqKY8fnoafKlZaAs60RpgVEkpcSIWYupceO0kwhlF2EURISYSfGoeKLAmPj3aimxXK1JqyjBv0nBcNTUF0UZg80+F+OKzb9G9W2fcccfZIDLcAdRZRaQTVxkgIS0XkyZPxFdrjKpDp5zeuPSC2aivLEfH1CQEm+oRaKxDVloyElU9jJg2YqAFDgZvDL8ZMHl9OFJ2DD179lZQyw08NS0Tcb4EBbUDBw7G2VcagzF2QXZt6C5ZSmIemdlnZdIFuxUuN4ONjmgN0MHUIWUaJiz9Bg9BYzCIn7ZsRnldHcIeN47UVKMh0ALqX9Ezgkz0psYWKfd4HfLdQJhScpvW/mVVPE7qPF62OWHx1Kcm2br3jnsxZcwoRALNai/R44LeE9S/J7Za/hJOiGzudHmVRDDJMEmEpXkfjSFEPkAkirqmFnUhsvO7weFNQG6X7hg1YZIkZB3RoCYyzXjSsi3THsqLPlSjDg2TCFYHL7jgAkERWCWePOUkbWzsSLSGI6qU8WBwlZyaKjlMJmp05WQwx3v96adrtAjztWbNmqXWKysOqanJCmLYmuXmx+4RJzNJlFwAtm/fjiFDBgt2NGToIGFxk5MTkZ6RqsDmszWfi/vABYZB4dXXXINePXur28AFxUkFK5dZfMzxNQJNFyI+2VaQspOI44lcXeUwJRJ2gKQ/s4Jq+6PalMSjs/pMrw/LpJ2JGyc6gwwqXlGBidArKhkFA82SHD5SdhgL7+zRrod4osTrB6ucUghhZZqb223/YAWExzC89uhruifiMATbdI/jvfHSQldFmLhLy5hLwXw00v61uAkRk9gx8FSlmAtAmJpMBrrTni/x7bgwsMDYFjRmOBYpmh0GmemNn4Fft3VE6OgLSI6PN1Vs67CDUCWV3ZL6xgAAIABJREFUlDoOBHDjg8flXlcsOWTUpMj/eCi3/e8evavY8JLc5DOQn8RWMLDwAZtDMgq3Xv2QxhtJ8Ayya6ordY+XPTtFr3PVOW+pzcvNh8kNP+fzsTkjnCPsTJiEh8kXOzOcNsfhTDY0jK+nFrnVdeCGzYSZBYaHVlyJp5Z+Dl9cEk6aOk2B2u7CPVJn6t23r7owDPj5t+p4WK71gpBZnQiekz/Q0u7TYBOX+XeCM1kBOs/D7k6cKFfK5y11I+u/DWOyuw02PImbH5+ZHdifSLD3WW7HxBWzI8H3JEmc7885xfvMAIaHbbpoy79ygeB4Y2DF92Kww66QnbDw92xCNv+er2k7hnMjnnLyySaJGDpU/IeVL7yAkSNGYPTYse1JBKvANoTw199+EwSJ5lq8prVr1+r1V7/8Mp577jnMnztPpH2qMjHB4PHeu+/ikksu0VhetHCh1hd2AHiOJLufceYZuOiii2Vcdt6552LokKFY/vDD7e7MVFqiXKu/uVEkUHZsmQCwuJHo8wluSsW/N34wnYInbr5Nz5PPxM3OZyymKicDQ43JFIOzp+IN4Znvr7kHV533GN74iNAgA9m5fe5sVXeJ4a+qrsUfW7ehuq5e8Dl/oFXqeh9WmUTg1qHXKiGlBCmfK6FUXDtJcP3wQ9PhuH7BHN0vPp+PH16P+S9erkCInTkSfrkWM9GvrTOeTNxX/S0UD4hg5lscv8A9eAQVdguBCCTLmFg1DnvpZCPAXk5twji7Cva2wmTCQmipaWB3L+zf5RvZ37M+nj/0XI3LcSPHY/Pvm3Rff/iSZBI72+AJ2IUWA5u+5obFeO3zdzFn2vk4dOCQEgEa3LGCXFpahpXPGxjSNdfNwbSpU0WMJfGbIg68hyUH9itJ6NW7twoxb771lhIJdsyWd/4nJr83TqpfI0YOQ0NjDVKoTFNbh9XP3WitZQaydOVln2p8MnHm3rluvbkRi255RN4bnFvV1Q2oq2vEqLFjRIjnWsnO/+9b/1DCynl78OAB+RMQClNWWiq/mZzsbPTo3hMbt2yRDwgx9kxkKPHK3+fc5XN97/WnrXPyY+REY7L39BOr2rkoZ04/Tde1c9cO7NlTIKWpkSOHIzUtRVBkrhnsaJSVHsFll12BPXsKUVCwB2efNUtduyOHy4yyWyiI6toaoRCqa6rw5QYzH95e/QZ69eoNrzsOdy2+B0MGDxGPkZwIxhwUW2Gxksqaw0eMMGafYfqEOSXRy3vHsSs5WWsv4f7Hzg95d/sPH5KMKjsDDPbzcvMEF1r/1VeYNHGSOpd8pnwdlm3IuyB0k3OYRZj8znmoqyeS4rgXDFEFhLDKxNPjkVIkX4MxinGq96rzIe5hOCSYY8Ge3Th39mwkJCdJVvmPbVs1pgx5v0FFDnI22X2QmeiQIUoeeE5chyadRL8ulzghK1d/DX84jIGjBmPEuDwU+IG5z/6Kqrh8hCnzSuh3lEXjMBLcHgRDrYhSgZ69iKgbrqgLDu5rZE84Y4g6onC5owi31CGurRHZ7iD6Jjsxrkc2ThneA33pQUw0RiAMV7xb+f/7Pwew9scC1LfF00wN3ox4NIRb4I+2KVlB1AfEfHDEvEL1wB2Ck7Fq2Gl4lixyO2OScyXXEY44s467nXAG6pDjaER+sBpPXjsVA9KApx97E8cOH8HI4RMwbOggjBiRqXq4A2iir6AJjhNPqLY32/3K49+7/PKr4EUEXbOz0OavR3NtlSrwmanGXZqENWLXSfoklIlVQZphPfsfU8W5+aLvFDBTrYgdCVYOqS7z1BumKnDzFb8jIz0NI4aPkCweg8S9e3cjMzNZSQqrPgwqaCZF8qQ7Lh6pWVmoqK/Hjn37cKy+Ds3RCMob6lFPN2xHDC2tvLY4REIxhKnYQ1gTtXGjMRz5zV457Ws8Ub6CK6S9WvLs/pxknX7KhZh9+kx0y82Gk6pEsQgQpm9Bm/wkeFBZQFAJV5wCenkJcNgwoKW3ADsRUSAYiSIQiqKmoRnpHXPFafAlpQrSFJ+QJGmwYGtAgWlyptkZXnvOpa4NBzQXkdmzZ2PAoEE4UFIiOdyOXbvhj19/RX1jE/r06ydJSwYIzLaFTUxIQCgUgcNlDL2o2ENuCHGpg4cNVfBYefQoOnbKRmN9rWVfT3URr4I2YhK56TJTZ1WBmOSyssPCKZMTkpKShH79+lgVpCT8/sdWKcuwW8UFq0vnLqr+0qyrW5eu6ljJxdkiGPMa45JOlKE15bNjh/P1mtI1pwGMpQqhH/41iXC7EW4LmvsdjSIu3QRagYYWwZkYfNPkhvOHxj0N9YaASTjdlBlGTtgWVV+27FR8+GERtm0r1XdfXHoMN/zNKBwdP+zdGXjjkfUmcGRCCS48hrPAey3oC2FzUlQKi+TFhYzPgF/bfAAmHW4G0aGwPtqwLSVEdKKjWAAX39ZWQfEk+2xs6hRcJKZmwpVxoU4vw/0Ljh4oFHxMcreWzKi6OU6jI87g0VbxsZWk+J7BMNWPjBEUkwfJFjupwsVzcilwuuFe22kVuPb8uZIE5sLO8ySnjEna/U+MtW5VGDfN4eadqEWa7tXHOQN8VhE9L0GAaKIjtwxjwac+jAUVtCv10hZnkuX24q7HyYK1j0I88eBnCLS0oUePXu0EcvqaDBw0WHCmJr/fSCI7nH+CM3HTUEfCSRWsoAJxG6YkV2rLkZqf/x8+CSeQ/AWRZIfoBBM3m0hoJxLCAFtO1gYiY3XkmBzFxwtbbsPdWNEj9JPJPYNRbpTyHaF3RGqqquy2/CzvT219neCffB0+a74n/1YbtiU1zLvF+WTD62yYE78eN3Hin5KIVUwiRo7EKCYRN92kxIKb7YlwJhItWQRafNddmDp1KlY8+ST++eST6jiwO8LgnkHHDxs2HCdlx2IYM3YsJk+ahIb6Bpw962yMGDkSd991l6AR7ID+tmkjrrz8CgWDKx57FG1trSgtOyxyNc0y6+tr0bVbFyWgc28y43HZvXejoboa/oYGrFRgCzx41VwlCuwKcIzuP3hQpFF2PCTa4HIhv3O+YJeUhQ0FWzTmXnybY4tJBMH8hv/0zsqP4G8OoIi+DX7KBTtQUV0jkRESq9l5rauuRr++fXXfZA7o98t87O0bPsH5T54q7xIe7PayW9YpN8dAGQH07NkDx46WaY1il5kzoEPHTiqCsGr/6RurMO2Sq9RR/ObVp44nEQtO4C2ciNaxOwvkR9hbPIvxdv3AJo8zkbD+blxgEH7rYLKI2/rOx4pvVpkJxu3R5k+UAeMGA71es/IRB8McO4mwyRD82uyjV81fIjJyVmYW4jxxStoOHTgo6V8WJ5hMEZ1ABSByEamyxDHMMc1Ads3az7RWDRk6VLKlvK/0hWB35/FuT2PYKwN1vwcNGgB3HLezGEr2FWHF8iutxcGc043zv1UBjd13juGl/3MtsrLc6DfwcnGLOuXkY9vWXZJOZUeSwefNt96CTz/9VLAYduz37y/RfDp4YL+kRllcysnuhJqqKvTt00+dCK7HPEcmkrV1NTh0iNdq8P3PPGY8dtgamnLqefo+q+h33LdE3506brIUuEicb2pqQNeuXbS/EhZFUYNvPvtOvzdv0VwVa19//Q0sXfp3bN+2Q+fSr3df/PDDD9i5exdGjh6FN1+yDO0yDerk7lvuFLLA541XwZddWEKQKfFavK9ICT0r+YT38PwJSeLnTBgogMIAXMVLpxODBw3StVL+lTxAjy8OewkZqqtVJ4IFkA5ZHbR+fv/dd4IiyRyOzGDGTCyYORyKLez5mJ3TUa/PZ5+cnNKuoMQCFgtjREuwaMXEgh0SrsccQ4x1CGNKz0iTuSO7V/0HDjBSvwnx8moxCl71MqAkf6RzfmedC9cYcnK5tnIO870nT6LhbQr+2HwYjz/5Ek6ffQ6698rFoCG5aPE6ccNbe/FjWQTB+AwEnXGIxsJCkPhcVNoLIuaOqRvgklUAcVHctxhB09CV8K0geuSk4KRhHkzuAfShH45FMODYZH/4GKWeN1Xh45/3ojSQAFd6Z4QcXrQECZ1qBTw04xAB1xAl6FURo5wrVZgo1RuBN+Q0nQ6iHpxAiKq06j7QaNkFT5wTkfqj6BipxNT8RDw5ZyjSosC23/dj+9adSErIxLSpk5CTa0AgVifCCp5PTCJou9NrJIYOG4qaumrs2rkdHdNScPLEcYgF/PDXVCLRA7ijYThjYST6vAhFQmgjtIdOzewUkBwZBVb+9xwNkMtnfID0zCwQIp6R2QHeuAQF16yOMxhh0nDB+ecL+/vdt9/KGn7vvt1o8tdKkSjOy+A0VYRtqq0kpabh0NFjqA20oK4lgOqWZn1eRUJdoEUk62jMhVArFXg8cHAys8obCKB2o0W4sqbvnz/Yi9+JnQn7N8wi2Kf3Sbjw7DMw86RJaKMXQSioToQJcmzcvfGEiERJrDZGWfxPZS09QKkKma4KV7pDRyvRGAhj/EnT4YlPQmZ2rmAYyUk+4cEZ3FLacueObdhfXITDhw5KVpaLKcllXGSpgEX1jkGDB+PX3zYizhePaTOmt+vAu0hoIhbfgi0ImuLxojUYknQug8Rgc7PejxOerUtfvFd8CiY97GBQ5YiYRAYbNrHr9z+24Oeff5QT7MnTThLUgMRGkgQJXdpTuFeYZ446thsZFHDysqVJuVra1GdkZCEu8dcTeuxmYeVmVFRAYzLKLxvsuEjYCQmCrBjtVhPGmHtqvha/hbr4vNfhCNzpSWita1KLmskdNwFObmJD6cBaW1Ml+ByDXlbPqTZ1y2IzFphE9Mv+EbWVRxRosIPDVq7BzRtH5QUP36bfffnhpyznSxP4UnObBDBV9i0KE7sGvH9/TSJsGFN7UMYkNEo1NvM+Bn9KR1BW6Rm/O9XN4DUzGdHfW94EbIXx+XftNQhdew1UMFtWsgeVpSUIBvyqlrHaaePjhYu3zfsspSinxy1RAgPJoWFWgsYLxwI3Ho5vv79FMMOlTy/FdRdcL+UmVmg5JglzbPE3yIiKwdNDT5lE4t4F31kkOpcw/yZBokqVgdmJUyDuBxMMuuHwXh6fQyaRMhV+ngOfJ6vKrAC7SJR2ugXp45jq1ZMuvgFxT3Lz85CaYaCVxMYzOWASwfWHJEGeiwjVf4Ez8bUJVeS9MtwTwhfJ+TJBu92FaCf1W4ZqTCL4HjZu2PBxjBqJDWsyksMJui/sEtgmcJzPIsGHwrp39pin6ACrmsTzE7rEAJi/ZysO2ck034OwHfpEtPtYOI3niJ2o2kRv25Wa53SizOyY8ePVHRCcad48MImglOKI0aPbk4gTOxGHKPF65IiUcsiHWDB/Pn799Ve8vJolbgirzq7a2efMEpSJVUj7Pnz51VdY+eJKrF37mYKVz7/4AqtfXi1zrfMvuEBwV3pFdMjIxENLliAUCqK84piSCZI9A60tqpqyM0Hy9CMrngYus9ZyW/OgGrh9yCWaw/QJYReqvLxCCRkDCyY4LGzwHize9AhgN6tJ/6mwsT8MvqqBrv2wZNZlguZyZFJ1jpXFmvoGEfyZRLDqur+oWIUSBqWs2NMjggHOux+apOamBVdrrEtcweLS0HyLzz8/PxdNjfVaS5+6wqAC5q++Umai7w34GJn3mwurqc9qR95es+xKvBa0TMtO5Dfw88utfYwcCSuJGPSuKfbsvqP4OHmcS5UNb7K9PwldsjgSl+Sdi/cKLIlwOwH5pBjjSnuhOARU9zB759nnnYk1H9keMnwW/TB7zumqdhQUULY8DmNHjzVkWnUdgXHkH5SVaU5w7BfuLsDQwYPVBeA84MLXb0B/8fHYiWDSRWjQiwVmT78w5xzBFBmINvobkJ2TiedetPb7BltVy9yHh+5/X3KhJOJyLV54y/1YscKJUGSZ1tnCfXvQtUtPNDb60blbV42N5Q89jFGTJ2DUmNFK/Nit4HhLTkySmuBPP/4oszP62NB8jugLFs/UMUxJkZkroXdMFLgHPv9Pi/xu7XWnz75Qayf3Vnby95eUYvr06Sp07dixTRC+Tp06ol//vkIBcD4TVkW+YnHxfq3LI0eOxoD+A1FcVCQ4EzmPn31mcVoidlZp9qPxM87A1Kkn4/fNf8AXl4Dx48Zj0IDBSEtORcWxcs0tGq+SM8DCA8+NB6FClLVlAshOB9dtJjs8SmiyV16B0qNHkNeti5JjI5qBdoNDdpdYMGDQToUl8iM4AAxsqUzdCCYIhP8xxuVeRb4Mlfy4rjJpYHeWv8O4kHOQ84vwJr4XZX95j4eNGCrhgQLK5Pt8KoxOmz5dErdM7H7c8KNiTkrH0rSQBay0lFQpMzG5yMjM1Ho5YcwAwJMuUrTiOqc82pAUH0CjMx5vFAOP/3cn6t2ZaHZRapysad5jBgjc0RnYk8VoMEDqLcSccETdcLP73liD3nkZmDwiFcN7A+lewBMCWuuB8hrg16Iy7DpUicZWL2LxaWiIRtHmcsKZEIcoWdWROMBFDy0iXUJwe2Pq1obaTIFburGEB7e54I3QA8oUHY0nGtEThhPsckcA/1F0j2vErWeOwUU9gTRyUUIC94C11sQEQ82kP6sDCLTHK+hpLbjWGOuU2QuTJ02EN86Non17UF9bg3sW34aCbb9jf2EB8rIy1JlwhIJIjPOIxNYWCiIuwadEguovrCTW1zQgIT5JAR/hNexCZOfkyEyNsCYGrlw0m/0tmD59htrlHADc+FLSklFQuBOtrc1ww4m8nDzBRFxuLzzxCVi/YQNCNKFKSUJTJILKJr8SiXoambCC6/YhFIihrTWMKBWaWPkNtKJpq+0MyYdpdxz+zHs4Xkmxkwn75+bj4lsfw1mnTENLXQ1CgWYgGkYcHwJhTNTkF23eoaRJQ4aykjTxlokdxxVlcLn2O1Fd34hOnbvj8JFK+JLS0SE7D/ldeiCrYzaS01KEF+ck5d+VFO9DlAlbsBVd8vOw9ffN2LFju1rBDY1+xBwu9OrTV+ZkVKE5a9aZZoMifMnvFzGJFUxXXBwaq43CAe81M3jyCLzxJqDh+/F8GVizEsEF0JuYhJZ6IxGZlJqKWDiswIfGN4QUbNq0ET16dJPMIKtJNpSCqwAXUbqM5+d3xtatW7F69WopVvB/ly5dtRhldNhp7XIn9s+Bwh2nK7iix4WtS83uhyA6HM3GBKK9QizzW0IWwiS7O6QrT+MvWa4RbkQn4mCrgiyef2uwRVCI1kAzEhJ8CIfbMPPMIp3Li48EMOOM2Tiwdycqj5bqGVD3nV0GVtH5HIlbZoKjoMxS52HiyAUpwWeM2QykxJiPsU0r5SjLzZiLG9vMNlmPAbuIocE2xLEibnUYuLGZLgKldq2uBmFbJM2ymyBTutD/R9x7h0dVtd3DazKTTHrvnRAChN577yKgDwgIIjawiyKIiAoWRKRZwYaK8CAgitKbSAcFpPcOCaT3zGSSmcl3rXufnUTf53l/3/X9/vjOdeVKMvWcs/e+913WvZbApujsc3MmRIPG19MnECWmvujf0wsZV87h6tlj4przOQZDgouv4rxSUCLZ2D0tcJoYoLilAkHHnPOFjjeNNasTFHnjxsVSMnVg+DnM7BHuweqbrbxEcNIs38/9oofc09ee2iOYXDbs8fs4v3kwi8xz4PySPgKBcdUxxNVKr6XmYAWB9oMBrq+fqMuSuIHU0pHRMYiJjhMnga/hpkzdA1ZICQ0RgUmj+sXnhTjAoJDmuDErRqiEQJ5oNblWuSaMhniOg4Yf1Q0MdBO1gp9RcJKsWUoY7Z9VCN4rrj1+Jtcf5yLfo2mMRR8CJnkN7wudEX4uKWUJMWRWLbV+fSEt0I3dnGv6HhL+QaYaBpD6fOpCq3TVgdfGzVsgRJ6e8v383aZ9e+HiZxZx/rx5+GLJElmvrdu2lceHDhsma06PCPnoN6xfL/SwrIDMnDlTnmd2derUqfjyq69EUPKFF16QfZQQpwH9+mPLtq1CC0uozgdz58r8a9i4kdDCUkzqzp1MCSjIqz982H3o17e3JAAYnGZm3BaICBMe7FV6N/1jNT0MDTlNJ4ptwLQnxyM2JkbmikAwSkrEboodKCsVx7WwuFBgm7Mvf1kTREwY1R9frZ4sH/vmiyvx9jq1f0zuNxwLd/yEKYPGoFCUd93wo520kjiBgZ0vkuOTRMSN38WxoVbF4leX11COPvzQcJmXtI8cq9Pv95fPbvn675KQmj17EcaPvx95+XnYNHBfLeVqBmqDiBPhgPaPWYTRUCZWFLSTr7cxViEUX4QUVpp/3VgqshdfuVYrHK/lXZhf1IUEBhHaLBuBxeM9xgvUjdj0xfNfAS6nipZEyrJECZx2ufahr3dXwbb/sko1ij81aTyioqLFMUtKTBaaUDq7MdGx0hy7f/8BaZrlevX19sGunTtE1KxxeiOBEhHXz34pwlN69e6Fl2e/roIbI8D55NH5ElTUr58KX39v5BdmY+Om9Th94aYoCI99ZJQ4iXRSmzRuIvaKNu3GzZtYtPArPPecB4rLhqNf30G4efsacnMLcfzESaGIXvaVYlMaPOI+sY2EwRGiQ72Eli2aq8CluFgoQZnJ5tz66/hxFBQWCXSJStVcN0eO/CmkB9wPFq82+kYyVUD44KMTZK8jXIsQm27desmaIUSaVYGhQ4eInfx99y7pUzhz+qwkYNds3yDvf+bBJ8QWk7CG++DxY38pWlVfb6xYtgqoCSJ0slTduKlvThHV6sT4RGkQDw4MRqO0huJI8zy5b9MmcJ/UdPEky6CdV4JvSieH9kuqRi4XTp85i7CoSHGoSQNPymPaJgZPTIAyWGBVg5U6wp94Haw25FLQNj9fgiOuU+75tEn0KZjAlD4Kbx+BS7Gi7e1twHKp9+BlFf+GauYU9ouMjsTWbVuVbaOv4+MtjdRci1xz1Ajh+DEoSqlXD+Wl5Wia3gT1U1LEHhPtwXnXoWMLoNITDhf9W6CkDBBwg9uGCosvLpuAxz86jlvuUJR4hcDOCjor9c5KmDzNqHYRWu2WAEhFEXTqzfBwm+FJ4UizG9UVRfCspq9bgWqyOwk1tydyS+xw+oWiysMHZg8/IQdxmioNhiVWHuio0bP3hclFv6MSJrMD1W5WtammShA/BVQBk8sDjBMYRPAglEkBp7kHOwF3GfzdhWgZ4YGF45og1q3oEHjeBQWVCA1RwaAgpAhEkCAizphM/9CFah/UF/WTEuDryUZIM67euo57h92L/MJcbNuyEV3btUVFYQHKcnIQ6uuD9AapKCsrRk5+Nrz8rLBVqbKSv3cAigvZGGiDp9UqdF/clEUnASZ5jNUIqjHfzcqRG9ymbTthXbmRcRs+If7ixEYFh6CypBxZtzLEMfINCoTdVI2T167CYfXCpbt3YfL1w+3sXFSx8dpeiUqHU26aJ5szK6uQtXd+rQPyP/7SQcJ/DhpqIU3qdRMmvosu7dsiJiwE7io7nBU2YWlyG2wgdDZFAbDKKRkVKg978UE3sb7MdlSigGqm5KP38YOntz+cbjPKy1nR8ER8XDKSk+ohMDZOjBNFiOhocBOKCA9BoJ8P/P2suHL+DH76cTWqKp3Sb3Lp+m1ExibALzAM4ZGRyM25g8iocGFXIGMDs8St2rZDdaVySIVuzTgEJiNOAUtvhGKQAk05x2ysrnUX1NyU/6XaQqo7lwQeDFQETkPFXHLTG1SRdNrYMMXX8j10qBgUULSKmRx+NdlseD5btiiGj4ED4qUSR4eO37VrNwt6CgM8oF+oZOO3blc9NQP7hUg2mgf7UgT3TN5/9qsY8AAt/KWyn8qh102lKjvMsE5ViQ4eUpCm9m0Ubv/knwdw/OhhhAQFwOJhwoPPOvH1e2UIDwsVo87PokAWNQp434jZpPPs78dGcB+517xO4px5X/g3H4uKjFSUoGzqZbWiWmk/KBo9kT0RA8DHNHSG76dBFcYKk4dkbrleqALL7MzkuZPw7fsrZBzYT0T4Gjemx16JwYrFlejaZzDys27h8qk/UeXgeSkcKR1uZgSJ3WW2lP0VkbGxQlNYP7WBzGXC5RgglZSWCU714afJRs3D6JAE8Mm7v8l1BgeR5q9SSt50emd80BxvvkAKQQ8EBAZIYErHj9A0woe0k81z5fXTqbMxgSD3pVr1HBnZcgYXzAgFBIYgKDRMcKBR0XGw+vpJAB0SGiHna5UenQDZMPTclHK8NGX7SCAkdKeEabFsbLeLg6OoY31lo5KeE+OH369hd7qPQzer830abie0qga1rlahVvTCKqvAsdf4XQYRUpkyAihheGOmiY59ZZVkypgl58GsHzPn/J/QJkKcmM3jmPE6pCfDUG1XDGVuCVD5vYQIEDrHc9N/63OuyxDG19ARGPfIIwJX1IHNmlU/CO3ymHHjhBlFZmYd5W2xEFrLw2RCgH8ARo18AF8vJcMQqZZFAVJB+kweSEtrgIUffIAXJk8WiCQPjhVVrleuWiU9Qlz7qlkd6NunNxrUTxHHgyJx7L8iDTidEQbWzPbv27tHGqwPvHZSTUs61wbs/JlxI7DYYy3ejXxRMpjZ2TkyB7lO72ZlIiQkSDDUFAD7crWCfbz5whsS5PI+zf6CTpgx3eswIj/dfZjAVr6evwH1o69g5MvzBW4UExOH+4cNx5bN24R69cJPir6TgnE8zqIpZrzxomIJczoxebBB70nYkXbemwIPPTJUxB7Xd/69prmaz9+zu5fAIH951eCf3Q302tlVMuanu5yvrSYwGNCsTNznNUVrHbKkBr+niA042+MC0nalyphfbHxZIzprAwzaIwYRecD0ia9gzkJDiZ5ZWX/gkR+Ava81kew+sf8R4VRMdmDLepUJH/foWJl/3IdIuMI9gXaMY8cqtdYuEeitnx+uXyWdZCGCQ4PRqFFDsQevTDa6w6MM8Qt9bcHAuEbDMX7cI+i7ZIh831Bnd5g83Ph1nbpHQ4YPFpYi2mcmXmgXjh2RIqnwAAAgAElEQVT7C2uaqsoQphrWrGszgbvVS02VnhfOuU0/vWcMPn8ph2nAfROkR4L9CRzD6OgYOW9CInkwMKZ95ToaNWqkVOt5/ayaES5HulXawCWLFEysW79OktHXuH4mRtasWSNONJ3wevWSxS4xeOjUsSP27NkrNnvjAdWD07d1D6n+cx1xj2Bfz7+/WyPPPTxxjASsH837FHDpZvJgoCEwYeBE+HhZ0TA1DVl3spCcQNgU+yd9ZO5zPAkborAu7SirIDwPBhG0SXT4aeNpg/ibSAaiR2x2h/RQ0gchnTIZl8iSlpySLMJ5nGeEYjLoJNuTt9VHKlRsqGdvWmFesUCg6MwTrsTKa2wcEwG+yM7NFntDBkCKyrJiFxgcJPvNsmXLBM7UpGlTES+kLeZ95T7Kg3smKyHXrl6Te81giY3w1KmgVgmvh4lKBjGUAOjUoSOqHNUw+3mLCeBeUZjtwPo136JNt16Iad0QP50B5vx8FKVB9VBsIfENsaIuwFYAT0+Xyv6zRwEUvyUs1lOgTYRcm0xV8ADh1Uw+sx2dPpiSAaCTTw10/ggNK7+dwnUmRazCqgahUQxKFP6B7+U+oNM71SKQx3CBiTEP9j2Q9powKCeToF4wuZzwJ/LJfhehKMWzw7piSCpw91gxUkL9EZfInk3qCaklQDPvdIquUmE14owVyDXB+2uUObsk34P2rVrAy0laNScy83PQol1rFJQW4vChA2jeqCHCfH3gIptNVhYSoyLh4+2J0vIiwX/ZXApLXF1ZDZtAHuwCv/Dy9hIYAIWuGBkyMxgWHom2HTrC08sHefmFAuliJjUiJhqhcVHyfc6SMpgqqlBZWoZAqrMyi2nxwNnM27hrL8fFu1nwDglFZk4BKljCcXvAVeVGZbmDPfFyw/L+MLJUdUzBf//z/xRUqI1g8osLhe42PCQAoUGB8PGySNWD+gPMstBZqigvF7E7s9sJOMkf7Amrj5fgrS2+Pii22WGyWOElAZcdxYVlSE5MQZtWbeH0C5QJFRgcIpAVqpMS3tWmg1J+3r/xMHZu2yoOvMXLF3anCa3bd0FhqUMy7+lNGkiynhAUOomJCcnSnEjGGzrbgvHmNJWuXQUZqcHdq/hVUUDKRq4YgXiIs1JdrTjs7XYF9TCZROOBWEwGB1ychFPQyGiHi68jLR/Zm6juPW7cQ9K3QUrZ0HDNm81v0Noluq6ux4M7mA70ankL3XZS4glRHGxk47KwMdEKk4XJAMWWRAPHxn+Bh1WxSV91EdBxpAFiRo6OS9PmmhS+dnYc2Nla1MIpXkVGspmL6EUEY/mCXDGE7LHg3SNhACmM2atAQZ4Ke5lonTBg4g/PiRklVjMYtJAthAuf2ZQAZtEFu+6WpnqnqxKOyjIZP3XP1b1nwCGLuMopzgU3OwYRBQWFGPnCcHnNZ69/CafbKUEUm1J5PDJF0bL27RuN775qjVuXz+PkoT1irHV2kOqfnEs0xNRUoMKzxWqVMSooKBI8tq2iQhiOxjyhd29+6g1MmXhBqjLEXtLxevuTXvJ9C944KZsggyBm6njyzK7TCSSEiYeUlMkVbrBuKWfcE7YKGiQFUdPQF9UIzV4CL8TEJSCcOHGWaC3UeyHMyoTklAbynZxj7FViUMnsIytGdLo59tzoOP9ZOaQzzuwZX6fYozzEQPP1dQ/di8Ex170MmkJVQ8PoJGiIEDNv3OQ15EmYpajOyqDSble0xtXVNYJ2vE6ek6Yw5v9cPxrKx++QoMtiEedZ8aV7SWAhjZthYUrYiY37ZB8z1K7p2PC9eu2KAJSfX01ApKGA8lkGexidgUuXL0mwTmVfOrs8bOU2XLykggjCQBgQ8B7wb10FIWEDs6l00iksWlxSLPaQwSXHmXsDKTfpnGXdvYsr165J9ZY0n+SlZ5Xl2vUbQqmZm58vInWEcpRy/rCLj9USixlJiYnCWEMoA9cVOeE3b96Enx7bqvw8zS5KhiEjgz475mUEB4XI90kjuZvznf0jvmJb3z75TY2jPWXEfbIts2L38Q+ba4OImm7kjsBx44OjIUEEjy6jXkR0dDy6dekpkL/NWzcL/aj53L8liKh373PiSBFmR4eF82X6v4yeHgYRusFZLzEGFdoUso/BQBPh3joVgmBg/KkHpTl5V9y+2ioE36fNqU5AM5DQ5ET7gca5DWtYxGR8zGZcbKKqsfK92ufk5RnnNPnhl7Dw1iKpPqSnNxbHudmzp7DiCDAocyCKiwrQolm62Fpqg5Dxj/h2Jsc2bdosY0iYGu8t7R8z3IS/sSpNNeXgoGCh9WVQm1wvUag+iXbIuHMbVU4Hvr/6s5ze/GEzceSPIyIUNv6hR3Hsz6P4NOc7zGnxKu5m30ZpeQmSpK+gFNl5udK32W9Af2Rk3pF9jYxYfj5+wkZE0Tt7uR17dioRxQWfvYdLVy7LPGEPICFGDBSKCouFEYiBKLPjdHAZADVv3kL0rxTrkFVw9rI/VFQIzI9K4pcuXZTKgjAROewSHDGQWPbFJ3j6paliA8mYyM+zEsGRny9rl5lxBvGNG6ejtIRilHnCpnTy+AmZ99zPGZCNGPGAZOOXLFmMsPAQqXoQRvfDd3p/1fumN9BQDeaIDg/A1+qN5k2aKUZBpjItFkQw+VimxF4H3TMYebk50mNBn0D3qTChoQXk+FpWGnj9Xbt2x87tqoHb6m0F+xsiosKxfuN6xCfGITomGtu3b1fsTIQ53jsErVq0Ql4OxXuB8lIbGtZvjMzbmbhMzZGMDKmqMoggzMnusEtFOyo6SqqJV65xclbjTtZd7Ny5UyriJH1hEHH96jUh52HygNCplHopUvVglZDq3rdv3RK7xF6dpKRkqYRx76BvwGpH9x49ifeBvVLQ58jKdOCH71dgQK9uaNE+DdeokRwKvLz8Gv7KA4qtkSh1KZalgOgQ2EvylU9f7Ylq0vtUUyuDVy0WGSYJHFzi/EtwQHifwiyrMgADDSMmUP2BhidvbE5CHKPZG+nF1VQ8GEtUw1zplMqGi/sgGVbJVWth4tIsdLNehARXlMDLdhfdGsbgzZEpqMwDfl2yCj3aNENiShjCwgMQFOQnBRZ91LIz6UCC88kIIvo3eQB9e3SHl8spqpsllXZ4+fsgtyBXGp59PS1o1iAV6QkJOLp3L/wsHoiLDoejyoYKlwMON7OzJpjcHsgrKMW+01clCpLstQhWWRARGoSWTVJF+KRDx84IDY/BzPcWISc3Txb3K1MnoVuvTti8aT3ybmXCu9oEs9OFrfuPIptsGBYLmrVtgnyXHecz76AwsxAFOQWSifSkunFSElyU8nNVC1VX/pFP/+YQ/E8K17p9EP+EN/23/+uq9ACPjX0GwUEBAtVgxYF0hGQI8WADZJUDTnsZPM2At7enZHptziqUEdLh7YeAoDDY7C6UlVYgIS4RzZu1REZxmVDWOSi84+UFq7cXGqVrph0ntq36HaeO/yVOVml5BUIjY3HfAyyvV8A3IABp6Q1gLy8TI04nMzoyBjHxiaiy07FWt4MZb46JMNMa7bkSzQrWXlUZavoNjMmrHTotLqOZYbSaLw1Lmw5tcfnC5ZoSp3prtRiDI0f/lAwTs1TvzFYBkTpo4OpKpWovoO7QcdOuTa/dvRGL6Ng4RU/GRVflEhy8X3CgQK7oqHLeqcsk/RqhKsQmGvz50mStGotprBs0XPePeaL+/en7SNy5fRPPz2AdU437t/OIGw0UkgCWrEnVFkdOcHKAC2tFvsDCuGmQDpBOGjOlVOF+bGpzLF94VpwwZqxCQ8JkM2B2nPA+wqxcUpJ0SeAgjloVK0jKcWMZnrAi9pjwc6nhwQ1n/LRakoCF029LIEunkxmxp99gX8INbFkVjrQWHWAvysO5owclCGHGicGDBBIul1SySmw20WFo1LgxcvPYC8OGZ5ZqTTKfxk5kw6c6Xnz0FD78tnOtt1ZHgO/rD66KM8wNhucqNLcmxa7EOcesmWYo0j0EdDgdlQwuSPXsVhUJt1JOV411fgIdiU+sB/8AVqJ8pArJJmvOByYpCHPhhsaMIx1x3R/AzU7Yl0pLBXpDp10CYjrdbIjz9obFk70VCgus567OvNPJ4vvpCPC3rmjpYJWvlyqAUA2r5mj+r5vWhSa2QqknM6Dg9zKoYEDB/gfRjSDbSXm5PM/AgefFoEGE7CjAWVioghBNNhAUpJiaKP7J/i/dw+FyidieVMAMCldRk2Wlp7xcrk2L5NUNIhhUWbwYFNb2GsmLNZTO0CvRTf/iFJH1zLhW+VzCvoxATOByVdT6UHsAf/P+aqYz2hLpyzF45xmUEEJHWIckJPx8cfPGdXFwW7duLewzv/++C4kJ8VLZ4zjVS07GL+vWyXt+enW7BBETtg0TNrjAgGCkJKfAx8dPkgxSeZLrr0ZObhZcLlaB3fjgwr/VhD4BvHT/UIElfvj9fCCINM7A80OH4JPlo9RrBj9UI9425wSF0/KFWECq69FxSG/cHPEJSdiyZTNWrFyBtu3bCFsLG8Fj4mLELjAj/tljy2rNn3b06bhrelXGbzqI4PLWr6kbROjti5Bk/TffV7fHuS5nSp0gQgcZo75WOLDVT4yuRfrqIIKBiK6Q8HN1o/ZaIDExQRyuUfPy8MtJIGBrI7Rt00r2Otpbrnti1OesVGWhEW3vRffu3cVZpuNG3agePXpg7959NfsFYUkhQSHiZFNwjNpDTZo3wZmzp9CxU3u8vmUOxiQNkYRYj67d4efjD7vNjgtnL+D+Yffjt53bERzqjztZmViw0CgxGJHkvM/m4satW6LLQbv/wlMvy3ri+jx79jQWf6TYw8Y8Nl5YJ0n/yYCX59SvX39MnjdNnm8f31aoZ8nmRX0LQjqpZC0Uy2HhUmmh40q7SqVqrt991UaEaPTqPNfvScnK//DtF3jzvQ+kKvP7779j+feK7vz5l56ScxShyMpKgUnFxcaLeC9tNVmUCANncP/O9vflPTMHvi79DBcunhN2IxrbtSuWid7B6cN/hwsjDOjVsTd69+iJmMhoeHpYpBLAvYgVZwYzhK1FRcdIJYIBEysvDGp4bYQr8twUNMxLxo9if8zoZ95mn1I5mjVnX0sOwiJCkXk3E9m5WeL88/7nZGeL9lK3Lt3Qv29/eHt5S6LF6umN0MAwXL50WQIBJubo0LNZOjQsVKhfmeSgnWbihWQ2DGbZbE9mOF4/7T4TGOzTIDmPVHksnnIPic5wO90CteU5cE8lFIz7KQN7ahgxGcKqTs8+XVFd5YbLwyraRcePZeD0yYsYPaoPPv5yNdr264KUZvG4WA08885WFFuT4AqMRyH9T1YQvAyfTfoi2IBgaFBXO4XsR1G+0uE3SQDhJnMT/RnJIKogQpU2jEO/vs5jNc+atLejXsvgw+L2gKmaPqw3quiHs9Ga+WOKzZWVw6vaCmtxIZoGWTH3+VREVwO3jt/FkZ2bcefGJaSlp6Jr1y5yfy0WRRsr7pZiZ2LNzXA6jAxDkndzaaDr3rkTrG63KH96+HohuyBXgohbN68j4/pVtE5Px5ihQ7Bv+zY4y0oQG0VaLzuqXA7hnyX22Orpi01/XIDd7aFwesZFE/rBxpYAP1/079FajMjdAjs2b/8dLVu2loidDumSxe8j89Y1VBaXwqsauHLlJpau3SRsRCxt3crMQO/7e+HgsVPIPHtTJi6dsGMH80WiM7L7V6BnkXNIBxB1WZf0iPyz6vDPx2vH7u+wprpy9dpSawdO/Z79ztvwcFYhIsAf4YRxOeyorrQD1WyErQKnmKevL8zevnDCjDIbHdlqeFm8pZE1q9SO7j16ICo2VrLd3BzvuZciZ7XHW8/NkolOCkAv30D07DMIxbYqtG7XHrFJcSgrLpIqBPduKnD7+PhLtp7/Cy+98pFUMGE0hwusR6A9ugm8dgJLAGFUJ+gw6B8GDjQmbK7s0lNRn9Kg0/jSYaHRYXaTBjUj8zYKCuiUukUzYuh92cYF6bEwFFDl0bqqSPxf737BWPndOXEqycBDCmCbjdhGxRsdSu2PCgfad83B+PFBWLasDAf3sLIj3RFiIOjUcJNjBUIarSsqxKFr1kKpgO7/vT3ysrMF308NDAYRbHaMjohAVGS4ODTMWDCbxuoZNyY694QUyNLy8ZJMJ5vTCblQzcwOPPdme3n+y9lHpRJAw6WDCA6Io6JS5kdlVblk8ngI/r/KKQ43x4XlYv7WYmX8m/f3oSnkdVDHhzOuCg5UZcMcmPSOomP9dt4txCY3QLuu/XDu2EFcOnOyhhlIZ9Z5PawYOt3VQq9IbC/hTKx8JCQmyqax/8B+lJWU4O6dTCOA0N+s2Ko+e+tnCTroYBBCw7kiFSIGRJUOzPmqN+a/ekI2b43L5/3nZ9NpJP6ZvSo8pErBrL3dIUFEQEAQgkPDERYehcAQ9kMEiQilp7cibSgqLUVZuU1K+MTdsodGO++0LXTWuamTMpWbnw5y+D3M6vv6+cp7pIJlBJw8Lx1A8JwYbNVtTFbzSvXdcOMnrI+QJIEL0YHmIYGsgkVpbnSZh0YvCp1u7ZjXiNwFBcm1U0ROAgEju8nHiPFl5lHE59jfYMCqGGhop57P8286N8JsZgQffA0PfV/4tyjckjGMFLYMtqUMXmcDq5ld6g+BJ7FyY1Dfij0woFk8F6miyGepniEdsOgGeh3Q6aomq1Vk2uF8Ibc8nUfCJnh9BznfysoEPx8dHYU//zis1mx5mfx/7sxZgX+qfiMTysqL5XE6d7SBqSmkmUyQ6+WcJEkCK16kIaYd8LZ64v3FumJdhCmPvySvZRAxbeLrNcQCcwoMPQjtlD8BvHdcBRGJSUmyngkvDQ2jym+wVCE2bPxVkkDBIUHiGzCZEBgUICxhKyb/ChBRw21jbZ0brCsIdNq1A6+1HtjboM0lkT06yGD/gn6ccY9ujq5bzagrKKe3rDygwZH6qmJ1fh9ujjCiBM3aRJN8AXhm6FNYXPI5+uf0FVYkZn3pRDMhcKPjXxjdFvjUELB/tP+DsFo9ZcxW/KgqB+zT6NegG3ZU78MTyeNkHbRo0VIcuy1btohzxz4cabD28UXDRg0x6shYeeuixLnYuWsHNt1QjR2PdRyFi+cvYsg996J50+bYsX0HSotKEBkeJWyBDCJIDnIzIwOffkwB2VSAQne6wpOvoq0vvvkCny9dLBVU9mLs2b4Lr8yYjvOXLkofBuce5zjnISs9X21UjSeDWw2SZmPOOSZweA0DBw7Cs0ufrRnEV3q/IkEW5ymDBV4XWZZoAzZt3oiTZWfVa41fL7wyUeY+j3MXL6Jfv341WiZSNa1wIDoqRvq4WH0gqyKz+SsvqKBjVOoIqZpERkZg8ktK4bpX/65Ib9JUSCW++lARHchhBbr36QlbaRkGDRiIzh06IftOljAzMahjoMKxoD9463YGLl28IPAtsmeRCpU2s0OHDnJvyMrG/Yf2g3s8IWvnz16Q97Zs3Qp79+1BaHgIPK0W5ObnIrVBKlpPbCen0TewB3Kzc9CjWw+pSFS7qpGW2hAe1RQ0LpIKFlmWuGYIiU5IShS629Nn2TNbIcmIkLAQ9OjRXQIT0v6SeMHX31cCddpiQphY3WKwJT1wrLp6c4+pVBpBFosEEbTnrPhEhEcqKnmLBV17tICHmTpb3oDLIr3K69YfwvXbd9BncH9EJAXgRmEpouICsOF0OT5fdwCOwBTkIwxOnxBUSXaLtp/wWP6wKkwSEYrKuWAhnFsQSB4SRDCAcNJI1MAQ/l550Mle1TnIoxa6JP/VQJn4jwfMHlZU2WnLPeFB288gxkzWJhfgsCHCwwOhtlI81b8RhjQHrhwuxtXje/D0E0Nx7MgJ3My4JUF/RGRd9ME/g4hyfqiyPE2adpYm2OaMOliJKCtFUHgo7uZkobCkEF/sVg5578B2GDVkMG5dPA9HSRH8vdnkaYeXt1ngOnn5BXA5Tdj211U0aN4GP2/YjNOnTsoE69qtO+bNnYO577+H5PgodO/SDoePX4ZfQBB27PwNa9f+iLfemoXHH3kA4cE+8KQzW+HA9euZEkSsWLUGR4/8iUUffYh7RvbHr+t3ojCrEOdOnJLbWb9JOlxljyOw3UGUHCGzhQ4e/lO14T8xMfEK/1l9qF17/+yRUOkefoe+yeq97bsPRqDVgqYpKWiemoowbytMlRUwu9kgWwUbmZ2YYfWywkW5ebcH7A4nHBV0aqvgHxGD1LQ0xCUkiuu7b/8+FORl441ZirFIHUr1Z/aLR1BYbIPVLwh3covQb8AgdO/ZXWBQdEop9BYRFSN8oC5SvEpdSvF0qXmo6EMlfDAYcBRX/9+dCHEWDKdHYE288ooKcTxo5AhFUJlDP8kecAHTsDDI4Ngz+0QRO5bS4uPjpOlq2P3sh9GNOfq+cwfl35pRQmdQDPEnAJvWXcDg+3vipx+2w1nlxtWrN9CsWQu0atlamn5DYwoRHm5Gx45+6NDBhJdfpMpmrXK4otulQ6fUepnRJHODNFzT8a+qQO+Bl/D95xZhYSrIy4WXxQNhoWRqcEt5l5kaYjRHTNRzzB/7Nils7OGD++BjsFXRACqH3xOT3qIitgInf/jaLalEhIWGCz6UpX3iMy2eZmTlZMJmU1ke4nh1RUFRgZpQWqq8GMlwm8lg4cBj02srOwwiWErWQcSL71KvIRirPj0iYxJTrzGiE+rj+KHduHPjao1uADd9Vq/CIyMErkZBN0LT2KyvGnzN+NcjCh7DY8rjhzB/qdaL4CNUq9qN+a/cqmkY1872K/M0oFyN99TxWzBv2fOY9cw3RrVF6WT4+hGPSwE0mwS43Nzpy9KJ5vdTTC48IloYmbx9A+SH8zsyOlaEv1i94w/nAYWG6BxJad4Qj5MGZqPKwGvihsiDGSiycjDDxfI5x0z3PehKg+5b4DVpWBOf070Tai4p0ST2E+mgQWfaBdZksUjAKpl7A0qlqxAiVmdk/IUQwcjga2YnDYfiebNZmNAhXo9oWDiUkCIPXRWgE8QARPR3wtV9LygslGZCqXoQpsRzqaqqoVCWnhAGsNLfpQT46uph6Gokr1Gzj0kvB6sJRhChm8HV/FQBSy0sjawfqjLBcxdl8LIyqUzQ0VIBp+ppIbUkP+OXX9YhMyMDnTp1lH4jOq9s9mRjZosWzXHwwAHpaeC9p6OTWC9RoA937txFZsYdxMfFCxtcmSGkRbFDOo60CQwo6HhyQyaF5kdfz1KTu0VTPNWon6xx2jhu22S0Y8/Np/sMx7gRMD1tIuZs/xILxr4u5+ysNqFFy7bCUnj8xF/469gR9P1eweOOT6YgYKFSIvdmwsgHn8WuUEEEh4e9HDpXQvOn+xj4Zl2c5XQ1nGD0sNS+ntsBReNoGvR2RISmDjK4VenHmZ/RAYURsCQfTED1uX3IQzgadu4iDby8l7z/tC90UNf5rZfreL/pbLHpHD86esxQN2nUFKfvLsXh48DTQx9By5YtpCfgwx8NATyaSSNH9Mmw+diwYSO6du0mGe0TJ07i/SzVu7i06xfi7HFdjT/zmBoLHUhpeJWR1H/jzZcENs0m2eXfzzGskprn06a9Ks7Y7YwM2Qt/XK36B+Qe5Ku9pX2PgeLz5Ofn4uifRzD15ak4yiqFy4mSMqVWzwCcY0VGr79OKxKQHp26SdZasQc5xEaTYYo9A4RiNUxLk/2B60clm7g21X7IREXmnQy8+7qqHjz0xEhJNBHOpXVDbmbcFrpaBinffLJIXvfg40+huKhEehao60AIFmE5qy4p5eqZ974ulZN9+/di2ddGhcvwZRZ+sUCCHcI3F7y/QF7/2ITHxYkmC5bTUSWVAFYhmNwitIfjzTHmvsSeDp47bR7nBOFddM4ZXLFawOCHwblKtlgQ6B+ETp07i7AbqxB9+/fG8eN/iZObm5eLSUsUYUHv6G4i8tamdRuMHDESYSFhSIhNgK+3n9h62gO+7wqhZY4KUQ3v0LGjkLjwWrkueS8TEhPEJlDz6tqNa3CbXCgqVr1grBAR/8+qO208IWnsgSCsid/He84kAMeSUMtoEtv4UdCyEp26N4Wj0g1vC5nQ6NyTGhU4ciYL6S2iMf3NzxAZF4V+9/ZDdFwQPtxwEtvP5MMe0g63it3seYZbogRDINeAj0tjHyvJ7PUTFWu30LVXeZjgNIvhVUxOTpNBzcq7VRsw1EWO1AYTCqbNQ5qgKXgslK+ERBBSz3K+cEeKLxJkssOz4BLuaZGEFwdHgaDn/RvOwVmajxEju2HRws/xxMTHEBCo9olKRzW8vNW31WFnMpy2OkEEDUf95GT4EePvcsLb3w/5hfnIys3GNweWqEVoZESmFYwS6lc4K+DhwdK7DwKD/CSIKLdVYstfV5HWvA1+Wr8ZI4bdK9LtgwYPwbIVK1E/OQG+Pp544F9DsOaX7Rgz5iG8NmOGbCadO3dCTGQoHn9oKFz2CtiKi5GdU4Rvf96C71euxpEjf2DRh4swavy/8OmHS9G0WXMc3qeUMFt37oTjhwpYmDUc0f8URBi25r/+qhtE/Deo099Zm/4ZRKiPVqmeea+/jkQqCpKvV7iBAZvDjtziIlR5eCAoIgoenj4oLrOhyslMrD/8QyORzzKrlzcmPBNa50yZJapTTyZ+c9oJFBSVweZwobC0Al2690Sf/v0ke8bqDHHvvoEhAu8iDSbrUdQhUIdBmSld/KrxWGUfdYShXqWdId2Iyd+Chywvl5IijS2dABoaOp2sOPFg9plwHzpXdNYo5sPGsvuH59a5Jh1E6MqDDhZ0uu8/DZSCGPyx7yw6dDuEDWsbISIiSijuyu3UrfBDcESWBBIDB/rg6y+oX1C7COsGEHS8WCVg0MyMSoWtDD37qcBlyXwaRrfg6ymS5ufrg/LSUoVVJBbRBDw2Wc2F7z5WrEGEtBXm5yAwwE8cGxpgbiYUKWLD75OvKX7sBdOui2EjTpsqowJzEEoAACAASURBVBx3VhnoyBSXUheAzg2bnxWTFnsmuD5YkWBzs2bZodFmZorB5wuzYzB/2k2BwLExjOPy+LTWxg00aCqZ2ZtxCJ16DUJMcirOHzuEnMybNdjonNxccThLy8rFKWI5m1l9MpkIN/qNG2KckxIScP7sacz6pMH/GKBp4/8QWJHokxhNeq8sUFSAM586LZ/zwbIXat4386mvlT6DwG6qBX/JjZV9BeLsVldLQMw+Ei+rN2Z9qa5p9ovXpafKPzAYkVEx8AsIRBDhBKSE9vaRoEAy/Z6eklWko83voSOt+zBExZgwHz8/1XfgxUCOzE2KXEBvjppOlXNHZ+FlDhjUtPyb40VHVgIeYZFSc0PT6P4TWsXv5qHhTlqngq9TmfZy2fh1cKApX+mkS+Ap8DAFc+J7+Xm8Np4fqwBcj4QhcF6zcsHnmfEndIJjI1Uao6dBms6lZ4VWyi0BnFRGDAiSVBLqVBR0EKEDH01VzNfwe/Q58/N087cEQ6R0dDjku6Xx3QjktG3hOjl54i/pJeKY0XHZtWsXbt28KfS2usTP6ixhHvlfDUD6jGMCIWF2OONOJi4s7IufykbIvR01fqAw83D589qprMsqBx9gtYLVjFu3b8h8YxVs9YYlmPbk27DbyvHx8gnyGZMe/U6cKe798z43qhEDGEUbU/hFYNbQF6X/j/SvDRo1FXjjvn17ceXyRUkoDFjhi50Pl2PZwXWY2PMB6SVgsubToBW1gYAOIlhhoBD8Pwvd3M4kiLgA9GlU2/PAx3WlgmZTw6HotOvggw64DlBoarmN8LXKlMrr/DYqm+uTkCC4e9psjgu1P5gMWnJIBQR9wnpKFYyCaHQg6eyt+OUHhMcCqclAeuxDUrFlcLHtzF70a9zNqN5ZpIpx69ZtsSPsJaADp7DoofI5dNbz8/KR3iRdklFZOXfxY5kRtBmK28N7DUZkeASWLDEoqRx8Qied6tJMAWMfHi7V/J82aHoq43rLjdcnqWiqf/Nugp/nnsXAtkevnuKUEspEZ5nP5eXmG3oEhdJ0TPvI46+/jqNDh47iYDODT7gc7w/vDV/DfYCVefbwEK7JfgWyNv28cgOeeG48EhLipS+E64/OuZePVe47379qqWq+HjLqIfl+9kbUS64nFOYUe2uY1lAqBxcvXlKJgOBAfLZIIzBof/Kw6IvvJahmoHL92nXZK9hLwntIXY6/jv4FT7Nyonn9jRuxp6VKgggGUQyY6LSzgsseFq5jBjj6GsWmFhD1wLVdiT69+8l4svIQEhaM8xfP4cq1y+jZqydu3LyOxz94Ek/3noBjR44iNCQUSQlJSE5MxoB+AyT5QuIPogp4Duxdyc7OEmpd2o7YuFhpUO8/YIDY6AMH90tikn4H58+5C2dhtnrU9G9xPBjksZLOAOHG9eu4du26VL5YoaStYvKQ556W2kB6JyJDI6WXq0WnJtKra2XkSUKkqmoUVzhwM78IO/YcQmJ8A5QWFyEuPgjNOzVDsQl4999HsfuyF6rD66PYVY4qs+p14I9RlpB+B+lZ4N5hsA+qnggTnLS3QuVpgoebtKx1uQn/XnnQ/awGTWVNdYLem9NkhpsRjx8rKTaqDsNkCoIPmZpspfCruIMuDTwxa2w6kW3YsuYAbpy6gvoJ8bh24wzadmiOgYN6gVwBVezFdlXBx1clQ/6DYrVaVIkpnST70KRRI0SEhkizZJmtHMWlxTIgV69chrvSgbMDVP1teuk4wFGOyvIi+HgBVk8TfH2tgoUrs1Vi64lrUon4WxBx7xAsW74S9eslSjNyWsMGuHI9E6vX/Igff/wRkydPxrRp07Bl0wZMn/QY/K2eKMzNRV5BCb7/ZTuW/8BKxB9YsHABhg2/B8uWrcFnn3wmMAvCOm5n3MbDY9/i2QFoVQck+t+qDoZB+X/1679VKPTjf4c06SBi9ozXUS80BD5OJ7w93EL36hfoL0GEjY3Rfn5wuE3ILy6Fq9okJbqCEjsSk5MRl5CEHn0ZFNWFY2lj+RCmPPwYIiOiUFZeAYu3P3z8QxCflCLsOn0eGylXlXnogpRBHQ7SnWkoDNkC6hycwEZ2no/qSoN+ha5CaMw1jSwdLjosdFZIN8mDzZkMKuhQkN7XJVoDJlmogu8sL8WhQwfRpUtnxCduwcoVVI4swrFjR/H1N43rVCX0vWSaTCsc1T1hnZKqxXnu3tZeoHPMQOcWFCKxXjb8/T1QVNBS8PVyiM6AYsBh4KAF2BgwsxqhegNKUGkrQXFhnjhygvm2lytBQWmGtcva4ObATe7Z1xRz1KzJtzFrYQI+ebcMsdERws404EGOnTpmv3xZhBWZmSIX9wvv6N0b2PKtW4IIQiAJsWKzZ7mtDL1Hq+v8+XMV1NHY8RxrqF4N7CSda87/Z95SYnifzsoRZgsaWUKhnpxxPwCNTwA+nnlbvi+1aRskp6Xj6J7tKCnMEzEuXm9MdLRsCmyk5sHGcWK4uc7ogBXmFyA0OBD9H6wNBp/913aEh4aKMWYgx0wPgw1CTDj+ZOkRyIyhOsq+Dn6HYOD91Wb89hd1qxrAjMePqN4EUuNWucQR5M/cFQZDiwECnz7hCjytiv0tOj4BfiEhiIiOloy7OMd0WMPCJAjjmNKBoVOkoUASSJDCmD1VhP1YFXWhNIWXlMg16YBI90po6JGGOukgQuA5JFVgwOPlVQPpkT4KijzSqfZUUA9dtajJ6HNT4UbC9SPkB6raRwgnP5frizAs3jc+L1WW8nIJKOjo8HP5HB1zXfWgI8j1yjXM4IOVMjUOvuK0SBDAoMNw9vn9rIbVVipVRVJXEiSIMqolPG8dRNRUXSQor5Tv5DXzPHleuuFbnisnrbKv9GxouBVtC6+RjvzlixcEPsj5Lkww+bnCqMLrzMlmMyvZlfKEopGwhdjoGEkCCMNYUSGuLx5SE0S8MO0R6VGhc0LyAEJKiN1mkNC5U0eBfxBiywoBoZasTMREhIvGkGRul04EgozEBp1wla8CGEToPMdzwONbRkgwz8p+hZMCaW3Erp05fQrNmqbj9g8Kn38gtSteHvxoTWD5WY7BS0unXpszJqkZRGTeADok1xbAGRBkGml5BhG/GfvaYEsthas2OPw8BhEMGOhXa9+6bm5GBxEMQDTa5QoQdEHZnZiWCnZyocJotja2utFtH5D1QOef843HkuVfSob/3qHR6NRlJnLzcqTazPFm0Mp1u/i7r2uDlixg9jNvKRppf1V1otPMbD5tHN8j2gF2m2g37L1zoKbR+72ps9C6ZSsMXKT0qHRD+hPDHpAsq9XHE4sM5qPho+8VWCYbqulI/7hcaW/oI7xVNMJDgJF9pgqspV5Kisyt25kZgpvfeXWvvHR0h+Hw9wsQUovu3XvIdTFBtm7dOgks1uQZsKKIkejTq7fsE7w3hO2yCs+5THaxMWPHYOvWLRJYc95x/hMatGPHDvzw/VpMeOYRJCQnSADG9blqqdLcGPzAM/DxZmU/BAP6D8CtGzelAjds6DChtl2z5kchL2mU3giffmQkfF2qyvrE86/I+XK8+MN7zt42tvgK1W5UDPJy86SiM2vmTAncCVui7Sb1PoMIituymsF1TAgTbTv3T1K3c9yYLOJnM/NPWBkrVOxhKCkrwbmL59CsRVOkNUzFiZMncfnyJakGHDhwEEkJiSKl4GP1wdNPPS17IKGgFKcV4U0mkBwOnDp9CidPnRI7xLlCmA0TamfPnZG1y/tJcbmLly8gIjZCemJou0naIMye3r4K/p2fjxLC5L2sQulat5pP6uzQ4DCEBIbAAx5Ibd0MXrDA7KiGifu/j3Lwy+GJxV+uRObNUjw67lGkN/RCORFCFuBGNfDGkgs4m1cNu38wKszsw1LeFmH9rDgwWKBWA38bZQoJGsxu40cCBypLu+H2qNPrUJPb1UiSukGFUYnQD4nIlJNy4GSIEGG5IEswfEqLEenMQ4sYYPLDaYj1ALau34/rZ2/BzxIuSdRBg9qjTdt40ZEw/51jRManThDBy9LOmjJGPfuOQvt2bREXHSVlY2aUOVDHTxzH1cuXkBAbi+zM27jkuiavf2fYo7CX5IEBirOiXBqqJIIuLsPOsxlo2LIdft6w5X/AmebNmyu0mfDwFHG1LVu3oVevXqKUyknz8kuT8OTDI1A/PgaF+Xm4fScH/16/AytX/4hjR49g/vx56NCxLX7bfUCi6Pfmvi9OyuvTX0NyEi0iebe1yg4t3/9NEPG/wZv+U3+EstbRLbqiWVISerZshZSQEHg7K+HlqqLCOMoJ6/G2wmUxo9zpgp1UqpxspLAEkJtfjAdGjkJa43TkFxUiPFqxHQDczDQ5eFcsmDpdnKGc3EJ4+wbipfdUmRBRtQ7qha2HkZqaJpRhFl9/uB3sB1AQDE1jqciEIYEEj78FEYYDwQ1VY635W1F15ohDwQygZpfhHCa7BIW6uPj9AgKEbpWGhlAVZhWuXr0ii5fGevgDio9fHTpA0ik4XXPXv7WCFF/Le896vxrbX9ekicFo3+2fVSJvdOzoiz2/xxlwC9U0Ts0Nnh+DCl4DITQ0OuUlxcjNvi2LSWs66OdIH8tMDTNHLPeqjSEATToZ1JKowJfznZg4xYKdayLQd2Quli2qkM1o+jyViecxd8plTJv/vKT/vnznoDSGskzNbHtpeRkiyIHvqJB7dt+EKvz7w0oJCJgVZ2ZIN7Pp5l7+5nhOnMFgrhE+fmOXyk7TyfMwY+Jr9H60FwHMm74RU+fEY9YLVzDi4YnSY3Dh+CH4+3nLhnjx/IWa8jXPl7ou7CdgkHH71k1hSmNV5S5twYXzyMm6g4iwUERFhMmGGRAUIs4uNwFpnjZ6Irg5sfmU18qDz7E5nefI13zwnVYA1zBBYPqjf0qTq8CDXIr2llozc5crFih6cq8/eV2YzNhwnVS/Piy+vkhp0ED43DmmdGjpPGtGMZ0t11TEdHQZaDAwZkaLTE+8x3T0hfbW5aoJOngNupFQV7fqqk9LwCxQJdVQLRUMMjOxP8LQCGEQU1d1mlUQHTxoRirJ3hvsYhxfZtE5BroCwPXGucC5xWtjZpSZQV6T9JoY65WVJd4DrlVeD7ns6dTXVD0sFhlrCZ4MiJOXlSwiSi9DM7LV7Y9g4qCm0drA70oQYQjr8R5IkMSKg9EwrgMyoU9kssHTU9kNg6mKr6cQJdmWGqelShafjaZsiqRYV0FenmRzCeFgALDwQwXZeGfWJFy/dlWgGHR2yivs2PnJM/Jczxe/kDXO8SaEiddJp66osAB/HDokQmFs1OY65jgxEGGQ4m0xS+WR1/TmwpFAnBFEGJh/ccx15p8OvxEHPPLqv0Tnp3nbdoiNi8fxv47h13U/IzkxQQgZual/v34DnnpguNgRNn2+fXGxcoJfrLMd08T/apQQdBBBv97Az+t5r357AwwiGFtofgo+zC1AF3d1EEFoU93tUBe1GbAwiKA5pYklKpHUo67O2Hf7YI3d4h/3pA+QcSALDm0SnUjOt5XfquZpBhH1Up+WhKIe829Xr6z9DL01ZQEd4ttKUuH3tD3y/JdtvhDHmoGjOKGhobh+4zqOHT+GPb2UM/+2ZaYkSFgVfmGTUQraDzw/djx5x1FmK8O33xrQpqhGeKBPf2mCpt1ZNJc3WdnBzr0GSHWXauAj/zUad3MzJEPN+RgWES7K0Jw7tGHMZpMVqX5KqgjmpaY2EPvA9aagdUw4OcS5Hj/+YUSEhcmcYraegQYrbgx2mYxlkEOYV9++fYXimDaec/+rxSq4eemV5wWOw/vK6+faJZSPFK5RkdH49df1eO7Z50To7uaNGwI/YmWBwQ3XU1FJEXbv243tv3J9qL2RlLS0Ybw2NmMHBrBX8Hs8MGKEBCu52blSSSE8cNiwoTXU0TxPYus3b9koQaM44QUFYrdZnWJQwV4E3gs69gwaSdnaJL0Z2rRpi917fxcx4k5dOop/QRFjJseoLUMBOdo0Px9f+X4GDU9OeFJgh+x/E2igodHD86aOCKFT1B/heNIusGJFnRVWJUktzPvvggvlThs8LCb85K90NB6sGC5zlNdHimH6P1l37oq9Z0DFwIz3hzaUumSuChcCfP0R16QZ6EN7CS2iHRRbqHa64PDwQ0GxG0f/vIiB/ZojPxt4b/77aNOzB3oN7QR2es75PgN/ZdlgExG6uj0PplrYEnsYdGDg9oDF6QFPyhO4ydLkhsNSJYGEMDbJoXw2+dH//60vwtDOkpcSecKkhhlwOOFj8kQw9aGyb6BvWgimPJSGGE/g0O5jiAiJx4G9x3D3TiEef2wsAv2qERFuEmpXVmLq9nkbitW57Ns2TuLvQUSzVn3Rv19fxERHwMfbimtXr8tAZmZk4k5GBhLiY1FUkItAXyuaNKwPP89qlBZkozj3DiyuSoQG+kspn2JqG45eQsMW7bB2/Sa8Nm2KNOfExSdi9vsf4JmnJ2Lrlq1SYn/yyafw4JixeOONN6ShbuzYsWjftg0cFXZZeDREWrRr1Zqf8ecfh7BwwQJ4WMxIa9QY27Zux5iHH5KJsWrFv9Gy5X04efIcAC0u998aqP9mG/8v/tGf/3chl/pdh6BeaBj6tW+P5OBgmMln7GmGiX0RbhcqSKNLYS+zGWWkqCQTj5kNuAp3W69+fYRHxSKxXj3E169tmq0NIlR1YuHU3+Dl7S8/E2c8KY/NmPQBCopL0LJlK3Tv3guN0psKdZpfaDhcNgdcBk1rcEQEnBUVSrjMUYHAsFAKNCiGF4NvXmdQ6USIc1BaWgNJkGyn0UDJseRGTMOrHVjdmKqpMV1up3wPHYWEpLoMTEyJ8T7qCgONH3e8WsYhtbNxh9P3W13/hPHLMHbsODRMa4SNGzdjwnN1m7PV++Pjb6Fnz0gs/749ivLz5HqZKWIgIUJxLrdkNZkBIytZeUk+rl+9LHOM809Umy0WMZo0XoQTkaGC2bK1a9firQXsYuT56G7GK1i2iAJuqsJBx3reUu0gs/H5luA0n5nVE5+/tR/JSUk1lQj/wADJ3rCngRspAy1u1txMJr0TI9fz+buqdMx7/eK7sZg7ldAo1QMx6Z1eeP/ljTIWzBYxKHj0Fb1z1yGJx1Esnl0ijEa97/kXPK0+OHF4N65fuSQZJgrwcANtkJaGiMhIHDx0SDE5kXGlYRpyc7KF9vbm9WvSQxIWHCRUmXS8YmLjBc6kzzu/IF8gVuzP4fkwcGAQeuXqNYGJUEmYDjLhd5/80MdYixWY+sifKjvt7a2u1+7Ax2t1ckCBvWdMvCR9ESGhZGLyQt8BA6TCZyaky8dHnFiB0LBx1HDKOafZBE8nXGfxeb/4OlFoN9S5ubnz+2l/eL68Hzw4F3Svh9aA4OMKGqeE/MpKShWVstFbxMdJPqB7BzivhJ41PLyGnYnnq5mUdCBf06DsdtdQK+vKAbNqnB/c4OlAiKCSofCuIUwSCDH7VlIi18yKDM+fuGZuRsy+8fOS69Uz+k48hJ2JcCJNnqCDGK1PIQxPNpt8L6+Hn6ebK3WAdOYsGchMaNmqlThbdD54rlLdMxibuIlT0IuOPc+TjgKZmIoL8qRCoDDRx4USk4Er5xObSZmnY3WRQTUpNbmO6ZAIRMvPF+RbooimwmrbEBoSIgwvwcGqYsNEFPVHvnjxZ0xf9rg4xVw7XP+kKK2025CUmICC/ELR2yDF8fyNqwAGEWyA5lLW+Q6aKkOKaPK8CUhITkaLNm1RUlaObVs2425mJlKSE0UEs7y0GF9eVhh2qWgoHUZVgaB/y4NBiYbaWKNrTSDzKHWDCIWKBMjlUL9mydTNFagH61K9EtGog4hwoFtZR7FnyyJX1lYijDzNM89OxOKFi40PLsN9ox+qyT5zrmkKUt67z7/9Wqoy8fHAx5+sxb4Dv0vARiea8KT1a7fI5zwycRy+O7tc/n6+47PiaBKas3fvXsTFxYtzuG3bNowYPgJLliwRFWoKh3333bfY23svqlNNGLdjDO4ZNAhj7h9dMwgPP/o8oiIiJLHx7pzPAJeq1kx8dqbAcDhX57ytAkt9gwbdNxKeFi/8677RcKEKkTEUhjuHI0cMqlYDiksbTEhgjx49RXOJSYyEhESBHzGQ4nVu2bJVzp/BBqFLziqHrC+uGzIccX7ztTdv3pDPYi/Tvn37xXGm/Ttx4kQNqcKa5YRi87DgvrGDxUZkZ2XJ95KEg6xWnTt1lgw+KUoJu+E9PnPmrMzt+MR45BTmYsV3KnC79757BIrDtbHKprQj/j3ieyEcIHTnt507xedgnx3XwKCBAwSmRhpl6XvxC8K+/btlT+Cex/XIg/aJ95ZBH20zn+f1sgJNSnkqi7NqTXamE6eOCyvZ+QvnJchjQM+g/+D+A7L3Wj2tCPALwKuvTkeFrULOg5UQ7jfc1/R8O3/unJwD7yXvN4OL8+fOCxkG7cuCBQtg9jKj2rMaFqsZP3iptTbOOUruIwMWBnu08bPzPsB9dwZJFYdQNR5MyHbt3BXeZm+RCIhs0JAcS7CCSAabQbvKCrHy9WyVQFZWKb5ZugKPPv401m/fg+4DeyAiUZmHT37Jw8ELd+Dw8EeF2Qc2sy/sZJIk+52LfWeVgCcl3yjg7IbZaYYV3jC5LKIpVm2tgsuDrE4MQgifZn8aAwSDvYmwdAYJTOpQ74p7HPcmYQek+Fw1qnkPXSaEeTjhV3YLvRpFYfrwhuJZZV924psvvkGXbr3Qsk0D7DtwAN27dkBijAVmjWr/O7JdrtsE3K2DZPm72lzLtgMwaGB/pKbWU7Red7MERsDNmwabhrsgPwdJSbFIjI2E1cMFd0UJKksKYHLYEOLvAwfVoW12rD9yUYKIH3/diOFDBwuMhQ2Lq9euw8GDBzBt+mqkppRg46bNUupk5M6JScq0KZMnY9u2zcLG0aBBGr79Zqk0Jm3Z9ptQuM37YK4oz85bsEgCD+K1OZHp1O3ZfRTjx9Pak6GAGdj/f4KItG5D0SG9CTqlN0YIYQyOCvhSvZp9ERYT7FWVcFvMqDKZUFpRBacMmlmEup59s7YbfvECF/yDg4Xpx2xyo0G9RBz/8yA8TW7OP8nS+vgFoqi4XPoiWE6nmm9WTp70Q/QfMEgqEQH+wbD6cOqYAIsXyktL4EcxK4N60SHKjxapFDALwAVKJ0CzrmjDoZsn6ZDQcehCLmXpz3ah0maTciXVmGnQSBMqz0mQQk0FRVlGTCMzNAFBQci+ewfRsbqOX5eGTlePNFWJ/m3Y2DrwnNoaua5Y8DXq/f7+bLB2wtvbjHVr24gKO6sPpGItLysVLLVmqZHsqa0URfk5uHH9ilDdMiAi9Mfbx1fuBUvvxNvT+eOmwRIy+fQ79jlV0634zcLbcNjL5Xueeb1uT4s694/fyIC31VvoWWlCWFalIaNOBIXOAoICxbFklpkbMTNvNNJPva7Yr+h1LHlHZcifm6UgTDw+fSsbz81UTvi8qeslMxsappzUf00kLyQ9BMKa1L35+G1Vhhbne8gD8A8Mwp6tv+DPw4cxetRo2fA4LclkwWtmgxvZlaJInSrCNXacO31KEgthIcHSIDZzqU7RAnOf/0MqhCI6KU33/pL9Y5Pqqx+myTk8PmyHBDyE2izffE9N9+eEEevE4Vy+kc3owAuj9sr9WrqR3aPAi2N+RnBImIjxsJLiHxAkmfPURo0QTdEkg8ecY0bnl46untPccFhl5fVxc2napElN4zENMFWIuU60EB43Nd0jwXHg+tDVB03/Wlc3guumpFiJMMl6oTI4A5fcXLFxXDt8nBs75xGrAHRGGABIbwEbnTXlKyF0Ws/CCNo5T0Vx3m6XNchDBxasapC2khUINl8TaigVKRPpeQvUuVRViaouHydtKqsSfB8/SxrPzdQwsSoqW5NJgjFCkHRFh4GNhjURTsVKCD+br+f3ag0OgZLxOqyqP4YBO5/n93JshWUqMFCJ6vH8JCjKxcXz56SnSGeyq5yVcj/5/qjICFGzVgEEqSUBW1k5ln+ldF6en/YgLHQWKiuRlXVX7M7mCfsQN0IFnU/PXCDJqemLF9SoPH995T0ZU641Ov1VDpvSPoEJ724zklHMc+gcAYMILiX6EtpkJQPf91mMFq1bodpswZWrV7F61Q8oLihA6xbNYfU0Iz8nB5+eV2WLFxqNwsdLDVrZSZbaqgGrEAwiiNXn9qzhR1yySpuv9qCHo02ezsPwWW0qtfaE3k74Wr0d6q2f16Ih9JkADP6D3k26Ydfm3+W7WnduJfaaTv7iPUpteUjKQAwZMgSrV6/Gb/v3ijL0nAUf4ip5+03KIWOQTqalj+epYOSRJx8WrDudZtoUZrOZxecYUU+B+gH9+vSVTD8DC9qMdpOUIFzPtapaMeXUy3j37U8xZmx/VFbY4Gk2IzI8FC9Oeh7pTUg1za5SFUS8/Op8mdOcK8xur131sDw+fPT3YpeSkuqjYVoToWM+cGSvVEVCY1aozyhUVfmmrb6VNXn46AFJqo4ZOU5g3/xc9kCwr422wVZpE+e2OJ8QUEXZTAeY1S3uGat/Wik2/LGHn0DDRo1RUlQsewurb6zCnrt4RgUm6YohMC5qgQQftFkMgtZtWCu0tqzici1069JVdFSYjVciYC5Zg/5BAbh47RKWfv6NfE6/QX2w4/ff0KNjVxkLwoiY8ae2BNfrwYMHJXhKT2+CwYMHC5yQQTkDf36/CWbczrgpvhUz/uxNYADJ4JHwJQbqqtfDKvsRiUJMJjPq1UsRbQ/SsZK2vMxWijat2osPyX3J29eKlSu/h8NeiW6de0lFRbGvRePsmTPyvuKSQrRu3QbJSSnSG8Fzp5I577m3j1VEX4ODQ3Hzxi0ZAybrTp87LZUcP38fHDn+h/jW3Tr1kGClXko9gZlS54OVix07t6Jtm3bo1rWnnD/tVnxcAoK5lzBoS0gC+5wtcMADZNeks+4t0CCpIHgAr6VkHwAAIABJREFUa37ahLyCKgwafB/+/cN2NExvCLsrB/2GthMTsXJ/FbYePo2sSk9Uh8Qju8INj4AguCsrYLKyP9UmOmKeJg+Y4QmXk6Q2ZOqjc2cTLQnKuykROqO3wuBa9fT2QRX7CKvJ1mgRP8tJMblq+oaUoqtAXEgg7NlZCHaXYOyAZhjROgCeLiD7YhGWzF+Ont374NCRvejWoxUaNY1Ck0bJwgBL2L20S/8fgwizYYEM7Fy7TqNx7733IDEpFieO/4WSohIR2rF4kO7QA3fu3kG5rRQelmoEB/ogLNgX9eOiYKooQ+7N6/CzmODP7J+vH5ZtP4zkxs2wZt0GzHh1Ki5duIDY+ASpRLz26iv45LM9SEmJx9Wr23DPoIHC7kPIwqy33hI4wLSpU9A4vTE2b92Ot9+aKTfqzVlvY+zokTiwf78swD37Dwq06Yc1q2WjHT7sacya9SySk+lIMfvK3oh/qlHXhSD93Sb/z/90deF/o4j9J3xGWeeUdr0xevBgpJKrvbQY/h4meLmrYLV4gHCBCvLgsxJBtp1yBypFutwkGgBOlx2T5iTI57z76l04KJEeGID69ZLRMDUZ+3/fASsDUBNw/foN+PoFSB9KTFwSAoJDcOL0KYlWuZgbNUpHXFwievXuB4t/kOrSt3iioqQUZn4/+zLYRGoirbG3ZOE0Bz2/n46KxlRr/LPGMZP5pc8AVepnpo2LkOVRUjWSH5w/dBK0FgOdARoRiuxoxpvGTQzV0JqdjzE877vePbkjskJRt8KgKxWaekRn2vWOWhe+xoqH+j8no6c4Q6wQSBBRWia9EYqhqlppY7iqkHM3Uxouy212ON1u6Q1gXwBxzmzWpXYCNz46RnQ8uN5Hjtf9D9FY/UUBnJWK35rXOmGaouHksej1W1JpZAZVDHmVSxrauHFyEIpLS2Gxekk2nJkgZrb4XU/NGGp4LvyUM/j0bSXmp4OUL+YUqma4oiLMWNi75vvWfZkljiOzVeQ+f+V9wqp4P5RHtGdDFTLv3JEMTb+hD8JeXopjB/fWOIZynQGBknHi+LLXg8EXIY+B/j64eO6sMIeFh4bA6qUy9JPmKzriNx/7UxwBbsKKwtQsVYhSmw0frdR9Df8pyP+n6OB/XqcvP3IaXt6+SEyqJ9UPnmdQaCisfn4Co+PBCgedTzrCPDj+vBY6v3SmyeCU3rixONt8HRMdZOFhxUSzMOnfwkJkQLPoCNelgNV/cwzo3JYWl8j4iBYEm6TtdtlsZR7m5NQ44QwiqEzPrLw45obwna5Y0EuuqyGh+nIqxDHn53P9atgVgxBmOXnNxDoTUpaYkKB6Mwh/KiwUtiauSTpyfD0DYR2A6OCESsFsVuRn8zVSITH6Q6SvwwhwpCk6P18cDgZIFJ2UvilqXAQGynmrCpNTAhquFzqWul+Cnym9KH5+EkjJtZSWYN/e3VIJ4T1lkMvzJ6c8BeoIY2FCiWuDUCRWGgoL8hEUqNhwfNggHxIq30GHhwJlK0duEof8sa+G4pt2imFIMv5GX+7Co9MMJ0gRTFS7uY4KZS688UFr4NmnailYaWo0DEgHEfuBZ54cL8Jqrdq0gYfVS6AV6376Cd8OWompByaIds38Tz8xJvINzJi0ELM/MpiLrMYacND26YbflrVVhWN8m/F4WHTtlkYTSZPH5cIlrc+LJk8vIS1gl08bqvncgQGtleO0vsW2OkGEE4gyzkUjR4OBkYPvl6qoJgBg4M0kEZ3zTz/5AnAoWz1q3CMSgNKZ7dOnr9jT6a7XMebcKKEO/e23XZIIYO9aj1mKemrlhEhRLOY4M1ChIjObmSlyeOjwIRSXlKLpslo41BSq/pLd7qM3kJlxC5/uUI3HHz7xFi5fuihYckJCOUcJXcm4fVvW267Dx4BiVTKat6gER44eEQKO3n36Cq15dk4O/vjzCNbt2wjcrK2Sd+47wsh+N8KVy1cl+GEjc/v27eX62V8zevSDOHjwEPr06SO6ECn1EiXpx/nH59knwHvx8R9GrwIbWWduFHtNbQPC2uiQM3D69TcFwWnTpHkNOxkrm+1adcT7iyehS8sRorrcq0dPtGjeHHt275Hsf6tWpMi/jpj4WGzctglLPzKqSEHKh+nbrReiIiJRXFiEJulNJPC4eu2awKrYA0YVbK7Pjh07SAKZTjlpXX19/FFaViI0tYQuEfLDtcekL6+J9obrlkkQ2lUfbx+hU+YRGx8rrErUh/jjyGH06dkPz0yaiEcfe1Sq7zz3yxcvw2wyS4P1PQPvQe/evbF//z78umG9VDp4nwnjunzpknwf1zmbt9u2bSdjQR+V9lkSJG43Nmxaj1t3b6J5y2Zig7g/03dlkNWsSVOxNfSMWdG5duWajC2vm99FiBPvTXgw4WcWNGvXUaGHhIifYsZeip6pJg1fhSoPC46duoEDh87C3y8aZ04dR5tWSUhrloYGLZNxxwXcsgNL1p7G0YxS2HzC4REYhdIKlyK74YeRv4K6Qyww8CFhtDOJGJzZSLqRqFWas01mCSjkncQakZGv2g0vMgp6mOBppho2YHHa4e0sgqn4DtIifTDliY5o4EN/Dsi5UYaESH+8++ZP6NyxLTw8suCouImJj98n+mL+3qHqPIyCxz93X7qd1TW0Dwwi2D1hNO627TgMg+8diJCwAFy6eB7lRWXw9vIR3l5urGQ5qHI7sfY3lZ1pltAIg/v0QEpUODIvX0BlcSE8TSbhlV+9+yiCYxPx1uz3a7LdDGpW/bASq1atRF5hAu6/vw+ef34sJj7xILp16YT9h/7AgAEDMWbMGIx7aKw4dv0H9MfDDz8ixmHZt99gx/ZtqkEuuR7mzluAV16ZgqLSEsHCmpwp+Prrd/HSS3Nw8iTvAKsR/1+oXPVt+9+qGHWDB36HDjj4XmWs5y1YimBPCyrz8xAZ4AtTVQW8vSxCI8mMs4kZPZMZ5YQYcS5Ue8Buq4CtogBmsvIEhkiT3t28fJjMFoSFBkvfSXJcFPKz76K0qFC40BkgENJRUenGKZY1kxPEQBQXlyI+LhH1UlLRqnU74TD3DQ0HKlWJTMpgqIaTTY0VdrnHXKjsh6lpptYiUgYsQ2Of6UwRnkD4Ap0GUvVxY6FBYZaTGwINIzMWbGyyUBitjNjsbNy+fUveR6aHd2YHoiDvUVnw/G6rj7Gz1wQRvJMa1qRTgXqH02OrH+dr1WP33quUmoEcXLmSiQsXbsl/3yz2wmPPVGL1NwHi8HAuMTNJMRqlBWBCWSmp7awiulPpdOHylWuy4Qx/YKQEE7y3pI9UGgOF4lR//CUbw2uPHavD0W9U3R4OYMFrN4UBi2VVLlLiWFl9YCMzy6rEqrL6cSc7W8ZHZXecsgmyNPzye7Xf8dHMi7Kps9qhGq1V5pywrClzuuDj1/+Q97OCwkwXjSapC1kl4nUxOzZtTg/AbzRQroLklUuXoE3H3tLA+9um9dLDwuZxOv90hpn5un3zBrKz7sDfx1v0MLIy2T9SiuAAfymhcs3O+LwNXhq5S86P5yD1J2bLXG7MW97pnzapzv8djb8ZHNI7qstrqV/GoFU5VDMnbUBqg4Zo0qw5EhKTERgUDLvDIfaADdvSA2EwMjGQkgx9To4kHHRjtc6ES6XC01MCEYoHcuPRDeycF9xUde8J56kOIugIaApWrRPBzD4Fofibjjmzlqy0UNxItB4MgTn+ZvBCPQs60TxXOj8aLsSAh+tNK1dLM7ehbi0N0AStGhl8Vla4GXKTF82FCxfks/Wa5Gfy9ZqtiQ65NJKz8uDhIU3O/GyuZWoa6J1Sw6NEHM8QweN10bFnVYHVA34Hr5GBCe+zFr/TfOsMFhgccV5pYT1REydbVElJTcM5Aw5CN6pFpwLiAPD+EtrEDZNVUsJcVT9VLhrUT5XfuTk5wrREm8Rssog2uV1C2mAyVWPp4wrWMPrD3lhVtEv+fjJxqDSqEsMt8L1ymzRbkviAkMa59VYAUw2aIyOIeKhrfwnuf6jcoSajIoACHgHGj3tAYCDNmjeXnrCMzAzs2bULn/dVvRvPbxstdpYVjo9W/4gZTzyKAmoiffclYDXKArWtbGrq69yVSMZkoVufe6SSd9BucL9q88K3a1PI9+XXeUIrzbqMIIJDy2KeVr/WFQkuuUzjQ5iCdKk1Nuj+h7BlnWI2evDREWLT6Rxr1h4GkAs/UsFRl47tRXWawmxbt2yTjDVfR2c0IyNTqg733Xe/YOqZ1Bg49wK2T08XZ5C0pVw/tB8XLlyURt4z584qJeRpr8O8aB6efWkqBvbthrQG9dG8OUXNbmDhJvXdQ1N6IDk5EQGB/pj91iRjYIykUpARPBlBBPCUPN+1Vzc0aNgQTrcLYRER+HD2m8b76iYNg9GhVy+poFAxmnaTWXs67Myoc84RasTroSN69OifGNC/j7Dy0bHl3kcYJzUxnvjqaW3EMLnzJNkbWYFmwElIkcC5lyu45n3+gwVqxrnJdde9c2+Mf/BBee7FV6ciJipaIEGHDx1GWlpDCcxYyaF/9uWfX9dUyJ56aiLOnTmHAf36IyQoSBqyT548JeKIDNyGDB2Kv46fwJ2sLOnzCyS0tLAQN65fk7Ho0qkr/Px9ce78uRqFblYlpOqYkyOVCK5v9p/RpjIg4vKlrkaVqwp2h00Ytn7Z/C0eGQPMf1fZ9OdefU+c+PzcfIH2hoeGiygkKZsLigqw7pdf5P42SU+XqgYJe4oKCiXQ4r2cMnkKdu/eI9S0mk7++rVr8A/0w9lLZwVGxfNklSUwIFDGj7aMlQdWNNiPQpVysmExYBDR2IoKhIWEiuAd7X2HLt2VcLSRkGeLgQGmUOMo9K0eKLQpReuZr3+Jdq1aonvHZrhy/SJ2/fEnJk2bKJ4Ml9dvp6qw/eg5nL5dAN+IJJRVWWC2BsLt4Yky8bOqAC+z6NTB6YKH0wyLS7FAsnpPSJPAmXgwcLCwelENCwVOWa+gBhkZ/5xOBFmcSAkCBndqiqFtQL1slOa4cPvqDSz+7N/o1KEvCvLKkRAbikH90pGW4gNXFenorXCU+cDKnBtd6P9w1IEz/V11mRarUdM+6Ne/N8IjKQ2eh7u37yAhJgEWDy8UFZUgNDIKxbZSfLb8fYT6xcNWko+KItIyAp+/MxkV+fn/D3vvAV5FtX4Pr3NOem8EQie00KR3pYuIgopgQ0VQRBQRQQUsF1AEBcWCeC3YQBBUEBFRkaYgHaS30EINkIT0Xr5nvXt2znA4CYle7t/vd+f4+CRM5kx5Z8/e73rLWjh3Mk4Wi9/3HcPeE2edqsc2Kt6p3EhUhVDsOVKZrOXCW1s1Kgmf//tdfPv9j1ixhvLqise/QUw9HDt+QhhrGMEmr3HHVk3hgA3rt6tmVj7XQUMG4lzyJXz8zjrjlrmVzoZ66a7MRrg3zpVbS2rKLqnZ+vK+iA/e/xJFGekoSE1BpdAgEZxz2FnUUyh1th5kgXF4ITsrDygkH4CH1Djm5F8Smkov/2CQ2DI+MRl2ox6Y5ThNGtTDmbjjIoT2r/fIRgVknwG8wyORmZSIC+fPis2o4Lx5yzZERVVFu/YdEV6hkpRqeHh4Cc++jEeywYjwmlLYpTPKSYSOMZ0wvni630ELS0mE1eB3Z8lNnzucke+4owniwIlDm0OBMIe8oIxepaQmC8Xrrl07ZfIh8wPTvbfffhsGDBiAylX189NPQncC6rHKUNuVfRHq+XLBYIcgcOvdZLUBTh9Szsjp0x8gPV0J+ejPO5Mv4akXK+D18SyFI/UuHXEKtNilwZzRnXTW4wcG4/yFRNg9vdCtx42SKahevQaOHT+O/fv2IVsoQvNRs0Z1PDScq7261m8/ypGo1MR3YzBx5AFhhaFNGdHhAkAGCkZH2MtO9hg2d4WGhMHb1xdn4y9IOYZagEKRkZEugIXvACN9/KmbvkkZyMmevRfcxmP5enlLpsPu4HPKFgFInotq6XTi2ChNAaIXXv8I8Ac+nzZZxgIVtwOCwnDPwEcFHB0/vE9qT2UiDgoSqlvW+4YEBiLuxFEknD+HpIvxKMrPlSjIvz4kIxrwwkObxGmeuehGvDBkiwAINjZmZufi34vYEF0SONfZCb2Ic8FheZQmzNeh1ng8NWSe6FdQS4W9VpWrVENYeAVxTFlHzYY7ybIZTc1c8OhA06ln9oHOD+cpLZDGZ89FkCWAhUUUjit0qrYbuig6I0F7a1ChnAiSFWjtkXzJcLDEhh8ymNERImAQsTv2Xhj78lrYk0EArvsLdA+HMCexLCotTRx13osAntBQVT9tUMvyd2YDSF3IjAFBBBd1ggS+cywP4N95LAIFnpPOPp13Zgc0EOG+wvgkPQ4qJKaZpHgO0YswGIsIUvi7MEGlp0smhfswgswP+dilZyIwUH7nvrwPTeNKu/Na5XjU1aCehIeHOCUMLhCUEAAQCNERpT4L+3tod5ZbsLGa26lazdKmhAsXxeFgdJROHkEv7UUxucBAf0SRyjWTTfIXJTgw48BXxUvCS20eEQ0dZgXpqHBF8fXzwqwbDC/7PeCFLkOw/wAz6VWlPPDEiTiJkC+9VTX7PjxiNgoeXCEOdItWLbFn716J3E+c8JqW88G4OUOkxJHzBZ3oOdkKzEAzj7La0NwmppOs1IToqN6Xjl7N5F2idsWqMxucIIN/1q8MsQJBhH+Emor0kmRWvlYVgSoDoV9F6cMwetIcMcUg4q4HHyt+TpzHee2sV+cz4v2OGclsP/D4U4/g64uzkZ0LvHHzezh67LiMCUat+S4xis/oKsHssr0/yncmH1KXETfiUYni8/k1bNAQ27ZuEyeUgS0ljGqX9enVaUrjYOni+UhMuICL588iOysdGWnJOHPqJOrWrY1L7GkpKMC8T7kvEdJBDHxwqtT/s0SFIPON6Up7oWfvnmjRujXySSJQWIC3J2sQoTvSFSdu33vukUwt6bhbt26D1avXyL1zjDMQxmOS7YhzQq1aNWC3FSI+/iwWbvveMDTwxvApMi5pi++XLJXSMFYR/D5SpYqW+fwg/+a6eDTuoByL7wcd/epVqyEirCIevl+VY/1ryisIDQ6RQN/pU6cFEDDrwuuJrlsb/V420O1eBtN6S6S/Qb36aNOqtVAls5yH4IXnIpHE8RNx6NSli4AarjUH9u+Vccq5IzAgGKdOnxRQJP1bdFhJzGC8r8w+0BYsR+M8+Msvv4ojSmBDPQcPLwfCI8Iwaeo4UDc04ZhzkA8e8YKUv589c04E1+rWqYtatWoiNCJMyt/pe/Cc7AWRMmIvb6z77XcBnRSo69Klq6hP874535HGldUO5y6ew74DeyVLwmZv0imzbJnPiCJ4+bn52Lx5C5o3bSZAjf20nIeCg4Kk70XpNvmgww0MeNE9F1oE+Qgml38wa6nkm3ONX5f9uB61a9YSbYcZb72Hete1QaXq1XDTLS2R75AqcpwtBDYcvISFv25GXIY30uwhyLQHocg7QLL2Do8iFOYrHSG7hz9g81RizXZF9iFwgppXFKtDIRii8yzMhyd7KLIzYS/IRb3oWujWoiJ6xED0HzyKANLXLFu0Gz8sWY6Ro5/D0mVLUCkqGI1iquLG6+urHghWAtJnYykriUGoR+DmYwNOGbu7FkdyFtqKWrUfRWCQv6SMqSDY5YbOqF6lJlLTMuHl749F3y0U3YjCwnzkFuUi/XwS4HUaTWregEBfX7mIFnWqolZUBE7EJyAnLweHT1/AgZOqhCUixB8NalbCknW8jFRUrZQjDVFksCCjRbUqVZGblYOMXCo7F0qdIB1Ncm3f1rMLmtSNxq9rNuL3bX9KdIuTS83oGkjOSEdiRipOHyQlGqMTdCqpFlvFABSfmMzRx/idLzkNxX3uM2ZUFrmqlKL6PMxl0a0xrxSmuxxEzP98EVIvxMORm4NQf28U5ZMphHXvuQIiSLnq4eGN/OxCOGye8LB5Ijc7F55+uUhJz0CRhw/yHZ5IzcqVzASdGCqJ168TjfNnTmPMVN2NB7w4fAoaXdcCLVu1QOzhfWjSpBGqVKmGzz6fg4TEZFSrXgsDH2PNufrkJEeKIxkYUYj87EBxHqRkJTdXnF06keII+PuL88EXS8onCpRjTgeCjgWdn/qNq+HPLYckisqXT6KqubniPKmFXdV+8wWnE02KOzq8u3fvxjeLHjXZlgCBi5mrk+lkFnJtrHZ+WefvbxUQceQYcHCrDs8pYR9+3pmShILcXIyeqPafNv4oCihFKfSaSoU3Ny8XYRG0TwFCwysoCl1vH3S4vpOUN505e04a5kg1eezoEfywZIk4Nq/OqF58ntfHnpRSpNc+UmVY89/Lx30jFMB4Y+x+qcPl4uPn6y9RVkZBmYkguEtNz0RKmkrTciIMDw+Td4A2FzXnHNJnqkY2XXai1LELZOIlSwm58VmuxqyDYiFiGpTOfK7Q78YePSYNgi1bt5KI8r79+6VBrXr1aNSPaYrq0THIy8+THhIfL09kpqeJQjX7P2pUq4otm/7A/r27EH/6JIryWDNaiCmft8PIfr/IPby1ULEnvfTIdnEC2OuTnZcvGc2PF6u+iScf3CJMS298pPsoCBJ0SZoGjso7GnL/GBTm50tEs3Wr1qK+ztQuRSWY+axbLwZVq9UQx7diRWqT5BYzEOmMGR1ejlE22hJIcFzyo/UR6EQz42SzUyOC+FoFPrhwcoHkR/oc8vPFueHz0dkH/o3zG/clEE2+lCwLE5updZ8A3wkCFd2ALT02gYGoaqTUCehF5bmwULE6GdSoutmafQu8ZiW8Z5AaeDEIkSX9M8KjXrlyMb+/3GelSoqZKSNDQAPPzXp97i+lTkYtsLm3gmUIzJhJn4ahcq37SQgG2PDMQIO+D/6NcwQdKrGRwyH3QNDD8j+zsJ0uO5DMiLGf2N8ot2JJFDNKnDfiz8fLvTF5T9Cg+964XrDckHXABIaM1HIuosNKMB4cQLGoHCFwCAsPQUx9apkU4tSpOGRmpEmZ72s7jdp3FXfAxDOPCYhgeZSPvyfebK16F948+4xQG3/11QJEREaiQcNGAiAYVX+/2XxVNmRUWk5bOElKUFatXiUO6wcffqF6Heisa0XqqsDgKjfCL8Afs84vcYIIHkMPeX5HgwIRljMQgKMmWrdrJLb6I3GHcx89PdI/00sQp1F9PDNnBX/X+xAzFIMInb1IR/2mXWTsxh06jX733SbBoB93rkSbKk0lIETHi8+RY2jNCsXeNOLpoTgR/DH6Vp8lWWeW5SrygHBh2WIjb3BQCOZtno/JRoP4lgG3yXjlO8T3rH79GDRp0gS//PSLaDTc0a8fxo0ag5mffIw1a9dKRPyGG66X57hv725kZaTip7NKRO6BRn1QqWIFKTHKysvDJ7O0WIZBieu4HkOH9Ef79h0w5E3FYtgmuCEqV6uGsAoRUsmwcDZLgGgUjbhUBuPOByZJEIZZY2YdKCzHUl2OSZ6vY8frpRyI692xY0cQEkxQoUpelx9ajcduHCyZYPaEcd8Tx+Pwyp4pauAZPBHzcubJnEKAAo9cvB+kek967uiKfn37S0nQhOcmyLa2nduhZfMWaNWyJerVrSdOMCPr/NSsXQvd7jLm0zMqm9TtlnsERDSKaSDvpb+vv0Tft27bJnO8XwAFOysKhWrLli3QvGkTrFr5q4xl9kHwveM7yndSaJt9fGSO4fMnEGEGjvsyk1KQX4gTJ07Ju79+w3pZ87Nzs/DxL58iwA9IzwT6tu4t6y3nI5Z9JlxIlKxAxw4dZV4+deYkdu3ZhQvx50UBm6yLtWrUEtHIS0mXhO45PTVd+mWbN20uVLfsr2EQjmrVP6/8WZSrWW7JoBDH2OGDhyQwyJ6SoIAgrFu3Dp1uuAEVIyvKs6XIKkubGLBhGTJ7pNp1aEluJnHk88leaWQkVBG6DTmp+fD2I8gFcthH4ENF+jx8t2gZOnbsgZ17jiMu7iTOnz+OyVOexNkLGfCL8Ee2l7RpY8tJYOuRZGyPPYP4lCxk5xeJf+HpYYe3fyBSclk95WEoUdM/Uf8TPHiiAEXZGfAuyoc9JwMVA/3QvlljNG8YimoVgSj2cuQBFTyBH77fgQ2/bcITwx7HvLmLUaduTURHV0J07RBUq+wnJE70QT08FSgqcORKibZNJocrgYQbEKEdLZYoLUTVaslo06YVTsSdEGESorhHHnoE/gEh+H3jOmzbthlt2rbBoWOFOHb8DFCwDCj8Er72F9G201DkpmzB0dhYPNqrnUwOvJpPVmxB9Ro1hZ6LTTPiHFWrLoPDx1dpFyRc8gIKz+Hc2XPo2a0HVv3+u/A616tXV6K+ZO0gNV+lkADkwRP16tdHRHiEMA2RRWflqlXIpGhYMgWCfkTTpswNF2HXrgMAyG6UhC5dOoqjfOyYEkOLjq4mg0Xtw9IngoVnpFeDkZa1azlB8oVUEYArP64ZictBxLdzv0PimVPwc5D/Nw92m6q5zy1QUWiHhxc87ApEePI/mxcK8vJR5JUmCtYEEYWePkjPyUcuaWCpapiTjbrRNYVlKDtLNeb6+gXiYlIK4PAS1J+YcBY52RmoVy8GD450plCd7Edcbcw9BrovgZSJcehz6y1SEyyOBWuyfXyc/1MHgrXLGRkCDMju4uHtjWxDGCu0jhNwndp1XIENYW0gUMkRELF16xaZfJU4VxamvEZFZX60NKk5tHa5GrhzZdQFwfqpqGcxc8Y2hIYG4sKFsxg9VoNFFe15f1oyEhMuShM4ObLpnNAx5f3QsWCmi5Mr7yc4JAxZ2bnw8PZFRnYeiuwONG7SFGHSCBskwj2BjM7n5ghDEV86sr7s2LoVU2eq8qq57+QhKqqS2JEZGJ570ntNMHU0hbLYoBsk3ON0XhkZ8vcLQEpaOpKSU2XCYlSIkzEnaDpMjLpKaUxqipQaSVNpZobYkWOdjjOdrvCQMPh4ecu7x0wEQQSdYochpMYsR4WkQerJAAAgAElEQVTIivD09pYaeUaqCSDo8FG8LS01B/XrN0IYWSvsDlzXtJmkztkvQfCam5WGo4cPSjnBiaOxSE9OEuriwnxVC5+ZnY3pX6pemXEPrZZULCMbnt4+8PDyRqXKlQVAk8Fp7979SCRnuYdDRKhWbVLOW+t2A8SmmzcqQD9t6kcICggEU9Z8EVjGR3pGAohKUVXQomVrBAWFwNfXBwkXz8u4kn4eKpKyrIJOL3sjOJa9vSXVTQebjjkde27nOKCdCgqV7gbnKVUyphqjNb0rxy73Z0SO2zXA4HVKr4/DIYsjy6aUgFZ8saI0bcz3gYCGPwnSeSzRbWDfhrFgExBIYzJBub9/MdMTz6czhBp08BpF9Znij15e4sxrTQpmCRix5N+1+B4DBmSP4fsruhaZVP09L/dCxy+mQX0BqXyW/F/E+oweEwIiRv0IRHhd3J+lHWwq5fn50b0acl8UxDMAD//G6yBDlAYnwtZEETojW0Fni70cNpaEGf1LXMZoQzoxbKZkSQ3fYZY7EagTtPEn343IiEh42Fg65YNsRubsQFSlSBQW5Ul0mOVQ79oN8TJOLRqzjgImPfO4ZIknabW2b4EZw57FDZ06YcGChTh85AgiKkTKu8P3k2Di474LZCp9bOogiQjzvlibP/fVRc4EOEHEO8bcRvrt80ajgreReeMSbPQlqvlNR2u5npj6g4KNTFwI0CyKvSxqfG4pMCimzbwUNLZejlxBBP/G0+i2sxQiFuMfzGBk6Eh8VbS+oY2MgVUH1TW/POwFYdHifX76/odAsEIq7Vu0wPjnXsSOP3dIT173+dUxYu8s+dvor0YpgF1QhHd+fFe2EUjsfuBuee6LvlSsQQ8Nf0TKYVjv/+GHH8q88fOSpSKe92rODByOjZWMcYMG9ZF8KQFHYg/C28uOObsW4qVbnpS1deeunahZu45UMFSqWAmfzTHQmwHKpk4eK6QK/140H6+OHo91GzYgKDQEIeFh+OjNscZiokGEKq98ZOTjqFmzlrA5UViOawRZJEkDy/HLUlQy9v3888+IjIxA3z43SxaamTT6G4zKU1SPWQgK7B09ckyyhBSOe9pzjDqn4fdPWTwVW3asl7G+qvXv6Lv/ZvTtdTtWrPkZX3/+hOx6x73vim4Rgw8tmrcQoMbjM/t1KTUZ8ZcuwO7pwIVz8ahcqTKOxR5Fy2bNkZuVLZnqPrf2lXmO7/3FxARs3LwFAUFB8PT2QsOGDeDt6YHdu3ZKtkT3b7HkivMkFb75Xm7atEnuj6Vq3MaMCUua+A6wBJ5z0PmL56UiYs++3cjMzkDTJs1x7vw5vP76dLmPO/v3QW52DurVqScMoC2atRBmofUb1gkNPteD7l27C1jge52UmCTBGWaVNqzfIH1rXh5eMg9RN6J9uw7wD/SXJu4z585g04aNkkESpe3de1CzRk0J1rGX5PChWGGgInjlcVjOSB+FwROOVQbu2rRuLesfRXop9szXlHUkdOI9qCRRyEWPcs4Ka+QViMg03TAwqTn/8x9w6tRFhIRVwI0334KF3y5G46bXoVXbeqhYWTG1EkwkZAKnkgpx+NwlxJ5JRNzFNCRl5iMjj+e0o4h6D4ZQsY+HHb4egK+jENUrhKBlg7qoX8ULFfyAitRrM+ICfOWXL9mCvfsOIbxSNRw6fAy2Igc8ivLR58br0a1zfYUP2FMhZbEKLxTYgaz8FPiwvBtkwruy6saFnYmPkhfIl305HnqoD2bOHCcpZS6yFH55+OGHpbN96MPD8cHH74va4ratWzBv/nw8+NAgFIasA3LWApkLUJS3E2+9OR3Tp07B8N7tRfiHC8TXGw7gufEvoG2HjujXp7fSdPjXRDz9zHNYv44pYRvy8j0xZ8532LxhMYqKbOjXvz/GP/+8RPIqV6mC3bt3YcCd/cQBoEPzwcezRa16965dEiliKu6m3jdhwzpy3gGrV3+B1q0boWnTvgZoYDroMCZOfB+TJjGdacOECaPQuXMLdOtGkEAQwc80fPHFa3jwwX6oXbsbjh3jY37b+Jvrj5JAhJpYF3z2Ay6ejkOonzdyM1JEkI9NeyxJYUSYpUyqhIlOrSe87F7Izc2Hjx9zMByN3si3eyAjJw8ZdGg9FfVidkY6goMCkZWRKWl4gpGAwBDkF9kwcoKziVc9W85OdGo1J6H+yVlVAwmdU8/HgrkO6UsRwZ+6zgzAN/N/lkgKJxJO/GRI4BiJqFSJAhNIM1hiuKjl5JLm1SYTISMWygGzKxGfUyeF4q3PbeY+Br1ouq6CtKI5C8F/68JhTQfLbWq1fO2VNQgODsTwkVr1Wh9PPY9Jzy2XkhyWNNBBJQkym/hZiy7KxuI0EqDGID+/UBiuOImwH4WZIdHVcDjEBsxE1KlTW0qhqJ1wfXdtV+d1/bIwRHpAHnjSG688fUCcqRferI/3J8XLBE4ngCA9JChEJkqyZ5w4eUrKmeissPyLzjDLXVjaxJpwRlcvJlxExYqRMjlKJDYrS8YFwQRryjt1vF7SxOxh4jaqT9NxJJVqaFi4cGPHNGwgJRonTsahVevWMnlv2bIVqWkZqBBZBUFBrNetIA4EwVLNmtHI4CLk5Y0j+3ch/pQqp4s9uB/Pv6nLjICpIw9I3eYLM1vj0du+E8eYdeS0Y3hEJELIfZ6eIY3QFaOi8MWcL5GekSmNmCyByMrNwe4De+Hw8pB33dPhIaVivXv1Eo0DOrAURdq2bbuAMLuDzcTVcMMNnYRBitfL5lzWypPRg4sgnXzRXSgsFHtUqhQlCyTvjzaks8tFUPU+eAl4JM2yrtHm+NU869yPv2sFa00aoClZRV8iLU3OQ5DBaKWmw+RxdI8Q3y/+ncfTzdoCtFnX7+sv967PIbO01mzgPwyAoZWhBQAVFEgklMwqwtyUkyPvG4ECxzWBFLMcdPS58HNe5bMhOwzHBkEHP2fPnVH0rtKLECmOCkuoCLh4HGYK2ETNLCKPzRKt33/7DY2bNFHidTYbqhrZEA28CByETYmMNT4+IkLF+1YlG0q3hR/J6lCJNyVVmj1Ze89IZ2SFCBn/GnBUrhwlTiyjpATaXA84r3C+ofCcl91hOAhFEhHOy2VJX6qUN5Gnf0bBAjzjcS/egKE+zRiKMQWNHj4QM2YbWev6PsWq1JPjnsaePXul/CMhKUkBCbLgxcdL3xEdQjqGvNeJ/3odjz/xAC6eP49vbl8BTDTWjbiDSsOHr8vmE0AN473hFLddZwI4V2lhSM7PJnIPXdtfE2jqW1+cWYLNnYmkNDdN8fxdZyHMDE/ECTrDkcL5SgcQnX2R8DfmVwIJh5qj217fTBxFXRLI0jI+u+WLmckPwP2PDBCHvVvnnli+YhnqT1cKVRpEjFnwtLyXfP7jjj8vf3vC8bgwMa5duxbfzPlaqo97ePYUpjr2qcyoqEqX9O1PL3wLmzdvFkfVy8tDypkSE84jLy8bi3xUedTAgptlTJLpkOWTdPBYescxwXmRtfcxDRrIuPl8mQKSXVq0Qd369XDsxAmkZWRIL9O+jUbzvQHg+t1/LwL8/NG0aXMBAiwh6tOnL270pOKg+vR//06Zm5kBa9igvmSONWEBnXtGvAlySaTBsUJnm448y3RiDx/Bxg2KMpZlQQ+3MOrN1gIBnsA7gR8hIemCOO7fzeNgUs9o1HNjxR5cszgWCaqTU1PQ9cbuuJBwURSh9+zaLUGlJo0bS1kU3+GwkDCZD5mJYKky6Z0TL13CqdOn0bVrF5yPPyfrNUuBOBdxvfv6m4XyvDh/cZzzXeMcwLWc8yaBPSP+AX4B8HR4CWWsj58PbPQDMlJx8swp7Nz1J2rXrCNzwa59fwoxQnBgEPrdfgfW/b4OYSGh8v6cOnNKaMX5vlHXIiK8gpQa8XzJScni8FOwlarTbITm8+jSuYtoXbAUOfZoLLx8vOHr7SPaEmyEZ+kxGRHZ10c/huCBgTY+A94T3yUGPP0l++opgYw2rdtLII6RCIID8iSxtIi+N0GEg3pC2YCNegq5gN1X9V0TU2RlFkqm4uCBOOzYfRiFNh+kpCpAExkRjGNH9qDzDS3QolVjVIjyBsOAJASjE8/fGY5JygHyuE2hF5AwjomPAIdUIQtg4MeRC4QaAGLPtsM4tHcXvDy8ceFiOoY/eR+mz1yCoNBwVIgIR/WoCLRuGglks47a0KmgujXbZJlJyaSmEou2CgwQoZuqioc6PVM2VjMEo2cTzjZ3IDraE0ePLsfw4Y9j0aJFCAoKlNrZ6dOnY/bHs/HAAw9iztwvMOThhzH5lVfkYVN8Ktf7AcCzNgJzJkvpxIw338A7b07D0F4tZcHhovz1+oPFIOLO224VUPLsuPGyrUJYkBgoIVmFhKpUSkbt2nXx2/o/8OILz2Pp0qWiOPnxx7NFKv6VSZPEcZv9yWfSPNf/zn7i3C1c+LWAk86dVHkMQUTXrm2xZs0mAyRw7TWDCGDChKddQASjngeQlrZDygaeeupVvPsuG+PI6sAejpI+rgxNagaf+vKnqBwWhOyUBDjysxEW6I3M1EsixMNFnw5bWlaOpKwKiuxSMkPaysLMVKGw5UTIBn4uUlTjlYFvUDvqumqmV9kEykWWZSOUmn/6Vd1UrKlENEjgdTkdPoKIxV8uQb/7tUPPCIwZXPAuYjDno6+FVYcvb63o2rKQMk1Yp3Zd+FE4jDoLuaq8hv3a5Dj2C1JKzqdPxEkJDoHpwYMHsP/APplgGzSIwbhxWjvB3PzuCiTMXYMaUJjz9OqZvPzSCgE+dDRW/T4evXoFY+3aU9i5k8KIGixxFVXn+nTWWomuHjywX5xzzUXdqkVLYevhRPvnrp0ycSsV7jy88pbKmAwd+JUIzjHSGRERjtEvMlp4ZZ3/y8/ug6+PD559RRO5q2t9dfQBiZ4y9cs6TzaUMZpFMTs2uPE94pimrsbAUffig8kfoXKVKImU8B6FcYgNt+xtyMtHWhqnHPZ0OPDUxGj8+pUDe/fskomd5TnJBt0oy7Q4rsKlhjZUSjvr1quLS8nJkuZlZO3osRPIys3DHf3ulIgjI+SsvxW2n/AwRFWLRmRUNeSmJaFGI0VHqD+j7l4vcwIBAylWGY1ipoDibSxR4eKekHgJnbt1Q8NGTeDh6Y1z8edx6MhRAW6s62Uz3nffLcLmLRtlUW7fth0axMTIudkgR7ExH2+C7VwEBgSJEBPrpwm02A9AB4dljocOHRZRJ9qLXOxaR4NOfo0aNSXiyXeGCwptwf91r09GdrawZfBDx5bOMD90XKVRnCxKxt+14Bz/LixMjO5dvKh6SPLzxREmoODxOaeYHWadjeOCzmvRjpanneQLnoqSVuu1UFuBgnWkXRUGqRylHE0yAGNeoENJpyk9nVmQbFkIeU179+wRZ5OAQDMn8Vicw6UBm/oSBoMTmVnYj0AnkWNQyq8MQEGmFKk/NlhneM9UBee4oU3owLHkrTLHnVHuxbGaxGyBQ81fLIcSnvigQBnPSsQyS8Yqnx2jj/5+pH0Nxd69eyXLwWwKM9a8F82mQn0J2jn2yGHFKW+IfdWqWQPhwUGic8R7IDZSz4p1z4YIXpbSIHqzaC6eyBkgf2OdNW1AkcfPFhjRa4IIvtr3A49vGCj9S9F16ghXPkufKkRUKKbWJCjiWPL19cb773+B3rd2kP6yZUF/AAuNAAN1H/RURBDhbczFORpAMFthokWqYqi+8es6Icupz/i9oXcdAf+06+74A5djAv1SnskGDIYepLiKdXInjm21/fqew7B+haJSFe/d8B963tIZK5Y66/vV3zmXqizJoGH3oFPHroiIDMe5+HOSZWQ/3qChqsF50VefGDogh6SJmM/921RDL4MxFwMn3R7WR5xFZhxn3qrKkW58o4u82yxTIejnWGTGdcKaKcXfGxI1QDJnpPRl0+2lSynSH8UINR14BohOnjopzqGoKjeMwehVqv9hcNQA8S/enqw0lpz2Vw9q8BOjJbIeXbO2RMuTL6XIPMuyK7qULAcqKCrAxo1/oH3H9vhzxw7pQZBeoapV8eEyRbWKo65CqsCEV6ZJORJ1FdauWSv6BXyWy1Yux5qFa5QeCQuqez4oGVbOxyuW0BdRIOLVGdNEtI0lnpzTuCbz/WnUuAliY4/g8KHD6HXTTTh18pQwETLwRfbEMaNHY/HixUIPS9YszvFJycnicNPWIr7o5S1rNsEh5+VtO7Zix47t0nxN4MK5mVlWBuTYnMzMJrdT/drfx1/WtN/Wr0PN6Jo4cSoO4ZER+GLuF2KrmHoxaN+mPWKPH0JggD+CAwNxNPaIsEcxqHfocKwAFp6f/k7LFs0NpqUL+O2332Re//WXObix5yBRnyYrGvXGCFyYbeW9CANferoASL6bnOfI1MXfoypVVvMqewg9PeX+SbBC1ieux1xXGTi5vlO3YopT3WBtDBIJ3JNl0cnUZBKfNjazwZwAYMXKjSgo9EBKSjYcdm/07t0GM2Z8if79++HVqa9i4ssT4fD2ROyJU6gWXQ1k6q9cVYm8kWqVpymgz29X5Jr8eSS2AJUrOnDmZCY2/7EePbp2Qv06Ppjy6od49JHB8Pb0wvvv/RuPPDIUS35YigaNGqBtW2aZgAKWXgnO1zegyphki/xUHQ+s1XD3MYEI09uLbnjoodtE6dE/IEhqhlkbOvC++6Qudf269bJAU3qc8uwEGWPGjMHQoUNF9j0nYCKQtgBFOTvx9lszMGP6axjWu6WUHPCFW7j+EJ4b/zzatmcm4ha5LoKIZ8c9j8iwIEGDSoxPpZaeHj0Gz44dj4Yx9dC2TRts2bYDt99+u2QmOrZX6oezP/lU6sr7D+inNCOmvyEcwp07E0QUYfXqOYiOrozw8FD06TNCSpOuDiKm4Y47emDOnGl44YV3MGhQP7RseZsRzR/i1qBqoyuI4DY103/16XIknj4Of0chArwofJgGH29GRQuQkpaBVNZwFhQhIy8fk/9NpW31WfD2WXE66IAwfcgXhA4LIxdS0pCZCQ+HegG4Xfjw6cRkZ2L82xoUEJip5jA1OZqa5xCC6RO2C9B7Z7YW4tFpbGeBbsqFcCxd+gMemPA4Jg95HnXr1kfrtm1lwrPbPMRJpd4Da9T9g1U5Axym7EFxmh7YseMIWrTgDmZROX1t+s51KtlsbtrSLJSmVp0vP4sTWzAywqgJbTBmXEPjiyF48cXauL7dTqGsGzLsRmPh04BFNYH+uCgY+/bukcZnOnysk2zcoCEcfn6weVP7ARg7/GOEhoZg3JTWxRf1wlM/irMVGhaMV2Y4heRcB8mbk45hzASlVv36+MMI8A/AEy8qQDr5qf3ShxEeGi4ghtFnlh8lJiVhyHidUVJNcl/M+FwWX0a+FYhgFMGOnJw8ZGZmG1H4EAx9luVktC+/9y0WzoIADU70HDup6WkS6WVTMidjRpgZ9aEDRM2LEydPYsC99+JE3ElpgA8PC5PFh6wVqcmXsHPHDrRo0wHVomMQu383OvZUpRSj798qU46ffwBe+ZCOGfDac79KloFzCmnpevbqjfyCIhFSLLI5YPcgfaifRP45jshYxn6cXTu3Y9asmeIYMDoXGhKChjENxGFlY21yUpJE1CSL4OUt0WCm6Rs1aigZvkySE+TmiXAUsxEsFdM12lzoGF2T2tggggh/ceAFhDOCxHcoV7EJSdOxScGdCw7/1zXcdJw1KOCipEWX+B4qQcNsibpxXOpMBY/HhVEJaBYWl0nxOvguy/HzlNq1NDYb+2nhNw1opGmc+5Bu1Wh05LbUNDYIk1ZV6VDQi2apkmS+eCxDuZaAhefftHmzAA9eLzNOzKKwXE4yGB4ekuVillH1mjD6XijXSaeBf2cWi4uz9N3YbCJK6u+tBOFoE4IuAiI6W2KXwkJMOaaECT65aYYs9KQO9xXqVlLK+sDHyw9hYRHFWRzeI+dA/p3ZT19/P9SKjpZoI49JR5GAgpFqXy9P1KhaBX4+zOTQIaBqOxvlWdKVJs6P2NXDA1nZmSAxAT/czn2SklOQkZ2D76uudWo33A8EP6TmrNETpkotd+zhWKEk53E4NzOKyXezatXK8A/0xpGjhyXyvDzEyCos1BwtAFhqq5cMxkyKQYQps+0f4gQOnLY1+ODvRoVTvfxaiomR9I6enth7xiiZitOzkGmNJ5CQ7ANDmJVExVZ9KEyh52uuG/oadK1TOgY8MFIcxo1r2Ayu/n7zHX2LQS/XgXZt2ksvCSnFLyYkCRELn4tkp+w2cV6ZLaIuCZvgn1up5b+Ny/AB7gvsj+saN8GBfftlHC4athz/Wv+szM2c35mZpZO7f/8+zNqvWK8EgBgmfm7oY0J1+vFHn0q/F89N8M5gDBXQNyXuwfThEwUEJyYloEmTxti0aaOMo3kfvGRciAJUXW59CZEVKiKyQiWpFki5lAoPG/VWHJI1XbN2jZQORVWOQsWoSDwfb3xfLSsYWPNuKYl5d5FB6yogwqidM8DZSy89JyXZnTt1FeBz9MhRaXqOT07AzH+9I3007SoAjVcMwux3FYGK7tTv0fctKbFiNH7KHpW1udd/gPhPeTnUjFC9CiQ28PPxlfdHxFTT06V3YeXKlahfr5707vTu3VvG0FdffSX2JUDmeOK7lnAxQYKUe/ftkTmFz45+2qnTp4Q1jfMWj8uxzzn05ptuhp+nD87Hn8f5ixelRMbTxxsVK1fCodhD+HnFz8jKyZJehmaNm+HQkX1SOn321CnRzqBtMzOykZycgsiKFSSzw2x+s2ZNxa/75JPZ+PUX1c/Uues9klUeOPB+3HpLH7lultNFVqyEbdt3SPZJs0aeOXVaxhDnStpC5lsKnRrzLudp9lbRp+IazaBXhxsMEK9fp/L8NPnfaWl5cNg9sePPA6hZoy7Wr9+CCpGV0aZtTTw0+EWMHPUU5s2fJ4HC9Ix0dOjYThikzp45i3vvuQOLF/+A+HNnJPgybFh/rF69G6dPn5XGbmabGQTq0qUTGjQIxKtTPsaDgwYiPSUFp+PicIYK8DWq4qZeHaRyiUEVh0oUGsBBt4ybqWtLv1EDROiddKq0OyZMGImJE4fBZmuKmJgCpKWlCCrkYsfBxLRySGiINDpf3/F6jHxqpEy6Q4YMljQhmWBYz/rO22/hzWlTMfKOjvJCECB8uWaPAhHtOuCOvrcIwiGIeGbseKOcSQGIO267Vc43YeLLUuN8z90D0LZ1K8QeOyG0anPmzkXDBjFSF/nJZ59LT8Wib7+RSFWvXjejW4/u2LpZTfYEEfz89tt2DB7cR7QjnCBClSdNmPAUOnduaWQqWPazUkqZ+Jk0aRaOHl1lKmnSijzuDGwua9K/q2j55x8sh1dhDjIS4xHkDXjZyDecJ9kUlnWksCY5rwDjZ/Il4UcBgOWfnjbYEjKkTIG2VU1NvrJg0V46MqodEukxyMnGmGkKqDmjKgQSnByZszeXAXEfvTqRAUeHuzRLTiWmhopv+Kspn0ijU0SFivKSkRmBkWb/YOXw2uxqAk5NIaNTmvE9jjEdhdELE6/BuUhdblEziNDjU9cFq+LeD967ZKQgHeh/j+Kk/nz2AQETfftxhuZ+EejRIxQLvgyFDQUIr0Qxev3RC6jKxn0ya6tMtoyocqz37N5DGqzYx3D8+DHJpNABYZPmk+OVevjTj26Ejw/1HPIx7b227gYFJj6zGxPfuM7t37jxtTGHBQgzckWAwKivMH1cuiQOFFOzVK6WyjYPu5SZiAp0epoAA2E9ysnFC9PVmPngtXQ8Nk5naW7HWy/MMqhzCyXyzveE/QpkAWndpq00xrEfgY4+o8WBAYGIadgQ6VnZovXBkh9mJEl9x1SzNNyzlIMsHfBAwxZt8e33l3Bh/1tIT03FTKOZWo/hp4csRNt27VGzVjT27tsvoOfWvn2Rlp4pWQjW4bJXgkCCPUKss2d5Y2LSBWzYsF6iZFLjHxuLpk2uk1IHNr0lXLiAFs2byztAB5d843RYCAAZac9heY7DQxxLOt+8d9LpcvEgmIquVVsAlYoc+4qzzcWEx2NkPCMnSxxfFcnWrBik7yYFsLPRjAun1jrQDEO6GZuTOx133TfBfxf3QQQEqB4IH59iGlmh4zXARUGuEjkkgJCImdGTwSis7h8Q7Q2jFEv6Cwz9CPZJ5ebnCLOGlDux9Irg1KBT5X3JcR0OcXJZIkDNFH403zrnJr248pr5mf7Wu5j44njJ0PA6aEvec4OGDSXqR30SXoeDJX8FpBqmOKkqiSJIvXDxgow3MpC8Ha+is1OajZV1hYEMHov7c57PySLbFeTffD5kI+K18lr8A/wlE8qMV83oWhKd5vzIbASbcdOSkxHo5ytU2vJdX1WqxucgPUMkSjeySjm5VKNXvUWMvvJ81IRJTEnB4rhV6r2lH2HECILvT8a0f38qztu2rVuFcpLRXzpWisL0Iho2jBGdnz93bscn2Uuc/vksA0R0j1F9u4cMh987xgVEGHOwVrNmXMfcamf6vXFSfRmvWk+DNtxxfDcQZ6ZqNavV6eoDnkOvAzpwxJvVawHnT/W9lh27CJDnfMT5aeEXyoF7fPRTAt4Xz/8RvW7virvvulvKWAMCghB3kjoD3mIP3WDMjC2fEx1YPpNB80xBOS495qneuLSX7xwn7wmDGZz7OCY5F/NdmbFQNR7LsmZMeff37oMvP/sBjwy/T+ZFgl6+/x6eDsmCL4/9DWMHjEBU5cr46efl4mQTkLRq0woTRhu9CUZfXoeeT6Fhg0YID2ONvx8OHTiMihEVpbSGc3ViUqI0MaekpiDuVBzeKTL8A2IyNnpfR0XtIszdoRWoWbJmLAVSLUL7qpv++psFQsdOJrwneykabzbv8tNnWwzOfXSX3P/H77xajJhuu/cjARDMYI/7QzVc35TTXRiK6teNEQYx2o69YJUiK8r4pkPNUi4RdNu3T/w3Uqg+++yzkrWYN1nebdMAACAASURBVG8eKkVVwpAhD+PLefMkyHTXgLvElhcTSOeaJEERvot833gcjgkekxkK9pF2vv4G5GRm4+L5i/Dx80VeYQE8vT2RlpmOXrMMYhdj6LPR+r72g8Wfu2QwzA28dyB8fPywZs1aafImKP/zzx2IO3lC+ilJJML3lOVHrMJgn03Xrt3QvHlLmTvYP1spqrIEsEn9zPdbygxTVWk1SUw4LiXzG2CIfJJ+PiND1jkvT2/JgjLr3aaDFnc1nlt5frARu5D06+y+VLF9ti56eQHr1h1Ch471seLXvUIfTyXvuvXqo0bNGvh15Qo88cTjhs7MYrRu3Qo9enSVHpvQ0GB0uqEJZs78EgPvux9nz57H/HlfScXV/fffhybXReLM2Ux8+OH7qB1dCw8/eCcog8X2SGmYpsC1J7WSsqSnUiUa/hKIMCtWa2fqJieIsDdDVKVEZGdlqEWTdcJGRG7Iw0Mk+/Dcs8+hVetWGDZsmCzKXNjEuUlNlUwEQcQz93QXRgY2HM1dtRNj2RPRvgNYzsTLfm7seIwZOx79+t4iN8PFct3vv8siNXbc87hzwN3ofENH3DOgP+bOX4guXbvKwCaLEx2JTz/7QiaD7xYvkp6J/v0H4N777sXi775DbnZNKWfip1u3B7B9+/dYunQNJk583OiJcAci1AhhKdMbb8zBb79txeefv4wZM+aYSpoY5XWXdTCPLv6ddlUz27OjZqJLu5Y4feQAgr3t8PO0oSCPjCOFIoqTkkEQkY/n3m5iOkgdfPXWPrEJX1rd2MmXmQsGJ3QuzppmkZMq/y3lAukpuJSaCIenahLmRPH8dL4MvB69cJiBhFMdW12AXkicPQtHD8Tj2LHj8ixZ185GLuolMBpOfmtGkVm2xvHCBT4vPxtBweayJH0O83kJLJiWNYEGf9XLcPfNt0iU7+vF3fDW9Cw8/azWR9Df5+Srj6km4h+XJokTc2MvZ2lURIQf7r+/GmbPJrVnAe7pN1OcjuGPDZNypMCIQ1j14yWsXr1KGpcpaBVdK1pKMUY+z8wFm7FXycRFle2AQKpWc9EuQtIlir0Br71LbkZ+lL1enzhbnNZzZ87KJD72ZW3Hy8udpo87KuBh9FRV0vD607HFCtOMmideoiI13ysP5EtjVZFETenwsNeBzsO418g64+5DEKiii99+8L0sAmSfqFO3nvChx508JTW5bBBnHTDLnah7wefX5LqmSLh0SZypDh3ayz0cPHAAmVTzzsoUPQ06pQkXL4g2Q+NWHXAs9jAWz/0Eb3yu+ooG3zlRtBs4MbNOtWWrVjIumKauXaeulGuxp4YlT5zYCSI4dzC6vWLFL7hwMV6YWHr27Ck9EDu2qTQ6z0uw0LhhI+HbpwPKa+ZzowATs6Uc82fjz8k9MetAB4gTDLMOdPZU1CxfBK54DRwzuidCGoKpvF6QL/Mej80P3zO+g1o3QgMJYTKjdoIRbNHlR/we31ERhfNSpVdcuHhuXZJY3LRsRMrNAQFSjhIhEhjwo+lVdQmjZDYMJihG1ng9tB+dNDYywlaIylGK2pVOBMuaOEfTiaejqUXgCJQZkOCg4jHk/vPyJCrP6B+dBAYmeC9z5qvm15GPPwrb+w3x9s6n8fy8UbKP9OUYgIkNzX4EX0Z5F21epWpVyTawlOXtj1TZyGOD3xGAy/mNmTWd3WFZRn4uaRtZcuSQxV7KCY2m76zsLGG0Yuajdt06Avr5XT4Hlj4R5JIlkL1PBA1qIVdBKv6btuPz9vYhg1CmnINOiQZ4PG5Wbi6+ObYCt1XtIiWcPDfHCsfX9Td0krl27569whLDTF3jxk3EBtu370BERBjCwgPx1PGJzp7o2U4gIk6vgAgY/IvG+2tmU6LoMUEEnS1Ob3pK4yutYwSc/vQUS39Ua0MERwAp5l4HHt9Zxqm8bj0ncT7VAZ4QdO41UO71j5Wqx4CfTj1vkYANxw0ztcxQ8ZnRZhwXZ44eREIC8NiowTKWevToKSKnJ+JOSaaWduV6rVnC2rZtg68XfoPYA0ew/5gRrAoaAwQavRiMWfG+c5YBRUYJFW1RvT6e9NiHsPBQrP99C87HXwTHwtFYBv06Anix2Cm/98EEZGfm47ufjQCY922Az624q8tt2L1rv6LHdtgRHhGK4HB/NGrSAG9MZBCPwJG2q4Hut22Wevujh07i5LEzyMtV1M3denSW4Mq5s/HYt++gXAPn4m0V1wLHPqAUsDKcT33c12OjjN8/t+9CQnwijhw2FLXBnkyW+6q166NPPkBi4iVc16SpzIHLV/6K5fVUqeh7dd4WkoacgkxMGsvGaqZdsnH7fXMFMHwy8x1nQM7osXnh4fFS+y/9YSyrqlxFSqH4DFmiTqeaFNh8fr1v7i2Cblu3bMFHH30kc8Xd99wlpU1Us35o0GChPaX6NI9HGmcCh5xsMi0myvpAQMFs9Z139pcARXZahvQpJaemolqNakhISsS+g/sxdKnS55DPQSDi/CnUbtRXgkNUHmfGmY3nHg4v8R0ZeU9MuogjR2JlTkpKSpCAz/w5g+QQN93ytoB3AvmKkVEiQEe9DKmOCAyU3i2+o/ywTI5zRGJCgvyNgJREKppRT+jobXYp3aIKNkvhWrQpTdPIeSsl/ibogSVvnIO4nrBXR/U2cIK8lKzKlP7YsEnWQFYgsOxq0KBBwh5VpXIUJkz4FxYs+AqbN20QHZSWLetgyZK1st6x6Vn6+ux29OrVSo6Vm0sKaMVAm50B+Pup3mn2eHr7UPvIWXZ1RS1WsYhe6ffm0litJ5te6NKlPdas+Rhh4TcgL3e31Iz+8MNSSRHPeHOGHHXFr4pOTVN9sdlqxIgR+Pbbb4sneQ0iqlcMlRozPpxziakCItp3vF5ABD8sVyKIqBBMmktvhFNHAUU4l5CCm3rdgi/mzpNyJiXmVIA333pLGpL63tpbUlKffP6FOJr33XOXpMjffOttRETUQLdug8WCZhDRpUsH/PDDezIAVWO1BhHmxmoUlzJt3apmZ1XiYEPLllQL1ixNV3arK5O7bjd3tlE34AsUZCTDXpADHyl0y0dqeirSMjOEki4tMwv/el+FvD58JUFk4BnZ4YRHNM2yF6Xj4BDniVEWLtx0DOiAcLGWRkXkIyuXWQA6PhykRdI7Mv51No/rSJSrg6+jVQbfnIANJ4hYMGeucqRgF4o6pu+ZgWDUnFFs/pvOG52BTl04gvVHs36Yhfh0VkFfy2mMGvUdlv7wPY7FqwVtxIOD8cf6P2Sy6tWrl9Q5Dn2skXFQ56I3feo2oZYk1R3fjuU//igT+ksTaxj7VkJMTDg2rauDN998U6KmlStFSpPgoYMHpOaaDbikLaX9yEZG9h+hgJw5UI7xwqivJOPAelqWNKWk0nGlAmYuKkVF4sFh1fDK87/h0KGD8pzatWuDh0cEYMxjG+XfbP4d+7IqZ5rzXqZQ2bGu31ZkEyX4Ma8pEDFt9BFDByBMWEno3BNEMCqcm0cufZb/2CQSJ05jWhpeelPb5PKX/oNXLso5xr/VHV/POinRfkamomvXQc3oaBw5elyamNt26ICQ0DBJpTMjwRrUsIhwyQJKhon9BTZIGjiWVH8UymOZF3mnfX1w2wPdEBPjhR8Wp2LVD4vx2FgVafrsvfU4e/6CcHLTrjoFToY2afatWBEnj5+QRY2RaS5qdDLpZLPkYdr019HkusYCAlhqs2vnLomW898sUwj0DxDSBzbEz16pIn2Thzwn46VuvXqqvC4rSyJjqiH9giEkFibONsEv0/6iSs3mdmqwsInbUG63OZy84FxkNIDQIEJrdOiyQvVekm5Xlc7wf91wzb/R6eICpp0vOrF6IdNlUDy3RPIJXmwexWKPZj0ItQJAwIKmXBWaa4NtiawzXBjCwoLRrHkzKQlhXwrPR9DBuYLXw+9KWZTisZVyJ14fVYLpKG/ZskmYxkhjSfaqPbt34+vFiiXrKYNkgiBiyJt3G2JNqvSL10UGsoiQEBG2og2kDMpgKKOT/96nIzD8oXcQHBoi9uC1sYSM44LvC59NgF+gOO2cr3md7Nnx9FKlm9Ik7+mJuJMnEVWlspyf2/ldfliuxVUzh2AgS1Ehc+4i+KfDx/eH+wpBhaGYzfItbVNmslIzVDmHyvAW4du2KwSTj94zVOYQKhDz/Tp8OFbm5w7tO8h+P/30Ey6cj0eN6lGYkPKOE0QwOm2uEtJtB0Li7qaCiEuHnh45derf9U9OoXpKJSbQrQ6i9aAzx0QqukyJ87ueN3lw8z567ldUVbfdcye+X6BUoPn9uwfdI2sNxynfOdqFY4g23LruB9wzwh/vzQUeufkBeVaBgcGIO3FK3i32BJw4cVx+Vq1WVZV/hoZiwdxvJIJMgC/vcV42TgQoMVCJDZ2YCJz5HiGBIWjWLAYZGVulqdvTw4GGjeti65ZdMhcQ4O3Yng8EPIVQrzGSuSRQZSMtx11UNaU9cezYWSDoFSBJlRx16dFO1tD4MxTEdKB915b4eckaREZ0MNgaD6PrLUGoV682Fn6xFLVqRgtL5IpfVqBWdHUMeeQhTJ38hgQxGdzYsHEjklMuISOjHppeV18cuF27D2HwY41Ru05NzHzjQ9SqWUvsuGrVSqSnvSBvktlnmDt/vvR2tWrZCn9s3SrXVYQCiT7HOUZh2Tbg4CwtP34CnW9+V4J5382bWwwi7rjvSXEuychEBiJS8RI00PknoxGBboeOHQQoMHvA6yHI4PvBd23mzJnS4xddu6bS24mMRHBQKCpWqISvFs6TDBwzGFzT6JMx2MWyI9qyWtVq0k/L0pqs1DTJLrBBmiyaJO84n3ABS5ctxbI1P6vnnHgCzzwTjF2Hbpc+J2ZOY+rVl+BBtWo1cD7+AmrXiRa2KFYDrFr1q5RUMRuxY5NBj0sgcSsDgwyg2nHh/EVRDydVMFmY4o6fkPvkWKVCNudxBk6EutrTSypteJ8cz5xXKALLHhBqwXBeatayzeUL61/5FxupjOx1VibfG6XPlV+ghKnp+LOPNDNLOf979p6R58Hy4SpV/PHzT3/gpl4dcfBgHIKCqKwdLhpYf/yxGRXCI1GvXi34+pDJkU36LF3m8YoEH3jrhgpet1FeRb0MNryTgMPLKOVUf/xL5Uw6xEEgQRS/E9u3K8aCN96YJI1D48ePwx139MOmjRtRvUYNbN68SXiWSTXJBf/f//63TLSPPjpUItJ8IF8vXIjF334tkXZOrL+vXSMT7XPjxqNdxxvQvxhEjMOYsc+jQog/YmpEonu7JhIF/GnDfsQnpOKXVWvFEG+/PQONGjXB06NH44nhj+HXFSvEifv0c5YrFeHu/ndKyp7Hb9qso1sQwXvSjEulgQhdyjRokKrXJAWsKmnqbjA8zXcZRu7KmPQuepZXE/my+d8hI/E88jNTEeDrCTuUGFJGViZy8vPEGSdH8PMzb77sHLOnHJAJUTOT8GVnBEAWXyMixJdEM9BUqRqFi4lnhE6VEVe+OM9OZZ+AbqjmIsIFxdxkx/tgJEjX9uuIv+6nAGZ/8DYqRFSU0hTFlV8gpTGSifDxE00COuVr164Rx7fj9R0wdKhynp1ZA7Uw8XPypOKR3759O5o3bya9NbzPrl27CkUjHVres0QMPDzQvBXLEDhWnYBk1rtbxYlgFIQRMorXMYIx9DFVnqGzKkWFPZB04QIuJCRII25eTpak1KtEVZYIJdVu6XzQVoxUbN2yVeopVb1nMhweNimDYG0vsxCk0SVXOe+TDE0sNbpnsCqr0oXUwx5YjQ/nqh6XKeMPyntSq2ZNYZdgVJoLDe+TUWaCYU3JSVYa/8AgEYhj3wz/z8vPkXmITBeMnjKKlpaehpffUeJuTqdAOQqTnzoAW2EhXph5E2aM/0PYu5iNCA2LQDCZKDy9se/AAbRoRRXzUOzevVeUsgkCuTBRf4GUeRxjBAAsTWE2QNGmZgo9LuvCu90mDS74Y9UxJCcl4Ndl36NW3fp4YMhQ/LFpi0QfmULnh/YUQGyMW5aK0THhPnQyOJEzo3Dw8EFhAiEdNJ9pg5gGMvGzVIWLTY8ePbB82XJ8vNhg1tFY3ahWe3vqZMl6UPSLoELEzBx0fJQzqUocVDpcAQnl+OtyJDrlFOWTljMjE8Dr1+CA44XvnS4h5HvH+9LH0X0R2lHnPKmoSlWDtrAvGaVMur+CfxPwYDQf+/uwvCtfSrP4Kb42USwtEodbqFcp0kbl56wsKUtiFJOUqi1aNhOnh8+T0URmcwR0cNUygIM05lNF2t9fGJroCNApYvaJjt/KX1dIlKt2nTrFNM0M3jAaLSxTYWEC4uhoaGBC5qdLiQnIzcxAhfBw2Y/37u2rVGX5XS18yCwCnRraQt8T32Xa1t83oLgZnmsKj8vxwLlPwFleHo7HnRBniN/XPS10UKkhkZacggKWtBkUuXTICCAIFng9/EkQp7IfpJ1Nk/unjdi7kZWjxBz5LBe1M0gpIoBHN94jyrdkA2Qwh70gzKrReaUdVqz4FS/2ZsmJyfFnqY5m0Gbs5oxTj6F4XqxhZFV13EYnWfld7ePrY+p/6+mc06mOCQmI0EiDQMGsNKfndJ355RfNa5Q6ab+Bd0mwgDbRhAAElvydY5njhrZaPH8WJk39RJqZff29JdKt7EkpWIcIcv77Gw1GTEy1rYB6q+ugccPrsOjbxejaYzjOnv0Vh1ONsqozTNvMwkNDb8XMGWNx+PBZ1KtXWUqabu3/koC9CkEnsXjREvFHnhk3H/B5ApH+Y3E+PhF39r8df/yxQcbPl1/OE9/l2RfVut00pj7Wr5+Nw7FnERHuI3N7v/534MixykBROia8OAydOzdHt27UhpoGVC8ELryE+Z89h3vvuRe1W96CYwl2DLkpCD/+sBLPPvMsxox5Bg8+9CAWLfoWmRn1sXrVR3Kubt0fxdARTYXtadVPv+Hdd9+T0qDatW/GsWOcXRSVtU4zzfpgrpQmcW76feMmxMTUl1r2ZcuWIjU1GRGh8/DBu+xp4HedfSxtu44QdrpFc2cCtdWgGH//M1KOowUaWYLOd4vvCdnRmDlgxceghwYJyOJ6xP85V9arVwc+Pp74+ZefUCEiUihS27ZtK74dAQPLQsni99XZb9TlG1JVzSY2R88bb8ID99+PE0cOS59DeES40Mb+uXOnZNPp60x+UX0hIqIQDz3kj8yiZ2R+4lxGytXsrBy0bNlaaKD5nnK94/8bN23A0aNHhDL9u4VOcdtefX6WYCZZsw4cOIhHhz4m2QT2R7APgnMlj00SFc79zMpo1iyCCCljysmROUyBiIrSU8FsbeNm1In46588MvTRURcH3tkkUVBQJOyVWdlk+SNYVDkB8qkY0kXIyRZRajA2kpGpftIHyMoqFP9X/P9CBvTZo8b1i0BE/a7PlptdBG8vEXxASnK6CG8yEKk+5q7wvwwizOUVnHweEX79kU89jG5dWQJQhGnTpkkmggvuzTffjKFDHxGkR4CxZctm2fboo4+ib1/yDhfh+++/Vww9RhqHC+6AO24TRd/+d92D6zt1wlNPDBdzDrjnXtx970D069sbjWpVQpfWMchmurnAjjnLNshAeGz4CKmp5hc++uADSblFhIZIw87kKa/J9qdHjpDIba/et2DIw4/g3nvvxcmTvvjiC4VWNSAIDQ3CokWzMGfOYnz++Xfyt4ceukMYnPQ+q1fPxcyZc/Ddd79S5oW5F3Cb8ztmEOGaedBlTHrQ6QlaeTnjR05BtchQ+DoAXy8bvOwsBWKkjKUJheIIsBSBi/qQl5yNuh9M2gsfX29F35ibq5SfU1Qkki82P1xcn5gUVTzaZ7xwEKNfNVSUirUXzCCCq04u+t28EnFnLmD7bu3sszzmAdNbk4DmTceiYqUoceDIWnTrrTejYmQkXp06Db/9tk4mnhYtW6Jvn1vx1tvvyESzZw8daqZuma6+KLodgKpFVlocFCLrjffem4VNm7aL1gEjj9KEKZNJNYx6eqTcl81GZ5GkZ4xg6AWS6et2GD/2RwFUH83WOh76mTDlq9LjuZk3ClBgluJcfLxMiBWNplHakGNROXCKk5/0oGdPn5HIFx01VfvtwNFjsbJg+vuTCtQuwIFRTVKtsu53yBPahsD4UUtEFObVt5STP3PKOXFaKKTI8hKqtwp4KCiUGk06drrenv3SFAmkejQBBJtDs3MzMerlqpjy7AHJ1r0wvRPGP7EcU2fpSEklTByzChNNmYm3x53AqNeux/TnfoevHxmIwpFJKtsiG1q1bovT587h/IWLotlwKTlVKGW5YDAjwf4bNkDSQWPEL7JyFaQnJYraKRduZiNIeXjL3Spzdf/9wHOjtuCX779Bw8ZNcTjuDCpGVZXFimCN46ZFi+ZY/uMyVVsdFCRZFk7U1atXE2eV9jmwfx82bd4k4jp0SlgWdt1110kkif9mFIzjjZGw+T99jzs69RSn5vu9hqN3Bnh6+DA0atwIXbt1lXeEz5EiVwTUXFB4HpYBMFJFR0OXIBVnG4ySJjq2HDcyIRs/dVmTbpLWjdH8u7AZGWxOdIQ5jvl3vqO8Zp0213X+/LsqsVHgRs2bStjOx8tHRdQJXhyOy1iaRPMhQ6mqSnmT0QvBkjOWL1HFuXGThhJp57kZJaUYE8cXtU10VkKc87Q0oXhk2p/XwWuoUrWKNEwy+8DSMTrHOiPA7yx5fQjiUQnJRjnhG29MF2eazohamwoRGRYCfyMzwGwqmeVUT4IKltDZZCkdMxM2u03mPN3sSDsFBwZLZFHbV56FcDIrYMegEfntCSLoAGhARdBIkOrn7S16O3xvJZsm5V4pSEhMkJ+8D5YG8jnx0WqmKl4jj+flo2qkF7dZo+6J/i1L3NkLtfxhmat4bay7JlAjIxCvhQGRs6dPYdUbm5XAHD+cdicZ81YVHyeIqBFxORGQOVmryRNZ1qMTCAQY5gSybnPTyQb+TQ0Zo/dNow3uoIGDWcjTDCJq4vqe3VG1SjW5b9ZTMyNIx5Jj8reVm3DrHTcWUxLPFzVoYMQzU+AT/BEO7e4pjdd8DtKLEBklwZz1BzfqCwLOKJBwY59HkHDuEmrXqotvvv5WQMSFC6tRr1EtLFlAx/pOREc7cPToCgwe+RKWzpspDf8/LF2GP3cfx6BHJiLE5wh++GE5Vq48hEmT3gN8RyAq9AWcPXMet912K7Zu2yrjZ+HCb6Rx+s0330B8bmUsnaMqKu6+62ah1l6+/GecOnkSI0Y+Ie/H8GGvGCCCwrMjgND9QNY2pF1cp9gaX5yOdz+ejxtbBGL3zkNS1j169BjpCerctRNOHA81QEQRunUjTSsHwacIDV+CkydOG4yP0/Duu/MAECzVBdhAz4z3s8/i5QmTsWvPbixcxGBuEQYPGYQFC+ZLf82hg8uBrDQcPLgLdw+ehoWfjZTvde8zUcp55s9+DKitxCZG3DZMgjwE6czk8/r4HElvy3KZYUtGyH6TOryE65o2Fef6999/x7gZzJCYgKup0vm79xfK/HEk9hh+/HE5vjhuiDUqKY3ipNdXUQuQn8tsewJqRdcS0VTO3ZyzWIc/+aXR6Np7gFDeXt++E1auWSHMWSy/ItCh38dMJMdRcnKSrH/R0bXw+7rfhOZ/1KhRAmaZYWDm5qclio2zedtX4evrj+7desBbehwypQxM95BxjeX1k31Rl14yCGIGEaSEZW8keyq4NjHjKQx4zC4bARgttqsHtu4vk5JTBmioE2QKTOneNr2/1v+RfxslqbpMVbaxL8/IkHKu13O8eV8pO6W2jhHk4n68Ll2aq3+aBT1lzSJxkUHUYQ6c6Qy3vg5driu03zabIvKRsmfVmK97PJwvt/WbZQHLApYFLAtYFrAsYFnAsoBlAcsClgVKsYAFIqzhYVnAsoBlAcsClgUsC1gWsCxgWcCyQLksYIGIcpnL2tmygGUBywKWBSwLWBawLGBZwLKAZQELRFhjwLKAZQHLApYFLAtYFrAsYFnAsoBlgXJZwAIR5TKXtbNlAcsClgUsC1gWsCxgWcCygGUBywIWiLDGgGUBywKWBSwLWBawLGBZwLKAZQHLAuWygAUiymUua2fLApYFLAtYFrAsYFnAsoBlAcsClgUsEGGNAcsClgUsC1gWsCxgWcCygGUBywKWBcplAQtElMtc1s6WBSwLWBawLGBZwLKAZQHLApYFLAtYIMIaA5YFLAtYFrAsYFnAsoBlAcsClgUsC5TLAhaIKJe5rJ0tC1gWsCxgWcCygGUBywKWBSwLWBawQIQ1BiwLWBawLGBZwLKAZQHLApYFLAtYFiiXBSwQUS5zWTtbFrAsYFnAsoBlAcsClgUsC1gWsCxggQhrDFgWsCxgWcCygGUBywKWBSwLWBawLFAuC1ggolzmsna2LGBZwLKAZQHLApYFLAtYFrAsYFnAAhHWGLAsYFnAsoBlAcsClgUsC1gWsCxgWaBcFrBARLnMZe1sWcCygGUBywKWBSwLWBawLGBZwLLAPxpEOBwOFBUVWU+pnBaw2Wz4XzWbzYb/zXu3AfIym18Xbvgf+fyjJ7Jr+Az+qff9PzT0yvB0r8Ua9k998mUwx9/exbr3Uk14LYbb335m1gH+sgVsNhQUFPzlr1/rL/4vv43X2rbW8S0LWBawLGBZwLKAZQHLApYFLAv8n7TAPxZEhISE4Pbbb0dKSgrsdnu5MhJEbYWFhVAR+f8dWM775b1HREQgJycPubm5YoOyfGin0m1VtuOU5VzXYh+dgahQIQSJiSkoLHT33PU9/M0x8Q8yBS+Ft+rp6UBIcAAuJiS7f1/Kes00TVn3vRYP0t0xS7geG2woKCyEv68PfLy9kHgpBZK9xN98vtfivv7TQ89410MDA8UGqZmZcNjt/9E0HN+poOBgpKak/OXsXnmGknPoXeX52WwoLCxAWHAYMrMykZObA5udKchr8eDUMdV9lOfli6iA1wAAIABJREFUuIYXAyAkJAIpKUkoKios802bn4X7q/sL1/wfGtdXvwk+30I4PDwREBiC5EsXYbfZ/7Pv+l+4/atf99/YwxhunOc43n18/eHl44OUpMQr57l/2rWX5bbLcM3apwkMDUVhQQEyU1Nh//9rhYrhi5XVJ6MJ6ceGhoXhuyVLkJiYWBar/tf3+ceBCO3416lTB4899hjmzp2LgIAAMWZZP2YQUdbv/F/Yz253IC0tGYMHP4EtW+ri6NFz8Pb2NG6Nj9phLIT8yX87txUUEKgBNpsdAP/nh/vpJVT/Xto2d9/lNvO5eLyr7Wc+/+XXqa7J/baiIhtCQz2RklKIwkK7AaBc7/svPGlOdvqS9Kn1bWjzuLtkVzOWdNt/dT/DFLw8D08g0A9IygDsro+qpEfg+lhcHy0P7Gpufd8lfZf7c8jp75b2uP/qfZvsWGgHfBwAh3lyPuDQj7uk6yyLLdzdd1m3lXbecg49vcaWNPQ4IwYbps4A4IVCMbsdhfK/eoNVGpw/bYaX7UC+vEN6G7fz96IybDMf13k85zn44OnauZ7f3TX9nW02FMAfXshDPoqQAzpaJR+PVlH3qB5PodhC37fexuu+cj/uq+ynhsDl3y2bzbR9zN9Vz8r8DMpuswI45Mkn080ol71txriAYQv1ouqRptdYva0cEFB/lbeqv87feYi/uk28KPPxigC7B4BAIC8JKLKrv/NjPod5mz7GtdjG+8x1uUd9La7X5M4WZbWZ2KAQcPgADm8gIxkoMibr/xf3bb5HXps725rHgPk56t/503XolTTcWMoTFESPGkUZXODsxaOXp9am5aymD6+Lfy4bPsaj4n761PrSzd91vR0eqyzbzOcyH6/YFEZAu5AgyAAU+jrdviJ2O3LT0lBv8GDc9+GHOHHw4D8yMP6PBRE1a9ZE586d8cUXX0hktTwgopxr9f+Z3QkiGLEYNGg41q5tgLi407DZvIwMg9m74kTs6ojrbXRZNNjgNu0VmT1Tdx4kt5m95JK+W9Lx3H2X53T1NM3bzOfQ3mFZrpPXyu+K++0G5GjPuYxDw4xTymoy10vnqUozmbvbdnXwOYvRgXf3eLQZ/4rJzKa9msl4TV4m05Zl+JR2TXo4Kk9YfVxtoUGe/rs+ntk++nH/leFT2nfdgSy9zfwquW7T9+H6rPS1Fw893px5SdRLlXP5Uc4zzeIEB8ohVY6zejMLxNnkNg8XYKGc6Su/q/cr/buFLkCFw69QzqGdZJ7X7LDzXOq2+V0NdtQ2novb1DBTSyvv5cr96JCre3NeJ+2g7OJxxf0o+5RkC32Pl9si/zKblXw/CqCp+1EuzeX3qK9J76dBm7rOkm2hjue0hdk+BfCQc5rt6Hy26n6Ubc3P0WlHDWycM+wVU5J56Ll6OdqRvHI4Xg4izM701Tw+d+dw593lmRx3V0fc7NS6ftf1fkrzDPV3S7pvHovfJ4jgx+yZluQZ/idsoa/Znffret7y2MLV6Td7zlez49W+awaSV1lStRldh4o2t/kWtTn1NncgwvwYzSbTx9PbOKT40SZzHSrmc/B2eNzShr7reXm80oaU2/smiCgsRKMhQzDut99w9uhRC0SUxSXTmYhatWqhe/fumD17Njw8PP7RjSVlua//xj4s5cjPz8cjj4zEmjVNcPToaTgcngTwxsedd2UGDO6ARVm8QO29uXp8JYWrr+YZuvMWSwMHGoDYYLOxGb8kD600j88MstyACO1Iu2YTXLGTu1Nos7viOG1a1yxGSVisJCCgPAXVWF3ad12j9K7HM992SUOlNNMa1yFA5mr7lWWolJbtMNlMAlgO4971efXPq2FQ5Rm6x6qlgTF3w9EMNvS40K+XO2BRGpA0TRjawb/cMVRLknawlaOpgID7/RSIUENAf1dv01F653edTj+3KWfavM2dk6wBi9OZ1pF27eiasyIlbVMgQj0+BRIIFq7cpoGFEyg5QYl78OQOUJkzNWaQZQYMGnhdvo1AyZlNUN91t0059vr5qPtxgggnsFH3o8/Bfa58ts7nrezjOgbMIMJ5PDUunBmqyzMwtK3yAp22UBkT2VxaqLS8jrPr8bTX5uoZag9Se4lX7GfEPssaIi7Pfu4c4pK2mUHE1cBGecAO79cdeMqXmU7Vr5YWQnf7XWNCcecll3VbafdYFsBZmm2N+3E3pGQbS9M5HI1ovnnIlAYszH9zNZk7nORuqGjAYB6O5m1q1lWvSlmBhaspzCCieKg4HMjJz0fDYcPw9KpVOHvkiAUiTOtiib+aQUS3bt3wySefWJmIshiOi4SRiXj44SexenUTHD9eUiaivM60Owfb3baredhXC7+XJVzuBAzO0LS7bf+JezQZXl9aadFl5SmojzucVNo283evloC5GsYym9HVSS5LVJ3XXx68aXbc+b2rgQh3znlJEfmrASqzc16W4eNuWFyr4VPS62DG7XqsuF77ZUPPCQ6cUfrLHUjXMhxz5F475K7lOnQay+c4Ox1i83e180lnWS31VzrT2sG/3Jm+MsPgLjvhDhy4Bwy6jKvsIKK0bIszO+G8zsu36axD2TIR5QdZpQOqy6/9yqyDMxNRErhUoNF1TBFU6FK1UsOn19KpdBdevtaOc3nv5++CCDV8SgAMLk6/K7Bw992ygLGrASpXj1if1+wlm69F28zdNg0syuJhS+DPfUKnNKxqxpvuMhH68lyTMuXNRLgDB+UFDGXNRBSDCLsdOYWFaPjooxi9erUFIsroBxcjLWYiLBBRVqsZfus/EkRcLfxeFmDhLoR+tW0WiCiu2HJX/lNaeZQFItz3gpR3SF0NRJQGgP4WiNDRZWe02p3T79oT4Qo2XEuSLo9WOwHIldF8C0T8ZzI1FohwH5G/ioNdEtgwR8tLqlv5b2YiSgIR7q7TAhFuE2MWiCifj3gt9jbygtfi0H/tmFYm4q/ZTQKaFohwKZwvS8i7NM/QykS47WMvqY1Egw8rE6EijBaIkBIZVQp1eXmNejOtTETp2QkLRFggwtTV6xpqd81iWJkIWbBdq+Fcsw7uSoeu1hNhZSJK9kstEPHXffZ/3DctEFHWsquy7meBCAtE/A1caoEIC0QUN1v/5/tDrHKmEhxsKxOhFi53vSVWOVNxD7y5xMkCEX/dnbVAxF+33T/umxaIKCs4KOt+FoiwQIQFIkoqhSq5x8IqZ7LKmUppyua0Wtb+g7I0CbuW+lggwgIRxtJt9URcezfVAhHX3sb/tTNYIKKs4KCs+1kgwgIRFoiwQITVWF1mp7+s4KCs+1kgwj0Tk9VYbVA4OAnErMbq/5qredmJLBDx/8bu1+SsFogoKzgo634WiLBAxD8fRGjxNKeYmtVYXRKdq2pVuVIzo7Rt5t4Ni53pP5RhsECEe5U01+J7XZLkrv/B6om4rGLLAhHXxK286kH/sSAiOjoaXbt2tSher/oInTuYQQR1Io4d+ydQvP532ZmuqU4ETf0PpnilWnOBKyXq/wjFq406ERxq/JRXUO+/TfFaFl2Qy/BryRSvpOckiCgyicgp2k7Fmai1BMqfTSidzvWfQPGqdBrMdK7/SxSvNkMXRIOi/yGK1wIbRAzIlbdT9wH8/72cyV15ljA2GUQhFH5yd4//lxurqRNRVHSFbInFzlQOB/Ea7fqPBRG1a9fGTTfdhPfff98SmyvjwyeIKCjIx+OPj8Gvv8YgNvYk7HYqVusDlEb+fzU1LHeqWVdRP5PTXo3o3x3Fa1nI/915i1xbHFCK8qVJE+vvlqQ0pumHXDIRf5fsyTUBYgYl+pLLs824xaICICwUuLkFMG8tYPdVa2yxwvO1cpLd3U9ZdCLKc49m0OaqwWFoa8i92gAbWaFctTr4/aslntwN0fLSuZb1HGUZAxoMyfCj6NiVomueKEAaitALdqShAFuRj2BDrMwcVXcnplZWgTXzfkqR2SxIdrn6shq+5d1mZmdS31Xq28pDKk1sjvsUIBcO2OFl7G8W2SursNzV7FPyfV957f9Z+5QssmdHLoJwC7LwK4qQLexXVxPo0/YsTSvELDYn+7kKiJkdV45RdwXn5m265KakwvSrOf0lOdN5RYDddjmIKM859LW7u59ikn5j7jdnTMwaCpryRytWl5ZZMYOd0mxmtrcOq8t5bEBOIVC5IVAhGtiyDPB2QFRkr/YMzPfjSlNkBh2l2cL1vv+OsJw7WxjXxR+umhB8VGx6JoBQpjBE54zHw8OZ9Rf0kCpNZsRdE7Vr1VxpQ5/ncCcsZ2YNdne80nQi3D5GQ2yuyYgRePqXX3A6NtYSmyuLL6wpXuvWrYtevXph5syZlthcWQxnonh98snn8NNP9XHkyAnYbN7yAl7uSZXE0amS/U7vszT5ZXf7lQQYtDpaaZoQpTn9rp5Xyapi7dv7Ydu2XOTlXc0zdKe6VkZD691KczTLa8aSxOZKE6/TJisAIioAA7sB73wL2PwMEHG1iLyrGUu6H7Mjrq/TFVCZ8amXYSBXXKqBkh5m7h5jeYeKHYjyAyr4AbuTAclIuBPju5oCd2m20EOltNeG91SW/dyNi3IOO3p3XuJCF6E/7LiEAqxCPoJQIO60MxNhdvqV6rSCz2o5u1xsLl9gAjMXl6tTm8EBG6a1+rI7wJBvKEyXvp9ZQdkVqLhXaXZSnfK7NtGwzkVtVEIikpGNNAETZmVr5zlUVsacqVH3repGXMXm6KLwu2W3hcoIXAk2LrdFySBL7afuW7k+TjDmbFC/XHU6B2EYgnTMRyEyJVagBOMuvx+z4KA+h2vpm3MMlHEQak9Pl9KUpKvgWobjul9ptSfunGl9PIcf4HMdkLxJgRzXiLyZfai8nmFJ2hHuzqHPneMGbLg65yU53do5v5otCCKyioDazYGqjYFf5gK+BBEFV4KIsnq/2hMuySN2taM74KW/q5+t+X5KGhfm67vKkJPZymZDXlERbA0aoCgzE3lxcbIt34iMugMRvHR3IMK8zYyn9JA2m8KMX12Pp4d+abSv7kyhH7M78Twz7Wxxu4shNtdi1Cg8+dNPOHXokAUiyjJNaRBRpUoVDBw4EL/88sv/195dAMl1HH0AH0uW4xjCzPSFmblSDlTFAYepwszMzEwOVBInFXSYmZnBDjrMnDhodmxJX/3e6i+Nn3Zvd0+7t6e7eVWqPe3OmzfTPdPw7+55Ze+9995mCE/SQymbN2+eqv1kva7+Vhs2bCjHHntMOeig25Qjjjhn+eMfjyx77bWpciJiKcUqjDWHZoNw4SkjB2m/o93g91iQ/nZPrLZ+OzSrjflh/dX31v3m3sCyaZfn5/cd7Qz/oIP2LZ/85Anl+OP3KBugVdsP7K/7yzjHjb3ieYZRo8SZTifstrWdlmSjpzN86DHEM3QpTFtKOd3+pVzlYqV8/Dul7LXXkEhETcaweRy5x5GnHnvNntp5qZfAJP3VSzR0rdN/qu8Mn269+GlKOc++pXzsb6Xst6mULfWy7PNl1Jj7z9p5iwyW8pgxdb/3t1l4NuwZo747xdIbWDF5G/SgO+bj1nK1sqEcW7aUI8rmsm/Zss2JGLyXIe0G7N6yzdAdOBmDYdbfMUIH/drTiQoMazf4bhAdGURKBs8a9Dd4/8Pgu8EbkdMub0aOcTtoN3Bsdoxp0N+OsdT95Rl7lJPLieVS5QLlz+XIcnT5b9nYuRGev2Ms9dgHtDjlvPOd2Q4iIAPLJ+PMfPKSvYFjMaDZzu38Ohhfxj66XWi2gz6h9+DewThrHuygmeecXPYt1ywnlm+UreV/2yTyDn4P7q1pO+BpnMPBvAfIru928GDAi4FDtO2KAR2LydexcvJdbczX7fr37mq7zZtL2fMMpex/7VKOfF8pe+xVypbBmLc7EzXSnef3n5v2227dbnGOGns9j/pe99ewdvrb1XnHYB9sr0Ek4qQTSjnL/5Vy+nOW8qPPlbLXvqVs3RaJ2N5uG89iLY+a92Br7rC0+7zt9zeLNRDaxLnIM7LOemz0326ZbdhQNh9zTNlwwAFl61FHlZMOO6zssc8+ZfM2JyLtxi2BYVOsl8pSJEuUoF76tY81ijyjltnWjRvL1kG6xPZlO+wZWzZsKCcfd1w554EHlkcdemj5+x+lp8dOC+EW/2kmYe/iR9Mbwf7771/22WefskXYbsprYBCvv8siO/HEE8umTVvKxo0bqlSm/q7t02Zrr+3Ov09HzUnpP7t29uXxx28pe++9R5fStPQSmPS50816aOtJHzVpu57gtYnp0pM2l3KqPYds6En7nVW7WfXTm+cw2nao0NaBIyXCP9W2n/U4Jxhv12TS545ZeubOhvG55zbTdviurT3f4Z0a0kAZjG87mMKk7bQe33YHSZZum3aiESeVkzvnwd+jpdVk/Y0b46Tj27EExs95ejruoCXnYY8if2/4c+IOjFpCM1mC46Y47vf+4Ma174T6llK2njjI2Ry3kcb1N+3z035cv+N+n7SfU7STvrW5FLmrG4V6h3Bw1s9d1jhnoC97XXAktp54YheB2GPTppFCftbTH9ffuN9Hkm+bAzHJ/eZ+0nHHleOPPnr2hJ1Rj6vaiZjRHFs3jQKNAo0CjQKNAo0CjQKNAo0CjQIzpEBzImZIzEV1tXHjxi5ak+iLtCYRCWld01zD+nH/ciJB0zy3td2ZAviXQvn8ij94PA0/hq2F5fTTeLQyFBjFr3p/L2ckqzEMvpx5rNV7ZiXDa/pYS/5ZO9PIjLVK49U2r4GM33AKPd1fB5OMWR99Pa0f17Q2wCTPa21mQ4Hl2ml5uvu7gvNt4Xfryb+V3uvNiZjNelhYLzEOLKizne1s5aSTTipHHnlkN55pDIe03XPPPbt+jj/++PLPf/5z6n4WRog19uDw41SnOlU5y1nOUo466qjy3//+t+Opa5J0vbqt9bHffvuVE044ofzvf4MjRaZZH2uMvKtyOjU/Tn/603f8+utf/9rt6V3lFf6f9rSn7dbQSiuZVUnsVTSo8JbhR/ZKR/3HP/6x7D06zDg9zWlO0xmUxx577Cqa+foeSvhun5/hDGfoeH7cccdNtddruXC6052u+GeP//vf/172+lnfXFmZ2dvr9qPPTZs2dXp5mit893nWs561swf+9re/LYTnzYmYhnOrrG1Qppvd7Gblfve7X/nxj3/c1ZCc97znLc94xjPKV7/61YlOtsqCvOtd79oVs3//+98vZzzjGQtD5klPelL54Q9/OFE/q4w8u/Vw8ORRj3pUuc51rtPx4/znP38ndB796EeXP/3pT2MVTXjKKHniE59YDjzwwLLvvvt2juG3v/3t8qxnPav8/Oc/H9vPbk3E3Wjw4Ze9+7znPa9z9DgQl7nMZcrHPvaxcvDBBy+LV1FWd7zjHcuLX/zirr+//OUvy+prNyLnbjPUyPDb3e525e53v3v50Y9+VBj8DIOnPOUp5fDDD59K9tZo5LnPfe5y+9vfvlzoQhfqjJTXve515Qc/+EHj/YJXR/a6ms9nP/vZxSEyZPElLnGJ8rOf/azTuUC8cVf6ueQlL1ke//jHd84D+X7hC1+4O4zmqU99ard+dhWAGDeO9vvkFKijB2c605m6Vxi8//3vL29/+9sn3ueRGU4vfdjDHtatGY4IG+H5z39++dznPjdxX5OPfHTL5kTMgooL6CML6f73v3955Stf2R2H6yQr14Me9KDyspe9bPt3aTtsmPntyU9+cmdsXuMa1+iMTNfTnva0zmi99rWv3X23VD8LIMGafGQE/tve9rbuZYtXvvKVyx/+8IdurgSN765whSss6UikD0rpC1/4Qodo//KXvyxnP/vZO+fQxZC81rWuVX71q181JbPglRR+UQKHHXZYx+cHPOAB3agucpGLlG9961vdd/e9732n4lX6ZaR897vf7Xh/vvOdr1tPzbBYMNO7I7kHqUYMAcrf3v7KV77SDeyRj3xkec5znlMOOOCA8uUvf3ki2Vsj20CkW97yluVNb3pTectb3lJ+8YtfTBS9XDxV1scIRJi/8Y1vdBFm78Pi5HEeyWt/A48SMV5Kb9MPn/rUp8ojHvGI7sW8WQP0PzvgKle5Sic/mu5ePetK1OmBD3xgufe97905kIBb+j6Az1IjDR/dc+ihh5Zb3/rW5T3veU93y13ucpfyxje+cft3K8XzuTsRyfsyyVF5vXWbYTnf+T33J1w7aX543f8wBk3aT+4dp4CTjzjJsl0qZ3HUIsjzGRg//elPy2te85rOwJCKlONtv/a1rxXv2oBCJQ2mnwKT/gmib37zm53TAL3g1Uqh8DuE5OSTTy7QDp/tmh8FatSY4r/tbW9b3vWud5W99tqrUyjSmhiAlMZNbnKTsYbg9773vc4oYZBQTCIRIlYQTo7FG97whg79nER4zW/WredQAK8uetGLlnOd61wdv7IPAwrc6la3Ku9973sn5lf2NyXDoCQHLn3pS5ff//73Y9dO48p8KRDeXOpSl+qiAy95yUvKwx/+8O0893QRSAYHOS/NZRLjQvQBmMQg5ZRwHsbpq/nOtPVeUyB8f9GLXtTxG9AjgyAy/prXvGbnNIoUA/XGyWZZAr/97W87fVDXuulPxPrrX/96uelNb9qciFWwDO1Dxj9Q9te//nW5173uVS5wgQuUO9zhDh1INI7XdbQaz9/97neX29zmNqfg+6c//eliDQGkRLJXYu/P3Yno827aSfUN6f79/eKS5a6VOgy83D5W6r4sNhEIkYhb3OIWXUjM9+bB2BdZ4BTweLUbtkBD23e84x2dwXq1q12tQ0fqgh8OCo/55je/efnABz4wdqGvFA3W6nPwj/F/8YtfvHMCCYt6bRIS17ve9cqVrnSl8p3vfGcn5RA+cw604TSEz/l86UtfWh7ykId06DQHsjmHi1tN4Qme4i1EiqKpDYLLXvayHa+++MUvdgjlJFfWwYMf/OBygxvcoJz61KfuUG1G5h9X6Xnjk8xrrbQJ36HH9ur1r3/98pnPfKbbq/7ZkzE0paK99a1vHSl7oxNFmoBBUqE4J2RHDSytFdrtrvMIn85xjnN0EWD/7G28zm9SiDl+Ls6j9KS+zZP/M0D1IYr1mMc8puO1vrK2pDOrgwIAtmvxFJBqLq2Yk3/00Ud3+/26171ukcr4zne+c6xtFZku3VWGSC0XzA6AzDElN6RCv/CFLxzb5yyoMlcnIsinjWFxIxSvuzb8IeW8KZ4zpFxRMIEJNQvRGFT3vOc9O+GoMIxC9Du0ltAchthno1GaQj4KjhSseY7L7/pXzCSHDOrjWioElD4xyD1SD/obXJ4bw41Al9cI0Tcvn0KYLgijcVhIr3jFK7o5p598MiDlsz796U8fymcLEoJ1wQtecDuaURv/6hsgzR/96EfLjW9845GCCE3xBC0udrGLbc+X1pdF+YQnPKE885nPLG9+85u7cNlKhchmsbh3pz5CV6lKnIOf/OQnHWocAz+/v/a1r+32ghxY6Q595zDrx++iGNKYcm+UDEP085//fPfb5S53uXLMMcfsTqRaU2MN/yDRD33oQztjgFFQn9Ii5C1XntyzR3/zm98siTDVRsYnPvGJzukU+pa+1pyIxS+f2mAke+lHeeyJEEX2cvQ5/EAeumBcZBqPOaD3uMc9yutf//ouLz76pxXTL57v2evRzSKEbJOar/6WfkQPiCB8+MMf3knGp736JoCTrANpyDXY5G9oNz3CcG16e/H8zwjCi2mdCPfT4exOtgEAMGnm+M1es57ofWlxIpErcc3ViTAxSk+eFlRU6A0axnAPISlGnjllB22DrHMQCD+X9BrpF6961as6g9u9CpJsROE+RhW0fVT+IEHKsGdQU6aIzjBmxDOgIUA2q83Gi/vSl760pFPinj//+c/l1a9+dZe3HMGQ+WCuECKECRJgvJSBcCMnCrIvN51CNwdGnJSk3J/+zNncOROMvSie+jkcH0gFYZJi2yiggw46qIscuBfa0T+VI/3whC1m6Id2CZtnHKm54KyJVExyKtBKLNy19ozQW4jzkEMO6ZxUvMmV3xmYnFhrCYIxSjlwVDkgNb/SVgidUSrqhKftWjwFpDIxBMgEeey1EwFNJDs5ADe60Y26QuulQt/hs7Q3clVBNcVz+ctfvjkRi2f19j179atfvdMRnAey14k6SdVlENz5znfu1gKwiFE5LGIYXls71hB5LwrRP+2lGZGLZ3z2bKL76hbYBvk+Ot7+vuENb1ge97jHlec+97kjgSLAqLVBLkCd6YX0Ff3P3gIYNf4vnv8BqX1y6qdxIrI2gO50Ab0uwsRRrJ1H9TVkvmgzmTIskjVrSszViciCjndk8H1kPG0IS4udw5Fc4DgQUnMUimUj5PNud7tbh7gw2KGzw1Klgr5yNF7+8pefItcwNRYMdQa3iIc+jaG/6TJOKULGI9+MYOdQ1EyUOkCgcwKS55h7CAyCI98zCN/3vvdtTyHKmb+QKUpfXpvQlJz2PL8vJEYpIOMQNlO4xclIWkyMyvSDbhwxDtwVr3jF7cc/5vcoMs+xaEVPpk1Jm/WiXYv99UOVH/zgB4tTt0Lr/vpbjgPQ34+johlrkb6rcU7hrfx1gICiZ7ULZELtJABCGAvk1FLpieaY+7ST5siIcAEBIFfqLSY53Ws10mutjCk8ko4gmi4aQfbmRJ78LoXUWgBEcfz//ve/7yR7+xFKkQtGKLmtnsK68gwgWTMkF7uCst8598BLNoJMgz4QKTWZ7AecAvGGAQbhJRmufsL1oQ99qMsWAFJ6hr7p9qavF8v3/tPDj2mciPA7WQScA/ZqZII+2bPqLaS9AuEB2jVAPS8qrIgTIbyqKJCyhL4QdE6ksDlMHsJC0EFfRQxcKThT2MujImBDyBqt+fjHP96dQsRollPcF5RxIqQKSBlI/iBDHtqT5/PwhBEpbM5BLXTr1CgRCOfxcjZqpCAOCbRP34w8fUGEoAnSFJKnJvpiPhjOGckOs/zMAAAR1ElEQVRRm4ki6Fc+pAIZaVEWS45lTJtU5/NE0YdxXxsRQlno6fnmQ1HVwiSCyZjQJCHRPvIN7Vb0Y5yciJXwbOe12Fdzv+EHxaFIPkVT/VQk0TcOtTA2ozARu0nmlr6EyAkjqXDDDJNJ+mptdp0C2Y9nPvOZyxFHHFF8Dos0AFU4EYqu5cK+4AUvGGpYpD/OyGc/+9kujcHxf82J2HVezbKH7HVpr454tJdF6hNpyO/4B3QToRCx/t3vfjfUIJQma31IiRJpB0AAjUS76V66CVhExzZHYpacXF5fMhWuetWr7rSXwxuHJwAApHVzNJfimd/YNXQGuwMCLRolSyJpyu2Fc8vj07zuWo4T0QePAUHssf/85z+nALET3QQWs0XJlnnv+RVxIghLhi6PWRqFdCSLXliPAFSrQMDJ4xJVcAW9V0Ty2Mc+diel2U+3EcmQCjCpE1F794l8pFCZkqas++i/M52lWtncTsmRm8zb6+eU99Fj93EMRBREFpZKRZC6kGiNtCv31EUyaEMo3OlOd+rqFBRWiTQkXSl9J00JbZNKVtMm7YJkCKtzWvpOhFxcxZ4cJ3NtRud8REs/1N1PV4oznDQ3IU3o5VLHANYj7ac9KObksM9bwMyHWmuj18gJKZKMQKdv5ajmmi+1kbhU9KhOY+JEkJ2RbYlEtJqIxa+dOlokOk7RA3pSt5DfpdlyCOgcTkS/Fib8BjKJOLhP/ZtIRPieaAf94LhPzmrb84tdA8BKOrlvD4QviUTIbXfgySh+kR8un0AnskOtJICSbcCGkYnQIhGL5Xf/6bviRCSrh7No3yczJJEIwIGUfFddMzHPmqgVcSKc7gMZZ5AqomYgQV2gbsJuLk6EdCbpSS5oKYEIQeFY9A3vbKwcicY5YVQxmusrxleK1PoOgrbp24ZVxFYXpYThQsOEs4gKBkp/kncYY2yYY5DvJnEi0pZgkbZwn/vcp5sPZKmua8h8EonICQ9xZPooFuVBQUEkl4pEEGyUTN+JcPwYp0kkxKKN59tqI2YrmMI3yCSnu69A8jtHnCEp3Y2QmEY46IMR4QhBtRfNmJgtD6ftLfuR88AI9GJA6LPoas0bhgGn0Wks6rYgj315UxumZKwoZ4wMe1Vk1P5WpJ0UzLaHp+XYbNr3IxEcSKhhEOP8HoOhX/cWvmWNJIWBjIZO/utf/+qcCLJBn/SqyGM/b342s2m9TEsBgB3EuB9VDD9jW0irlvEwTE5Hdqj3FLlgswAoyQY2iYucZ6Ok1qbt92k5NZ/2u+JEpNaFDGeP5fj+OBHJQLHvAffs4nnr+RVzIgg6qIiLocyYlyIjZ1fqELRb+o23apq0IjFFn8NyhPURwuQ0G+EdeaP9dyJM40QEva8L2XK/SIJaBRvflVCzk3Qo52HG3DROhD4hjopi5EGiiSsCJbUaqacQ7iQ8RtVEZLFRKFLD+oZDxsZZkaIFDYN29Z2I1J0ovBbxmORNmvPZemu71/CDovfioFE1ETneLY7uJChT+ra3vBFZPu4k961tii9+duEBuaImCW/q45qTIik6ycnw+zBQJf1wEOTZMj4pD7JCHwCbOBH6IDOWioYunjJrewShfV4ORdZzIlIMnd9zig9+kb19ACftgG1AN0ARGd6vrZD+KA2SblGw2/b+YtdXcuG9mdrJh+FjbBqZCOyLfj1kf9TaA5NkByiozf1AKHoE+JCIduP5YnleP31XnIgcBQ5YcGhRTvaMEyEaBYQCHpMZK/Ey2RV3IhJmzVGVlCOPSWoFD52h4wp6MuoM3WyYvChNDihjuZ9a1HcihqExfWFM4UIK4rmrYTAe6K36BbUOmMaQwygnL33kIx8ZiQ6Oi0Tk+SI2ECPoP4RBQR0nylFwIgXyKLNY/C230iIyb+lGda1IIhUUFMXSj9DkmcauIEsBjrkkPaaOjHD4OHVCZe2aDwVC79TuqO9R59NPjUukYtIjd7P+vbCMQ8gxtxbSb1Mu8+HnNL3ivXQjgEh99neciDrdiRKRqlSjS/mbgciYlPZCZrm/rrsAUoiiqk2TTirq2pyJaTg1m7bhFwANL+kuqaJJTfA7JFFeuxMJOZjSX/q57ekHKCCi35f14W2AIIAXfdkQ6dnwcdpewi8RBg7ksKwIfUpHoWuBSU5WGxV1zKEo2tLPZL0LaECO0BH0OZ4DRueNSE9Lj/XaPjI573ya5D0R4R1b2T4GFADN+8dC5zAGOkBb6WzzvlbMibDQ5fHHqOFM8LgJQMWkvGYbIU5EjkEb9dKMbKwQbdS5uJM4EWlj03IyODgM+qD+itOcdCBS4t0XhDDUSDG2DToK4Zk2EkF4WGDqLSj8vEmb4QCtjLNiUTiBgdLI2fE56isKKKdR1Yi2+/weJcLIUKwJtYRmcEZSOJ1+ICVqM3ICVjM65rMl+2loECbpbLkiRETspAXW+wI/I5jqiFj6ZFxa14wWzqbvY2BOkw41n5mv717DV+lrIgheDidPPjzCW3IG2IJXQtjkA37nHwoyMKHZTn+rjYWADoxUzgOAhMyAgnI4mmGx8usve1VUSPGrwxGGvaMnhyjU9VHWQ1+Gu1c/0pkYFqOOipXeIiOgXYuhQOSxbAYRZe/1YBPVOpVdJIUZoEdusy38Xst4oycLZCKwCRyRD3DsA07AQb9Lb1Qz0XT3Yvjef2o/EiGNnvwfxh/fhd/WAHBZaqsUWOBwnEN90gGJXjqZU1RiJUDCFXMiks5EAIYoFj/B5ihT3jMEHuruSu2EI+6g8X0Cx/BP+kf9kqYascl9qYnoRyKirI3LWCC1NdqHCVBCG58Tsd9++3UbmocPIbTh5TI71tUJR7VSnsSJSHsLSS6jsKRnEBLuh07lBKUUXKffhEWDROgriym58xBoaNYoAeJ7qUyUj385lSo8UrDuuECGa0Mu5yeEasRY6hikgcEYg8CTrTvHt9lLo95Y3Xc6OIYcc8iUfvsRCN/rM4ZpQynnx+NhPWdfigwAU+qz4wMi4LVI5DRvrO4/K4XVZG5Oemu8XlleD3taTuqp93NkeKKOAC3A1igZDnBiWKil41CIKtdRafcD5ZJj34zJxfA9uj51nPV+jlz27gdyWlunbQ07DTH9sJWAqA5LqNOVw984oTmsofF9MXwf5UQk22YpJ6K+N2skzmHq5+JosHul3ct8WeoUv1lTYUWcCEi+jSOsGuM/C1oIX1gH0p584DgaUDPCFSILmeWlR/FxOihEhaJekMZzr73xECrPy0vTvOVXYWq+D2NyGhRhS6En7YpnJ2xo/LVXl/Hn5V85HSr9en7+Tk5qiiLrNhEIHBjPhk6k7zzPPIW0eZ/SmBgErpy84bhcx+ZSJhYS2qApx0YxptoTlzPizV/kARKS52ThxVGQrsVJ4shoKyfbkbN5Ed2sF2Hrb0CBrIWk+oXXOSrYHhGmhD5wJNLe39aWNehkj/CVkwuBwl+pgpxTa8P6c69DApxH7hSYdi2GAtnjgAgHKJBnaqzwkAwS8SQ/OYKceQdQ1PtWJBF/Y0QMm0VdWJ3TmVoEYjH8zlPDw0SMpcricd4yTY5zHB3DzDlQ2+YCuAGI6EYOZ/rJO5XicCSSTY5rB0wadQz6Yimx/p5uz9PneOkf3uaUSujy4Ycfvv0Y/NgKAFZgKt773ZXMiRwLnWPrrQl8lyIOjFUr1Q5EWR3rLNFjtlXfiYjNmZHS114PwO7iEObt80lxt+fZrfVeF52i062rpDrNGyxaESdCIbWqcYt9GFKfIuGE3UJMhiv0n+Ej7Uk9Qu53prpQHyUqcgDRGaYYI2QZz46KTVqOtgQ29N3L4xSnyT/kwSWSoY1iNQa641+HGf82vWgE5JjRXuce5tkxCvtRkDoK4TfKgtEwzFlJH9JZ1DukjTQudEIHReWuvL2U4wTdTFqWAmqF1C78cK9LKhknjeDh1Jm/hZd6CWkWUI9meMxXEIWnnD3GJP4okM+6Sxg8TnXaU0jyH6UqiV5QSgSQfGtpLFLdOIL2kXusS8csS29pEab58nSS3rOvGHoMPk6dVKPwCsrMSXDwQ2RKCuz0L9Lo3qWQRnm09nY74nUSjqxcG7oOKGQvihqmKDqHfMidl9senehvKTDkMzkQg1KaLcdCuoM9r1YuTge96V0/nNCVSG9YOertfk/KXs8pOjEEI+Ppd78lCm2GUpeBeU6IrGsTyXB6271qOIGFkQGACLaTImtrpunu1bFWamAY74BHUsall4Z3+QQOs0ldAQeyTtTgsvPYffS+Kw5osnJWiudzdSIYp4pGIPlQdOFUSHv99uQQTM0BZQk5Tc4nQclZgJojGM+NMvUCNvndKs85KBC8PsHCLGgsI1iqkL+lB1GoDCp9E7rGw4jnDGQ8Nq4x8frUFUCJoLmu9C3caJMy9NwnjMwzlNbkgiLxCgl9z1bUCC0WjuIluhjq0AUODUdFblydbmBejAq50vpj4KMhY0PkBTrNMWIcOIpVPwxDKATnpw5rB/WiYNBT2DTztZj1y+EwBjRGN4vYsbtN+ayMEAqdGRTWijUjjc1a40gTLCmszRvOY1ioqdGGM8hpVqRtjSQCkb6hINaVdc8YjfO5MjNsTxlGgfBGRMk+tQdFncgfJ20wAMmuyDnrgZNJTinAlfqylBNB6XAiKBrGRtvPi1+HdQoj3SiVRf0Dh0KKAwAIX2v0MqmtXjxHhjuVsAbWDjnkkE4XkP90Bb1H30nnnebFlIunztodQfgFVD344IO7fcyRlJas/kn2Qw2YqmGSusxRAASyObLXAU70szQ2Doh1wU5Qq0n/Q6ZXyphcuxyb3cxkj5znPOfpeC17hh0q0sDGVJeKh+w/l/Xhe/paFNE6Cd/Z1mxSzmZeIklH0BsyX1ZSvs/VieA1EWhOTGLY8KTl+PUrxmPo+sxbO2Os+0xBCQXIuHW/PP46hD8qZIPYFK3ccn3bUIwqn5Sy73PVzgsvn4EO1SXcMdLz6st8CHx9eL5n6SPtoL+clDwbPfTJiA8NhBqdlkPAm5uFVJ8whSYWnQiFf57juYxD7SIgoE/+MTg4MbzTYY4VxeMZhFQuzwidGRp5HwSnyfybEJqdEJmkpwgAAgO/vIGYYMEPAqfPD+tZ6pPi2yCQWbPha/+5+mBk9E8zm2R8rc18KBC+AhykTwIEACuim8OUAkcCOGNdjAtZWyPWE7kzru18Ztd6HUWB8FY0EXhAL+Gpvdzf65EJednpMBkOndQXPnMggG1Nhq+u9Rd+iCBJR2UniBiLJpHL/f0O5KOX6fYcBVzrbRkVjFLrg2MpFa62D1bX7NfvaNii5Do9Hj7GJmUfsh3rkzRFG9mGdHt9ZX1wHh2o4R7ZODWosFJUnqsTMc0kRnlONQozzBDy3a6eMGPjpYhxmjGvhraj6DOt0qgFUj2vaftZDTRZC2OoHdrGj7XA0cnmMGy/jVoLk/XYWq12CsxShuurrw+bDF+dK2AYX0bp4dpZrEGAcfbRrtpGq5NybVSzkhmzoOTcnYh6U+xKiCVEy6STyjEJEfLc+tN94xC5/n3DnjVufsOe3X/urJ5Tj2XU3MYZJH7P1QTQJKtrvm3wI+tjKX4M42vWw6gRjlv/851Z630UBWpZt5ScW8qAGCWrGs9X77qblO/jZPik/axeSqyvkU2ic8ft9b591HT36l1Dw/Ry/wjfjD5rYxQ/V8Nen7sTsXpZ2UbWKNAo0CjQKNAo0CjQKNAo0CjQKLAcCjQnYjlUa/c0CjQKNAo0CjQKNAo0CjQKNAqsYwo0J2IdM79NvVGgUaBRoFGgUaBRoFGgUaBRYDkUaE7EcqjW7mkUaBRoFGgUaBRoFGgUaBRoFFjHFGhOxDpmfpt6o0CjQKNAo0CjQKNAo0CjQKPAcijQnIjlUK3d0yjQKNAo0CjQKNAo0CjQKNAosI4p0JyIdcz8NvVGgUaBRoFGgUaBRoFGgUaBRoHlUKA5EcuhWrunUaBRoFGgUaBRoFGgUaBRoFFgHVOgORHrmPlt6o0CjQKNAo0CjQKNAo0CjQKNAsuhQHMilkO1dk+jQKNAo0CjQKNAo0CjQKNAo8A6pkBzItYx89vUGwUaBRoFGgUaBRoFGgUaBRoFlkOB/webQnuNWXV2K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993750" y="1590778"/>
            <a:ext cx="1978324" cy="3579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08160" y="1180757"/>
            <a:ext cx="2271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AOT Scale (no units)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583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4"/>
          <a:stretch/>
        </p:blipFill>
        <p:spPr bwMode="auto">
          <a:xfrm>
            <a:off x="36104" y="1551004"/>
            <a:ext cx="5991923" cy="3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6"/>
          <a:stretch/>
        </p:blipFill>
        <p:spPr bwMode="auto">
          <a:xfrm>
            <a:off x="65367" y="1945055"/>
            <a:ext cx="5962660" cy="42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146029"/>
            <a:ext cx="8455152" cy="990600"/>
          </a:xfrm>
        </p:spPr>
        <p:txBody>
          <a:bodyPr/>
          <a:lstStyle/>
          <a:p>
            <a:pPr eaLnBrk="1" hangingPunct="1"/>
            <a:r>
              <a:rPr lang="en-US" altLang="en-US" sz="3600" b="1" u="sng" dirty="0" smtClean="0">
                <a:solidFill>
                  <a:schemeClr val="tx1"/>
                </a:solidFill>
              </a:rPr>
              <a:t>VIIRS Smoke Mask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5943600" y="1078630"/>
            <a:ext cx="3200400" cy="5181600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dirty="0" smtClean="0">
                <a:latin typeface="Calibri" pitchFamily="34" charset="0"/>
              </a:rPr>
              <a:t>The </a:t>
            </a:r>
            <a:r>
              <a:rPr lang="en-US" altLang="en-US" sz="1800" b="1" dirty="0" smtClean="0">
                <a:latin typeface="Calibri" pitchFamily="34" charset="0"/>
              </a:rPr>
              <a:t>smoke mask </a:t>
            </a:r>
            <a:r>
              <a:rPr lang="en-US" altLang="en-US" sz="1800" dirty="0" smtClean="0">
                <a:latin typeface="Calibri" pitchFamily="34" charset="0"/>
              </a:rPr>
              <a:t>is a qualitative indicator of smoke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dirty="0" smtClean="0">
                <a:latin typeface="Calibri" pitchFamily="34" charset="0"/>
              </a:rPr>
              <a:t>Use the smoke mask to identify local and transported smoke plumes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dirty="0" smtClean="0">
                <a:latin typeface="Calibri" pitchFamily="34" charset="0"/>
              </a:rPr>
              <a:t>Smoke mask derived using spectral and spatial threshold tests based on VIIRS measurements in visible and IR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dirty="0" smtClean="0">
                <a:latin typeface="Calibri" pitchFamily="34" charset="0"/>
              </a:rPr>
              <a:t>Colored in shades of pink: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600" dirty="0" smtClean="0">
                <a:latin typeface="Calibri" pitchFamily="34" charset="0"/>
              </a:rPr>
              <a:t>Light pink: thin smoke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600" dirty="0" smtClean="0">
                <a:latin typeface="Calibri" pitchFamily="34" charset="0"/>
              </a:rPr>
              <a:t>Bright pink: thick smoke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600" dirty="0" smtClean="0">
                <a:latin typeface="Calibri" pitchFamily="34" charset="0"/>
              </a:rPr>
              <a:t>Scale at top of image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dirty="0" smtClean="0">
                <a:latin typeface="Calibri" pitchFamily="34" charset="0"/>
              </a:rPr>
              <a:t>Example: smoke from fires in Pacific NW, Aug 24, 2015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33A0729-92D2-47BC-A9E7-1AAD28BBD8A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AutoShape 2" descr="data:image/png;base64,iVBORw0KGgoAAAANSUhEUgAAAxEAAALGCAYAAAA6KxxFAAAgAElEQVR4XuydCXRdVfX/d8aXeU6TtumYjnQuU5lnRUTEAXEARcEJURBRQEERUBEBZ1AQxREUVFRAUIYylJaZQkuBzk2aZp7nl+T912efu19uH0mbgMqP/zp3rawk79177jn77LPP/u7pJIlITPzlKeAp4CngKeAp4CngKeAp4CngKeApMEYKJHkQMUZK+ds8BTwFPAU8BTwFPAU8BTwFPAU8BZQCHkR4RvAU8BTwFPAU8BTwFPAU8BTwFPAUGBcFPIgYF7n8zZ4CngKeAp4CngKeAp4CngKeAp4CHkR4HvAU8BTwFPAU8BTwFPAU8BTwFPAUGBcFPIgYF7n8zZ4CngKeAp4CngKeAp4CngKeAp4CHkR4HtiNArm5uXL22WfLRz/6UcnJyZGPf/zj8uCDD3oqvYkU2GeffeT888+Xd73rXdLQ0CALFy7cY2/uu+8+Oeyww+Tqq6+Wyy67bMw9f8973qNzf/DBB8utt94qZ5111piffTNuhC7w5ymnnCKdnZ270eX10uDNGId/p6eAp4CngKeAp8BbkQIjgoj169cLG3T4eumll2TBggXxj44++mj5zW9+I5MnT45/9vDDD8vy5csFRTR8PfDAA/rvMcccs9vnHR0d8oc//EE+/OEPv+YZbozFYtLV1SXr1q1TZQjFIPG68MIL5Qtf+IJMnDhRhoaGZPPmzXLNNdfIySefLLfddpv89re/HXFe7r///tf0x24cGBhQZY3nv/GNbwj9HOk6/fTT5fOf/7zSJSsrS/vb2toqtP3444/Le9/7Xjn88MNlJFqF2+N9TU1NOr6vfe1rUl1d/abx0qWXXipf+tKXJC8vT2pqahRMjAQi9kS/cOeh3ec+9zk54ogj5Mwzzxx1XD09PUqDxx57TH74wx/KmjVr9N690Y7nNm3apM/cfPPNr4tul19+uVxwwQXyy1/+Us4555y9tnHkkUfq/QcddJAUFhZKUlKSdHd3C+vmxz/+8W4894tf/GKP405cJ8cee+xr3n/jjTfKGWecIWlpaZK4Dkfq7OtVoNeuXau8nJKSorT8vw4irr/+egURGRkZr6HL66XBXic/4YbTTjtNWDOVlZWSnJwsdXV18rvf/U6+/OUvv6apK6+8Uj772c8qzyAn6P8ll1yy233ITtpEduy7777yzDPPyHHHHTdit97xjnfIr371KykrK4t/v337dvngBz8YXz98MZb3rlixQq644go59NBDlZ79/f3y7LPPysUXXywrV66Mtz/W8Sa219bWJn/84x913YwmT8dLe3+/p4CngKeAp8CbS4ERQYRZoy+66CJVJu+44w5VLBOVW5QpNsJIJCLXXnut/s31k5/8RD796U/rxv6hD31If3Oxsfz+97+XSZMmqaLP5msXGxgbzJYtW+JgBXCBkn7ggQfqpmuKnj0DsPjKV76iyhubdn19vZx77rmCco9ijvI6GoigDYASFtd58+bJd7/7Xfn617+un33yk5+Uj33sY1JQUCD//ve/5e1vf/trZummm25SBZt+AabYzBknfYZWy5Ytkw0bNuwGvD71qU/JVVddJX19faqs/vnPf9b3oQjR1oQJE+SFF17YjWZvBntg8Ub5jUajo4II+lVRUSF33XWXzJ8/P04/6y88xHwBHFBEmAfuRzl929veJrfffrsCQ2i2//77yyc+8QlVnKBBS0uL0glLul1GO5R1AzYoUcwx88N8M4fjsbzTNv0E/DJfzz33nIKdPSk5gErmlzmEzw240Cf6UlJSovwAD3FBR/oHfwJKDRTxnY0DD8C3v/1t2blzp4wEIkwRpA0AUxjM/6f5A8B41FFHvSVABGNn/TPnW7duHRNd4Nfa2tr/CECC/wB48HX4GhwclF//+te7gcdvfetbKpv+8Y9/qKGAfqPs//SnP9X/7QIswvvIHuQqBpjReAIDDG0AYu26++675cQTT4z/P5b3zpkzR/70pz/JlClT5Pvf/74CcmQo/WpsbIzLo7GO1+Qqa4H3//3vf5cf/ehH8s53vlPXALLVX54CngKeAp4Cb30K7DGcyTYpNhg2q8QLBeyf//ynsHF95zvfiX+NZRcPwaOPPvqaDRCFn80qUcFn02JDraqq2k0ZCCt5//rXv3ZT6LHSsQGyOWNFtguFDCWOEJA9gQjux6JO6IeBCGsDxRdQgbJIiAe0sAvl8TOf+Yzs2rVLUG6hQfiiz4AKvDKnnnqqPPXUU/r1SAqkPYci+bOf/UyKi4tVOT3vvPPeNO7aUz8TOzUa/ew+FAgAg82DWeZHsnSjfEA3QAWWS+YAmuyNdiiGKCgvvviiLF68eFx0Y25RQpkzgAh8a2A4sSHu4/vm5mZVQhPn3ZQslKfrrrtOlTDmsre3VwHVnsYBqATAEJoz0mVr6r8NIszD9FbwRECn0eTGSDS0NYYi/5/wsiATDjjgAJ1reAYDAnMOqMYj8IEPfEDXvq0njBwGUk2uAZpH8vbhPQA0jiRDGRu8dsMNNyhgRU6NdI31vUbDv/zlL+rxsuuWW25RYG+yeqzjpV8ABQxF1jfbK5YsWbLHNTauxetv9hTwFPAU8BR4UymwRxDBpogS1N7e/hoXOb1GAcOCzH2vvvpqfCD/SRBBo6bYJFrlACSzZs1SL8hXv/rV+PsBFoQUJIaWjETp0ZRg21h5Jgx4TBHBQ8M4w+Ap3D4bON4VvC0WDrQ35dzCyBLB0v+aQ/bWz3B/9gYiEvu+JxARVrIJk0OBIhxsT8o331mbYwn1SewPAISL+QRMJlpy7X68aChR06ZNU+szYSkjXVhxWReEZuFhwrsAODFv3Gi0xZpN26tWrRqxXQ8iRl4FYwURZh0HZP6nANJf//pX5YUwmDQvHuFAyEV4GGWakEsAMh5au37+858rj2ClN5Bp3+1JhnIPvIiBArBN6CTvCIcdcc9Y30s/AUF4mgE+xqt4DfA200fGONbxYtyZPXv2awxF9AeDzz333CPvfve7/9dizb/PU8BTwFPAU+A/TIG9JlY/8sgjcsghh4yoOLGpEJPOJhS+/pMggs3/zjvv1JjjROWNvqH40Qc8EViuLRQF7wkWx9friQCYEEpFXkA4xti8M+ReYP0Og6e9zc2elHOUVDZtvDRY8vYUm4/CCUAizIHkZ8In8IoQagMdLBGX/qHM8hlWTWKnCb9C0f3mN78Z7y6Kwve+9z1ZunSpfga9iffnGi0nwh4eDUSgTDGGxFCwvYEIU5CgOWFNeHzwZIxGO7NwwqOjAYDR5gW+xWtF2FR+fr5aTVHKTGkaiadRDhM9X+H78CTgPSEcZaR5HA9AG+n9eCJQgkebT8ZE/4mnxwAQtgSjxNE/+kaoGqF60DccpmiAHZ4hnAbQnJmZKa+88op69hK9L4m0JXyNUB3WK9fTTz+taxIgBY+F86hMmQ/njYSBIIomfEr4VmpqqnoFUVDxMpqiOxKISKTBE088oetlxowZu3WXtU1opV3hdxugZ74TvZR7Wuc2/zxvAJj8DNZYYjsmJ1H+E9fJnmToSLkQ8C2hSOF1Pdb3soYwdMAz5MUQxorHAPnH3ITbTBz7SONl7ABi2oEH7cLghOxBZvIuf3kKeAp4CngKvLUpsFcQgVWVzQ8llWTlcH4DGwSu/HCoD+T4T4AIFOH3ve996l6fPn26PPnkkxpjbO/nPebSZ8MiqZmkRkKi2KjGmryXqATzzo985CPaNkpL4sZMzsKiRYvkoYceUsV2PJcpkCRg4u5HiWMDJ2SA8CU2bkJywnkkI7UPvd///vcr3UnMRLnDW0Jc+EknnaRWTUvERREHbBFnDVAhJIfPwqEWhC0wVrwmxItzL6FYhF+8HhDBmFCgoRNjCl9jARHGP8wpSj7/JyrfKCIouPAE79m4caN88Ytf3KuSG+4L9Js7d64qeCiqgDiUSngaBWikfuNZ2BNNwongI3mU3iiIoNAAHjkAI7kl4fkkIZa5RFkGJISVVhR2FG6swIA7+AM+ATxxmZfPQAQgGSCOhRrlH37Ba7MnCzKeN3iRhFxADm3/4Ac/0Jwja591TbvQ20AE/IKBgHe8/PLL+h3eRELhSktLlS9RtOkLijnzZIaLRBCBUWE0GiSGagHG8QKwZp5//nmVbwao6AuGBHiEELaxXqwdQhyZF9rmQqmeOnXqa8DnnpTqvXkioBlGAvp+wgknKK0xEIRDAMfzXmQD4BdPDeF35KaR+zNSMYswLUYaL/KGBG3AP94Su/5X3rSxzpW/z1PAU8BTwFPgjVFgryDCYncpKxlWrtg8UL6oHJKosL8REBGu7ES1JWKKUTZIZB7psiog9AVrJYonGyBhRmOp1jNSlSGUbBQVQFIYtJhCgCI0WsLjSO3ZvXurNMRYAQOWQzHa1BK7jAKJIomiM5JiajHV4Rh6FDOs9XgkLEQLRY1EWmK5Tekx5Qbr5lhARGLVLev3SOFFYwERphhiCTdFeDTaoXTCG/yMFTjSP/iG8BIs4xaSZl4mFMrEBGvr995AxN545I2CCHibOHzGSu4ICjnVfsJ5O1jrWa9hEDFSLhK8iscJbwV8xGX8S2Kwxcdb8jK8NFrOiYV7sWZRbG3dWAgLyeuWIDxS3gXABplCLgEggrFR9IALUM2aGEmujBbONBINRnova4LCEYRF0j594AoDzLHyFW2hOAPEw56F8eaB8f69gYiwbID2gDDAdDgEcLzvxauAAaa8vFy9m3iaAemjjX+08QLA4Sm8Txh1MATgmYRH4TcMMKMli7+x7cw/7SngKeAp4Cnwv6TAXkEEnWFjxcKIAoOCgFcCKzrWwUSL7d42wLFubCgxeARGS15OJBLKBJYzlByqlWBNs+TWPRE07IlYvXq1bsaUi6WK1EhVRCzMAWvraC55FAiUWpKkCQWwKkMjKZBYQ82iblZAFLpw5arR+h8+PwCLbbgk62hWvzD9UcBRQrnMM8Hf41F0Rwpn+l94IgAu8CTzHLa+jnXxABABT9DeQtIsB4hSqokJ1gYi4EfzIo30LlPs8Z4B0BIt9+Ohbbj9scynhe6NNCd40PBQhEOxsNgzlnCOwEiK9ljyDlAayUsCLIQV6JGU4fG+I3x+BaWUwwB+tL6NRIPRksatj9CI+QHEQEuqp40k30bjMWQW4I0+hY0Po8k8ey8hX4TjjTTfoyVWJ/YBzyk8CoizXIzxvJewNryajAFDDDkc0Pree+9VEDcSkBhtvPSNtWkhd3g5AeZ4ypBxewvXHOsa9vd5CngKeAp4Cry5FBgTiLB4fSzYbHxYqAm/QSEZKUb6jXgirDoTiigWd5RFEgfZJBM3MtzmuODD4VRYzgglQDknJMOsmKOROVHZYDPFMo0iiVJk1nl73hQRQqdGip23+0bawPekQDJechG4hzwG4r6xBI50MTZCTFBQt23bps+hDLL5m+dgLEonbY9UEWs8iu5oORFYNUk+Tgz5GosnwjwCnNVBFR1yW0bqkwFNwG041G5vS8pCZQhlGu1KzK8wJRnramKsd7gNS6wtKipSq25iwux4aPufBBHwMv0m7AuwjbUZHiKnBk+DefrGq+BbH0eb1zcCIgAjWLGpdkTCOX1nfYcV6/8EiEj0RqA8E4bDmrLzSvbGUyjdePAAtIkykXwDCyUMly022qCoJ4LN8XgirG+EHmFYMBAx1vfCkwBKyrmaB46xIAeRS2EPjb1rT+MdiVYG0MMlmvdGU/+9p4CngKeAp8D/bQqMCUQwhHCoB9ZYFNZwPfKRFJ43WuLVSmaO5hnAuoXSk6iokdeAtSs9Pf015VkTp2MkJXhPXhA2TxQbkk2xVoZLIobbHi+I4FlTHPh7tGROA1dYLkkWxWI+kmI6FhCBFR8QhqUwbF0fj6L736zOFLY4j9Qnq7hDGAf3klsyltATFD2UJCrlJB6kZ163xIR6C9fBwxCOyU/kJ3t+tHyS8dD2PwkiLO8A7wslaLkA7PAQHju7Xi+IoNIQwDfxXJXXCyJs7dMvQp3+9re/jSucaTyeCN5h80buFdZ8ciMSC0aMJsoxPGB1B5RZSeLwvXZuDjQKF0xAcecdI+XgvB4QAY0wMJiHdKzvHe1dVuYar2y4JO7exptIJzOQAFCgz1gOdPy/vW363nkKeAp4CngKQIExgwg7GIlSmJ2dnWqlClvV/hsggjaxZvMu4uMTw5NQ1AEz4bKEPEOeBkAA5TgcpjPSlI8WjmNegZEOf8PixzvwyJCXkOit4D2vB0RwoisW/HBVosQ+j6SEvl4QQdUaQm4IcwmXyTX68e49he7w/d5ABIo+ygyWaoDoWM+JIPcgfAbHaMq3hXHgJRstBC1MQxQaAAfx/SMpiQYWrAIWVnu7ODhrTyFUI50TMZb5G4soGgso3FM4E3MADQH+eG5Gu14viLCcBvIBwjkRIymorB9yesJhVJaHg/JOzgdKeeJZM+PJiRgviDDvFFWlAKKE9ox2XkiYdvSbvuJ1MgBhnkK8mRRAsGpKANPEcyLwWCWeME374wURrDPKWhOeaHkdY32vedk4bJF5MSDO2JC5tGuK/1jGG6YPtCBEFJkCYIceYwH6Y1kT/h5PAU8BTwFPgTeXAmMGEXTTDvWi3COKwmjlTd/IidVstORChMMIzDNAsh/VZaw2O4o6oQ4oRSjyJMpihSOpeL/99lPlNdFLESa3WbL5nWglDJ/OSsgQ4R4k4aLkoIiiEB9//PGaPEiiIAoRMdTExKMUWHWk8BkT4ROrSWS2A/LwnBAaRfgG+Rx7UoYt5p5wFMZM6AQWQ5QTQA1jBjwRe0woF303etIvLM8AQQMNphhbJSoUURQHEh8J66BN6GmJt6PRD4WL8Da7oBFj4jMAAVV19nRiNX077bTT9MRqFNEwfWjTaAcPUHoSb0Cico/SRuhbYoib3WfKHYo0Cb8jla6k39CfsCSq3SSOHZpjlaVKEvxmAJIwGxJHeR6ghMdqpMvmICUlRcOL4OWxXPAfCtze5tNOhQcYhqvjWFWxxHdBT5KWqWwFb7PGqahFKB0AEoXP1jPelZEO2aPNcJlQ5gAlnPvJ7YG/CT20ZFrawzhAXhFzCe8C9lmHGAuoMobCCd8S2ocCy7kh3EsIGrlL5GPhNUA5xaMU7ttoNLAcENYpp8nPnDlT32GXeSPWrVu315PLeQaLPOsHIJB4JZaGZczIBGQIvMcPCjvgI3xitbVjNIdG0C9chpfv4GH4jOehKzIAeciaC19jea/JQapoIdeYM+QMHtfs7GztN/MxnvGaHMQowpqG5jzvAcRYVru/x1PAU8BT4K1BgXGBCJQkNloUjZGsuBafHK6wBBmw/HIlVvFhQ2HToq2RnjGlI5wvYGRFacdqiJWMih8ofSQXcxFuhXJHSNBo10hVlOhPWOk3L4iVwUyszMN42RhJxEQxBwDgGcGTwOaPwoBSvreqTPQRJR4AhXKM52VPmy3eD5Q+3olFnTKaKNkkdRJCRgIjipRd9BsQgNIcprNZglGUGStVfngvuSj0GY8TYwAgJPZnJPqNRGtCprCqMlco2qNdnPWxY8cO9WzAY6Y0jUa7xMpP8AGgifK5xnOJFWAsKd76MFKFrcR7RmoLsIeSDFAzekIfFHVoOVpZzJHaHku1p0RajzafAEr6hMKdOEbmnzkmDC/xgmcBwijoic8CWsLzlrhGwm3Bc5RERoGkTcINH3vsMQVX4dBGlFYUYDwOgBgAAaAF2mEQADCxDgyoE14ECCFPBas5YBEAB8hN7Bs5PqzLkWjA58gEADheuMSS0QASe/feEqpJ9rbiCSPx9EjzCm0AZpzTQU4V6zZRRo3E74mAhPwWjCOsV4wYhKVhBBlN3o3lvVS3Q+5wVgzyA3lEuWm8LMzPeMZr3kbyH+D5sRz6+dbYLn0vPQU8BTwFPAXCFBgXiPCk8xTwFHhrUgDFjisc287/KPwkVgMuRstxeiMjHm9Yzht51xt9FvCK1R+wMdaE6jf6Tv+8p4CngKeAp4CnwFuVAh5EvFVnzvfbU2CMFKBaGaFQhJaNVPELRZ/wrD157sb4qtfc9lYBEVRHIvQHj8lYE6pfL038c54CngKeAp4CngL/P1DAg4j/H2bRj8FTYA8UICyIkqWEpxDCBpAgXAwvBGFwHNJIDsd/I17digUQdjeeMrz/iwklRIf8GWL2uQgLsvj//8X7/Ts8BTwFPAU8BTwF3soU8CDirTx7vu+eAmOgAHkb5MOQ1I3CTFL3WGLpx9D0Hm8ZKZdjbyegv9F3jud58g8AVdOmTdMiEVSDokyqvzwFPAU8BTwFPAU8BfZOAQ8i9k4jf4engKeAp4CngKeAp4CngKeAp4CnQIgCHkR4d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kjpaW2Opqan6UFJSUvwnOTlZ/+aKxWLxRgcHB2VgYED4bVd/f7/em5KSEv/h+eBhiUQypK+7WyJZWdLU1ChtHR2SV5Cv7SanpOht6Wlp+mxSTCQlKUnSUlIlie9iQ9LT3y2DQ0OSJEkyNDgk/X19EhuKSVZWjmTl5sqVKcG7ROTDm7dISWmJ/OnPf5baj398N2LM+/OdsrNmp3R8/nPxzw995BFh/Fu2bJa+vj5JS0uVtLQ0iUaj0tnZIXl5eZKSkqpjllhM2tva9dnFixZJaWmpbNm8Wdra2tz4k5LdGJKSHM1iMf2dlJwkg4MDAk3S09P1t445PV2ysrKkp6dHurq69HOe52/ez//QeWJZmWRkZkpebq72JyMjQ/vMj9IvFpOhoSEZCn7zf/xKSlLacl8q9yZBw0EZGBzU3/rM4KC+S/sVzLm2F3zP/Oo7mC/GkJamfU9NS9M2oY19p31KSpLevj5pb2+X7q4uaW5pkd7eXr23oKBAx8Iz1i73cvX29Oi9fMd95WVlkpefL93d3Tpm7m9tbdVxl5SUaHu8Q+eGcQ0N6T3wh33GPbxb/xeJ04w+Mgb6wni6e3r0PWFaaB+jUeVBftM+72bOmAubh/RIRL9TOgwN6fi5T2kEPYLp4PuBgSgrSvtZV1cntbW7JDk5SXkuEono76HYoPT2uv6cctqJbio/XR6f0huWXM1qlWRJ1jUxoWSCFBUVSXZ2tntncqp0dXXruI845pj4c6ufWS1H7btMjpSV+tmxcn/8Oz6rlXJ5Oum+3ddM8N/LInLJTe6fFWetdrQUR9NVlx3qvrgr9Ghv8Pcs9/v86WdIaekkKSosldbWTqnasUPXRElpoeTkRqS+fpd0d3dJfn6BpKZGpLCwVLo7+6R6Z41EsjIlLz9X5xz+a2hokOsv/7Kc/fVrJDMjS2kGnfv7o7puuKDFhAkTdK6Yj4b6BkG4TJ8+XVpaWqStrVWys7Pk5Zc36DqPDkQlNzdHf6B9e3ubft7V0yNpkSw58xdV8cEdescqEYY80X105W4UE8n7+U2SnJwiaWnpEklPlexIskgMeelkJPIhGh2QV0/5YMKTb86/O8/7nOTm5kpZebmUlZcpHyKTWBODg1FpbmmQjvY26WjvkFOuu1E7uS7oqpOGu19l198gSbEkXZsFBfkyqWKyFJcUK28yV8wjv1kPmZmZKj+d7E3TNcUc0wfmlM/d3PYrP7MmkIk5OTn6u76+XiZOnKjzzfcdHR36HujM352dXSqbSksnuLXFPpKUJI3NTdLY2ChJgSxG5vZF++NyiXtTUlOlt6dbuts7ZN6cOTqe+fPnS35+vpMdGRnxPtFHnjFe5B3a364u6erolJ3V1dqPKVOmKF+mZ0RUpnR2dqocYJw5ebm6XzAXvAM+7+2PSnV9vbS0t8v69eulvrFBsnNzZWBoUCZfdbXUXfJVpQ879TGHHCorV62ST1/2Tbn7Zz+X8gkTpCAvT2RwQAai/Tqnaampkp+fJ5mRiOTl5kh5eZnKJOY3NjSg66Wvt0eOnFsQn9TV2/tl7Qvrpbpml3R0dUtSapqkpmdIemaWNLe1ys6aGlm/4SV56OG/SexOpzMccc07VK7FkmLS3dsjMXFCkPHxwzzEhgYlhmzt79P9ZVD1CmQon8dUF2DNbEve9Fomawx9FIgfPil7eoq2zaVzkp4iQzIgXV0d+jnjg7ecLHZ7MrxiV9U6J9tEMkIv6Bz+OzJdjjnhaH0GXoRvmEN4ccvzzwX3Vcfvn7X8ZIkNId/T43sEvAP/0h/aYP4nTZoklZWVKseRYfC77oHl5bJx/SvaV+4pLi5Wvmhublb+Y/08/PDDeh/fWTv0Z+vWrcrjQ4MxOfLII6WpqUl1ls2bN8usWbPkjjvukH+ec/duw73s0ctl06ZN8o53vEM+8vKH3HdOzMuHaz+msnT2rNk6V/fee6/2sWzCBDlg/wO0/S1btkhDfb0cffTRysdrVq+RxYuXqg74wgsvyKJFi+S5555Tfj/00EOlpqZGqqqq5KCDDtL+33nnnbrGZs+eLWVlZVLXUC87dlbJgw89qOscuiG/0YNqa2u1r9AAWtdpl74AACAASURBVLD2WF/Qj7lHrqiukpaqn/FOZFpvf5/2bdq0adombWVmZEhHW7s0NTRK0lBMUpKTJdrn5EFeXr6+g/arq6slNy9PKqZU6N7N2oHH+/r73fqPpMX3d96Znh6RjrZOyclxa7u9rU0GBwalqKBA8nPzdAffZ/58aW1ukZzsbJlYVq40Rtb0dvdIH2tzoF/auzp1nbV3dqjMau9oV76zsQ/0RyWSli7FhYWSk5WtuihrHbrAX1ymb/IZvAc94DOTl/BeRUWFzuPzzz+v/YVG0LuouFj6o/1Ss2uX6mjJKcmuH/QHEJEIHkyhtM9V2Q+ELczJi/nN9wY2DGiE/1ewMTCgA2KxpKWny7bt23QiK2fPcgpcenp8gBAPYvAMyhH/I2QkJUkHkJaaJinJbnNggjIzs/T57+XkaBvnNDVLdHBACgoL5a577paNmzZJWlpEFixYpPc9/vjjUlhYoP3vOOfs+EKfe+dfpbmxSYUZgjY7K0sFLe9hDJH0dOntRdCJ9HR3a1v77bevlBQXq2BnMgA32884Q9ucfsst2vd0hFjEja+vv09pxQRCNxNoLEIEEUIB4QZD806ElG3mzU1NymCMS5XwAESwQFDkTdk3RT8k/fRPm08FESK6mennAIagL/FnRwAkKpSZa34CMBIHHLGYLlgDEqo0JyfrBorCr0Ciu1u/z4hEdAz85jNV2lG6U1Olp6tLFz3ghjagw4TSUh2v3heAMhsP7dF2a1ubggkFNAEY1g0iUPq5n83aNgylXUrKMCAKFH36y48utqAt+qJAoq93N9DF8wAHNiTGwn1ZCLLMTNd2QC9VNFCGklO0P8x7aqoDNYBp+MuBDyf0uB/AGY06hQm+evtJwzvkzb/4k/Inay8zkqkCNSOSIXm5+coftkaBFwAp2j7x2BXSNuAUguxUtxkaiAA0ZIgb8yWBKmwgAt3fmRZEABB6TwAipML9f9bx9oHIzZed5T403cO0zGCz/0zpqVJaWi4F+cXS3z+gGyFKenKKyKxZM6SuoVbnHwWzu7tXJk+aKgMDQ9LR0Sk9PV2qXPzonJvjrF08zzV8yqe/rOu5vHyiApCsrOy4EgEPQZPc7GxdS1u2bpYZM2fqRrtx46u6wWI8cLRPk9IJpZKSkizbtm2TXbtqJDMzQwqKCuXqL96g71pTfqD+XlH7hOvHaCDixhvdhpIekbTkJMlKTxEZGlBsz7tY2wODQ7LhvafEx2N/LDrtNHnxd797zef/zQ9iV10phYWFUj6xXLJzcnQeduzYoQp6X1+vVFZOl4b6Op2zD/7kl9oVm973icjPv/5V6e7slhXX/UC/a/rpDcqj3Z1dMnFSucr9vLxc5X82bxQElGTmDXrA08gKM0ZxH7zNBmkKAeuQe03x4nOTMSgOyAmeRyYw1/wwDjbEgYFBKSkt1ffTDnPDJtzU3ByfD/4eGBzQdc338E1Xd7c0NTbKQG+fTK2Yopv28uXLFbCwjumjKirp6Tpe9kCeRS6ghABE2YAB9ewTnd1dCmKnTp2qbSDTWOMoUQ0KaBzwQLFByaPtnr5+6ejtkd5oVB5fvUZeefVVmX2D40eujiuvcPvJ4KAcefDB8vgTT0ghyueECfqTl5Mjm199VZIkpn2kf3yGvCgtLZE5WxZL7xHN0t3VKbHYoO597MHIpyPm5cvKDa0yFEtWfs3IypYX178km7ZskV11DZKZkyO76uvl5390865Xr8j73nOGgnTGNjA0INHBqEII0xGevf/PsvTok9U4w6aK8YC/44aroUERZKjuU0nS09sndQt2uvaPDa2Eq4K/QyCi4PFSfQ+80rStVm+oXD5bWlubtT/If3iDC7pBDz43Xad6/ZrQCwxIhEBEIC+56aC3n6Fzzd793MPOMBMnQvDX7H0Pk2hfVOUS7zCeZ/5tn2xv71BeZ97hDfrE3KMX8Ezl1JkKCBgT64fPURhR+oznX3nlFQUhRx91lI7R9onm5hYpLimVxYsXq4LPnrNjx3ZZsnSp3H333XLrWb/Xnh555TGqvHd0dklWZrYccMABctaaj7pRlLhfZ7Z/Tp9H2UZOb9u6Rfuw/377yUsvrde+oDfNnT1HFVeVvTk5MrtyjnR1dsn27dsVxCg4mjhRbr/9dh0fcpr+saZZn2eccYZ897vflSVLlsjhRxwhv/jlzbJ1+zYFCMwVsgOAsWbNGpVR0IQf1iOyHdllesfE8nKZVF6mz9XV18uuXbtUR6Tf9AOaMhfonJmRDCkqLJTO9g7Z8NJLEu2PKk3ROdlj4Rv01/yCgvg+ceCBB0hdQ53s3LlTps+YIV3dXfod/Xn11VeVThLDkJseB670f1L5RFXyu9o7pLiwSAEROsT0qdOU1sidweiApGZEpL2/VwaTkmTL1i1S39Cg/Y4OuD2U/sM3gBNAD+saEKG6GsaYtHRJTUlWnmF9wWf8Nt1DjWzJySpv6CttMh/c/+CDDyofMRaAAzKTsSMjO5EXbhFJUndHRwzhwsZmwpNFyGcmGMPWc54zZYWJQegxeVwqBIaG4l4K80z09fbqZyw2rM4gTjYtkAxMREf13gCoqBKGJSLwbgwNDKgATwmstb09KHUDTpkOFD7a3lVbK7PnzJGe3l5FuM+vXSvbq6rkpHe/V55f+4K0treqEovQHvrSF7XPb3vxBXnxxRdl14c/ov/nXv8TRYcgUxirr7dPOtrblTZMPv1mgc+dM0c/t+8g+o5PfELbmHfrH6S1pVlKS0plKLBiszkz4bYpwggwLxcTZ54dU3axVjGZqtx2dzvPQzBWUzgZvym8RnvzSJg4U6t4WpoucG07+N+UXVPaaYdNDW+AeggwQKBER6M6v8wbG5Uqz5mZCiYMhITBiHkX4BH+BgDAgOYtUU9GJKLPdnZ1KfNPmTpNAEoNjW5RsJDNY2EAyDYYU+zNysdv+sLigR58r56HwJpDHxgXbZr1x5R86x/3GpjiO7Ve4F0I2sIyRrvm4TFamycDrwQ01vlIT9/N82NrwNYUAMGEpW2qPKNWivZ2Fb49Pd3Kbzx73MUnye/Pv1kys9zi50e/S07RDay4qEitXGHPIbzEfYctn6PzGAYRBdKqn5WL22DDIOL46c4Lcdt2xz1hEHEJy8NhZHcF1imAxNOyn6z93VL3uVkITcu8uVrkVIc6zi08XcrLJ6l1BvAHHSKZGeoR2LJ1q84BFg8Uh5g4bw6W4MG+bokNRCUpJVmu+9xv3HuCfb1sPzeOd33sizJx0mQpLCxS4wI0qqurV2VmxoxpEomkS0tbq641LGCsvYbGJt1wAAxTpkxVuVHfUK/rxAnZQamomCTf+rxTksIg4n1fPEnSI5lSWlomE675UYgwItk3/EQV5/RIuqQlJ0tOJCLpqSnqOzK5Ojg4JL39/VL10TBRRQ6+6CJ5/CrTjnZr9r/6z+zb/6i8NHPmTFm9erVutmzaXV2d0t3dqUrC0FBMN1KU1JTUNPnEJZdpn3588YVq4FlyhfPJVH3/B3ofNAaItbe0SkYkXSZPnqzrGr7GcspGboaEsHfbPOBqrQ4UQvYI/kYGo5jzN/IRixnWMuSyAQyzSrJnMI81O3dKcXGJrlEu9VJ0dsJmMnHSJLUuqtKGnE1z1jvaZ6OmX90dnao48Q6UCpPbxUWFupexbtXDhL09FtO/AaXIC2TM9qpqaWxsUm8642dTVutnlgNJL730koIM2oVGM2bM0HGyhyWlpErf0KBs3b5Dtu/YLrV19VJwxRVxXuj5zlVqhBiMRiU3J1vSUpKlMD9PyssmqAKBtwH6YwjhUm9nSqocO/1EkZCBv3W/avUMIFdQbrhMTrV3YG3vQhfS97d3dEhjS4tseOUVSUlLl6qanXL7g3/QNXneFy5W4x3K6+oHnKfzsHe9U/qifcr7z/z7dv1s2XHvk4EBPNzM8ZD09/aqvN309Asyd79FEu3rlaGBQecpSkmWrTO2uDEDIgANFwwvhwk7yuMgwGQqPFT7So3eNG3RtMAD7OZe5zY67LV0xh3n2a9+6eF4wxX7HKF/w1c1L/8z+DzsoZgn4vCISJ+Tq5JfINIWdpOYS1Zk0Yq3qz6BxxT5BO9XVs5Snqip2aW8gnLM3yh0KIf8bm1pl101NerBwii1aeMmyc/LU6s+OlN2Vra0BmsCw1t+Xr56pnhHbm6ebNyyRWUjoLG7t1uNJCik7Ld/+tRt2u1z/n6+lJRMUKD6oQ99RP5w6x9lR1WVvLIiMJiUiHy8/Yvy4osvKDDPzIhIefkEmTxpovz2eOedNAPS+f/+shqI4MtpFVMkkpwuC+bN11tYkyjcyFrWzYKFC5Tf77rrLjUkAGRYfwcffLCuy9IJZTJxUoU89fQzsmrVKpUb5oHk/gULFuieS58Y77JlyxSs4CVBvlTOnCEF+blKY2QI8gAeUK9EEOEwZ84cXYPIPtro6erWd8MPkyZOlGRJkXXr1qv+YNZ8ZBCeNvuMsaHjsZ/MmTNb1xn3sKZTUlP0cwAi70f/ZI4OWrFCGhsapL+vXw3VAHhkQ2ZGpq4FZFILHnE8dQCOwNhMH+g7RjAno7u0X/C1GQ+hocpBjCHtHVKQn6drhP6gK6M7cCGHAGIANt7HeJA9Fg3z1NNPK3Dp7umWnCD6oq29XT2LjBG9MKmnszMWdutBYAMJJsQhbBhYmAuQ5wzd28ozV6UBAEPbhsLVUhOAjtbmZp1YJpsrHgY0LB90MaRnZEprQ4O6jCK4u0FZqSm6UXOhNNLXwpJidR/fc889ymgwVltHlzS3d8qiJUtlcGhQenp7JC09TTcMSXYuHpTI9jOdJbX0lzerkEWRBAmiVMNQBXn5cswxxyjBXThCv8SGhqShoV4FEpPvhHCSKq3R/n6al56+XimfOEk3EANlTCCTBZPyGTSwUBizxiE8zFoXYfMLBB2MgRJvVjmUWwMAYU+EKt+Bp8EEYTzMKfAqGJnVyhdssOrVCCzpaoVHCQ+UV/OkqLchQLoKJpKTXahUADysHzA0zI7g4DcMB71RuvmNh4C5yy8olE4sg01NuniysrNV6ceyz8WcqifEQq4AO7Td1aXPsxDioVUo/j09ClCs79CMe6CbXQpyotF42+oRMI+FKgHpcSUA1K20C/pgdDRAZQAPAR8O8zLa2HrSeQi8G3FQYuFleFY6OhRUwT/HXfTOeF9//8Vfxr09vAsgzFjMLW5jt9BA590YkAP2maJtXCDXyBpZoX8/L07ZB0S0SoGcJ8NWxHOm/1S/A0R88CEReTrowvOhBXmGyMnH/jXenoGROIh4LHTvzwO3fgAivlJ2plqh2dgQTKwlFOm8/ALZtm27AjU2DZQr5UcMDF3tkjrULx2tLQosfvwRp4SIs1uIgYgPn32JTJ85U0MP21rxfvVIU1OzAoHKWdMlIyMiQxKTtWvX6oaybPlyKSouUYUZmQWIaG5tkR07quKWbPgnLS1Zzrvmb/ouwBLX387KlN4+rKvJUlBQJAWFRZJzxXdCAxfJu/F6Sc9Il/SUFMlMSZVIKtZtp8CooWUIBTMq204PrH3B0/9rENFx4Vd0Yzn8sMNUhqGUPPDAA7pmUVIAXw888O8gxLBQZR39T01Ll7O/fZX8SkR2fOqTKpfZZAhbiMs5vKf5eZKTkSlpKSlqJUQRh66sSQtr4m8uC5U1Dzfv4V42NPUetLfHgbopfijayAAs/MhUCy0x7yj706uvvKIWOA1NxFCErGYexIESZBNrT0NYu7r0u96+Xg1byMvNk107a6S/t1+VOBQB1h18xaafk5OtSoka4pKTlM9UziQny1B/v1o9a2rrpbqmxoHmSET3D3iQfY91SpgHVkv6yPowzz/06YsOSE+0T2pq62RHVbV6T5JTUqW+oVGVTNoDGEfS0yQrIyLJMiQTy50XYpAQPcK+ogNxuQNNT5oX8oAFa7vz6FqVr+xphAqz75r8b21r13FAX9YoYL65pVWeeOopqW9slFlz58rpn3ZGOL0CT2VspQttSpoYlQOPP0EGBqNxELH8be/XUDkABPsmIOeV1c/Gm6hcNMd5I5CPKaLhhgZqmv7cpPeVf7A87t3nfzNgmhHFvAvIXD5jfHUbd7gu7lMZD3Hlf9NpqtYPexSmLjxK54p5sXteWvNiyA+3dBhEhLHFKCBizpLDZfr0GRpaB1+z78Ovs2bNVkMQ+x9z2dHeqcYQACo8F0tKkmefeVaNmoQO4X1GueXv9tY27V9scEgNn/BUbnaOKqXseeyteLHSMbANRDWce/PWzRoa09HZoWuiP4pxMEMKC4slKztXFixcIh9NepebiwADHfjrE3WusLIDEPhZvmyJpKWmyG0n/sLdG3ihz77rC3ofoeETJ5TJUG9U+nr6FBQjU6ZUVOg6Q84DCvbZZx/Vsfiey3ga4+6ypcslJTVdJrAvZGbKE088oevjmWeekY0bN8rcuXNV+addQEUtRrjeHgVKyJX9li+XieVlsm3bVv2Mteu83d3KT4A27ps3b562i3eGzzAWaLjUxk0aLsz6h7YYV+LexiCcGrBAn5ElfGehmPSXfS4lNVk2bdqo76YNlHXmlTkkRBQZBR0mT5okBfn58TB25jQ6NCTPv7Rew5pYj7yLfiMTGS+eHWQqlxlikH28m9+0EdE0AecYMF6mLxpBMzSkPMj46b/p9NBCPaqpKbJt+3bJyMpUuuF94L1qtExOlpbWFknqam9Xr4QheASihaTELa64/1BIA2VSF2dysipdCHDzYJgE0HjGwIugChQCdWAg7nFgABDBEBQDC4dU8bz9IIYyMrOkB8sgn6NUdncrEkLI8yxxcaDbQw8/TNt8+plnVGhqfF5Ti2Tk5ElhcYlkZWfpczW7ahSQlEwoUQLyju5Pf0a7D4gg/ES9IkPOMs/mVZhfICeddJKGROkm0+vCngizYGIV2cWGpKuzQ5VfFvFAf78Ul5aoOxHhTzvqTs7Li8cEwxBmGbFQMeiOAIHhFMgFOQwo7ghyVSL1fc7SZcrjaCDCQCJzYXNqSjHKP54CDQkKciwMJFgcMhtsPIQn8EJAK/0sAHJxnrFwqKEh50UJvAKgZmgNbVgo9pwKjcwsDSVrCWhEWzAs3gXmXMcYAhF8ZryHELQQMOM/VQra2lRAArAUQGS50DfdDIKx0oaFWkEj+qqelACw6cYEKAmseHEQ4xZMPKfCvDsauhR4iwxYWdhX+NnEObhu6p/lC5tPUv6ARrwfwbbsrANl9Y9XqoA1wEP7KGOALMYRz3exHBnLDYlG5Y6FgcKNFT0AEaYI55gpXyQOJGYFpsnjVwZ5EQYiSHe4wIGaX4gD29YeIOJkuVM/++bzzjItPwtmwkBEpdMqPnfEqeryxSrMOmVN9PX1S25evmzbsV1DBotLSqSgoNB5gsiH6uqU9KRBqdu1U4Xgzz7uFHrtqoGbIF3kD1Nu0lyD2l11CiDYlAk7GRyKyuzZsyQ7N0e9jvDB/H320XwbFDi1rhcV6cZGvxCmzNHX3jec7VA9b7K+Fvrd/lHioXslLTVDQc+ECeWScuk3jP30d8FNN6gnIkKOlSRJegphTKlxOUt4COPd8bE31xPRd+klsv/++8vUKVNUjsFPbM5YzKADYr+kpEgV79TUNLWYI2+jA4NScO33dawZ13xPN0ssVChD8K5a4/FGZGXK9IopkpGervG2bHqsM+QeijRrU2VAkFeksj1YW8w364F1gSykf+wTtME95gmnPyjffM7zrGHa4x08iyeCvxubmvQ3bTG2lLRUF6KwbZsalQBTrDONu25tUdc9VsEd27ZLJC2iVj/G4MImYyrjUZaQLYwJZZjxYgRRTy/hvLEhaW3vlG07dihPWc4b4zZlBh5k/6IdLKv0BwWTOHZJSpbq2l2qrL+04WUFD4Tt1dTWKmjjGYw15D4cfvAKeXTVozJv7myZOGGCNDc1aogGRhvoZbQ8Zclpsqr2fslIj8i+Ow6L823XMXWqqKo3ltw9ceE33T290h+EXEInPBLw74K7lsqNpT+X2vo6aW5rkx/84FrXVpAHFQYRh7zzXdI/4HInYarBId6DO5OcvCBktL9fNj7lgMSsJQtUAdq8zjwA4eVl4UXlUrn8iHh4koFQ87rbExj0zKPFfO9Yt1G/AkhwMV4DrvxvupB5d82wx9xVrSe4M5yjsVQmzi3XKIgDDzhAefL5R1yIkF0LDni/Kvb77ruvtLS0Sk9Pr8pwPGjoE6wrwjHhAZTk9DS8eDnKp/A035PHwJ4zZ/YcXasABsIFAR37Lluu6xZdiFAWvBSsV3iD9RgjRHZgQFrbWqSqukqqdlZr+FxbR7vKILxJ3T3kHkVk/j4Lpa6+SX58wDdd94cdKe7/ACAeevVJUlJcKHW1u2T1Ff9y3wXO6Pd/+sMORBAqlJkl06dMk7XPPa+KcsXkyaqgQ1PGhAywCAHCw1kT0IXvH3nkEbnrH3frfoDn9l3vepeuUQwGrPN7/3WfeiIPPPDAuMxB5pPLxFpljXP/ww89oN4a8yLwDviAeeY3fINcwAuonsfublm5cqUQIsYYZkybqWuItY+Xg3bQz7jwKvAcbTAevCpceDagPwBn+vRpsnXrFvUAAHos35V82vq6ev0MfoA2GCDMwIgeKikp8vKWzbpXojtaCKfpZpYTYfli9F8jJMyb2t+vsiA1yDNTXQrdPchH08iPICyO/jJ2eNg8dtCKqB+M4Mgk5DzPkhPC/qn5wOREaIxu4Lq1sCZ+G7KnU2EPBaAAhkbB5qUW32cWVwMAtgh5ubXBdyiUTBCbAsxOPByTaWDC+sJkhJV5s+yy2WOZgFlob8OGDZqsc9gRh8vSpUulpbVVE9mwMtY1NEl+calEB4c04Tq/IF9deWwWU6ZNcTGz0agMfuFcnfzc638q6anOFZ2VkRlP0mVxgnZZ5AjjSZMmKvgg1peJAZ2xiQAqcCkilLo7O2X/Aw9QC2r1zp06XibXFo15UJhIs5qbtYWJhVF1wrEWEF86OKjPo0AygWFF3BRT9SIkJFbz2UheCcuNqN1Fcm9yPCQHZVjlRwAC4ootoUyWvBvkISC86NdrlGRyZ7DsY7kM5hzPgYb8BIltltycm5/vwt2amqQ+SAKaUFam4+QCeMTHF3hKwuOFfuTZMG6jJeEy3KNeHzb1IAmcDcxCwNQTEvCweUWsv0qvIH8ERTRMQ/UaBbkb6hnSGGmX06BKfeAxidMEUILHxrx8sZh8pewebd/Ciy6q/ZCupfqZH5KsF25yigoAKhpV4QPtsNzzP8IYgRv3egQAIp44H0qKB0jcImfIoeJcBPfK8fHNDU8E1wpxccAXyXAYzdJAQzfPxUAQ3ASI+FvjyXp/T4kzv10lF+lvBRHzhmNopSvwRAQgQhaKXDj1TLWyqRIYRalIVuCws2aXKnyZ2dmSm5OrXkY1GgxGZbCvS+rrdqlwI1TpJwfd4cYQAhFXyyUya9YctfB3djgrDVYjwlM6OtrUPY4BoqGxXiZNnqy8TZJYZlaGbjYa+gLI1XyjFN0csETdctEd8pl5N8iJQdb47WekS1d3H7mq6v6fPqNSk+Y6vnBenK78UXbLzZIeSVMLPC7ltGQSqpPjngiUcJLfeWfHucPP/q89Ef1fv1Tl96GHHOL4fXAwbm1zch0XuMu/QeFgc8Q4gxKJcoMM5j5LuENpMTmOd4IQm32XLNW8FCx8KA3mKYPH2RiRfbQBT8ADfE8byAQ2KTO8mDec/7nMmsvmbYmlKv+CxHrmlE2fPYS/sVLSHu9COcvNd8Yc1hFKIDIb4xL91LA2QExHp8Ya5+fmqxeC79y6dmsajzSAQPs2EFWFmPY0b4LkzMEBBRF4IngX/MUYkUv8qOW5oyO+N2BVZD9T5XDffTV2vIQE08ZGeeyxVfLqxk0amtLU0qzjNAt7YX6+HLjvcnno4YfkoAP3l0nl5VK1Y7v2gfAzwDU0IMkb2aYKZlAw5J1/GfZMNF+1Q4GEfp/q5kaLSgQhQAAGZOvRT78jzu+Xxy6XGZWVcvpHnTfi+htvlrMvP9N9v93FPR558ns1vwYAwjrEK4EnAjGLhZzE7wENmR2Qzc++oM/MWrSPbHrRycndLwMRBTLvwKDwRKD8m+5g3jCNGgiBiJqX/0rAsTY3ZcFCnbfqTJdvMbl7Utx4yf+7GY1QGBVAcIXClSLTZdmKpXHrMPy3vX+HyCsWzykCiGBfYD67u3rk2Wef0/eQfMx8P/LIo+qlNH6dPLlCQQT8hhKHUQRltrCgUK347Gck4mqRkeQU9SJamBrvQZ6RtAstiGPPwOCYxF7SrzH7yBxCO1EIm1paZfPWbZKaRmjKgOTlF8mTTz0rz5wXAAMjtcW2BiDizL99WV7e8JJs37ZVqm95yZElABGnn3eW5rlAdxki2iOiY7nv8tPk3N89pbrkyxs26NgwWAAKigoKXQ5od7eOixh91tr6F9dpaBxhvty3YsWKeCGaZ557VgEpz8GvKOJb1SDQpblvgPEnn3hCTnnve1V/Yt2xNq1t9lNkB/opAA5jCnIO+ca9vI9COuQfdnZ0qD6G/GC9u7wo9pYO1WdNX+Yz9aAsWyYLFy7U9rMy8RAV6j2sfzwuGAbrams1rIk8K/gA46rqCewXaWlaWKCf4hHNzbJxy+a4XEUf0DyoIOIAXrKID5fMna40UX08FpNyjC6Dg9pnxsVv9lLGY/KX/tCeGm9zcuJ90IIVPT1qIKqtq1XdGv4CHKGXqWGHcCZDYpYbocpJoKDzmXkJ4BNztVp4EpsxQGBES2uw5GiPSkvEPdJZ0CNKP51mQrG4sLnww319PT06SNrE2gPiRrlEmGExhNi4otm4SDhCWYARlixbKgcfcogyzM1Ll0nfpz4psaQUiaWkSeXsOdLc0qybg1ZLwiqU5pRDFLT0C50iVHTTjRpLijKJ9wECauUkSVLE+fLLL2s/AREwFgIQojOxyUkk5aaqOSaeXQAAIABJREFUksICqq+tlYWLF+HQ0E0KhoPZLWHQkgVtInk/QpuxQ1MmmXnIz80dDimCEQmbCUJnzLsAs2jFpTCICBRhraBkMf2BQmvvgqbE5bFJIIBMyacdAxHGrDxjm5/ySMDw4XAd7tH7Q+8zdK85FUEYkykLIO+CoiIXftbQoHPKfaooU4HJLOwhxdySrOPJ1gA2wtMYQwBQFPgE/Y0r9YE3w7wm6n0gr4c8kADwGA3DyeoGIux9tlEpcIhEVKE3EKHKvyWhB9Wu4gnpQdI5/byg1JUyAkSYdf/+IGuwZOPv3HoK8k7gCYBzdVWV8hlCjNwB+M7CmnZbf5Y4n5wsh08drqIGkIid/YB043EZiMp9v3HxsAYiAAqWdH2O/ES/MxBxhtwS38frGp3p30BExm2uulbSyUEZqiARLxige85FAsk353xOhQ88ft9Vp8pRX/qDTK6okLb2NmltadOqMyii6slMTZOszIh0tjdJZ0ebrnGUoV8d+08RChsFxaXO/seHpHLWHJk9a44m0fb09elGxMYAP+/aVaueCOYF0FBRMVljcpuam2TK1Apdj+RF1NbX6vp7x0X3SG9QnQUAxmUg4o6PRSQjM0eys3KlqKhEysonqae19sxPxukz6ZZfunDLtFRNagNEUFzCQIQCqP6oJo0jnHu+NBzg/WaACDp+3LEuYxUgz9xgEWfTq6nZKW1tLbqm6a/mOJ3jDC5c3V+9WDcmrOLwZEZGpso5VZSpNlJeJgvnzVdLuVn/TIZYKCf0sBAjNmk+5x4DFSgHzAsbLX1jE2ZebVPEIMXGZuFR9JXv4BcUAswBtoboG3JNK6wVuGRJlIWq6mrlGRQsQg0IfWWPaGttU6NSbnauhg+Zl0oN6mpo6XG5ScXFGlLU0dGuckhDG1JSNJm6sblVGoPCGdzLRk//WbMAVfYVS6JFsQH4AGKRMyTAHvv2t2lYw+OPr5bVq9dIFqBVq7S4CkGEUUXSI7Ji32Xy4MqH5IjDDpUpkyfJ1s2btI94HACAut9Y9cBBl1sF7x9760luMhtFWm6uciHKQXUs+mpFUZBtjKepuUWNMpHMTK3OVFW9U1K1KESyEPrEZ1/63jna5Kff+0VpaG6S+be4/KyHT1olA0NDEh0gR4/cO8IsKMASlWh/nwxqJcAhV3cuJrLphaB6kGX3aivbAu5zRpDK5W93Ho4AVFnekXkUNEQrFpPaV/FiBrkLerdpxiKy77FS0TM5DvL5dhdAIOKE2cz5M5QutF37apAnwBeR6SLqqXYGlYPevkLj3+FBlGD2huodVfo/c04oZ3X1TqU7sfiLFy2WhoZGeeqpp5VfnRcuIq2trsgEa3DfJcuDIhoR9UDAj/ALMoUKhvBvSVGxhq5BBXgBoMHcwdMZWRGXs5OcpKFoyMG+wDPX1NIi/7r/Qekieb2+SQ0kjc1t8sy59zmvg5EoIPmyH79N52zRooVSu6tGon19Ul9fp7k3M2ZOlylTKuTer747Lh+mfOhK2Xpr4KEWkbd/8zbp6e5RXUONyxjdkpIVCEFf5uqZp55WxZwxHHvMsbJk8SKtgnn7HXdo1agTTjhBHnroIfnpDder3gId0QcxIB+4YoVWPrv11lvl0ccek3edeKK0NbaoXIPf8YKwjqEzskCjFtpdjTkMC4QVsiaRf/w8+MCDsnzZUtn46quu2EJXl1vrEUdTaMx+zI8Z3Vln3APw4TcVk+Bt9iNkF/IF5ZvkaZK3eQ/6DsZn9F32fdYf82sg4unnno2HStEHC0syz6t5ZS3qRI2b6JrwS0qKkDrAGuF7AJ0aRVmvhIDV1io9+J6+cA/0h648v2mjC8VizSNXMXDzN/o0HpKkoWg0hsJFozRknggEhuUo8JvFQ0chmlUOss/NFcjnXEbMuFUIJXhgQDuLEq6JzLt26WBAlmwOisQKCnRDNhChyC0SkZ1V1dLV2anWSaps4FrCTWwgArSnFS3mzJY/zZsvs088UZo3bZL51/9UEEd1TS2SFslQhIoHA1d13zmuzGvGz25QhZ+YMawhM6dN18lra21VEEHiNP0AyLAxAFpIzCQmlgW7c6dLwFEPQpSwG1GGYJLxRLBRdXU7JOcqSmXGXWhMIpMD3W3y+c188Dk0gfFzCMUJEprV+xAITPofBhFhpTqe9IyHgaomQUiUhS1pEjXKZF+fvs+YivdY2VZLpoapNSyJCkuhnAxTlvnM5jqeoAyICMKCeLeK7MAbYAuXZzS+OFB6WcxsorwHRuWH+efdKJ6mNOt4gtK09qyGIeGJCMo4WoKR3htYJy20SDsTi8mamc7vvs/zzw57TYjDNg9KsNAIq4mDisBaa31Xz1BR0W6hRebFMPooHcwTEczdRRPv1XffIe+PC1wDEeVbb3P8EIRdmXcFAQSYhmaEtLEOUN6UvsYT5oUKaD85eYZsT94i6dkZWkXiG5ddJp09hIwMqZVUYzjT0qX91q9qPwxEWL/sf767U5wHou4HDkT84zxnBTzxNtvoRS77oAvr+WZ5sHHYJgSIqBa5/KizVfm597unxsf93ivuVg+CVqPp6XUxoUOu0g0u8+4uFMuoXHFcEHtr1ViGK9TKDdu+I7Nnz1XrPuF3VOJAaBfkF6qVj415UsUk9UbW7NqppUcjGRFpa8djUSOTL3BWxnlBLaowiMg6/0mJ9pOw3yfZ2bkypWKa5OTkSV8/IRkxjTveLRwziXXpyrkCQEm4xWIIiLCrPzogbW2uuljfl78S/7xg+nRp3WZKUvzj/+of+/7zHuUhNlWUHngaGaaW6y7KCEZUXm/atDluzOj5sjO6NJ53ris4gedUQb+rLMOzrMX8vFyZNrlCSouL9VnWMhsr7TPPZjSxTZENkr2GPqhnoK9PlTE2NTZ5Nj1Ag4V6IEsIB+J+wAbtWJgs6waLPkmptIlnhD7gfaYfJPUzR/QfwMBzyDz4rqCwQA0h3V3duh8QzsT7ea/b75LUw4F1HbmlVuPiIv0fWmo4AZ6Ujnbp7u2X/qDEtHk+bLzQiXZZ7+wDgAdownjZaxYuWiQzZlVKYXGxVO2oktVPPCHtHZ2yq7ZOrdVOscUzOiCHHbRCk09X4ImYWCa7qqt1P6Lv8C70Vi9RzIUEc5micdB3Q2WPnP1AegoblF4fK31Ert+2r35GCJjmSCCfUlNk89atGmoFKMYrxef1TY36Pk0ez8mWx9c8IbN/6UKHVr3nCTUUPLY95GFwrCRzf0RCNYrkoKQmJcvG554arqCgd1jiwfD6mLH0lN2MnBbSpN7iQO4zT/ytoPhlsnjsGgYR0xefGdd3tr3wTHBDGHAElSTUg3GsVG2qFunjM/ucvjXKsiOOja8RnccnH9e2phx6lPIuVZpYI1aK1OXqZcvKlQ/r/KDkYkQBsGvIXUqKlOQXxa3KeTm5unZQsLFOwuN8NquyUvmfucUAivIHmCDzB9mJvoK8Z79kDsmr6RsYUN1k7br18vCjq2TDq5vkoR8Edbpt6Akg4sQ7ztB8CNrbd/kyKSubICsfekjDkadNmyr7zJ+nhtXbzjlSx22edisHPv/SB1URRTYja/CMYbEHDLW1tKoutvKhldp/9rcjDz9c5s2dI22tLbLy4Yd1XQGa7vz73xS0aqGbjnaZM3eufk75VsKz0TXxtpRPKJfaqhopn1CmBmstqKGVATsdsArKqTIPtKV5JPn5CuT5G2DWgrLc2KCGDuaQ31yse+QiPIfuSvt4P/ic0HdAEhWkFsybJzOmT9P1TSSLVWQrLSmRmTNmqqGDhPI5s11CtoVvAxaHkpKkrqlJVj/pckHMuEJf0QN4N31Ct6RdflQXCryxCiwB7UGpbMaLHsX94Xwz5AJrhrBQM2QQIQQv1dbs0vwbdA0zlqJHIyuVhoAIEyiG5hMty3TIrNFmPVfvQoBs7DMLeUoEEWwqVlqKv5lEBg4hILwlL9nGYSE9CmhSU2Xblq2K0LB0Ee6AgsggUPYQ/Lh/eWbBooXy2xkzJXvCBPkspWS7umTr9ir5xz/v01J5c+bOkdlzZsuGlzdoeFHk4osk+Uc/VGYl34Na2dOnTNWFCHKF8QAvSqiY6LsYKzWNqaADigZEQD8FWb09WuJM20NAkzCYnKSWG1XIA6XZaGfJgXzOj1nqjMFhYu5lItVyRna8lRG1MyGsWlZwjoOFMpnCbCFDeo6DJQYHCdDQUROrglApDWmyMBqqORGmFIqx17bMAxLEtloIDe816zmbKO3auzV2Pwj10RyH4L0GXJgn9QgFVgGYW+MXg9Ap3T4CZK3hJsF5F/G9IJT0bLxr/Kq0TQi3Yg7p35OVs7WJxetfjAMq804oCAm8M1hewl4e25yYC7WqBnkiFsqkCn1Imecd9Kt5zumyMCiOaZZ+vtsm07Uff2larO9R+gRVpQxoMmZiulEudOMIKiVAD0K54uFqAR/MzlkQJ8+L3WslOT1Vampr5JtXXK5WVkJtXJxwirq+62/5st6/yQKaQxuAJU8/vM1tDEEKhP751/McsDi52uUqXFaRACKC+OhwbO1XD/qEegyunvxrfebb3V9UJZ/1pZbVFKeMoPyXlhRJTy+b1oB84+ifx8dkidUWnvyLzu9pvgUlCplDFMWtW7apsh/JcGXsJk+p0Ko599xztwyp7WpItu/Yqp6JE347nBlpoVzriL8SkcfPz5dIOolqKMWFWmGKqgyNDc1ataasfGKQmIn3iIQzVwSAuGCVHaRgayU6ByKge29fv2z5yOnD43kdf8Wu+k48OTTtkktfRwvukaLrf6peVRThA/bfX61kKNn0HctidfUOtaCtXftCfIPKuup7+mznRRc6t3hg3CB22SzAzCEJs5XTpsvUiop4nK5t1pagCK+b5zueuB14IG1PQiaiAGDdY5MzBct5S2qUd7DcWsls2mNtqEequloBEtVTaAPeYKNXq6yIWt8A5XzOWkIBodwt4R6tLa1aVIOwDKuYw17G3DpjS1T7w5gAEVStQT4wJjZuPH4k4VM8wOS8yy9xRTVUvgfnFZihDl5BAdEclYyIpJG0SQ5UcrKem1JX3yDr1q9XIwN0weDFfvSO446T59c+J3NnV0pxIQawNvVCZGWSP4fnxJU0tSgC3kE/Gc8R171juDyzpQJNF3l/6nBe1Q83L9H+EhaGZ/TgnqPk7ujfpLW9XWPsc3LzZOq0aSrDCHvq7OpW48ajjz8u3X29WqEJXyUGQPLMNt71B6V/022B6/IzIrPnzFcQsemZJwN+xqNsa9M02+GSq9MWv1u2D26XyshwfoN5ik1Oo0PwGeO2KAsa3/xcUOkNT8PS05W+8O7m5+zd3GXvHAYRw4Qyl6udC+GqPSw46HCdF1MGeze8KLGplfr+qVOnKUhAjvM9AJmqbXhL+R+vFFuHnXnD/lI5ZboqtKXFJQogACBUUuvr6dVzDVC4idfnjAEAE9Z8AIQmxirYBW8MaJl5+JE8m2SMbZIkUZ2rJrn/oZXqgfjeB1wuxOLPHCeDQyLr//Rv/f+Yc09VebDqT64S0/xj3iNHHXWUlE0olbpdu3TtlJQWy7SpU1XvKj/bnbdhXnYDEUu/84SCHfbkja9u1GRiSpwSQsdvvO3/uvc+zRMgv2Dm9KkyZdJE5QkiPFi3d//zHnnwoYc0vBzPGJ+zdmZduCEuAx+5oEgqpkyR5ee6alu3n+XOg2AOoIsr8JGrYIa+Mw9WUY770CnJzVi4YB9Zt/5FBerQ3fKyUNaROeiyrH3kpeV9otMqX+P9SEklRlSNKMwvkQRaAaqnR4EgIILoHBKbK7UwiDPYsp9jvBiIxaS5vV2efPqpuLcSvtYqTpmZ8bAqAwW8Q4vYcC4XZ1plZKpMIpxUjXODg9pn2uB7AAX9t1w0/maM3EfIEuFlvV3dqgvDP4xR5Xagm/E7qa+7O2auDAYeBgu2GTBgXmggwcJBLCbVstEtwZrnTGDSJp23kB1L3OA3CxrBbOCBey2fwp6DmCwUfrMJaDgMSCuogkQ7bBRk6x959FFy08RJ8tkGJ9QhxqrVT8jm7VWyeOky3dwJZ+IHt3Vmtqu6wMIjCZpa6DNY5CmpuhCodwxzYxGiTjgoE9TMpomeiPAGpdIfN/GirjfGroegkLQTG1IrDRuqhYsZ/YxOVrFDy4EFh9hAMzZEjW0L4vhVgQ+q1lgStQETK6GqdLczFQLrtAlOBQhBFr9VIlLrYHA4m4XdqJIdHACHNRFaqDIbiQQx4y5eX0ONgu9N4bZzK+wAOfqrlaiCXAE7v8FADsKE+HAYFEWG0CL1egQ5B7wDOiQqyXY2hNHDxmhjoH0bh4IVO2yPEISgNDHfc/EO+Ehdg3YgDfNphwNq3O5AHEhoeyQ/ByDCQq5sXrXREIhQGi/9tH5sICLjyj7ZdomrCX2WBBZ2EflT/QJtOw5aArHIGmFjgtct7Mw8HaaEGICygwRnZM7jhRJydsjhuw6T5FRXOUOtpkNUcymXmpu/FBfAAAks8lb+1azyBiIqp2+KJ1NbroWBiEMrHo23Y3+sOjRwHdgZEgYsgj34qp7zVRhCfzwR1NQm4Zr1UlRcII2NdfLtdwYWRIv8seRtchw/KHLD9VdKaVmZPkPOBTJr/Xo2lWSJSYomc7Pe8So98vBKaWhqkN6+HskvyJMpUyZLfUOdxmnn5GbLl29yMb4GIu7+REymTJ6mCdS5gJJIpvR0E2NLbX2Sgl0eBTJOPQ8peCEcIHfgwSrPOflGH0lWJfm7OxTKxDvHek5EyjXfG86viEbl9YCIzosvVMWSDZENDdk2f948VbiRnyjs27dvk9xcF0OLJ4Lf8FvO1ddK/6WXuFKphAJQkloT0l35TC7yC3q6u2RCUbHMCeqQs05tE4UWuPbVAx3IfvjRQmbV8BCUb7S9h00fRYA26J+elZKRodY8ZCXKgMlECxdCxmDhRwYxLsan4SBpLqeOxEySqFEcGA/3Ll6yWENQW5pbNF7bqrOgSDgvgqtghHJhxrSc7CwpKixQ+cvewJ6Ct2NnTa1Mmz4j7nmxKijIOfpj+6yFu9I380Zv2rxZSiaUqjIO0OHsESojPbZqlXrcsIQin6HzxYWF8vfyUikvLdHwEjzjWKkzOBguPQhpCYo2wJtm0Kt593uU/h835yChgkGqASDi102H6x5HP7WQyebNsrjRnZnydOFqeenlDVr6NTMrSyukcQ8GDz5raWuTdRs2SG8Ub0y/VhqiuMkDd9wpxbFGzdX6273OEKFX4JWQtfZBuFzqa0GELFgqsh4lfthrMG3xO+MVwmgFeRkGp+a937Hu1pCsKpHKZSfo/5ubt8iUnAqpah0+NG568bS4J61+ExWaRGYscRXvtq61ik5uf52z31Gq7PLOpm83S8U3JzlZVlSkYUoYI+AZU2IxlpSVlbvQowhhbngw01RhQz+aXFKmCt2C+fuo1wpZqSG0ySl6vhWAQhNs051+gFGLggC6Bnt7JEkGtYqShnHHhmQQGURIJdU1owPS0tYhDY0tMm3mLPnH3ffKhUefLQedd5LqLc/+wSW2H/P5D2gf/nDtJfr/gSedrryLR45Sx/SV/FD2EsKVOCOF8V/zM5e/xplEXDddcYr29bQLHIC74ZJ3a3+xdrOnUwkNWVRS7PTC4992nLQ1NainjUI60A0QAYjVfTc9TaZMnaog6ulnn5GDrm7Qdtd8tVw9Y8ddPpyb8sBXFioQQJbwAz+j1NsZCuEwfuQc4VF4WCjMQZgiskqPKQgKsDA30IA1iK6J3ACAUC6VudRzZJpbpGLSRJUFdtZHWGebN3eeylQiaZhHM+RCEzVc9/ZKemamPPn00yrvWLNqAAlkIDyF8ccK9DB200f5W43vhQVaKRRQAx/a2RrIUPoPTfSciqwslTuMh3aRpcxJV1u7TKMEOonV9fUq55HZhCDj9dFzIszaYy55AwA2IAtbMpcrnaPTNGqIhwmPl5UKqivZZFmMIp1kwnAV0TadDFsG1JKtm6478VkXPuXZohw+JyqkOCuCCUFjRzFkAriuDaz//H3mzmpV9IlvW/nIY9LU1qHVmSgpRr1bko1wX2dkuYNnWHicxUBNeuD3hJJSPQeCZGpOX9QTVXtcmQI2ANrWUmca+9umnyuNgsQ6lEt1I5Hw0tujh+VYeUGXuDnsRmW8KE/QxkCEWrGCsDHow4nVehYHZyt0usQ4XEt21gKKLxukKdTxMq0BgHsNiLDTqgN3LyEVMKYl6wKWmGuS+jTcyE64Du6Pn1gdVHOCDgER9Jcq38FZCzwfDu+xPAruGz41Gy9Pp6JeLstT4FmLNeQzC1ky5VlBTZAf4joQendwMriBJDuYT99LQrVZ+4NQKzux2r6zqlLOq+DiB+OhWqD4FHdOg1WbsnnVBQxPhkAEwGjowC9Ie5Jzkx8dlHk3EJG69X7n4QkSRi2MSS2agRtS+xt4R9SlGIBJsygo+A9K1E4ZDLT0IA9BXxpETZ3ce5LGsPb2dqugsCpjvX+5LJ58/ZgWYh8+Q+K+bcPJ2AAILqvIZBYm2yT4zrwZq9YE4MH2WCv/aiDC8hQp6HTUZQocABHQ0uLlyVvq7++VbxwbHLAFiPiJyDFHulimB3pdGMYXPv9hVSyx2H590JWt/eW0a/Ush7Y2DBYZWimN2uibN22UopJClQcvvLhW0tNTpaOTcwK6pLWtWUpKsBr16fwCGComz5Durj5ZseIgKSwokoZ6ToGl5jkeSBd/b+FLyAXF7nrcrjvl3cL9YAlLwHvp/cPhXMa7/AZEVD322F5DmpK/d7XKhPbPDh+aGW5nLH93ffUiLefJhSEFpeaIww+Pu+2Rc5zKymm/hIxu374jns9FxTwqyqBQav16rPOpVDvK0P9JwMY7gWLd19UtSxcvVq+zVU1CprLRMs+WFG1udmS6WtECeU94q1Uug9bMM2E7FovMd+wrfEcbFg7Fu1DMCWfSfSotTd/J5s/7Ce9g8yaxkUPcWOMYewATKLoACz3pfCgm2ZnZ8XKUzGFra4s7S2hw+BA8NuvCgnyVa5rMi1dxgLKxPVoSl/7QP57n/axZrX4SHIDHGFz9eXcoKRZD6F5aVqoKFKXCATYbXn5FvduU6aSdd197TXy61157tZZ4pR8kVSO7iwpIoHTgzfZkHiAviL1n/eHOw0idplnkHXMBIoL1WZ+3xZ0+rRWxXKJ15XbnpXsi71HZum27VlejTPJHvua8a7defZsa0i695xK56v0/kNXnOW8r1/HiQjmtyMMeQUSxyLxZ8zWB3RSlqnVVIs7+IrJ9WNE3IFE043DlAS5oiVIa1inmvvLHeF8eTrLyQ9NFUuZJxdzJcaMn82OVasy7YQA3Dmo3PBhva8aS42XrWifkJs8/QOd312XuHJtp35oS0J/TxZ1FmDZdPzE6uNPZ+cwdouvKhevp5Rk5qnMA8BfusyDwXogeCqg6W4wtykUyACwYL96XaTNmSmdri0T7ezQ3i3vVwIgBNkmU/wm16+ruldQIVYFEamobZNPmrVK9s1Z6evvV4LRu/Vo1jrC3rf/LdTqe2Sd8VvUFShyztqZPcwcoUmGRMbgCCoNy7qU/1Pttf/jKR5dqadPzvuvAybXnH6fJ4oChn6QPl8n+wLYz5GMf+5hUcI7L1s3S2FCv/K6AOzlJ/4Z38dzg9SKRGlpu3rpF91/oxv+UUD3kwEMkKZak68kqNhlwwChB/9FFLd+JueV56A/f1eyqVqMbQIX1yrPIFfOkAh7Mq0d7KPWHHHKIruWaqmo97G7Xzp0KtPBu8C76ztrk3BAzfhAypFU9yUPGuEmVUDyHnJRdU6MeVwtbwnuB3LOTt+Ed+ssYuOgftNLcGIBQoBvwnaUdGE8ja+mXjcGM2ujzWoQhzRmymV9HE3d4JBd7ZtJAX1+Mzpi3wGLIWQC8TENvcIMMDMTRvCn4EJ/OW6a6CSlbvGqJw+VrtcWDbHZQDx1lszFrrwEZ3hteYCwOjf0jPyIIG9HwKaxIAbGwQt21n9OYvtDqjkRnAkng5mRNQERufoFkZGZohQKAhKt3HZy4zXY/OKjlWTmYA7fhsqVLFdmT0KPWMWr2Bseps6CJqeYQvcZGh3yd1ZtD9Vx1DjYY0B8LlfhnDScKNgebJNqz0C1zv1vJMS0ZGJyASukvDW0C7AQJ52ywXOolCBJwLU9A40EtfCkoA2pzYvfaQXLcS2gXc8IGxyJBWICEQZymuBqQsPky5d2Sts2FT3uMH+ZFMeYy5dj6xGdxj1cAUKCl0jdw51nitQGFeIxrEF5leRaMx8pEWnK5vdNORKevZqU3dx+gwSoxcb8mkQfuffNUaIiWejA4sXXQ5R4EngsDbeYxMk+LutCD56w/0LB1hat+wwWIuPJSkZOffUqBSTihPezVcOVlXRgc/bZD8QwQ6ZgsrC2UEzGxb3jDltluE5MfO0vQ+9ecLE3NDQoiVt/4nH52xCyn5ZtXARBhQGBnbVCOI9hrAREkGf+g1x3WeFHGsOBnoyBJ20DI79ec5t5tICIoqqSf2d4fVPS47sCvqEIOD4RDLlgDX3vpR2R/uyt0Oq0BCQMy910TgJ3AeHl19kUKIjIyqMITkQnlZUpPwnPy8nNVUVz7wvMSjeKapmJJsyrNkyZTfz9d13hKcrpkZuXp72XLlmu98tbmNonFkvTAXY01j+cokZzm0lP4SU5JChLEndHAwpng5Vc/GKqrH+cMiedzNb0cQlih78N/zvrzHSort37gVOm/4vK4RTzzsqA84yjPdVx8oW42Cm4HXSgl6521P3PGjHhOG5sdm+jGja+oBQ4vA0q3JgU2U9Y6Wzdz9c6WlKh1sFZj9d2BRuRJ4EpPiYnMrqxUJVwLN6Sn63rDqoUSTF9Yw6Zgay4cByUFoTfwBJsiljg1agwNqaLP/QBhjFLcw/92+BMymjboK1VQ9EBTTjFuatJ9Rw1g/S5un7AJEgQBGPym79TwvtIVAAAgAElEQVRHx1DD4WsYkLDm8y6SDZG9Fs6KEYk9kD5hkQWA6hpOSRHO90FuNLe2OUNSf79TCoPTuvlfjUPBxs4eaGFM9FvDYTjboKFO259ZOUuLDWzesllefuVVqdlVq2M89orL4zO94UfXyUyq3RTmq2ec+U2SFMnKcNWgdO9JSY6Xv8WbUXbMcfHnFUQEORF2hExtzkY1msXPOYmxJQ85ENLTq+CS0K+snGw59cIPu7Zw8gZi6NvvvU6eOH9m/B0GIj4brwUtsuCo/WT9yqdFXOrFcO40oUZTKzWHa+vzW3fnaIDE9uFyqxPnHab78JMb3SGuXPvP6lSDnu030HSfTcOCaBhEBAfP6FPhE6odWOKaOHe/uJfMjJ1V64cTs2Ytf6db70HBEfpiRk4zkG7Oc4fmVbbNcnpFLKYlTKGtKxxBdR28Ri7yg7U0a8oMnTsSb1HAC/IL3MFkOTlayY51TFlXQld4HzlufEZfOJ08kub2MC7CwKmQhReOIjZ4hmrrGiUtnYN7M2RgSPTciMEhQr8iGk5XXbND6upq1TBw41ec8eMDF98gixcu0jwILNcYCxRk9vZqn7FwY/DcWlUlL7zysjS0NuuBjfQJ/tf4/d5eBQHoWfDx1QPDIZm/XniHhhytfOABmVxWKm0tzar/oRe8sO5FXRco68g/9EBolxZxObPQHWWe9xyw/wGyfOlyaWtp0/LUyBtkCYACWiODLE9J9bbMTF3ndngl+R+EvRIGi0zRakVBfqjSM5A7jBXZQlI96x+Zojpbapps27JZOgNDB30GYHE/QA8jDvfyGXOopaHJW8EQy9lCeAy7utQLSZ+ReyprgkMurRy05pWUO2+WVUyF1vyPDMagzWWecDPs0xZ00pO8o1ENI9MCR8FJ4hh287NydK4M9KrhMpDNnMmRFBscjMFwXKbAcJO5pBNzHyzciE6YEkwnzCVLO3SASbbEFQvb4RmEI5Noh+1owpudQxGcCWDuIg2zwgMRyVCCc2CKCQOYm/dD2Pvvv19Pi1585191I+TwEpiKOMM1Tz6lICIjK1sTKRF+LCS1FmmZuUFdmOlUnuhol4baOq10QGwwk7juxReVsYhPs1As3kEcNQCHxUU/1d1LZZlUV8pTK0LA4KpMpKprn3dZYoqhQWfdcQnrZnmHdjCZxSUXcTBRcbEypYXrWBy+xs4HiqvSJuRlsKRjy3MIJ/iioKJI8w5KvLIJoPjjfWBBWxKzJkgSUxpWoqniZGcihJLpLSSIxa5hasGJhghA66MJ5EQQQRlF5oWx29kcFivNZm5AlOftWf42kBoPLQoqUXGPedIYl7qwE/jLaGkWfwMPFtYEvVyVElcCWUO2yNUg0Z3SlEFykoWtmDKpAMMOq7MD7JKS5J4QkDA6nLBmleOJIFRMQzgI/QrAt4WaGYjiHWEAEw9dcwtPm4VWM/pcGUNZFAIRVhLVDJeBsg2IeLjzyN1qgk8ucVo+IOLIjxwsK+92CYLnZgwfTgeQ+F3GR8TKv1rYk4GIY618EqESSa5ai+wbuEcCfBFUnpUrZ5yjdEB2XLjl+3L1zPN1zi54ftjKakDi1EtcVSkDOiVByUUDEZUXOMXitIu+LxkZ2ZKfX6obZMXUKZpc29xMpY5UPb2VE1jbOwgxSJHuni7ZUbVdlUxABGu0pbVdJClNQ5lmVc6WiRMnqbs+NpQkeXn5erCdxiGDKILTd7X8Z2qKpKYFB3fGzzhx1eCQTVtP3/18COMHKwqxNxAx4Ve/jIc+YgCAdiZLcq/8ljU36u+k73xLDUMDHKjJgY1XuxyH0huu17aIW3aeUeSe2yA5dZl7XTWmPKmomKLhP8gKEhsJYXn+eayW7rAjqm4RvJIdyZAZwanSZkihr+wFZsCyECP2AjZD81IjA9jkkY92iiwyyeJ6kYn8reWBM93hVewt9N28HpSThOYYw6CVnTPBQaDwG8oK64+NlCpNXBxIiielqLBIGurqJS0lTdf9/2PtPaAsq8q0/125qquqqzrn3NBN0+ScJIgKqICKOeGMzqjjICIgOq2AIkFJIh+iYEAx4IcOIiCiKKMgOUNnOsfqVB2qK1d96/fs/Zy7u+gGnP//rtWrb9177jn77LP3G5/3eTECYtAi6ibYqzBE2Ldjx4wO48aNTfSolbHZqGpLqsKOBJc07hoZ4wJwc86jB3BgROVMj6FUgE6naopEof4kA0T254UXXgxr1q3VWCD92La1NZx22qlh1fKlYd99ZoqQoLysX45uVweEHvUal/eYMiSpozdjHPvWU0LcVSHMeXN6c30I8/ufCfW1yMDKMHZCZFja2rpWiVae/YTHY13ZX4bdrzqf0+45PSQ25OhEuJzhwZ7wxf4oOywfHi8iA3twImJPuYxSNad9cxMbYyTjkTgS/5jnNtIhHDe7R/vTgcl1t60PHz+yxDR320Nnh3Cir+NU6e6dCLILvIzY4L3tHsP0HAzlcwUWU8+Sxc+8EqYdNFXztqQpOhJTW2OdhD57HthNVndRnzk1ztymYZ5z8uflUIwaGWnQ9501S9mI5cuWhTWrVhcBMxwNekg01VO3VyudQoYVam0F9Cqp36oIoawidPdgFxHAxWRmTGQuKtSQt6oGcpLoELn+U3qwjiaS1JvEXlfoHf7HsUHnsr7WtLSEJ198ISyhRnXnThnxzjLznuwkNMrULWG4Q7SDIcu88f3mjRvCpvVrAzYQxjaf0TDUUHjqc6ZOmyqZnTO3Td9rr0gdSyPQQQ2iaSYT4HXA2Hg+nA8oPPKHf8gnF1krEl8Z68IaGxu0X82udPjhh0vm/OlPf9L/IhEg8Dp4sGQkAQ8FJjs6wqwZM2Qbcj1kD88ceUrWobIi9sQSEiXtTwcheKYQjLAqhgwbKhlIZhI5xThdQ0tggnO6TQI6xqxNrP2dbTsUAOX3HhPvbadbLjBfZFuQkYyVe4GZqam+QbawIWC4IzGrBVS/K5R1d3TIRRG9Vmq+gdB2OpAf5h4Ixzqqy2D5Z05ve9beknY4OB/fOV0rZTVihJSPlYTTjV6ovkk8Mxq14ERQDGTIBg4Bwu/a1KyIc7533lxNEouNMS5YsDA88uhjoa+8Ug3NaP6E5KewlLS1iiupeNdmqBB+EAwb12Nj4iEvXUIqt1yZCD8YPNUxY0bLa9y6tVX3IGeoukq86LxYpKThcSLAsTJWzoNy48VcGGOKghONHmw0w4drPlmYLGrOS20Fm8SUp/IEU+Ggi+sc6VAhdBJgTleZTlDHuFBaTYRiYZ02lJs/gWumEBm4TurPwO92oY/NCrS5F0fGbWBgeDvqyDVsUBeZiFR47HMSoeW34HoZsxe6ovSpcYozBQV1LNfF4K6pkXCwce8eF6p3SAxFgnM5OgTEIDleZqqSsE8OAddRJ2wgFSn7RRSHsftvNp2dHZ6b6jeyYm/Xa7i2QRHFAU4EWQg7eR6fHcy8fsTjKiBqZnoiC5EcKjl5qc+LHKLu7nBQbcQsh/0yxfSvCUZnu9xtISLMNb5SxuG49xwR1q+PBAjDRw4Lc5+IDZp4fa82NmZ0w7rcibAjYcPe38mJOObQEB5Jnst1ySBIevsbUz4rthno/s6dFwd29fTzxTf+tZYIZbp01L9HA/ymiF22E7EqdUBavyNmW6Y1lKKTn/nmj0J5eZ1oWSdPnSKICtFjKZDtW8OiRQu1l8g6gNmeN29uEs4xkLJ2fUvo7S8PU6ZOC8OHjwhjRo8JnR1divCOGjkmLPkQAPIQRt18Sygrg92OWohYc4IjQaE1zwQ4iQrGU1R9S+vWsP3c87KJj2/fiBMx/Ie3Sn4wF973yOnOc2N26J959X39Uu2H2uR47LzoS0ptA/FhX5GhIWvFHNEoiwgf8umggw8JQ4cOCwsXLdJY6AAOhzgy1+l5er2QSq8qK1d0HOM+x+7a0XfnXkE1E6zKStlGL3tEijftd+QjY+F4glh2pGC3cSdoQVkaGsJTTz4ZAzKQdCyjxqNRshZ8OPeuguxUXIhREiNtkaqZAtWujk5xxfMbY9J5tlh/dMLl/vlu9KiRYeTIEQrCiKoxZTgbGmnaF9eBGoMmLDaZG2SsM6Yyutas0Zhgq0Hmg/mGXYeMDzSqFNxSXM2/tesw5on+dobWLZvD2976lrB6xbKwz4y9lBWBbpz6ovIABjzi8IHx2vCFJUnQ2Z6e8NuDS9hHORFpe877ytNhzP4naUkN6Yl1B5s3rQpDt6cMZbLlH5vwt3Dkz94Ul949IfzPzx5U0O7Ir6bU4QAn4sbwuXBYyLpZRoRT2OeKAyk0CfOeezGENq9k10UwKNc+LA4TZr8rrNylGV1u/I8O42bF7C/Osm0R/j51UXSYeUUnIvbJKWUgcsckz1AMD+P22V/zyMv2jzNmK362Moz/8LgYMMPBnJ/Xh+XnzJ2hvJvbG3Mi3jP7fbGvQgpU0YCudcuWsOyVJSIJICqNDgLKs2XjprDfPrPCcNgOh0HNWalGf9KjOJmCideHri7ozoGM9Ya+/rLQ10vtVn/o6esJ/WV9oaom0gGL2rQ8BkkV/MSIDJF90EYmyBHPN4XBK9evD5taW7XH2IfsF2QLNP+yLfp6JcvorcCaR6djLNNDoo9C8N7uMH3a1NBQ36AAI9fl9xjqyBPgUNhVyJdJEyeFvaZP13tDIpFbDvSxNxmnA+CMh2AGeo5zEpDgH2PkWDXDGxwzWRjvhisdd9xxuhcC2O5/wzqgboR7Yvw4KGIIxMFIjrj2dGWl7pf+LdTAMK+ycxJpjdBAIGNEAb491NG3oTJCrBgH50aO8UL28XvkHOuSMTFuPsc2YcyTJkwQbNmBGtvWsYYvwkbRh/ye98gEMVM1NoYF8+eHYc1D1DSQazuwXd9QrxplSgzKtm3Z0s9D4YaNZTO1qDYLONHkYCgzAAYvbSIvFBnZqQ7C3zv7EBVodEqchVBh0PDhBb6KyfA5jPlyETLOA8a8osaZsYSAwgu6OqWDLRTO3RabE/3ooIPDkT+/PTz2xFNhY+s2UbzmToT7RCgyROdpsQmFUAZ0qrxCeD8mjnSOUm/tEbplJYdnivFMBNJOBEK7tiaybcQ6inbh9/D22bRiWBgxQsejLDgfn3E8i5YHyiKzN2uWlPoU2ScbIeO1IxbEooCojudvMy8VvQyynhFmVGK88lJxWtraYhOhJPC4tooUU/ZAsKQUES8yHVkTO8GbkuFKpkDdpfv6VOyHQFEmoi4263MWYCBjkYQwDktlpdJlMGEp8p7GZVYnfueaBTkAGWWsoEqpGF3wjAQbM6TKLAJ2oAzj0r2n81gZOMPhMWDMM8c4np4nZTeSw+Dx2/hX9iA1onMWBEOEzczzufvQZNiHEN79XKyPYLx21gqnKXG0c/4RbVFZLw0LShmnRG+b97QQ3AnmsCmJQcmQBH58lZVTijUe4jRACKk1RSkLkX7+wd+cFbZv26kOpxs3tYRhw2L3VBzld94do484ER95+Odh2bEGKJdoYHEi5oeZBRb2h8fGTteFE/HLTJGmoPx35nxZxtY5L34z4rGtd5O98vXRn5bw/+l3YtrbrFG8N8OVHAmCegmx8O3mi0J/f42aKE2aMlkQFWPooV1evWaV9hyGJ8X9zz73jObRmcHtbTvF1T1x8uRQW1Mn6AHR+67ObhX/kSbvOD8a76N+8AOlvZmjyMzE3qfZVQmiwJ6f/74PWly96v834kTkP6q/8btF80rO/c/USDTdeEMY8blzdLq8B++Un/1UjZdI/0McAfyL+cEJEgvL8OHh4EMOFQSDWgKULx3AcSIoHEX5MKcoGQoi+7t7xE7izADXsy5BaRnbi8JGdmNMs2dQjugiFG6EELXre5Q88vWll16SDCVrwjPDOBBLUupIiy5CDixcsEAyEjmIYeIoHpAOfq8oXmJ/oyMzBgX6hc+IkhJAotkc40c2cx2cCIw4MhF25JqboISMTagErUoZWKiA0QHsZ9eKGTqJjFTvF2rcgHKiMxINI3KmvZPeAcC35qrBH0xN1CVAswqcCT3JHMPEBNf+iqWLw4TxYwPN5xgLnXprawYJ0kTwTLoqQZXlVPT3qVs3BsYfjjkuHJYW19tcsjM/hNbnIs5aToRt+PT/Y+se0vOC8efk/z6t6MP20Gf+JAPswDN8RtKaUQ492W9sYig5EsmJCPSwe08axG+80nNoXwwUjN1nlp7DypcocjY2clcnYsT0wyKZSXmsB2hZHJmGQv2BYeKUCWHFS8CjMkdmFxiThc/uYU7j9jm9gP21VERIM6+RvSO0HtYtXLBrU7pCmHHUACeiPqVrCqeJoopsl+fEUCGED59OrUCs3cDQBElAUS4sYm8/9TTtLdY5FKJPPvZEmDltbzmlZMkIluAQsH6RUbxi8Feo8fh/H8Q4dBKnALsv9JfTGDSiJXgxn0TQkQesUdXtVVRGpyYFpHF29RlNI8vKw/adO7V3CKZyHjJhUDWTvRw1ZrTW5OCmwSIMkJMLzGrdOjnHs2buHSoIfibUCqgQ9QbbuVPZGOomaArHHFCLAMuRHQHgl6x7oIuOxHO/RslYd1u/I2O4LvYZMkVsbpu3iLiBvYMcdEDcxrop/dkHknv19UVNAuOkq3ddXXzGlnGMhSwSDR2RV7rnZF8zp3xPncjGTZvlRNAqwNlZxojcohaDrIzpr/ke2as639Q6gPPQZ4xgEHucvwvbJD17fucAMNlPfsv8cR56slH0DtQqRx5xDDYZc1u2qaVFzeYQZJ4kNznjprngQKchN7py58FFWz4+/x3n5mYZCJPm5kIcw8NydsPpJs4rYY3B1kc30Mibr+N7e5Vuxovmwd04PN+USU6MHBmmvvWtofP0M8KSFatCeWWVvHCUunj/ybrU0V4+duRrx/OsqQ6Ng+pVyI2nTWE1RirXJB1mx0YR8OoI6amtjZ22tTE6O4SVxUAXbS4RreoqCViiPSxYK1IWAb9jrt30hHt2zwzmwyk25gClxAJk4doYV+8EKG8TL7Cj0Mb6a4Mk2I2xyMw1hdBEwdxfoIjUp/oJwZ9SxsLUrZrV1ERN32VOhIxtovNu+paUIPPDs3Ir912ckYzBi7mx4WYj3FF6RfOdnUgORl5kzDyRgtsGN31blMJW6lxfqTqKkAewJSn7kKhmzfzkzIQFq2FGonil6VKCf3HvzgRp7hK8K6aLuyKWOcGO5EBlDQDv3P8gjfH0px6Pkazk9KjegZ5sbZQ3hrBmr1d0H3l9Q8X0qE2WLFkau5gnqNTGA78Y3Axu+aqsHgJHAlRTQhKFtttLmglHAmPbh7t2+oQQxp0ZlfJ5N/wqPPPMM2Hu3BfFZMT6pMPmKQ+n5lRQuj4c8fc4EpeFOUVzOuOeXVCHE3HEwzHi9/ivSkaEPsCJOCWEqw+8QM/p/N+lVEnS45cc9GkpvK8eelMx/kkfiJEYHAlqIh5pTRFP2xvJiTj+6liQ8dGbXo4UrzU1cX+qC2fExjLPI0dh9NYL02p5yDMGcdvV3xsGNw+RUiSj0N8L6UOPsMfd538xNN7wfxT1rampCrV1NcpqkpWAFzQGGbpDNcVp5ZG+b09QJsY5iEJb2D8S61Hpge3+3eDv3aTMgTt0cz+sv1HXXveaPy2/8nLBOHGIGj4ZG+XhSEAY9purfy3sP2wizPvcuS/p2WM0IJOQW9DaijQ0saCNGTtWUCCMD/acGr/BxFRZEeqqqtUnCBmZ07rKsK+GiSsWlCKjUNKxUD2m6909lfEZNorMR1+hQB3Yifz6NHvbrmuTjebcBGforSLmo/r6whhQvR/ZbGolEg6ZcSOLREk+qE5OEH0iUOY4EcZMR1hqhYwWMNORmWZwGDd2TGRCSWOnJkLyoLs3bNu2XQ6YA0Xcmx0f7g0dYxnNmHieypIPqgtbWjeFJ558MlTXwJE/RVj2FStXRSx6Q0OCknQKurJk8YIwrLkp4NDQo6OudpCc38qKagW0uOZlk+4KFy15p545UWAMOeapddvWUPmuyMDwtgNKywcnYuuihzX28Y0JJtkQwso1C2IvkZ2RjpZznPmrmJl79kuPax5aNm0Jb/kXGpThREQj/8P9dxUn//m6FNDIer4UFNK7cSIm7vdW7c/Vc4svS+nTbMWP3/cjsY6sp0fG7dqN60LYZDwnB1LrwN8lauddayFsuedORMmaHz/rjOjAAWkubyldeUHqs6BPchxSbqNkTe7qswzFnpwIPajSJc4+61Nhv9mz1cEaPQBxAGQw1E7S2+rRRx+V3H7Pu98dWta1hP1m7heaGhoFycFeqaqGSQ6oZex6DOSQ4I2cSmBN3UCXyEqQsegJNfW1ob8ssjGSmTM8rLurJ7YfZ29ynkQcYVQJsqCfPFhVdWhLDV2BLOO0ovdwUGD3GTFqZFi3oUUOxoN/eVAyRbApUC61BHlhb1qjXhgzZ8xQt26uAfkN9asjhg6THUShOcFIgs5itQRST0+MqnLZBvzG7QyQMXF/DSoIHgzD5DjXOSnD2x0ZOvmeGg7kA9kAXjgNBFvcv4Hzmn5V9Os7ITCh31fMPjigjuyTXdQdgx+uESHH5V5dOIgEC8jm1NXHjtyuoeIahnbh8JCV4dxAM7EpkbWMid8sWbxYGX2ub7vagWv2L8cgL7k/zsE+JtOBnJ84YUJYuXyF9hDyi3Gqxw8yaNXKSHlLJiKyTbRqQWGoOr1hDL9Tyua/zwufoxcbDf4c58+D4HeGQzFpCFsZRmPGaLAqAqIpTzqHHRJ7hfyNMabmOCyCjCoWmBDGG8dcnygCB2rNL3d3h7nzF4QH/vJQ6KbADKyyGq1Epp3K6mjUq+Hatm1yIpobByt9jZcLDozJY054z7W4Dwt3FQ9XV8lDjMb5NtHEMpf8jTFBGoooFKl0w7lQRmBrPQ9gYM10xbywCFBKCEGidGKjSo2BULJSrKmYmjk2ZAiHAaNdmYqs/oK/1egtpckMF1JKEzGa6hvsMBiuw3Ow15ob9XljMzuUfObMhChpU9M6R9p3gUOlB2Uj2hkEF2/b4FeheDLABTOCgjXBsJyNYXxkjVRwniKPrn0QDWtWRyNIkpmNXEydfuf6B0ELyNgkp0OFTkTwEp7QDltRDJ06TJotSU5QgpvJAU51G85yeI58HPdqyBL3cgLWNEb5pHmhdq+YFvhIiMb/QyH+vWbN2sKJWDY9UsfmHaWX3588g1QOUTgR6LeUECiCd+nQcfNzlpP4gK68468SJgsXzA1r162RwCCyifE54/b9dcwln4xOxCdvvUX/u8M1TsT4dJGNKfJ2T+KNxIn49gfOD48lTPRvzoyGy6V7fyZUlFWEOVfdWGRIrjr8C1FBlQG57AhfO/z7AQdi+QfiwI/5VcRD2Ym48KuR7/2v3/lMXNtZg4rP/zoSOsgZLq9Q1qylZYMMTJQBTgb9K3jBLMMaCxVloa+yLPT09wkXT/E3xjR9A3q/GGlxR/3oJzIqcSREpVhGFK87YoWhcSIOXE69R3lY/KH/b70h4pMpvYA2kSGSsdzSIqfITB0ogTdC/RpzESEMTgmlH3/t1iK4QfSy/qRSI7LN6diXrv6WOu3iKKC4KGgE2sT8GPbDd+IoJ6ObmsjZSWAtocBUezVokJQ0jgH3Iizz0KGR/YymU01NylLyHsXJC8VJkaHkwc6d4ozne85BKh/56t5EBBiYF86D4W3ZgVHt8yEfmTfBGBVEifYR633Htu0qrPa+jin9cilY1iVrBR2w13SgVEMke6UPE7yAov7Nm7dozMoujhhR6FjWKkrZcGL0Js+S++CFY7u+ZW1YtHhxGDJ0mOoiqK9YunSZ6tgIOkXiiCAI7uIF80JTQ72cGeHgQ7m6q8NOxn1dMqFkfF+w6DQ5ERhyFEhiaD37jlK34S8dEMLy384XSbJq/WBUHB77MfDauGW5HGTsAXpXCH3QT21lDCoxTwe943A8/dLreRyJhvDh/ijTdutEONbxR0N98jzZ5DBxv1lhxYu/zk6aQ4L8cXJ29KczFJnxnuqoXt+J4PcJ6tUUHQ56G+RICxmrFRVh9bwV4pwqvd6AE1FTciJmHby/zku2E8fPBAM0F8RoVECTaHYTsJ2JcmKBErHeYEXaa9r0mMGrqVU0HYN7+dIV4c1verPkKjUyOA7VNSAmQCXAItYRCQzQU/SPwN4Se1SfZCHro62jLfTJiagSYQxwppjFL0s1EdGZkv1QFqmtGTvnMEwKKB5OAQ7+ytWrVNczdPgwNT5t7+qUfdTZ0x0e+POfIjPZxo2aCxUJD6pTfenBBx2khmzUAAEFmj51moLMoERqCBITbB1Ur/vHflN/Ldjh+rrDzs72Aj7P80EPsPe5d+y7SC8ejWyPPz7j/lDf0Bh27ox1wwoop+Ad8gubFpmCDpFDVlYm2YVhrjqHhgYF4OrrY6d6ZwiU5QA61Fnq68CY1WE+2SAdalK8PXR0d6uhHvYiTowdIWQn50GuYCeSLeG5I4uAhrn4mqJqamGQlc4A8zvfs+GdJnPgHrA/uQeC97x47hBYcK/IL9mnBIUgXqJPRE7VKu5fYEMJN04xM3AmMw44Cp1Xd3MRZxJsJPFZjNhHNg0EI54MC4SJ4DNuQt3/UmTbDomdCVXe443WxKZBfM5DN5YftiVugmtcl6ituO4cCsMpzNm2TVzHd993v9gx8Hz5jQpSBGuMjEksGhQFMAQgTDgVohsVtq9PjXvYuBKcqUkMC4VoD2OKLFNlcnTofosCkGOVaPHogzBq9GgtIh4yixbMMXPtxns8AzkMqVsz5+RhstCZA/dqYBMCa+LlAmDmzdy93Avjl6JMOH5H5ovCWxVUxuJy1z+oaJuoIumuhNt1Wt7HFfUIA2oi8KgVpQdOlAxonUNTHGku82i8HSC+5jtKFOE0VzM/YEZp3B6vns+OHZof1yswTwgN1VvgwKRIvvtU8D2bGBymooGJ0tUt5fmNHRM5S8nxEbtLgn1xDsryDI8AACAASURBVF4wesmxcY1FcsjsVJtu11AyZzDyfg/O3Lgbdt4Hgu+UvaioCMdeVDLY1j02Ste3E+H6Aj67c91euuf5E84OJ96e6I8St3swxHddCPPOjsp0n4dSiN5OxCuZ0/D2iBcad08qpu6Jf3//tpsk0GDnWZsKSPmcaMubbx+qYz75yR/G/2+9Jdx6SYxo/+SSj+t/10fgRBwaniqcINdL2IngWBifeH0ipKLHNA3fedNF4fMXnxyumXOf1sCProudte1EKJjIK7E88faSSf8ueXXP5R/Tee3YnP6jzVIkyJzGxsFhu/brOuHGKViFqx3ngn0AVIY9WTOoNpTXVIYtW7eE2tq60NHeqf9JQ68/++ww9rafSqax15W1DWCJu0X3LI5xInmJ+52xLfnQx9KAd/8fHavrR48Oqx/zQ3zNw8M+d90V1qxdI2VlAgPXGMQMZ1sYdGniFN7DqQY6EVf8+zcjmUJPT5g2barqRt46JzYRxLRlRT34w1s0dxjd8IyPGTsmLFy4KDaZTIax4YBIAtY43PUYzJwbrDBRQxQj/4ikMV7m0rhlnAHViBEt3LJFe5kmoDgHOB3z588vMhGMAbnOXhY1bEWFjuPc7H2uh7yFfcmQWfbchk0bJWcjne06FQvzG2QNchxnhGghNTBW3m4GOnXKZI0VvQZMBMgIEUfkiqBYYvdiHnsV2UVJO0LIHDBPqp9I8EX0nSOg3Adj2LRpY9i0hQhgRxg1JmZ/1qxdqyJ3oFZRxjWJCWrmzH3CwvkvqUcEGPga4FodnWHE8JHKoPH65pS4z86b/xYF03CU6PLOc2xr36m5+PsJJ4cj/3y/7mH8uLFa2x+fUKqJ+mPHKUVkvGXrMmXaRz4xsVhdf677Qzj5llOpoC69Rodw7aduDOd9LqZF39Yfje0/PpdSoPlyd6KicCI40o5EnhmIp5+4X6R0XT33weyCeQ3CnpyImB2YvP/xWuur5v4x+33erZosJ45KRxi99wwdg35fv+iZMGzK/kU2iDW39PlSlmXX7baHOouaUoZi1sH76bwQNojMJbGUrVyxWlh7ejCoNg54XcKsV5bH4CS64F1nvkvF1Tj1MJJxT+1tHWFIwxB1AGdtAnEbNmyI1isOMOgJSCQwFnt7YnNZsXDJAehWETZwJhxu1imyD0Yh9pSCzILgIRMjm5pr96LNAdNQ0Nqj3gIDFBa3l+e+HObOmxdOevObBWUiC9GycYPsEbJhM2bOVHSfrCB6l/XH/cM+xX1iq/g9F8D+ACmCbUCwF+cKSLp0amV56C8Poa29rQjMut4T59n2qUlRHDgt7Fk1z4wFzspMQ0izc2dRV+T3GNicy6yjtu2YW54DPTSMZMGeYF8KOp7YrPKi9eiA9YYtmzZLXo0dP14BG3rxTJo8SeezM4DsYc8iuwhm4FAwdhwA7Gyuy7lB13BOQzyFoEhEJnzO77kuuh0Wri2tWwI9LJAvzz77jOxVw+w5xk5I4+DGUNa+Y0c/k+0iXk6kJhPV1YoeufgihzCxOVz7wIBVnJXabjMgFpQq26mnSDSm3DQKnJtWhAwICM0tyADU1hbns4fvwm5s/ZrautC2bVv09NL1nK0gPcaDu2lUNLj8mpO6WT/z3Ath1dp1YemK2AiE9DCTioJTSjt1DEWhcU/iIU8FkMKPlfWHcWNGhcb6WHCCskNJm5aQ3zDRLCZShTCIMJfg8tjcPBA6KrIJeFBEC2knjtLDgeBYY4CdRuMBsQgMdTKkhw2Ls6CUVvLSzd7DGEyTqIyD+wbQFdWRdXd2zoqrUfrMvwqPbfjD1AWUzNmLVEBvY9vGcxFVJyqRIur8L3an1JVVsJvUfbnIWri7dnpYRCHEFMIzTiliMSGlXhN2jMxYVWRHUqM8ZzCK8SSHQrjkRijwYudUG/JeOx4Pa8D1DEWn6lSMbQcop1UVVIlaHYoiE41tAfVKDrUciQR1ssNmCJLS7HbiUs+J+4+OMKY5pbKJ0PJ4nKCu/hJA1g7FL1ZEYTLpH7E+Qa93hPCH5lPCKS+VlOH82VHpyYlAl+akQJuSI4ETQb8nRwxLbSHCT3/5g0IBYIjxDNijJ/18iM5Lv4jh1ycalaR37URMT4p/R2ov7UwKvzs/RMiS6Vnv0gCiE3HNJReGL17q/gfRePjmhb/V/f7omq+E5c+l9InHm+o45EhktZffuD1WjNuJOOSK51QMPHXqtEQt2hx2bG8LnZ2w1xD1pmCewteY5uc5dXR1hJaNLZILhmeiSLG+2N+qJ2ttjfJMBmF1Oo7obWzGSMtYYAEUZK//1+ho7ek1bObMMHT69LDonhwWsfujq7797QCMiMBGA42exoxRQAO5tWLlyrDkrPe+5rXenr49yIyYGeLivz7+FclV+iRwf9ffFsPDqSNMeOAH35csZk6QZfCFxyDJehnsGP84DBSxo1BVozSoXrqF7BbKkz2AQwdDCwXrwI4IsFj2sxfFPEK2ceTI0Lp5s8bE+V988UU9E9e3WIFzLgI8NtaRFUTkkbt+IYddDK1gRKIe5xmSneI7R+d4pqwD5LH75wAfE3PM5s3SZdw/L+AimqPt20W/ScSOdUQWAPwyY7XyNpML17RRwP/WpegYzk+dyY62bQpCMZ8xc94VNm/aHFYsXxZWrVqpsYG5Vi8AFVsODqNHj0oQjy5l08mKGGZCdFmR5hRNxtDjuoImte/UHnB371l/LdU0nHLuH4raowU7UqQ/TwLYachQkzgSd373tzGI2Lo5bNy6JVx+yafD2/qj9184EflKdSPJrEE9nQbi69VZhwn7HhNWNqyOXz9OsGRAEUFwBiLPRGTvm2Lma/PSv2WjsBOBA5HXTeTORTx81N4f1nrjWbcuN5/1wK030InweUqfTz3wcK2P2MugQXuEdTa0MR7DOuPZDBN8J9IbYzRu3bpNMvnAAw5S9oF1xm85T1lfCLUVNYrUq7N8VaUccKhZ0Y+x23K7Mn2sVxGF9MT6TdYxa4bu4hWVJbZNDSbBmMhKGLJreBdf87sYeE7EPClKz7hwEB5//HHBCWn0CGrBfRtgIUKOGabnOgbWJzAqCpGdDRD0J9lvyv6VV6TC78jGxYv9hQyP2edYzygHwdDsFMg0pHmXYCfyTd3jI72pMw2+X8aE/Oca/DOEKofkM8bo+LHneqPxn+Sm7Q+oadl7IihKzKhAzrEl+c2sfWbp+tgyXMOMmexRxkBwAicMGYczg43NHCIXeJ48dzKhXM/OHp/x7Pk9zoegyk1NWsfUqpgGG5mmmtuKcq03/gl2maCaBPflRHCQOYo5KYuJpk0UG9PsQixDA7pQ84AUeUsQEk9cFJqxsQ2fce6GwYPD1i1bIjwgMRMxGBaqH4KdEl/HnpZTheDgjDW34Fd9AIZIckguq6wIZy+J2DWMu8HNzaF127bw9LPPC9aUp3Iwuq34/TC5livlPY7Q3xsqy/vVMITr8aDUzryqqki5o1xcdW/qQW1gMIa9vbHjcnm5lBC/RRjwGZtdmyMV0mjDJj5etbEniuZCYqLzqdDXUUIvbLMD8bnpP50FUhSfXhKmmUwwKH7jmgDuS5EDs04kGJmiZSkrUTgAUUJo3vVZqo0oNlaKRHqh5aLU5ygKggt2r+iEwc5kGFHRoyE5RCryTvUFKo5ONQ1kQKRaKBYX7z3sEqknR2pE9+fjjg/H/un+Ag7FuTVXKRqowmfBlkjhxvoc0bi6YV1iq5LwMcwpsWPlTeIKutWMFUrOh526ZCQYvuTnx5jtRJz+9BPh7kMileC/ZZP3g4E6KYTwoQVzZYgN3TeypzzltDslBsmRKJudpH1uk+JIQHiSGtAlBFXJiegJ4fgzozI84eJ7w4iRo6WoEBhmBWJdXn/7X3WMnYjNiRzohv4Ytc4pXvvKHtFnb0pU7xsnx2waTgTjdnbil589UMbP166+oLjjb5x/peAjkil9feGi9343focTQUDTNR92kJJ+xomABcZQr54LliorACSkfWeHKEpRchh55aT7y4kOR+ePvyN0zg3AohLyy5lUlLyNMwclHE0vnEh1iY1ra/UeqF193tdyIvq+/o2Y6bskzm/ttddKlghD3BGZ1pA37Hfxg198yW5WTQh9l18qZfHuiy8rvseR+PynzwnnXXODPluevvnt+eeGKRMnh4+ec64+ufTz50j5IL8xtI8++mjJRP4RYMGh4T3jjFnToTJIwdwC/yGqT2CFqKHkb02Nzoe8Q8a78BBlSXRUdQ47duh7K0/2K4WjGDnIU4x67pt74jgUpINW/E+WUxmZxDa3ZOnS2FG2PhZBI08Yt4pEUy8gCgqRJ+4vwTUx2EzzGrv1lheUjzx7UyXyHBh3bFhVI5HBnKDrLGv5n++5PsfaIHGAg32Gs8Q/WMNQ5uhlsRrS3b1tZ1i9amVYs3qVILoyjiR3KhRlNmQKjteONhqUZvWNKdosh7mMNY2h2FkEtMBGPXJKqe5pznUhLDt3UtEkjnWwQPmo9NoYwvOrnlZtBdAbHJSzfnlW+McFj4aNLRtDTWWNCkTXtqwLm7ZtCVdc+pnwjf7I/PDV1tIaDLHMKWTtI0IoHAmcCJy0vMg6OgtTDnif5m/14HUhPF7qUFwa4EDnAcHhi+F1zdZa5bXxlUg+MWxqrCxnHa6Zd3e2j17tRPh41sOGxVEmvvq1Bwdml4LrEE4846wicIu8EHy6o1d2Cc9UBBCdXcoI4JBjdwCvfPTRx8KmjZuLPgZe/33dveGYI44SYQxGJeuWvWM60KlTpipiDXKD9cvLeto1S339vREKnhGKGGFQELpkgcachdEQY0MIsU/IJr7w4ouqYxSLo2oDumW7AE3mHnmvoGDajwWqItkjRglYVzuY6jHq+4xkxWgMoSDMUpl0uWtDdfO2c5MNJPRBkgvW15qj1MMphzfnDX85RvYU9dI4ED1RPgnBgz5I8opzNg8dIllDzZYh8+gVnAhQKMOGDFVAqmlIswx91waTqTGL1NJlS9WIkr+RRUBCOZYMBjBaZAxBCWSoHQEhO3bulNzm2ZNtcH0aa4Rzkf0dO3ZM2LR5o2Sd0UMjR4xUYbgSAB1tbYIzcTOcwB09SZ1y8xRxmZ2JxWWokY1+1z44FWsjTKmtRAPGwIn+MIksWAxtBL9puGzcx2cY6cF4yZNNC3dH69aSE0G2IxXNcpxhKSgHbhLnBB5lbbje3rB85arwwosvFa3o+Q03z1idMnTGhf8d1YqFRrD4dKl1OeeV19fSokXAxDsVbZpB7pnNylzy0DiO9CL3z6JwQbVrRaw0fE2eBQsT4cAGU/QzwXscxXLEyhh/ORrGJNKkBLowmJsSdZgXuhZ26grOexvzAx0Ijyk/1g6Dz1HURaRGe8IREzVPRZLy+jGg0zPMHZTc+VB2IzmqZIPyeguxMyUj3AY99+Lu33kKkg1BFFHwrMzYe+DYRDsYQjjyvt+HhafFgsKZ998bu1Yz3pSWddZBMK76Eq+6HRuPW2NOqWbTsvm3+i4VVbvWxM5HzgxlB85OTwGXqqgo+km844lHwz2HH7UHpVT6+NP90SDnNfwnBbm6/i47270lQwjW16Z0tRORXyHVOdqJyGstFnx5aBEYYM9ddstP9csfp9/nMXYcic+WXSr4Cy/Hge1EODj45/EmpSeJEKkcD7z/+Tj2s+LYr/nieVoWfSH2VPnWFZfr860/SVG83IkAhpx16h51bIxgch9X3v/l8NwpsWL0zjknhVmzZodhw4argJDCZ7DraiInpoz4f09vd8o+RrYg01mrtiLBG4mIMy7WJr+xgo7Y+rLQAS97X19Y+dEI83qtF3CmCcceG168PQ/nxl90fe3iUA0l69cujpGjIc0xOllRoQiy5ThOBPuh/tJSE7KB19z51Yt0/HXfix1lv3IeLFb94dOXXaW/cSJ4do9++cJw/JuOV/T74YcflsxELglGiKN48smS6ygYZ5mRXS7QI4oJra6KsUeODB3tsTYOeJIUUJLfnHPrltaCRhJZy3ecm/tBpvKeMSJ3Ma6picCRoB7CBheBFwxCG/U8k3Vr18i4Bm7Ec8CJQTajINnnRD0xgNm3NnZUcLl1q+Zx/IQJgmJwLmed3cNh4cKF+r0ZUZTVTbCHGGiK3aLtbBpyxfypGRVZAigfUx8JwWCh59weu4SDcxaJR12N9BlzO6guBl02baQ/RuxxgrE1fe+ZYeWyV+REiPoxNTzt6mxPPUySblVWIsJNcCJ4jxHjrA4NyB5/x7v1fI+57+4w5dT/LJZP/UqM5Oh0TJwes5wvPf9s2Ny6RXJZfQeg/IT4pL8/bMep6O6Xc7F565awZVtraGndFMZeVSpoxpHof7gslE3fTcDjgmi073fCsXo2ix5zNws+jU7E1APfH5Y8x4ola5kXSjsjkWcvEtVb5kSM3/cUPVteLYt+ke61dJ4Jsz8oPbzixSd268Twg3GzPq61haxfvQssKt956Mh43ukHv1nnZK1g2Lsb8L2/vK/4wb5HzdI5B9c0FHWXsUdJWZg+fS/tFdbDiy++pMaPjQ2DJauAYrJXOBaYz5DG5jBh3Phw6qmnChHxt7/9LTyX6FVh9Dri8CNkT2l919VpXCqYTaxlQLppnGm9WgTLGGnW5DSHLUtXJjtOBcQpki/IZX9/WLVypWwikZGkOiQi7RimPsYsjY6gmyDF9gmXd8DQmU0zOnqsefBUgcMMcWGbyc9t4L1wfmcojCLwb6zLdV9u7Jug8aZo57dAv6Dox4ngWDkPvZFkQoiEnp7YAwKHsbNT+12ZzMYIQ8KJoHiccwmOn8gnuAb7jT2GnJk3f15YvmKF9jAv5CUyAHpbMktHHXVUwWyHzEEGk4Hg5T4VrCeyEG7UyRzK6VGPi+7YZ4PxDhkS9zZNqpEfZCL8gDH2WYScdMKkSaqL4DsGbuM+dyLiGoppUm44h+VYmDLp7qrHxfGeuQb/k6LmRcaD18AsRFGsXVYWdmzdFo3pFNW1gcnDNF6edDjXQzng0UqJV1WGZ599IbyydKmEEBPO5jINF9dl4h159kMxQ0hPd2doqK8LQ5rib5xdsUPF39wX948i5b7YqCwEZy1QbGwYrs9coQC8cPmMcbrgEMXOP6catfAx/JPR6iyEYDfJmHWGx+xCRQYhiSOiao7e2zt31sJedm7kD6Ri1WZNkQb/Xg6GU4PJ43dBc17X4ExGEQlITd84n9ddLMDqLPDAjjIIFpVarecpRN+37jMJYq89n9POxn1HHBVMQGooBvdz6MP/IyNBOEoKE1N/DT8XX9uRQ42XDEjWfd3Uufn85E5E4cSl9e175hxyYNL+yp04Q8UceXGGIldFr/V+ji16Dkr1AmVzknI2TGAOsJQIvTgrcaH+8ayEYfpICB8/8yfBECSOcb3Ci19sKDCkrPsLrynxyHLZuIvjy1kUOxFxp4cw9F+zgxwoN9zZfSti0FtORNOO1rD1/OgsfLv+C2LwuOaqUpds1110/iQpfQcKkyNx8bHxIpfcHwvA7UTc8eXjw8evvCGsfOD36jo9bOjw0NwMfV80fIAeRUe4QlAUsOnuNuw9z98IVvY/SoF9zT8buxyHoJfS6OkJG/8t9td4vdfRF10U/nGlJ+PVR/de+vWYmh4Uo5GsGRSMU+qsLcuewXtoPNc250vaf9/+7jW6wHmfPVey7TvPxyzPXQle/vTFc1T/MbhxsOT4Cdd/J8y9/JtSUkSqUDik0NEZQInc0ZU5EXx18ybtM+aJgnygGBwDdlsZ68pKGfQqAmyNjajkxGOYV1crqIU8J+Dk4BLXIiAjSETKFhoi60yEM+Q8j4UL5gsLTn0D+4rmc+ChZbBATZ2gD8hgM7ChI5CNZHkw8pWpIBrY1CQHBpmLAUdAjHFZR0puNDTE5nZlZcp64aQyDutKR3i5njPfhgPzXJ2RRp+gN6irAa7EnLLmkBs4YXQTp5ifcCfnnzRleli3erngTDgQPLcIcYqNEK2zkAaJUVJYb96rJoL+OARyFIjCoe4X4w0y2BBVYH+CeHR2hil7lbIRDz74gOqMkIlk/3Gazri9lM2466N/DB3dnWFNy7qwcMmisHTl8tDe3REqa6rCg+//bdzvu3EijnnoWHUMhmLUUK/5j7wW1O+1nYiRe70ptKxpCaHttSFKcdf5XEeGMTPJWuIg/DzbkDgpUY5O2v/9hWHoZ8h+xIZhjfNMlz5fgjpNOeCEwgZgzRs5MPexecX5cSJYc8Mbh2r983wio+Nw1W9xHdYj7+fNmx+qKquV8cP2ALLE9ceNHReWvbJUkBiKktlPOAjsNwqScV6PO/bYMGrESMEWDXfZsnlLpG1n9ulYWErCFhF+2xnW1xp4iuTnaAPNZI52wJ7bvr2gg2ftFiiL1AuMwIGRJ5IHFJZDkpLRuxvmze+LTETqeyCikxQolRxP0HUHNvlul8BfRt3uB2AHQvYauj9dOw9e6hxmqvTY3DMKBiqgYfRwUEgkvphTGefpH40kafJLfS8wTZ4zsoq9iE1L82OgXNSL8MxFKTtokBBldjY2bNygGmDkPgyDrDvkBbYVwQICLcwj8sQ1czw31gF9RQiSvPDCC1ofrJuTTjpJ58BWb23dEhoa6mOWAybDESMFf+NcBEXKdm7f3m8nAEGJgEQxUdxiPLthQ3mWIFdtSj0lJWrh6ag5v3FXUoSu090MlAXPQjHdFsd6Yjm/nQi8Hxqn8HLRa+5EkB7TQqGo2D0GEmPCoMaGsHTZyrAmGfGcw7SBTDjXZMyqhUgQLOaDe+b6sKw0NgwKgxvqi66EZqHyHKAA2Lhcn4fKJrUnzwLkeBYE5+RYrstnPAAemtOS/M15XJgnRoba2tjDIhXhmTmpoDnNaEK5vmE/OVwJAZS/vKnyDVV8n9G4Fs5EtuHyiHkOdxoIUbLHbqOY52U8ojeeezUo24VnDrUlBnbq9wB3OjUgrjvIC5eLwui2NgmYgvI0rUOcCmcsFhwT6w14zXjkbxqHIpcpa1J86QLwBJEzc0xeaG1BUgglQ5WSIHFmgbkpMhHJQWHuimxEyqjI6XH2JGWd8siGnSc+e+CYUlZllwea/ZFz/0z6fPzCTsSk4aUU/kuiOIxOxKHn/j6ce/0d+tu1CrzHkbhzzntD6uUWLlzy+cjkoS6r/aHu8qyb9J4GlH3uKoehx6cPDXO2c2O7OZU8NN+8pfi1HYmmq6OX4BoKU8kWToTrI9IvL55cciLOf/DT4eqfxYvNXx8PeOzHNytaPHwYUJFRMp6iQUcxfnfo7unSHl23bm0BfyRggPJmX2EsmRKbNc+645/JKnB6wJLw/7bUk+H1puq1nIjuiy8p5AjnVR0UUSsKIFMUm2vt/Fwpery76/VednGUb1BUrl8vmYgxf8uiWCivVwrgtkckWnClzV/O+U9lkoU3hqowNSuaOXNmUfSMk0FKfdnyZeH5F17QceC1J4yPUE4ikYrCp743OAaYu8h/1rwyCXV1UlQY+shn7anUAIosxJNPPinnxTSFnJeADcdyX8hTOxGwRKGoOTfRPnXdpvFnknfcAw4IMoHzEXhBPnKPhofx3FHujA2la6eNNcBnqrVL3brVO4EI9bjxckxZD4wJfYeM596R+264yu9ltOdNI6nJES6eZlkRLqUajQQ9wnmI9R7r9dmU6XuHlrWrVFgNWYD0J7Su3Z2JxjPi1HECcByIUEL6IRaeVNTN9amHBPbHPo89UTo1XqLdGC9kGfgdjDX7HXiw7vOvf31QDkRPX5/0G9AKIDf/9sC/KmFw73/8PWxv2x6Wr1oZ5i6aH5atXC7H4Hd33RdG/iGur7KH+kPRNtsJh7NDOGzSEeHJVx4PB046SPPz0t/+ezdLemAdBIfE7PjE2ScWdNjck437lS/5PLuHKNlBQACO3edwzceu1LKlYUyYXao/4jmuejnK2r0PmxUWPhmzGxNnv6tgq2QdrJ/aUrDATnhovNb+mvkJ70kW6NSTNO9Txk4qspuMfcyYserHwrNk/VM/gaO6eVO0O/hsn3320XgXLVqs7wmWsTbb22LjSBYAFKK1VdXh+De9KYwbMzZCDBPLkWDYTU0yTHH0aMyb1yva1rDt531kHZ3bA6wf9jAvra9E2mA9r32oBRAJUtibBB58LDIOW4D15SCdMqFlZQXc24QleuoJ+swcs3/4rcabSHicIc5JXwaiMWznKDvZ2VkQxBSZjVRXwfVM2qKgYHIk7EzhRMDSSb1GERQHW5h1O1+/oSU0kpWsqSkoxpFF0f7sVZ8GZCHZZuC8BYIn9Z1A/gBpRA/w/JGNyCKOI8tIgbzlIWvC+sl6HAfjqaeekozCoUAfoN948Z56qhHDI0QU+YPcQq6SOcZRKWvbtk1OBB8SVcGJwNPxIsxv1lvGEaH8Oxs79kpdD8DEythMRr6q7qm1qKgQF7mNY5/LTgTXcPSalA5RKsFO0gbgZozhIxXNg5SATU3EFMlF2HX3hMbBTWFT6kpo497GfI5RdRrakKxYGAThWX8Y0hwbxVlB8XsrNcaB4GTz8kC5R9c2GOLAAsYp4HOUtfmE3TLdRXgFtV9Ks4sPeMsWbRjGyoZS/4VE0cX55aFnlKR51F4Y3+SFF/j9zFhl3j2PvLeDkUfEd5HYqSjahdeqJcgU3y5F1xgEKVOg9KJrKVKEVjCsZDR045Wn3gdOTTJeKfdx46TIiV4oM5agWpqD1LU37UoJlQLalJo7QfNmgeXIpaIXSbFrvoyBTA4T94fgcwO+gSncPLOi3w+4JwszC1v+djZHcLREEyfDoqCVjMXfBf7TWZve3vDAsba8X60/T/qfv4QFx8e6CF5+NymxMX5ucaohUDPZSOG0bNUU/f+16/5TXNr/cWWEJvH6c1mERH3gv9IHRgCAiIrMqf+r1xwX8BpuZCfCzEo53NmtJOz33Bov2Tw+OhZ2Ii4K0fM4MKVdvr+sFO3/++Rji2Z3HPPcw9RXzQAAIABJREFUnImKYP/k/v+r31yWHIkZd/xcBhLUikOGRKw/wtdRO+TAhg0tklu8WDvuYcCzRFbZ4XchoCGHGPRLP/LP0boCaWpNHUkHTjRZCMk56h/6+2JzIZqi7YyRO+Qua6vmq197zWfU+42Lo9zo61NEHaUBNIf5uWlR8uoSqU3uRKz87g3qNMv94ygQTT/wwAPFTc/5UH4oI5+TNDuKjzlTgKOsXMqNwmP2zYYUUEHnjBlVgklJCaZO1Ox91yAwTvYUYwDu44AQ2V/kr5RaqkVDxgorv2qlGrIRkOCaygqnWioUKs4F5wTuZGPETCRc2yQcGP/IaWQIUADmAB0GjIt5NBTK7xlHU1PEMaPIHbBCR/BbOxHMDcYh3zubVYruRggSmVpeZGdkhClYQmF/R9jaukX6FCeidQMOYX0s8pSzD1NhhzIRvCyHcRzIwMGaI1rjRLbB2KmDJOPAdbg2tSpEM8nIwNYoWAlNxbq6w6GHl3q+TMtaFn7y6v8OXz7zghAuisvwp7+JhtMD53w+tG5rDdt37gi//nWkm82diKMWvC08Ou+PwSRth/zXkeHp5Y/tglKaMXhWWDB3bghb8/qHvObASz//LNY8jNp7RuGkrno5p2P1byyU+DtngkII4lW7ezabY1fIE3O++Gmqy/N+FCW2ApwI5lMEBFOS8EkssLOf3VdrdeFTL4aQqGRPPOEEPceqvopYp9rUpCAsLFzIKV7sAQIfI0eOCjXVsS8B6xNnmjWMA7t4yRL1cAHiDawJWCGGKUyUxx59dHjphRdDfW2ddC3kB9hbrDO+p2B3UCMZiQhPymsO83q/olA5q5e0kW60BXqOV4RkBdlBQJC1h20nuAYTYhVg2fRaSHtQtl8OyU5kLpGGPSIF8oCcnIj2dtkLBUojQaxz6JLP68yE9l5OQpPZBvl9OiNhlIfIUhK8yfcuhk/ZQaXCdDIRtqHl1NZU6/m4oS7rg+fO86Y3xob1LQq24ESIiSvLxiD/YyanUpkMZBGZCD6ndADoG2QXzA+yGdmLjY+c51zIPz7HfiWTzO/8PUH+VStXqR4YJ4LnJtnd2Bhat7SqpkWEI9tbWwVnck0DDxZBPG7ChKImgqZpOQaeCfIkRAFXchRcgc6g1UAjKybj3NxkZEkapAGY69ap3hzS5AXDAsCJcA0A1/cCU8QbLOOGDVJSTDD/04yOJiEYnoEmT10xwmSWDgtsBDnjQghbaBrfzGfg2YjkwPPrinZHnQx98ubmXHknalJTMlYT5Z8ZB5gvt5A3xMmsKlYwzoQwT2DPeBVORErr5cVE9vwL4z415XOk2w3RCi88yUw2gqIEyQkpYEpJqbhe4FV4SArqU0drQ4hy/KAUamJYGrh2CiM6MRRxbd+LHaBCmYL1nT5dz2jd+hhxwxhgvhzByJU3c4viR3iYyg1mAUc1hLeESo7mdInbGSFjmJZZnJgeCdVEnWnhYeeB7y10WItyEJIjYQPA+EsJORdsJfapguI13bsFWQ6X8lwMhDSd9NCD4S8nxFqCM599Sk4T11500lsCHCU2We1EcByOxLnh+jD9ztgkJ7Vo0NvLIrlM8TK7OU7EHtAwu/7gDf5lJ+KyvKlS+u0cd8hNdsFlL8cv5rwtHZCciIIoJTEzHXnko8XVnUUxFMvsUG549/KlewmaNPmHOSQhhKm3/0RG0+DBzRKSgrJUxqY7zG1kxNgu41gwOdNfJ0o/jFI7EYXMSrh4Git1dnWFpR/+SBj9w1vCutdhZ3q9qaS4mrWiIEZ1ZFxhLStKRRNOjFFoeOfErt45xMzn/kR64zqVNffdHWjWhmH89NNPh4sfibUU3zz+62HEiJHh326MjtnFZ35NUE2UDHPBPFHv5UZ3HOMgC/KN97Dnzd5vP8nFpUuWhPadMesLtII9s3rVKu0x7mPKpMlFkTHnJHjA/OOE4GTwPHgW7HeMJ54DcgLZQNCLYxxB49ycF1lON+edbTuK3jWOcrLX0AcOctHrQvKQwAWMS0RrgaglNj4Hv5DRQLvQk2RbbBhqvhMroHUD4yArwItn46w1MoN7dm0Ne91QWcZseBPvCWTxMoae32DoATOgoy92G+sPOFPbVhisqhVokm7u7BDDIJCoQjfLkO0R6wzU54h+HARecorBwtdE6lnGtbV1W4Hlho4bw4Rngk7FOfrEu0u01NQ1rQrjQ+fiDFZ0bgg/vbcE5/jYjP5w4iEfCL/6xR3h3e87M9Z0KKDUEx79QaoJSLb6IZ89Juzs2B7mPfpCCPvGhTuldi9lVoAJLXicrpLTQzikNkzrm6Ii+uUv0S0aKEPmBPTGbMO4WftqXrivVzsRzWHC7KMK6PbquTE7++qXayxy6BTQLmdDcicia/55RoR/TV85LSx+JqX39El2nkQlz6dnnnGG9tj85+fq+bKW2BcTJkwMBxxwoPbB3//+9zB27Lhw6KGHyYlgD7P36DiPU725tTW0A3/bulUQOBqHHX3UUWHWzH1E+9q+o019sTa2tKjPxKTxE6Q7oUjlerCDVdRUhrLKxGyUCvhdcGzWI+v+Xf5PEyfyExxkzltRocADupl7wUGQvkxBUkPncoIY9L51qhEuzuoXBd6JdMVF0makFCQqFVLnRdV+pq6p4G/DjW1TFvUTWUDbdlC+JgbWTMrIT04I3bUjdUFc/66J8F5U1rWqUraNMyhmZkO24fDRQBC7B1gs8giZqKxAogGOMj/aUDgQZA+olUNWEyCg0SVyUQ5ZKqRGZiL3VMSeEDTIHOSaA/nYXZs2bAxTJ0/SPRiqaTmGY0MfHTWbQzgjOF00JpaJ6moVVNuwVoFv9jK0if/5Lo9+MwgLJAbGP74Hp8emYOAIKLC0CPpIXUahV2R7MnbTjgULEzYKRdRJaaVoLdeQUu/s1AKlDsJNwfiOTQYvcYcKHmPtA5PERPKguG+8MGcLrEz8Hc4CUR0iOUR03MQIA5aXjQorzmEjRqg7oOlf77jjDikx7pmJN/7Vc8P4nHYiqmfHxnSSnN9Rbmds1McgM1o5l7pPp6IuOVdJ+BfFPykj4CwBv3EWRZH55MnzeZGJcOF1yv74+dgYVlovOV7y/tVYLyqijuTh8hvWkms2tFGNmcyyF2rEt2NHosmN9GFEKDA8gKph2CkTsQOWkTL1ycBgcPdGHq4jiIo+UC+CM5kyGQ31sRDRWRn+R3hJwae0aO5EOKKgjuC0nE+9TBzNGJhtMf7SmQY/C8+PU5tFtCQVwTu7oWaBiYa3yM5kLFp/Pu6EcNpjjxTZJ+bx4beeulv1xod2In6Wve/uj2kJOxF3vTcE1yn8ZY9n+v//C18z6/Gqi8Q+tyFMT4aCnQiPoJRnCeHohEK45MzIUnRziEYuTEzaDymCePYnb9PfP7k1FjSvuXySoCyTfxiLlnu+9hUZgqNHjxGkiX8uGEb2wHoiSEdPjDARiTaLHeuJlyM3dvrZwy6sRg7CLOToL38v+dCHX3dS9/vIR15VWI3zkL84V31jg6JNQEe2JSeHa+FEsOfGXR3rHTy3nvOx6UT++x833RCOO+44GePUGXzp0tiL41uXXCEGqw9dGavtL3s+hL1/fYfuj2AQ0SwipG62SVEeRjmGtSkCcSImTZ6sc5N1oCgYuSvO+7QPXNgHpAJdgZFOVnwfILUpsoec5nrONGKAYIQjI3AooM3muowHWcsLecu1urs6EyQowj317BIUYt3atTGbWVYmOYPsYA0QAQQewPPHADPUle+sPwxF4l6dEea5uIkVawK5phqIqqqCJpgxubAaHcNcWp/y/LwGWW/oLO5RdSFNTRGOlAo2YbOjsJr1SZR53KTJoa2VgFg8B3PXtmM7DMPFGpZOFfEEUBC63vco6+bsgiAZ6vUTKYtV5L2DjEeXDBgFBru6Q3snzT/bBdOb87nY++TOvz4d3nHiMcUy7VxWG74xZVe7gS+/OqM/vOXIj4U/3RY5547/4EfFDtTf0xMevfXe+PuNIXxp5pXhqitTKoPPUinEuG2T9LxoDrvoyRd0+KEnHRPa2nao8HPh05GYoXAisN1ftuGfsTIV1K8cHA35ifsdXdSuLHv+1eQGMTvhDEcOoXKGYuD2ztK4yYkQIdNtecYjXvsdH/qw1pmhkNgByKem2kYFP1g32EoUy/J8eBY8TyLNZCfGj6P5YQmugmwaM25cmLtwYVjXsl6ZhTu/fXu465n7lHFgFdDtee3qNeGFZ58LRx9xZNh/v/1ibVI3aydS/tKorboWOFuE09nYZcyG9wwMslnm8b3h7KwtXuwrQ4SxQ4we4Tv+diZPiITeXgULbeMIGZCCqHxno952kqBHCfbOZxzjzMcuT8Y08yn7x3dFYXiiuLfD4kBqXjCtcyWbGPvT48jrJqX/oZ1FHvVHJ0WZ6q4YJND80QYB+m9YOisr5Vi5JID9L7gnje76+9Wcj4AvdhDnYh8zt6yDhsYG/R6bmiCP++9Q30etEvBTN7FUwX0KdiB7I4tcdfjjH/+o/Y4MdYaDvhtd7e0iGOJY7FTXf3FvCilQE6HiiFSRj+AlssZryrRp6hXh7+VIJL59Fw9GZZsEW8J0KtXuIpTUZdrFy0yMBHt3t4Qng0X4mxXJTouxsVpUOA09sStigblL9GcS3hkTkRcD//MdQg7MPalbF2C7CDdnpWJxeoIQ2qQNmQuK1KqrKpQ6VvOd8eOLpiVcw9kUK4/RY8cK3nP//ffrYbLp2QyMRRjgCs4FF3dM67sgkOtxf3xmtg/OyVxRmCPjPtGSenHbc3Zk38Y8+DkzGdiDN7xCBq7hTSk1jtNhCI0gT0Tm2VQJU1hE353yzmhURalmHCK1BqmmQQIj0aNZSTtq4fQjjgLrgtQsLC4oAK5FhoD5sEJnA5FpYuwsYDWWKyuLFJJDhmjsonhNhh1CSjhtmF1EaTakSHc6M+NoA2MXDjlFDxytYIxcS2sL6rust0WejbBg8nkZV95TohCMzlJk2RcLItZHXtjuIi5neHKn0eO2g8JY8loJF5GbojN3KDzWWA3xxpwId6hILOy7yOG4SkKIJLtv7IUTMdCB4Jc2dHPulYFnxJHA4ZmTWBQvOWFXJ2LduTTjotV2+mVibbITseqyiXIiWBNjRkdh6CZcBx10sDDc3p8YqMw1BrKFP3KR3yIPTYXHcRiNClgMG1bwxSuCS7q3oSEK/SQb138qJ+7d/ZztqSai9uprClw9vxzUEBnEcFToaIo8G3JlZFfiFftpl+bb8/7zL8R6Ce6DNUbaGieCGgMauF1903Xh85/6nBQPEelNmzaH8q/GuR507TWSUarVSvKJe+cc6AIMev4mCsbc0ViJ7rMyjKSMYoCJ/cX1kVXMFceWQYqV4B58RlCIuef+1CG1q0t7ns9c1Md5MbCQw8had6rmc8bHOGkiSnderk+jNmUfktxCaaOY1cxq0KC4PrZvD9R30N+HZ4icsnPImJ0BQR47qJPDExxU4z5RskTHMdr4nHF57s2G6MySs9PIfMEWYEzs6gqrEsTY2WSgEchK1DEF/0TwRbtLPw4MlrKIFCBbwX237dgWYbmJtY4sAjAXRufMAuvTEUhy+5H6GOaoKmUrcBjk1GzfrgJPjBPIAggccV7WedPQodpP7z81uvyv5UT0LyhT1tSvD571rthluKtLRuMxd5WckcKRSE7EPmF/3RtBzlcWpCZ4WY8T97v5wOz3hBWrVoV/rHo8cyK4oh2JEtxpxPSjtK554fBij6xbsDu4k1ZvNnI7EntyInJIVJaVyM6w96HHhYUfj/dxwK/31xpmLZq+s6FqkOwk1g72B06fKbdxnulejrMPOQS/e/7553UPrNNGur13d4UffqVEgnHOtReEoU3Nyjy0btoc+9yUV4R3nvb20Dy4SbUSOKUrli/X3u0NkNU0aZ/Y9jALo5mUrBNd95hH/e0McH9GkBiWbqPbQWCOwWlHDoHTZ/9yj4bSyFYBApwZ4Q7uyflI9Qv8zoQpdiY0xgTdZx3z3oHI3Pjnd4K5K4DUIwfe0GdDwh2sRlfLLoMtKTX5dUBd+2JQPd6D2O0crCbz4Lpa2XB9vao1wlZV4HTzZt0j+5E9IWoEnKnBjfE6CcnCDqY2i2cwctRIORHY1PxeNo0YV8nEVEg+c6xY8FJQBFkqKvC6uiIYxtpB7jN25hyI6cply8K0qVPkmLAGNbfV1VonBDbUsdq0o/ZsKcxgAR955JFF6i8XjI64SkgmwzLPIjiT4IXFIsLAYyPgPDA5TKIM5KQcnKqNdQgUfpUgU+DzUDBSxBipySiXJ5roNOUlJ9pFjuNBISihp4qMK7Gpm7MHjMMwLt7zHfePkuCfMyiMp35Qbdi8OeLEcTSYfHty3MtRx0SBt3zpUp3DFFhOXRPd48Gj6JxS4h6JIqI8ibA5W8OiZp608KUoypS2tRNhAzWHyHjB5Kk8L2SeBV58DldSqpAio1SA5I7LjoJBuap0YYJuyMjNahqK4upEmSbDNtVZuAeCo/EepxXYTaOiofe5DesLp27osOEqqiaixnl4FmQglP6srFRU053COY8clARp02KHfSqtC87tehnWQYx+yDrZhY1Bg0gQLmMp+agQfqbKxZEY0FBOx2SZOTshuufUNyUvWrcQ03G7cSLk/GSRkUy/FG/zmozcoeT93YeWOtQNdCJ2dy6ciJTwL77eHeyFL0tt7sIuSp/v/jdOxO7G889+Ziei6FJtNEAWtMSR+EFdyYCuvPzrWvMYiRFS2SRDgVoIZFCkBY3pXdY7+569bao8npGpnb2/OU7R5mT0mZmIvbz843lXvxDG3HqL1uKmz/7H697unpwIiqpdDKe1WhmL9cJXYuZg4Asnog72X89PCn5+9/rrVICHTCRrinIA248cgh7SEEzmC6w19mbZnK8FYFBPpous/d5NRYEfrB7MW9sXztO3w2/+ngx6GUI72xTBRnFhnJPWR74SYWN+kVnMIQYcUS++cy+SKZMnS+mB9cVBI5ONk8IzQU4y/xhVfMb5OQ/KMjbQig2iGENnR7uabLHHcD5Q1IbGGm89edIkGUl8h8HAfFArQZDDUVBDXnmO1hWOcjprzj0VcEZ6QKh+oSvUqWt5bL5qOA3vDdvkPWN1MbidIEUsy8rDkKEwrfRq/jCgI3StMmzbCoVjt5Q5DFpma4rirT86EW3bdkWUJtEX9aOdiRgp1fjFEBUx3OUVldGJ6OiI8nr7dkXC6aTblmrKkHX0gho6nJrBhvDR09+qdTA5LAsLnksMTuzNZE/3p/qI3In4+AffF59ZV7cyDAf+psSQ8J1bE13buSHM3P8ANUdTfqO/LyxdlKjdMifiLYecFEYOHx5+/oOfhrM+8cFw5xP/HU7d71Q9lz/d+XuNbfSMyXoWdtzY23I4WZuJeGP13JQVSWt+4n6n6zc8a45b+hzRDHfD5iA7EnmG4vWdiIOOP0X3zlr/6+92bVb3+a+eE7q2d0RoYHd3qjcapXm2zUX38oaGxrB2zTrpS9Yke0R7GSj14MZw84XXh/dc+JFQU1Udjjj88LD0lSVhzcpVeg/kprujM7z1zSdL12FrMVeGxLGHyyqiIYvuE2tTCoo4AJkjE+ygF5F9EwakzIFp0WWjEABM9qE7OKP3N27YINSIiCNS01jWuGtYFaA0kUyyGeVcJKipx4BuJ1BhdIIzkI7mI+N4L5uB5rGgD7DTCG4kJ6JAXyQGJ5HWpKyKM5OuU8X+se2GvKmrrQvVZBioIdjGPiwLg5tjw+ACBllepnmwnPQa0/NOTgTysqauVvsPyBLXoIM110d2woKHI2+op0oSxo0LLS0bFCxgfaPvuE9g9lwfuBLyh3WHLnA9LjIVGczxUydPCZXlZapXdQNOw5nIVA0fNjw6EcaaevA4EQhlcHXG4tkhsHFvoekiNv9t4SUll+BJNvrZsHYwXFeA4CR1bQPWGxmaOV4q2u3uloLhM4xNJtLFqIY32fN0dN6GLlgxoiU8RGceBjo83DdjIBXEd2RGjL0FX0rKeP36dVIcTDiTzESaVxuFafYQY3J9zyhmDBfTw6K8ued9991X1+A75p/fMScuqGETMy45WcmIt8dr2JXxh944eXTdXreNcke3OWZgoTXjcWRbmy/r7mzsfnG+JFBtyIrCNTVfMaTIzl1OAWstduOIUmfxf1kWo8LDR4wM7R3tiixxXuYOCkZnFqCG5G9HA9hwYj6qrCxYrxiDMzKFIZ/gVTvpwmqjP+O11rgT16HnLq8ZKTpmu0FNxjCVQ8OKmgw3t6F4Ky/gGgDhKjCTaS6NGS2eXxKQfs55pqLAoA6gpLvnsFKB4+4MyjmTQrgspSci2CN7fevy0H3h7g1RjjKRY173zOf137muYCPr/GKpOdzurv9GPxv6vRvC5s+c85qHzymVQZQGVxvCZfZqsiyLo+8jb75JewwHgn2rtHxllT5DgCLvMKDYyzwHywr2uzOtzibyG0W9MmdDUDt1N20Pq/4l57F9o3deOu71KF77v3FZxLv3RK7xwQPoYF1Gcpjbh+TQ7eTbfLXsy7ogHWMxOFBGKJFnnnlGDjuyjnn6/oORrWl1KqWxE0FZ57zv36y5UUM0omPfjP07Gq6/TsERwVZra8TwQsSL2i7YfiQ70p5SwWBbm55HY31DpGHt65M8BvLE2Gzwcw10k/nxkQ/UQjBWsOCmRuSZOVjFsVs2bxLVqWUhzoygCQmqBFYchwHYInIGfTN5yhQ5lmLLSxAJs/oIMpnowp01dpDEtQzMg6GlOBFVFaXmlpI7Wc8lFLyMthTh4764JxtFZMjQAxzjABtrFcYpanXIRAATax4+InTvxKiN+YUY7KOAemegYRh/G86E2IP+EZYlHAZ3k4mY7Rh406usPPSRQemIFLA7drTJgWih10drqzIl18yKsLlvbro6QGLx4KcnhMXUKRCswIkwcsd1TZQMJKN/0+MR7vTRj31Ez4y55x5n31HKRBROxKdaw95HvElO05KQqFDzBIDTr1lX67ed9fYwqL4hbNi4STqYdYkMAHpn49HBPuaYfbVLLUTNsSF0rtIYx8w8rIAQsa5WvfwYcfNsgzOY3GnwV96AWYM+vvplZTjjvtNjYWwKFPJ87vlFyXk57u3Hhur+yjBjxgwx52BA8gyAomEERvgTsOiu0NvTp2dEnRJ7mGg+ta24NBRIU/cETOnwww5TxuHll15SlPuRv/1d8N5jjjwqDG6IHeSBl5GNi4iSfsHi2BvoRPaF7S4hRbJ6SqMluD0HN/nMTJ987iCm7xlZYFZNG/f8FvmD40BmQo4HOj/ZG874OzNihyRnkJI9kGwKdCx/u/Ywhw0TOFC/mMbG2B+KfzgRiR3JdbaG/GGHMF7mgmMdrNC+Zr5SvxnpC+BAoGFw/lO2D/iS5iEhSyi0FjtaCk547wvlg3zcvkOys78szp0DtGQeuAYymIwvctZoGc5P5oF6CLJUnBOZyp7lufIeWYqsxAnhPOwDgjViw6JPD/VhdYNCbXWV6srwBbhXdTIPZZorAlCCM7k42pE1FiAHOsXrLAGTQxTEkRQb+o7oamYGdLbOC7CNdyulWiJ+DSHqIlZHBkRvlTBkXJN254EF1NurBc9NyxOFxi9x/Xsx+iHLO66sUH0HisM4NC9eG+pWODgRKmYZNUoPhrEzSatXr1LamO8wIHAiUJCOWNiBMuOSlTAPB8XM/fGeB0kkjN8edNBB2iQPPvighCYP0y++d7SLKDwZgV1gMskQNs2tjNhkDBeV++6oXF2tc3GMOhSm6n42pfCFeN9szpSdKDIYqQBYypBI/MBIeYIqySAAf5tqERyFs1JVRiMpP22yxHTAsxUbQVtbGD5yVGhv3xloNmcvnufFfPPbkaNGSeDzXF1foUZRyfO2EGYDK4qaBEfhaKi4MKXzc2aqdE98541pp4hxa30lyFfhwNlpsvOh4sXOQpBKOLjBXqrzsWAzi4OchSR4ea7uq2HH10aW16k7jmfaSm+Zy4dOjEWNR/7hHs3VU+88szhs/9/8WsbEO897nz6zE5Gfp+aab6kbaccXohNQ/e0rBR1UtPO/YnGuVd+K66/VnORUpeNu+7EUV+tn3fFt4ChLfzd/97sRNvm50rH1114dOrs6wuDBjXqeFICu/sS/7/kk6RscicuO2jMMqvzyS2MktaxCWGEYTMB6wq3vKBJrScbAqlUKIAjmlFGEcilTNhPZ4Z+hZXYcXRjrtcozwIkYe+stYc0n8/Z7r3tLxQF2IvaUVaq88qro6HR2yGlp/ta3XnXywpGI/cDCX1Lq6aTEuHVl/Td0P8ghO0UU5BHVd2dyZNVNf7pFv//P0z4XvntThET8LSKSwnM3xEZ1yjLs2BEar/pW2HrB+aHp25H6d+ovfh4mTpqooA/zw57e2rq1YGpCzsKIhHxkPvt7+2TAqF/Dzp1FfwKn7dFH7A1YpHi2yEyUHusPhcn//M1ztvxWUKJ9p4xtnrsDDOgbxoxRxh7kmgrYJOMdpwIDBigV/1j3jlIjxxmfI9LIfV4OYBmKy1ohi97f1yuSEsbk9cM5tN+S88a6cSEz57auknHY21ewTjFu3ZugnTWBughRsFJzN7gpdGzfquuVxkPmAyrX2PNJiALJMKAaGC7kIGOdhGU/mQgKr+WEUHRdUxt2tkc0Af8o1sUIoei2s7s7XDPz27reRWdfEUwdjRNx3Lk3B2iIb33rdXHB4EQ4Y5Bqj+1EDAvd4e0f+0Q497a1xVruSbChz4W47l4piz8+4pQzwuMb/icetycnIjEcha3F6Xb75uATDy6yWOwD1sOql3NQpfVyKbswdMrRBWJh2fN3ZefdHc0sXw8swI4/OfqU47TmmFPp+fR8gJOw3ojEYz/UlsVoOQGOmPkks7ct1vB0dIR3v/s94emnn1FhNY0UTzzxRH3OPpg6fXqYt3Bh2L6zLewzc5+weNEiOQjjx46rJGXHAAAgAElEQVRTofWzTz+jtfPcM8/KaT/skEPDjL33llNOoHPyxElh+LChYgCDBROdij5WzU1iqLSxzT3lMFv3TzANrCBI6P9USyn9lihUtS+S/s5rDfR5xo5UEJKkugc7MXlBt20P25lCR2RNZRlnTkSjh2GbCiRBBrN01iGvh3RA1oFUBXISjayCrRj1CcWBE4FtBMUrL9Xbtsc+YSafAB6IQ8DveG7sLUFh6+vDiOHDVaPC/ZGJYO8jn3Gs2LOcAzt12vRpRdE1c4aTjE6bPHmKav24HvoVWYtswXGys8DfXJe5dDNo3iPHlBlWE98e6UbujzEgi3E4lXig2ZxTMmZSYlFjcLrgQj0UUgEqmQEGrTR6ilj7oeXF1kpVu0FZYqYwJEpYr/Z2GdVcC4cF4e+Ca5/HQhlDiDRcSJHlkCgyDR9x1b8NMjUqQUgDBaqOUWFHfpxRYQxMnJkwuFfjyZgPxsc4iIxRVA2VHhuZxSEM2siRRac/PudYR+9wIvgdNSUrly8vcNI8GGduGIe9QzC9Zmdi4ccmIb36nnnB4xNsK2HvPK/yhFPhsuYqa4bGPdhJsPGNMjdNqr7PPO8ixZicN0fFGWeR6XAtRDLI9dwTfCfv6CijPOM8L1gOkqLVbkqsRIxt2PARciJMu8gcyOhIz3HqtGlFsxe3anfEwEX13A/ndL2LFDTRC3V2jAVdHpeZHTyPdm6dkrVTYSdCFHHJoRjoZOXFWHYOisiMa4jSPtD1TAqQ1VjkDoXH6UI1RzVy+FSeJv7HKW/XvR1+z+/C5necofeD74rUiT7HKf/5rvDAd+4Om1q3hFfO3rVrcsON3ykilESlDJXAoOu44MJQ9+1vhfYLLiwU5chbf6D1vOUzrw/LGai1J/7kx9pLGHtMDc+MvxWxqQWHShfomN5e98k3dn7XUvx0zpcLGFtd/aCi/ggnQk3kensLYxm6TMbgCDqKGcFdmYqXB19/beEwsF+J5rCXMDLY56wxC1gigVYYFsQOLqw42zxIr23IDPx2oBPB90WQdcDB2y66SHut+aqrAhkmw9LsSs4e4ET8/eI5Uk6Wt05xI0cwoFijimwBvdq0Kdxz733qdQCN7M23fF9Xx4mARKvsezdpXnA2LEf5virrlD3lF7cL78vcIHvo98N7In0orHFjx0oxieFp9RqNzcV+MJO4Do+x8J7rIS95Dhg5PAeMLcEz0z/XqTEWRerKy8RkJPmSwSCIrPJbd63GKHMQgfoCrqU+H1lmkOs6y+zMMeN3IIprIiuYVz5X1+2OdrEkMX47Ecg311nwnnmXDEuGBv/HbH1XKCuP/Yd4cW+qe+inJmZQ6GEt79ihiGXVoIbQsQ0K5Mg+FOESdEun2WGMNEq+ZE4EhdU4DHxmnLadCMF9+/pDZW1d2NEWayK2t+2QbcDc0YW6q6cnVF1R6kOEE9GcovPVn39SzEu3vOXaUoDetcrY5g+FsOx/YiZiUgmRGf78WGSeG+hE8NkrZdPD2V/4THjpxRfkHL40+tliR0xaSMF1f1i6fEVpl7ymE0GKJI795PdE6muMq7mP3r2HDWsngSyL3w/Mz+7up5kTcUwKydiZSn8e/PhBCk7yfJ1RYx/gMLeu36zP2C/A9ej9QBYVxASZuueff0FBktn77qfsA4Yl9gdOBP2xVqxerSg3My1Kz7HjtLZZM68sWqx9T+fq6dOmhy2bN6sWApl4yCGHqFtyE8G6nbERIb+DxYwXfxtezVpRFD6t/wKFwAcDAsvOpnumWP8Y4e59JTsuYfpNeJLr2dwWEhoh9ZXKg2+F/kyIGNtHtildV8nvTZDAebiu6zYMhxasKdmzRifILkqEPpyLc8gpopaSWrN0fG11jfos0LwPh5A9SJNQUXMnAhycCOX9UgYDQ1/OY22tnAigkARYCRoZxcD/yFXBSNva1I+HYAfnRZZbllDLRD0w5yJYxj8/O+rgYka+Up+jE8hMk40G8sRckAHbb7/ZYfnyZTFoArR06DA5nMjO5557LpT1dXcrExGfdSyuQkgAu+HFgnQBsIUlxzktxKQ46hPnIXaw9rlsqHFjHKvUVk+PFrOMkS1bIlvHmDEypOWspAn1IqM6nEpwCT8M14R9Q0Fo8SaaVxt/LG5FoxH+1VWabKd9bATyt9PGxqPasXETpbhp6vWgwJ9yPArT8CMiYTw0Z2Y4N+cAu8v9zpo1q0h/OkKPssXL5JpOo7JgmGPm3k6KhGhPjxbn6MQG5fSX0nQYXjU12nzacOm3nhOOVWFwba1Sm4XhnIxYFjqpOL53V2gtPKcLWRMJUtaxY0fBwcy47IHbifC8OwvCMdqsqe+DovmO4KdnxTGOENSREkzz4XtjQ4uqFdzzuHFFdEBQJwqP0hp0hMGbpshWZBS0eNF5pqaAdrknQyreL6BCyQmywFDxZIIoGSdZwLySo5A20C6OnNdx4VzYmXC72LTA7XQMzPYUnw/US1lW6LHT3ll8a2rW5t/fpYxEhu4JB997f9i8tTXM+1A0uyuvujKUV8WCMF7Ceye2BRVkUgALx3XoC20d7aH3oq+EId/7PwUzw7p/+eTutOVuPxt2443keSU0RUWXYED1DYPkTJgdrKyctRUbji376D8fxR9x800R11xbo3MqGNHbr2LP7s7uoqkl1+EakfFkh5Qz978k9XPY65c/D+PHj5Mgjt2GY9E+a5Oxu7jMEEX2HOfDyLIAZ59zTo5f/+9vrFO1J48+EXulPhGRDb7U6G1Pk26IWu5EgDl/WwoCP/uFdJ7Lv6FxImuJJnGPMtSBnixYIHmG8YJsI1L1f+/8Tfj73x9WwIF54v4mXBEr17decbmcLQwWZBmGvjMCisKTwSwLwu6qHg3DuS/Sc9cnim/+5zrM1caWDZpb3iMPqVMQXKOjQ/qBwm9kp4unOT+yAB2CAca4tbZTZ2nOg6xm/8PQJJma4ZmRHcoUb9igdYOcN4mCsdHsQfSHa/94rjxv/ub5czzvvQbsWPC/CpV7usP6NWuK61tpG1rEWB2EsgzjGtw3/3AigOOwhlmD7rXBvQwdggEcHQWeYGXdoNC5nSZkkZ3JTkR3d2fo6Y36RnsiCiZlOHp6ge51KBJq2B5wJuAyytT39oWq2kGhNUH+GCvGCg6EICIJhlF9RXPYmNIM7iJfc+5TciIqK8rCTe9MjSl5RA70786JOLZEjHBn5Xs00jvDWcWyv6PsA6J6PWnGaWJNrK6uCg+WxTaIY18eG2proNHtChMnjNfavOdXD+yyZd70zjeFv/3+19lnJQfosJOP07r//e1x0zRPOjS0Ls/pWl3/sKeMw552Z+ZEzJgZszEDnIgjnjm8oOHEiLTDzDPff8bsgiofp2HJkqXqP+IAH+QHNKAjE8Hauffee+Vgm/556/YdgsIAF2QNsK5ETzxpkoqwp02ZqvpXbJvbbrstbNq4MXzsYx8Lhx9+eOhq7wgtq9eoBJ81BbSYLJ0ZEQkGGIqUOxJGSfC/DXZnCzRLmQ5TTU1Dg/oO2E4ShDfrk1QEpBMCwll6TqUgZ4ISG47tjAdjVuA461+RozVsj9q54HzS+2RaUqBZ90hmIdmvtgccbOe3Lng2UkL3kWoiapW1iRTLvEDHOPCuQHhlhWwdaiIc3LZ9jKM3bAiZoFZB0hgX9NMiAUiNEwWH7O3RvlbmtaNDMjHKFZorN0o+/vnPf5YMoa8P98P6YJwcy5pgzQAPJRtNgI37RNYiXF7Eae/oCEOam6UHWD9ksmBNLevv7e2H6YEGM7w6E8sNF0Ogi0EjCXwuxEURRG6Ow6K1Q6EJSukOCezUf4L3GIowPZkqT7iqsjIZuCgfvGZz1nKOvMCJRUg6qMDrY6BmFKG7LN5UkGwcqzzNpsaCZYpzc7yVgRlG4rqOGRbGyMNFATEPFZWxhTjjJeXP2E2/xrGxKDMaLfyGlCKbVXhjCv8WLSqaIrFRFfVMzpQ6sg6K7AtauOm+hIdL0SE2ruE1WiQostR/g8WUZyEKxwojO+GOSUMWEJuURZDzgNea2FHsoOSb0yLRGQ7Ns8+bzm2BMFB8KnKQWsXfMGxEOK91c5G58jopUoWpgSD34boK7lGwtFTA5OJLRy0FTSAakJrpycFMhdQWRK5bABdczJHXjTNl6X4sWLy5DXtQwVVipYjMJzFK4qiLM1u+VlEXkuZKgjAJj6L+IoNCed6cpSjStVmzG6d084hOhBrEgvGnTn/XnrTXaxY/V193jc4hZrRktMiR4NkBaerlGn2hJ/SFsopIv+xs4oZ/fX2WoXxQdZdfLprAreedr4+HXH+NlCZGBlkIMn1AmSqrYtp38Yf+ubqC6b/8hfafxlhRXkBLuA8Kpnu7exUQcVoXthEL6sbGBhnVROQoRjz88MPE6BUDFOzpWBisaDoG1LZt2v8Yv2Zpch3EqO/frOu48BZ5sOEz7tW9x8dUfGEIk6lw/7dOxGHpjAOdiIPGhfD1T31V8giDBIWAnEdpEIV1vcGhhx4qDPVTTz8TfvWrO4SDZy3zzPb57o2iB85ZuWY88bgMcprAId9QUC6sxiBn7tAzdMQV9j9F6pFLNmrgq3dWh3FMmzpV48RYBeKBk8M46bCKriAShjzmuZvwwpAhRVpTRgU8N8a89FQy+K1LgFNyHuSHIE2NjYVRYugQe9JZZMtn/mYNmF3PgSzvD8kycMZdnWF7a6uKq/nMmR9+74y7oFwpKGIjwlkVooh10HGWVyiTU1mRmIGgfBw6RE439R4yZOoGhfatGAQRhslncV91qybC7Evcj+MYwJXyTISgzQpSxXobMhF95ZWFE8GzwLEB3gRVJUxPm7e0ChK544oYxsCJqP3C01ovMGNVlZeF6z56RWnx40Sk0oF7LogO7NtNJcYfiV3NTgQf4UhsPOtX4cH5ET50yOhjQEqF2trqMHzo0LB6TYQc9/ZAYDIojBsboRf337krgfUp7z8l3H/HT7KNWKph2P+4oxX444VhhSxYPTfv55AXUeeOhD2C/LMcwlT6fOT0g0LLMIpdqe4O4YT+4wtMPWtCEMxUJ4TskD7q7NP6xsjDTqJbNZkH16uuXbtOf69ZvVZwQIxA1i7n47tFr7yiGp/TTj1VtgvZDdYGx7ImiCaThTjqqKPUywWiBAKh7OGTjj8hVGOslpfLXsDxgLWMF3YZutEZviJwmHS2ez24RtKQoYE2A/fIeJEfJi1RHURtnEPTwWqPJSeisC8w1vPAZiqKN9TKPaCs/53ZyDMlOZuiA362A6yP7WQoY4i+TK0GXGvB54wfQhjbYIwVx21oc3MY0jxEhj/7CyY99IjujexpbU0BmzTqA5nA82dugQ3BlkXthNcE4wLOhF1K4Ka+oV52IfOIrOT8ixYt0l6F4pXzIXuQ3zRD5rqQR2B/UhtBxgF575pBzkPgBnvmiSceD9uASaaMkgJ11TUijQBiV2QiHKFXtCNFp9hIzlI4/WJvypEOD87HFUZVVljDBNfTWS/RI3KMoVMMGoPbzZpsAApLmiBC8OQ6RYy3JahUf1/0MKEEJauRwayi8OzUcfwOZguKW5w+UoSFztap0Mx0aHaAVOAFx3Zbm5wcvMSx48dpQSj1nLiHmWiOW/LKK+JCxwgiLQQt2thxYwMwHDxIlOrQIUPlDXI8KUc9+Pp6PVSnCY1NdhU/D4sxEomXkkjFV8q0pE6MojhNEW4t+GS4+3/Dhrxx7bEzdqfstcld7JiKhwsDPBnZVu4+togqZMZujiu8enApwsO15UQYzoQj42Z2iSYwfVk4UcpIpEI75pzxIcQUuaOwPtXEcD9qOpegddrANtoLWtWowItzOnuV1UQ4TZhnV4yNRBBpsycnwjUOFmhOnRrCVQiRlJnznrHRwL3m7w1/8Rx7XdqJ9DqwAZM70M6Ccc7n3/3eTDnu+e2ga64J4Cvpn4Ih4IJO0qYIBjGhJVpluiJX1lSpO7IzdY62bv63/3376iHfiZAh4IaCMAmL3qt55hnQX4D5oNFueagIHe2dYdM5pYLrST/+cWRXqq8PnV1EWqORxMsRVe8LnAhT8bGW2HcoZV4YfcCoELzggB977LFw6KGHaAzmN49rJzZyQwljyEquDBkiOYKsafl0nIsh371Bhi+f8//iN9AXIn9SOBHDjzwyvGXdutC/bFlwHLUE2tj9c82L5Z2NKHpvuDVFIn657/u/030TwcIRYj4IfLi/BbKYyCRKBA761WvWikMcB4G5JWhy0vdiV2s7EsPvu1f3S7M6ZCD1DpxbWdfeiMXHAO668EvFDTRcd60yEsy1sN47Sixy/HbfWbNkNJEpYI4x2NEXys6OHi2nDx1lSIKbmHIc/xzYgZ2J52Z9wPVYZ/zN75HPvFDyhpMgY83Uh6OLvBQBRYIJGZpk58K6KEb/45qQg9ndHUaPHCE4k7NZNhQN57Vza73oGi9BNTo6Q01thCcYBsZxjL1JfSxi9k7MObV1obuzI/T3dIeKshjEg8lIzerUcI7aiEj9GJ0ePo/BAfaIzivnp8SA2A27X3tn2LajLWynroSIak+vZDP1EBg2ZOqQfRsumRCa5ixVETb7hWd695Wl+qbl8zOK00TXaifiHe/vD/3NqadEStyVHdQfjnjnqWHLhg2hOcn+f6z4U/iXt/5HePzxxxQVVRPYoc0iP5k/b546y48dOzrMeyYVAaUi1igYogM245CZYcETZkHKCqEnxfcHTz1ExhHr69m/P1PacKlhXfzAfSd4byfh9ZyIXbtqzzjsBNkuQmBUVcmo47ngLLPucfDVA2Wf2XJ0mc/hw0eEfWftq2fA3mLfTpkyVfILqtcVyyNzD2vl5JNPVpYJuUancZwG1toBBxwQ/vHwI+GBBx4QtTN09KwNaimwhbh37BPk3KCamvDxD304lGE819TIFqEmAtlsG4QZMNJACA8XMRMgqKyKvQRSAIp1IlsxflhE5NnTQBrZf4yfbAiGKkX/wHgcIHKwk5+rAVvKrrGnlOWrAgLYWWD8RXhTVaNsJvacMPxpLK4FYK7lsJSXaY9ynAPlECJgq1RVxhpd5hVdYyef71xcjTwVVX8qriZA29zULJ0KA5bsH4JyqT7K8oX54nOP0ex0htuPHT1WdqJqkjraJaecoaVT9bLly7UWhtDEr7w8rF23VmuKAmoyIPxbu2atnik6fN36WJfL9clGA1VFdnJ/jzzyiPQC1zLL3ZAhzcrMI/eZW2rF0BGqg6tvCGX9PT2E7wqKTibARrQdA04+uLlZ7DlW0FLGdASlqDc1OrNwNJypMJQS1sseHIU9NuIZFMasccbCltXUhN7OLp2bc/DdqDFjwlYgVqnOAWHIjfPdBoqe29tjJ8TkVDDZXEPFkBVVobGhQevWkR4bHFKE7VHJOPrPZyw+7pENuL2tLTQOHhypPvv6w6DaOglwsjbu70Bh6JatraGzpyuMnzhB6a2169fGbpAbNoajj4pRjrvvvltjQGDg8aOoxUzS2JgwsLGfBRuK+WSBDxsypKAedcTaxUb24ov0W0a7h7JQU7W842J61mzGYiPQs6KpKfaHyNL9eZHxLtmIFBFwsbKZTuy9M8aBTgRzeu7mjQVO3xhH1hsCjjXB8+blaISdIv42owrCitoOGQ5EQVJzKBnWCT7lVKKlPz0+hGNOzB+GJLnQqyj2dnguQaFUdJ4oXh1VsbPy/0h7Dyi/rurse0/vmtGoV9sqlmzJlntvYBuMscGUhBLKC0lIgRdsMKHEoQSbXpJQAingkIIh9GYDBtxww73K6l0ajTRdmj7zrd9zznPnajCQvN9/rVnzL/eee8o+++zy7L2tdJSxl1kqLWIvGBuHsgQLIBU5vbGtlhZinVK47B3TPGSvHmO1EjQlAKTRGWbh949eNeX6nzr9jnw383OfC+IGjDf3fnXufiAn9EUQCarJ5kBN5lDZatjz78kRur/tIb/l+7bP/oOEdkHcslJsw0EizVydN1fpxUc7NJhc277e/WVOmFt78MqGhPI1HEZYZHyAMN/wmYQfTa5qrG7sd4RU9h1tcz1CCi/2rC1JBKzZG0m/EEK73pIUnKZPfUIMnL4qxip//7umCQVgZr4AJWLOFVfE4U2b4sz1CW+NIvH7lAgCqROoY+o1XYl4W+ufawzAEVpyIDtjob8cJPAd+CU8iUMrwTVnxK5du2Pjho2aJ4QW4645yMy3mC/4G3wLIciwLpREH7qD1x6Zwav5058qFAjml/bgu/YGz583P5YsXqy5xOPAXsRbwrpwQDL38G4saawpeHHW0VZ+aDgF6yeILrxaxbvInZ/T8nJgOhOXaZL2TW94EtrbZsbChSk1tc84K4nmo6YXw3vtBWFOKXYJxKhQanIsoOG0QAZ4niG2FmD4TD0G0qwW+yKnF4X3NTTg0UHRoP7GWNQ2taiuA9eOk0BgeChGhg7H4YHeQliT8Dc0VOwFGSrIfJhfhiEXBgsgT5MV0d3bF719ZDBLxizmtKe3TwGe4/l8QXHgHOaamtq67KWpjn95tykxolAkbi0R6l0RV1a9Mr7fkitEl5SIC15ypQTY5sZG7fV3fm0qkvpr154Qw0Mppfqe3bviF7/4heAXCHz33XH31AOsSKwqCfFkhkVnWBzxopNfLLqCZu94/PZ44TlXiD6g7R/cVIqPmKZEPP9lr5cSev8vcpVtCue94KUyNv3s+ymrWXqVvRJT357+3KuK1POsAzQK/bJ+9jKgjC9dfJSMHgiBjt9adswxKW1nda2E/dWrVmld2T8YK0EvPPnEk7nmV4UUBBQSFHz2Gfv0RVdeKTq45557BBU8+8yzxPdRNlAWkE+6D3bFBeeeG6tWrtRewqCqmFAs48hm/f1F2lXzZ9FYThxQBz2SShjlc3JCsDl5igG25sQ3VsxlPCOQn1ginOy5nsmAFPr6BBtEMceryNmIQj+RUh0nCCCKcEoRj0GqtW1GNDS1xN7OrhjDGJWVK+aLeejr71OsyEUXXST+snvPHslb8G2MwJz/+3bvjtmtrfImIG9KjkBmBfpI4TcgrMiKhyj8mD0MOVEDckbHvo4gVTUCOO3yMmyRNVYGqrY27SPLofQNukrnf3WuVZQS1ABLUxKilpaoqUuGdrzEeJMoPtra1ibll74SM4MRu2P33rjoggt0Dfyba4hr2bV7VyyCVhYu1HdPPf1UbN6yRV4Je+LWnXhiHLtiRcydPStqa2olE7DfkKeZC8GZxoaHc0xHgir48LXr03AfiJtBmVlC9GTlQZC2lvjblAgIRx6LHBiMsEi7tqggQNJBNoiqHmdBFsJwHnFhLyHMygplhYBQ5DJvblKQF24ZJqayqlKeABVEamyIYfCekxGz22cJ28qzzUTl0cjapa3APlBs/e3u6Y2unm7lZZaHBiWijnSETVKqCESSp2FWe8yaOztaWluiqrYmDnR1xabNG0WsRy05SqXLOZxZYBaNjX7//feLMGAUtnSxwQWB6OzUHEGsHBjKDpDrN8ColeIWLGFOTWb3tTF5roAsbGFWHBxYbCHWEKdyfISVFFnWSnEMrIM8A6UYFEMCigIzTss7MRGfbjMQY4pplpUIvrWrELyvoG9UBs7eFEN1bO2HKTlDQhlWZWFeSs6z1WHQcxKW3dAoZ4zyvZqPUt0HxdLknMpWtCQsZMjf9HiIctDzdGFRnrPJZMFAaDDdl/cZz5eVMM8vbViIMT7cVhPTrr0Vbod7eP/4S1MmphO+nXC/PP+J/J371va5zxZWVVuBmTtZizPMwhYefvdvhgEeyFb36WN9ts9VH/mwDi0Lhswnn6crBO5/WVjSd/Jojgq6QF/8u12rNnRorBnO5LZSfxL229czz4aOsOewzHE4OrEBh0lZyEoCZzqU2IvwBQ5vlAjzDsaz4/9Mwa+O+fcb1U8YMXQ7eO2U9f3Z5sginBWJlVdcEf2bNsVPLn1Ogup8Lln9p79Ozl8Y+jRdiaj6wF8LjvXXwyn16jsOv1luc8bA4cGYnZIayCYCAsYNeJP5CZbAxvpGxY8wToQthDX4GocgBwr34CI3/NWQHe1p3O5VKYsIAfpNn/pkEbwteFFOumElQnjjXJSTg5A5X7p4ifg9844gxT7C8or7nbUiEJD5Bs9rJQT+z3W8BKXKXodyBiR+Yx3tcaePyfqfjFfyiGHcAE61NKXxZr7oH7zEXhzTlOPcvHftEYd2/LKQ7nv4zHO9z8SvM5yXaxSAjVKQM7rJi1JXFw1ACmpQGEJ8k/40zGiLQ73digFBiK+pa4iaXPdgZPCQoD4Dvd0FBM/73XuKPpoX2VsPnGl4jEx6iX/hieAanndIFasHJRiyx1DUk6EmQ4LllRmLf71uqkr79idK3ojbIma95UBc/ufvVbrim1ZnmFGp5kPFGyYjLkyz9+Klr4yrvzpV6fk5l90Wf37C1VpbYCQyys2bXwjTzOuTTz8R2zs2CTpUOAxEFHlFsiPimKplomfOZmiENu2ZU+2QfH4QUAqNYLBi3hDMn7z/jmJ9X/umtykY+dMfyUFIZJN67qsDvw/7g7lDSIP3ADfhOSi3tGnvOnMPv+QFjQ0eTsUb6RtjQmnGUo88cdGFFyYI9ZNPyRCIIo0HomPfviKtqNEleDPYt+ecc4543q0/+1mgjCDcPvLwI8qUhheCfQSsr3N/p/jvgrnzNBfO4si9/F6G2Tr5gOiYbD+56BvZiWorqrSPhGIgHqCmWsLwZGLqYvIT4yljIc8jHQFKBLGv0N9kZVURazhKNjGhUGgAyDRZzZAfRnNh2AbF8ZGwQ8aDQ4ejf2g0amoTpNIJNe6+5x4pDhh84YMon8yNk92wlxGsT1hzfLQ2NEQ7dVhypWeuscc8KSwTRZwr68hcca28BTkODIWIe+Bb3M+cw9voI5/hQ6wTyh2/MY/It/UNjfI+OXYLDz3Ge3j4wOGUbpk+DI+mOmTKhDUxrvfQ09ZNm6O9pTUuvug5sfhKsKUAACAASURBVGPnztiwcYNi1PA0Y2iHr4jecswvsjQoBeaG/YTB/NR162LlsmVShFgfvEvIYpYFVSeiDEWSIlDClzOZaEtMzpx587SwDFjZIlSSO6W640+CZxYkfajzX/lsc+yErUdMPJPNfcla0xRVZGDilQVJJoEJZsMZ/sME7evoSDhuNvtEcutt3bZNG4AJYGLZdBwku3bujNqqauHKIAox9swQypZf2qMfrvZXWHgrKuNgd5c0YWnM4xNRX1MbTQ31MTo8omI/giRRqK6hLqpqq5VOTUHBw4Mpo9PQSBy1ZKnyPEM0EIldVhCwPD14OurrxWicgciCoipQV1cXuYtp0xowFgEdvLkgmgRlF2LLeY4LT0QOGJaiUApGL8N1tH7ZEq8Nngv8leFFxb2unzBt7dX+5GQQC8Hr7b3dRSBVObjKsKAKhAkXOsoMiOfpMC7lhbbHywc9TMHC6BGW+lIWKZ6PNZ31cSpVH4J2O+pZJdeqhQBbJl3zwUrVN9acqHG9/PFHiv6Z7ouYhlIeaGiW9WZdeRZ9Llu7TWtWarVncho8/ht7L3cmB3kuqON9N92zwf2FsJ1ytShzvINQ2XcWtuiLCxnRjg0BFibsTbS1yN4U+ko/ut/8m6ldF9/4Fc2PhSr2lr18ZUNDcfLm/lpJKAs1yS9B73MV3uwON8+yUFbmPe57mpcKCTccvoawWEi0kMAcOMUyyrvXid8Rknk+2cPsSpdLOytdDqDmWrvCHS8mj+Jbp4SJ8njL7x0QnwBWEeNXXBFDBw7E/Zenol1V7/vbZ721rERQQDBl65961X7ofQqq+8t9yQPwhQWfFjQIWoTvQFd4Dwjog4dQNZ7qsLbeK7nGJAHEyeqk+ITDh+PHP/6xlAbGDC8799xzxecQtqygGa4qgWwy8XrHmnGN6cC0Dj2xPvBS6NHnidZmbjKyYEH0HuD8ASPOWuFN4fClrpGC9ycnBS8ltzr81EK64Wn2btNHBDhhsYFL5gwrgqzmvYCFn7gCMPb8jqWScTguhv6aFhiDrIU5vkEKPtmNSjE6hWJVyvjEPuJa9gvvDRdkbiS8liBI8CLOAylDUpwRvpJQ39DSFn3dB2Lo8ICsuOoLAdizZkdDc0vUNzZHz/7dSgvrPvOssld+uicCIe4waWYnch2eHCuBBZcaE8kAE1nJSAZFVQomhmNgQAY/LjAdcP0Nf/DBuPZr742v3JCKE/K64i1/EzcenZXlkhJxxc//MH60M3konj/7xUXl5h/1fCveuOov1XcEwCcef1yCz9rj10g4Z92BA32r6WvpAXflBxlxVFYicgHrF131Yq0D64+MQ5/hC9Ce0QGcIbIoT06qHoOU1YEUuwCtci+wUL5XTOXQULS1z46+gQEJqewpBH3oBsMnZz7PstLKOvJc/kMPws5PphTkXMt1tA0NIJCSvQdrMPIV39MuClXrjFbRKv36+S9+LgOr4oyWL9cYkYGAPq0E4lRfH1//+tfj9ttuj3POPjuuvPJK9ZGzF+MnhtN9e/dKLkDREPQHGA8WcQTXbAwoe5atRAAHwugKJB1FEVmQZDcoEBP2PJdKB8gTgWZMLI7oazIofktcGmuK8kAwvWC3Gf0GnLWqOinXNuyAHkLgPki8TnW9zkA8pMw5/YRn4FlbtXq1xsGz4AfwRAy9XIOyt2D+vJjZ0hwNKO4ZIgkl+TxkH6FIsq7MKzyibAhTvHE2xPEbBmPGwdryLBswaMfnBr/zfBUdrqiSN9JQKeIniEmhLQKtUQwUBD2jRbSXgqzH9Tv0gLJ33Ipjo7kh1QJrm9kmWUhy/UC/5gwjDFY6jEfwA7wizAX0i+H01BPXxaz2meoTMhP9UiXunIipYnRoaNKMxITMQvNCe4SYxQy6u+VCRrDsy9i1KRjClBfj2ZQIFpZOO1haGTPypvBhIoaXcf8SKlFEld83ZWBi0RkkBIO2hMJwoOugJoBJ79i/X9+1tc/URgO3x6Bx57Q2t0iJKFzvObc/93lB6Zvy7/b06DBjElFOEF/QnrHIyXqEq7aySm5kqmsePpQ8IhJSJ8aivrFengj62NuXCtHU1dRFa0uqIgnBKm6iszOlWauq0sZ3gLQZjRhFZl5zZqU8vxJq8wEGo4AAYHKykOZ0YfYWHJGKLAchl4Ory/ELFtidUaFcM8LBvFIicoYCCfMlxWE6XKos1B4RCJXv87N1HdYHYdbxRCS8rrI9OJNB9oiYQZtuyOTAQW7LpZQIezGyEmMPgSA5bi8HRlsQdKB0eTw+EBx8JeExpzS2AsG6/uETj8Y31q7TGr9mY4KeuKgOc2IvBkIUG1wKZQ46s6XJlkgLvrZQmlHZWljGWdtL4GvkocsvKxaFV1GeGDColRKWTN9l2Ai0XxZ+7I3wQcbziliFUhYtHXJXXxNzvvTFZM2oqhKj9WFXWCqykcF9oqtWTuw9KBshykqE6IPDYjIpvkfQVlY+ygoF77e+9shq0bUf/YiUAReTcryU14f+sgftPbCXwb8DVRRkJNOQ592eWfiZLYm87/iz/3kgNW1NVyLuuOGDcdRRR8f+/R2a04G3laNOpyqFn12seoQVCisSNR96n/g3CsD+zgPR0NAoocr8nLGy7ghg1FxBuGBu4VHQiC1k3I83Fl7kdSWji2vhAM/EE0FQpuFg3M9hxpzqgM4pR8XTMwStrCSbHphv1gnex+/sURkKKhOPpH3TPvue8fA7PJxgUfpgoZ5xwb8tlLFWrKsNA0opu3dvAb3iea7Iam+AMjXBv2trYkZLMlmr0Fau7cB8QFOih1zF3h5R13xBgAB6YUPBsykRTidubzjtIVDoDMY7mRNO0KYEt2ayNdXI8FJWIuqaWqK/+2AMDx0WX/Ueg/8B9WidvSCGDvVFf293MY/ytpRw4l6LAomQlQip8bmSsYwDJF4AcpJjH8FzYzgTlInEJJOT2arapYyLBP7iEQZyqHz4Iym9+xf+7O80zj/7l2tEc8pSM5g8SEDssDK3UWgvpxx2FWX2MLTCfCKXQJMobGvXrBE8hz6iEH+i44a0S5xkKdeGe/VFf1QU3/r1ffdHfCDivF+crzlzUDL0YMux5QSEV/a4jHgSopvjwQceEB1wrTIHjo1LVkHZIKnJ4qVHR2Nzsyz87Ju77rpL8gUCJYI+9M7ZYLmDM937DwF1ZCRl0OEe+oFgaC8d5yRKtqFOx65cGY89+pjaZX/TLml54U/QP3VhbAA6bvXqmDN7jpRtx0AcRbHH8QnJTdDjOWedHYMDh6RE8Fzmuh0LeV1dkjvIqtSV4h1V/wELtSHRGAsqqyTAYpFHRsLiDQxHsOCsBBjmh+IgT0SGMhH3AT3xkrUdyFIdiJVUVRw5FbgkMiFCMLQonsFzqquim5TmW7fFzl17YnhkTIV9aYd1WLF8eQoOrqkRxGfzpk16v+6EEwujLooU8t3Mthmq2AxNyZhbytbGZ+LAoBt4DzRpYxjfsV7A9Zlz8xXvbcblc5e9AL0hS3Kfz3TkTv5IjS0aqatV7APj37tvX+zctTPWP/OM+s5+YdysGx4GPFUrly3X/OMRQvFkbwHbop94NJgjitTBr7mH6uQ8H28FfVk4b76C6mc0NxVoCaBUwJmYcOSmFBORLc4cOlYkPEDDKIjWZ/JbsLrnHNdMjNMccn1ZSPD5RntsOq41TtawDsGD8mFmGE59ZtwwSAmrYAW7e3RIrDx2pRgSBwAbcPvOHXH77bdroYD40D4lxSFu7sV1T65x3HHNjU2FwEkb/E5+be5VYHYuwEE/uJ/FxbKGy3bmLD4nKxOaMp4NrEsIvYJi4X6vBqvfFzPaZsTio5ZKqdm4aYM28uz22apzYViH89NjDWQsMBwLKAjGHH7GJEOQWBucC5lNiqa4v6MjEXtrqzImKKgIj08urCJLAdbXbCF1DQRnIigLxkoBm4OjGIvbskLoTAQFnMnCVA6QLgtV5YDsAkaVYXCFB6Mcg6P0aKTSTF4nH77lTESKucixLgqQzZhO6Ei53csellKRvCLWYWJcdKSx5zlSkCN503OAt8aQCzEdUSwuf+exFAHrEfHdk08rxLjXbd4QX11+rD6/6MH7i0BeuxethFl5sbXSgrc9KfZGWDD2oW4lw0KIhTF+556n/uBVRV+O+8Z/Te1F5bimwE+1aM3p3Jx5pszQvI72kjBH7A/67OBrCxeFokV++izw8N/vbWCgrelCCs9x/8uehLKXQlbcHKOSXNeJH3herHTwf8MrE1xiyVdSSdydbzgy/Wz1h28QnRhnbCXCQhYYYCtOtnS7j3wmbgJhxpY2G13cjteMccLrut7ytmItft8bPAi8XBwOJWDW6tUx62/fHwfINjM+Hls3bdWztQbXJ6HI6XtRJMg/U/uRDyn+irki9SfzjyAApra6qkaeVA4XG1L4XZbKqirxUtL+eU0xcJg+OZjggU4FrArQ3d2Fxe+73/2uDjTSQTpwkf5xYNuj4/gb2udanxMSBLKywHfwHtbJQX/MPW1g2TV/pG/0AbwvNMxhyHUc5IyB71kHfoN2DcsStIBkFNmaSztYJRHS7MVSPaScgdBti7dn+iMWazYVXXMyDFtinbFOlrpsoFKiAKBc7L98Rtgj5z3sM9OKkZV2n8FWPMiciOUfHoQCwV/yiqdqwpxFEnDqm2Kgt0ueiKR8JylNGZyqq6J55hzVlejqTHU9rMDrnM0oAvN8fhPPmZiMUazCEwmTLXgJFkhw7k5mUJESIUAnCTo2Eb2vc23ziK6/nRv739ce7e8/IOQA5+8H35AKWUYp4dG1X39fEnqBiDAuhMTqKgVvAtniXOQ7W+q53RAgYC7AeaAdLM4oxZyrm7Zsoh6woMU/3PL9eNeV7xFNMV+cewhPF154YZGhjP6zL5g7fuc6C3b/seerhTLyppe8SXQHzSC4E1PgGBfOeiubpF7t7uuLnbt2i1bpO89gH9I2SgffMzZ+g0aVcCLHByErzJ4zV3BC+gT8yEZdZ2jEyo8BFfz6ww89LGWB8aOMfO2mrymLz0+u+nFc+I2LtaZ4Dqk4jIJL8gIs7yR+IVCdMd95553aG9Dvq/7wFXHi8WulBCiwGwWChC+llKrQY/mz9kD2lmMAwNNhOJiK/zpBCSbanIVSVQ0znEmJPVAgchZEaBW4EkKu6pnUpCxrFVmR4DOGOlQQvB1ch7IKdOe++38dmzdvkTeMIGeEX+YZZAjzrLoYO3YIQoU8gPfhuFWrpQBC7/D+iXESDQwmBZEkQRkqZMUP+mA9bQiGvhgv/1HOTj/jdPEM+CbrzLU+W1VFHB6/dav2FYYR8yr43MzWmVor5kTJQyZSnCV9g9+yVx548AGhbxTPtmhh4RFR0U325tCwUDOsnTI8UZcjw62eXr9eSpgdB3iJrDijXLF+CyhaePTRMWv2rJSYIcOu7S2pmIQ7ZE/B9MPVlj8Gh4UcoiRlKddD7DrMmpqkpZVfR1gSI4rJh9ic/tCWy0KwzDhQxUTkDBc6dKqrY+e2bUq3tmLlyli5apWyPDGhaE3g/PhjYlgYDiX6qWrIgykn7qy2mTqILAgB36FtNqHiLiYmtGnwdvhwZSEVMNndI4xZqhw6Lo0OOJMKH2dLkOEgB7oOSEtetHSJFnfvvj3Z7VwZy44+RoyFNinkwfMhWBaC+VImhMZGMSw2MgSCVZCx4LaGKH1YMTZy9LJREfBRIqygIejLHT8+Loyggo9LFa0tTNurwcGE10QpZEtxADpUsrfBbkIJ0DkmQrRRKndfHEJZoNfhVaqhUGQ0SifnEYXfYHK0C1Pl5RgLW/UsuEvoz9o7G5R2pPDhuSgVtLGHw/0jvaLHZouxKneXKmmbfi1IyUVbHMKV8b0TTipI/IUP/bpYi2+fdOpvyIkoERKiYYpA/kaGi1gjexToo+ExrIUFWnsivC98mPt/2WNhobqsQNAZKxESCISnDilqzBmKhA9iC3VJ0MjZI7KgTj+knOc9ZU+ELSfCyGbF1cJQ2Z0NbdIm90F/Fvo9WeVx+VoLlWVBhjnEiooS4Tny8yyMWolY/OV/1jW7c/rZ+f/0j8JkE3PjvpaVMMMWXCcC3sTLMDnaYr4IYCXAms/cb1iUoSf011byff/LjFXTlQiAYDW4xD/zSdXUQCDYvy9lD5Jn5PobVFQuAZ0ifpT/V37o/dHf2yePHn2V11cKXq2CL+vrG8SH4Seu6Mx7DjUOFA4z1s/Cur0rZNohqQb8lfHDw5kDK4kYWlJQYwrWtDWfeC+EORlOFPCY0nY77sBryfc8y54J1slZkmgXmiWwmefxm2Gtrk0Bj+Q64FV8R/pXrmXeGI8LBPJc73f6aegV95I8g3HTPyuTzImztuB1HhkZFlzGkCb6bY+AhX57F2mz8Dpi2SZblKzqCWrFvlL6xpyUxM8se9rK+wUlwnWPeKbTVnIOoyDgJZGBq7ZeMRGDh6gwOxWHkYK6K6OxpS0mKyqjc8+OlPmsnHAjK3hlK6r2KE5MsmoJapUyGiKs8T95poFn1iQr8AjjTmnRD776XlEmhefujbMKHnljJC/hoV3Js/OWz1wTn3tnqsvw0f/+O0Hq8EYwh/4TZ8rGSPrnLIasMePmecwX5zDWV2h19pzZoseNGzfEjNYmGSBRGFgXW+iJLSA+4MZflIKgcwz0xUueJ0GS6zctzZme6EepbMQLTrtcAhdnCX1RrBdB8JmHODj7MDWrwPXnsxNFV7EOg4NJ0dm0Sc+BvuXlGBjQWGhbvK6ySvTKi+9klMlyFYG7eAX4W7tmrbwF0Kn3IkL1x5elnLnP+dbzdC/eBvq77sR1aod1hK6ANuGF4DfObvba0UuWxrz22dE6Y0YyZJQgXpzP9jzY+KdzM3vkoREbBwSDzRBBnUmT6TfRmxzNWYmAkHKKcZQI/gb6+gRhQsBFfqkAGYJxinjWkZHoZe4pVFpRqeJ6QNuxrnd1d8Ur35OgcDe88VRBtRYuWBiPPfqoqkAzD4ojqCT736AMzShpyGDbtmxNdNx1MOYvmKesT8ypDWqOpWLN2PfQnRUAxupK0gj3rO85554r+iC4mTlCboG+raBizGC+3Aa/yZA8b34M9PVHY0NK2Sv5IcMf+cyz7/v1/aIZxx7DM+GFQPoZFwoEyBWM1hiM8CSwF1BMkUVPOvnkaG1rlWcDGRj+y/iQiVFMl8xfEHPnzC7CB2TgyzID45QngsmyRbCsOJStfha26QTBWqRMNcEUVsMMU/Ahb87B5CetLqXJsyBiV6rdTyxQctnUaXKZILwFjz78iBZiwcKFcdFzLtJi0GcW0AEgCOcI1/RZwchonPX1KuGONqY0WxlnLsgFHg+UlYxBRRNk0/DiXvpJfzo7D8QusLgU8HhLqqK75F+/UlhGFdiWA+BIhUU6WZip3OzDg9F14KByMOM2ZHFYPPrqoDzPBQvGocX80g8IgUOeeWAT8bK70IqCLenERZAhwHPrFKiO4i+Coi2kT1MWLJzLC5HjL2Sdyrjdcn2DZ0shK+GxFB9RKBfTPA5lSJE9FqaR8gFafJeVFLkowQmKSVdJ6YFOGB/WJzFnKxGlSunut7I5MGYVv6oogpx5pvLVT4sdsccC+ixDtb6TYyGOVJmL87F489JHHxJjlsZO4NRoEqi9T8qxD9wEI7NQZcWgvA/LituzeSoIpl733W9GOTPTmm/elCyRWYkg0JI5Q2jke3sMvCcsyMCkrMDwXAuIPFfQiozdZO6N4ZwKwp1KzCChJj/HAmfZU1lWItjLVt7sjUhyQzpYOEDKSkTZS8N1hi8tvfFf1fddb0yF6ghwRsBJLuFUxM7zjSDhjD12JSOQMibmyEJvEkaroqmxocjow9jNuxg748PKxP+et03hvH+TMn7zmwvyV84bYxll6FMfl7BDu40NTXE4ZzZyEHZZiQAO9cz73iuoJdlKSDUNb8SAwNgv+Kv36im3f/QjKTvT/PniM9Adewv+0VCfYGiscfPMmbFt48ZkNR0Zidb2dgmRVnYNP0AIog3GDW0xx9AR/J5UuWDTsZCSF90CvOFE4mfZi2U6Mc3Dn13EE6EKK5wySGVLreIBMgwHXs2LZ7IuQFigD3ioIWy2tFuZhQdjFPN5BD+Gzst7FP4M74UegLMRHE2bFgD4b0HBnjufe7QF3fBf2UzaWoPKtaYVWdtzljMrL6aMsgHOSj7ZjxAceKaUiIz9Rrhmb0CbtFNZWx+H+3pi8PCAhC+/gDxBw8RE1NQ3ReeeZCxz+xbmPH57QJKhiOJY1YIvJT6UStXxT4YfwZpSjAvvB1TRuj8pna+ZKvTW94/nSmh+/9tTfZnmGIhXXfsJ5cj/+FtS4H/V/LG44R8+m6DB49nS2teXsvVEpCBzoMpkP8v7VHC/DHWhfWDMWGtRmJEZUKiXrTg6lixJeG8UgzvuuCMuvvhizRl7/Wu/chntqURKy8ePTZ6Qmpp4Yu6jsWzbSu0NzgaMfyi2yAy0gQUf6Isg0D29ORlEin1jTg8oVX7yvrLHgP/xGxZwaBC6shJCH/medUYwhWaWHnW07tNe6u2VAZHriHvYuWOHkAooL/yGV4Q5InYBwyQok7qmBsGqGLehq1jkX/SiF8XTTz2dMjPmeCRVbR4dE+9ACMUAG2Pj+m8ljJoTKMbwTxlmTY85IQlrKVrJqU5V+BPVM3u7mIfy+SDo3XQlAkjU8EhMcAYNHo6W5qaorqtVgLqQM6xlb2/s6+yMvfs7Agg8vGrT5i3x5FNPKe0wMt77/vk+0daH/s/Jcfppp8XiRYtVCwOh+pijjpbSANScecQ7wXcYl+EP7NkHH34wahvqYs68OUXgM2sKzcFP4BHMnYt02qAE3cAfoI877rwzlixdIoURwR06ZS2ZA9pg7WmP6+HP2lcEdre2ao2hNUOvbETkP9cgZ8C/5sydIw+fMgJ2dWmuZbQnEci+BPWnXdJ08x56pW94cImL4+zD8P30+qeTAtHRofGee9bZcdpJJwVpsqEh+BBxFcjWknHwthITQWdsSfbhbUEChsLmYJIgIjpGzQdctGRn6u/t1Xe+r3zAmyF6k0NwHDpl7wPuERgPmEpc4BA+ysJJJ5+kzbDxmQ3x9FNPaaK4/7nPfa42F22zIYggR4tz9hA2F/0BokAqQzY4mtiUazdlCpEgkIPKIBoYAgtqFy+/837//k5hyAjsOfDmlAt+0b98WfAbMe7KVBSO3LyrV6+KWbPa5TWBsObNm6sxLVm8RO5CmB9zyGb3AU57PtyshcJUeD6LLfwi5eVzPAQbU14WB9hSs6K1tXBz87vcaTkgHQZxhIs9x1bABGyd1XqQLz8XFizHCQiOk2E/shC4iFy2RkJEjsew5TsTQ7Juy2UzeUTF63Ja1CSkVyn7jtt2BUwLlvQPxUiBj2SI2b1baV4ZG/NUpGp1XASHXw6uTn2eKDI78QxDVmhfGSfItpHjKfTMXHxtuhKh1LAZ7/n9U8/4nTLiVQ/9WuvKpnOKVLtuaddWbTa2sfoWogwT8GcrEQV8oJT+1VZ7MxcrEmu/9fVCiRgaHo26+iQEW4mwIKg5qK8vFAK7oWGCGn/OPGE8LmOgv4KRZUEO2vR99iaYD/g53n9WpMpKBPzBa81a7Hx9slYu+bcbRTvTPRHbXveG3yufz/3i50UvpCglMI25Yx7Z+44jgg5Q3mG67E14Bv3jEDckRm5p4qpapwrLMX7a4j4rdXgPtVdHRuRJnP25L/zOPloZcFyDlYhz1sBgjo5v/ulHCwtnY2Nz7P7jBNEqJ/B1jQbbSUe//M8SWLu6UuIGVWTu7omrPvIJ3fvQFz4vXo5H9MQTThD/5KCSt3IwpYdkvE0zZ8Z9d9whYwzplytra2W94gxwnQbOgD0ctPX1yfM5MaF2WUsMO3iH4clYTgkA5HtfZ+GVteCZCPu2snHAQjOGXcmQ07FfQdT2EHE/cy8rYnV1ETzNmnAgcj/Php+a1zMfKGTQKgoHFjdo3J4P900CcoYsMDc8S6lUa5NnmpehAGXvhumf36Edn3kpn/2QPOH2RMgoUkqN7rOzrMT4HJJ3o7TPeDZCG17wmirqVzTogJeA2twah/u6pUQYSpWUZwTaqqglq+Ds+dGxfVMBVzN8q+z5OMLrCXyp8C5nELtmoUKKxNfXpJiwP3jiUQnKeBGU6vJQgiVVveZm/T76Hy/U+u98U2f8SyRafu27P52CNFua411v/b/Ffnl5fFPvV354g4yICJNWIlhjVU5vbtIZwBrA09i/nJumNeQJ9vaxx66M/gFifMZEu+xxlFu8AdAowhT71SmbWSM+G3LE/BjrjpHvi+d8Xn172/1X62z/wXkpBexfbP0L8Y2W5halV3XqdzyBX1n3lXjpr/6gSJCBgGol1EYcaIv1dwZHQ9ZSDF2qiH7BBRcUEL79HfuVOpQsTQjGZGNi3rUPZ81SrChzReDwWEVSQhkTtE/bp5x8suZj5YqVccvNN8uoIFgO0KTxCVWPJoPPob7+WHnMMsWVktoZA56SLzQ1qS14hKF75uGWH6BBVE55DjAYlFJ62/usc4bVzQZD1pnny2jF2UnCgFoqWjeJDgeIiwIuNT4WW3buiKc3blTg9YGDXXGwp0e8fngkxd9Cn3093VFTMakUrYIiNrdonoFn3fSO58W2mMoW9o0f3a3xE8OwYf0z4iNCoYyPxlHHHCX6Ze3ou4Of4W82/DnO0IHyMma3tMSOnTvi+z/4gZQyYlJszGN9WAsnLrIR2GgB+GkTHghqYNSmZCgpLXmjngmNObYWGnUtnBmtMyTw8xwKdm7ZnOgc3o+HWN4IxtneXnhe4YPwAHvEWDeuB8ZUR8ZGFO7+PsmexKEgt7O/UdgrRgYHJ/EspCgpfJeZUWTXPYtp/CSd5O+4NWvUKETJq2zBKFsbzRzB78ui09qq/3QURiVYUVWlMoaweSh+8vAjj8S6k9YlC+r4eDzw61+Hk9GPWAAAIABJREFUIvwR+isqpMUzeJgBhOL4AYpkgOFyflznA0eLM0yLftKOXDDOR19RoTHJMlNVFdupXppdu3x/4MBBCZXAmbgHCBVCK9laEEb27k15y9EyUSx2796lzZIUq8kkqFdVy43GJoXx8IJAYDrOAsFnlAbuM1YTglHEPIubI+UhMIiYuYdJEhRpSy/WB91/8KAOERGJS8qTYYu4gIzJRDHgvQuoKZ5kxgxZGKTpZ4Fch2q2KMiCkGsxFFYGY2lLaWQLhTTDliTkJ2IoDoqyIkGecogRhqFnOK6h5Inw+tBfe2J4DsysnKrVgneRIjadd0URPtpJuaapjpyCjbjHjLA8J7TP8+xB8Ri4/runuCbw1JDK76749b3yntx6wXPirJ/8qDi0HQck927GTCdlNOHFvWfKSjzMS4FTrFdOf1m2WDogEzp/4IUvLrqBdwIX8sRkhZQIaAemY0W7bPW3wuA+2TPBZw4bPjvQ2BA8P8gWfn82P/B/MeOc7tMQCq4tK0XMR+ef5QTxuaFFX/lyFoYUN1dY9rhv++vfWIwTD0Q5xSo/LPuPf8sZgIjJmLIK8nzmUZ7KnNHMngj2KnOIsGk8PfsCQwkxEcy5Y0TKCh6HAN8zRq/h6F//TQy+653R8LEkwPMyxRgt7nDphiSHRTgFPnUa/+Tdcf01CYYw9r6/0QE245MpbNqKBEoEcKYZn/lEindoao7ly5cpGBCjCBlYOg8cjNa/T4JP08c/qv5hWOHwQzDnwIZfoZCDK2dvME7mQLCK5paooQL3aMoa48PGVlZDwhzkyjxYmEFI4/ttO7ZL6KePzCcveRiyQspc0h8/lyx2rpyqQ7YnYeHNu1l/KxRWfOCV9NmHLLyP/jstL3wWGuPP/B565kVb9gCjfJx33nmiA8YGzwbK1NPTLQMX/JjvaIex2UPncXlszIEMBTwTzHFFMl7Zm8J80IZpsOx5NL1YmK9raJCV0TFuSpqB11jpkquVIVDKX+vMONzfGxWTCWZi6GShRNTWRvuCo6K/a3+MDpPpJnnoHJPBc/1dsT+FZ0pGD71ykTA8EsQ+3LRmCuZ51cMPqD1uOWFbgnnedNUr9H/wxufH5v+zW+9RIt7xqX8v0A/w1w++993xxX/7qu7/2esSrPCSrw6KZlAkmE/WRAaPvG7A5LCIYphzPA7wHfYhSkQyChJzR1B9Ch41TBm6AuqMt4Lx0z6/WclmnRkzFlpkDBQX1v29i/8qzcMTeZVyTdXXPf569Q0aYT+xt1jv65qv04UX/+hS0QvfHXP0MZpn4NYWTKEjaAiZgucak88z+wcOSVbAGo3Ri77wx7yQJQfZ4fHHHhMNn3bqqfGlL31J8avy0hw6FM1trTFn3lzxBCEeZs8W7I9+PPTggzIIEVt6/nnnSWGjjygRjJ140oHu3liyaFGCDiMLILthXACqi7Eyw8ONFHCcoQ1bUVWpNM/SKDId4V2S0WV4RGNizaBpe7fNQ1CUWzB4ts6Ins7O2ImHEWx+TMYv7rgjfol3hSrNxyyLbjwT+zpi0cLFOucUd0JmtblzogdY0tx58YWrX6b1AGbnlxWJGz5zoxSNrZu3JCPu4sWxZOnS2N9zMHbtSfU12K+uJeRio9DPaaedJvkTOrRhxEgQlAhiD4CMskbmhepHW5s+M7fwTmgNuoVW2QvErEguGh+XEmIDlo0h9IW0xii4yqaXX7RF22xYvDN4pPlMHxkH9I1iIcWvqqqAN9pTzNrJQ1xVrcBqDBWcARSYBGmDUrpz9y4plikmQu6khDkuCydmbMJbZVcgnUaLV1EUhJ6Sa6osmDMWM569e/bIRYaGhNDL9woiI39/DvCiYwTpPbNhQyoiRxrCeXPlokdrxJovK3xOR/iCF7xALjtbF2H+4Abps1NQwWzpt+EWTJgwuhl6I6EIaFYWKsVM+vvlLpT1W0XfeoU1o/Kj4Bzk4FWhjcGMu0xVvVmQrVu3KKMKE8+cYsGCKGa1z4pFCxdpXIqCz2myWGjmgTm15wGLCsTAAczBCbaNYnNogIpf4DBmIQcHk8sNDLGK7ezWfyxx3AcTUF7mykq57FJF4AmNVQdwDjKmHaBQrjchvG3CaBXCvATaDBeSEJ4hL0UgcsZBlgOpp9emEG1nT0bxPxM8Qb8Ezik7U2ZSRygBHPS5/85PrPlAKcxYZ5oSvVoZlss9HXwUm3NMhjwJViJysCrKI+M653nPjYfuuLuoB8G9tvR7c3pPfP+0M4sN+/venPrD7xYuf8OIykqErfc+wG3ZKD9TQkOOQSjvM96znlqXkZG4+9IXxBk3/0DPs0KGJwJBACUC5mxh0O0Ly5tjczxmC8OGqvC57J3gsOW5drt6r/t/uY9WUNy259TeASsYPW9J1sh5//xPBVQyWVRBM00pWj6c7NmhD45FILi6DNHCy9Xd3VPMnRUe5kBxAznQ18yTtuzls2XtkLL6JM+MYWf0s6zMS5H/wJGpWHuufqv4aetn/l7jsv9kUVOa+cFD6X+hRGQ89l+df01cceWL4o4Ln6Pf6z/+Ma0b8RBUnKiZl+67viP9b/27TyZs+MAhKTvCr2Jx7+5Wtem6jyXlo/GTHxMUA2scVj4EdwnJQ8M6yNkXwApwgTt4EwV/1rx5hRJhXmoeamHedMj3zB88DC8xvBj8M0IQfYSfObYB/leOWbBHiwPVaV5VdEmSaxTuflkZczCw37Mu8EML97RBX+CnEor6+rRe0C37gP/8TjsIlIwDjzbjvvzyy/UbHhX6jKA+OjZSxFG4zg/7gXMHwcBnmunJCgtBr9AugaKMzxZmG+b4DsHDEAYf3jbEiMaz0sC1zgLF71Yi4J20UdPYHAM9XUSliofZ2zkwkCB53N82d2GMDh2O4cMJfua96X3rvVl4SsdT0LVCJ7N8UEF6TvGXyfiv46wBR7zs0QejZl1SHlZ8J9Hm7a0/i337gYuNxIbX7YxLIlWZe/yzL008C6hpdXUB78VirTnMweKkL0Uodype7qHGAM9XjE1TY2zYuFHrJoG/v080ByY+GTkxVtbFjh3bJaQhSNnzIKhwhpbRBwyZKqTV0qK2nRCG3zjfOaN7urpTnFhlZXxx5ufjmqFrhXRwIUroDOETZQJvF4IfaTi5BwMoCqwU/pYW7QOuoR9WJplrBELOeacePvnUU1WzgTOedhgXZ6WDoWmH5wLROWndSalmVq4uPHf+PGWL3LNvr561fNly8YDjjzsuvv3tb4sP8AKGtXTJkpQmd+1arceB/Z1CQZx8wrpoRGnIqf+RmYwCMB90FkbTj+HF2hfjY5KhmDNe7Geus0GPPWrjjGJvct0TG/HmkcZ2YCC27dwZHQcPRv/godiwZUu86x1JQeN1zQfeJRntrI/16vPNf5zkwPqamlg4d3ZseSeFQiJui4uKe1AkPvLDXXH5aVcU3/3TNz8fb1r75rjwolTR/BN3VEVtc2M89czTkt3Yn9Ana6bU/hmOhILAvLPv4QvMP9cxjyAhiA+DthxTxjXMNfcYWQNfguZ48Z+5mzd3XgwNHpbsh+Bvviio6dCQjBPwOjwoyJG0y7jZ237WMxs3x4YNG9WmMi4tXFgURKWoIIHb0IENiDzf79l7k4Kr9ksxHx6jUv2Iqohv2bo1Hn/iieSJYJNYONIiZwuFD0yIHkbsYj9ciyfAUeoMqKx80EZZqCACfueOnfpu8ZLFRYoqDhdpNDt3qhbDL2+7TYpF7fs+WCxq/3XvCSJD2ZhYyrZs3qwFesMb3qAJoQ+0L7f24UFlJGECmEAYqQT/LExb03Vf2XyMCwJmzBLssALk7CTJbZXyoyPoKn1j534J9Fu3bxXsqn1WqoDKwt179906MCjQQT/mzp2jg5kMKSgS9tL4P0QGU1GQcISsEFgYUDwgOvqjNF0rVhQFXGAUFpTxOAiKMzqquA02NtYV5oc+2mUuWAIHENYP1a8YLiz4pG7T4dbSImKUuzxn27EQLmacIUmOzDed6LBzLYdSMHVRdwGcJId1Fu4t6BeKCXjanH8YQvYzy14xBBwxz5zKVMpQZn4uqlf2chzRhhSQoUKJ0L3QBBC+qqo4b+CSIzAij9x5j+b0iP3g8U1Oxokl5eH6gkp//xsEe9Z9euyBadFCmSx501KZ8ltZ6PXv9l4YimHYk5UQKxHVNXUKgLQXiz3Dvcwhz+O/FYQyjMKCBPvEL1teBdXK+aahtzIEws8vCyYWihwMxm/2RFiQsWBoRV98RHMxHgTH87uVnXI/rfCUFZfCchooWanWDHRu4Y5rzQ+MtS6vosfDfywxBKa67zyP7+EH4gkdSZof+euccSY3dOjat2ueV3/8k/rmufl7KxGRk3tdf3v64bqsl77/0vfERc+5OH74g+/pmQsWLpbg8/4Pf0TXTVci6j92gwQPAgT7+7AgLtDnZ9avj8eeeDI+3f6PxdC+te4bcfzqVEyKcWDlxzMB3EYxUEpVSkrBVH0VL3U1sRLZUkh/DEXgfmjAOfGZC6dYRaAnywtzjCCDgYf74GfOjw49Mo8WoOgz/BgrIsoGPBVjCgcltA0dcg2HsdfcRiJ4KNcyTxy2htxBm1aETZdl4dDGIuiZQ5jxkP/fSjm0WFFVEfv27S28U/BoxuH9Zs+EDGPZwEK7svADjSI7zeEEObI3xWekFVPjm63klpUIPMNKk+pilzneCCUCpREvnSAR9Y3R3dkRY6PDUgS9V6xEMJbmtnQODfb3FOdRme599pcVfAJ7zXMQ4Mldb0UCtv4fq04IFzw0jQ89/EBSuCNiL/jqwVToa/FrvqzHPfOlVxR7EX7En+ggezpYV+YkwdsS3h96lPU6W0MdqEuq9z1798qAtmHTxqICsKorNzXGrPY2VQ6mfdo0tp/14jtoyjEw0J+zFaJke89DW1xPZWjWe8Mzz0jpFCyprl4VoaE7LLOLSJPc3ZPqDdRUx7Lly5S9iX3COOA3pmOCu0899dQiXgZvATTitrln7doTNP8oFRhwMfjt2b1HewDZh/Xk7Ed+QEmgNpZ5KGHwd/zqLqXspD9cS0AxQdg/ueUW7Vfa2bRxYxzoPKDfXv/61+s7lAwMDM+7+BKlKUZ5QBaCd0juANPP/m9tTSRUKthqQ6HOECpV50xsuKmsTOj+XFxRHvZcQ4IiaMgvytIFoqJ1pq7bumN7PLNpY+zaty8+ceUNMXraVAXyv3jv1YI8X/zZFPd2659VyPOAAlIdE/Hk21LxW5QIeyG+dC/V3A/Fc9demvqPcyLXMrQS8bHbK2JgZDAODaUsnuUgftaJ+fR/e1cd9yIhv6pKChrKAjTGvBnBAx3CFw1n1v7MHnKeowB5eRcmk1e4kcJzs4saaPBu7lE2r6xoIyvJcFKfvJ4q/lhTG48+9rhkZ/iqY7kw7hNcLyNINsqYx8AHFZMyPh5tLS1SIkgVfLCnOw50d8Xh4SFlCQXGXzE4MDBJR8rWPTOwsuAANnaQ9IVdXYLkwEglcGbrSlmJsPKhgxyh/MDBuOvOO1O15sWL4phly7SJwEJCOKRD3bx1S/z01p/p8+xPfLrga/vfcbWIlrRpEB8HDwrM617zWm1qWfc7OlKq2dExMQjBE0iF14TwX6n0Vywmk+fsIDzAEA3jcCXEUDCGAi9ZGyMjBYyHPOswJZQINs7GLZti+YrlcdzxxyniHujA9u3bYv6cOaqOjXBOfnFBiqqS9wNCYNzMGcoD32GxkLWO2IZcoZXrmCv6xW8ES7GY4BEZXwo2TWlqbYVAIGae8EbAZNjwEt5zRW6IE0VBFstcpwOvC4e9805DoKr0nV2VXgTmuagI7YCprGwWAmAJqjTdI6G++nfHVdi7oaxQtYUn4oig7MyY2Bgq3mf4XK71YJjRdKWnrKAwV319yStjxnbOGfmoS0axKSVifsQDN91VFJCzwsMYT7ngnKmzNpdl+N8oESd//9vx8IteGqf84DuFhZD9IYtinu/CilNSIu5/wZVx7q23FEoE+8yWezNmKxHG51vA5lpVzJ4I4URd/4A9YKiDPSMWjC0Elb0ivLfy4N9txbS13vzDioGEs6tTobWZn/9cYfUsC0fmE4zf93P9EUYMFYyblDuVcZeLty38ly8V85dIJaWFdVtJyJOjtcjMxu+Gb7D/+XPSCNqwF8PzIVoaH09pPvMhaSVWii0porP1aOL9U8YP2jr0jmtEdyf+3T9oHgw0m5E9CbE6kVShREwV9o2fvubHcfttvxTEMSqTVXzNB6c8HYY0mQaBNOHW7ujYpyB0BGGU8u27dsUzW7bEP7SlGI1rDr0tTj/tdLnJwf5iRUXARZHgD4EdQQdjBcRDZiYwxwhsDmiGL1kJY72hJ8fM2CJLf3/+859rPYBSWGCwIM2a8xyu4z0HMQccVjIEMdqhXcV2DCX4IdeZR1kZtxJBW/BG2sPiC8+xVRkBm7Uyv7eVzTwUXmsl3uOAByNgoSzs7dgbe/YkPk0faJc/rnXxKMYpgSHXrzEtIWBVkpHpUKpxYUggv3uf2ptSVr5Nw/xHkSvfx1ww/xTAIhsgCrY8VY0tcbBjT4wMDxYF6egTcCbH7tU1tqiS9UD3/sKrxjO8n+1JKTwRGaI3VUQz7QM8fFYkgAvemj0SFz3xiHiF6itlqOtwzpZliJyVLSv0jo2BF+m3EiyQ1OoEyUJz2qdKL5sUCVABeC5YWyztq487TkqEvDpjY4LRQS/NTQkKDU0Rr8jaQmvQFvMKvdgyzrgNcQKSxDXMLXSA8oDnm2uQOTg7pRgtXCT5AwMe66+0mtkAyDO3bN0sYyl7EhpFhoIW7ckS8mJgQEoI8g30gNKCwsDcbNu2XbTFODnrDg1QfXwsTjnlFHkVLEACbeJsZy1pC8/DY48/rsrGlzzv0ti2dVvyDjY3K9sSVm7kFvYpcglZHs8840zJLMRU/OxnP4tTTzlFGZroKwkY6BOF66AZe2wV6D/NSGijnmIilGWzSvwEYVW1ILJhYGQ0VTkH3aFaD5UVsXX7tti3f3/s2LVTBqD6mrogSxxC68Dg4fjcHySjDK93nZYgn7tisf7vftk3YtH8BTGnfXbMnT0nWpuaYkZjfdz66vF47c8Xaq7eemFSKG56skp8DqXv6LGUnh0l4r7K2xUjhgDf0NwUY5WhKtsol46XM29AYHdsnKFGyCkUvpQBilpl3T2iCxutfd5Ap7znfp/hPpMM+0/ejRHB8aBhaBBPEc+nXdaR50q+7OvXEOTJbUzZnEAgDI6OpfncluLAXIQQZfPopUdpLwhVoDTSCa3Ds2RIGBlVYDueeDxaKBCbtm6Jnv4+pYtl7QRnUopM4EyZmSiKPheIolNsACkaGau+afNmdRoGiTXezNALa+HAcRZoYhRYQbsm1+zRy5ZJWyI4D02d6zdv2RIPPPSglAhyTicI0WDM+up/FgRT8/ar5RYm0v3Siy/R73UZHwljIx8ughILAsGyASnOYW8EDYkZ54w8KCXKeITLRjmxp3LRawJzWjsJbjn1GZ4SlJ/de/coSp3CK/fec48EHYIaWxqbdDjTt717Um7ohvqUkYrvWGDBpnr7BHeioqeIQBUvyRSUrG4QlyASkyGliZ3HPeAgk/BMwCnY2OTaNyQlWadxG6ZMOawTBALDb2xMedBhNNS0EGMeHJJnCAJH+VDBksKzkAQwoZsUrMwcjadMCvlloVaHokRWPTnRT/Zo+WDSb1kQm7IUJ6gkLw678ot2eDhzw0ZSJoCKSgl09MF5k7VZUgeOOBglAMakGJH6PTkZK47JxYe4/omI8ZOTi7XqmlTUhtfWN/9NzugzFcZx9PVJQPzekV0s7knAk/T65RGj+M0Py9759tjyiU/H0e+4RmtV9kJwdRJ8J2LDRz6um1e861pZ46EP/a6g8XTwU8zHh2sRTM54cgVV6GloOGWvgjEyD9wD84a+LBjSLsV9BI3C/Zz3BWvAupaFGj9XVrrqZDG0pdKKDLTSfcPUXM/72zR/R3gnyJpEYgIsnbkOREEMpqesaI2M4MIf13x1/m1qd+H1H9S9vGgHBqiaErlSsHhaROx4d8pOtPD6D0lBhIb84vrCAALNSvhx8cx83UTab9AcvIl53FsS6Gmr8eq3iukOfzbFH/y216vzD02zIv75YETVX/6F0usND6VYjDd33KgrfvWCf4gtmzYlgXX2bFmz2AMLvvVt/U5Y/02XX6b1A25D3xbMn6916NjfIUFBLu7u7uge6I9XjKZksD9qf1WQRY44LfY7KQSBa8FHqW4tIQUPSw52p75Eyq6SeCcv6I2XPQi8t2XSXjx4i72pBOL5XgTO5NVJ+PP+gZROkraAVTIGklhY0GRugMIqZzzQI2o5kBI5J4MQ36uqEi+D9wNjwZoqIZsYhJxFxPAlxgcv42XBkcwsqsCcPaG0s+3d7y6WcMWnEFooJpXSclKAD2WH95oHCfIoCCnjF31PhoEKrV9fd7doF2bqTGFH0J/O28QH2E/QYLK4k+FtLBQTwTh1uCf+wPjqKNxVWyO4L39VtXVxcP++GBsZKlLKJt47ZSSuqqmNxtbZcXDPtsKTUvbq2fJO/7znaYP3RXY9FAhh3GkYTy8ezbRXivoR+YyQstnQoDOZeXVqWz7z3rFEszKETedkKdaS8wf+bY89Fmp5IMg2xfo21MfOXbtkJcU4icDsWMFHHntUSvi+PXsUmMua4RHgmQjg8C2Ma4YYM8c3f/h78X+//A6tIWtArCVt/PTrPyzo4eoPvLOoqYAlmarOKJjQOIXuSBVKXA3KiehyoK/IFIYQKojyrFnyfPGZYFuEe2QDPiNUwguQkR544AF5cVAukLcI3EaAhI4RTPE40T8UAiBKGHhpH7q7++67E2yFCtEI2Dt3aU9gNFTWuaqq2LVzl/pBtiqKzzFmgm8t6J649gRdr5Tx9fWSdxwAzHeGAhvu7HOgMBrmWZPHDX6c4XE+s1H2KCAH5AlFsO/QQDz6xOP6T5Vv4mhjojK2bN0m+luweFF86rL3R2xKDb/rlUcqEV1/9L1YcdQxcdZpp0dDbV0MHToUC+bOjZamJo2ZsbDOgj2SunogKZKrqk8oqn4+cP+vZIwAPtZMMcmaKgnQzLdr6DAX3AffUiKN2bNTjNnEhJQ3x8RACwO9feIPkks5K3IqfycFYM0MtWRPiM/lytcYwA8Nkr61UjB5+o28KNm2ukaeMfaYMk9OIOsMTaEWgHs3NUdHV0/sP3BAmULpA2mNaZ+gfLzXiss4eDD27+sovK1G8pAZb+uWzTFnzmzVP0OZ2rl3T3SQLONwqlMhJUJR9Nn1mLyJJa6Tv/fhz+9ohAyWiYRIf+srW5/RsoEzYRFuIXUeUec6DGrE3SAktD4mTFHhuZol7Tbc/0BUXHh+wWRZDBZu9arVhWIDcxWBZkVAlloCpRGycmpXH0q2/ko7zkqEq2AWyk+SR7VxYIoc0ghFaF0IERAzweAIaAgvwsFVp1SACOjKclTfEAcPHtDBorLnWDPBlavi5WG1Q+5fmLAZt4UZ91tMOZdN5+AlB7fXgWA/2pZSkKE+jN/QKpiXLBekRcw4Sg47mBDwHgUuZaGcdeQ3LBnG3WcYsvCLjNFKRNlaJquvsjWNJcND1jhEPprfVFjKbnULetO8nslylRpQUN4RAdi5WBJBfIXFLCs5Wh8YmS3ETFhRJCkpOwjj6rsKJU3E0Uv/NjbVLBfJHhNbC9KVEpFrlG2uvS71nROb1ODv+8BvJfEXz5z6qS/HNf0+JaLc2HF//Z54+oaPxNr3X3eEgsVYn/rQh6Nl8eJonD07Fr/iD4pxpm1l1Qv401RO+GKfZgWSddCyZAyqhBkl5k4CvWADYynwPdE4LkyK+kwpNwg4SZ9LQnaa5qmKuOX2UAaSB3JKqURgRRGZMi6kAE1ZKgna9FhK9/AMP4uWEo1MRN/NPymmb+YLL08xK+pSFvzzr0X/yKf+gyQAtL0wYd01nvyaUiDynOR+lp/P3hNvGR+PA7mt3870fvcvZy1Lv9+b8itE7UUXas8aF48wgkLBmkLzWIDw1MKsoWfWh//JUBASqhubGlTRlPcEBnYe6ExeTAQkMs8MD8XrK5Pb7ZZ5r9VBygHEC0sWz8cjgZV1RssMjdVQHPpAMB30g6LBvNoTwUFmOA58wx4yeC1/ZMGhHQROBJbkCW6UwghPwssrYbiOdpMiCCRDh2tPgn3wWWdStmpL+JA1OinR4i1Z4EX4RBFw3IEzwkgAxnqfFeuykQu+LKt7LhSIwN6Jt5dz7sc/1v95L32JFDjFJdUlCCx8V7yHfVJZpYQb9MfwDOAEzAHrhzUvkWgyflhhLlv/DU20QUG8NRttkuUfBTkFQvtlQx8prGV9HxmNg/v3KmiatRJERMYA4HdThRpnzl8aXft2xuDhFItho5G9imXIoXmEhUNZlmVgZN8m6KW8FOIHiS9wZvp7vpMnKxsgpRyR27+3V8KrPDe9vUqBjuBL29BMmq6kTFVXp+xvePwGhwaFBEjFxahhUSlDHJV4BYuNydi+Y4eCWClGiyA/d/bs+M53vl3ADgmCxWtAGmIqXUP/j944VRzvHf/xHs0LgjwoA8byxJ0PTW3sUkbYNz74Jlm8QRQgDEJ7J6xZKzpgfCgTS5YuljKAh4M5fslLXiIacgE51WWorNS18AGhDfL4v/a1rynDGvuHVPH8rhjVykpBmYSHJ2vagYNxycUXa7+Q1h5PBOMj1S5C4n333af7zjzjDMlPGA9+9tOfao+97GUvE+8Y6B/QvmTczA/CKuMQDDQr2GV0g+tEqHjctDpNZeQBRpfE61MWJs4DQeCRnZBBQIv0dMfTG56JkYnxePzpJwNf1ujkRCxdenR0d/VFd0+frqusqYrOroPR+8kEQZp40zeirqYmfvn5FPd13h/9aSxfclS8/KqXxAyyzR06HA21tUKpGHppXoWcdtXyqQDrB8cSvvT0DiEIAAAgAElEQVSXP79F16KMojx0dnfFrDmziyLGjs9hLWxQYa7wNKHAMX8ugsner62sEhyf+ffaguRBqaUNCikzH6wFCqRjKpSEYWgwegf6YnDosPY3cjLf4wHFWI0nAegpsiT8m2ewRoLujYxG68yZsb+7V5BCPqMs4MmwUoecCi0RCgAcjPE4tT8GDDxVeOJr6mpi1tw50Ubh5ZiMwdHh6CJRy4HOqBg6dGiSVK0UjCsE7OyFMOMwZMVWZwRQ8s3ymQ4xoMRYyingEtPkm+1btirLErhF4Ewrjz02Fi5aFM3k35bgOBn79ncoSOOhRx6WNYm/NWvXxMte8tLYvGGjsiYR6JMEmYgrr7hSmjMTrxoQpVzwKTVYYkRijLU12kzO4GBB2O5ttEgzUNq3BSbdn6xcHKYwrc6DB4TNe/CRh9R/rLZKNcjC1dRE14HOaGuZoeDFjn17cwrFFlkScIlCIBAnz1PK0uzW5L8CxXLq1TLEDBgZfUJxgSE4LZhx3hCGaycQHAXjZPMr0FwW6JTjl82j4nUVFamabI4VQRinTaBQCBhSJHKwbQFXml5ozrEFuYJh2fLguZTHB7hOFjb0PQrAtGJzvz+7Uo4TyHn+xZBykJdTs5azillosAsePN/EGVMpBMdiCku5OtYXh0PbrSko6966XxYBjLecc/7U4fEs765blL68e3cUuGA+3/Q773r2H59/713xk7POi0t+dXvyDE5Oxi8vSNCrM29JgrC9S2Kg2XPGfwsffH+EtZ+g8fEEGYPBOIUbtGYLpOERHNTOb2+YiC3Mhk7xfAldOZc1h7yhP2XFouxpsvLnvvmzvR3Tr3U7PGsmhcZuvDE2/nDKEvi7ppbAas/L3j+dyva06F9TwDX7yv33GL3XPOdH8DKy0IwC+UmZVA5kiFYqAxWx/X+5zte9MN3wo1wl7oHr3ltkjGFv4wbHCgZUwoXgWtpmpvgEio7lIHrew28WLJgfM1pbdP0Tjz2u7EwIjaR8BAaJ4+zhZ56OL674YtHTN2368zjpxHXK5oSisWgBGO7uaJvRKis+0NEEOagQjADjBfxAkNHxcfEyXghf8Iok6CWsL3Pr+htYcWUla2yQIIL11RlNnJ2I+xV8ODFR1LCAF+G1pl0OZSwLCJbse6+VP8MvTUfMG+0gVBliRduGKHEv35u/2zvstMfKJtXeHk89+WTyxrzznRrnjL/7tAxg3Ltu3Trxaeab9SLg1pn2GCtCAnPBWHkPrKAWxRWPXo4D4vnmkfLoK4tKOqs8Fgv23EONIilA2Tvo4GoyJKIcAF+DNqER0smidDuDU6J5vP2Jn/CMtjkLY/BQXxzqS/WbDA2jD+XnF0atnOrZ/ELKkOoeJGUueXTGFc8oA0fO0JRqCk1IICzuLRULVQaubJCEtoqg/YoE8aRfnLtYUzmHeRF0qzSyA/1KgkKAZwMBz329Uib4TI77eQvmi2aEAa+ri/vvv0/0yzMMP4HXecx3/P2t8aZ/fIusyigEwoRnBAZz8tDHUvE8vaaOjDjlX8+IFcuWiwbYF0BFgBXSd2QkBEsCu1EiFPyeM+N8YWLKY/mK7lcW+4M2kDfoNxmWeA+SQfGauVYPY2B/4kFDEYGeiGc468wz5a148IGU+x85AEUeRUOwwJERKReKTZo/X5l6Vq08NvACGUaDjIJ1mn4yB0qgMZyKhU4vRmtjn2HGR0CacpITLNkoJkrvKk9xSvWqtUWGGBuN0Ynx2NOxL9Zv2hgzZs2Mx59+Kjp7umLbzh0xs312HDjQE41NLfJUAqPp7uuJ2f+dLH53xXn6f+GfvS1qJitinBTWM1rjD696iWpbNDJXWOgHhxQfk9AbKUGBs329cOmBOCvuPSLo+rM/3amUwSQ1qKipVhIh9in3ALeEds17XNkcfkgJAtYJXiSvxfh4nHriSbHimGVFjI9kr7GxIrbBqVkp/EbRTNYLTwZr0TyjOXr6e5UdiuuItYFns7bwFvgKewhDBt8z1zLW5LhcMlfhiaAgHzTk4oTQKdfjReMeoP+0B13ZIIHcyNq2t7ZGT1+P9nHTjJaobWyI6vraGBodkeG/Yvjw4UkmylWnbfGQJSRb3ySo5/RWybpSq8IlMF+IHYL1wVs+gAVngaWNjceDDzygSoJAgVAg+Js5qz0og44FibzPRHv/97e+qc8QFxN56aWXRnN9Y3znW9+KRx56WJuANs868yyl1cJSj1UNiztEzYSgPcmCTn5qPBLVVSJYj4mJMeEL6zd3bgqyzG1wP+NMQkad6mGgwDgmYtfePYqJaG6dIW8DGqUgUyPDcp1BvHt374nenm4xl9YZbdrsWEcQ/NnQHJQOzDQEACbH9cas+6AkgM6Bg+ARITIVV6IwXE1NkYkJ5miMJ0wYd5xzOaOAcLC4UA8eEwcK4TJ0ilfFU1CTIheQs+UBwiqnXnXgobIpZKyqDsJsNStqLVC3IwfylgvSca2EPQ62nIe8nEGJ344Ils7WRCk+2QIpKzQHCwLGNO+ZlQvaIZPW0MlHpg/1ebDCflEs1bckJULMqT5ZbunTHZc8f+oAKb1zboi783f2yf2/KBDlB1x4262amzuf65JioYxLVhag2bsufn6c87ObE+SNYNuaGv3Zeld4d1gPYnKqkztWLt1sfWY/OD6A+6B548f5TTRQSj07fRIs/E95kqYUmDIfkHUkewS97qKVaW2XhTutvwp1tUXFf/7X/0iJcIwE7U5P+br8P/+jGA/jZP8zXy6WZis695r+pcwQUDI+Hk+96lVHDP+3KRFZp9S1KaHlb76uW5W++1Eu8HDXO66R8Eq2OdYGuChWMnia+HFNbeFmtiVSFvyamli0aGGsPHaF1u473/p2LFq4INrbE5SBVI71LS2xed/u6Ozujh+c/e0UOJiFoOvPvF5CBIfHof4BCT/knpeHtqJS3+Ph6e1L1Xg9V/AZXo5bsOfB3mnzKgKr4UOtwD6zxZQ55XrTjgVqriPtpFLq9verkiqHsnLXNzUX8AoJUNlCLQNFFjbhpxzaPtj5jEWQNngpo0620Bk6gEBAnxW8XVUVBLkqcLS1Va7+zjen4qK8SCPM+Dl8jY1GQFQK7pzJid8RPNgPKEvME2swhnUve/DcZ651X83v6Vd5j3vPDOa0uzZ6SQhCsFetntGorkpxAaoPNEjNjnHxekNc5RPM8EfaaJs9X97jgd5U58SGIgv6fq75qw0HzIMVi1RsDk99isuTsKl1TUVRkzEOyOmEcO5lo4OVNyyozD8vvuM940CJhV6cNre5hTVMXgmMgcAo8DwAbSJTDPA2p51EieCcRn5gLmU4mzs3Hn/8Ma0J847HgOfYk4bSgGWYQGrgRKwh9yLAI8ihlH7vLf8dl33qRRKAf/DCBCnkdfXT16qOic9uBP9NGzZqH7P+ZGdCiYDG+IxiTbuPnp3KSp7z2LmaK/NC17BhPvgOqBKB7FZSUGCV6CLHIGDFpu01x69JHrnx8Xhm/TNxxumnyyDBHmQuETpdJ4W2gSwBhbnqxVfFju3bxWcZswL/6+p1rYVsjLDIUYK9k97VfWCNs3HR8zE9NgL+CZ2C1BBdlbxp0DsBuoMjw4FMtW33zlixelVs2LYldu3bG6vemd21ClVI2ZVsALz9T3fKbnj/P6XMd8/9y7fH0QsXR1tjU1RPTsaF55wb9VSsb2qO8eGkgCkLlJTsBHVH6eT/R5dPebcJvP7yr7qEtoEWZrS1xoz2dsXCCkJUW6vvmR/OTmdEYg2hkyuvvFIKBPIxz1y5bHmctu7kGB9JGdSgB15APVkXPtMmew+eTSwKNABv0fPqa6O5tSU6OjvUHjwOrzHGC6Bs8G2M5ngZ4NfIYm2tbZK5oOtJsnOuOi56cuIJDMtA2M8++2x5nAks5z+ZvvBK856AatbJkK3qigopEQTIq+AfcN+aKkHQUE4qxkdGAFgmjOmzYNYtTDgIioHwB8MC+4VFhswETAjXMiFsUAZLsbea6qqoHB+NRx58UAwdBkN57YWLFsfSY44WEzoEjqu+IR544MG481d3ycIg13FjQyxZtFiE8P3vfi/OP/98tcuGwgOCVahsxTSzK1sU2YhWKsoErkA/RaAPK1CoCFxjYzjVKFhfLN7AO+rro7+nOx569BFpw0+tfzpmzGxTQBDEyAahyAyTD6p19bGr4pmn12tjw+TB8SPYonSxwKkgzyFptUAQ5BqsrhYB0Q59pW8I4xV5bSBOFzRhjmGKCogZHZXXgfHL9ZhzmMNwUF4aci0FmABeAVm+8mFurDI0gBeCuUV4sXCqHM6OD8kVi23pp3/KlJFdnvY8SADMgr4tHEd4J7ColTwSZU+ElRX9zzhoB27ZwlwoF65DQaYmKy8Z6qRUrrlqNEoE/VxxVjYDB5BK6vxGrC0SfkfU35IjpvmhpHNc/yzm5qnkchEoETMyF/1ucbz8v7256Je3am1ue27OGPF7mjnr5h8WSlW5xoXmT/C7MVkIUyxMSinM+re2cmgkgS6lGk6MllSMHB6GQhw6NCA3MkKIBfuyt457jI33YWhBw7wCa5SFFXsCrCDLZZuzo9E+/eGFYMY9wo/Onh0d+xJ973hjxpxFxIIv/WNKd5jrbdhLY++eBHACxapSoJj7dwRIvCIZGuxNEZSiMu0jHVqj49Hd1aPg3v53pkDx/+nLKV2/Mu0GlIi3PudNhZB82umnSzBlTyDAWgBBQJDluDUFAmIUgB+wR9c//bQOMAQFilCx3sbc4vGFLzOfPQO98Vc7U0xI5Jz2ViJ++Cffk9BMQaz+PqocjwsywTxhnZQQRl70zgNF/QWasbDLe1vXWUMOHdYDaxoHrZU117sxbItrjYl2BhMKWFlo5D4EOdrmIMVqSvC3PRbwOvgYgZ7wUM+bPW1YY/kd+gdvzcmGx9iKrQQ2Ah57e2XY4jkHuw4qVSgKzMXPvTjuufeeGH5H8kTwuuK+B1KK5P5+FTSDTtaddJLOKNpVcafDhzRPrBHXsB5tbSn7DbU78JYjyKAsIihL+R6fkDJI4HVNZZVgSAgEgrTmYldRVRHjk+NaD85Pn1WeQ/gu88D4mU/xPTwMXIsXYmw4YjJ5mzkzKErHHh/oSd5pK3ZW7sr7h4SctTVA1RLEzXERCs7wK3vvCXQWbCnDmG3YGRhMmansYaQd5saZiuwhgS7sKXWFcta9pa5Bwqq8JFjIRxMcCm8EexeLKOsJxAkhUaloCbgeSjVLoAEEeBRShC/uRYhmrZxmEyXCtUYQ9lhrBDmERZ3tCxcKcQGK4KbnTOGZ/uiO16dUrFVVKctTa6vOaDwPrMExxyxTDA0voFPwdkGZtu8oYCsYQm31P+P0MwRT4V6MjvS1jnTQnLF1tWqf+aN/zAe84C7iNpYuUX+p90B/LrnkEvFN2kEhZmys/4L5C+KRhx8WDZ5z9jmCwuiMHx1LBQxBROCJzDVxCGoHggidENwLrG/WnFmKSTk8hGclZTIkg1bFZKUgeGw44G6cL8RAjYyORytW/BHkGeLoqrWG+w8ekNdhX+f+mMCINTEZi44+Km676y55QDs6O+NPvpYyA1qJuP/1B6MyJmKYeKTJCcU8VFVMxmWXXhJnnnFa7CHT54HOOGrJkpgze5bivMisiSfL3norxz7PPrbiJ3H1kxeJJlkHy5Tspb7Dh6OxrU1GGLxdzCmQUkoRIAciQ7Ke8Gb4zZmnnxHLj1mmuh0olyetOzGOX7kqJsfHRGusAUI8fMZF36Ab5GfQNnfefodkFep9QHNd/b0xWVutgHL6xr5AnkUJUbaysfGYN3du4WVHEQBeBy+FdknwQzY+eASeJ84ZxgkNQV/2gnK9ZXg8qPKAZdgmKV59/stwXUq5LIMBSgQZiZ71lZkBRM5DfWDb/alAtt5eERwDVvR5Y6OwVRxwTDjFQiZGBqMnf961e1c89fT6WHnsqli+coUsC40tLfHgQw+rsBuwpm3bt0trW3LUUgUp1VfXRPfBLmlPHCAQwerVq5UpgA3jQkcQiescAD9gIiAUJtDBvh6nBJYsFBfFe3KWHFnZESZcGCVjP8HidfV0qwLjY08+ke6HceV85zCobZu3aCNSPp0+s+DtM9tioL9PDE0FQ1pbi5zDEJ4ttQiBWsyZM1NFYIKiBwdjNAt1XnzDBpxfOtWzSOkS7bqHQDl00UbHSI2ZA+MllLS1yTXoWAIJBgQG5oKALsAGM7Y1WgJ8tjrI+5Ctua5mbWXB2Eja1Hel6s/+rP9lJSJb06Wc5MrRViZoz9AlKxGFMpjXR4erccPCvE9Vlk4ek6QsLjvzci3/Y7/477hgxpSVf+g02HTEQDTH7FsOTm2FrEg8mxLBRW/KVyYEa3r9/1UiLrvnLu2z255zybPvyWnfXnDrTwoFlPVLwZdp/FbEUCLkjq5KrlxorL6+QVAB9llypyaMOdZFC3kJojKoLChYPO1St0Dg/9OViDKTlgsey4aVu7zWXGNhQoGC2ftlxcO0DJ0S1LV7V3Lbswe8r30owIMsiNAXj5F2scoMDyacp4wMef5S6A1A/Cm8vQRiKcAp4kRxRYcOx8GSRfp3Lcp0paGoC5E9D5/Knof+9767EMQ5FC666CLtX3gXe5ZDHWEFzyyKPXU+jLG1YgXfYzxY7+WdzdVG6TOHgLLEVIEfPhCvvX9ahe8Uux3f+OrX1O72bTuEiSXxAtAMDDRK342lfiBVvlaQcimVt5UHKxSGiLA+trpaMXNGI9q0tyl5CFPaTw5R+DntWzB21VYFjiN0DA2nAM+cGYc2gV9aceI3LNN8VsxHNoQg7OBpB5JB27QnmsyWb9zx9JcAb9Jk0ycEOc6pfSWF9fm/ulf8G0EAKzdCnQr2nbBWe+7Jp54U3BRhiWdQr4C5IXtSipmrkoWXfjMegiSZUyrSokSoVkcuJib8+fiEeKSq3VdVxMj4aCr6ab6avYQ21ti7bsOJjVL1tRiheH6p0Gp1bVRU1UbfwX3qA/NhTwHt26uZ9jGKOLCi5LV0UDox1VYKEnwpxZ4VSkTmzeyjsQzjKvhRViI4t6BXe1AdHA9tuGggHpzG6tqEpc/nCfMPfWuOibmpTsoFfI4Aa75zbCXKFd4Egq8597Ds0w4wHwQ6W3ehG8FXctp1+gBdau1Q3Oek1JrMiQvc8h5FH0MgdEl73I8MBByPvbxq1erYuzdVkyZ9q9qaNatIFQrsmd+wKrMW5557rqDQGAEMWz5+xYqswKV6C/A1rmW+NA+9vSkpwYIFUn6h55e//OVSpIjpwCuxb29KMYqn8eabb45XvfKViotAiVAGMeLEsncDOBNjg5aI34Qh8jzqLXGWArFJ8awT0dCY+kGcA+ZTBf1PppgZzhSMU/UNjTrDWe+6hjq9xzKOPLV529Z46pn1iptBUIfCqQFx2bfWiNZdCG4okjJx1Ef2xdDhgdi5fbuKLBL3MHdWe6w78YRYd+LaGOjtje6ugzGjuVlIDeaqrr6x8PSUYb+0Bw1Dl0apsO72dEq+HRiIXZ2dgoVCd8qK1NcXf3HzVLHTyyterjUljT+GDZLrEMQM38QLduLxa4o0zJxHGAqM7mFO5P2cMSO2btkiKBrrgGx77KpVccyK5fHMts0KNEcpAKaETIj3CNqkvxh5yNIFcgflUJ6NHGTNtYKQjozoXLDHHX7NXCALILtDg3ymH9AoL2RJlR8Q3L2pSDENr4FXckZpvhRYzcGZrd0+JM0g+I+7EEUCYiljU9mAEBrajaoD5qBnZxYiiBorfH1VharuzZgzO7Zu2BAPP/xILFi4SKn/YLxz5s9XHntKlmPh5wBgw+GiJLahqa4+nn/p85TFgM2PdZ1JO2Z5CpAVMWRGCPHL7VkKelFgXiBEJWZTFoxtkS+E4BLW3JmBsBAxdtJbKaCrsiIeevhhfYZpzZs/X0IARd1QHNoRXMijPzikQwOc6uJFC2Uth5FBcFwPdpN4BhgA10H0qoWQiYgFxaoIGtTuTmuSLL4YVj4EmBcOL5gkiwxxquheU1Ns3Lw5uW6zIGePg6x1OWUrBzAvpYKlLkYOhLKr2zEHKA2072Bu7qcvvr7wFnDY5blOmUpSnv2yZ6IQNvPh6AI1ZViTlBKnj3PwVqkQnoO5pysR9pakgytZvjhQ+IywfV5LtvQfHXFg9qyCjgolAuNRSvyg1/UZw14WIq1E8N0/lX8ovbeHIlUCOfJ10S9+prS7Pzz9rOIHqr6ydreeP1UU57c0ra/P+cmPkwKVvTvGS6eA9xzwWJEE4plt7ToYk8Uew0GKjWFuYPisB0qEIQbQF5XZoXEsUOzrMvyJ59OWmQ6fTadlryBBbcbOm3lCY/AOjA1OnQltsG5WVlgreAjBqdu3bS28E9Af10HbzlSR4paSkGWrnrwY7bOkPDFHtjBZWVDWqczfHESvwyQr41tf89rfNfW/8VuhNNycftr+gvT/qGlKxKk/vUUMGN6H15GASizZcu/nJAjgXBknh8lkRbJyMs+yMOd9ZOEcgYPfoBvWk7Y5AF/9sddN9TE53iJnQoy4MWL9oYj7//3LccIJJ6og30DfgKxpZO8ggJjDLnmnhtW+D2B7ougrfxh28BCzBlzregvwHPrq9aW/rJuvs1APLWCAsYWd9qFB+Jkw/eSkH0mZdHgZtslnByOyj8x77ImANyioGzhof59oVbnTEY6yMgpPIDMO1kUgDHgfjv3vb+i6pzesj7FrKe8X8UcbN+tZDz70kOaZMQDNfeEVV8TM9pk6D+ChgkwMDYpvp2D5FDyOEkFsh7JEUVBs1uxUBXlmu84usg6CUSbQUZlxlFY4ZS07NHQ4xiZyIU7H+ZUMMfTPnkd72F0HByWicnIsGupTJhlek1GponP7d25O+PCcdEHGmAznY715PyltAaty8iamAOpJxTLqc/aOFN85PXXm1QjzCIjsacPeeM/8+Yy2AOdzi99YdwS21pYZUiKYMxkasrIgWB9C7eioCmDJSEbAJzhu5AYK0+ZntM9qL4yN0BzWexvi0hgnZaUlhsHQZASvZGypj84DBwrvPt/JAjxBjathKR70i7lAwKddeBJKJhCiNWvWxq/uuUdyi4S4kdF0Xua4RMZ54fkXaG2AYrMPwKezh5OXsCbaGhtktSbTGPtMMJXJySLGiGdiUESe2Llrp/Ybnj1StHLtyuUrCk8KkL2nqB3z6U8LJSFeSualunp9ViDtREKUJO8mfHVSbeJigJ5JhFBdW62kAiR1YF2rK4m7QQ5TUIyUCLxX0DL9JvsZ88ZasB/Jbrl1x45Y/8wzsugTF7F3f2fshw+Oj8XzvnOC6jl8/9UHo76yBlei+CQ1s/p6uuOxRx6JXTt3xHGrV8XKZctiVvvMWHbM0UKRoFwAz4c229tnydPKPPvPcodlXHvJ7UE3f4PGUCI2bN8uTwmIExQJ6OHj6z9U8NZrj/sb8UrmEY8i8HrgYa1ku4PeiAVrI6NWbVFJ3ml+ZaiiJAEF4oBZ1dVLJiBGDa8nAd17O/fLeC0PbJYTkS3pp40mrPcJa09IcRG5iLE9it29PZLRHU/HeFE8WRvkRWjMPBX6d2Yon0cHOjpS7F1LS0pwMDCg80pFmeGxo0NDkxRYozKh3b2eTB+6tkDJgpMXxxPNZwsIxocxu1Yq0FxnzWhWnnewZZs3bIi7fnW3LKEEWSPIAreZN3+Bsjo8+PBDOjDvvuee2LJta/T39sUpJ66LP/3jP9FGs+bP4HHH+MCx5YI+ehLN5MD/o5kxqQjqrqFgCIyhO0WGgWz1EC4Z97JS2FWoIB6MCzfb+g3PyJ1K1pT5CxeImXAw0D7YYrRQMiakAMWIxYsXpUrJ4+MiKhaUTc+z0R4hbIjHAXJYPYA24Y7Cm2PIkPGauJ4gDI8R6wPMkdR19BVFi/XjuvUbNkiBgXnpD4tna2uhLMgrk/G4HnMZHlSOWxBhgV0dHEwYSdKRicFMZUaSByMrbAjshZJhQVcZdVIaWF52Kx6hLNgtni0FR0DRSlZ27i28GqXAbdZyCho1qj5D/My/LNUNDXHK8nMLRoAi8USsjYvuypW/+AUl4q50yfVT4RL6fMaPfxi7L5+qdFnGv+f0/7puT37CsykReB3YmN9YO1X19aqHfl3A7H5x0cVTQuDveHfeT28u4FxHxIZkS4vd+QvmLxScDuYBk2cPunYEFqfktUmeMdMVcCaUCA4P1t7QobJAaYWBLlqJKDNqLKzsPXszy8qvBTK+ox3DJmnLFlEC48lGhFAKLdmajRLBYW+BhPuNL8dqA/3PmNEq6035ZQ+K4qSk7JJPO9Ei40ORRxDsfNMUpq3/2r8SD7voc5/VdU+UGryO6rwZ3/bwk+mHk0uKxL8j+L7lL1OQWnt7LF6yRPTIM2H+zIGMC1m4ET+CJ4+OyrIVldU6AGXFzlh3C+ROfcnY7SlGAEF4YF7e+q9vT/3N/VqbCgrH+gfT/+9+9ENx/PFrYkZLa8oGNDqmPlkx9HxaqLThyFZQlBYEE/iWLXo2Inm9jvAUZ0XCHgTGAe+GLl1wzBYwC2fsEfi34U7cCz2pCCXGnc5OnSN8J35DxqqGtOasMJ52PA303Z4O1p2DdPeePXH7+Rf8xu668M474ra77oiK96SFPe4b31QMHzAVxg5vhu9dfOklavfp9etVPRlhD94L1DfFkI2nuD1gHBUpOJr5oBAWBz4Cm/jXxKQwyQhzCHJAS2RRxCNGeuPJ5C0op3HWfsuwUXtwoRkpotkoBNykumIiGhsS7VjRWrx8dRzctytGhpLA7j2hOcyZnZKAHYKpoEzoGkPYJlPGKwlg8ion711KHHek4aciFyYzzMp8wAqz/0O/NgDQDPMENKO+KnlupFTmDExSSsaSZ4Ric8pCx/7NAeR4cBSA3ZcQAIyLNUMQM4wEHmE4MOcq74lpcKyEg5HJ9oQSynxAW8yXaBO4YG+P2iv2XkeHfmM/Hr9mjb9d0ekAACAASURBVNLO3n7HnVJSxFuAbtekJAPsXegVxQFlkn6CQqCfXCf6nZiIBcCdM+SSNXQ79AOBT8pWa6tqYCB4wksYBx4HPA3M+wsuu0zr//Wbvi6ozBvf+MaUNratTTIWeHqeBYoEhdYF1Ci227n/oNpvasZwSUY0PBWk10tGJMVo0NcxPFGAB4nxoAjuuBQtFHTmX1mocnzqAVJP9/TEjl27ZIxF6To8PCyMfUNTc5z8mZQY5763TII3jZHBobjsssti+bJkqH3qySdi86aNccrJp8TZZ56h84H6XKMjwzFA4HIORGeeOetk5JyW4cw0b3nXXnA+F57y4eHYSwKAw4cVqwZMkX6jqKoGWHW16kx0HeySfFdbVS2PYntbm+TB+gylwxDCfrehC6HdhmA8miiZ3I9cy5pwJqAwKo1vU1P09qX0sqmex9HyHkE7yNysDfyE++AP7KeyTEUwNLU3eCYeMqOH6DshAdAFZwYvaM+xbqwrc7GbtMRLFov2xedLKd0FZzrQ0TFpXOSzTTQNQ9BmvhYufOj7QOdhdI42uB6NBiJlUee2tynbfF1LSzz+0EPxy9tuj5aWGXHiSeti2fLlKoS1e+/eWL5ipbByTNb3v/99ERZpzF58xZVx6aXPi/379hXWOvpM+2x+mDbYYNw5PB8mjwABo2ExYMpsDH5TIF5219g6LjexhdpMQIY4MW5ypiv2obtbGuFOApb7etU/KvZh1arI1Wrbv/B5EcvaNWu0wHt27RYhcYjgfsc6gRLxwIMPxmOPPirBgdzLxqrLQtHfr8WkJLlwrtnix5zbCoHFi/nmBbPjAFaRETJFkfYwWzpwvxOYh5UNwgP6UPZIOHhGDeUUbHY7l+MaxCQyE+TgVjB1jn1woJcFfc1rzoJAX6Z7Nnxi+/ryCT49MMvClK7J1q0yVMfWMx+oDt4uKxEosi4KxhgUb4MSseycWL/vkVQ348yMG4+Ii3aVFIm1qXdlJeLiO28vBGIUifk/+F6hKLHJ+l94ZTGkUiKP3xBUnu2LS+68LX09ORm3XjBVfcKxD3dfNhXX4fvPueVHhRBsJcIKGgdrVU3Cfy9ZvFQu+STkEctQL6bAGnV1dWesZPI4Gt5AVhoOZqeRtLuXNbbRwYIJey55OZLVx8wZ66qZmvHXVvT5bE+V3chmtA4iRBDjkLCXjHvot+8VdrUvWZqxAtI3V+dmjMnrMhUUKlrOUCb1OVsjZXmjvssfT8VdeI4PXn2NjAHnf+Yz8fjfvDcqPvRh/SQFQm/yf+PZspZx/UvS95UfeF+xX12ojOdRZ4e9jMcB5o0xQC5uGLZgAlUxd35yN0O3Hp89hOx92uOAZh7Y/1g87788QfdSNEWExeSyEvGtD71f6zxzZnusWLZC80QgMBZyV9flP/1wLAvPgw/6j+c6Hos+WdngmawX/A1a4ABjrhkr33OfPRYIYRykHPj+DXplvNAJygIQi8JqnpUBaByFr2xBt5dZCSHwKI0MS4ko0gjnPO0YkojbuOfee2PjK175G1ux6mMf0VlUfd37i99Ou+Un4r/049zzz0uejfp6BepS5Aw6VvxOR4fmh+x9WCLxwmMZlXJA8T0EgaVHKe4EuI76OjaeioTW1P5/rL0HlJ5nea77Tu9NGs2od8mW3OSCMQZMM70kOz07HCCbAAkJbCB0HCCO7dCLIV4njZR1ks0JbEJoAcc0Y2MDLrjKsorVpRlN733Ouu73ub/5NBZ7E/b517JH88//f9/7veWp93M/klU8k3ogVVSosFJORCmaL4M8GmgiyzITUnY0yrKOc1NblTMhzI2d0ZWr16Wp8bE0NNCn5ys7EYKQRSYCg3BxIXsIGf6XnW3XP8ixibPkWiMTZXjigDOVZQT/LrLZQXLijGjZnsC5xLgGzlxHYW4QR2RXJrep4J5qRDozneUWe4PGWGRRpzNcjl4IZDKwSVgb9plhS85+cuYMD2YP8qwYeTgKRM/R8ZwDxi0o7zS6/7TOq7Pct73+m8Veefpnni1dv6KzM42OT2iPMFz2Bc8IrIXMA/fHqOdcHz96TDKCMyMClrExnZH5yUntGc4IZ8Vn0Q4443GTXWQ7xdQY3Jw1jEOMWZ4dQ5XoMRSzOKzs5a5VXdovDvJwT2rYcKRyYGI69Z3JBm97G/0J6lNVNdln6gxy0AeZk2FB7D+IT0Ac1KionrENDParhgI7DXZLOqC3tXcok3emrz/d9aO7FdhtgQVoeCTV1telR/fuldMIUcSWDevV6PjKK69UwIFnOH3yVDr8xCHBICkQz0QQDbIXgWACD2ONkV/lgJczT96P1mcsnGF9kteRnZucmUlDExPpdF9feuDBB1Nff5+gkOgMB0cEpYTBDngQ+iZVpBXtHWn7tm2K4FMwfeLE8Qz3b2jIjUADJse8sU/oo8baMZecBfYA+5GGcNAfOwtNfRhrqewuELPRDGV3vzRgS86sUFsFAcFsxWI6duK47GrTDAN9Y34ZC2eY/cn5Uc3W6tWFnmFMFFazDsg9zglnzg1+xcA6PDCgjtX2vqz8HUnkQwzMUUKlWqO5mb/n1DMHhEOAUrFB39m5Mi3OTgvWxMTfd++9ae9j+1L3GlhEVmTBB41bc3M6f9dubUYM3q989SvCBXJA/8srfik9/WlXF5SHxt2SfnQ7cTYY9+T7y3GWjB+KL8ZdKKLgokYwsdHlNETmQYooGIMw5oQ1h7u8v1+KhVQOhhl4WjCHSqu+I6e91//d57QZoJ/1RqX4B2OMayGgcBowXDn4XcH3SwTJzEg8nzC/wZiA85SjxLngkA3IYjN/bDQ2DZvKDpTXkrXIGN45YUKJctC4TrSvU1Mai5yIwNJ7YzAWlJJgE6Umgx5DocBKbEyFQxCRsaL4j4Pl+oty9qEEUSqzMFmhGdokhRVrVT74ZoqycWrpbUfYToQU1vSUnB6n85SyD4YJnhnlsPmKJQam9uNLaYeRDUv2Re47fPbr6lu/qf1mPHfTtbnWYonv4Rxf+hlvyRlwUy8Kzaank52GK77yr0Uk5e6XZCflmm/fqn0qCFyshZV8OSMBVpi1w4kg4pujyVBmZpo7BBtOhDMUzjiwz8hE8H3gTLzvTGQZ7mgB7LUoZyO0F4PeEnnBvuA6bspl2IIdevac4EbBGoOgpuHYKD1mgn6YZ1FwIIrgzMTDOrggmjMk6Ag9KspNvtQEMTJgxm1jbM7mAvPe173hSaszf/2firGCQj6MMVo0VHww94peeN/bdc/j71+j3z97IKiElzkRXZ+9WeeO/YbwR3Eju+Tcbdwo556zePiJJ/T3iy+6SOeTa0/NzOlzdsjt5LNufIdxYxCgTDBGkCuHXpWhTHYi3hi+Z/ScSx+94YPB5rKQ1q/fkDbSlba6Nm3bujUXYba2pjM9PTkiqQfOmQ6MGpQRsp41RPbbwfHeVQ8gYBiBQXc/AMbNmHnxPRtqDjq5KzBrxzPxWQVK1Pk1N5Uz3MbGn2RV1Gsxb8rQxN5hzBOTE4JP1DdkSCXX1v6srlbk9lu33poq37/kKHjxcSJoZDbx5qVi+jV///e6F3sSyBeQDFikuCe6igAGyl9wnWCBoZv0wuycFLH2YapQkIlnhVpX7GPIOLDjIYuBKljHsmfaCcKpf2jm2ff667nLv0f21pDTnGFfTItzsD7lIBrryfq2dnSmmvqG1HfquDpel4ODdiI4m9jr83O574teRU+eJTiTm8Op47Dl0FmfzU67gwzlQIIj+OwhU12WERDUjECsQnTXxrOySwQxIHwIeYnNQEaC67G2arAWczM8NJR6e3qlK7mGDFHYDRsbC9YjZAXGGWfHxh5Ge1Nzk+jTtf9hEoqAKvcHjkjtDPsIiMvXXv1vhez41S/8lmQt9Tj3P/Bg1A1kRxgjDUddDmTU6RCp5gxTcM2+x1kggwXaYHp0tKBTZm0IOGA8cy3OFuuNccjv7Kvvfve7qa21TUY3/R6wK1hLCrth0gQyw97ROQtHprxngNExngxngXSDTFqdIENNTTgXSVkJslvTUWuEKJ2dozcTpBg4qzWCqNPf4NixI2lgoD898BCwwbm0+4ILVStCEz0cCBHtrF+vsZ/u6dVeJeiQOy83pF2wz01Pas7QJ4LVzsymkaFhOVc8N8+HIc06i6GovV3vu07FNpEXyM6q96IDr957/J37kB2Zq6xMBw4fVt+Nj2/6sC7xxv1v0RqpZoczxRzTqXxqWk3ucCIIftBAF8TKiZMntNd42U41vJC9iD4jI8X9gVeaBAAntbmhUc9pp1GZqMlJ9fTBObYsZS05R2Rt1TiYTuJpMf300YfTwPBQpvWfm9O+NGyPeaNI26gVtzsQ8cLYmLpib9q4Ia1e3a3sLvLW9rHRK4IzsSuKbtXn6PfgwmsKfI09dlSDScEB4NXX2ysjF68G+lUGyMOnhRyJYSH3H9ifTpw8JcYCrkVqqHNVV4KhpLmlVYY5k/Sd731XDAqkMX/9V38tXbpnj66HkADSROdJ6ibYJC95yUsylWpbWy6am50tUo4yrDkswDWIQpOFCDpLOQhg/zCYDb8xvWnJidDzQXPV3y/v2dRgwJHuve/e4npMKgLKBcj8m4NwmuhVTXUBV8KYh+IWqBKCiFoKRcdJCwbThXHujPHo4dxd1NEG5pFNxmZkI8uAhIUqDGUOgA0+5gz4lejK2trU2t4GuDDGwR0uhyEK7AVfwtCOzt7eLIo6BfVqOWMgY8qMHPG9MsWrHTfXLVgZ+nuFI1AqlC6ciIB1OEVuR8KOR9nZOMuQRoFEkba7MxuT606bzsLwPmPbeHl2ANoPDBeN50ZKSYmydVl2KC77ypc1L92//CvFR34RJ+Kyf/tSsQ+Yf4ThHS/IwHr+Zsfgnpf/st6z02G4WTmbVh4rBg1r0N6WC/azoZ6FvYUnyiIb+XVF7QPXwHkg+4ayMAWj6yIscPmcozi8Z4fA2Qo7EV47/11GShQwGyblwAR7jX2Ow93dDSNFZufh5doM7xvG5cyGMyHZhqHZJBTS2cly5oSf3q9YcGa24Trz736fPnvyTX8gHC/Pc96O8yS0KTIHc6vminQQryLyXp1x2J/cre99dk92IkYeyCvgfbJw3Xsll/7sbz6q92968weKGijgjDDE8XzACXhmDAXDH+kT4eyQz6gx3awrQRuCBSgjDHh+ct6zoT2f3n/jn+ueNSVHAlX45tgkH3vPu9LWLVvTxRddki7YvVt7BeMd7nkw+Ws3rJejjWJHBnH95RAUR8pQXBjZ3BtjCMWPw+HveE8wr/xdzxz1W8g0giPeCzyLKA1nZmT48OL7yC3ki9PqGsv0tK7F39g7DoyoCRzwk7qMW8co49lYfyKj1DjIEZuaLDK0fA4lu+eSPem+Bx9IA+FYttzyFxozOg3YAY4DwRmdVWRIdVXBnldg/onyJtiuOuQoEhVmbhg7zEycAaAkwMgKuB6sTWooSI+XOUGFaPakjExk0S0PkQmiNA2mPAf/FOgRpGMuzc9AaZ5r3lwnx+faO7tTTV19mp2C+KS3mHc7+wooQipCs+3oQK3II1ZkZfTuocYlMiyqkyjVVlpeqSldid2NcbBGnGPrKc+X4UXsD+6P/u9obRPBimFGZCBkyFTnbBP7lT1ABh9GJjlEoUuU3ZzLzDjsTQw+no89wN7ks9grXA/DnHnhPUO0+SyF0vMYtuE46zMLC2lgMKhAjx2TXcMeZC0oNpaO7uyU7IGrX7jz/n7tUQx51fOMZRYoApFkBthXyEqeW1CZqqpMfNHfn2slgsaY8REMpC6U7x09clTnEifMHYzJOrDW2EYwB3EmkRMEC4A48Qz8nfOg6PfwsM646VtZG877yDCR7hHdewvZwhUdaX6eRrn1+h56IeuB2A9yNmmuu6CO0xiuZ3pPpeHhwXTk2LG0YmVnuvSyy1N392p1of7Wrf+hjB3Pu3btOsl5yTZg32QxKytSXS3NPucV+MNRsAxBf7nuCpYidBeZFO9zBymcbXCAnLXhb86+5WBTDlD4Pe9RMhGppjYdPHw4/egnP07Xd75f13/70XdrTdSQb2Iy0Z+rcjEpM0AdD3W0zHtvb0+68JKL09RMJmLAKXBxP8FVzgF73+xZalr4xBOpe3W35AVNRHEUcAoYM3uYdWZtcLDZV+qLNjsn3WGSHlAnzA3LcbznlM4ospT7YDPynK5TEhQ/ZBpzwOfs0DO2tWtWSweTcVGQlsxp1ENrLSZGRxfp0vmzCqvLytcGOg9ThjdZOZsVBAUGwwceJptt5/YtinawERG6DzzwYBoZHdPGBl5x3u4LdKBwVpgUBDspIDY4h/5Xfvm/qOMf9xRE6ORJKQA+y4FUx9VwHAznccaE75BGhmVFUJbgXjerkOBNUdB5FvtFFAVzkB19ZYFWrVmThgZyoxEEETg5FhQBgsA3vpnDzybhwK5etSoN9OdnwZNjgTdu2qS0HBEUFB5GhLGFqtsI5wZlsX/fPglJog18xhhIsMvMKRFNvEvGydzzUj+IKPQCZ8i8swnIfIjqNZo8MV7uVY5o2bHgOrwvitUomCsi/S7mI9oVETIr+bIDIYMxDqg3oBVd2DA6SMXrHJ0vzU+93IGw0ey0vq7hhoeupRDjU3Z+nOpnrVBwykZQaDk7my5bcfXSGPiXES3ZdileI+EdBMGN3t/5ta8UELpfeVOGRtzQc/b3fp7fLvvy/yzw3DJMYP+KSKvXgrUpQ5qu/Nq/5bMYWZ5ibmNNxFIyO5OZdWBaiWgkAhc2HpyKXD+Qoki5sTAQEaxQu8GYBjOHaInHKLLOjSnLRnk5OqpIb6w5n0HY8R3OCeeX/WZcMu/zQlhxZq0geI/nWtXVlc/NdHYiUDBKqUbNhPejlYLHYQeHrIMYXGJf+Kcio2kxHfitV/7Mpdn3u6/UmF7+z1/QZx54x9ukzDDI4OdGgfJCtskojrP52bs+p/dxJD78jrekGz/3Kf3+4SD+elfU8f/Nn322gHI5Rcy4UEjIB0PvpuYyltosVJkpJbPJ8J6L8xgrsgHDTNSQos+dSH/6wxvzeL6dH9WOjZ2Iz33kQ6lz5Sr13mGuud7BAweVuQT339iaAycoOMEjAy7qzKSpALkvcgXl77OaMckVCviw9uZA53Ou3QCXy2dsoPNv9ggKj3uiHKkVsFwiGOKMls5FRFXtRBh+y2eohSATiyHO/DB+9JQhbBiGjI3P+T30HPuTxlE/uuee1Pfa1z1pj9Tf/GnNsWkRBemALriUNZWh1tSUtm/ekuaj75BgIkCEJ6f0PKyRuqHPzWt/k5nQ+Qn8NnuXNYQvXroqYFrl+gjeM8TU50GyDp0EJKuyIk2Mj2qPMqd2+GSsrupOre0rZeT7zPAdotGcHXpczGqsS3AmyZjI5imSq/4BC4J5lA34IhuqItvM8OgMpo0YOxP8zr5yjZSdCK5BZJemWMwPzqBpbmXMeNxxvhkDDiHwI64tVjZ6TAQDD3vAcEmMOqLzxqDbwcKwZ59iSAFBbu9oz1T0XDPosqmFFBwv6D5plAt0jnNMMSz7gcg60fZHHntMcv3A/v26LiyTwPPYhzDyeF6opeS5RTbR3KzPklGoSdmhsmPO+cIBAhYN/A37hn1te4nruDiW7uuGULFfeVaa0lGzw3wyTp4Tw5E9hG2CDMAuwUkeGBhK/X2DafXqNenSPRfLoKR+lowszGMEaLUfogEhzgNdqMfGJ1LvmX710aquWkydq3KBc0trm3oWjU/Qz4MM6knpF84s4+7uWiU6ZChcVSPEvq+rThWVGZ7uzIJgVI00663RGWLfUONnvcAedzaTvWWdVIbZFvs97A/LM1+Dz0LVMTQ2nqjhENlPBGq5P4EG5C3nj8zDiaPH0qH9B+To0CuM5zlv13mqKWRPYqhTUyVIO0QZtTViOTJEjYwAkCn2+LrITAvyumaNnMmijiIYwmDEko5Qx/Asori3GhJH/QKoGeoh2L/oC+xC9jm6nPsa7pVRB+OFA8H7yG7mrrmpMXWt6iwQJegow9mVqZ6bnl4k/efIrie2HGUUprRUVF1W3D7sdjA4ABQRkeJzeq2+riq9+EUvLDyuI0eOpu99/3Yt7K//5m+k+TlgRjBxVMuTJ0V48NAhHQy8rKdcfoWiBCg0iujYcAjUctTSxUyOSBr7yWeIIgJHcGRP/NnOOETDMkOZZBTEpuLQioObNvNxiI3bZgwIEjYHggmnhrGjiIh+sdnY8AiDpvp6NZ5jQVCAMu7hxgezF82QUMAIB4QW/5bhDS3a6KicCFJczBcHn4JyohB8jnEh9Bgza8CGY2xsEKdKD0ItV7AtTMhwJtrJ9bg+45SRHZF7GaTBpmTvvFwE7TS6Mws2GBQZFpVoFngWLooKBjSqMHJdfOfC6ogcWVvb6C+axhn+tIxFjM/7ms6OFDSxwR5CxFgZnmDscHGQx/QkBwI+/XPZlkBU1i/ZEzf/KP/7V0smxrqcGNLrF3EkqH1gb3M4Dc0pcLjs46AevucVGWxPhsK9POwEl501pXGrcwfSyYlcuIiAaG/vKFgr8j7KsB/OoZuK8Vki7RlvnDu+o2xQfqyPcMeTkzIAuSbfN5RQqdRwPEnzoqhQfAhCFxkSRCDi7oI2FJtqgdav1+d4sU8ZA3AmC3lThfI7e5d7eh84o1ZEWmaBYmYDSHMR2Q+e7dArX/Mk47D8xoO//auar1/7Uu6W/dh179ZPukETUcpKqj5VV1ZmAb2qU9hR1uvCCy9IkxNAdirSTZ/LZjtOxLs+kNIfD/xhhpdt3KifnEHWh/mBGIH+OkSxoLpmTcenMwMeY/FzIit4dtaEs86aIIOYZ5SEnQlgBB+5/xP6np2ID7z5D4RdfvstmVPsc+95l5i7nvmMZ+q5MO4f2/tYuujCC4X5n5ydzmQUUSDLWAwd4ycZURfEO8LpPaQaodFRBTeIwPF8rAXvmX2J74jSOn46Oo3C43NEF6FA5XyjHFVjRZQ+Co31U0X0rTnlHiQRBDNwFEfpFFybYatEnZW1bm9XQyj43plDIHPIbhseKNALL7gwffcHt6ep//7k/iAr/+5vFfjixb7i2sw5Y+bfXJNI5VVPvTJNjIxKf7LP7TCYNt3QPGQkrDzoC86Vzxf7YmZ2Whk1dLRkQXTvNqxA8ixkHeMx0YSiqkojzIvjn5cpHO2wG4PtjCSd7VkH1qahqUUwsnEolOfoE0PP2qgtouFUZCWcDRZsMnSIs4T8jWsud+7L2XLminuWHQ3PKUYq+RAyEawRbG0O/PE8jKeuvi4XVQeTGPPBGjgryv7B4PI1mUPur2eMDub85D/PvQOl7Bv1k6K+cnxM9J7KOqGfq3Pd1w/vvitnpKqrpL+BWfE+aAww/+D8gb1xBnifgB9yjv4NJ45l6lnuC1MblM3UgWD7iM0IIoY1qwV/5vn4nX22e9cuZQrlZDU06IwomEln5sjwMT88K4XIyqhAKRxNDtlvPKNoeRdyh2XRvAfc1HU5c/OL6eFH9qZNmzYL30/39RUdbepiTGCJfSybSH1AUqquq0tn+gZIc6cnnjgs2d3SXC+a++qaOjkXC4sVqa6BgCowzRzgdJfsmqrKNA8EcA40SaVYxerra1JdfWYQcq8sDHicCIqmmQ/GIJrZihzA8n8wSOEcGW5su9Y2A3PKMzsIpT3l2kv1C1uQ/MWGUpapqVFzqqL4CHSQeUBOP/TAg2ngTJ/WRo5cU1PaunWLMmQ9vaclw3HOgJiJubS6Og0ODUrHcc3vfPe7gsyhF5BDqhsbHNBnQQNkhqyU6aDrcyaIHhGdKztTb0+PgvIEitHRfh3Yf0CIF+6FTEMG48x4PnKgaVKOprO02JPIBxFArF6d1qzuzoxcBNuj9op/I4fZa7lPhLCPUay07KeUVqQv7MGXF4CDz0D8HgPhwODh45x0da1Kx44cSq97/e9lD2gYtoTRdPp0jyrdOczn7Tw/bdiwMTW1tKoIDe/p5KmTuRhvYVFQJg4P97fywchyFIP3OSQ+NDaueU8pYZpuzWR2GRta5Yi1uzgrVRxFX0XBXhgeRIZQABKO4EQX5iVQmHBepKBgasBYB4/JnHF/fZ6mWWByA7/OTzMWcR8cCYQtz8jCME4XdrNxgVExpzhobB48WQpiEDJEC6i4Z8HZHGR2rOD5OweindRo9Gsw7SrjcnGb+dfLKfIyZWh+5qXiOJ63gIPkU1cYjE9yIkpUr4ZHacLO4UQUsJxwLFwoWDCSlFg/Qntno8o43XA0ljsRIpKIVKVwnlE4bEdpT/tVKb09jt3fFOcvOxLHCUWU3gsn4vM/OrsjsUsz15VaFt/ws1oWly63/J9AlFRPgtHmqGOpoLLI2jjjAibYEIdw4M6ieUW4V6RMbTmd8eMoLeCENALC+MvXzEVyFCIbNiRYSG2N9jPF6U5xI8hdX4IBwD43HaKNg1x3kTtDA9tAyLNn+TsGN3vTOH6MUM4gggwZwfgwZNm7MBmRDaGIjmuiCDknhjZyPZ99G3SFUxnnVU5kGD/MBc9FVPH4fyuT9D55UWo/dpOMac47a8IzIjzVNXdsTE5YW2uLHAkK/0i940QQoUPw9vScTpOT0+nQQaJ+7en6uo/oJq8/8qqCmYM5Zb6JDDEHl11+uRiZjh47lh7ft08ysP3mz+p7B179KkW/cRpQBnyefztKxXy6fwQKhnkgW7Ju/Wo5NFUfzLCm8Xe+Vcr3DR/+uH7/hz95n+oi6mvr0w/vvFPPijHz1CufKpjGHXf9UM6EONfr6oputo5qKdsUhA7OCJueUvUBcd5YN/5jzQSva2/X2vHsZl7iOoancX2+D9SCYk9BPoOFyQ4E4xeXeXTQFtVrwFmk9BYXUj2Nl4aykmTvMl6gamR2gZMqmlaZDSFe3MeQgwcefjhVvidD3Mqvio9/VFSOrAdjJlPO3rVBzPcJ6MCsB6YfsHg26jP1sh1iR6EVpAoHW+Wr3wAAIABJREFUl/sogFVbG2xcuYjVgRVFVtXTJfcz4ns+a0V/I2fe0qLITYAl2nBGhzAHnE32H78bWugsEHNCA9jaehh5Mh107nxN/QbNPXN/FXQigT4yHbm+MdO+Wmdkq2KpPwv60dkI7kXGg3l3cE6OlvTJvIxsjGc34WPt7XiWs6DYGRiLzmIKMz41lbObU9PC9zOfiiyHXOKnA4N2mnxtRlwEHehnIyeV2rppBQ6Bx/Jcyt4vzMsZJZpOPyagOTwPVKugJAjW1NbVa5+wXj6jmzZslCwjO0HhrJrednYWjjDnj/NBwKW351S65pnXyEDkmRRs6e5WUbT2DFnVhUUZ9DxXbjKY4XtqWBt0wCY7cfBVWSNR1c6k2egDJCKX6WkZhzwfmYiFRKZrSgQxa1Z3pVX0HZieSvNzszIyOVfMHQQ507NzqQc2o9Hx9MO77k6TE2PpZS99keTi6NhEOgrRTGNzWrN2PT18U/8AUMdhBVWBMgEXrVxcSLXVuVCaGozZORjEKiXbuBeyBUakFR0rC7kjXR5OhIPc6o7NHgUOGLagn5nP2FlwrY3X3OuvwOzCYhqfmk4Dg0OqbZDNNzwkewp5yHeZXxg8qWdbnJtXsznOBTCndesyI+Lw8JCMe6BuwNw4X4JRwZ5GoJsGcvsf1/UZG7axyEGwXTkLOBEEpJuaxEJFoM32rwLOqSITbIyMyPbGTpaepJhqYVE2JkEqnC+Tc/Cc3MsoANuDJungudgHK6FI7s9N6giC4+zy0zZVxfTExCIGizbismhwOStR9uCMKTPG3FF/dQEdGlIWggdBoPBghw/vT89+9rOKhkJ0xX3wwYd0GDhU27ftSFde+VQpMkclrUhciESBEoqaB5WAq8tNfCwUHMmwceP0FRMFzAD6QimekkFsY1MFjFFoqwY/0aHZMBlDt1ScO0kqLwt4xojDg0MBLziTz4ZFFcmRiDqF9pYWpZVNd8oYXOBHmlNGI43e8E7D8XCRHU7E5FhuNIJh5WidC2CIrLGZM/RkUZuMTcHvZgCYBupVXS14grtzm6aVdS/YqkoN25wJsUGmSFK0vS/S1FF38LOcCDtq5UyEo2Rlh6WIonn/uYCwqGnIkJey46EDUHYerOFLtRBL0bnFolBeBWSBxZVGrKhIV36kRPGIE+Hei88omQ0lR+Lz4RzYR8hx8KXXdeFIfL3kRNz/JDPk3G+oWNpUtYaMlebBBoSzPBYENjqcYeN9d6xmL3Jmh4dyT4gMhyPymyNpmRIuc9iTHlZn+RCyGMhEGDHkLXBwZstOhB16FbUuLEhYum6Bfz/j6qdrj5cL4/gczi/7l32K88se5zwTMeHfyBcoErn+kcOH9JP9bSyno6d8xzJJhlqpPgdFQurdf2cfgw+FsnHgzZn+9FyvLf/097r/fffdJ6HNi2vDVIVRBbsIClTEBvDUV1elA48/npoa6lIXcJ75uXTkCMwtk6mre1363vdul/K78KKLFARg/mBnQ+5wH7qVMn9kGdmTKEzOKGd5AdakmzO1bPMnP1FALUwqwXXNpmI5ITpFnr22Os3NTUsRkK1Y+clbUsPHbkqTb89sZNPveWd6znOeK+ztIw89ovsRQSdjQJaI7tMPPfKw6KiN1WYus8OZMeYYHsh5s7Twd/7GurC3+AxKD4XrTrs4CK7PMdMW68ZzcD2zTnEtsOQU1lpOs68dfUeeqGNwZaWUJpHgsmxh7wJnOt1zuoCaMjf7DxzQ91DavIgAYiwybv57+tVPTz+658cyjNK73qPPNN7yWfX+cdEn92ZOyJLnDZKzXXyfM8R4WluaU526+Wb9quhvZPVdE+DMOs/AXuAaXlPBcTDYZcNnk1zKO7IS0iMlh6JgGjSdJb0TJsZllLP3GS9jQ9dwf2exua6Memo0ItujqDzFsvOLGd5ENldEK7M5MAEagCBDXX0aHR6UIWgjTY5EEZBMqbWtXQ4gTgTPy8uQLdbarDIY4Ny3Y8WKDO3pO5N6T5zU2XOW0bLOBeDsRUWiQy9b9zE3/Idzx3tl49m2gGWF/26ZYkfIa2aDiawsRje6BSgT/77tO99WYIG/AfNi7Owr+ocQqBkbHZfDz1yTMWBtKQpm/oFUYVfQsI6AwNVXPU174GBAl3FGB4czsxk0opddeqnOk5qIRfEu9g3nw7AWZWBCNxLAEZVwXuDC0SJDZ/iZ7CjR9y4GBC7DhnjmgaGRVFFTl4ZHxpQNbmtuSmtVULwge4z7CEbZ3i4WyNHxSTUXHB4bTz+5516RUGzasDbtufjiVFVTm071nElzC9DlD6fHDxxSJgJ9wpgbQUh0tKXOjvbU1tKUmhsbUn0dWQhg7lVaSwWttM75nDY1Nsmukb1XscQYyN4ypJYMkZm9yk6EZTprfi77Vk77/IJgV9RVAemkjxm2HgFb+pwJvkh3b4JSx44p2LF+7TqNkYzSlU+5Qqxb1MTyWRwK6nawQQhoQBuNDmC/sH+QLWQr0E/oTojReiEMmJlWrYXtP+poGR+wWmfNWAtkG3KeM6bMU31DOvT21nTt59sL+JVrVMsZF9uPtukdDOR3stkEQbBVnQHXfopGwKqJIFKzvCairFjLB8peHu85hc1gXKTKImMYoHzAm2J8TE2BV6tTsxAUKNzDt932bT2wlFFtfXra065O69at18RwLa5pjC3vMSGOMHjxeXCKnqFALUfWLSw9MebjLqLny3iszS6C1+VUqY1n7iVsJdS1k5PKpLBB3RyEVJXS7xjZFF8NDabjJ0+KnUP1FxUVqbOjI42PjmgjKxJHgV9/v4SeekQEBzz3dnTclfAIHtideHa88HJHQQ46mQgrY8bKNRkPkQ82Id+j5oVrc282gY09GaSkkYPNxDAkpckdGQusvTZXQGkc6S4yBSXHTPvDNRAhyAwbcibCAs57rIheRbMwv+99V+4eXs5WnFUT4S+VaGDdtE6h5HBM1G07cI3KNqkbY3O6Ys0zl7Y8cCZezyjx65cyDDgRG+Mj3ykflPh3mXV+NN77eZ0IPn7t7d+VAlbxUsx5FmhAEwL8GApBax7wsTLjlKJkRDHYu0Ah6FXQn6k5WX8iZNRE2GgjMp0NmEyDLOiP9nmz9jLnWHU6c3NFJJprIqw4Pxif5hbnTJtCDkdh6+Yt2pfGY9v4NAMERAkIZUWGe3vlbPBylBcDGHYzrp+ZpAY01qVo+1IthaO1hjIgzCuIdNJYTkxd04Ibyjl/z5+cY/XyW/UfuVH3A1bkwjcMVJyvpuYWGUMYmCi2DevXKdJz5w++L4di93k75UTMzkypW+rk9Hx6fP9B3R9jmgglELTHgxvcxdFEd1CI4GRVYL1ihQyvfYeeUAocp8UKjwCMaCMrKorOuopCBozQ0LOh4cFUU1OZ1q1fKwXcc7onNcJ489FP6zm7//IvUldXd9q3d1965JFH08te+lI5EHYOgDex74iIci/GwBo48m2GEWStC6XZP6wtxgH7DWcE+CV7BXmFw8H+4Ds2usUqEph9B4aURVbzqGH1+jB7HWuIgyVCjOpqyUXJ2aDLFrNenBecAyi5e8/0aswY/OyrBx96SNeGyEM4+YWlRmorbvm/U8f27enUr/xSqgFmW1Od+voHxO/POInmkS3CCNi5fYfmC8gAL2i5MVYHBwZl5LA3RgaJQCw5EY4gOhOgCF90irUTUa5dICKrZnUhT80caDnG8xc1UctkL2OiEJYoL/s4n+mWJWhENIv1eS9gCtFAdHZmLlXQfKwmZ0WYc8aIruN3/ddIJ/L5NEqTr3KzucgMN7e2CwsPpIpuwhC0WFdxP2f9DXli7VRM2tom3UZGBJz8IPupv1/3tKNjONJyZ8BGv3WcHSTvOfbYcoiVA4+2G5ylxThFjjDHYqqjvmN+ToYdY//+D25XxJvO2YLm1ObMLA7FPT+5N63pWq0zir3D3oH6k/O099G9khs4EtRHcp6Rfc97znN1FtD9BBVO9OTmcjjXGM3UQkD1SWdrnoOOxYxPRrQbgNKvINi+hKIIm4d54CX9AnV36H6xv9XmeVUDvyg2XqysSnMV1YrE09wNaPba7i66FKtehka6qq9sa0/jU1Opb2AwzS4spsPHjqWHH3lU+//i3een1d1dYpmbmVtM86kq3XnXj9Ptd9ypxofsS+AyK9vbleno7lyRWpsbU1M9jgJ7jB5BOVtGfQvPStaF7BzzV1eb7Szyzcom4KBiUwURAXu1oAeOIBNr7cCSM9nWGX4/OxyLyqDgtJAN+OkDD6SjxykQXykHgMwUndOZAzIP7Kn6mtx4TvUvV16ZqhcrUiOd66MxL04CrHHM/fqNG3QNYEuM8VTP6Rzxb22Vjcgem5ieUsaUvYyzglxhH+GwcBY5Q0K9kKmvq9d973vhnel4CXv9mtsvkBPAi2dnbhx45z3VxQY6hfcd3ELe9fWf0foRgObFe6YFlq0AO1O5JuJcWpVJ9YHzILQRo829Il7BK41gNB8tGQmicU0tYA0r07XPe16mPauqFpyJ6/JZOspu27Y9d5cNVg8bKGwGvH02t8dhB0YbhcOqRidzUpIu/HSqkr+x6fLxWvYKAxmDwvj+swzoOGz8jeejgAkcIsIbhSYjhkYmVZkyECwkEbuH9z6qlu4cSlLeGDEoAow9G6464NFBFOUn7zCiKcb8IkQwmOpCUWJgoZCJJDltjlJmzrkG47Fw5LMIAtH5tbcX1f+q/QhKVynaKNy102C4kzMGmpeAhAmLG7+fFf2y4jDlaygyzXYU4RdwqhDG2kfmHI9Iu7HNXiVnjWRIL3vJWVnWrK4QjkH5aCeEKHHxtzDMnbrjEDLfl3WVCqvfsnSzh5dY+1JXvH2gNJZzORH8GUfi9nMdpp/jved+/zvZCMLhCbhCwYYVTlJ5/rRmJXYxM5D5fJKGVcHsxJQUU4YsQJmYizX5HL9baBpawJ5fsaJDOFDgEHKk43wj6Hgpsh+d7J0WZs9h9PI7tHjQxDlbiZJ0IZkhCVwHwUhhGf9hZDIuxsrPjo72dOhQ7hhsGKAxnQg0M3RY+SsNHbAI9sgi8IOF+XTwtW9I3Z/+eM5EvOvJEBXoUJ2EGvvIDTLiaRiJcH7H9R/U897wvvenrq7VYpRzNlTnb+WKdNedd4h3f9f5O1N1ZUorgRh2rU7jk7PpTP+AnAYMAIqmeQkCVlcnmcEaYFxgNOFUkWVwQGDfE4cLWkfmg7PtHgvsX8+/ZF1A23hfkI1qZNIJRUVRTIpU9fSmqspq4WlZq61btylLdfLEyfSSF71YBj8vsskYO8gRN+lyx3OfLRQWytewNlMuMj7Wj88ROMJpYNwYvMgwPmejFrnlZkem8WVvuJGe5BV9IoKCW/1qIgDAnmRsvBwkMTyXfQD9Nj2Ijh47WhQWcl2azC28Lzf3qP/YR1U8i2OIMTXyRy45T6nyox+W/oECmfliXOxhIst9vZlZT85Tc4sKQdkTPj9E8XEmCQjhhJcjf5I/0VnW0X+ehXlkztgb6BRkALoDWKGVvmC5IeOklx18MbtdRKId8COAB5yCezrD6OJ4BwYMnWLP8Qyux4I1CogGThx7T4Y0wYn5HFhjv81DcwmzYu+pPC7XH4lKt0ZON05f/5neJRKN0L18VtCZIL5YDmHl/FJUD+VwW8eKNDY6kvtFBUU5cy/GnmgoxnqelZWAPQ1IZYqaqMjQ8DmjHuxwSKZGLSBrJSdiZlZwKliicAocLCQjSYafbMQ3b/2WzvDqdWsVUYb6l+dZ0bkyHTtyTE4EcBecBRxO9jPzRvbvi1/4gs47xdYY+6zR7l27FUxgnZGFFQ3VOkv0FTl96rSeF2eVa8L25eaEQJoUpa/OTF6sF58Vw1ZkGszUq+fXWi3kOk4i/HUZsulO3/oMDRKbWtKDjzySfnrvvamDPV5dlc70nE7byVju2ZP1SX19mpmfTydOnU4DwyPpzrvvVkfqyy+9NH3lnbnf0Ye/O5nqGptTU2tHuqxm81J9obP8QIdTSq/53NvSqhUdae0aIFswNIEmyfYTjoM6a+MQVyQRETTozNEUcVF2IA67UB8NjaJ2np6bk4FuOFvZWXCAuozCUcYtbFua583O5P4XgyPDaoB8/NRJ2URVtTUqmr7u9lwrx+utF75Tcw+ZCLCfndu2pcWpmbQqArgidamqUr8JxgTbJ/uTfg6szcOPPiK5RwaeM2a4IQxeyFRnXNGhZEV9pglGc072/VrQAsZ4cCTe9ug1CgKopqpEKsNHsGVFVBABAnSsYUxcG/tz7boM0c1ZiQHJG6B1ao9A41qcCEfd7aV6QorfiVYTiQ7hZeHE55xK8cQ7ukiRH07EgUMHUiXcVxWLwvVloUvRaJ08GqjIcCIwaLq7upUKUqFvRGI5rCrOio63huxImEVhcZFqjIIXHt6ChDFCocfW03OWcfUhyLi2hRefN5SHfzuSYd5kvH6iBgg3M0aIPWZuVpuAFu77Dx1Mp8/0CvrAq6W+IRe4uQg4xiCcdRRBCb+LMVdXJ0OCxUEwIXzpfkjUi7nFA+UwuCMvz8q6GN6EU4HwM+8wQuuJI0cyy0pEl5wWRkHhQHlcEqBR0F1eY4/N8B/vlyJyVKLUKzsZnr8iE7GsmN2wqAIjbHx+CVZn1ijvSX+n/POs+oxYM2chmFMOgI1wZyQUzSQFjWINoeF6jov/7Kn5ds0pPfxPhXwonAjKm9yx+Behcl264rn/9ezv/EehVF3sVoZuLWVYcooaoeU19Np6jXhuBB0KZXRkTEZcnhO6P2dHOEcUayOzuMRkZSeiraO9cCLYaxiD7C+feRtNThUj4DBE2aPf/va3UzuMHFEsCjUh0TUboYybfYThgqK00WqIFMYnBt4B8KLDw9rrvIxfZv0cMChDEZwlPfSqs4unOz58kwyBsfe9PwFCOXbT9bp/0/uv13XtRCx+5hM6L//Xj6NrddBxffbDH09r19NVtCM3MwtSBQy9E0ePpGNHD6eVHW10ZkxrurtEabh1x+7Uc6ZPlNVEsHAkRO28dauK8JCT3AvnAtkHeQRGNf+RCUik+VesEK0jRhNGs504ZCjzUsZ4OzvkTNLw6GCanM7wB+QNGGQCOVY8V131NNWpDQ0MpZ07dmQWrMmpdPddd2kNkUfIH9bCmRBjehkXcswQStd0ua8FcgmZxf6jFobPURvD9xgn1+PFnjL8wDU27jtEAzyiboarsOcL1rKKChUVsoZkcrifrhmsQWSdyEQcPnJY8FlDiebDgeDeOBEbNm7Q99VQ9N3vTVX19an/scfS4oduUuDr8cf3ZzgulLonTsqRIBqMccnzYeA5UyHIbTDsYdTwXK6JcIYEJh+MB7M5yRgvdZtV1+0m6hGqFPHFieDFtUUUUuoay3oVTgWRZYJRMqIyyx9BFO2XYL1Cp7C3ChhVVVVBj2tdWmSLIUsYHZeMUe1j1BUQ3XX2glqAjlWw/uWzCfRYr0ATEDUGqw0cxvrUzgy/s2csO9DvrhfRtSoz5j/j0xdSZ1dmrjh1/FguEg6oMs9Z1DSE/tB+qq5Ki8j3cCI8ZkebFagqNdtzxsIyDeB+5Xw2zjnvLh5Ht89g5M3OiMr0S1/+19TS1pq6Vq9WfQGQl9b2ttTW0pYGevrS5Ni41gImMoKAwCDZP8Al16xek+6/7z6tCfPMXuAz3au6spPWUKX+WpxNCGL4HoXmx44eVZaX+VUzXYqs6+o1J9Lj4ViVi6hlLAO5Dlgddg/wGs5nfWPOMLJXgKqx1kMEWBub02P796dvfv3raaivL41DcjE9nV76ohel5z33OTmbPT6RxiYn9blTvWfS59/23JCnS8yL995zxZLCI9tvkhIr09z3MKVMvpde8523pO6uTtlZOFXAeexQk1ljDNSa4kRQj1bFc8HCReahuirR5FRBZqBsYXvImQoackMLDcMsa+OyE1FdSd3WqCBrw2OjqafvTBojk7C4oCz92765FHR49YbXy3lAZlBcvaq9PR3ddyB1tLSmtevWKiChAMRAv8YkqmSCP3W55wdF+j2RjUfvCqa6sJgokObMcFbIvuBcMn7XziLbcUKRff+254vpp2mPHufmw0/Jdq/rTEtMmKw1+sv1bJxBfvcZwZnBXsCJIFCuJpZiwaqXHuNeZMwrZiYnF8ViEYfJjsNZDkUI7XM5EUy2lTj/ZhD8h1JAAcKlfPTYE4qI0aBn546dUlDgsYEv4GwAsOzr60/n7TxP+GkMXpSEBFYwQnAPNjcPqhoAPKdwbHzwuT8etfjeAyfN5MlrqspMS2LpcaQ6hA2T4qivUjlRo2DWCbx1Cde5+TQ+MpoZoiYy5SRKS+wIk1lIT8/NpsPHjqajJ47LseB7q1d2pr4zvVpIDAhepKqUgl+1SsLejgzKmfFiUGFoKDJErcnwcIFTZCFtTLEBdN1QnjgRjN+dOVHYULzi4CBYBNeKuouiOLGUJnda3PhJrm2IhH+WN2RhrBuvW8pUeP6k/N3BmoxVgHzLToRgRsFtXhj8Trsu4x7XoXD9hguMS4XGNlBdYElBmCNkvqcdKPH/k153fwPRpS2mPZ9+WiFTcCQu/OuUJktMj/+nTsQv3/eTgsnqixdfWpZf+vc1t32rYDop4GHhBJeZWLxfyw6eKXW5jopFg46xT5R7/VK2K1asTK2tbQVemIgLewwMP3OFccO1W1tbpFyI7tgJFX94wE+cdrdDSSQZY5cItXj4771XypD9iVzAwcDosuPA2VVn+8A17927V99DWLJXgf/QMZbiUAxQ5Arn24qAvV4WfJZbNkSeePXvPmlu3YDNmaX9739vmr/+pnTdJfmjN0Qwp+6GDwiCcf3QJ1PantKfnHmbaiE6Vq5SdBUoJXPy4IMPCMbU2tSYDj9xML32Y7lp4G0fe3WqBYoxvZCueOpVEsD3/OQnMhYYJ9F4mJiAxqh5JJSNwYNOEAF4A1jpumB0Y44w/JSy95kNwgAMZBVht7dLwRhOND4xljZv25ROnjwhPDZ/EzNXdW2OlO3cmdatXS+YE44l9R9m7GGsBHbYWzgArK2NT8bO87CXWGtejrTbMOY6ZhRxrRafYU3d7RW57hoI5ChGPOuMk+GiY5QmUA0ZxKVMC/uUva6OxWG4lwv+mEOycDgRNHtCJrJvkUfT71qKHjZ+4uNpZedKsaCY2afpi19K+7/2tdRw86fEPnXw4CGNmYw2kWMcsAsvuEC6DHlNxJ49R2CLCCEvnmHVqty/iEyEDNYIIEEVKmw9mYRQ7DZqkG0wDplJB2IOkwNk2tbZom6vrJPLsptnNJwDUgTknvZW6NHM5DMpGcQ8sf/UDIuC68iQKNNQVS3ue9d/8HfGSU2EM4mC44IUoH/CXCZvEAVkwJn4MLLYNYzl/VvW3YVTEo1VmUOMaH+PrEZndz61J48eVXAQKIvhywqGgAjwGB2sa6wnxVDA5/x3C4ZyHQfvOYCmn1DbTudsBI6I9BRFyAu5JoI6AJoS3nrbfwjGDPxk247tykgcP3kiVVdWp+c8/RplqpBtOJtkJKCcxxnAmWC+kWtkENh/QECRf+hu5v3fvvNN2Q1XPuUpaf/j+xV9p3iXOaYORw5OyYngd5NZeN0caTe7Fk6QUAvQsU6M6xxjyOLYMgb2HlDKcTKdqTKd6u1NX//KV9IgkGqa9HV0pGdf84y0prtbMvBMf7/qIe65//50oqcnfeem30gPfDkbsqnkO6TTKaULY+btNPCejKL4GU7EJZ96bqqnOWddnQxy9ifyaXX3KnXPBlrV0tSYJsfHVHNQS/PBhXntQeD5yvjQiK6uXmtkAiDWVY59ZKMMn+d372mfReqBkJUE4HAacZ77hgblRMBVxj547PF9kjPIIUPtBL1aTKmuojJdet7uNE5h9uioWNag2SdYjJPZ2bUqDQwNae4hzyETwRqojowmb13daW5qWhkxdCdnmEwMjeb4txExZm7D0HvL9vsKnffpA5cJjmnniT8YTmmYvm1Iya+gYWZvqNmcaN0Z95L8dbDZAUuxM5llwZNY/mnlUL4BF/FB5GYyuomGQvVFqnN2Njc8OnYs9fefST/60Q/T+eefl57xzGcq5Xv48BFhi4nAwb3bUN8oOrDLL7s8veIVr0iVQIcmJrQgNpYRUqQw2eDymkmBBrsASof3WDj+7W62mrhwcig8MrOHIxvGmDN+cfJH7YOEb2QGcto2C86qCqJCMyr0A6LB5KNMUX6ugZhdWEiP7X88HYBNhmKUxgalg43Xc+TDkQ4UAsVTGQoC7KlRG8hNnVBcE6Mjij4q1TgxoblHQbl4EudM7DszM4KHYaRRsC6oTkurCr2M/WXMdsh4JqU84Spfxsrlw+SMjpkdCsagoFcsDPZS0Z+Er501skjLoDaFExDOhLH/bphUVrZhnRSHonAe4h5nXSs+5TEtrW9NVtYRpeNjzA37xAWaLhIyrExOxK8tE270M3jdUrQ69678xV6/8ciDhTP1+V2WqkvXUjYisnGK3pXYW8pRfB3ocHyWz42iKQuZhYSIHAV+kBq403mmVYaOt0Z76dSp0wXbmOEw7O2W1hYJP/YiewUDhP+s3Dkrdt65NsqPeSRIcPiJw9rT0B2yx02liNGHgenoMkYqsgQqY5StC0vplInQRTE4MuLicTsTwoOWgiA+W3JKp6fTid9/41mLVHRxzk3m0w2xkGUn4rrnpXRD9FW4LveHS39Z9/G0es26VFVdm4ZHaGw1lSqBOSwuqKnQ5o0b0t5HHkqv+vN/TZ9+3dXp6X+dI7MH379VECiCDhiyMmJnZpSFXbWqS0Y4dRJEtzEeMTpZS9g+MFjve+QRvafutHNzyuSw7vzOfDr6byMeZ5D5Rels274tfeObX0+VVZkJZ9f556ft23eIbhLc/kUXXqQMA/sChjwK9ZAJzN33v/99RQCh+cQ4RomTVsfJY6w8B8anmYzs5LAePCvrwBlDdnEPw84wnPgyW0+6AAAgAElEQVS7FbUw/cGuhD5AhjEnyDvXnjEGBVsIHtEDgeLcyFCz9m6yxHc4N4wf42xoZDhNATm5MrKL5ziuG/7xH/QuehDnizW6emQ0/fBDH0qdf/1XhZ7hHnLaZdjUy5iTAVuRO0EzPsmjhdz/gbHzfnVNJr0oQyYElwnYnWBCYbwKchEGnhyBgLk6cl++hiGZfJczYR3obIuCRIJFzsjYhoFKmQzRxOYoJP/m8+vXr5NTyesszHNtnZ4H8V42RIDu2g5QdkoPkGlf/az+PAl56wP2CPd1RsKZKOnXqO1yMJJrYQSylvzsXrdOLEQ0bx0byX1QWAvqBOwIiEghoNV6dmCNVdBcZzKUcgbEW8Hj9U87NowN52GGRpxBge3CajkQMEBFQT4G4eMH9qdvfutb6epnPD2tWbtW/a6ADl5+8Z50we4L5CADy2OdGCN6mloa9snQwKB0vqBJESRwT5Xv3HW75oZGsWQigNWxIIyJ58ZeUbE7tg5sPMFuhTPhmhHvr4rK3FSN9SKD5Loizon6qVdUqIAYZ5Ume3VNTelYb6/gTHd8//vp8ksuSc+46qnqwL5uDQGGlDP6QM5b29Nj+w+m4Ynx9M7fel7q/3Lu0HyWE8HvTk6EsyAGRF52Jvz3HJtIKS6Tolbxhe/57bR18ybJW4q8Kb5uqOVM1qZKzhV7em5WdXAKwFVVp8bmnHXPe2ZpL7BHHJDh+QsERkVuOqg5TfncKAO6uCCZAnSrsrZGhc/YVkeOHVX2icynqP+j58bGNevSuhWdaXxwWOfq/F27CjppupxTV8E8k7363ve+p7lHh3K+cDY3rFuvjtV0vSdAZIeZwBNniftkVqqlsetchoNkFA/2rWUHz6LvBU0rn7fs5qfPrQhMZmfS6TM9gl9xb/QQfSx0JmtqMtwOOBPpPjBmbFSnLDHsZEgCQxDXeq7Ct8ByxsHYSdKv6n0QmEMUWU9PryJAP777TuGar7zqqWL+GBwYSsPDI6KxogCbRkcosR07dorikAJGjGvuocmBWYbiuuBydj2AawAYW9mwUiQk0nIZ2pThD0UxSZnLGrrVoDPTw5muNFJF1TW53wGGMJAohJiwaERrpnIkqX1Fh5QbnNB4qggYcLhkJxA6bnbF/Ip2LJrf4OGRWr7yiqekhsCcqYp/ZlaQKSJIGGu1YDEjUsvz8G/jylHotLcnoohwIorB/KC0+Z2CQNJ5GA3GDmN0qLERvMKtrcWGKMNBCqNMDC85Aqj5C0o5RXrLjdCCdtA8/NonZB9C0BtyVER5Sk4G7y0vdrYCcMMtC/zi++XCb+NczRYV9RYuAvS6SpBGBEL7Y3w8C0BYiaJ3yBUbgpLpnpK1gY0TBBezv730PrZnJO7T8qqNp37jq+lHL3l56SJP/uevPXi/xvMvF1xc/PHaH3xPe0vC3dCyqEkqF5WXi+HLBZdnZWgypUs4mDRZytzoLS2tuZulcL9zEq5kIMbGxtPI8GiG96gb6XQ6fuKYouV2NsWQU1tb8EqzThhKpmh13wJTuHKfTRs3FEaOFbydB343PpvPImjvuusupfnZ58iL3RdckM70ZjifiBgCd874+b6NpbJC4HOs7Sydlv/4HZrf62xHOo30R3nacSKuq0rpsYw4TOc/L94vORFvP/66tH37znTRRXvSwkKFKAxJcZ84eSqzaCzOp6amxnTi+NE0NjaS2tta0rP+KsvLu9NV+rn5z0dEocu4ce4ZI9kG8AXMMR1bCXTs2r1LCgOHivP+4KN7dU4508w12QDOPWuCAY9BT9AG5cMzuxZBfXZmZ9Op06fSpZdfpsg5BjufA+rwk5/8RP/evHmL7sO/eRYbUY/t3at94oJ2N6bEGCLjyfs8C2vEePke12F/8L2szJCZOVttp4C/8RJEJVLoOCg8F04Tf8fAsiOJA7Oyc1WaGBvLDEttbboPRle5lotnVyPCcCKIDAoOW1GRDhw6mAbf+IfnPI/tt/xFUPZmGAl7+KITJ+VEtHzm5jQ9MSk4Do4ehh1OLjLaNItA0gwpYv54LhwljEM6RlNPZGOdOWEfF+x8MO1MTWn+CEjZIXRthANpQICZQznGkbnwdTIcMTOwMZ921lkbjFKgNJUVOasP6wvO5/gkUdNqGTCNTQ2pkahuc7MKuCl8BiKjWo8W5iOzt3FtXkQ2eQ4XwJ8VuS8FGPmsaVBtqNmJ8DPwPvPkbKLtCX5n/PyOcadApYzvDKvie+Ojoyo0XZyfy0xPAd9xcbHGRcd6IBrULUYhf5FBCb3hzJnfz2ZAVA+UjPXCKXI96MK8HEHveYxH0BcU8QMH4ryiYxvrG0XlmrOA7YLV8QycG9ZTpBQNDeo6LMx5GGvIYO4Jwxr7TfJsdlZ7DYgfz5MhgbmvCN+TTKzOfbDKz6FnF+kJWfzcUXp2bl4UpjgTg0NAzRZFJCB7EJjm8eNyjCgoZsxbNm5IL3rBtWnTurVpLiheRVksB7w6VdY2pNeeP6j7HkjbU/9QWP85MbfkPPwfOhG7XvuCtPefbi2cixv/5pa0gqg+80svhfn51HP6lALRHe1tkstkCoE+kRnkJ7YVcoJ1yPKoIs2Lun9RP/md+QImVV2R+62I6U1ZwAXZeZnPCgj7aBpFd46NpicOHxHdP6xlonweHU2r2jqUKUK+Enhw52rWDFYriCPQewTJ2IPIIOQM/7FfWpqbMmQtiHCob7Az7Iy+BVuxt83OxTPW1OXAQUCBFegosbFhW/t8eh/xecZDlmp8ejJVVLNn5pRtYQ9Sr6UaRJwwnAhFYIJ2rSyMFAlQlBNvLUdvuQkGgBq3UYkOFIiqcyBIOBkBfULAg+nHcH3koQeES7/4kkvSrt27VQ/BIp3p75OiPH2qJ3V2rkrzi4vpxS9+cc40RHSGVTp6+HBR2MV9URQoJBUkR1Orcq2DDVwmQp2po8GmFE5wJlvA6XmCj9+NNIrFIrqjCv/qXJa9EKmgyak0OTGZxscmMqasuSk1NDYlPEsEFikuBAqCCzgJGDrSv7yIRCDwUCwyYsfG0mV7LhWkgY0K2wEFeyhUON4lVCYn5DTwvBgIKAEUDr+z0GCrjSs1TzwbkE2MkDt05Eg63dOr7yJctDEpuG5t1U8JquA7RghZuduYgN1Jf48C3rKBb8PWToc3qD1g5o97+nOG5mg6SwXZihzGRneGybAdwajKnna5A7ab4oVTUuZJN6SlwPdGHwXvUcMgxDQQTtKeNdng0+vaks2R62oTTkRNrjtNH9639PeyE3HFV7+sP9zz8l8uPnDxF//fjGfs6EjfeOqy7til2zz7u7cVRnERFXEDxKBU89wJ+xwNwJbD0JYgYzhOlYUAQllhwLq7p85uY5MiSgvzi4VThQOI0qJI8LygsGSNGJMNfxdhWfChDDEs2JsIGgxW7aFKoiQVhVPpPeG9wP5AkMpAmp/XPpVBSZ+EwUHdHygOxqMjl4rCRjRFsqKEpeZvJ0vZB/fw2F52Ij6UJ/3+N+Wfl+bs9pIjsS0WJaJk//21r0lr1qxNGzdtSbV1jam6CohcKmCHjL22rkYZienpyVTfQJHuUPqbsVxU85bPf1I/N94wkCoqqtLmLVs0j5lqFGrbhbR6Tebw3rx1i/D3sHgAnXz40ceKGi/LZ+bMGSWMemceHGXCAEHxY5Sj8J7+9KfLCOY95pC/E3BAhmDc8OI9skc2ivi7PysWjmBn4u84EYI8RGE+6y7Kxch0WnfwdwpA2Tf8GwXJOeDv7BdF7NrbdR9kF8Yzz+UAEYoKjDcv5tiBjtxNd0DXM5Wn68Ts0Kib99R0mpiZVlBn8q1PbhpXOnpn/fOq225L9+DIwkAzNSXaXmB6PCf3xRBAJmM0mtSCC9j45xmZjwwdIPCTs1KG5ziLxpzIQK6tLeSxnQWeF1sWfenMoJW8nQX0oKG7zuxYrrJO05PTyoTTERvZODVDNn9cwS0iihhYTc2NagZGd20iuGTbZTxFfwgYdDAsbVhbLilSGYYJz1Y2zsuZbCpjnVUVvTa2Q5kRMDKJlmdcS4GBiMhj2Hnfcz8xN7W0SOfiBM1MTilbL5kXGZNiPHTdxomF5jNYB73Q1ilFYXoEn5azOMoeCP2zXPd5rGJjCkYlZcXQJ1GbwJgJ4rEn2NsKDNbWKsOqBqhRzMrngLxwHeSAOrNznepafceIC77LmutMUTgMXC0gOnX1tTmbMDggO0mF50CVgn1nYTGpTgAWPpwz2OOeOHxYzd/4G4xzx4/DZtYn2Xbv/fcJIQHL0mV7Lkm7z9uR6muq0vwMzIaZqYpxzs5ThF1dOBEU9J4YWp+UPXDGwQXUhi0t/+m/2+n4GZmIIjPhDEVK6dXveXta192dNtM/Z+VKZapOnTghR2Lblk2CPeEk19YCra5W0Jb6EQc3yKKxz+ldAUUt/8bZgiCjKpHlyb1CVDs7DxRsQU6E6uLm5hSsVXVNBCxoYsm1scOectnlqfd0j+QYayMbrq9PthcZQhxhww/5HR3NflIdK8yaDdR05tqdcmDR59w6UX8v7XHZs7Pzqb4myw8jbficSQUYD6gV1xQVCJyAzhIQH54cS5OSGzkojuOELLDNJieimk0ZUeWyR8K/NUCcCARB0ZgqF3gpChneMnCjFN6So0T96oJ3Jj32yMMyIqg4RxCDxW5sapaXg9J65OFHxRBCgRLKjiiUhEVVldgI4F/fdf4uCWsKOTD+hO+PyTYeXIaEKehirHISavDUc2MVG4vG1ppXW5AaaiyCUtNCgMklHSwBmtdReEPSihPjk5oH6LoooByfmpQni8dKigvsJEVLwB6IiDGf4B5JM87xN2gmx8fT5o2bxMwC7pWmHseOHJXQgNFKHOzNTYpaqMsljfhOniwEEoIcAYXAcvSP94xp5zlo2Y6nzMZh42I0INDEDlOw82RFxhyVYSqKaoVhoL0QVKlPqlswQ0jp766DUFTEXbBLzE1yEgKXWe7fUC6KljNC9iAyUlJgcQ2/75+CLBGlC2NbAj96W7Bu5aJvQyLcxt6H+MI3lQCcFnIppRMlh2FdOBFc8/Pxfpmx6VyGCU3kmO/brslMFf+r1zNu/fdinvW56LZtxyxvwkxbKyciuKrLjtZSTQuc4fkarIMEVBPCNBdj56AADXNq1GzMGTz+htCAcm7needpXm0goZRszBgK56JY3UNKqqKIrlAPxBiE4SQLhiEZzckk+ILlgXPN+eY52Zek+o8cPaqxD4biNYTFzqoZzhjPo79ZShMtm2C7bc/NtnyBSSuciAhSj/xF/nNr2Ym4I6V3/vMb5HytWtWduldD8QncplnLgAwbH6dOaTr1D8J5Pp9Q5v39felDhz+d3rbitSr4wzBoUjNJUstJ/87OwErRIVInhlG8dv26tOfSS7W2QJoOPpENf86i59CN3xgr73FmMZ4xpFknjFxkx/333y/aaQo6kSE4EVwHWYKMQR6wzrzHGgIxdZAGiBnvudEnawJUjZ/IICsl1gI5iOHPWPg3n1EQA7rf7tVFQyOeg3mwI8E1+I6j6irai8aiTrkzhnIWnPESpGKvch3uRySv3GiPZ8CJpSsuWGZ0y8K7l+og/ndncMfLXpYGX/GKdOLYsdTU0JA62trkHBtKx/xxb0PHOAcy1mKNjL/Oih7dk+loed8F1Dw77zkSznPaWHYgC8IDDD6eT9CV+nr9ZI0Zi2U5c2G5Xc7Cg+kGCjE+Ni7IRG19rTIJBLco1m5ubkrNLU2KdiJ3oVAFlcD5rKsFxjaXajC2YBmMQI0dhOwgkeF0g7isIB18UuadwF1dre6n/h7UoGE7YASXgnoyfqK+x0Y81xdGG1rPCHJZ9uFI8EKWUWw90JPrjJR7Ffwq2tzRRBB9EE6EdEXI1KImL5wE7wnrNv+08+qmu7ITCKgGCxZ6DJknPVeC9fK+AmPT05mGmBozevBE3aBqzOLfyyG9droJuKxobVewkGspAwTaIQI6cl4weSG/WWB/5CyNu9eLjrirS/MhRreZWdX+YPz3DwzJUCZrglFMo7jxicl02zNyCnby3dOqhUKuPf/516Yrr7hMsKGKxbmkztJzOJGzkovDYxNpYGQ8vfKZmXmO1wlXTv//4UT4GlzYzoOdjNJ7v/+Bd6aLL7hAPSeQncfIoGxan7Zu2aQ6plwrUaWgrZxmUeBnan3mgm7a5NtwJlIFxemLqaZiDn4r5R1UkK6sXO4ZZCeCTA51umQgCSbf8cM7FQCDSKid+RkckvxAbj/80EO6Lx3qcSCQI5xjxgSrk18KeAualwOBRY8tPlAinzG6QoiZCJIb0jk3Q/O+nKGU2gsiC8sL9gX7SkgdnF7oc21DY8+nxcT/J6YnhaxB9kLUQq2E+ruAkFGzOSI9kQ5zyo6NaO+WCHllTbWcBBlqeM/wdBPFjGgU7c5JI9lwU/+E6ZnUP9CXHn9sr2xPorCZ+7wxd3Ksr9PhePihRyQomS2ExfNf8AKlb0iZHD18JO3ft0/YXYqL3G3YgkjGsKhWK5awsE7dhKGF90kqppxhkDII41TRlGDzULQ1DC53DeYQKdIOtjOamtC8DggI4yCFjTCjqJqfZCKeOHJYE40npwJxNamq0ibBuCYyRXSVHhfr1qwVVhlD6/Spk+nEseMZJtXeJuW7dUPuhmp+dhbPwhohTsRQzU+Cx5coHf/xLAgI8HtEGdgoGBoocStDR7KtBJ2JYP39HvujiIqHk8D988GryAI1GJps3Mm4CThT2dgvlEX0MZBnHw6fnTg7AlYm9o6dbbLg9bVsUEthO8IVBdxl1i0b2YzNWYrCQy8ptJ1vCHgR7BGB0zzx/SWz43+WLBAX5/LWz3Ik9vzrFzXv33tOObWR0qsO7Ev/uL3kkcR1r/7WNwoMsSN2zvSUla0jd0+CikWaPitJSZwMyYtiSzqo4jT4zCjiSOFqdW12wqPLKXNDttDFqnZMzWbB3jeOmc/yvjDpUZ/A2WYfljMRirBQNA1zTBAdyDEIWBL1Rpxxsg6skTo3P/64rqmeKcBuAhbgufC+4W+n/+DckJUnOREvi8nOzaCLVDtORCsF1u4V8rH85z/50ltk5JMx3bJ1e1q5sjPVVGM41quui6wDWYiTp06ocVl1Te4WDRTmqZddoWwqTtLNf/ePup6hU2du/YaKtQ8dekKQTjlUAR/l+SXvKO6LruCO/vvZWVcMBdYG+WBqVYI17DlkQ8+Z3gJKxJpw/jGC+TcvF7YzfzhEhtpwLeSEC6SRL0A0kA0Y7IagoDiRFYZaYXgA9eEe/Hv71m2Fk6DAE+QRrWTDMrTLisv1dXZMnfX2fnL2wrUJgrREUbWj8FwDg5vnPvWGN5RO6s/3z6oPf1hzaQhXc2Nj2rBuXaqNrseM2c6SzlM4VIzFjpMJCJYwyLSjzGvoQI1peW2Qu45B2YOADSPzqR0EToSz4nG5Boh58jwyD5wDrse1uA4vAgODff1yzjGrV3SuEItQ7s69KGeXfSqY1dRkGqWz8sysoqZgzHWNBrDkOYqqDEGgEfhZdl6cweY7lgugHCBmEKwpopsqXjdduKLpmT6WMaggO2AbfIbPyomALr2mNl83YEmqHUgpbdi8NY0ODSoQyjU6VDOQAye8ZPhRUzU0WLwneRhw0bJB5s+fhWwo1dI5SFmu33Nm1UE29+3x/PATe4iMN8+qjsHhkGFjsF8M7/Ic8Hk7mW2NOavFmoJNZ15sDzAego1klUTfGRkJMrmcb/d14cyQNQO+SjCXQC5ZulzLWqnu0sw1tV5Db8ty4cDvHBAdM1D0Ky6/TGxzczPTqbG+Rg4m+4V9hME9NTuXzgwOp9+89vKzDtpYak7zY8F5t9yZWF5Q7UyEKfL8M6DExYVLGYi0LFvx8te9Ml15+eUq+D504KBq1FatXJF2nbcjbd++LbU2NysrASU3ezxDczLUC8Y6dtQc8WLIABYJPC6mumoCcZnMIncqjz2lZ19QkNhZHOwtrkeG+fDRI2oCePRI/omcxqlwEBiIFWuEYwHMqb2tXXvSe0EOgernpnImrYSYcUDReqBMpuLgrOwCjjl8DnGm+LyzCL4P8sSZCcsh2XRAlUgeYOZV5WfHgUCng1BgHypDPTU+vmghXkRyy0JA3v2iqscLRwNBLSdhWodCTYAwHuIQK0VHp1UaofT3qeskKVRx3tfUyIGgsRxFJVJig8PpnnvuVbQINpKXv/zlRcSLTATCwT0kLMA4kPy7HUaJEk+2I8t2DHK0llmILehIQWDgBaWIVuOOrsqJAMYU3asRphKQ5Owwntloc/Ni5lCkQcJuMg0MD6WOFStVbAOWEEowvFzGhBMhhdwAFAKmqRx1JV2+67zz03k7dyrjA5YPGlmEAVEilMf40OBZigWB4hQ+nyOtrqY8QZNJeopnQuDyHKTnqmuWjIECKhZRI0NUjKN0qtTeKUVpZWiNJiGgQYpCBme7IjMlA9bNzzRnpW7YjjgVzgPZgujfYKPehkM5UmMHtiiCxlGIGg1F64P9RLzHUURn58ZjcCal7Lz4eaxMzr8xWCX4A4Jue947R/52ST7SPoJet2UnIvNvnf268Aufz9Hmjo6zshC/8XDu6P6lSy570neu+vevZeUXjr2EB8/GviwVDZbXoJypObsugrnPt5DilCEDxCw3m2F+gTZNTZGezpEWRcxaWjS3w9AyRu0B+0KOcFOTzgMC0JFk1o1oCsqNM4GgQnFhYG/bukWKroikBGuK94o5qq1YLYdougakCeMbRS1mGpzrtjYJL0c1ebaTb/iDc8z+0lt9izkFsT1cvT86ECkHnAicxS/GZ51KLzkRH/zKO/RMKGCciPXrN8gJo+8GgiVTz06nU6dPplOnTqoxnuqw6muFhV3T2SVCCZTFe//8I7qRnYh/eOub0saNm/J/mzanNWvX6HrUhcDgRrFrTV2DAhUYnhggnHXWgPk2S5IJF7g2c4TC4m9E7NkAKC6UIAaLWX9YMxucfM79J3iftTUjHNek5oosBOuKbLEcdvTdsAkMFQx46jQwQHBQoKM0bMfGZVmZOYPKfbh+OYuBs1KG7DiDyOd4ZvUZCniW6BArYPrrE1Xwyde//n+5J37mH2+6SdFbxr+OpngVFYIzYXCQ6eE+rCX35X7uTcS/XTxuZcw9si2bnaXyc1tRi90v6rN4PjsW2enAeMwQXtaf93LH+bbiXr6/o9f8dA1dQ11DGh4YVNCP84wTQZEpRcFjE2Oq2eCZcCSQfzhLxPjZt6LJVINH+PYbs6MRRj4yjbV0MMY/ua+Mj1IQkj4zlrvlLImJLwxfdj8iZ5/Rqzzz+OSkjDzodSlodwCQ8TC1q7pzr5JpEApkulZ2ppG+M6rHoZgc/de2YmUa7D+TGY1CFjqQVuwDM/wta0arKH8py60zVsoymO5SAbRSJsLPbJsEyCbjI5Dq7LIyCeGc8TfVRgQzDvoReT0/k+vAHLAU1e2qTslaRZIpgm5o0JqToeCZsc84w8zZ5Pik1pgAAWe6q3u1ggEEQlZ1dWt9v/LVr2rodHYH3sR77DHqLTn3ONOL87PqxdDR0aYu6MNDg6m5tSWNjI6pn8Tw+GT69eeUdKeQTNkDkCPx8zoR5QxD+ZBmVGNK/ln+t78TtYy39P5jeuLgofToww+KJnb9mtVpx47tacumjWllR7vqIoA1Oeipvg/hRND3hGwDkCYyELVVwNkWtQfzSQbal4pMxNT0TKqpq5Ozr6739fWqPYKqldexw0e0VqwncoV1RobTtZz7oxvY17LDo06sYNWiJ8b0VKqqyQXxpsNnz8h5xQmMIBzfsePtvUM9BBAp4IxZFuUgg2W/dbDqH4L105lFZA32K/Tg1XWgFapl057u7ZHcBWmjzOnk2FjRJ6Is+JzezrNGCijTROm/MBDkRASfMEaHPOfISFiwCZZTmUQxSFSR727etDlt2bpNwkzRtvHJtOHdxg+k9JmrP5V+93d/N6ApScUp4NcEXwI2xaGm3oGaDFiboKoLo0uFLyUoE/cjE0E6yMZrOVqNIEHAGt6kZwjjm8XhUIqebx5cKZ1vs0FMkQOOBJ83TzKwgbYVK/SdBx56UFX8wiISCVnMdQd4pFwLQ4NUFofygl2707atWwVnmpqcSJPjE8HQkBTJGx3oL1LGjkAI7zs5mTdncJEjRNgMrBFCR9haompg7+obCnYCz4M3lVvcy9MOFhE+w9wwZpyIswxT0+AFrEjRqVImwlEeRVmiiDJ28FkN4iyYyx1Li1RxGYfqLtRxHyuBwmEJx0W426hxsUNkI7eoGSjRxho2VRSLRyaN93f/eRj3pSgITsSml2Y5dkNm8dQLR2L3d/4jfe+5zy+LvF/431d+/SvFfpbDFGl+zWsp7a95KBWY63d3sg74Vw7JhXMQ0VJqIPjPqU0cTCgHwU/a0UDIZUM9d9Y0pAQZYcYPjEll7qIjqotJDc/A4MChBU9LsZ/gABG9NIzQzF0iZYguo1Kio6OKnJ3u7VUh+CzRfXipgaUEq4ix1Yxj6K1/fNZ8X0dAzKwfUf/wltdkR+JTpzM2/oeZjCZdHexLhSMRevB9HW9TJ1Vepo1mLMCPcLyAejAejG/gIFPTOeKcI9TQ6HZIKZy3bYfOOtFBUtwUMKKEkH8ocyArnM8zZ/qkgHAUUPo4AfR5ue/+B5SNwThGCQFVckYRRwI5gJzl+px73gP6SRRStSkD/QrOsIYUYtt4ckaJAmzgD6yVo5/9f/hHqerGG5Se516mjjVFKoEL5oTfeTmLwO9ci3uRjRB8rblFP51hEKwTqsIwnhQNDOgLa8u42ikSHxtTzRz7DYeBz/Bs/GTM/Mf+cwDFZ4N9d8e1Z2f9fp7DOP9nf6aPMe6nXHGFgjPoBuA9sCRZXlk3cj5YK58DB18KPROc9OwF4Lx2IriHC4wdyWf9eEbkOXPONXDABgeH5LA6Ou+sEGNw/QtzaZgb88z8cH1FGus/cTgAACAASURBVKknqMyQR1DcMjqqKlWzNzDYr5+dnSuVwaKRm1hdZmZVx0IQiz2Yn7NNuoB7WgY4gmkYlWG0zlZ4zjFEyvV0GQI8WfT64LwrOKLeBuKOLWQe1+rt79fzC78OuUp9rtFz0za6YQMNHFPNX11qbm9PQ2d6M7QpaK5bO1YIV97fmxs7KtBkiFQhK5eyFxp7KeDozIMctej2y9rxLGLgCgeRr50VCY5aHlOK83xg3R1QMaRJDmWQuThrw7UEZ1nM8HE5cGRfCMhEFkxIg3AezEyJPmU/cN4IcowOjajmlX2qc9Obm/6hA3AO6elz5MhR7T1kGU4IDG6sM8EIipOBj9XX16r+U07q3GwaI5gwj2M9lF6zJ7DesejuUzA/ldMJVfW5mlq/OwPh1L1hw8szDssP7bmcB7+3zIm4Yd/Nkrl9PadTcyPN3zLBx84d29KqzpXqKYFN6/lX0XllVZGJUNSZDuA4D4s02Q14nLIR2YmgzpX1ILikDEacd+YfliXmETk8SLf72twHgrmTvYXTNTSkbEhLM7URWR6KUCD2OvPP7w2NDaJYLcsV2WdBFiSZHfWq6n8VKCHZX/VA5rITzL53FsLBAAcCsBvdQsFlDDiRoBDIQoDkoR6CPaZmhJMT0lEqyiYToaYX0XxEEfwoACuMTfVJyA1+tLGjVT2/Y9jnDZlTcoJGESUaG8upHrEnzMqJOHDwoD6zectWRd7AZiJ4HnzgofSy//ErxZZ554Y/Tm984xszjWBVdbrrzjvTivaOrJQi0um0J5PmwsoyllHOThiFlSxAxRL8piyoHP0snAi8fw5odNHk8E5NTYZxrZ55OlDQJdL11VEKio/HcAqqqsRm8OBDD0l5sxFwfMArCvNalYvScSKYJxqlUBOxEeWuAu5F1VwwT0CeUMjgPdl43gjMdVmAOXpv480wJEUZ2YSCj2TqWBt83ig8q5r7lbtOh7FqxY7TJoO9LOQDy+koucbmTEQoATsR3MPOp4Wzo+yK6ERWSVFGCu8CHmVloujR8r4Q4QyUBb3WNfZn2Sl09F5Rh1I/CW84R5A8B4xp5/UXLYkwupL5FZEOnIhrb/9uAd3RGszPp7tfbJzMz2O2PPkzV33jq8VcleFXNiKkVDC+IvsmYWJYUFzO85CfNTsRzt6QNSQTCOxuSShRJIWgzErcNQnKmE1NKmqpMx91UHY6DaFwdNndhj1W1hPFJeo9FWrmaErh0JWUN591VMh1SUTTaIzGvalL4lqHjxzJDDxRZKaan74+je26r2UjsHjZibgtv9N3Ye7R0nm6Xz8LJyL6Q6ToK5d+mj//nra3BGFBZhECcsk4gXbAJIdMQikPDPQr5U+wxYQHFKy2tmXqxsOHDsspggIwQ4Wq1O0WIU0B9cQksLDq1N8/IPmGYWrYJooHRhpnFnECaGTEGTdblWj2KipEGcs+dJQaecm14DGH7QoFwv2UPu/okLGKoUrmgPsc+K+/c9b0bfun/0dOi+snmGM+j2IkSu/shelcWT/u7wJp5A0GPnAmQ3AYs6LF0d2ZvYJiMkuKgwjsMZ4Z7nQ5+RU5w8L7GNIEV3CazDLGvbkO3z/1ul8sAwGUiT3M/O7atUvG4skTJ9TsE9ipDQArXu7N8zEPzK1lmmsCXEMwOUnNSa6HcK0Ez8L5seGHMuY9O4Dar3196p+Ek8n1eXbWA31nSmXu6WJ1/s488+J9ORKgA0hi4rgszMsQIFqqJmmjo2lkbETPyh42dTk0vzi/BAYzzCI38bPe4drOuKhmIZ6dM8Iz+GeW+TnoKEcH4xv4q3sCRf0aZ6Js2DtKz3Ng3I0EZI1rKxBH7Ul1TcG4KDav9RvT8CDwO4KN9WlkYEDzYAgKQcQ26haJuEZ21fLIwZSyfrAMdd2DmAgDKmsnXEErB89KxB+M2ZFe66fljpVr1LgWz2PYbRGojaw6n8Nxso53HQmfp6CaGgdg08gO4OFcj72EU0XGFN0wOpSh5Zw5XgRnTMbwof+a4bTv/udcCEwgs3v16tS9ukvGLXMD7fQMvQqYg9m5NDk+qsh0K1SkOLsDA+nRx/am972oK90bfK5VweN6TieCG9qRgCnP2V87Ef69LI3sLBjKZKiTP+PMcXzu7Z+5QcEL3ILJ8ZHU3NSYNq5fn3Zs36pMBBkGYLbMrTN/Oq+yK7KjAB0uAfBKVUlkA5xXBtFhUGaID/URk8hw6oaYj+EhRew5j5xN1QIhPyoqRZXNXkCHse7YkVzX9NAmLGIsnC3kQ1d3V8KGdZCEMTigaIiT7LNAY9gWUzajkoZwOfDmF3vJTgTXxIHwOeYzCj6klOs0urtVU0wdDgEHAuM64xAGnekVtEk1ERSEEBG352OcqlMf4N9QkAXOMopxZWyImmw2UZxNRiBHOqrSAs5ICPax4UE1rECJIsDWr1ufulev0abnIR7buy+N71nicr/5tzenZz3rWemFL3yhIEMUH9P0aO2GDXq4ARqz1NVpkRSZdATZDcOi1sGRo5lZ6Lyiuj0iGC6SckrVXPuCXJFWDLYFlDnFaBKUc85I0B2SRjy5GJHJhIIQoUwRM7+foPCQxieR2rUTAY8zUQHgTHifbSit9RuC+5lMB/eJgqyZacEQFmemJcSZf5QHyt/Nm7xmRaQi2rUbbsA8VcgpIi2dD4z/hjIyHMHC31FCp6vldABpM4Y0UnqFUxFRcgvJsgHrNDWHpSwcnTHQd4g6U+MR7DpO/ZYj1czr8mZ1ZSdE+y9YCRzZdhdnHwhH7AsjttxnoiSsrBg2v7jkObxy6QMjf7r07/tu/ffiwNkI/vHLfuksQ+w/+wtQJiumMrb2SU5EHHRFxsxkds6bkclYWnMUCZF0nAjXAWWSd9KjmXqT9SjWZmJcsBoX4LPf2X/K4IFtnpkp6F/LRaGWHcLq19eJecw4Tkcd7eirDsB1NdG1HWN6JHrN4PQMDQ4Uzdc4AzaWJFCRN/Pz6bqv35Bn4O0xEVZKm/PvhRNxfnYikjG4jmL9fkrvOvAmObIIWZ5ZPRuisJN5zAXF8+maa65JO7fvSMeOHlHGgXM0MpxpVpkfVA0RJeBc9MVB5mGAP77/8VRxYy60WHjfO1X3pcZ/4GEhXaipkRzhrHas6JARPdA/pGti3OJEiEc8CtcdBcc5yA7NQAElw+DkPwgsbr/9dhkXfI7gDNkMDGboSjFWed7Hf2upMH31X/1l7sQcnUkxOlgvDGbGmHtL5Ign4+E/ZKQj6jn4kqPWdNUt7w3mFdnNiz3kjCpKizlizpxSx1EAMsH1GQPODrLZ2Rfuz97h+ihDMdDdcON/9tjp84s33qjsA2dk3dq1GUK6uKgo5sqODj0r883c46Cx5uwH5siOhaN5/M6L/U8QimyEYWTl6B/6C2iAsxg8G8/C+ct1Eyj0TFLA/VgT18axfqwlDhXX5nuGE/l8YLScOn4i9/pQgflomiFzXUOd4Lx47emMTc0BkAfq9EaHR2TsoId4/k0b16vpVVt7mz7DPmANwWlPT2V4kOYP3YX+mYP6NGdCHEhk7IYIO5NoA9s021xDuiKKPfm7moUx7xEpxXxTcEvwpuyU0Ydm/cZNAbmqEER4ItZJDkk0i62PyDvjVFPAKHom1rI8sHhWsMm072GIlXWf6yd5VsQoLEecaXTS7NRkZqUyLDWKWokUew59reVQz3KNJp81dAnZx/WBl5O5PHjoUNq7b59qGWiKCJPd4NCgxgKbXEWqTLVVNenEsRNyBjlHyAHQFa+8aGntmPv3f+FQ2rxlc9q6bWvujbWwmEaGR1JtZU040TQihBIdRrW2RDifLtXda9Zpjp/fucrxl9w4zlTaXNx8JaZ3XZ6N+N85Ej+PE8Fnwsl465/gRDSnupqqNDLYL0jTzh3b01ZqPNpa5ESkxRzYdWM+yWRl7emXUZmdiCrsPDLHGYUjpIb6aWTKzxwwqFbHbuQ3Zwo5xF7nnPJvatyOHD6iml7OO+eVPUDvEEh22AOc3wxzzzoV+5L74SjSbLUaVqlogrw8GIo+LddFyhYKOw/0DK0WXD/J8xrOxLP4d35ylrgnssaseVCPE2CABhrbHVuAAAT3wHkF/laxMDsr8xr2EF7cwF6LNnh0oczFkZmqzYWsGiwHJmhXlabDq46IJZ4ZkzA3Pammaxjkj+/fnwb6B4T/3XHeTlW0D5zpT4+vOtv4+tvfu0AC85W/80pV0dOhz5PM+IwFw+ARpjqYLhgD2RC6WaNQVIRXRSo5F6b4mYr0Y6TUtYFKnawNaRIspjLleo7KavGFQ8GKl45xw6FWZ+maWgnkYydOpsFhUllwg2VsKqkgqOhQgODgaBbT03NaUR6wtqtWwl3cIEgExhZwJsYJFg4F0wRLxuys1sbZARdA8x4bld8dybVDoJQmjgJ4xmikwvf5nOolIg3Os7tIryysnJUydRlz5u8UGxWBH3CyQpsEdl8Rm0izlftL8DlncJR6JZrM3AzDVZ0jV763KO4ovLNyiR4KXnPVhqjhSlXBvOX72jsvQ5nK62+WJ3dHd0bC9RLbXx5N4GxsUgcR9ifPcM+3vqFHdvTe0KN7X/BivZ9Bdj/fS4xMvJaxXym1TYYvUu9eY9dDlOFNRXYiIAFW7URhUMLMLVFljFZ6HBAdFzFCHTTN86m5uVXCwTVCPI8dYtEpw9mOURVkCuU9x7jMoMJ9HDnTI6VFpcR5n/VS9K3k+EhoRmE7wlX9CIIamGdCXiDIcBTAumOcGlaDQhS/fktL+o03/Xc98or/EXNuJ6KcBne2ISJZN/zme2XoIBgxUjlnGLOMz475eefvEtSHbOaFF16Ytm7dkp9lfEzv7dyxM/30/vsUySVCj+GOQf+ma9enL0bHwu2/d1CDumn9u9PCnwa+qrQ1um/5jDDKQA0wXndfsFvjoo/O8OBIuuqqq3RGwSdjaCJL7ARwL8aMLMDIN9QIJcZYssFxRpAmGtVddNFFejZFGevq0j9sCi/L0/aJj0uJ8FkcF/599913K5ABExxrDcyKe+EMMCb2FeuKLGJtWGde7JWVHSsKGlKzzKgT+YoVcmAw2rXHI+VPZoQXa8GYL95zifYdz2clbMPbkCJ30rYO6/jkp36+g1f6VM1HP5pm35F7ilz0ylemY3fckVZ/7GMq0kROs+boFGSnYaWGaDkLkGtncnSefZ1JMOilkefY2RJnCogKM584Iu4RYUckw4upPRorCtDZ66yvjHUYXpqbtV8UfQ6mRMMiuM6O7dsFaaK2CMpgoEUUgoJrRk8hf3HScAp5lrGRUfUkIHINHISC5B1bt6Q1q3O3XO7lWjkHhhx05PnK595jLKBVAae07Hd21EHAco2Tso/Rg2FSAckMB6O4GkeCv2VocaXWgr2JPqazPc6B9RvfYZ7KL3Q1hcjVtTmIibE8Pjqi82ysueRT0NUXWdJSzYTkb0CYyNpwLXDxBA5knFXXpKnxUWV0ljskzjo4UIN+K3RVCaIqSl4xMmGo5og1mWEYlICXUcdw309/mto7Vkh+so7XXPMsyXrsq57eHtVt3fOje1Pnik7VmpLRpTcNBC44yu94vkP4KX392KrU2taq+9GnCmcSGHl1RZX2EPUz/JezSwtpZm5G0O0msoo0pqurT7e0rUmfm0rpJEbDciciMsJFbQSLYtFjHWsnwwu2vMjastyy3T/9GOFEvOm916sjeFtLcxob7hcc6aUvfpGcoJrKCvXxqcYujCJ9NekDbUOWLtjztE9qa5SJyCo1Q+1y48Usj4CpL0Gfcu+UIqAa9jO2TbkWAQeWeh32GHAm7ZewydhTGku8pP8X5kQfXnbC+bN1JufHtlkBGcaRJggxM5umJnPBvW031Q8F4sPQRHWwn5pSUMJZb2QV38EuVdNkgkRDg2mYfhYBqRO8jo7VRJrtRFgwaJAlJ8LFmfas7dkweHC+LrLGICPjwPsoVIxnPEGwxRweDG4E1Jq161JbR7uUAikXFuX7P/hBuuOOOzJt6sSEBNsvveKXxI7R0tS8BKkgAxIc3HxfvPI9PTKKYIBC8aGYuI4oIxO9IDIcx9FdC4CzvLqgiFXUt1QIXFWbUz5Ecyi1wYmAMo8xM86VnZ1iOiDVMzQ8khvMzUOXNqEoIEKOBXkKbev3Pa4D2tbWKi8Ub5liaziMMfYQglMTuWkfcCaeLc0u0fd5TWyoIaBtcNtB0OaOpkMyxmgslrIgsgOhopkSJaFZc1h3NhHzymcErVDDvoooys34W0VOXIcSeM5i3ow3LTkQZWYBG8BmuuBUIvhYK7N2OI3MeKXo8NRxFqNwz0V4UjzR5NAHSY5LePiM0WPVgF0QHnvBjrEdTBvtm689L80eWVI9NRkJkyMdEUW548tZKvLcT3veC4oP3xz/+s84Edfc9q3CQfeze7yM0fvWTobhXQWcLISXHXxH1sjAQSdsBhSMjuZmirwy05qgdrNz2rfVVRkqoP0UCpPC6kf37pXxbBgJ38OYEctICD//dGq4vD8pYnMkxwW2rLXwxO41EJSPSvVSsI3ilwDNGUTWXRGXhQXJF4wvZQWAa8R+46y85UMfSTf80RvTJ371lrwKjoDdHYvyovgZkPk3bvxvyojybC5Y5d88D04F8krwo+nptLq7Kz3lKVeknTt3KLM5BOHB1GQ6efx4rvngzM7MpP6+gXTjq67Ujc5yIg6ndCAa2H1+aWvpX1XXf0DFfKTC2bvIFKAyZAzGRydk0CNDGBvnFuOUnxjhnFfGZ7gR3+N3DHV6yCCXGJsbuQFf4TqsM9/HQRh6c3bAeDV89CM64ygUzf3cXNq3b5/mB7mAwUZGw80rwVTjrHAPnBvja10kDXGE5Fi8kJk4OI7g829njYFv8h9OEfPAmFVPFvTArq3AaAa+hUEkvvXoUYE8dDd1vo+MxnCu+WAphbhs7s/169Xvfreaze38l39RFoJmbOxty0Qbp8hUxm+mKebHDpqjfChggliMzZ26ccCYJ5whmLTEWBZsMZ6/DInBKM01OexHnhO9yhqU60i4tgMA/GSczDl6hSAVvPQE3OQsjwxLZ5/q7RHLSqcck9U5ujg8rN4Sva99raZl5S23pEsu2p1Wd3UV2UfDFx2sYkx81xAMZ3/t+PG7oLYBa5KDYKhxqRjZRrNpubEp0D0URoPBZj5cXI3uVPF2RYUCjKwBz2qnDjnhwFIReImFLrIOYRSSPYA0BprmMmRJWYxgtWHshutKVwS0F/pbUBgYkjAX0fgOBEZtfYN+l3yK7L3kWdCaF7WbwfxkueishTPizB2YeNa/ujZHuinghVL01ttuS/sPHEzPft5zZU9B57yquzs1NbfIgPz/WHsTML2qKt1/1TxXpSrzTAaSAAkBIUAAtZ250rcb70VaW/q2LQiCTCIOzUURHNt5bFov4tDYtrZ6HXBqtRVBxoQxGCBkIHMqSSWp1Jia/s/v3fs9dVKKw/+5X548VfV95ztnn332XuO73kXgg540e3btjZNXnqxMBLByWIue+tjzNRu7Y0YsiPp4VXTE0qiJhXuA0PRlqtwRoS2GB4cKJwLngedKkHSsIs0JMO7OffvkRG0688UxqSLie0cibl87YWeVgnGFI/H/x4kApmpYk39CjsErF2+/+r1XyIGeO3tW7OvcFWMjR+KlL3lRNDc1COKErTXY3yeWKYJcNrCR9WKcog+EMvRQzCdyoaIjO0kMxdITlXCRmSC/UWr6J12owHsKjKYs3bAydTgNXJN9itNruw4HwrWpXnMDQ7BoJSfCgU5l9c0uZniTG+lm5xO7CIcI59pQ5GRX5k7XGcpOEArZwr5GZ2hf5TpHWhJAXNTQUK8aD2RIf+4VgVzGNlNNBNkAnIhyYS3T5xtLfRLSzFm5F554NkxRRlwAbneMDl6nnHJKzGZQozSlq1MaTlAJWE6mTovaxoY4hGCspRNlrRbiXXfdFffff7+McxTnaatOUwoK/LHqLtxtOrNziPaxv1/YLDw+NgqNnBCyPLTU/XdIzqKFitNChsAUEJy8Dv3Anb6qa6yXwKegi8Jool67d+5WvQZjmkrkce9eGTddhw4Vwpr7xUBB+aOAmY/f3HW3GkjNmDFdXuik1lZ5nmQlwI7DeuDCarx+RfSGEt2WnQN7uyyGj1yayCvfesvdRxV3OWuhZnwSlimr5AXiTcMi9n/mA0HtonjzF9PSns1Q7kAt4zvXUbgewALXOE/zF5ex8I4+2fiVMM0RJzsvivzkDJHP7ULSwiHI1LI8XwQmr+L5lgrmJhoIZnsqFEEZppWzAHNelOiY7ETUUJ9WDtZmJ2LNT+4ujKxTnv8XxaVuL110x59gsLzgF/+pveUsTHnvMc8u5CscSBf85c1eRLbcQdy1BrkmAgOG7zKXPJtZamrWlrpvKgNZEZ2dOPdDyoi5loXvoLypZXIBKQYaBqP7BTizUIYvOeqh/TcwoEgGMkRF/mqe05AaLdKpFbrPlhaNzY4fMsIZCfGhK+U8IseG7CTrk3Hc85vfaC9yjcRkk6At/P2J829JM58eUUTq/xdFvj07Ee8/+z3KGmBUYxjTS4F74TwYVJIr+/ZL8DY1NsTcuXP0H2VEAyLG1XMYeACp/0Oxe+cuFRp+6wN/HzRc+kkkr+XUlyaN+lxOxOD1bw9YPjAWMMp9nxjT7W0dyZnvS80tMZo9Ru4bYwH5a+eH9xg70Cei1ocOd8shUH1VV5eCLJwfmYaRTrYDY9a1UVwLA5/njLNmBcQe5Bi+jzzjfIyX47gWz9KZCPayG6qdecZqjY85NJ4co08KNN8P84ecpI8FjgjKjPukT8jW7du0fjme+SC4xHlwIIBjsR54j/vnmugE1xhAZ9w/SE+jsWj7J3rM/2kvOxFzvvxlGZiw0zAenGfmwUXE3IeLylnv5k5XFjgrffYfNTIqDG5slMLmmfH5d09KBA7Xdifn8cONzfHGHek5qZ5wjKBOyjTzN9/B6eD52WhnvpyRsc7iOQCbQHaQybe8UyQbmFmMyUF+csPTuoZYBUdH49DBRNgxdO21GlfbZz8bC+fPiVkzZxQMQEUEPkf4HYxiPGVYrAwsjDEyfZlZzd/l3AVzXqb55b2CXTE7xTRvpZnX/gNdiW2Ivgnt7dHU2CRDjHPjPKCL1UAVVrnszJfrDvzUresdPOTvmvoGnYsodVF74OLuzBbGday7imx8bZ30ItmaEQhYuEiW4zgRyK2BvgQNLV6GNxmCnW0U1gXntSzn+ALiJNKnMRW5snZwrHbt3hPrn3wqtmd76+RTThFE/NglS2Pdb38bv77rLtWd0svm4bWPRktzmwIej93+Dg0FljrM6VfG9Dgx5sbm6IufRme8Y31d1MkmSBkcYO5jQwmaaRsksedWyKnBxiGrZQeVjMxXT39pXFgXsW004nObIh5JSclxogsMfU9JZj6MLfkYvz8xI+EJnAhreg4ngsNfdePlMWP61Dgy0BMD/T3xwrPPiuedvDLqqquiVRmKg9Ha0qR5cc0ShfnAmOQA52eViqoTxateGe7kISFbBG/KToShmPocRwJGpOx80RqAlzMP/GTN4aawFssOhCD0/K8YEzsT68NOBOeQPeA61TwYBe+yE5HIAIZFTKKga7az+B77iOs6kIGek20wa5Z0heFNNKqsEXSwRuubIIRh+t29PQne2dvdPSZDU4WD5kFNI7LRwiQropmjg/7MRjgDf2jtWkWmHN3iuyesWBFzZs+Ow4dgGpmiIg28POocwOgrtYqgHA1RilFsSCr7G9/4hnCxpPChdj1x+fKYNWNmdNAHAUFFhiErC0W4ELCZUtbNrMw7zVh7eoFy5A6P4r9OkRNHrB3J9/3KQM6UoyiL+qaEFSddB2vFju3b42AXzUMSUwoPDUPrmU2bRFMLdmxY0bMaZWIwdE4//XTNz5oHHhRtI4uSn7NmzIjB/gHh5ciWgKsmE5FqHVKr8rqcznQ6H0XlFOunrhw3Xt956/0F64kNejY5ydzKqhS5KRv6LBpnJ6wUnZp2EaCwzNlRLITnhB4MLgZS9CfXk3j+C6xeKbNTZAnyJmUNKAKds0p+Hrzvegho9FzcZ7yfFY4KbV0PkwvvuIaj9ob5aN2Wx+GmdZk2lc+5B7IQwnTyKgmzR+6+r7hOOUX99Ckp6nx+k8VKxJd6abbzx1/0hFD9RxY4xfhyFtDp9fLaLBcm+56YPxf/lc+F8wzLiqLUBxJPOk4E0Qkfh2AjE9FzuFd7nrWogqqqKmGoeYYYk1AEsgbA3iJobLAnXGiKtLrouYztprMp2QizspBVksFaYtOSs0StVcZDS47s3RubNm/W/GDgl58pY4e5B8a3xx97TPuFCC3XxYC8aUk2GF1cnZ2It5x9hY6lWJx7WL16tb6PMMUxIkqPEZVoW4E4HVTk78rRa4ro17f+Lk3dka/cIoU7uWNSXPGKpfHE65dH25dTuK06Lxw7EXdWJCfiObNTN71LdRHsN4x05ocicsYya/qsIl2NMYaBz3HIE4xqIEYYnRje3D/HIBcLQ3NkWAEZ7hHjFSeB77G/MO5xIpC3vMe+xxjDMeD7yGMcjFTnEYIg4WhxfVMCcl7mHscC2WRHgrGzLubPnVc4OFyT5yiaywg5DG4ux7iRlYY4MQ6K+bbvpPdGamrG/bnLNmuR98hI4EDwzJgHB0MYB/IvUS1WxOSPfeyPb8h8xCToabdsiamf/3xMnzpVcpo5MAyPsXJvzBnOFNd05N0ZC9Z0wh+TFZqtveUaCPbrj09f/ZzjedWjD+e9VKEOwjbUuR4OG+vDcEI+S7CXVHzJfTMmxrFs6VI1kCOIV11THT19/cKxg/3es29vPPX0BhkaonmGVebii48aU93HPx6L589RFs6sbNYbvr6DUA4kIENtS+j3sRBSwRlOE0GIrjIHBWUgYejkIlT0uQz60ZE4ROPA/fv1fDmO9QItppABmelLrEdNqZAVueUeS5zSNAAAIABJREFUJo7wF5ZNKcAimcr3CQ7mxm9cEzQAzDl2CEzDKke2ujoaaNYpCOhQ9Pf2FBz8zly4ng9GqIHeHmUnRZMu+yqNhOZ3qTVegoClIB1MjmnuOAcOCPLwwKEuZeLYDwe7u5V1oAbigTVr4vt3/FCZkLnz5sfCxYuVoQDR8cijj8b8ecfE/v0HoqKyNtondShQ+fhXEovd/4yd8dKYH01RE9+Ng3FPdMWkXCT20fXHKHMmKNboWDTUNoSaFuassJwJNe6t1rggkEGeylmqqIgXLv+LmNUQcW1txPL+iLsPR9y2L2Ln46Wl9ac6EdbDE2FMhjk9F7yJSxnqlGFUV+x+e7zqvL+KlqaGaG9tUd+QKZPb1XmbILn1GDAmNXmkqlrkpOjnVFStZ1dRJafBQVlISdJzTXUkMv4zrE2EELn4Xnsh29XaHzmToXOqziKth6IbgWhmx1TEXuHC6pKNbpugsEVKDqozuzg4QOvkfOS15kyn9FSGL5PFQnaz1tG1yBf0SXVFZbQ1NcmZZC9yL7BSDQwdEbSJpsoVfYcPj7GAyzendFX2irg40XEsfS+iMiyIzxFg3//+96XwwcY6GgBUgaJKOtbOnDlDTU7Y5KnxWb2KuxCqwCj4W1irior42te+Jp70l770pdHf1x+nnXqqnAinzFFEOBFEobm2ukFm+jc33zHePcGt9isSKoMMJyK3oxcMguhl5r7WwyzRlnJ+MdPU1Qh6RU0EwgXKLrBmDfWpcRaTu3nLszJogF8QaR2rrBB+EWGGkCUiiKKmed7yE07QJsVYoxMqmYepU6YoogH3csIfkraEx3skKoYTTzS/E4ngP8/IaXThQ3Oq3dEvPyuUaCWRhdpE+WrBz3e5d14u9OM8fG6lwGecB+YpKagc7ZUxlyNJgiTlKBPvcU4WInNgCFPZSRO2PzshdjBMEykjEwcpp3jlROQeHkT/UB4W6JxTBXn9/VoLco4y5ErR9Nwlu8ieFQIgpeoKL77MbpQzbYtPPaEQGA+mvn561a19YJxCtcQO9eTzVulznIh78vH/Nf61P/rbid/+5jjMLkPA7Ci4GPn3OT8WHoIHZB7zskOSLpw6VnO/RUSMoq2RUUW2YAUj0o7o6tp/QPPNPM/KUBaK9IA7YJSyz1gbwtnnKDLn5TP2FGvQxbRlQ+PI4IAK8XhGQJUYrzHHHpe7GPNc+c/7REceeeQRjfvM1atl1CJjWCMYm+xVvgccZ9PGjTLy2mDSIdI6PBw3Lv5gxK0RcV6aibfsuFLFoChjXqwpBOa+vfvU3RSn4sQTT5RMwthOuNGhuKQ/kz7kqBdOxPk/jnjknETrdGGk3BNOBC8ciUPvmxSR7bG9M9IXv1KRCmpwJG54YcT7Sg0MeX/ZN7+uMRFh37V7t/DJjG94YFhzwnNhDpE5yAIMfIxKPsN4NqUrSoL5w3FgLpBPbhKH0e66N35yzgceeCAeffRRyWauj2xgn+EsCCq6e7eeN5FtjgHahiHPM+QcrAuuzXe4Htfnv+YiyzfmljVhJi3JiIwH5rlxvLMIzD1/qwAb2sl9exVMYH25QzPnIivAebkn1gjylbFybmQaa5mAjgJPwyMx8o4Uhf1zX69ev179Ipzh4R55sY7Nz5/qF1IthGuD7GSDMScTwf2ZUQs5/R8nlBjg8qCuOdiVnVfISGBVoVj9gJxJnin3y3/XXHCvLrR2Hwmu63oVmluR7VcQDcNQ8JN+GQH7Dx6Mbdt3KKqNAXC4pzfirUdTJVf804fjBatPi8ntbUU200XjDmQZlmGnyTqGW5JcBuoD7DZnSp0VKXPeO1stnnvqopDpBFeqKuMAdYhd1EV1yWAX6xdrtW1S6lGVI7Rk9kEL8GIOBDWrB+UAZCW/shNRNsA4J8E+HAMZ87V1sWvHtsLxwbmH8YljCH6SuYGhiAJu6xHO7to4Zy0aW1rlxLomA2eigMDgWNHEdoS+Ag2FQcl7jZCg0Nl+cDD27NwRwxUpmoze3LR5i6A2e/fvj97+AQUut27fESefcmo0NDbFl7/6VT1jDOFf/+t30k1nQ7uueiBOiAPxmmiKM6MyHore+H7si6bYEMMxTnf0wXVzVPuAzQebZF1VvZwIOVGQ7JTqSJlb17LwjJWhqK6KlcsSjvSMwxEXHYmYVBPxvV0RtwNSKRdXn52fi4M9hjyVoU+leygcg+dyIjh2Yr1EdiL+1zOXx9+c/z+jraUxGuvroq+nOya1tkQzzRBHU9f1ws5RnzCMb9jEUgF6YRPDYliZsvvKvkHxmgpHdZyfseQs9Q60R3Atsc9T1OAmx2L83MmZcGYCg30sN3uTI1B2gk2HnBkVy2gG239cljVrm5Fzo1+ApyJ3Tz31VMlNMrqWT8h2ZMrKlStjxtRpUUMNyMhwkqXURkPKMDoihxaorNiZLAzYdEU6pXRjpPmSNzZOLWVjm42DovnRj34UNIcyXpNjVbBIq2wKlmJM7dZRAh2Tp4g5gM6ZCFU8OyrccSLaOzri3nvuEb6PTMTBAwdjSkeHcI9m9LAxZO+KiCVRFK0feMkprrYRCQNIPw5HX0FdaeYeY6ldSCtqySwMEEII8cMIs8oxRQdxGtjYdVThD4/Eju07VZ2u3hWR8GJs7r5BMi0Nuj+yPIznwQcflFLu2rdfbBIU2rHpoJyjJgKhSBYCFhqaM3Fv0MAqFdyTFKqdCDle1Sl9y/viFs4pYQtUe8KCglRWSsDYaWDjm83DC97OB+dCGcl5yV5vS1tSIJ4vp9BkuLoQP0NsBGXKhdB2NgoKv8xtrPfdtj0bnu5mqueYP3OmQRCY+nopD98Dgkv44+xIOktmJ8Z0gtpMvyfDVi6yN+xKDsfwcHxz+Ylxw/wk3B4s1UXUrbk/efTuhJojaT863f2QI16cZeKf5UR86xtFpNnZsSyNjhI+jjQ6A2i9yPvcpwsUjy7kI4OY6FMVdZNwrBZ0hnnFMMdQRoF27tkrw505dLErfSJwNjAubSSw7jgGIw1jD6HkYkvWFmtqPBIyGm2tLfpvimGeG9A/xmzKSsHVgDXlVCyfKfuxcaPOTSRETBH792v+161bp++etmqVCkZ/9atfifSA1/sfyBFnK6vsROxINbPxq3/7qjKIRDbpJkqQ6bKaK+Nfhj6jTARGIoIVucY+v6HlPfGWLVfHJ87+VDpBVlJlJ6I5euKkjJX6/Pty9XbJiZhyx/54339PX8eB4FV2Ilg3275+u+Z47UMPySA9YfkJceLKlXGgs0vGN8Kd+WVumF+MZz8nnoUbzwk/XV2tegj2HkrMzgHHKWuVDRqayFG8jHzi3JaxzA2BD8bDM3Z2A2fkpJNO0rphHBh2ZCoEu6J2IDsSOAI8Z843e+YszalrFTjGeoZ9jSPjWgqOwxEo0uuzZytqvvnClP6Z9LnPFLA17gm5zDhZc3wvsWeloEqqExkUZSU/n33d0RS23j/P9XPVFVfEzlNOiVeec45Y9JCLjBM9ifzkxbW4vvjTKUQuyU3XqbS2tojlhTl3wb6d9VvnzNN5LtuzqyDO4BwOoDBuMmEu6MapxDnkc8bCc+aeUfrcv6GzzCnjInJeXVkpNkAiqzAdsffJRuw70BV7OvfGE+vXx/DIaNS8852/dypedt890dRQV0C4rCsYpwzLDIl9LieCTISj62Vqastby3QTarBuzLpYUV0V/dS5HDygPXAYaBeOdFNTTJs6TXsCfergoKhsjyQSEuaGseFIWK/bCCs7ES5MdVCxrX2yDHxgLRjTFG/zUz2f4Mvv7ZVBZfhsocu4iPv0lOof5MjnmjUHSQyb4trO8JtMQhS2tXXR2t6uoMuhwweEpqDIvuvAwdi0ZYtqIWbNmRszocGvqYutO3YIm/+DH/1IhdegBx75v/+Znmd2Il5fPRTnx3B0x2jcEXvi0ehTxvSY2BIX3lEdK044LkaODMbezt1x6NBBUc53tLXH8OCIGpEyTsn+HNCUzZEJMVIGh47pES86aUbs2TLeMa55XcR5bREXLozY1hvxuScjHoGBF1iwnQizNdk5cFG2HQI3qpvoPJRJM7x6/R0PITskb/r1dSqu7pjUEtUgvMdGVO9ADxgCbc5EKEheUy0nQhn24dQJnv9Jj6ZMhP7OPcPG+YZSfsnQL613MholOnMRr+sLye1w0L4IFFbQQiAFOhnYCBIwbaJxFrESeUrZeZUdYHrgTEc7lNk+FXQdGJCM4D/X5f6Qy1zL8h65gtOBvbpg3vwYhYENOy/Goqq2RkQd1FGrb8TgQHIihPjKDS54DrrB/JIwznAmbcS8aIpC2dFRRQFJvWMIoiAUfYAtgIjZ6Ghsf3ZzHD7crd8RvnR9pdnczNkpTc/DwrsmLYfnjlPADaOUiJju6+xMFeu5KFabTo1UEq4Sw8MGJUaYi9RMJTk8jEOQuusqC5EVsSPXOAZMrjc777MpVOzb2xtHRodkXEzumKJNQ5E3hdXr1iUYAMXc4BHp4Ed6GNaLWXNTUSN8zdDm3XPPPYrgwRvPZlu0aKEE/J5du2JKx2QVjG19douyNtOmTNWGpXCTZ0HHaqfumReeCfdoylbGWhboZWFOZAUMLMVWjvwhWB2tK/eWYEFJGOSIgp20tvZ2JfMKI7ZUVG2Pt1zoq4yFmweB+cuZCr4vIzb3jTAEiXnXXGe6Xl/Xm8b81o4S+Pm4iLEQyEqxpnuzo2j4Vlk7WoHYGfL1bl8yTutqJ2LN1++OU59vSRfx2P33ax1+P0OYJmrdckuJJ/+YlZI/pzeE59bOuT6a0DmVt4wpLu+/o451M0RHOkZT51nDhPiem6VxTdYE0CbgbtT5YJCUaXZh/MCx99phHWK88xPjEcVOFEPBgMrElMJnhsexVoEyzZ6VMokIVa5B5J95PGY+nZrna1+p/0RVlRQneG3gU0RUG5ubJQN4cW4VCO7apecM1SpjWPf443Im9nZ2xkce+YyOfeuJb45mCBaGE930VR9MXeV++qX/owj/mWtScaGV7EcPfkjnRk686Ykri/qJt666VsL2w2fkrnTNEQfPaYv2Z5J2On1xqto+yok4JmLyhSkXv++OqfppJ2LisrDj+cTn/1lzAie3aJwJiMBc1D8kh8pN38zG5ii0a4n4jjN0vIeBJbx+fV3R5RrlwDNyBoMMAs8D1isHItgzZDlYa9y3AxI4KRzvonrGwfPB4TC0hxQ4v/PsOC/r5qzVZ8rhxDFgPJwDGYSzw5oxVbdhmm5Yx5rqmDI5mttaY8MFr9G0VX/4QzH89ndGxQffrywHzgzKjhf3zprE4GbsrD3qCRLUKGLn61//J+7IdNipP/2pZNfZZ54pQ4PxmPrX8pjjnMnl3hJ86UihqNkHkyd3KBPHePge88Zz4L49Tjt2zgZzDu6DPimDgymCzfMGyiTa3p4ezbsiwX19+gzHGhgTOpa6iZNPPjnVC6ADensUPTwykuBB+w8cjGe3bY1n2IfXvf0PzstpP/1x1FSlLCPjsEPq7LcdCeudssyVfqC4PQf11Ag2Ox9c1Aa8g0Acbxir+lJVVcYIXcHpkHzokChH0accR9CB/UH2gaw+61pyhyxEZZXmRjIp0wkXBdXOROfAimBI2cgHxoK+428Y4aBRBVaM00IwRXz+Wf+VyThsuFn3eT0iS20TORtjfcWz5nvsE+7FPbcM78VZW3TsEu3fPZ2742c/+2ksWbpMzsXgwJCcQYKWp5+5Ot7z3vfF5q3b4uGPl8JX2cA+qT3iwsaI5c0Rt49G/Lpqf0yNzXrmx735q3Hefz835s2ZJcN686Zn4pkNT4lem6ZsixYsihiBNndIxiMyxTVZOBbMgRpyjo3F6mXQYY+/5EjYGdgXMasx4toTIpa3RNw9J+K20YidExmb/l84EXY4XMeYg0lvf+K9sfqM02Lm1MkxOnwkmhvqo7enW/0iCFIVr4oK9cZobGhKwdvRHITzuslOhJ1HiIHsRBR1DaM0oRsSrTJZP9vNqXl9ula1KGQzOiQ7Kbgg5QAnTgQ1ES5in0gKoD2UnQbDgwu7QVepEPTNUGPXoLG2qD8DygqMF91h2m/eIyCBHJk/Z27Uk3UhS0NtZXVVavY8Nqp7o9ZDNREY7xRWs+EcIbIjIc9ehdXpxs3MwHGi+8pRE6dwEWIYFXyHjAPf2/bsJmHOUIowwyBIcSTAXXMzFFn39fWrs3LqtjeiDSsKyvoGMUuY/9qYXc6BN4VAtuB2RoWxuNCMjtaDfb1xuPuQnA3XQzibwXlgqlCBrpveZOiHMhG0Ah8ZjpUnnRQzFPFKDecoxtzw9IYEI5g5M7Ux7+mJZ7dtE9Wa2Gyam/UwMGx40HJMuruF52xrbYvjli1VMaaaq4+OxvrfPiGBMnM6RWz1UjSjYyPRk6Nfmu8MZ4CbHgXkokffj7B8nA/sGmOtqoyu7u5obmkteIBtPPI8zfVuz5nnq06Fra0FPKWppSU5EaV6AtclONJfGOal/gtFxBy6w8xSUZ5/MwxgMILXd4bFERkEdsryJHYejud5yQkBM4rjl7G2Vk6qycjFwYYyTSyctzNajkZ5M/7b0uPivIfWFKl3GRNnn6UxPHTPPUUkgOv/6Iz0PkmLk7MEKjsO1f/x70X38wfO/as/qKhf/KtfHBWtKB9cToUWzkamWy4XJ/IdOURHZUoSRI3naSpIoIPuRIwhQ+dSolysaZoW8Rz4nT1O1HPZsuPECc3+MIMR+w6ljoNCcS7rHCOQ65iBhvFQkLVj23ZRghLFxujE8TYlJdGPlSetFJMZypY9c6CrS+lW/pNxUlfWwdTojAjNBdffoOn53sc+En/xwheqBwJzdNWslGq44ZG3CQaD4Y0Rynx8YOuH05RmhfLBle+VkLyqMhWQhnsEWqnlhnMuxL7qpCs1rZ96XXJQDp6RFCaOxJsXfzbOzhXcr70j8y7l6BeOBHURp96RaiKey5Hgs5ZPfFQNouYfc4xkG3NFpH10aERzjPLGAOfZ8EwxKG3AcqxhLTwnMgE4Cio27u8r4EZ8F2WBfOI5s16oKVDToExbyR7jeo5W6TnW1cXxxx+v65klyNhfxoEjhyzgd54/50M2IudYo2SokeFc34xGXI/z8kKGs585hvGj4IBP8VzroAe/9miYDd+Z9eUvKXrGPToY4nXJuuY+mJdNmzbrGLEl/RmQpnm33x7HLV0asykqBn6bjUfXpvGTey03y2M+zaSUCCqOFA0IuS90gJmkmD+cNfYFc+dshjNNzvKA2SeL77ojzmFnBoeC5846sTPJ3mIegD0R8FLvodER6QKcCPbU4b4+QWMef2JdtNw0oUljFj6Tb/tKLD9uWXTv74wYHdJ98czcmd62gOFMhU1AQDJjsAkCJuhto2ShIvHoghxJdeTUdQTlAB4OHLBgMulEU/keYwBS7ML5VF+XOrEzruREADVOsGV0APh3Z0MUPYapMRuEdux4NgrQVVYWATbWOU6pbBMIIFpbC2pfO39MFfaG9C9rVV2Ek/U+HvFNxbRyxvlXwsKjV7kXB8rYt2R2uU/XJk2bMSUWLl6WuhcLqlunCDCwNISSitexs3bs1Bz9+7EviWeORAzURJzdEPGXbRHrhiJubYx4cixicvU+ZR86LvhEvPxlL4kTjl8WcC3u3L4tHl67NjZseFrQauyTU09+XrQ0NsdA34ACdAQQaKzJ8wXihAGuXgrVVVFVURGrlrTGnuGcAvhJSYs50wDEaVLERedGYnHaGHH7rlLPHjsRdgQMa3LGYWKNBJfwdyYWZU9wIm5+9uNx/HHLYua0qYKjTWppiT27d6pmkAyTmyACIcJOhSGvvbUtKqDWp+4PI1o9yGCmSsF2oPkp0ALmBzhUVVDtwloQcybdxOmrkKHgmpFcLgDzkQNuvG0HxBkRIUEqQiQIY3CMmlCl5Pw6m6f1ZUdIhp8BfIlRjsyVe4yxLgk4IItZT+ecc05BTcue4TPGzvpbdMwxMamxOTlaYuRK9RCsP2qYWdEVB/ftGwPzDgNFOaLix89EyXtpbS2wymwYio8UTepJXMjbt21LsAPBU/oVeQAm0T51Smx8an1s3fpszJs/L/bt79Km4WGA9YSx6OWvOCfRd2bDl7QhC5Tr8DuQJkd5rICYfONvVfxMbwg4fnN9A+8hKIgsMh4ovdwO3mw3qpfI/LgIECKZCDnZGtloxeBi8o5ZuCBamxOfOd74D3/4Qyk5jCPGhtJlg8GO0D+Q4EBgKFEka9eskRJjbhAWOBykYDneOEIeHMqcuTTbCXg8lGAM9se+fVBNUlVfG0eGBsRfjLEsOjYyJ5lZp6mpOUaGqakYVXYJ6tm+4SE1F+O8dsaYL+6VeeT7VsJOTTM3Lq6mzsOedErnJb5kR8XlSILZzRkSzum6Bj8nTWrpO2ZZEkVcbiTEXDG/zjSVmZiUrs4GhxWR5EeOlErxuovzUX0Sxj1/C3JvNnv8rtHgc8NpBJPKGRSvF2db1uSCyIS+TS87EZu+9c1Ycv4Fxfs7f/rjYu2ZSWrdq1NUldfL775Ta794ZUFQdhwMGVOEr9QZ1d/RfLsmotQvxApa6yMz4yxYsFB7BKXIGuUZuwgRB5QiXQIBhshNmTwlOtqnxMKFi2SkkOYmw0ahpusGUCLQv/3yl/+lNWGWHITWpNY2jXnhMQu1/qBi3rptq/ar4BYUBc6dG5AsSEnmTObPf/5z4fSXLz8hDvUejvXrn0gOZGVVvOG9H9St/+uNN8QNM3KDOSspp4L8t38ac2tFY2/vjDyLRnLYifDkZiV29ebLNVcfvuATUlpXfelNEqxDnzleR5adiP/4y/OjJ2OeludQ3J/iRHCe477xDbG9pT4Qibqyty/VRhnSiJzgmZIdTQGZKZI/7Au+Z0eP5yiWuuEROXlkCTgH32MfI/v87HG4LP/5DHng91A6yC0cDx/DT55vwYKX6wRQPBjwhhNxfp47L95HZhMo4Rqu8Sic+ZxNUGayu1sGHGPchdP0rneVdlv6laJnd+dG2SKnGTffZx1uePX4PvydL/8Jb0z5whfijNNWiUjj9NNWaa4to5hr15XxPk6TmwDaWcCxkoE/Z66MaO6lXC/BHKJD7Ig4kOMMH/c2f8GCWL/hGRU/G7NsOKodD+6VbAwOvx30BFOktqhCUMIpUyanXjGZlWnj5s2x/TV/+wdnYfVdd0UPfVjaJ0nfc48Y1jiyOKIECLgGzDYqYIYOMjecI2iILiM4wXihL0bemuu+gMHmZ17UrmUYkOQZDgHGeRUkKLViGRMRS1Ro3rZt3y7DnLlVxhRIXUdq/OcM1NxZM6OhIqK9JfXTAFlgfcdx02ZML7KmCsrlnlcEr9Lz2a2ibq7P+Wm65wAbk8c9if69KjUN4zvMBU4M94B+xobCmeQz9id/E3ikCdkB2CUz1TXPnX3cubdT42C/kk2qGBmMroMHY+68BerLANSpqaU1HnlsXTy7fUds3LI1fnDJR+LFzRHH8AhGIyZVRSxviDg8EvHFroifUFebaVDbqg/Gkpe/Tk7maaedFtOnTdXcwBy5+JZEeMDrv175SJx68kkx+v5JseAzdTG5oyP1E6mtFuQahiOcDWpDGhvr47wl/fHo8Enjawonolzb4IZyAxHNr444rz7iwuGIbQMRn1sf8QjH/qlOBFexLJ8IafLf7h2RZf+HGz8XJxx3vJoXtzQ1ar3iMOGsLjv+OM3t0xuficO9PZIlc+bNjTOed0q0RZUgPSLLaaiLaijLKytiYGRI6BPWikwOOl3TjHFoWP8rEkes9lyB4sjU80Y/OBAjh7yE8OB7vJecllK1dZ5d2wf8ZJ0ZIm6bRYflvQQ5iGsVec7sHQJyPH8Hk7BJzaaH3lDTztraOH3VaTG1oyM1SIa1bWQ4FZxDGsEeB755oHPvmKK9GTvulJtXAj4QECMrDTZI2qTdcaBrf2zetFGpXgaJcUHaVjSl/f0pZUsh9ehIrH3gfkUKEKxMPGwQnGP16jPjtNNPj6qaWqXxBWuqSrjqZNCDbU2twg3ZQZkbemMGEBeXumgw0eONpULuXCTkicGAwnDjXqQUhoYkKJh0rklknPQl0R027M5duxO2d/bsTLs3pvuwgczmZxxE2xCuhkYZ30tUzRE6FA3Hcj6MLRQLf6NYOSfjRxFjYDFOxldfMRr7u/YJkkU2YugIlIUjijBZmclpqWtQUdZ/fziBsb+17PPqTtrd3xeTOiZrfLzsYBk77doFec7ZsSiUM0I+d+O0si9TqbLIlWXJNSkuqC5nesoY/YJatVQMZPiM6HjJiGXef0fVXYwtVo+MQ/b5XeQlgzkXMhWOzgTv3NzbhmCVi++9qZXhyPA25kKY1ey8+LwPnGbLM6I1b5RpP/mRNhnjWvbqv4mtP/xByogojZ9hd7nlvTMwMorzOixDl8q4XX5Xr5MJtK4STrkxX7ljpfeto5msC9gZuBfWHDCHsvHodeb1h7HJesDwS/CWWlGMDg4cSfU/DQ2x7Lhl2jvADmEToaoMZ/e3659Qd03uhTkT9fK2HdHc0JSYHjJ+m3maPmO69hNrfOasWUrZu/ASpYxTzc/lJ66Ipzc+HQ8++IDmgXulhkhsFhFx/fQcRcVZOD+ioAp8Js/ERGfCES5/fkbEjVP+MW6iCJuXFVApEnbFxkvis+d+IX2eg2xv+Ozf6/oNXz41Lo5b4+SBlLr4j3oGAV15AubiRNwXZxRsTfsqPj+uZPNvrKGtV12peaDzPcEFZCcwMwyXnr7UC4eXIUTMG3Pq6CgyRNnM9es1p9Q68ExYjzQQ4zMK5fjbtUUYhRh4xslaDrjugs8J+DhDwZpA2TiLJahUhufgfCKrWE8YsJzLgQlBSOmJ09oq+Ya85OXMiQ1rZ8GT8ZX0BwqQTDEN1yzTh65PHl/dhz+iwATykr3Z1DLea0EyaWgotv9dptL6nVn/w2+033KL5POxixZFY0OdDHFHq11E7Y4QahVsAAAgAElEQVTgyFHRqea6Lct/7qe9vSNqa+pkVDKXMrYzFTHzw7xxv8wpY/bc4Jzx2rNvX+zs3KcMgqGmHKeMa64FYJyiZR0akpHKcbzHf6LGq049RUEn5BqfP/3MBtUvHsnNGaGFcOKNa1Z/5tPSVzQj27NzZ9RUVqmuEf3Ei3WHI9FQR8fo2hg8MjDuRIiAJdVPIjsZEw4ENRdmUlImuRRVLWS5KS3zvTKPyWiuF3tS6pHQK3gGjiUBCXDZ1I2o6z0OSx1BiXkigxCyYmQ4Fs6YHmNDiYgDmcZ6033Ck9+aSBaYd9APPFPuE7ikoJ7t7QrEUZdiWwMdC0SK+U+ZhzpFoZ0h4j5to7BWBtmb4O/p3ZEbqqpPi+ygekFJuw50ySkiOoyzxxixp3D4R4/0KRuLzURGZsPGzSqmHquoitGKyjhwqCdu/su3xjunRnx2f0RPioMe/cKgnkib2hzxuvddq3v/z2/8q46fHdtjIAvBKZmikJ+nxppouOFwnH3WmTFv3hwFUEYhEhgdib87KWVa/Hr0YMmRuCO/y7UtU33geRGzqiKuHY1Y3hhxd1fEbTsjdkJOYspXjp34veeqj/B5n8OJuGHkQ3HaqavUiHgEQx8o2Y4deq5AanEStu3cEbv3dqpgeO78+fHfXvSimBzVMam+IRpamvAao2/4SPQPH4kxGq7V1SjToGbMShuMypHgJ06EIfPlmgo5B9nh5H3GwXvOdBr1Y3sLGKIDmA7gluc7BQtSXaQRGd5/yED0gO0adDNrGvifbIsMDRSccnBQMppMmNf/6tPPkG8A6xTQKhH1CNJUkVhIqT/rPXhojA7PciKgVwQeQjSfiCY3WHIimGw39sEBAL+PE3Ek08ux4BFaezv3SKiiBIhYTpk+Qw2Z+npTcx28GDYPKaCXv/zlMW36jNRIA+w2nLuRO2VLmMB4kfCuZr9gguzBMXHpXKOF0uKzVBQ5LKWHkUM2AuOJjY+DwARiEHG/fN8OBvfFwsLgXnzssWKuWfvQw7pvNrUFkL0/HhDKlvMigPiJt8cLAcJ54X1HMHF9fnfRIudCqJe52PkO43dEj+sMdMOR3a1sBAVfNTXQr9FVdJzWj8VYj7Ctq4/zHrtU1//3Yz8XYxWVcaivV8YJ42exOcqMQHYUu8wbbNw79yIl4ELZjGVFaOIsFHUPOdLtDWPoFmPQsZm6M+GrUnGSXmXO7Fzb4rRwsWlyU5ajIvCZHk0bJTt+pgssrlEqprbX7uI2p85dFFaGNXnswq1mNpHkCJToj0tNCTedlXH1FH3+4HsJ42sWK0URSG2m4u4ig1PqnO73j8o2ZKpGz69pUz0H6Zy5eDlnXwrWKwsTZyaUoUmFuDiwrD8yCC7KJIKJMUd0m3XI/sQIBLrCOhwYOBJTJ0+LvZ0pKgxLCZ+zdyjW7Ont0d6UgV9PVHxyrHnwQT1envvmTVti6eIlMjqQB+wVhNiixYuKztDUSik9nB1c9oyLvabNmBZbtm6J++67Nzp379Gaa4OphJ4mg4NxyY2pqdyUdbmVuJWPFYn/dr8IDr4wi+CM133P/uvlDN28OHeSdmO6fI7LB98o9rhPvDRBma786ZvjM//xuUKOP7I7sTTJkYCU5O6IL01K+Hs7E6Z83Xhlqmfq74emui+W3Hqbjtt02ZsE5Wr4yEf1d+VNN8mooYt1++R2PTNkA0YG841cY88TGXQNAHsYBcC8Q8OLvNaxrW16lsgnQ15YCzxrzsNnfKdcGIyM4HmxJnh2Sq1HKLDCmjHDFesIxxPlw97ByUFu4CAyHmSdM8Vc0zBUp+xt/JYjc3zGek2F+z1yzslasyaYg97rMgQtP4GmT3xS94ATUW5chwF66PLMrFXWun/k98mf/3wqyG1oiEltrSL2ADttelquxe84TMwNBiFz5eAQ+xXZymc4ET09CZrCs3Bmn3vjeOaO900fq+x7DizwXLfv2Bn9Q8NB12Y7D65VMZkBc80ceww8VwcDMExmzkjOH/qM57P24YdkgL/i/dlxnuBENH3h83IiqFfa39kZ+zv3Rs/hbj0PO68EmWjAR9CQTJkgTVUQZiQnQg5hJgAAu48eN9NcgiAlOlpDU/VILNcy4x/PPenSStX0qXamrzd27NwZ+7sOCD5MJJ8aRAxs+ifQV4IMnpo1kploaYk5Uzpi766dOhfPCp3EeB0QlaFPQ1Mcg6amYo94nnd17i0cbcaNY0+GFkeCv5FJdTUJZmu9xvs86wTTg+q4UjWhsN3x0xmzOXPnifjgsccel2MnNMVQynKxX1gLZ51xmjJMNA7buXN3fPu7340VJ54UF7z2tXHHD38cjc1tceNJVwUIy/sOlQIhEsJ5sZMFGK91Tm82R5z02lfE7F9eGT/MeM6yE7E/d3Rry+kEZNnHb/lKnHTiifH2s0bivT8fEMU1VuKVL2yJdZHY6UYOjjM9Ff15kjBML/+0HN4ScUZLxEVTMovT7ojbd5YcCY7n/0TYkjMNft+ZDv/tAusSlOq7q36h+log8ocOHJQ85VnMmjNbaBsaqW3e+mysW/9bOZgvPuusOG3x0mih7wtNI+tqRbcKxGgIylPRnpq4JKJSBcZjciAMoQN+xov1IDhdae3b+LcT4XWTtkOSueqKPbGoOk+lA6Oq68n7TfrDfbQGCDinOiOOQQ6w/pFROKvYOOwTAn44HNjGZMPI2PH74kWLlSSgxoi+ICLqqSCwTE3OYKqf7e8+LCeCwgldLLPd2BhLTLUpFa1odwN0WGlQeF9kHSh6RBAmZROxc8f2AuoAPzZdWHsO96gugvQgE19dnTIB5577l8mgb2rWQ5MCGUoRLhgG6MsAzsz4Qq5j7Cyb1tEfv2/PDoFqwwl6VzidGTPKju8Zf88xFDVZiIHN51xz5s7Vw16//kllIlAYRIcQ9pyDCJKzDygM5oXzIowc8bCwhL/5zl/+Ugqe1vMyxjK9ofG19kb5W3ObPVPudf/u7boXnIiR4SNy1EZHUjE5FLpJ8SSoR01NnTqADx3BSxwJOmqSdoPmy9hbjuf8xlhyHwhXZ3MShrWhgKfh9HEMi4bFiSJB2JrvW4qgBLWRV5u7HqsGgshPiY2piPqbScBKPRvGYsnKsJyi0Dg7IM6ClAuLVbhdakJ4lLfu6FbeYIzNYy0zITnL4I1YNGLLdRiFE+GmcJkzu72Uldh1150pO+BrZUxk6nqZ6IRxll0X4nM64+FIvCN2zlSIUtIdUw3VKo3DUCVFtUpOhDMuff1JuqKUKKJy/QLvsa6ZE4xBjBZ+oiSBRiQFeCSmdFAYjPCrKGh1m1uacyQnNXnEuZ0yFdrPurjjBz/QehGtZ01tnHjCido7ZDsILixavDgWH7u4iLwAaYIOWVTTFekaCCeMlh07t8emzRvjcM/h6OvpjRtbPqB7ee+hf1Qu4k3vTZH9KWv2j0farCydbcjUrDf++9u1Tt7/isze5KI/Kx1HzYylrY+4YvhNyVCorYuPnvoJXeuaB64WLeztP/taxJ6I94zdqPdvWv6etJKzw4Ijsfnq2qisbYiqmrrY35VYL4jkYhTt3r1HkZ2Of0730HvtWwQLa/zox/V3/Qc/KHgXaXWcL/YZ88d4MEoxFsl8utYFw04KpLKygFyoJ0TbJM2poTOsC+SYAyFmebOjwvumaEXOuaCbc7vRmTO+OBk4CjinXIsx8RmOJgYQwROuzdpEh/CeHQgb1K5r8zltvLEvwKNTl4bTJeKL4eF49vX/yxIjZt32pRSdvvIKvdfymc+krASd2EdGis7LjZ/8ZHHd7ivSsX/oNevLX5b8Q766s61gJ/QTyLAp9g5z4wiie1RwP8pILluW+OYrq1IwiyL7ffsEFyT45MwG80D2iT3CvbN3WPtq2EdNUEOTnAjrXxe38ty5FvPqPipcl2eC0Yn8AG5MfZ3YvaZO1c8NG58pOukij6QXW1pUoEzGhCit6I5XrFC0eevmLWI35FroBfSIILkNDQHzFJkIQw2Vhcic+5hAkiGD1HAkNIHkbIZuuAi5DN1kjpxFQq4jB3p7+gVZap/cIR3EXiADMTQyqga1OBXYFH0DsMUM6npcC8PwpBXLo6OpMfbsSPuHdY9xB9zaz47nbKMeo4q/ec7My+49narJYC0B6fAzkDFWW5cCfjj/zB0NFEukIdwLthO2R01ttRweaOChSSWKS5aNeaa3A9cBc8/9kZGYNn2aoEzo2d07dko2P/HEb2PLs1tj+45dIqF58Je/0pqCunXw5yVMTxnek2sIFr9/dTzz3nvTks9G/Orbzot7/y030JlogCMTs5FediLISPj1zh8cElT3QNe+eO35mXqOZz5cnZiX/AIiWu67dF3+oJxtwMbsyyxODRHb+iM+d3fEIyQtDYn6f+BEfH0F8OKm2Ne5V/oI+YbcY2+wvnDoPnrx/9YAV118bixfcmz89YteFO3UxExqS1TAGNMiK6FfRnKYUyAyF2jnmpfkRKDTctA0OwblTATfE1qglJ0oyyU5HrlfhfZGruAu/yzbLmVKeNaSSAoOHdL6BdqP7OB993TjPdmpuUcLMu7pDRt0nPZHRWV0ELAC95J7XuBAqKg620AVh7sOjCE41J47d09UsW4pE8Fml1DOxiefJ8GTCi5I17lRBdg/YE5WJrAQgaNGqFVV18Yzz2zQudlwTY3NsfrM1bo2XMnqYl1XJ/YFYwsxhDFgLHAtYPnJRjenrVPg3AMPBcXGA1BTozHSReMUe+KZ37On6GPAw1G/h1xHwXfwxKjzQCBRlMx43aQJQwBDjONOWbVKGDsXmTmlbCeGB4SAhUKRMf/t3/6thKAjcHxmrnF7ngnGlYqeUUzD/ckBgy1iZGRIqXUYI6CEVWYkRxJf97Kr9b3v3nWbnAgEN41xKuuoNxktCl5ZdIYxoNy5bkp9txcRScMY1AW3urqYfzl8OBFsppwWtlPgn4742+MuFzZbiSjLVXSETJvQ+D7Xo9hhsGGsSJzo11KTocJYz46BHIS8bh3VKjZbrpkonIgcQSocoFyQLCcgM3W4xkLp6hwJsJPwndxplvk2YKL3kYcSOw4Ol5sliQI3USEyX2RwJvaxMCRLY8udmeUgZyYrN1KceH/lOXRUT4Imj1+LQVmipLx5ZkSS2ausV9YgL2GWsyDDcDHOnvUneGElLCepJ4OhfzAuCZ60a2d0de3TmoaSmPX07LNbtPfYUwsXLIq25tZoa5skwcX5oS1dsnRJEWlRJ3soKLNxhsLk+8iQRx99JA4e6koUe2MoqOG4oeX9ESDKHNFy11Kn62dE9BzTFM335aYdWane/O3rdZ83HZ8b0fn7/h5OBPblt5IYv7L1Ms0f88H9f+Tkj4VaQjiC9tp03FFORH1E3ZqkkW9823XRfbgnoqYu5h1zjAwKWIswZKZPn6EoM8+0/mOZOjZrj1RBENH8lS9p/oczfSnziRHIXPA7Dh9GPeNDGZp1CVlp5iMbTTxvqFzPOuusghbWcErXRRmSw/kJUPB5qoM5pOwD1yRCjbzic86JHHRWmPWFTHTzM6fZuRfvMxuSzjZ4D7PW3O2Z9cg5+AwZhvEFtp6/HSRCifESmxdsQ5clWt3mT39a90cmGSV3/4vNfRVBjQOvfZdckmf4uX9QVJ2gKrWKxIH/37u3syAfYZ0L7lpTI4dAxBrd3Vpf3AtjUOPCgUEx6HAc80TkMxXr9mnc6AuekRsF8nxN58q56N1Q39AkR8SBJnQeTgfX4dp8n/tV1npgQGuB9zH20Xv79u+NNWvWqOeRAlQ11WJcO9R9SMYszxkbgGgjMoXmp2Stjj/uuBii78fBQ4KtcH+MgWCh+oLU1wvOVFWNk52CWMpEjCXoUtmJkGGf9av0RGZalCzn76wLLLOM5yab0dPdI0NM7EvDw5pP5Dq49H0HDgjetHP3rtiydZuyEUAjkSXc44L586KeYtDeHuk3nhN9mdAj3CO1iXPnzBU0k+fCuOk/QeGwMmEQPkDvm+t0bJuwzmFRNJROtJ4jo2KGcqZfdXwEC+k4XF0lOCiU1fSyUf+TvXvlHBFAfeK3v1XEubW1Tfpt9py5MXhkMO68885Y9/h67R9kKOuDDOaa//pFOMrfXB1x9vSIn+yx4Cit6yzjjv3AmTr32ut+XMjNl/z766LnW1fG/QfPiLAT4a/yt+WijfdSjcFLlqfisXM+tSFGh4eia/+++Kebbx6/sJ0I/JyyQ8F5XX82wYmQPO+JmLU/4tqlEctrIu7eFnHboxE7aTvzXF2sTZ7ooJDvpexMZR3xvr23qOkesmn3rt2xecvm5HBTz1tVKRn9m/+THKsXXPU3MbW9LZbNnxPHL14US449VkQFPGN1sW9qisbGBjmJRglgp8kGzZA+1u3Y2HhvKjsLtvW4juWagyuGPiEvntOJyMHKstPgvWMEgwLrZHGFCKrXGJERysI1NCiTz2cOojuBgC4nC4kMg6Rgcnt7jEATe2RQ8EIcdpwoE+BU9B44SI5FBg4DQgjJiM2RX/IQpuXkM0fQEYAIVjVxy+k5PmNCiVq4KI4mcwgpGkJVVFXHjJmzY+f2rcL/0vth1qzEA87gpk6bHvQkoGMzE4sXjtFANArhx+ZkDKbxYwPjyRtz62gCPzGQeBhqoNTWKmWAY4AgY/N27tmT8Or0kcgZCn5HOCJc1j3xhGBNy447XphFFByKFEX5y1/+UsoSvnQWhRWHFQXjM/OJjU4UOO/TuZp7UDo4F5HKeRsYKLDH5VQ/3xk7QgSOTArUdmDcKzXHQEioixA+tqExXvuSFGH7/m++ovRxX9+AHKCaxnp5n8wX4zUGWQVh2UFkDlFOLByMBkclGSeF98pEEBHPDftUV5ILgbx47SwUkSUb3mU8f45C2WlwxsGbiUVuCkBDdDCmPY++lowPR/pLnNzl2oGJXruzFS76tuFtY2dihsQOSTIiE8TO6UN6SfB6zfonxovxtVbpi9Kb5ipHhVU3kIvwrFiKYuqc6bAx5WuWe3KUMxvKLmQFXCjj3A3VY/McOhOBA6nrV1crQuzCaowVFKWoVzP9MZ9xHHtWbCVEUUYrFHln7Kp5yOlSuLRJ1VMovX37NhmUCNY9l+Q+CTDofPELMTZMJqamaHhzworlMrBYa5wTBU2Ug/FjyBJJZezsY0XEK8bidce+/neVSNmJ4PesTHqqE6NX4UQ4s+AgmiNb/r4zF1aW2Ym4etKbNddJuVTEp57Mxn52It6XnYjbx+igFPHUqamq207Eh971bgnersM9sfLk58kAp9aDtQHcYttlyel3WX3qUhNhJyKR2kbUfuiDudA6QWKQN2YbwnhU342dO4tu0zZO2aPIEuBMGE8YlzQX4rs4IBiZBClMGetIOzKBubdzyfsYzBhh7AXLYT5P2YK+Yn05w5nWTgo4uL8F73GuMl7c9RdyBPbv11iUKYQaOmcieAZkIlijjhKjxOS8ZIgAAxC0IENYZVSPjMhpo7cIa5rxqCbjjW/MM/u7P2Z/5Su6R+5DyhYjuSJi4YKF8dRT67VeXVPGfTEXhsIU0exMjkGmAgN3SyYq4JzKfLe2yvBHpyBXcSC4b/ajm+5xTgVhaqg3HJSh6QwI92JZznyis5hbsflhdANVyH1DGOOTT62X7nEvJWAJzA09YIisqvs1hs/wiPYv0BzGPnPGjNi9Y0e0NCb2GpOQOGtSI/kPxrotddTOcCbeM5xJ8LM+YHVD6bkScc0BIMtH5lnyPQeALGuLQNCREcl6BVtGR8Xkxk8gJQPYKpWpId36J58SFIW/MdKpI/jAhz4fN/3jG6OpPjHSKTtzuEcODg1eYQ+bO2eOCoWJ2AJzIasAgyLPoLu3J/ZSt5gdMDvBfD6TBrhTp2qtKBotqtikyy3/kZFi9alOTTmBLE3J3eDp+UC9IWuEbBu6mmey7onfynnsPtwdDz38cLQ0T9YzPffccyUf16x9KLY89EDhRPzlzIh9IxH30XtBG6G0rv17uY4gy7sX/svfCBHyi1tvH/+Oj/8TnYhfxEuP3kTl2oec2a2iepoMxUAWsJa/E8kufO38/hn9ERedFDGpPuJ7T0fc/vBzbNvnciJKqKqiAV2+94t/db3239cvyjK9PGfZuXn5j98Qw0f6Y3pHSyxZMD+WLj42pk+ZGq0NTdFM7yocYOzjLFsU4IjUlwmHEJ1GABxkCH3QypAlPimcBKB/ZeYl94jIxwjOpFOVINXpBHrbNZaeHds1RoRgazjw774kHONMBTKCtU+9jum2kVHslVZaA6gh8xGhBdgHZCISz1jKegvOxKYj4SIcFTzOuemaBohAyEUgCHUzbwgORHR/cKDo3JiKr2nzPqiIC0oLIxSe7LVr12oiT1l1mlL5dURD2qEprYkdu3YpM0BKafHiY/OEVqiYaiRjPZ3K5ifpYLwlImIIYAx6zuUIGpufCbQSm9zRHk2NDcKAYeCpPuFA6r3gJmdMpBrVQW/a0iKIRioUnKFsBALa/Pi/+c1v5EDAnAGUyx1XUYhcG4HNubh3C16cCBSaiyHVdC93oHVWwml8F38hWBE8PQe7NK94uTyR/v5ezTELgtqIBOtqKCI206fPVCYChgp48sHxsWAM5fIiM8zA0CXGjDJwtofnr14UUPPldYEScJ1D0WcBZeKeBnlhlaPkWtwlOFIZonRUvULmEJfhRF1BCbtaFh82qlW3kKP3zn4UsKn8hSKjxvicYShlLBgLa6rImrhew/eBIs/ZDztN5WwG3zecip/25g1RShs8pTO5RuFE5OJCRQbK7EwVFeHmdf/j0YfGnZfc2E7nEU1hUsaaK5RwGWZVYjhBiZOJsFHI+uO5MxbWFu/bGMLgs+BhjjmOSNm0KdOjs5O88piOJZOCMzs8mhhUtu/Yrj1FZoz7Rhj1vzVxz7/Dgv9f0gP5wNR3CWaAkWd6zo7Jk6OxuUmRYygvwWRaCRNJ/Z8rvxZx4I6jlOPBs9ti0jAA4HH4kH4/O2Kguq7A595xw8vEtf/JG25Jx5p9aQJzR4EXdoVpZm+6YvrlwijjSCCraDzFUlagoq8/ln7pKzotjsRTty9LmYqI+Oiqd8SsmTMUVXxmy5aYNmOGghDIgEOHuoN73nVloi21E7H/ahig6qPuwwnO5Nfoe26UY2/qZfYnsgZjDucA4xunH3lnmkvWGfJKUfHm1OiPMfN8Hezg++VaM9YR844cV+FnxvAjN/gbwxXj1LUBwsPmZpFcizWFbEb+cS7Gy7UEfWlq0rkdpbfzwLh4H+OZ+3ANhdcfNREEkzCkOc64YqLpklv19ZoHvoeS43NkmKBdFRU6J9FjZzMVgXzDGwK4krMhjOlgrp2Y/7WvFdh2ZZHpNjs8pGAV69vGP3uHsfMsmGtnZvibOWauBNdCl1ZWaQ15PnDecCi5ZwcwWPfuCM97zjhBhc56Yc0JDllbK0fIkD87bVzfOH8X/HJ/La0tmifGCEwGPdbdc1iwmsamxliydGmqH6T2bXgkOtrbFW3FMeH3LRs3xrTJU1QTUW5KxTUIHkLx3NzSlJj8agjK0UQrZYxcEwFch4yasrE5IFPARXNwxWvdUCcHdKAvramsjuEjQ3LIkRFowUS9PhINzU2CVlTX1UXnvv3x1IYNcdPZ1+t0yAhe11752piaHQjVew6PKNMAQQPOAPtj2dKleh8mLt6fPm2ang1ZsO17dqWms5lIgHPyjMnekLXACeG+VFOhCO8R0dBibygiXVURIxRWV1fLoWIvUKPYJxjuaBw4dEiOAc+HZ03RODbXg2f/LE1LZlXS78b5l+TDDSdEvO/R0hvlCPwfcCKKc02KWLT8mZgUB2PtutRp+qjXxAZv+e/pc3bHnomFFmU2pi+ns1Rd8xxOhDMREzPChqHui2iujThvWcSFJ0Zs64743AMRj/h7vjfPyUSWpj/gRLzwttdqH939rm+O36rPl8+/6uvnR2/PoVhy7LxorK2KtqbmmD1tehy/eEkcO39BNGCc9/ZGe2trrncMZZ2G0It2Iioqo7YaBszcnC5Ddr2+2Sfe04yHv20Hag+hyzNkauJjKQdJZZvkfidF3antgKEh6WRewJdk88CmWVWV2Uupz+tVsIX6CNspCna1d8i+Rzao5wUQyl76zHTFXnR+d3coE1FD+m8s0ZUVxlgeMf4GGzdlGVKzNk4uIdpAikT5mILDGtw+Bi4CB0PfjBwoF/DYcM7XNTVLKGDYM3FrH35YaT4yEVCmUhhlLm0ZJQeTcWLFQhEo/7lZIqswkfCT73BTgmNlvJaiSpWkKPHyU0aDCL4yBbmxFQJt4YIFMuo5BiN5xpw5woM+/fQGbXjGQKSV83INMgr0uVBqK3NCI1hRDEQFUaooEthSEOIIb15gzRkT0VZnARgLi4X3UzFroijk/vi999ABXV91ZzES+5njoUF5wD4WgYaxVBlVMXv2nBg6QlH3oVRnQtfPgYGiSYyFOddCsSUnJLFucX8eC+PjWArYJLwzK4gK09T5OC3cZFSmz+0Vi7WpBKtxhsC0qmW4kZyBzAzlSI+M7Vy8LcXjYuQMg1K0PTsQBdzH3bOzoe1NJpq00oYqKzAMcb5fdhQK1qZMsWYoEvNkBeJoaXHuXAciIxyaydxRW9S32iTJMRKciSxO7nXB8X7WXOeO01YXsuKCJx4rCqSOyu6YZjdHIQo4gOtIMjyAcYhxayjBHJhT1h9rUeuqt7dg6uGZY+wZImHWMIyYFSecmAyrsVSgrVcFGbxeQexwTHCSoXEmIwGU4kOrP52OW1wSfTgSJ0X8y+AntNcw/gSBmTJZ0APu0Xhu1jvjw6h+8yt+HgeX3qUTmTmkPuff5UiU2DsGJqUiNhf5nfqt1J+B6+rlomk7EeYyt/PgwBpOBGPPx/39htdnUgWi2WRJhuP2OV+O85/8m2iorY3bX/7VdP7sRFT9JM3TnT+6I57ZvEmwCwxQgitANDHSdjQxRuYAACAASURBVO3eLXlL4AJjGYOX3jo8m+aPp/mrfu97YnisoqBTxfhE/vAcMGwdeaZZHLKUGgmttdpaZQ9QRMBTWCNck0wIxg4OHJ+x93AMDZFCZnOsYW/KCGcHxHAq3mOtsEZ4cV92ELwvOR9yDxnozCtri+uhE7gGx2JQ8T7GtztjOxKd3utRxIs5R3bjoDCHGOVcFxlMPYZoCbsP6bysZWVnm5r0zMRpPzZWXIMxuI7BwSYci7n/+q9HEWdwb/DfT5syWZFr5oH6AjNkufCVucYJ4H55Bvznuuyzmro6NXZDBjP/XJvjPX/Mk4M5zKsb7jlbM5xhXAe6EuUieo57hPGPeeDFHjfUzOfCUTFT09RpqSfTps2bNS7gPo89/ngMDA6ITli6kiLg4RHJcuGg2Z9TpsSu7duViQCugp5iz7LGBKMdHY2WlmZ19JW8VgGpKktT197MzkQRNO9I/uW6LXPyS2cYwpkb2TpAIjgpcEpCnKNjykAQ3cWBhCoevvppM2YG9NDMrxrpdR+OV9a9LMmKs5MsuOzKf4jp06dJVyNXcHYE+YgK3VuiK21JDS8bm2Lq5CkKDKkGpKkxnt2xXR2zDY9mzeLcsB6gPQUFgB7R3CpqOyinVs9yZCT6jwzEwJEB9cbSuh8ZDepQh6G9ra2NX93567j73nvjvhfkDtMMuhwZ/wNOxBmTIybVRvwkJUPHXzaoy5kFPvX7wHsMA80y7n98/Mr4zrWJPOKo10Qnolw/4fNN+NnUnIRy7yebx+GfdjA8pokZYb9fciI8jlktEdeujlg+LeLuTRG3rYnY6czLRFrYsqPl3/3Tcn9CDwldJzsPS778ikJ2VVaNRV09VD8jUTkyGpMam+K4BYvj1BUnxrxZs6KhqjplJKB4rQIXwqMbUZfpUVGzVkZVBVnT8Rk10sTQpjIZhJ0IZ071LXqllLIOha1V6kwt/ax64pzxc5+WjHJRg+Vsj2GDsN6RfQogjKQMJHpbzZqbmrT/VeNVVS3YIlBH9h06GqplGlVSO6HgVf+h7jE2IDUJeFWcWLSsecNRTIIBOjEVoyK4kWFhJXsPH5YySJCXfkUtSLtZIBLBQ7ghRFesWCGDYTgq4/DBg8oMMKA7f32XsNLHHXe8jkMwUszIxlS3zYz3ZAJRJMCjEJIwDuFE8CBsnFmQK8VYWaniOAw5JtjZCEeTOR+TKg8N7nK6vmamBrIVKHzSjL/4xS90PRQgRWz8157M1H3cH4rZESUUsynxHOE744wz5FhxHeYLp4SXMcllvBz3YIW8bzdzmTDKff1AmoZjw9NPxV+/PTG7/Pyzb47D3YdjcGAwGuobY9rU6dHc1JqK0vr7Y9LkdjkBzBEv43BR8Cg6FANz5c6z4vfPhYB8h5Sxx+aItzm/jdu34reHrWxBNupd6KxjSrUQ3gyOOqf9kvGDJQYj4/nsYQvbx/zkyKrhFOVrllma2GAob/3PRduG/ngMxblLmQdF/mpqChYRdyqdyASl8WcnxdfxZuaeUNZ+cT5S7XbGSSMKTwxTSU1N/GT12XHeQw/+DqVbQV+bIxWOrNpZ5vwT60E8/1AsYnhigGJs0JHSkW3GzvNnDOw7ft5///1axzA0rVhxooqjYbIgWpE6tqb+Jex19guZFvYeQuWe39wtY+MDp38y3fJLI4YhLccg/pdE/fjZ3g9LSLn5zdLjlgnrjEEDDpi9TRaTNUfTHwTYBZelYjeciE9dfUF88J+yspuI5XWK3I6F/7YTkQmYCgywlQpOBOcye6/f98+J/SPycRdufX0M9vZFK5H6xob4i8/u0DjPz4UVX/zsp6N3oL9gyNI6g6llZETY5mRoJOeMzKHgmWT/bk4F5KPvvkGGEs9FRXEDAxLcyAL+Zu0jl/i+cOqNjXo2yE3mWA5JY5OUBX9bNuJMYqhyLIEEEytwTQcymH8yplzD+4TrmPXJwQcMVlMF8l3kiyEeHGvZ4Mi74TC8z3gYs+shbGS6qzMZCGpm0KEcz7plbWLU8T0YrdzIjqZ6ZbYnCva1t3JXWMFTMisS4yzLKnfh5RgrcvbKlMlg3ycLPtrQ0BQ7d6YCXebVNKyM2XPEfXANZ3X3dXVFb/9A9A2mwBby1NkDZAXXsjPPeAyVKtjyug9H/9Vv0Vqo+9jHiq7Mri/iOaMDXSdhPc110JOPr1untTHvmPlin2F97e7cE/fed180NDZoz7n4sqmxScXD3QcPqX8ANRFkInZt3xErT1yhPYlhge4TBEpEK/VxZCjNGc4HThcMbsw55xKzHAyB3YkJxkGUgigCiOhIqreQMZObBDpoWF9TG5VQxAKHArqbe04QDWX/0Ah2xqxZUd/UKEcCApEdO3fFA2sejGvfkmQGr7e84zKtE+ohnn7qKQVN50AxXd8QddU1Gi9wLOQb8D9qJXjGNNncT4YVCEfukq1+J/0D+o6ygaAtOibr/lh/rDnuBxuIucegJNPKswJyNX3GzHjhi14Ujz2+Lr7zve/Fg2vWigFxywU5nVCO5vsGLIds+Of337kq4rNPRvSAhSzLwj/kRExkLyo7ABPpUTm2HNHnuuVaiT/mRLyzOQJ0K0Z8uTYiCfP0ctG1Mwy+f79fmoMzZkdctDJDnB6fAHEqU8FOdB7+DCdi5TdfFYKhAVOrjKiuHYv2SS3RUF0TFUeGo6O5JVYcuzROWHxsTJk0KVrJiNbWRN9AXxwZpg61Kaprq6NvELmPgQ5hUMpE+GXblD1f/t1/+zjJKUM3S5C/MvJAEKTDh5UlkB1BAFcIiNSzBFSN60xZ3xwvSuRcM2GbyDaxSTCwdyA2alW98LAyEdwPewFZu7+rK2UiRvoHxlDtLPDuAwckUNRAaGxMOCl4l1V0UmpyZWwpUBr+w7vLq+xEoLSMDUzp/2EZMRgm4DBJR6I0uQaMA0QT2FxgXzHG+U+4k8ItBkohsdPoXOfxxx8vMh0TnQhjzQzbAdeKp8hkcT0EGxNuY5C0LZkDRYedCchRdoqZoHgFhsCLuUGIEqlDAVLD0SMqwsNyMDDAiAoirDHEOS9KAgGEsOc8zB+Km/tBKdr5MWWfI95W+J07d2guKeLpH4DrekTFqy97c472wk9/8+ukaCe1cs0ZaoxH9I7OgrUNdWrqpcWTGaTKaTQMCMaB00N0j2NsPHAc0bQCy+pi6JyatgHM4i+yDNmgLQz0ozoopu3h6BfzrRqc/CpTufqaXMOFzTbkDbthc2DcujDP2RBOZ+Pld+BPE4qnlQ3IUTAb84IGZGYpw4eUMXB/i5LDY1YljSlDmgRxyrAp6ln83WJcmQ2BTIWL1P/rL16iWTjv4TWFgeN58Xx5Hn6ncHwinjjPMc4jfSJYazxb9jlZA4xHGzqsUQxM4yFxdLkeexBHnrqklqYWQQC3bN4kWleELMIGodRKzVF9XWx99llheN959k1p2NlwLzsRH9r9LhmFFlhEVqmRAF5hTLuZI5gz1u0brnsiRuLHOuWn3/EPos+76b2ZYWkg4kMfub4QtO+4IDefs0K5dTw7UHSltkJ2xMvKywp6oiPhxnRlJUVdRFauro3Yd+WV8Ref3qpxvupX3404JmLsvqQ4vjn0fySAn3zyKUE3MVppDEnhME7lMQuOEbU1EXZFkP9xvLlad0Tc//znJwaN4aF48YtfHBue3hDPbn1Wz4e1BuvbwoUL4s47fy3oKPsKBhqe4Quf/3zJmzt//WtlP3jx7HjG7L1LLr5Y0eWPfOxjRZGfI19SpPDHz54tdjlnFC9/05vi4UceiYceeqjA6r7zHe+IeXPnFnUCnBvZ5x4hhplqP2emEoxd9iky2VF6w0J5j/nB8BS2ODsDyKq9+1OHbAxjdy8G7mKIo2oawOkTHc5wQa7POdEffNdwAY51FsGwP8Yo2ElHe9TQTDGgwYUSfED7AdmMfOcnLwcyBC3M5B5iTwI+23VAxAFcl2s5y8D1/Z9zsCc4jx0vyeXLxpmkOv7llqMCToLf5ual7G2eGRkZB4HQwWvXPqR9u/Lkk2LW7Nm6/yfW/1Z1gbPnzBaEmOP3sC7GQhAdKJRPPPFEGdKPPfywsOAzpk9LhceVlZIjIvw4ciQ6OuijkOCRzJKciPo6yTvJQor8+/r1X0iGurrCiLF+QPYqmzw6Wjh9lg/UXVRXVMoIUoapplZZDYyY1PxqRBknAp9RVSnbgsZssCpe+g8XFXrl55Fk690ff5mcJFgYZ06fEcfMm68g6JEMl1MWJvPoq+Zn6Eg8uHaNsiA8Oxx1IrWGdvF9ngFIBoItjJM1wNyjT4HbDQ7RLO5A7Ny5S+OnJwEQ8vsfXBs/+8Uv4rFz7ynGeVRztvF3i4yo3spyaspgxDlLI263fCofX4b2lB2K3wfx+WNOBE5D+XsTC5z5/kRHwzJ2YrahPMY/14nI9y2I07ERFy6N2HYoN6qjgKzsRE0sCvc92pko09167FkfLP/BX2s9S/YR/6oajabGuqhGCgwORXtjUyxfsjRWnbgyFs6dE42qmyKwSYPjClGdD4nBaEjPv6Ii9YVw0MKyz4FZZ0XLn3OMA4RAaR0gLU+fHXFQD2SzFawusWhyrLrDZ9IksT5myn3ekxMBqujAgTS2XGvJfiJTIVmGDdnbGzVAeaurFIxGT+PEo0uwIyqG+vrH+KBibKyoA9BGaW6WAADTl4R44q0tItIqbAWGciSqKyvTscJq9qpPBILdNHUwm5CNAM6EE0EDNxeROdIEdv+3659UpTwc5ytXniRPnuZqGOzQajn9QiQOOBOGO4JcXRQzft7C2JAcJsIsUkyooUwy/HKkHCXubAEPwc2SOFdtXb0KnewIINjBNluBEAXhYRLd4IWTgBHm6BDKibkh6yBaOHpyROg+UVj8x4hj/MJU5gY2dtQEV+g+KMUMPpyMBBmgzs49yki44A0RXlfXEO1tMFC0CwZCgzBwwlU1VUUBHednbpg7Fo6LHjHcgJK4oIYIixUqnrUXmY11OQ1ZQRdwnBLkSJsg05GZ5ajsOJQ3g9LZaYEVvRSKzIb7Skzo1KxaFgx1nikNU8zuUepFUWzcchfUDIMqnJDM7FR2IpSByFSs/O5Cb2dSymM9KvOSs2UuIHU0DcPP5AS+bnkunPG4++X/Lf7ygXsL3LDn0Ol+C5aJDkWRjTAHddGfIhWe4kRwXdYYL9Yne4i/zXPvdcC+dOEuxgyQCbD/NJ5inoFBAG1IjZmmFoxNtXW1EihbtmyOd784h/tPijg4qS0mPZlrFyLicz/8sJ4b1xcDzAnHa26eevpp4Sy5l/dd8JG46f9er/FdfP1/RlUsKJyIz/zjGxQxJJIITMWQO+0XirHJjgL7q6iI67dmtpAMMSpYQcziMTEC5qyFG4o75f1kxDWLro5PPpWL8FI/ud9xIsAmaxl/Nueu8/flSJwf8cNc/PCTyy6KPXs6o6W1TbLkmAULYsaMmQq0rD13nCrRewSukP7jj1d30Ud/9rOoPnAg9k2bJmNk0cKFcc8998TzTnmeokVrH3pIz4SML5Fjgg3Igpe95CXxyzvvlPyFncROKFkf9jE0leCwl59wQmHYOgOPkiF7hXxavmJFPLFuncZNIAcq7Pnz5sW9994b/+NVr4orr7hCsoq1r2x1dkZZO+gE5GFyTlOXdRdvs2f4jgM//J6KjMcbbbHXDLvcun2b9ANrh3Vn7LCNehFI0LuATGIufEWecR3GZwOWn5JlOVvJ910j5j4R1O+RzWZMULa6mRqy1EQEHn9yDpuKQmkM3g2bNhWZdEOduH8TcpiEQ5kVdb9NLCrcg+B+NBzsSU4I54eRy7VNyG1+t/7CiUDvuv8HOPtNm7fI6QLSxD43PaNYlHK0Egw/mWz2FJTAOI3MG4XVSxYtFiMg92/nE7lAj4C2tlbBmeTw01ka1pbaGlGd4mxhpOzdt19N0pDVrDXWJ4a4A3aFweS6unJ9XYxFXVWNzsV6rMoUwYKM0juKAFBNrSL9ggnB7tjXG89s3BTbtm2Pd//vG7SN7ER8620rdC4cSzqJYzvg/FA3g3MhiF1mH0TXMX4YfFg7vHCgkJkYZJKTjU367qpVq9TAS06TmB23631sic59nRrXbjFmzdKYf/qfP48vvjTXaeEEJGDDeFSe38vsRWWITtlgn1gHYKEx0YkgdsD3JmYoSlSuRY0E17IT4OP/XCdiIoyqrPD5nc8nOhET2ZUctHmOmodZoxHXPj9i+dyIu7dH3LYuYmeZSrYko4v7LjsRE7PYzpT4fct/zuPibc8LdW9f+OdYsnBhTO1oj/Y2Mubs2yFl5qHqBoVnIqKJSI2yLe2gMZdxAFykEaZQrUoUw2U0guU330Fnq5YoM4GKaCg75sgWHPfic6BXpQbB7CPQQJa7InTJPVQEqRoLsa/WAVWEiRU0x/CQgiIE/tAxubC6Qk0yGAwFGEQl+c+mxwhlAzj9K2GR6epwIKh/IFqAgEPo0hRt29ZnBZMhcpEa1DQpioMTQdYAtqNk+NHRvlpQHIz13z65Xk2FEFacC6VDhIwIGxEPrkuUDsFpfmyMXTdbYkLZ9HZoHNlvn9SmBytGisycowdUalpmuBSTesbpp2tS9Z4oBpMR5Jb1CFhe3JtwudOmxd13353hFyna7wZNZuAAw8r5ECosIKKFpnblHp1CEtd0jpxZ0cEOgnPGf+hy1eTrMLjoVCdCQQyMEu2TOqKjfXK0NFPUF1LAROlJreERMy6UFIuEZ8N3DQXgeWDY2WvlHvmdOQS3iYFRZl/is6OgPiX+79/nUduTLgxgWVuZ0cK0rKX3Jkbcy3AjySCUSGYScxTLwENt2N/j0BgTaDyuo5bud2HYlaFapmLVnBiTWMIhmi1hYs+KguI1O6pELz1XSgfm+h5nb2Q81dQoqk8UgJ/GOBom5bkvGubZ+Ck5DMmCrShqVRypAM5kp9QRCEPpeP6uzcFIZB+z11GQOJUYaBgYRCidyQMSCFSBos15c+fomES1eTjeeerNEeckjXEwUmEjLxyJG269RgYPawlHhj0yc9ZMyZw3/E2OuGbF+Y9ff0tBK33NzUnZuh7i89e/PlFIjkVc94FPRP3B1Nzxg5+4QY4ETgQ/31OfnRlHnewkWFnlfg73ZGrEMxPqKuI1EVdOfXORLbETeMvW3G36/IhLH3hzVFYmmM2cTyfnonAivpvM77F/z+nrTGloJ2LvbV+QPATiwT4k63ewu1s1TNqjHxhvAsZ5vrlihbKf3/zmN+MLX/hC3HjppVE1e3Zcd911cc0118ig5xmyh1/96lfH+9//fj07nu2jjz4aF110UcriVlXF1/7t3+RgUBvBHufaf/d3f6didhiz3va2t2mtAGd56qmnJFvJXH34n/4pVq9eHbd+8Yvxxje+UXL0kUcfjauuuiouvfRSnfOv/+qv4tI3vlFyRbU4Ga6DDEEOEpll/SHvcCQcfEhUwqnJpiOAfB/5z5wAKcH40pzSVK6pKbbt2K5xYZA5mp/YUMaDXegWKUKzpIkyNmUIvcb9O9/relNiFZt2660Fvh3jeTr9T+pqdU/Mow18Z3WZQ8bPXGmt59oi7hkSEYrq+S46EcfHxePWVYZw4TBwLrJG3BM6Dh2jv4mC5qJx5s5BHiLifIdrGS7Bd7ieGqs1NMT2nTtjw8aNMXfePM3vk08/pewETgQsYXLEqY8ZTKyMFFYzFsmckRHBfWbPmikdxX0KwlBREXNUn1ERnXsT0yE1ESAHmCvmpuxEoOuZN17KngCZHhsrMlA2pI7CdKs4e0SY82RQJUIJnCvgPzjdyiKrdi/1WADOBMMRQTr6MHR2dcWTWzbGO7+SwvW3XLNaskxOc9Dnqi9e8IIXxIGuLjHQvfKaBB374cc/pjkcHKBGsl4ZFhXp9/YKUcF/ApLoTMZw/DIa7bYr+2dqZOwaHMANGzdo/wIZJ5h66uFT0kKdCNeZ+N7vcyKycT6lMZ8iEaOl1+/LPvD+76thKEfqbRiXIUATI/flc09s7jbRMeGaE48pDVO/TnQymIuJwR1/5zkKu/2xIE7Pi6Ac7nsbIm5/4vfQ0/pg3+MEWJg+nuhE8J4did/jRLz2ystj9ozpceyihbFk0cKYRH3QYGrAR+CavUFBPfKP3w3xZB9bZrEfbe85+1t2JDQuuoPn3lNHQZb5jMbKoGto9pqDguwlKIvR09gdDgxLzmQHwlDwo5gqTbdcIsfBc8e+h1AEVAsZOWCFZCNgGmOfqbAaYYuROdDXp2wEwgNjhgHiRJAitOdk+IqMkgxnAhvJRgLas39vZ+zYvk3CQYVlNbXR1kpDnmp5/RgNDJwMhAzRhsbYv3dvHDxEY50+RdGJcLFhERpTp04Jek00NzfJ6HaK3A+Bje5COuYUIf+j006Ls372Mwk9Ffc1N2UvcVhGNWlWPZucwhEFIEZcFpxE/PSiKHHwiBwJHqK8rooKKW2Eqbpvo3SmTYu77rpL56PIDwfMHqiMfFK/w8PKRphWFQVCtgKHCIWgxkYUEmOwT8DOEeHp6Ukdq3HSDhzoEt0rThwLk3MQXZw5Y1bMmjFbfNAIyN6ePs3pyNiwnDXG4igbkSTmygwuLDyel/HA483GBoroT9mbtmfrCL4/K7ISZjnKjpo3gbISJTqzMm1ZUTsxgcrMDl85syBHIEc8BU3Lhd0Fc1GpK7YzIUfVLfDdbOSLarfUxMURT943pOmoLEqpSqpMr8YxLqpWNiJD5so1EawXn8vOjmF6diQx5h1NkLzNncKL4nCUMQaXmzblZ3tURqJUe4ITwToxqw/RTAwZ9hJOLc8dxYdxwr5jvbIOjLumIJEMnQvQobDb29mpNT15yuR4+9Op2RrGd/E6J+Lt114WN3881e18+ua3K6sh1pfJk8VRz/1z7+oPMTwc7742G/2mYs1wqINTkjOCE7E95sSySAaBu0DbiYiJBXk+z8Tmc2VsrgurHQnM37nmsquL53Rg/z7tmy9860vF7V3xv66O4ZExRVgX/HPqXr3xkjcqWHHrtYmKyk7E+zIyaejd/zuWLl0mmlU6UT/59NPx4Jo1iTHn8GFBOUdHx2LeLakLt1/fXLE8jj12SXz729/WW+ec84rYsOGZeOtb3xqXX3655AgvnALkEI4FDgfG7Le+9R9qUvX2t71Nx/zb17+ueX/93/+95vxrX/uaZNLVV12l5yAFhz5/4om4+KKL4u7f/CYVIY+Nxeozz4xbb7013njxxVobW559Vt+75NJLlcE495WvjEsvuaRgK0I+Opvpeg7WAGubsRKAMfbfUCXkqnH9rFci8JvlEC1Q0ID1KTakvl45SoaZcE+k/csQIWSe3ieCnaFQdlbsVDM+75vOiy/WHM356lf1PZQ7Aag5s2YKzuS+KUkHpTAp84WRz/rAiWBfsZe4r+TwNKtYnmvwOUanIoc5QMM4CKzZCXHDOs7Jd1gbyBTrX86NvkDHcE8OuDmI5wARDhu/K8teXy+ID9nDxx57LO65714ZHE3NyckYvXq8A/jQB98fM6ZNT1S21MKRja+qlhNhxinOzbWPmTdPkdftO7Yl/VVXL7IUYLfKNOUagRSES8yPBHIEl2ht1fzJKcsZCv6Wo5EL41NAC1Yje/fo7OREgDGXozp4RJk2voeuZt7YR89u3ZrgtfV1sa/3cGzYsik2PrNR3/n2kzk1mY3nT5//+aJg/6pPpVqrL91wvRyNmprqONR1QPfFs+X/nFmzlQ3iRZZOsI/hVFAP5SufsXZSAOZQHDp4QHJv4cJFCsgt3l5im8iy6ENdX4xf3/Wb+NFLkrzUqyynJkCIYCtaszPiybIjUjb0y1H2iRH3MvyI3yfWW2Bo/7lOxMRMxUTI08S/nWUw3GkitLQsACc6EXw2AT7V3JghTssTi9MXH4q4j/I0Owu+TimTUNzjRIenPFZ/385EGQaVx3zxd94WixcsiEXz58Xs6dNiakdHVGMfa11XRW19jVAkkkWZcansSJQzEdya7T//hOK1nIkoTw0ygnXGGnTjOIx7ZCPXmzVzpnQ8+5k9z3vslXLNpm0YN989ioJZheGJuhhfAJuGAmsCNsByyXxWHNjTOSajKTPsUDNgJhdOisGg6GbOQBg+kCQorA6jKrDiZtjcGzY8LbgDAyViMX/+MTF1Cjz0IwV+Ey8GvD6wJhqZga2kLoL0JEISRiOExOxZs8WV3Nm5W84Ek8Hku9sn40TIAncyjR0bGSeC10vuuivjtuulBBC4rodwJF2TmqPDigQ3Nuo6dqLgciaaxL2Q0ud4ogqmlHXdB7SvKEiMb5wMN0ti3kz7pw6kOXWEQiIz42Jm5k5Rs7zIrMQ072RrRIG4L2JsRA2+eg4fUrdw5ovoFsJz5vSZMWvmbDlt4PD6+waEVz10+KBS+5yLxWQaV0evUEiMkWwJ18eIBfbAfDE+nhHv2+hV6stMGo76lz/PWQA7CF6UxUbIabqj4Eu5E/NRvSaSlh7fM6XMBcrImQSeQVHEXcIeCldrxqbsmOh7JSYozi+4Xuk6WhsZO4gTUTg+JbiQHFBDtswGlTHmYgHLGa9ULzFeBF44TSXKW0cXmFfWH4qfdP93n7dK14ClyVmFic6SWaWOKvYuQcmIyJP549wobMbtyCnPnGdNVoA1QYSY6DPYd/YA84tRIyphCoHBDlMcWVcrrLCaT42MxLu3uVo54oYZ10jps8/4/8lbU9OFT74ntSlF2LEWKaDmxXnb3pU6Irgb6qk/H2dU2j3lhdERHTEaPyoYl+xENN/dG2/9xmWpqBXYVlVV/POl2dDfF/HWn18VH/tVrhsyc6GViBW0lZmVMU7E4ojrXnldcqgrK+LAvn0JFlNTG5/4ymdU63HlymticCitJYzx426l+OJ3X+fmt36Yfx73nW/HypUrBc3YCORi+3bBOMGnw0q39w3/UJxky5uv1O8P3vWrWLRocXznO9+JdQ89FN0DA3HhhRcqE4ET43ejCgAAIABJREFUgcxhXbz+9X8fN974npg1a2bMmTNXhv4FF1wQN998s7oP4yTcfvvtui++T6T4Xe9+t+TnFVdcEVdcfrkCHd/93veSE4GzsGNHXH7ZZfHPt9yiNUEmAufinnvv1XmuvvrquOSSSyQvXvriF8drX/OaIhKPwW9jnQwUBpx6iTQ3F83rDGFifvmcNcOaKFh8jiR6wvb2DmUyUI6CScVYonXNdQaSTdWJr9+KWNnTUq0WnzFPNsg5D9d3MTXygs/YC/xEts6cMT3aWiikTXBdZGZ7x+TMkJfw74xbjdByl3XDkJI8h2FvsAjeOMrI/SpQkLMlXJO9BkyXOXBXao0PGFVdakrKdRyk4ji+w7gYh+FVvMf3uBZ7Y+r0GXJYcVSRlRglFKSzB6EwbXl3rmGKiJ3XXvP/8fYe4FVWWfv3Su8kIYUEQq8C0lUEVLDrOPY2o47Ydey94YgOCthBx4YFFevoyOjYxgI2pFiQJtKkBEJL7/27fmvv9eTJER3nff/vd7y8SHLOecp+9l57lfu+l0qcYiOA52RnZkpOxyyFc5l9smApNTlZO9WXV5S5vSU+QTsYZ2S4HkjML2wMFTcSGZr95FpD966JFyqz4V5CZsOVM+IAA4gR6LMFvQCcEYEQTW7UK9KBF8dHiKGqslr3YgKV5Ix0ScnpKMWVFbJ48WJhn35tpZNlDpxnfr7PLzvfdJ7fbhjyF73vXUU7VImS58p+AGeEOUwwRzBMQoUOyIy3EsP9/XG9BBHi+5cQRNDvY+8uQ9qy7ttFHq1/Rdas3yDfL1sh8455qc2IhIOIEB8rNUbkqgNEpiD2EHZ498R34Gj/KYiwsYjsl0MgEUm03pORi4RUcU2/NYgwu2vqePZ7JMci0tGPJIf76+qcKXLNfiKD80RW7BZ54AeRbfQc/T8MIoLklYi83/1T6d+rl9RXV0tzPcp3WdLc2ijRse0rETaMZovCw2rJUkuIwJNTdUzsXggRob5Ac7NWFfFdWdvYfOwlAQX2GslWRTZ46DnftyoE57SgQn8GygQKxkvFavISXrIqO7UojEl9J0+spuCgNn7XtqJWmonRmVI17z3ZwrKiYLswPqoDnZAQyIBiuBT2RZMoX6bEYC1d+p1WKLg4jP6IESM1iCA7gGFhYWsbb9jq6Eq3tEhleYVCmzgYmRrIYCiyHHzwIar88PTTs1SijYwbx3VcCafqYWVbjJ7rOxErc4cNkwM+/jioUKD1bcRqBprB1/vz0B4ydgQmbCJcHwMNQRDncvfuYlVnwjATRHB8Nl0yC1ReKsvL1QmzUjXOPNdpmV8r0TPYxtvgPDjsVAGMVG3lde7HyuUWGHHPmgmuqZb09DTZvGmj7NhRJLt3OWUVNkHuBz5EZmaWkqqBWtDgRzeK8pKgKmOTlntmIyM4IQNN1pAN2jgZVI10w9EN2wn32Yas1YYQXEgd6hBnwRaB/mvOu+/TYE6wLQYmr0XiVonQBRXCx2pGKhxM+Gx+AE9CItYqHD7Q0MCQ5oRUnUyJxbpc+zGOrHCYZG1YIYq/WZMmDS5Cii9cpi7KJtcRWjcyIHBkUH0Q4Ur4LoDVz4UqBAqb8vhD3lt28mky6q03gyDC5F5P/2FFEAxpwOEx3Da+Cr3z1cCgGuHH0IIInrXBv5TI7THZhr1kTRH8Um1DGACnj/eY9yQWKNPjsHEfVAUJFLRnQLVz+rAT8JesbGtd3ckUxkbFaFNJjJqKBSiUUOTH211GbrTXXbUgItvX+ak0xEofiZUekiqv6GdXe/DwsC+ckskNb1wewBeZkwg04EzqeDQ3yyMLfIMKk0m0zc0yTGzOYUyyzy7desKtDtISGyP18L0am7T78P3fu6Dkor0ulYamZun9uDv+pFluG5jyC33MoqbercETThXrjX446MP/ePzx+r3q2+9Qm1J5yUU/26bhRPQfP15enDdPzj3xRJn5/PMyadIkfV448QQROFRXX3ONwpBOOvFE7WODw06W+7W//10/y3x7/oUX9Nn+c+5cycvPlyOPPFL+8Ic/yNo1a+S52bPlrbffln++9ZbCnYAtcdz7771XLr/iClUdefrppxVGxJxgzfNMOR5BxIEHHCDHHnOMVhh4ca/YJ+YRcw7nEzvI+8BB+DuBAHbR1JEMimNzFMgKz5X9g+8apITSOsff7TtV5zzxpO4rtg416eFtFEkYS86wPviMQmJ8EEFgYL+XXnKJXnvOLPacTtK7V0+pra7SHhGsGWwtzmBR0bZAVcn4H1bt4HerpmCDy0rLdexNQZDzGx+OMWAstK+Fh8xiky2hpM0KS0tk+MgRGuSzp7JGjbvB59hLrKJinCsjeAPpaZEoUZUoAoqcHN1nG664SnbedL0GlowJjkZrS6smCiAXcy469HbKztYGW+yfPCtLJmqTvdpaHQc4ETquEqVBRHZOtsJ4cPSxOXRtr29w+1q4Cs2exR5rHDLblzmHOUxUAlpaabDqniHfp8rOf0AqqbaD187MyPTHRu2qRnlc9IBojomWipYGye6cr+P0ySefyJTJ9+pYJ37kEhn6Mgc6FESc3fkSSaBTdEqqyqlzvfAlgFFyzfgKVB22FxXJ1sKt6rjxGWwpyADWHlKwJCJc/+4oOWTUEe58QHc8tGbwnw+Q2PhEaWoVWXGK7w3BZ8JCDqGfj+wjUlYrsnDTrwQRYStiNs+c/XAjObtv/v1vggjsp7/+mETfByKyPMB5LICx67d/7e8GMf3fBBEECBEqUcO6i1w6QqRrhsicH0TmLhOpMv2WSOWmSInYcAAUHh/GdE8wKJMNx/6XzJB9hg6VrLQOCsPLzsqU+kZ4qe35exwqXDUNP64gYeuDaYKIMFLCgoeA1+vFabD3+LHMQ+wx+4klyMNwaA3aPboBWxT4Jp5zpnKwPkBh3sJ5xgEk+YBS6+6SYuUvktxQO1W+a3crDVtw5E06EydICcnoeXtnAbiTkYIxWGQZWNNgBSsqyiU+1mFyv/9+qWpHE9EQFe2/P+3WM3Sxc8y0dKcRroMSE6sbNGYBA0OJetOmzbpRkL2BYL11a6GsX79Wjbdl9zGybDoEDaZBjnHE6L+61176PA757DMvu9esuEqCEnPUtUxNs7esjrq5YZgxkLwYQJwojAObs2bItOV3g+/Imxow17kfMkc8OCAKHIv7YJy4RmtExCbl1JWSNUPCOPE+mymbDddunAw+a5sQn9eMjsqZOkNNWXnd+rXy04b1upnQ/4LPkJ1Br5oOnGlpMPUTdFOARIeyFcaY6+W8nItAh/My1qbTzvFxNmwjwoHUCpU58JaJ9zABm5iBcpKf9BZEBJWGCLWmdtAg3z9hT6pD9jndVEJEo3Yysd5ZDGfoeY7cQ5jgbNcUONshMjff5RyqHe431XZVEx8IhWVtrT+EZdLMYdHffWd1JX7rxukkPC1osWslq6WQqcREWXCk5axFDvzoA81oGYZRgwRfVWGcrJO3jb9V08KbNGPAmLk5T9UvPqjE8XnreMuz5xrYXJkTzDXghNcMv0nu/3aqkgMxaorb9DAD1FdU/rDckbBdIGyyco6PQudXNm2aJ9HMCQ16sjLcS1ZOln5n5a09dc0ViO0kIlOWOuzPRnYBEXll6rmSndNJRp3vSYje2hJE3PjmlUEmWGGNaMgjBxolrrOmV/2Ki4mTR7c96b7JBjE/tGHa5mNwpnUitx53c1DZRJVCWprUYSwuLlXYJQTOKDDfzS3S/xlX+bAgwjbN0xaeps976Mt/1/c3e2e322Mu6Ki+9WatzqZPv0d/33TRRZKUnKJwUrLXOTnI3TZIl5kPSjiIOHXCBEnNzNRA4uWXX1ZHnzXL/VOZOOmkk2TkyJGy996DNSkwcuQohTbxGebLnBdfVKf/nX/9SyGs55xzjlYheP7PP/usvPnPf8o/fSUC2BLHfXjGDLn4z39WWCtwpmnTpqnMKnOLLronnHCC8ikmTBgvJ590UtDwzlSClAcT5ZI/XBPPxUj+FsQSjOBIG4GV+WnkaxxQNkjmHPOQYJYgFez71okTdfw6Pv64zjvdmHHafKCgzjwJK1MrC22eFkTsOK9Nxcc286wnnlBHetCggbJl40bth8I1sXZ69uylwhbYR6oVVAa4Pt4jUDAbrhs0tqCmLuhfxPt8h/swCKuppnGtrGHN3qNAtWuXbtZ5+XnqFPD5FStXqCoKSR7GlXNwPp4HkosGh9U9g2PV1wt9GnI75enmn3bHXwN/pf7uKYFCIOeGK8BaJbs+aOBAR+iuqFSkAdAe8M8K5ykokPz8PA0kv/nma608KFnd24K8PMfZAIZrilhaLfaVHrN/jAPJLA00fO+TQOLVQ1QhaWujtjgfCHpuBFlHAsuqCqfq1btXb1WQUSlKqqWJSZKakirFFWXSGBsj6zZv1ErE1m3bZPYzLiFBENF0qINKTRYXPUwSr+7G+2e6IOOS7EukQ0qqPlvgaRwXAjr8Bg2SW1pl0cJF+iywjfg9CFEAbS7ZvVsG7dVfcrNzZMPGjVK0fYckJqVIfkFXOSzjYPcsfOJi/Mt/kPkTXm6zU+EgIlRNmHSgyBRrKRF2eH+JZL2nIALnmL9bcqWPSN+rD9Z1subeT9w1mHNN9Tbcq8Ls6H8bRHB9kfKtBmOyLcAqEeboh8eA80Y2poskXUcEE2cOEzmut0hZlcjTSz3E6T8FEXZ//GtBxK/BoELclcPf+IOM23c/GTd6tOSj+EklrbVR4n0QofM42qE6GGwqbGEuBAGqCyJidI5pVQDfR5s4+g7VHjatzr/O9cQgiahUBO9TsM7wQfg9gHJ7CLglU7CZQPJYm/i+BCDWlJhzYzt53wIeEhFFO7Zr9SM9I13y4fhWlhS3IuEJwciUd9Rh8dkjFjWbHQudmzVyiAsoWqWyolzxXuaI4/SDibQNoV+//rJm9VrJysqRTmTvwULiqJENppsjTmRSkmwr3KrnJMtlpOzx48fLps0bZdWqlWqUwg6wOv87d+nNc41AjNB9fjAjU45ZslgNK9lDqiLW/MYy/KqpnZur94JUFUYH3C2yVl0KCpxBbG3VwaTZHnAmnAdIihi+Pj64IBhAjYmufvAo1BGF00BHTZ9NIvsGJpSNApgIcBECGJPkYzMx6VUmBePIcdkw2JzYuKqrKj1r3zmoOBpUIXgmnJP7sYkYH+eyetoQB2Z9fb3q+lsWzch/VEG4DiYzzp5thnrPvgxuZX6+ay+D3ljpyxzcMHTJsoGRxON2Mqxe81jhRMhNhjgJ7SBMxl0xso/v1BzuExF2og3WY7g/V6FwXAXTSrYMvm1majOaXUdRUx9RiAx/C5HcWaD2jI2gZBkzg00FilRKyncqNSatps0cwSMC1yCAgPjo4VImj8s1GdnJOnaHKzr6s8nRGmzMX38QqISb7QXNwp3hIujlWQ8fPjzY4AlscUJYM8zba0bcrI/7we+mBWIGBBMcn++yhrknJ0dZo5/BoRo4aJBW19RARUUpZpIxR3cd9R6yljgcC16dHswnq0L08FIkVo0Yr56+yFNTb5CcTrky9NxH5JXrDpbR923Qv395dXdXNUNC0TscZEo4Nw4UECNk9nAqnrj+aXc+28DG+9P7DWLK+uBy9IfKG6/VBAbHxy7gtKJSx/qF48V6KCst027ejMmcwxzGespZ7jiTfAuLKQ6NJCvP+IMMetE7B/5URZdeIH9bOkvEt9NQLXUclhHnUZzVY5//yMMaQPB/r/Hj5bV584Qg4vP58+X1L75QWBS2A3UkNqPDDjtMnnxylgwcuJc6e4zDX2+dJPuPHStHH3ecHp+qBBvCWWeeqf/efPPN+tzOmThRpk+dKl8uWCD/fPttTaQAZ6qpqpK77p4i111/o2RmZshTTz2tRG2SRThxl19+uVx88cUyZMjecuyxx8qf/nSWJiZwhBk/7TcTFaPPCNuGY2xBBGvJOBOMI+PKZ9g7IGor1CcuTtauW6c2kc+ayMcqfz9JM2cEEuR6g36DdsGEq4SC6SfJhV3DZnIcq+axBzDvSy66SLJnzZLdF7hS0qC33lJnGYLkzh3bpabK9X/guCSMDMbK/WBvtWoVH6/XaWpR1qEax5wMvzVQ5F61Qk2AE+sw/vzPdZm8Kw4rc5njsYfi/PK+JZUU4hQPxC5OVbp27NyhPADlM/lghu+DY66sqlb1Iq6/41/vlqZ7p2m/BJ4N65pr7961m1afgDAddMCBuvfxzL5fulSTcyQLsQ2m6sb6sCQa52S/IlHQ2tqiAY42VfVCKK0tLjDixTVp5Sc6WjqkdQiCHoNYML58T6s6LajLNeMuSFyCNfps1qw+TbBcgFKtDhdiIsCaXBXZVXg1KCORJiLfLF0qmwsLJS4pQcZf6lspqwq1S4H/YhCRKHJ9p6skVbtTQ3qH30lVt16hVHCY4Dex1uglxV6KSg8BKFLMUdIisVEtMmjgAKmsqtH/M7OypGNWrvRd2a/N8BAkRPIEIh3oOpHR3USyU0T+9Z3/Ks5t5OfsqL9EgDaHOCKI4GuXvTNFHjnCKVq1CyIsyeKPHRPrIpPTz7tQhg3dW7p2LZCvFn6lDYMnHXSjvvfkjy/Khd3PcN+w7/9vg4hIaJb9HindavdYJ9I5ReTc3iLjuoms2CnywLci2xizML+BawwHZPZzZL8gPhepWBUKIs5cdKOkp6Vpo8a9+g+QgX16S1Z8jNSWUxFslg4ZHSQxOVEamhvUt0xMcnBpRaDQXycqRmGBKqna6hQHhZ4rQIm8L6FCAggh+O+Q6NXqAslQ7xuYwIr6L1QqPITblDCtQmEQf2yt9T5zaAPXe4I1VFHuxB2wHyQx6FSN/4pPjh2N2rR+bSsypTj1qkPucanmnHdIz5CWJueEWQZYs+2qoR+jEBt4E0Tf69au1QZUZCU5FqSObt26y7ZC5E0zVQkCLKZWPFocvsuqEgQxKG5glMnqUIqhGsBxn3tutuy3377q9HIjli1ubWmRjpkdNeigJJzXqVNAUMM4ov3MgGAAGRRVq0AHOz3dKV5ER6shogOfElMyMvRvwLcMgwlmlI7VQJcIGMA/YsA4DmVysmt8b9BeLlPEcbg+SOo8SK4XXgUPCSeE+8PIYqQNo04QwHcwtLyvnTKTktQh457LS4t1gqimL4olmoVznbWVDO7hLea0K6HOK3PwnkJmEpxEoXb/9tFrkCkjGPHEcu0+7ctjVvKyc4SrBUGHZ0/qbbOG7OMOyBpUKvybQTXBVxXUifdBhH4kBGEKjuerAAHEyKJzlRh2GNsw4dgcaXXWffYeiI055+EqiP1sxGwjZYerGkY2iuQkqL9iToqXgQ34F36ztGpGGGtohCaOa5honk948et1hfpQ2O82JmFCtT1fC6psTMPjCZ4R5wuHZONPP+l8pTM8f2N+oszDv+bEnT7+7GD4X/r4Gf0ezp2pk5kAgGWRmR+sA+6HuY0xopQPweubr79WyUh4Tsi/trQ2KSRv/vN36TkeEafKlOE9/O3eshNE3HvdeSpLCRF7zerVTnWpuVn2u2+D8icKxDV2u33SzWqQydMYJt6CCebAvRd7Tz2SxOeRTlM+bZu9xVde5lSj8ulZUytr16+T8qpK1dgPFIbAyyclq00hqL9/mJd+jejIOsUJvciWSy7STNKsd101pAIYAio1Y/15LZCg9wTv/yjiuk24ACIcRJx26imy8KuvlGv22RdOXgqNejIXzL9333tfHdQHH3xQs9fXXHONQqA+WrJEbRDVC9YmQQNjdcWVV2pAee6558pVl18u24qK5O+vv65NyggWUOa6487JcvvkyepAPf3U01q9AGLz4+oflcRNEIFTeeRRR8ppp58a8BpwrvkOlRt6AuFcmyNuvAOrevIv84oxx+YZcVUdweZmzcjzXZ4/DvRPp5waPLT0WU/oPfPMdQ4QSHjHnEwafQZwTLlfK91zXOP3OfnsGEfcPt8FEQP+OVftbyLwRUQnSko0MOMYgwcNVqfd9iGDH1ilwlQJWQ/YU/Y2HGyF8oVglsxYjoEDwXgYtNXI5W6jzpVNG4ErNUlislPuU05CRYXDKDc0aHKuoqpSez/g0AN/UDI8vAGkYuMc3JH5Yb0qwPVj0xi33j17Sd8+fdxeAiqgsVEr5qYiZT2RrJcQ94WTzHUvPtS1eE+dOdPZQy8bzn7Mfot6Y2U58rG1wdo0Lh57FM4S967wLl85xBZqslKTry0SExcl0bGuKZ2rLrKnJbTtiaVlCjEDdoyd4voNKlxdUyerVq+Rwm1F0sq8iI+TMRc9Kane8x7wtZNm/2iU6yPBy+CUw873zd/gdA2dqj5MXGyCxEQjUtIqNdU000MeE1hwlXy/9HuFeubkZKl/AaQQTnhjPUlBmns1yVHjvT609XYgA4/DGtFgrusTB2mj2JKJi4ProspJjwReVWFVpv8URPAFgxbhAJvzzHk9POeYBRdKVXmFHH7IIXLLgR6TaUFIuLu1vxoLIh595ikZN26MckdcD5ooaWxplW1F2+WNE9wcHD+nXvljS5YskVfv9BkWc9JN/MLu/5e6Wu9JycruSyegv7DIykEo6BiWKHLpviJdM0XmrBCZWyFSVbmHHhdtI75nTkgYFha+BhE5/M0LdB/Ev2ON9C0okF6ZGZKVCtcxWeX26WcNR0L/j45yDRTxY+AV07AxBllq5FWpQojUI4XtOUmqmEpPFc8bUzggfch8czmDhisqwSs1asLTEBu+Qqm0BS+Rj21gLdIzhmNxfHwE9WNB0CQlabd7qsiglPT+0tPV3+Y7UVt+Wt/aKb+zICMaDZG6vl6dVL7MJpmRlS2A4s2hNNiNQiriaShTpyRLoDVLly4V+AdKxhaRfffZRzp2zJLGerS3k7Ucbo2myBJG+fIz0CiMRuG2rQF5ziBAGMUDDzxAyYIYMTKpXJti++n8nJyim75mc7xBViw/5RntT+FIwBhxXjzcgq4FSjjBOcJYYoB79uql5VvKNdrEBnk3cJ+NGOl8VbggoFEVjIRE/Zff6Q9x9NFHq5wiE0A3MjJA1U4KEM1qCybIUjBZKBdjvK2jNd+1IIK/EUTwoLgvAoxdO7c7BQhINCUluhmDuVcHEvyarxoZDhZnmGdnDcQIGrTTMGo4tbVBRp7751lbOcwy7bY5WnBCxlwz5V4NKDIbHlQRjDDNQId6PgRrMpIU5KsPOLNBAMGHQ83pLHANAhO/UWlQ4AMFDUpp9BbiOgSVAb0m1y/BgoPwggrgSB5ip4uPZAMBoVczCHgdvjyI46iL1leeDMMbScAOw40U/kRw4clRYUiSkUj/McxL/5HhgQfh5WStMmhjZM8leCYeQ2znD+Bn/p5x4pj3rFHwuxgIoEs458yB1T/8oP9yjczpi4+/Mnhk737zDx1Xvsf3DfZnfU0wYhg21gtBMfOO+d2rd281TBgeus3yvTVrfpQthZskMTFeWl53GaqJ4rKCFkR8EQhyi5RdLxpEpGdkSv/zn5J3bjpQ183F011W34II6/9ws1yndoDx4XOMG+vtz/f+Qz8/9cJD1G48PsFXJh4XuWLvS4LmY6YBb9Uo1nhpeZnKr6ampWrGGZtQVwM/qUYevcpLvtpGGKlR7oODKT5omOQQWkEQYa0iJ73th9txzzWI4GWIBWjrmUOHyh0PPiiTr75aVnt1nInnTJTDDj9cTjv1VOnRvZt26sXGUkHYb7/9pLK4RJ56/jlVbOrbp68mKG662VWZ7rnnHg3yJxx8sBx//PFy6623KgaeKitBBNwHYEtUVf8y+Xa56667dTxvvPFGlZDFfmOLTz75ZDnh+BPkT3/6k0w4eIKccuopDsJHh2UvTgCXBGfLYD7Ma+NmYbPY0Ew5jL9j80wK2xHa42Tn7l16/Rxj0+l/COYnPxBEmIPOGrAgQr8bHSNxZKZ9RVGhuB7SZLwD40tYf4twFRg8cEaHDgrd4Rr5LNfvIDPOWVDeWEuLZudwHgm2SYQZ4ZlAzNasBg2ed8gc5RoNvpqRnqFYevYv7hP73UOhUzt1/2H+cR6gBLxfVlGu+xfkfPgg3DvzUist2q/BSXPH0k23pkY6ZmTq/sF9kyllrwFyRAUee9Czew/ZWlio0GbWMOdS6HB6h4CAbsEeNoT7/P53DoYZNXVqINph5G8+AyEZxUb8BEMxcC3cO/AppCM12LBKcUi62oKIhKQ4iYt3kFZsTWQQgSw81RpUCXeyn1Nx6djR9XJqESkpq5DPvvhStu3YLvXNjXLZ/SZzILKnIMISG9OCxjIir9/7B+natZukJKHYFC9RrdFSWlouO4p2SGHhVsnOzlFbBz+USuA+o0bqNSxavECkpV5hyPhCY4a7oEt5WCyTNiRnWybcO9jdZxwgm077vG2um0McCVv6LUGEnScyiODo2SKHzztb4qNj5ID9x8iNB54vB137e4WyDdp7mDz/jDNkCVIXBF8nX3WXjBixt+wzarg0N7meLvgJ23cAwSuV89adLSdNcqIagx7aqtVIFOVenuyN4n8KIn6JSxEZZETAl36mNLUHSNiZw0WO6+fitqdXiyxECPSXXnsilv9KEDHq6ZOcXxYfr88/v2OmdMtIlxGD9pLevXtqB2w4RMkp0APolYM4g2sghD1W6KX93xql/Y7g3jlKTfvEbDhhaAlQlZv3cCf153zVQhPMfk8keCAY0ISKFzrQlg5evplAQnu5pKXpvg/yhUQjawu/mQotNhr/VFsZlBfvak0kA4FT5GXZWIQaRCDFlp5B5yYXRISaVDBQNNOAWEn1AegCSh4EEChZ4KAoTyAJIhKZBbBg0Vqe4eLB6uOkGa5Ls0HIqXlj/d5772nGhezUyJEjZK+9BqjBpRrAYuU9xpUyJmV9DDzG2ZwHHHla2iu2NtZlb7ivhMQExXFhYLQ1/fbtKnVHwyeMmT0Y3bBqqiU7J1ebQpHjMlUKjHrR1m1BP4ihQ4ZolYU0WIMPYLijrNjiAAAgAElEQVQe/ue+yI5hvPmf62GzcWpLxXpPZE3YnExtyuBMZEMVxlVRps+CiYD+LxleNjV1Gr3Dqxh6qgh+Q2Ns2Rys1GWVCf2CL29xPWwkmlH1ZBsNumJjA0UuNl9rlGa9DoIgwjtspoxkTq/bVdo3jrNFwr82xvZ5i57D5GkLGux6g2OacodfEApD8jAhyzJGHh8FEQs47DiW1bKFRNBgFRjuzzgJjJURq8OBS1hiNey0txsbgxv5gEPv3VffrPqgYxCStJ07fJT8mfmyanm7PiZBAGSdqUOQJuuYHcDAjMzuZW+ZgMz3NWvX6py3e1XD0dSkxkEx50BOdu1yqkrXuzT9U+89oll45gqf4X1rVMgxyRoTBPMeEBh+JwvJ+gdeyHou3rVbUlKSFTL1/bLvtEli46tOD/YyeSQw38aNeJ3ObJowc/IkfTxo+K3rx+o6ueSeV2TmNSfLPUf7CgAqJSJyXeOV6qhMP/aBti3Bl9E3ZjsPfsp54wMyu+lzG7EW2AZrE+fPRAU0MG1xChgqcekdSGzBk9f5YIQDE0hQMuBlSlD+1oIgwvGNg/enfOB+1SCCkrihLHxW7XVfIaF+sbztjmT4YYdopg+yrGXXTzz+95KemS7vvf+R7FxmguvuS+NPPVV7OVx/ww1Bd3eyzv379dOu07ywzTSLGzdmjFx7/fWOT9PSIkcccYScceYZ2l/i3Xfe1d4CvMaNHadBhMlcY3cvvexSrX7wYl4p2RfydEWFZmtVZpCuqnWOFI2zjtPN+JvksDnwpkDE71SG6fhLxZnvlVxwYWg0RFIe+5tUX3Jpu7/xS+Jjj+imnKTwAJdWNRuh9+yV8KwqYtUMU1dSqVYNRKI1KcWLz2hyqb5ebTfjaMfhmu1+WC/aHdtn4I34rLauxfVh4Wf2N/Yxjkt/BmsSZ3A0IDqKO/ZJiErPp8MeUJ2Bp6D9MOIdXMveVzlaD++zCg82DYgv3+XcVEiY053z8lU4QSuRO13/oFEjR6qjsJ4u5SRhWlqCagnH4/vsg98e6ZrCNEyerPunyd1agAVnr6qiXIMIxssER7h/ngmQJeM6Mt+sp4f6Fy1USlokNj5aklKcbKzaOEqSUY5v4hr1xaiMLkEEQQZrk32B/a9DeqbU1NbL4m++kTOP99AaVHRSHcH5yDq3COcnHhTMn4fkKv05HET87aYjVfHsxonXyex/zUFwSSrKKlR9KSkxWXtd7dheJF0LuspeA/prRYJ9Z8OGtZKcFCsD+vdT1ATBNEEP/tCRWb6xZEQWfkb18wq9Ala4buJXwXWd2Uvki60iG9t6d7r3fiGIOHHjRbJ8+Qodq7Vn+mAkTKq2SkOeyP4vHycD+w+Qfr17S+dOefL4Y4/qv7879jiZeOYJeppwEPGPJRskPT1VaqrhWDbIlsItEhUdIytX/SBzbnY8pU1TnC7qoEkrJP+0qS4BU1cvS95/u62RnkGBLKiI5EZEErL/2yAifL92jliRzqki544QGddFZEWZyAPLvIqTfSaSaxFu9mdPJDzukbyT0Ht/+Ph8GbPPSPVjM9LTFOKWlEiFkwoBME4nAesEIKLVX/T5VX12Tew5Jn3sYZPql9TVOSVV8/t8NULXTkhtiT1MRWO8/VOBFJ8Ixc/Siqnvwq4BCGI0UVG6fkDPEECYf4nvgI0ieNBqBYUAggh1+EIqOZbRVamyJEgZrsSJ4bDSCN9paKhTwtlO8Pm+zLF9e5EuniFDh6oTwebR1OAaxbjBcVlhgx9gVBTbqCUZh2nG2Hz22WdBV9vCwi3SrVtX3eCt/M2AqIPrMcocF0OIgTNIFsoIDBCZQ95XjHQoC8U9gHWGdNi7Tx/HGwB3Fh0tW6mKFBdrEEEWiOAH54lACW3c0pJSrVzAhTA5vNTklIA8psohu3frvRl52fgL1kgvLA3I5oaDhwE06U2cMc3ItToJP54LDh/ZYoynYfiDBmWeVa+ZwCAL7b5rQURQ7mpsVMdIydPg8n35i8+agxtg731gYUFEmEhtEe7POA3hICIMbwr1jWgHvQm5AO3gUD7zp4si1L2a362i0C6IMEnXEDSKPg2qTAQ/xHfa5vtkxIx8rZUaH4xwPMbUqj8Gd7IKSUDs9iVCK+NHyt4azyGchQyrK+k9+GqDrble+1tXGxdI9Dlsb9nw8co2YnmoI7dVIswghGFPFvA4DGSUZhCAMlmWmG6TzAXuG6OiDePgOfhK1eQLnGzrdQ9eps2YOB5jyHwh+4njp5h3H0Sw/oEssXYpcZLJAM7Idwo3b9Z5TJ+TZcu/1x4nEBCt8++pjztSglUhblroOBNzRrtNnyBi7tWjZdq9PmgQkRtvvEoN3fQjH5Rr/3W5ZmpM0hOnLggkfBBx/bSrAqPL8zDyGT+bDVIJRy+BbMpv2AAUnyzQwLnDUSJjvG3rNnnoXz5SsMdmGbRX/YTez/07ZZH7d5IFEr4HhuJrfXO+cBAx/1MRX5jQ7znglghtLk+583Y5o/AOmSrnqU388ON5CiHFvkJqzfrHP/WzX/rvdD70EBnQf4DawH9/+KGuAQK/u6dM0T4Q73/wgWK5IWTzGZ7VkMGD5Z777tOSPHOTF8+XF+OEPPUJJ56ggcTcN+eqI4hMLdKxJD6we5oVR7/fd3pm3HBamYPYOmwec5DPYVurrrjCX7H7p/8bb+i5CEJQY+KY1Zd5okm7T/7nX7KfcQGfVSL42RJOBisMQwGYQzjFcCKaGxoV1sSL+dyndx9Zt35doCrH94zbZoRxxpg5s33Hdp2XVA34Lgkt480BWSAbzwviMkEE3zc1Ka4Vp6tzQYHyCHG8mY+sVeVP1NdpEMcz4hwEu5yT/7XHhv+Xa7HGb9kgAxob9Xv0NGD+YANotIbaERUJI0FDlidwoxrH3GI8lKTpAzDOgy0wRavoadP02eNwcM61p5wiB3z2qTTU4bTU6X2bSpxWS6ggo74FrtpDLww5oIFZM/5As0TFwEtM1mSW7hnNrVrBwC67brtxCmUiiDAIhvWeoIcEPAQIzb+bcEwwUSKDCN7YntjJPeNQ17avfUbg5CrXo4XXzTOmKFm+qZFAKE4GDxys1dao1hbpkt9ZEyb0hoAvVltXLSnJ8ZLXyY11TVWNU7mKgccBrDpD+mzq7w4cqjA8vvEFmf/pp/LKSCcdnbqfyGUpItPW+IsIw59CkJ1bdk/XKlLPnj30OX/33ffyyfwv5LPDXVVAYU0hZ1r/lifS/5GxMnqffWSfkaOkf5++8vDMGdIlL19OOvVUOXS8M2IEEaOPOU26dO4kRx99hHTuzHi1Sm5ujjqaa9avl1U//CifznTdNQ0yxs9JR9woX1/iK0BOkM4FEvyPg24Bjd2XydtG/m5BRqQErD2cSFgTf7f7jbzvRJFhOV7FKVVkzlqRuWtFqjB3/9Mgwq4j9CwPf+k0Gdivj4waMUL69+4l6fQtkxaJJkCGCK3ywU69SdXSTBQFn1k7o7ugn/1Om+x6DqChJeAumP+mimcgO0KNlJVL4QMLhTF5hVJDUuDrsH+TCNTWBt7OYRdIWLPnYxe0I7uHUhn5mt+jdhVtbbWOuwaPUUa4z3KzQPFzjPhmWUxOhDOASsWatWv0JsnEbNiwXnXkxx1wgMt4trRKfGyi/qvdZL0zqF34PCaTyc7gcUFgxFRWsqJC3n/f4XuzsjpKY2ODa/6DbnVOjst4+HKolXnVuYOMRuYKrey6ep9xqdWMh6q3hIgnmi1rdl2kwS/GJSYqkZBzYjgxkDiWSBvS0wLHnY2U42MouRmMP4uWgCInOyfAmRrWHM6IGsjYWI3crIkQGyfXgmG2zqRGTmez4D4JbigdxcU6gqCVm7TEtHu33iuThqyvVRDCBF3OYbAn64GhgaBXIOI9jLDL5rjeCOpc+Ulozq+qFnkoU5A1N2c2wrEPLG34h5Djq5PZO/hBdj0Mg4oIFsxht8OZw87vbkNx3BqtLPjGUeZM2/EhVmsX6TpnbQ0C5mRz3RhZllTvmXslA+mjd10P/hrD46uZgHo3x+x7tlg5j/7s1RLClQerIBmXg+9rpaSxUXqMHiuua4LIANcYXV9r/u16RegrLKfr1RsiSevte2GIOvsWfKpyWlGRrjHmMffBPGAMrjjvhuCcd9yHglCTKu+o5GaCU2WyigQfJAvCMXp0764BMOcwW8A944SUlZSomgsaE1u2bJayslI9B1lG1pqRSbs/3VX/ThDx+GgndZoheZIuOfL5tes1Izpt+kNy4w1X6hhgMywTTxDB6DxQ6TG3rm+Y9nzg9ZcZN+umylozDLrByNSpU016h5nnmlirrE+unyzvHa87Dsejl85UvkR1VbVCGe982XeXtkDAiHju4yI+iFjgg4gxS/zffRfrwHEwKNRo9/4pM0Q2EaANHaq/k0da/v33UpGcLPsmb5WHJoi82nOK4qafema29M/KlqicHLVPR291IcdbIjJ46FCJycvTa+X+CB6wK0qizc52PIXKSuU04OR8tWCB2mkSMtgFGsxhj9ThLirS4yYUFMiCBQtk7LixClFgHQ0aPFiWL1umm9D1N1wfQMn4PNr4jCvn18x7VJSOKyRdk3zVoPeGtrkXTML/Rz+kP/F4AEXiXgyWxPy2QNL4bLvOOVfP2vGpWdIxM0Nam5olId71sWDNDB0yVDb8tEHXi6mTaTbP89Nsn+IYVOh37Nqpykmm1od9xUEm644Tyr+Q4xEg0J5CjY3ai4CxaoR0CeQAedGUFIXbAivk2SQlO/135jT3pD1LvA0kYcZz5T3gSexTvAb076/QXioY7KPsC3wGO1hRVq6VJEsY8PPmwi3qSACX4h5tvRr3iO/WX3utHhtIE1X1sNrV/p98LF8d7PgG+77/TlCJUm4Dib0G1yyWtabVEL/XAE02OFNcQowSUF3iEnnKVk0e8uKe4dt0zu+sgYQlirBJ3AeiJq0SrRWajVs2y9Lly6SkslzueMQwhG0TzJpX/lIQsTHVVTOn33SGJhFfGdKmGDcn923t4E3HYvwDJHHx4+rqgXjCjUlUgY/NGyFeR0u/Pn2VCO4qLzEqEIF961PUT94snatjvnDRInnx0uf1nMdkiuzeIbKwxF/vLwQRz6a/JrW6p1fq/ReXlMmCRd/Kl8dhDSKqFubo9hHpceMIGTpkbznj9NNVxnbBF18q1O3Qww+TcaOHu3XvpefqVyTKHf+eLnsPGSwnjvaqgt6pT0isk3ozahFyrjHZzou34KK8zBtLFJr+N0FEuCIQJkubLbZjRwYRoerCmf1FjuspUlYn8vRKkYVwJXiFidxhQjrv/SdlLD+++zz5O8nKTJfBe+0lo0eNlL7du0lKfJzEYw8RAPCtElThkV43VCi0XkHCHVioS2Kx5nV++2SXJT+ApDPZsCsq0gMtAXi3J1urL++DCktWWgXCxFvYBziO2jDfXNR4lCZ+o7Bta+rrBW7wvaKqy0pa4UIAwzEMlY5PQEqlW6lz+K1phQUYdfW1WolY9cMqx+ZWZYodUtClswwbPlyNjuo1p2WqwpM6T94BArfK7wYdwJDEJ7lGaIVbtqiz8tZbb6lRpLLRsWOmZr/Y6AgQcFjAdRZ0KVASnma+UJchm+/bgBNE4Hc52b0aHVQGCXUZVWaqrFRSNYavX//+vttlrWZ4OAfvs7ibW1s1u8o1fvrpp5q1g1SS1ylPr4nMkZbh4VRUuY7YbI5wRDDOyC1aedcwwIwx16BEwfp63ZyspM/fifQoGWHoExPcpLBAggdObwojvRBEWPbeeg8wEbRfQVVVQF624MCcb8aD/6lIcF2Ur2wScn0WVCquzpOI9+T4G+4ucPCt2hDuAh3SbefY4ePYfLIAxY7zM0iTr26Ycx4cI0QaCldEAqJzlGtEZJKrWsHwiyzgVYQazBmu0IKo4P7DUKpQszsdK+tBoXK8vguuz66ZVK/qL4eCHXP8TQHKgor4ka5ZIkHE6veXBhyRcCUmcmwieRBBEKFZ5Ch1itmYUD/jZwzC5k2b9LnyWbKQrBPm4ZSbXeelaY/c4apSsbE6Lyz7oGIBKsNcp9/H2YBoxVzDwcE5Jcu5bv16+WnDBjWHlPc5Btk5bISp8vAMDcet4zjbwQpMNYUgYpDUy5yrqjUJYHODAMIFEmRqHCYd5/e+cs808EHElS9d4voQ+OyoSS9bFoZzmXPrlOiagiqfZslrXRVzyj+dFOvbd7+hduLAlz222UOpgmqCbTSW9PT65wtc+wHRIIIsm3XKNj6F37NktMhnM0QQjk0YP14enzfPNZgrL5cxEybIrFmz5M477pBxW7cKtaJrTzhOFixcJIu+cmLl++0/WgYXbZce502UuW/9S9588019/meecYYGki+/9JIq/Vx6qYP/MC4PP/KIVlSxKSQtpkyZIm+88bo2GEIStqWuTobus4+UFhfLZp5nYqL2lui/aZPCrE6dOFFmPPusdtCmq/b1N94oGZmOmKdqVj6DbMEI5+WZm645MDLsY/mfAfL937xSH/2bXo8SGP0zr/rzzyFQkWfv+tIchdVQRzee3PChw2TZiuWuahAXF0i24uQbz4I1ZjDRdT9tUEUT7tmUh7ARkJjZUxEeIAgncFAYFPjyxCRXVW9ukbJKSNRNKkrC3yzZxDxkfyDhhR23KoQmBbwMLo5BY32DSjcyzlS3Dd7EvOYa+Ds/M8dsjKzr9tLvv5fislJJSkkOOBmchxdjyZ7VcpOLiOPvu09tBOOy9eyzpd/rr2vfiG+POjoY1nGffOiqwgTrLS1Sr3u0CyKskhv8Gw2/KUoIIhKSEvR95xjBWUsMUBEEESAGkF5l/WqFNSVF7fDu4hL9nwCDvX5T4RZZvnqVXH2X71oNt6rJBd0bY12QsFGsPbHIR+LW+fnS1kzytqtOlsryKqmvrZP3xrnGdZdtvF265OVph3PUmYBsst9mZ3eU1LQk+emn9bJ540Z18Al4xu4/RlKTkzSYJEDlhQQvNpTgb9funfoMsVeLV26S4445QhZ9/b2uUaqNqEiq3UpMkI8++lBh5cOHD1WlpNLiXbJLbWyD7NxdJkuXr5FV5/q6ZMjh/tOmqzWh89YZDkd52ae3yNFHHqk4+NKSYsnLzZWBew+WLxZ/JW+8+Q+pr6+VzI4Z8u6tr8uZj1+gSeOZN3ilvVAQwbE0kPiFIML4b8VlntVtkCY+bw6//c2SKyYF+0sE6/DCjSRX/4Yggq+rilN/D3GqEHlgjcg2JyrmXhZQREKXwu9FGhA3oYLXnbkzZOTgQdI1N1fSkxIlJSFeor2AAHyJaHqaUfWMiZZm8fLsMXEKI6YKyfqkIgBfgbnuKnEOgq5BhQUQId6m+Y5chKE/zE/k8+znrH1TcjIok31eg3erfoQ6X5s/EtXa3NiqDn69azanWWowwV73mSiZ3Zv3FJcP5APMFIFGS5NUVVZoVgYHdNmyZUqyHrjXAJWd42ZpdhMX4yoSZArBb7K44D9oFz4vyagNWrI6atRFqRVZ10WLFvnuuuA4m9XYGZ8AY9K7Vy8t0/PSTJl3how4AjGopqZWz61Bkcefs/gsgAFC1X/AADWQGH309ItLitUB4vM9evSULdu2araADYMAgs0AQwy+lCoGetCMGcYTTCnvQ6ZDbx/izP7776/wDSvzcr38jOE02T/ram1SgUZc5XPpHVKdqpIfdx46E4oNiQDInNPAIfZRopZ7a5yUn2XLOUYYxmNQBSYgGw2T0ypTwUTzpbSwCpJVAIzQEzjcRLERkCULHC2Lr5PTms/5f4NVFtm0LtSsjs+EAwxbEEE1wkODAhK1Dy7IACkpL9QILowJtMWisC/vbJoamWarfSdHC5Z0nEPN7SwYsFKhwQH0Wn2XU+NYKObQZwjCXAiDimkW0EvD2v1ahnRP1Q61X2QnDDJmnbR9sOIMSLQ6+cCZkCFE3piMNBwGcNGWgefZ33LDHYGxnHzvTboGmKfMd3OMGEscHeYRx6dpGUE172/ctCnozwD0Lz29gxRtK9SqA9U1jkW1Ah4VwZVhzNk8Gbeklw/XqWDSrwPBj0oXefayUh1L1oeq6jDPSPeRzTXDqWpdTTK9ryPvXbXiEnWE+ZTCNpKTg7nvHFy3ebM2eCY8a3v+OEhs4ATsvDI7dpS8KW7DrJk+Re/hgbpH3bS1TcrHFQG5zzJ9TkTJKaFYs6JwEMGm50VbPvMyseEgAlnXL1b/IIMGDZY3586V226bJB88NEOegYDfvZsmUT766GM9xeGHH6ZE+QkTDpL33vu3fp4XMKPbbrtNxuy/v5z1p7O0fwe1m6lTp2kQCDGaZ3D8ccfJ1GnT5KCDDlJbpxnuzZvl9U8+kUWffir33tHW3ZhCGe7X7LfekiN+/3v597//LRdceKH87phjtIKhYxwfr3wGw8obAZp5wNzCMce24bRu+WMbZp1rTn/8Mb0mhcBc6XDq/3+/8l94TmLYL3wlhWvZa8BesnDRQr0/3TP8PGIPYQ4xl1izzLmUtFQBOggxHKlE5qL2cGhsVIEOYHH9+/aTTrm5kpSYpOuK/1XeFKI06ihpqfLTps06XjhujBnOO/OZc7DnYq/MrnNsmjxWVlXqOSGWs8ZN0IPvsP65TlVG8hAHnhHXZgk0gjzUCVEny8pxZHfjtGjFv6pK14HxOwyuZHaLZ0oQseqEE4PHdsC8jzRpZhw8ggiOpQpX9r+3twlxJDBitONvappTVnRJImRg2yoRoCXYn+FfEjzwXIJApVUUftzQ2CSlFeWS3SlXKmuqZfvu3bJs5QppbGmRWVOdvbAgQn/2gQRBBC0vea29okgqyyvl32e53jD68vHGaXddoRj3yrIy6dGjmxwwbqyqQsbGtEp6Rpo8OGOGPs8TjztW9urXX587zTlTjF9SWChF24uk/+DBTpiltlrFaJgwjVEJsmTJt7K5cJv8tGmj+kiquhUTI/3791MJ4rVrflSOQv++vTU4gYtSX1cjX3+7TD7+fLGsvMTAje6yD3rjBNlnn1FSWloiTx9xv/5t+vpHlLexauUK/fuhhxws+V3yZUfpbvngww/kuQO9nB1VEEuWRMid7vfosVJVVSsrX/uwTXHKV4NjfOr+V4MILoTh/k9BRLj6EAk9smuL7AcRWYnYU4fvWJFhHUUuHSjSNVlkzk8ic7eIVPHd/wdBxAVNN8k+gwdrNSInvYMkqHBDmvZiaUEOGNnmxAQnctTq5MpLdpc4uBKJdpQ2/ZzRdU5iPCR8w+/YD0uYs++TTG5Hyg71+8IngyvJiwSSSdsjaGKwJxIRVrHQ5JsXu1Bfpr4eGF+Tevct3hAZZKLNEUN71meiw5AWnLIW59wTzZLVJEoG9zx48CAZMXKkRk8EETlZnbRJCzdLIMGJwW+ywViJVDGxNdW6aSHfhlO9fPky3cTdZ1zVwrqb8jNwJohMRoyjHGpOGj9TDmWz3PBTW4Mjy7bu2LlTFVcIdtiElb9Ap9HYGHUYMETAmSCbkxnYuGmzloDBn2Z5QioGHSlZ9K6NKMbDLi0u0VK9c0wSVPUE3CAbDgaUz3DNGAE2BM7N97lngzmRYcLoay+HKE+i8ThX7RRcU6POPhuJlW51JnjcHNdsTh7G32BBloG3bs4Go+HZKBHbO80a2XrJWnWow84pFQwy3B6mZJGwtUw3+xpZUQhn683x1w3H4EKhPgyGT26n2vRLHoTBo3xG2oIL+y6BnI2FQoe846ILJkRUNkiTnsYvWCOoh2Fc4SDFghOrEpEZsOcT9HvwwYn1hbDsvm38Ku3oYXaR0KwwgdsgVhroh9SmLPA3mJQGFL6aqHrQ9Q2BxCvyoMb3MMcdo0N28d5pHgpkxjJW5C933aBzgve5blTMCBZwMFQFxXeJ59rgQPBZHAuCXIwXtiE/L1c7rGtAnJ6hdoLvm4oLa8Uw9ObYTHg5Te+BIOLHZw6QH1atCAJ/VfbBmCUmyK13PSyJVS6pccOdV6j9uLe/u48rll2o6wuuEt8xJ8eUpPgMf+M6TCEN8jfzQompzc1qGwi0cHS7TH9Qjxvky7f4CenoI+KTlqQt3cuqDB6OHAQQEX0qxHHMg0BiwVmQOkUSTj5J/v7317U3xBc/IucSJQ9NmybpmZly8bHHygFIU+blyeTJk6V75856iM3bt8sdkyerE7Nw8WJ58cWX9O/PPfec3H///XL66acr5AkbTRD53XdL5fnnn1dJWJIhVKrmzZsns2fPlqeffkoOOeRQeffdd+X1l14KgohjcfBF5F3mWGamrC4pkSvPOUerEfScoHpLczpN7LQ4aCZZdO0l4KvPXJM9c+yqVbl4/ha0KnzI97uIueXWX1r9/6d/7/bqS5pxJhFhohj0VFi0ZHGgVMYF4IDjNNuLn+2+me9KXCx2mWZ19qurFb7E5+ArQG6mwzLVbSrbfJbgBE4i2XNgOTwv1p5JybJvMD+xH9qYrrhYoXbYbdaXwmWTkrXKyL/YCdYnfVcUjuuTMgQk3333ne5tyLmS/OJvfAblp+27dkrvvn0U8sZz4h6wB+zNBJo8R+4DbkTmY48FHInIB3Pg/I91vfFdFRzxlQgNIOAm+T2G72kzN1+JkGiaZbZlWqOjAPc5G6f3EBWtkDkqEQbF1oSRJ8CXlZVrJQjockuUSHanTpKWkSHrN/4kmwoLZchlrpx4TFmbatPqDMdTmC2OJMxr2YWbpba6Vuad09ZnwuCSYT7DaTdcLOMPHCcTDhwrq1b/IO999KHU1tVo0NinZy/Zq29fyc7MlNamRoU/gYunvEKT3uycLA/pLpbKaoepSc6iu3uUlCPGUlIqmzZv0S7gW4u2Sa9ePVXIJiU5SaS1WcpoKJiSKAnxseqLxcQlys7SGnl873tkwtxTZdvWQvVFhu69t9qArdsKZd4nH2kiZcCA/vodoFDvH+OSD08mPCuDhu4t8z6dJ5Pyr3cDYVAqnPWIIGLg9EOkrq5BNrz9uWutgcQAACAASURBVFOggvvlP5MS6zz/RO+NF9/kMyq+R45YlcECBOM/WEBh/0YqN/1Pg4iwypX9HIY49RA5rotIWYPI0xt8h/DISW2/W4CyJ7J1W2FLjn//AinIyZHu+XnSLa+TZKd3kFwqCylJXr00WuFMJOuRcKZpKiSJIDhobFQ/LVBTKi9XoSGQMvzNGuYaukHVzFDrTElRhI4J9GB/sEnsayB/+K7yIbwIjCJSSK41Nsq3336rqBj2d4Nsmj+oanjNdTWtdI6mEmG4b4OLuAyri/wtq6pjZg5MK6VhcFsteqIN69dr5n3UPqPUccborVu3Xg475AiNnlXK08txqgysNx6mYkRjHMN0WqdLPkOGfPXqVYEjq85fS4vk5+UpnEkbqpEVgviVlKTnwSATRKCE8O13SyU6xpV8MFjq8Mc7AijVDZwhggoyOsAklGPR2qrGLjsnW8orq2T1mh/1exh74BoYOb7HZ7ZuKQycETKyCuvasVM3As7Zs0d3laglA+SGz8mDYui00ZHHyxL5YfiN92FdhWNjPCbfZ9NVmrXcEfUUguYfdoBzQ2UrBNexDI5VDbgGJqVpAvO7wVXCfAgl6ZD98TA0xS0bLMgrr/Bdw/sHfAuP3Q/gN3zIFIiCueM00s3hNThOEOl6NRWbk7+0dvl7AGHyla0A5uSvo10QweL0zgnlYl52nRoMhSTRDOds8pDhaL4dbMrzJYJKh3cUNNvm+2AoYd1n0IP+Hl6/uZ0qVQgyFb6PsMSujaWOjVd7CsbBr099/l7ytq7WVRlxyBZ89VXQcZ1AE0ffSK5K/PMO9Mx7XU+D+x65SzYh0+qx4wS2ONyMk2VcOQbXAlwGJ4eghOwr8x/4Uk52pna3NjUe4Afbt+/Q9cQYM+cNjuE4RA6CyOfz8jtLbqd8WbP6h0AdTsmxrS0y/RGHF7YgYnuqI0Y+dJOTADWYE9he40JpFdJXJa0EjP3ASHJOqp8YVOA9KFMoZllcY707S13GTryyq1gQ4UnVP1NhIoig06uJJVnmK0z+Y/OxUr3/d8EpLohIPPUUee3V1zSIWDV/vqBEeP3tt8t+Bx0kpxx8sCZBd6Ass3mz3Hefg6Bdd+21MnbsWM0q4eS9MGeONm7j9cwzz+jnxowZow1BP/vsc1W7O+uss+TLL7+Uq6++SmbOnCkvvDBHvv56idxzz71y0skna2+JN0JBBCAg6hgveCjTdZMny749esjijRvlvsmT5bXZs4WCSgdsw4MPaHWTzcfgPjpXfUWOsTdOjBKnPVQmPC+0anj9/5wvkTX7GXXUy85vr+r0azbF3uv4zCztM8GctGTJ4L0GybKVywOStqkz8S+Ov3WlVh5RfLzOHV6sC7PpmsFvdNnkAIIqUToPCcy5f6faF62ciF27dusey5rA7rMHkHhjrlLxx7nnd/6FPE1Aocot8NwSk9zm7yUfO2Sk6z7IWJtULY6ISa9SfeDvKjjQUC+btmyRzgVdNGDhfLxYQyTZmD8lF5sXKJLx6KNStgdY2rC33tR7/3zCoTLmow90vRux2sjo2DKek/W0cN17RftExCU4dS/uJzo6VgMHfWnVW5RfwP9WBbe+OZxHocIVFYoxr6yu1gCioHt3Kdq5U35ct066n+0koMNBxPkZs/Rvmyd+LnEJKarwNO9gan/eMbYJsodOxrfNukfGjN5HdpdUSM5pvlopIjNOzpAeXbvJkIEDpU/PHuo8AmcREogkUFto5pmsicf6+jrtwYUj2RSVIslw1+obZMfu3fLtd9/LD6vXyKofVyu/Cd8iNydbOqSlyO4d26WpsV5SkhPk9hNvd9BJEbnt65kaWP7442pJSkiQ8QcdKD17dJOlS7+T7TuKZP161+OLivHXx3ypFdMBjw6RI446XA457BA59qmjAg7AgQ1HyNBhw+Xh5GlBZXXwC+MlKjpOlv/1Q3dCc6p/LYiYlu0Ckj0FETjjFjRYT41IKFMEXCrofxEZVEQ2lQsHD2aT9xBEcBudk0TO7SUyLltkxW6RB5aLbAv36LB58BuDCBuXK7+/Wbp36Sw5memSk5kpHTPTtZmnKpAB043x3apV0Md1ZbcqAb6aokuoVnh/TIVzfKXO9jfzHzgmnzekhCWQ8evwI/FL2Ls5Bt/RZENSkt4ZNoT+b6x7YPMKmfJy/5Y4jaqtLG+NT0iUpganfc+rvXOHxac9t4c6eX1+51iyykXLrQs+/1wZ+h06pMno/fZVWUgMzOZNm2X//cZquVHloExnu9k5OVy0ETbqGpxkm8m8Gn4VI1NcslsrGCZLyXvgeRPiWXAuE8kgqDOclqaOOJdXXFyiWtEEFgw4BDct9aSm6KbGvWJwUJhSorHPTvMZDGlX1EmammXp90u13Mw5ODYGEU1tXsW7i4PAik6dQJl4kPydsmKn3ByN/nHSTCub81qgxGavmuZI3vlAgfcNS5+WkqQTyyAvZhi5XlOhICDg79bEzB6wTgpr2GaEHK/GpFi4Spft0LFDDteX5nlWBGRGPtUAwvMAFK5jJGacZAy7nx9hInSA27e+D6aYFOZbGFnHO8PBBLWslJGJbbHu6d9IxScLJjwng+AwDDEy9S6DAZl0cQDN8vwNrfKwsHy1IiA0e+iQXYrBk9Rxj4CL8TdTNLEKCeOlOsyeBGUcDVMOs2yCjbmuyRBcyZ5nMBTWVMYT5pUP4SEDnH9U8wGysHW+cl+oRFDi5LnamBRt26Zzh3nNOXEuHr5vltxw2xXqEEGCdXynnerEDBkyRLlAzFcjlnM+fjd4HdApnHA2w8SEGDljusPv/GPyCVqmp0JYVkq3+xhdS6xnSviV4L8bXPMvoAyduxTIuCldZIsslTXXux1bCe0N9bLvE85emQRs+OcZN/9R3wMWAg7Z1pJWbUIwSguOMLIESEAypx49QxYnzJdPPvlEdu3YqU4dBFCSJXeWPSDyL7Rv/ehblskTq1/wPSHO+ruImApJOIiAI2FSsJbQDAcRbJhLRS74VqS8e1uX6kXz5wtttm7xQcTEgw8WrN7AoUPl7aVLtQEcY/bUU0/J0UcdJat//FHX8uznntO5tnLlSjnqqKNkVLduUltaKqNPPVUWL16s1dVrrrlaXn/9De04/c4778icZ55pV3WAkhmGMxFE0IYLlBZQJl5PP/CAnHfNNfrzxGOP1W4fjhLuXokzZ+hzNifaoJfsB+YYW4baIHSWlFABhMvbKzf9mjmw91KefEw3PMjL2mPnXCsR/ZZvu8+kPfGoZKrqT5RTh8Lm0vzJN6+z9b3zHHfsrKee0PtRXD78Ow+PxKkvKS6Rnj166Dpj3FlPHNMCJuwtlQTGiHVEZQAuH9U7HHsqBKz9wi2Fuh75DCRYjg1R13ptdOncOajyMN/pTk2lBLtD9Z+9j+smC2n8CeYOsB+uCUiFBSnsCXEJzglhfRg0lvWKU4o6F+fYeX7b2HZ45BHdOxmDysv3rKalJGvtpus4SW6t+t4/vpcH+zcfgBMRDiIcMsL5Iy4pSTICCdgEPY4lVyyRsvGnDU6yMiNdg4koEnt9+8ru0lL5btkyqamHO1AsGzdvlgdmOVjgFPFdm0Vk/VlfSlVVjSw57rW2ieMhOu3kVT2c8Za7p0tqh3Tp3q1Ask701V0RmXl6juTl5EjPbt2lV/du0qOgi1YkopqbpFEbfyHq0OJgUDTsjXacr6ZmOCFJ0tDUIrUNjbJi1Wr5+tvvZN5nn6n8PI7gyBHDZeyY0Sq5WlS4Re4546/uWgkidovMrHtVFaS++XqJ1NZUyUEHHCC9evaQ2tpqKdq+TZYu/Vae7e+J4nTG/uQgVa6kOtGvf1+5bdFNQWBwbPJpkpqWLi91dYkmrbCSLOFlTrlXxUvIa2MmG6G62EqyUGnCgYEFE6bM9L8NIizIiAwq7FrDZsCCQYObhqFOVSLDMkUu7SHSNcVDnDZ7FSc7hwUhe+hLEVSrOJ8fjiPePFVyMzOkQ0qSdC8okM6dcqVzfiddz7YegOnFRMdIbqfcIACwvg4qgBOCNVmyFV+FvdwqEAQQpsCoyIPaWhcMJCTIipUrFeLMfk5CnWS9rh+PwlBotVdk1P2T83l+rEHeFYrYWFPVGhOfoKW1AAbSzsYi/+qw3eaYWqfg6Bjaz0frpo9aB0oUPXp0l379+rrySVmZGsFePfpoRkVLjd5QUFpUtSaaziQl6QZI6ZvvqPqLJ6Ip+Ys28j16yMoVy4NO1hwHuBSbOwaLF/AmYEwYZRx22odXVcNfSJGk5BQ9l24CLU72lIdFuYgBgnRF8EL51jYKjDJY0NqGBlm3foMem+Z2mmGKi1PnCsOH4ec66GqK4YdcyiCj4JCf10n69+ujwZVhwE2tSR2nmho9n5H0+J0Mj/XI0IYlnXJ07CxLb9UchYWRVW2le2Z1oD5kjc0YkyAg9EEIE49753taWkda1wdyBrPR83jsnUGawpkd63Ro80U3+0gZV3N8uYhQ3wKDy+k5gEt5WVrL8u8pGGk3Hf0v7RzpSCK3D3hsM2F+6sLypErl/BAIeblfgwNFBgtaifAdvH/mxIcavxgEyao/xkXhWYblVy1DwD2zObNoeR5OxcwFae0UmKx6E+ojEdx3RDM/ewZaDfHEStbpvq2OqEwQwZz66quvVFiAQNv4GnSjJPC1ANcypzif6b5zJccClsHcJPgm021a0bauuVcCFEjVqD+tWrlSKirKJC42Si54+LPgMb43/UxpqG/UAN/WAs8AjHBVNTC8KiftqAon0TLueScrSd+II8ucrvvlt5yr9mPfx9sCidUyQI5RD1/kwRtPC4xxS2OTOHy12xnMSLO+TarWFNFuOehu/cycjU9omXjS6U59ae5e7vKPN8UsCyJMqtVD9l/w0q4aRJCQO9npc8cWOkKvzPfDYIGEbTpksgzmtIcg4vP58xUV8M4338jiL7+Ue664QoOIm558Uns54AAyhjwXuAnTpk5VR/eZZ59Vu0cDuldffVVt3MnjXOkkpksX+eCDD9R2A4liXFJrahSeRJfr9958U4Au7SmIeCUEZfpy3rzg2Y6dMEEGdOwosaWlAUqLNxum/FXiJ90mubOfDTgsBjHTYJT+Or53Ap83OJlWqTypr+pS1938t746PP2kVozhxbC+Ki9sy5j/1mPwubznZ2sTVVMmMiEA27gV7neZa9CY++xTrvsyCkvp6VotR/Zzx/btAXEdZxxyO/sEMCRsU9SttwWXNOjtuco/oBrG/llWUio7d+5SmCCBA/AqVdrq3l33SSTMce6BLRmvyyBC1ZVVQcBhpGdggJaIAltP4EBDOQ10SkoUckxSjd4H+V0667m4F67JoLPYGT7LvONZbZvYBvvJeuKJgEu1+8KfV3+oRGgFhGArJtY1x0ONyVfpzQbS44O9H04EjW0NbhpLJSIiiIAjwd+siqFrz/cqITEBRAd7gQwpimYj9tlHcvLzpaKqWnaXlsmukhL5ZulS+cM9Tglh+ll5UquJkXiZf6GDBLZzBsNkYN7LOUZk2G6RVidwUBbrHLKZD02RjVu3SUlpmbQ0NUq3LgWy98CB0jk3Vxpra6SsuFgyO6RJB5UUj1NoEv/HxcWqz9Crbz+pLa9QJEU9KmHJKVJRXSdr1v8kL776mjZ3Q3CCJOWIYcNEWppk29YtkpKYIA+O8spxfmb9pZC+KVFS0Dlf+xVs3VooXQu6SHJyonyx4HP5a5qDDA54YaisbvbdusOqSf7nK067WbYV7ZDXG3xlhmVpwcCvBBEcm0AiCCJsDA22ZLbQ/m7BRGTvCFsplv2PbMIXWfGNDCL4fmQg8R+CCD1llciZfUSO6+EhTjSqM8ndcHUjEpYVNjaRvAqqRAV3Sm5OlhLzO6I6Gu/8ooS4BF3PwIy054vBtX0/CPUdqD7g7PvmcQbn094QPpHBe8bfIuC0CsSK5cv1M+zjwPqBK1kLB/Mhzfaa3L9B1JUf65v9ahBhkk7ttP4DJ5ByoYMzmbMQqN7AJo+OUmWAxUuWqEMKzg4IkGLQNaPQIgWdu+kC5/tO+7pOHXltkhPrjIgqFbU6shaGFeNoMAuCEt0EqqqkcMtmLddzA8CnIFNxPIUmIJ3ns8YY2/xOedoAhVIkzXo4h3NWml2HTPBcvruzBTA/rF6tTea4Nm1oBzdi1y5VyeD73bp21ewJZBMjRnctKNCKCNfB+2RnOAcbB1nMMfvvJ2mpKYG8oeI/rXGfJ3QaVhbHxhrjcU8Y/l49urVl+kPcBCPgYsytVG0kXIMgGWwqkiRtZTA2E5sQWrUwnoUvj1lAEQQRvrNouDt0eI0EPIgQVCkIakKViHbXY8FOqJrBMcMwH34PO9DtfvcXEIY1WQM815SlNoCwhPkMVlnQc3mpWMP6GRdBxzPkxFtAFFRZyLJ6yJeOiS8vmnwszwgYQzhA13tHjo0xhrCcnu4cXAuyPVQs6MsRcX/66x76cHDNVvY0YYQxMYdI0zjnyL7/5qvqMCr/xQcSBKmQoQmAzXEjiGceDhgwQFXLWGvA9Bg7HOv169bp2sRhBSqzc9cuB9vwXdQhWjMO4OsLCzdLXKxIQmKcBg4E9J068X6L79juEguU8BmD+gaaNAKzoDLarHKOqakd5Ii/uZ3EgohrJ1+klczuf8vUvxtZry2IODVY7x2QGPWwGe6F8xgZmzWLvbHAYvZkrwdvZGgvuWpBxBj/LJJbHf49dbtTqvH9qdqaO/iNrGlYKIiAG2GVC9tMrBrBhoiikw9ODl4pkj9+vLw4b55MvvJKWbVsmZx/zTWq0PT7oUNly4YNUpOfJ4sWLZaHHnpIXpwzR++JDtLXXHutHHbooXpPBBG8+PvAnBx584sv5Mn77lOCdGsn9N6PVpgTnAgy3ddc5hz1w0aO1J4U9FCPDCL+eNPN8tK0qarKZFAmswF7gjSF7QM/d3jy8QDSSWIFW2lcCKvaGV9nT03kIo8X+XvKE4+q/VbHFPiqh69pgP3n/77PROLDD2kCSTkOKSkKSfnk0/lB5t8q5qoCeGlbxaTjU0+owk3/Xn30GphnJLdQ1iEjvnb9OuWn4ATWXumqOLzSn3xUCrp2lREjRmhyatGXX0nRNievCy8BSC22g3m8cMFX2t+j2PPq4NKhxsSawuFnLTMGOApUOIBJsEdq8srDrDi/dcHWztdcqz8e9oF9jP0UGCPHtCCKZ0ZQSmKBFzaD8zIPu57rZHJ5maoxPx++kKy+E1Fgv2bfDHPnbB3qfhbNnh0ttfXVGkQEkFA4EQQYPnEF5JpgBOQ1125BiO1Z2BKSBZxz6fLlcl1H5yy/mTdXUjMyZMfuYimrrJTlK1fJKdO+0ffuPadA7yc2Jl4+ucArOVF9MMfVIDYNA0S6nyxS9JE0Hdl2p1W+0cBZZ50guQVdNYkJbyE5PkHlmuVyj4WcniW1ENeRf++QprwG4LckFUmcEkgktTRrJaK+sUViE5OlJSZeinYWy5PPzJbvl69UQRoSPIhYLJ/6YTs1oADiIyIjph8l/fr0lpNOOEG7TH/80YcyatQI6T+gryxc9JXcFOUyIWM/OFi+LPrEPbxI6VV+H+ze6le4r9Q3NMmmK751f8BZt0QIjnSo52XC8c7gqWqTBQdmA/+3QYQFHRYsRAYRkQECF2IQJ/ts5GfCzeWMA+KDnM7JXsWpk8iK7SIPfC2yLSz3+luCCK7Bf+ei9GskJTFRsjPSJT8rR/JzciUvK0eyMzu6FgBAfKlMef/AIEea9PXwa11TXmDFeJr4GRZ4q4w9CBT8nOZmrVR//fXXDj7ZsaPSD2i4rNB4fELvbwV+lBcgMZSEoVJYb1H1VRWtmoGNwKcbTlyj+ybXpVRfHl6iThH/tVBKTJDPPv1UnYlhw4ZKRoZjhJOVpBxDnwg6NOL4sPEr67u1xZEjfVZcVUCaGnWx40TzPwODYwPmjzJffDykzULVrceJQT4yIz1DDReLjkoE2RiOjzHt2b2HpKSmgcWS2pAKBOegPMwLw5qeiVJCs1YWVq5aJZXVrpEbgQyDVVpeoU4fgQdZJLCsOO7wKXCcyHZBruYe2GhQpWE8FaOalqqRP3rjqtbhjb/OIZ8pYQyMVK0N7bZt0+NzLIhulLkMMmTKWRhyVfLw/Agy5qqeQ4aZ7tc+e2dOsRF3g0i1wcm7WvbbokqNXj0szM6pcDOTRfU4+3aSqR6brxPPK2tYRUHtkFdsChx0P0E1e+4rXMH3LEgK8SoCmF0IRtQuoAhBnn6uzETHacf3seZ0lkE06JT9Xa/fzm99IXz2Oiw4YAsskufhSMz1ricF/2uJ2gWrRkIPV4as0sEzM7wvxzYuhXULD2+MewqsDKJjCzuMeeTzYw4+Suf6v/7+ohxf71i892y60+Gns7M1I2oBJMf6fulS5TMBzYMo26d3by2BmmQlEoBUL1hrxvPRHhI+G8IxcQaZxxs2rJPSkp0SFd0qcbEo1gDty5PWlijVd7fKiZZnExOkuaVRpQTpgtrU3ChZ2bmSn18gXS95Tz64vGsA+yOrSBWx2yPO+psk7ODQzvXoX87SQAI8Iwo05uBYYK3zv6kpUK2BJIojOPUi30COQGKiyBxxqkFnvv+i/rvTDafkniRS9rrLOGa87tvIWpAQK7J6WH8ZMOVH92HblMJBBKVz20gN0hQKInIPGCpX3+HI3Ow3q1askGcfekhlVgmdOvbqJdNffFFuvPFG2bVzp65/SM3Tpk2Tu++6S7vV3nLrLepE3j75dmku3KqO/6l/+pNce/75smnDBj322JNOkgsuuEBS4+MVxvTkzJkKeTpNRLgrgog7Z85UqVn4DkdffIm8M3eu3HCRyzITkMC6QO4VzkZaVpb85YortIrhOn/s+ZX2xGOBKAbPAvuJA2oZ/9pLf93hT5jxkNrp6j1UKDKefSro/cHZS85uc2p/5ZL2+FbCww9p7yPsPf/n5+bJJ5/O80Gw+4r2OsLxvbmtomAHG/XuO1KQ31nvC4I5xGZEPNb/tEG+XbpU90I2+cZrHHG19f5pujbpVI26UuFPm6Shtl45CawtCNkkHlgzm37aqAE+TiRzvW/vPprRZzzZa6gyYANYp1QgWAMaRPgqHAEElQd6PWGvSACgnMheSIDAGucDVFRoOPXO0KFy2JIlQcCgHcRJYiEV3dAg3c8+242Hv/nyv78ma045NRjXo79e5BoLVlU51ECC492ZOhOVfbPPVCI0fxPdIrFx4d498CGcmpNLBOFgAVP0Kow+kYg9bGyol4ryMpWYbm5plW++/U4uiHPz6tJll0oSEN6kZKmur1d4U0V1tVAzfPcMJ92qLw/NadcXYG2qSKfjRWIzRJbNFmmqkqYzY+SqSZO1r9Otkx/Qrx5z9P7SZ+Bgyc3Llw6pqbJz+3ZZv/pHOeCVtpVxm0yRP551nqowAn3GsaM3FtLw27YVSU58lKRnZEpzVIy0RMdJRW2jFG7fJS+99oas+2mTdOvRQ96Y2NaIMywpGg4iMI1Zf+svY8fsL28Nn60KSw+1ztLKL838rkxwvXkCE0pRxjvOh+QdKVu3bpPVMcuCLP6gHeOke49e8u4hjpv2syCCv/lkTMJEH0QU+pS9h1np98zptuDC/o0kWEcGNJGciP8URHAugyv9liAiskldRBVBIU49RbrSqG6DyNxNHuK0JzlaC0TCwYn/+aAdx2njuYzkFOnZpUD26tVH+nbvKd3yu2gFMCYxXoMI1pdK9tM3huSmT0SbSpPCkLxykvkxGozHxqp9YJ0SMJAQoE8QHCt+pgrRC25Nly5uHXt6AMNl0Gh+VnQKnAj4vN4fxK/RSkQrrbZbmgMFH3OYnCMYo5wIwxFzMHNaGhrrlYxMphesNdmMUaNGqqwbBonMBTwCOlYbnMkiITL/3LSVtDFsQJxUHrW8XI0YxsZlCncqRpBNEkNKWZXPwCqnL4PxB8CTmXPNZ7sVdNUgIiYuXrMUGFnVw/ZqNDgMHbOzNIBQ7fvSUs20EkTgXHB+9KVrautUao8xYCAJbMBr8kAwhJSXVSrPl7FxpkzuDxJTdVW5Ggcyt1yXSQKaUgnXZC/ui0oGxp8AYujQoaq0YHg0I9WpnjQqTT77a9AU4zAYzMkap+lzCzI3TmbUHF0laKOG4eW7bLLohNGu4HHBpNFgI5Rtb9fN2aJVr+oUNGvzwQXHt4AifD2c2ya/Ye0Cp9uaqYV5AREwH3WAQ9UCg8xZFA3WlJfBjUy+Va/HGr15WFhwfaY85Rcq329HgA412eNZ6PseJoVDoA61V7Bqx7nwykpcrzZq89UIAjbFOALr82VLC+Qjz/2zgMZw/l7SVo2K50VoFeEwl2EaMMc7tPSA2Oh6QOCsQLjm3oA4MUfhMi1cuFCDWKB6NGI0uJWKFyQnqwOFDDIVDAJ2nRc+WGLecFzm1datW2R70RYpLtklqKp07lwgHTtmS0I8xC2HM2f8XMYkTlpamzSAaG5ulMamBhn2cF9Jl2yZe8YHktrByzDHxcmBdy8L1swKnxqzAML+nXHz6ap0QxABHtjKuwbl4wA4WnABCKSObfQ8iliv/OJlVy2IsBMOUNkRkVEnu6ylBRImCzmszkEBVic6hRcCifmTDhK7TvDW2z/Kd4ezjcmhsALIxLQXRV7ZJFLn+vKpM88LYUu6iFAHASDW0r272rSxY8fI3oMGywsvvujEKbyR18qsr8JmbtgQdL7mWI5uLbI0B7ikSMzOXfo78g8o+0OMhkANQsutoLb39vQ31Jogf9t1EoRwjF96Jf3tYbX/PHutDPuKAXNNSfHXhHt2//woHR5/TOdluN9Dh1lPqMJeEOD7zW/HH7127q9czy+9BS8COBMbOja/V/eesvibJarAh722wIfvqx2NCCT6zJkjA/r2c5zA6ChtXkrGHyER5MN/XLNGOT7N1zjyeMP0KVLf6ORX6YzcUtcgacmpcuihh+qe1NLUrMIh7DF0wGYNamBQvoTpDwAAIABJREFUVS0FXbqoY4C8uSYfop08e2JyUrCHk7xj3SG9SyDOXoAELZUJEmocl72QJAD7S8eMTCm5yDuYfpD2/egjDSS02Vx9vRSdc46+Y5W6gzuJPDX1GU2idUhNka+P+p0c8uVnemzl4lVU6NrEP2BdBkGEF94wQQPlBcS0uiDCkk7iggirxsaq3Kvrfh1OjPEznCyUoDt1ytUk5wcffihFO3YJ36lvapKMrCypa2qWSpAT7BGtrVJSXiHlVVXy1SWOcE3vluBlDm/SmSKN60TqFsqZD90s++4zSnr27C5ff7NYVq1aIY/Nspb1IrdMvlqVlfa5vy1dbZUKjlsYwtbEX7ZS+WZ7IZPfrUB9j7yYJg10miVGouOTZGdppazesEn+9cFHUtvYLBkds2VL4RZVkWOva2lqkK9O8tcehvyYA233kCFy0aqrRaJaZMTIEXJRiwsA9xRE7JsyVrt+b9nfech7rx2nCaG99x4qD+dPds/+H8fKkYcdLn/pGYIdmvPsbWmg7GSBAtfyW4MIewh2TPs3khz9a2RpqzjYv5bUMThSSEnpZ52uw43nbFzLRLRRXR8PcfpRZOECf6FhvsevBBHDNx0uSXGx0jkrSwb26iODe/eTbnmdJatDhhNESIhTUQDWJJVF9n/jNbDH8lJfBjU370doch7Z59pap97ku03jR+Kzfb1kidqFcePGqe/E8dizDWVkgQJ+jNqRUBCBjbO9Xm1aa2N9qyqpe7Uk1bD2xtxgNxgqzahSulD1GDS+nSQp0mVswBDF2JAPGj9e39u5Y4eWZMEqNqMiqw01WvX7vDgPyg9kZEzVQvGvviso+EyqEbV1tbJixXLFNA4fPlzGjx+v7e0xDqi/rFq5Sp0VrSh06KCbEZUGDD5YVAhXGG2k8iCVEWUhP8ln2LzAgnJfO3bs1BIzwQuZa2syRTYW3CFOPRsIBlNLsXS3rqlR+UiMFQaRawfmxLgZcbaluUnLlRixcBDBPdv/bEIcy4IK7h0jS0YCSEltdWXgYGqQ5MvBCmeqr9fKgQYETKiQTKplty1ww1G0Xg0BObuqSiNUk4o1aTB1uDzmjuNY5GkOKufbsHGjzHr6GdelW0SOOuJwGTpkiGaYn33uueD+IPpdeMH5UlZaJm+9847OF3t1795NTjzhBN2IH3xohgs2pVXOOuMM6dKls0y7B9UZF2QRLXNOdfF80MDPGoxCOr3pRv3cXVOna+WKv1979VWSl5sjRUXb5Z4HHtBurTgeJ55wnAajjz3+ZLC5XnjBedIlP19L+Y8+/qTb2KKj5bI/XyJ5nXLbNpKIjtEWlHBcez6mIMZ1shEHgYHv2M3fVWXB8yK06uDLk5zIKkPMH+XvhPYxfrSMojVqsiCf3/mZ5+vWZ510ObLNGXvisgmalUQtzSp4zB/mPc9g9OjRQT+UnJxcDXqV+6N8IrgKLTpXOL7KvJaX67XyGcYqISFeP2v6+TSjjJIm3Vjp2ZKdjdRxB0lJTtOsf309G329YoAV0tgCBBJ+FpLOTbpRDb6jjzz3u5flk3fcxnj1pCmavJgwfVXEqLhfLYiYeuVx2nUVWUWykfZMWD9cP+uLpITK3BUWyl0jXDav1QcRJae44+3b6nS0J4vbLC2I2O7TfHAxeB0qTipSg4iFIhPHOyjRRHGYpXAQcZU8JDdV+UZNEAx4mSRsH5Gt14sAErB2ErZnWf5y11WXS2lxqWbGe/fqrWpLI0eMVHELMkw8O9YvPXwa4Zfce5869CYoxensWAQKFqSE/26Du+3yK5QIn/r8bJV2teDCvvNrf9vjA/J/jH94hs4dtaWX/OfGb+FjFbzyks4b5rg2gbvccRLSn3rScXuio3QeYjpwxov+eOavXcpvfm/SRSKrrlktq9evlRO/+b1+76amSUHDOSU339K+GpH16KPSo1t33VdIMJhTD98OO/DNd9+qhavzvIqKO27ToAKyI5CGzes2SEpikhx//PFqq6m4w81jj6XCRvMybCzyxCS3gCYAMQI+ldspT2JZk1Ei8CMYbyoSXCdBEOtWm5XGxiiPCW4g9qAGvH55uSSEuBo6xxcvcr1DGho0gNj36N+Jp9fqWExyAmn6evae2bovg88nSYndYV/me6w54ErMUbOz2qWa/7x9ZU8FzlRTVy0x8C/1dwIOB1NzcLVoJVSrP1HfILU1LihiTqj9q62W2toqGTJkbz3nvPmfSlRsnHTKy5eq2lpJ7ZAhO0tKFdLUHBUlD4y8ve0GrO+LLb6oVJGyApHG1ZqhP3vWrZpERE6Z62uor5NvvlkipaW7JS0tRRXpYhIS5cqZLh0/P8D68PW2lHQ4iHi66Xy5/rbJMmH8gUoYJ0EzoHOGcjtr6hslpUOm7CqtkKUrfpD3P/pEEpPTtBkuvgDQaTipkLaRcv300/lSUV0p8470EE1OGW5uOVjkd5+cImed+UdJS0+TFauWS2lFmUxrdb1ghn82RnKzc2TIgMGOFxsbK1M3uPEZuvZA6dW7r5SVVci8wz0BzKvUaY7FoEzmlBsR3cYyHERwQP5usKRIpSP73Zzy/zaI4Pg23AQP5PwsiDBuhP3uoVp6k5FSsmHSdJh4jYpTnci5g0XGFYis2CnywGKRbb7RaLtjhbgTAzcfIdGx8IpFstI7yIBevWTYwEHSp2s3SUtIkqjmZhUGiUuiQt+ia5o1y/rH5vO8TdmUvxmn1f4lWY4/ytxgn8N28GL/Y4+AA4E/zfuafPbKhUoNoNElvNnKyqAJnaJFUI9i/XseE35LVGtTA569SryqA8qHtNmJk79MTkxQzdqijT9pZjIxNVWqK5yij+qt+0gHGbghQ4Yq1EgdVFVZcQauvo7MYsv/x9x7gFldXev/a3oFZmCGPvRuA0TBEmPU2KJRE5PrtcXee0ewgg01KmDvJrmpRiwxmmg0arCLBaVKZwYYpjK9/p/Pu/c6cxg17eb+nv/3eXgO58w537r32utd613vktH3Imhp3hOBUHfHjkTzHAwMN4sCUEAJHTZXr1ltFHEzoaZOnWqDBpdYTXWVlW4stWXLlmnRwNlxChHvuUF83/nPGD60tllQuIkFhb0tNQ05157KTHCua9asldOFEy/N7UEDJY9HN2/SrPSV4GFijNjYJ+cKuGCfKD+RbnZeGV1bKU7r16e3nK0xY8YoJaxUrrpZhtoRjddIw8LIYng5PudUMmSIGvp5hNydS0eZ/D7RTCQpm+BV9Oyb+yvOfXz48eR13Z6KTnQjjxJfHnFm4Hirdf+9ZyNmXne9rduwwXbacScBA4rsZt1wnb322uv2+htv2F57f0sFu1BjbrjuGvv9M8/aZ4s/s8GDS6xkSIkt/myx1HgmTZwoqbpnn3teTarYlytfcS/g3QMkOV8aPTEOu2+k50aPDpZqxYqVKkqE4w0VZ86tN9s98+bH/e+h/aNwwsb++S6/R4r3ltmz7KoZM9UXhOOiaoNhvnnWDQmUzu9UaBRrOETTi/QwR/JO02GCAgg9Ra/nESVzifwjrea1Dz75E/SktjY50p1t7VGxo0ui2LNXXuPD/llYRd+JdAbpuVPcTYSuNfCX0YNnXgHmWZA1p7OzFaUrKCi0UaNHW3HfYumucw1IsYbmUM1R2z0YNuYDQI3jIQEXBBKCHLD3PWF8Fxb2so52eqGUa660tFAXkaO+MZ/99BDb8aIXA5UKaWU4wUhGQ1VqDGCZBmuAmy8+/sgeeTAonZx9yVUGbLz12ND86JUp+283HLw51F+vGK/oHMYWnX8aWnIcIn2hsDPTJk2cpOvC+d5UVirwMu+O2Yn9rUopFIjY296yrTEX7qDh7lgIwfvLqu8MuuiazOElGUTgKFAYzvaBTdHrdiACJSdfRONCtjGo7BmMbKeHJF/oDk//Rs49CwmCDsOHj9A1AhCpH8OmMKYWf7HYWi4PAPvf3epnXmN5s6Piy7+7k//g71BewmH2ecA41NhHJjRSEXmPI8r4Xvdjb8bxvzsJQIQdfJXZYm8OYvbgkMdkR9sv/ubMSe9HHtJ5SAGts0MCHswvAkvM0cLehfbFwd7m3Cz7/nkCuYzfys3lCiIU9ynS3GW9oVlZY0OjPkddhSAX34XWs41mpFu3CuwPKhlMmFL3BIeAtWublNGqDLoQayRZCAInZOD7FBWpuRw8+7rGBmu/4OLtbtiE5xbIznAdE/beJ/G33z54v47Hunbs+eFe/2LuLyUnmsr6k5aqc3d1LmSnnTZBp27uhQrr09K0Dzkn9LrvbLfOFJoStmgNw24QxGRs8+zVeE1ZxgzZM+wVv+d+hH4w28w6W9XJGTbB8hUrLTe/pxX2KbLaugarrW+w5rYO1RYgoDJ3r5u6rjdM07CljzPLOtLs09fNqt5R74PjnrnYJowbZ5N22Vl1oeWbN9mqL1dadlaGAmAwKFauXW+17SlWWVsv23jhr0MNlQcU+L/bFf5/b9t59shTv7LBg/pbRUW1Td19N8vIaLHWNoIqBMaoPQnX8dpf/2rvvf+BTZ06TeMIidBzU0625wf+WbWq0E5/9ptf2etTY/+L7hKpO5od+OLhdsT3v6/Gc52pZtW11XbQm9/ROe636HDbZ6+9zVo7bfjQ4bbrblPsV7/+jZVtKbdH+we6lpx/z3A4YMAx9944/wqIYH/YQHfeuzvx3cFDslOvZxSfVTJlKFmClz+7E/9NIILvOJD4F0CEZ1Mm9jU7dxezkp5mP3/VbMFqM7Ux6t4Aj0z2Kz9gtRPQ3XmnCbbDuLHW3Fhv+dlZNnxIiQJfpRs22KjRY2zsmDHqSVa2sdT6FRXLFqDoxYDATqjmr6FRcyQrO/i4/PP+TQQvmBME3lkTaCZHoFu3DVVF2ASRSeGKlPp9lHOVCmis28TX8aAnYEISr1nZOeIOMpGDGlJQY5JhhjPZ1mKN9cHxZXEiwNO7uK/VVlfLcSwt26RI/sTJk+Uoe8Q71D6YtbWEYkbn4ydUcLxzceRB4mjj4CGziLGDo7XDjjvY0mVLFeHE4OHwKe1iKbZx/Tp9H+PDjfGGbZynd7eWFJ916jflWyuE5LjG8eMnWHZurhw8Uana2nUtpA/9AWBIUTNItxS1sueBYEDdYatvbAicU4rJYl0D900GzjqtX//+cvDrq2tkRCeMHy8nzek7nLMcTDoAQ4np7FT0iSiuinHj+w7SSfG4zuNWAW19vSJbiSLq+MD9wSdbf3HkIohwOpJqKmLb9GRpVhY7RcizsxOZDf+7H5+xcu31N4ir+eRTT6lA8LDDvmff+fa37fW/vqHn9uyzz0l3/6SfnJhoDnTzzTfbUT/4gT4HED7zzDM24+rA2+YfsmMAw6N/+EOdPpr2Dz70kJ15xhm28O2FNmvWbGUQ+AdwBKCw3XH77SrkZYOeMvumm2zGjKvtuWefs1/87En7zW9/Z88seFY1L8uWLrWjjjpKz2jPPfa0Rx97zE495RQBmovOO89OPessO/KII9W5d/r06fbsggX2yIP3S4vbwYCrFTj96mtBRJRZVbQeJagoHevPxeXX1HEy1gclGvahfkAkor3NUugaLaWSkMX7iuMUP/Nz80ihgGlLs4QCEC0AREBTQk89APg0gQXOg7/Rk2HsuLEa5yxU7IdomGo0Ooj0YSMCVaamukY2AwlLAglE4XDUAbUsnpwr9UPFRX0ENioqtmqukAHErjBHl84LGqgTLnzOlt9zqO185V8SCmNOPdptym5q0vTFJx8oGlff1CTeMnblrlMCb3n2lBmJLIBnCd6JHIS/XjbOKiu2SowBp4LrJPtFhhHpV61bq1dLqYQ5yDznWj+7LThIXqjtUURf8F94IUSh3zlsql6nVb8bHmsEElunhZ4wRS9V2M8PDjUVDiJmWgAp734QeBKdw2KeyUGER7AitzY2yvZhYx3XzdD5Q+HgWeFAwAcfOmy4QAQNPgmG8FwXfe97id/9//k/WffeGzo5X/DPSblm3Ds3QWGUYAb2I/LkHUxj+/kbEXj1RLi4q3j5370XM8FRe15l9sF8+8NuCxQVBECo2dvJp37jbnMfvE/2DSea8+I3jEei8y6X/JddJid+33TLbFFZiwhQ1dTaptKNitzzfWwf6xn2n0w/gScKq7lGRhJrChkG1pFBJUOsrqlBwiA0QaV2pqaqWusLATKCbdQzbdqyWZmHvJ49rJ28SFqqmr82NzVaz+u7QHWPe+fqHGlMOPmAg+znc++S38B8BiQQIMBu8Cy59ygkZhFwSU1N9M/ANiiYGDPj1Hi4/WTfMB9cIASkiM1BbjRkOinEhgkRqNDyKyxFazsAg+Ozxn/44Ye61zvtOMGaGmstNydLlCJUktLSMywdOdjUDMvOy7eF77xv60vL1I9m8JBhdnq/mILEmST7kHOSWWe1WdMCs/eTPNdqs8cyn5bdw6FbsWyJ7CDPrKgPRbG5tmpDqTWlZ9u6si2yPac8EorQu4OIe1cGCtCVj86SQ4eaHNQUqGlNnUHOF/+H+4SgDEEvJLRZW4YNHSZ7AH38sNJYsOUOtRctyxjF4eV2Jjr400uvsWOPPdbSMtKssqba9q6FMGm279xDbd999rWydRt1jPETdrA//ulPtqV8qz2zY1SESAYR7rx7MIWYSXIGgJ12L6p25zqZKuSz4N8FEfy+e6F0dwUnPy8HDJ4pSb5P3dWfuoMwvpuckUgCOcfvYHbEULPqRrNH3zN7x9O2SQDnW28cq4bNkCp69ephAwf0tabGequprmD6CYwyP6lzQokU8D+gbz9l1rPSM6x3rwLbacIO8peYy05hRaKZzeVgGTsEYAGVBBeY7wAPKE4uekNA04VhyEKwL9Zyb3DLuHM6obKZsfZCHatpNtfW0WnQJnCISKvKwYCbLd58g2Wnh5oJURg2b5YTgvPIZMUxqK7BaFXbzhMnqsIb40BRNd+nTwS5VKf3uIRUsiymnJ+UFC3mzrVmInGxRGhIA6NSgNPIxSt93QJnNNvWrQvKMm64VLyWl6coP9ESjBHODsalpnabbjhGd/ToMWrgAgjBqBOthQNa39CYaFIFj7S5sdFyNKEzE5KgKnZJS7OKqsqg4BR5+zghRHjZH1kLihzR4G9varbeBb3CgysqCs2XonSoy7Ry3RhJItMsiDxQvsNCkNsD1YZOUcqSQQQLAYPD6yDEx41FzME7oRGgwnUJPj+DQ8XY1V30DmUbiKRT3R+zOgwwV0pxg55ckc9+rr3hxgSI4HCHH3aYwAT347Y5c+wHESycFIvtSMfPmDnTTjjheFu6ZImA3FM/+5nddNNN9uyzC3Tdiz8PoABg8dxzzyoz8dBDD9sZZ5xuby98O9Go9ILzL7BdJk6000796sJ99z332H777Sed/wsvuMCOOvIIjQ9ABCCF7erp023BgmdsjyQQUVuLQR5qf3jxjzZv/nzbf//97dVXX7XzzzvXvnfIIXb6qSdv1+FakyoWIqneInLRvSbDC6u53y4v65K5icKn2A/EQUQigxRpSapVAtgDhaGNxX9ew+IqX05jcjpiImPVETq30vEVTiVZInXCzc5RNJ8FlXNiHJHhI6qZmZUppwh6AMIIjBWydmQjlC1RxG+TMmTiWqr5Y7vmCJmTkEVr1vjlWMXFfYx7i+OEo8M5cv6/uz9E/abEHPuES18WUOH+OdCYsusURZw/++g9FUbe8NPQ6e2umAVwWoBTibxnxKxzfih1Exb49evWSp2Ifa9fv077RgBi5fIVEmcA5Bw7I5AyfH9Xqd1bF4g4aVgstHTVpujoAyKm7fuu1b0e1Zq2BmCytagLRBg9JOIC80RB4B0/EDssASR2mLLYABbHNEUedRSD8SZ03UFE+7VX6xpYzLEpU6ZMEV8Zm+Yy1U1NzbId9NdpvuwfN2rz2lFf/30d99f0OXPCWL/s79cpdP/dP/s+Y968YHcvilq5/+CHOSgwxcaMgbZEdqwzdDoGkCsyHdT4sG3QbRmXfCaVHzqVz+pyjv1wlTOmy0Z3XHzp156BQATbMLPfFjwrx47sOfvecEyoqfl7G2CC9cnr53CKqTvC1no2l2fI+ZEJHTVihDL/m8tKE9KufB/giL0ERJDhIwvBdRNFZD6ylpGhQhWo36CBVldXb+vXrbPNZZuURcRxhx4KzYFGq2vWrbWyTZusua1V/RQamptUYM3+euXlW+kJkS+Pc3Lj9TZhwgStO9RPMa+4Dpx2rkOKWHGOQ/fJ4X5T/xAbSHJ/VF+IjCXPIS9fwQPOV9kIxFgyM2U7iKhTGxX6JgRlKeROMzIyVVcSqJusi3TmTdXa9u577+kVsDWkZJB1tDVZhnybTq3vlpKmWse6xiZbv6HU3vvwI+tZ0Nt23mWSDR850lasXGUvvfwn+/VFr5v1Ptqs8neBwmRmxz1+kWzH5TmhBuSmrXMtJztc39IlX1jfoj7KfBKMGD9urFVuq7eVmyps2eo1VlG+VZn5Pr8+QiDi6Biuv2nTzISD/9jPf21DSwba2tXrNG5R9Ro8YoBUrHJyCfa2qks4ATOeO/eLLD6qXQMGDrB9l9HHPsm5BUTgUCc7u91ABI7+4t1DM18EA87rPDvsw2WsI2667EfX2qKPP1EB+icTo2Q3+3ZK0NeBCPbD5+7UdwcR7tx3L4r2jIEXKfM9/6x7DUXyhOse8Xfg9J8AERyHY2PLvy7r0Y2GNbDZ7JRJZnsPMVu80GzR2xdaBcG3tnYr27xJvmJh7wJ765Su+pk9Hz7cWls42Q7LysywISWDLTsj01oaG7Wejhw23EYOH2H5ObmGdDkshcJeBVZcVKR5hy1iXjDX3M4BCrAJZB8JMDBvCVbjkyf35WK8sfE79we1j9jg0mtI8f1cEId5m9LZ3trJwGxvC+kKd0L5Ik5RJ1GGjFQ54u68w0HcsLFUUWBOBENFV73RY8dq4nLCyhZ0dtrSpcsk0wgocKqPF2XIAFCkG6XhoFT4yfNd/k8kFYe8qKhPop8EDjdGQupPaelyBOjuqFQOHTppEpafnyhuBghxc3FCODcoUnAp0zIyZPyZiBgXABHt5DFeonwQjamttXw1mctVxJVzBtk5iOAcMaJEcdg3D0w80Pw8Q4Mb9JeVmmbDhg4JDy09XWDIC194aNwDNfmJur5cGwsEKSeuI5+0U1IjHkl4UTtCJiFy1vwBu3OaXAifrD7E50QvdK9jgzD2x2BwtIkRdLCjPg5R7cK59l5Ee/2NsxIggiwOzauuuvIK3duPFi1StoHzdxAx/957E+9RniCactPNt6iW5fzzz98uE0EUG5lKvvfQw4/YGaefrnFy4vHH2sWXXWHnX3CBCn5PPfUUO/qoo2zvvfZSUemKlSvtbwvfthkzZgic7LnnHjZyxAiBAwcRZCKQWdx/v/2U2fJMBI4uExEj/e5779v0q65SNmL33XazoUNKbNb11ya4uIGPG7InzAt33uUIeS8UL7SP99YzZtyTEFELi6JsfpQd9eipL7Q895ROlA26AEQylYnje+ETv0kGEQIc6ijfbjm5uVZZVWkv/vGPiuTR8I35wLnucscmW3QpUm99bIcddww0isZGOaSMCc+28X8iodApUCArLd2owkmn5CFjTHE0tRM4NVAWqGUaNKi/QIXzN5+Zd7WuuSmuCoAIzxwce86VgXcZJSPpvtvSUG+zS+KKFn1YBxGuypQdc+AOIq49/fvKYkEroNkUY2XDhvUCMXCVGQ/UU508Pagf+bk4iLjMQgdobzq147AAPqU2Qh8qLxQMX9sORFx9y5n24zuDXvxEtWXbHkS8YgfYL9YEjv4OwwJ52LMTx1THBSWyb+4LbTEssFnDln3bbNE3AA5EIDHodDQeOWqkVOiIQqvG5fobk371zf/dL/6pNL5+HZBonzVLY7Rz+vR/ap//6pfS54YI9zdlIrLun58owOV7HjCRWAaF2G3Q7AItjjoYn1uMb2oFGLuuLMK4ZswOuy8210o62bZbbw4qUdODDOjXbTNp1Z1VZL/Jejhk3dPTQ7FwdZgvqm279J8HWy233ax55TRYFxRhLR0zapS1NbfIBlA4jdOO7SBLQfSQqB8AifmmDHzfvnplXRPFqalZmQXmPNKvBAyQiAX88PsANCttY1mp1gSKrQv69FbHeZrM9e/fz7LS0m39caEwPfOOObpGfs86J6XDqqoEiPAGri57q+JpgATqibE5lmdMgzpT6KittR7p97Y2BUywgw4ioHtQ8+PBLsACLAKeU1iTsXFmW2Pfio8/+UQgp7hvX6vfVmt9exdYbVWVbCA+g6hBHZ22sbTMPlz0sdQbp07b08ZN2EEABQD2yaef2ZV70w0No1rX5TQm4c7zxk63VOu0HSaMt/q6WsnPEzWm9wJBWVQqK2vr7NMv19rKtRtsW22NpT0UZptnIpa59FN0QD9dslTAoXT9Rq0rne0dNmj4QD1PFdXHZqBkHAnKcL+w2WT1oaNByzy19SddWQcOFrMRuzy7j30yMjr/6WbHN54koLNl8yb73vcOVS3Mb373W3tz4Vu26KQPvwIivjvuCFuzbr2t2OejBOWo5J1Jtv6JRTb+/G+LbrX8vjctloYlAieqQegue+pOeHdnvHtRdDKIkPGLM9L355mW7h2nu++n+98dtCR3s/ashH/WXf2JQ3fvh5FMnepeyxG/O7G/2bm9zQ7ZZ4t9umSZvfneB/behx8qIE/PpnfOjDUryPDOO9CyszPVN4IsIH45QcT0lBTLzcpWN3oodBN33kX9JErXb5CAED4UY0OMllSCg0H5FF/Yi6/FWImS9MmNblX/4I2fYzM5F4ZR0DMrK2Ql4j4TlG3oT42NQZ2JghnxE6NB9CJaoRAoLS2NolWIQtPYqAglkwyDRlqTCCa0h0ElJda7qMiqkXyLGrXr1q2XwgQOMVFLLRSx2tv1bIl0chH8xp1ijoWRIxpCkRfNVLgIHBGMIwYEZ4d9wX0PPOs8GTM2L9YBXrJAAAAgAElEQVTmGurrtimyCm1LfRdUl1CP6FSiEDZkU6oEIrjBGEkeBpmIvKxs9XmAysXNxHiySJHu5ThEkIjmcE5qRS76ken/kp2tq7fJE3fRPRCI6NVLiw/OPBkYqSxF4MVC58XZyO058HD1ITfAPCPRmTinxsbtpb2SMhCJ3gNRP1vHRYmKzt2AiIyMYLyjFKm0hXPCfQLsKBsRKW4OXrxI+DplIgrsiSefsvnz59sRRxwhx5wMxHnnnWcvvPCCTZo82X5y4om6H08++ZQtWvSRzb3nHpt1ww12zXXX24UXXmiTJk+yU04OEoxkCh568EGbOGmSHNUXX3zRHnr4YYGIxoZ6u+vOO+w7B3w3gohJoiHddccc1d7813HH2/eP+L6dffY5dsjBB9sfX3rJ7r//fmU5jjriiASIePDBB8SFp+HTCy88b48++pjAyNsLF4qqx3Wce955upZX//IXu3f+fGUtHpw/T04p0fnkzet6vGib1HuiMDoWOSvSBoc5NSUBckPBdIoEBthnRmaGuusKoFAYKic/UJq0SkbaUnLWwQGLKIhJ8rR8LrCRwk/blf3imT//wvPiRwtEtHfYxJ8GRZ7Ppw/Rq+gSgwbrHF0xh8XLAQXgjgaKLLSoiBFcYKwwx8hCSE0FZ0OKKabPh88NdJ3VFwTe84J7Z5gXJbvzXhSt89GnXiwqInMZu4CjQUfXGUWx82uMel13TChy3jd2bwNEeI1C/kkvSLXt8MMPF4jEEJMyxk5QqElqmMLUFSuXK2J92jXz7dYLfmy3nvNweKwxtX1k+jN6e4cFh3DUA1+Gvwd8kAASCwOzSX0VHpt+vub2D295U59VxxCcF2UPjiu6g4hFw0K3ut9FVDK7OhblOoXfm9nFBW32veFYw558VOMXMIyRxy6iRIedA2DgEHZOn2Et119rmf8ATITkt5kTie6M7/9fv+Q+8IA1nNXVEC5z/nyp8lDP4+Nbr0nCBso8pKULQKi2JhbmesCj5syzLPWO2+WQkplmTrjcIWtFwc2hIVfbzTcpAMb4hCbS66bQdPDrNoGIzePMikbZI6k/0lzh/ou+G89j29nn/Eu3r+POOUHhLxZXN9x0o8D6eNbX/gOstblJTefIpLNBGyZLQA0E8wRbyRxlbWFdZD3EBuEw41QH9aJWZSBwsOlt5LRH7qlU9qzTqrfVak16d7/g7GbcdacV0scm2hbWDgXwevbU+bGxbmLLmLMOIpwazfPJopYhrs8ST4jOTOgmni66YrK9JPPoWSSUlaqrq6xnr0ADg6ZHBjUjKysImdTWSGlp1eo1tmXrVgFF5sXAwYN0jgRBB/ftZ+9Htbldd50i5sTS5cusCXCWkqri8ylTdrOe1JnQfDYn29asXW+bt5RLwWldaanqQ3i+t7wfgYWZnV5ygWzhmDGjbAX7a2ywcWPG2C477yQ7Qz+d1es3Wl17qq0v2yxb2Hrft63j5JdUMN8rP1/SvxedfZoteP4ly8/NtXFjR9mm0s1S4AIM84zKykNWif/jHHqAh/d0H+ees86uXPWlffzxxzZ9dJAKZpty1942cMQQ21JRbikdnfb24CD+QCT90d0ftcEDBxriF2WbymynnXe279pB4e+oxbmqQ3TAJ/X8li2aHOya1y2M/nSafAj8NcbiigPf7qIwdeuvIBP/TV2ku9dBdHfIu//d9/1NGYZ/B0R0V2zym+jZjKTrTtC0kpvMdQcqfJ8sdNyOP97siH3MquvMKkofsavaurq8uxLUri8doiL9Af37at2CDbTHbrva2tWrNCagMg0eOEhCC2QomJfUieK4EMxWpi49LSFYhA+nzGYUbmGtIKPBfHV/jjnD/Pf+VaK7qxQhBEj8vf82mXWhTERz/bZORyiKgtKKnmQKSkxEWuEcNjcIWRNt/vQzlJLqE30XoD8wifv27WdFfftadl6e1UXFFpzxrVsr1GeCyDZ/M2gfDLholBSBIJJfXS0DgGPLhYPSuIDWNuQqW5SJwPjg0GDIoBRRTMhFsChQFIoDgxH3iAbXwU0FaeMQASIAAGQioEKhauAOEtQAKevUhywKKWNABGnQDCIfWZkqgOOBeCEoPHM3onDtQy1EAEnQPwBFRPX7FvYW4hcHLdJX2AfH4zssADwgrltRrZoa3RNlIfLzFa3xolt5Q7FbIODB1YCS9YEFNJIkSvmNq2t5LwPJkMZFL6EklNTQDcOgSFWkXnn6yhdJXmdcd7316gWIeNJOPPEEu+mmmwUmpk2dqqwE+sM0TDrxhOM1lp586meKXl999dV2+KGH2gsv/tEuuPBCmywQQXo41EQAIn7/+9/b755+2v7nf35hZ5xxZheIuON22/e7Bxp0JoDGKaecbHfcdpv9beFCe+bZZ23u3OBs/upXv7Rjjvlv/R9Kk2+fLV5sD7L/p5+2p3//ezXpOvOss+z0005TIzauCyoT9++pnz1lJ574EznF555zjh168EF25mmnJhY4ril547eusOWvTs1hnBO1Y6KzQGL4Ge/835stejbJi6MDTYMoa2sCRPiYTs44sE+2ZMUvPzeKOBEl4HjQmf7whz9YG9TFjAyBiJlzXRrI7O4ZZ6omCKoTUSnmCqCC8wa4s0+cD5oaVVdVJjruArCJ7qOYxn0DCDE/GbcUSJf8NERAKC6mYymbR/gBEXzmxdBnnn2u5ifnC1ApLOwt6sGplybRSyId99RjQnbCAYnve8zVH9nKFStFzQJEkEUkO7Js2VLRXajnQA2Kecdiz9yhHua2cx/V/urGRWrShkBNWjmY+oMAIprOyjKXch33QnDokkHEsLJOm3H3+XLIeH4pnZ124JxA0QNIQGO61a6y41UuTcAwhKscREyLCOWwxbEY0qlNcfFdGEHE5w/OD4p4PXrYyJGj5FCVn3Cy1Vw3U8AeOhNjhOdX9Q+Uj7qDiCCbYQk52Hgm2431/4s3eQ8+qDFWF7scAyocRDiNj7nhggbqcBy58ZqJSUBbGdezAi1j4p9eDjY5NTURhMIRDoo+YT4yF8nq8DvAZva1XSo9dNnm75zDTz6OlKUh0+zlcbOlFvd1ErV+7H/2PgEitCYmFWdTFzF65EibvMtEW7l8mWRbuT+sTwpkIc1Y2FvnBVUJerHkH3v31vxTkCIlVQEulNGgMnF948aOFQgB/DjYUrY5PU3rzgsTd0mcdv8nH5dEMn0LuE/IRRKMYH0k0IZDi23zewh4YZPMMLTECCJwkB1gaF7EZpku5epBD61d8TnKnhn1FW3q8wDNknFOFgG6dSPAqrZW/yg0JgAIFYsMPWs3ayoBwMwOs/KyTbrmSZN31fkDNKBKh4wK97OnVKyam5qleNXa2haCczk5tmLtGmttD80xl3zxhR0/JwDPF2bPVpBn6JDBVlVVaQW9eirLQ6CJ82YclW3Zaq2pWVZWvlUBUuqzqBNB8GNYSYmNoIFfTm5w7NLTgi2qrhGwIkjIuVbVVOl+EdxTUI/mhNHJI/DEefIeYMT6vuPOO4nu9PKf/mSDhpbY0zuF/jbJ28krTraDvnuADejXT5n3latW2r7f+Y7t135g+JpLTgMkcI5x1r0p+SazcR9M1THXtsVMK9F7j8o7XWqi2YHbjpa099byrfbBgFf/fRDhNCi/iO5F1ckZgeQL9c+7Zx6+zuHvXiDu+/nfgAiCQUn1HgOHmd1wjtkn1Wbzk9PLgJ6YAdn/l/9lRUW9RePNz822vKwMq9parizEXnvsYUNLhmiMQGeC4dMzv4fmILaMOZ+Vk60xQbAQnxKfOkHzjPQkbxrndHfmlfqCpaaGJs/xPbcANVP2jy/qtRPyHaOSa0prY30n9QAqoO7oVHrC6TwYAqIANVVbpT+MAXn/gw/kfBT3DdFCHHkm75577mWFffoEdJOkK7tl8xbLzMiSYUsF/cC9b23VZGFTlz2i+tu2hUIQUjA5OQIVOC5bKyus/wC6bebL4Sfqwc0i2oKz4d2dB5cMUaQao6bCDxnQoENPmjH0PMgMDdny80XdQK0BBwnjQHG45GEbGjVRWXxxBAp69rRMIs+dHTo/vo/TTdSIAhZuJucAuOL/UJhES4r0J65zjym7WXGf3tovzpteYz8AFgIeEufk/RiU8aF4FDlNdPmj8cCIsAkJelOz+DDdAU0uXk/w3ZKa/DnvzQtnXO6S/SrKFxVOODb3TN2Ne/RIFNj4vOJeXH3NtZLbBUSQbSClSmHu/vsfICrSD374Q5s8aZKdeOKJeha33HKLjZ8wwY468sgg820pKqz+YskSu2Ym9IEuEDF37ly74IIL7NjjjtO9CXSmBrv7zjtsn/0P2A5E3H7rLfaLX/7Kvvxylb39zjsCML7tvvvuaq6jhYWGWJ8tFkiZO/ceO/+CC+24uP/TTz/NFv5toY4Fp5a+J9pSUiR7OmXXXa1k0ECbedWVX6EeeWSte12CZ42c+qTnipZ3HJ+MoUTELXYxVz1SpEk5iGBBIgrh++PvycfyOgOfd+zjW/0OtXcq/yy+Pw1eeZbMnZdwqFrbdf8ptiRqPXPuL3WpD86+SCCaecC54ojgWHF98G+91khR18YGXUtZ6UadL3SlAHigCrRJ+jhzXshubG/Tg/V/xEIUxguVHUTUJ0kfXn7+yVZc3M96F/axL5cutlsefdJQS511DHwihDxCZaCDiJHnPyeFoqElQ+2tN9/SeaPYBdWAiI7ohjS2SjXxrgE9gVcfZHgdfE+/53+03/wN9ZZS0Gkz8gOHwSlH24GIbLMnDgh88ZM3BXQz/e7zZcBvy70vXHoMOC0dHPpGACLYnHo1c2WoDZk/KsicDosyTYe98ocuWkIEEwtjmuCT++62s1+9CN1IbXfGBg2brrxUIJCxpQhTbGC23UP4mjdDzcy1dqIo1P9zEOGnlX3ffaGIT5RBUd0TlEGvacC2MdZks6lFwymNWQgcUy+uZh9IqcIBxvazpnyx+HOtJdhh1jrWPIJcTlNlrFPzkz4jjLNpf309EWzCxp+1/DR7ft8XtdhCY8VZTaYz0gPpHzXK+0fPg7/XXH+NlQwaZP2L+9qyJV9ozLLmcZ5sZF9KBpdoreMeML9ZRz0iGeoKMhUhzs/vIeeYec21epNIKSbSybupSb0puOF/2XMPG/v732v8QFd881tdKkyjf/MrrZcu1+q2x4ucOaZnOLgncoTycpWJAGDwPAQEeb7UEkL/hIoWa8CwYf6eayQTQYEyjShxmJlXomHCImhusvqmRlu3foOVbd5sl1wbAw2xwOeKQ2cqAGiNrVbUq1DUVe6f00rxKRg/SMBz3ZtKy3Q+ZCK4T5wLapTbmpusrDzIvBN4OOjKoHT21tx7FCTp17+vmArURah3R2am6NUo4azbWGrbmtttW13IZFC/iRoV2YqhJSU2aEB/gaaCnj2UHa3YUm55OdminkFZYn3u0ydQu/GtqIugYSGSvTAjWNegXb/62l/stnW32Hn9LhbTAnoagbV3xvw1kVk97P3v217T9hA7orhPH9tpwgSdK7WDZHqKiovs4OojwtD0LASSsJ4VSAIREz7ew74Y9raZi0A4BQhnHRCBUxyzAd/t931lpglQbdlSbrXb6m39AVEDtntG4ZsyEv8JEMH5OCBIrhFxQOHX4O/9O8m9IxyMfN1+vDbERda+rli8wOywaWZHHGR2OmV27Mf3FTPgZ757tahw1EMW9Mi3Qf2KraO1RfOXdbVXjx7WWN+g4mqo2owf7JiLGeTk5WqsBMZB6D3l4c5k2rsHhjXnqFGKDWMJ4DNPvW8EwUfmBe8l6NDQoHHn62VKXVVFZ3ZuHmRqTRAoChgPaErS1y7daO+9uzA4CO3t4k9ChSB1jiFW0W1auv3oRz+2HoWF1uQV3VFPds3qNZadmS0Q4QUa7qCqs3JsluF9FzSZy8o0qZmEGOShw4ZKnYlJzD8mFJEQaA8YewwQIALZVyYdNzRo4Yc0/+ZNZaH4OC1doCfcsGw57/yWiOf6DRsDp6y+QUZO3XnbWjXZeqMegcMRG5NhONVMLjdHmYk333xTHbClgR0pTw4ioGNMGD1GLe21ULGYFRbqwXpnYx4mx3OZVxChKuVphkOBemtryErk5WlwOICQvGtTk/bllfOepXCFLD73tJX3l/CBJInXiorQcyGmrsRHj0pQfE9AIqa/fGHHxnCvrrx6pvpsPPFEABFkqv7y2msqRj7v3HMFAkiznnwSTlaKigGfWbBAtRJkGI499jgBD5SYyCaxkYkgUzBvbtDsp8CN351xxhnW3NggOtO39ztANRSeibjt5pvtyunT7ftHHGnnnHOOHXxQSMlyWX986WVRmijSJk3kmYiw/xR76eWXtX9AxN/+9jc74vtH2Dnnnmvf2XffxD7+8trrNn/ePHv66aftlhuvV/dW7ktyoaA7BU4vYq549JRnJOeVnhHxmbkzJA535CG6TKVnERxEkA2DJ+sgIZm6xHdwBLx/Ccffd2Dg13y4DQ8T5TEKqzMEdl955dVAHWhnPndIM579EfFnTijNKU3qoLCEcgyGA3oMWTVqHuCYc00ZaMuXbpRzxsJPxJBia5wr5F4l53h3sKxe8+DqSS8l5Xm9DmHzpmjF48v0i06XvB3P7fOPP7SfHhCyJg4ifB/ujGee9qqNHTvO9pi6h73x1zdkG1BiSkvpTHSW57zkoNVUa8zjnOCM0TBT9DFFp5vsvXkhi/VqXRCLdyDhNRjQlE57JWQuHESc9PNYfL0gjgbn2EYQURsbM/QsC3+f3T/w7h1ELBgVFnAHVr7/xCLj/GCKFnzxTgIRiHL3mH9XKKiNPV7KT4tFkj5Av+EVEMHmWYhAVAnN5ti2/IPf/yf/DI3J5wuRXmUjovY/cwQnCPqfC02wJsg5RcEsUp28No7X4v6htox9YgNRKWLDgXRVoyElJcqg8R3mI1Fk7mPW9dfb3m++meip4DYQG1BVU60gmOrb6I4ca6DIUNf/g+xP+x236ZpyuvWUSL6PnT+9XSCibMNGq6mqVCSS4BnXwoZjMGjgIM0z1gD2h/oSzifzk3lbWBDkYOkbwrwHAIgGk5ur9cwjj1BzPfu9fiOZ/QJ7/7vf/cpj3f/thQIrXKsDhgTVJq5D2I+g5Nam51FY0Mtyo4692ztlYVNTZdd4bm43VV/WGpwaNgqUWfvJGKZnRIVHFB85Rlur/hHEXLxkiV1yTVTfiiDi5XfNvnzsYSvIyrX2plZlHSgmJzBGYCasla1Ez6yKddA6NbZYf3Vu1LYwnrKzbemK5VrrGT9E+fF9xo4dY2PGjI69TrJEaeK+sc4DLlDFe+2vb1her97W1h56NFHXgt8yeeJE69+3r/XIy7M+vQutvaVVLIbKLVusqHehIvcADp53SkpaCBxSI8E6nZUpNUhosNvq623fXwRJVo94XzDgEpt7UJRg5fPfmd00+iYpRo0aMVIAZ/SoUZaVkaFgGbUjxX2L7LMvFtvxqUGo5OBfHSBK2GObnkz0fNip71SBk8q09V01Iq5q5I43r15UFZ3wb/faz3acsJNqO5ctX2HLV3xpX0x7P5xzdxDhGQZ/7U6J6tY1OlGw3X2kdqczuaP+74AI9u1AojuI4G9+LJY6bHSyNoT/za+nwGzcNLO7/9vslGfNSjGwRWbHr7nYiouLtG6SJWfMA6CLehfYyKEl1tLYYOWbt4Q1KyNTRfrUQeyz97fkLytIH1XP8EsR9fFmzoxp0Zyi6ITAO7TLpCbHXAZBbAADTZyZ24xjxp03FMYXxfYQOIFy72IxKY211cgdqLEFmQZ+tG7tWtu4YaMcCBbX0tJ1lhMb1HByUIeQSiN9Ki5kfg9RRxgknBwpOAADUq0jho+wvsWhFoCLUPo0pjq9OE7jP4mDxUQVgGhrM1BV334YwFY5BZwjk5uJiPHkO6EYNV1FKooItbboM1d4AFyIRhTlLIOBStEEZJ8YRfoCsOD0KQrdd4m6FvfrG3pj4mxlpIvO5NxNbiYSsPwW3j4OeZDJHBAnfIsAF4bjO3t/S/KgUjyKmQWMKOfBdXOeahwXaV5ezMJ9ceOqRZCICYXY0JhiRkSZhZga9nnkgyOZR+x1Fz6QWIBVTxGdWn6jIjdoNtSVIJ/nSiZkXbwnglavEEG69IqrBPIoYr7l5ptVRH/rrbcqkr/gmWfsyKOOtN13nyqlpcMOPUT0pcElg+XoDxw4SODtgfvvF4CYNHEX+/iTT+2xxx+XpOqCBcETozj29DPOsNvnzFGEaN49d9ve3/6OHS5t691s5owZdsT3D7dnn3tOdRI813lz59qRR3zfFjwbPmOsXDNzplZd6h+effZZe+7ZZzWx2P9pp59uc267zb5Y8oVdcAFNqzrt7rvutv2+s6/96c+v2MUXXyzQeuWVV9gl558nnrLAVYxkOtWB83Xg4NQm3rPIeoaBxdWzER4tVs+CCEq8qNhBCEDI+5SIExsXaldlctqUIomR1rRX8cH2WfPCKH9I0WGbnGZAMxKv1C8p+kAjLuZ1U5OeRz8aU2VkCgwilsCYYcwyphlnOCA4BMwZoouABkAE30GcAYqTlGJQdON6cNoeC+lxb6gEiEg55U0BqqceDX0evCgaEHH2lUfb/ScHkfErnz5F9VZIN65evsRmv/dYYqk49Z1AZfKeDaN/Mk/Z0BEjRlptda16heBQjR490ko3rBOtyA0pDolnIHDEeD4YVhwWn3Ov3fp9/f8tCx2UnH50cAzRASKQf+3/VpBsbNs71Mmk/zxQt4zhe3dSFG+2WW3AHCYQMczs9aZv671Lv/q1ACIoNp/4VqQKOFfXF+elZk0zsyz7tEBjczw2OypTNlw73XJvDJSLf3Vz8OCvi6ZfJZtaMOf2f3VX/6vvQ2VijABaoeM5sFZzSTqQo9DX3CyH0zPOLLDKSNBzJBERbrCRY0YnIssstv379pPtW75smcYyjhrOHcCLrCtz/S/TktsUm+3y/AtB6a+9TfaKQn06ttfWhcg/8xG1FdEWGxsSTfBwDAtnf7W+AoDga4mvix7NT788ZKpS7r5TEfyCHj3FFKB+R4IfKSlaa5hfSG8CFiisVjSyrU11MeyToBaM2+zMTOvVs0AyzwQSWMewT6yt3A/1jqCvSHOTffLpp1Z/YWjcl7wd+tGHOi5zhSCaiuw7O4NyWxSZ4Ptu9xL2izqr3oWK0mPvvGBaQhI0j4uF8J79VC0F/RA66A0RBF9UZ5USbBXAB7YAcq3oYOb2yFf/p1Vr19qZZwWZ1L8knXjF739rKU2tZq0dkpymER/Psbm1WWsowhXtcs7pjdWgGizsGfaU60QZsWpbnRSJsG119XX6h93j73vfV2/l90xSf6xNWzYlns/atWtCp+DifpKSJQLvFDQKY3eYMEFSu0hgo8LTBohoa0/QVwnKuGxuZ0eq+m6pKSdBPjKn1KaSOUpNtW//PAS8vIBamYNYunHQvEPtsEMP1nEYJ4d+crh9cvD7mj84jV+uWmWDSwbZlvIt9vobr1tRv77qpE4Um7F+66dx3i8226F4ihgJn5TGLD0OsoMId+63mu2YO0n7RlQDNaG0DsRH2mzaHnvZug0b7fElQWFPBdie3XCw0L0W4l8FEf77ZFDDsbqDCD77JoqTO/7JPSb8995QL1k614/pr6FcL2wOHjxLwWfZZg//xKxj1S/s48+/CCIPw4fbkCFDxPxZu2a1FL+Y61UV5TZh7GjLSg/1wsOHDJVk9do1a2zMqNEar2Qj5O9G2jt1xMoyxDYNjHPmWvfeYa7aqSZz7agrZiXUUQkY0mKB36oxZHp6wg/Av8f/w+dlHKU019V2ZubmWfWWLXIe+DE0E9KjGBi4xBs3rrMlSz7XxZL6pCPxtrp6gQxSZytWfmmHHHKoDRg0SBPUqUgY1AkoHqSEC2LAu1Spc/Q94gCwYONkOXEcGP7fq7AgIS9JxIkoCwaKIjnndHqhs3iZkfLD/9sU0QjpSenTp2cISYWIcKMapRFVDQ9xhBYADBIITMVyzU0qXGltbBKI4CGR4eD44oj17KGJDSWnZOY15txiDxhWXHqxVINGlAxR1JYFyht8YAS8PkLqNrGGgfsn6lVampCiaEdwM6Msofd6wMgpxRnVgMSnjRmF7iCC++pgQd+LqhbcY1L5Oj7V/7GgWnQr71tApikiWO8SrXNoabG75s5TpgCnG+6tg5btSwWCY/bg/feqERDF2L45bee2m2fr91de7Yoonep8zaR67vkX4mFTJNV66UUX2oWXXGofoaoh7SGzO2691S67EqvJuxRJ8F12ycV2x5132cef8L2k2oX4XxrcuWKTIv5JG+933HEH1T/c98CDoqr5d26bdaMWGd7znCTBC081AgjGhhckO8+X9+4EudOfDAg8vc7+lNmLqk0CJB1BAYFoOVuCChABudMoPArqc8hVnngWNbVVmgc4Hu/T7j41NcoyV2lO0FxORVO5efpHMSbAy+XgpMZUWqpFFDlBCgTDvQ70R6Wq6+v0fTIRzLVE3dNvfmC9ToOT3moPPhEyCeecepyu4/GHAt3nlDPP1Rj0e3L/yUGt4ro/nC3tdug5p34ciwVjFnzkO2GWTTzqPKuorFIR9UEHHWzr12+wxZ8uluQjTbc6OlB7CQpXPIM7fxoidNfOnBHSvCkmABSGRaddfQWev1lWwfa5aEDEShtlnolwCdhkEEFGpWBpFAT3BcoXFu9N5u8jPcmBBHQur4fgOLq2ZBDB/mI0rMmCeMR2IILGWDHzcc0VAOYUy7r2X2sOV3Pl5QkQXHh74E1VXX6Z7hsgggDv2jhPQivS/7sNEBHGMNkFRCqi4lJHoMti96DKMJYZq0hnAnLJ0uZkd4lswPPfvLVczhcOq+Zsbl5QA4K6C33QgnOM/Vt7XOjp4dvB70PfDXName2mJq2TRPs2bNyotQ71QPbvohqACMazr2k9rr/Rmm+9KVBsI72MTIQXHysqGG7u0kkAACAASURBVGWNlZm4K0p+JdVHjPztr0Rx8fnP94lEDikJlEHuB/PHM5YAIhVXt7YLRGRlZqsImcAW5w7AUFabSH5trQKC0pJXbVrXdvTyZaJOgEbYv/dQ4l7wj+tkfLjTn8jGxOJp9vT3QITmIJkFisBjpN3lrGUr6RHRHtbxNGReqYVoarY6jpueJhBBMGT9xo129I+Pteje2nPXTlfjvFFDh1vVpnLbcex4rb2Ml/4DB6j2obJ8izKRjAsCH9goKSvmUEMVqNHilyMhy7nomjoVjPliyefW75JPdaOaHttH46q2rtYKe/cWW4JMhRgNPXpaZ2eqxGhYJ8h4DB0yRHQmQASOG/QUqdrVbtPzI0BDRoMLYz+ACGrbsLiiv8bC2fKKrVZeUWF5PfIVzMO5O+6JULPz+Ik/kx9TVrrBNqxdo3oNZM8n/mk3/f2D77yliDK1m41NjVa2uczefu8djQeCsVC1YUzc+MtA5Tx1/7Nt8JASu+Htq4NCHRtOdndJVVcvOsbs3IrzLBsFzM3lVl/XYJN23dXWbyyz+z+ZH37vjjm2rbt6UxIoCTe5m61JLmjmT25X/Wv/SRCR3MXa9598PKYr2fPkOo2tZrP2nGN5uTk2beputnDh3+yyRZfaUS3/ZZlZOXbIIQdbj/we9vzLr9igwYNscBQCWLNmtX3x+WcKHDIOyJiNHzPKBg0cEDq80xh202Y1nSObpD4So0YHfy2CbERZsP/yhpB9ra1N1EQ4Y0W+WmxNwKvqc1NTlYlAKIi5gtBEgv4e6ysU4I+dr11VVSCiozNFEwpHBaULohp8mUkEMtq4Ya0tXbZEzUwwlkiqZefkKhLMIH/xjy/ZD394tI0dP14nzSTiREBXRX1IibDfYAC8TwROsDu2MoJRno8LouiXv0HfKepbrEYzgBmi/jhC7sBhxDx64+lrFZbQeKODCZ9iFVvLJbnG8XCYnL60cWOpCrJ0nPx8RWDZPwaJSBTggAY8gAhqIsgk9O7TRylRGev2dhkYbuif//xn63NJ4GMCJHBv2m64Tg/xxBNOsOIC6Euhh0OgTIXr46FhRFiIVAtCliI3N9SLxGi/92bwhUYHiepLDiASDpt77+4Ux6gcP/F+FMoE0VEcSUJABMpMUdM7ASLykOoM8nseGfcOzX5eABuyRQvfeSdor2dk6j5jmHjPPWQc8H0oXP379dOiReQPaUqiSwzowYMGKULEvcBJpTYFxxnHgH+LFn0sR4L9UJfA9+DslZaWyblQ47kBA2xDaak6mLMNHBQ/27DBeM6MH86HxUn6zJZiAwcOsEEDB9qHH32kKAnnTEEcjgFOJYWEcI/Lt5TblytXaC4AsKE98Ox5fvyGxRhA6wBKaWfvXh0d/2RngfNzQBEeZQAwTm9SrU2si+A4CBoAqr8ORCQXbzun2EG5R2RZ9Nram3WvcBTefOstZRLVGX5LucYb6iQIGED3A0SwkDLXPYPCc3TQyucssBQik/FDcap/v77aHzVJOAJI5ZKK57pJy2ZlpssRePhnIcNwzin/rWt87KEgsXnKGYFy45FO5p6oGIWF1qdPX8vIyrGHLgq0og/XhDayI4cFEHHM9Pk6b3TShwwZaitXfmmrv1wdGlLhaKZ0WmPdNnrfymjefmeX9tDM6VcJPADww/1rt6uvCDQ6QMTF55yh6G1nWoq9Pz+k+R1EHKlUA357QDXpcRVLgIhY/B173nVxjOPis+ERtJy6shDezM6BhNdf3L0hdgzmd0kgIvuq5i65Q4/mxcWuMtSDmxdEu+MfPv3qVj9jegI8+DgqmBMd2fh17yPxfw0ioDJxDjjAEh1oaVaPAACFqJnIJ8eAEwWq2CfsC/OQrakhRMrpz8OY7dO32MorKxLBJcnAWpBlJorXpzA4fexzayzoZj8z08xeXPAH7Tc5iw7tRw0+iWDTZCx2WibgtPmk4IDn3X+vbJ2i660tiV4+asR2UVgnWufcIjuSPT3UXSRvqff8NFEX1XZ+4Eb0vG+esi6eZSFKCU2pX99+YT2MWu7NTU2av/yTrW8OBZMIiUBJhI4CmwAaak1trdY45p3XFrbGdWzEr38tUDVu7Bgdl/nL+bJmsAZ7AMV52F7vJfDU0hJEBZTdS5UDC1jDtjk7QE4PIJGAiaiV7qSb6E1sbv9Y1kQ7CsUu6unURNY+Pc2yoNpmZ6vZXMZ+XfSrl264RoIDI4YMtVXLltuhBx+qNV1OUeyLReADG8O+GQOsM+jtM+6aG5tC8CwrE+OsOgxlfw11r/WixW7estl2vTGIJnx4w45yvslIfLF0iY6DGiMn3b/vAEng9y0qlkAL1419/HzxYvk4yHU2N9Ows9mGDx1mvQtDMSzXj/xtU1NLyECojq1dGS9AA4GdtevXqd6HcQioUM1oS4sCcJxr2caNVtynUM3wqAkBMMC3pycIwEHKbk2NApir1qzS+tird6E+69Gzhz30alCsu+JH023O+7cE54bsALYoua7AI+3uXE8xm5Mzx9atXmPW1mr9+/W3wUOH2Vtvv22PNEa57u5KTcnqTf8siPDjJZ8LJ+xBHAcTycXRfq7+N6cqJYMan5DJv0uepMkgwsUvzOzmEXcrY0iD2BHDh9mukydJMYt1F0nhTrKItdts/ITxdsJ//7fNmhPWo+HDh8mOsU4B2LMy0kWBpws59TaAB/wtZKT5P0BXLIF+1Av30NgkA8HYwC4xTnhlymAT2Vj/CHSoqDrWvkpps71d4MGZMRwHvwAGgtNDvZ6Q77m/KtVOggBN22rUbK6prk5dEjG+TChSpaSNm5obbeHCNy0zK0OOBZx1Cn122nkXDUoc6M8Wf26nn36G5F1xBJcuWyYnAJUeaE/ZWaGgymWmyEiAtBS5JKUYo/Ce1hV3v7FRykBESXFwcFrU6yE6vHzXozKKGEQdai5ehUfo6yNdBx89dvAjKsCNgtOIs8EDBUCQUaGJCosP32F/csZSU6ymqsoK8ntIXQlk7k6fIgWpKaJsffLJJ1a+daucNL6DhB6NX7jhe+25pw0s7qvUMdvWzZsTBZ4cAyUmFhyMiZSQYtG1shAuWwhSVFfg5gTNKFFA7SpPyRKfsfmSaE7xc8/8EB1LNJurr9dgY7FgMHhReyhCj4MNQ8oCDo0mvnJuUo5Ial6S+HukrSnjEQeuO7Z+TS4Z67UZXofhyDjR1yJpXEjiNul6ElStCJwS2Zf4PY6dAFnR6dA4677FPgvuKIgDSHYmqo6w4DChWVR8weTVm6Jx7t7U0OWFPTUfIldhMfTN6U5aIP35RjoA49kXWq4vZBlaBaBdwvLrMhFdGaAQEfR9h2N2qPMl2gDUO7355ltWMmSI1HsYr1D8FEVsC70kgkpYYeyC3KExQT8YQJgoG9QqVVYo0MD9hMLEeMfZY+GknoDIB/Qp50o/eEvILMwqCfH+TScepX0VPx5ABVvFqT/WtXP/GZ8cFwdu9t2BA7RrbEgnEDHY7PJLT7fxFEoOGWpvvvU3fQeFFXrYICkNp7jvXUFmtvLiBoGoxT8N1Kpn3wqdsm968WI5McqqdHbYwzcFOsRPLrtD90TPipqSzraQd+nkWXZY1vwx+p43uANI/MqOSTTNm/bBu+Iha4MVM8Xsg8G76u0CC8c+ywKVCypT+gft9vMpIQLukrCejQBEoA41an6Ul01Oo/MDFkKigZx6TKNXhjrt7UAEwY2Q6/3qVnf1VZZ/s6dKvuFLZhJ/9NqIRd/8tf/VX9LuucfaL7zQCh9/XPefcQXVZDs6ZRSBYLHGOcWhJipXWFCocUUW/aOPPhKdpHdxkaVmpMuhIvrMPGKd82wGThqfEeWvOPssgQffFvz692GcFhdrncBRU9Y2NUVzhYwEoIKmhjhzq3/8X/opIAKHEhU01jfWOZ+3ySDCCxrzZnYpQfF7aEzMM+axZy56P3S/VH1UExKbOGITs7OyFWzpI9ZAveYemUPONzj0rdbSjLJKD1GvCJJAV2lqbbG1Ub3O7pij9VrrbkOjHFAACs49PPq+fYoU2GHzSCTn4UwAzoe5znVyDlwX5+/ZUChZgecdshdOaRLFAgddIKULRADy2NgPmQh6RLS1x9Er6kWHNWPTcYoyMywllfrCJivdtEnyvGRbiMoeeMB3ZfMKcvPkz+TSoKujXfeHHjbYVmpbsOVr161TNgBqG9kAbJkCejjv1Ju0hq7cnGfd2GMS9EwXhHBlOM77jVv2UXARunNGWoZNGDtB10iwC4ePYMtnn35mH334oWjiRxx5pH26aJEAGz4V9CbqdkQh6ddP9FMHpeKnR/BKHSa9fwARBG2h1/Ecub/Dhg/TGsZ4SO3ssLzcXPveyz/QfX3jv15R8KyxpUkdk6EuqScW3ZK31er9Y59G7qVnCJKddc8+/D0QEb9/5bjLbMKY0aEpMD23Cgr174ozLzHzPrHuqDtdE5DSvSaiO03Jj/3Pgggu3I/THUSElj2267kHqE6EDAAbhfdQ9ZtagrInWZsN8w7V3zqOul/jhywbIH3PqVNt9IgR9unHn1jphg2qedlpxx1DkT11uVvKpZK28stVNm9WkAx/69PV9sTP/8e21Tco09CvuFjN5UaPHG4ZaanqExGCKamaC2uRMd682caPGavaHuZ1j/x8UfwUmExN0bMDYAIg3CdC2le+UOwQ7wDCKfScC8CBNY8xx9jHD5CianZ2UAClH1l6aFiL76fWA9FHTGmore5koDOwMVI4tUSL4YiCOHAKVn65zCbvOknGGu45nYan7La7JgRUnt59iuyoo35gm7ZskZFicuw+daqadEFhyc3ND4gmOqp+ouLpE9WJzcyUpcApRn60OXS8hc5UU1sjEIGh8oitR1qdm+mOFBOdC+Rc5aSRgq2tkaGgyzbGHzoWzVswRFS8AwioieB6QYlEWnAMSfsyIMaPHmOjRo5QNEsUoo4O7Z/mLhTjIrXIcdDw3v+AA0StQEVh1erV2n9hfg/r1SNAYxYVwBRNbxgYGBvO17tTe+TfHW8vcuYhAoj8HjqtSegxUqO+ltIU0acXIbIPZSG2bUtQTpSJcZCAYY//HAhI+is+O6+XYD+cExOE77Nt59gnZUV0Lcnvk5631134sRRpjGoBPgnUAFGraxcoSlaeSr5Xjpy1CEWU7eNAGZzouCd/lji3CDy4Jk/bAx6KCgvlrHjKnnN1NQQmGItNco0Ezo8Xgjo3mHvkdQzJ1COnAvj9c9qaA2oMFXMzeZH1fcmYxYmf/MwcqIRoIBQHjEK6nKp33nlXiktcI0Caa4faRyQV3jTUoZKhQ6w/2vSxiV6QWi0MRalVldaCDGJri+X3yJPTQVaH8Uu0EloJjgSLNfMV4P/AzV1gwYGEO2r+Wnr8EYFKkJeXoBJgQOfchyi/WZY12S03XGtrN2ywe+4P6kmPPna3jRg5yp762c/l6JFFwWmiJgInYewT/ZQh8GzBfHnaXSDCvhUlPy4Mldwj7w7ZjZMuvzMGC0KfDRbacE+5352Wcs9IuynlLLPfhlVp3tFhv95527MSU976MFxejHQ5kHDHg9e9PwgAKBlEFFh1ohnVabFt7HYgAraTU/aj7Hu8tAAkhpnNPj0ceuZIs9si/ugOIgAPjL+8m/5+/YTTnoPQbQASwLErLrtMzkfv2+Z0f5z/6/eACakE5mJzg/OfTAEkte/zWU5zbrD3LKq8x8GHqpqRnWUdeob01QFMpiS+i7MIoGDsMqZPO9O9GrOVny+3dWvWJpQAmY+ij2zdKmcSGc3lK1bIIYc7TDEyjij2AHoJIAL6DcCD3waA3ZzoA8ENqpt1vT7vPeurNRNpc+8KzniSutb4Z55OZIykkIKUemub6rpwUAXAt23TeuKLP1lWsqn0gsLmV1RV2raGettaVWmdl3b1E/AHVnfDdcq2Aq64v97LgHoh9skxWCexR9gcp3lxPt4kj+fkNYlar9VIM4h0JIMI1kHsKnSp5MAHmQj2EWpGABEUhoagIOOVgAdrt68rUGHpHVEpp7pKoAr6EPe2rGyjDRk0yCq3livAR3ZZioTNzQmwxT2CJo1vAIgQ1Q3hiIwMHc9jctCjKocfpVvlNV7L7t7P8uiT09Bgu5z3nL3704M0Fqgx4VhQTYaXDLPevQoUeCHguGXLZoGyqsoqZeJDI9oeNmHceDEWGOs8Q7pUcx7cswR9uTMUrbN/xhb3FxtFkzmcVGRsPaCqDHJjo21Yt972+dbetvv/fMve/K+/SNmJDFRFZYU1tTZrLNBYsL6pQWB72fLlyia/se21LppRcpdrd9w92o+BAGx8TRfn63aeaZN33knXvGHTJtv729+2ov4DbNKonf8+iNAEkfRe2L4OuPD5N/WJSKY7+Xl6xqF7kXS0pT+ac5IV9uppfYuK9Bxw3iuqqiw7N18ZGp5x1ZOh6SJb2tH3KXN12PcOlVTu+jVr7ZOPFtn4seNUp1C6YaN8xilT97DW9nY14H399ddt7br1GlOnnfwTBbwpDUDCmGAlRfUD+hUre761nOxYmqVnBoeeMYsQRL/ivlL4AiDKd4viOTw7ZUbJnkvVLgTakWhWEDIWV2MDGePOiMH+uXqlB7Fd7Ie/KRBSUxPaD+A3xrmTABGN22o6AQ9CIrHr5xeff24fwznv7FTqK69Hjo0cNUJOAVmGAw74riReQfmvvfaaHXLo92z06DHSzAYVUbBGdBL6Dw4KEq/u6Lmj6Vx/qTNF586dOS8446RxxqtrcEzqttP09gnOw/RiM0VuWBSjxj2GKHBds2FF6wZzXHpXYPCI/KtRVn29rV6zVlkF9ARHjRoVDNDmTeKTTpuymxYzbiyODX/DkDIRSVXhlNP0CWfryKOOEs0LZYYlS5dKV5qO1UTUeEAoAWFcXOLWaw+6p5kcWCl9G+lHXoQtBZ3YUdzVmHRfoYtFnlty0YwXbrv6kxdlc++2yzLELIIDCq/id2Dj9Rq+KCoqErWCfWIl0574zOkH/ty9boO/+WeeidC1xP1pvHTrdeHZCI9KJrIsMdKfABBJvTRcQSAx8+MxPNvBcRKN/OLCJYBUV6cFGScZXqcaO5FGRvYvO1tRcl9QPUXvijieRXAgwffc8Vd0NSpvKd0f+0Q4KFZaMhaxB8eVRaMpIbvKZ91Bnv8mmSrgoKyzEz53o247euBvvPGGFlmcYXqj8Lw4v4qKSmXhGKM777KLFDuYI4BtFliuBcAbtOkLVbxJnRBggftBJBRHA/qjL8C8krUghf/eY0E55bCUPRKP4pqyTrv4mmM0R3FCvIHVjT8NKfSD7CUrsTyrsKn2onXYjMsvsU9u3y/RW6F4+hLRKgH+/BYAQYZlnztW6fcezXcQ8V1vperKRpOSQESd2azCsxNOmtd8sJ8UqlpjJoL7dsNPo9MdQYQ79A8PDjJMTnlKgIhYJPXOSVMT185/ABHUUbhkLODBP+eVrrbeTM9lX8c9EnpTJEBETCAs+HlQdjrykWf1mgwi7vuya31PVln6V0AEIiJnhFIMa4313JdfeqlARJ//cNF125w5CuSwQA4c0F8Lus8ZxjWOP2MeEMDnPHuyEgRKcKAAo95Qk4haS2e7FtXyEwLvq+cD98su4cDSfC0NKfDGJutdELLIRK3JQGLjsQOMeSJ8jH9sPlmpPffa09Zv2KBAEg4CXHLqJRT9p7fRBYGG1PcXTyWi/AqandnVhK76upka+wMipSF5cGTMvydkFS+IdDYzG/zUEwnpXhxJMi6wBahTImKN/cGuuR0I9qdNtKXq6hrbUFZqNTQ8oz5qW61lfQ2Vys8h5955VtirwPoVFYnOy1zH5rHuqjYy1i8wx32ddcEIsQ6oEYnrCffXQYTXfQlkRBBB/wvP/IlhEOlMDiLS0lNFafMgTDPZlZZWAUPsJlQtMpBkIwCPPBfuheRbc7ItPw9A1KEMC9/H4cZ5o56zsbFJtk8Uyl69rF//fqJHqmg/1t2gBMZ1Uu/QstMJturpmQo6pmVmKOPRTqwhLVVS5WRG1IOpJYCUXSdOtnEjx1hqp6k57/vvvavaHWRrUdtCSRD73q9vsagrFFgz3hjD2GzGn+hVUTRDksQxEMg4xNfBD5M9zsxU4TjPA7tNppnfb9m0xfbaa0/rU9xHgIGCaWh+L7z4gpVXbtV1ZMO/TyPDlmNzPougFjvp2YFkR/yfABH3HfiAmiPm5WTZ8CH4PMW2ZMUKq9xWY1uQue1TZFe/EyV5uwMFf+9ZEC+uBkh0py11BxEM4O5UJgcNkZO520uHq9YAlnT/fsU2ZuQIG1IyyOpqqq1njzwb1L+/slKsWxvLyqyipkZUJMYTNgFWiauTQoE+8MAD7YXnn5c875BBg1XwTGYT/2HPvb4lda/NW7baW3/7m9FPjDmLtPohBx9oBx+wn62nf0tbq8QTMqB5p5q1t7RYRlpKCDZ3mgLgAEKyqdCZyGy5L6KAIz40PVUAC0BqQFAMXAIi2JIDrE4/dHU5r33w+elUJdEkm5sTIIKxzXHxAdzfVJ+I9PRMqyrfYiuWLVckcXl8JcIxcuQIS02nn0OjnBA47yiggJ5IoWEE//vY45Ryo+08EUEOgoMeeP9pMCoSzqFTWRJFwBEhgW68EM0dIF14Wqocciaa0yM86otB4Fh8XxKukQLCZPLGNtwcUrJMXKTgAAxMMM5r4ODBOl+M+/sffCjjQoE18rYocBB5GjNqlJUMGCjeNOfHJGYfTFp6WCxZskTGYszYsTr+LhMn6lzoAAlvctnSpZadlq6Oo3yPRYrIFd/FyEqLN6keJNnJ1pOnRiQ22ONhep2CR9k9e+Myr565SKbuJDv9HmURr1jqJ0HS07MNyRkjr9rnNFic1IU8Kjd5h2s51k4X0vOKcrOx8NczC9vJ0LpHFlesRPYlEX0KYM+vX4tRUhYikZFIoi5t553F83WZXL+/Dj6cVuUZDx+TLp/rWQjuN4oZbcg4suBFxS+cG8YXRoXvYrQ9O+EqS5yzFz37BPUMgWdDkqlNyZQkvxY+4xKJ8LuEq1OqtlukY6bGs3RenB2yFxR1h1fqQ15++WWNOxZe6oCUXm9qkqQr0s3cA8YoxaJEHRjnZCa5drJqeFCAkMtn3mhpsQ7g3NNPloNBap6oMfeVjWJFnEHrbLfPfjnTdjpmlh356xf1t8PKuqhlp198mA351R9sJhRihvym8DcHEYXWxxZaZULFyBu0pZ7xlvV9aJQccd9yZ26xtJQ023XWZ1JW8g7R7qCfEJu8eWOfKL6UiHTdWHCWqE9haAXwEArVmAOAXHTq2+3G1Mjr9QX1MjNABF2zvQfGtJXvhtOKhYiAiGlN79ri7B30sUczk0EE/3eJV89oJAMJrnXKCx+aX4Yvqg4inGKVf1kojLgvloD42ntGTOrN7mLYdZ86X3kfuhJ8FUTc9g9/+a99gWZzoovUhYCRAEF+njjiOFeJwtsYYVOzuRiAAgAgQcjG77HpcsigIpJJSjGrPOlUy54/V52AOc4lZefbY2OetN4FBVI8GTRgoOqk4Bu708b4VXYh1qvBOQdIjBozWpkHKCTt1innsfrMrm7bfuUz9w//u/eER63qpK5MB59VXnO1HMKBtyfJcXa7ZR2332qovNM7gOwAwh5Ey5XNb25OFIVDV2F9IXLoNVi8suZhf1iviZBTH8L5plx+pW2ZcaXmO9HSgmtu2O7IeQ/cJyWY/Nwca6its/TUFGXsCTKwP7edrMk8F5eZxrY5dStE8TsF0uSUxUyEUzYdRJAFchChwErMRChj20Z9RYckqrGHfEZgEhDhgReypwQTmKT4J6hLst5zHCK8be1NctCRsQYIUhuCGh33kUhzZWWV6BuhP1a+fJdAXWxX3Qx0EKL6BNwIRH6BxGtdnQ0qGWwFCK1QSJmWaiu+XCmAyf5RcKKOYcigEhszbKSKpjdtKgsCEh3t6t2x84472B577mnUseDfAJZZW7h+ZFi5x4Cv9s4AlhQsShLU8M9Wf7lKdpqNa0DAxZ9BbQ2F2eEZ5+bnWlVtjYBPS3ur/fkvr9rWqgqNCT7r1btA9/nxsgftR72Ot9/WuPpDVyM0HeToOFQAGe7oY2C2mt18/BzbUrbZdps8Rc97YP++Vlm+yVJSOy0tK8s60lLUAXxzZZVd+0Hot/GVbINTNrs3lOsOIL5Jial7nwfv/xBBxKEfnqLag+yMdBs7eoTtNW2q9S7oaevWrtZ4JxsA6KTBMeNpzfr1hrlkjSNQnJKWrp4aUPdZPwHqH33woQ0bMlRqnhXlFTZ65ChlmQr7FFuPPkW26LPF9tFHixLd3gt6UV852KZNmWTZ2ZQRbBKoSetst+aGeoGJwl49NK470zKsets2ZUapgwDcM/fxHZl3ksPGV4i1o9g6FjE+kw8RG3Im/OpuwVr25X4kj0P+WLSrCkDTCy12vWb8Mle9W71kZDtbmzuRTGtpaLCPP1okxMGJwYncddddbSsdFnNoWhPoHCgjwDtctmy5BixO8x577qUIABEPThQnGWMm3em8/Mg/jLKSOMwqxM3YjmMvudFIbUp00xO/C0O4LRqPULRFlCEg9dBngogpBs4pTJyDy28SKWV/AB7OD0eJiQqP0OsDAA+cP5FYbg4Inv2OBEAMHmx5RJ579pTh8OJu0a4aG+2zxZ/J6SKq0a9/fw00l41d9MnHamCTRfO5nGwBFoqIccLUXC5Ga7iPyZs7L15/gQFTF8E4YNzx5zcYNlFaovOeDM58n+4cS1o3ZjAcfHkRt5+LI1B37D0r5KDDHXqX6fX3yYpQTm9K1DZE1S0dQ+nX0JdCvyGy7l3SI5XJ+co6fxagWGjujrZekySgEg3yYs2DAxctdjHqn0ylE3J3WpOrW0VHXPUiNG2KxZM4HC1NjcrScV08X1cD80wDv3GgwrjjO7z6cbgMvss/Lzjk+/57Rd9iBkLAIom6QUoVDizyix7p8+yVgwUHLBoPcPxLzQAAIABJREFUkYrGGArHbLKW5gYt4kTpX3nlFYFgLTY9eykiR4oUHjHzh6gc45PzQEIw1CdkKNrJooohm/9IWFwcRHiUnM9Ou+b+WHheHzt0N1ltFR1Xg1POtf54wat22Lc7E/KAsx4NznoCREyJAOMFkyLQ4faFQASbgwLvN+FjHOeazIP/3TnK/t4de3fcK/pHguzeZlcPOCUU+sc5RMCA6KOMrooZA52JLARUCsbnjWkhW5J1RwiFXX7xJZaamm5P33mG3vvxHPCMssgparLtQATn7KDBpW79/TEW1KwcTDgNSiCCTMthsZP21rDvl4pCf5S97S1zEDE7gggvjD763wARe4ayDm094yvUqP80iMi6797guEkpLDir22pqJGrB504DVDYuLU19HRjvPA+caNYA1UTU1yd49mQKABJ8J9THZdm5a8Iz8u2VfV9RB9ghg0uC2hrpfa0VOaLHBAGPkDnFEWctmbzbFNlzlJ9o4EgEkMU7o1vfBwcRs1/d7pB6UzFzuvWZ/Y+leAsefsA6CNR0dOqYrEk4oQSXuC+sTdgTKA89e/SUA+tFxBQcE31GHhxAVIqwxOXBeSufeZWKcAkijJ4bGyOaSUmKezF2zBirrqiU/DvHVvAkNzfWKrTLTqljdeyPQRE5Nl21UzGghzAE8wmeP86ORzoR4sBB5/mREVKTSiL/Dgxj3Rm9EJBjdVvH8eq21YvGJUdZlKPQTC8jM0v0tS9XrhS4wyHu1aunpVib6EJyhqprZJ9Zh5GFJ4uJ3QOI4GeEguJeCREWmu3VVlarVhSbSfaDXgcE8QCSSMJTlExHa5gLiK2UlpVprBT0LlQ34bz0TDUGYx2HDsqzgn5HnSV1poxrSbhTxN0RpKhxYvkcif28nsFXYM3jM9YkaHscg+eMY6veHW1tegUcSZmrrU3NVadNnSZFKXw51WlkZdrLr/zZcvJzrUdBL4Ge6tpqZSQeHDbPfvDhMbqvv6kNVFI1tHRH3IcxQMIzui5HaWZ/uvNVe/GFF2zXyVOsoFeB9eiRh5NpH338oW3ZWmHrSjdY8YABNnjYMLvsGSTZk0DEKLNRa3a1lemRBvqvgIjkjtmh5MBGnbpXoL+1toUO60V9bNSokTZ6FKCuxpqbGmzksKHKRvTMz7X1a9eqxiEvN1uCPPiCzA3mDAX8iASRlaepMowSlA5RSaJxMfcatcfGhib5zsOHjVBAHolgupYvfOddW7VqtcYsDQ+nTJkiUYfyLZtt990may5vI8uRlWGtTY2iNjFn8Fkzc/IEdjes32A777STqMUoeyEqg+8rMJkBZTAUTGOH5FvFhr6SYU2ik4udEQOfHqR2qiLXkUypZxyEeVMtPwyfnk19KSLrRTURRCtKKRKrq7OVK1aoIRv/GIwB4XbKMHMgOKFE6dEVZps6dZqMrDvXDEhO+uCDD9bEUCOq2MaeE/QCYTn6MbpD1MB573LGMA5paTrhUOzcQ9ECzkWplN69dSNZZPy4PBguns+85oLvgtY2btyg/fTqVZCYYKSJ4CiCJuEpMjkpVBo0aLCMMUCAcxwwoL+oGpwXN5PJSaEplCQM0eeffy4AIenY1FQbXFKiAQH//M233gxKFpmZioiQ2WHfGEte2T/3nAXTOaE8bH/gHsmmuFuyWikpijK4c+roMeFkJxcVRzqQO7fcd54Lg4u0GMdlf15UnSjsjhK5iuLzL9KLAHjuWPMbIhtOyWKfCUWpqEgkByxmFgQ0krqUJpbT2N/CqW4OKuTgOxE1OsZfm32IQESgxRWruoED9oVD4BrKybJm2mdS4xUvxOaaveaDSYqDqSJOivhi0R98Z18Q2b8iaSh4pIfGgfxT5IyIGQVPUAUVpwob78WRjk202L/X9zAWlfkRRS3VCG94TQTHSRiEuOB61NQLs121LBR4N1tjU73mCXOAuh04yg5gmDMMmwfuCbz2E087J6Edj+HgGjm+c5k5/kP3dTkcV6X00O+e6Fyh1+OuuFPfFQhpbhLXvLqiQkIKj9f+OVy8R5Ai2T7tkfBB+6akUFNs0LbzC8020lKsIaq/e0YBEIFz7Q62N7Nz0OASrB/bRO3b1Y4AERVPFFn0z23WTufKwQgRztC8kWfMNYg+kZBW7OpzI2oNPNPOTrvjnrna/xmnnaqi60MeD+3avIDazwMQsdh2SHSpdjUmp1wBHByM+asDIb/GiYfFvhHHhNu48vjtQcQHRaF4239fdHdoYz07MmLo/RCg2D+/ASDYEiDCu9LFZ/jGxvD3N/75XX7lmxn3BkUmF83AyXO64LbaGutsb9ezcCqgc+49WOFqXji4/h0XN1APh5TUhNPV0thkp6wItKa/HfimshWsNWQfvN+L6pgU5wiBDkRFWKvYZ2V1ldYJ1qaCwgJbX7pRHHKcS77b88ZY1R6vcmbAmgl62T9zmxpvnW05V3WpNuXeO1dFm0NLhuhcyZpQs4gd5x+2hHWpsHeh1hXUlxRBXbvGNpSVWbN1WEfMOjPvycSLxpAR1AqxdwXXd8kB5z94v9YZzYGUVHXMTo2RSShkFD5LaZCO4dQPNCO5GkQ6cKLbOoMCIfeE7GRKe5tkTLFb3GPOkeNy7jlZgUHgjTu597qupkDh1BoYRVJ4VmQhoJjiGLJRC0ENirIHqan23ZV3m5WvNNu8FDStbV7NfCtHiSgzU5Q1ovl5OXkKomDP8Au+kxrU335b+Vvr0atXWN+oBUxJsVXLl9uqlV9qncfvYG0HuAw7a4GVPXGMCtapRxgxcoR486vWrhH1CVli7F+fHj1FZ/Ix7NlrimknTZosZ49mcwJfSb026GHBhgqVajSzsqy+DoDcqvEq+lpHhxxNGh/WNTYYgcsx48bpnN5a+DdlrwYPGGhrVq+yUaNHa11iDKPOtPse0+yd996Vg71y1UpRWAFAiAQQKAtqlZ0CYmRL8AEABijy0bTuvi/vDTc4Zg5uPOoGGzdunFgpUMf2/o43VTC7447bLT0zU4CFY2fnZKsH0Cuvvmqv1yATb7Z/70MDKyQ7pm4dRHTPQHTPNPikignpA+p/KPtBsJu6gbEjR9i0qbvLeefz2li3h3oStDKoOcuWLdV4RxEJP5PxTVaSe894ZtxS7M61Txg/wUT5/2iRgDR1KCiRQgVDOXL4iJECo9QHU5fVWN9o5ZvLNZ4JAuBbA0Jw+gnal5QMtuEjR1ptTbWtXL5MwNO7pjNm02I3ahz63kXFAsvtrS3qF8bzdzlhbgPrFX6oZ/sYUxxHAUXo5856iZRpxje+YYK5kqTo6YFWztGDog4inPnDfkVnqodLuHZNaGctutIIOf9cADdl1NixVkmKrq5OURg6W8vByMmxPffYQ3USGAIQsdOScJgnjB8fumvGwluiKc7H5wSdY+8Sox5B9jHBvsiSwFF0g+IGhxvjjbs4b9EpogOM4cFhUnMWHlRtrYwW4IMoK8fFnaMzH845WQi+C5jhO+wHcMHEZYAwobwGI/DHK/RQiCKwbyaOHlZWlqTU6HbKe6ImAA7SsRMmjBdNin1zDb7YucPnD4xr92JbzwI0oM1bVaUHzWLmD9xBBE69tuQGDUmRfo966/5GuoBUoWKrc+4HIELp6rw8TSCBhwgiPAuCYVcGw5vQxU7LHhn3jIBUM2Jk30FhMh0pkVbToA9FyGFFCE52MoCQokAcPzKo3VWavAYk/t6vUfczKhIwPhJ1BN2/H6OaicxEBC+AKDmVWtBC8Xgi4xELxRPZNAcx0eg73U5UL8DA9o0zQkt6igbh9ba1idusiBz3E7ZmzEbokaaSeI2KCzFr4vPDqRxOX+B4XlTngAQqFNEv5i5zAsDstQyiRqWmas7/z+MPyCE/65IZIesWs3/QADaUbrB5835ta3K6+m3s0Bmc5brLAoj44I7gwD552gg5CU73akRvXU5Pnd235flw6qz/GPwuFpKl/So4BR6531wdQl87F3SBCP7WPdPgDrZnJrxhmzeHYx8ld8dVLrl5EH8IgX67eZcLQgFakpIWc5D7Q3QVR8UzRf4dRZ79+cQ6F76/730hvw+I2GT9E3UZv4scAO+uDYigdsKBgv/dny1AgOzKYRdFoVbWY5eNjSBCykyAiaMDmHBlpwSImB9AxMrzw/fCUv2vAYm66VdafWOjXXV3AEuDuoEIL3ic/bmf+f/uNfuB+2NkODsCu3rV2jC29TxaWhJFvW4XmAeMN1fP8fnAnIY7DCeYqDcOMdQaosDFvfvIgdXfsrLkoLE/orn8HmoAizFNDNRjQtr8oaCVebRla7mcW3pCYBdw2ohIp1/hvW7+vftQe8O1KgRXk7prQ0+dhhuvs50mTJDaS2HPXuJbA4Zw7FBoQS6UjawiwIZr2FC6UYGweiiZ2RnWTBGuqKdtmttsqv1gGubnW+2pZ1jTTbMse8Y1VvDIQ4msPsdSw7AoxarghqVYRmpaULXCTjYGYQbJj0aniyxmJ92msWntraorC/ULWVpjsZECCi0tQekl1k9oTa8LEujKSEO3Uh8eqMvtgdYmhyjYzuNvC4Dwdzc9bW2xhu6YL2ZsByJmrLpe9BAcbwlktLWLIdGnsI9974dBmif79Vjog6pZ60tqtgkw2lxWZluQ5uxoV9BQEduWVis+IYg7sH1w096Wl5+nACv1MAMGDpSErlRtardZWmenDezXL0SQa2rkP+BT9OvbV9k0shnIaZKxqa6slN+ApWW8yg5ZUG9ETIBrpyaIaLf6eSHUkp1lny9donqX5V+uFGWpvqlRY3jUyFG27PPPbfOmTTZ58mQ9a54TFHECqVDyACAACZgXULIYN4x9ou58v2zzZvlMu+y0s92WE/pG7PfK/uL/P7H2yXATVpo9fedvxPBgnrz2+ut2yx1dim83zJ4t34t7gD9x+o2ndE0Qz3K8YzawpMRKx64Pf/s6EHFYUkQjaYqNv2SKssdQiBAOYS3Fn8vPyRGIgK6EneC+ew2PU3JEuY3RdepLGKP4r9x75v7iLz7XeaNWhsTqwP79xTDBdpAN8OcqOWCt16axw339csVK27B6rdTjYKxgx7ypM342YAu/K0XKh2nyw8mY4IfhYzOGWE8D7TA3NpRstYys7FBHEes0qUMGAKq/w4ABoXdV9MPcT5QvFgWOPMgranf0k7wGNZnpwW/wHdQDJ9K3pegZWxEoqFlTUd5JKo6Tl1JOVpZujDt6OP0q+s3M1MNHOg/n2w+O4oEeQGGhQIQmWXu7gAjqTIrkxAZacmabmxNttBPOZ3Sy1BOhuTmhqgPqQWUhudDJgYccLldriJxM56NjnJiIztvkexwLB96Lw4gmrYLP2t4u+hKGFUDBZGKg8QB5eNA4eM/3+A51If8fc+8B5lV5rX2v6ZVhhqF3AakasWOwl4iKBo0FFRULioioSDQqAkZs0Sj2LvYSTfQkGsuxi4otgmKCghTpvcwA0+e9fvfzrD2bUc853/ne851vc3HNzP+/67Ofsu617nUvBi5tAd2LtuI7Jhg645w5cxJNc+csLlnygxKbPE8DRI5nlpejDhS5o86Rd6+cAyeMPJeC5RkdTXrYyX/qRaQN8TjIFIGIHnrahGfjWT10BRgUiCgrCzQrOozXO8D7FuW/BGo8FOaUtFgJMakpEZGsLwp+rx5t8HeRUIo8QTw1IaTzOfhY+6YiE+nBoe98EMTnTwBB6pl1+lRl74SmFZOePfqh+4uF/pxWReVNB2hOB0sPSC9i5DxC5Y5QOA6qWfTgJTSuKF2odyL1qIZQDCZGaqQ6w2t0qVY8C1kZQbYtBSLS+RUYVt6+Pj64Pu+AoQW/lr5E/0VNjFA5iYpqA+o6bNpkf3kiSI6y3fvoc9pXToGaarv2ulhh1ExAIga5te/EmBsHiNhz7Ofh3l8KYGPKqaNlRAAiru3wiEWV1nART4iLRdSybvxpEHFE6QLrarlWqZh6E52JyIMnTHttBTfIARJEIDxX4pVprDwphY9QT86mHDQ6GXseaeFzRZViFA15aQCl99uEashzRooWCWxQntzo0Xg2s6/+eLSuQ7RhrIUCSw6Cmt+zS746GPLk7ARExKK0yUtyCkH3ACJ6zfk+KTaXcIyjKBYgotfeZlNjikZyjma/7Br/bi7fuvricXb5tDusE6UtXBXKkx9j0uP/LRCRd+89Wi8qzg6hqNx77hLN4+dAhFPk5LEj2TpKhWohZH3AA8z7qA8RvIJcinuVWEtoJiyERACjYIacSwBCjFeSFKFQ1YVq8vUNdZr3w5pUbctXrrCVa1bb5jERof1co/43Pl91xWWiJ9CvMF4z6hus1w47SPWlU/ughEauFomrUC9Zn+h7EnYoKJDxsnBRcAoWIt1aW2WbKiut4qztaVw/d2skVbcoKg6OMzOpwagon1g2FG40y/ZaDnUhcZv5qTqOFRK3ldiZm2M5tG12lnTzPWeLNQbDizkJQzXo4wfnSToiSPtzA9SBIMoXKpXXhehHVbXW+PPvCspoj17xmAATEYkzbrzG7Nu5FoecjZ13iZWVtIj1IerFLDh9XKCR+ZzxxIN3BGn4DBMgwnEAdXv9urUCm3iG6QeiHhUVqQ/sfHaQQZ3zyDmivXz66adS5eo/oH+SY4EkJ4YsIAJ7AuckHnJsAZ4bxTDWD8n0lpcrgZbicMpbywn9sbC4SNcRIOaeKQqKwEt1taJizDVExLjvRUt+sDfeetOKW5bY3vsMsm5du9myxYtla3D+5SuWy0DFG04/x+j94osvRMcDAOGFB9AQRfnyyy/VB0kC7tK5i5L3UXp6tMdDIRcCI98Tr+ebvfvoW6LHrVm7Rs9/4kknmZIJ4nbRFePt9hti/k+fVO9z5SeXYI3gofcO/axrt+6i8/y99oWm6tgcOtRs3+sPVzsADnkvOGkBZqxd2GL03949e1r3zp0UfQ9Rp5ZqU6ec87y0Pe3BekcbAS6IwqiP1tXKSa6IWG2taERUvOd8UP7Io5KXn1oYHTvI4fLy318RZQyBEiJ6yxYvkZOCnC3mGBUPzslJHPU8DnZVEZXpSeqvwnEe8k+JOnAPmuc8SlBfZ7WNZjXbtsoZCXVP0tMSQioN541OEfoRzBhngiQ1ImLeKPMG+7jzNS1O46wNZ2h4aQCOoQ9JbAbws3Det40FRcW2Yd1aPbBTNDxSAIDAiGRwYmxQvRcQ4V5p9gfhYiypuFgsQIFMHMnGbtwkSa0pCU9fmN2Ak4EWueOeFKvJo9ES/WkGn9Q44qLhXn1P/qST+L3Js1RbG6o/WjgHGwMdjiOGNJ2GQe15B9SMINSUrj3BJM190TGhcvGfiXDXXXdV52NC4W+kXlFg8MRsPud3ZOp69uqpduQ8dFLuSxMF0phpzlqkqIgyEb1i4uhDP2JR9RyI7GwtGGmvvhuxnp/gxrgbN7Sz+G2xYEg6GkSnoJM7DYf2lxc+Zua7Mcw9uKHtC7WqHXv4Ny7e8vxHY1wJ2lG21fNhhI5diSkCn8Rjn853SNGN0oteEpGI594uCsOOKTDlES4HNHwtMBsjK0mSOqoi0SvpygM8I95oNp2HdgHopiQGHTCkIw/JeahVUk3BrEiHiX1cdSbqwgxLOyeJc3FxTsZCbY3l5ucG3edo3Loh62CJ5xAFI/KRHUxjGAMWoBWxgAN8qeuC9jqVWjkeJ4HyXQAWOVkqXuUTMVFHpP66PfM3W3Lar3WN7k+//CPb4+rbIk0rGraAiIwRjXbxxlMMjfjr2kXNcY4EZwAgmsnsOYhwGpDTj9Q+0eXuUQqPPqRBxFSbaDcaVcsJMARXfQIi5gcQ0a5XsHxXDQyur2sObipy544OUcliyDdwuzPElebdumqWgwQlsEUxAcLIPo/Je9jQYNddFYrpxbp0dufIYPAAJKAv+XMAMjy52kHExBmRFuMLbCpqo5N4SN9rwkVg5FWrnWJw3k2j7f7PAkD8ORDhpuVn8c06iID+xOZ6WruG+nhNQCLgupCU7mAiBD/+r235992jyJkr83hekdcacAeMO5R8TKTHE/MQHnVFcknCpaaQg4mSEs158MyVR0SF5GjwKlGRYo2oQNVUqx+wWGMEACJYG7ddd4Otm+uW1H/9sVdfcZk8+oxznqUsJbO75NKLRY3AgCOSmI8MbV6ejF8oTd27dFVkBQlJkojbYuTnQLkqlEGJIIgnApe1bm2V1dts3YaNtvmsqPv7H9xm4803CXDRJlAvcA6yAEPJxdOrytj1DfKAAiZobwRGWB8wYpGPZT7FO55bkC8AV5SbY7hGWLu5T94l6y7tynop51qsK8H3PIM70PydKApRG+hTkpPdXKn5m2m+XccOMto2VFQISJ17643bgYir111rndu3lzEFh53rXTgxgPpbfne2ro0HHQci7x8ARh4JCIY5tXOnjooK4H3l7y5jgq4yNV7Y5j09Vs5DbAa84PQfaKiqGL1sufXp1ctWLF+m/oUt4pFqnEdz/zVXNgLUcSLARECgtfB+pThWV2ftOrTX+k8ERPRT5jZEYiordS1RyMjVmDfP5n73rf1j9izb78ADbPc995Ax/JtXgyztY4MfE50V+wM7h35CXwbIQXHyeQtggaOR9t1ll11sEVLH26rs+XZN0RedsNLs6vKrlCvQt08f27F3bx3z+T++sNPPOCP0sgREMOmndVeblaAmKtgMROj4wDILm2tN9zV7rORPsi8WL1qsvkh/oeYH7YVkMO+StiavoKqiUrQ6dwzRZ2V7kegdGTGsjYAmogV8h1InhQNpK6KP7CdFIsvQOATEM5dAiZdiFmpe5C7WVNtXc+ZIAnqHHj1kZ2xavyHUXogFfLFV3Onqn2Nv0XdRfeJ73FBcEzUmUgwY2zwP8xx2eEFxC1u9cqXWdpzhMGZwaLstgz2nHAZoaFGGn+t7XqrbRBqrOI1Tqphp24pml/OfKERFhWiSzAGc3+3wjCUL5jfScUmcduThHmrRNTB+cnOtEtUmuIELFojihOED/59GpwMxGfAiFEJq0UKf4dnmpoV2IgeLycaTXfk9LTvl36kIRuRvIbm6cdPmMEkWFibcLM7J5t4nQAT36iACI40GpxGJEvC3V97ttsMO9v28efqe7wgv4SFgwBFeYkDznUcgGFwACKIQAA862OGHH67kGBSeAAEc79fjmflbnoWWLSVP265dW3HbtMWkWk8W9KiKjJZIo/AkQlGzSDpH6SoiUeV9RNnRtJpTAsaiB755ngDHYTTSEby2hBArqLegQJ1CYdPImZdUXZQt/KkEZQcBvGevleChsETqNRpZ7tUXAIlF67zDJ5NEKlKQjhrIE5xWYkrJtDpIbZ4zkaYQaRBEb72H9pyqxH254oC3KW3hMrfBuAyJ4E7xchCh+48Tkg9Oj9R49E7AgvuP8ru6nqTaquRFCN614OlW28RIhIMIvBDZuaFYFpNgOmfG6UxuWPl4cBDBpASIoPAbn6m6/N//bjXVVSrgxPFMDDKuCvKlhALndscn/pK8klDr0mzpiF+HBfSpv6Zm9fBrAiI80S6VhHfukqOtKL/AbnvvT2Fnz/CNIOK1u5soUkMWBjDyt+7B6Peq0O4tTFeHxgj3BGTPk3AQcezSUE26XecIGuY33dCAXqHC9PAJ9ya5RTwXff7KDwNlR1s0im8+9lK9L293/8mdSo87Ok3IdxHIi04AFvfrJ8bozktmF42cZk9aoE74fTqIcODkidWuxjR6xv1mgAg4wa/F+3KwMDP+DYjg8ULqB1Xstrv/c288zwrzCmzac+HAqTGHoelBzQARtMrBQdzIpofovvm7B0S8bWaXOpXJy1aXx7M4TSwWbdoWhX6aaoOnr/af/+4J1owpOMs4YdxZ5CCP99WcguYOFR8X/Kw457zkgsX33B1oTXD6M7NkFGAoU0mY86pYG4UdI8UHSgpge2sFCmwNgYqyfr1trthsi0ecbrnFxbbH2LE266GHbOtal6n5j59v0zWTNO4xyphjMEREv8oI4gt4tJFpgTMOpUT1WIqKrA7Jx+xs69i+g/XovoOVlpTIK7qSJF6LxmlhgYxN7hFjOCjyFFsNkq6bK2xbSl72p+4y787bY75BrQxt0U+IlDc0yhtPm3Pv7hH3Odavx3qxfkwA5r6VPXi/IhGIk2BUu2PP6Y443rz+k+dQktPBWFKidWbgbAMi6mtDHhnzWGXlFo293Lx8qSSRPH/C5cea7TLIbOJKs+pFTbUFzOyRzx5X+y1asFBznqhCOOWyg0cYQxTnIuf8ftFC+2HpEhnorM0YfFl39EtAv49PMrLm3bKn7gfbB7oP58Iod9uJ+6WGANWxWSPxbjOH8Pma1attwfcLbNCgQYFKHJOhaVcJw0Qad0lpS/U97lnUs82bZYuwbpB7oXyQDLNXX3/NZiFTn51pQ485xlqVt1KtqvM/D26CG3vdpPNwLfo46x50vD8uCPlwh209QlW2gypWnfYjiR/5/icee1zFzr49PPIWIx6Y8av3g/pTPgnly1XIlH6D5L3V/5iPtM/BhyifdJ9B+9jvLo6J1aCRvFRp6HSVaI98Msd5YlbsXPdmPCTqDoCHqA2RHahijAGcu8wfGPDFBYXWoW1btV1Ibt+g9+wRC2zAzz//XOwZ2habB5DFOyJPhPwG+kGH9h1klzJ/kOuC0532DHmFGaKzETXif5du3VSHY/269QK+RD15btpJdUqouB6pSDLIW7SwXMQktm2TDe32rew1ErRj/jDHYYN27trNNqxfZwVRghWwQ59z6jbvjnN4HbK08zaJMKRk9J2VsJ0kfqTEYyu63eIRD7FXojhQxrbNGxsZ2O5x9jAIhiETV9ooIlw38+OPdaM9evaUEc3EQIcHYDDZYaDyGahIXHenc6QKmLm3yA1ABxOSJ62vD96eKCWVlZ2jvAgGH0YRL55G5lg+c44d+3tiqRe58kRJKEmeYe6J1/RDXiKTWfC4oqW9MShQFBVpcaFehC9MHAeKV630dtJrAAAgAElEQVSMuXPthBNO0D4ty8ps/nffacDR0TgH90GjuxoFCjvoVTuNicUKFMw+XMvvKdBPggKDR2SYSOlI6nSRz89LZV86VnMQpraNqDJtpDvHXypYsW2dTsY74l4FImLHUHJxTHDzAiNO65AcbCygRL9hIEvVxBWJUpURuT+u4wb3dpy8iHITOVdeShpIxL99wPm78IiAq03pc5eA9ZyJVDTDjX9Op3uJVZGVUCSvTkVCu1OhJmRsXVEqevO9Hztid1CUBhEeXZEnO4Jm72eewM1xTrdjciE8D6BwOpN7RL1CtTzc+tcEItLt4GPIPeX0QXG8oVNJ/YS+GCgZTHj/9m//ZiSr8jn9jGdX1d/CAiu+syliELNsZEhOLDcb9auhSb/u/mzg6V99b4xAuFPJQQRfxsTbs+uOtNysbLv3kwg+0nkJ0fB9LaozVTT+Ruc9/tFQ4Tp7ZK31tQzbyapspq2x5nUUHESs6tvedp8bqFROE7p7afD6H9U5RE5eIf5tZgNkLpudcvn9Se6R507RhhM/Ch5KCzXg7PcTLpCDxeljSRQIUBkpZnhdfU6jf4hS09Bgy28/WOfwCIqDiHBmM8/b8CjEj0DE0kgji3mGCZCgoJwXmfNoQBpE8H006M+672wrKWqxHYjgrgAF6c0TqAESgIgzy82mxqiC94XtQAQ0Nn/vTm3aKZzx/y2IyLnzTs0vAQwHcOtJqcwFvsCmwQK/11wQjJLiB+8LsqPNqEY5t98mYwMqDn0ezy9Vrl29hHeGhr5zoaEUZZAsXRSUc6DtLFu+TPlpm8eGa5V27279hw+3z++6y2pitLhZ0273Z+H998iTv+SHH0JtilhpWos4VaGZx7KzRDMJcw3F1gqt/fU36zw1N021Uuq5kAfX0CjvNM/CvMWx35/oCTNNl235yAOqoVAb2+c/ur+tUyaHyEhZmZxoGNcYYconiLxoRQDqG5K1EeCFt5a8EObkjCuvTC5RfPedVpCTY61btZIR5Q4q3hfrEEYdhp/ntZS3Lg+0olSiPVLRSLrCSuDzoDxVK746kqwoDBEBOW1iqBieyB+n5pqpL9+sytt1RJUbGuXYoA3pD1K44V3CWMjIsPkLvrcflizRPHrdMdfZ2D3uTJ7nYnMUjzjRQHv74g56JgxQ1HkAKQCtVmWtNLfikMRbjOoP/SoU8A2RadY9imJiZyhCQ94JBRNbtpThST+VPcA8A4UEZcnIlacWBufo0LGD2h7D9fsFC5QTQQ4FkRX6shyvRQU24vFT9AxTBl+ra+F1F4UzN9ce3Rjkqk/MP1XvFKGAL0sD9/F3e0+yjRs2KpkfwHXQAQcIgA//KrT1orMW2OuvvS4gBAUK5xkFDV9/4w27ZmKUSUoVdxg+8iz7xS9+YVeOx9vhChuxeVum0INHXnmHaSrnHmZv935HeafYYl27dBUdGCMduxNgjS2H85bno2Bfjy7d1Nbsj63HM2ITSjQEuun8+cqLhVFD/+J43if9k/cFuGR+h0bGteg3DujIR6L/Ar6Y90nyp2ghwJocKcAI5+E9uoMWsC1VymgXcT7PgSCihaOee4Q+xjMxN0isJYrqYA+2atPWGlBSQjWVsQSjIOYqOBhVHa+GhkQ8J62MmXRoZ4mkbMa0cqbYCuQnRTpX4oz1WjBQHuuqtjYyea5F5mvDBsmzYnzwUJWbN6tT6KbbtrU5s2eL9wfiGThwoPUfMECoCmOThqfjsoXCT4ECwucunSgPdNT857u0Gg9/Ox1EFZWpxkkEAy37kiCZqaJwCxcKRHANaEd4+3nRDAxPvHP+t1OASIB2yocv9j6ZgUrxHEgVoqoqPHthoToRYUZXtAGtEl3wMBCZ/kQk+Jz/3Xv0kBwh+RXi0NbXq4YE97D//vuJFsK5OAakTgSHTt1vwACr8sRfIhVxkuQ7JhvaIBQVqk/kXGlvJUOTtJ42np1yE/MZkmJwMddE9Q+cvpJKusHABTyChumoPrhoD5A3wNCpVQkIoPPFjod2Mcc5FYp3+SPJ2WY5DemQWRJN8J7dPBE5VTNC/cYpcVyfdklVtE4GhyeWp/anfykyRtGYTZsCeIPmE73x3gbeNzhXCAFuL8Hr/dYBtmRoo1yhD0A39BXVixQ0B3VcV3UfpDJSmyRWi6IXNdKbJNjweNcnIMKfr3lo1lUYnC7gkQ2aEm+uRyJefvll20i1WpcQjMoMgIhtVVutw/Tnbcmpw6zLU8GbD4DwbcxRx6rt1S9qauyZI1KmqBelbiYFeG7j0VIeefgFd6WbWcjBbvIUxjD18/cFAXKBiJlmGbc0Wt9Ms16ZZl/nB16PA4lZKwODP+PAAGQcRPQ/aXKICD5zqj5PKE2ACELjcZ26tuvYhGfPO3Cv9pRbYxg+kv8nX3JeVEEJdDFdk2gh7YdXFjpKXuAuBw59yI2QQYh0+j1HGLUbvjwvJG6+cn9QwSEJ2kGEKzW5pKs/42hABJgmJoDbsNhuoY5ZABJEdDwq4RQxwFwEEaffdYa1LC6xO18IhtBHMRLRHEQk7zj+0iq+d4AEbwXodbxHIlwnPg0i0goq8X6mesTCT/5f/Jl9xx2Juoh8ApkB/LPR7zwakS7clj51/r13BTpMqlAb3+Npx6NOQjHGI8Y37x2aKd5vxggUIgx41kT6edW2rVK3KWvZ0ioqK+TZVR2LVLXnToMGWatevezrJ6OufryZiS+m+riZXfTGZfIuf/DW21EtpUay4P12GqD17h9ffKF1jF5W2KLIuvbqabNmfhqcXV/N0bD5ZI/dQh9sNNv/kANtyYJFtnLFyqT/7frJpxYFMrUfgHFh/O9ttEOzv/3z+t13k2JOn759lBCKPcA8RBtB3T388CG6bwDQe++9q9oyvB+iBB07d7K27dvbP+fM0VqnZIao9SEWQX6B5shRo87R+LnvvvuU70jNFdbSATsN0Ock++JY83wjADyJ1qydXId3hOFLlAZ7gmRTxiLVw6f85Qqz0ta26rUS9CR1/fbzV+nnrF67JF1k0WtTrXJIGFTt/v30oAApx2FQjQJAbNq8yU7rG5K2tcV5Y2z3O82BxNTzD9L6MWDAABmYclTi+Ubmu0VIFgckInNLXh3GKhu5lNgMgUoac6lSaopEF1Q7Yus2rakkTCPpyu/cn+d70g54hJGWHXLLUTr3mxPfFJhbhuzrpo0ylteuX2uX/D2A3qv2nqz56aZNkS650uzQrUdo3uLcvCvGzvtZwUvxi3V7WIvCYvv1McfoHeIwJC+iR7fu1mOHHay8Vbn6Cev/vPnz7OVXXlGu0N6DBtmFqQrwTQ3ZjMaUpji1jOENhnp6HTnQ7K5d7kwouSge0g+xV1QYOLJMaHvWVWw3xG5YdwG/uVm5SoimH/OOvCAlXnrWM5zTzN38zXvh+XG4YV+SM+F1YohcSuWzpKXeD+dCZIj9eA+iE2dnW9t2bUOB1tpaie8QoQBg0XcdONM3sLUpyGyZmbZy6VL76KOPlBxNG+PEl82Hs7gwrN+ysRDWwS7J557rRKcSGKkNjkIli8faYnJkFxSon6XVMd1+cRvBgUFiz0TbPHGMuUpnpHInNd2iTGzGhjWrGotLWtoalBy2VEqJieJaGKBKLi4v12Blkps1e7YmFR6GwQP1B2MewzShscQkZpJUkL3iOOcbu8fYpT+dJ4/xxubUD66LrjENQySic5dQaRLwAPWIl+yZ/rw4/vbK03QE9+YrCaq4OAzY2NjcO52ea0nSdv58/XQaERMYHgk6IgCF6AMdjI4CAAAk8B3bzJkzbb/99rP9998/VCqtqdELB2xwXdD+q6++qqrfeH7prNCujjjiCJ0Dgw4u2957752oB/HimCSUxBc5+4AMNhn38HZjvQhP6E0iOSn+mnP+XaqVczmnV57ySJ/hXThXztGugwhPggfU6f2kjftUxCANQBztOh2IY1wWTCdJVSd3iptUj/6zLa025eeIn21HXYrf+QBI8kLigExXYKRteHZFIqJSFRMTbezInokI6o+2dMG71LM4r5FxktCSPFkpUpXSnEMmBwcR/OT63IcSGRtZlOvkkZIiUDa6z40JdcY94kr0igar8k9c3Skqf/n3qpOSm5NUWn/77bdlGBEdY8PDRZ0IFCFIHl27Zq3GXf+/Ngnbf3n4LzUm5O3EAa3iSAHgPlEQNX/cG83kX2l2bvGvQ3I++Riij2Taw3+J+zq33qlNKa6rd4PGucEI6Xdro0056Wib93KIKLzQGBj7CYhoHQz7btkBZOxxzJnhHbw0yp7bY7hlfR7lYw+NVm40BiZ1HK02Ex0p1g1hvph6u6uGBDfmNRPuiJGI4AUN3SBDDhAHDHiOvb/deOAj2ufC107WeQfeEwDop2eGPuZ96I1HgnKJJ1q7stIEu8VG3PJUaAZnyKRBBI7m5vrpaRBxGryj2IpxTR69YbTd92+RWhUX56lpS9Mb3cyop4x2T7dQANvmhgLYMX4TgMT8xWa9nCXEuwtBoKZtptn0xWaeO/lzgKXZUcmfhffeq/5K/4fOQ/93yoD3edoyTVX6uXM1/7zs4QeVVA2IoJ8zb/u8ijGq3CJoskSfND5qrTAnz9q1aS2PL04s+j489MqxFyWn33nECFsyY4ZtXORJLOGrie+En+f92zjN2x+8+bbmwN123VXc+3nffWdHDxumqsMLv//eDjjwQKktsdYShWTc7bzzzvbBBx+IVknkhITNr6GtZGRIdhJDqnNurn3wbghLER1nn69mz7bsDRuMgFK3qATj+3QbNEgGDlvDyjB48dIu3rZNhg0a9xig3bp2ldeXNfLggw+xfffbz+69524ZSaz//EfxDc+rIvD1dfaLnX8R1GyUnhyUtZjr8bJ26txJx+C93nvQ3roma/opI05Vm/Le8eS6w4d3s6WyQveDIhMUs5bQj7JzYlXeHFHQPpr5sT315UNm+w41mzzfZrYI3LxBFtUEKs1mFe+iKvDpzSmFfLbzV1fYgEkD7aspn8voEh1k00bbVlNrR/U+UodN6H6zHfPZYDkIP/r4Y6kB4WzkfcDF32P33YOKUnWN2o65tby8lSJKRF2I7uCdJvqBc3DHXjuqTzH3KPocnZmt27aTQch6sHDh9/J0uyOIvk8bDLg6AiOv6MwUt9TsqanPCAQRrbjhL1ObaEBxPhmSe7S91jUq5a00O7zmaPUhvN6uNDT5tSv0vAfkHGoVmyrssEMOFUUdx9c+e+8tGVIiaZJ+r6xUMjb5ALvs7O3rYIGbag4c0m8glSdRns6ZSOVemdkVu/1WcwD2He1AO2NrffP1nEA7atNGHnfuhedAylflCRrM+vXpb6tWhsJwTvWlf+FAJmLBu+Cn20Wsc7wPrsVPHA9QpQAISPrLIV0Xak9I2j8jo4kVU1Gh62CrYpeoCFx2lhwQ9Ce3D9zp6p5+nPhEIDgfY5eN3Fv2B7xwTdkoMa8BxTIic1sqNgfFzrhprMV8VI8eYPeJdRLtE8+ZbQ4iknOkhI7cYctcKTp8LA8gdkwsMix1JowXQrR40hngKDoAJGQUFxQENZ8NG/QATEw0xh577pmoOXFxRRjiYuz1CNy4cS/Szxl7vHgBjLhI02BeF6Ft23aKRHAPvHQmeSYa1751ao74b5s26Ty8ePZnQNChAAO8aBn3JSW2paIiGSx8hpYv98jL98RtOgid1A1ogAhRGGhbDDivU8F97LbHHtIypzMCABzVAiKkcJAFbQqZumAgck+cgwWCNsbLg4Hius90QJfh41zIZOKhkQEMsCBsRQgsyng5/9IBhsBCDG+5Ec9zKDLjRUZSkSBAAAhXdKTI3U+rEXHPTmlSEjX7xUiEqFCxZoQ4uKBm6E4kTjdXR/KO7ioDKcUBT9xO07O0wMWcgyRq1QxAbKdGla4VEfMVEmpRpDmlQ3oySFKKYKJexYEmAzjmUWCEe6Qh3YcZRD5GkkiEtyvv2r+H0xx/d1oXfzMJS9IwFrYTHS8nVBBXdWgVE8yWEaUyyqkKvfQX+jT9nXNIySRWLHVgrYWpscFaoKOOtF9dnYrNbdu6JXoQ6xRFZPFCXjC/IE8cTowd+mL3Z8NC8+Wv9tF7ffIG59CYnTX5SI2zJwr/3YatGmQv9YyWrIMJCs8VDNW4eLjm1fDmo0FqDiLS3ibnu0ZgccDFwSA6qd/58vI6iPB6FJ5svayuczKBTrj0LHl9WDwYY49/F+4fIDHm7BF254XRGo+e9CnHXZBQmryv0XZTv4o0ordiwuxvwk3d0GdcQjMM8q6Zdt3Ch0I+gj9L/Hn5+2ervefccbKO3fGcRxLlH67x9uMhI9pVmZya5XkfAIlHJ5xhIyujhKJXccVgcBDhMuweoXg9NkUKRJxfMcYuiIXEdnKrPlIFABKePO31I8AgbA4inDa1Pjh2kzoTPwIRHgWJ7396vO3/DpAoefDBJJEabxtAGKOevr4dkIsRyW2jL0j6wH/2S831U0VPgo5DP2+8IhhL3Z59RmMctRt44vmFBYpOQBnIRNnJ6ySobkEA8GkQUQjtgAhdpDRNjCVRzn7xvFAFvm9/UVtu+8PN1qN7d3vhhRdkkBx88MHWg/797bcq3PrWm2/ajA8/tGOPO1YgYZ999rG/vviSdY8L++ADD7Sn3nnHHnjwAbt60iS1yW8n/NbGX3KJdYj77Hfggfand96xB++80yaNCx7o306ebOOnTEn2+e2tt+oYvJ+NsYDUn//2N3vuTyF3adptt8nZhZAKMu6XXXaZ/eUvf1GbYPxOnDjRzjnnHPv44491j7rWDUHx6PfXXCPvPBEG1klACPd5/fXXK/LA2gaP/v3337fnn3/erjzxRNt1+InWu1/fGGUIeRBOAWlZXCxHC/WsGHMFRYVSrbm86/gfv+7Dhpo1/BhEfG672x4bv7AnS0OEcsSsANSfHRhoOftkPNfU583snQteldG/jWh1Xp6NyDzdJgwPlLLD3t/NFi1eLGqb56MBIIhwkfhOXQ2oSdCmWJuJzAAimIM9zxJ7gwRdpGaxW5hLARzQZdgPYAI1CkBHcTa+Z95GlWr31/cKz+3gnTmB/9FWv+2i29XnLn0ghizj3Hr45qN1fZewx8aCwtOzRw8BQRybUHMwyH//5tW6xMhe51jHDh2tYtNmRR4OPfgQ2/mqnezbG+da61blWj867dI13I+zkzbxCzfTjK6U0Jqaf57inREB9Sm9aWq3mw66NlT7bmzU3E4bAWigJKq4ZH298jfWrF5j+++3n+hJvL825W2tvFUbW7d2nWxbKastXy5bCAeuU8s82Z2/3RHNNUTnK6QI67rgQKip0bWlfFZQIGoW70ZJ99HBBMAmVwmbkbxhKoITmMMmYr+EMi4nW7XN+eYbzScAUr5zRVNnSjh7xCnS2CAIJlCrZO3qVQI4blfwGhLnLH2QOXv9+qCwmgIRCQ0ap7QrRUbb0Ot/yQZCACiKsiiXIwruKHAQc3cy6qu2NuL1hzbEDXmCLROqbxg5GK9seEicziTVmaysRP3oxyM6UJb0ULGAnCcCJwpClIlftSqRhnUlIr1UOP+ZWcpYd+4k1+BFeB0GXibgwvmW7p1Xsg2cuGh4M2jZDw1nQkBEFuh4GNdEG1wSjAiHI3LagBfJpMdk6PfA5Mg98HI4Px4dT9ZRldP16wUe8FZwfjiReJGc8sA+JP7gYeJYgIhvvCiMIDqmwutRxUiJN/F+6AC8J4x1N64F4vCeRC1fjH4lxETj0pWWvIq08hAipQlU7OpKbmQ7SHDPn0dF0sYy9+w5Dwot884cRERZ1jRVKZ0c3Tyq4TJiOmeqr/h+aeqbwImDiXSnaxaFaL6fU7H8GR3k8FOAIbYJwEQ5KVItgrsYJVtjLkg6iiPKnef7EFGJWuWeA+F5JA5KvPaGJFyhw9TVJ5EQeRFQQEmBCCIRmdmZoQplBGWuxOQgwmUt3avuVKogqRiqtgKOmSCJjEFnwjgT/SY+N+oVRcWFtnrVat2P11wpLioMkZKYa3HbhGCInz91WKKgQls91TH6m4nYxyDGmb8ZIgPwsYZoUTl/nxO408kXish7bRwYwNKBI4ILVyDiX1faMxbqUbC5NxEgseyuzomn7dJnztJ7U2IaBbTKSiVVmR0T4aaNiR7+482mnnhR4hXyHCbn2197cvTaR2VYL1o1pfu5NmX+A5ZIqDpw8HwE/gZ3RIP/8DSFy8xerxpiRfkBAXi9CKc0ASJQe/EaDx6Z+BGIcMPBOcNDYqMAJJzmFEHSBeeNtYzGDBt9W6AyuYbQ8ZFOti1GI6bHUwAk8CNCFOvmlLN4kIMIX/5dyemoSENP1LZWms19rAkvUtn6v7O1euQRW3/WWVby4AOKRgSlpDAGfPzJwfJfBBANN98UqiFHZSGU0RiLOZMn67xtHnlYc3lNfV2itKKFlwhydq7Vk/RMdea62hAxzMy09aM8i/3HT7h54hUhQt4iyHd269ZdCdDXTJokD/Vzzz2ng4466iib/dVX2nfqtdfaqFGjBCKGHTtM8/PB/QcIEAAQiNc7iODYQ391mNaYSy6+2CZcOkEqPpkrV5mDCPY5bOBA0ZB/BCIiqCAp2aMFoX3rrX//AfbG66/bEUceqTpHB+y/vz3++ON20EEHKXIw7Nhj7ZopU+z4E07Q933KyuzFGTPsqokTBQq0ZWTYbydMsL332stOOfUUVYTOmDtX/evzHXawM0eOtEmTJsmY27VFC+tH4dpbbhJ4EE2wIdAHAW95ntDd0CjqII4sakJc129SU8M7sB4y1Kxuvs1vH3qeUwNbb2ySDXu29CQbPiu0/0e7WuLT4O9ug8MpZ1z7hmyCo/qekFRmBkSc9q8hypmgijH3yrrP/M9zTHstJCjffd69Ki5HdfSQd0Ni9EbNt+5JxoHotR5Em6uq0lrKHM06qmj1tlDclvoDODsnrTnKeqGo32D25NdmT/d5WuvgiOsDMGK7bfQdSf4QdsTU56PKQZwvTv3FmbJnMIgxgOmLRMEkFVzcVMhWOUXV1XbiCSdYpmWqzgQ5GRe9GSSNXzv37zbklCPt8VunK0oy5NQQqbF1oBnnNv4/ABHt4gOkHEt/GPkHFftdvvSHJDdIBeGQaW1oUHQBoQSiVN27ddf4hOlBPRXsOwzyys1b7OOPP1FS/l577SVb1VkjXJF3gqIW7e/5bjLeUb+MtPTFCxZq3gGAKYk9yj8TmRD9MNafYJ1UPabKLbJ5Gffqg+WtVAiQc+CsTdOacM7DhuGaA3fZxfr266d+4OI32KJKZo5MHe5T0Za27WRrkePjdotH/Hz9d/q0UgpimQY5+qNCpDOBEvn8SMt25pDn1tIW3I9ABMyJGH3iGRWJIRJB2IQwKUoO1XhhokdZHD/4bnDvAbtIvM6eLXTMAyuCEEGEG4Fp7pUjGQ+xJBWOXT0oeqKdc++NBwAghEMDVok32ahBxKBw3p4S6WKSHQMZDpzLp3kkwg1ekCovm8aEt0nFQqITSlpGoWDLFp2fDgpaVUIZXuG8vKBZXlGha9MJuC4dlI5Mu9EhPLmbl8rnRCtef/31RHcYB9Hq1avUXuzP+TkG5M9/roORx8viWjw/z+DyhfAhMfI9EYf25DySUI0GtXcgD4/RplDJvBphglSj/r2H1piQXb/YgYgv0mk5U0erTsegP6TzHmgnTyR3xMs+ApGeB9MsadoBhkJmqRoISejNFb1SxVCS6EasV+Eg9Ucgw/tY5FGnQ3ge7vNoi0drPIKWGPxRASxbaikBtGmAxmRxT3R3IOWROAdnUhuTAlPI3aC/ep4JfQ+jgnesaIArLzWGic0jEUgFUieCxOoktBj5qxzrsqM+IfhEyDMGkQAUzUKEiGu/8sortmb1KtV/UH+mYFZlpZW0KLayVqWiM3mFSo5p26a1bVi3LjKcw0Tv+RhS8VC0o1Hnnr4pusKdCdVEQ04WOakNsXkOnRvg0ZMNiFgc3eHUoyjv21cgYp59a5/bHvZ4xrG2V+O/dIpv74phi+hpu2BQSIpuOPdDW7psqcLPPXfoYX8cGhPG49p2zashH4Ln/9NNo+3M3z+hBUgJZHV1dvOZsaobIAL6kEdXmicSs+A9alZUGiyYLRfHldqjBm7UO10rOtwcSLic674WMqcBEGkQAagYMjy2KcnSbM1BRHP2gF/7eLMx515gWRlZ1u7WoDrl7DEHEe4orI2FsGNZO4EItu/jz4N9ga8zWx1tsQRE+HcxKjI35MQnQaf/LojwDlN0370yIOj/tSn6UFOH+q/9ln/H7VoDVKCtqloeRlfDUw4fDoPMjFAsDUpJTbX6T/X5Y634nrusRVHwINLfR3wWjLapKfkp8iK2rFxpY79cZJPvvkYGKHP8gAE7WZvy1uKOM64vn/BbKfU99thj8pa+8ca/25QpU2S848wiMsBacMwwQITZIQN2SkBEbbs2dsD+B9if//S8fU3uwaZNdsKJJ9j48eMFIqCUZKxcmYCIOf/4h+7j+IMP/lkQgaeUsYAKEuMYcEWuIyDi0gkT7M9//rPaat999xUdibWJfAbagjoAXbp1lcTkHdNuF8XmzLPOtMHLlqtHX37bbTLcTjvtNDtvwQIjpeZTfAyFZn/66Av7tycfs/MnX2eXjL/EXn3tdTvtnDPDe66rS4wz3ldRHrKmGRImEfU5K9O2wlbYtNHuPTK+BJ9XfgJEoKLE5oDiloyQnxRkD8LmQ7RtBBGzbp1hA0tip55lNm14oK4N/vI0mzHzI9tYsdnyiwpVqZr2u/Vv1yfnGv+r3yoK0aplqfjt5SgyWaPWeXc4BfnRXKvYHBw2zJ9EJgC6OGf/9c9/SjWMY+bO+04/t1Zts5GrzrFHO00PdUwaGqxb1+729heH2tIVgWa4e4+LNIfdf2SsJs1dTTAb3PEg0aNYp5nzcbryLumT1DtAkt/rCBGJwC7hZ5dOnaVKNOODGYqYQ2n6zVlBACPZNCf45Bhjj74AACAASURBVOg/ARDNS03/xFjNKm1aC/gaZ1Iqv3pKB9TMoB3n6P5pBxnPNbWyr+ibtBPrHgACsR8iJuRN8P3XX31tXbt2V/4Nz8NYV+5NSYnmfOWsUPUb9ausrOR7X6vJx6GoHO+H46HToaBGsjXRSq6J3cOYJflc9HByfzOzdD7syjbt26mGSqBGF8oIx0akQBwOZ/o0UUrqqnE/7v33hGaOkfMkVpdWzY/W4VloG0m0s3mea4xAuE3lVH63wxRNiPmu9BW3g7DnZDNHp7YcyPHcgB0XoOFzzx/GuZ3xzax/NPIQ3HxJaanCt7oYpbK3bdNDMmFwAbwQhDfxnv9i553DiaJEqBtpHnXgmdL8Va/u658nijyxDgAv3PeRxjUJKm3aqEYE8nR0eNcudoOJB3buLJq+vDQGAqCChgMo+AvgfHQUXj7JMGzsy36+ONAGqEq5JjnH+vmZ3D2yAbhhQaLwHvcyePBgXaeoRQsloyMX9sknnyT3sHbtGnkimGygSfEfsMF56JhK1mkZOJxeKdi94wzy9m3bNtFpYpE32p1OlcifxvHJcVLaQm0q1pdQTkIMVaWrLrvsl6pUR2+6dyTnhLqXJCQZhsiG+KoMlJgor2qvMRKR0H7gpcfwuuhsqQRwjyJsR3fyWhFedC3S49yj/3MgwUFKcznbtMKAwGYEHT7QEsDk/D8vpBeLsPgxgV6VEUBbTHx3ipQndAvAxVCh06tcaUx9NV0FO6J4vDyqSpqZtX2uCYorcfCKuoG6bEbjdiDCIxFc10FEOuLjEQnluBQH+WZXAXvttdcEIlA80TGNjfLktCxpYW3atpYSB8aJKzyRKwHNkYVHiWPx/ThlyilfjKP71/zNTi04yJ76LBLB6ZPNEq2TdcV5vIAIz7mO0YhFr4RoBCDi6gcbgyFvZptahM8dRHjS9LJZIZxxwcCorITdf9xLUtPp2rmz5WVm272nRIlZ1jWuE4VDBtwS1JqOHX9nQkWkb7DQ8B5uK4jJsgAJ7iOui52GLrVlG8N1HUSMufB8jcfbiyNtymlGWCiVTXUqXF/e+diACP57dGJgZbDqXys+XD8FJEKh2KYq354HsT3Fu4nqFKMoY0+80PKyc63s5iaL142nX0aQ5yDCgUHIfDFbHX86iIg5quYiXH7pvikg8XoEEX6ueIr/9R9Fd90ZC3RR7bg6zNe+OGdlaQ5ed16THGz6hrNvu0VjgLmN+XrM3BCBuKD+QuswLUR5dhw61NbPn2/nfzzXxt84QX0JOsNuu+4mIIv3GC/kpZeO13rz0EMP2Z133mnDhg1TTtyRRx1lkydNspdeekmJt78ZHKxZjyoQiahp29r2329/e/GFP9tZxx1ndzz+uF151VWKal86fvyP6Ey+z1UXXqh9RGdSxcDGhAL10ccfyUBnGz58eABOVVV20kkn2e9//3utpSi6TZ8+3Zb/4x/a74W337Yv5syxP9x8sw099tf24p+et8svu1zPcfzgwXaMmaHF9rtp0wQizhg50q797jtJFSAAW9ejh73x/fd21G497dzLJltNdoFdMn68DT7wAOs9oH9I8s0IzhQiQGSnKOqaBbXTpFa0FY/o1q325O0xaujjocdQs9r5Nr9TMKxcHprfm4OInyq917bIbMGns+WF71ewl325cYZRzufDwSHCgiKTb62mfGe3ZgcKV+pjG/nqKBme5WWtVNW5vrZGVY5Z99mYM6UeRAHfTZsT2Vf6I2spid2AiF49euq5iXpIk78gX3kj3y9cqOTpC+4fk0hR9+1p1quP2U69zDYuuMDuG3q3FWeZVdab/fKWA5TEq2rNFAvMyBBo+GTmJ3KasgbgtCIKDeiB5sPcR40I5QdU19pBk+PkTGQy4oTXn35V7+jII2nz2Co+lx8dEjDOu2SyCu1N/luMGn240Qzg0HxzsQY+jyDimo5TFEXHiQotl3lZkZq8fIkiiAkS65cgjsDzHXLIIbJTvp37reyUkhJUmoIDlgg1DmCnw2OMc4zLujIueV76PBK6AAQSsocdfYxoZkQfaX+oldjKuXm5ovmzVjJmWDtLWHMLixTxVEFAjPCsTOU0OnMEOxpAzj1jNwB6eD+0uxRFY16Si9pgqIsJFEEC63YB9PPiFra1MqgruqMysfM855X+5iAjVevK67BxrjT7xJlCnv/gpRZoC9pLKpxiCAWRGkUiZn/xWSM3n6Z4uGfVYsJrFVWr0VhetEjqFIAIHhzj1OUw/QHJNNcWDScZtVVVCSdLxlVMIEpLu7phj7HH79wkak8oMlAnwtWTeOEeWZDGN6XjkZBr3Vq8NacVYfQ5xQnvEZvr7VJozj32noDK/pyDwS1PeKxeyvUw7EmqJuzFwkBHY5ABFjg3JdI7demia3w6c6Y+B7AwWHkZ69atld44HZb/eCFAnkzs/OReMM7o5Px3pR0+5z6o+uvhKPf4i27mnu5Yujzh+MeCPNy7U9EccXr+RGJ0wmuLUQ7nzQFQOL+HvZSUvXmzBi3vXJ2HYiYRyBDi8zBtEoVohooFImJeQkIjitEHvzdPxnbE7Ps5Uk4DhQQkxHwcT9hOzh1BCe8kiQZEg/5H9DrvrxHoKBJBTlCsT+E5EfRJR/dpsJwg+Kgg4/fg9U44vXu+iQzRllDqoDOxgLtXVPugh65K1qEGBWF9I11IpSqCApC/OwcQ9EGOZRx4/hHXDF6bgkSdib5Isbl1a9dILUQUtciHhM7UqrxMoVj6DJuECYoK5VigfenPHm1KU4DYj3MxAfpYe+KTt+z0QYfKw8okN31BpDRhhDtNKNjv24MI7PJmeuAOIvKKmxL0PHdgZUQpyyKRdtzY06WdDkUTEQSKXUFHwRtB+0yPeR4OIq4vGJ+SjazR77QhP1+5bUyS+PzKS/Gm0yBiWuemYkgxeHFp1Qirqq6yu48KclVFwypty/wQofBid4AI/jePRKRBxMridtb+4qAsY15QLl14DkdfakFPwgyR1jHq4XPVJ7rc0VSJ/Mcrt9n+8UOiFF4EGxDRM1UnolXQvbD5wYGbgIi0J5fPW8UEiNe/Dfs5kHD5WFLivfbET93L//RnHR59VOsV464gvyB4gisqNKaRw1x5lifVb38nm66+UmOAvu+FS5nfAQplNwQKSwIingj8r+veuUHrzw7ddlBxuE0bN8mri9cd4wOjHA89eQIY60OGDJF0ONr+AwfuasftE0r8DTv4QLv3rUBnqmnTWiIegIgTDzrIisvKBCSefuZpO3fUuaIzsR3Qt5+iF+l9npk+3UZdeKHOk9Gpk6hG0KCgGjFVMjd/MGNGyK2KKjOM8cN/9SsbOXKk1sWD+/fX+QERy9ets4svudj2/OU+9smfXjByLAARREaOXrZcIAIK1T5DhtjIM86ws84+2w64/HKjhYdfc42dNfIMu27cSNv9lwfY8DETrE+/vgI4x5x0gihjvJdAl860vLh2kPWlKFFtjT04MsquOpJ1ENFtkFn9SpvfOSspBkd1e7ZDW8cQqVOf+pqtnm3WdkB83z6+orKZ+vApb9nGjZV22EdRaYA8gRunS1ntyXG97NG2MX+qCVvYOW9fYHXVNaJSdmzX3hpra61Lx47qD8yPrC9QXWAAeCQCu4A1ASBBP8BY7tyxk+b6stblsj+ohYERu3rdWnv/wxn20MwHwo179NEdNtFBM2iw2YF7mvUoe9g2VW628jblNuef36jOCHM8NBrm5j69+4iuRF7HYYcdpnmTnAz24b0vWLDQTrk/SMSaU1JjEbkVK5ZZhw4tzWpjFDaCiKMe/7VyBLAHenbvbn9875Ygm53WUEk7mGLQZ2K/qzT/ugIV6xf5o77uETWHdoXxirOLOU6UrO/mqX1lY6Xk5pECXrNmrZzHOH2hcNH2tK/LRmMgsyk6lJenCAYsE9bLnMws69e7j5W1LFXbI6WLBK8KKyKtW1go5zo2oaj9JS3VprVV1UrIVkSjtsYqtwaZfqfb4uCVwmiXLkmOBfYn7cU+bmvIDoNuzViIlCRsA77PKyiUslMj0YjIeEjb1HqoaAc5E0K2ljtsXRq/mRw+12Itl/JqDBRQ1BKKPI59Ip6y+6E/Qe1ctWxJI9QhbjQDNZisbFWv1Y1CJ0GeMhopGLiENDyxhYdlc/qLvNx+Q27EEYKJtCf3did5EZHmoYp5sQgXN7t02TINMJKJN2+ukMa15wMABLguoWKiBvwEPGDgEB5Wp4rGOR0tSMPVCUXS6aAleViRe+d3ngsDw/NAuE88txjNcE5pGxp0p8i1YzFxzWcHHUQx6HwkrsIxpDNzHu4NrXPJcW3bpnMBfqBfETLkeMlymel4z7NgsuE5lexdWKiXJZpZrAydUJkincm9144w1RHg8NbUhGqXsRKvDHQ3hmO+BMjSowlcxwGB6Dhx0qPdiRDRuRIKFB0JHXXKuTvnLgLPhJ8XKVfpZTkBkZFyJM++qwrE3I6EuhP7no5vVsnaz+nRlTRlK7kex0SwJUqWX8vrODi690iN17+g7SL4pBBbmmfokRhPHheIiMDLwYz3ZzfUPWHd3wfvBAUPPWdUiRIAaAi0Jc4jWlNdrWXlBN34MCfE72MSF/fi4UrPSXFPugBoXq4Sq9kYC++8844qopLshyHEQkFCIKcvLUOfvFZjnwmW/dGhribJMY5zV7fgGv6O1J9cVjjKv/J3SIJttCe+jfkSzhlwkACIwGH1XkzYPi+WJ019f33xJdambUcbtddv9Qx5gwKQmJgRFLOmNAYHQX0MEYy78Awrb91aFWNZHNauXmPlJaUqCMn9PDAmFNLLGhT4utdOukw/uV8HQPz915uDV9rVkwARV759hl2/W8wY9kiKV1SNxsyEcafpXNN+9YyOB0So7avCO+iTH4xMpy0BJLxOxLSY1OD1IhIQ4UaC14twSlPzQsk0Y2zjc2aN0jsERNBSP2e8O4hw4oHXhHDqE8cBIlZXm+GlZZsTk6w7hj+TLWpvJWDEv/jfBBH5d91h2Y3BgUHiYpvWbTQn0p8B7KwHLPCMTygHUEaqLnIeWtOz9XrxeRted0LywR9XTdN5AAeM/50/+0eIREQQ8ei3j8moKS8rt80bNlrV1irrveOOdtXVV2kef/LJJ23EiBGiX7CuHHrooTLgfnP88fIAH/3rY6zzujW2zwFNIIKLe2QCgIDS0gszZmh/1jpkVtn23bF3AiK0z9tv2y577ql9ABFZXTqL/nTxRRepOJhHLjXnNDSIB//LwYOVTI2TA28wOX5+zd/fcYftM3iwHba7J86Y/fvXXyvJeso119jQZcsEIq684w7bc8897ZRTT7WnKxbYu9Vm95V1U8HL7Poq27QhVDXst9uedvXo0+2dl1+0l/c2u/vgqXbDzRP13UVjfmd5WZn2hwevt8vPnagoxE3X3GA5K+KrcOqLG7epyFxl+9BhfwpEPBAB8bkOINgxXR05+is+Pv41W7d2o7Xr0NH2fHV/OUDe3PeQpB8cOrdJxe6oG060nR/b1W4cG5L12a7uMMXalpZZm1atEgCKrYHtwpoJr5/5EzsGbzefYf+0ad3a9nojWNaf/GqG7f37fe3p05+wlatX2cq1a+zrf35jr34UFOuSrZm4EZ+PGz7e2rRrIzWlnQfsLOrqfQ/eL0fHIQcdbLvvtpv68crlK+QYBlh8P3++HT30aFFuWEM6dupsh9xwyHb5XqpEDSBIKlJX2qFHHGtt27eTl5zaOdDer5syOURv45yhe03JhpMbN3n0JNlK7gyjLbC/sLH4HLsOY12RlMZG0QOxm7BHsHP4nDbda489RR/C5gJIyKmWk2NziUpkZUnIgDxUnMGsv3svCED91dJXZJs5LZdzMIfj4G2Lc3rlalWvLqXWB/ZNZoaKEaJIxj441znvzm/8AjmwZFvefqG91/0K6/LOuRJrYL1056vTjbG9VUYhMmLc3uJ53X4jEoEtJhW5xkZFP7g/8m2KS8vk4CDaleQZRxvBncppW8pBRsLEwN6BqZJiZHjegxzQ1dWy96Es4vyk3xLNoc+6kzVjy6YNjVyMiTC/kOJlwVjzpApuIB8JqSg9JiAAsABkRKnDhHLiSW/S2o5qS5EL7jfvSbOuiqMkFqovt2hhNVVVeiGr16xJFH62bauSnBsdAqOGSAOGPw/iEQGQMx2OzoNBTmSFnxyDR4PFlOtg0mA4eUiPZ+Nc7KNkOQBP5EUT8qLRAAQa8Lm56ri8XPZzryzolfNw3ygcoPSE4Sj6Cwlh9fVWUkLILCSmcF46MUifwcKxzsdjULCPF63jPIRA+/buret7rop7m+WtjhEflxB1MCGjLnqZeY505EERhpg0zPvwAmueUOOcf0aDe8RVjXTdOqFRrk/H5n7YNDAil07GdkwuVkQn1khI05Hc2HdjOclNiCG4JKk7AhhdJKXk5KA1/ZkGinvpUwDWKVUud5buhw4MlMgWOYd8L+/BdtStUNAlAWKRuqX7jFrMScJ5KrmbAeg0MEUZ4rldFo/EOY4nFEq/4D7Ik9CiHiuXV8PNjiCCc6SjEZ5H4fkz3INT8AKAQFggFJzjPuhnH374oXiUVVWBqujFc2prqlWUiERvIiMcr36clysnAO/UvfRei4LX4gaI11mg7ZiQ71udqmztRrCDCE8G9toSDiIGH9pE3HcFoaKLrH27znbOuQFEND4bwNTUM8NcDYior8q2vPyw6p9/0fkCdC1LW6qPr16x0opy86USxVicNrJJy//wQcFt9vqscEMTnxyd5D39/bYL7LCx04LEZz6c7ADert/t8XBhL4DkC3f0ql08Zrjmhtv6BRBhLjUfrXRAxHzrZUMtGADUkGB7M1owAInuTy42JXN7XuLv4roUQcSsldsnmwx8MyY1uHhWpGqdNelsG3BvyAf5ORDhakxeyJoRTW6E15ItidGF1TG64EDilS2WpLq/H2/PX69HNLysxJ7xe3/d8c//sR+Nt96cjKeC3Dy9/22VWwQimE9ZRwDwbJITX7tWAIKkarjmFWOa1J4abrlRlYh/vTkmjnLQILPnv/yLZE7xgLKYO4hYN3eu5fzxD9apQ0eNxdycXIGIupo6rR933XOXwMVTTz9tJ598shEVf/e99wzp5fPHjFF0AFAw9NfHWO6atdvRmbh0cxCBdOvM70P2CknSLHKDd9xxOxCR3gcQkdOtq106/lK7aNw4G37yyckYlsTr4sWiuHz04Yf28MOP2LvvvmNHH3aYHXnccbZH1662acMGycW+OXu2ffjOO/bwrbfa2VCRDjpIid4rPp5po8zsoe7dRbEatNNONurwg+2+UrNbKs229e9hr3z+vR21R09b9t0Cs1yza+56TPc9+fwzbEJvsxELUl0jZRhfOGK83XrTrfryZ0FE/9a2pWOm6kQ4GGe8sbXKCJ04VMAJ27mkt6TZNYzTaWb//OxDeasrK7ZYzhGBSzhoRpSL5Q9H2alC5cP7hjH/7NiTE5rRxH5TrFObtlbesmVICI4RXdZ+bC7UhJg7AXh4sF33n337/2VgCA+mrnHlnlfY9ZdGCpXfB1OfewGYN3meCK6uOnCSbdm2xaZ1CXTGh1pOl7R8WUmp7b/vfrZi1QolcBOJ2GnAAKkY9erZU/M/6wWsk0P/EGiVSeTTIzkeGN7J7KpjrrQShCxaltiYMc0EB7LN7rv9Xht9QaxmHuf2x+98TNeYNWuWog0utypZ1YIC/Y199a+534bK8m3aaA6nrUhap79iL3VQQb9qy8zIVF4J6xPGvVcShz2zfsN6nZO+je3F2vfLRQGkvVjwZ4EP/vM56xfXxu6DmtSyqNg6tGsvOhkF5FajALhura3fuEFqTcz3f2h9U2gjBxFzzJ45J/Bw854bJql27huDPJHmjw5gbCnWdr53gMB+PBvSr1CdsMPcTuEeWdtwtLdoWWpZObm2bUtFjFbkCjD5Rn8DOLKxflVXbdtepSk68mVTRZaQ54MobyJeBzUybGPsbrFnIh7guIw1K5Y1utccVWcVpqC4TUGhZRDWr6uVMkbVlkrp0sL7d68jnCwZgBmZVhslYRkIoFA3DOE0Or+YDuAGOB2Fydwz5bkHruvVpkWdiYVBWrdpq8HndCUGIBrW4gsuX679XNuX7+hwnhjtKEzXI1xYVJRUYub6XJPjlXlfXJxcnw6HEcY+GPcexqZzcQ2Fk2J9C64FbxRPDB2Ye+Gc/E4BGwYivHpXFvDEbfd+esVOQmhe8RrDn4EMwoVP6TKsMjSbRRK4lvIMYocQkEiFt7biaYta3XQmdY5EgSCUL+e8HjqTcR+RqVNz2F9FAKkZ0dgYyrAXFOi8LJZOhfIok4e6kjyC1P0lNKUoyZpOEFdvj4Z4Ij2W0tdPU5EEAiK4+CkQ4d9rAMW6CgIRsS0cRHjeTJK7AIiIsofiG0ZJR5dSdUoZ5yVB2auVey5N8MAHOpC4hUjTRW83bR8UHELlcBLE2C8dghX/N4II3Yfk4TJ13w4ieL8u6wpYU7QN6k4B9KWioLcuYJKnKBjXpG999tlnlqfieY2awAERRCLQYs/MYvxvte7PBACw4MSjjCgMNR4omKQ+FTm1DuS4JmPWRQhu+ybmHnACVxBy69K99y5NamZjPztO9/HE2ujR88U5LopXFZ5n3br1sHPPuzx0jWczBCCmNjaZxdVVwdIASFRbvo05/1RRmlqUtFDxp/Wr16jIF++N+33q7jDhD4zEHEDEVU+Otpm3BGLuHhc/m8xTOFWuuy7QBnrmB/P4+/viAzkYcm9oNHguuejk7UDE2cUPmec/PGTn6BwOIp6NXC03dHZ68psw/3sb+ULtXONhZrO6N4EIVJ0OvTi2ndMxQgFaG/G707UI3vfAvfp7avS+hm/DBogg98HrwnlwIw0iHvjWkjp3rpHltR/876cvHmtjp4WcFDfS/rdARPH9oc6E5rScHCstamHrkP0tb60FEEcUDgHGCWOP+X3t+nXi2FeP3142tPThBy0rM8POLz5nOy8jz3ndczclVYavuPQDu7fffANE7P76q+prSHaqaFXHzspPW/LDEnv+hee1Pk28+mrRmDDab7jhBoGI115/3Y477ljr1WtHu+x3l1ve2nW20y672JTbblNyNJv/PeWSS6S6xHb2xIl2xJAhUktCOQZ51d9feZWl9zln3DgbctJJIe8hK8t+85vf6L+cA7E03At//rM9HyVeWXfOOuss0XeXzJtnD956q663s5l9HetOjJ88WTTeZUuW2K3XXGOLFyxQt6V3kkFw9MiR1nu33eyP48bZ/QPMRi80O+iYY+2YM860S849xobvafbse2YHHXWsnTLqQhs19GAb3sXsdwDXdGmBmIQz1ZEugD8O/6X5rhdt1nnpMrP8oba19TJrsO9+BCL6FkckTKMxhNM8fBgtMBZ9TJvZx2+/Zps3braWxzXlEy1//lLbsKXCzh56dhhAqRopw4c8Y4zHN0ccloyv6/e4yUqLSyRcQbTfc87wQJMQTPvnZOfonWAMExnDUGOuBdwOfiB6K6ID4cLfXKQoxLvPRI+BSyszX6aLtLU2u+XYW0WNKi5pkYCIh0sfVZ97/9337JeD9rEjDz9SdktpWYktW7rUBu4y0Pr36ydjGs89tsll1Ixw4MAcw+9EFrw8gc/vTk9N51PHOeexpx+zM848w55+8umEtk3fmvHBB3L4MiaYmxmP5LJ6JXeun5uXr8+wU2gf1uFrxwRxg8NPH2cHHnCAam8gq9qvT1/ZNyhoLl2yxL6e87X17d/PPvxwhpQ5SbCGBbLfRwfY9HbTNUcgwoFDYMP6DXoPVIru27ePHA4NDY3WqVMX0eqxNaCmE4VgTSWpntxXgN/rh7zaJE0b1zlAxM5fXq58WGjBzDeoi/mmNTQyIqBcYVtSgT3kPJqqmeOopajglq0hpYB5RYqKyLIrAbrRyspbG07Auvqg+LhmzSoxGvKhXxUWSRCJebCsPEjyYsu7Q5Oog1fCdgcwfQ+7w6Mi7Evb8jkgTGkG0bbRmlq1raKRmxaNyTLkoSkqLKJETPDY4wVtrLVP339XVfJ69+kbq0TC086SXvOWLVutujbwuFQhkAquUDEoFIREG1JZkS5AJ/E8BDeEMJ4xToXOIx+OhmY/Gp4bpcHINWCCRE+bvAkMI6TKOA4jxtU26GyuRMD11q9fp3OEF5YlvWXulQmeBYRzczyd2GXYOAf70GF5BoxBzsG1WKDELYt0KChMRCL4z+c8C/cNzxWeKAW3OMbDZZyXa7KYAYLwTPEs/A0Fg/28baA8gTh50Uw8UiaIqlKuJiQenVN1Ipp0Pj4GcHYOnuhtMkyR2qMDojeNga8oRKwmmp2VvZ1KktOOeE4ltYP2owHuWsfb5cWwYzSAvcMnURPPkWn2k0PcmE+SemIHVXJz5PB5JEXX98rnnrydotAlEZeUoeRJ4kn9EpKD0+eI0RM9bwQADj4Vialv0ETB/Xi+SkgwzrK8/FCtGMoan9FfABa+icNbVS2agEc4AA/8d1DCM3ofdENXErDRe84zc27ncDr4dKPeE575nn7Hu9G4y8sTiCUK5upiFEiEZwxFgT6H04DIQwX0ps0brbqq2vq9FPIXlo44VvvWVG0ViHA1KL7zdub9OuD1MXj3mhiFcEPAgYE6UmyZCDDG1B6re713wUvBu+ffuyetxfm289ylqhMxtDEYzy9nBOMJIOHKK5ovUpQmaXxHyWMKcsF/lxJWVZW9+HBQK/IoQPtxb+m7L28PvN/jLfjMh0VzuENV4MwmIOLdsGrucmCwbmZXRkK0e01j5KVd93CcAwaABHkP/P3o2EFyvky582nt4yDCE0G7vxTNem+7CCKqLg4JCg5KqHa9HYjAjo9RkRGjT1fdkYenB1QBiJjY0mxqYJEkW/QzCkg4iPDkan8kzxEHNKAX5XaDg4+/jqNMndmFsSZF2tu7/dX+5/8qvu8e9X3RGTKzkrw9oyAZGQAAIABJREFUxhHzsJJUc3JERVIUoqZaHkXG45axQcLSt8abb7ItW7eJR33JUcGTurFzEMFgKzVvzGK7tU2+bV271vZ841UBa7yIKLm0iXl7ixYutJkffmyffPqZ5jXAO/MQdYSYd1gnJQmuqHmjdVq63FJ2s6RI039j0C/os6M0/PHC4mwgrwCjHqlXNvZZjvIm7JMuXeT9hofNPqIcslOMHEvppm1b69y1q8368kvNy+6oqF60KAEIjD5UlkIsJ2yYRlQv8HgN2kAQDTOyzIozzJ7d2ezixWbzsXtyzYrzzJ491+zJP5k965GHerP7jjUbxIN69j7LbKnZ1KDImmwOIvgAING5bpnZm8VmO1xs1jOqEERjdm4se7gdiCDvweWlGS+pmgQzhoSk9pwZ4Twr9p2WJGivfuoMq21ssLfef9e21dbY8yeF8astVWfw9NlnyRZq176dlbdrI+OYdXzFsuW2af0G5UqUl5ZZh7btrFPHjsba2zu7v/1j46dWDP00I8N6T+rXpAzn5ybKwLSSLo7u0c4YuTxi/6HKpyD3gesuXLzIjhw6VGvOU08+pTkf+4hoGdXHDz7oYNtr970sI6PRNmxYr1pB0FfoH1M/ilEPBxE+QXi3B0g4aIj7jL/it0FtMifHJk+4Sk3zu8lXaL3Bu889cS9EFlADJJLHesJn0IbIJWCexjn3z3/9U3YHFZyx1zgv+Qi3XBKcMfscf6ba+aQTT1Q+AgCgctNm+8fnXwT6Yts29tkXn9iadWssNz/frlr7++3EPq7PvNG+GR9efs1pf5OjoWeP7tazZw+9l4LiFpaRV2yLl62wo9oE+tNVf77B1q9ZYz8sWmCv7JSa6SKV7q3yd62srJXmmUXz59nWTeutTWtsW8oVFAtIYA8QndiwcZPl5ORaXn6BZWflyg7PziYfNQzLnLw85cSQXM+aLZ89keUtW6Tmxu95eTk2oP8AFbRbuWy5AI7nQuLo3bp1m5yo1EhrVd5GxWaReVfucxSLSXJWPfnana4NDYGBQv2SFi3Upp5a4NT5jJrqLY3yfKpIW730dPNy8yyLSYmnyM60DcsXWXZWhs3/fqGVlre2Hfr2V/ixqqrGqmvqxBOrrQtRBhI0aSyLvG488G5w8L1CKoQJKysDJzsmYzLpMlEz8fM7m0txedImnzkfC2Ob/fRwkrIs2i4ygHHj/HPuAZWa4hYlQYmgNkx/XF+UjoqKEHqOtTE8YZV74/x8R4fmGpK9ZFHIy9NETCgOzp7kA6urNUC4X8AGReQ4jkHitB6PvDgCFRVq4cJQxIMy6iR9U0wuSnISgSAZSMXlIqDiGBnYAIdIs+F5nUKlRGgS08jobyTfoNEaGkMJdVGQGjOsrrZOoEqJsnn5QvuE3j1K4PKkbqhy397pAhgJdC0lv0Ff84rSERQkIKJZnkyat8c7cIlWjxq48e4Vt52W5ecXiPC6DBFEOAhJKFNpoJIGKXGuD4pLwQvgSdHbVZT2XI1oxDMWiEgpZBoBYAATeAZyILokfYeEZSq/e9RNi1Funjwa6o9RnUl0qQhEVTk75pQ46PL7CYXgshMQwfkchLtKE+d1o8n7qINhQAT3RL9ivMyYMUPAgCrqqoqOtKmABEpf1fJ+ZLx4ulqq9My/Wk01E1CtxvPD5W/Y6M1H6bt0FIR+5pQq+sWDm9ziFfl/+82BBSAi22xUxTG697syo748ewMkmNeHmvUtMptyfahY7SBi4LsBRGQfuL2AKCCipW20A2P2385XvhnGJZVV4zxD+z56dwARbtx7TkJaapXvExAxJ2q8eo5y9GACImbXDWzy0jn9KC6mgIhVK9vb4PbBjejn8+v2XRo9o/G4ud37JN5TgYghZrfkh8pxE+4L3tCq0U0gguTssRa8/15votfSKMza3uy0889QBOaRPaLEbaQ5NQcRzd5Q8idAItSqb9LSR6aeLQ0i9jOzv8fPncr0c+f8/+rz8ocf0rt3NTG/Lp+5Y4rx4AnSa8+KnuVmN1h93bWWd9XVVveHP9jA336Y9C12A8ANi2K2i6ybPZmx2OqmTpYhQ1It44v1pSEzQ/P5imXLlFxN9BGvdJs2ba1VqzL7cvZsOeHyiwvth6XLbEPFJqtprLe6jEYruytU8QC28D5mnHCM5n0Sw3fo2VORtgyJBgS6bUFBoa2Z2FQ/AbkP3iE2X+HllykJlSTRVStWSBlIRS+rq+PaVqA1smVZqT7Hg8lcRmG4LZMm6fq++Tn9b78/jwsAKnpGrNU506xzf7Ole5ktjR2qcx+zzrEzzcTn0M2sc6lZ5xDEDYZeivI/1QspEoWITMGVw4MsWPt6CHOlZvM6m618yWzfaOm6cRtFD7TztBTlBIPcOzK5PueEBAmv0cJPd1IA7qteGmNVdbVWXV9rpz7jREBVjAxbCkSMXzLBSktKrLBFsa3ZvNG2VG2zHXv0tOKCQtuwdp3VIznaqtx222WgjOa+2eHaby563Q6dcXgTmudDph/mCDfkfwZEDB96urUoKrKtWyol24rELOyLaqLU5LghMc86n5tr8+fNEw25S+cutmOvXrZ65So5y3BU8p91AtuHpPhOnTpbZSWJwdX2i32bOUy8A1SZ/XrIsZI9VSHd6NglAte9WzebPy/UQmA8SmgnKysIz1RV25rVq+3www/X+sS9AYCwD/kPVX3dhvVSrNpUsVnCAkSZzzsG0pzZyCvO0vq484CdbL9997V1q9fYls0VUkcCCHXo0M5Ofu6sJvpZ7Ft3ld1jK1autq/mzLGSZ4KLpNUVs1WXpLS0xHrs0F31PX79alNCvY2ND4v4XjNnmL7xyDuU0J3+Xfm8G9ettV369TJrYJxVWcuylgKI5GGRu9eiRYmEgwAO2dk5VrWNJOkGKystlwm98IcfrBEmUG11GKcUwczLVW7yyhUhAbxq6xYb/Mt9FDnBWU8fwAavrqmS+iNBAfKBsdXat++g/B4c2xvWrQ3iSORaxJpfrpypJPAoLiPGRG2tgCe2r3JBYz6tGBB1dTWNMhyoiktBm5x8ybxhaDZCRUJsKaveNq9cbnfedbfV1NXbnnvvY207dLKevXrr75y8fEmxyrDKpnOYXkaoIxDyEdyTys1icHg9BCZa/8xzD7hppz153gMlwXkAOhncNb73BGA8+OzH4uCUD7ybdErOD4BAL5/vQYA0NA/Pdy6p6nQeB1Qc7/eohou1GbgO3iy+454IDeLNIpmbl+i6wyxW/M5A5AW4oS1vNKEipxs1NGiydu80ITiea+Cuu4o/x4YHg03gwSsf8zPmDIiXn5eX5CioumfMg8DIbWiotezcbO0T8h6yg+eKTepMhSEakRc6k+dBqCPFaADX0vExmZr2oMOpEEpKCckjBb6vEnhSCdE+56R/erJ3OhIh4zYmhnMPnj/RHESo86c4gN5OCRiKuQ4OPBK6lQsCAKQoXuTI2ytdR/oV52FCoi9JlhVOcYxiACIEmDOC9CnvAU8O/73PK4EK8GohfyIBEQJ4gVrFZ06RSvJSHJSR7EjV3BiN4Pk8udr5tV5/hGMdRHDfXBsjBTqbg4j33ntP/H6SrTmOCEu3J6MuZ3wpcxsRVw1bzglPWWN9nT3WNkQnRm8OKkUOgDwywxhgccCQeayxKdnwR3xjP3Eq5H1B9fG27/RsO/nRKI3qXshmIKJz4xk6euS7IbkZEAFw6JP4z1lvgxseIDHIZlrtlBoZ0swZnrzmBSi9Winv6uuHggcaIFF/8TxrnEb5K4RPgpfquTmR37pTQEHVb0YfvedGsMCz0DNkPQckPqODCFdfcjAxbGks4R1BRFX3ABBcRnJQVeBgAyQAEaNH35sAn5EUqIAOlgIRRCdaRwJ1cV2YV0decKbm4ul7PRoA3bNm6yOmuMffxX/xZ3NPOEtvrFX7/zsQ0fbR6QmIcLDt48Uj2wrbo1AGBeDMn1ZmSjfNTo2/Vr8CPDR14zpDKSzbOluWtbF1Ns9euP4EjUPmfZw5eBKhFixbstS6dOxkg/baW0CjobZO1Zy//maOilFthZJgjdb2hsD7/7lt7tizpd1fUlyidSg3O0eebPKZ8q4MlYZ/asu9Y5qM2HaxojIABAcCzw+1hDUQo5PESOY4RVGPOy45lUed/rPu4jkw7Hd4rLugYw41eyLmCp1WESq5a7imBQLSycGACM9X6GU29bpwSBpEUHjy0M/fMstubYbvY/3apihGSmXJFd4EIhBucAoiICJSmOZ0DoY80tFeQR4Q0frtC0OECBUca7C1GzfY+S+HyNv8l3par8oA3KcUh8KFbC/ZMBv10EdS5nlv5kfWtkN769+nr3JzlixaLNUfKlt369xFVNZh/Y9rokZ5e/g86DkRlWZ7tTnAPp33nlmkLOpiOOXjXHPRyZfa7c/8MfG2n7HTGfbY3Mds3ODxoqpCR2G9g8EBRQXHIRWeqYeAMY9907F9B+vWdQfbuHGDlCeRqH/7nbdVXX3xD4vtvtePkezt52+iHjZKVCPZNA31gUoOmwTmA2tbRaWiwERgoKB7rRZAtajbGUEunr7HeoTzFVPUa1iQ3N2+UydF57Jzsm3H3r0lAXzZiPECV8P/MEJytThqD9r/AI0xcpAQo5nz1dc29euYq0A79TWb2uF622PPvW1bdY29/8GHEu3ZY8+9NI5gkixfvkx03w7t24mCvn7DJnuogU6zff2KBESkaXfuMKPPugKhmd357G3WtVNH5RwWFRdZXkGoN4UtQf4vNR+WLl2md9GqrLVVV9dafR0qgbm2parKKqq2WqvWrW0Dlaezs+QUXLrkBxn58+fPk5TwDt27ycYlurNT//5ycHrkhnkIGXfWP5zI3Xv0sBYtWtqalcsDwybS8t25yqOKhg31Cfo1c0xurhLl6R+eP8oz8N5FZ8IGFB9e0YQshVlAyhhyOZkZVrFxjb388l/t7bffsXYdOlmL0jKFeX6xy662rbrWdt19d3lCOIcoF+J0oT8baDvpSIR7jaU8E4tV4a3hd49EuLHm3lRXXnKaD3/DbaUjsmEgMWm7apInezp/HIOJDsHGhEl1bsI50uSNuQuc07nsbnCyL8Yj/4l2cH/kM9DhiD7A12MfOj6Ny2Bq066dEsRd8YlrJOE6vNCxXDjtwEBZuWpVMPjr60OhkZoaPcfAgQMVxWB/rq3oQsxJkHZvStZVBj2JxZHLxsKA0U/7wMUEROTmh/cjIzyT5PjAzeMYtJQdSOizKDHqlChPglctCK+STUerrhYAcoNSQCsWg1GeBUpSqWrcumAEFAmwSEnB+nN4HoHejwMuYHkqypGAk3h8WrnJaVj+HOn8DE/axoBvDizSUZg0nQnpO/qnBk9KSjU8SqPl5IYZnH4LgIA3ye8JRSkvUJ18HxnvqQJzHklw/WpfiNzoAeQrchInHu+n/hlg2M/POZwWyGf0fehMjDHGEyCC5Cq8GVoYq6qs13OpJOh48cUnHxMiHqg+1NXaUx3fsbPXHZ4UgfJ3ThsCHBiDjAvGAf/vrogGshsFKS+NWu3iDMt4Mrgdn7kxGOgJiGgmWXjndTvYxkXBzVfXGNyQL9qx+lmjOr68hbnyGh5j3+nvfhYK0lXcUmG5E1rbggs/l9Oga7cdtKgxfgBn/GRsrV61Qu3bsVOgfGRNChnFX1hQoNnVwnWfsVABtubjcN3SfTbo586nnqHj33sihrfxFuKej+kLjbvPFajpYC3t0FjSu2+8xxKrsPrI4c4QJOqr6x4ZTfOVccW6L7o8iWQAdkrrNtna7CB14jUzHEQ43WnUOSdKuvGFsyNQjDgNINFqgNnUmIIRX/tP/vDic0i0pjdARJq25F7oNOXmPzrv/8R3RffeHZT2Is887VRKcrHMEtBAxIJt3dmBHvEfbXWNwUgkl8bbl78BEa/2K7BWvXrZgL8t1D7Trz5S1EAMn6KSFoq2rV+7zrp16Wr7/XKwderQQTSkOV9/rdpLFVu3yFtdz5ySnWndbkkVC2t2U9+NG6UoBiCCOTiwBkzKakWTYoXin3iQhj/caCSaw8XHewuIICeK8YvYB2N5w8aNAhH/pNhdCBBo2/LAfbb23KaE2eaAMn05QMThaSnPQWaPjH48oWMy3kY3nLN9DZl0CIvp1A3nuU1UJu+HgxtbWoaV20ILQGTg5xFdOOcO49uje6E0QyQomk30gBMgwlXgPBm2M0pOe2t/BxH83vDnM7Se5uTn6R0tXrbU1m/eaLXXtBclcmhlKNPYHESc/9hnyrX5/OvZ4uXfcGgTyHBHw3X/nGoTxwXKTzKYHDw4mKgzG1IwTMm8ivDn5dkHX6dCMxybjvDyN+CMOSjStE7rd6YcKXvusYfsCXIAVq1YKUclfQj1JvoAlDaSrFEx69e3n61ctdJatS6XSiVGJHbPlc9eaYP6m1094u+SOV25eqX969t/yZnXtVs3yaCy/rHv7FmzpAKFSh79DKcV1FqAU2nLUtk8rcvLVfmcRGmM/21bQ0SiS+fOMrJ79u5tnbt2EZ2G2j/f/PMbu+H4a9Vkw649XnkcRDt4BuTwFy9cZKuWr1CS9bh/H5+0zYsT/mpFxSWWlZunKMTqteutd99+9vHMT+QQfqb77XboZ6fYmxdGilq64Lb3lYgndHEvQsrvDkqdFjfUbNSUsUoJ2HlAX2vfrq1o5dCMWJPJVWSjjQoK823D+o2WmZFlZaWtbNu2alu9eo2VtCi1Pv362aJlS9WPqB0SlBihLRdal86d9L4WLYQpFCjPFIft06e3tW/bTkU6eQ+0ebB+TQCvT/8Bsu03b1jfZKNFO4p2V44lDgRABDbehg3aD2c2NqA7xVk7sSEyqrZWNAYvuckrgTFb1KLEGslnqG+w3Jwsm/7Qvfb5Z5+KlrFjn/7cidXUN1hJyzK9lEH7/FJhLIxWJjQ4Wc6hTk/iPIR7VN3owSBy6VBXVOIzFgIajIkfg8v1eDHmSFSm87OfwsVRZYnn8IXCIwpckxenqqexYBadHXQFUsOAw1h3QOMeXAc/fO/KTUQ8GHxchwFH8o6rO7mBR0enHTFYXH3JE4XhyGJssS/Pygvib4wWfvdIDPcMovQXxv6gQp4V4ME7ckDgHnRFMqIklwzkmO+AMlRmRoM6sHvhiUTk5gY0zLlKWpYKRKQjEaIRpRKMMXzZvGqzUChVQ6NSgNcWobOhNkA7OOUpyWeIdSLUD5r97gYx+9IW2z0PB6SSsGX8e3G3WDn7P+L0OVhQAncEX5zSKVeuVJXOh/BwnuhpW7cl+QD0Bf5zv/QpQryACM+bqajYLA+Oe7lpA6dU8NMFBZwe5X2X9+k5BZ4LEUBEZpCk9MhRnAw8IsM5HZDL05CfL7CrApGiuKE+FmqdMCbeeust27RxQ6LYxPvv/lSQPU1vXx91oO4VemJGdAh45O+uDwLoOHfvIUmeEGNYXtH4HA/URYJLOskuckYbh4UpzUHE2UuODpJ6zx2gz2+a6nJEZtdenWFUA77/49v03WkWjPa37BD75Q3X2Xujg9H0r7JghZwrBrhZWdyvKGoLzh7/jp5nxz4DNPHm5OZIvlK67fX19vXsLzQ/7PxwkH06xcJCcp0FqcnWNl1RgEY7Wn9fuSJwhVt0CPyMZ2YEssfQQJsN1bbYorrRtv4hEfIy+2f8IvwYaLONe/zY1kZwMTQBSPtZ0D2qtd2swxsrbM6v1lil4XttYdm2r+U3BMthS2ah1ViurbVvrNr+YYW2i3W1Hvruz88P0PN1mD3HFr/7rp151UyzskFmnwVv+tuxFAW/8/2ymTPV3t0ObPK2u5Trxz/zvT/Qzx3/P/V95jFDreGvTZwXrr/5zDNkoMP39iJqOMWYP5atXCmJTCoIl3/cpLSTc8zRVvvXv/3s8/v9L7ihp63MGGUHNV5q5co2aNpWXj3fVs2aZZ/s1l8iCKWTb9zu+9WTfivqBiIZfXrtqIhA9dZtSuZcs3aNVbBmbNtqrW8K/fy/sq24aoJyPoryoagGENHy99GgTp1g67XXaG7BoMnLzhF3nBG4aQM5UFVaT/ESM6esWbvW5gxronBgl7937z1yCrIVjXFOx/b5GX45pzyNiyDijtvvVGJoY2QOnFPjBP5o6Lrx644DcoC85gMnXWo2NUbOABEF3bvboIW/ssJNrcyq3zXLnJkAhtURMHBY2ygBO7c5iAgaAzY1CgWl23liYwARDhA9qrnpsd/IRmhR2lLyqvMXL7TV45tCJtMWXZKcZub/Ye9NoKsqrz7unXkOCQlJCAHCHOYZ0YJiRa2z1qFacUaliorVVlpxaMVW+1K1lQ4qWqq0tdY6VLRqnbUKyjzPhDlAQuaJDPdbv/08+9xDxKHv+671fe9a32GxbpJ777nnnvOc5/n/9/7v/y52JORiUn4icun9T8nG7Vu1a/HvLghdW/99f7bp53LnDX6+C9c5MJ1ZLxjqtLpMkedXL4jKaAzg8hgGu6EIeLjOA4IyueepatQCbgHbUXTN+u2Ku12/CCUYe/fqI0FRZON9+vWV7aWlSkJYX8ha/eiP7ph/NX2u1NbUychhI2TtZle/oP15vLya8RXB8S/GBRjBRBq8amzS/SOzYb/sE/APHmI8DiwpUXUHRbxxrCmpKVq/s2HjBrn6fCe3NSL2k7//TE6ePFk7RvO9Vq1YIbfv89rNUOH7qz9+Uzrn5kl8Uors2rNPdu7ZJzPWXnJEh+xvLr1C3rnR23h/FYkIP28jABLhh8Y9236uNbz7D+x3Vu1xtB/orhLzXbt2aMaDJq8URQ8eNEQONx+WLZu3qnSMOsq83DwZN3681DU1y1vvviPbt2/TOirqRrp3L9K6CNZ/GiF3zs7S84UlO2ta164FGkjZuHGD3vdWK9m7bz+ty1i3epVec+t9Y3hCSYSvkwirXvibBe1Zq3kdj9RLxDQ31EeoEQBgqWyktVULvACk2zdvljHHR90Prjx/hqSkZcixE46XXr37KpEo6t5DMjJdVTlRULChk8O4plj8N/91A/ZWG2HFw5AES2WZjpV98TerMyDzQCEJIFqLjbNcnpPXhE+AFVdbtNbJmhp0EjTpBfp0iuk4ATwPQ7ZjMZIDMAPo8Z+ftQDPA32q+0kvkXGAiACmITWaCYmLU0tMvjcnnZuUGwX9IReFz+Q5orVsfB8iC3wPiIU6HcXBWFOd81Ga07NxbYj6wwr5WQmT2ZH6btJW+GxSItcYLEkSE5Aeueuh5yoO/+TEoMEgmQi0kvwtHMXnnGjbczR8tbX6eUE2w3dJ5JiMJKhNcIpze7IGdmH5kH7ho2QiTNbD00eQCF/MbFbCPG8N6bSpHYXy2sk0HPZy+wj/V+LjX2uaP/Zl44bzaUQvnNFRrT/PtbvvbSzduSKIjiukQuRf7X3oHvkbY9okd0ZizL3JZHZGJHhduMeDjV2TAKKtRA7F3+2/jWX2bXVE5uyFrI77wwF6soOxgbztjTfekMpDFZruVMkVZLCxUXp4SdOBay7W+5fFg++Pq0RCHGMmLqi7ePSDaPx5xonn6/VWxymCEN696cnI64Ro3WY4z0cKIREx8yNH+LJf/ofT9KVPP/ZPfbwv2xGNHO61vn3l4Vfu1H4KF133fb0fkV1wfH/9nZNZHVPgkIcVRbs1xoWFzOox/o6dTl7Y2uosFcONfbzxg46FJ50TjtUumIuTaaWJUp645T2ZMYdGXa7W5XcW6Q/5hOtO/Kk66QJHIgxcmEvT7b6TnHXTJUvxnpyg3XWtl0TWLFfFuGi2Ayjjyx0Arst19igWNbXjs+9tzez6ylaZ7UNRs15xl2SP40LiFPf/97bE3z6qY7LheicrYct+ap6TwXrJn90r3CMmaaqaerQ+xf/Z90dWZxmfFTEuCm3jlNqd/3Q79MNbpelwszQ2N0sfb8lrUXdzv2KfZqUb3n/53TMl96cPBI6jHVuH8NrG2T91gTCKMOMTXBOs5mYFcgAJ1lPmDOYUmjTSK2PwhdGeGO/+Zq7c9LMoefjDHki628yQh5/DNRPJ8x53fv2ZnaRX715yxvfd/a0bbTjClqT8zRdQB68Jp7h4jrlk+HSRrCqRg6+LpJYfoXNvzY2TB2LaxHm4iXiuENT0zDL8HpJLdSQSF0Qc47es3t6XHFCOlVgtjr/juFa58cUDsmnbVskiOn+Fq62cWxotxn+++Hz92wKJaqnMwCF83f59XY0Udi2Uf//ETYqLy/3EwfeGWJWKDJjjrubGb3l3hXDfyLBfcjgiblp93hgqFtd5yH/3h654RPEK2YVPFy/W2k2CohBNTChU4ucl2Oj295cf1OJs7qFRo0Y5i+SWFq1P3bxlS5B50EwWbnhVlRrIYmNtyc7sJFUVh5RcIOPLzHCqDVygGCMY0xDlxqUK3NermMLmPvoaCCiXn6JosmQvvPSizJn1M3cqPRG767nZcu455+h8gIRpxbLl8l+tjsQ/3O1huXVllOS9cMFrsmnLdtl3sEJ+1exrhyzLwBQdzpiH6mWGLzhe18ElN70XrX2xGhU+KPw+b2zxR3lO2tojsn7zZklNT9W6QwLa9XU1UldTJd27FWqGguKH4cOGagZm7Zp1arBDa4P8Lvly3IQJsmjJUlm7br3k5HSW4uKeShY4rx9++IFmEmlpAKbo0aO7Fj6764OpUbtez0h7m+KxvPx86dN/gFQcPCB1NTWBZEmbMoOPfI2oYTarMdWALUEA31yYoJQql5DiV1U5EsEFIpRB9qGJTnW1NVLf1Cwv/vVZ2bxxvfxugYtufOe0a6VTdo6cde63ZeTosZKCHVU7FeTOSoodc+CAEEcmXO3B4RbXeCr8nwEZ6O29DSYs1YqatdmGL4ZkYSDKyckBBDC4zAbNRYQdJbTIskWKeR/bgQP7AxKBOxMnZffuXQoQzY6VY3OR2+QAlHExIQmwZNJtHDPNcwaUlGgEh+PhxuMCAtrifWF22d69mrEw8oFmLyicRU8nY+9zAAAgAElEQVTvI+JWc7Bu7Vo9JgYANzdpQzYyF5xTZYDeWQZSYjpWLfwG3Hs9P++xpmca2dcCYgBqgjQ1u2J19pWclKLOMPp9k5JUs48ej79ZrQavDSQ9vuu4ZQt4jQ04JS5GDHzdiBWpG2DnfToZH602wjeDs4FrnRWtJkJtxnwXVV5j19g6b+vf/PnUDwnVElhmQSVVvpjaJvJA2mCNWUI1EUHPDe8kZvagVrthZACyQJS/tc13jFTJVUQLqGyiNaJi584ycxBSk9NZps0KPq0eyLTb1dU1WnbCMTOmeOQYjNRYhoOxyrWBjDIeHTHBjSZDxzGbZSI47dxLgAlIqvWJyM/LV2DB5M7zTHzadTr0eRzDk5kO7N/cdoEeB3976CNn7/qOrxc+6R5fJQmuAjTYRBvq7qrtEbJEBo93cGRtlWMekAikFHWeRNzyyhN26eSym36kMj/uT6zvkt5wtpwGng2QN/lVExmRbrdt03v119e5mo/b/nB1EFiwbA735OW/c4u3RSKNRCAzYlvidRBVtxzQOY1rqYGBJ9yxv+5F1ktbxyiJ6HlBaVCQawDFjhUSwXHaPq1ewr4DRCJrRbWsGeH02tRVJJc796+OJMIiqFZTYSSCAmy2G64+V+8f5se7f+tkPP8XSUTi7x7VLEPz9xyw7fTUE0oedH6JuJohom//G4QhGHRgMl+TA1krivmVPmWg/b9LInbceK0WLqMhh0S8sNahw1d96w9+NiJxNBJhxxc2QDsakWi6/z49P8iZiAqzhpDFANSxnjJfAOD+fawDs+bYNcR+MLaQJfJSSAIXJhG8z7VNdVvLo7+SW+69xf3igdX9V/5C7sx1DR51C9dAEBe04mST9ACEbd5wScGgw/1sKvo7bF9EIuxlWZFoDxAjgltinPUTJAJCHpaqNb3zU4mLjZe7JvkaQv0q7n6y99sjf0PaRs2M3d/8rSOJWDKjRZoeOTE4cptfFoaE9GE5VUAiyE5YL5gwibBzxR7DwJZpD2jE+bNzmC7yy8sfltveccD6iXPmyYcffqgukszjmLwAZk21QZE9cjx6LbA+EVlfunSpBl5xkUKOzZpDdHvEkGGyY+dOWbJ8aSBdK+zaVZt9IpFiniQLBubKz8vTfRCcJWuIlAlMR0NG5ig+iwDX3rIyiaHXCrKp/fvlxZdfkjVr1kiv3r3l9Vsc07zz49naaI61bO3qNVrrwdgGd+XmdJar33fZ5adPelpWrl6n2DY9M1vmNN3tzpclXe3chvuGWJ2DyZXYkR+jCwe+qtJgyM/Zm332rkDkw56LVdVRXnFIlq9eLYnpGZKclipbt2ySLZs2SGJcrIwdM0omTZwgmempUltdressmLJsX5mUlblzmpWVLZ06ZcniJUtVBYRjVL9+fVVSz9rHOWXdUvkRQbDDh71cKsPb+CNTS3eN9+LjpGfvPjovVpQfVGwAtmId1T4VnkCYUkMNb7yBjeEray/AeVY8Q+KBmoiG2toIQJOmSnVEvJsbpbUFbXe1Fm0sXfyJPPhbtzjefOUiGThoiBR0K5I+/QbI0NFjVeoRkVgFryatgPmg0QJ8wFgjuAH5GgiLCLE/i7halN86N/MaJjSzwARs4W9PxISBThQRX2DSYGy81ghJWLNuWQk04SZnorfFxvXrNG3GxMnAtUJuCAEXiJPF/rhQACnTw9vreTTSwWCnsR4ZHK1nSE0VSAQaO+s9AZVhYMPwIQiwbk0V+YuhzkdmXRoXp7ImjgE9IIDc6iR0jqitDdqRc2w0J7EmIab9V2LlgbeRiIZGZ2uLa0JqSpoutpaiIhOBMwB/s94MNsNZZsAkVPxO1JlBpvURFPD69JfpNTWb4jMVmvryhTufn/I7/AWnKcilNWnzXsXqMsXmSYQViKsML0wiQgQi2LMnKQGI9xkJk2tZ10VHdp3kzSwP9SP572uGjADwd16HcwkkoqX1sB/nFEojkXFdwrU/RKjonPFoLkoGPm3cBs3mPCk2ouCyHgB5Z/vLf6v5MRJhmSCINufKUpdaE5OZoRMLY4V90WyOnhDcD+gxyYxB2Eit5uR2FkgEulSOXQlrQ726fYRJC8fwp1xXPL1rXjTcVVTi1PCQiI/p1nq9JxHhRS5dJDItRmIW+ee801FAIta4uebpoS4A0KmkRBr79pWL//KKdEp3Ybbpt89UeR9EvYKsSmKiLkyVz0cjTrwOcB4uNs69/h8KNudO+5MbHj7SNPNe153aSPMlv14t867pLQVPDjpigJp7E4Cf+gvLKjwydYxek+wnncTFbFoRHrF95Js+mGuUFUUDRow82OMjS/x3sEXLRxaNRBhgKWj1OiTvPFM6tad+V/7b5xqJMELyvavO1vHzlxbnhNXibTNDpYdfeYv+f+EFkV/9Uu/RmBlestDhoJJ/86hey8M3eQD7v3DQFXfeIT1nR6soIRFhsP6fkIhtt05TiUct3a5j47ROAnvGqpoa+fPSBZqhOxRtTSBGn4/0IvvPvlTNPXcpKFPpE25LdXXqIEVjMeak1eeeo53NbcODrcQIBH80uZF/wTshIsG9bpuRCOvicpt1J44XeebXz+pads17l0eBG28kwGBzhIG2dJHZ3gBp1i25IsnpIuWlagygmz/5s7GfCm3Wgf14F+MI+q3MDqV0jEjYvdToSUS/SLQKnPuIbMKUj4dpb4FbTswN7mvrYt901UtS/AdHuiAPEAcLPPA3y4CGjy/zYZdB3fmj6NzSkUT8m/niaFIadhQe8sbgwtcmTCKQ8oQyPr+84WE1gmF9+Pmq++XeMT/RdUHVEHSmLixUzEIAjOtEwGXvvn0SiY3R7BTZKjIEBFQp0AbjsKkRD40Qx39DFi35VAkx8yH4qbhHD+lRWCQ7tm1XnMa6wjgkes5nsdZkZ2Xr/pDqcDyMS/APtRMtba3SFhMrf3vhBZVUce7oQ/b87X8KpF2QCJQqsy93Wi4c8dgefPaXMmRQiWRnpGkQubauQV795xvyaKdH3SWxMii7kX0vDqsvmdr6Y5k3xmc9/Dh9s/O72hMN8oDUt3N2Zw1i0qPhmC0uU/xRryWyectWBej7yiuka3GxHKyslKWfLZaKA/ule7cCGT92jIwbNZLyJ8nvkqttB8A969et167hDusmyVtvva1B+r79+kthYVfNGhFs59zyudjxgo3PO+88xcMoDTivnE9wCQHBLjmdNQuRmp4ua1at1FpAMCgqF6dMiWYhrCkvuMopWVwjXlXW+L5gYBteZ9L2mEhbW+QwUZCGei2g5Iui2zxUcVAOUZX/1r/kjcVnyIYNh+QH1y+XDRs3yUUXf1e+feF3JDUTyhajXrfZnXP04NCIp6Slqu6rWRtkEAWOlebDrsjDrCEZZNaMC6cAqvqJwqt200eHrfEcvzOweZ6Tx2uteBQCYhFiBiDAgoWSdBqDnpMAqNu0aaO6O/3973/Xk8xzynbj4pSQcOEgB+GGc9xcfCbPMehJIxHR5bOzOndWTVoKfRtI/SUkaESX4zPpCwOe77xzxw7ta1HQtasybQCQWmbl5AQXIrA+PUpjNAC8AWaAHYREwWdbm34mnxfIhDp0feZ6UFiNbRmv17RWXoF6B3MM6A9hvHX1DarJM9mPAVbLgFiBtDom+TbpDCLL3gQRd89oLfvATaVyo7AFrK+HCOogIDyhXg9Wi2FpVa6x7cdcqEyipH+3Pg8esFvGI8g28CKzdfVZEb570FBFC4id25Wl7cIuSSz0gRQsZB1M7w0OG2tUyzwgE4I8q+7TuzlRnMyYVWBz+LBGYDhv6mzlnRCMePGd+W9EQclqQpJeL362+4N7g32YLEddFOrqAsLJGHV1EXGSnZ2l45L7jaZWZB3oa8Gkc2D/fr2eNJWj2RyTIgVt7I/n+S579uzWBcAyDtzDJqfi3M/+m1vN5sccWVIbkAjWGB9xjIz39RBGIqyAMpwOniYyYMgG2bimREqSRPp2F1nYKgGJuPamW1VeAGnauWunyvw4ty2v3yVjZEkAojsWGwOx7W8W6Vta53LZSekOIN56+y363fmfP885NLGF+1EYODASYaTAHm3fBuYNxFuE07INkIiSNRujAM3kXwQ6jUT4qNjCLGety/djC0iElzJsKeqjfw8TGEgEx2AZmecuR5KXJPPrnPgaEpHQTeSX/rJ9UVfr4CT8/z9IQcRV5pbFeKG+PyeJ3GvJyTKxvFz7aHzV9vFFZwfSov7USGSka9T1oeY5wVuNSEAi/icEouOxtN9/v85zWL1W3hiVg/G6cP81JREhTblmEzxIfcdbNZU9+2ddR1efFa2jCJOR25yqxW1hvb5FfwFwYcBs9wCvLxWZfZfIrDdmihyaJ9JU7ixaqWnwmZqORf+fIxHhL+9P7Yy3nLbJ7otjYlyBxLGRAWLZALN9tgBA+N76aIpLgXy0IEo6yD4wR3wRiVh/yXuKMwYOGqjg/L2rrGQd1VGUBTxmfrHhc4LiiZfwNxRWRgxCnawDRou7dqheYtoF12tMLD+/QOdsJEzgLZyWcD4C31izWbT2H3z4oRIFgi0apKk8JHvK9smo0aM1UGMmNqxXgHzmf5oqks06aeKJsn3HdnXAXLZiudTU1mgRf3J8gmzesFEz5FZ7M378eHUJM/k4QJbzwuvBHgRL+byKykrZsGWLrFy9RrJzOiuGofnxT077sV6DH758jyPBq1fLJ39013X8JTcpVqNOojCvi3RKTpAVy5dJ6Y6dsrfsoDyU+cUk4naZ7dQgWVnqpjSl+Zxgfl5/zhaprKiQvXt2K74lA0EALjUtXWpr6+S7kUvktdy35C/PPidNzS1yzdRrZV95uXy8bJk8MfBePbYR80+Rrnm5cuLECdK7R5Fkd8qQuhrk7ihEXC8jrpPDjbtk69ZtMmTIUK1bzcnJVezJ9WJjvVe1gBqoZOj54vqCl8jsrFmzVsaNGytDBg2QgsJCJXvbt25Vd0bk9Zxnq2HtWCtq9cVgIpPeq+Vr0KQYR1ZnShJTV1UVQTMtbW2yv2yvxMZEZPuWTarbWrdmldTX1UtRcR/p1qNYVi5fIgf3H5ARo0bLpVOvlfbmVjlQUaEDFItXFnIKFkFWSKOoGYA1Hqb/RHskKAC16GvYHpLBZNFYIqaWiWCgmq0mTJm6CN5H1XqrzxYArDnp/NebPT1dTzYnln3R8hzgA1GCRWt0valJBzSDDTDC5wDuODakHGxMjjBCIzVWhwFgxA4MYIZGkM9hf7wPoGYgkf1yY2CdBiCztufsG0cC2LNJg7SOxECwB7oWESfdRDoR8hCAeA/OAb+cOwXM1o3ZF5g7SRDV/DGSmZnuSAR9LrrkK2Fgg0QALCjkQXamZMU7L5n9IZkE+3tYL2nuS0piDMyHwLoRiSC6bxN6+DUxLkulm3Wq9gXdNk4gSrp/L6mBCCnI97UQR+w/LFvy+7OP1UdPVpREABaRovhO3+xHZWeBFa7rlUL63zIAJpHj2JAtEdGvb3Dg3WXZIArNum/rnUCxU0GB64Fi1rtqoeh1+ByW3bRBHxHfD0OzEBGXieA1TJg6ln2fCbsuPJrMSmsd4uJ0Ys/NzdHsCGORz/vXv/6lGknXhK5GMxFM2JiXPTnKpYfvLvuenl+tkWpv04nJequY3C9ch/RYH/e++35iHhAid13jMw0mVzASUexJxOtmCB8CzF4WPGCa1wKHSESn5AWBteYF02YqAee+JIJb4e//+MQE6fEnFw0CPAPaDQxYfYGRCLNbNccjA/i3/fBWSflFjlTevMdlI3/vtNz2fn4mQjnDoxkjDGb7OVemBzUKJiuyY+AzHpCZUe/5Nc6GNcAQACgiraZxtvqKySKQCEiHHUfubjdH2QaJeF4u0Igom4GZIGoqyfq5EKAzpzsdv9VrhEkEoMwAa0epyhEf+H/0F9PtW/+L//RrQCI6EojU3FxpbWqSE735RJhEkEcME4C1N1wlKdSjYZhA/5L6esnrkifdirppx+yt27fJs3f5TJmX/X3dvh5f97vEPPCARig7Z7meAOvO/7Yc599sRfSWUcjzmYTHHnhMrp/tMnZsT9/v3JaYMwGHy09zJJcNEhEmEjc4Ixq3TRGZM+pRvbd+XO56oCjoDev3Q/0WpHuJSPEYkUpfdRwiEUdziJp1kv+csEzKyjk6kAi7dxdcEO35MOd5d0w8Z7JEfjcJ04Q5y2TWCuemNGuBcwhis3qkMOng3su55R/qYFTcu5esutNJmJBX2tzA72ESYfPIxtu9QI2pEOJmhMEkXe4go1s4LbZQ5PuX3abN7Hr36qVr+9Ily/Q6gVUA91u2btU16hvf+IbiK5676hJX9P74M07quHLVSg2sVdW6RmPgL14LVgILgbEowmZNWvTJJ+oWNmrkKBk2dJi89c5bkpKaIju2b1cTAZzIeN3pp5+un8tx0b9A183WVsVHNI1jzUKWA8YCA+YXdJV/vfue7Nm3T4YOG6ZOUdTDVdVUy/oNG9BIKynCVABgzFpeUV6hbk3fPPFESYiJyD9ffF5dRnPzCuSBIZ5A+HP3aPpjEp+UpBkaAn1gQgwQLl5lVl9H1js8U7BAFQibN21SElFSMlBtW4ePGCnvf/CR/PP1NyQlPVNGjhqjTZmnp7vO2mMXnC9pSOVjRfr37iUTxo+TrPQ0icNXcN0aKcjvoqoYAn4u8N2qDk0YluTnFWgwPikpWTEp1xDMxnlgXTfsAP6FGIJDD1GbUlklw4YOkc5ZqBGSpUtevuQVFOj5pS4S/GxuiuBKNTJqa3P9w2gZkOx6ivCcYVHXtsEpQAzfxTTW1EUAObEJcbJn+1aJlXb51xuvSW31Idm8aYPaUTU1Nsuu3XvlrHPPl8EjR6s+GjBaWNRDkhiUlVXS1taug4T/AA8iHXEAxHYIBEoZ96FWsMwBmzSJhhkMJi3ITU3VgcrJAoRxcalJMI93mDA/09CEQh0rrDY7WE6wO4b2oLCVAtj8rl1lxbKlepJhaoAwCMDw4cP1uLhYgCwuCvsia8EJDtur8nc7caTyYHsc2wknnKDHxLEw8BmM7J8MBmweBkeqjkwE++RC6M+dOknVoUOaVgoi/xABK3DxEgv2vWz5cj1G0lAqt6Lg2Rcaa4E10h8KXqi5wFaXLIVKn2olPS1Z0jNoQOIi11lZnbWpGO9zjlBJ2nwOIqgDhP4PFLt7eQwTiIJ2msN4yY8VAtvnhXtFhKP+nK9AjuQ7o4abvYUtV01OYrUiJq3S9/tB27G2RNcgb9VpBdp6jTxZ0AyCJyr2s73HahK0psYszrCoTUlxEi14je8TYfUI/M3GgBVW09SF513mjIIlpxk0BzLIa16ey54xOZLhsvPn5H6uXsgaFVq2zhkQRPT+YQKxbIWRCD6Pc8XreI6xZ/cXf2McQl4YA0bIXnnlFSURFGhxzPhHU6yPnPGxYU5oe98PYuTw96/Xe5D37dy5Q4+bY3Qdzp3cj/9sT5UslEiVIweznVQ8SiKsvjC0yEVaPZG40hMJC7563TQkYuO0EpF7RUriRfrGiXTKdiCCRZYIuy3qA+5aosWgEKK2SLsc+pMDOpYtMABvumST+Jh8yEiEgXPLJtTfflCDEgcenax2qt+rc1WNPdMdwjESseISl9If/xcHv6z+wgCKZQ7cWXHHFTSwWuJJhLnRmFrGk4i35jhEZNkFIzoBkWitkKZ4h9Ae0WpVJ6tgg0SQAbmg1Vm7Ph/vCj7tvCiRsM/zEpFX/eGESUSeHTi1ZaGf/9/6sfmhB3UcJt8WdfD6T47FSIQFcw/9J28+ymuziotlyJQpMun0R0Te8GF632vxQW8AFSYRS664SAb2HyA9aDrXdFjr3giCZXXOVoemvWX75Ll7fDe1ESKPVx953ldNv0rlIIN/fWQmxA6tI2n5oq+XOXeu6tNTL7/siDoGVD/RGLnIX3/7G9dkND5O5zMzR7HgBXMI8wSPmy64SIr/vMCR+0svEzu3szyJaGwW+e1v57qMZnubzNgaskgqErm94i61xH3gkLdC5SJNmimyaq6sucOdW6u3/iI74YBE+GvAe7bEuyyddYU3AG+ZQp4zInHv8/cEGQpIhN2rBvQnPrxCet4apddWJ/VFJMLuRR65H00Sye92P4frJ8I9SDbO8ETCS71Gx06QpReZ5ka/UHQLF1QvEXlw6i/k0MFyGT5smFRVVktGeoauP7v37NEAaFxCvK4PrBfglpKBA+U7Z7ti+gfnzlEccFvyDLlj152yrXS7dCsq0vlQ3QZxi2xo0LWANYCaQWopUGuwPwK1EydOlFWrVsl3L7hEDlWUy569uzW4Clai2Begy+8A2r/97W/S0nxYCQ11DKzHrDeYe9BDYdmKVdLi61HTO2Vq47nSnTtk/8EDkl9QoJgOLMj3QaZXkF+gTRUJvq5buVJ6dc2Tnt2L5No0VzunW7nI68Pe1EzHsuUr1JadOo0Hu4Tczfw5/c6mS7SjNK5uNKDjfHHfAvonTjxejYhouvzQw49IJDZOLrr4UsnOyZWnF/xJXjzjcf24SS9MkSysXRPiZUhJfxk+eJAG2tuamyQjLVWyOmUqgUhMStSeGPX1Ddrtnvuqa35XxWet9GSLd9JdiAtBX84TjQH37N2rtRTWjoDzlpeXL4Vd86Vs7y5JTqYLdpuSwQEDB6n6BLURPYQIBht+VFWPx0tgGMiEuaRaENeUH/Z7TENVLVVokpKeKtLWIutXLZNVK5bKpg1r5O6HXCuh6d/9VCqrauS008+Q5StXyRnnXyy1VZVy1tnnSn1Do2wrLdUDgc0CDxhsVJInpaZJY22tJKfS5A27yhj9zxcFSAEOOSAGHY9cFGRITFYAIgPivAdywH6RE0EksCnjZ4A1QJ4bBBbLBGVpHgY0EV8ciqgF+OdrryrwZwDzHPugAyLSJv5mmQMmRbXLSkpS1k20hn1qJXoMUX3X5IfPDxexcgE4zk5ZWZp94OLS0Rq/YjRqgwZx8Zw+gX2S/j6M768HrOaGZNIZKzbm+65bv16PgQwGx8XNax2kAfsawfYN4bgW7IMoF5r21NQkSc9M15vKFdzS6IX6F9dOnlbvgFWi3hbdVx/hmhrdrw4mOlT7Kn37XQttQhX9ZtuqMiWTLFEQTobIagN8AaR17A6yKGRSqIcINdNTcuAb7BnxsGKf4P0MeE8ijCQEJCJkCxuQNE8CAh9k32zqiCwHLgSW3SFLcbglaFxlgN9NvrVKGuhYzWczPg4ePKAWxwa2+ZmeJBBH0qTsFxLLGOd3Hk2+ZEXTfIYV+iIDRM6E+5kRbJXutLQEPUzYh1m6WoaC35mkGfuQHTbe89e//lXb3vfqVayfTZbnkZOiLV3vu9AB/Mrrp+jxGUk3uZQdK/cBx6g1L4mJMr+bEyFDIkovPkvmrXY2QDFzoxmH7zx8oi5OJS+4Cra7akMkAuAc7m5t0ch7RT4rGCNjy52u4qRc914jEb3u+Fgjfdy/6nDzggPTgGXAtgEHIw8dSYSRCQP9kAiAeEcSYiTi0nRHZgwAxE15Wa/fxOd7KoEYscXpLOb3dY3xTLrEz1nzq6MLv29wFRSWQiS8Rrc12bmNGaCARJBBseyJAZu+ra7JFUQiWZqlSvsaIxcvCQo7jUQE+l+PwqZNuUZvyceaPRiFSNS7QmuLIneM1oeLd/mcLyv01QP5H2xfBBIrZ9+jc3DWnU4e8J9u4cJf3vs/IRGbpl8j3zrxZPluj5kiTaXRolcDsFGXXJm4brLESowUFRbKGKK1g4dIsvYrqpJNmzepBWpldZWUHTwgPX/lCOvRCNyam6+RIV9CIOx8fJX8qeO1DBMHfs5zxl+6PfbI43L976OuVp8tjT638c8L9HpYkIX5oOzqz/fc8DkHfeP8Pz6lAS/my7v2/0Du7fKgru2HcZQRkYf2zXZN5nqMF0nLFflsoazxbTMYvrMIJnvJTt2MNL03CqaEvIon+OPzhxEmEcwHdu+SubPtrRkn64/3PuJIhM0bRhKeDbrVRY0TeL1lNsPj0F5rMka7X5lTLJgBcTDpVDgTYUEP9lcxI9dlKX1Q4RuZk+XfZ1v1bwcSETXPYtKRB655UFqammXM6NGyfx8WqkUKyrlOH3/yiUqrAKJbt22TTZs3y5AhQ+RnY2cHdWKPLZon17e6E3juOxdKX1+DCm5hbdm1c6c6OrIG7Nm9W75x7HGqEsGanvUNuRL4oWtBgUw4doLilYPlBxSUJiUmOdnNwYOaRUCRgR0p9TmmagCDgT0AzitXrZWs7M7Sf8AAqamrlS3bt2m/iHaJSGG3bnLDMa5w+sQfnK6GC9lZWRoEVgVBU6N8c+IEyc3Okm/uPV3e6PqaNDYdVjxbcahSG9ehVIFAYAT0wzg/UsNN5ETk+l03qOSISCtYk7XRAndp6Rny8isLZW/ZATnr3PMkKSVN3n3/A/ls6TJZe9E7emynfHq5pGNykpYigwf0l+5dCySeOoOkROnXp7eSdKTQSMHq6U3W1KxET/ufxSVKW4urL8YYyAXbXePkhqYmJYWcxy1bt6k9LAFgcN6AASUqW85Mp4jaqSO4/uC2Pv36SWFhkX4uhd1gGTCW1kD4JsL6Wl/ParWqFqjWgKavhY05uKcsQhF0SlKCJGWkyqYVS6Rs70454WyR+77/pt7odbWwziwZO2681NQ3yOo16+S4icer5259Q5N0695dwQEnVrXe9fXaYC0nN8fVCySlaE2ERfJ1QB08qICexyVLluhEBBmAzQK4OQkMRrRuvI+sAa8lakN2At2eegvv2KEXE0IAAbFILJ/BSXd+/XG6L8A4HQnNux+AhDYQwMf7OMk80r2Z9CNt4GkeRk2DFZryXjIdEAg+D7cm9suNYB2zcbuqqaqSRYsWybJly/RGYmAT9Yd0sA+yEOnWiZrBYUSiqclFeD3YNq0aJIK6Ci148Q3dIBNmx6l6eEiEOvKkRrMGbcy2bZKcmqxZDKGcRXsAACAASURBVM4rTU1ota49IjIzpaBroRZVU7tiBIBj0NbzOGJVV2u2hHSh+QiHaxIYbJbmsv4NgS2rL5YOT7IdMxF8J8tCWG2CuURZHYFlIrQIyOo+/KO5QB0hCWOfoCTvMqAkwsumrBBdm+n5btha2+E7cls2xogH5gHcuFxfxiljynU7h2TVawETwN8RTdeDQd264uMVsFO0DKnk2kAyXcGyi+RwrdiXyaUA9hblYyyS4UtIStFIiE2wVqxtRAPiwL0A8Wbf7MsmOQgEmUFzcHrmmWc0MkSR1txTop2pg+vjwfv0dd/RMc09ASnlmLj/8BZncWD/kBQjNJY95Bh5D+f16Q2vS8y0iC5qbNf+6ByN2uTPe052XXmePN4z1J/CJDwQCaQNPjr+2UJXs2Ak4r4ujuTMj2zWx7Nu/KkOXY6N4j/GRvVLTi9rBYsGCAw8WHbAIoC2sNtib69j0ee9BhR+VOVsAy/NckTCsg4QBSMhYRKBRWzuR152ZFFD/9g62xGFeFq/sllw06O7hclOHgKgMTASJhF9y7dKU64L8UIg2MIkYnzuYrn8tPPk6fNfdPu3EK49uv5+0WyEt0Y3tyaL1BuhIJFkenP/TjnecZZAoz37SIWVvexrPZpKw0akybr/txvXQSIA5wbQP/NH95/Wg1ADkT/vd3LFm3eJpLibZvT6cboYM88iF+ReeCHfjfHrWm7QzrLUIZCFoOAUq1UaQZFJo4lZRVWl7Nq3V9JmOZkMENeGhet+IoFlaceTyrX5OqQuTKI4B9Zd2rJMY429WWTbiL3Jg1pFPvP1CNuff07vN5tDmY92XebIc8cNaIafB9vcufN0bWZtsUaZZCYAdFPucd99JE0ar54psmCuSEOdiLXdsOCCHyBlM1zRhZIIs+r0MrCqSW6AvqUWcFGJX9h9yYgEJGLqI0/IvLJr3bkvcOYDYRkjAYY5N46XIb+J2vd0JBFkN+hWzRbOQhpRsHuZ57+MRHCM+y/wqVlebG5MYZOKcN1EyD1ozhsPqXwoIzVNcEdKiEsQaRdZuXKlzN76M/le52nStbBQg1CLP/tU3SZ/d4pnaX1Fpj9xi0asUVKkZaQr3jG7cuQ+dIVGBsuas2zpUo2Sg3FqqqoVlyGRBvuMP+YYlQcNHjhIHZ/Ipi/+dJHO1SgK1q5dq2vW9dddJ7ExsYoz2FzTYwdo9+7dJytWrJZuRd014AnJrmuol9iEeJWxImua893Z+r6TZ56tZID3DRxQoooCTAvox6L1ui2tasHPI83mUGrw+TTkJeZ5c6679kdkePg9V+S/an+pEkDW65zO2a4nmhYkx8vqNWvlxX+8IqPGjJMxx4zXzMmHHy/SOoa3v+FmtJM+vliyMtOld4/u0r9XL0lPTpKcTpnSs1s3VfYgg6a/jNagtrRIQ3Ozrms0Rk2OTVBCRK8oJ+1Hyu0s2um43djcpDgdTIeEiToKjm3I0KGSkZ4m6akEKyrcWg72zMx0WDA7WzpTs5Kcoo6s1EDr5vGYOoOmpAQNfy2orF3NVcGSqFg/pnzvgUhOfhdpqKyQyooDSiDGnOgaOt16xZ+VbZaW7pKSgYPlOxd/V9M1f3/hRalraJaW9ogMHzFKJp5wgk4IADwuClorUCkNMGCQjYdbNRNhDd14JHJIBoJUFESAyD6ABIY8YcIEBegwW0D45MmTFdwbYQBEAcapVzA/flJZAD2TMQF6+NJkKqj5qK6uUpD86eJFylJpusLz/GzZC4gBJ6h7j5568dCBI1vC0oz9A/y4obh5AFAcI9kP9Hz8zGfa8fAIQ0SqxeDjmLkgNE+BrWvkGP09XvUtLZKY4pdr78CjF9JH5vlcwNvuXbtco7qcHN0HoJjvx/cgc2AV86aRU916Qrw0NbleBpAAJgcmFG4kjkEzKZ2yHIGgoZmXDfHZXFOyHABT3qegl3oEwHYoe2LFNkYwGAc6Gfiqfo3qe0Bvg9SIRKCt82TDgHuYRFj/C92vZTI6EAnrTq31EX4Lkwg7lvBjuKO19Z8I0vQ+ys64o7Mr49ppER1I5qa1/iN19U6XyDFTJ8F4g3DwXpyNsjIzZN/ePfq7ZdSop+G8cA3CJMIkgWTQNLUYlyCt7UjcEnRiMIkUX9HIFONvwIABOha5r9gfJIZjsL4VvG/8q24xPXPZ8Zo6feZC3xGtSuSOqW6VfnBOVCbyye1OlP+37/WXHj176PEz8UPIuW+0A6nv6M55ZWIdO/95uSuyS9+3Z64XOnsSccM9F7q6p5RkBQwURD/e4+/S7d7dsmehf62BF08iSgaJ9M0XeeXDaL3FbN8M+4EI/TNEbrh1RkAi+L3i+R9qJN6kAwbwDTxYNsL6QFj9ACQCTbORDwMI9mhAwDIE9jrLNtjjVHGaYutZoUTCClQ9wGmd1IFEeMl32ZUOFFmGxBymLDNix15cviMgEUaGArlTrqt6vWTymc5FDWloyB0vRmLl79m+YYRF3PzxPe5dd4w82KPhFctOADpndSARZo3/qpe0dexwHdyYX/CDEonh0aJZfrX4txMFRDcDv0YCvmrfho3NpCcc5e8Ivu07dyQWppzvSZ3A1OkirUtENiw6IoN2Xs15Khc0u2Wyu10LimTokKFCATXALjkxSYNKZCIISACK1qxfJ9O+5YqcN4QchzqSiI9uvlrlI+ix+/6XA35hcvdVRMJIRLSCwZ05/U7hOgLIQ1giE2oauWOlyKd//1vQZ4e5zNWDRY6ahbBrM8uTiF/+8jf6etY9C/ohYWCsXnr3T/XlSiLYbOAxPZWIzO4XvdI2NmoiTq7U9xGXmZOjkAju4XBGwPZiBMPuHSMRPD+1wPliAfwJNJhkkL/ZXGD3Zbig+otIBNnTsEFD+D12D4elTfufLYi6UYX7ZhiRCNdEhOpI5rQ9pGtWLtgLNySJlR/u/FFQQ3Fj7g26VhAceuudtyXDB3yfut3NW9+8+RRd65HW8Bpz8ALApiSnaEBMsVBCoqxYvlyJQ11NrfZ9IPCEtGnZ0mVy2mmnKZGgvwOYLy01Xf7xysuaubj00ks1en7K5JMDeTBYg/fTv2T7tm0KkrdvL5X8vEINolXX1mgGolPnbElISpSNWzZrXcSWbVuDtRSZO+5OI4YP1/VYe2LFJ2tRtRq0xMRKfaNbv8FfXbSwPE1+1C3ajV1JhBl9hO6Jf/Z4XWsM+S7aULkdx6d6WfDnv8ihqho55bTTJSsnV/aUHZS16zdIVU2dvHmhy/Se+cJlUpiXJyOHDZXuBfnIAvT37t26aoM8TFpoNgkpaEFCHRurrlhxEiOd0ztJUlyCrzeO1Qwyx8Bn8x8HLc6xZgZiYrWeAjkTmDQhPlb27dkhVYfK9XnWbTMQUuxJs+XszpKWyWQekerKQ4o7g8a87e2aMeJckuEAt7EPSAT4gzU8pnTTtgh6MXRTa1Ytl/17d8qUG5049roL3tELsnlLqZx2+pkyesw4+ftLL8uatevk2um3yoa1q6V7z15y3ISJ+iFcJCbPjLQ0jcTA8Lj4za3tkpKKzVZEyQIHDvjYunWrEgWV3jQ0aLqNL37yySfrIEcKxPNjxoxRsgGoYh8AeuvKCwgzdwEAGF+Mwc5JZqAwwZHSgelt2LBRe0YABCErDFhexzEDxDh+iAlFMnjpWqEK9Ry41/A6wN2IESM0tQagpVqfzwUccWx8N0Ac2QnqIdg/GkI7TmWBZAOw8vRF0TxnDktaaO2BPCCe77Bp40bdH2AaORMXkcwANx0aRyMb9j4mZ0gFEh3XrbtZWlvxEE7V42htJXMQHxAaWC2FO6TKbB8AbPbPILF6FeRQ2gPCkwgm/cDVKDbW1WMAfH1heEAcvM2qAnhqPkJSp3DGhbvDgL1lDixDYTZkluHQ4zQnKCzWkDT5HgpH7DPUn0KP11vxah2Er9GwYzaSEmRFsFNloqh2Dcpg8UZUIW6MKcZWZdWhwN6YoiuAu0n3kArS8RlLOMa8ZRqsORufbc3rrEaI8WQb5KGhqdn1Y/GGA+zbaiF4D/cUZNAs9BhzNs4SExM0O8J2zEKnsT918bF63Hz282e7Zm0BiRgyMwBFnyx0JOKJS/LVH5xxCykmksRnKeF5KNoByYCakQj7Dpd//yc6SXI/EW3BkvWhYoeai273hMNIRFjn+5JISQ+RvsNFFoJIrfjSN71NK3E66Zt/cLuSJzIRXLulzz6kfzcSYYt10LzNoyNIBHIFA+YmQzBysEjc97foodUbQCLMrpXnDYDM8f6LkAgAw7nvebZj38nsF03KZL/zvAfzkAiio+YcY9mHMImAFBmIsc9Gkx2QiCsdibio/lsaLEggRR0i9SOfd8Xn02WuPuaWVATZBEjEdVxIv4i2+J4frrIiGgk3Oczx1ufR8VMFepCIM/4pMtv3F+vooGPjwkoXh5gNqL++5rzD6ziUq8zj1D+/3O/XoucQCYyEvo4rku2Tx6+b5bDvasRFAXe/EjmrT4mkpaUqmNqxo1SLOYcMGaz+7aXbtut4186zXbrK6JGjZfDAgZp9QLqBxJWADPpntN0vvfIPeWDaL/TUvFd0gkw69339+Rk/hNwd7LaPpl+lkpABoXsv9PSX/hgtIXYv0+8S3kI6p/nTntEILfMqc91JV14dvHLpSy7DwnzGGqvy3hujTdeOehAPzwmCIJpN9fJm1tX2SLv8YonrPh9Egs1YwCkUA5JjRMJIRJ5Z0drr/cDaPcLNSEYUjuawZoC/Y48Z3sc9xn1s88gXkQibV2y+CBOBoH4pVAVtx9GRRHDPr13i7ameFznhgfeC0/j+mpA2zpjlUXoX8IbLl18pxT16yk/TOpzPcpHbCm9V21R19MnMVAkoWYk9e/fInKvd+Lv051do0Mhk2TmdHeZgzcLNj3UjMz1D6w+oRaC2BgIBeRh/zPhAuUH9AxiPQCfZNrAc6+m4cePkqquuki2bN0uf3n2cvBzcExura5zWTJSXK97B2AcSUV5eoeYyFFJDIg4h/du/X5qxU6+vFxoAm6zd9SlTViqHKmvk6txLosPRJ3fG3HaOAuHsTp0kKZE6AFHJU03VIfl1ccjWNVTw/7fI8yp9B2xzDggwv/raa7JqzTqZdNJkOfOcb0ttQ6MsW7lali5fKTt27ZINt77pzum/pkn3wkIZO3KE5NBouLVVuuXnSYLHgRi01NbXKcGJT0qWrJwcSUlPVwlkpKlZEmLjtF8J2QhaCjC3YO9P5iEuPlH27turGJv5hBrXvHwcOBvUiSkuBreras0+UItrknDwGucYLAO2ofCaFgW0K8DGltYIXDeUOOANsAZWsQSwuXdVLk9T3Y/ffS+SnJggrYebZN+enVopfsfPoum6q895W5JS06WoR7GsWr1WrUA7ZWfLLx6eK6+98rIuUmPGHaOWiwyK5cuXa0vuiRMmqAcwB5GYnCp5+V2dU9Ih1xHRqvyJ1gOUSXUB5InUIjECrLqo50H5dMlnCvhPPfVUefXVVzUKA8sNW4xq0zSaaiQlSXNjg05sAGm+LIB73769uj8GGyeNhiWjR4/W/W7evDlwuxmkYClbdu4oDY6RyH/37j10H9w4pOuI8kJmuKARD1616CwuTpn6p59+qulAgGmPHj29lWqWA7swTVrNJ8RrdoCIrmnMeU67i8aI3lwQEY7PnaMkJU8AOF6nhbyhfgRMDEbUrH6DwvjEJFJfzUElfuthbtg4nRi0sZ32QcCBKdqUjeMkvchA1bSWJyDmHRzORGj0v4PjUmDZ6sGLWbxapsCIRMfFRomGd0uyc6UF0yGZD+85gkT4vhhGDKwmImz1atkQbgbGRbgwPbBz9WTHms3psba7xlU1ZLLoipudHTQj5PoR0d+/v0wXQcgjJJUiLY6FcwbIwKUMPaXKw+rq9YbVot0DB/TmRIrHMdBYxqyLmQC4vmTwaI6DNpTrDzlgrGivDq9vNHkd49pkRabbZKFAckXEb/Rfot2Zzlg7QTBUeDE1ulAFNoFewnDfq9Hof+ydt+qY31e2T/uXcLwcC2Mu7RGH8hZGPtHHsMbXFtaLbpgZdJ/nWJ4c6Tr7QiL21PmZ2juvBFGgRSIlhSJ9+4gsXO2a0ul2pUhkUoysKHPhyuduGyeVVZWqI+WcHPpLNKpkwNoWbqulMHBuv0MkAP/2erNvNY2ygXqTKIRlCbwH2dO9VIKr8sBprQMSYeu/RXZNumUkwqKIHhzMvffGgERMEUe2LBtiBZx2ju34LNsSOC/ViUxpOVsWnPgPOfXFSYJzFeOEBWTQAnfeAhJxgdchWYdWnxXhOkAi6CMxy7tZfvZvdwksSh+QCKsDsO/oSQhEAhJxBnoWx1nkgFNfBYXaAYkwPuojrX/wNY5hEtF4moi1UDAJlGUjvohEdKyv6Pi7ZSW+qHAcXI2ca5ZraCzSrTiQME0fepPOzUTrhg4erFFb1rTG+gbNNtRUY7aRLoNKBql1MvMJ8wZN3liXMGXYt3+//O3F52XF6lVy58vu5HQkEd5R1R/Af+/BWUXQNV2kpwveu41rZpFXbsUQcHr85CfkuieczGOHLxRf/dqrQe8k7v81Z0ftXb/yyB6eEw2w+DVj5iu3HJkFMdL9k5kiSQ+4btVsdr/4+2mDH7ZBP4sOJOKlEe64juaEZPeTuSmFgT+E/b1pJ8qs3ztplQUP+Llj1i9MTI5GIuz5cEG1kQebU9ivSS75ee1b7gufMLkDibBsUNh21zKJIeOKU0pPlzcveM2ds3KRuQmPquPQJ598IodbXS+kcccco/iC38EbyKuRO5108mTtHwQ4ZA3BdIOALuuNZroPliuG+8Zxx6kdKyoNwGRJ/wGKJwD/ZAPqa+u07gEMtHuvK3pGpo6c75xz3HUBo4F/uH9wZoIElJZuV8UFayTH19zYLAP6lcju3Xt0P52yOwsC0GUrV2rEfvCQIVLcu7ceL45EfBdqa8l2IK/6ePGnsnnbDll+pwuWYVM8/kfnayd1mtxpLU9ri7QcbpKqQxXat6FrXhd58nifTuU9ySLXvTlNTXjIuoBTwbAQ56VLl6n06JRvnS69+g2QVWvXyRtvvyPv3vZn/bhT5l4h8W3NkpfdSYq6Fcqo4cMli5qGpETpUVioxjoE/dS6PUZU9o9bFMdHNoJ5JA4c0gZmxKEyXoNwLa1t2iPpYHm5lJbu1OAspQBa69rS4hxT29qlV3EPqa2ulMaGOr2eZu5iygGr8TS5M3Kv3Lx8SUpKlOrKStlZWirrN6xXJygClZBFVCkEtSGUqvxZ/P7bkX+98U/5zoUXSr+RLhn6/auWatQdPdnHixdLTteuesFoujJ6zBgZOXKUSpTK9u5RWRDAnxQKoIIBBmBFXsGH8h6YEmkXQJECkX1lCpzN0YjXwPCQ7ACsKMrhdQxQAMuqdau1iOTmm27Siv/dO3dph8Vjxx8jq1etUiZMWoqsyeFmX1MQibgC7upqycnP027SePkysW/ftlVTaZxAoqvFxb001UPHQNJULl3laiQY6HwvXtva3q4V+uwXKRakBsssmBs1De0tLXr8sG++i2ZlMjIF/2UyMpAcs+gk5a1yIiy9iDxb52Y0po0NsqO0VAkEGxFW9gUoZRDohWchb2zUqnwyBsW9emmBkOvGvVvTflpUzmDtXqS6eEahNiDL6KTNUQDWfH9IE1ImBqg5MKlzkbcRBcCbn7RV5pvEiEIrK0K2BndmNWtyG63xOEonaSu2NjcpJQGhLQzmAT8QFyuo5mVGEo4ozg7LpniRL7zmR8gJx60FRt7KjH0yYYW7YpNd0aIuCvPj4iXS1qKe1kRSuLnQ72Ic4MifSy0C1Bn3jP/t27fpBMPznF8+wz1/WMkbNx5koqamVoE1JILxn53dWeWDllHgRj1UVSXNTPwRF/XT8dDQoISFa2kNGhlLWihdU6MTPvcPZJeJ2WQDFNIPe/oYubzsHHm6wIc43croNgs3m5QAp6aVMTIicoZ8PKNA06noUImYMJE9+Uent79CXGG2FSHy82IfxbfLeeetUzXTaB3nb3za1TSwDa3z6NlS9rZIloVIxLuOOASbk8EqkVgYs1IOTP2OL85s1Xv30HNOGmKg28hCuL6ACKVJkDpavQ7/7l16/yz54926H8tOQCKIXlqE0cCBgQuIBOfBno8vawu69SpYC2da7MuESQQ8xJOM1gJ3vY0gAHwsqmr1GAZEAhIx39u3GuHykodT/3GSfp8Jfx/+uSZYMy7wCyYkggJNfzkO+Ii/SYkgEpCIsaNDXV4tnWBghu84WaQpy9drTPeMwWQBnkjM9n+ehQNix/oMk2tYYzHPFhpd/eTnSISmK8gs+NRCxy7cR7MCjQ6kaH3E13GfUiJx3Ux56OfzpKG8XHbf/j2df3GXGTp4iJQMKJHtW7fL2jVr9P7v06uv7Nq5TwYMGCiTJp2gUcyDFQclJwdJRoI0HW6SHbtKZcXqlfp/ymNOMHZmub+OIVn8bF8+Y8cetlH9qpoOIxB3oFoIR7CPnHJdYa09H7Zapaxm5ouuBoL1sb1NNl/0nfBp/MqfIWOf/uTuoI/S3W+6ztWzPfubFW0m7TJjx0wRyS4WOaZVpGWNyAEXeLAOw1aDo4XWbEY2vJzppawouTEi0TGDZyTC5gc9nml36e6m/P4ZoaN8eF6z+9wykZZ95PVGBMxNjb8ZWfkiEmHzE8dXXedvWk/I+1wQnSy2bjCG36F3R7gAGCJRKnLC4cny/nffklvX/0Aire0axSYVyf0PAB42bJhG0VkvUBVQm9p8uFkVFqxNZJpZ+1BmUGNA5mDx4sW6TgJUIQisN6xZ4BTwFwSDNQfpNmYBWL4SqCWoRdbtssuuUHUKoJl1EMLBWGJNoGaQNVCdndaukX179ykugnhwjAf2lWmQs6WtXfZDYmrqJDsnT5seE7Vf/NlSWb1unRw4WC79+w/QY2S/KFnKD+6XttYmmTDxOCnu1Uf27CuT3Xv3KdaJiWW9rNVMPUXVEmmTeDISnbNk4XneIS1L5Jj7J8iJk07UTOPBg+Vas0HPBtZnitR79ekjZ5/3balrapIX/vEP2bF7jyz7uSNxZ/z6KklqaZS+PbpLr+JiJVI9u3dX8gRWVVlf82GVjpkiQnGYv89wr0LuBEbErSk1LVUSk1MUE4Ix6BDO9QP2cO45rwV5+Rq8psgc9QgkCSWE1WRaTaVZNFtdksrRvX0rWRAaM9NTauXy5YpfwBNgNa4rY4Nj0oTAvXfMiPTv10c6ZWbIGRf5wgqaeExdrSzyUHWNXHLllVJWXi61NTU6UAoKi9QyasSwYfoFbCPVoZ2Nk5K0qRoHRbHH/gMHFUwDhAFRACjADRtsMze3iysGjnV6Lv4GWaAeYt/+fZKSkS5Dhg1RTSk3AfKggQMG6AVAZoTOlIZg6lYUi8dtorOTJS3T2iqVdEHsRES2QduRo78s3bZN2RsEZtCQwVJXU6N1EBwzN5ABYKs1iIuLV0/6VFyKfKMwGC+bSZE4sbBogKTWKTQ1SXxConTKylbyYBa2lk7inGMZxnenjoTvgxSGwlfICATGSUDipK6+zke2vbey15TyWRrFpqGYtw4l7dfU3KTAPxeZS7LrJm6kID0tQ8+DuTt17kzTO7oTprjCnibnX24Fc+ZApb0DWlpUwmT6OCIYgORwszw9KaFOzWahGl5lNMofakAXdk/S8+MLqHmPNoELdVY08mDZjnARd7j2wo7JCq6PIBEUg3tiYlkJQLbamUUigaVtG9Kg9DQ5UFbmO3smyObNm6T/gP5KoLW4qaFe6yAgETRmY4xCBLjeXD/rucD1JR3JGMfCjedwxQJsaDq2sEjHAGSXa8/NTWOdfQf2a6MYs3g1pzDODdFM0ov2HNfFpGxMIGha0z0Jhuz+9dk/y/atm+XZHr6lKyDFr83io8x6nbwl/Cu/dx2iPr4FIp6gpB5tKpPJgmfdPoxEpF77mmpw21pa5ZnnQh6L5SI/eXCa968+FNwHVz2+WihWXLrFV0Sa1SkkgvVzjUhJH5G+xSILXc2dEomYuojc96MQoQBAXnaujmnOLfcpEy5zzd5/uJQ+IAEAYGDbQL6RCAMHtui3XvOBjo+PHvuhvjcccWR/YRJB34heV/9e77Hbn3DWNQGJWOGRn0V3OwAzbeBlEUYDjJ5ElBY4zxz2z9YxmwKR6GgT+a35HpFlicw795ogo/Ha+VsVIEx60YmLTB7FPm83WG5kMkQi8sIZIMugWKJnksiiOU4aZZmd3CoXHg6TiI/mfiPIThU/72Lqs52bpCiJYLN92rngGKyY1pOI2Z5EWCbhKlP9edBrJMK4h8mowh2V/afpwxc5QIVf0/HnWch/ehTLO6deLB8/8ICsnXqJypNo0jhuzFjp1bOXlG4vlVUrV2kmN9KO1XKhdC0olGHDhkpGZro0NDdKYnKCtEubVFSWy45dO2TTlo2yaesmmfoH56tkJGJh7hly5lxHKGYfRS30RfUbnztuq1+xJ6JiAxwCjuw5EO56LCLzpj6hxZys/UGfGhpixohsu9gY4JedNVW5BZsFzVv/6wG5962ZnycRjMMQZlbXtuIz5Q/3l8ueRYtklsd3s71K5XMkIuTytqDYDTC7v61Ltd034b4O3OeQcrN5ttfMlmhzBgP9lnVk30YkjESEC6rt9SaZ7HiWrL5KSUS5vyg+AQGJ2FrnT4TN0ezA7kN+DgclQn8/M+nbDlB24X++bN3k1AyAWAA7GIv5gMJnAqLUm5oxDWsa6xfBMV7LdWe+B5Pomq2GH20alaeekrVaA3HeyIaeDSpHanIYpDC/QAYOHqKRfsA92EJrLijMxVXSF/y66H6N2uFTe8D6SG+sFnp60cE5OUWbxbVKrBQW9ZT22ATZtbdMXnn1n7J63XrN2o8dd4zu+5d9nAbuuKfPk3Fjhkp8nOg6GJ+YLLv3lcnvv+WjULbmWAbV5mDGkA98XPTny6VXcS/pnO2MhYjpOQAAIABJREFUgihU5/sSiaf58rDhw+WU006TnXv3yvwFT+vjml++rZ9//OzzZFBRoRw7coTa6LImmwMmmAZJI4Fuwzsm97YGveAisjRat9tQLzFg5PY2fQ+YkCAykjIwAP1m1PAmInoOCapzv5YfcLgeHMd/JS40K25t1WsEdjBiYbiX1xN4T83MkLj4BNm3b48cKi/XzBTjhesG9lDJ1BsvPxvZsG6tdC/qptrvD95/XzpldNJq+h2lO+S6731PKhsaZWtpqcqBSIMdc+wEGTigrw4oXIMMDKLXB9jBsgDYHODB8grVbQFU1Z9YWRZddLP1C/FFYMiNjU06wFm4P/jgQ3Vl0g7U+/dJTEK8VNVUaZU/LBrWiL4LGAFoHzd6jBbjwNr4bCQmMRFxHsYJCVJdVyeJKckKriA9vfr0VckTmr/G5sPSUFujFxbQByAFpLHp776nA+yYvxN55rgZDBS0bFi/Xu3PeB83COyUm9MKbUk7oVXjdy4W/7mwDIq01BT9H+97KXCsaE9NOsOFhZhw83Iuk1KcMxQZCG4wtSltatIIAmlJpEcAGc4dx8AEQMS8tqZaCRIDT52WUtI0+2DMF/1cejr1Dml6LdUil9oVQG4koil6qwXQDIV1LoyL0xs2bNca1EMYSQjVQZjMyJrKaf1DB/mSDl5zSvIN5axORC+K7/8QEInwrBzqem2OTfZZQT0EmQhvOatkBV0gfSjQeyPfOnRIvw/XmBsbcilkcaiNqK1VnSAF1Xn5riCfiRe9P5ke/l5Wti/IGvG8ORlFHZUoonJkBeclZxncSYmE1tYku+wC5IJM1MGKcp006IyuWQ3v28x+tTA7Lc25opGlQdYVqg3h/LIQ0O6e55ISEmT0O9Euq8GpY4GySLFNqr6/AyTirJluBbuz5VqVJ+KIQSYi8qwhQJFO0xZqxIRs3nnPtMtZu0Ornt/3D+6aovdIjxedHsGaOQUkAoBtk7l3nS1pFOn7bZGFH/qj9VHGjiRi28Wn631GhID7g2t66IXvHyFlMGAPkWBRN/mBRQltobfIY5+bX5a1v3bR1jCJgGgsLnfaCbOc7X/9kzo5t807Rf8+S9wiVbzCC1EgEYCjDtaBgXQkXmRLQR8FOwZ0LKJpJKJjgbhJnQzsWE0HBMEiq5apmN7qinBPvWCy2v6e/KxDWvY8RGKGPKyOMgFBWuNZpQHOMpGmMUmS3OTTCP67LMqKEon5cqUSBvsORlYsAgyJaLogSZJ3+32YY6WBRiMRhjT9eMDKk+2RGFevBwEgztzZd0T+2Dt8OkFddINIfBGJsP3w+HXrIyAR559zoYwdPlqJ/uq1qyU9NV2GDx2mdpqJ8Ym6bpYfLNf5s76uUcaPn4B5ttYDUYvUxr9ImzQdbpSdu/G73y+7Z/bWgzaJWVgv/2UkosPX/dJftRDeMg8QL5P/8C4yVnbv8ztRfX/d/3jJfI0JmbkEWXCNgl78na/dSRsSYXa6HTM+moEw4hJ2hQoTnTqR2V7H9jkSYXND+Nt70h4mEYD8ea1OmjUrPtoozu4ru986kgheD5FgLJt80EgzzxkRCbs+WabQSASvs/kl3AuC91i/iv3lDsGekxuton65zqf6voxEeNJ03NuT3Drig6GsTT1wNUrPlPffeVflRZjUWE0pawUYAem19mTIydG5k7WF/bCu0OAN8sG6g8KCQDL7ZyxAIrCHhxRkpKdLpN3VhLI2O7l2guK8mPaIZCIRL92u94Q1MzOL0IqDB3XNd+oPVzfIWqjFwzXVipGw3I9PTJG6xiZJTe8kcYnJsnr9JlmyfJV89MkiaWhs1sxCdk6O7uf1M13+dOJfLpKxIwdL1655kp7ZSW1Y16xbLy9e8ZgbLV9CIsY8NEkx4/DhI3VdJQCYnupcKtta2xRQc24mffNEGTx0mFrPTu/u1sRjHzlHC6Npw3vCqOEyashgzWRYANm+e9goxmox+ZuqLpDKcx7j4vXa0AcJ7LJ3f5nsKyvTYDhBQ46NY6JOClklmRtIRfduLigJmWBDMWS9n/gsDbT7+hHnBOmC5+AWq9NEpp2AmU5KqgZL9+7aJXt27wpqLhUTN1XtjbzwwvOSGB8v7779tuzawQs6KSgn0nrhxZfI62+/K0U9XXMqADPFLv369VVwS/aBgcPgUGbZ2KhsCK29k100SERiteaBzIYDS8kKjo0ZAUS5GNpNsaZG/v3vj/V5vhQdPFMz06W6tlqLhQYPGiQTJ05Q8E4aDcYF+SGVQ0qZL08qjGgoEx0R3KTUVJVgWCEINwcXqUtBV6muqlQiwu8AZb4LNxQAjHoJ5Drm4BSrA71dGuvdjAdo37Z1q4to++/OZ5iEhnNCtXznHGd9C3vlInIDqvtOHI5IZNGcZ7ZzBoqoo4+BdgrKKdblhuIz6ADu5DMOzHNNRo4cqSyVC8rfyOJwnpksdGC2HNbvp83namslMTFZMjOcvShssqiouxIIshEMSCMRahvb3KxSKc2WUKFfXx90xja7MBvwymJDGQSb023A6vPePswyGma7qmTCN4azng2aXlMbNScBOqKeIrRgdKzJ6EhSeKndoDpWfZM0s6XVZn2HDyuJMHBuDQDrqqulreWw5OXm6mvQbELMcrvkqmzM9TWJ1ToISASOXmYeYLUWXG8rtGb8aKanwRFBfud5GsNwjtkooOL67t9/QH2x8wsLtAiOa8o5tCwXY8TSyEbebFIwQoHGEj3jyY+6jIJu5qNuOmj+ZusWkyo4zYoVec4D95/E3OjMCqqq1KM7LjFBDv/RhZTTpr6ki8WZT3lwiP0qRGKDSKTcZQ3uXnyNs0P+q+uPe39VqP2qSZgMRFhPpbBMhjdZfUHo2O+7zO1/1nb39ab/zEVHtzzu7CaJ8rFYGzD7lrgsSUcSYVkJK7bsNf1F2Tz3wgA4rN3g9BLHlLiVByJxRe78YL8W7QRAQCKsvwOvDchEiEQ8MP4OmakVBwQUnUjd9mHRTcCKEQI7fr4L4N+IjX0fc3QC7Myaf38UmHGuPCk85fyTtIP5lS+6itpLvJfuLb4Dt0VRIRIcA59vLlMm6TIScXGyCwl3tKA1wgCR4JggXUbUTAZyBImAXHnQ13qld62a7zM4fjwsmuGIylsxTpjvxGpHkgjnyP6fbRYhDzf8/bI9rL/hMgUWMZEYOfe0c+TVN1+TWOxdR47WdD9SD+QJSAq4n6urayUpMVWamg5rlpJFOS0jTVLTU6U9pl2279im/9seceTeSATnzQjYlR85/93Z0ZKmzx1izT33uA6zP/rRUQ+fguqeod4PWrZjY7FDTY7uwOYIfl4j8swDC3TNYg5adZo5A7iP+qqeFHZA1J5YZ+yw2RDPzzJn2DBxyBK5I/5eaY8R+a/Ke5VEdBs/Xv59/LESGx8nPX5mXSqj937wnXxE+ZGsW/TjDah/EYlgzNr9ZWM0XKdgP4f7OBiRgETw3rAkyu6VsNzJfrb7NHzvMBfhAAXBCNdbrQ00Wto4xm1f4Mp04YZLnf17Sop0ynRSWvBRelKq1giQ2SYIyxzOumXZblsbwQuoRQikmTEHxcfUXYJDAsOPSER6dO+hY4E1FNDvjAJSNVIPPmHTGlEaB6ek6fXat9ulOm09Zx0k6ETwWWXU3lZeFRy+5xbOSVnZnZzzYUu7JKemS3tMnPRN9czJj90Tfj7FWao3O7v1j2/16Sp/rmZu+rlkZmfLipWrZe369bL2LD9bBGkxd2qH7pisRcWdMtOlm7ft37v/gBZ2N9N/oVMnJ5vHHEgDgW0yduwYVYKUHTggf/y2K+wb8bPJGvjr3b1IBnQrlAG9ixVLgjWsX5fJsNVCHYzjjV94v2EffsbelWsJiUDWf6CiXAPYrW2tWlRu9ato3JmbmuobtCN4r57FihWw+eU5zSh5B1GuOZ/BI1kpy0CoxA1bWZoKckwS0WJtLHWp0yAJQCAVmRNKH7ByTKSlMtJ+uFnm/+EpWbdmrbYs12KWAQPk+G+eJK++8qocqq2Xk791mhR06yY7t22TDz74QOUX+MwyYA00cyCAVFiWAnJ6NKinLfaU8RpZHf6bkbL+1rWaEeA1AHoGtMp28HivrlbGjLUXaZpde3ZJXGKc1NbXSp9evZVoMFlzASd+Y4LeJDRToWiNSCg3ijFFjkUbdmRkSH1DvQJsBoHTpsdKNd2pW2kvfsAVimZk6AWh6p9BDXgmo6IRezIU9fVS1L2HOgQQmeaCYXFGdNZahPNavjeyD/aFdg4SwQ1oLctVO0jWob1NAX5jfb1+V9fIq10r6i21SFahtrZaBysXFU0cNyGDA7BKVKhLXhf9Gzct4BOdHHUYfAZAl3Okjj7a0KdFyEMT6eb8M8DoE5HIdYrFQ7nFS3QaAlAN2WNBdNId12ncCq1NzmSD0AqgAzclHx0P0mTegcmIZ1AH4TtGh99vmRLN6pjzktVChB2fPKsOCAwpV8iTf4/erN6y1dJ4QdpQbXCpWXA1IEpWfLMVBev19VJYkC8NdXV6jbds2ax9IEaMHKHXRF2zmojecI1a9fpZ13OuM+fKrFl5JJrBd3bdrev0c4nyEWkhW8fGfutq652creWw5OZjy9ZJJ3bN7tEToaFBJxYIrtqm+hb16koR6qpNivdQVbVM+MVJ0eLJji5BvOEmQxQhTzuIRIHIda3nqDYWYgUZhzzjTa1jpeWwHkdcbFzQ3fsvz/xJj6H+LYf0jUT8fNV0lXoxaT0zxk3iMdNdw7nGLPe5KVP8cZgum18tOm2LpxEJkwj59SSS7r779fddKIuf/HGgR7Zou4EEW/wN7FoEEhLx0RVOk8553Dff6WcMOEAiTip5KwAkBt5tv1ZXYZFGs5AFRJMlAMhYhN4Ah5GIcnHX3rTb5gTT8VgNYPC6MIngWEyKlTvfV5zadU4XeenKcwKC8uq5G+WKl44kEeLrEAaPcFom+1x7DBdwW8TVvosdk2VwjDDYeQ3rwjkPBqZyyytErJg6RCLi49tI5bjNOw4vSj6SRFibMMs8fN1Mgt9r8ACJ+MdN12tWOy5GpPevfYSy4wspeJ12qdbURdoiCrS6FRTK0EFDZeu2LTKg/wDJTM/USC3ONbj8MW8dOFAunbO7aIaMLCUZdUgENscHDx2Uw2e5uiLLNvGzkdmvQyL2/OB2lffiEKXzwJ13HnHkn3NjCrdxgKCFpTHRRsxuHyFA/9zDf5PEi7wGTUQw7fq65MEOyMpn+P1zJOKO0GE3iTzQ9xGd66jti01KkOxZTpZ43MyZKiOzbZbVb9kObRoLkYhp8vvAnjUM0G1esPHZkUTwGZAHxqy9JkwU7F616/RlJIKeEOyDOSdc6B2WUxlR+UoSwb3iwe8Zfz1fsUmnjEzFPdrLINnZkWvwKiLSWIdLj2hQkXmNek3WC7AX66H1+1HJTF2dgnDLSjBfsx6ByejVZZH07KxstWEFi1GDgIkOjo8Yz4DBwDvaHNXX8mGGQyNWq0fUNba+XvEekipr9Mv7yF5wTBw/ay029aCi5JQ0fSyvOCR/6j5QVrSKvL5RJDde5JrX52h2fM2GLVJTWyfvXP+UGyJ+zTjh6fNU7lrX0CCfDHzZ1akdLXIQMsH68Z45Wotx736vI7SxZZGHMJkzGZRft77x1JnSrXuRDC0ZIF1SU6RPj+4qLWbd5hyyZqrbZVqa4g4wCJjJgqp2nrluZD+4JqYAONzmMCo1sMiZOE/Ix5BU0vE7KT5BcS7jgGA8Y4HzCo6za8x1AIdwrbTAXRvYuZIC6wnigtqO9FGzwSNGSnEJCUoW9+zaqeQypql6d2TD+nXy5htvqI0jkiEKYwaWDFJHmMeffEqGjRorEyaeoPZTFL7wIaRm2BQM0lAO95yEBB2Epu/iZyq5+00Z7C6oj2g++80/6wHDchksgCsGKnaU7BvZEyk2dHqkfesa67VtOkVrDG6artEinYYiSz5bIoXoTYeie6Oop1IHNKk1ThS1EKTiuIu0H0MClpdV6kZgzdsAi4BMPYkeoHMCi7p1UxtUy2CwcIwYNVqLb2BgfL9Vq1frYOC7a7MybkRcevbv18/t06ev+vDaTWXuRrg6tTY3SWNDvWYiKPSGzGD1RYMQakY4J2RvaBTCIOLGcxariUpcuPgQBZXf5Lgmdky6DIyx48Yp0cAe1oqYzNK0vdUV9nLMZFtISeLMRPGuORy54l/XpZvBr01Hmpr0u1kGwmxrdaD5vg02+MN2r1YTodHykM0qpM5qIXi9WccaebB9WsM9yzgYqQt6Q+DeFOobwfGYTMreY9EW+7wgs+HrH6zuwmzPSAtyjg83NkpBXheVnHH9161bK8XFPaW4V7FOfDhZQCCQiJCRoDkh54zrxM3NtWBS1CySL1xyVsDOWhgi4aRnPXzHdTeGuK8qD1UpWE9MTpRsJHSZmUq2jURAUpiMeL85L/Bec1zgse8gf9NxUqwOEnBpkX6bEBe7GXLKt8+QBVudntPu1yvrv6Wfw4SHPaBmkdpdkbqRGT4LOSFFZ8/92anSIRFJk5uk+eIoMZmZe4USCa4Xx3/TU66bgAF6JREhTXZJkUjfISILAThM2gRBLVthEphikZwh5YEMx8B1UN/gWUhHq1c+k/8GAnQ+u+z1QB96cMG1AhEwdxbTQVtUc4aP3gNS2Ey6AIkACBoRsP3b+wDfj3x0axSkDeGrRUkEYMJea0A8DNj5HhaxNsJyBIlociSiNNnN0QZaLMth58FAy1+rLtaCTDYjEXbMRgyMMJn0w8CPHRfvNbmGkQjL9ITdunjdESSCzzUiYYt0uKAaEsFrTPbk8eMGzxr+pyRi26036hwEEMOKuc+jj8usU6PFvu6suG3VNRdJVWW1NlLtVdxbHwm4sRYO6NdfM7l7du/R9dPGN1n9lGRXS0BAC0cVXBqr62rk3fffkXEPRJGIEQkbN3buzy2NmiDM7hU+IpGymXcoUMt/0GW0bLNCan5XNyZTMXLPhPs/QCLC/SGWiOxwijHp6YtGFj62UOer2G+fp3/P/AqJ2JFHeORvdssezV+AV866RuTHvX+q9yDrn4KqhDjpfNdPJaekRArHjJHVC8w+TGSW8x6JbrZjn9lsmuEKZ8L2rGGQznPmpmZ/D9c0mETwi0gEYz68v6AWKtCNuaZza+5ztpgTZm3S47F7kvvo/VaPXH2wJCeUaqioC1XBhwmfB8CX/etaxVu490AgiJKrjXBCgoJHyAWZsf1l+4NCZZPv4qIE3sLAhjXdycpdw06CmKwrBCEpoufvEAYay6FQgSw/++yzMmnSJBk+bJhiL4KVlk1Q04/sbI2AA3Q10q5FxD6QiUFIfb0GpLhHyF7w+Sa1sj5LakFaVyP5BV3Vpnrr9h3y5tvvytr1GyUlLUOqtYldqoweNVLvv7pJV8iSKpHXrau6BaAs6uBLIY64B8LjJ0Qibt50n1RUVsqf0pxleJDlOhqJ8Jdp+F+O13W8b98+0qdfHynKz5fehV0lNSFeVTp8f+255WsjOC9cD7APuMZqRS0gComgr4wqXZoatcaXTMSu3bs1E8H54ZyhoijIL1CljvafwSSohb5VTq2iLoq+WS64jnuLv7umuc4i3gyETNZkhdep6S7orRkPTCTo+ZGeIdpUmT4RLzz7eGT37l1SVNhNTjj+eI0SAl7QV61atVpbhI8cO17GHjdBaqprpPzAfgX/gHW+AAAVcGXAjwNkEHKyYEGA9aFTsfNw2++v/m1QlNOzZw9lwxwskh3XGK1Rq7+JwAOqOfGlO0slNy83KOKhxwPpuiWffqZEp2t+gYwbO1YtMtGqMbmbLhowDggFjAHyGeQcK59LjQCLh3ajrnRO3JpZYfOdoXlct3at1msMGjRIEpKS5cP339NjBFwDwq2oVd/nQbJmPbKypFev3qrVtjoIA7va+ZjeAQ31KiUDjEKaOA/YgQJAAaNEuvO65Og50sXOZxyw2nQ3oOu2DdnBPQfLL36nToLsBpMATN9SWSq9igektrjeBykpymC14FxcSpGNwQ1Y5EbnmJlkOE8MIrXTpWg3mWJsV6DNa6zGIEwC7LqHLV2tr4UWbvsC8TCJ6NhQToE/i4nvPm37DxdjBxazPhL/uZoIy0xYRgIg7OsHuFZEcQDJNh4YG5x/MhGxEpEeRUWu4d/uXXLyyZPVzYJz65qtNWg/DpybIBRRaZr41HCGpKWnObmSEjVqFVwUwFm5Nmnmr6Cgqy6eFPvzd25WrXWIJwOVpudadaK1ztWJG5txZQVsTCYmnbLzDjHsO3CY+zUsUTItKBOit268+IyJrmB6u0/1hoobr008S59TvSq1OcnJml7l/uR6MGnRcEjrklKdbTHX69HfuQZGVv/w3m39NSPJuedYZ/xxlfRb4Vb+O0e4Gf7+c6Myp5LRIufftUIWSbm8Pd83IzAQ5EObOcVRIMYiDvA28G2g14BzGPTyWUYQDDTHTH1XJ9fvPeXcowwI8zr2XVTu0OuWXCc/MgAyc82D8t4Q3HeiTk5hEjGz6kFOgtssg2KRXg986s51ehMDkxAJvgcgxUiFAfUwiTh3y8uyBR/ckCf+tKbHAhIx87LRrmGhRplE+j3tiKWRCAOrK1s94SwTGV3kUBjP1X+ULnETnJi+rc6tynHp7nc7nwayLHNBlNfIgz3aNbDf5y3xHWKNRLi+TEG/h1NtvJr1rycSf/CBwf9u9sFfheBh883T9L7v86vf6d8gEWzmGmQv3HLjlVrvgGxj9KhRUtyzWG0U+/TqI4NLBktjU4Ns27Zd1q9bp11jAXFITbnfmb8AbS1tLTpPVw79QXB+bf9GzIyshjM7uVMdMZztz9GuH8yQ5MQUXacz73HWwraFCQRnuLMRCAOh3sXo71Oe0znljDln61uXvy8S7mi99Pm/aWCJ+77yXHezOVr65XUmHc/vf/I7JILthz3u1rmOua8tNkYeWXyfyIX0sJkn0lIe1bJP7bB3IxE2pnxtFa8qi3cFNPPEvcnGbkcSwXMEAbjXHvCpsHBhtN2LR+stESYRluno8sA2BYIDvr8+OFjrVv3X1lBheqihnxEJIxED0jcE2RB2cuyNd+o8mxgXLy1NzZJCz56ERJW+QCZ4jqwZgb7KikrFEWAe8BpYwJohmmycuVgNYiibaXVOm7yen9HfUwPI/EHRdMmAAYpV3n33XTlm3DjJp79AUpLDQikpuj5px+kkZ2WO5b0F1Vj3uBcIttVWV6ulKQAWUGp1gRqQUllUqwaRG5oaNPpNYfXylavljbfelpY2kaycLnKg/JAkpaZJv/4luu4+NnqmnFkgMiQiMu9TkXLXjzRq3HC7/72jK1no3Gshv4icuOy7cqCiQtYO7WAeHZYB2xzuH89472Lp37+v9ovpWpAvyQkJkt85SxroueWNb1C3cD7AVkogfIARbGeYRvGUx3r0ilCTlhY6VDfKrr17VOmCAgV8zfmqpgVAYpI6QOVkZet63IpdbHy8BoMVO6pxUYtiFmtma81irQGdBSB5n10HSISpXAgim6ojKSVVuuTnS8xtN18ZAfD36dNbi3D27EGe0SxZmVkKZlLTMmTAoCHSt/9A1WN17VYoZb7BWWFRkbrW8AW1w7KPXqulZWOjkgAkGr3G9w9sDt/79Tsy6aJv6kXa9NF6yc/P04NtaHQRbvpCLFmyRE84A335iuVS1+BkH2eeeaa+FmnF0iXLZPeu3UpoaE4ybtwx0q1bkbJfmqOQCSAST1U/HvKAa4gAJ5KUDwAZuZMC5JQUBYScByRaAEo2PhMwSd0DNx9FSa0Rkffefsu5DDQ2qqzLilHCtSEMEvaF1h1JiZEI9mvRegrEsfkqP3AgaHiHJIaaDr4nEVuyDWkpSZqqcxp6V1m/kwh4bY3257DO0whDDpYf1PfSDI8mIVx065StkpcEUl3Z6sSkTj5NTVrVr0XVMbH6OwPOJhQ+i3Qb72VfME+eCzpu+9boVhdiaTm+pwH5cKdp/bsH9EERcAdyYIX64cZ3Vg+hGY5QETFpNd28/rJj8zpriGeZB7ON1SZ5PouGAwRNWEgBWnRd6z8aGoSaiKSEeHXPUluz5CQZMWK4yngACRC1DRvWawaJnhCQCWP33LB8RnoGoJoalDRfV+LqIVx9RoteZ+qEOK9duxZqpAcZHISetCU3Md/LamHUfjZkh3vF3Kg34tr5i3V8MUn0PsmThz2hGfPUeJfG3REOR7oZcMo5J2oN0R/Fe2qH12evx73uW+dIemaGkkjcWdSlKzZW09iHyitUZkg0DI0si9mc2U7a9G6uC/EsnjVcSQST1+Pf912T/QQOibhfZsn1l56tk9bvs16WkvwQiVgwOWiEd99EJ126a7uTQx1T7FiRkYEwieBnW9DD3uzoljs2c9sxvVLH51W/Xa1OTkYirNjSSERdrpsjrH5iyhr3PSESgIsppe73IKsCcTASYZEsszL1CxAkAmBvwMV01XYZAC8UUwN+xogPtXnQZCSib7nr2rsm12V/H7xioDOP8OYBP3tpv9x9QVc9/5FXHVkzogWJuC9+ltxV58N1VqcSL0eSCK6XZYv8safFuz/Y+TRSYccezqRAIiBlM5Z4a1kjCf6U2ZJ9qtfwf+Yj49YB20Dy/xaJ2HLL91QS1OthV3z+RY5HZT+4UbO2TY1NGlDDAn3s2LG63rhIbKpGY3HHe/+993VO79e/n+Tk5uqYHzx4kGqM4xPjpXlcFPgbWbCxZjUoYVvQjiRix203S0YaEhbXkCr+jrAeKFozwvd5/U8L5P+h7T3ArCqv9u81vTemADND7zAoCigKGmuiQgwqGlQ0Go0aNZaoEQ320Wg0iYmYqNHYMGLsPXk1ig1pCkjvbRplhum9fNdvPc/as+eI+ub95ztcXDNzzj67PHXda93rXufc6pNieKNE5LXnX9Y1AoMy4zhXhNJeJa+/puuLeiu7RBp+3C3l+t9qc7tW7R236lrI/0dhKtFzAAAgAElEQVSqHwzshNsz79X9G+oGkYi5Fa+KDJsgcrCPQvgCdMW+wroBvwNVGvYK1AGIsJwEA7XhSIIBCqRdeR0IRFg/hfMjbK5G1nHhHP3/WC53/uhmsSTv8Lrxcru5yEWyY7udIUaNihR0sHY79pd3asSBPLTHbjGNW5HZD9wkHa1t6lgl2VnnuTjFRTMcbX9n/2LtBjAwVk2C3/Zyk5NftGiRFI0dqzYA9G8i4dSu4vwUi7N6XQP691dHLzYLexsOJ/YDpdakpqmhq4m4vlga+4MKmMTF6/6nCpKe7eCiJVGS2StLauprZGdpiTQ0NsuGzVtk0ZJlkpyWIakZWfLhH13Oy7Af36pr3JLzXH2G1J0i9fhD20VykkX25Ysc9PAp8tUQXz8jEkTwJQMSpu5lW6Qda5+HJZI9jengJ74nqSlJcughB8ukww/TmhCohMZGR8m+8gplwGPPYPST9Gw5i0QgtEI0Ng3KmLAzsGmgd8fG6rpEbQ1sivLdFepEJheRNgRE8H2Vwd29WyOgONDzsnM0UlRRVq7zCjDIfooNaoVq7frY2XyfMQCQ5MXf9LWzy6mp5ej/xijBTuEe2Sc1unHZRWd1IU3JA8BrJlw1cuRoRYFIgfbNL5SC/gNk2Mgx6pFlwASa+n5E0wAapvKced7mprho74P7uaPCUoZeSnDnsm2qpBQTG+29tzGybt3aoMYCv1dW7VMDmgbDIL9z0X3iaznJ9DdPVjoIyK4wv1DDbVQLLSoaqw+HEUZHWCVrPse4V3UhIiWVlc5opgQ5krMoEzU06MBm4PO5iwTkOlSu8rWJUl9fp53Gd3lOC+HxmHyP9wwoUB8iq1d2UG2YTsVoVOnPuFjNi0A7WaM2SldpVmDBPVuSb3NjnatT4dWYmIgqRUpyq9d6BsVr3kJ7mw44Td71cp9MUp6JAkdELHJ65Ugi2faEEzWJKkNBBfw/M/DDxeEw3MM1G8y4N6UkS8TRRGJfcM+SrS33IMhP8FELA51WWC6cM2Hgw6IXlgAUWWE6TEkKdkAPJsIUqODeiWb462ufkWje0KCIH8DHPdAPTCwFl0y6ri7plZkhcTExyv8jUkSxKJRWCPnyAviiXAAdb8SI4dr+UPI4B2MwOcXlpLgQfaeOl5bmFudp6ejURZe5AqWMaAKAmJAo1wPEDhw8SCc1izzHmveA85gCxvR7zndNEMYGtvgBImL8Cmhe8ABEcJBzrZx9yokKDFignt/jKuZazYAelAcfoZg9+WJdeFRqOTlZqqv2S3lZmXIyWcyICv7+Ny7Brau6W5L1rsec3Osff/4P0Q3enHE+mXP2lT/Rc97/l3kyskJkaKzIW2aAWyE8DyIe6HIRRPMUAiJIULTIh4EKAw9mMEQWneM4aEk3XHaGzoHTHnOyeGYwGE89kl4EiJjV/FwQ6p6X6dQ5wiDiwaKr5ZrbncHcfLuvn7DCJ6DT9L49V4gjeIdBBMa43YMZNmaQK5AAiIRVn3w43kCEef3Na2pGyfUnp4u8e6vq4Bslyp6tB4gAJBhgMN6vjSHezxQpiC0J8jOsfcPGT1i1xsCFPYsCCUDE9SLFXpN1qp/Mh0SAiP9tRepgLfiWXxhyxpracs3lum4dCERsu/yn6oRhLrOGss5SZAsDB3EEcvHI1UNABKOMnKekxCRZunSpLIVqW5AvBYX5snffHo0mDhoySNf19z74t5xzuxvUVvvDKC4GIvjMChaWHuseJlwDo3LOzZKTnav3joJL8y8o8tH96rznTvVIF/YtkLNuntldD4ZrvvkvOeHk7tDk8g6Rna++ovsJc5rndZHnemk+5xzJeO013VNZiz/7nou4/bdepddfK3/J+IM7nae0zUkt1j2yqbVFWro6ZEZdi6yZP1+y9jlD+0LPkP4aiMDT7Mfn6lHulEU+D+T9pxxYisyRsjELmP73JQ3qMFxT/EM9NlwjwkCD5TodCETY+A5ToixR28A65zWw8l0ggmNt/oQVu75/7a0qZ08NiMdu88VXROSGe64PBGe02jF0XSLY3hNtCpFmn9DfOFBZ89ijtICuiO5tOF0pQMeeSEI2xeqwg5gHrPM11TXSt08fHS/QcwDT2DCoN/FiDWfPJhcCGWScYFq0LDdX1SD5DgCHAsZ8psbwnr1Sub9K8vMLNLJfWbVf1mxYK2++/bZk9sqWhKQUKadkQEaWNLa0yfadJbLy2TdcR+PoMhzm98GceJGZRSLbt4ks2ChS7x0Serztj/bTaH3hSEP4uG8BEUfOP1nGH3KwTD35JHX6SlenFBTkSyUU9ZZWVW9U8R7yILyAijlRcWKbk1Qv5xkS7PmqECpR+h7S6tgrCclJasfBblCblBpotbUaJcWeSopP0EgE1GLmMY5mgED4ZZRpACHXwBnKezB3uK45IjX5vaVF+yayRpfS06GBiuxSV96MH12gdIR/XuW5DSLy8NZ7JTYuQY469nhJgwPl+fdaQdhLQQUhGE8PUflMDyJomOzRveWtv72phv64n7pd4m9XPq4Um8LCfIlPcFJWGM9QRUhcxWvDjWOsb9u+VbJ6OYWk3670k8WD9+89c7iMGjVaK0LznZr91WoQT5gwUQcwMqYM+Lw8p1KECgCdAN9djUiUlLpc7gQavtp5nZ2aKMT7WgPDS9bSsNCHCM1hnBOyY/HWnAm0jj1NSpNlSDIiwSklRe/HCoWZPCuTkkkDUmWw4eXGqOJeNTG3tkbPyXuajNvlPNoYj7xP27AoqPpBbIyb+B65smig1MRGxXFsdiRMsygAlJT7lopGc4KCKVVrokZEAgPHgQUtxOZzDOgvHSz+Fa7D0ANEwOmLcz5Cozbxk/Y0RaYgpwEOp49c8V64JoTlLhApMn5gMMn8uDM6E9eywnZBXYoIENFDRtb3r4EUwKN9jqHA9QAQGO7WBiTQZ6anaX0QFlvodqjbMCnpZ/oRIEwEAnCRnp6m1DTkkB01qUVSUkH4TLOoAEwopam13S0OXK+zy8vcsfgUaKI1LwA0QCEuIV773ypV8z3OzRggjMzY0vyY6Gg5dKa3OEz3P7x6sMHuMC6T8ZXcqnnh6T/Uu4Sm9GyZz4sgF6Eh4kSH+13al3fgu7/tfYPsr6pSIEF/z139SvdVjUbhoxl3Pnqpzp8HYr3rOQQibr7qQm1TAAQvAxFvTnMg5JzC47Rdx7zyof4NiMCrHfYmmrwiQAJwYcaZGcn20wCGGW0GFMxoD+dKcC37XlG9c3+WpBZIYbP3zRqf31Nu5s9w3lvb+A1EWKg8MMxN6GYoNl5BQGXivs1javdj9Kiifd79at3ifz4+zXFBAEhG07J2sRoZZtw/ON3RDy97CaYx++8x2lbQLF5e5BdY21RDICJjaLXUWMatf78g1d0A5w5X99U2Cpc/9sW3aFdra8srKVzh2tGAhNFqTBY0PIT/r78bFecIfwIDEWsu+6nubcMe6plUXXL1ZZqQylrQ2NCoexhRcDy0+X36BtFDHAFE34i6K13De2tRV8vMylQZV2pCUGSO6DyGFAIF1z9GEQ4J+jmcZGtjctoCVyPiQCCi+rZbJCsjS7p++cseTWJtV/+7+xyIyC9U59bRP3DrwmaPX4c6ISyp7RD56PXXdP3TfYu8u/h47xVulPYu3o/TPWjDGWf8X5v/G783p1ttVW6OdvkQtKEaMO1t0hETJYPu+4PMAWeEmVumIGU8dzMgDwQirhGZN84D/Gq37kzPfDVYN2zN+OpmR+tZcburtGggAuAQmYAdfqBA1CCUz2BAwkAEx8/Vao7dzgl+313h0XnIwz0mtjvL/UAgYlbxnzTyux/VoMYmNch7ZWQ6ilNcnCbV4sgB+EFlbGxq9HLi6Wok6r7sacrsKeZ5tqr22B2MBfam3ahw5uVpYV8EA5TCXlmlNRywR2B2kGiNjQETRFWcQsVlGxC48QqL2GVxJF2npKokK/MlJTVVCxCjAgTbBWCRk91LPvjwQ40uvHCV22hST/2NDB46XAYOGaqMkH1VNbKvar88P/s3risi1atCkYRJhSLH5Igs2CCyyOqcRoIIAwmRIOJA4MFHYMe+cLyMHDZUxo0tkoLeudK/MF/SVe62Xe07lEMBVeyJ6mzVZPFYRwkCZPlSAurZt9xObCPPzsCRiWCQSsRHR7kaEzG480l4dmqYzFdAxNYtWzXBmvwYxoAm2ytQcwpLlpOJHWH0JpN2NUcm48WSrBkj7NNQncJCOebcDaj5BiKOOnyqGi+HHjpeS3lj/E6ccJikpWXIsJGjFdXgabEEEE0itmQQzzM3qUwGkFKcoNdoEkipGjosvuhkO5DQLG3trUoPocAIxjORBzy9VfsrfX5Ag1JFBg8epNUR/7LtWflZv3PUSNuwYaMcd+zxctppp2upb7w+VGE88ojJMn78BB2UfEeTrNHajY1R6hONp1x39HapCFxVpQpFAAdNvI6P1+NISMZonDBhgnYEx0EPYtIQksJTjNHEi/NpgTKSq71cFwY1jU8VYox0JhFGnuZf+O9RKI9IRFlJib7P5NRy49X79RitWUAYqdnJt3KdhqZGvSbngnrC54T8NEzl+W4sviRDKZ2GSZqSqs8EiNAiL3Ek8cQFFZxRZiJaQUjegJSpJBkA0L99xWSLANggCicNW4E3ozAFCNuKz/lIgA5EDwJot4CG1NkZKERZyEwjEb4StQGUMJCwwiwW9bDq3/YsBhSMb8gEVtDl0XWQmwF1y0ep7LuAiMT4OImJitLxQMQBxQisCxZeXozlPn16K7hgHAMSVRSAMCV9RN4bYXkfKnR8Q0QJqCRJlev9+rerD+E2bMauSgFTSBDxgbhYBRGWgMY96zhudvVVOJb/6jGIjnbjIyZGhh40XqQDKz5U+jYQx+6uynTJWReqJB1j6C+fviHiyxu41TkMIppFJoeSJTyNvuZh1583nHuqLposfA+tcUAiaq6jHF335Dm6qXF/3DebzR0Nvh6y5zDfeMX5Co4efOQF/c7dt18jvQsK5KKnXXXbnwz8vq/cHSUbn+spZ4nBzGZu1ALb2MNqKJzDohBhEIERYceZ4W2f2/uX1UcYmYCI+aWyYKbzzB7zko/euEYTgMTMee45AvBgnG0McJZIb/CUnOCyWC0fAoMeT2dY4YgICy8DEcU5PZV47Lnspxkf8LQNzBiI+MtZLlx99IvD9Jz2zMbVViDB8MDS9hz6jBPcrmwgYoDPxrYokFE5whV77b3IGhdhEAHQmPRP77zyakx/Xuma7f8PENFjaIvIqksuUBrS0D8Zkd5de9+N1zjvYVKyRp4BEdCZoBChfpebk6tz2Ikn9NIoBL8z/5nPrLXQdBcu/lS6okV27dopO0t2yf3POJ6YcevDHmYDEtY+0x9wSdXFLoWix6v2tlsl/Y47g/dwVYSrWHc9MleNSoRH2AfzpvTUiEVyNfxa8NqrQSTCdPobGpukvqlRNp151tdv4BvesdXB+u67+hAFqT/feZuuC4zJM25xSCHfn9+iLwoieBmQ8CCi2Bf3poaHvnz9i/v8+zd6HlwkiNBjvUrsZcUuH8bmjgH4sOLSt4EI68Pw2Ld1yCIXnJ86KrzMMcDvBiJ+0qc7gSNchyLczMsv3Ky5Dji9SJxlndUk6uQUV1wsPt4pIgEQSMglZ87va6Z8ZM7MwPGZnh6o5mHjEXVgzyUHkPE8ZOgQdaiuX7dexXcwWqEpKfDopDZQi9p2AGzGPPsO77MfsysgHIN9wvvIhEZFYySL5kNAmddiuo2NquCJRGt6Wqr86733ZeOmLZLXp7e8c9NRkj9rrsTFJ8pR3ztWevfNl9VrN0h1Xb0WM37mBD8HDDQYTdQcOx4spCaIHDNMpKhQZO4nIvW+tkwQkfg/gIjxr/5Ajjhsovxo6imSmpQo7S1NkpudraI51PvChiHqgq2GzWw2g9oXHiiY8qWBeBOOod+ZE/QztgS5iEi9U38CRzaNy54NtZ5cRGrTUK4AiVeoZpRAwB5FXIg2xiagP4k+cD4DjmbHMR60wnh2ttoS2JyAE60c7nNeA+ey2XHk2Z1/zmldGzds1BLZZ599tkC/+eqr1aoqxGAbPmyEtLV1aGE2PPl41015x7zJauR5VKUeZG7Qh0Rramo1IQRvDSEdvLY8DAmodfU1yiNfsWK5GmLl5WXSJZ1SVVWpJcuh/VCSHB1eDHIaC0OLMPKaNWvlhut/JYcccqgsUP5prVbVJDIBN5Xy5CSqMqjx9lN7gUYzZQIDBlqvIitLIwqWMAzVadHixdqB06dPV+8R/zHqyZfAGEctB7pGRXlZ4B3WTvdGHAOBa5PsTRlzQ/ZWzEU9Pgy6tlatns21mIgYovurKhUBBlGHpnr92ypYM5gAabQ7yD0mNkYTXTmehBstMJKW5jzrNdVCMbnc3Dx9Rhaf2Nh4lXQ10AdXn8iEAQvzUlgEwlStzFgPkpxJdjJVJdC2l1INogM+/yG8CNogDCdaa2QrBFKUfmSJz34xCvIkfMKRhWPtHg28hMGJoX37acDAIhzcl7YBERkqdPtCOAZquCbgAdUWNKIZf0QiiDrgBeA8bHpUsCa3h/ENiKDtLacCrNTS6osD+pCy5ZuQUE3+UVNjs3p8MFLIhXD8Rad0Qdurika0K6JG3zLB+Z0QJGOSqB5jjbmhuSqxsUHEY9QhJudiIALr1fQQfaKyiFxx7iU6nv7wwUvd3RVYWwfQUgFI4I3x0YiaO7rpShmbHGgw2VAzlK99Yqb0etwZ1TWXnqP3eW+708D3QkfSNdCdJ6rEn4Mky2tnOUWodue5cX0eJV889gsZff4DUvWM43uboWqbtyU51kc5KtFrXUsDQwGj2TyFZrAZWLDzmAFh3nRAREVqb+mzzO8+vlkCEFHtQYQpUFqkxjYzkxTEOLcNy4OIBSc4IGI0LLu2GSUGIAZW+05pFinu0w0i5sy7u7sssKeN//NBR1ehHcJUCn6f92NXXOh7Lw3v0XYGYnZUeIBp7voikd4nVAgFsTJy3G5twMNAhN1rpDpWGEjglcUYM4BjkYgwiNi8UsTqh/23OPj/aXXqvbOvlUQSHnEMxcSp0YQjBjoHxVj5SYSXMZyURH2XKN0jmMts1LzYjKkBsa96jyQkJ0hZRbk6F+581EmjASLMMLX2sLYyypqBCI4/EJDg/TBwUCDx9FPqR+E/xsThp3Xz7ptgz/kIBN99751/6p7Ic/Ayx4epsTQ2NUsHnsz2dtl2VnduhJu0Im13F2uOVMsvHDedVySI4L0DAQnAgxWee+G2OfLAChdSWOrFqAxE8Oehs2dLjZd2tb6069lqFgkifudBxOQuJw88aUY3y0JsmfMaDt8EIhjjNv+tj8IUJ3M0hCl7Ng9Yh2YGpDl3t6b2FHZshKOoRj88EIjgfC/+PFfBAus9wBCQCKWIhGoEWmAUkGtAUi1GIGOxDUeYp8bY/oCjxmTisa0Yu+xbGLQmdoOTFYdpRmaG0vPIBZo4YYIyJDBER40cqYpAKEhiF3FuvXZ7uzq72MdwTKI2yd6IDdQrt7c0NzUqgMDBqb5BiZIW7/Csra3TqMmz8/4u7Z2d6kAjJ4Lo+EEHHyIHjTtUln25XD757HOJjouX2roGWX6tj3p/E4iIqMCekymyj/ciQEawJltEyCIVRt8M++H8MT+cd75kZ2bIsUcfLf369pHkhATJzkiX5sYGrfCsCeZI3fqoj7FUzLlqjkyjaocZIIwXdkNyXzQftqtT7bzYBGf3EWHAblJ6fHOz9g8gorWpWanrfI/jYuOd8iXXxIGPHanjB8n2ujq1x1mrVDSF+88motoWVDVnnJn9Grbf9HeYMn/83T1db7z+hnbWKadM1aIaaemZmqSMh7/ooIMkMy1dFyMAhC02SjvxiaNqPPpQjKrttLYqiMAoZxGq2LNbQ718FyOMaARFufbsrVDtbCIQ/I2xdettlj4vMnHCUaqPP23qKWqcbd68RQ0J5YU3tsjlV6A7v0eVMKA0oYREYviunaX6d0FhoUYZOtqZUHW6IWhBNl/qW4uvUc3aRw1IrqWTARbQfNg0Bg8fLksWLlQPtVK4zGuODBqyYx3trgNDCTFmWGOwE4UAXZvRq7kKHsUnJcJda9LBZoVcAFf79u7RNmRB514SYhzligWBCIMmw2U6MKYGfZQ4apLlShB58XK50GSoAwEapk90U0wkAdhVp+a8Vq1aFZp87kW4YJsZ+RaV4JpW6t74c5YYFEQyPF8uMNg9zch4dEFILCpKn0HbJ0RzCiddM6YsEmHRBj3eaysHu5fOOlfgxihL+l0f3dDEIF9DImgvwINXoeJz2ojQsEbZAITqSWmX5sZGX9MBkJAqbe1tGsnS5Ov6OsnJYXxTFK8jKE5I37W2kQxPcUCUmFwdCvpN1blaoKg5dYbt27brnBs4cJD/zCUbMi569+mjkxqgwU8Wa8YGCz/RCBZ9KzzHhkCfWA7G2MMwEs1iNX6K23Z/eNSDkpkBjztKqViMI8Ke8xp9XNgW5S8MRBBi9yvqVG8hhw1lU5O191aIbJvhjFFTREmMukX/3v+zmdrnSguMjpaHH+2mPxUkusjHBVffqjJ2nZ1OWQJPL68XH7pVf067dI6uvaWPOSPJQENmlHPbpnZ1GzZfnbdd2w7Qp+vV845DBZDAYDfKQWTSpQENjD3b2AMQEarkrCfzHnvxIOKRey/Vt83AuHiOl9ahSfiudYe310nKNhBhkqqR1asDEGEboxUKs58kbfvN8bUp1HTuVqGxeQKIeOZMJ0jAZjLliZSgFoaBCAMCpb6/e/uCAlZVd0SOQ0S0uXHM7V7tu0ZtioyChA1njDAMZ5PJHRrlMh/CICKcv2DP8J/+xPD83wKSil9d7RxlRPSiY6Shpk5yemXr5kp7sUHjtELOlbpB/fr3C/aluFhXQwdwj2OmrKJU4pKiJaNXumzcvEk++ugjmTi/W3bZxpSNEaPVFP4zdLfeQV3sg1qRz24gwlU1EXnz2Wd0LTr9bEffMQO+wIrN+fFR2iGy6p23nZcTCgpDR2sVOWolaxX7N8XeIiMRvZ9+StcjFf5IS5XOX3bv26YbwPm+q4gfMNdkekf4+/+B/6WYYhSoS30DiChytyxVnp7Vy6d4VPnkGYtgfCeImC1y6a2Xq5d3/e0mZdUNkiNBBNeMBM629ticCM/7cH8ZiOA9gATfy7nRjXa898fe73KxwqAkTKv88p4J6mzCXqMgMLYHxjyS9uxXKuASG6d9ytqqgDYmRh2UfBaoL8bG6t6BY4zPMC4RiWEf4X32KItUUGyOvQ4pY5QxyffjbwqaqTPSIu54zdsRi2nVfdYYCtm9Mn2SfpcmRMO00KJwEiUxsXEahSDKgOw8kvnrN2yUL+5xUbPs856XUWNG6V4/aswYKS3fLVcf5cZ1kK8XOSFMDjpU2NMOmTVJZHOlyCIKk/4nIMKv9Ue/caaMHDlCamr2S31djYwZPVJKduyQjNQUOezQQ6Vo1CiJISG5rk5tQ83JTUrWIpP8Tvuagz3szLS2UiEYT7tW2emoKI0oKH25jTYTiUtMUFCCgxinMfsZNCbymclVie4SGT1qlIII7Jx9VZVK0VaGiu8rk3Q1wMffOCct70lt4Pp6dUwShegBIkJRCN2X//LQ77s+/ugjGTwEzWBXWfr7PzhZvSxMKm6sX0GBJgGbJ1o7BEPNy3NicFtoJgwinLHTqSFcwr2F/fppw7LArljxpWzdtlnzIDDC4JJLVKcsW7ZU3n7HuQmOO/ZkNdjOnHGG0kE+/uhjjTZUVOyWoqKDZNIRk5XGNHjwEPW0YwXxd2eHyNRpSFI6mSoUdsC7JEhj9KF4Y8Y8HUV1bZU/43PyDhoalCJCsi28PzqAewY00Wg6ueLidEMp7N9fmhoaNY+Bc/K5JS+px5niYh1Op5fP8CDzfS1BnpykqJxCZgwWFmRABJEI46wxuaWjST9nAPA8qvwETy0uziVMxUSrh4saEaYFTBIOxiTRmMwsErtdsRANz6emu1wNNgmKx8WhtkThk9QgmmDRAK0B4ovtBbKpVFT01C0Nz/lNx4oOWs6MRarsbwMQ9K0lZ6tBBz8zHInwkq4GHsLgxSaY1SXh3rgXAxdhJK9A1yd3OU92N4hgglgSdTjpWz023iPDdQnFtrU0qxydA3btQhVNDG7tG1XxIhk/S3JzcxQMm/Qq/UlkLTY2SvsVw4PIg+ayqNqBo5zxk/HVv98AFQegj/ku4wmeKfOI37lffpoUno0lGyua4OZVFo44PryVuxXw838vl3+++7YsWbRQWpobJT4mWrKzXQ2LJ1/zFT458HjvZgFEmHFaaf4+DyLGhxIiLKBhtlGIFbJtQTeIAEBUX3J2ENLVhDCKU8bG6mb30F1u3hcUdoOIrOxc6ZWTIxvXrtQ1ibb5hwcRW/YNlSE5DuCY8WUe/EgK07CL/xoozuQ9OymgCZkRF+Ytcz4zdMM/MY7NUDajIXWzz9QzPrZ5OItFHknsBhFw3DPnsg6FmGUGInwy9PpUZz1FFm/Ds2lGixkXQcVn+gcPme+ykkznpy381BmhAAnzjNp3/3p+TiDzxzo08lEvEOBPApCxyAUgIkXqA4pYZIEuawdrd9onkh9uIMJoHfa3UTrM+36xODngaeu9C/kBkc0ed1lAJNJe+G//XX7DVUG1WCBrbFS05GVmS0HffF1/8d4S3t+/v1odWBTgglKAMIUprDFGSRDVSGVUp0TFd0rF3nJZt369rF27VsY9OyYApDPFIQOrE2LtGwYRSx09P5C+jXxmq95t74cjE7yXFK5UDZgKJZcSmdjw5hvBvsE8NMEGvrv8h07+1V5pf37Y8bExGHFyUffCO22Sb7lND/tPQAQ1J+z1TSBiDmhg7GwpnuDQualz3fgdIOLPIVzf3NUzisL4Zk728ZyWK++8SjJ/mxvMb65j4MFoZ+Fk6UjqXhhEbLorS+/Tcg9ddN4AACAASURBVNhwHk173N11uAq2RTSG/2aVE91oa5dDb9satMcH10KRi5KY1naNNmDsM18Zf3iHsc3YI6G+BvTeTmeEmuNPcyp9ngvvs88wLtkr2EsssRZvdr9+/XSvUcaFj2gDMthv+C4GJes1cwBAUoAyZtV+jUJo7lBXlwIhuEpqPCM7S5EyDS5T50okLiFJxV+gQAEi+I96HAnU9Q318q//eV92lZZJ5TwHFCbevlR+cNL31ZFWvnu3/PWJv8n8X/nc2HBxRKsj5CZTz1esSGqiyJUn+pwIV6qjO7Ha+9gmlv1Q7eAXCjxvLjISISI/XX2DHH/CcWqzlpXukoED+sunH3+kCdTHf+97CiTq9u+XzrZ2zY1gj0ui8HK7U1yirRRE4Dz1dg6/46DXvEytIUUitstV03Ztd+wDKM069+Ji1dm3q2SXbNm6VfsREEFiO/SjGIlSYEmDk39FfYk1a9eqrUfKAuOI/mEsWUTC9ZVTeqKPGQ8cA2AFGDLfA5pVWAkTELF8ycKuf/7rXzJgwEBdFNHbnTz5KE36zMjKUI3h2JgozSlQqo5X3zFPBQ9sA5P3MLTDBcl0448SpRc5NZsuzWn47LNPpLmFJOFmqago04jD/uoqKSsr1UgFkplEKXiNHoWGfh9Zs3q1endiYuJk1Kgx0m/AADXMxhYdrAbG8uUrpKysXPIL+smxxx7n1CVqayUtOVkNc5Mp1VwDwkxJSQoczHDkPasdAfVHx+PevWqwb9+xQ+kuhPeM24YRTwf2yS+QspJdej0bEEo3UuPWcf94MTCs0AderQzCwM1NaqhaTQg8wgAL7htjVBFhzd4gY14TkzyAsRBVU3OzUDcCzxAcel04QLC9slTloLWNDH6X+My9p6dnqhQbA1YrNTe3SDpJOKlpzgNlFZ/xKviE8R6yq740uqJnnpGQmZcoC7h+HjTZZAhn9lsStIXDwqDDIiFB9MHPd4t8RUZ89Jl8boKNTT1vKBphuRVGedJEySaqTNcqYFQZ1WSiMy6h0OpfKPqnonRHu+yn8BwF4PZTE8VV0eT79CPjFOpA375EDJwKAmOdtkxMwvuDqlKVRg4Yr/CodVnVdna0HQB8fl+X+M49cG7GqUUZ6Hejs2luki9Ix/sm+aqcU8BpSoqccKqrzfLZ+xtk8gnd+uT3314tXy5bIh3trVJdiSJYqi/4GC2PvfisbnMS40nFnMC87ZWm92mxXREZH5EQGEqVwEt0RcF0XXwamptk0EtOiabq4h/rYnXtw8/IX667RBcs7pvn+N0tf9fLZxzjQiA/u+wK6Z3vCj6uXfmFdHYAybq03R6890U9xkCEGcpmbIfpOxxncplmpNnx5vGfUO0kUysynUGNIYwxbwoskYZx2Gjg+NRF3jIzEOGozwGlq3pWhv6pQMJbWZtPcLUdhtY7WVYDEWagmMFhz8RPDJpJFPYw3q8lAXoQ8XimS66+eIWzvveN61kJG7rELTOH6wb2k5eciopdx9rMIgm/e8t5l1Om9QQRHGegIayfz7EGssJqWZGFugAR9IcZUQb4DAgGIMIbAws9ld+MYw8xfAM7+sw3FS8LDvK/mIH7XR5yu1bNnXNk9NAR0i+/QNc58qLY8Mkzw0FGoil7G7WAjB7AuqwS5dW1kpWTKdlH/jS4DUuON9AaBhE57ZU9K0h7sSWj90SqU1nkgZNzv+EaD4CDJMsk14EgUhsCD0YjshsrW/ChzlWT+lx/AOqSHZs89yGNkmKc8Er4tYsu/l9foUoJMvfXs6Xv3Q4sWEXsA4GIcLXso/2FLWGeP630ngUHAREzR74gb62fGkTObE0g2TlMKTKwHQkicq54Iai3xP5qL/PSsn9glJkXX+nIah/tlyPuq9XDP7o2UdW7+DbUH+pdKbsBKhk0oBZkvx0LwZxNeanpavxZMTA1TBMTJYU8CC/TavdjRcQ0kdeLbXR5R53JijOOOZ41wARbVGo1NlYpLNhnjOUhQ4YElF3LaSAKwX0g4Y3RqvK8OE89f065857m56LHovaMyyPEYdglaVm99DvVNXVSRWHG2FhZuuwLrUXxzHPzlUVy8LhDpKa2To3no46erM7Si0e4mNoX73sHlk1ii5gbeIgAEQP7iMw8XOS1lSLrSQ/8hoTqo/fPkJTUdHn3CF/tOrTViXf0PPz6sxqJQG2ttLRE6c5LlyyWjtZWOfnEE2XowIFSvXefZKSmqZgBuRCAuLZOx96wgrqmHsnz8HsYXAR2imf7EHHSOh6JCdoONfV1WrIAOX8cx6w12DFFY4ocNbumVgsltza7wn7M023bt2tfY5cwZhijjFf2YkRc6CuugVMT5yhjF/AI4GBc0q9m/wcD3ztDo+6549YutK61IFpiksq74lXBKCe8BLWjprpKVZQYvEwYwmMYe62emqM0Gz/ow5x/q0ZNo1jFQx7EIZ0KpX5s3LheNm/eqGBi1aqVCiZycrNlw4Z16r3lITGkD5t4WOChHTF8lJDwRQRi4KDBSs1hUX/vvffVQEtOTtU8AAy8vJwcRe10OEjPlAloCAxS4wrSwdCbePHM9jubBBOH4noACMBMQPnB2Kir0+tDb0ErnxfnVO6b0lbw2HQG9R20OnZnpybiZmdRFAS+fLMmbe/cuUPO+1mqvPUismu7tGOVftVY65La4+MDriHecqfrG6UDiklO3QhkaWkzePLkbjBod+0q03vknpB2ZREgEqFt0NSkE5lnTk1z0rSWV2DSqIHSgi9Cp1n+nkpk0QX7XrgonNHcuE6kAhPvGYgIlJAs2Zo8CK/qxHEWfVAJYR/J0eiHz8kADOr5vEKVDXYHhtzYswiFes06XX8AVPm5ZPFi9e5odMfXWOAZWSBr9u+X5KQEjRbxqthdocn/iv4rK/V7RCcAEiix8Dv9X1RUpNJqAMXy8hKpqtynBoiqszQ0+qiSm44D+g/UpDIHzLsCfiJKYOQMkSfjqIDNTtULvW4frqZNmJNEM1gYeAYnNekjVxIlU890HP6Xn82Syr17ZeWKLyVKOmXrpk0qS/vaR90Sgd074yQRTUEwJadwNR6/NR/vXenhj3yI+PJ+09UrxbxkTP7l5Y8k6QL34e6n3QZcfOEMHd+MY57p92c7jW9eAAkSeO+Tv0mOZMmqi/8eqI0BlP/0qAMRlvN98EBnVWO8ojRk3GIzDsxgiCyOxnfINwBEbM8c8DWpUgMRZliEk5WDmwVEvOYtNIvGGN2I2yK8btEaU5TxVu/cE1yNDwz5B0uu1d8XFToON+9x/xYtMXChIILXCpH2cTFSLHOCYwwkGYhYMM7lWoQTRPl79hmD5YKX4/V5I2s6mOcVEDF+2rLg8xFn/ULH39pXn+oBIgAVBsrMWxtOTp+1/jkpGekiJEbNAEiEQQTc8SJxqlPmlc/51BVYMxBxpMN3Ij4lxWW4iDgI5oAE8ehIAzncT/wOkAiDCDNijd1gMTdWlao7fi3R7Z0yZsQoXVMxst36OtgbYq5wpM63zk7ZtmO7KxrJbe7eLbl9c2XFmi9lyjkug9ekPe2e5lTf7X4NK8J4NbPTfvNjScHgbBcZ8afupFvuK2x4F1hCsWsuESv7YMgqR6TWlxVJ98dC6eC17vXXlBqhxSF53qoqnZPbZpGx0POV+Kc/BpFQBFPwYhf8wdf64Hln3yC9773/a9/7rjfsWYg2zRkict+W7qRqMoDiU1PlsGuukU+LTYbp62cESBx9sMjvfEK+gzfdrzk+zPHS+m51KRt/cx50fXDvNa7WRmTk4YvLqtXIw6CyKLDlvLG3EAlQmmp8vK69vIw2jcMDYRlQg4pixMbpXqvGdkysGpqci2Ro1kt+x2hTehKU3dhYGVLYT4+zvZb9m73cHHTmYGPvDReCVRovxWOxI3yejoEOzZXwLAN+8lxIuG7YsEH3EZxXsDHUKK2vV3VOIhW8KGjGODFxDO6XnFrbO9nrrVAZ5QNQKcKYZm+DlUHuJTYk9PQ9+/apCA4qTJMmHaE1IKqqqxU0ASImHDZRklJS5fPFi+X6qR42G13JJrGBBltzQ5KtA3NFZk4Rmb9UZLupBH5DobnJ+05TyvHy072e+AFAxLurPlO7dO26NWoLVO7bK1V798rAfv3khyefLJlEHVBygxqfkChdUVFST82LaCjDzoYGWZm9zHvYGeyBpoxl9TzU3vHGPMcDIKqq98vmLVtk+47tChDoT/oPO3TcwePUTt21Y6dSLukHwCAVw5njFj3kOoxZxhDrGYI+3Be2g+VaYlNgP2NnaRTE1Dqx0SJEcqJe/cfzXSQnK4UjxRkfdDbGJwOB7R4UyQOZpKSFzoxPxcCiwjR8OY4jk9+oO1Tua2puCLyueMAxeBiYPKRKS7W1yu7d5Yx12buvQj779GPZs4ceJxGkQpKSUQwY5+pA7N6tdRfWrVuv15g8eYqGjkkqwWAnMYcZS9EuzWkYPFjpJzbpLXlWkR/Vln3CC2hOOfHIn5ErQCXeuDj1DPM8FiJU+oz3VjOZiTjQmah3aJJKfLxOQC1rrh6ALqncVxXo6TN5ieoofQs517paKdm1U34w3XwrboQ/+ocSpXg43ly7TnKurfUhurp08AD2KGRHv8BbJIrCMSTnDhw0SAftihUrpam5TfM3CE2RRM4zGueftgKkGVdPwaHJq/roieZweAnXA0mVBcnkPvpg0q822MLRjTCNiec8UEJ0AFq8TJxFJYIEaU9NMnDBvYdzJeifbsUmwCIKEG5BdtSoDlXFcjrWnbJi5Uodi1qoJTfXlZj3ORAc29hQp2PUDHeAAItyMwoMPrRLrgqAgr4g4XlMUZEcd/xxGrAt27VDqWsU6OE/c4Rxjc72gP4DtLo4E7ajjXnh5opWrG5tlczMdKmrpXiP4yqbTJvzIgGCzKvkko51oYpLcGFUFqakRKltrNfcApLtdleUS0NdvQoNwJ9kcfj7u7bxAwpshTW6koEI3Rr9ruwtYUCEeYEsYuG/ftO4C13OTmub3PJHR5UyEHGFnBHI2xGlZOFCju7Gv30eGKdx/j4MRHz503k6v5558X/cPdhtwnyKSPnoneN2C4AERqsZrgYszNA1QGAGtiVkY1hj5EYmCkcmvxrnP+c1s960XLWjgJlRaPjMQIT3aC0rdJEio/RYNODBdgck5sZeEeR4GIgwecjZPunC7hsQwcs8+WGjPlwXg+e6+7zRuvnr5p6YKGe/4LygBiT4rgEnu7fIKIwBMTuOdo0EERapmbH+ZT1/GERwDXsmozYBkMIggnvtU+HRgg3By/zw828bm6HIZ9o+5tMIvgtE+LMEPzBi7772cnnyFQgwIi/53PVFt85Wz3D//ALpi/IM4LxL1AtbWFCohhOGNO3InFZvI9KKWVmq6b5txw7ZXblHNu3YLA9c5rzrkYpaCiLMGLLqyz7Ad+7oC2TUQz3BQ/jerzPwYG92p1q4d8I1YzhnaCq/+8xbutebcYGRh2w1ew7r5KpTfTl4f+7cp5/UPdtYB1ZslO8wnkyuMu3WOyKb9z/6GzAAyLOoC11RMGmSAIUbFy0KJCHm+NSFxz5zp7/ElVj5RhBhqeVl/m7CTJirPHvlQCBi5y2x0j+3r8THxOmeC8VbbRt1/rWoQWjOVVNMZM+mHbFt6upJFHbS7HwPIKK2QZSLlvMd1nlVSIzxdpYvDMex+h9xlhADRKm8qvrnmCG0vdFNAlqT37tNZtycaEar1r73/+k/1mB+8p8+xh7ic/p52JAhmhPLOLfoBed1dY86NCpyoJfKknpxcxzU2CtE7XCiYSft2LFTi+YiXz5k6DAVLNm8dasTMGltVjtv4hGTZd3m7fLqm28rjX3Bn7xqBEDifwEioDHp+oaHIDJHwm7b713jN06VLqg7SiFqk4PGjNZ+2bN7nxajPemUkyUnL0cWfLxAFny0QGrqqiUvNwc1AjnphBNk1NChkoVdRiQGZ7RGKzukobVNFZWgndMiJsjCuKEdaHPHhknVxGkbP8YwSExJ1uR1og7YokQdAAI4wcn5BSjQ79hNO3fsVDYQEQcnT+0k9jmevjPgh71h9iQgQr/vCywzdul7bE6rP2a2XKS9pnUiVi1b0pVHwRAUekis9Z1uN6VAwiMnC4NxjGX3c0GMpm3btmlFZyYagxCOPg1TWFgg6RkpummRRAplJoqydV0oR6RpbYq62mqVvwNAEJWYfavbSHmdfPxJcuSUY+XQ8YdpI+DNJQN92bIvZPCgwTJlylFqmAFM+JzEcLzsYw86SA1CDH2bYCb9qdq6qBR5Cg6GYJgXbyEnrq8NT9K0LwBixco0sTgpyeUnZGRIWXm5ypeVl5ZojoVWvabd2jp0s1ElJaWeNOggxQOMCkHlvj2yYcN6ycrMkDPOS5Y/3btBDVsAnwIXwrptrfoc5n2gI+MT4oUkPtgw3DsDDFQJNSm/oFCl2Lje1q3bpLMrWicwkRRABIBRDXuT5kW9wXuDTcZVC9ux+CElJqLtRbtYW1pCdaAqEJJs5fggcTpELQpoTAY2dLC5RNfwK8i98LSqHh4Xu+fQvdsE4DyWoGR9S/s0NbfqZmnJxuTlMK5jmNjRURoFYjFP8woTHAfnEaPVFf6LVxUuJiD3Ql8DZuEoMoHNY9De6UQF6CsqpYP2c3OyRTraVLaOxRFO9KaNG2Xd2nWq7jV69GiZNGmSFOQXOiGCBpfAvWf3Ht2EEhOgi7G4uyrV5u0B/AEgWJUAqnhDNXqjSVAO6KalpUtyarLUNdVLc0uTJuJpkcRGJxW7p2K3PPcOoduwfIVZ5+GynObCseO8JUynjfcWPAsxxnMolHzThRdKG0CnpU09a3hS4Ibyk7ZTkJOYqNGZe/7htnUzjAERF8njMurOTZLXt0CWf7lY2+XRp18V8dVqCx50uROlJd5lxPKVKTIg1iVyGGiIrGJtUQkzfLkmhnKk9Gu46jXns7/N2w+IUAqKUZjMpWp65QAJmtOJ8YggIuWbFxCB3KMVljOv6IR25zIGRISfwUAGhruBCDPy7b7DQIDvhilXBiZuOXNIkNvDuD7vZRfFsyiH/eQ6gAWiOik/ukNz00rmOU+tgYhw9W/et3amfYOckR5jq/uewiACcGYUKju33YcCCYxfhpwfhlW+iJgZhAYiij2ImOMjFsUm4dhjden+Y8NVl+pGywaLsfSHv92jHwIiXrjgXN2MkdCE73zU5CNl0mGHS252jq6FGHaslex/zGkoTqgUwVeOionRCrvrNq6XPSjttTTKU7MfkQ9yRaK7XGQozK8PqHAeREw75HSZNC9UZ8XfslGsukvEiRQBJCLBQ/h5I+y7D655T1Vd1AD06nKsG8m+cBVrDmsDe43SctrbpbS8XGBom8w432UPYQ9iLqtjS9Vi2PKiJN0Dib233CS5d3kN/2/og8i3g3wHT8Uq9oDOIE2gxNSd/6yn+J0HE5ERCDt/JIjgfQMSZV3uHu9td5LR5111fqB2l5GcJgNy+0pCdJwkpSTrmuUSzqnk6xSInBOrMyhkyufsHQDM/dXVKobCnob8KsdCZ7LIvEq/Q3nRf47iyhrOGGO/xo6wCETYAdfjPVOEDDnxuAfngHRFans474zT7htHnaZ+bzOaOmOfPRT1J+i8pihoipF81WjTtv+G+9IACm7oBAr8NruIRn1dg6qZMefYQwEG6riVLmVS7Ni5XdWgho8coSCpXWJkw84Kme1rH9W85i1+67wwjzEiwjBpqMii8OffASJGrThWUhMTJCkuVuKio+SkE45XlsD6jVtlwKDB0ju/j2zdvlXe/+B9zQXqlZ2pQkEFffrIxEMOkQH5fSU/N0+y09IlCtq5Spm34IWX1o4OVVfSl2dDMHew0bAhKEqJDaYy/g2IsDTKli1bZNWa1VpcLskrKQEgGCcWKUBmmvGD3UEki/lLhAslVQX37e0qjKQiOi0tgXNci9iR3+ttW/4O24VqY3rlTSIUvGw8GZCw/o7atXljVxaoRBNvXSKy8d8MaVpCL+8zYPjJTZsaEPJfgIZTTjlFowXc/CeffKKRCTzuTc31aqwRKUClCU8pdKnE5BSp379f9uyukC1bNsmatatk3bo18thT3WXcZ5w6QyYfdZwMHTpcvvjiC21c0CxGyZgxRbp4E33AcMMIKyuvUH4/CW9aNbujQ4035bmjQOHDMZoF79WliByYga6JxuQNpKXp85WUovTUPzCojV9PO+jGkZrqci9qaqRvYT/ZXVaqHG4mv16j1YX6mDRcWjnzXY5Og5Qtz87PQ8YdrGEyEsubGhtULYc2dpNR9DpGaeKZWJhINqFgC38TheB+yWsZPmKkGqbKy62plbZ2PNtN2nd5vXu7UFeoyni4wrYlOLNAauG16uqA8tU3v0AXk8B75XMvWpubFJDEJSTqZzaGLDcBANmJAZzgIj94v43D6fICiAy4cDC8SQa8eTr4CadSz6+qQ+787j8SqyL1tTXal2kZmUFOCNfwM1bbhfGWnOKk1gi/OmDixjqUJYQDMLp5fhc6JPmL6uEtUlO1TyrKS6VvYX+dzPV19brgqVJCbJx8+cViqamulqEjRrm6DvBcvaRa//79pL56r+yv3CuJKWhkuyRiqErQ30h4j+pslYI+fWXEmLFa3FEjS3W1ehztsnntctlTUSKDRhRJWrqrrK3tF0UtS5FtG1ZLLdcffbCkpGVo27z+P66w46wZm2Xr5jVSUVEqAwbj44vWpDYabuHyU/SY+fPrZfv2/TJrVpYUFoZTHV0Lzp9fK9u3t8msWTFSWGjbvBdgHBQt8z8Q2b5MZNaPRAr7UpxORNJETtzrNuXF0U1SuWe3jB0/Sdaf4RSTDn3vSR1LqIh9/OF7cuUf3pWbdpTImUuf077u+LGzFNHHqn7kY1m/7iu573deb8ULwQAiSib0k6i3vBysxz0GImyRC/PzeQ8jF4M3MuE4UtLVDNuwQRzOAchs94nSYRABfSlStclAhLeEZg51kRkzmAESgAgUrEylyOoFGBCKLJBn92b5CVPmfdYNVjzr49OcbkuLZ7jqrAm6qbj56RwZM+c7EBgpNWqgxapZ58y8TxLnu2RHix6EFWR4PzKyY/kmYe18y7uIpD2FQQQ5EhblMKByQbWXAg4XLjQD2ePYYs/AMRBhnJ+3PePGlwsIbJ3Sm37pNO29t668tEzXcYCC5iXV1GjkgcTQ0SNHyphRo6RPXm/doImos+5jCLFW4KFGNYVqu2s3bpDLX/m5u47PXfnAAxwDEXx0TKKTBC726kLG3w97yYOb9b+E4wNFdG8YJOCZtaQPi875nx/98t/OyFfHCWIfvo6QL/CVlOySOjF+jTLJfoHMJg6qtnaXVA6dgjGUfueBqUXVt9/iWQdOehyloORfOzW1/83rQCBi2LRpsumtt3p83dpB2+BbQMSR/lvHhZIoiv1FbKUrveMm7cuHit1Auf7O65TioQo2yamSkZAiiTHxykknYsNeg0FGezF+sB2I9GIU8rIEfEAEBWrxQGsBryRXhJa9Sdc+yyP0DiBVNPJcdSv4pZRdXwE60jFnSoRGkQmccSHnmzmWjB1gVGVrTMuLZJ/jd3MW6nxWIZZ43buJnHAuo9Q6Z5UTi7GIQzi6Yb9DL6lpaFCZ04b6Bt172IspDKw5nESr1fm7V/bX7Jfde3ZLTl6uHDphvOYd7quuk5Ubd8j9VzgY+K0gwsZ8s8hJB7kA9VtfhiIQkSKFFi02n5it2yIy9dEZcsH5s2TsmLHy8aeLZPTYsdLW0SaLly6Wd/75rsQlxMkh4w/RyP7E8YfK8MGDJSM5WTKg1sfFS3tLi8Rp7a52iQdEUaujtUXtD9rYRf6ok9GizkbsCRxqjDvsFWzddevWaV2wusYGGTZihDrLqU2mNSAyM7WGWb/CfrJj+3Z9HzYO4xinNrR766veOblqazB/Gbfar1DSiT4QSYOa7qlztLEBCEd/dyqrAXDA4PIOYxuPUbV7d3fRwZr0Ai/Pc80tEsGCoouOR00GMIxbzvtU54XORCIOXHAeZPHixUKuBSGqjs7WQEJO9e9b2tRzys3v3b1HlWLWrF0tX365THbu3CbzX+kuoDPt+7+QMWMPUYWhhZ99pgoYIK3JU45SQ3/9+g06uMmqx9jH6IVzp/Jj1K/o7JT1GzZox2mjQOXxvDRVaGpoUMOahudFLoQlJVmBOZ5J5WDr6lydCbLp0VNmM8nM1KIsNDLGO9x3V9DNTQ6eFaMItOlCShinVLwmcbZSqvdXqarPoYeM0zyIBQs+VMAC6DL5S+hY4UQYjRK0NGuiKRJpDAxABKCjpKRUxh50sEyZMkUjRHisuyRGk7toC/IkGGAMJAtDA6L0FZJ35d7tmftQpM9z8cMLmg08C5WG1Zi0mJsfmLq4eWpSOPnZFrJgcQxFM0yaVfmevgaJ3aMOaL9Q8p59fqDzcCjjmvYHhLHw0U6qVd3SorQm7pPP42JiND+F93lech9Q3VKwQj0O2qylRXMhoDMRSWKTsPAfkQioYSwKhAFZDCZMOFTye+fpeWlTJjO8U6p/1tbUKoWKRDIiRyOHj1BPF/1eVVmpXgVoTLXVlTLryp6aKw/dVeoT72J0cWZhZozQ38zZ64ov0eb682/mqQelobFBwRNRl7KSUn2+2uoaefHfRj8Ii2D7ninwLs7SsDvHEqytbLxfmXH+m0fUh5nv2uByH265qEt6P+6sv93r3XVm3nS8zB/wb+ka6utCTOmuCzF+nLuGGex5l76jtKx7H/ibTI19S95+bZobCsX+uxEgQj/0t2UF0cyQNQ+41V3gfRIozYiNjEaYEW/v2982dhVIeAptUJzZNiPfbI+f4JOdvdQQIGKOFAfqLxaFsJ8AiUMed9bnXy927mkDMubtt78Lq711ajYWgAX7LlWkJLGnov4vzhyvOTtv5L+j52yf6woGYLQbD9yAgBnxS85YIvleMEDpG085Tnk4vrRFywAAIABJREFUlyJcEI/PwkpN/G1JxJaoyjMYiAgXWuNYez67vrWzPe+k9T4fxKI9ZkQb68cXqwuAnJd1AkhMdUu8XHzxL9SQU29tR4dKKFIHIo5imziWANneiOqVmSVDhgyWVLzQCYm6jzC3Wd+Jim/avFn6DxigUQiia6UV5bJ95w65ZdG9Is31DkSkiphcKee9zj9UklcXCoOIbwMQ1hZG5bG/AwU13mCadZd/kX/9SyT1k4816onjyfZvohCsg0t+cJIc9KYrzGCRCaPnsI9X19aqYwVxEPUk19er1GTKbd9OW9r769m6XqoaoC8eF9zvt/xihr1LQ3YvQETjvn1Suqibj3Wc/+yD7zipgQgOA0gYgODvOVYvw6O3q75/lars9emdp3u7RtujYiS2I0oSYuOVdmMKhKzlVsBLHVriIjsqxqFOoDo1ktkn+Iw9lkRoqEuADBXySCLB2tOKfI4g1CCNVvjKxtynOrx8EqtFMIIkV7/PcpwBBIvkm+dYqb0Rr7BXmXs21oMZlxb9J0mavZY6FDynHWsJ3LynYMir9xiw4HLqhJYoadb7j5avVq6UHdt3KDABuFM0b0D/flJWXiZ79uyWtIw0l2sZHyd5ffLU4G5s7ZBX3v1AHj7JJ+/bVmTOBIt8W5ShWSQnTuTiY0TufdU/tH32TSCCw/ycmfjID2RQQYFWoJ5+6jRJSkiSL5avkoJ+/WR/9X7ZsHmj/PN//ins9SedfJKyaA4aWyQjhg6VaJgmOG2bmiSqvUMriNMuCSmp0tTS7IQIfORKizF7ZzzthzONHRCbjHGD7YmdUV1bI5u2bpGDx41Te46oPU5gxpLSjdLT9Ts4PLADyIlgrFE8mRfjDXUnbAlsXdrX7GDNEU5KUoe30dQANrw0EubZL9g8Nr7U1gtFvpTO1FRd1UV2PGEnAxEgIpCSGpWEtTC6PQrt9mRRndd5hDGiLEoAcIBfR2SCqp541NPSMaBdoioUjOamFl1g8OZgRG/euFGWLlusidUNDXU9QMRJx/1c0jKY0MnKpRs4YKB6o487/ng1wtDJ3V1RIXjJhw4dpsax5TIo/YOEab8QGgJTNR+lrDh0pslISJp5tSUWVzWifeY7Rjfv8V+Td31HQA0i5IgMbP9Bg7WtGuvrAgqUhoraKH+eqB2u9QXa2hRo7N27RyMPba0tgreajXrLls2yevUq7UC85IAMDFxTH7J8DAYb3i8iEYAIDFkFP+gFV1bJmKKxGolBZQFVpozMbI1IsLgwwDSZyxd0ox0AQjwXAwgAo4Mm5M1Iz8jUDQglAvVOAY78YLP709CXFZyz6tJethWvfCSIMNqULZLh8GywCPoaD7bAhdfBAEhwn74CtV3DQrluIXTjmoljkRyAg+tjaDad6s13bS4KHDAoiBg5kFkvKSlJKp3GuFbZvoYGl2PT3OTySTyFTyN07W3qTcCw4PtQpnJ7ZSmdj/HPmCMKwWKgicfJKdofRPD4z2LN4sH12MSZD2dfamWXzGUyX+YWl8mVc1wk4bc3vyzRUTFBJWfLFdEE/9QUyc7L0fHCON+6ZYusWbVaKU0858sf3uWblRXWVltPDwJE2CLdYrFic7t3F7CSAX51NhBhnnfO7F2GgIjds/t05wqEaE8AicQrm+TnV1yshtwHf3KyNAYizGNv3nEDEbJA5K4/dquk8J1b2jwYiUi2GzPUmWeACAxgAxORtQ0i9d/NqMUwxsg3mo0ZwePafSYnQIJrWhFww2QlIoCIi996IqgjsXrgGL0XM6o5L/kMFoUwD/59jzuL+NcXFwfqMUZLsmMURMDxcLhKSnK8xGuzAxcACbvnOTMG65h/q9ChHgMR7/sd1EAMz2wRg6UzlsqE8YfKsTc5LfvIYy2CgZFvQCySmgSIoO/sfWs7608DCNxnZKG6SNBk/ZO5wEeBLPnR8gkMRHhrfKGv9Hz3rDM17P/aqy4KdPFPr9CKvrxXUVYu7S2tctxxxykFdvVXq9QIROGEzRhDh7UcKiAiG5ZcbXtGVEy0JCYnUSZYzjr3LJGTp4k0bxbZ5tG0nzoGJAARvwsvZv/h7wcEEWZUca4TRMGDvRI//CAw/lijlpzkNWP9AeP/+Y7uB0rxjIlRMMTaqftjXb0+Lx5V1kxbW9uQur6929l3oEeomH2DgohedzmaGK+Wu+6UhFu+PTIRqbaVOXCg9JsyRVbNmydzHBtMFvq6jt8FIjh2jgePxX7I2L1Egojf//R+dej1ysrUsaEOrNZ2jUbEx8YH7aIOVS9Lzr6lCcpeflMNutpabTve50WEgn0XgMD7fJ+xY7kRAFqTBWeNJrptkXQ13Lscr92cdWbEWaQ/iECEaiSF8wrDdOHwvhk+xpx+phQV5BjGxOrY1+h8KBdRc4B87qSp/eAkNUDhhEvapRVRmZh4qa6tk3feeluI9g0ZPEj6UPw2u5fahdRbqKyqlN59nYwtXn6cRqVlpbKtpEJBxFuXOvnnADA7Jmv3/hQCEbNPFpn/qch2Sm6E84I43pwOtj7beu1//vjdS+S0H07TfIjBA/tLRfluqa1vlpq6Olm7bq3sLNkpny78TGLiYmTqtKlSU1MtI4cPk5HDhkkLDIOycnjokkU9mdw8pdmjzqS5ECpz6/IaLfeWdlQBotgYtSuov4E6EnaGsg2io2Tdhg3Su09vtbMBEqgp9crqpQ5B2pzva65nR6euUbTh2LFjndOzsUnp/5wPmwuWDGNRc1zJ701I0PFq1CXLfbUieGYX0nTBGIwEEfWVexVEgBRdGrW4pFufaGEgAhlSM05sIWGgWPGKjRs36sNTMp3vsgjzMHhxOzrbldZkfL/2Nle9kAV8184dsuDDD5TGs2vXdomNjdZaEm+950KLM079lTQ0oaXfKXm5eXLMMcc6daO++ZpkAhAx2hIN6xJUXP4AjcNEIVRkE8aKpBmdh47D62CJxup9qa5Wo9z4YlZfAfqSFSLj3izBSY3zvDxpbmjQgQAqVEOzzan/aDJetitWxLhA0xfkjWHpaDSpSnHavn2rDko2Mp4RBStdhEJFsjRxVpOcY/mKqh0ApLhfnh2AhWIVAw1jFH587z7IvDpAZZWudVD4sKpRmNhIiLbA9+Qzi9qQFKWIttNxKwEZoFrzxmhStilSefBp3hOTNQtAhK84HfaOWMg1iGh474tFI3pEIrhxS7j2WsoG7oyqZvktbpVxnnmoeor4Y52xTbtbpKSNEJ8Wiuv0YT9HDYNWppGnrg6NEjGpSVjiPon8MMbxMKjiUmNjEN7FUwcwYwzSh+RDkFhNfzMesjKzdBIzPolMkNuDV4b5AtBgfDhPT4fSlH52nSmoi9w7e4FG4669o5vY8Oh970lHOxQ5V0Fbo4mogKSny3lXtcsLT6TovQN6t2zeIl8uWyaPvnC+X4XDuQ+2EodI1gneSgNEZMSK1IT187zLvcCDCONjcGYLWJzkL2PGnoWQOY03rhLmuutedvlF6u3t+sMw/RsqS2/pJTmSIWuE6kAifyzxCRFO7OZrIMJfTW4p92CiXiRjaHVAXbLk6cgiX5GRBrzrGMwWeQgbulwDQxgv+kn13lozbGWbksnd2iZm9TZoo0SRT/tM/lqOhYEI+2nGvxnqBiCuFJetnbigpXtT9SDCnn9ZjkvcNjqQfXfOjEEy5yUnnW0RBPP6G4iwNnr0fGqIxKnn64d3OzIQbQLgMZqT3aNFMAwEcN3ImhphEMF57DuWoG73bscBMgwsWf6HVQAOQIQZA5Z07YqXB8aDgYjbfzxd5xwEQHa5lKRkye2VrbkNWzZt0lo/Z5x+uowYMUK2bt6injvmDA6ksUVj1OGDJjsUA+Y7SZCssUSx6xrqpbXDSS9edc2VDkRs2SzFy79LSNae+D/7iZTr5cZUM2zv59sXCxcrparLA4X6l150nH2lwHbKioi6D3blie/9S5ae6LItDn73LUE23NYRnFFNzS4vkLXPaC1Jt92uxzfcebvmBBjlQb3xcLRZh2JiAsWm1uK7HEi56eZvfWCbOuH455GzZ8tx97vk9H85DQkxda7vaj1ARCSA4Dsd994lfVCmiY3RdQePbIJSjBwlSVWSOrokv0++7qOIQGi9IfZ1HyE3pyr5Iew/2A9aDLepSZ/V5MIxtC2Rle9oknZKasAIMNl4AIQ58IwmFJ+U2J1j6KVUDUDwHOGoxIHawqIK4UhFACD8Xmu2TED39tEPwAxOX3Uu+jFhdFqLavG3gSArpGoRmRacxl3R0tjcKp9+8olKoZKondMrSzLTEQ2plsrKfar+mZ2To3tkdGyMAonlK7+Sm891MafS9/0GYmD5G0DESUNFYqNF3lrScx34WjVq24/8ej35ldMkOyNDjpg4Qab/cJq0NjaoAzAmOlY6o2K0AB4OXmqerVm/Vvrm95XDDp8o69evk6knnSx9cnM1d6q2qkoyUlIEChGRCK0a3twsKUSXUlzlZ/qLn8wRxgvjomp/lYrjYKswfnBOEo2iPsaWbVsF0M6Y5P3+/fqrzUrOBONISw+kpattiu0KqwIlOZyU5Fhi02keU2qqJmJD0zPxIMYz9hPjD/s2yHWl+bydxdj4VjpTV0tTFwYQRhb8el7wuo2CYguHO6fPtveGiiZT+UQg8g40ETQxUekcNA6N4AacewCOZ+AxGDHASkt2yecLP5NNGzfIpk0blPJB5MJ5f5M1tEhiSkwcVCQn43rMsceqd5/OYTGnQNqRR04OKk9jNKamUF07VUM7eN6oFMpmGFZVwvtrRT+Md8jigBylFfUyNSDdcFNTFcHRATyThXbpAKNKcX4zsDHEbeKRPM73evfOU+RI9AXjEm83VasdGq9VXiA0JhC66fWCPjEslUvpuWwMSPj9TO791TVq0Fqhud69+6iqAQYsfQNtrP+AwboIBnU+PHgwzptGbKxCKapDnrJlqJRcAehTAAlNxvH5MGq8h4rrBSXdAZxeMULDnKFBGMiw+orWtuhZOFQjFD7xKJwcxnE9og+hxDG7D93gfGTCFk5CorSBAV4HnOLUK6RcQC9Hp0yqLpSunHQrXEc8cFQ7J3JAnwEMhg4fpuOaNmfC1jc2KBjg2dl4+clcgNuJWhOgsLp6vxx11GT93o7t25zKUqyjuwGks7KctCzjiGqfjC3GG+OC6zbW1co1t/XMJHxgzgK5vtgZ+w/fvUnHC0CC8X9dcU/Zlvl/dZEt7mf71m2ydMkSeWS+gQjOYMAgXCaK33NEsr3rJpy0VrNPLjz9bHnyFV+griAEREzUyRb58CnNC2RAws7pxZ4GzDRLGwlLx0NZI2dIf4mXQeLypG4o8ejhAZHzS34gw172ak0Ru+cDXfu/tp9iNAMeDDBE5jxYZMCMWvPGAyQ41o4PF38LQIRFX8IVvLkDQASGrtmT3kICROi6IvUKRgwocA/mfcdAx/iPpFpZ0TYFEYiVWJieAIM3Jg1EPHJZkc7n2U851/xtPx6ic/bG53fp3xMWfSHLJjnAYeDB8jFeuGqgTHvoaZnqlK9lX6obV1T1DoMIniESRFjbASRoP9rdKFMGbMIggnNGUsnsHAYkLAoyXV6Toau9sKs9u4EIG1O+1Mk5TRdIUnKqVodnPUZtiQJySKeinoIMI04bwMWE8eN1U25qbNJcBxKmkW0ePnyYrn9QAlnfHX0FB44zlnfv26vrwINLfu8aasY0kb2bpfjW/y6ICNeBUBARmpMvLRYZsnSpeivJW2APZy/WSLtXz1kaEYH42gQJvTH05X/oc5KzpbQc+Owt8Nmj1bPOdaB0KIXSr9fkW9AuSTf/v9WNMBAx07Px5sa5SMSPnnfKPJEgwoiekUnVOV2Xyq678yVpjiuCF/kqmPeUGrNE2JPiEyQhFqUkHGT1KgihBVUTk6RXdo7SRXleq1OkCeVedUnrRPhIhIseO8l79gIMOpxDmkuI0IrPmyC5mj3IHGfsA9C0LUJvthb3rMo+YfDg5TYj6bsHekbbDy1/wvjs4WNtfIT3W83nVLlZ1AkR+3BiHPQ3xxttSXOKfARL1an833yX41s6uqRZYqRs91757JOPJSkhXum9mWlpMnrkcOnA5tq3V7J6ZapNQ8IygLShqUk+/vQTWbFmg7TMmylvL/BeEuP7mXPGfnr/16zxIvNgPJo/LFL21baqCBBxxqeXaNXpg4uK5JQTT5TNGzeoUxhGQXVdvaz8apWr8L1nt6xdv1YK+xVqzu/WLZvlnLPPlqjOTtm5bZt+B5lX6kT0zs0LxAlgK2i0EjYHICI2Vu0F9nrAAOsMIAIGD7YArAR+Is9aUlaq+Tia/JySqgY/94L9yxjVnFuvCooZw1jjWNYxxpexLeg37FBlnhCl8OPX/g5o5x5Aqn3ka5gwXr4xsbqrtblLZd1I8IyOCZJmjSTAYIhPTHSVe71nPTDQvEQYF4fDxXm2bt2q5dMBCdwwEykmxiFVVSbySaFktW/ftk0+/OB9mX2741fOmPp9NayhJwEg+F9SUibtnVEyZcrRaoAfOn6C43PX1QfayUQeOC/KTxiUJG7jhaWRmAzIxSYmOtlLC9OZspLKeTY06H2yKFiFahqQc1oiCp2C6pJRgXheeOt8x1SgULnSpCtPeeFzjoNjqwVafPjO1QzYpdSZ2JhojdKcc5EZdW70z3/i77qRkZyFV9lChdwvFComHMWMSsvKdSPDqMVIHT58hKps0UfcMxSworHjtH/Vg9TUpIuDRmx8RUWNRPgIgis+1xy0E+0FGuZ7bCKa62EFzgjXUrQvISGIRNBmypsMyc4Fi5OPfoRDZZzf/tY2DxWps+/Z4LaBbHkSNqjDgEU/MyUtfz2+Zx4k85qox8QndbPQu5wHFwUDRDKZWdz4u97X9jBKFJzNH509S1585kkt+ILXiaq1KJQVFBZqO5MjRPvW1hFD75QjjzxCC84tX75cJSIHDOiv1CVXaM1VHgU0aMGhNihRua56aOU+rX758xtDFaJF5Dc3vic33Tcx2AvmFm/UTeqKXzudcns9eHu15PfLVzCdm5MjO7Ztl4uvNyF5s3xDGWUBmdzTlQxEZIr8eNjkQJuc8fL8O550OiDn6woxgAhbwM07bwu3gYlwEMSDjdtmOu/m3p+u1UVw7/zfByACzzQGJK+nT3XAesSrJhr+9S0UIEGy8plePul78J9CnH3zbptH3sADPzFgw7UO+F4YRHAvFqWY3e5LW9mt8Fxm3Noze3ty3hSXnGwGteULGIiIrIQbpvhgZJPLkbne8zI8ngqu5Snjsw6eoUaPE0BwFUhvn79Z7jh7qFz0vFtfAlnbRY6OBZAgIkGE5e7Lp+iadNx9rvR4GEQAMCyPAYBgbRiZZG1RCHvfIj88N+1N+0aCiTCIoO3tc2sT+9vGQKCSdburL2FVuz3+RPNWzm2+UNLSM1XtTL178QkyoLCfFPbJl+T4BJf7VFcvB489SMaMHq0OBNvPqPJ66PhDlWpRV1+rSjsYj1AtcOQkJjkhiaVffqE0xr9+9Rd3H4CIhZul+NnvBhHrL79Y96XBDzp52W9LrjYQ8TM/1OMOFwE82Cv/4491LUJelj2CZG9AhGm8f3qsZRJ8fa5EvlP09hv6XcAXRiLiJebMYn3DAMJlz56jyjA+4TL2Riem8P/yigQRHx4yTZr37ZNjfE6EUcGsUreXW5BvUmaKjGxkPPZnycvJlcT4OKVpI+tJLanEuHhpZe+ur9P9ID01TaDyJkB1jYpWb7AmVHvN/iefeVZ27dylNSBGjRqpVGIcSLQPBcm2btuuTlGAWEFBvpSVlrkciOgo+fmll+i+9/Y77+oerjJ7XSKHHzZRzpg+PVA+euW112XhksX6PRyMGJczzzpLKdB8f8myL+Spp73oAGzKAQPkrDNnqMd52RdfyDPz/q45GbxuvP56eenll7VwLi/qPVx79VXyxZdfypNPPxuIjeDF/vGZM9R+e/BPD8nOXSUKik6fPl3H6suvvBLQ2i6/7DJ579//1v0SW4Dr/+KKKwKnXVtXlCxbvV6+WrNe7r7pGrn6V3Nk5NAhkhQfJ/37FWidhTGjR6nzjrkFUEtJT5MdO3fJK6+/Lhu2bJde7zsxDgUS3wEignEXojfpexFyrkH+mt+bznzrZ5oMDS3p8kt+pmIte5Ua1Esq9u6VRYuX6LPvrdwrny1cqIWYyZXFTp502GHSWFcnWzdv1nMkUGsqJlZGjRgpQ4cOlVRfgFBBKPMGwRDqPrW0OLYMCeNcb98+nUtW5I35hlObmizYF3yG7YBNSZI1+zkKp4BR7DZV3iS6FRur7a/S6enpCjaM7YFNAd2aSAbHYRcZWHDFkT09XEs7OJVHpa77AIJFJIIEfTBAV0dbV6cagy6xmi+AalhIeUA0rzkBxo3RmQwlWyTCuJLQi1iECQHj9XQqIE7eFCMeYw2ef1JyovP2lpfL++/9S2Ybt7KjO4A5+9r7ddGvqamTrOw86ddvgHYI0QDnNVetCUe7YZLrPIGzj06+k1+gPoDzUndpETtyByyRWtWYOjrUuIcOZMnQyHeWlZY6z7BPOOEaTCi7NuewiAWhIozY4cOGqdYxC87OHdudzm5mluwpL5fKvXuchGhamgMP9XVKVUHWlkIs19z0Iz/2We6a5eVnXlSAAT1MJ/+/fy/PzPqd3iNJ3AwoVdPo6JK169ZraLWwXz8NxaO9TFSJxYbBRgRn9JiD1JMAxQoQRLta5W1+BgOEZDsf3rJBx0LFGFA+JLQgXwlaExA9R9JoUlb0TaNXnsPJ/du4CRKgw54U7TaXawEYCasGGIjoEY71ydeWCGT5EmHVicjEMiYYngAtbJaY6JLb2tt1nJLgDv2MRRkZ1/JyqqdnalQNQIkxX15a6jaWri71GJx9sXN7vvDkX3XYzbzy5/L4ffcroKTNAXVwHJnEhGqpCo0RjzHHuOCc0JdcTQcmvKMJEPVoamqUjjY4syk6hziuZMcO5TY6Gb7uCtc2yYkUEWnipd6fFp7Pa4fHxUpCcoIr4pidLd/7Yf/Q/g6ICFu84dUWEOEjFEOcJfyTscfrM/3j/YXd5zAjeZzIRcmnyBNVLmlXXxZYYKFmatuxYdqTeZI8oLjtQQcidp27XP729OtyQ+wb0lvSZLmUBvQbjMi/n4mql4uEjnr138Elp3UdLG9FOcN4ZJdLAjYQUeAr05kRHFY+IgJgXH0DE+EqtpzHDH0zXu374foMHDdjmauNoMY9URdPuWlOdZm0FBwzEGEJ3pESqxjaXM/kaJeV9JEP5pVLx5btEl/tqqJvr5osI0YOk7ktLqt43nsiH9WLvJvcV07OK5fPWkbIqNEjpL6hXnZs26VG4MjjOmXs97Lk+GM65JE79khOs+vjpjFFUrGlQXIEIrHIl5/kypCjHKc7Veqk/5B4WbUlWf9ulCSZetsEWTRvi+zbUiMNkiKZQ3rJjNlDgzwPAxGRSdcWZbEoA21JO9v7nN/aNQwiOMa+Y+e0di8yEGE421d6NnnQ8jnXKyDdtmWrZGdmSVZ6hhT07iNFo0ZrZG7EsOGa/2A6+KxTOAcqdf1MlvjEeFn51UrZs5fId4pk5WRrIcnzf+G4U/O9lCxVcfV17DSR0gODCDN8b7juSremtrapIT7oDw/rV21qbAhVbPZnFSew614WhLDq3XkffOAMO6IkWDZR5Ms59RxUgVCa47OPjrL6zqGTRfw69p03dW0nAoEX2vHhvSw2UWWflG3qRCbRaQWxoq7/1Tef/D/4ZE6KO/j5KBe6nO4Lfkbmk8xxKUZS7LHkvltvlo7WtoBGFQkiBr/0gmSRF4jARmODesXjYGFQc6m5SSMRRKbYB1RNMilJC7JCUzXq7pJly+See3+reZ8k3AIm8KDzN+p98PlZkxE4Yc8v2VWixiFc9YULF8pJP/i+rF27TuskIAjD/9WrV2su3KnTpsqVl14mf/7rX+X1N9+U9Ix0KSoaq/RtJ5Yi8uLzz8kLL74kL736qhqSnJfPS0pLdE2c9/RTMusnF2htKGoRLfzcrdmAEZy8vNatXyczTjtNz8FGdgSOrqqqoAbX9B+dKi+8+KKqYPI+9ghOLwrB4Sz79NNPg8gJwiDsbevWr5e77rhDo3qMvVXrNsib730oO0vL5a3nHdx7+NEnJSUpXtJTEKfJkt55ROxrJAbZ+5YWSU5Nk/c++ECWr1wpqRnZ8sSDvseNMoqDykBCqIDcpIEii2zP+Q9BxOmv/UQlWadMmiRDBw2SsWPGKJ15yZKl0tbZKV99tUpZBRMmTpSlXyxTWjN9MXHiBBl38EGa67Ft82aX2JzVS4YPHSb9+/XzTvQYJ4MsXRohxLnM/MzIzNQ+w64EWALusFGgSTKntCYLilmpKeqgx5bVuhMNDaoGyR6PPcN7gLeE+AT9DPsdW5v1hf2a+Yr9amwgVQHzKQvYwGZHBDmtniYeVmyywsM9ohGe7hTVUlvdRdII+RBQgBgIKb7qItEHNK+bvQ60FufyWtDqHfYUJyeh6RJCGWgMYgxejGbTm+biSUmJqqubmpaiicVlpSWyeNFCuf62ULixxQGJu299VO+F6tM1dY2SX9BPjT41NOFvJVPJ1ykMQXlStYNENjknP8v18L5jpO/ctV1RPIakybESpqKTVdWIytVJSeptR3FDE028dx3jlE7WRCgKvvnK1iSwAD44H5EIwj6aFBUfL3l9+mrnMggBJFV4wFJSZNeO7RpRyO6VpVEZ6kOg/nP7fT+RR37/Nmk36g1PopBIc7P87DdzyATV16I739QBBojYvWePJCQmKH0F1YysXr3UMwSNDAOSZGsmO31RUFAohx1+pFRWOZ4dIIINQguM+DLstB0v2xxU7o32I8RKHoGXojNvEwNPwUaLK6tusnSWLGSJzgE1ySdI2yZnIVwz/AMqk69ArWPLh8itDgX3Z+FbvVd/D4CZyFeY0sQ9M6HI2dEK5nl5Ul3TqXpkAAAgAElEQVRVpR4inaiVlWrEY8Bv3bpFxwAAjAnqpIETVD0MShKABRBh1V1p89MucRmd8x/+s/YZ3kqduOKKAAIGUShrbGrQ/nj+g570m7sux+IhGhMtN93eU03n/jtLlKtLJOKqOeHymSLF169TwOyqW7pIFc/DnGCeUojOgbcO2V+7X49DRhZq1nWeBtWDD6EWLytyuPy0M5KuPO8KTdC3BYznnPeOl8fxnpzzDznR30usPLrnjUCV5mudw2NgARnNyRZ7QMR2ka6nuhOlo1K7ZGSUyMUxH8p104+Tk157V09XdOXfdSyzSLLOPDLVGe3LZzh6l4EIyxo5qctRd8Kv0mbXnimJLlxiHnOABMZrOGHYaD72Xljmle+alx0jl8+K6r01Yxuc8fa9F23BJJcdatfkeoAIozbxmUU9ABEVJe0y96ItsnmnSEGvwc7gWLRS6qr3S/TAMfLl+DVy8NLRsmOnM1ROmThEN6fPNlbq+O2b31u2btkuk08ap0C2rHSznDwzQ/5nfpUcf9jhsnr1Stnb2CSFBYNkWD9fZMFLmjfEpOi5dpdulJyCUXrtTz7/VAZOzJWtSytlzMgivdfV69fIWY8cKwMm9Q0SuQEGkRXCrS0NEFg+hoEIS7a275EfYjQm+46BOztmWr03pU2xyYOI8069SA30trYOGTZsuFIMABAbVq+VHVu3ybFHf08V0dSx5Ku24i3EI1pWUa71YNiD6hvrlbOs8qjsh22u7sxdf3D7VhhEFC8WmTNpkkhFhRRv76bn2dgLQMS17ibV0SYi5z7oQAQv4/p/fWXrVnayY1d//rmuN0Yf0YRf8r7iYiXzhO9L06cfu4JkXl3x8+NC0k1fmxUiA+Y/p88GfYu9DXVBlTVvd1RkNTRiotVxpZLveC89tRRPPW333wARe26+UWbe4yJ8kcnT1oYudiMSCSKqbp+jlDVXBbpD0u/0VcFFJPtvj0lyYpJLJIVWwj7T3iYx9EJnlx7Pf9ZdQAQ1pxLR6K9v0Pw3XjzvF8uXy+//+Cd57LG/qhPuoosv0r7ctatEHn/8cSkuvkv3kQULPpILLrhAPl+4UCZPmSx/+9uTMmrkyIBVdPc9v5ETTzxRFS4PP/xwufmmm+T111+XQQMGqFH5o+nT5aabb1aDFeMdit2111ytOZC8Tj31R3LTTTf1+Pyaq69WGwZ/2y+uulouueQSmfPrX8sbb7yh33n8iSf050UX/VTBw6jRo/S+uAZ7JYbohRf8RMVY6OennnpKvvzyS5k7d66Oo6uuukquvPJKufHGG/Ve2a85hue/4CcXyG233ipHHHGEjp9PPl8kl57wU73e9JsvlLzsbOmX30cK83tLQZ/ektMrU20rLToHOyIzS+oaG+WV19+QXaVlcszxJ8rVP3HR26AeD34Pi3LbGtssMuckkWJTqYsEERZst58RuWtnPHOedLS1ysRDD9WcjaJRo9QWeP2NN6ROc12h5yeqTUuOAoWMsbdGDB+mRWOhozfWN0hGWppGIAACRDiRX2Xfh9KWX1igNijiDMzZfv37u3xNzbGsVtuB4+hn+g9bFJdhr+xeamtyP6xnGhmscXm+3A8OURwFfEZeD3ab5eUaJd1yNA0EBCCis9PV1gpV0w6ctl5xS+e3z4kOK2FaVELrRCSmpqohThEQ47pZOW2TcjWvH31plCRbBK0aI0YTDcZ/HojGYJMHzWOAKCesq1NaWhpl7drVsnnTBq3W/Mtf/TJYzk44+lgNJebm5umAHjBgoAwZNlJycvK8HjOl3RP1vICFfZVV+jced36qao4uqq4EPCHnkhJ4Zq44HJ3D/Y4cMULlTsmGN9UmjEY2Dk0yAaT4xCjlzPrfaWwmMF5qIhtWa0JpPUjCeTqO1l6Ii9Okloa6OsnOy9MIBZxAQAQe7wqqB6uHG5WeJMnITJfzL4XW5A253m7EL5n/trbnihUrdEMn7JWdk62FWwB+RWPHysZNm/RY2oHq1Aw0pETJI5l42BFa6M+49qZepfkBcXF6bihrLV6ZyQrP6OBi04hI5lK+pNfKtqScsJ4wA86AAvekxqxXewoARKgIXVi2zn4P5z9YZMlk7jQa4qMmFuUIBpC/jiVXK00Jrerq6gCJKwcwOkpWr1qlRvbAAf3V2LeEZnSYiVbgHWGVjY7qUi8Ez8p3M3tlBbk9J5xztnpF5j/xsFNT8pWuTaNZw7NpKIs5ZYVn/2W+Q3fH18+apVGHmGiRW+4a1GNbv/2m9RIXEyeJMXFy3R2De3wGiHDULBc1pJ+Yvxj7RilzChqtUlvvxnx+n77qkbzmjrGhc4VlXextxh//nWv3mgsf0nNz3rs/8aHzcH06DuJQO5WxOCz3Ac9RBFddQQQLfjgq4Y8HSETN6ZL35p4gKdJPjijeJ7LsrQBEmBd/6kVXa7s+N8M0VnvyxLmtVWc7UFLkVV2KvarLLU0uogOImB2VJo93ucRt84JH0ossImDRisgKzWbgQskxEFGR6gzyPvu8q9oHWgERnN887eE6ChxPpAQwYoDm9/e2yStPt8od9zwtx594uqz7aqlMPPJYueLyn8tzf39O5y+0xXPPPVfuv/8B+f9Y+w7oqqqt63nTeyEhHYiAEHqkSbFhLwgoFlRQUCOioogoKEUUVFQeqPAEBew+UVGRZkMUGyiodBBCbwkhvdf7j7n2XicnV9973/d/njEycsu5p+yzy5przTXXiUN7kZLeThb+EbcOt/0Y+OzLVdi0dQNenD8D5w5Lw4alh/HHlgrcMmYwft3wJYZcPQJDB90kQKRdu+74ZdO38NR7seLjt/D+l+9j3H1TcM+djyE9MxbtekVj56ZyfLjIUNquz7oG1y68tAmIULDlzpdQyhLbi8BBo0KUmeWm+ypA8FXRckvA+u4zekhL6aPf+Jlk91tTDcAPD49EZtdMJCckSsIjAcTWX39DuzZt0bljJ6GM8p5JU6wlDaC6CsdPnpAaQXzNZE9SQhj9pVGVV5CPV9rPdyJtMxttVGdcmRriRm2Xm9Yh1EydxQ+PM04aK7V94+wX8c7YMWg9z1KiXCOUL7V+Al/fz7wDl79h/ZtrZW6iU0Oi0te5lNOoiPTTD05tJ4LIbQMH+Ry98W3qu2+hmnkBBBAspkZhCkreNhh6A51kQgX1N1RMvmbkVSLDdSZJE/+HSASlYWlzcP268alZCM3IwJGePUWZSTd1DhTYD77zuRtGIpjzwmhCHee/khIk/+MF2Sv21QUS3aX6EsECnUcBQslgIUAjiE5bgfQm0plCQsOkVgaj++IYokpjdTWOHj+ORydPFYAw6vbb0b9fP/Tr3x9Lly4VQHDVVVfi8suvwMKFC4WlwCW0/znniLHesQMnP49ELUgNGnrtNeL979+/PxYtXozLL73UgIK0NHz+xReY/NhjWLHiU6lj9OVXX+GZZ56R96ya/tnnn2Py5MlYuWIFIqMi5fhM/p86xfTAsfffLyCCBumNN9wgTgRfELHkNRYcBe64/XZpe37P8/O83EiXovrm3Llz5fmOHz9egAQT7gcNGiTt+69//Uv2ZXvMnDkTmZmZUmX54xWr8OrDJp9t4CPDERcTjS4d26NzhwxEhoWK/UOad2FJCQJDwhAaGYWtu3bj86/WorS8EsNuvgVl5VX4ZPmn+OZ2q+Os2JxrkF1z+iQBMWHA59tsZ/grEEFKkzp0rE9uwIeD0btnD6EvFeSdwmUXXyzPi32nuKgQv/32u4x32iNMXKbRL1XHo6IEKNAeI4CgWArtRNaYobOSNgvp6EcPH5H+wt80T0wQGhPtjpM5OZJvQTuTtnFObo7Qmxg54h8/E1lWKfhr5OipvuSUKLB5ybRtJAeY+TdkqISGCkCR6yorM9E0W2BYnLw2ECCMD8vYUToTx7faVkL7t4wRlf7XGmluO4yt7dnx22Yv5UnpkY1vnuB4G3lyo/ZjFmHVBVaUwkHu5rrTaOK+7KQKItgYVJKhd5yTDD2yJSVFyN6/Fz/++D2y9+2RSMHCxa8408DQq4dIUpMJm6WhffsMdOzcTXj+vCmh2Qj1yqAx0orataUmLqU8DcXJLV0mlSS99YiJjRZuGBNS0s84Qx446T0Staivl8gDAQURHFEmw9b8jh1HaU0KNnivPC89WGxQHpPXpcauudcwx2ilwg7zCvwC/VGUn4fK8nJBowQNVO7Z+8cfGD9ZpTYNvWDhP+aDMxuNpN69+snxGO5kzgkNZEp+MRLBSuO8PiZWG6AHpLVoKZ2W+5aWlqFZXAKio83z1GrcqkbF48bExUmyuiQMUyXAVvDWMBfBnEmyMtrY6tliO0gOCiVybWY/r137iEYEZGGR3maSiqSzurSrfUGKHMPKxPK1dnY3ANGOrQjZ/RvJi2D0w0ZA2N4c9FzwTpwwVDUCRaotHDp4AElJiUhMSBD6EAcKvfWMFJnFrEGS3xnm5kaeMcPL7GkcrAMG3+D03Xmzpss44ULDAWwS1L0IsoLwBCWkNxGwcHHjeCC1qUVaikRDpjzRNNowecIuScAOCQjCxJm2hKtzNrXQgZeePCKfMgqhIUh3pLABrGRZgLjYZqIGtW/PH9Jn6Xl7+wsfWR85khJIlR9CVGAzVbtZ5SZO4BpN0EtREOF2wLrCzXJoVc9x2f0CJEhr8pFHJYjgpmpEwz22VDHHh40u9Lj6Julvq1bbkrW2LgB/d3RYmkMHOnSBAWgEETu876Gz5yanJflCQYRGAJRepIaqb5VrpSG5oxCaRMzj6XH0JElVuU6zrsJV8rEbRPC3ClzUUFbAMuaOepSWdcPS97fg/PPPxY7tO3Duuedi+acrcNZZ3dDg3Y7U1DOwZvV+TJ06CitXvoGCgjSsXLkKO3ftxCPPGk7xh4s+FhDxwvyncN6wFAdE3DbmKvy44TsEwvi+e/S9FO8sWIFOmUEILDWfVUSGOiAis4sHYe1TcDK7HO8uMq6/W7IGYvjC/mjTp7lDC3MDA7esrpum5AYRbvqYtoEviPBVrFLQodSmrEFp+P4xQ2+7bWmWOAOaNYtHy7SWQllpmZomYKLwdD7KS0pFlYnzPfMcJOpeU43CkmKcPJUrSZ4mkZoR3yrMu3CueZzav1393A0kwuLjUce50dJv+BM3iFjyiClyJ7kKHuat+MlawvmCr1vPUx+7OZ0bQJD4muECEKzSfd5XawXsbBpoxrJWtC5c+6UTPeD5TKHWPBy8yXp2XSMg7d23ZM6llDfna963qAI2eNFQY4qN6dxCQ8iozPhJ1IKbyIPXVJt7eER1dpsMsf+vN0EREeg9bhwOrl3bpE7EfwMS/+5kUS/PA2t/kPJBimlNdRWakVpKQOfxM9RSFmK00V1Skhjtj4mJleRWtiENO845j02dhsioaKxevRqdO3VC1l1Z6NChIy699FJ06dIZd901Wmpl3TpihDwHjUQYEME8io4CIjT6QEuLQIRGJu2oQYMH46mnnxZ1MLFrGHkYPBin8/KwYcMGMeBnPvUUunbpgh7dz8Kvv/0un0169FH07Wvm6/vH3o+su+4SG2P9+vWYN28elixZIuvXnXfcIeB4yZLXBESPGjlSzsvxQCcylYe43+uvv4FffvkFzz//vBxzwsMPY+x992HX7t1Y+9VaPPf8c1j24Ydyj7fdNhIzZs4UytS2bdsw+ea+OJxtJvbbXxiHtKREdM5ojzNatUBNZYWsx3QY08laCz8cPHocX63/Dkef7YuiIW+jR8/eSE1JxRdffIF1D9vsF3VSqXjHMYAJ1Z/vBE6rc8u3NoSuUT4gYsSPY9Cv79nw93gREhgo0qx0ficnJmHnjh1Yy36Xc1KeO20lRh/69ukjDm4yVL795luhCdPeooodIwJa64H2kqiB0gYmY6am2tggdEAXFIiyG20y2nhUEKXNwnYnCKG9QhBBRThGQcnCoQKTKIZ5vcY257xcXiFAIZU2K/N6SXWi0A4LZbJ6fFSUPFtS4KXGl81dUup4k/ojapNpDS4rGezkudoivWKHaXV09syDe//w1tTWiCerRctWMjjYkfRGKP/KioX83F1gRN/zM01E40WzkTgJsZF5c+RS0otJo4pe34KC09jzx05s2vQzdmzfipTkRCn8RSOHAzYinOEZFsXxQ5fOXdCuXQZSWrRqlJiz6k7kKLIBObjIB7NUcZMnobz5epZ+r0dYaDCCQgIFKHGyI42JjUD+Gv+ruo6CAR6PEyavmQ+GfDL+TmtE0Dh1jERrNBNU8PfsbNzYwdi5uNXX1YihGhYZjQP79qCQyTJ5eUhJTUZsTBSys/eJGtAjjz+Hj95ZIMiWuSNqjJeXVUshP7YvE3M5sOl1SEpMFnDFyERMbKyAAAI25mKw47AT8rkSyTM6QUCkdSHUC8YIghaSY9FBJqkTkev9sn0YgqNqECdch2rEgnccGDbZmkBG1JksZ1YjBewLQjlSAGHDZkp1corG2Q7rxHkVpIpcqYnMCO3JSqQpYnbqXdhVw8mHsApRjEQEBQRIe7NPM+dg7VdfSeIoqRnLPvxAKB8MMfOP10OqnShuBARIBIJUI8q9iYxteLgMRoIqLtyqXsZnUFpWKvfJQU6lBdEEr69FnbdefkuPJvs5ny2Py4GckpKE+ObNxCv2zPNuKSNgwthfRTM8Ijgck2e18VkXG0EEv3jxicNODhLpTarmJYog3jrpU5QU5AK0f1+2jGUmdi9ecel/Wdw1+5mL0h7gIjWHXFiDl0KDypXkCcU8yo5y54UrRlGDX6MRCiLcCdfWWmh/uVk51JO9vs7UzLh55FUyX6389DuAUuI2XH30OgPIaPwfXpVuoh4AblxoTuoLIqbaxDHNm1BjtVySGoCzYbKWlY5DEOFOrtY8Co1kKE2nJ341J9ZFLYS5gZ0cfr9bCtVXylUBzBN3HHdAxNTJo7DyX8Yj17frBdhesA2lpYUYfstYPPzwi8hs6UGvdODDbVG46eab8fxzz6PbOSmoRjA+WPQJtmz9TkDExcPisGZpKQ5tKQRBxKG8TbhnQihem12IlOb98fqCzwREDBoWisHhJbh1SSOIaJcZDj+6pumlXGS8/jdlDULWwu5I6dPSSUhXsKCASgEBP2f0RdtYgYRGmHg8gghVp+J7bQtfepSCu+ljzhZKEvs7F9A3bnxVrmvMp/ejtKQcLVLSEBkWLiDijJatUF1RiYLTxhFE7XR61hs8QFFpiRgNeUUFqK6rlTmYggcE/ow8f3DdW0ZEQHN5bL+a+WDjMGJxtILsbGy69Dy0fslch4GNwLxx95lqxSJkYRwudGBw7XDXU2g8mgERmjWnnys93L2f+3Xm6pWytrE9jl52BdI+XyPjhI604nvH/ulnMa8uEDtV53fODyKyUVmFAHDebZTEFiaCBQ/0znMTBsBYxkj+/u2vgITOlP89dd1cT+2M6SIRT5ox1yNRxiOlNThIZF1pr3A+Zp5EbV2NeKKNZ9YPwUGs8xQjfUQLyLFd33v/A3z73Xc4dOgwbr75Jowdez+WLVsmNKG5c1/A7bffLvTjZ2fNMiCif3/x8jOR2Bh8FUJXemzyZHn+a1avFloQnXjcJIowerSAiGuGDBFvPJ+RESkGxo4dK0XICAauv24oDhw8KA69V155VYCF7kMQMfquu/DKq6/iiisux5NPmPoed9xhimByLZwz9wX07t0bv/zyM1595VX8/PNGscHYDxipIIhgJIJ96sEHH8R9994rkc93330X5513Hp577jk51i3Dh2PipEloS+WiAwfw04aNyC+hylFLZJzZFq3S0tAsKhJBDL03mDxbSsjHJyXj5OlCrPvhR6xd/z1Clt2MnKvfNkV9YyhNvg/bnl1pHuZfgAihMlHYwq0iyH11LdF1yL4/+5OrEBocgDbpLeHvR7VEf1x52WViK9C2YF4iAQKp46GsE2UVE5nrwcRzRq5o2DNiEx0VLVR+RgoIJoSeZB3LTGxmdW5hpFRWiF2oKp60qzj+ZZyRKqd0QToVKiokeZpAjIyZFi1ayDxBYM8+yHaTyEMIc2PrxWHNjSCDNgNBMm0OOj0J9kl3pjNWbSiHZeLv79gw6nhsUj/E2l2OU9ZGKJQxwnN6SgsLvJRZpeF5Rus2YojQOORF0ZDiyflf6UwamZALtp5eGoqSBNLQIEhK6DFW0oy0In+/QPHasn5hWRkVhY5g27YtWL1qBSLCQ8UTSyOPlBsWzeLAZQfu17c/0tPPwJkZHcWjLgYpS6SLDGs+wkLDBTVL0Z8A6jv7ybUbA9/I0TE06efvQVl5iYAaNiz51DJ4mCNRWemACF4/JxKqMHGi4XF4H0nJyU2KvYjGrj2P1JUgGLHyonzNtmAHMTkcQUhOShTbODA4FAey/5CJiotSg9fwL2trq4XqxHyIFi3S5FxGArZWBhFBBENnRMhUAKIhS55cWiqrKBaDKiIaUqbHJCXVGFAMp7HdAgJDRPZVQufV1RKuI3hglIi0HnrrJAckOBihERFmImWExhpWHOT0xJOTJ5sUNmkEEbx3RiJMnkqjzKp6tCR6ZPl12nkd2VevtwlgcWtZuyNdmqjt9rQrYNDkark2V4RMCiixT4aHC32MIUFOv+vXfyt9iUW0GHomwGMYktK6XNnZr9nvuegyUkG6EZ+jJFkGBckYEY3nKiN7JxxE1nyoqJCFhpsWMqysrkRNvSlGxHOWlrIaJVW78qVmBc/NgnI0VN5693+unmIeROM2Z1qugHBDR2xaoTQwyF/6G3m+x48dkwRT4UoyRF9fj1eW/yeetFr8rigJgQRzsnUl1114OQoktLSFe1LX10YcBLAVe5tQmnTSt4Ai4zagbSiwyuYGnR9hiO8CIriYKJZyizQRSPBc7kAKf7QKmPGKB3Vew2UP8DStujvFunA9y2yNCR+ZWn+7Qqnh6hR8wzEBFNz0s8Yci19NyN16wAgguLkTi7VqNj9XahPBiEQ2yo5j1iRg6ZfA1UNGYuK0eSgqzMfny1/Hm3NeQmlloVBN7pv4OLr1Px9ZN1yIYb2AFzYmomf3nli1chXaZkYiFJVYsmgtNm/9CS/Mn4mLh8Vj7dJ87N1SjrvHXIiauu/w2rx6ZN0D1AVf7oCI84cl4eZJLTEqcwseum8S7r5zCjZu+k5oH9w6deiBXbs34+asqzF+4Zlo2ccURnTXi3AnsLu/c4MIJrYr6FBQodEIRijYFmxT33wIPfbshy/C4skvY0eMaV+llN3/3EMozC9C87jmAh5at0oXWdeCvNOimsdFnvKsrPNQDy/yCguw/8ghLGhu6C8zbbG6I48+IEbAu5MXmb7rBhE7gO8MzRyk1hBEbOvbXeiRaXNNVEFBBF+/OfVRWeg5j3CuiXMVY7Mj40//lKBUt3WrzGGfdOv273Z1Pk9w7ZG48lNsv9oXijTuEPzSHBPltzLiXOe5tjFJOMiPxnaIU0yUcwy/5/zKPAjNt2h4+O9JqHbfmKaBb/SJSOjUoxVtXAHIv2yXhplPioFHw0vpUlyT6SBi9IH9gAYZHT3804i5x+tBSFCIfEdqqtSPqqmR9eHb777Hso8/ESrP5s2bxag//7zzcOttt8k13HjjjZg0cSLWrVuHbl27iIOOdCWqgLk3Ps+LLr5YDHA6/6679lr5uhFEdEb3szLx2xZTxd4NIq648kpcecUVuH7otfjwo48lOfqvQARBxZMzZoi9pBvBh27si1SQGnLNNRg+fASeefppyXegjDEjEbw/5kTodRFE0CaZPXu2GLjceAw6Lu4fN04APSk1+w8cRPPkVHnftnU6WqWlIjI0RBSxPDB8fHj8kVdYjN37D+HAdUajeuoxSwRkZEGXHiPM1+iQsY6ZjAqgZwsr7crv3WvOvwERvT++EkEBQNszWqH9ma1x4thRDL/5ZqQmJUke608/bkD2vmxpT+YX0UFII555K6zizXwROgLYF8rLKiR/kuNAaoH5ecSepW0QExUtstKiatlQLzYoxxnpTKQfMgrBZ8KcCI1EsB3JVCEdjIChW7duYnvwtxx7tOtoY/J62rdrL+wCOsjZN6nelJaSaiiHNhJBoM/oodCWGHGzua6qhkm6lUYkXB2iCRtE6eHuooe6r6esqNDLeg2kMjVrngAW3uJN8mLViOZJVZFJKSXuXAnhT9oKhhxc/CNoMEZwOIKDjHHpRR3y8/Nw4uRRHD16GJ8u/whRkeFivBF1USKNkYjEBBrdfhhwwYVIS2uBgOBQec+NidDsnJScS0lOldwGJj+x6Bobgw1JhG8oNEyEo8FbiwbUS2SA90Z+IK+HD4XXLjK2VluXBjobSjmhnEwkadt6KrQYC49Prw7/2E6kSFFWjQCFCJyTMUEEqTA0QAsL8xERFYPCgtOolc5ThrzTpxAaEiTJ5oUF+RJepVHJ5GcamexgRqrWXB8VAYSHGhSEFi1bIIqRjYOHhLtLTzjRL9urdZu2AnJIK2M7hYVHoXlComPsMvRKMNU8MUm4gDSIddL0NdLZ5jwf1YF4zdyU0sQ2MOpXjYXp3JEEVXqS31gFJilr7+beUXaWdTBshEGjDg5dSetBaCTCDgY3HUrVoLRTK/jQ/0yeI0CjAc0og/CHK8qlTePj44QjGxRI7yCNb6819kvFu1BSXCQVa/l7Xpt49smb5jOsNHK4mpdBPjLDw7zvW+8yVWGnP/ZPeOl0QQOqpWATK2FTxSlfNMnpBTp58jhCQ4PRPD5OrodRD+7z/AvdnTE9/cE9Tr6SqXnBMWoWd75nboQB/ByrjTVdeL3R0ZES+aB34uSJEwIiSKVgJIIg4tW/jEao68adaG0t4WDLSXKDCN3NsopAEKFUJreCLO9IQEQZkOiKpjRlcjmVrjMucoEIBgPcwRo15CKAwvQYxC71KU+qIMImNM+4xnjw3CBiShwwM980859AhE/Va//OZnUiiCAIUDDxOUxFvZEwEQItFudIxOZUOyBiIUbLPhpRUc+61kgZaKAAACAASURBVKgYVva+fL8nwqCwjLI/cN1wIHuXKAWjIcIPF/UdjJtvG4voiGjccHEPB0Rcfv0oDOySjmEpwKpcIPacgVi5YqUDIhYv+hq/bf0BL86fiX7DWmL90pPYv6VEciKC61Zj/KIMTM86gaiA3nhtwedgxIERC18QMWbYANNgAcC4aXNkoVMQcWUfw1TXqIqCKbeyktKcFGi4AZW7bXwrXyvo0Hbl9xoByiwyily+IGLklCwE+AUiPCQMbVu3QYuUVKGt1FRWSeIj1yjSVMqrKkWPv6i8FPuPHsaihJfkeAoi9j18D9589eVGL6iCVpvM7QsidvbrJfLM5NIjkLkWDbhrltHkffeJqTLfiEff45H5p2K0pgs7Q77JC7o3zvn9dzEEuM591qOHJZ/9eX+lP8Xar0799SHl0/jXFokBozRME3kxa7jMcxWVCPL4i2gJ20mvWR0pjMbqnIiJfx+NSS9ZlZU4GvwiIvDNi//A5u1b8c75BpxlX2P2/G8gomrqZHFu0khXaivzxSgtGhkRLt/xPjjvch3m2iDOUxbxrK51KlZrMjm/z83Lw+Sp0zD+wfEYOWqU5AgwF4IRh6effkaMa3r325yRbgRrIiJdIMKLwYOHyPdMeub39Br/tGEDRmdliYJTv3798MqiRejXt684tIgeST3aumWL0JKUztS/fz+UlphEawKFjh064DqbF0Ngw0gEQQQdvF98aYQ9mKDNHAhujDQsevVV/Pjjj2LnPf300+L9Jr2JfUBzIl566SUxdJm4zZyIVunp4ogltYobZc0JhO6hxKsUy81FfYMX5w640EQUYmPQPDYGkWEh8PM2yNgTBaHqWvz48ybsPXwUYdOMo/I/ggifeTm+FqiqA8q04+syQOeWOrh0fbJLTt8vrkazGNaF6Igz29CxEIyOGe2RezIH+XmnhSrPvsJnEhzKwrDFog6akpwiFD+Ca5H5LyhA7slcGS90HAcGBYqqG+1CjhVSiE117jgB3IaGX2yUmMrLTa5iSorQCGkHsR/SNmOEwwi7hEg/YvvxHLQ3hIpM6f2ERMmfYOSKDlLOC3zGSQnGTjTRtkABQerEFfvLUpEcOX2bJ9Gkloi7oK99zefiVt1UJ64n99hRLxE5C6r4BwWhpKjY8TjQIOaF8wZUrlUnER5QjTTemKFrGAkq/hGJ8X1KSiri4xKkTDiTaHbt2o4DB/cB3jps37EFnTt1FA765k2bpCZEQkIi0lu1FoOrX99zkJCYhPzCIkF49J6zYbP37RPJ0pYtW6Hdme3kHGxYhpuFox9oEoIN1aVGlHFatkwTYz8nN1eKerHB+F55/2xYRiAY1WCIW5LFLaWFoSiRyIqMdKhSPA/BCBEjv2O0gqCEiFAlY/k5E7dyc06IEUeZTbYjZf1MWLRU7n/3rl1G3rOqQrze8c2ayf7soOER4airNfknDIWRR3fo8CGkprUQ70he3mns2btXnhHlP3mNTKYmiONzYO2PU6fy0a59hnhiaBhzMLAtY2KboZL8fMuz4zNlp2NHVm+TfBZELmg5KqwKl+ZTSO6BzZNQVKtysRqtUANbeXQCIGwoXL6zEQ1Fxw7AsHrFGkaTDsxohio42dwMfi51IiyFTfqlO1/H5lZIPoefBwf275drZi4CAQLvk23VLNYkIPH++QwZ8eEExwKBkRFhEtGg8ogoOYkyVI0AVgI97qcJTwQQBCi3jiE/mbOdmbWmTV4kfVEWpwB/ebYEjgQnxaXFUqmdlcvDwo03jIvGO+9e4iz/Ux7YIR4QtoFEAEWajYpgptSSVONmrRcJQTcqp/BzJu0TPHEsU6qPtSLYBgzJst8v+PivIiCcddWlo+4cOwOHa2KDKzHaAREuNxArXHMjiODE7qYp7bfkVQIJNpOCCN2HNKZjQEZnoG0zYNVesd7NRiBBp5xdIAovNijFAREKHhSj2PoJBBHfer/C2p62XS2nXUHE1FobgdBFyl2wKATwb2vuTROGFUQoTUcNZzeIoBGtRrJWhNb/BBJaCVs96vFlBtE4ICL7D2ReDVw9dCR69hyAqdNHyffRftH4/rcCjLluADZkf4sBA67B3Lkf49xWzUS1idvdzy4Qg2boCMOPfnvRGuzavRPPznkItQhEYmQwfvo+D8PHDEJp3c94dNEZmJ211wERLTLj0XNYW7w9aQf6ZVbi/num4s67piMzzQOq1RZFBuC1RV/JsUdlXYpnFsagax+j9OabmK5RBl/AwGiDRhz0N/pfQYT+9/1c251AgpEgtqXSzQJ+MEqCN749XEBETFQM2rZpI8o8zI2gx47GAiORqS3SUEJZz8AAVNXV4ljOCVTUVINqB8vW2RCDRqWUSkEQwbweC5CfbRRXQrqlM+0edIVEBct5LIJ2mwfBMSeUAyoNBgZKFJeOL88Et4ir6eruAnMX7dqF5S4vtq96U4+VK7Ht6qudOeOv1J2cL+2LoBfnGGOO9EzWAuL6aR1qohtP2mMDpN2oCMgRohEURmJpCHHN5JxT99AE38P/n9+7QQQPprIUzDupOH0aU2ym+mGLmN7+N2esfnyqGIVsc87lpDlL8dbAAPHAc17VIrj0vmsBNnLZa8qrJRGbFGIalWatNbTv8Y9MxNm9z8Zbb7+N1157TVSZCAj27z8gVKZrrhmCIYMGieOTIijuSAQNQBr1b77xBn784QdcedVVuPiSS3DpxRc7cuCs68A2f+utt8TzzyTp0aPvwoafjOFO+hQ3/Z6Awa3E5ICIrl2EPqfAg/Sk228fJZ8xETqjQwe8+eab4gN87LHJeOedd/Diiy/Icv76669j0+bNmDtnDmrragU0MbmaIILe+GuuuUbyJTZu3IgRI0YgKyvL0HsaGsSh2SUzU3IJmsc1EyWsyrJS1HFMyFoNHDh8BF9+sx4n8grwxUKTEJ67yjqsDGvVzPc6BtU5pfkPLmeS7OsGEXzvCyQY7CgCRncfh3P790G3Th0R4O9BdWWVGOKhIeECnttnZIhT2C/AUCTbtG4t0Yn806Qjm2KzuTm5KC8rF4cx7Ue2D0EExxL7GinEEWFhSEpMkqiOXWHE6Je8Bj8/sSMJFOiA1IK1bD/allynmatJpS/216NHmKhdI32B9pwqipLuznHI/kr7V6jrpPGJfWbULsXWtZQmHSYOhYkfWFl+hw2iDlyXbaVBBDfjw3M4e6+XoSYqNJEnyp0otXX4wAFpQFblI19QQptlZdIwNJY5kajxxMHE33Effs5JyNR4KJYoQfP4REkiPZlzHLt370B1TTmiYzjx1EponqpDhYVFOJ1XgISEZPTo3hsJCUkI8DfnomY3UTiPz8FIpZ3klBQBEIwQ0Lh2RyHITVOuGfX9W6a3krAlDTzSTjSBTZWHhKZiwZJ+pjUQjJSoSbDWiUV5o0SUBAxMqNFQsCbtKm2KyUl0cEdHR0m+Ao1/1JsJiEo6LLZCqk0YQ3zeBimMZ6gCDWKg0jNdUlohExO9zIxGNEtIEBBFz7qG0VgTg21CmteZ7dtLslJZabHUysjNzcNZZ7Eaq6k8zY7G47Xv0BG7d+5wMvrZLjQ6O3bqbJNwmJTOru0nxqdU1FYVKkW0NlKjGf5CZ7JyYJrToR1Y8yC0I6qylZNE7eroKvEqVCXSxxhyo/oUqXLBwQ5tSXiELplBHRyaXM0Fg8+CA56DkLMm+6a3ntS7CGlr6cs1RiZYolPlZTh+7Lh8Ht88TqJJYtiXlclzY59SaVneC+lfGqkzBevqcf0dZ9lLUUt2D56a8qMomPB+SXsiMGNC/MHDhxARGSHqZfSEMcLBKBLvc+DllyEyKAAPT05usjxOufd3oSMx2Wr8U+3xj8eMEhfHA4GEVtYlsCC4ZHvwudODsnXrVuNtVGpWdTXeXG0iJ3+90bKnZe1KbAg33nfH+FfDm5/l1wEKIHwPyEPZYsPylTKvCCK4SLijFtcBGUkAdRNWUfzDntJJwPYtWqe/dYez7Vr0TITxkqpcKIGEZ7MXSlHSy6yvM8BnRmCj1CzfT91npn8CCQIDGrDqEdfiZzRyWU1ajV0FGWo4a2E2BQ6+nnVWbdbic2o4Z2T/gXOGAdHxrbH68/1Y8tZCrNvwGW64cCguuuJaXNGjJUqLC8UY+GCdyb+YMWuOFEKaOHESbr7lZmze+SlyDwdg5MhL8OLcZXhl8Qzs2rkV94yZjHr446obzkP/XjWYvSgKY7LqERPQU+hMbTKj0HVYR1w2KRMvZr4hdKY775yOzM4e9DoL2LC9KYiYtDAdXfqEObkOjLK4C8URfGlb+OZDKJAglUnb1bfYnLarUr40iqO/1XZ1gESOARJjX54g1E3OP/QikhfPsc65hY4Ajg161FkHgA4Jjh2OQXoO1/z8fiN4nWV7iZYzMoynxj6rn4cNBPZn4+1tBnFsfHSCIyQhYg8U8ggKEgODSnCF+QUyr/lNNGo47k1BhAbgKP/aZ906uXZGE3+4+GL0/+orM76rq7F90KB/G6H408HpJnhmpqw2gY8a4630ialWNcrQHih9GuznQQyFKYJNYrGZiz3SPpVWXl0cduP/XhDhlpI4YS9egVG/SZNQeuwYBi80FuOpYcCc8/og4hFzH1NMEXbZZtq0JL/nn5H25rxHZynn/pZpLcS+4ZpAw63e2yB9QwoJ0njyAtXllZI3QS8vcw8ld8IW353zwovIyT2FlxcswMsv/1MiCFwTaIjzebz00ot4ZuZMvP/BB6iprcMjjzyCUaNGWZuqHBkZHTB8+HCjFHn8uOQYCPgYPAhffrVW+g2jHFQ74rZk8WKp+dDjrO747fff5ZpGjhqJTCt4waTpDRt+wvVDh+KDZR8JaBg8ZDDuuN0kUfO5zZhhRFwINnTdYsI2wQC3Tz7+GCtXrnSo7c89/7yc8/3335e15IYbrscN19+AW2+9VTzvnCmfssoCjz32GO7OykJIUJAwKtpndBDhlvTWrXGKapTlZUJhZ//l38lTp/DTz7/geG4eEBCMt5+4S67BARGaCE2HjwUNqc+fLfQzGtYs7FY5dAE+d4t5+Coz6Xsf6utLw+bj0gsvQKLYj1UoKCiUeiB+/oGIjY1DSFi4jFXaqGFhIQI+KeHLiAvtA45hGvJ0KLNOBm0n2gcHDh6QfFTazsyXoP1CpwXHkxR2DggQwMHfq81MO06Kw0VHy+eac6vMDDqkuWazjzJKwfFOYEaKO8+VTOq8TdJm/+N1sf/yO/Zvskk4/2lhXlUSVbvVyYNg41sauzOAXPmqTiTC9Znn6MH9XoZa9IZolHFCU5oOPd80wDhwlLaiakU03OkZpleVv9fJkcaPVmumRFpCc9MTqqrLceoUM92LEREZiqLiQuzauUOkCGlgBweHom2b9ujYoSsiIqJB+1H45qVFohokicuVlXJ9Sh9S3j6vhV4RGnfKu2cDccJj+FIMUZvHILUNbOKJGrSqvKThHl6v8sBYtVg97lIvwiYoa2VqMWytHKrWT+B7vs47lSORCA6ekJBQ9OrTH+HB1OUNwoEDB3Hk8GFJhqGhWldfg71790gSLDstw6qMCsQ1T0BRISdLD2KaxaF9p67YuX2ryMySSx8UEoouXbqhuo5VCqtkciyvKJMaFOXllejUJVPA3OHDh4SbyOdEA5YVvlk/oqK8VDov24udlxMTVRGYcHwqJwdFRcWCzBnSY3s53DobFZCkaobhQkNNR6XcH/NXGCazSgJOBMImWHNylORrK5nnRCq0erY7oiB1D4zCkypMuTu9O79CdpLJ3xjOeg36zHl/jEbweKkSPYqWCAGvmcemWpYkQBcYWob0HaE4VUvbEBizQB2NfVNO3oNbRhsOrHFNAm/NOyR97a6HddYybvZZ0zaYiqeW8nQyNwdHjx0TTnZwGD19IbIw8/r5+7jm8Rh81RWIDQ3EDTcbEKXbzId2Co1lytzG1fL153LB5Hgqz9OjyBCpv18AKiqq4O/xl0WB900QIfRCrxdLlmv16iaH/w9v1FK3qk7tNRsaACtkcYv2+Xkx0YG2hQ+3qWn6hvkhd8kvA26MQEYK0DYGWPWLC0Q01qRsBDGa1mFPE9zWrBzVZQZpEEQ8umeWU3dFVZQVREz3uDVwml7/FObzWYMxZK0Jt6sXfBKMZan0JDWAafCyqBy3OyXjm7nnpq1o7LKSthq9aljrMQkkSPlRI/nFWVU4+O7PyMjohuuGT0RqShpOHTmI996Ygz3bt2JYX2DVD4AnNBa3jbkfXc+5AMVllZg392V89/13iE2MR2BIEIKwDxcNGIKrB90uXqu9u7di0auPw1tbiHkfxSM5zV9AhKc0HY889A+MyLoSo4ZV4pFJHnTJDBAJ2GsH3YysrAvRqy2waTcw/uGX0ODnh+fmjMejC1s5IILt4a5i7VtkjiCCf7qPb+TCrdTkG6HQp6Pto2BD3ysQi8kxlb2zXrgPi5LmwxY7x51n3ycLqyqscbHleHmzp5FXHfrdrWIA0qCk42GVvyXLuEEEu5dWzzWFvRvlIyv6ALk5eHvvIYkkfDtjmkRBuanKHamEnNs5b54+lYfgwCAxjOoeappX0M/VFZlum/bLzzIPiQTkJUYUIW7tWpmLfrq0USSh35dfinFXV1OHnwde2bRDc4i9/DJOFxZIzQsqt/hbRaXi6VNNLqRoxwdJAa4gj1eimXR6SaS1ylYXrjfRWbEHbN0e/EU05U8n/x9+4KtHp/kRGm2Is0XTxhiVYYxYfBEqqitx1nwjWapAQkGE/5xZ0s4sNEf5VrrBRY7celolyiLeW3OPnKtFdMSf0dwwiVQTRHAto71BW4S0oHkLTAfgWsB8h6PHjsrv+T49vRUenzJZkqJXrDZxFH7+7DNPYcPGn6UOgeRo2DbhM7v3nntww3VDkXMyB49OnSp2gv2h/Pa6oddg/AMPCI35+ptudnIktFmZZP3w+Adxz1hTjVqO7QWGDr0GH330iX1vnGeznn4K773/PrZu3Wai3JKjWYvMbt3wyIQJuHnECKEmcT1iHqYYsqfzDXXWzx/XDBmMT5Yvt8V+TZRq3uzZAjppUwiNOjhIjkEKL+ssBQUFijO4kGyLomJs27kb9R5/HD2Zi6/nGLrnfk2Cc4MIflEGXP/DOHyYaSbkp2sXYkXK3dho6vKaiAU3mktWUNApfWSXniu/HIbeZ3XBJQPOQ7OoCIRb6dOS0jKUllXAPyAYkVTjCg4V5kFtdSX8rU+J8wId0SKawmi+x4OuXbtKmzFywO9oDxMc0MCXOjWsQh0V5bBjaBsSFGjBYz5HLZNA25LPQUAE7euAADkP7RD2U4JdtbfpPKfTU2wrtae0xpeljdMO0jwnFb2RcgQ20ZpN5Th37Thwy+vz9wJkfICEewh7Ck/leDWzm1/whJK8fPo0WFBNKT8iMWUbQgYRE0upRGQ1+zVMovUCaPAzf4HeUgKCZpRULSnAunVfISfnKLp26yT88NWrVwlaovFL9NeuXUekpbRCVFQsgphL4fGgpKwYhw4dFGUZXh/lWVu3aSMhJFVMkqjAqVPiWeJD0uIa/F6jCjT6OfDVm06wo55z1cXVohvCuXdoMfWGh8Z1woatJNJB0CI0GVM1mwsCz8XP9aESxeafPoX9+7MlktC6bTvEN4sTWTmiWk5Gcl8eILZ5nCTybv1tk6j2MHrD8xQWlcqix3MnpLTEkSMHJJm7rKxcQl39zxsgnXXDxg04lZsj3gIqXKW2aIEz23UQahTzNNj5unfvLgOdqJkDmbUkONi1GjeNZD5fDgDSxZioTQ8Jz6dF5JwkZ6u0JHK24eFCpZJOb2tIaMKzJL67JMGUksT25D5u6pgTXlM0TIPaFlPi/ipRq/1Or8Vdjl2PoXQ7BRL8nJS3QwcPynlbpqUJrYkgkfvy2oODAmXi0GdrBjHVPGodECoggp5KK4E48j6jR08Q8cHiXHmmnGzuGG+oRrMms4q4iYRVEnxwoaqvw/N/vCXfD6juikDmzlBdq9YktNMrwUqV5/fvi5YJzZB77IjQL0jFoCeVVCRPAzDx+W5Y/Izx0xkhhBB4bNl7SSz3QhK/KFjAjcbH2OlGNex/tynPSN38BBGWrhRtuUjGZjMgQjHDcY1B/xWIsOELf3vses2cs4hAQUQ3YNVue2xVcjL5d42ysJphaS+FIIIe6/w6e2wFHpYf4V1mVoWZTZVe/9QkAiC4WRBx91pjaDo5DJaNTaOZUQ7fYmlqJGvCNSMMGg1xgwhGKRSIXGerKjlGcdV6kE6/1Ery0KiOKDVuuQlXAMNnAceWAeMWAbvLDRiqhOl7QTUJSO94JvyCApHe9XdJpq6HyS+L9NIrCIz44ErEpYUKTWvJrNP4fGkh6qyw6BsLK5HY5ww8cN0JHMqugz+Md/+RYQ1Y+AFQVg3UBQYgLMKDxUsjkJLm50Qb3CCC7eUGWAqcfEGE3rN+rknWCiS+heE3aNtxP4cKZiusq/xuxOZy8+woAsDNdq9but4hDoMl/SwHSal0to8M+vommR/W3Puh+Z1vTo/SKdwgYgdQYprGwdKai7B+5uONIMJWqeZ8I2tNgPHkMnpOA6LeGuFK4+HxmCBt9HrM5itA46tQRADBeYtj/cdLGimR+vvOyz8VAEEJW+aCyJrPmgmkv0rEm3Qro0zEWSM0wE/yxTi3MEFTRCVIl22wBkpwsIAJiX76gCDXZf+fX46wR3BTlkjE7KeKtWyYyHjMXxuBokOHtE4rdOiHzvuHgIfoyCijnNjgleR3rttC4aVXu6oKxSXFcn+cpyUhtrJa1jcpPkdFHeuQ1LWfzAg64+iVP7t3b7EVyFDgASjFnti8uVw5KzBzvSIHnusr1yN6oGVfbl6v0KLTUgy9SvP+qHBEJgWpL1SWpJynOsi4Jv/2u0249vNI5fUWaWny++MnTopsPWk0pE7xdyzqxtwN2gcibZ6YKICAnxsKei3Cw8PkPFzDft60CaUV5aJSxPZh3h4rZMfHxeOM9FaSB3r40GGhpFNEJ47F0pKSTTSH1DHa/cyPraNCo3HK0UZhZeuKqipUVFVj+67dSG97Jn7fvlMSrGu9fvj8Pksj1DGmY1SlwTlABgKTooFZmodHrO9O4dPwnX5mx/GQb0Zg5PBhuPyiC3Ds0AHp48ZOrEN1TR38A0MQHhEFv4BAqbMUGMDChYYirHR+ySGy6zyp9rSt2NaigsR+VFnplEigHa3URT5mqTmmxWFd6khSIoDXQYllKyMsdiSpy+yHtbXStwjo2L5sS1GMDDOystxoQ7Af0aHOPiIRBxeNSW0hhxZuC/s6MvsKJEhlslRwB0Ro3QhXKgPP5amtKPNyJw4aRSqKtNgoLGJGNR9RQaIH3urMcgCJcVdfL2ErlfCUiw4MlO94I+xFISHhiAgPwy+bNmLZsvdRW1eFXr26o6q6At99t17yHZgAnJiYLCCiWUw8IiJjEBEWKR2T+wmIyM+Xh8gBndaihXBcieh4Tl4zByPBBPcRKU7SXKz3VagzlBolsrIedDa6Um70v0YoxHi0tBwajLwXtg/lALXqM89Jg1FVe8RYttQaHpvfnzh+FAX5HJzVtlZDKFLTWqGsuEhAACdrgojwiAjExjfDH7t24MSxw+jUpQtaEwAUFuDwoYPSialU5Q0MxVefrZD2PnbsuEwO/c85V0KgAUFBUlfjh+9/kCR1VrLmNYVF0LtuKiNSjo31JggO2fEZXtOkMh0gBBnShmFhiI1tho4dO8s1VDJPhJ3OgivpnKSBsVIiIzQssGcBJgeCAjOJYrlyGCRq4wJwXHy0EztUKD4nG5UgGNUQm+ZOuFWcFDQ4ygGuc0m4zs/PRDzs4kfQwr5BbwknTKlSysEgEQzmedRK/2XbMOJAipIqevA5khbESA7zdni9BHtcZKkExv3oeWBYk4CM+9U1GC7kw0/Qt2ZntmjLzekD3J4yWDw1TOykd4bXx4U6MDgIXTtmIDUuGoWnclBWUorQIFOTY9o/GqVWX5mxTq5fqIhBwUI7YP8w6mmkHTKSZqI5/KNs3Dtr3Hox/5P1XUGEm7c00vyQIKKYk5jrO6sQdn3mBUI//HKPuogYZdDzKcDQY9sVYrCqwLuuy1fTUUPUSnEiiKBxZ/Mm4tLMtTggwrW4hNu4eNlSwxtdboHEBK8p2DjSc6Zz4ilXAemrjCeQ3nT1ctMoZu6DRg/egGkLBRG6nxrLWvOBIIKJ2GoUq5HMzxVEzMd9OHGsAU9a8ajYekP8LiwBjsV2Qd87jLrLA2nLkJYGzH6yHvvtQvrtgTPQTRw0ddi2bZfQFwOouhYehtCIMMSkHsGJbCNDPXRCa3S9IBar3ylCzv5yMfLLEY7ENhHockEcls0+hPDYIMQhH2WFtQ6IoJpgSodojHm8OY58ewAvzK5Hi7ZBiIn1wyOPh+BAmvEZ+yZGu0EEwYI710GjNG4QwbbxpT1p+xJEuIv0KZBw50U4IEJBgBGXwaiAMTJWmoAIglJfLXnfKrf8MUVj7jbHmdnX/J9io2kKIvbHx2M/BRfKyhwDtvCJyUY6kjSY6hoTxaQkusiah4ukJB1FNPSCb2HBUbMx7qUJ0vqZgghf8OBWY/pPydQ8Tst335V6GKRxyfzKatxWQU88k17jcKCKTkQwgY5XpNq5TnFd5HrIiCfXWc5d4jyj4f03gwiWxNCMrVZW5XqmpUPq574gYl38nZibexg3vP6eNNnvUx9BTUWl0I5bpKahodbUPGI0iIYg21yYFDS+KM3Ne/OwcCslNEOEzsQ1TKoB2zwRFWOh0abtRjtEIuXWGNQ6RWJbWOPMzXzQ1zyvtLmNvss65tLsVwqK2xHnFg+R9c+l6e/mtkuUrdrUJ9DXNDj5bHXjvYtyoZUnN0IdgdIWlI2NiWsm+3M/rvGSV0JhD1vklCCYgFPEUGxtBOb88DVpgexjpNPwd1xTjxw5LMeurKnB4SNHcexkDvqddz527tmLuoqeSgAAIABJREFUytp65OQV4L0Rc8zl/TsQEQ/EFwHDegLzdW5XsQPftUGXJUt/HbNrAkbeMgy9u3fD8cOHTIFBP67dfmCCsF9AMAKDQiRfg45CqkiFMJJrpd0191epYLwXrZtmkvOrZO136mjZqAB/T/vFySW1rA4tTMzbpT2p9pCyYtRhL0WAba4o/wuQIM2ezmsrcMPPHBBh658pC4T9SvuNm/nh7mtOp3C/0FwJV/E5B8RyHss9ftRLLzQNSqWh0IihUcj3pH7wexrraoy51XnUUBTaSmio3JRGM4znv0oUl3icT5Z/hL17d6NVepokkh45ysQRIt9wMXbat++I7mf1QEREDChpU1NTL4Z4TU0VTpw8IYadDNTQUJkQGI1gVEI4mlYqVIxXDlrLo9f8BzEmrQ6vThj6kKW9rBGmUqeKCHm8oiIj4apJ2ErtEsTIRBaLKiVEFWqiB/xjVORU7knh1DFhmslnbNdW6Wfi8MEDMpHR481OyIJ/J45SNYdeKdbWoMIVIz2s02AoN8mpLcQAZME+Kj3wOfXufbbkQmzatFkmdSaOb92yVcrO83qioqNx5NgxoYvxHihR9vPPPztawxzY3DhYeM0q4cv/AqiCQ9C6dVtJiie61pwR9dw7heZsJEaRszPxWSUm7agaOVJOnrsonLan5j9onoVEKlxVs1XJSSlNOgErkNXwnkN5suoCWnFRQWSggBR/SbB27hukQdULUCDqZ9SBlDHuJxMxB7qoO1FD3UQjhDvsxxopJnGJEwr77em8U1IohpVwx03VClFqDRtTYOIEE4svLisVWhPpTaXkjUZECGDtnNEOEQFATbmRFgyijKufHx6dNVR+N/fRleIh5CZexIBAARJM3ubiTvBAFxAXifumuTObm04Xd167Fos//k9Sr+7S0jqza4K1xpx5TM7Y8UCiuaZrM/sLsOc1rN233ZyUOROyqUuX16UmkbXcBlualHJdtdncfFcafRqy5uHUW3UO0CYtu4mRKqe1md1tHNPOXMVsCxoIImiMXuwx6kMEENwURKj3W+lJahQTSDCfQQEB/7ujDOToa+RCayG4QcQwLHXAyQ8WBX2dtRR/7IlFp87dEFJvqGzf7j6GktJiNG8bjSEvnI8paW/g242hGHl3CDpldAbB0e4929C1/RXSF/ZsWo6IFEOI2bZ9u/TdHv1bSn2UHTu2IjqxEjk5XlSV1aFjRlfh0bLoHOeRkAh/VJY14PKzz0KFn0mWFqMRBoB8u2EDrhgWjaM/5CI3PxZtM8/G9h3bEJpYj8nLMh25VgIFbQtf+pGCCAUQ+l/blVEGBREK1jSvxB3lMI/+mIAK/VzzUWKyNTxmuxyBRNMh2Oi9dIMIglLte1qUQburC0RM0fIt1rAlxqDEa2R2Nkr27GkEEdMfcyiENMA4N0ktGj9/mWv4n3SZ1OQUMdTyXVWlz3XZUrwLHX3uEawA4r+BB/1NwuuvidHPyCdBhNZ7cBfAY3/x1tcjPChAHC1UWuR6wnmF+WHw+JkaQrW1TnTi7wQROmP+FYiYQgbpOHs3GmmyKVsPrJmILu07InX+ApzeuBGbHx0vilzpLVuheXw8ivILRBYzIsw4GulZF+dPnQFCsrZZVRtakqwvwjWfa7vSS7huqfNMQIBKaLoTV+2644h+uIwxBxBQKpfqkPZ36sxUJgTb1qmpZG/XLSLCj9xKhU2+YyVugvnaOif/jUa8yO1be8ftXVeQwbWCjkVhqHg8kpPKSBPvkbQcrt0sCMy1Tzcj9BEg9gEBB9c/Y7vVIDwqUuTPuamaIXNOqFDEKEvzpGT0OLsPTuTmoaKqFtt37UF1bT2Wz5uG8llN6yG5l4zLo1nXBdjIWsPc3DLffK9J2aeBPisHY2OXT53rzR6zHzERYVKror7WFDcWaXQWf/RnRXY6kY1Dsbq60oie2DyqJoqM1tHMNuF9M1+BtrTDqOA9M8maYgUsXGyT8kVW1cWsYLs57ApVu7QVpWn/kGXDvsC5gW1NRgV/o/m4ChSUgi/9wgrY+DpZ3dQkofEHBzs2q9P/bE0uFchRwKvHctttAiI4edGQdTqE12uiCwzbHztmwiIsSma57mpICuoMCHCoPuQL8lgKMmgMkk9fR3SZcwKff74G27dvRWgYDeRy0cdPa5EmHY0DuVOnLujcpRuiIqKFx11RWY2aqhocOXpYDHmeSwBNXJyAB01OUe84z0clJU4E6rl2Ig024VujBoruhLtPSpJF/6oyJKpBVjaLZccdT4HV0tZwHc9NY5MdhNfEyUcLzvF6a2uq5I9SctnZ+43HPjIayWmtkHviOHbt2IHOmWfht182IjwsGPHxzUQxgrUjWM2Rx+rb7zzJxqd3e+3XXwt3vl379lJIjsfbvecPAQU0Hg8ePCRGwjnnnCMRB9b/SGvZAsePn5BkXSozMYSq7cKJQ1W4OCnwHNrOHBgsNnTmme3EC06vuobHeN8KniSyQLRtk60drwgXSYbjtIS69cZwPwVi7pwFqQZK778dYBJ1oEfGJly7B4OG2ITTar02AlCsDrIbXfO4XPy4KWIX7wkTtcNCcezoEZlUOZF07F4OBOvsA3z7yXJ4PKR/GYDAjRMoJwaCPAJBrS0hHo0AfzkOoxHss2zP6tpaPPg4LVxOiGpAG4v3oQc+kLFFAFFZUy0TK5Onfv3FCtTbQfnMlI3SR+k9o7oXk7n94CfSg6ySSdqg1KggBcE/AH4WRDAKYXJPTIGlCU/7aqkCY25cLxPgq8v+W50KzWRWS15BRHpjzQcWzeGWGIJrzuovlIGSwiJp33UHLSdJQIRaaHosbRfLS7KpGhmRQNsWwCpaR1ZlyZmoNM+bQIKWlcUybWYZAoMaqeqlViPf+b1VEVJOvVNIzoKIWV4jm6gyosrrJ4hg1EABgRrHenylK2lkQROvCSTUUNZz6bk1cqHfT8wqROuA1vhwwYfYs3eLKC716j0Ab7z1T7ww+z706g48/0Y0XphVLTSiDat+ZRANZ52VibserkffC4Ix7ZY8zHuTlQuoynI1OnQKxGtLvpKF7s4HDQckJjIKC+a8g84duuPoif1okdIGz84ci5XL3wCCgEWL1wlfmd8XFhXg2MnD4rkbnnWVyMRue2cXrh40EjOefh0Tp47GhyuXYtqqXshIM+uJu/I328ldoM+XqqT3rupXCiY04sD2UxChn+kz0bZ2gwi2bVJ2rnncSn/TZU67G/+zYJyCUQ3wKd7Wbqp9T3G25hAr9vUBESw2l79nDzSnYeW0SQbk2wrVjECTny/UB1bDDQk1nPsok1hZOGgICB50Y/f+K/Cg3zNzy015YsxTy7G4+7v7dfC8F4W+IzlaNTUImzxNvi6c8pjJieAfqU0ewse/jkQwn4JzOCOnPNbfmRPBa6E8hc5KoQrYVKXtL0DE8b5AKssfRMRjZquH0aZlKxw5ekSYAJTnpNw3q5SHh4aJtC6LypHOS8OZ6zgrB3O94XpONSrSzEghDbdGtRhcNv+Da5PQRyyv3B1t13ZW56O8d0UL1ChTI02NSBXsEI81HaM279T93JpQTywwke8tBVipvc5nDYa+zDle1iPLtZdzWhqsesf5X+hsFtSwz9IJxKg7EQntDWUu8Nq5H9cVAhPekyb3HrbrGPdhbh9ZJMy1pNok1wIqGG3fvgOHjx3DWT16IiEpGfmFJcgvKsaevdmo9wIfvjC1EUT4JkdXAZP6AfM/Asqsn+C+xEdl/X2h2NSYeOuij7Hso4+l2C5VP5fG/hPPps7DHbeNQERoMIry8xAVHibrONuUvZw32QCWI9DXdCrWWUdiY6kD3rMoghYUSHtohIG0cdobzD01wMRPFJWYU0MbhO0j67HLxlFlR5W/V4DptrdZ5Zq/o/3L/ic2nNcr5+E5SSvjd5oPyvNyXEpAgDlLLto9bS/dj+3Efd0RDv3MfR1NQIQr51REYry11V6eQDmasLkAktxZXi6ebUWY6uHnYKERRWPP3ShESWwo7Uw8BhOCy0rKxIP222+b8eWXX+Dgof1o1iwGyclJYpyxoyYlJQtdp2XLdIQEh4FJLgwoNItphl82/SwKSeKdpQwrVRL4QGwYh1QrXhuBEKlB9KxI3oPV3HV7oAVEUGub3FTrfZfqzFoNmQ1qE341sUroLUxYsdW5tUEZymXkRfR8Q0Pl2iShmnUXAgMFdcJrsvtpgBNQiYc/gGi9QRSpCAiYwJaXc0LAFcEDQQSVq1hwziT9edGzZ08BCn/s3Ssl5TO7dxelncKiIjE8md9AJSYWQenf/xyhnzFhh9Jf5LuePJkj+Q+M+vCYGmnQyYPXrSCCEwM7J9ubkyiVspjYztwVNdLZhlI/g9zHEBatM5EapRu5k3UkCuSiGLkpSZI3QR4gE9UIIkiRs89FJ07JgwgyuuoaUXKDCCdU7KpFIc+I4TvLX9UaIQxV8zuhE3i9Uqch71SuAy4697QF9YIvwOavvkbP88LlMr777ITNn2mQqBDbitduigXWikQvcylkUpak5QbjraEng4naxUWYOFMLRP0VNYi/NEb5+Rf1xvqvmyZYTh2/QvjTjJ7Qk0n6Q4CHEoVUXQiUZ8DnxnAsJ0ABUR56oerlOhmJGjezqcKTtu+9N37nOAheX6n8IODWK1fLPddWM0rlxXtf32h/4mZsW+qRFo5z0YauP/88mYrLS0qx+gfyy11J2E1ABKMXao1ZNy9BxB4goy3QlgWn6WVy8135EzXolHaiAREj0IK4CBPHVqOURiuNTF+Ptxry42zig1KTlIpEEEEjX8GCAgAFEQoa1IDV49GwJYAgPYlbH4uC9HtGL3RTY3gCTC0BgogzAtpg2YIPcPeYAfh4w150zuiEFYs/xlPPjsNnny7BdWtuw+vDvkS7tDPx2dL1pu+cfy4q63/BS6E1uDsbWPSvdWgI8MPIrMswafxsnN3nHNx6xxWoKDVt8+QTb6Bjh0645Y6BImDB5OnnZyzAgKu64MhxY4ZSDnbpouX4detPmDP/GScvolOvMOzeVIYFcz/ARQOuwlfffIbRDw7DNRNa4/rhwRKZURqX3qu7mB6/533rZ0pV0vcKIvS/gg59LnyOvspMuq9GP5qACAbTlFOteNhWnG4CImiw+JQccSx4F4hYuhoYZsHuF1+bJ0n1JK1YrSDi0ymUbuViaxZsGugEDaL9HhQkHH3+p9+Yzgcag/yu82CjlvO97STHnd7S+ILgQTeCCN9k5P8EJAJenIuSMpND6AYRRVMnm3wNVtYmRZJOlAB/oTNxLlYFK84zpKlw/Sy7589VsP/icv/XH6nGHYFEKG8uEzhuHcqpGqqw+UrHrzeHFxBBQYOIMZJrSHnW0OBgtE1vg8LCAoSFhCCxOaW7I2T+ZERBoselpSgsKpQ1IzomBtEx0ZI8zJoi4kkmRdqRjjc2g7Aa7PrmdjSK48wa+GqsN0lOteuTGnNKgxYHJB2epPtafrxDR1E6iSa5ulrzT8DBUqMk86vBREp0fef1ClXL1sZQwQ1hVVjKEvelgawAV+hfAQGO/LtGa3gcgpNy0nYtDYr3QJuIgIV5HEEhQUJrYv4FbYriklJs27YdW7dtQ0RUFDK795DciPzCYuQXFEkuAnNMTubkYnlHW9zxL0AEb23orlG46IIBCA5mRClcxGA8/ozuGPvp4KEjSE5pKVQlCtx0ymiPq664FNEED2WlAhnI/GCOCNuQeT6kMVGRklF9AgGvhwwNk7+pTkiem5EWOvx4T7SnuAYz34Sf8zXtUfYRAggCKO7nztHlMfiebSj2k3XCsm1pBwl9iekCMTFOBWwtM6DJ2/wNbb/0Vq2E2i65E1Y6X6+XNrkK09Bepd3KTR3oAlyVbqdyrm5ZVxcLxAET9jMeRxKrtYoeT+r+U1lX3rzWBlC6Cr3XbCQ2ABN+JYk6gMWvguVh8JhBNPIrWLylXiTC9u79A/uz9yI7ey9SUpORnJKMY0ePSuOyTHp6q3TExzVHQEAQTp06LeEkhiB/2rhBDGtBcsFGIYKdXbPbaTDLg7AF8oicHWDAzHKbwMsG0JCkeuIlPMlQnEWNCiCUP27QXLkkFrNtNC9EEs4DA4UyJEktXlOjwZ3swg7CaIvWiWBHZv2B0uJSkWBl0nL7du3E+046TH5BHnbv3ilGamCgv1Bp2DY1tUalipGE1LQ09O3bT8KLjETw/DRQ9+7dJ4WNKLnHEFdAoEkup2FJTiIHOqNKGiXhNWsFb01u5n9Fzzwf6Q1MoIqLay7yrlRqUpoS21+qVFuJXSeSIxQok1zkrtfgDslKrgO9+pZDyeemahdCR2OI0Eoh8r8saK4cCj5PLeEuIMSVhK1hZYlaWMTM43PwSBXp0lJTjZ1KFFIMkWXj2ZYmEUkTqxnRosfm7AFRWLucS7FRezI5Gya3hofneSgJS9BAGpTRIG8QQ1/mbzQgNCwUx08cx/1TNAqgxrQ7v4B7GxBxwcW98e3apiDi8QmrhMrEtpv4dCNn/6XJh1HFxL+ICJm4pOiLx0xInNg0L+KOiYb/r9vIgWuEo8rf6Jhn20uyuI3KsO8wwlFfZ1S03vrcnUeh9CbfogwAwo1Vf9NFA2SSfPfTV11n1ntX0KBtoO8vB1rZfepcIIJJsb4ZpWrQuStmG3tdjA1ubSJMVEIBgHrGaYBWU0DcLk49QoyrmhKt3KiexE2jGBop4HHoEVcjVWlKrP1AEMEEagUZavQqiFAKk16LvtfGWQrjBmcE5eqsJLQJaO2AiI82sFAGMP+JuYiOisHtD45A12EdsGPpTkwfPxNtUlOkfY4eOYQ5j9yPYS2BpSWNIGLp/Bcx459v4c7zzsGeoq3odSawITcAG38oxNtLX5QCdJ17hWLbpip8vWoP3nxvPt54dwGunXAGPpp9CO8uWiWF6ljtevbCCFFymjiuBiW5Idj8/XE8OjULz8xYhC7ntkZgogfTlnWR63WDCIIqt5Qrv3dHG3yT0v9dkrWCQgVx7kJ2ekzfYn4RO2yStQtEDN0+HB+VvyPXeX3UbWjwNuCj0TZt1w0iyoDjtvxCqk20X2rfu0EE45Q09NMGDsQeG4k4OfEh8WiLR8x6rKUwVVi4GLGsIs/IMeeN0uISSfSlDC2j2gVDbCU120GYG6HRCOP/hk1/B2x6hgPF/xN4CJw7xxTYq6wQjzAdWZITpsWkGC2ho4nGVEM9gv09oh5IOhPnFdKZTGFN46xgBKLivge0G/8t/5WeZYvIo5WiIzuu3UCi7Fg4IiLM851pH3PBlImiKEWNfuHfl1dIG19xyeWS2EsnJPNRSG/a8vvvso4yqsKICkUvOC+yXbhORIUbI9FtI8i6ZBUeJVpgHWgyfiUXzdCnuUiI51c3t8qNpZtov+Acq5LDtGfENrF0WVHY0UKt1nPcKPxi+pbvJl5ifthgouw8PtuC98K1nw5Fbso+kLXURiaU989+WlZcImCC9xLbLFYMYlVs4r1qHgCdlZp7ofRocTjXmMKs/B1zA6uqqrFj5y5J2matqu49euJETg5O5xegrLwSnTt3wd592XjmsQfleurfCGgE9dZRdPVHI6SIb8aZZ6Jzpw5ISU5CdRWLv1YilVWxoyLQdqwJXe176QiOHj2O7du2ICw0GN06d8KZrc9AdFQEigryTTVyAgQRUCGY4BJKIYFQyUuk0iXzItkmbCth5rBvkHFgk51pBzASQLtYq1VzX7GDAwMl2iURAaldVmtqkFmWhVKclKatLBl17CvIF+aP7QPsc6Q0EbCoY522Le06dx/SPB4Fp7RRjXPYRCmEmqX2r+ua1NaRa7BUKwUQep0Kkj3lRQWiAKZGt16c3ihPRq80b4AnVISkHY4HIgLihfO1KDjZkB87nckcrxZqzeZNv2Dduq9ZdwedO3cSTyk7HTsXgQA175OSU1BX1yB1EEjTIKIlnUiVgfhQ2AiMhPCaORmoR5yDzh0x4CDiffBaJcmbi5b9vXqplTJjksBNXgf3JxDhf76ntKkWoNMGl8mCoMvKmHIS4rGVK8nr4EMlYGJeBKVEKalKpBocGCxRFzYAjVuWLye/njkix48fFaOUdC+G2WTAxyZI56VByMribLOg4BCR3CMoCY+MQJs2bSVJifdBhYbMs7rLPQilrISypKQjGQ4/N3oheP1E0urh53fswDwn25gJ76SZpaSaqoiF+fnyvQ4iPmuhZ0VHOwNCPBQWTCpQUJTL87pDsQ49iYV+bCSC/U/7lnpuNJnNiR65kq6VO+ooMFnlAwEZNhLBSVwHiyY3CSdZwrEmn0EqZ5KixITp6ipZcKQ4lL8fyooJIE3bSNRBnrmZuOnp4nciBWcTl0k14iZGeKChc9XW12LUA+oyVzBhJu0Hx36KiKhIzJhljO2rrjwbq1c2Fo3iZ5Mf+F28l+zPj88xBhq3eZOPiBeFG70+BJKiCU1OL3M1LEBjX2MfYDuwzyiHk8/LAI3G/zzWm2ushCsTUa/6TAAVj/X2F3pdGo1QbgF/pVwRQzq/ceB5SElKxtxv3gf2m2rOCpQaIw88jjHknNACQQSNOIKIdrZOBI0/NxNMT6WXoVEIZVjZy9f8B61ZoEZ/uWbRWhDRPsSAGDV6VQVI21mjDEpNUhChVCc1htXjTiAxHdObSL8qFUeTitVIViNYIyAEEXdleREd0BvvLfgEN4y5Dr/nZaMoOw+T7puA/t164O5bzkfbNGBjQbxQmV795+NyqaPvmY4Lr+6ArocqkV0JLPpiHTr07CXfLf3HbMx/8gkMeCpR3n/zz1xsOerFNdcOwe4DX2DawhRMv/sk3l20Gr9u/VGAxWMLW2Lm3cfw5qLP7WczsG5LM/x2LAEPDtyHoVffgvtHP4pLBrbDl6v2Ye4rz+LDle/jnlVX4Kw0ozrDNtJ295V69c1tcNOfNA9CIxO+YIEgwp18rfsr8NNzsZ0jUG7qkFi11uuzR8hc/UklC5AA14YPx8fnvgPYKNZMa4WrOlcTEDEEmGnzUqeYpsQ6y5pSEFGanY1te0yfKnqcevwNssYROJDfTEoiKQix0TFiqNZUVcuaRgAhXm8KYoSF4egllzZJrHaXWOGxVfZU+ylZf7/rm3/3/7lnUedtEKNJ2QTq9eS56Tgw86NRZQogwcMDqTPEtZ2GNudd0mc1ybrqfmPw/V2bG0TwdagGcXW82/FdNtIYwr4gomjKJAERNDRZzVkN8LN79JaaQOIkqjAy3bQz6DCjs4f3xnsKDuX6aug+0cyZsJ59vT/3OiZUESsC4o7AqyPLbZA59CbmQlixlyYMB5chp+dwKL16Diu5Kcel/CqpRPZ3SuN1n5NAlX2O8zcNXQUUvBa+VgVOrtt8zXWLQJevSfvKP5Un7STMj9oaaSuuMTxmHGss1NQY2dGQYLHlHMOTGXL5+VJomInqXI/4XXFpqcjb/vHHPmR06Cj2xa7du8XmY60jCs6QYbHgH09JcwuIkIFkKKt3//IoLh1wnhR6S0pIQHJigigohYaGoONcIzrh5E4AOLrwBGqqa6UmF+txRbFWSKA/wsNCRHqfAIn3Ju1Sy2cZgCBxrtVL7k9sLNdtr6yBtKHUPqEtIFRpyq9aQKi0OI1C0M6ifccxrqwPXp6TZG0doJqQLyUCrCPV7YRVJ63DsLCFfgVY2HZ1/5b9oElNLVcBXhWs4XWIPcv+5PpeHewOaLC2lNPHLc1cv/fUV1V42RAS7rAdWykfRDH8jDesCcBKP+EAkOSZ0lIpyy4IqKREGlP5WFIZ2ibT8AZXrVyJNWvWoEuXTjj77N6O5i0Nno4dO9qkkQYUFRtePiddUV06dUpQnPIH1bikF5weG/cDUXDh9hrIQKuqkoGmNChtNE0C14QkAR42IqPJ1vQwKxDh5KNARROBWUtD6lPQs0vqTXCw0Kp4fafzchFCdQspllcpIKJFagt06dIVp07lITcnB507dZKaDqfzKZNWIxNfVVWFeP9p+EVFNxd0S88B62OQBsXIDyt10zikV4BeEyopMDmI1KfOXbo4BUtOnc4T+TE+Z04QDl2rqko88OqxpjHJ++Tg4H4EEYxERIRHiKeKg01BhEQiiGpd0q4azpWcBystpu3shMtsGFfoTfa11vdwA0AJ4dp95HlY2Vg3yHD28U26dlGrtD/KImknQi7OHNT0DnJxr65itMyAZII58mcdEOHnh+rKMolW8HMFEYOGX4nlb66wk4sBHWKMW2qgysayP2VNDMWb8wzd7t5HlYBAQ5tGhjG4n3h8ndzv1CfmAfW0kLWSlZkTp43biidf0JW0caleMI1F8Rrf04NigIQBERIpqaiQ+9VxThCh9DXtCwoi+Jzf+nywjy2QhFsvWyST7OtrVHOeq7lGETRTVcER31vQ0MYqODkgwp28rbQuCyISrVSuK01CQEQnYNU7jrVvrq0xhcu8V/CgmIZGxiEgOt1KM9tVxQERi03C3r47jVWiEQiNDqjB6usN17oQGm3Q/QkiNFfC3XjqEWfdB25KmdKoA4+v9Co1enmOOVm7HRBx15iLsG37epSU+eP++6Ygs9v5AiK4JXa/AF8s/Qb3PmiiGP+cuxRDhvXBoRU/y/tFa9YhOjEau/fuwEUXXYsr2rRE+ZnVOH9gpAMiJk+9AytWvokHJgTgpdm1WLJobRMQMfvubLyy6FuJRBBYvL+lHZa/U4Z/zT6Jl+caGdR3PpiPW24wlBZGSS6Z0A03DDc5RL51HPQ9v1MQcUGVoWOdDjHywwomFEDwvz4TbXONRLiTr3ls30TuJFgLX8XACCQygCHLb5I54f3X35dzhqp2qC+QeN0+UQtANIFTgYQ+b81/ONynD8pZX+eQSaioeOoJoVkw50Hm0fIKcTiRk19VUYmTJ05IYjWVgKQAHbnjYWEyBxcOMBkB7nwIrqqmAonZCBzcCdX/FUS4fsuXZTOfsHLVRnaWFB4FEUGkMbkSq2k80vDg3EKvshnjAAAgAElEQVQQoXUjxIM/7iGfI///v9VZMsse4k8gwo73zUNMnZyen5uKcjNtzczyaZOF3kInkRp0TApunX4G0lumI/fkCcnzY9E5qjxyEydMgFmXRK3K5gZQzUkSkDUxWg12a+vQBlLKt0M9ciVRqyqk5gbqOulOTnXnEfpSRjSvUO0R/Z7X7KvsJDdiE7r1NYEpjVvaD+KA5TrHZH67PnBNZ78kcKAjTTfaXrTh8nJyZZ0XO8fWRlD6FyXmxflWVSnAgp+T9sy1gt53Lk1FpUWoqjHOwTo65wICsX//Qez5Yy8SEpOQnJyCXbt2i21BgMJcAzo3TZ2JJFTDg1N5p1FZXiaONNZ1uOSCcyXPs3Wrljh7cy+zlLorVRN3qBACx8fCU+KcDZck+SABkrTrSNMmHYjVtym7yygUIyLMJaRzlOOU0QU6CRU8aNRJlNasU1ajB0bR0RTzlZyioCAZ18Lw0JxQq2qpOZY8rtK1xaa0tR7k+WokwKqiqs3EvqNsGV6fKoPJb+jktPQqpZoLMHAdQ/uG6fiNqk2qKCbnURvNZbMpANE24H6e+ppqr3DiqiplEPFEIvcaEGA4/ZxkysqEbqJAgz+U0FtxsQmn2KIX/ExyIpiMU1IixjRpQNQgZsdYs3q1dOShQ6+VpFOWSed52LG7dusmXnmqOZF/LbJX/v6SNMIGYydm48pxAwPleyZy8yGrFaWF3jRaoINEEaCeS3iNNPasR5v3owlSkthLepKdBETCM5yJq6Z+BtuCBrzuJ0a1cOujTNIL+WwVFVJbgREcKksxEpGWlgpWD2aHjQyPlEgEq0tzPy4YZLIHBvkjKChADNaiogKhM/F4kVHN5b7Zyc9o3Vo8yUTqnTp1FuT+408bRAuakxkL2p1zzrlCMeP1MtQcGByIffv2CWDgdbLjE5TwmBp2dCst8P75ntEVJqMxQqSeGInsWIqRu8icJldr2FXpbwrK2I/c4TA3ANDcE/2vfFKdWCUE6Bj5JgLFZ66hPX2tA1HP5b4m9l+2Jfua1LPg85TIApWWygUAiO5zFbmIlWYg2shJbTUjYUaNglEHHmfgzVrh2UiX/uvlnUKP4nUSUNz+sPFi6fb2PK94/u54sOnnCiKmTv5SjIdHJlldTxW1tweYNu7TJiDi1Zk5kq/C5GqRprOeBAnvMbma3gLmGxEEMdzu7y//eX0cUxqCVuk+3pNGot78bBBuH2jG6rz3jXE68nKCiAAsWe2mWCiPiKCBr90cEAMwxt66HBXFZVjyqakYbTYFHbq/lVdJtPkQtPmsh1dyIs5wgYg4e04FGhrcoVHB11ovwnUaAoniqhgkhphVJVczsFkDbiDwXpK5R1/VJTXq1ZDVqIMq//C/RiyU/qSgQUGGfu/Ou2BEQlWY3EXVeA0qI7s8azXaB7TEuws+BUHEhg3rpbr0hx9sxoaNP+GJOZMRV5WP8RNfwoWXDMLxk8ZgTU1Mx7rPVmDOjPvl/aJl6+T/+IeHYsmStZJXxaRobn5owCcfbMTPG3/A7DnjZA4KiUzAL9+fxIO3XYs3Vn2DT1eXY+zddQ6ImD//CazZkozR1xWgMDdc9t24ySRvc+vT6zx0PfcMhCbWYcwykzCg96iAzJ3r4OQ/VJnsSF8Qoc9Ak+T1PFIrA2UCwBSIKJhwgwh+p9/HHLMZmFZtePAnw2Qsrzz/A3NYjWZZTDvzXfPxFAsiZo5yblNe+KoOK4j4qeluKJz2mHj0xXkhwgfGmUU6jdBka031aUYB6Pml8STc5dAwkQD/sl9jyTl65ZXiw9MoSXEDgBTXeU1Zs//9VjJ9qsh1cg1nQjFzsKLCTeFTqfpNzjW578yXCDL1Ifie60zl30hp0nvspXkPyoLU8W19Eb4g4o5Vo5EQF4/E+OZCwaKTiJKHso6SluT1ok3rtjiwb594seml53NRmgolbOlRJzWH6w8Na+ZEOCDC5fFXR6V68p0otw+/XB2vTRKi7aNx5zI431twogaj2itqsyiYcSL1Sh22EWUZ29YI5HVz3Scg5dqnRj7nfc2J4Oe5ubnSRtyf98xzSY0JFtujrHgYQUSCrCGaRK20df6OtoQa2Ty25lxwzSutKIV/oClYRvvO6/UIa+KXTZvF25+YmOSIxLDYa96pPBTkn5ZxkJCUhL0HD4l8PaPa7dq0QYvUFKntUF5aih4bu5uWtGzY01OOI3667TQ5wLF5BxAaHIbgwBBxAnJNY/tJgnlNtURQaIRHREYgkoVl2V5kI1BVKjxCQA3BB8coN33GvFddT2kDauI651d+zjZUShr7idRdsUBChWWU8s3r0WiCivnIyWw/0rwbN4jk+ZUVRNta7GHa3qSPVVWJvc4+INdr8yTEzrXUOtpQAlBccsQOs8b2H2XpOLOItYmVzqT2tcfbUOdtsAeknji3Ouu1lYRXK2PqZGpTtchepHZq7kMePicTGp5aFZidjJWrGUlgMjATfTk5pqQkY/Pmzdi/f780NoFHu3btDP+/pkYMYT4A/jY7O9vIyFnQwmPyXAQQEhq0lfpkMCrS0kHsUgdSFR8nQdcaiWwIUXmyHnp6xRltEHqXbbRmzcy5FNXxfpjMzIGjoSBGTXhN7JS8VrYNaUX5+Xn4dfMvksBLhRx2XkYi0tJaIC/vtBQ+44PlIhMXH4uoqAjptMXF1IY3qgq1dSbkSNpYl65d5ZzkEsbGN0f2H3vx5ltvifpASlqqGI8dO5iQniaB0Zg8eOigUxOCnZz3QI8BAQ+Px4lBk4OU2sOOmZyUjFat0kXbXGoe2FwFoSzZxHWNvkiHtfkOGgrWug8KyhTBagfVyU76mU0mkvaz5xEEbWXwtC9qIpCc1wJCOZ6LM6rXodQq7ata5IULOY1+gghJrLLInoCCNDIOQtFJZ8i4jkn1jQCCn/F3bMcbskx+wvsLdsn7W8eZwkLumgkLni6RSYrVQEc+4FsZ2ayOEx78TJL5pj6uCYoqJ2OONvX+TxAdFY0JM1vLe4IISlgQQHDRJ6DgwkcALlxl9STYGhe8X2mDhgYZUzIJVVTIPeri4p4YuT8XmeCgYHEWLF7lrnqr4EH5RW5KE4EBIwwmF+He4R/AU8s5oxp1Hi/q/Tx4++OmURZTDUzpUzaaYUEEcjXkYEPaCiJ4cA18uKRd5aQ0NAgy9HObvuGAiDJrLdpDK4hYaAsArLfagEqFUkOX9CRzWuPSVgOXQIFecV9OP41ZfsfPNalaf6sgQik46l3XiMg7WevROqANPliwDJOefxK7DuzFfTcMR79e5+CyG8+XpGeCiJVrD+PVhY9j5Yo3UO0XLInR92ZNwcB+6aiMD8Vbi9bItY7IugodMrri3cVfYenS2Xh+/nMIPV2JC66/Fi/M/QiLF0zHlr27cd+YR+FX3YAbLuyBXpcBd9wEjJ7sweJFXzuRiNdWJWDUwDw51z2jp+LCgR1F0YTbt6t24IVXnsVHK/+FB1ZdguQ0PwdE+Coo+YILMfirDHjPDjHeYW1j/a9gzFceVovOKZBwP6cmIEKjEdzBVyDMDSKo/GODaDYvHjPH2KFt/02xtkqBzXhWUl5dfLysoTVW8bB85nRxTlAuW8Q3pHCUyeXiPMXcAzEQPGaRl0TMCBPlFSO2pga7LmhUjOPp3ZEIvnfnQPD1f1JyanoXTd8xqZqAhtdFIYeQwECEBpOGUi8gQowUqxgUFm4kQKWgWHk5Skbf858O/T/+TmdIVWUSIKEgQkvIaEBT6U12Snmo8hGkJiajeVycJIWzTkpQWIjJ2fT4SfSBa0azqBhktGv3/2h7EzC7qirtf9VcqapMlZEMJECQWRAFAaevvxYHRAgKAo4goMwyiQiRMczIJCDz4AQCCti0trbdn7bKrDIECBCGkITMSVWqktRc/+f37v2eOnWJaH9f/0+ePLfuveees88+++y93rXe9S7dDyjT9DFzJnkRgAjdEujWUD0gyZe2SiPeEq82qipzFQp1wpLYB4crRxwMJsoUJtOh+MyOtGE2Tin5tdLTbI8x9wvnItx+bAkAhRN/sbG4bhyMGL8kPsM+4Dp4j7NyQ+d6RdBwcOEkVX9EaF0oy8GLAZL70F5x1pOO9R3RMrol+oMIRVs8N+/5WL5iVbSv64wPn/2HuO+E7aJ1bGtMmjgpxo9r1bMAG4BLo8AedlgLKlrYaWPGCvhxbzvIe+3qigbl7SX2C8pM1bXpb01HkritIjExGusbtT7TNjZJzlZXya7imleuok3t6mfVPcnAgGcQhzEDwjkw9HVZKhdgRt8BUCxtS1+XQUQh4ZuVKsvRqHK0wPKxNtRpqwCG82zyuu6cBtd3E6UfgMSYF6MiO1tzZILxpVonyPYSHc0Kpu4P7pWBhalTtvkNdvRDK22WgG7VYE/XYEFRQWWnpja6NqxPjc4SY2WPsBNgC6PcnYW06fr1uhCQER53QmEMYgrKSRatp1fSpDRk3vPPa6LiIlSJedIkTa7cBJ/P0qr8js+5cAYyiWj81rQrG0dOtuY7dUiW/6QTvE8xF/hmMjhbW5N3O29cR6q2TY2GkQp/MbiIevCf6AEgCMAAcADUuOYE+0GxcjjppfkvxNo1q6QzjCHFABw3dpwKz9XW1slInf/ii1pkWseNicmTJ+qhQJ0J5Czp3apG9SnXvtcHPiCjvm5EUyx5c1Hce++96geSkXbaeWcdH1DE9TKwxOPbuEH1Chj43Gs/ABwTDwRggc8cguSV62EBGztmbEydOl3eevYp08C4v9w/KV6VFJTKVDL3qyfeYSAih1PpdvYzOPW98z0zACgoTZ6sMnWszOHTg+62ZOlXo22HE4vJW89EojM5WsXfqZBcisYM9vdF1SDqDT0JVAwO6j8gggf14K8P6aHcff0CTYCHnzYlrj37RfUfNDPyIQBygAiSoU6fa/eaR1xFSU0ZscNBxJwTfq6I0OkXDSkj3XrBclEPBvpT0rfoaDnhURN8LiDFPWPytzY4i4b5nOxXFNrL4VMnVjscSyFIxg3jgkjHrQ87CuN2Y6U7JODPXCf2jTjp80/E2jVroqN7Y9Q0NsR9vyL3I1OhxmXjaLWtOyz/VRHjMtVpdZm3lDXDLfVoCXF+wmmd4+2cb4OI/LmLzK3vzD/Mxceaz0jncD4EIOIL8aOCPmND35WQZ89L8jAP7phoXxSPY6ssNGdg4CgFQIKkYD43vcmGNZ9hVNtIXnfUadHUMTnOOvXiYl566cVn48af3hlLlrwe9S11MWP0uLj03O/F3LMPixENr0V/LdS7LeLcc2+Ny797ajw7/8X49imX6/cXXXl6NER3zP7fX4r9DvxynHvakbHkzddicHxV7Lnn/4qDDzw5mkaNElC4665rY2CwLX7+vZ5Y/FYCEaeeck089vj8+PFPfhw77bpTrFn9hKhVREeuvu6i+NAhU+O/7nkrTjr+rGiqHx3nX3lmHHHj+2LrPRI9iWvjWrlOG/WVlaYFIlb1R9/4VHirDAjcCfQPEQ33k/vYoKL8G/q6EWnKdLAh0OCDASIwTj30bsxfXJJfSyACADEnlWaJuT9Lr5Ugwt7/+n33DUu8+lTrzkmKRxgaPIvkMQEWSOxdsWy55F6ZT/kMA81Gh5/PBR/7mA7lhGpLHAyRT5IyVHn77wCJ5Wd9S8INSJ4yT7o9I1DFo8Z5NfmNzQVgwGEzijUsJ1pjqK7+qslHFQ35v3xrZaZCzsFTLeIJFSBibg7JrDvrjNhswsRoHY18a0R3b3f0DvTH8pUrFPkh0kPfbrv1u2KLGTNF0cVJgnHFXC1jPvP37bySwbcJ+dRiPanIh6gEEQX9qGT00yX+nLnbx1JXmQqVabpigJTEQ2Qkl6oGv21dswMp/767LyXysuEsZO4HFFjendpTrMs777yzDGpAFdFqnE2iO1OccPPNA+qSi8pCK2Icszaj3ARAxpbh+LzHqSV6L/9qBoO/kO0noXrRW0sl37/vZU/HD46cGe/aepsYM3qUxlxdTXVMGN8am8kerJX9Mm3mDNUzQZGQfkAif9mSxQIcCKHouRgxIimHDSQPPWn/AEJykDZ2dOrYiM7IaK5G8bJHOaVE0F5f+Ea0r1snWwtbCbEB/iYSItGehkb9nnOYDu6CfJZnpT/ZAF/cL6tWWrDAeS22q33/FOnJ6paiFmc71Dk8GifZUV424EXRzyUIuG5vHhscl36wvc7xLPzDvuU6FRxXUYjsZKwcrwY85XOU96nq7lw3KLCQDTPxHLtT+A5jTDQSy29u2FCEQMp0FU4iznmWNZNBmIu20EFP/fmp+OMf/qDE4o/uvXf0dPfIk+9aD0bRTgxpHTsmhdOWvpVoTNn4xqihLDxGvxOdDVq4OZwLI58HQh2I1GoupiH+2CaSdg1YlDORqzTTDkcZOJ488H19ai9ghzLmf/nrX+XJVSXv5mZVy+b8lIvnZqkqdEdHLF78ZgwO9MUOO2wf4wmxkkG/gfwRMvdTXY3/+O1v5Q2fOGm8IhGdHYQGE9UG2lFHR6+oUTvttFO8b/fd1U7CgQsXvimptJ132SWmT58eU6dPL4qfpZtcI3RNMhRSozzghO4AD9xfHhRyNBwBon+lJpDlXtMYaBRnkclWICJvlnjlmpVMn6sxFrkPpeiBojWbCIUVnhsVxEkgQg+GE5QzdapA7XksOr/BRq6ROk0zkNSDaRCR20af+EHhmCRWM8+uXVOUUJYyFonVgAjaAYjo7+0SiHC4lvMg6UrEgjoaXzlp27j7+lc07lIBwU5NfmyqYl2b6EYAzI7Ojjj9Qlu3lR79cuU0fl2uSWvqz5BE0R0XrRKIQMbVdCbSvSVRx6JDNiQSnVIPSYsI/UME0FEH2qzrzIuUX4fW/SrRmDw/8Kze/AuMZrtt/WoQUZZQSjSlUz7/hAD3nY+6KhSz7e/SKQARXFpRQLWkWDVjfGy7VcSspq54+GGOWwIRYKmyKhPHMohwkwwmyt3qbnTX5mZEZlsdnDNvbejCw+dvU5mgPM2al9JbDSIMCGzI2mtuA7fyfaXhW45g2DhuuOS8+MM9b0UPxRp05QnoDLaMjJ2O3ismLv5r/OGeJfLU4wv+2mmjYnS0qXp0f1RH7bz+iOn5Lg5GtDRGbPWh+njm1ynpv7u1PvY9ZKQiCL+8Z10RSeA7qk/feUx7TFsbsXh1xCF34GmOeGPJGKmZbbPjtvHMU0/LaOCZ2u1/9cQRV+8U1530aixakIsotdTHGffsHLXT0s0wlcnXQZ8W9SD6Ms0o35syiAB8DPVrd3RFWjDLIMLgpNxPxW8MIjysfP89XA0geAVEpGBT2jKYmJvRQRlEzCElxZGM0pD94frh6kwegs9ceqHmXOZQaEskVEOV4BVaJTkRRXQ2RxKtlGc++6sfHkqjhu5jt5fBggGFXRS/Ll3K3/uz/YJzBCIGEGkYHBTNBwMM/jlOFOZJ6B345PHiAh6oQcQrczZG2PIvV/C9/t5J/873BhFJFiBiYpbTdYTo/i+lzw2snAtSd8nF8a33fzvuXHCz1r32DZ3yLpODQn+zXk+dvJlyCletWCH1IYznphZsjS6pGUID5VqZ98xdd3OH0Y5ylMCeYxtx7Fveb3jiWgJqtj0EEsqqTeUIQ4lhMewceT0x/70c1dDNynkRiqEQjc7eeuf0sT5iv6DYyDiDlWCVS+wDbAOzFUiO3mKLLcSiwIbCaTqudZwShskzcfXq9rZE81YRP6R/uwFwfdHZ3alIREvLqFjb1h7LVq6KFStXxysLXpMdtMN220sFrBaRnqlTYptZW0VLc1NUk6cxoiE2UPE651lizNNegIHWrUzDFbUH8Q+AOqpnzU3pHg70RxWJ8nX1ksBvbEoVxgEUUKQYyy+98orGB92GDcsa7YRppIB7AR/1SXHSlb5xBljhir4EPNBfSkZvbtZ4os08u86v5FZsCkTYlnZugmxWwHsGrwXLpvS8KOk6RydghMgeztEF5/mq7glsGSiJo0bJuSwV0zxmOZztYytiFlE2q4xl5lGl/VYeb1X93RsHVVgtG9F1jSOkn2veVpl7JV55DouUL1JF3jo7RVXCmHYyCIY0lCQ86hjWu+y8iwbNU08+Ja/GtOnTC96W1SHq6+ti1ru2Fgfziccf00ABfIjLnvnseGwMEkx74vcKU44bJ/AjNJqBhVGbQkVZE5fOsvfZ9BlxyKA1GVTl5BhCudwYVYAeNUqeC4p/sO+UqVN1TM5HRAUKEzfut7/9bVZu6o+3liyK7bffLsaObY3NNtssWppaVDMCidaVK1akkHYMxtjW0VJleu3VBcqlwPvDwHz99WWxzz77xB577BGTJk9WeJLwG5M6aBrEzQDnAWLgiqJUx0NMASCqhq+XfCEgAplYgATXygDnvYvL0JfSMqY2QFYhIsRO7Q487JZ5M9dOCiK5CE+hcWyPSUa3moSz5vXbgEQpccdUJfP8XIeEvlUILt8vh+oYl5zTHjs9X5lbaMqSHk5oV07yzmDF3E+SoBmbgObCK5QTqA0iBqjzsLFTIII+SdzYUKLVfl9OrrG7rvqLVJy4jxjhAAyuJ/VhX9TW14o7zDk2dG2MU88v12so11woV37myGUQwfskWfT985doUiRMy/1BglXVZVMn8LH+ZhzzDxDBWGJjfAAiXOeCaIkATk6od1THORJwVqFR8b09Iky8P/xNzl8oOEPlatiOHqT2n/i5X6SIWG93/PBPf4xox2LLlldNJjkbRIB1+nNG3IzJw0HEpAwizIs2iMAg9OlNe/B3xmv2XOamTR2TrMclq/IO+feACHu7+d4yrZUqTJUyrfaAl4ufIfvKVlYJ4r0Tqf0bQATUp0pv+ujHfh2LMxKYkFNnZ+2RGkpU4+XH1saMeCMmTauLHacl67h9cUes3C4BhWlXJxAQu0VMmxKxapud47nHNsTWK17R9+P320rnXLJ4MNYtTqXKaqI/dt2jPqbNyxyd+ekYi0dGfOfHH1Ml9JraajmJAMz1tbVx9s2vxsxpfRHbLInFYL0DI+af8M8xflpjEU34WwXk6JsxBhEOYmUc2peBbxlE6JHwvW6J6GtM4NjADJBCvxZVr7NyWZFkaRDhnJrK4nOVwDTnTxQaAi46598bSGRQsvCZiBH77hv/sWBBrJ0/v8hTeOV7V6U5t6tL8xkecWhDeHThMovSxHMLfTNLctoxw29wPr38wQ8Oy4cg98IGNL/F6C7Tmt4JRKw556yiSBztIfkTuk83OYnw5Rsa1S5ARGN9jeYx05mYy/DaN7ckyU68uuToLf0iZaT/3zcnVSNpy+b8iEoQMTeDiMozzvk/Q5/c9erN0dXfG60UqYUCzUw5mKpQYwgDhFYuW6bcDxSZVPNg4wZdkyRSq5C3HRoUb8tbyM6ySu9tpZqO6bm0zAmrNvQ1t5boIWkgZEnxLAai35VrWeU528pOZRBSXD1rEf9TgRKt89gGYntkgEQC8x/+8AdFH4g0WPbVKk4Y1FvNmiWq7e9//3sJwey6y3tii5kzBSbGt45TW1EXe2vxEikUEuEBsGFYQ2dqHtsSq9ZSxblWScuvvrFQIGJdx3rZgTwDJMGPGTkyZs7YPGZOnxa93V2xobMjWkYiK1ybHGIDrK1EOfq17iUBgBRdYfzxv7quTuwQ1A4BBjALmhvqBdI712+IhsyO6ZH9QP2KjbHkrbe0PgO0mptT3atUSysZ2YM9/WojG+dSTtOYMXomnVyNwc71co+IYDjS4yhSiuIPgQiBzQwEC3ZGlnx14V4b+waK/r2VKIuIVXW17G+xVnDkZ6c+4j4AQO6litEhQpQL5hYRi76+JGiUJag9NmUz57QFOxA1RrPN5jHKa9XaFcsH8eabA0bHkgXvDaMO75NyD3LhLlAP3voyYuIzDPgFr7wirjzFL6iuzPsxY8fIK7/55jMk37Vq5Sp55W0Eco4iu3xwIDafsXkCEU8khRH2dYRB0YLmZp1blY1zIjjn5wLpMIxhS9QyQVpRyfJc6oxSvocezsz1c2a8bmAuLkJRPAYMx5UqQS7nTpsmTBhfKFMx8Oh8BtOLL76o6AGg6PXXFsQHPvCBaG0dp+MM9g8KQGDQsS/Xsnr1KhWaoxjOsqVvSc2DJ+Tll1+Osa2bxf777y8Qw6DgHNz4cePGJ1DX2ChpMoBC68RJ0bZ6ddKY7ulToReStElw4vqhL/HfSkx4ILh+Bj2Dn4XL+QHyvA8MxuYztkggIlelNA3NMoRO3tEYIYcgAwmFyHK4bpinpTQZKmScE5Idniu/lsN9jAW+w4CxUVvkRDC48wB3+5z47YiHH3h57UkG3JDyX5DfReaVftC1d3fFxg2p2AvgYaC/R1XHOae01Kur5OEwiKBdP7726VxjYUDH8iQtSlRQxKZfYIpjLl2+LC75vr2KZeO7shBCmcDNEdP3N85dGkfPSUDk5vOXaSJlcUwTX7W4vBTNMfXKFgrXRl+8/NLLRd6OaksMJvUOTXhEK3KNCQOL+vrGlExfXx/ff2DvPDV4YbWvlY9tsZciDtobC8ucbl+j6Uy7DEUUrKYhELEsonmXJPE61ZEIEq5b0uFMZfLpS4alTmlslj//1CdS/Qd7sG3gC0Sg4vS+ZF2W60Fo7snWo19t0PLeeQ7sZ9WnSpqSgUJZytTJwG6L9ymDCLzr/r6cfI2RDOBwOz1Plz39jW3d0TYmVWjHSG/sTNGBp1uSulcl4CkrICm3oG3JkPpVhZF98CUHxY9/9PM44MCP63khl+vqnyTq3bQdE/BY8nxq1crBdD6OWXktvlb3i5OhawlJVQyR4l77cSjf61URi6cN0QMN2IaBCK7B0QIf29flV4PPSnBgVp5/X1k13W3KAMggYuLrCyLmz48jv3FCNNSmQlgAf+ZwjNm1q9fE6pWrVAkZ7zjGG15dJ1M7sshrqh6chBG2/+g/RzlxG9PGHnv6GhDx9yIQ7eedLaNMLIOuLs39GMrMIRs6Oz0JqbAAACAASURBVBUZwWiStv2IETF6ZHN0S0a0VjUvmGdT4TnWnV7NbXiYUQHs+cYpHpL/T6/lCtzO/9jWkYhcVXzu32BPASIebvu5roNierUN9aqaTFQdewEAB22MJHd5ace2KkkX5w8J4yTcEllhY82n/8vbsATpcsVodsoRAHt0nUxreXI7urxWao11DQrLu5a8wKynEn0p5Xvy3NkTbZETta+iBgVtoG7Q+q6Nut+MJUCDEqb7+lK+ZW9vPP300xp/731vUrrC5hB4ykX4tt1+O/UL1GkcqAd+5rOqb6V8Azz37evkuGVMY4dh9zB+MGqhF40Y1RRr17VHU/PIWLF6Tfz5L39VEbiqmpqYsflMrTfbbP2umDh+nEDrhLFjojrTjLGD1q3vTEqDWlarol8RiH450bReoyYpKlPEmvb2WEleKjW9Ro0OWC3V/ezfp5wMq4oRrUcwh+gElbPZcJBwzYwNMQiUU5EkfqESs3Y6aVpy/n19csguWbKkKFUgqeAMLpIUfAKDtp8dibAR7wiAHQbs5/xOO7kLenjJMatj5toktMEOcv8Whz8OaOxFnNvY47BotGVRGl75nYrPlej9ZmxAk8fWcjE8tdlKTqVaXlWD3T2DoCh5jBtT8SmMEqvZ0JkkbOoG5kFqT73zADAmGTyAAhnqvb2SIn3i8cfTQMoPCjQgcg2oTk3ojM+d1c8Fc6F49hk4RDBefuUVRTcchpFHOXeyQjaZAuPiGgxkoVDLwWZ0pQrI+QbQKeocJ49nRK5oRNbcdSfyHs8QHv337767KBm0gVAVBjUJ14NB5em1sWbN6gLh04HiCuYK13hz4RjuttvuSlT2A6wq011dySPV1BTjxrXKI8BG9INzsU//QE3suOOO6luK8jEo6Df6neQnknqStz2VtncysqItMRDd3ckgZgLh+FyHDOI8ARJiNyDg3Kb8cCz+T5sOqEuAwB4WRy1cWM6TrEBEBhLl0FjlROnJlc/peyNfK36poGCumirjeyMRlQweSlUVjejLik6OPqiOBRW6c2jZNCmiD4wvNKJ5eMeOGS0pQPoQnifnoi4G95iciQ0bULFK9DL1GRNZf19s3NAZXz4hRSN+esMiGVSAXyhRZXrQehVc7EtRisGB+MZ5ZQnVslVSrujMUe3mTL17/mnPa5ycdj41RtL2vXPejBENI+ShIaxspQdPUnhj8LYwebIpErFgQQrb83l1KmJE35jnqWhcP+OmO7p7e8V9JtcC79ytD7miNSDCWY5ujS0wQIStLlvzCUR85dOHFJrhd/yeMtQlWpK9xOuz+9cg4l0RD7uysHGKQYQNysok6wq606cOHAIRJDV3z6tQeWKxeF+SaWWrrF+AkU5uBMXk2ExB8pUDIjD8DSL8uQ12y5NWUpswrv2Zf+N9bXg7J8NtMmAASDivwL9taUuUQ4MIG+t46g10yrQrAISPUUQEMKxtXLtfTTUakzxqX/jCfpJDRBXu3vuSApTbu74q0ZMMItw2zutr8DX7/ay+igoINt4zYFzWMikm9yWp1rbaBJCstmQQURSu68u0y5JU8DAQwdgxmPCroyD+TRoGQzKRb2cTpu/z/iuSQm1MxA770L4R/55AxBGnfiMaa+tjs4tSbkr7OWfGqJaRMXbUaJB+bOjolAE/ccJE5UfYY6nXqirRcaATEv0TaCNv8J+TNW0PfUduqqMQfw9EdF9+iZ536JjMSxg+8tAP9EtAA+756AsvjqZrr4rRI0fG2NEjJUWLHWtGAKCmvz85jDrWd8aatvZYvXZN9J36Td/u/7HXYSBiWsTcuzZ96Dn/PuRcuPXp6+XAY07HeYfzifmXyLn56vQ7FasxpEeNGSvP8/rOjnQPKpKWvUY5344W2HvrqLgdkWVD0fmZBfMhO3JclFfHzbmbAgdZ/5/9y3RdJ70W1N5sW1jAxGubDVYXY6WdzNs2gHEgMq8nB2e96NLcU0RbsAOwD6A4E53g+0MPPTTqG+rjl7/6lVgL226zTXzogx9Sv8KqYB3l+rEhsWOI7tAGjstaCXhb37Mx1q1HlGUw/vjIo/H6m29qPVm2fEXM2HyGohk777hTTBoPdTSideSoaKytiUFAHbKzRBNxPFZXxchRI6Nv44aIgSRFz7k7YF7UN0bTqDHx6sLFceePfhJVtfXx8X0+HWvXrozq/g2x1RbTxIJZ9OabsWb1GrWRCDvrHBLLXL+K9FbDCkk5FgB8xsKkzSbLDiBqL3Wn7PnHjjJ9if6lv1xsz05aXiX3WmK4iKkjx0C634VKaEk6uEwLt+EuO9qqlDnawPm5Zy5+DOUe28oVrc3KIA0Au9GpB4BPO9Od+F/Y1rldzk11vS/TqjRGbWcSretYs3ZQF5Mv1saG+VYMwp7ebiUbGREVF5WLpRg4QFmyYU+Dn33uuaIyHoY7BjHH2HXXXZXbQIIyik10Dg82SglWOuDiAQdCSk1N8rwDKMxzVwiNQdTbW9RD4LcybolU5JvE+RT+yaEkjudKfTa2RZGpoDoVISNJIVbFrFmzhDp5eHjoGMDTp0+T8dnckhOYN2yI9va2WLYsUYaYtKAc9fb0SwcZhSrAEwOO6+FG0/fsxwNsrzADmHPQLy+99FKMGjNOtR8cVuK3qsFRWxsrli5NFaJLg5Jr9WQzMMhgoUZFCmMC4jivq3qzHwNQSku52ng5gYdjEfIFWOKhob2uVC2wVaIbaaIspEaHOKEcozLj36jW33Ev1UZkgzs6EqArKT2VC/N4ENvrwwPpCJJzNDQGcjIxlAtRCTCKu6G0pcqTnAMPIfeRMGzyHJCfkZSoUnG+HlWshF4mJSe4k6JFkVi9Pg7/BmpJtfGDq16UpCDgj2cHTwn7EhFgEmcBdiTkGxeUje9/HERcdObLMvoVaZGiV6r6PUiVzb6kJEXkqPCCZeWUPoU4U2I1fUJ00CCCwlKqAp+vXyAkF5tSJILqrU0twTG4R7c8kBI805Zdgvoba75Mv8oAQSEBvrN1FnHE7CulFX7z0mzumDLiw/KTZ9L+2+7WGLO2LIEIM75s9Bl3ObmaH5XLVfA+G8TNh6U/bEQLSEyLMLXJidU22m3MGzjY8OU93/02Z3ce1pmsGjz9BhE2jk1dsoHNMQABlSDFoMRtK4OLch4Bf5sa5FeDCtrQ0pVBRGMytMsggnNXJiSn7krudEDEqtqUCM02JHG7frgGe2kEfO6oA+Tl/MFdKXFAydEHZm5aJus/PT9FJGgLfVsuKFeACdOOAGi1WxVF+irlWwESgAj6QVELHTcBG19bSwYRi2tThGKa6kiXAEElgOC9Ma+jYQ6m+X0ebzZg59iCrwQRnGePPWLhsmXRm+tEuLyEu637wvNi/NhWUWqQUWW+GD1ylCICNizksKvB85fWB6gYGCN4S//pkxY2SEcsJ1DTzH9E3nX1ud/RfMb8IYOG+39eKu5V3mb86E4lrzK/MC+gGsX6hAocgic4KaBo4gGGstJ/2ulvO8b/ywcuOudsi7qvvAOIQOc2b7c+c4MKiyUZ08Q0ME2k7JyyA4W5rhG+OM8QEuCsKfDsc/RdRhdzo9SA0niznLkNfEcLnLugnTJlpTAYM4iQYZbptTpWpjPZUBM7ItN1y8pMBVDJqoVqf2aFmG5qeXKrFUJrkRO1t1eeadY1GBsYnDZgMYD9HWsBSdW0fY8991S0fv78+VqXt9xiC9kipmC98cYbBTOkoDRnICQ6GPZNTVV09fTGqrVt8evf/HssWbZMtKNly5YLzGy91azYY7fdY3Rzc6xduTJGNzXHZuPHk3ioSEHDqDGSEx7RSG2qphjUGp7WcknUU1JgQ1csX90Wy1a3x+/++GjMf+X12Gqb7WLihNaoGeyMkc0UHVyXCijW1cnhNnH8eD13rP3I/+JAhJbFK2pRUNOxtfoGUWxKRd1EzYaWnFWuzKIZFp3KY9Agk/4s7ndOXjY7wtR/7VtSPuIQRd5DmdmRqW8aB9kxzj1gjMiGHk/EbXhxXew7FUOmKHBWIS2PTe69z6/PSzVRNEaz/ezfFI7iDICq1i5fMchDo0bzYVZlKlAxNymzrMs8P+2fQxpcjCpWV1dL95rBSIMxVl1Dgs5+jYTO/n4Z0xyLSAMIlt/D17JRaJ49F7Ns6VJdOCFgOkKZ6KWkIo7HQ8FAT0pGVTKwLT9qZR5fHxEWR1DK3mtxynIhOdNrOBYDCs8RCJSIA8Y96JSJfZttkKVFsWIgqQPU1wtEvPLKy4oQyEgdOSpGNDbH88+/oORnEC/HYsHAE8zvGGQkOPGewQGgmDlzpiIMfDZydKtQcn2u28G19GQ5VHss7Hk2wnT4rK+/VyDC8qmqYL12bSxbvjxJl1VV6b1BhI17J/nRR2NGjynAAd+7f9UOQt+ZZ1hGtpoYXWsjJ9x7ojSXzxM+n3NfGEOqv5FpakyKnpD1kOYBrahR9kIYyfPKcQzyXOgQwx0ZOL7jvjPxUG2ayYfPUIUYP35ctOckJFRTUgXrnjxOuqO3j2TrjUOTFkVmerrjsBOs354sjXuueyU5EJQMl9QpevtSuJWFjPHA/ezq6YpvX56kWt95c/YnGcN/jCvOnZ9qQ1RVKeSKF00StKhWDOREK0njJqCTKm7XaMLGGHEfvfLyywJU9AeGAc+Io04CIsrJTuFvVC56yLnIyfFE1W5XYjWb5WscFuAzgATtNYiwtc93yft/zOfmqmbKtW9QrA/ru0RPMkgwiPhIY8yaGfGwvY9WZuJ3NvwMJJxADYgAL5TVmyICELF+fstQTni+CoMIG+WV3n1AA8avjVRTbwwirNpUmQNRLiJnQOL7bePY0YFKY7myQJurXPN7t9OUpsa+rEBU6U2nu7ORu6wxhbLLIILoBEZ8pfSq2zheCRVZ+Sr9eHjf9UV0taREZ7fBeQwCEvMi2uYnMFPeyiCCPirTtdy+cpuksFQeRswDOV8CIAGIQGLXfVh5jAJEOLpRWWPE7yspS6YqbQJIUFZthC/NwTZHK3JQhdOVAcSS00+KRlSYyIMYOSomtI6LcWPGyoPriKAcM1pX+/TsQhli3gBEiD0SoSq6nz300CKxmr6trGT994DE8jnf1lwlyU4cEcizX5CUwPovukDUKqIQVH3GYYKHlkJdFB5lbaAYF4IncMkpJGYQMXh6uR7M2279f/sDgwi7XSbmIO7cJJA2bCMScd6jZ4uulKRyR6ivmWvsWJQ3VxWuU47lMKM8O1mQrmU95F6wFlt4w2uRbSTmTdeXshOSNUuVgrNh5vOps7ODzQCBdjgKwd/lfIuyVxj7xraK2pspJXo0s3S3qS2F3WaJ9OxYxRaz7CdtFWsDEZosi67HO0f7WYOx4biOLbfaSjYYazMOPmywd7/73YmyPDgoygw2XDlqog4uUbRIqsbQf+31N+Khhx+Oto5Ojes3Fy2WHfShD34wdt15l2iGErViZbQ0NsQ4CtVJdrQvWidNiTpycEY0RGNTQ/Sup24ZKlNIwQ/EOpygzaNibceG6K+qiYVLl8fPHno4ftxwhZpybN3pUVvdH21r1uqap6K41DhCeRtQDKWSNm58jGttVS4QzwRrK88l969l9MjAjlJ/m/aOMzozIxhbBnqF/SwnQCpciG1j0GAPvu0127yypfPYtA1me9ysDd4rcpWBv4EJDB+xL4iyZVtM7JtsE4lllAsh+37bue4iyR6bZZu4ALZlEOHK7SVncdVgb98gCabo8HJSGZZZxUUUE/IVRjSIby/jKG+V2eEYojSWhGMGnVE6tKYk79oTICaOCSWHV7h5XDyDmg1POUY2gIFBy/kwduVdHjlSA0APfi7D7YEsw7itrajRIOWg5uYkPUqWe86B4BxWgBKSLlWVlId+daIkOSmbjuemjBk1Wu3H8ILK5JDjlltuIelWEg2Z8NO1bIwVK5br4cJzRFI4kYg33liYEq+nTSskvTAoARRcH0if3/CeKAYPKmCrBTC2ui1FAFpaCvoXbaePAGmib5V4lJqkilLoGBgp/CS5rw0bFI3gfvF7PuO9dIbhAuZQrgZyRrrjJ0xMtQgYA3nTBJoTlh09KiJV3skczTypVHJJPZ64F/R5UTk9P6x+8MoeoOL+ZeUm7gXX4vtdnphpH0ootVkSLx2/W9JxpnKx0AAsABHkp1DdE1qSlBpEzUpeCEAE4X8VmCEC190VXzsVis6yuPa8x6MJqdsRjcqXkAFfnRP3+wcyFaFGY4gIB5KvnOCMS4doSZULYnrvPIKhaMV3z5kfp543M75/8fK0gPT2aiIUdulP4Kivp1fv6T8iizX1KPxAwUqh1ZdfeikpYWUQQf9aSlK0KBI7c4QM+lXH+o1RnyX0oMxdd4/zOTKIGD1tSOF1od28BhGaevPlJRBxwucvUS0Y1a5gEVjfGTf/LtUzCAMBG27ltBAfxuDA3wEimEKccG1QwX7gsDIW4xwV+es7jEm+XBuugAgMdSdT+/NKw/7BTOf6YqQKAYAIwEZlZWW/5xWj3cDBx3NBNIzpSipTOSmbdpULqTkCIQMeIObrrlQMpm+ygfv05BQVKEdGeL9LPJP6H/Blo9qvHA8Du1LFt6UCRLD/8FsdbTEEIioTxzeV88Fn9If7vJBorQARy2pdSCQ12wnwzr9QxKbvpaFr4i+DBF+Xx1EliLC6ch5fn1l/GHpJ8bN/uV3H25gDG8NAxLyIuRnLzdlyfERXV8x9a3hZ9bVnf1tzNSpI1GAgGkFRNOapRBVNXlJyDLQmipfeJBnKDRsSr53nlHn7s1/+striJGQrE/098FCeZ9ouOEfz44hvnTVs+qn97mUCEfDTmQuBLio41kwCNp59KKio6SUQgZrRaqoMt62NqjPOHHas/6k3X8sHeicQUT5Xy9VXRAtrmmgpzTIUmc9dvRqnpZyS2TNrhoNtFY6FnUE9JtT2/DsnuzrnUlz2kqS8jTkf1x77Yf1QlnB1HYBslMtWcW5EdpzZ2WdgYUDiY5aj/+bW0z7GCe2mLbBAsAFIsIXyrbU1q/QIeFjSv6dHthTvJWk/dqzsEgMGHM44OJU/l/M/RMvOea1O3lUu7YgR4uGT8Ez+w2sLF8Zjjz9B8gFhHKlLYu9A1Z4xbXqMIv8EJzDRFWjx3d0xGqpdY5NoTY3Itzc1xMZ1bTmKlmpIrV7bFnWNTfHyq6/HK28sirUd6+PZF16Kn429QfPeAX1five/d+dUQRsmwWBofL9r63cJOMA0wUF85VVX6Tu6/atfOTz22G23WLhoUVx8xWWpaGFEbLXllnHIwQfHBRdeqCgc29lnnSmlqkceezx+9OOfJFmTqipFbT5/8Odk9F92xZVyAvDVFz9/qGzBy664Qk4B7tUhnzso7v7pfdoB590Jxx2re4X9++BDvxDg8nfI7R539Nd1bu4pNvf3b7q5cPwdf+wxsguxr6+74fuiuXNNp5x8UqxYsTLuuffevG/EaaecJJu0cNZmu6+INmRgzbnsyC2PO/6uGuwfGBxA3lU86D5JVrIZSQu1AiL6U6Gqt/Gi+vuzvu5GDVYZqG1tAiMgIzrCVBq87UyY22+/vYxiOsghHz/gdDz70DFcmMNFonCMGJEqeTIRZ46ZDPr8wIgHlr3r5j6aq1agu4z4yjwwVcImHLt6tQxSqFeaoEeOVDiLCZSHkcmTm89Nhg5DAbkRIxpj4qQJMvwZiNyshlzYhetgEWhbuy7WrFmrQayCLTmhCYPPkY0XXnhBCc/QnTD2tt56a+0vD3p3n0KsXOd/wVWsq4u99torTTY5uYb2+sZ7shFwgIo2mKpv0jeoZ7mYnkJyHan4jidD349yAk3rhInyVMlLnYGBfpPVjzTh5nBxmW7mwVag7jKoyF8qWT/Ls1mhS2Hckiwru+I5Earv6SkqVnvyBPyleh6JlqPwYa6EDo8xcp4G9wzvBfJxGLCih1WFqqcXlcoH8c4lEMH5UF0CREBnMog49MiyLFDEDRf+uSh6w4OOAc4xNDkPhp4JOMQAmKSUNZjva1d858ptNrnOnnLUY3HlLfbqYf28XfX9pktWCDhgCChOM0D9il5xmkVdIhLBYqFE6eRVYasEEdxXczkTFStdA2MBfe6N3b1BIUoUWVBoufpHe8U3D38q2ta1xy2/zVIoNjAXlq1+txkLEAt/6LvTj7hI95iOXrtuXVx/d3YtuuYcDbWR59QQ/5zP6RJ7fiur2ZrOxDH8He3DpjPQqIhSbDUmuald7M1GLEACg9RVqmvfSBSa+TPTfYO+5N+UwQLf4enHKPbnNqINIirBiQcC+/s7A4XKBGQDnFrTgCpBxBi6KFGTxr+RIwp52AIkKqMP4yPvY7uX/rXRPXy4J6DA+QzG6G/vY2O/8jVfHG2qrP9gupYVliqpXjP7Fg7laOT7ZhAx+Y2cJzEzgZXKZHUDia7ahqGaEQYNlUpNDqxZySuPu4Nbj1LlsZ8+QH2TiCUZREw1PsrHK0DEwftGvLYg5j2Z6H0P5mvfcOG5Ml4EImpqFYWYOH5Cemb7UuTBlFZyIFgHoP1RQZdKv5Z8Zc7GcD/lhFSVXG2KiFxYe5PzSfnDZWeeIaoUOQNyuJ0x522/GX/zjaIxMT+yxuGhJRJB5DKpufUrGiHZ6vWd8ernv/B3z/t/s4Orgh/ovs7P79ycg7KpYw5cdF6Wcx0tQ7a/uy8pLGURFtYJaDQUucUwwj5xdFwOuJJqIJ+PHtsaK5ctTZ7dLLupvME8j9MGO+4cwU9zf3K6FutfhSFmT2+xr5OnS05PjqH1LAuHFE4+J7hm73RhC2QBHNcHkBe8rk5MB86DAQpLxF5t5x46T9KUJNZT+s4iJ+LZo/QzYYI+BzhQ88hqP4wDbCX6lT6gT+ln8lnJxaQA6hqA5tq2aGoZGRu7e2Lp0mVFfgqAuqG2NhqozdXYEBs6OiTNOn7SpGjf2C1VpeZmHE/VsWFde3R3pXwexuLG7u5YuaYtXnjplXjyr8/E0pWro3ewOn4zOpWcP2rUN2KnHbbRs4dDmNwj6l9B52KdA9Afc9xxSigH0HBtGOC/uP9n8ZN7fxo/vffe2HOvvWTfvfTS/CI3iH0fefSR+Ozs2brXP3/gQeVs7LTjTjoGCdcszO/dddf4y1/+GnvutWe8ufBN3Ytddn53LHj1tdhppx0l049twrbnnnvGs889GzOmT4/jjj0mjj3+BFEHt9s+FeWbN499O2PfT+0TX/7iF2TLfffqa+LNxYtVAuC5Z5+LGZtPj7nnnRtnnXOugNpO795JJQc4By5OQAPj4NFHH4kDZs+Ok79xYpFrLLsv5zuUx++m6Fq0V5S17s71gxoIDL4sn+WBb4+76EyDQwmz+rGpT0QUli5NZbbh18M17+8XkLB32/Qj8Q5zOXAb7rym5KfkFUhGc/L2MpD9ULuCtI/psJ3amL3s5vz7PPKU22NekqayoWwDnP35rUugO9HcoIUiNfZE8JBgmLIvRiU5EaNGj1TSEftAjZkxY/OEejUBoGJVL0+S2iVgkbywGFGACEKm1mTmexYV9lFyT3NzTJ4yvUiIYTDQLgawqEzkMeTsfxv+jrCkEBve704Z3gAkaRnnonF8j+HOgFKOCZ7ycvJyHlCTp0yVvCv/OZ9yIrJnx9n9w0BESZ5OYymXezcA8cTvQWrD38lrRSg3c0/l3ckFVZT7kBPR3GblT6BGZalivBlEePJvGNds0rnu6VbEgE0Vm6Vatb7IiUg1LlWvNEvfEj5m0QScJAUjOJSHHNkYt165VAogLLTUnEgUpj5NTCzAor0RYevozHUikvQr141ng7/nZBAx54Rno619bVz3AwTo2bx82hp7O4i45dKVKTEQr1CuqppAQKIkSV0i55UAIsqRCKJgTqxmvCQFmOSRkkc0FxKC79zV0xeD1dXit0INSJU46ySF+P3HyGYsGfT8LQlXNluhZaue77ri5C9fkrWwawVUrrzr/iFD1JmUfRHbTklCSw+/XMIgZZyCIQhQ8CkMZvyZE69tHBtEuKZENiS3Gj8EIjD2DRpsbPu9KUrQZ9hstBpI3FeVHBAfGky8K3IdDCIcRbDX3MY0x9hUFKJc0dntcN6GDW1AhAzkVdkNzlDPxn0BIroqAIIN8cZJ8vqPX7B66Fa5/wwKjF8d1eGiHGyqyE855MqD455Tfrrp4ZuHQtf4RH9yH9DXgAj6wHQwX6uvXyCiPMa4/waB+fFoyyBiTGdK6i5oVpH6xfUlFNkoqzXRLo8nF1I3iLgzD+McFVtS1DJJnxtELMxlLmbskPd/374RbyyIeb8fDiKIRJAH0TKiSQYNUYhxY1s1L/EMsq5I2KSqSvOy5uL+/pwb2J2AfnW1FIf4/tQTv+FsD534HwURuZXv+DL1ztsFMpjbcIrhSFOV4uSuyDleA4pE4Ex4/Yt/Q2/1HznZO+yzSRAxP+KpZe8tlNP4+Y+q0hiZc1/E2S+fI0N5DA5ApLD7BtTn9C1rkZkN4odng8nrinIqs92BYxFboHnkSNk3RKFtxBf89WxXWF3SNGIBjkxp0Wd2wJUKxTHfYvMM45xvqi+yN9gOujJNmPbTRomIjByZoi05l5TrMzVctPGcrG1qs+k2HM+OU0coTAfneIqU9fUJRBBZwOH25qJFBY3J9pskdPO1FvTjXMSM/u0mQk4Uoqpa8q6si2JrNDeLMr6+Y11s6FgX48eMiVHNTaob0dDUFBv7BkRnIueQ0dfRvjba1q4RdZw1bNSYMbFy9VoV4O3qG4jFS5fHkmUrY8myFdHbszE+8dEPRU1VcjbP2mqrmDljptZM2R3d3QIRZ86Zo/oSN998s9QLDzrowPjs7APivp//TE5vgMSTTz4RRx15lNZy5PZvuvnmePdOOxUMjf332z++feaZAg9Tp04NHMMnn3RSrOtYp/X4uXnz4uabb4prr7lWv6Muya233hZHHXmkDHow5PMvvBBfPfxwFWd94cUXdV+vu/762GGHr27QVAAAIABJREFUHQQ+YKec+e1vx4MPPRhnfut0geM555wXsw84IC6++OL4Nt898EDccuP343vX36Axcdvtt8cDDzwQZ511pp7fE088Mb5+9NGxw/bbx2c/c0CcfhrkzJy/w/0q5f8o3zRHRQ0kKoeo6EziWmYN3oJLn29++gERiCE6kz3AQuP9/UVCDn9jjGNoYmTTAAw1PPwMFJKpeUgxtmX4ZiUcDFxABInVUnOCn9naWlQeZvA7fGZOl8/tC6JNouqsXavJl2OLzlT2atuYteegzAfs6tLDB7omEUk5HlnmDANNnMesqQuQYOIngRolqfqGuhQCHBiIqVOnCEQAAGgPUq7kRHR398iAZwBCiSJUCB9Q4evMOeOYCh3mXANyIkjo7oZ/micwU6xcAJA+k0fDXMmc7E5bRbuR4dutCESq2ZEfnqx+BIghPCmPR6Y7eUI1dWjS5M0ULUCvXCAi14cQ3S2DwDKIKMBnDpGKUlYqrlM5CMUTzBEiD+By3oTvoYyBnC/B+ZyM7agF12a1L/NS5ZHPqiaANRSZTDXi/qQEaHIckjoXBjQgAiPfkQjoagMDROISbxGvIXQmZF/7qTsySIiUnAQUIwAVqDGkZG5FWrgHue4GkyZAQ7Sovt74zlXbqTsuOj3J6n37Ugs22irGStp07dkbLlgqkKn6HRlEpDoWXuhTaBR5PiIh5kgSieDa+Q8XG9BDf6YaF31K2Kb/xMXesF6RCDitACLASFKhqJfS1I2Pl2hLBZXJVqYTrXm1OZDctscfen5cd3eihxQqVM2ZywSIYHdAxLiIWasjHi5TTAAANvzMc3d3OfJQKf3qzw0ejM3aIprHDykUOb/BoMEef3vJHRkARMyreijmZA/pD7Mh6Ss//JZ0ZfOPHIpY8N75FrvE00Vito9tsOHE7nLCNL91JAMgUSmRWoAIR218/TTI14rx7P7igDbEy4DBSe7+zhdUVsOqpAFl4HHI1YfEPTPvGZLXBWQYaGQwB4hwAT+aUI4+lEEEQGIosTshQKpZa6u89x8sUa1yewsQ8UZFvkj5WjkWIILrcbjAfeX3ptUti/ivfHrXZnAMcW1pQgNI/HSLoYrVlh644tQTkwOtcYSqKZPjNnHcePH3JWyRAQTPKs4HjHM0+jG0eE5ZP1j7kG8uKLcxGF/8xsk6+9SGITpV5fz633k/eMmFipAAckY0NCgiy5OvZ15CDk4CRomuP9WIaG+LhV/+n6kRsam2tsJrdyQi37+/BSJWfvsUOUBIlEXzv766JsaNHCPwRuSBea2gyWbaEGsaa58SlLPKjmwZ6EBZgEMiLjkp1gBBDk0cajkHwkm3AgwVkpmee8uRDAEaalqhLpTFP7h+Mz7sQJXxr7y2RJHVs1BKrAUAqA0uDpzBp9kYjC9XQpajcP167QvQog0yEp3Ua5l2FIRwcsL6yIm6cO+JLGBHmMLMWkOb6Fsn9LJGO8qCQwubknpViIwMDFZF+7qO6O8fVJ0GbB6oQNgXSxYtiv6e7thmq61UtRrnXw3rTHWqgcU6xVgkH6KjY52K8uLk2mzK1GhrXxdjxk+IhqaWWL+xJ15/c1G8vOC1aGkeEdvM2jymbjZRYAhhAK4fg5xiitTGWN/RGaecdppstptvSRP3wQd9Lua/lNav884/P2bPnh1PPvFEHHnkEbr2PffYU/sSSWDdnDZ1Wvzbr38tQ/0XD/1CLBWSyC+5+OJ46CGi7IPx3Lzn4+abboprrwVE7Kg6K7fcemscddSR8cifHpEUPAI8X/3q4fGnP/5Jx73kkkti+x12iC9/6UvqK8DCWWedFbvvvlt88uMflx3xf373+7j9jjvi/e9/fzz++ONx+GGHxaf2+WQsfPNN5eQCItgO/OxndU0nnnBifO3rX48dd9ghDvzMAXHaqafIZrDdZoe9GSq6n5uw3+wElsQrUQiKewAkRGPKBvkQ76+2ABGmM/FA+cEi9COVhzyIQaR8JkWmhQv1oDF4mTgZbAxaFzVbvGhRoawD9Ynjg774m9/Le5A9pErWgeuPx7nkkfbDBniw7JboLDwAzonA858fRCN5GZ9ZhcERDQMRJmrawoPBICM6gBHKxLHlllvq/aJFb2qw1NbViM7E90xc1B2QAoA8zlBxmhSRWLhwoX4nObHJk2UAqh97erRwuEokx6c9gJXNZ86Mp/7850SrQhmKSSv/jn7w9TnJRknmnZ1FkhTHJnl4wauvqm8sf6vKkki7TZ8uipUThpx47twJjkWlyTRxJp4ok4IHmKR2KTrF5yVvtseHPRlvy4corRbmY24yuSffc49LgcmcUMY4UkXGujr1DxsTHfeCjX4CqbMYct944KAukSjIfeA/gILnw8XlkvoRGh0ORaM4hfUwIGBhQ5vEaoMIHSMXmZMMLFKqWWdaUbIMGhJwTv1F9APuM+PkjEtTZuYl33pZIPLKO5y4jEVjzkXE5We9rjFwwneGitXddNHKlFzdnxcXSyALrJDYnfTALQbAq0EE4xXQxP0EfBh4oqfOBMvvoSqQWE1eBV5QQqtsgAmSrvkNFKeq6pq44e5/yXcVS87WrK1Sg4iymWALk31LZaVTfqe2bUdHzBod8fCb+YNKapMjDPagO/LgZNeyam4GGjUfTJZm/7JkMTZPTgfBwAdE2NtvQEHEAGPXRu5hx6cs77nXRwEi/jODCAc6WksgYtuHX4qn9k0a7JVedpKzZ3c+FKtaEvWISIe99IAIwIbf+7fuG3nx71+fus79Ulm+wxivMp+Bg2A8k27jPrRxTt9VAgXfvkpQQcVvD1Gf233P7S1HMGZGWDHJkRT6dVa8WkQKTPUiOlEGEbWd/W/PaTC2BkSwGSBxzsr8mTKQYt/K92UQ8W8RK/40/JCWUTWA4HVKRbE3fnFDRGy973AQcfFJx6neApQgDDuSOKdtNkWGOhxscrGYl6ELirKkvLREg4QGyzOGSo2e4aqQo0tRVKKZvb1x4QVnF8+LKVXlp4yZ0dWt+dyVrcv7+G+SqseNHiPaB57fVKRyUFGSpNpmwYaUXM2a296xLlbRppMSoPmf3gARZGHtmIXD5ubA2qbOs+jkY5P6IUnhgIiqmpg0dnyMHMG6PEZRfLMotJ4iKlOiJakOUZZ/l/OqoUE5nsx60zefEc8+/VddMzYHx8PZqTxN1ykqyY8XtCh75zNVysaaoyIAFSsxcU1WhnReaQEiSko5Xq9lo2X2hsFAcayczM11sm5qvVQ0vkdtZyzKxspKmIwp1lFsEx0zX6eVD3HQkiOBk9Wy+yoyPGqUDHOrVEn9cuNG9Qs2DKup1u2qau2zctUayYYj9Q9HnzXo1QWvxBuvvxabTZwYu+36nmhsqFcdJ5LcN/QOqN4FEbFEPyIiXhvVNclZRoSjO0fLN3T3RFPLqGjvXK9aFNOnTYnOdatj8oTxQzTnLNOanNhdAp3Hn3ii1rGbbr5JAOOpp56Ks7/zHR3/kUcfjRdfeEF/H3HEEbID9thjTwEAQASDY7/99osLL7oodtqRcGRq137776++gvLEGCuDCOyIvT6wV9xyy63xta8dVYAGog9HHnFE/OlPf9I4pdbaw//yL3HNtdcoikBfm0b1qU9+Ujbl4iVvxaOPPRbfPuOMuPiSS2KP978/Zmy+udo5cvTouO222+Ol+fNV++SII74qEHHU174WO+24o0DECccfN0SLzyqMUvgqJccX+RAl6WPntFYN9vUPMhAdplMVXzK7zYvC8KnDi5kKVWHMif6Dkg4eUDyt3d0CDTx0DBojZgYOhis1EgAWAIjCqM/yoAxsZF45PwPTnDoGoSaDzN8TxSUnVNubzo3iQTNnkIebgU77yom2TswV2spccScFmwpFm21EObyYPPk90s7moYKyhOEJeuXaly9fJr7omLGjZaBidJFoTXQCQzapFjREfV1jvP56WuX57YwZM2TUkgPB8dHpToblBoXB+C3n+ad/+if95qVXXla0QNJzqD8AInLEgclShnRWDfjd73+vyQJ5MkKOTtqjbxiAus9QmEeM0AT4rq231nv1Q06qYlKTh2LjRt3XSZtNlQef3AIdI1OHmHx4r9yCikI5jhTxIDjMWnhRKvidjDVTrOhn2uJ20icuLmhvjWhLpXofgFNHZpgY0U2294R7ToIdmwBAP5GEBCAkD9dPtdAqeeBVGE75ABSec7IxMq1wL/tj9hdSAaK7byGhGYWobuWKADqISHBcHlx7TKQVzf/BlNBs7WgiEET2eOWc51377rjwlBfirCu3z+timauBhZess6vOma9n7Lg5k+Lac5bIqGBxlydLILle+RGch/HIxvc89y40x9hYsnixeKqc+6YH99F+X977fr3KmBFtIf1GyZw1dbE+hzTLEq8nfOFPGrdEJeBu45nUvautje/98LJ8LRWFBvSpaU52l1dkzcIEyjnl2+4SMau1BCLsGbbBWC4WlgHE4FNpEq/6RBaCqKAw1YwvgYjJETvkSI/Vjgwi/JovJJ6S6lQEIGLF9RGJIT+0WavLxcB2Q8s/46oyiJh24JL49c/S7z6erVODCEcYfFQoPWUQ0fhY95CSroeJ8RelMMrJ0ByknBMCYHD/8bmNfvehjXLflrL6FSACqSHjPh/XxwNIGEw42uPjlClmTIPcpwo6kulGZZqTxmNGOJM7l789R6NcB4Kd3RaOXQYSDK9S5El96/cGTq4LkcFYGUSQnu1LcRXlMpjwvUIhic9H7rtv1C1YEL3z58f5p50Y1X0D0Tp6dKKcNDXH+NbWmDRhYjQ1JOqqvLU5Yq6oOxLT0A0lYdkXHes6BN5RbOL5wjHAnMv3BhGbAg+0y4nX/G0g8U4goubyS2LsyNFSZkIsAmMNIQgpvVXXaH5MXuahSMTylSuU19T/rf9/lJn8XP0jIML3YtFJx8jBR9RnmxlbRfVgUjKyDSEnIzmP5BrmCIPm6ryu0r9SAMRRlylHiKSQTIvDVdKf2VbCtrGD0+uw1zo7LJ2nx/lFv81roBkORU5iBjSOrut6chViJ0K7XTLiGC84VHMNDICn2kbti9xGr5eci3Xa8ucGFgZSadJMRVfLeRystYjiYPNJHGbq1CRZmmsWWNWSdrCZLaG+DpQER8ieRKkwFUHF3kAEhMh+v9ZlnHL9/b0xor4+Ro2kovsIrcPs19ZBIeHaGNU6WsnWKTcoOf/UZMZlUBOLgHyVhJ95zyuRi6oB1AtTTi/jd5hyYc4/EYhoBETcHLfcckt88pOfjE/ts098+tP7xdHHHB2/+uUvY5dddskgYlD5DTfffIsMcQ54At59DPOddowDDzgg7n/ggeGLQ6YzAVDkdEc6f/To2GabbeJrRx0VjzwCnWlQdCZAhN7HYLz44vy48cbvxzVXXxOzD5gdM2bMVPuJZuy/36fjF//ysMDKscceGx/be+/4zb//e1x//XXx4AMPqn/22usDcettt4kCdeZZZ8XFF10kWxIQAaXqM7P3j9NOObnI6SkLDMgezut5xVI37G3VyreWDjLYNHCyIa2chDzQ5QHOORHaJxvtCqmqgEh/EW2AWqNIweCgQAOvRCLg8cOlM0Aw9x0DF6PPFB4PXPPylaiD9Ku90Vlb2ck+5hkKcPBwkmC9bp3axLGVuJkVhvRwZ2QurmBWbqI3jLrsofDDxHtoLjwI9AfJMniNLPe6ZMliTbIzZm6uz1IeQ6MAF4ADkMAD07Ux1QkAIOABoF14gTkei8h2222nhxPQQWI1nDquY5999tH5MOQAWOofIj4YxUjb5gJ/RQXn6up4+pln1A8MeMAItTp0T+A25rAk/br5jBlFNMGKFNwXFwcEZPAegzzViUg5Avy2rGhBPxaenIpqhkaqjiJ40isnr4n/u3FjoXVN38vTk/mbHsTmjxqEOqfG0sJEIJgMiWDxnZL4Gxpi7y99Kn59R0rapR+4X0QJMJAl+dq1UcPCoDnJm2rmzoX7JFCnSMRnvpSsrXtvrxdgGOjvFYhgf8A3nwFSdCwW/PwQAiKqUfDKmu/U2+Dc7Ktz96WI0hCIsHVnty/vZ8a15/5GYMT9aglXfcb1QU2qSdemKEvm/3ItGsdZ5pb6LJUg4shPJblV1RzJdSJUMK+6SpGILhwNimjUxo33/+849nO/j4YRjTnPgnmhVtG263+SOfGFe7ss/2or1ValXda1ES467EvPIOJfbz0lWmJyfOS6kv68AcRQkCZNao5CVCgEFUGO90XsMH5ekdi7JCdSGESYwuSCc+UicDtu+3wsyGI/NswMIlzPtuztpTmAiCfhaXs9sbH+YAyBiLtT05cdMlxtiM8mL14+RN3xtdJ1ZonZkHcUoqyqdGM2lK2N6S63oe1lwKCAz30OLGYEp/zeOJDPvb+N73y/vtT/VS2CPzIzHyDxtwoC5vvkgnhjoj0WRMohcYSikq5VSe1qWbZ+CDBVJuBXRl0YD0QaKiVwy3Qrg4isyXpPpi7Z4C6DCJh1Vhr2PfcYAEQ07bFHNCxbFmcfNFsFsqK3P8aNGSO6LtWpMWyRl4SLXcw72XhzdAGaBvMgNCYcAoAIyzADIsgjUpV56JTVVdF01lA04p0W/L/3Xe1ll6h9cNRHNECDrJITxCDCuVZYTpJ57e5WJKIND/dp/7OF5pB3ZVpIAvQR//X3Gl/xffdFZ0tKd+Ko1pg6eTPNbaYdW6GIdVb1qVzbINOFzEzg/litkbVmh53eHcvfWlKsqdhDABGDQNtQouVaJTFTdc18cORe+YyZNqV80Jy0rbWuAedjojAZiMhWye007bc4R243zjgnO8vhm6nCBbOisVHrLe9xIsJ6gG5upSWzAVI+ZVrLkOLnc5x5koXNFCjOTbSBvizL4is/xKIrue6SVBLFzmB9Z/3r1vhhHJniC7WYYzfUI7Fam8Q9qKG1gXzb2hgzoTV6NmwsIuuJYZOABv1EtEIWPXaI6Lcpv1HlVgAQYoYMJbur7oooUlVxzPHHqc9vvOmmOProo2POnDlx4403xm7ve188+eSTMWPmjNhl5wQi2EiABnAAGvj9CSecUBjmu+76HiVSe/M5yYl48MEH45f/mjTUcCgTvTCIYJ2e9/wLb8uRuOnGG+Oaa66J/WfPjt133z0OOOAA5TOwcQ1QmdhuufnmOPKoVMb98MNRlKuSAA8RE87B+cjZ+O1vfyt6FiDiwM8eECced1wBHIs8mVJyvyNjpi9xfOMFXqs2tq8bbEQiNCf+8GpKDDdDSZR1SebNCLWs6c8khgEnviH5DjlCYQk1e7N14hKliAFaNio5tiMXPOg8OBwDqk05t4ELcYRAgzxTr+wtkEGdvQf2aovrnhOajJ5VtZLEWxtgWdXAqN8eBTzU8M1pG4YpkRUmVF5Xrlwho3TkqBZVb+Sh5HAk/IDcEziqinGtExQqAyi4IinHZxEAeCgas3ixjmF+JMk8TBgMkqnTp2mAm8qjonsUPEEGLRvD1ODgIQe8MbEDzpgoCMuJTkYCUaZ2QWEi18I5EORLOATJOTgXxji/4xjr2tepLfze3McyN1NAwsVRSgn3ngCLLP+8UBbejsyzU9J6VVWKmjCpApyylrcBkAwMEqyzrCx9JjWttrYEfHp7Ve08UYZqBaA+/uUk9fO7n/xb/K+PJ3ftb/7l90qspl9Jyvrovkv1+UN3N6VJBrqORATSJEq0gJyXqqrBOPAriTJ07+14NAAKvUn5CTCg32K8p8RrRSry+Owd6IuqmlSBNE3AaRKXslJDfaazET7eEHNv3D3PPY1x2Tf/okfkW1d8rpiQvnfub4qogilI5NaUJ0jn2HA+6FxMrTwX9A39tnzZMilNKKLX3SP5Q//Gk6qBSnVtTXRu6FKxuUS3ACygflUnEMExr/0RAGSomFxq7FAEZch6K4MIA6RsoU7Nlp8/Noi4J4GIt+IvcWhntvBsjNvxWZkM7N7CwMWDntlhlnJ1QjMgYlJ2XzuJ19GIwyJl1e5x2uPpaA9HASJmZcAzN6v0lEEERbGmJuZSzP1zejWImHtAfu96bs7zeCyBiMmPLR9KEPc12Fj3vjaEAQ5mvfE3/72PQZb3BUjwPf1hEGF6kkEBtCQ2zlfptZ8WQUXmiU4c9m9KVcG/0PdVjbMfdeU8FwM6wAR/l9lsGXiUQUQaMc0FwKus7G0Q4WiQk9RnxsKhCIXBVGVfVUZneM+YcaTF+3u/hyMMItyVUGrY/FoJIlznbP7pJ+eIZ/KwMi801zcIRGw2abKcYhjoJCqLRpjnNRttfQP9qhIPiBAtVcYWmu8JRGi/gRQ1Zp6nGCQ0w5Y55xRzxDv9QfvXvMMOdZdfqpyIUc0tUU/VYMQiYkAqb6YzpZ9XCeAgP9vT1ysQsfHkU/6hNlTuNAdhpzzmytWonR1WCSIOGdxKVLc7q/ID+LfO+t0LY3TLyBjdkJLZWTft0Crr+eMws03Bocq6/KKS5XxIRfg3n6G5nTXKlCaLt7hYq1UGbe+kdaSvAAb6G7lSqFUGEXlt8PmLArJ5jdQllgRLrAxVtmvEDMmsAqINXqMBQWaM0DZTve0QVn0tV+DOsq2e//lcOatjx8oWo922D/m9nbFFHkjO83DER1GG7i7ZOawZCMysWoWUfqcUz6DasiUaH4BiUDYU0X0S+4lyd3VD2aqJUa1jo7ekUibhkCxTK0+e3lcnQRHsveQNjLrsfPUwsVGf+jSd++vHHqPcQYGIrx8d73vfe2PnnXeO3XbfPfb55CfjgM98JnbZZWdFCViTDSIwxNmITNx0083xgb32KpSWbrvttnj66acVNWBzYvX3rv2eTrznnnspr0IgQpSniHnPP6/3jz7KjDIYt91+h4oykwfBZgoUIIJ+GjlqVDz66GPxxBNPpIsZjNj9/e+PPfd4v9pBJKI4xyOPCHBgWwL+dn73u+NzBx0Yxx1zdOqakjpYIW6DXa68T/JZMgAr1cDAbks5EdXVonMoKRPFAmgt7e1DXPd6kkRzmCsnOTsxkxPwcIKAnRxrGVEGHQYrm429cnhPRjARj7q6otYBfE9zBEn8sRqT1Q+UH+GHKU+qejByZWqF9nKRDT9QRecYMGRZ1CKZycZtHmWmbdFWeX96+/RKKXeML4x/IgSoMzU1jZB6D1EWaElMukuXvqVK09zE1tZxMXPGlnoY6A+25BGvExBhgeCYRC522203hbowbpHr4jqoF8EkzjUkXmFSM0ByE2UgrpffzH8puUnf9a536TMiCOwPkCF60NbWLgBApAMZXbwHNt5NA8MoV/J1b6/yV4h+6J4ORHRv3KAwuiR2AQ2lJC/lt+S+LTw4ObnM+zn6YNBWzpFg7PA991hqExlE2MOjidVh1swvJQqjyttZiQIQSf+aWsX+u336AxGrbSmkVerBn/5KXF/T8ohE7HtQe/zrfaPiUwelfIv77qAydTICuJ+HHlV2eY+Je27FQ8P/FIlgUUGdiTmL6IK8Mr1EnwblHekdTEl5oh/V1wtokBhGBAK6EeMINSciGWde9W614aKTn5WxgdHe3QslbLR+TwSLMVPfUJ/k7TZulHfIIMKv8mZJurcuqNhNf5nmBE+T8ctxuru6CxUrTyQO+XKMmrpagQgcsyx6TNJpsaqKuob6uOGeXN+hABH/5rk6Ild0ThZCWRKntIuiAaUqZmWHPN50NmOPk/L7zoiGyV3Rfa6t0fw5bw1CbLTaS/2JiJoxfdFfUbXMIOKMuCTNU7kYgqtUC0Sg2pPn2SKp14ZnPs+l/5Ha8MVNgIjy1fL3HEAEmNbu7cr6FtMiLp0e8S1yVU1V8nXRldRQcsSmXGAvt2ljLhYw4rOlfuFP/wavfAVYK94DIujvvG/v+ggnDhcgwo9DvvZDtzm8iJD9pPsOUagOXvhFPbN3n/nD1Aif23+Xakr0jR9ecdr3gPwI50hURiIAEXxbSNw6p4HzGHhVUJYeOS81ZS/LGJVAxH/+dChXYMiHOPzOWX/Ih3WBN783kFg69xwZ/13dXVE9OBgjG5ukOIMTCUlX6JVEJVVbKNNLRVFi3sAR0d+n2jJ4+BHmUDV6UUAQgRhIIEK0mx7NycypY869oHKYFe9dXJuomLd3AhJTb79NRjd3BSrnQBVJsHVFYnWqKRMCEfLSx2B0bNgQ644/4W+24W99AQ49pJSTbRBhYM4jUnk/vjg4Q4ezItPfOnbVlRfFWHI7quqiamBQaxdrGn1Ou1kzWBOdB+hcCLMWTG+WMzIDgekzZip/jlpQrFesp8pNzJ53RfVd6CuviTbWLRAiR1fOLeScrFlmTjiyIIefIxP5VUyJHHEo045MI8J2MtuA61SOhAvCNpGXiVLjhqRclfNWn332Wa2bXp9t+6g4WWZzOHHcLBPbUxy7iKTxJjNGZFdl6jjrpERKCMj1ovC0NlauXK2xQ62gluaRmjtqs43J+tnbR2J2lXJamppwcAMMqmNES0v0dnWluSZvhcxuUgAQeDC4KOhOqvKSKa65iCrrpOhNmWFxzPHHaz1LIOLrYon88le/ysnUR8bxJ5zwjiCC5tx///3KnfnhD34gyjqUoa9/7WvxyCMpwUo5ETffFICI9+yyczSOaBoOIph652UQ8dijw3Itbrrpxnjqyad0TEDAHu9Pzsb9958dxxx7bHzi4zzlycj/t1//Jm644Yb4xUMPSpqWvAsUoKBITZ9OAvhvtN/OO787Dvnc5+LkE08oqmN7juF722i2px1EKEfGdNtRZ9KElBOVncgsylGW0kQjXwlW2XBMHsxEycAbwiDE06ls/pEjZbhCYeLBmzljRjIOLcWaB7IlYfnOSb40Eg+t0bKqU+fQiROKncDrOhFl7n1KQBsOIgqEnKlYRdiw1Ek+h9FWASJchAUuX1aewsPtfAclrowknJf4roAIEmcXL14Uzz33nMDGzJlbKCeChwBjjw3DEWQOsMKQA2zQD4AJ6kMAMDAW3/ve92q/QeTJ8gLitjrBHAPt2jIWAAAgAElEQVQcwED/k1vC9fLQi9OpPIsckK+qjs2nTxetzNEdJhT6AzDB3/Q918ZrWfN5oKo6ycaRLNXcXBT808VYfi73r+hjDoVWlHIve3j02xyqNdKVl2hgoFDGMljhWoucnRxeVptJ5mIsZhob173tdtsNC81us6OTkBPn/94fUtUxyewqjNrXKyCI4f+RT3ppHdIQ/cVPpgok7ndo4jHed+eYAiSQE5FkkfukAJVUn/oFyBWdULGJquivGhBQUP5Azl2hwB3glOeKyAW1K/ibazrjyp3ivGOfEtipqWUxaYiRo8YIfAIaOA5jiCmD9ynvYWhiVZjWCdbVKHvU6LjyCvX2Cigy5sTp7U5Fgzzxws8GRNDfHKOqpjrWb+wuQAQzNX2PEVFbXxc33puqgg63ErFCWf7txzVJnv2w3HCHV8j28N6UJnuxz82H9uGytdaw71DUo/u6bJ1Wet8NIpxM/YmcB5FBxIyciTw7y/LYs40Bi3F65ILb0sl9HIOI43Ob0nCKyB58QMS3qONmj2qOQuS9Yo4toSNLl14CEQ8eGjE7509c+un0K4EINnIdHH0xtagMIgAPlsXNidQbfx8hEEFX21iupP3QJfznmAYGFbUh7kiKtbqsZLpFfNj3KffN57f7qj7/SUeOQsyK+FwGEfcAIrh/Zq653bzmvlo8Ph3Q8rmWzXU+BECC4n94nx0x8uswEMG48aPr/uI1/w2IgF9vTJp08IY2U5cqjVZXTbYxbtCQSgxGOE/Cx2v9we2xtr091q5rlxe0saYuWkeNkj49CcsYesiGG0QA6B1hgHOPEAPyyRTp6uxcr32JRNjwgfKUQEdPjNoEePDtsZ/e7f51xfX+rbeb33VnNJEXRQ5ZBYiQel0JRBCJAESQM7Xm6GP+wTP8/d3KIIK9PTN/KAMIxsb4ZSnDeu6QzsSwA1d/9yIpYNVHTbSOGi3DnXUOIwgj2pWGU4Jtoo/JwM8FV4voREk7f/z4CcpNIfcSpwr2jXMNTGWiEQYe2COsa87x5Df28nLPWVfZiuK4mdZUJE5nWXwDCBnNpbwFsy04Bm1ypIDrU/Q5e48V+SCKnwEUDjgpWdIfjNERI4oq3mJplChJkm3NOZOiimeAQZushFluk+3EZJuhREhuDwCG6Np6AYjqqloV4gUkaH0n6lU1qKKuROqrqiOaW5qjpaklaquQGq6RQhPOOa91Ln1sKXV1ZKYi26DWZwMsw0Pgws+R+jSDiGNPPEHA/bTTTovLr7gi5r/4Ypx/wQUy3H/xi4div/33i93et1ucffZ3tPYhtXraN7+pyMSu73lP/OWvf5Xa5lcOO0xUcrbbbr1VEQZFJHl/+x3x0EMPSr0JELGxqzu+efrpcflll8X8+S9qPb/99jv0HhsFIELtCShJpim99daSuPH7N4q5woZcK7/73rXXxgGz948HHnpIidM4tYleQJU//Vunx2WXXhYvvvii+g5a1Oz9948jjzwyDj7owDjjW6cn2n9JJbOcF11OJ7DjvXDkq3hf/8CgvKkkluYEnUqvMQXLMHDodEmhYbjl/1ZJAtHzUDLgMEJJprZ+sRKPWK+ykS96UclzzXfOacAL7YFt+g3ncpE515ngoQOsXH3t93RTaduRXz0s/vP//C5efmWBHN5pshtUlUE6c9f37FJIvP3H734X//Ef/5kHZFV84/jjYuLECap5cf33b1IxHm78iccfF889N08JK7SbB+CTH9tbhtRzzz8fS5cvk9GPMb7jjjvEx/6ZZOgB3TBAxPTp1GBISBq6kycYjFiACbkUoF76jNcPf/jD0gTGOGQg8HldY0rGKgquZUUGJjkpdaxfX0jp0q+cR+Bi6VJNKsuWLY9p0zcX/5HJgL6W1z5zajEq7QGx4hGTinNcqBOAnJqlCDXJWCqvpIVtkGCvjek8ZRBQDNYcLWJSUzg5KzyJnpaL/UnHO3tfrHQhWVeuF2Maj0/eX2Oqpia23247PQyKvgDKtn+9tLDw4E2Lh+9HRas5qZ0M9MdHPmEFoYhf3D1DSV6f/cqy+PkPoJ9VqyL5vgenh/b+u8bK6GcfQAQJ1cLXqjiaaFDKsUH2VTxNHCkDGguFp0veR2h5HCdJxPLsnHJxSnL3dvmp8xQC7u4NKWQBFgoaWdaM57oZ4w5ry2tQkyRbOb8EEaqr5D3zwrZ61SqBCOVO9BA1SQof2rRIpToRfIbBYhCRJAyzJGDgPaqL6+++tNRiu9RN2i8nL9iKtHVnEMH7bI2a0oQxSAHl4yK2nRQxa++Ih03DwYLD++6Ah41fn6qyarNPa4M9n3ZGbeK+ACKo5WDpVSdTFyDCOQV+JdSggZBpOm6HqTS2MM2xL+cy8LsjI/71z8O9q26aQcTcDCLcsYpcsJkh5mJ7fFYI6add1iVBkfjP/JPZH6gAEasi1uSyC62p0P0Qhaot4sFUu60wtG2Q+rK+lPw6oRzzDEq+8K7EE/7xutvikKbD4p7dc4EFsJ5Bz6ZABJc0OTUC8GYQ4es2UPB7U5z43EBjmisllOlY7ivGTGXSeLakARIY/U6C9zk29VoJIgwycorMMBDBvVxy523R1rFOldgb6+pibDMJvqMTnQYaYH29pF2Zf5grlq9Yoeda4CBHGQARSbxkowy/gf4MInJFW+dFjJs7JGW28PSTY6/LrhpWO4LrMYjg70og0XnxBbn4XY2AAypSzQ2N0VBLUizTwUAMVKdIhOlMBhHkQAEiaDc5U+2dHdFzctacf6cO/b/4zgD2S70Rq2rTA8F4IDemEkQsPeV4OYkmT54Um02cJHWmWvIabQhnejNOJ9XlyN56OU5Lc6nXMUXjs4HlhGfmcuZDlBZF78wRcq9DzL/y/Ofit9qfXMxcKNe0KrEukKPHOQfDIMvOVx6vHIWwR9jd6JxOOWZzkVDYAf4N5zblGPvKMujmtWPDMTYBHuXov52qdrw6usB5/Vvx5fP2NjYCLA7oed3kPPZEF86ofqTTcVARrUiziiIRdbUCDighas2qq43mliZVG+/v6o+aqppQcoOlaFmvSkpYpl9JQbGkpKjjY38Ri8j0J5U0KEUiiF5cfuWVcd/P7s+MoKxAqNBG2re8YUf++a9pFiDv4KrvXh5Tp0yJgw79/DDswvcY9h/ca8849fRvFYd4zy67CCA88GDK1eQy3rPLe+IvT/+1+P1nDpgdJx53bFx5zbXxi4cfHjpu9hXO3m8/VbJWTuXAoEDJ6d88La747lXx16efzm1OSexVGCiDqS1vLFwYTz/9TIraRFVce/VV8eEPWd5uqP5bIWmc769suGznOrfYgQHlRDAJoOxCJzMQzdmzfCdcNSVYAQJIguVhywk+/M2ghI/OwOdvDFgMUww9BrNBBO8xRKUkk1Vl2I8HiAHIsQQiMr3FBVTwjheVqnOBNkJyP/kp1QTviz323FOV+trXtcvwJ9wzdmwy2PHuU/SDDe7Xx/f+qLj0Rx19rCYAbibhps8ddJDKkZ855zux8M1Fqcrfc/Nii5kz4ulnnlXYcvq0afHHP/4x/ukjH4nX3ng9Xnv9dRVqmz59ukAD17btNlvHgQd8WoobXA9oe8zoVj00HANDkM/xPkFhkqGWowyABv5j4LMf37WMHRs9Gzv1G/UTJeHxMGRFI/hynJdoBHU4mIjYF3DBdylsuTSmTZuuttK3TJQABE2S/f0CVpoY8FJQ12PVqiJEyygcO26CPCbkejh3QcXccn4Cv/fEJoTqSbdEaSomHat/ZY8Pg1O0qZz4rUhETo53tMVJZLTRC4EBkIGtE4KsegGQ4loWvflm7LO/LcxkcT14T3vMPsTC40MAgu8e/ukWqgFBbY2UJzAYI5oapc6kKENW8CirM5G85cTqY76DyZG83jddsEpeOuhMTFQY64BDNiV39/XG+s5O5S3w/puXpZoR3q6bsyCqq2tjbfuGaGxM3iFXlhb/M6toGESoL6BRZcqcIy21NVWKetCf3POVK1Zo/OkZhqpXyhlKut61MnT4ngRO6Gw9GXwCalLSdm1c/9Ov5abmBIYisxkQYavarm1bkcOpYekA3BcsPlucQ8nY254fMWu7iIdtrCfW0RCIqEwUrpTuZN9KtaBM5dlmZgI7rssAkCAicaAQQsSsZZmwkouPLZuXuFZKeNZgGWrLxociRnwlYvGdyeye9nT2A3O5YKvr0r7/mo38Sm/3HBcdmBxRrsbLLPapfJoZHrK5e/41n+JTYNKcH7EuU5kAEdjwH8u/bbUVhlc3gwjTcfyVk4RNe8FHahUi77NbGUTQj9hgOboAmOjv6x8CEaZMceuNGcuRCNqW81m6GoeK0JnCZBDhJOtyojs/daRCQCL3rypp6wbk1xKIWPLriCyKFUln7R/bNgUiSK73PTSOc/8tvvPWWNO2Nta0t6sK7xZTp8eEsWMD6WSeNZ4tIhI8n4B55jsnVKtCPIXmKPJIzgPV5xUdlMh0QVtsPidzs0qX8MY3T4qZl7ti3vA0FHvyK6Mv/Lz62qtiBAZuQ6Ne65C5xpGg+aUqBmurcp4AxSidoIpsZwIROEqYHwARXbluxT/Ss3NyYsmKPBAr1c44hvve7Z7TG9FZa/QbAhGIAMzdRE73hDtuVEG/8aPGRmf7Ol0DdgMGEmsc8yHrrepW5TXLxqgNcBvJ9sQjMoJqzgbsGJxx48YVRdxsw9BuqzCxBpkVUFCyc/6fKbW0x95/O9wcibC33O0pU0rsDRbNOc/5yn3MDA4dP9e34DNLyAMKsEVoIxEJ7DOJ3KiIaBLGETBhoxBdZ2dRb8uOKNcSsLS873cRMSmoV/QWkvysqX1RHTi4qPlQEz3dSLP2yqDF8SXRk3qM1VrRm+r5u7o2oofcogQaMIhpQ8p7SNLkrNGKuKCXDIgo7I6U41gV5B4lJ5kAsP5ILRb9Nzf+8SefEMjh9+SnYp+xxk6ePFEUdc5PruhmkyfHE08+lfJVp05RX3rc8LnbM2WzKTFls8n6HZRzpFjZ+IzjPJWTr3nGdt9tt1i8eEksWrxIxj11INL63BvLVqyIJYuXaNzhjJ4yeVJMmEiblsoBwZw7ZcpmEu5BzGfZ8rQ++RpwCHIsIiSI9ry1dJkSyjfffLrYKc5fMSgr7mGu86U5ItsajtIVzzdRlvaVqwaXLFuqSQ3JKec1iOMnJabudJMziCgqGmfEy0Uy2VlbGGMTIECn8QARwmXi4RXPC3kFTJxOmGWA4qV1wjFGFr/jvYzqSZPi5VdeVjVBJ1hbJeCee++Ne+69L+bPfykO+8pXpK3Ljf3hD38YO+y4Yzw/b57ADdsJxx8vQ//8c76j9l117ffi4osuVsLM3nt/VLKXD/7s/jjrO+eIJ0mBDgqLdK7riGeefVbZ98ced1zM2nLLApmeNWdOfPWII+KxRx8VkLnzjjviwgvnxqwtt4gTj/t6kaw6dvRYqeHwoEpvOxtiq9esKaqUbrbZFD3QAAHuQ+f6ToGTZCBWid6UjPYaGYAb1neqL1955WX1JRMJORWLFi8WlWzSpMkF8kZGjcRu+tIcXCs3ANQS/YnkvYECAPJQml40afKUWN/ZkeRzc9K6Cs5lr4ok4vJWBhDm1Mk7k5ObRJ3LIFS0scxL5XsVOOvvVz+wj1WgXJXb1DSF/rNBzn706ZtvLkz0m6hS/3WsW6f+IjT6qc/YoN027r5jqRQbDjkclXe2p+Ohu6fH/ocu0rt/f2ib6OnqUn/jwcFgbmis1wPsSAOTjJSYkHQld4I8iJ6eOP4cL3kcKVlQN16wKjZ0d0VTS0o+x2AgtNtAEZ0+qGzrYuKE8boeogUYGSSVnXH1u+PqM16SZN0pl75Lv/3ed5aIR8qGJzJ5cMh7qNfERV8o2jEI5zZZ04AdNLcBP+xH5MGJ1fQn18Lc66gd403cXSph5wTP2vpGJXtKxldAJMm4XndPGUQQqSkXZUBPlM38krJKkzOh/Z09Idnya24pLKBtvx4xa2wJRORd3n+ujx/x+BV7JIvZNKhK2o4NSgdK8ukBERQ+20PFEqKoUm0QcUmkzO1b+5LixbLaEojg9maDdWNOmAZEsD11Z8qs7qlKnKa9SCqwkZsx1dxrcvfkF4EIcj4y3p373fRFGUTYkMoYoDDwBSLwqud1HwBhyGYQ4d846uFIBccHIJRr0Pk7AwdGHDr9bBMNItyXJVDwxW2OFFi925GIMojgx2VVqYrE7jKIYFcDBu5PGURs2/nSUD6H8ajzUwwoAXceA/nClhDZiv8+iEBhi82J1KbZGIAZSJRlU6kTsWDvf4o1bW0yyLecNl3GrGktPFs4OXj2Vq5aJQNLAhk93XK8UeBRCokD/THirOEJ0+vOSypMPP/jLrhIf1fSl8ojy938TiCi6fvXxQgq0aMIVFOr+YAcrzo97zVRVUe1+pQHgcEiI6MfJ1mvZGZRziGPo41E8P8GiKCdnkH4+x8FEXPrIk4abI7rrjlPxtA3u0/ZJIiYefddShJft7otRo8cJYem7QyuJ0Vqk7NPnulyrmV2sImumytbc2+mTJkqeg7ri5x8I0emIoJNTUXhNkf7lcwM5TvnJjh67xwIS64DaKTGlIuyKiE7J1pLkj4bgc5FKFN7C5CThU9wyvJbF/3l3AAd3rP20geONsiZm8VWCgpSlrgVxSnTlnp6k0qT2ApZ2tXF64ZV3M79ZzWflOjMWE35QUi6AgrkDJMy2aDa1EAlaujAGUiQh4ciaF9fTwz09kdTPU5mZFwBBTnCn2sVpdwQa72mNVqogFeBCvJaASFZsl2SsOlvbTnvVWMhK3laQneIkZNsMG8GdrZvii9KSemFklGOnJTpP+xfzgkdlsifq0WLQpZBhB32prIlZ2Gy12zPmRouYz/nWg2jHrmYLzlUGeQWCqblCYO/S0nUivzkvC3vVkldq3rx2WcGG0n0qqnRpEFjGBgqoJI9l0wkrt4oYy8bjwxQqQmZduLEr0xbAlB0dnRGY31dEb4FNAAi6AC8qpyD0CMICjDB94psTJkiSaoVq1ZGC3zG+rSvtZ4Z4Pfcd79CQi+9/HIcflgCEbQfEMFA+uIX4R4MxqWXXS4De++PfjQO+uxntD9JLk8+9ZSuk6qCd911V9xw7dVxw003qxAKIILCHB3t7fHsc/PEPQNEbL3VVhqjyGydc+658flDD5UhDwXpzrt+EOeee440es887RRNNiNbmmNkS5MSe1Tcq6Y6Jm82Rfw5KjeS8Dy2tVX1JOpyNejxE1I0giKARB1ICqtrGhGda9fGyy+9GG1ta3Kl5b5UwbGnR/rVDIr2jo58HgbhoK5l9JjRsWZtm/SBSdZlUkBRK8nNJg8FwIYwoyJLyPVRITurIU2cNDnWrl2TDHNCwFnVSpNnLtxiOpQHtR8aI3TT38qfe7J05UxPuvKs5EIneuCyrLBpcPaG4MWnWjNAAe8eYxg1JUUQUBWR1GlPbNwA/79XEwfeDrb9D02qTL+8f4YmSOhKD/1kSgFE+O3GjWkB4L5wz11ArrtrQ6zv6FDfY6C3t60Rnen4s+0qHnoqbzp/TXRJH1t+RE2q0r/u642uDYn/iS62ErUHkhUIVers65OV9t3TX4oglBuoV40QhxRvSUfOS+DZATSxWVEK4M9/QsOEd9nqG1LRRu6PtaopfpUoTXBUUyK2o1KmLXK/RhEN602Jn1xDTXVtXP0jeDKV1jlnmhmnfPWrGjuc75IbsxtfrbDFWRkusPVP5bfMG8rWz7Z3RsxqiHi4TPGhDDCRCQdAKqVEbUya/J5EulJEACM+n27cLsmiN4jwq41We8QBEX+s/UB8sC9XIDP2sdc7s3ecl/DUF4dAxF64872/De+cX7HmmojWj+S2ubRxCUTM2TliTTZ+kw8rJf8CCAAUNlxPzYb9I7k4s0EA+9voNZgwiPDn5s0bZPCb8u95bzABLeZtIMJAIUcavjDz8Pjx++5IAKsyf8O3vUw5y4nhy1oSQDNNCRAxeUGO+PCFaz/wt88JiACYGJz4cxfYy+Pihp+9syLR0NM69JfBgz8xiLCMwDtFMgQiPvJhgQE4+dtsOSt6cmSB5wKHGI4Pog5E7Yk6qJgpikz5vbzXA/0x7vxS5cXcmBVnf1ugY8qFqRbLO4GId/rO17bF3T+RypwdCq5gjwcTw26wOhlkeEGTel2qIZM8loMCNOREoNDU9f+x9yZQelVV2v+ueU5V5nkAg0QIiCMogxMKDt0NyKTi0NLQ+DUyJcxhUhCREEBwQKG1lTkgtCvaX7dDt4KMn61IgsgYMpOx5qrUkPrWb5/93Dr1phK11f9a//76zcqqqne4773n3nvOfvZ+nmef9cfRmQARN37uMp/v6y5JIqjea67042u8KAEorr/8+uS5tssu9NeYu+njNOnaG6zrkgvc9QrhOh2rmRsBRVRYmNcI2nGYE2XXzS6859FAcg+KHg7qu5ALS/kslX2SNtNnTLe21lanC3O+oAk7awKXy6BtK9HlmojoAeJUo0jOyRpdAm9Rf4tKQ2R+Pd4CoORi4lxc7X1FUkApyhTXGPpIHKRIxCqWK7LJVVXFGu40aZrRhZZUgm8BAeKC1GA0Wc0Wj3x/Mr2mBN/FuRns9/1i7eX7ky15cvpyd7KiqpC27bS+cBxjPXIjku39VkllnJ5OcJ5UQQjLVk8ujniMpB8p6aVEmfYl0dOThlZJc1F0CoDgILJiuNly6CgU14z42nx8skC8oO+HBlSfEdDwqpMAbObApWAeUDPauBfPxWf4uwARWQf0pI3t9kSlBPMCooqn/frzhsJRdYykL9dBAVRGmyi5MrZtenWIDrYEh2qd7p0cs27PnuGEPx+aCQ8QoqeEylp6ne9hWxwMmevNGzelsqiauUVWmu+Qpz0/qVwwMXGCOWBEymRrCGixl6wQiIiGd+zrPffd78ITQEGqRDzsF/t3b0+St487iDCn8fzkpz+1Y44+2rneTy9/2t7znsO9u99NN93kgODoo47y7n3PPvdcqkTc9o928qc/7VQnbiJAxD+cfrrtNfc1fmxf/erXfDH4+Ekfs/3nz7enVzxjX7j6CzZmTLOd8ncn28dOON6mTZli48Y2Gxh6cABBULlbcpG9cIpOeYX3YEClz2s1THTNLd6l0fn6IXi1gUEP9NetWW3tba3W2FRndbXV1t62zbZu3eI3HTdDVXWNdxhmHOvq0adUWkvLWJswaVKRdfEAvH/QVr6yyqtH3pG6Af4k3YeHrQNVPXDNApMMnuA93cmmN0RaTE5cJxLja5LSZFC4iYSzhV+kmf+wMtsulo8yKt+bi7X9RssyHIXeguZuPnmmngzOL4Z+04u3em9RUfNsxiAi81Ty9Yl8xw47+qQUQP7znVNSwyfPGFQ4sPVu4zuSmwTl1oEdO3z7J3yqy/75LjQRvU4LI9gHSGzv6bLPXCjiR7rTrl24Mmllqmusf0dqrpNAQgISgAj2lWCfzrVUNCKF4sdz4Q3JB/rGi15ycTPDUF2FID+BiJMvVDbf7PbrkmaJiiHXAtvsR69BkzwbcgEX++GJgqoqL4NCf+MecueXmIRTZajaK72MCWPtE6/4p56NKbPrvwOA4KEokag9gYXzTv2i7x/X0/XfkjJYXJZc/VzahCAiQEAEhyYQcUOACFx/FXwKFAhEaCjyBtjsDCCC3RKlhecUyAMkyGCHxuH1tQkRqApxyZorR0yZD81I1RIHEnljNYJ/DcOxZq0nNVvL/GhfXVqMCTCx9b0jZ2MHElCuKs1+GhKTdyPShnoUIIJOyDwUFApA8FPPKdAq7Vehb3s3VRExQUIwDYhgG+L3j+ZMJDZvlT6ba+I5bZzWGIOPv/tkp93cUR4ia57X+Avs5Q3w2DlpXBiDUjtW7Tyf5TLLm9QJPOQg4otm7dHRWK5SwfDarbXpyDOCViY9Sju2JF8T2yUdqu3ii2z2jBnWHraZcPLJhhPocj/hAIMei7kP0MB8TSCKTap3SyYBQCPMgdTojLl84udHAonVFy709x97bSpn7cpNKr9eRjNDbfn6V8LKNTUOw8o8D/ZSIoBmk0EV8QRvoohIh5gy+GZd3rm609r+4Y93aNLY91x1eXj801pjwFoWJcep0UBE5+cX+Tw+5rJUjWm7+Fyv7gIa6qprPGnpa1N1jQfMJM+8x0FVpSdgqOaz74AHqiluNUqMEg3mRItl297JGQfKzk5fo6nyr1n1ilOGmUM9u8+63pguTgVkAhI8J60DvytQ43dAECBBWowR+sF4r+hJxToY66kCfXdi6ulxjSjXEMeragfumHJvUgbdk4Nyk4rko1u8R+KwqIh4VrvS4wV/5Bnq0hsmXsude6QjcRYCDwnCFajG37ldresucheq+Bz3jRuRlDgzaUxKdyf/WzoVHYP2oxCLB5BS0txjkIgV0rnLQETEI/n2i+MLm3uNk5gTxXtLQISezz/v14RAQYypKlm7OkbFNAJTuna1XcVMfF76FsVifr1lIKY4Rzpn6qO2mwEu++VjjwxBHyEQVBt3lebkIiDBkahOebmqOOnRr0FCIpVut23Z6mVS0U8ITlR9UOCnwMYRYTRi4zWy9Q5ScCyAJxcHzI3LPt5z33123/3fs986nekT9tDDD3scdsedd/ohAyLm77uPPfPbZx1oUFl49JFHPdi66qo0+Xztq1910TRVCjK0+P42jmlyEPEsrcLDbtQ1ETNn2l5z53og+p3vftf+85e/tCVLrrP/deopdtPXbrEzzzzTfYXx3j3uqKNs7mv2tLEtY6wcwVzfds9mA7AcPPnNm0AD3X6hM9GivLOr27p7khCK8+HZlPIKe+GF5+35535nZMGbmymhVnkGHBBBQMr74MmxCJFBZ5twBsePn2DNY8fa+AkTPHOS3BXq7KWXXvZqD8HkpImTvDSdbAm3j2gep3KuJkcXkVUCTloc5MknusigFNZuIUaLcrHEXwKg+aRZlOUyC01tQGEAACAASURBVF5NZJqIvNwazkxC1TgiebndA/OkqYHm1d3d5bSg1CEa9yF8upOOR9mI9DuZkcqi3Mzvnv1Aj1JG0zZcsXZ4QHDSKQmEPHBHCvihHkHx4vuqK8uLPhEE8GdckYR/N1y41ifhiqoa79bpnardOjZlWy66bg9/3xcXvOji7GSjXGbnfDE9r8fXP7/OTrsk0a++/aV2X8D/9vzhXrTfvqbLM4ZUubRtgQioTe0dqjQlG13nTW7Y4FoMt5mNLteMDVxVoMIIwXZ0VwXMeOaxL4ETAqEl3xYVSRWHrKpQENSJOokcRSvjSErJ61E2mJ51vX2z2bwZZnM/aLaMCFkORBI3a4AEJvhbAaoCePE5CGT5CgWhAhOxrcm1qXwhYfUP1gipmE2escFODz7Sos1XpW8VBop9euzXB/rTuAjxAEg8u8JsHhGe9iloN4AIgQLeu0jJW2Xq431X/mRYD6FAGMAwWkAo+hLDtDsQQZWBXhY8GA5l2EtBhK4uWFaADx6AiGe7hpt/afinUwgLEPHJw0/1ue32/wxluSxo80qCRNA6Xp1PaVcAErpUBFj0ZTp/qv5Il8L7Y3sCEUm2uHMWe/jOGvkb1Rkdq1ICAhG7A1lsZfpBB9m+J5xgW/bdx9egR5943A47+BCbMmmS/y2OOcEk1FaAw9hxY/0eAjCoBwRC1F+vWGGbt26x1++7rzU1NiUbTQUWZWZP/uYp29y2zU5fs9FqZ8wwVanYj22HHWy//M1TVn/BItvvpJNs1ox0YgSo+P2Zu++2ngVn2lte/wZvfqf8smiNrIPMb7PmzPEgmeRvwRwfGrJ169ZYd1e3TZs+0+cT5lHW6d6+PqOR5lMf+7htPO1k23+f+R58E6xX/Vt4IJvZb18zx7adcprvX1PsX34m2L/WlSvtrSedZI0zZuzUgYbX153yCdt/n/2sqaEhdSBGrEumu6zcnvvds24ScwDH1zLW51TWWtZIHqtWvuyUzplU5seM8TWTB+CIa3ft6lV+PmbNnuOVCyVVoOTU1dV7ZpZtYMIiXYVAhOsiSG4VlZpEl/IETVCHlJRlzVT112ObTFRdiFfjvOf0F2XL9R2swayTTlkKTYSSfwAMDG7c0CQoWhJ4i1HgTpvhzuk9L0KPmc5JmVVWVO0U2PJKsU8lfRhUcREY0Fq+032XrfejAZTi8zQ5ZY1yE5OoWGTBfC7uHu3eFhWL11LyNnXkFl2I8+XUHvSmYRjkNDLvjA2FaxhEjNi+LHwzU5I86VnQnuL1AgDlFYtMpF4Ixf1iTBa0bA+AyKOgSJUcJPupOKkUkImmxnd77JUbAKiJc2ho/DukJ8l0ENLc7GreLPvaTTcOHXjgQX7TNDY2uODDuxWHwFrlEfGyCr5Y5glMUAcKBzHhMOQcv2hMRlaAVuV8Tr0luJh1U/FTOghZUEozAYhgUPAHJoBR5pqbhskpBxGf/AQg4qECRHCePv7xjxfWXvRR8HbiNPUwsyeeeNJuv/12+z9PPmmXX365U6C++93v+Gt46wIiaBH+wgsv+CT4ob/6KzvmmGOczsSJ4bNr162z8887zz7wvvfag8uW2YIFCx1EnHD8cXbCMUfbvL339u6LdTVVThnhRnVLztpamzhxkl+gm7dstanTpttrX7u3DQ4NJWvYvn6bv9/+LowBxHS2IsJeZx3trYZIFpEvXHcLugq8eoAJImoEek59qav3jo1URnq2b/eg36s6/f02adIUd2xigXCUW5YEcwAJVZbkQsF4TJoyNTXFaWst7FeZnGicJMu6vAyrm1WTgG5WcfqKizWuodIJie92nj+9MTLPbecNwxn2KkCf26oCItAQcI6oxhDYY6fqYkQsCgfJ+HfZjmh7r0xbcmpIrll8zgPoABGAWkCEV2cGdzjd4PhPDlMrHrh9ioOUYz8l0XC6vb56ZYcDDMACpQxuXLZfXVsfVR5MCxKQAERcuDjXEJjdcNEqn0fOvGqW3XDhS774uQ1kNWLmATv9ipl229XbvGKCS9hpl6aA/ZtXtqZxwOHC3RoSeHJ7xiF0Lt1F9ZWFFC0NlT8XTw8MljSbqygWHD8vlNMJBJiAvZkeQuykueA6vvKrqRHepZ99IHUB377drrvt+ojWFWnneghFhyUtjz2kjWjyTRGRKsMfouGK08Km9UhFn9m0JiyjaBoQAYAQpak0G67ANTDP5LnDIOIA+7X971Aqi9IEiMDJaf4NK9KXqvoROlZAxLNZR7WDyv7J3+YgIn/EYZc6MPGWRerrEMMGiCAjLqEzFKZdAYRdTfCjPZ+DCLZN8CzKkmpFAhEKoqWJYHvDCqj0+xix+OJy/sQ7TrHv/PKb6as17gJzoppxSeg0fir2UlWI4SJbegE8Imxaqs8PEPFsVGy0SVhkOvWlVJhdjVVp5/FSKhDNz3aV9e//wpX2tre81X728MNe7WZ9mjB+ggt5d/Sjmep3AbInXYLK1IYJSXeX04Gkh4DiJH6+OlRDg4Vy4wFQZYXtdWMOQUcezYsLzvB5cXYmsC493rLrv+T9E2gox/pM00sHEFngIOqJ0y+r3DoiUcydQsIWh6ktrDMkvqDS4kjVQyWUgJUqcVBOCHR8LlOS4uzf392aaxCVWa7X4ZvbL7/QaUg+v1PdwakOym95hVcjaqFlkqBraEwufNir4441ZowHSZiteLNPwA1JS5JOYRTD9pWkFG2WtYiqA/Sg2XP2sDl77GGvbljvSTnWJ5JxsqBPlf5UxVXQpySZ1krWL2+oSs+nxsZUFQjnG88eZ1ReZYyLc5hlsxVkFkY4wfbIKUWsQWo25447oW1T0KwgNW+YJ0vXxCQYsvraVCnJA/2i4lDSY6vYz5LmZP68gudwO9L4qHKiBGYBqIJe79ci7IBsTH17sZ3fByKc1y/QIG1HFkx71SbcJh3ghTWuKLkYC5XaLuWgrvT+Kq0kjEYDG/F5ndNsfHwbkTyQC+WI7ylxjBKw1LHqOuIzOdjz50vOjZgk+k5Z7hcayJxONcrkWfaVG68fOuKII32SasDWc8IEv6DdhYmqQYgphZ7F71JVQI4+TI5UIQi6Qej8jYfy5ImTbNvmze7uw42rgE0niH0ioOFm5wEAYdKEzsS+MF/1ExCSpY2g0+3QGhvt/u89YA/88/e9LbuDiIce8ozJXXfe5RfsJwAR5eV2+HvfazfffLM36Ghv77D3HP4eu/rqL9ozK1JAAH2JB3QndRJ0TYTTmR7x4Oiss85KwurXQGcqswsvutjedtBB9sEPfiDZZA4O2I9+/BN77LHH7HNXXO50pn1f9zrPkgMkqEQo2wS1BIBAtYBjJ+NBxYAM1TPP/taaxjTbQQe9zY/x5Zdftp5OLFy7bEwTNnAEgRtt08YNDiLYFyY5AkPnrJeZTZ481Sc7ePANDY3uJOW9KOrq3DVr0sTJHlhyThBbb91Kkxo482gK0uTnbg3Q0ioqbMqUqZ5haovJl7ECsFCJkEOTSmiqNPAeTXL8dI5vWLLqIhYfr7jQ4wLVJKLPFdsKi74iW+D2pjtcl8CCwPOACHQGfEeycYOGRV+D6CAb11CiiyV7NP9+ByTQj6qTPaqlrLsjcxaGwUF7/zGly9nIO+qWa3pSk8yoeKQKCaLEJEaWVuHsKyfZNeetSrSl6wjPhvtS3Hzp2iQKcyeWxPUkcODz7FNNTZ1Tk6iS9PYgVgs+b4AId1PxSkd/ASJ6t/fZmZ+bVezs5Z/9jV93TN4EEF6REKWpIvEzC45keWry44ssQYG7XZCdqfSFXCAibTwvCfB37sSUe7TyGses0sLw8ftmABFkpRUF5pUHfUQBJ30XeAAiCEwVgOp1bUOVB0WZCmp5n7LlsbsXT0lUJmkj5AKUg4hfn5X4Rgf8OEWv3z4865gFBSJAhOT7Ryn61KFq/4K/f+UtASLApbHPy4OWk4MINA06BEDFHxogj7xSR/5VGjzzqp5TDwSuUlUteJ3vFpgoQERstj/YXJ8+4xT77s8CTGi8pVcQGAAc6BwyJjBRS8+hdpf38jluQxWyoqG4GE0am+htvrvDLl5T1UEuWGoBAojgNQEpZfNHqwS1LrrI9t9nX09wkJiBPsMaCFCHYsO6x3wE8CbohUIDiOCn27X2bXef+u2YTlDlC644O8lzbpFJttiGbM8ldLzd/SPXdORN5vhU3VdutHHNLdZQW+eBt5MUA0TwOnN+4q7jfsP8k97Ae3ggUhWI8MSf9wvo9YptR3dX6mIN6AkQkSqcKfs7dPZ5I3f8mi8kCs6lO7tN6RIpnXXbLrvAg38Xw4aLECCNI6Ey0VTf4HQm/18f/4N2CxPCE3OdnT7H8UgdwVPWl7lfDVU9wI5mcMm8wopeWNIQ8Jz3yApxNdlsnztiv1RtYLtaT/luVQfc5RBRdRjZDGsRhrPGTndS76UseFSSTtvle32djY7Youf4DsWcXvTRik7P4skXgmvXiIRNuZ/sRH8uslAR8MoNcZfi4jjLTmMPsfCITHvskwJuAS/X5EKXDmDl2+deYF1D1D8KnUhr1y7viNhnBckCafzt1ZmoRHCuZE6i+yAF467UTmOQVR8KzQznehdUpQJQZDs3AoClXgTDr+ZdyUXrKnmdNxdVCfV3yCsIVFC03RBG+7US+1kkiOOzfqzxHTnzI9Gbk83+7h5ljz/886G5r907RCvpBKoEwgflV+x8TZxfUIQHrcipTAgvKQn29hqdcCmFcoNwU+AKgCsCdCbKh9AonK8flB4+o+ZZBKRMtKtXr/YTCV/fHSy4SUFC9KmIEpPrN+rrHUTgofv8Cy86YABEMLHcedddLjalacfkyZMNFyW6CX7pmkQ4vuoLicp08cUXuZsPQql/+7cf2fve+1632Hr7296ehNWf/rRnDHBnOvOsM+0f/gFNxFwfkxkzZ7ioG5DxjVtu8WYghxxyiHcOxCno8osuTNzXMnhoFZ4dZ58QxgKmuDl5XTZ5TU0p9weAgneJ/SzjygRHGQ/6CVUIAAkNR1q3bXHb5MR3S+XwxqYx3iGZbVFqRm/B8T//4gvet4PxBHBRnsTaE5cqQBELANoJ7Gg9eAwnH6Fztgt/H2G1RM/edC6cKXRTlmZTNPHkALSYjIIn6i5RmXuTyo1+3cVNXpRiQ/wjrikuSginacrGeXc3oa5OBxEcQ8rkURWA2z8sttICSSDO+EsrgINVcs9KIEK8X2+m1EWTHFzEyu2ojyYCwQPfmegVofb2Vjv57DQR3H5zLJhhJ8diC70sfdd2O+3ilJW/9oI1du4XZ9iXzluZepdwMsn3oY3wHhPJo92PAds6X+QTiGA/AXw4pQAiUhUlBfaqRHDcZA+pREClOv0y5VXNrjjj6UITwbDoHme/SulMHkgwHgQBlUkU52NjQ3bFzZLpioeSN5VDn+QzSPxUZJi/R+HZGrO9Zww3RRNQIJPfYTb3QLNln4jNSDxLwEmwLZBQ+jVkwPWcAvZSAbZ2SSAicM7JcxIVR12SARH0MRDV6cRF9/jrv74ygMTNCUg8G3RwnHsU3AMi2EXppudGQzlxNK47Lh3XApn5Z+CnJ0CEAmTRVnRYChR3nZfe7dz/e18kHFJgLQdafUjuRLg7FZ5kUZEQiEhttMzGjR/WKYxRz4u5Zr963Izsvj/0RfyegwgGT2Oiwp0ACUDicTMAw+7h/e4PVSBCFRrpTR6Kj+UgAlBVCibaLrnY30n2e2xLSxLwVlX7fUVVgt9Z52R+QVXdm3t2dLi42p2YABL9qXGm67PcqaYqaSfQTODeht0ygUB5mc26ZsluD4rKko6j1NZ13G23eCUCcGODO3z/lHRRB18SBMyDFZWpCuFUywADZKo8lo2MJs5t3b3braOry/8DjAoQEXoydpaKwMBZC0fsd8Xia3xsqkNUvbuD2rro3DTXEdzUpKCeBB4B/firFtvWC87xeEMVlibX7DXa+HHjfF7nQQAPiOA7FRwxr/MgYHT9BI6FQRESdVYGImoapwSaxz3RZ6nQkmb0kJScSsGY96QoK/NYSbaynF93QYomdE4dD1q3KgJFVlq9lbgulFGOeMw/4zTctH0l4mSQUjgAZSDEnTWj34VbzEI7D70F+5kC+Wpr3do6rGcIcw5lukdk2XM+v7QfISYvzdznlQ1vuCdqDaA7rvs82ZgMl7KO3b939hr5hkIfMAqdiX0R+BMIK6o5so6VjWyJs1IeKzsbI3N98j1QoJ5n/zPRfE7PypkbohUp5tXRlFaEeF46Ul3DOjfahlfHMmAoq2G2pcpLPlrFNRsJ1d8LIhBWc1O65VUm6BixIxILRXmlFLVQzqPcR5abANlFOgIc5RU2ecIEF1lz80o8zY4pAwDVhpsc8AHQIHChCkGQTfCCrGfQA6wkzBVyX3r//fb9ZT+wO26/wz5/5edtxfIV/voll1xi++y7bzFp/OTHP7YH//nBoiJ1080324MPPGA/+elP7GMnnmh33H233XTTzfbjH//IHnzwQW9Md/75F7hrE1Po8hUr7Oijj3E7WLQXB+y/v/3qqac8QKcd+vRp090N4cYbbnAf3uOOPsre8Pr9HZAxrDXVCNeS9zDHSR8Kxgd+JaVGqgT0tQBkKMDlpobOxTagMqGJIHNNwNzZ2e4AoqG+zsEJ48Z7Z8ya6U4+ZK2rqpmwUoO71vY2r/AwpoCJ7q4ep+mwbcq8vG/SpMnW0tySLO+iAuXWXtDJGhq8n4EyLk43ikmRiUvdx9VNfISXsLI5wRPVzewXfIi0NTHrhlBGSO91ap0yMcE15dqB9+quSzgGZcJqQARlbm4utAFlNmgV3usk+UtLPO0AricBY+em1jcUIIKFUpWInu09XgLnOxsa6j1zD3jhnNaQVezp8YCf/YjG7p7d8yY1Q2Y93YCIRHPic/w//bLUx+TGS9Z7tjJRsrC1S83rAAV8mO+E6kBFA4pVVVWNg4gqF0CnfeQ9vsjHZ6BKUYHxpjtUQ8or7JQLhrUKgAjuM7J0uIaRJdS96J09Y9+dfoDoiqwkQUV1lV0Sgu+RU7SAQa6HSCn3sz71Ld+3Jf+oBg88SzQ4YFYTUb2CQ7HDwCaxqXnzzOZOChBB9Kw2wTkTjEBTlBg2rzS0ou1SXbdSnHpeICKYVoCI5d5xOz0OsQSIBCIOt5ROn/DjkVG+QISCtkfj86IgASTmohWFphVUretCZA2IuDLrBLYoAvKeyOoTtKsqMD3cmLaGG9NfEkRwCMT3qmMJGBQAIY4R16a1sT8KXtMVnkDEpz7697bfTbf438BZgZIRIAIQl1OZSqs2JZ23XwmGocb5TwESnG1RtrT/3xp5kRdXRCmIaL90kYuSyWDT2BRuPUkM5hoSZtxRPkfg5obGoKzM10mSOAiIqTR4Vp0GlMxZsmGsrPS5Cn0EcxQghITCjjJzEMH4yrpVu5q1AxkBInqvvsIDHIJsHKOaG5usfMhsYDsW0KmJpRyXlFRxjn4VFdtU8fYGlEEB9bkx4gHot+ghOjq7rLOnO9GZgn7FMTl1NHI4fWecM2JU6758vQfUFRdFA5WSMc//hMbEglpRmVwkGy763Ih3I66mAkSjPLp8s7aNHzvOtSeM4/be7S4+pmrPfCf3H7ErPLbAVKYpVZF8LQRgZLRbAm90jMzXnEvvu0SVVtbnTU3JpSkEwr6DBKlh4aoYi+9UYpa3iNY0AkQQ/A0M+PjwcEE0naSDeqPsshqvEkcBdoi/FCvxu9ZlBefi+rvdehxfEUQHdUVmJ6SuiBc8QA7r0JwqI/qMsulFxjtzClIGP8+O53QdaUYk9o4MWlF1EI8/1wkwHrvSGOx0CeU2pVFNEFVN3+0J8Yh9fKzD1jQlNbm9d87G70Rp2oX7ku6TvJqjc6AAX2CjeG92fHnVIa/EFM/HAfs5CiDj12RmU5yfM0kJ+M5C7xwATWwfVSv43O8FEc//dsUQotsUyIRAI4J1v9B7egq3pRw8qCU87/ELN7Il7JgallHapWlNP8g4yqNMVOoNAUiAtiTaCoEuky03Q7IfrU5N6bZvTyCipBzz8MO/sFu/hcIuAYw999jDVq5alSa76Bng41tm9vr99rP3HX64XbsEvnayLDvx+OPs/UceYZ/8NPX04Homk5siC/1XH/yA95d47oUXk3i1rNw7CbIIfO0b3/SOjGSZvbNxRaV9+hMft7e86Y1FWZGAjmMfM6bJm4Fw0tCNIPRiH1988SV77Wtf65x2UUiwtqUSQwaKykxnV7utXr3Kz9GYxgZrbd1W9CjYsGG9HXTQgQ7QnDdo5Q5OyiuqbO269eEoUeuTD9tERN/ZQcM580YjnCOqEtjKUo3wCysmErkXjMFru73NJxzOi3cmjwwL2/UO4wACX3RSlkRVKoa/QPclnZU1OWui42+h6ryqQcZON5nKnj5WQWei+qAmbNDG3N7U7V3pSdFr/X09VlWVAmL+A+S4tsjid3V1p+qPl6OHnabwsAaMffCElFP+2nXJ1hBQBnjDAYpg38X/+IwHuClclrKy5GB/ckDiWhCIEPjhunNal4uWE9Bgu8mKNgUV8KapPAAiKivRiyQg4R1kI0CRO5OE1YAIVm7+4dQFZe2MK2bYjZeudtApdyYCHO4XsnFp7NPkLLDlGbwAEezYZV8eDq41WZ9/yn86EGV8Ft+2ND3t+2Z20d9/xI8JQHXtN2+Lj0R0LxBBMK/NikMvEPGB6BOROxoBJAARwiwjpSXDolyJb6X5VhCauwuxRwIRsXcHRt8IHd+JgUrQSvCYH+UPBxGtZo8dm0TVLWWJWyMQcZiiTUW3apgnrYd+Pmt2ZYmpzf+KL1fhRdsUkCDAlcf+aP76Oy2k/4UnlKFX4v9QMwM8uA5C25MeIqoFAAnE2wTi2ufnTz/VryeBCFVQOOVF12x9SYCI/tDhVsX229vMxsgdStatASJKA+k/9lABMgq+RdmKNh1/0KbaF13s8xNz4xHvOdxNPNz6vLLSE0NQbbzJZHmZJ8a4F7a1tvp96BqICBDxx/c1N/rTCMQDNmAQETRMvjrZugqgjXbspTSg2q/e4PMOgfzY5mbvWUG2Hj1UX09am1OSI9k8+vfC0a+p8eZfzFvu4Q+ooRKJhs7d/JJOg/UP3V0Hc2lvTwEiAD0KQFJCJTlA9Z55jjXcdEOR1CGJNnT+Rbb9ysutZlGyeS21IhYbsPPKRYW3f/OlX7BF7zFbG9fKV6642I+L6gprOACCxJ0ot5wT1t714QRJxWFM0xhft6SVI5AloPcEZph1MDe6q2Jjo6/7jA1rbP/23qLjddIWljmQlEtT7uWvfVBwzxrJ/qi5LtcO4EBiadGnCh1D9GgoumzHvnmloarKqcnEYYAfgQ6vpsRaLutWXdCehQ52CaBJCTsxTbz/A9agXB/lya5bwlyt7cp0e6JJguegzSiDXlCqSrUcAbzYhscTQcEpKEeRZPQqecRrrPcOUqKaong0T0yOdsMWNqWiIgXVh+NzIXpQ1VSF0bGKCVFoInah8/DjL33kPSNKbWFD8yJKmNO8s/EQMBMocK0Ij130oVCzOL2ft3LM0jWrmWFOTVKCmGPmPtB1xmdVxSquiawr+WjjW/bko78YmjBxovsJw+XmZhDC5mJ0B56GhmHLzOC3cdDq6cBnuRmc61VR4ZMjVQnn39Fxc2DA/fx5qP06kyqBH5Ms38lnuKm42XiOm9hvPPQZUHrIwBCEZhcAAAdxM1UABuj1++/vglMm5tRYJk2AVAymTp7sA0v3Zrr8MSG++c3Jz52JZePGTZ4JpmcDkwxBNlQV6D4vvfiidXcDpmptyuTJ3uGR/X/xpZds1arVztdj4qX1Od0M/ebr7vYglt3lpDCOnCwmU12sHDdBLPvX0tLs2XMC4PHjx/vxY8X5yiuv2FDZoFc4qGjU19W6JoIsPIEn7kxsm23Q3Ki2rsHa2tptTPNYe+75F2zu3Ll+ExLoch5dXDbAWCa7r4T6E/cRYONN5MLFwsvsdNNsbLItmzc5nYnvoqLhYhw1H5PwJhPbOxcyulPrd4EGv2HCpcsbwsGJpdQLc4EKFt7EcWMKgPCZvHGPW/K51mK7B90qSdPLgaCVyknqrIxtX69t3rzRrz3X2WgSKocq0F14RaOJ8EY4YfHKQnnUSYlE8k9fq0ucZom+se0dTHa0PJK7EpWOdJupNInmgIwfQnAHNztSVs+BL9k6r6SQ+RimM/F7ApWp3Iywm0WrqpIu0nxPRapGVFb513v/kahECIhAZ3JLbacvp0WfMWIfAZJUVlgwe7q6C76yZx2wZx1M+hFNSvSJcJ7zQL9XQK7+Rrpvhh90SdNEGj+dKpHY5eedercvyNfcEvz48Vm6WRQjRQ2SUQS1aN5rzOaeZrbsjkxCoY8LROhnqVZbETg7IT13CUgptNAKYp37/4KdZUkxLV2EjlXVCHVTnn9f0lUBJOh4PWPD2p05/YAIji93EuJD0mmo14FkIy8MW7tyCGT522MdUQVAWXKABKP8pwbSoy0OgAiC69Ju1doXgISoVtov/T0alUaBr061fvJevV/UKAEYgYhfRUWGbaiyI7vVP+XYVQnZFYgQDW00jcXmC89Pa14A8TmzZtvM6dO9YyyBCb0KSDK8uinBKVWZqTwQOHf3dHvVQZnWlPRgnugrKvZQn3g/+gImF4GI0c6XntsJRHxliffr9caeDY1JrwElksnK7Zh3ONXI5+UdqYICgHDxslGlTYkhTwTGpOLVlqiOuPPc4A7r7OnxqndrR3s6LswXahLVlPXSK9ZR+fSGdmwPy1VABGwDaJsLkzubrg2xFXVsrVek/hDMeV/75Zf9d4GIxRecY431DSGwrnIQ4bSjujpbv2G9z3tKkqh3gfeHKE+drHkvVebUCyNVt4k/WN8dBEanaeZHxoYK/dbNm/1zin3EkkhzaXIoZE0ROCiywKx1YZtPJUFuSqIkqRovg5EiA10SrCe3xZqiSlBKrQb5DQAAIABJREFUfRIlSpRjZaTzJJ+Ss75uEXyGMDytbdDYkkuR1ntl0XPgUEprKq5P7W8GUkcADmx6x6SUxE6Z/aBHcR48KSxNghoDqqNytlYVGfcs4HYQEfGEnJrK+ZuYItwotb951n/4GJImIj8Hxb5m2f9iGwGeFQPk2yyqBUHz0nFLO6HP5LTvUk2JwJt0GP53JnAvqhAlvR/yJK+f69BRqD9KAXBVRcsqcDrnxTHJrp/z8uQjDw9x4cLBZ2C8q2FDQ8HbEz+wQIqBmJgQQOX8B0WT0daFxHMADE7Q9u4er0QQIDOA4iYyUap8yO8SnhE8qzmKU6zYJy4WgjQNVASogAi+gxIlkwABIoJffnewEu/jAlKZzbMtGRgpgsCw4dIJ52ITf3Ljhg0ObFgQdDGSuWGfFdgW/QWGEn+e/+y/TyA7dvjnGUuOmc/pP4EioAFgUl8P3x1f62qvLABuCPY6ezqc0gSIgOcJhYnfaarDPgJYvGkKdIm99nZg09be6c3sPvCBD9jKVa/465xn9gGLV4TUHCsZDIJnt3KrrPJx8z4fcS24qxacVXizZebH49mWoFoxfpwDTaIqg6m6pPKsymS5xZhftGVlDm5UWmM8ddNropNOowARZWhDqn0S8Cz3jtTfwqlyoSsohFq2wzo7Wq2rq8PPB8fHf64zAuvOzihHe0+EVM72azToTKTv+gcSBYlqghokppsp+WdDB0qZrJKultykcFatLLlzQbMCeMQ+0rE60aJo4Ja6e4r+RiXCG+X19PjCDmigyRvdNzkRVCOoRDCvuk7FJ7k0HskBiuCkzBfAwWgWxPvYTwT8LKjeqbw3zl1Mhqkxd3K2UnauKoAeFAWA+fXf+fsshlGaH/BA6l8O+7xFuogQXI/P6U6xCfAHDwXQEsxSLVhpNm+O2dw3mS2j+bO0EqU0JH2W7Ui4KzAi1yZVJbTn4fjkIGKOWUNtQhdTYkcEIk5f/hV//uvz0zGrCgGImN+5wgYaU7voDZZ2ykEEOogpiU45f264ORENCUSoIiEAJbCj47g/7aQC67oMREgXIcwjKtOfEkhnJ3OnX/menCLDGwQYJBrPn8sYWTttq5R+o0BRlQkdL9vXkAgwCFSwje/ubof/yNc+Hu/Pe83zlCoRgAggQGkDvk0XnFfYSBO4Eny+8fUHFC5xzAk19CiorbVtba0FvcQtXfv7U3+IEPfKjSnRLxOQaPp8EvdT5RgY2mHjrtq56ZwOVWOj8RstAB/7zZtT47VwLWJ/HRBEdUC0BZ9DqTrQvLOK+QUN5LB9qidKmGV3DDecK0O30d1jbegNcMfrS/TTpL9GPxEmF6zjA0mkS0VD+jMfn0iudW/vteqLLi1udYncdaybL0muThM+f63/1JQApe1X553lVKa6mhq3rp00YWKKTbq70pz3mVTu67rg3EQLotICsGpqsjoSaGTy6+p83zhOgT717mDt5z2eQO3qspax42zipIm2HX1FRvVWJle03oKzvoskG+9XsiyPcRT05dsuss0ZmPB+P5nguDQgVeJWmeUCQESgraqDKkuKlVJ2esDq6xLzoAARWSMz0YB2d9uJHl1UPyKZpbV4BHjIRcSxUY8TCPojIz5CF5CxG3bah2yMimqB6EwBInKBPJ8fFUR4fm+4AsL78vPk35sL3kv6PBQyAVVXommyvk/BvM5bUXHIjz8TSqsao3ETCMyrSQKwXlkqrGpTPy5/Xway+FuCfs0DMgYQ6NV3OSMkwImAS9nSu+4YwooUqos2xsmV4EK/e6diss9Ze3AFdXIw8EGJjLGCy7at29ydicw/ASY3ZhrzNLHw8JvMLCgl9UV5iW3xju3QVtxDP2gy4fZDcMtFgLCJ/Yeeo8yDXzQhaikdNJ08DYwDGl1wcTNyTOg86EyJZZ47beBmgxtFlJ+S+09yHkpOFknUBIjiPYAh6Fo04nG3o/p6P4kIgt22z4FVmXPTm5vH+IRH92IC/pdeetGrDzyq6irt1Vc3eDmaLHVXV2fizZeXWes29BBjUnVjxw6rq2+01avXWMvY8bZla6uDhslTJnswqZ4OCKsRSzMuVIAAFGSSGOykDagf7t7pwW/vMDALQTQTLwjWA9i4kXMKEhMHFDfna0YzF68shW2bn4PITqjy5SI2CZ804cZ3SATm3xcggnuboJyKkUAdv7s1avBJoTMBIioryz3jxdhCF6N6Bl0Jty6dN0BFojXVe8CeLgW4yAjXEyUnB5E+mcgDuhBLJSqQrm2yJ0Nu8QhQ7g1qTwIgab9TNUN9IgAPVJtYuKlcOL/VNR9cz2UOItgv/kYEDaAQoMFvXnQpeMwV9K8oL3NhNdULrkkeC76wh5364f/tCyINfFJn2nBjASnGvekgnnsVzcTAgF377bfFtJZTmhStS/3KWwASiJPVa0G8HV6LMsL0qFhE92bfsKoF2qRAxEyzZahchU8EDABw7wzbV1VCoj1BEbBLFZtz7dkdpZhj1wQiRF1SX4gDlifRNCDitHfeYiZpRwyBQMRjwYkSCFHnZQcRfEbgSNG/eiUwbAIP+hm4g6CQoFzUIbkh8ZPNYBPx57B83V0AoOoBZ0tZe4GIZJb9X3/sDkT4uhDH/1//hj/skwAJQATBuFoM6vIQJSsHEa2XXOwFPuYimsh5Aqiuzt79znelCnzorCRSBgRo4WW+gALrnam7u4epnrF2utarv9+arkz9SLZdeIEH9S1XJjMQHqWgYTQQoQx+75VX2OwZ09wKAdBABYL7nm713Pe5tasoFUxGXokIEOEJjqggMK8CIArTCYKU6mprbWu3La2t1skcTsBF9dvno/Tfe+9YmfefoNrJmueuQuXl7lJFFYKKC3SoygsW7fLEbVq00Lc9+coE83IQgYnbgoVnOICYMXWaVyKqqqusNax0t5ySSILdF5/vYut6bNB37PC1DZoyiSkXOVcncKFYheNgfRG9Wok11oI99nyNB5i87o+iyo3RRVWiiBPfqNFaRvVV8Mh2dS0wHgUfXc6Y0eSXzXtFSEFo6FhFGVImWWuUGA+epNNjFJqNJ5PCgl5rueIanP2weC2+V6Y6akAax1wafO/0d+gNlFT0FgAYszQ0+Nq4qypEMabQmjIXrfwCKZLEkVn3JHGMc+n67J9j3/lP/KGqS2xwdyBixEWZ2bIqfs0D8/y9uf7Du5dDp8b1KGxcldguBQ/5Nor4NKty7FSJyGLYERUDXXuhaSnoEiXNAzVmYpDw/bkhAH8XyXi5j0F9/vcf/evQ3Ll7WVNTowc/KbAd9jqWLajTXBoahltgZ0LsjdiL4ioQQSE7SSBGpWDdmrW2Ye1an7gUhLMz3nANX/ne3uTXXFVVcNU92xG8bITVaCKkWOU73N0gm4Q50GnTp7ulLHatIy6cOCa/YXWhhOhEvL3iJs/ENQ6QqHT09tr4sTSsSSIn9bRwhBfCN2WQCFB53btHV1V5oApVDE4/gRzHTJWBwLG3O7lDUCrmOTLj1VWpYoL+YM3qxF0nQ9LavS05WFAerqJnQJ8DCIJQMsqHHnKY/fa3z/qNMWPmbFuzZp1nn9eu2+BjO2XqFGsZN9ZBCqCru7vXxo0d51Ubz4D0D3hHaoJqjlNdqBMnssf5oO52FGBA14LGxCcY8Wjj5nD3kbDSY5xFkyrKdepWGRxKxoh9UTnYJ7MQXqvEz/nQ9cnYV3iwHo38ok8ELlLwd9kO56Gjo83dmVpaxri43JvrTZrk3t7O5e3pTdaw7r7Ul4R1jY1WU50ckEBWPb2dntlPmfnUGZtrVxOrqD8KxJUt8msYEEy1IwL8JHpODeeooPC3d4ymr0R5mdVwLdTTkLDcKxfu6hK9P/ghJ7ekkUh9LpILFfxkOXVhfTvodCZABMJHQAdjt/DqPYv74JxPPOQWr7Jf9LKxC7gzy7kAEfCbr741N46UnasI/2TiS31VBSKI4CVICA4PICJ6LBROsGoQp81o0zktSVFD6CAqTgwQ8WCAEkWBwi2ACEBJBjyKATjRjP4QR1oqDUhMLe3DQlvsz4u6NOWdQcIHFFBFiKZwrZ9qLj4LiJi78sVhX1AVYwQiBGpKXaU2mKEDyC1b9RaBCLGf1ERNAe5fEkgIRChTr2z3n2otu/KslBX+0A03ma4qBeqyl/1ThNIjFvxR/sAMS/oSfZ8qLrqEeF5ju+qcMwu3JWiEnt0jI8/cFkE5jd0m0tRzw6uFyx1zX31TozsWqdrO/KFKtII17aICP+5pJSLGRGNUvacUNOzuWCuvv9Ym0tSOikJFhfeFoHJC4FhdWeX3vsdVWXIQ1w4qEYnrHv0jImhKBizDphNesSyv8B4RW1vbnHrpoGkoJdfI4rsjY22dz4XM4YxbMw5WNTXJUa+nx4XYVLT5fPn5ye3qD3ksWp3e1T8z/Tz3vLNsyqTJNnvGTK8OQcOkuoF9LlV3KsKABF9vqcAPDbmLJAkZd9Ki2WhVdQEi5AZFNVhxhSfHECzX1BT9J1R98EAr9HG+Q8FGKOggyuSWmNTImz/vbO3nJUucegyT8+lzalOAF1nyi/OeVyh83yJJqmw2z3mfhozC5J+N5C4xAec7t3BXNrs08VqwOBRrRZDKtUbVTWwVt+gPXWW+H0W2my+P4xGty23WI8bU9+j9cnLMM/4ae376/orFIgDBCxGvSjdSjE/2/enm8CdGXI75vsq6XqBQb/TrRdaprjdMSchcH6Pqj38mq2Zo/4u1uFRzojEexVp2RKUmzuMI+lXc6/pO7afAqYOISNaqGqb3jlYtKduyYd0QQQZBP1lQv/GhlJC1jBuAQJXAiv8Fjz7LJDtvu5tOyyno5qRCd3Eh08srrau93Wk4BNainSgA5T08Dzcx7QM873TCRGfqQrTkwtPklsDFyEUp1x4a5FGJmDJ1qk+Ousg0ALkYt2hYRikZrpyLnscMd/OLrsgMpPyKEfQw2QlAJKvPikKAxfPQj6Ae8Tv7zSQFvQqNBYIz+jKw/40NVDRw1kH3CniqtOYxTZ595piSfes2z5qjI+Hkb2rflKhfNdVeFSHAhM7EZEXVg+/atGmzjRs/0SsRr6xcbQ2NdOLs83OAO8X4CeMdYDFmfdv7bcrUaT5m7BP0J4AEWQcHEaGL4FwR3E+aTHO69dbe2upgbcb06YVdnSZWxtEzKGgVoEl1dflx8Hm+w6sgnP9whOAcyQGCsea68e8mO1FbWyzCKq+p6iV+oE+u0b8GWpBEcAirvXdGuCa1tW2z6qpy+/HPfmEvrVzlWol3H/Y2W7ths726cbMLj8e2NNuatesLYPCLxyf69XfEu3vsiPe8w2qqy+y+74uDUmbvOuRAa2keY4888Z+2acs2D9T5d/i7DrbX7T3Xtm5rt7vu+34x/0wc22Iffv+7vQpx3w9+ZBs24eqTeLfvOPAA+/dHfxn0IbMTPvQue+BfU+QJMDjkTa+zsWOb7IF/fTS0K2V21HsPsfEtzfbiK+vs508+HaBkyCaOa7a37P9aa2mqT30xwuIVgAhVjcX8nKvm2AWnPOHgk4UcegELq6hLgAjRs9K8NpS6hQL2bMgWf0vVCECERAilxv4SHrAFRe+bzZrfbNaW9Y5YGp/jKSJGmTw9mM3XAhT6mNhTgAiy+afHe/OIU1GgwIfoT9oVdamek1L/AhECD5VBppELEyCCSoP+blzelb40QITaYwzMSYtv5crISgIYAEYAGgEkHQcIgeGL/e4PfKLgPBhNHsQqYy/3IEDEaL0KRqxyf6Y/FLAqwAZE/KkAgl0DRHilORJIs5bcWNCmCN7/XABCxsYABtnSahwFIgSUdFzqTq2/BSReveDcBLCHzANOqEFq2kXgSdAKFYa1jN9JAjHP1dTXef8Er7TKploi5khO6XR5NWBgYDizTeXh8p17KPy+09v3xausAX1ARZk11lZbFXMidNW6OmuM/gnsM/MoSQzue6dDZnQmggonT6o3gPRzoZEWm4D5pZsKfGeXH2cvVrUkTaLhnGfXq6qT2UUE8cw9PFjzeJ93vN6O/qvXyi/4w0HEsUPJ52veaemsLZxwrs2cNt1mTJvuazvraEdPt23ZusW6Ors8YObcAGQ4PioyAD+ABWPjBjPlyYSD39E+8N81KaJcsS6Xl3s/J7fWjoqBgm9RSRS4qQJfUHkJ2LM+ElrjFETmWkKtqUWAKhAh+mlcCFqHFeSJXiyzHAWBo143ShplZiARgPl1QZ8IX2/jOMUm+ENBhOseI6YkPiiYDhELiCqv79S+FnEc1GXuEyoyIVLOg2Id0077E+/1ztxiDYgJwbFK0BxMGN6zy0qEOy+W9HSILx7R/6o0uI/z5RarQS0qKlRhu1p8J9sT3UrnJBeDRyVA29LxeiWmhM6Wn2c5cPkYlGxX48LzDiKC+q84q9i29i3bsPa77JUXnx+i2sAN40E+Wgc6G0dXaS4Y6ELyQPYeDYiRQr3vnDIcmejCGA3lCD65+LlwNq7fYHVRJuT7c+oTQQ3vZdIlkJfmQNlqz/AzwZCVoU8EVCk6FqO3oCwaZSuyymQT6KKsMpEy417q8wkqOfYwONrXVAmo9s8KXbvIuy05EYGY3QKVZjpkMjo7PYPEfjs/Mlwc2A5ZbrQZfB6AIVBUU4f2AK1Jimj4DKABq9Yq56pBZ6rz/wTqNMCDv0nWn2NF/1DXkhYrhLg4ETHpc2N4ljuU+3DmEVOvXrPOtm1ttze88U1eZn7++efdU7uuPommuWHhOM6YMdOPjWB/+fIVqWN1f6pCuQ6G7EFXl5fn5+2zjwu8t23danPmzHH9jCzQGD9NMF7ujU7TAEoWUc9AdHT4e2RzpwnPQVptbeqboUY+VLugfIWHtXfYpBoVALXIUITewO9rd9aKNvGDiSLmdDoHt5328sqVdut373HrXvYJrQn7v+9++/m+rVy50q+tt7/9YFu1epU9+thm+9hH3urOWGvWrLY9Zs+wF15aaQcffIi/vnrVquJW2nff+X7d/eIXKfA/7ODk1PPzhx+3gw85xIHlM8uX22EHvtH22WsP++p37rV99tnXxo5tsYcfSk706GX2228/e/jhh4qJ6uCDD/YxX4Ww3ujF0mz77b+/LX96uU1orreJ48fa4796xsa0tNj8+fP9e1YsJzIdss9+4m+spanOm81BnYCqlkwGUjUMi0PeTzYI5xgWdgUELBqFcC6OEhDhLixDO+z67+Qp/V21g+KDskyK1Htz1vwBIPH6luFKhPBZ3mAuosh5483mTjFbhgMLm1Q6PldcinuiyoawDbccAbwCd+kgAkRcPCehjXkhD94cdk+AiNM7v2I3NJ7pr88JntVOIELYKcAKIKLy9sHhgowkIKqKiOAtKhPFkzjO5QEiVKjIQUS+IPx3+f2lM/6hsBRlrgRE/CUeOYhg+7psACp/E1+oKotAgyoiom/dveDMlLWHUuEV2cHUlbox2Xk6vx79Q1Wi6zKvUu3k/uW+6Rno84w4CSbRe1TJdIOISJr5PUiVk6Za0bCSCnzlxbum9+xqzMqvvy7RhbChriizWqdJJt4/IKKg7ECvigp0ASJ8rk4BtIIMfnp9Muu7pTmjp3e7rx0k+wARaBByXQRCZXHnoU/R1BYqEWt/Z1enjxlUJqo1jFP5hbs/3kWy0Oo0e3bDSBBxycxLbdrkKTZp4kQHA2yva3uPrd+wITkY1SUaFfsBmOBc8btXJ6I5IECQ88JzjAN9MFLWL1VoiUumTpvua3HS1iVxuuKLnN4rqpGyvHkmVxVrT6gqoJTNqBq+wujIxL9FMJ/RghV4yk2x6PwcXbCV2CuulYyKU2gaglmiShjHk76LLH4Iq0fpEVGa9c4rCP59sS5rrQcMkJQdwcGXRjW7mPOgmJiFa00WxH5NZvrYYl+zPg3FOSFWCl2qxx1yUgrgWlo92BWIcLnjLrL+v4/OxLHvBH5UDcjE4hxXaZVFQ1LoH3I6U4wD5zc/3qKiEfsrt818rlCFa4Q43sF+MlHQfjiICADk8XYu4A7gUrbi1/85NH3mTD/Z7lVNkB1OSi5M7u/3wEsXOQOC7kABu1tJRfWCoJcMJ8G0kAy0HZrNcQ64CJhENejsrMTH3IwsJrpY5GLkNmnQVqDvhOuRBGnOL6PXQVjCui1sdH4c0VwlxL8SKAmIiHaVc/UBDwp+nbc3ZozTmTyjQTkUp6goNUt0wk8+oz4Y3iQoysSIy5pbxllNbV3KUNUlwMB/QIS79WDpWVnhTeqe+vWvbcvmzX4+oC05xae5xrUV0F/aWvGNHPJunM5PJdNVU+vVBJyZkDZ0dfZaFcLbAIYsDtW1NT5OqSKAwDrRvqgWrFmz1t2a0AS4gwfC9Lq6wgr09W94g+8T40aHa86/si8+3iHWySfKgs4EuKRJXTgwAfigUWly8bFra0s0pgAkPlGHRZkmRO89klmdOX3OMwhDPnZcG541D+cj9Ykw2+EuWjd949v2zVv/0d9/8qc/5TSgV1avtfvuW2rnLjjHpk+fYQ8/8qi9610fsRee+w+7d+n9vnCc9NGP+Gfe9va32+133G0ffP8R9swzK5zidcstt3pgz3mbNWu2XX7ZpXb//cNSwJdXJrBxwH77OrXrNbNn2PMrV9ny3z7ngG729Cn+HYcccqjdcfdSmzNjStGv5eU1G+yZFU/b+9/3Hj8uAMxdSx+wj57wYfvFwwmwHHvcCXbFlV+wVStX2qw5c+yVlS/b8cce7d918WeOtx1Dgw4iOLfenG5w0BdHAISE1dyfujeTMD1ZvooPzPcAIpRVFIg455OP2pJ/UlUin56U9hfBP0QABx5r9ng89/p4j4J+xNUCEl+PbRFcP2w275gAEc9l3wGQED2Ip9XRmu3lTbIlXNZz0jNkOOjiYMGrCnFsp8L39H0AiYPsMZsb0f6EZ6M3BJceIAKAIMF0qTxEjC89n4MIAIaqEJH65gcg4o/ptvyXCLz/v9zmi5/9Xz5/zL4+Oe3wgDr0lwIV+o7SLt3vzsTc6vAsEHHPwrM8IPU5PXq/ME9CCyLw1E/pDLh39tprL/vtimec49/aBZ01VReYp0j8SEfn7kWxU54IGUhNMt2x7dJL/8unouHrX/W5fLBvuzVUV1p9TeKg4xhFBcXvcT+eZKQAbXh3ICLve6PmvQIRVLBVjXAQoV4RYWLimdDw3new5U3RUndgOnVz/pnbu/gcNOL+Pmu4jIYqoz/mDX04zX8HpXv1s4cvsOqoDNEHg0Z6rF90sKaC2tUX3cG7MSSpdiABgIDaxd+MOcERmhGvqFemuMKBI2sLAbU386wqgqxJU6dZZ3tb4WSo6oECWmV1VQkoDdrYbz1HcJZrZgQuFHh7L4pca5Fn08Pr34N/MvsAnqDNqIqhHhBFYF4KIooEXEqyjnyUWa33nApKU66F4I0SEe/mSpVDVXU4MEJLEi1Zou6Cp6/tlGg3eHoENUs8/5x6O4oom895EB/0Y4GIHSUaEH3t7kCE3//5d8Q+FiAi3/fM1rWIazIJwKgBeYxnMZRZhai00pRXLFThysXUucakOKeiS+X6nABe0qroGs9PZ7H9qLIU+xKApmzdypeHxo4fX2Qj/YIm+xuNxgicyeySHQccEERD0yEbTVDqKDqbIMlyktkl6+L0pIpKg2KiybHIeIZTkxwaPCMTmXW2J6Gy88FTutm7U7Z3dnh2m4lWYmV3DBozxgPthobGFIyGoInBYULxCkg0PJM1rUCEAmL57To1K0qWHMOYxkbPYniXySjB65hVipSlq3QSEmAziU2bOcvGh1MEAa+0EYyro3LvEj1gL774gj39m6ds8+ZNvoio6U9tU5VTj7hwqHighSDYI1CG1893Ia6GdrRy5SojeIW+QqDL/nd0dvq5UrM7bE1ptOZ0pfb2BFzDuo/z4Z7VtbV+zulAjnjMxU/lZQ4AnNqGk0W4WZRe9A72oDO1tflPHojUWTywnOVYWDQIdjknEnM73Sk6dsqaLjXSSdqMvu2J2+IVqehWDSWMz/Naokak7BnXHA+oY52dbXbuoivt2OOOs7POXmAHv+1A7y5+5933euXngx840o455sN23fU3WFnZLJs+tc8OPewwu+vue+0dhx1ia9estu/ecZetXbPWzl1wtl+L1y5e4hWFE084zsfw2GOPs8VLrrfDDjnYe3rwnpdXJsLuwnPOsvuXLvWKwoePPc6uuz5lXefMmOo/337wwXbnPffZ7OmTC1H2K2tTanrBWWfY0nvvykDEsfbILx62mTNn2UOPPuGv37f0Xr/+f/hvP7Yli79kS++52y74++MwoS1clgDr3DMATgAvQAI6g9vDhm7IgdgOQFkqa0pYTZM5KI+F6J2AqqLSFn+bqosqDioRiLeTdQ47MDhHAhHjBTSGm645iECCIBelAABu8XqE2bLfuHVSeuRAQal7ni/1g0SIXSpoDgBRcUgqH2DLymOxpU66DiJuMPv1otSNWgJpQAQVihYLr1FJPFRtAEiwz6VCbi5H9pevE/1JgClAxCMBIkodgIr76v+BX145+4wR2d7Z1/15KxOqNoiWJYCgHhuACB46By8vPNMDa9dd9Q96QCrNk/PmocXU1KakS2OT03XFs4dqSqIFnRqi4faerkJYyz3I2ij6JvMT958qqZ6gij4H1f8FGpMuleZvft17NPX19NjYpgZrrK/1RnNU+wnknbKYGZx4AjGyvW5cURsWr56YqUi2p/H+BCKGjVHQ+wEkqEBQjfCqS9/21GE71je2z3ixbjC3YOig4Is5nyqE6xzRjvT3WX0GIjYvOteD+XMuT1mAR0tAxPl/tcidpwBJiKoBCMQbVFmZc7e1t6UCStC2OFeMBeOOOx227E7z7d2enKMAEZEI5Di9uVsVXbIDAFVU2PiJk6xt29akG8kCaeIB9UpSdULug7u6jRVz8bpE1cy1Pj7RqG4EXz60mwoaXTMYwNRjGio9sTZ7JQRgIKCQ91g2zMpOAAAgAElEQVTIMuu+DeI+wAKC8MKYZodVV+LMOGxsUyrMdeC0iwCe96o/gQJnJR1VlSn9/Kic/kg4ewUvaEUjKE0lYCav8uDs5AlHjiHizAHAagZudW52CSKiY3shZs7oQxq3YhsRXGvcNZ7Sbui8ih6masio3x3nOgecObVNxyk9sqhO7EtevfDzn517/+4Aow7iia+IxUL4rQoVn/HGi8HiUZXNz108V7Z+5UtDLeMmpDbwEWSwky50dSuulCfp6kyZeDKYTIAEglBbCCiZIFRhIDhZt26db08AA9E2nET+5v2AATKkzWOarbklZcRlF8t3Y43HgeE2g5tDJVaV0VCOsmdvb6IUuXC1vMK3QQANiEg3caLJSDOAExHb52+2S0ALTYTjcJ1HOPIUmg9dDdFpk6YyZClEv5I7kwS/7iEdPTDYBu9LwfmQOZ3Jym3ua1/rDec4PsbDLUotvc6FufLFF23FiuX26ob1UV1IDhEcY00tlBea79XYC8+/6CcfVyEWtfHjJ7iLk8rfZLmS/WqVbdq80TNNTU3Nzo8VF5GsNIIpAkgmbqguakhG40FAomxjqUDMnjPHNr76qh8XDlhqjCO3KY5dvEO2x7GLtuaVrLY211EwNoU+AjEXE1dfX7K+zZ0FctFZWbl1tnckqlwH53AgeXdjgdlDo7hOr+4kilnSZbhwnevZLVkrramxzj5z5vn2unmvs2U//Bfbf/4+dsqpp9q81+1j733v+7xS8Lcnn2xvecuBdsLxH04dZ4d22Le/c7v3xvjnBx+w79x+p73j0IOdCsWgPr3iWfvWP95q1y1ebK+ZPdNeXLnKHnrkMbvx+iV2//1Lff9eemWNU6LYxgePfK8vaN+8LUXJ733fEV6J4Bo57LDD7Pa7lzqIkB5o1bqNtmL50zZ7zh520JsPsP3339/uvPd7duKxR3sl4rgTTrQlN95kM6dMdE0GD0ANY8S1fe6pH45Ml3lPEemR6DfB9UrHam8a5QuM7BqTqwXXV+qGjTMV2qAqF3mTbXRw78K7Mrvxrk9m6yIggsg6j+ojan5TgIj8JTUUyDtNszWBiC2dZpMbbd5cs7lHmy2j21RpkSN3XOKz4AG9Ry5IAhGqPoTAoOKgYRABnWlZOElVXpkycYCIAy5/ygYuTzqHTkcIFB8SiNhs4/1noyX9R+1/RCMHjpFhUBVEwmppORgSnltu1h8uTMp8/78MInYVYP25ni8FERrzt8cXqJmZhONrzz2nSFw5gCgvLzrde9a6vMLnUxmGtIxJFt7cOwSluPq9/PJKT3pRRVfjMRmKJAMOGpSZNTY0pr4w0FUjUeXZ+ov++EpExZJrvDLidFci5x2DNtZpVzgANqcKdghnVQHRWso6JEMTZwk4LZQqeaJLJAeixAtXgoHhI0lFso/kFHM9ICBPAnZ0dSVrbK+8sxqmrLYDl0jKeX+J9nb/LACk8YphNyq+Y+NF59ikLyzxsyVi5M3nn5XGH1AXmgYARLKgHdaWbNq40ZvKqerDegGFGbE36xP7StXB6UAxVxKb8P4kfB1woXnBWMAxrWWsN5sDaCqRqECt0CNkLkp5kJ0HYAoIFdQpy5u7OflBl1iIiqItFohYEa7RkSg+rm1RXUTxdnOasFl1OnFbWwESJKAuKid+rpKT0E6PrDpS+noe6Esr8gfdy5mgunh/WWLJsAcSQed0JlGe/f1RMXEQVICtYbem4ecSSFNirPiuUb4/saBSrwrpYnQ/8zkPuKn+hLkM75FQXdeC3icAlmsTxJAp3iP9xmgdsMNxNK86KPbSMeTUJr++4qF94vpwMA8NClBGwj3T6XhVTQALDUt0SC+0KxlNiveVrXnhuSGoLzSRqvB+ASnT60g47Nng/iEKJXgGRPCfi49g0zUFEyZ4cM7vBJAEWmTtuQm5QXv7kve/tBTqssik6+Usgu62Ns+QclP4tphEmciGBq3SCxFpEiPjgYuOC8CYzCsqrKGpyaZi6TZhQrqpy7BJq/ETSzDJpyXeZf+oqPCTY/AOzI1M4pWFJZuf6DhZ8INolscikoMI/e5OUZHpZ3KScJxJk3EkK1PX2OTZDJrVtYxtcQDGd3vzsaCDrVu/ztasXuXBMhesXxhxE9RUcxPx/Tts3doNNnbsuNBn0B8gCWKgRXnw3NtrDQ31tmNowLZt2+o9KPq3D1pDfcqU8d4hzzwPZ8TGNLc4/WnT5i3+Hs6LRIDeodOrOnCB+91tCkAAnY0LkfPk10tceBLY6+Lk+3jOjzmAgypIw5NE2JSKe6fteXZk2MmKyZxgVta+6tPglRx3H0niL4AG54Hf0Z7U11bbPfc9YP/x80dcXP3RE4+3z55xpt23dKmd/Hd/Z7fdeqt9+LjjbO2aNbbgnLPs+L9+n935vR/anDl72COPPWGPPvqIrVu71s5buCDm8iF76ZXVdtJHT3RdwyknHWffvH2p3XXPUvs/Tz5h1y8hpV7m77n/vqV2xJHvt/cfcbhf34CPBWef6dWI2TNSdYmqx+13LbU5ASKYLAERNy5ZbG858CDfr+/dd6/dtfR79pHjjrFfPPyQLTjvfDvz7IUOIgB5x51wgi/47OvDD//cLjjt+CSI9AV1wO8z7l8qdVwjVLSwseXcpW7VUA1TYJ0WkESVw9qWSVRdp50WtWPIBoeG7Ma73jFs2VrIfz2kNtv7oOGAPtdZlwIBUX746iL5HB8IEPHmfc1uv8fMDjebJ5I7Wjni9qSZs2eD7jRPBZH6uLqiOv9s0srbPKyA6s3ev9cP/e8O779s9jV7l/3YDrcj12ay4QfSZwZPr7COqFi0bEjVo21TEoKpt26rWdtntjpQUW+gF30//S14PBWv18frz6ene6MasebZZ53GNH5e1vUuPrrl2WetZc4cqwg6QHHfsP9r1lgf889/w9cH0aetlO9vftR/vt8FItRn4wenfyZVisOOWpU5CXF9/oysJ+9jjUOYyxrC/E/gPnfPPW3FM8/4faYmjd64M5wPU5W6z+csd2SrZq5PRgpUVNGneRCOE+UFl9ng1VdYxYWX/UEHXfvlxYnLX1mVKopl5Ta2qcnBA/vIceVURTaaG5nIYEFggtcdRAxmNqbe0ybsn1lj+9BE9DuYcOqq961JiQm3R8VeNuhTyYkuCdNZUz3IKStz9yR6Z+DORPdr3JpYy6mCSksy7sqRvSG+ct6Zbk/OnrAWARQAETwKgxjWbsP1jr46KSHAZ1QR4ZwAKDgHHgyGlav6IPm6FhrPnC/e2NgU82NmHZfRRaQry/nlI/QCOShwutSw7kAnWoG892kKvSH76C5WcqekGSwU5dCdevDMo8TFSY1jPUkE/Ti+j7cSvyh5VPD+JbStgBM/EkCMAAxZn4bR+Px5EL3LC3g04JCDFlhEfBi78ri2chBRAK9clBznMjlOJnemnP+vKpGD2rguRlR7sp2l3xJ0NoFFVddy7YEn46IPBD/zaoPrRPUYBYyNBtBykJEfnwCoYnR+FkL30TQhWYVG+8351/xWVKkEgqhcDQx4cllAghhZ1SNdV7rHuDbLXnpm+RDUBM901xDYphKkl8FCgwAXn0mPvwEQZDF5EGwyIREgEjRzMROQ0GmZC1OUiO7ebg+iPRMdFq0u0I5+FJ65RjBN74SgUokjTyPfoQF4fsEnRQhKsEOZLG4sMqPTpk13EMEDbj/VCNE0aN3OCSdAB0AQzHlVBFFciLrFSSwGOAQllETLolynCUWaCOd0wuXs6vKxYAxYOCS89tJ1b6810fCmp8caGxE0z/BSd3Iq6vPJgDHtxr2jh67elE9TnwD1Rti0ca0xaUFF2bql1errG7wqxHN0mSbwJ8gDNHBuPHO8vds6OtqdPjTQhytUUypLAWy8SV5qlOeVgOYW12y0d3QWTlkcE0Gn3LaYhL1FfFCSHDjGYitdjJe6gkbGcfmiGX9zvGpAKItVTeRUhjT+Ks/p2vOKwlAS5Pf2pD4SukkZs8L2tQJREECQSXTIs0c+MUKbq6qwpd/7vj30i8ftzrvusScef8zOPPscpzWdfc4C396R7/+AXbroYlu69B67dMHf2w9+/JD98qlnbMkNX7bjjjveqxDY7h729gPtZ4887mBk4Tln+/sPfssb7ZEnfzUCRLDIvrhytd385RvcCYvHo4/8wo54/wfs27d9M9GXHESYHXrYoQlEzJjiVRD+CUTcc/dd9m8//Znd9o2v25nnLLSPHo8m4iE751xAxAKbOXWizZo9244/4UQ75tjj7XtL77XF115jF5+OlgN3ujLPRqK/4Xxy7UAdgKqWemEMRXf1AacsJU5v8L/ZAJ7vg6mZnYN6zufgDlty+6ExLaocwOId6f69IxAGMJT2l5PbEmwnpRQlnyhAhALHRps3r8KOOqravvi1Bm+K/SElZ8MgyWJ+XvYvaXc+9J7YrcnZKrCf2TKmrBazD2HFE7bpb5ydInw0D6/Y0y6gnmgH2ps2/qcZVQLZ8vC2Xy6z1vuarcqOtD5LyZbecOyfunG9Wfey1O/h1Q+lKkQIpS3FLWb/vixpJw5Jtrfdsf/q871q2TID1kz+kGxxh/f/+WXLbPpBB1l9zG/Zkdnaxx6z7s2b/1u+XtvSYr978EEHSX/oA9cnBcB/jK5C0O1HWLmyyHrQmagqBDAE0Vz/rDnSvGn9wWlIto3M2QTw0JgcbNiQa+UI4tSnJQXgBNapiRvflbR2SeMlkAKI8MW7rMK2n5WarO3uUXXDlwp3IZqusV0oi+Obm5P7UASbntXNmknqd58vgjaSgwjGYTQQIUoTQMHpqR0dRf8j5hHRlCqhbHl1M2XUPclHH4YAEczpaEagQ7EN5ifGjUQFQMv1WGpwFduQfst97GsQRacmtVQlXHsZcQz7OHVyStaIkiUalwLJKZOnOADkszrHbkEaGVoPnILiydcru1sE3jopctJRMJfZchZ0kpyXHoGt+PoeLEYC0zcZGV+ScOrTxXYI3NRXgr89GStTkwhgPTMeiV2nzum7ssy04hmONafppDUgnSNo0QMDw9nsEUAojtv3e1f2pJkQd1fXbpEtL6m26P0E8W6BXlVtA0FpzsFOXgkSUCj6SvUPWMuY4ZJ1QZWKcdA45ceVB/DsQ3V1iil07lXB0P6lJGtW1YjAXYDNNRk6tkzr4dsbrVleyVjmICengI1Ga9K+50J9XUu63hNbpyrFx+FQqn1VdYJYXLEVgFpxmd7HNhWzl/3uqV8NjZs4yS3YuGDcgjPr+cDvuAlt3brFedTeQbmz0ydNyqNsFBoRg+gNZWgeAxc+7OwIspua005IJe+BadyUZBkI7Ifvw5TlAJzwHkBEX0+37RhMlRACHcaYYBZ+JxNj/+CgjRs33mk8fqppysbxxMklYOY41FtC9rUqQ3ETKcBlH2kepK7N7pTRT1fkHUU3UfZPiF9uG3JJ4nlpDZyDTgdkMlQV5d6bgLHi+NMkbd4TwrPCFRVOvYEjCwhg8gRcMZavbljtx+fgoZ1O2OU+vnvt9Vp/HhcQPtfW1uoAjs7Xff0Eiptt5syZVltdb2OgNDnYGDDKy5Se2WdfvHYMefM5qGFc8JxH6UK48NhvumPj0sXn99xzT6/gMI5+TqPiwzkWUAEYsA3OAfxMZb95D8Bm1qxZfhHz/IYApcMTV8qQ85p34gb4uFNVcjdhXHm+s5NFq9MXRMadMdD4UYp3kNfba9VVFd4fYvGNt9jCBQvt0393ir2ycqUdecThdthh77Avfmmxj9M+e+9lTfXV9okT/tr6dwzZDV//rp2zYKHTnD564gl22Nvf6vv8s0efcFrUMyuesYULzvLrDTH6b5Y/48CC6gPnFjrTTV++wR5/7FG7+prF1tHeZrd+8xu2Yf260ECktPyhhx7qdCYHETGBoImgEnHtNV+0v/vMRbZw4am+SH7shA979ePgQw61O++93/Z73V4OinlQbXny8cds8eJr7JLPfsyfA0SUR7aChZ5zS9Zv46aNSWztNIVUSYLbTM4HehvnIgUzg9bf250csFw6Q0an3G64kyoEj0zfIBDxniybnlOOCLJzUHFQbOLy+LldqmrZKFFpCM2F6EFqOCeakkBJvhuyfdVz0i+EmdTe81JVQK5LR9mDdtrpt1iYNJmJYqVti4oULksbKhNCgeI094UXhzUaoi7pmPW3/Er5GfHwIyGtkM+XZsDkU/Y/j983AhsWnuPX7vQlUuenT6w7b4HPrVOvST0+/pjHmgVn+fznVq1hiUwwCpefeSeZWNQUBhnuwBelfq0HzEvSx2nhZd7UOsE2eN6tQX19Sz2VSNDQO4a5n0eqWpT5/Oq0Q/rg9G23ns+mpMdoj8rrr3HQUBu9Dthvfp9Epr0qzeuqQmg/BBrYnoBDDiCSvSs2sMn9zuenoE8WwmqaYkYSUJo2Zw3gjkffh6pk1ODgKcw7VBnwSmhkl72z9NatLkbnO3xdoft1aC617vITnVzSOCRqGQCAc+cUKRmfVFR6IDx79uwkVPcGnUnDyXniOc4z++LN78KGHJCobSmuEW3Jxz0CQZ1fD0hKmsnxtlKOe2kGX+dwWGuWenbktCgFxaIZiU6jQN9ZCJFFVsa6cD4K3jtxj47Nk3FY5kfWnPHTmq3PjaxisE+xX7FvO117o+gh8sx/kUnfxXWbU250/Pn4jQARoXX0/c+0Efm+K3bwGLR/wCZMmFSMaf5dCrh17wpgjAAoJKtrUjyWU4hy0KSEu86JAn22rwz+aOdezxXVo+zc56CztFLiYCA0GQJBRWUmTGkc1ARFKW/LoHFz4BXbUAynbfC8RPpsRxU4Xe/u9kUiLBxLHURMnjYj1OsEsimbTgDLBvi7qbHBVq582QNUCY5BvwSlTI4CB/zN+wl8yWT7heBB6FTr6OxIzi/V0StigGZYiWa0ZfOWyMpEN+tAfUwOFRVl1r8dcW3KnGMnR6BDYEpADpAgY0FGnoMj0AEMUbLkYkiDkThehWNUUJDYPyF8AjGOjUVBwmLff+yOsMnsS1l5jpcJRseqCV/2r0ysGj8Xf9fXud6ALskEzjwQTjOp8t71G9Z5UEzgz38qENoG4IIqRWVVojNB4+ru6nWqFp95wxve6MDiiSeecJ0FmSwyzC0tzVZTW+WWsU7ZGjPOmsckZyaBCJqsSdtBpQYQwX5KzK1KAMdKpQkxmgAkfyNi42JTdcltcSn7Bo2LicvHN7QpyuqwPUAJ+0LWCcG6C9ey8qqodABaForOjs7E8S0r82tr/fp1/pNHTW21fy8LMAEv4ydqAecBYFVbW2093V12xdXX26EE33ffa0vvvddpRWzzlTXrXI/yvve82+bvvae98+A3uSj92q/8ky089zx785vfah858Xj7h5M/bhPGjbXPL77JjkFIfd0Su+nGGxzEffrkv/P9+cCR70sZN4TVq9baTTdeb0uuu9Z+/ovH/Xrdd++5bv1KJWLWtBSMQmeSO1MOIr58/XV27Ze+6PfQY0/+ymbOmuWVCKxgmWT+5Uc/9f2/9Ru3+HY+d9XVdumiC23pvXcXIAJ6RQ3dqMtpXodrV7V1dHbZhlc3JI7pwKCPP9UFXwujCgFk8MV7oN9tIgf7+23x7aN1bOObhQbETTKz91TuWgCtoP72WFXyzW6X6ji2xX3MQ80ScrBQYgBVtKTQe/hJQC9ME4wiQATVh293/m3a9gWxH9Jp6LukGRdwAURQJCmlZEnoLWCj8kIOIh4zezJkE3pZ/HuMfv+SDePi6P5/+QOa1sxDDrGtL7zgVZf8seasM2zGDcnVSQDA+wyZ2bjPpY7Pf8xj3bnnuOUnfHjmQXrKMK9PHDfe7wXXp5Hdj2BciTDWIPH7p06ebMufeSZ1mo+MLroI77MykIwOUjYv3ZOui4sqLzER/YKkm/CmmSSgCOLDHh3N09C5o/dRKLv2KndegrqEjarTmioqbcrkSYnelImF2Q++ZzQQ4dNXBIYOKJwSmUCEP8qHheBecRhIDeNITqhi4E3kuruLqgLzP7pCjpnjdfekcIyjIsNaAp0JwIW7E8frXaxDMKz91brpyaVwk3MdQIiBvWoUAmqec10hdq4wDpqo5qe1k/+AxabGJjcoYT3iPalCks6N0znRaNYmanGua2AYxkArbm8rnH8KUCEXHolv1WcjqzRIOC3ab/FZVToyao4sWj1rzbYy6pMnQoN+no47XpceIOhiAh8SE6upK+uuc+Uj4HR2AeMQVu2wOnIQUZqlT5dDoraV0plGe+9u78fRaE1+MbqFmFVUVdtgf6LKFQ81rc36boiO42CJBB+ViN0IywXEisC9xELWQQQuh5m4uHQfNPbaVs6syN872piMABG8OevXUVQqSscmq1b4uYprrKhUqJFeiOoLYLiLapfvY3ad5kBiJxARlDmn8nd1JTrTpGnT3ZlAGX7ZnHJxcaPhNoFfPoEbF7t7KHuGpMzBgioLBEkMCMEvky+BNv8JcAlAuSk5YGWT5cgkwOFlyMwC1jMCVRXWj6YiQAQBL/vJhU4lxHsfeFWjKt1c3hUacVEiSyfXgcRbdMTY32902PYGeg0N3qCOQXJKFb0hgmblkyN2abjVVCQ7OmWYVIXhJw9VFqAYcewerMWEzWQ3bvwEmz59umtHUldrGuwlrQD6kaYxNPKjo3cqxXoGp7u70J8IRHR391hvD7SyRO06/PD3WkvLWD8vVDRaW5OonQWqZSy6BqoWZbbH7NdYXW0S1HFeELABIkTLgsqEJqK2LtHRPEOGd/f27T7G2J/S6A6ghSWsNA1Ug5iYVRYVKnab4BDqsy32KXfyko2YGs94L47IvhWl2gB9TE9dHZ1+HHyPi8E7O1wbocwU4l/odtC3OE9cE1yLHB8goq4eEfd2++7t99m2tk77xq232k033ujBONvHlQnNw5LrFtuJf/M+G9uSBOBf+8737IQTPmIHve3trof47KmftL32mG33PvgDe+ixJx0MfPJTn7bGpkbXQtz6jW8kK9c5M+2Flavtrnvudd3F/ffdax8+9nibPXuWXbf4WhdAX3L5FXbiscf4ce87f75devnn7MTjjknZfmw+l37P7rv3HgcE7As2sGecvcA+d9klDnh4NLe02Kl/f5q9+S2pN8XSe++x++6922ZNn2QnHZX8ZlSJwCWNTCbnDBCxbsN6/yaucQAk4YHTGgJE8J1XfVXR9K6mfoGH7PXmSNurhYReInJWZl8/BSJ4T9EMOwMRNbU2b49BmzvXbNl68YIydyZVJ7SbgJHTsk5loivPMzvZbvU9kVXrs4EsHEgwnOnlJHrmEcWQ3hvSPFLrAoxs2wISQgSKb6k28BzUJblFBTtLIEL8ew2NsMf/AInRrzNoXK858khrmjHDNSC/mb+vbcKlDh1Y6Kfw82dNULNSNH5k4Sfe9q1ioz2bNzv1q/Sx8cLzUiKnrs4mTZzk8zSLvdt6t7V7QInFqwup0c9VYfox7C6E7ozP4/hD4P/cCy/4Z5nHPWsYCmYPwumZ4Gto4mmj31JGHycoKhGsR2luq3BNAJVBFnjmY2hSfWefVxxC/9VXpMq90zarrb62NlnOYmMKJau8wiaMH7cTiGADpSCC53LwoC9xk4VwAUyTSgIRCsZdVN3d7f+1hqtyDMAgYE7UrQo/NsYZUTPjwJzOeoIGgs9va2t1WhO9GTBWkce92Al8xvUOvr4kPjjni/PujeK8r0HaP0/IDA1ZW2tbAofNzf6+JBA3B1zsi8czAofliXaV072wRx/xiGCrobHJxfFq5uVAIMvKK9NbUEGIT9QZPOxYOX7v55E1jysy4hLYivaizPaIjtIDHscUQt6g3PE9YpWwBntz3nCqTHrMPo8vSP5hluLXJs2FAXhoHQNEkFzyZnNZ1t8rC5lNbDE2GVUrXSajN2cb/S6PZ0ejNLlDQEqkkizc6RH6VY0/cZw7abq+BUetaECc04Sy/Zdrkvoh+PYzNypABPRoCaCL44rt5ZUfjZtkAaMJqUdUaTLQp/eOABECgexTyf5rjEsFzzyfVyrUskEupNJVCFhwDUonk1e8FIfKKliaIp1/ifvL1r30wlDzuAmOxrH9ZFJWwOwZXm+iMuCBLxcfWZd0PCkzwcTGhMl7eR2kr79B9jyXssSJZ6cMtzQUPM9BanulfSRwZuru6nBxKK8BCKBfEICqtwTKTyoRjqC930DiszqaisneESKuU21tnu1ggNy+la69gdoYLCxM/SZz3UCyDYVfmpepeZ3FRAsWgS3vI5jH4jYJWNONyPcT7KGF4DltE2RLVonA13tHNBDkJ5oSFB2nX3V2+lhaWeo47LSs7QPuzMQk/dd//TcOItif5cuf9m3xGT5fWwe/M+lG3njAmyG1+GdcGN/a6roSZaGYDKGoACI4FgkG+Z0FksZ0VDm6OjocHHAxu8YlhNVOQ1JDQSav6CrOsXpWoLMzgY3oQcL7+SyTP1UN9knXXLJ07U9cQXFMzbzCwn+Vl1lge3p7/FhTiX7IwQXjxUIMaPHz3dHmDYOw1l25crXdcXeoZc1s9vSptnJ16v3LIjV3zkw7+gPv9vfiWf69H/67rVm/0RdxXr9q0bk2rnmM7+vS7//QHno0ebyIY8w+nPeZv7XN21rttru+F/f8SFHaqmg1PHNaWuDmzJxqDz3xqs2clgSHb3393vbEb37n2T+ewLFpfHOjPfn0c2kSKSuzN82fa2/d77X29bv/ZVjg6Fxqs9nTJtr7DnuTtYxpSMJqFtS+AfdRZ1HhWiF7sHb9+tSLo3/Ae4iQcbrpjl1VGswuPe0pP1bO6Zfc2pUHICIqBfvGZ9XoTcE1bxOgADwQ2OfYg6Cfh0BEMj0qaD/z9jabO2vQli0bMjs5NqpmbYAIAIToR6IdmdllljhSv47udBPcMimBCByVBCaOfOxf0/cFiPjGbenPU+My6T0qAxGZhrIARDpOgZAfx/7r+eVm7b8zoyMcFoIAACAASURBVD/vI/FSR/zkh1yCsqf+59fdjACVibFfvNo2b91qq9au8WucQMiDyLAlJUA9YP5827Rli427P53Ircce7cDj1c2bbI+Zs+2Ncd/rq7rf9U5vSNY3OGBjW1oKrRDJtY7W1MeGtQ/KLPMNQa/WNIJTtG9zZs6yl1e94skWklLqZwQQcPpAOBwB6GvZV54bTOsaz2EMwZSH6Jj5lPWAB9RcXqCjM4E2MwoVfYAM64Vn3KHlBI2pJhqleUdtquZqokaWXSLSCFCV2ed7BCBKf+cLvSIfD3ofsd4p2wrlyJuBhnic+ZG1w6sFBH/QtwBEQS8iaHamQPQ4qIPOhSsTVJu+7dbuia42p0KJs81nlXQUJYfxUzXBaU1ZR2X2V7EE5471gPVXjlSMl9yiXM/oTkoB7KLiQszAd1bVJE67KjEKAmEBsI4X9KBdBc0ldCevCkTMwTaZk3MQ4cOcVSIU4Be0oLyHgiw4w1a0oKREElTORRJPMw48SOyRwOTeOejAAz2ekg7VM+NFNcWsb3uyfh0BhgL0lFYhdI3koGMElWe0e3sXWogiaAZE6MSVfj7L2ouio2bCHAdiezRFIx6KKwSMpM1xq336KmVN1RzYJ+MaMVk0DqIV+fkJSrWqRg4iVB3J6V6jUL+S7ikBLoFMXSO6DoprIt2cxfkYoaGJ1/iRb89ZIaFX9TjY1/1hO19/LaM36fgUk7neJvqBCeDo/Rx72abVrwzVNzX7l5KddhFYdIMG7ROUbdtKx+oaz6a720/oJsT30kXJ53Kaj0AGJ8D9qWtrvSLBJEsQzs3r2ZW2tsKDWwGZshyAh61bNlm5o1Fz/r7TMsMZgwMka0HzNAAAE5IL4lClBadbFwU3kvP6+/sLeyvvqNzZmVymcB6aMcP3zUFE8CbJ5mJLq0qE82YjeyDxMRUINZsTIAKksMAwicLL5DNk0PlMGucer0IwBryXoJGKAt9D0M77CPynz5hira1t9uqrG2Gs+/HznkMPPcyBBcDl6ad/Y5MmTXRuvwuOt1NOT83F3vSGt9jgwA4/lwTind3dydYVMVlNjTteMV7NLWN98tfkybkio8/YEqBLA8EFBChwKhOUJtmFAQjDNpYFRhccN5NoTbxfAj++h99FJXMxdrhjqETNd5FRUxNDgJIWB88C9SfOLMfiwAxP8KEhq6tLPObWtlbPHFINo5qy6dVNtnnTVkOrtcfMabZl6zbr6OjycR47ptFmTJ/qwnYWtA2bN1lrW5dNnjLNpk+dZjOmIXxOIJvzQ0Vr0+atUfYetD1nTiu6O25pbXMrYQB0S1Ojtbal0PHzXyZKhorF+aYCQ7SZ+klceyHjWm/tnd3W1pmAdROOXo219tyLqzyDVl5ZYXvOnOKBBGOz5tWtTgtkXK/52h6xTU2Z8+3GS5dZ2Y4EhBkPNDqdnV22eu0a6xsYtJvvlrahdHZWm2XaSJtdcPIlfg4v/8q+2Rsz+hIgQtx/vUOVAuxaeeyrJwJI8H5l8CPRH86pZltSSn/evCqbO3fKMIjINhG4IG07NZ+2d8xJCOOdln4CIug0DX2Jx2OBYAoQ0RkgIvb9G9FAABAhAMHnage0g3Fw0vqq2qByAiACIBV/t4c7FCCCh1qq/Y/2ofR6+/1/b1xwjk26boltOe9cp+U1NDXa2996oH3/hz9IZhZk8ONeYO2Z+qXrio2uP3+h30/Tsud4ceWZp3swSVAJeCCx8eYD3mBPrVhu/dvpx2Pe04Ag0+ek6mq/99g+8wr3E8CCOXzOzJn29DPPFJo4T6YN9CdKjQOGVEGGWgR1leAf0xJoTgTD6hvkOrL6ev+be7YCDnJUIhAds/axqJOp5ztwFuLzgAbv/+DV88rUnbq+wcGJhLc5dYL5g8BbwXEOIhgb/e1mD77uRkKEMY4KED/bOlIVH22DV/Cjau+6DioQoX/kuNgP9lMCaGIGYgPmW1WWoDVt2LTR6a5w0dElqjcH+ySKE3Qt7/nQ3Fw4SZJ8ETWWa0KUbLe3ZY3NqE0cY093t8chfC7Ry4aF06yNngT1uCN1Ec8pO1S7uObUk8g/XBIkElf5WpgHriWZYsVRyvT6PpQEsg4gAnQpAGTf+K/t6z1KnMqGFHDgNPQwQoFCvGbt2mRx39CQ6MVcKyEmd/YGOhUPLhENB03KO1in/gJ5nwEF+zlY+GNAhK4/H79RKE1+WlyKV2EQ+zy+yoTK7sgYSWpPHNKbJdw3x40d5yBoxPiXnAte0/WsuIVdUca9sio1BVZAr6Dfr4dwd9L3O507NAUCfzsdV8kx6vznFQptWwG+rgnfrwzQ+b4H8FG8petQ21OFxcGB+qdh4RrmRL7tYMBwTXhSGHfQuN50nakztt/XYQXvlzwWr3D7mEQ5Nm5Q5/Rzoa1Z4/aSCEJnzpzhH+RmRBhL0IVYlb9V2nTNApnk4I+ma2LIgzfRmAhS+R2NgDj6yrir7FKIsPyepBy51YXVztFmgkQkFujdsztDQ56RdxBBcO+uGilrSkDN8wTBCLhFvyFwZVDof0AWhcUD16Apkye7SJZ9oWrBTcQkD8Di2Ng3Jj3nsUbGhf2XjsFLhvX1Nnny5EJ4jk+1KEAsDKo2cC0DziTa6+xKJXDeI+qX03KG+u03v3na3ZmgM1FFYH85XzSZ4/t/+9tn7HWvm+edUp977nfW0dlmEyemfg9zZu3pwmr2DbDT5838UraLfd28ZavrIch4eekqyp98lgWQXhQAHkAE71fGIlV9qgvrVhAvE5QyM05bqk40KGz0tF2uI/afbbH4cA6fe+45/yzP417lQCO8ztvbWu3VDRt8zNFDsH3AxJQpk70SwXkhw9Lats1fw6WK64zmeiwAPX29rp2oohIWFLVqOLrRgIggQX1IOCcA0br6Ol+ku3p6rKHx/7L3JlCapVWZ7hfzmBE5z5U1UxNFlYjCslFKEaGXA+CwtLu1FUURLyINVFFFDdQ8MlkyCIqCQzfepm0UaJBWL9hcG2mxGGqCGnKunCIjIzPm+a7n3fs98cVfmaV9bXrd2+2fK1dE/P/5z/nOd75hv3u/796kAR4qa4fDYxXgbkp6AXOcVV0cT1wKMCMlHB4D1r+Izjijxq/danUxFvFK5pn33nZcURQ2XcY65wS00FZSP3ryypvojCGq4TCjcf/zV9uNH7bTu2/eKwNoTf+Ark+fMF5+5eZaWFAbbzV9yUR/QIRd/3WVt/ze8A3xiylK/D6b/B2Lomd9j39eyvNTYOCaEQYR/H3SVBNfp7NcfNk55YIXlfLJz0eK11Uvsjv50Gy6QcQPZRnp3myYQYSLy2191OmTqoJ3PlcCipmrVmgMvQdWQMTCzvBsdY4lQuB2fR+OSCSI+GhLAdhaQE2Tn8obaqU4tdzp//Z/jlz9Zu0/6++5V31x6vq3yvA5/7zzpFn4/F9/Qd61Sy++pHz9kYfkpTeIoAK26aVb7orv+3Xo6jeKZnPWzp2aQxR6o84D3vwvffnL2i/WD68tVHYnosA6gyGL0csatWnLZjkLnKocDzrrLI4dO2SIHhiAyKGKuLi7S0YtKagx+GECLCtTStCFBQag5KTxJM/1Umgq8O7LUEluP8aCBNVQctA+dHTK6MbI5idRbgMG1o56f/UeLWOgMoAbOpAOwHBxooUltcn7HWsvQIn+FpCYXanhFEZLe0NJYv2XXgNHH6lyM1qgYpZEr7NiNfc5uzAvQxBPOWsg9+a06UQZ+FvAAMOXOHt6k51q01EGgwg5LddEFiM2Tu7VNCYVz0uDUPM6QSXHAoIAR+wF9LlFqs6otHbDxjI1kbHF2ritxljNg2evU4Q+HZlEZXg1RnmVYt8ebjMamuJlTkePBzvBhSMl0oBWGTbZQ/V3lfVSjACqYGcUxJrEusicqVAIk7u7I1JSp62twVITIan0Eas+zyxANrQ1LpLW5X60MUxbG7Fw3ltnNzT0OYEIhmjDLkkwLTCUNahMJ1e0C4C1uFS6u1roaPUCYIM+QXEt0HY72ztDu3Sml4z6jIK5LwQCMmV9A/Iq7UgNEvT8E8A216hS9Oq9lqxOei/Ph92k52Ow7nGRn6sQYVYyt30n0JSREt7DSct5DCyae6+oa00kytS7jIi0jRzYt4wBibGMRxrw4NRNGN0Yb4AAOhEjCAPvoosu0j24XgTGN15rayFooEOLMcgpsLZGk1ahW8TaGRZmEcII1mKUNSK0wGS4lEjE+PjJsrgQKWbxmEPtwdDiPPJmDw7KOBrIeg9ogdANcB+ACBZs2s5g27xlS6NF4B7oODYD6h7AmwRAsHHQFhYxvBmTE5PcQngiTvPfPEuO5Xc8Gyxw9AGpV4Mqhvg3RHSEqfGiA2ycIYnnTUgXxMv3aKspYkeOHYr7mZktZ+86V55kUrleeeW3qXLxk08+WY4cOVy+7/u+V997+OGHVK1Y/Nru7jIzNac6EQY9BKbpQ+47jO9TAhCRnSdEaLx4VtJHwLeVNiYK7njB9uCnvzjOfSZRYfJRtRgBFEhFt2aNgBqLlQBjRiU45779+9V2noFrhGjBXi5l5OgRPUfOH+NlXIX76MMnnnhCm/X69euUP4gIBMcR6VFhQwz9jhD0d1K1mTFEHnbmIAAUVB3SQT3bAHa9pX+QOdFWZllEewJgIXp0GkAiESxsK7VDYqF2MZwoABfpIdF01Jvyr958Vq4Vp09d+f67TqrdfJ8UtbR7LiNYLFbybLa1ldfeFMLs37p7VP37musAESuUpOtee7+OvfX+y8+w/lk5XKdQWihlyytqbFPK5Hvy+88AIk5+rKoZkfwlQMSsq8flNQwi/qZqUkhiEkRwXPKGOnoLZRMuOL+UTz6RAmgDCUc9aNL3l/LtvVHYzsXfDCKuPvz28q+2hvjiygwP/HSJv7dOBJAYGQzwtfHA8WjH46UcuGpHMQBp3neTHaQxvcnRCGeZSkrTpzKNq+lLCKkj2W8pFlX/E4g4w9D8e94+9uY3hWFOnYYNG8tFDz9cugYHy97Pfa587fuu0lq67b4oTka0gcgFc0ZRxOQAm0NvaiURAhsoawYGyq6dZ2lNmZqYLKPHR/X9voHI4sN6p4w9nR2Kbu/asbM8uW9PUDanp+U4sb6M1N2swzjqWEsRGKMzZJ3tE4+/Q9rRABCdAgEyPKEBK+zeHvSXBBIyAMiallmLVGUWOhPOtfydzEyiMeV+U4MIfm+NOrR2N9fwmsXqCIjgxXoHiOEzr8cUiKMtrPVO1mGjBhBBu6XxyKJu2lOU8SlqT0Ch5hxoIWbm5pTJEO+L6iGgDTx+XCu0DP/OiKCTVpd9VtqK9MzKmYkDM2snub1mQTBeDC64tmwUpa9dQfo8H+41PqNWR3uZp6+VfresgIgUMQ8ODSsSYf1FrWfQF2qBM3+3UKwVoa+ou+ar1xEP12KyV9r8dRt6sovq+l6ZDrc2bnXAMpTfiaiTNT6uvX/7tm2r6FS+vqhqMrCpOB1ZN2sgsWq8VOCzBkw+RoAhozh+Vq3tdRTGUQlTqiLiF7WfqG/F+yT5sGFumjrfV5rhTAhk77naT8Xt6tVKr3L7NPctRM5nF+M4ClXUbW89Xx150b2Z/nYaHYPvvQEGPlkNFJo6HSF8b85f14LIc6tkQQuQ8djg1F7TDM48B2pNhGnkDRjKOWW7zvfU2g6tJfPjJ5fJeIRRiZdfwlZqF1DVed8+CU7P3nWWvLs0BiOQKAKTxpmK8Phi1PLfXmguygUwYsiMA/jAa+D3baiy0DKoOZezX9BwrsW5AA/z87MSV8eAgusfntjQEgyUPv739UcmC4GWBBEgsKwKyj3RHkAEnf7kE080A5vJxH+htI7I7sOxrrw8dmJM4hyDIGdissCchRrjlj5hYSN6YO8B3mRCrniuDaBYoDCKScFKOJo5CGcUwzQ8JCG6tj5henaqbNy4qTzxxJNlempWv9Of0IyefHK3IkOc72Uve2n5u7/7O4ngB9cgkp5Re7Zv3VlwHzll7JQiNFFRnPuGxgTKB0xwb0pd2N/fiMswhKUDqTQQrZNGKXHbQ9NBXxs8WEPBhgNAQ8TFQFVEJKtV00ZFhuAwDgXxw153vFUzUxOKQABaGXuPPfaYABJiafr+S1/6m9I/wIbZrQgQII1jGS9sTovwjLtI9xfFl7raOxSVaGfSzkcqtNiz2TiXZHCoMFN/rwowLrfF3ABoYHjQP1zDfGaeoYoxpsdHG0okRZfXkZB5O/+0ELeVX3lbVEz70L0j5ReusWDAYoJS7r/9eHn9DWHYfvDeU6VQhGp6uqFsyCNXlssvX7+pvP/2o+W1N7geb831qZc5wErrZ0QjbAVjuKclvCVTFRnfTJKyyODBhP9Srv75v9MF7vudf1ldiPPgkq+1Fa75ELSo0lNFO1oYQivtyXb9Rm+5eLaUCzaW8knTWhNE7Nga/XVwxhZ9AAnSro5kHtnjhyPiYxDhaMTrFt4bbcnoCSBCQCHF1AcejOcDiFhbxkpnSSPDj8iXNIXJ2USrgMvByVLAPbxcvs69/fJ8n+hDlLwr5Z/oTfV4PfPvJ64JETTGu6Kivb0SGw/fsbrC8eGr3yRDUNTUhXCGNF5gsg6qFkRk9WGthvYTOoQOpYVmfWIeX3j+BeWiCy4oTz7xpAwM1l0856wBRBiIPHB9OVYKaVhDD4B+wQYRxo1EjakJwODHMYe3FKO/nQxqctBQJA4Q0ZH0IZnrZYliqarVFCJlDFpFKhfRBy6KHmQgEWCiS1EIV9OOonax/pxOTO3ebuhLdXaYzHR0JhDBHs0aq3YlqOF8zvIHiAAkWJ+lqIFAyYr4WZTguVmlHle1a9ZqjOsSNgbRVJ6JnYxDg2saejT9quhK0pdVPyKjDKZqMQYcgaFtAkdZ9M5Gr8Xp3KcNMFGrOV4UuRAeN5EI6yaS2iPaW3LjawDA9Rh7jAE505zhKqkkAhGuWWAHZVW4rDGuq8xMNY3cFJbaudkq0G2oKdB7x8bEvqA92HLsx/XxTzM4OwGooclpMijW3P2WqXo6EKFDKtF1HYVg3Miuq6Iq4vynZ152QAcghGye4W0HKDbahYyQ2G5ljIju1xTfox7C6TURbnoriPDzWDGYiRRlJCbF8SuakdA2GjzWYEnnPx3AaqGzNRSuKsuWx42yZ/me0mmutaYCKdhs7rMGPFTXdWbSmhrl8zM2sAv9mUXaArbZ3+7rZuy2ZK9qGzv81HInaF5VnRe1CGIIMtgAEBj469etFX2EBRQjjUYTebA2gEnK8ab7ONTJAFC6uoX5snZouMlHzORk8jg8efDgwYbTZk83HccCNb8Ayl8sszPBEacgHip9Og0Pg6rpqQBQFLSJCEYIRiNtGdkfeuS9plOUWjTF1R7wMl6HhxtenCt7hkFM2rpF1dEQ5YuNYmZWHEm8IGuGQmiubABLS2GUD0X9DHu2cUobxbLI0ZfSJpD6L7NzYJTKa04qMw2cCAuzWY2ePFFGR+HXU6RqpmzevEXG9vHjo4pEXHrppTrneeedWz73uc8JUPQP9ApE8P1tW3ZIE8HmRr9SV4NoBs8BwLNh4yb1KyAC45vnYiDFvVHUjvawkBNGhgNMxMDPig3XE4YBx6AEhBpQUneD9jofdYDB2LzdLyxqqjoKvzUBpOhxk5PlwL69otQBGC677DKlG+Zejh7Fk7xc9u/fLyOeaAO6EI4jK5OiW4sLZWpuVkYHm2t/T2/pJ8yPJxHQwJinbgcbC/GbLFIHVYJoB1Gu0tETgn6MkeSVAmLYYuJ5jot6ROQLIKGNzJEIMol192rTkneHDaM9Nlmiab9w9Xnlt+6L8sVsmg6bvubqgfKB+yaUR34RgyS9TRIX8l7mQmec/ZIiEHpSp7G+zBuq+UYasS3HWgnsks987EgFIMLfj2vc+Cvv0r3c8ZtoKp6e8SaABO87b6rzpPJtH+8crT8VbbmilJJYI/XQoS/glTXYdrxwBWz5BiyankmRt0EEAICXIwq/XKIOBSDihs7biqlNv3wgUuTyOryzrlJHWYtoq4AEXWZmF11jVACI4LOkNB1MppRBhKMPhoumLvHzgo5S/jIxioXXp3mI/1u/dfxNAQjW3htUJIAE82BgMIqFst703LS6ovPoW6/VGkx0emh4SJsuBqnq+SivfmSgkzc8k0xoP8n1hzWN8b1h7bqyddNmfY/jzzv/PK3viH5379kjcTezdsf2bWX/U0+pajMGMS9HKfndNQnQLqh+A9mkyBxDXYil5ahTIE85zg1TiyI6utTWJgPd4MFAwlkOldAkMzMBIkjrKg0BKV6h7+DYr0AE6/5KMoiVTET1+zZKw+BeFuXL90Q2Jl7WRspR02IAmYkg51gaxziE8PSHiDz2ausHWf9JZjHNWo0RSLIHqnhnpBhHDPsBzw3wxX25veuG1zbVqHV8VRSQY9QH1SvYEfFMuL4BjiIu6em1Eat+AkS0Bc1J76fouDkldLLevljjxSZYnUFIySwmJlbS/trITU1D7Xi1Qcq+aMN6JSqQdkSV5UljOZ2u1kCY1iJOO0lKENKic4DSki+ncmXPFaXYQu/KeIzrdzQgwmOoAQp1LYw87xlBRMsKVtdccISDQ5pMR2koc+9EAgTiYHL09a/WoCT9DPsTOrWiXVmdnPaTZEcg4jRaFTfJAMD7s4HASpOpah0AxulO+czfkybjNClV3V91pOt0C7mvt+ocCT4dNYh7CQ2ObUu1N6/bqrmpr6NMmQlwHRnjc2Xi6u9Xv1nv4ee3KnKUyRjO9Gzbjh/cvzw4vE4G9/g4mX3C0FTIlFAjxclORQpRAARGJ3nxUfcrc0FmSZJ3KCMPLC5MGonCUhhrw1zh0ESezgxhHYW/b/FU8CsJkVJ0LDz9RCLg89OZUIZoD5EIMjaZl6lUqDPBT2e1QF2PALeJcFB5mSqCMqbD+Mcwtmodg9eTa3Z6tvT29itzFcfV3hwXHnLIh/uhTeLWJvLGqzR2YlQLZ0Qy5sroiVEV78PI5zvw+qNtUUgtFug5XYvzHR09JlE1y9783GJZt269DHju8znPuaK89KUvVXpX/lMzQqlO52fCs4WyvhMjNtLdamDjGVFKX7Qka9WnRCOgMzEZHRHyJAA8nho7qcgJ/W79CINQoTaiNtSJgP7E/Y6NSU/DIEePwsa8fccODVpAKYum6GNkisiFTqLtqoo5NDNoAkcPHy7HKYyGExsAMzggsLBly2ZFJ774xS8qyhDiePQbGxSdAvQwlts6O8qJiVNlsUSq3oHevtLX1VO6CLGywAocQGmKTQWPB5sk/YbxMUg12oFhcSsVUk2vGtmhyOLEvQfgjQieUg9yTDvZQog/tJXB/qjULk1P0gH4XJQIeVmWGgChDYD0j9AASI9IwTwyULUHh9djWJG7nG+MFwSXr72utTx0vZTU6ZK0XD+DYWpL3iCCQ23wAyIMNCwAMCjARW8jv6U4A6d4ceon/sKWOOdMcHFFgh1f+qe9261u5sALJxpQ0NCNGkM/7mlMxSFO/zKl6eIEN88rQYN6xcyf6Ofh3hUQsfVwpZswPnPTHVCJr5dkSAlIACIcfYAYGG6GTFLF6VuqWf8TiHiGoVhKGb/uurLmrruedtDkDTcoc47ofddet+rziZujtDnr1foN68NTnnVn5BAi1Wc6KxTtTJEpaxsv1hPWwcG+fgGJ2ekZGbasL8y7icmJoAp1dpZvPPG4NBVEH/7u61/TfCaayfWoNWEePkY9UWlABFFRDP8+2p+GMdQmhNZBbWJtaYtsiUmzUFrZFPgaSGi/WFqWYb1mYFD1IVQTgv0mU3V3dIUR5fW8Vftg7721Enxee7bhxeNA432tYcsRWbBwWeAm6VbevxqDU9VxO8vcbNA9Zbz2UMyvsyngihHGvbGGzVAHgExLXZ26V76HVoSfvABhdj5F9KBD72ktTZEpYMApW3lWJMpwlIBz8B1HQrSnAxRUDyH2AJ03a+tIEM+b0rhVRdc4uIrY0OYYD5EBS0U8F+YVhZYBn1EIDNwmaUjy6M1pb+o/VFmDFInI+1rF16+MYu0J6qPgvquKd1KSubb2pbx+wyhIYIUhjLO0Lkym2lkIazUOANxR3djP1BOtoW79PXSmVRMztTwaXxYEJ2vF9peBkQ1eUqyK2kfNjgQRAjg5Trln2R9kCE0thI1iFVHuiOJo8YAjzVMNhNyvjoo0Bnd+hd0ZcB97cxjxemUEQlHOzHi0KrtTUuIa8HYa0Xh9HtncCQzUxvy+okAJYETzqgvKYbtUWosmqlHTqKrMYnzXz03RmhwnrSBSQKXKIKZnb1F9SySkbWp0ZLl0IFyBPkQNg9AmWGCBR2NmekoGG5ODiYJozJ4ajmXh9QJkL7IrDQMilLtalKPg2jvzkiZX5vX34iPRKNrMrKasKMQchlkYYJBKEBhj9AMglA1K4qF5TRT9VyrUuAeMvVPjYxqEABnTayS2Hh9Xhh0mEOfz4MIbzqIcg2q5tBfOMZGekKikLX5ZehQ8uXgg8P6ZqH7QFKqbRFuRlZbj/cj0BIhQReDUiaigCZtIZqAQuKHN8wiH1pTHHntcKV65f57Drl1nS2T9Iz/yIwJ5e/fuEQWNInM4jvCk0z+D/UMCEY3oXTUgoIlFys/+gcGybv0G6U3Cqx6cQ0eSzj///DJ+6pSiT9y7IgtEbjLqAJol8kA/MjDhW44cO6YJB+eSnwAJfjpzgmhjVBwnVWxqUFQwqKtL52FT59k8tX9/GV4zoPSy4jNrs5pXaliiBrt3P1l2796t/iQDU/wP4buE4b095dCJEW1SBAeGBgbLUN+AdAbLGBWpnSFHuziwbUXHspugr6Bv1m/eJkoBGzyGR3BQlwUiPKl5lmwYRDV4bsqLzsIjYT7fdo66qPga1Z85y7ImpyMXGCWRqjLCmLNTk2V6/FQjuLT+pgYRRDDor1+6ZtOq9Xo1UGit+dAaDeCr9pX72CpPaVmdgUp4qQAAIABJREFUrSkuBIgAUDjawHtPjxQ0jQJE/IXzvPrdvMbLE0QYn2Tip4v7S7niOyfLZ8p8WVAmq5XIwvGZMPg29K5EQlyF+ssziUby9Od3hojCmgmDCapV8wJELPR2lM6fy7DA3S1d6cCNtRjGSIAILp/ZoQ5mCl+DCGeu7bLuw4GhI6X8VV7CrKh/ojS19Dnxr7e9rfTecsvTP6jeabv3Hq0r0Iu2vvNd+mTq1pvDOXTzrfp77p47m6rFKixGbYIsiIbBjYYKw9YFVHGwiCoLLaivPxIUsOdsWK91dO/+faLfnH3O2RJZj42fKheed3558BuPKLWsEolQhG1ySudlo+/v648Ibk+PnBYY+wN9vVnToVdODvYJ1iIAB44D1U+YjsxF2o/IVoSBqv9RNG2GYqEUXx0aFpBwfQhz+rkYxrA87vnTUQAnRamdY/QXfWeHH5kJAREc0zhB0nDRepz1Olw7ww40X4s9RntKOhW5bxkpC7H3ESVWpAjaJtoDIiUpyMYwxhHDXoNtwLOjP8nYxAv7hPWYn6IvLQYooP/ZA7gOej6J0dMbm4ke9TdOoUgqE7QUXvaMC5gkiJBOw57yNEJr/UBjYFcAjL4xNY41nr2cvZMot86VkWnRtGphrvnoGfkwSPDxptk0UyCNWdtTHB/ZHknPGolyVnH0W87faAEq77SjN7Aw2ttXpyBtpfI0FZXPIKyu29mktq1SqerzKkOSojDpMNMzUdcvh3ZFdLOgldnoBvA3RfQSZBocqn5Y+4oDrZWGrT5K0XHdR7VuAjoV13RWqlVgMlPxGhTVkRRHrRyZ8vhr1WQ0VK+cdz6+HlNNtMaAoTLw/awa4F8DiAqgNTSxBBWK+LVGNtLB32RiwhZjDlq4naDWa4SSFJw8cmh5uT04mAwYjGwWZAYfg5EFYGjNoECEi8LJuEkjX2LYtWubIi4uasJFpZuYm9Oi5iJuzvUcGW6IGFCBuTupP4G4LNoKY42IyJyyNCl8Ok91yYGyZetWXVfgRULkABAsZCwkGP+gfsSwR48dLojbOB5PMedlkmGk+l5dYMUVqwUUyIzT3aOMSBS5UyaBTCfmiQ9w0EInj0vkWnbUhe/PUsvg1MkyI9AwK2PRXhyiDYAG9xWGqLID9fVl0Z45GZQnxjEvIgXvxg2I2CMPOQXILrzwWaLzHDt2VBQe+pOIwaWXXSxgof5egs+3Ii6Hb8rkUmSHBWdgUP8BaNwX/cOz5vnw+SWXXCrAA7XIiyH3yHFNPvTk6/KePB9Qn6j+nQUB5T1CaJ4AgUHoyAPcTIuv6TNHwiQCO3SodLQtl9lp0tIGneDhhx/Ws4EOhg7i0UcfFWAgCwnAgs2DZ000onewvxwcOZbpepfL2jVDZR1ZOhg3bESLVMQel4A5sk5FMSJtbnj/e3vL5u1nleU2trJYyCKiEBmdvDFbE8Hn8mQpShH837mZqLytTSv1EpH6MLKXOI96uMHCAwGYUJpfvHPj42V5MSI+3JvHJouRM6XQ3le/eXV2pn8ciLC17IhFgogNL4istLyO1BWEDR5qQMFBRAVaOUqllC1pTVs+4csAIlw7gmLTnaVcsTFAxMmZjDDYEOf0ybJ6fm+0xUXkfOxwb1CaTF3qzAgMIOLnyoeloeD1shJF7hoQ8bq4xZnnZZ2Ix6tic2AXs7ssqk4Q8WiCiHCXrAipBSJ2lnLqoXj/RH5e6yX+ic7UmBvNLxM33lAGb7u9TFx7nbQIzJ++225bdeDSXXdqznbdcKPeH732LQ2FZfDWOHbq9ltkLDojT+PomYsMa8oamAkLnHKcqAPZjgARRA2UCYjI5okT5fDRI2VhaUkJGJi/UHHYf557xRXli1/+W1GaMEmHbwwANPa2GyQGXrd2XRhAOFw6u8oahNoUPevpLZ04F7iPjs5IR1qWBVCmWZMTRAg45Fri7EysLbSNtQ1tB7RNNAI4MFhflpRnP/admrJUJ3uooxQGEI6cYrDj0bXGgEiEnYaiD1cgwsDDNCHrE3RdOoI1S/vzkiIuoguhR0s6p0EEjpYmKQf05NxjldkJp2emEHfWLUChwEBSifycBZ5EQYoho3vO60sDp0xZQautIxDuDzl7Ojv0v96bRDOpamXUXnr2OBdNlfi+vT1SyUKXyzpUFljX3vwaHDSgoqIu2TC2EWujVzZUGtVmG1hrIadp9nttwDeRKQBXgq3aSHYERPpT2FmtxeWqCtA1XeyZ6Ewy+jN7lAzlqqCbgIiLxlVULh0nOp5SgoUIPftUURYiPYyNqkaI7jedgrAslhZXak613gftldO8pma1GOEIuxmhBgWrPP/Ztw0wOIOQ2vd2JiCxKsrToh/x/axa9KrogjUvdfSwOdagVgCshSKXc8XUOT6XBiWP898ed/U5+d390DZ5/NjyYglKxsmxsXLs2EhDOWFhGh4eEogwp88RA3MZOZlRP4YMRiWfOX8xHuzhNWuaYzCCaiDBdV3N2mIszmljlocHnYmIggbN9LQyMe0866ymoBh8REACn+GZDw5hcr4G+qURGDl+TLz8qcmoC8GiArXGfEFARBSfG5bh61WnX1mNoEWFd4PJ6qwR/I2xqmxEafzSsbwHXYeBwfX279ktrqQ5rNIliK4U5wRo0UaMfr5DhAWKDvfRRaGT5SU9l4GBNeXo0WOqPv3PXvg9ik5wzN79+8tjj30zcimrKNF0eeUrX1G+9KUvanPcsG6jvDcnT54qJ8bGlLKN4nxh0CK2I0wXvFHS42JIAyAAPSzOW7dtV7l5gASf4/VSBWqlHg0AFank5hWBICpBf3ih5dkpo0nmKGZsIJDmedgDBh2IxXBiPArsseZz/eMjUSMEI58sHc961oXlgQceKBdffJHE/hjiRMYYd/Qn4n6uvWnjRhkW0JFGTp4o41OT0hUMDQ5G7nTRmRbKMqkV5Y0Krq11G9z/0jK557vLlh2AiFjEHMI29QyKU7M5sbmmeDE22Zh2bUulzM5EZimADTdHAby+/sguIwOop1sAUx67pcWV8DxZT6jgOhPCaove6bcA1dQ8CX7xv359bV1zZdN64Aa10pcMElbE0qtzqJq+VFWG25CpYQERR3w+83lqEGE3vc9hEME1U9ywJdsGiMjT3veeN6u/yKikPn2wrZSBi8sPb3mkfBIc7dPyoYFMar6fvzFAxIOqPrfyMmgARDgK4Z83ZPgAIAEF6qdH/jC+6FsyO8y3ZnaXbx0gQRTCt5kVuB/9v0sBRJwNpvMjyEdjEDHk8hwZhvhLSodUBelW3cT/Zn8cfvMby9a3R2Ylv2ZvvjmqN7/1+qf1xuyttwhcl7dkUoDT9NfEbTeLRuTN2mu51susfoyRxxxjDWH+KsLe1l42DK8tiHmhM7E2HTl6tFDLAIoL85e04E8dOSz6JfUfnnPZs8t/+eJ/lbGvCs3XB7Wq411vLxsQZrd3iNcNWGBvFZ0Jig/e7qXYO1lj2ZvY1+apGgyISFoT+4ENQq1xSZHCwEZnIWMw6x7I8BFXcyUKobmVegR+GhDYmcX6ab1DaK/C44/zgnvyd3S8vPOkXo/IhSkhWvfSMOd9pwXnnoicENHFDrADkfYBTuQElGChTeeV401aQHjbRNeHgtFQpWll7RfNiT0s78vnVvQEylJSTyWAXljMJBphXCpy3B5RZXtmTfnCOOxQ2u0O3Zu8+rm3cY+mqlgvwWfaxyYmFJGnHy+59LIyOhKReWWISkqKgUIdKbAX2iwHHWsKTnqDGxCR1HCuJX2iRbgZiWG8wHfneI2dpB67DbSdsQ+rwPOhAUqZzhatZGvF6lYRsQE5/fGMIIL+g3KVdHl7t5v+rGoe8FlEGkgr3yf7L8YyYCNAqPo4kxpYJ6PvKFVyaCMYE8FKiUjSqkhE9qszKp5+mV3W2HmmFK+tonGfpwYWTdQqn1kdfWgAT/WsWzUKnLMBnL5ABexWAYgWEBT9GBE+6SpcKyIL4lkbIVp+slBMX9OzSYd6oxmxbkbArau0Pf7Qg8vQgQAM+/bszWxBgUhYmOHuQ4vxgiBPs0VOmW6NQcRE4DNPPkcr5JlYXCzbt24Tv98gxHQTDEA93HbSnoa3j7Ax5xFXL3UCZHhiQpLDHwOdKtBcVxSr3t4yO4eXv10Tl+wDRCs4zlw/pcvsaJeBPTo6Ik4rNC2KkfHAnvWsi8rmLVs1Vk6NT5b+3v6ydeu2jGgED5P72LNnj8THF1x4YTnvXNKtToRImLSl09O6NpsJD4FNaMOGdeXwoQPKUIWHC6NeaE+rbAhzWcAAG/SZsghR4VQLcAhwx0aOyQAlWjAxMVU2bNxcnvWsi8sc5ei7upRL++jxkXLgqQNaZC+65GIZqtCbOO+WzRtVOEk0LwEi0thhhbGAqiE6t1LndrRrkebaREno4w0bN0YV7Zlwv3Kc6zywSDFRATR4LZ46+JTStTJQVQ2czW9pUQuBCiiB/DNlGROfjQ/Dmr6NIkIRAYMzrFD9zEzZtH592fPk7nLwwP7MnkSthsi8hRBdhrk2hwUVltGmkGkS2UB6B/rK0ZHQYsBJhiqgeg5wLLup1iyyUhN58yJrLxsLV29/ZALjvhxFM72K+yJqwIvNSwZNgqBZwBgAIEPXK95Aqs5GytxIwxiLJBtnvdC6WKepaBwfhQ7Ds8fzonI39/Lzb44w+elflXtfB2DQ28IlPSsv50/FqrervdIXPL+qL/E3NYg4p7zmJ1+l+USf/LvPvCnPVwuuLSr4oVIG1q6uWp3gABBx9Rff3hTBXh4JEFH6LihtvZ+Ic7o5NvABEVwm3x/YuiIYn5yIa142GOGCGkSgpyASwcuC7AZEOBnVJ/M2DB74CRjwJQwuDCIym+3eTF8rEOE2g20I0hjjuGu+UsqDJ0vJAMY/VbCGEPemN2iOnXt/ZtF6hlFdf3TqphsiIcQ1pwcTk7ffojWI+WMeMzRe5hFrMvO95sdzLhxgAz2RUhTj5FCCBQBET1+v9pzNGzZq7n790Ye1ZqGhUPrzGwI8+NXzznvkfCHlM9cHfChltLj97aGRyPVgleZgfkHGtWlCpgx7v6Wd4jdnGm5VXk6BcHjXw4Dy2sNn3qetf/BnBhA2GNQn1F3KPbpZv5Q4IsCIIhcZHfH+Xh/vaAHvsQ5K67gQ9CRx2wVGou7FSrR2JWqCI7K2G5xi122tIwkGiWRZamyWRZxx4QDkJWfeQkaMc90NsBQUZdprYCUQAYDI9RubhD3Phhd7mWpPVfQS8+PlCJ2fL9t27CyTsAnY+5LhgeEuoy3T2Or7KXx24TeujZHPmDFNxv0lYz9F06YucW8+j7NB0W40ja0Rj6afkuteC7rtcY/3MLxXshvVRnh9XOMx82CvMxaV0JJK/4h+0PqQpC+r3aYJV5EGR1rQQdpIJoEOex36IxgE2Hv0v8eEnc9mhQRzJJ5r7K8BxuVdz4hGI3y2UR6TpQFEaHo8dkQZy+dkAGrgZzDgflGbU+Nai95tAxlMOWpkUOW+Mt1I46Yp/heAkPPJ2bBmTcOuaWzdlormXgusucmJG32a81fgOaNBDZBNu9bHBJ1sJfkAdmMHtbx2P/rIMpMNAx8j1w8UcSwTCcMLoa4XKowZ/nuRcNjSoU8tFJkNgJ9asNjj165tvLxe0DCoWWw9MQwi7KFW5eb5MFaYbLSTyUeYeXAoahOITtKBZuFUk6Mbj7V5+HTIxk2bxYfH2Bw7RaajkXLq1FiZmpqQpwee4s6zdqUAp72sHV5XBgeG5K2HziRdwtSUiuuhOeB6z77ssrLr7LMbQY0nOwsMdRuckYgicEuLaE2mmroQYfzhPQ6xbiTlIZNCiMHlveoPQgR90r28pIrV8oa3tZf+Pri5G0tv/0BZMzRc9uzfX546fKhMzkyVc849p2zesrk88eSTZe/+vWV4aLD04Ulpx7NDOBFkSfo/okPk2AZYzSuDUAyqJQmyRcXpaC+DA/1lMms0sAEwWQEMpJkNcTc1IUgB21cW5hYEoFS0JIVBPP+h4TWN98CTVzS5wcG4z+UlgTPG1batW0RLGjtxQvc+ODBY1g4NlSOHDikqgbGO2H5i8lSZmpgoi0tsSjPahKGxhZcpgA7gjM2to6u9jE+EpsKRMC8ktZhQwqmsPyJhXWoVqIhO5MBUIo9xb2ym4DEW60We9tO2RdUIiYwd5iDTD974GV/WCXmxZKNj7tFmspHRXs7dUOUEuqDYEXmLrBu//NYzC4rRLlz3+n9X7rr/X3iZrzQQBhF8ZEUzIMLnS/Dw/PwqRrIN5OO2oPnMVKY6ZBCaA/Ic6TVAhbh8EeQgMZOxiYEBhnrKMz41+MYyWLaWFz16TXyJJpE11pik1ov7d3+WPwERBxpNB3mjvqBTGUT8ePkPcW4HZQwa4rDyV6+Kn9/zSLYbEEEEwWCjNQOuC3kbZzno4+75RpzHhef4aRBhjPGpvJSP4c/1VTzpfzX9xNHrrmm80utvW52udWXA/ON+m77rds1hGZ0YrsmJXzO4RsatDUnoLsxT1jqcDkQJoB7B2SfKSj0DQIRqT3REWuvLL7pEayYOHRJe7Nm7p6x5+zvL1MhImXjrNVrjAA3ssxyvCMeGDY0HWM6wBBErfPSIqkMz9npFDwhEUNgyqQcqzJkiSYxbr0GNoZjdVmsiWqlNBhWKJjgBRCaRYN/R562UFj+ONFpkfFQF1+yVdjvc9sagShCxiiNei0/zd6WgzGw1QVHu0/7eCJtdZ+EM7cP4saNPbUjHpg0iefuthzCwcTE0jPXUWpqCxPdZh2lH41W3CNbnr6givUSVku47MBgOUlVXzygITISx0ePaf9dt3BQRmvyca7mSNm3nO1Bc5SHu6W2AD58ZZOI4pK09/QMNNdyCcUDvdCZyGVwz1NBxlZswxeVEyXhmXT29kcUqvfh+3NyLDGYyizVavyZgEjYbkaKMuCiUFA1UuycnxvUTx6XHRhNlAyBQ26urq/QNDDZgV46+tPXY96Fui7pFps8Ugpsube/5qihOjl+a4XGqNlUUnmactowjR6g4vPbUW8fRjPuKolXfr8e9xnCVHKUGM4oUZB0Sp1k1qGhd9dSGunhgRih5z8CguX4C4/ocrdQrt8ngRYDV8y0rcEswXt8faZQZfzyXQ3t2L+OZUT2HBAcY9mTX4cWJiUZAP+E4iVhSx6BQMGnXxN/OsvBVKJTPheozi4w9ErxPpwEiXJeARRSji4kAiIisRZPyoEukTUi0t7ds3LQp2jIQwiGFVjs7y7HkvXOjSlmFnUFdA3loIhwGXWjk+NFCZWgmGgBCYlsJqUl1NaVJcd6550t7gAdm7fBadZ4reHO/55x9tiIRCjkLFc9qw3GNBBY6wq+ACUTOA/2IfCPFG0YwqNggIsS6i/JIzc7NlPFT4/LCK3MR+eNPnSrr1wwqdSDZs7qpV9HdW4aG15azzzlXIbsn9+wph48cVnRleN2w0OWTe54UcDn7nF1KX0plVO6NFLGlIPIaKr09/eFpaO/Q/Rtx0lexGSzJyJ8YP6V7DH3Mmiy81i+BGJMYUEHkZ2oqjF76nPun7fII9KErmWpoX0LQg5FJRDUxJieU8pbnTepDUddSc6PCQdDCyPaliENoZNBDEN2hPxW9EIqmfLsInKWjvVNiZiZEdy91HsLT5M3SxryBrjON+XPGvQAH1K6MwHhSe5Nuxl96OWpvHuM76GsLep6ACD633ofPOA/XIMJhcG4vAJ8D6pkfw8MxFnwsbQ1tCVXE5yILVHt7ec11Vu/GkvGOa/fGIlmWtCBPT8+Wt9zxg7meYAVnYQS9E5oATOuVl63yraV8e7775fzZgAgs4xpI8HkNImw52/WO6CGt9N/K8xtEQG0yAMhACCCi/PBj5e8+GWGBG/9rVTnUxru/X4MHPksZx/Dg6iJ5byjvbm7RWZp+qvxR3IbP4eY6G5Pf97V8W5yax0N7E3Q0mXHZF2iDz2U8lboIAwRjDEACL1I8ACLAUdZJ+DPjEmd8MvioHtr/L38dvf467RVa/29ZrXn4f3tD83fdoZTl0GPMmbbTgHMqZI9jas1QU13WnHnmquoQ4TRJYTXZg1gLqDuhFB84yDraJehmvWKfWkeRUWrujI2VF0/Pli/cfnuZvP4tysLEvqW6FVBA29q1z2EsORIJiDCthPbZOyvnT5UbX57IihLibD/6KQpHeBVZE2SApgFmEOFIhIyGNEz5qYhC5alVH0EHqtbN2kPbeJ9b6ROmfVY/fa06C4zpPKzRrYLXVULgbEcNRmirIxcGhQ0Fo6Kd2vBx0g7fp9dZzmkvs85faxCSnsVeZm2B2+AEKk6PqucGWyG97dZPmrrE+ss+iuZFbWjJnmPvtUXFoiclpYdnbb2CvlzpEfhdadGT2ionXUtlZDIX+d7cD43+IQGNvebWHFgTIZCAaCWvu2ouVjSrp83RyhuuOg+ZorV+bgZu1pY4EmPA14wZi96lNeySU3ssnc+qK5X6Bz9bj1sb+aZVN3M+x72jM84wWYvbfW2fS6DVYvh0jtfX832ZhtQ8p3zOBvxKP1tlc+J4zm0mjwBLRidzcgZdPOmEdcTG1zco9nxoKGU5znT/ni8tGbEEwpIK9zQQkTVQ6jFn4A2AMCBte+zBry9v2batkIFBIuDJyRTqHmvCjRgrPCwuZppS7bmAfmS+f3NjiayUoUa1IoLqZG9u7Wl1J/kcLLR0Jm2hJgPGNygZY2vb9u1KNQuH3LxOQr0jx0dk6NLZ7mjOEwLbeXnVR4+PlKMjR8rc3IyoMBifHM89hU4CY6yjrF27vuzcfpYM9bVr1wU3lUjEkSPqg+dcfrkKtTT8SEKyHR3lwP796u+t27aVhx96qPztl79c1q0lGwcpSMf1P0KmUfTHFY2Dy7kko597pr9M6cK4RASMN+rE2Em1B28G1CsoWMdPjAqszC/OS1B95NgRed0pUYSeQoZ/Vvfk3k6dHC8zM4TCoOZ0KysXHgH6STSeVN+j0eCeaSu0MAAKn6EXobI5BrvSt6KNUJ+tUySC58aiRtSGOiOAq/6BPoUf2Tx5WUMDOMC4Pjl2ohlXUQU6+JvyDJKjHL6s6EeMIS6N8DnoTBxLaltlIlEWD7yIyvit75Ihpbu3OzIeJWfUXg3TAqzhCZpQZCBhrIoe0NsjQ6T2GhgMi+6UtD8DiDqiEBtOmwCc64Fw/xZu8zttoj94zqa6CZjOzEgrBBC74IIL1W8yCgxYMh0t4wb6G236uTeu1kS887p9AVbb2zRmiDjhVXz9DetyzQdEGAC0FGTYsHN1KQm7yL9sg7wGDodLOf+qUp6ojXXTobC2/buzPyWIeKAKI9j7P1jKbV1t5XXLAYj+bVuKBRDMAiLml4OJxct17DDs+d3nqLshs84OXxxtM6Xp1eW3y9ZyuDg7U5PO1WDBUQk3vcJTq+pF+JZ8nPUUdbkNLlyXzMhzH81b43a+CyZaIoSjqeG2Zhsg8X15y76MBdn/K4CIsRveqnWDscp8whjfeHfUhPjvfR19y9U6j40wzduyXIZvfjowmb37Dq0bUBrNpRf9py02bVWUhj7Y3VOmJ6cknhaPHH0YSTFwYEG7zPmqopU0OCPLL/7uF5X/9pKXxLh7932ilQAURGElW086ubSeZJVlZXKqMihFZDKK2MlbmeJTG1yiPCRVx4bsmSIRTWSiJVOTmky15yoKIRpTrjeAiKe9WvjYNQio6Q/+vTFsk/ak9Sy997qvZ0gTqmxWST2xLsHpTOkf1zRqBRn2ntrTqn6pIgxqQ0s6VRuPpgWZ/mLtnw17p2q1cdhkE6qyLgnUJEVEa31XdxNFcEYgPve+2xiuNWUkHbU2ImtjX88E/SmZJBNE8HcDhNJw9N5RC6d933zWUPuySrWcZU1NDGhIASIMvFr5/G53DV5qgOBicfX3ZNSmBx07Q+3wWCb9rNPaZgSea8jY7+gsTx08ENnOUse66pnmuDWAcAT/aZEmpzDNMW8wqTGS914b406o09gB1lOk/mKVXiH1k2YV1NGOGgzYEQAlycloBCIY79IErZRDULSxiwK7se5ISJ+A1REIRxA0D+q0r3ZIuNK3M5Dlva486xXxup9HDap5j5HQ3UtR544yN4PcYKG0/eWnPrV83oUXlnmK6bS3y/tJ8TeJPcmlTdpRhFxZxIXFz5xwTsoE4AYxgviOFzI+4zt42jkvqc5YmGo6CefhPcRqLAQ2ygALnAdDCqE038WI5v0dO3cKRDhTB4v+sZER0ZlYaNFH0CmODpBiNNKPZn2G4yNBG5KhGg+EDoeG86wLnyUv++jxE2Xnjp0y1KEz4anCE0FaW0KYVIh25IEHxmAmcsOipXSno6OiPUUJduhJpE49JSMRjQD9oZRheKK7u5SxAy8FQIY+VMGhXDT5iQeZz5hAz7n8Com/eZwIsPcd2F8ef/yx0oO3f2aqHDp8sExMnBIlaW4hqoFv37GzrFVtif4yM0POarzjLMxdZWFhSXm70TgwmMNzshypWNGLtJVy/vkXKvsT1BkiQVHVs6OpAYHWgvMrCwJZjnp7y+FDh5T9auOGDaV/sD9qHmRIVxxgVRkN3QdjhAxTTLqzdu6QUQwgYyxS0A/GLPUSgnM/W5aWM2vXPCmCZzROSLdq4BAJkAwiyK0OUOrXeMZA8VimrxsBOalmBwcb0b+pSUQiVOgpQY0W2NzoHW1wogDaz3HyBmU/kD2KaBfUIy9ofGaga5GivYs+J+1iXrDAnn/+BY1hwbkVUcmU12g56C/pg9oYKxHxAbTEOAvgAYiYBvy1d5TXXmc/NrPU1i4gIiMIG5KPY+7/7IOlfHuiiAZEUBwu6U513ToBCZ6PLX2ukeBiQ0Y+bHjzUdR/K//tyhBff6YtQh0GERR7W1xoqXHBqWttQn0pgASgwu8lRcogwmli315CxN2AiDdn8QazrYyRsNq5PwdXfK+OUJiC5evZyqdbaaMBjTHFgv3+AAAgAElEQVSa87kapAAkLGVxmCHP6UxPLk5nQ+4vn27S/X/mnbOzJY6yZG6YZ2wfGZgcpfM82PyO1cLq+gRHrr1a82fH2yOda/2auPVtGvPeoIlSs8avuyXTZ+XBE8rWFFxn1w3QJon4sDMqUnvjXsTBNj1TJmemBR7YW4hKcF72IUBE8Pwjs4n4+JRF+Z4Xlb99yQ/oilt/+/2K4gY9JJxp7CWet74Hvm8gAxcfb5+LwNbGgvnJjWe5yiMvo64yRKlVZCeHAYp/ut9bQQTtMaWT2O4qCkQL3cPeb1/XQMdGfKvX3XuujTUbW6aFaO9zTvos5GWq6SrDyTQmRyps+FapMjmnIxWN+LmOlKSdYsM5NqRwDtUice5FNDO0mjAd7MFNUGLA4HbakPO9GwA6Igb9mZdAhEGS2+/MO+lhV6bD9BY3nugcME6zrnNlhkiLZxsAVxXQa4BKJdSlzQZLAiGOyOh7kdnRRnIDJKpJZ0OznofN8Tofn2RmJRu3BhGpsXX7bT/KaM9IkMEPNgnGK9pI7Ar2az/fVkEw5/MztMHtZ2TxvD34dfTFIGIlEpPVtjHqM90p13R0wxEntT9BYwNqsv0Cnhm9cCRCbUt7iGerrKboZURl7w/9RlUzAqBoLQXXcrRCWgmPd1c1d0FEdftKwUH3h6NdWjuyUOGqCGNL5M/RPK2NUNyw56enGr1H21988pPL23buVAoyuOcYL3iRFZoTNWhCBhgGHQ3mhm34Y4RZ1MNA533VJRgMLpvSwIpq0l4W5sKzbE+qQ6d8h3O71gRGGAss/+3VpboydQ24FiCCKACKeRtggATEpYSVtTir2FiEADkWAx8BdYhuyGgzK9rMCoc1qmG+4PkvkKF++NCRsnXL1sgwtYhGIDzU/McTH4Z0myhOPBiFQ9NjAIBAkwE3Fm0AUZz+vp4yOTne0LUw/AJQdcsbhWiPkGMUOGIwhreaFwbqzNyyMobgkX7JS16iwnpPPP6Ejj9y9LBoWtPTLGyEo+fK5BSVsKnOOlNGx06U4XVMuKEyMICblcGJZ4kUgGRkCqN//foNzeAFNIruNTWpQXb5c64s+8iLfuqk+hMQA31JBWk0oNGNkCkq+KP0CeF8Jif1HFTsb25WQMxhO2VDUk7nLgEA+o173rhhvTQRJ0ZHpZMYOTZShtcMKrMSbRofPyk6U1CuqMQ5q0xXKqxEPujkcKrATHrtpmenCyJIezpt5POTMYHRrXFDdpPMM+1Nl/tjTCprSIIDFbfKYkt85klsAKBFJnN1E4WgxonBi8e/vX4WJtY0K87J8fTVze9G7BzW5Qfu+abGjYAKhSAXF8obb1spjvahexDnB62CjlCmqNwIKMg4PTOncPAvXnsmAbbzrdZu9LR+ARE2oL+Rv1yRbvuvGjjU20idIjZDBEQ3/MokTbd9JLxcL1sOvtR3jNiVX0rHxoVycWkr5y52lE8yZI0lHIHgCzQFUGLKkI9p1SFYkvGKaPvEQg2kSim1FtcBFevMfd8ACcIDPjcAwbIR3uP2DCJ8qwYRZosZnBhMACKwvB1F4d4STAAiXO2aNn80+67WSdQ9/j/6dwL4KzVu//6zb6YYWNVGvv9M2o2pG29sooOeQ17zN70zQMTI1W8WdQg9ggG85+2ud//GaRtFhAGHjZ1ap4tCzNx9h9YMGSg4RdK4YX4BIrwWMH/mpnFmZR0i5tfCfFA/FXIoAhUNiGDOtbWXjevXl/PPPa88+ODXy5q+nnLW9u06p3VZgBSJc3v7MrHDyq1AIfe9apNfWgoaFV5I04arOkU2XBuaZUUz4b5I+er1rPUnV3VE333vSGwNIrROVbUUapDSSkdqjUTozurvJwipQUdNB/G9y1BKY9KgQueu+dnmtOf+bGNIwCSNcYOH5np1Pv705np/9zisjWWfC9DH+cM5uCAQ2IhVs15ATYnxPZnS5D7ol30UhlhteNa6DV/fgNhpWD0GZJjm/oUdYhqMAYTuo/V5nUHXQpsbwFSDCI2joDPVoKCJKOQ48/21RiIa8NiGo3ZlfNeg0c/IInT6VxT0StvjqAQ2gvQxbW3SF7FXs0fyt+2OVc8/OfwGBM2cylpkZwJZTSSi8ujTPxLBZzFZR7U09pMeZTqdo2oNCMrsRrQDMIC9WAu8fV6PKYGIpCA5e6ied4JbelL3lONYwux81s04dmTP9LqMABow0QZHRepK5pyzjipyL9p60ZhKh1TKzNREo8fi87ZHHvjyMgLdI4cPlw3r12mxwXtNJ/GApH/o6dHDA2B4YZFKXYLRlbLr8ngODDTpXSOH74y87SoYk5xLc9NtQHGNMDa7o8pweqo9kVyBms4ltauqilLNM0GJql1OT5cx6iJ0d8vQ9QQD0GDUP3XoqRQFk7J1tqxfv06VLDFUH3/sMSHA8849T6I49AG0B0+6Kh52ReaLzZs2KSTtB4w3AWOZF7QeqnhLeE1F04kJRTcwkAf6oYHNNoXkEFIRXUGsG+LifkVFwsCOkDh94DR7U/NhyF511feWSy+9tOzft7/s37evHD16pIwcw6RYKsdHjpaODig4nRKN46HHeJect5PFGO5tb+ns6qH+ndK2oY3o7ekTuuS+5O3IwYdehDbz3rMvf0459NRTEjNFNe9BgQaBLEBUT6SMJYsDXhoAlAr4UVyH8/b1SH8CqHKxP541mgiAFKJvxg3PE8oZwIs+IPLDva4bHio9pLydnytjJ0cVcUFLIbH4wrw0OxaiccNESaBqOSS4uLyoNIc21GuA4HHiyIN40GRhSp2PIxDW/NCdBgLefD2uPScMNmKSBm3NEQRH2zjvv7nlu8t7bv9io9XwAsCxBhLX3PldufoulI/8+r4maQH9C3j6N7diusXrvbeMNNnMoBHKy9oGZYzaI/1lema2UCOEsfmrt5yuurUt36wiHSbSyup/UQoCABHDCSCIVunV4kbXe7VIIK3pf5bXdTSiCjIc+FDsNDuPJX1ibSkXt5Xy7I6Z8uk8/2QZLBeVR8uetLpnZ/K8BhG+LWvF3XyM9LzmJ84JBPNDCylfzpoQjaY8sywpWRVGv2/NVCeDCGe/bc3W5GsaQNRpYDkfbXHmJ5/TICJBxqkUX690fimuu/qO+s1v0e++lkGEAzGmUT1ThIGY1b5s1zOBiJmbbkptWDzvWqdkkTPVgqHjsVnJ8E5KLfvRlnsjFXD9OnHT9WXdrXforVO3vq0M3XT6QnWz99wpgM2IC29rOKUEPCgCl9FwpQSdp/bQopxURCCc2hVgg/6O6IR0e2QcSmN226YtZcvmTdpbhgf6ygXnnhsgIvVzyhBF1rc0hLi+1hXyxKUGwXstdCLtxakNtFFbGwL2cDcGU5XStTsTkLif6nXQ/V73v/fdxuFXe/YtQM7z23Ovc1eGiw20mtbSGMatxmwlzLYh1nj0syAWp38aOKkM93oM1F5zRYvS4Kq9rQYjq3jkVaG4OrJg779oR51QkyOToj3aXrdXeflTWM11aiqSxcBrhodLFzWoEEFn/5raJC90FdH2OThORnPaXBh/pgIphS6Gt41PC7ur7EtNH7UKh/2dqthecy/LePQjKUgDBPNEthWsF1g1EZ+WnSmy+ghYpUOO4913tjUVWciK2+43zeWTJ2VX8MLxijHue6VPlYQksz762Ro0WDPhatOOFHhsqs5C3l/TJlOaEki4rx1BagCuU6Bm1MGaiOYaLkyYx9UgwtFS2Q3MbZI55BqnMZBgWclrUstQg4cGEBAha312plS1VKs+3fzyc62BM2Mxqq+TYrjIiStWUjpUm/tkDT22b7eKzT3+zW+W4axwDOIzbYlw6vFRDLfQJpjmxGTibygXMurTa85E42XRNJEIis0BJFi83HF8395cBsCOHTvkdccot8A6vPFsHtBwQrx81q5dymqhnNKZ95jOBkQcHTkmj/I5556rASaE3tEuAPTk7t3KmERbWfg3b9pYevv6y4MPPihjVaHmslyeeupQec4VV0g8zWfrN2xUZWgJmIaGmkXEaJUsQgyoBx96KDImdHQITHB/AAsMb6IeRAbCeC1lamJS/Yahx3VJYcYigEEs2pLQeAjdeRaHRifLtm3bVJmaxeWrD3xFk4/IwMED+8rJkyfK/NxMGR4aKF1d7eX4cahHc/Loz1MBu7tP6WBBk9S9KMuI2Oc1QMhCRbSFbEvSomQ6QKXxnZ1R27ftOEvUJp5LPN8QI9KXzsUMkOjvG9Bkpj/dXwoBtxdRkbT45jNDSK6iSKSU7Y3IE68To8fLnj27FYngeRO23Ldnt/KpQ2s6PjpSxsYgeOBpB0hGdqJod5s28rY2NuROEtlqIpKhDs2II1f2nLRGG/iczd0Vr23IO7TYuvjVXj0+cwFGG0ArOomFBni89rqfybU2lLnvett/Kf/mlrPK++9aSXXM+5yPZ3D1HT+s4373XV9s9DvS4iglIdmoqC4eIm08mAALeVO7u6KKaxuFJJdiDs1GJBFj6OFHHy2jJ8ZUIfaP/izDAnKl21XuFENp3e7YuvKRDV8adjIjFR1VlEFBtE+WcoXPW0r5alr5gAiwSC2psIVqm9DAoncFRDyQlbBd98EgYm1Spax14MpPzFxQLut9sDz0t0nBMs5JEPHfzgnq1PMOp0r85nwkJKbi2gYFFiW01NtrcJX7geM5xpipNQrh67dSmwASvndfI48FRAwhXm8K+0UbMd4BEUDHb3VEgmrbdWSB6wMi/iEUpVUGxTP8MX/LLTLYa2+4wbhqprAHdLQrxTLrDdmNGP+HDh2KmkSllG1ZU2Lk+ms1B09Hc2ptwtSdtzXFz+QoShDBGo5uwdkItcFmdiQosxNELakyvWawTM3MlGPHY1xz3bPuW6FXdQ8OlrOvuqr87RWXl3WD/eXSiy6S8aOMcziOsk4P6z73odTQWdDNfeH1Ax2TjayaYiMQkYbjKhpNRYVlH0d79kwvgwqOsZe41kQQCWm8x2fyeNYXaEkxWZ+X3xuPbX7HHmu/bzpNE0GoUk823u0WPUNtCMkYqoynJhKQxnMNRuxJrikotXGm/QvjncKr6b3ld9FIkrdvR6tpSTbG6sgCz4k1W3UbEPNT72JwjVK/BkMiIm2K7qedZN2LxfKcVyAis/xgeJoN4RpH0jekQWmQaX1A0y8VEHREyf23ypueKV4721fO2RqFEDWmrm/gcVCNAejEONMc8WiiKc7OVRWh8701yQFSGwA9Gk0J9gi2gvo/9SDOnuX+aiJAWStCoCufnYFMbXRj2Hu8uO9MofIY5Ho8O/Zk7lmAMjOEybGBJiVZGBrjVWTMjAhpPjLC0lCjMnPY6Z61s5h5vGl8JHhq7OgsMuhuN/jV31Vl6ia6kO2qdRAaM5mOVs5OHDYDg5kyn6RGoWd23xnQ+B7bDj3xzeXxqelyamxMvHyfMApjzYmTqZy0ZC+amNADlCFC5qSsOo3hpYWxv1+bQeT7z6rWpAtbpphXR6TkQkPQH/QozgGv35Wn+R4LKj+5DucNNf6kvOjbt29XJIIXgmJumE3lwMGDQkt0sAqnEC5yyqzuLgEII1xtDj3oB2bKqVPBOXd4CYeXEWaNtC695LLgLvbice9thNY2iPfs3q0+YpOgRgLnJJKhPManTorz39eH1x6v+aioXdwz9TcwhOlzftJG6jEwoPDQcx4iGxMLneX7vvd7ywtf9KJy7NCh8ujDj5QLL7xAXv9HHn6wfO5zf1F2bN9a1q9bUw4fOVhmZ6ZKXy8gZKp0dneX0fHJ0tXbXxYX2AzQsfSTv0jGdl8f+hOKGw1K40Af8JyhNHV2titysGPHrkK9g7n5OS1yRB1UlG/duhC1KdMIAnKK/k0rPSv96+I6RA44n8Vw9CEULjY3og7cO/3OeNq3d085ePCABI2cmwlESrqe7k6NIe7p+PFjojUBTOnDkZFjcT7E+OOMy4VIz9vZLRrSYgkUrTSKyT+lr/23BfLO1IRRw9jzom0PJRPJVCYZODnGOM4bcU1pag2R8/er30xOUy2V1bYbbunfvHtEfWCww3mZh9fc+SPl/lv/cwO633DzSmXq99x6vMn8FF5Me3oWRdfoQfuibFUdAt5sGlzjqcOHy5Gjx2SEffA/GDDU7eK9tGh3pJbBhv8inBvzeGpBhN3raUUbRHDL16VF/mNVMTjrCsyicgSArkkD/dvKVDm/tBeDCIrCaf47ZSzFrxORGFAYaDQgIpvzg1ujfTeXQA0CETTL1CK3w7fk+zUIcJTDBr8BgL8PiOBaPs7f9/HuZmd2si7C1yOy4Ws5k1MOk79OyYYjBA/k6PlWAglABAER3CvfKgH30q23NXsH89FZykznZMyOnhwr69av11rvjQzvPw4nqKwkzdh+Gn1Ebdee6fe5u+9QdjxF7dIjS/ROCSH6+zWH0EOwJyGsRndH9WIE1WRpigKnQdXdfvfTIyP1db/7Lz+rNYOid9wLawZrvUAEBT8zxbSjGdwr+y9ZA+kHc6RrDre8rQiz07vfavzo8wQRrCt+1Q4U3nN/O3uVo6lKRoG2sb6RVpBgMW/WAnCkxHvoqggE52nJx299hw0fG2E1MHKUYxVlJg0lO3fULzZ2rGtIMbq57nylpkM1UYpslylhilCnHWMPtrvA6zrXFXvARdxSRyMbCuMwRbJ1iljT5AAvnd09ZSpBhCks7L1yJKadFM7F0Ge4P1fR16q6S02/1v0L3RhgktReA4lqIARNt6mMmvURmmhFe5mZJptY1geoRcet2ZnqcbEqEhMFc1sN9dqwlRYKI5xIYEtRvm8+9pjauG37jtKmRCLdTY0Mp3UlSsH3ne51lSgZ4bnTlmb7a1qPQYSiL9i7s7Oy3WyvajwmkJXxntElg0ZH4zRmqmJtBpGrBM8Z2fDY0TUq8b2ebc5n0b+np8MZ3tmZtlfULOPlCFmT7rjKYqV5X0VTGrpTRvZ8TdnFANzKUQDzhs8nTq0kNak/r6MZWqOe+NoDy2ggaJAXcBYbZ6Bh8VpcWi4bNm6ScYOXls/wNkt8e+qUPEnOVa3BoIrM0C0o6jJfFtKjbY4qBppBBOezp8ChLjrIoVTQweAaKir2BJUmj6eAGTdAh1JBlJ8s7EbWK4tBUGQU0uqEBxYTKgrmMWijFHvk2o9qoeHdCfEzGgkMZP5bJ8IxTtVHPwikwOffuDEL5C2ordChoFL19iDUi5RtpHAlNMe1ABJrh4fKGjj/i4uqwAywWr9urcTW0Mq++c1vlkNjU2XH9u3lhS98oYzl0ZGojLpzxw5FIj760T+UPmBwoKdMTp0qy0vzolCRVpZQ+MjJ8dLe1VPm56L6KJWvofsAIgAUmzdtEUiMTEtQsajzgDi4TZtke4EzGdUjFTlZQxXzIVGVVDRHVa7ps5U0aB7gsaGsiPPlcUkkH4I/nnCIuXgmiKYABUxQxtuxo0dLbzdaBxY6zXF527m3udnpqLUBP0ubxiLNll5DoquFJeV0b+8MTqdBA2PDNDyeqQ1/gWayPmRBKhvxnNs84braug1+2m5qnu9b5ngaBUxIew44VtS7sbHy1nvfqMXgnut+faW4Ueou3nTb2U10gr6t59SbbluhMP3GLSMCnHotobUJryE/pYlo6yhdnRgZUdBJToG5OUXLyDaG1+F9/+f36Os/8dJPlH//ZxH5iJcrTVeUpkaIvbaUDQkk0htbijlEVZXru1JfYRDx/Gev8P9tRGO8v7qqdcel02uPnU4A4f/K8ABF4vwyoCDLEi9HI1w8zsftPRzRFEBEUxtiImtDRKHrABJcyLQi06MMBGz4GxAYC/mnoxA+HiBhQGCw4cgF5wJQtBarM02K73HeD5ey96vRPBvxzDBwhcGEsUb10P6H/TqUZ/pWppOdu+ltTepiR7G5bGPMluVybPS4nAHsG1BVmZ9Ecg8fPVJOniL99EzZcs8zG/Cn65SZu25XNAIQwYZrw5qIANfA4cDngAg5zGZnpIdQFLqzQ7+zPm68JehTrS+iEZue/exy8IsxyK76/F8UalAo2pmiUM3rWdI0B51JFKsUV8sp0FaUEAEnSGNM1tlVHHWwkdciSmatZZ3lVYOIuq2sSacDEaZ4AiLqVytdiM8az+ZpqE+NkXqmOhNVVMHXaehEmS2wMXLzgJqj32rg2KhrxMJx842HfpW33fzyFp2GPbMW38rAzD42X9+Zonx/EgVnZh2DMIuxawNZhi9ZbXDsqCJzpKtvOPfpnTZdx84q03OUCcoUraxLUd9Ta1/VRu7TIjk2kLNfbdjzZ5wHoLtSZKzWF/hZuaDa08aIz0mKV6gwGSFaBSJzLPt58hVz/zGgAWly9HZ3l01bt5Xl1EapT5LORjuJEnCsx437QDZiArF6nJrmZiGzhc/tCQCV1pdixwlqZPQDKknPnADPz9ogpMnolfOlqb+Q4vumf1LsLApW1rpoIiCZIIG+Ym1RccPxcdmldtQbZDRj02OhhdJ0usQFzRiqdCEaoxWlsH9wSHodNLXNM64iFZ4HTSTiya9/ZZnQMOhX3Ksqp7Q85F2d8oSQ7pSbtvAUY5eXJkOKYUxXcniOczFJFgERGPnpCabRbAIYUyyoLG42slzx15sIAqS1GzYWKhXyGR3Id7p7w8jU4j4zUwYGByJvbYb7rHCH1w9nPipMwnUnJ++s+HUqh74chvLCAuHJ4NtBL0KvECG4TqVAje9G2EeLSFeXogqkMeV+MAqtIwGNEl40kkRA7ElEfxHx4d7JoLRu7dqyZctmedkRT2PAU92bft69e3fZu3dv2XbuhbpPKF9kAHnec79dwO3woafKww99vTzwwJfLvr27y3t+59/qmdx27S+VwYHeMjs7XWbm58vk3IKy8pCZqSwTNVhburt6CzwfQMT6tet1D4AI0dRmSLkWhr08LXMLZWo6BhSUMETYASQAFGtkoCo9bgnxT2thkoXFAGiNlyi9FNDcAFeAPJ4lY+rI4UMSdAOWGBP79u4tawb6NI4ASpH2nJS7E+UX3vhtatNv3v3XQuwS5Sub1rAiEbRDRZmWFp4GIrg3hfqzVgOeRp4J7bAXko0V7QovgwgDEFMuHNEwALZXzACXMct4jTEWIWt+Kn1xprzlWfP7G289L+dsbNpQnCLBwJLmpsSbi4vluntcEI6jDpT33f6lMDwkKg/tBwBQBskymbDwcmJ2xjNlTpCBDeeBDIt2ct3HWPmDT/3zbAOCAFv5VfSgpF5iJRhSikAEgugVUXQppjKlBf38Ku8qhvobKvoPV7ShbdxiELE2bHtiCB0pTljMKI7/PidzvRpEGFxw2mcr1IDhHX360+UP9PPHAREY7V4nbfzTNiIDdXYmvmAQ4VXV7awL09VUKAMEB2wsM+HcrbQmB6Vsq1k47shMHj/9NyvN+IeAiPG3XCMPMpsd0TmvsZve9fSsRrUB4N+dack6iNMd8499b/rGG5t0qmyS1j2wHpnuypq+d/8+ze+zzz67bNq8Wc4rqETM79ETo2W4JfvSP6RdU3fcGllTMpuSjebB/ohEal/KejXMb2nUCO1jqCeIoG2bbj1zcbwX3nBD+XxnW7nisstESeUazHf2BznaEkDQXtbHRq+wnIJnQIxSb66kxNR4TgeFDc16Y3c0Qpu8sk3FADOIMF3KfeTojs/rfrc2cT4r1eZJ9GNVtKHOjpS6gsZz3mLk2hj3uWzMqa2VYaz+sLC1Sv/agIGWWgk1qKipSfL448TJAl30k7PS2LhusgtVmg61L0GDqDN5zxbHKkLA/pL7g/ou95PmvFWUSPtCRkq8R/oe0UdMU1dpfLyph2W9IfuGM/HUTim1J3n4NcioQUD9vHR8K43J0SsXhTvtpIEQv9IXrc+E67l/Gk1MA0DyhG1UIw9dkfUJGnOmnNXGb3rluW9rKLm/9evWl7Ub1oub74icr2fmiY1urmqBuXQGaE4TdDRCeD+vmqKWtZvq8xn8KToxOSmHM89GtcUyixI/G9BZRY2cDABb0QDKgNfOdrF8kp7l5+jxYxuDtY5kQa7MXUcRPE5rmlkThciaJ6ZFNZGsrP9QR4L8ffaLgTXDZeLkiWa8NMkcMllBDfBpS9unP/bR5e27zi6HDh5U1URTizDyFXrtHyjHEAh39zTVpV0MzhoBFkMbV1GlFxFxFK4xiKDWgSoxZigGg43vNUYWIuy5Of3NQzKYgGsflRljYKzJmgcU+eEcGFcs6nwHwOOB2YQ9lxbL0WNHBQ4izWlfmZmeKSPHR1UzAe91TMaF0tlFHYShMjQ8VPr7EFFFwR4iIRzH4PKAxItLFILBReVqDDIVmwM5ZjiSNsFLxxPEQKBPMYDDixBiW/hmiLzJ+gSA0ISRluKkqEy8vuOFL9Lf9Pdjjz1WfuKn/kVZmpkpH/3ov5Owuq1tuTz04NfKB37/35e7bvy1Mjc7KZH1DXf9WM7iwXLtNb+jDFeLC2TQGipdnT2lq4tMVkRBEMdDDaIWCOHT4HvK4JydLVu2bBePnoJvoG4mNFoR+jQWYNKeotxv0/0DqLgPJhqahompCd2nwrvp+WeMEGZHt3H0yOFGyBw1I2YFVtjEEHSTDQAAAS0MahTCcQoGXntnpE98zx1/1VQ2p79pCyleAYAI7U9NwJ0OA5o2qABiVSDOPGuDaIMIUfNmZtQOe1tax3mruLr26Cmap5ofQ02ed3v9nK3JG7dBxdV3UBMCyzQ4Mfff+sdlenqmvOWuXdUSj9verzD073nLX4hTDXigvUQnwmPWpWdOu9kzoI4x74j44DyQx6yjs7zzDy3g5mxOS2QQwXvm4iTn5yK4Lubh2A3Pcba2QQm8wkp/zb98ZfnAdZ+Ot2oGlL/qIm6+dG8pl60NAOC0rI+nMlogAn1rb1jdBhH8/rwEMhNN1bi4JCDix8vHygWZWukFX6HsdjYPoz2wxUqWJoMIG/T+aVAAiCB6Yf2DAYDvze/7Z62fADC1Hk+38V6daQuAhf4AACAASURBVMqBHWOzjI781RPR1L/KJvsHtSSc/nXi2rdE2tQ0HnDG1LoDnvvGzIDE9yMWtfL0WlO1fiuBRPvddzfZ0YhM4yBh7shwX4Ca2KuILOvt2vU4MdbLgIPSRApXkmb0XX9TS2+c+U/0ELz633qjfk7ffmsIrLPA5NBgRNuZk0ormYkuSOVKBNwhUYTVgBh+7rzr9JGQC3/oh8r0j76irB9aIzou19C+gHNgPlJHsxY1RoDy5YW42v8XcJbhyXVWopYop/jUmQ7Uhou9hNwf2jNeNYiIaGWQlLS+pfMw1olIWmIQcfDw4fKuX7+/6dBfe/2vlm1btiia+cd/8qdl79594cRobysv+M7vLC//kR8u7/vND2j/4hLf8bxvF1uANN4c94LnP7988Utfitoc1Eh5wQvKj//Yj+o7OM14ARZf/7r/Q78LeGRbGz2D601U2ocaSNTUGdOLZMglh9+Rk1WGdZ21KR2jLkQnznsW+DOtmWvw/FsNuNqI4zoc4+chgGNjLPcjVQQvbarkzHgAYJr14FT17gf1RbYzGBS5kDxDlMfGo85R1cVofq9AWh2piAeeIMLP4TTXOV0kogYUeLfY/93/FqTL8Za0LzmecxxzVUXdUhPFHCRNPYwN9mMchgafHGu6mWyPEyd0HdPWZYcMDTX9VEfMmCuyR6HuZDZN2q2K6J1klJyLaADggexM2UacMpFgJhzLDZ3IdTlOExGoPf014OB3FSfGvsrr5GTN7o/MU9hdvp77rZkbLUudgZ4Bu6MdzRh0dfXTgGbWUxItTY+fakCERd+1jqQGtG3333nL8nO/8/nl5InRMn7yZBNpMGdrdm6+kBG0pzeqVbPAs4ibt81xohIln9R6CKewXJifLcvzc6Ut1eksIhag2pDDiPN77hgaKa8URTZ60WNESGv7jh3SUczMzWqR10KYix4F6JTtAu/U6GikpIXq0RYZEgYHyCgUIuOxEyfL2NjJ4O7TdkQ6vT1l/fq1ZWh4TaaAjUw/ZCeg4I+NYBAp52fyuOCJsiRkW0z1Ev8RPmKmYgsK14QGKWANyomqWC4vRcVqZe7oK2uHhsuhQ0/JGN+5c2cZ3rRZIGLrlm26BhGJz3/+83oP0HPixPGy+8nHy4YN60r/QG85fPhgmZ2dKrfc+xM5vAbLm9/4QRXdg9KEBqKzs7v0dPeVNao5EQVlIlyGFsALU4RYL7rkcoX0x06Mqm+hdu06a5fugQENhw6DnfPQn7Sb7xGlgOJFSl0yK9kLpEwHPDvl3u5SRMWUOAoeAqbgIvPSorAwKwDBWKL/EFYDIm687zU65jfv+SPpTFjwahCBYBIQMTUzKRBRj62aQufUi9ZGMIZoj6IGmSWDCJDHPOfxeLVewnQmb8p8V17F5FdTGdyfmT7l87kKPH35pttenM8sQMSd1/yeIhE3vqMurvB0EHHrG/5TGaDqeFbmJsKD5wJB9eRUVJVXbZJMtwyIIOpjY+Ldf1TrIlpWJf3J50lTuihd5w2IeE/1BbvZARFhif/cj/1Lzb8PvjXznGJo24Nv431rKRt+eqTUdCVrHAARh8vWYppSk5GplPLy3iD0GGg4GgGIAFz4fFem8AEQ8YKb/2a1JMVdS1sw1F3Q2kDCNCMb8wYENVAABNEtjmzUqV45vi5WFw3Wa2ZrJBTo3ZMV5gxC6uJ0plwl4AJEnI/Yvup1F6NrBRHMOW24UNoyCsY4x1ix5/2V71jJ9wSWIe5krYWTRP33pHo93eg53XvLd97ZAHv2AuYhm7Mpro7uYXCPHDtWjh07pvUHB5IqzPdGRPjI0SOKQFPHYcc9f3/uqsk7bg3a4ltvLJO33ay1i6id9xxEz7wo9nj8+PGy7q67y8wtNws84JVXatf8HV0E83nXPaeva9G/cWO57Kd+qsxe9d0qQspeo32tO1KYa/5VfGSnd9XaAY0SZxyR0KQp2hCzQ8RrlD35rVEIsQRaPM1eq+o1S86E7AODCPqA5/K+D/5W+ZNPfLJ813d9V/n6g18v551zTgFIvO71v1YmJ6fKxZdcLMfSX/911Fc/e9eusmff3nLJJZfIcUaKdYDYJZdcqkKoBw8EOY/zATT4/N677ixveev1+g6vRx55pNx3z13l25/73CaF5ukMsdqrz/dWebcr47jpl4paYmNfhnhVv8B9IXpSVgqWQQm9BYdpncvfhm8FchyRsBEn4XU6lDymdY006NkLSZ+JLrGLqOHsjMZEHV2qIzCa0xW9xJSpM0UhVqXgbYnuPE1jUk9U3ZPgtd5tohBnmOCtIM7PA22lmBiZPrYBcDnuMeZdFVzj27qVPF6OzO3bxWaR4zjrdGhPS2enGBSpx+Q6OGUteMb4dh+Y5q77ceSISBXaA9LHondI3WRoWk8FncqZrzKaZKNeYK+qO/I0kMaF6rGVxe3qlLpBrY86Ujb0Hcnj72Yc1lWzq/laA+zaGaGOzPS3BjuNYL0l2YL7EQ0y94od5nO5rY6mNH1nR+xH3vvu5Z3nnFvaKPp2ckyGKYv2pk2bZCjtP3CwbN62XREJjHYv9I42WATthcfGlScLhl83WXSoF5FpM/WwslAdP7keixWLWk2PovOWMcIGh8ro6Jg6mDoRGK94oViExaOlAMx0RCQoNsfDR+DMg4GadN55Z2c4i5AplCRy3ZJtKigmMigVZu4pQ8MY0r2lu6tTXHrS8FHhmYgICwg0KM4LEMDTzvXtHaDTGZgsimQTwCjnvmamplalJmQSbdq0UVQesldhRJKVCON7zeAaZcli88IjD4joGxqKTa9voJx7zjnla1/7evnCF75QfvInf7I8/PBD5RvfeESG95atm8rS0rwKziGuvu2+V6qff+11vyeB+tzcwioQQcE5oiwbN2wSwJAHfiAM0RgwS9q0L774ck3e48eOakJBZTrnnHObrFwALP4jZFakgTCv8ymLghaRF4fBvHFSbI5UrQf279MYkNiwLEsTMQ7XGcNgYqLwde6Hga06H3MzZWp6orzhpn+l+/vdd39c16O6uehMQ8NlQFmoSkQAlvDUrVTclAHS1dXQ4bi2vJ4pkOQe6AuNC7yAqfHhGHkNq6qkWvAqIyDmbUQD7Emk7xl3/q6P98KMcWSNhseTN61o01J5y12mOvEtc2n4PSzbu695VIYJPEbODxiEEkZCgsnpWW1SqCK6OtpV/fvQUwcVAUJHwRzg83f82+9u2R7QM7RGFoh3pkU8WRdsoIoBwKcGI2lt/0KGGWrs05LSdMOVFiHA9pkpLyxfKA+WZ5dzS08ZKNvLZ7JigSMNjigALvQ8SqdAg6lMBiB89p6FX41jlG63lM6bowaLDHvatC1v+/n50yDCgmn/tMaB2/J/vmIJiIGCf/oeDQw6Sxl5ds0DW9FxCEQQ5TANyk+iDvIkmDj4kfiwBhH8PfbmNzXpQVmT5KRho1TkLXRArM/MYWe2Yx7wN8e+9z9F3YW/fmIFRDhBVcvA+B/y5/Ldd5W2a68r7ffd23joWdsNIrShlraGUsg6ybpIVJQib+1dnXINzL8+ol7H33a91qsdZxA4n3jbDQ2FUVRdgH5qIpzJRmtDR6f6h/WY/xvvvU/nn7j5Jq1ta2+7oxy94VqBia233/P39sV3XXttmfiO50rPgZMDkGJPM9c3/Re9BC9rI7QfEs1n9WT9qoWTVZrUGgDUkQj2NM5vTUS9LnkNqiOp9HddA4fPeO/9v/2h8id/+ony0MMPl1989avLU08dLMeOHtPYuv/++8ull12mPY+96o477igf/4//Uffxnve+Vz9/9XWRQ/nhRx4pH/7wh8t9996rY//ss5/V+b761a+Ul3z/95c/+cQnymc+82c69mUvfWl5xct/RNGIen89XSTCqT35Xs2ttxEvR2dSoXVMpss0iLDh2nzfmpOcP/6OOOzJupAGNKsGW59gjrqjHf5e/bdF1m4D11Z6VmojZEE59opTYyQMiEJ0p6X9OCKR9OFWncGqezlDfYh64D5NR9F8CCMhjPVV0QV/Xon163aueg4dEj6uiLerC3Mc9iD7tx3S1ozIQZnPoI4OiEJW0dIMTkQ5UlHeDjkjeD56XungduShiWxl9E5Rh8yuZJDOudCkomtlDWBdgh3hTFlhK0VRZKfZ5bZqEK/bTMeynkeVhUpzPsXyXEe0K2zKTBCjbGwZ5VKhuQR/NdPGIKgZv6dJeMDx3Isc4Iwz7ICWYpS2fzX/Ac3dPWW+AhGK5FXFAZvrZVSq7aO//f7lHWefo/yvpAx1Gk9uRqn0Dh8pQ+vWy2NNZ5lmxHHmrdqbaV65gYC8tAtzpbezQ43ieNUCGB0NmtDgoAYOxwkwpMZBqT03btSkmp1fKGOn0GvMaHElIxBtwxvF3+ILYqiD5JYW5blhUMqDvbxcBgf6y85dO7JQT0QWqGewMB/RBTzFgWihS3WV3j7oMIANBDmdMsy6lSIVLcN4Q1UCQODp1URPIAFCpi8AMIR65alHMH38eEP38qIxDGWqv08bGQYzAuKxkyeURYf3yEIU/Py+QjFAvFdQEjZv3lL27d1XTpwYK5dffnn5zJ99uhw4sL/09HSV9RugQZ0o4xMnpR1AN9DW0RabkMTk02V5ifRya3VPUH66unuVwtYhM6W6TU8HVnjQtc4vo8dHy9jYiUy7ulHUME/s0dET6sfB/kFFH5g48DuZKDFAlyOyg6AsPfvcD8UNuT8oWZHylkWzWxmtSPGqRZuia1PjAhEIqTGSZ2ZB7twLyD0iKHhu0LgsL0HXGpQuApoV3onlNrw6MYk91gwc3EbGYw1irf3hWagmw+xcUH8ywmAqAH8bgGB48HtoElJszUYMRYDnavFkijhd3Mn37s/9XUA7/4mY3fTO8NDFqwYRWJm95d037REgUI2NtjaFfgcQ7LW1l7nFZdE+AGhd7W0Spx156mDUGFFaWNzibeUdH/2e8ks//J/L3MJS+fCn35LXMoi4qpQfzOs6qxJHTNr4ryW+qRrekYAikzvphK0Gt+vaXVnKr2UIwMDAIIJAwWPKE4SjPyIdgAiAxqMppqh1EBZa++erFz6k7wAiOj+ZAKLuRoOIr+ctGzTY+OdvDPzWVK0ACd43bmoteOcIR2ZrmhiMIn++h5pydc5YEoYMIlprUjgakkDi1Eeku9bLtRgmr7tWY3gVpQ46pfQFERnjc8a8BYumaDBPP/DZ90cB83y+tx+vhty38NeOd7y9mZfMZVFT00vIpjc/A/WxQ9FnnFxEgjHgF0jzjYF43fVq3eRdtykiYaHz0ZuvL5tvDtEzAMKRF2nrKhAxP4eWKjR36iMlkYgUyzhPhu8IzcP4226UsbHhzrv198Hr3lx2nIHGVHfXjhe8oFx4953aY5iT/Cf6QXSTl6L2RPwtyHQGmaRHaP3Oal3m++uLaTQ0GZlcPK+q3AyIwFnjNcmaC0chvCYaMJwORBCJ+HgFIhxxuP2OO8qll1xSfvZnf1Z77stf8Ypy1113CRAAKv71z/5s+Zmf+ZnyAz/wEkUdfvu3P1S+8eij5ZU/+sry/S/+/nL/b/xGefZll5Urr3hOeezxJ8quXbvKv/9YcPh+4sd/XFGKT/3px1dRmfisccIklckeXHPJTcmR9zVFzLWRbW1C63uce5XoOvtXdJCkVNmj7VSdfMdiYxta8h4nHY/xYsON35WuMw1btxdbwnuLDTyow42hnKlEa09+bdCzR+rVoh1RX2FbZTHcGiioDytQ6nv3eVaOrUCEr1FFXVZ5wT3oKxF7PK9I8Wouv3WDpuBRT0ui6LQJbfxLr5RASrz+jNw525GzOHlMSP+YzBjrFWRv1Clvq+yMcvrm/u1zOLsSzwlGCW3DXoV9g02KfYRRb8oZ32c9aqg+uW55vBiUeN46tavTwdI2QAqfs/Zh3zKeJBTPquY28us15XRUNH++KiKUTopar1NHbwxEDKhxlrd1dCga5vXF+h9RzOoaHwks2z74znuWr3zed5SRo0fEecdbwiLuzEvY2WPjE2XrtuBzqkgOqTQnJ5vfTV1iweV9eTZzIYOGUhbmyoJqDPQoywQPp6MTrvgabWh8PzhowTvctGlzedaznlWGh9dK0PuVrz2ocLzSy1IMjLoKabgDGsTpxOCdm9P1jQzjYVPNLzw8kZ2JyAEl1fGMx8B25eX2DjI4EbqLUu0UoyMU1j+wphw4cFAggglPqMwLEdeQAZ40Ku4DfYQjEfKeHSMlafAd8bZv2hhRiECX1EagzgPirRCK430Pz3RHcFM7wlDdsnmrvn/WrrN1j3/+53+OjSjNx/DaIRWXe+rQAUUw+B1BOfURiCIB8MbHJ+SR3EQ2pt4B6TzoAzQdqsPR1y+0rUGrTWu5LMwvlA0bt4pyRCTgvPMvKNu3bRMA82JIbQ0mrYEFAEJC846OMjw0rHtngnA+3mec8DfFmKj/wIaz+8mowE3kiE3cICrWxQUqQGhgo5k4duyI6k7wXfQkjFXGUgCyqKYIkIC6BlUMIBWLRRiQAE+lcBWndUbZWWLzbI9q0PAUu6N2RUQjFvV8vFkFhznCu/xOP1oLZENAzxYggeHeHd4kxqk1QHyPc9IX0skk2rdIjWMDQIyVQ4ePal7y7BkPPF/oXoxRGYzcY4Yt0ft093QpuxeG0fwCM6NdkSjuQ/U0FhdFZTo+ciw8vZp33DcZTIjqzZbf/fTvVGtWWs+ACHvZ7SFvMjO5JDNfS54PIMKF3Ix7HLyo2VlphBtEWAzNmT5T3lDOKj0CEVeVzzWRhosrpTNA4gXli+VvE1xZRA2IAFy8IcHJKgDByRMsTAc1Xq8+AwkDCAMHA6dW4x7uj0GE78nfrevvdZZyuDeqi7dmjxpJ/cvODENsnTiyUoEb8ABwaBFdAyJ4fbaKFc3eeIOeoccwY0rjGpF9JrVQxqG2NhnjaGJYi+35/63jvxUn/Z8MIrhk17ve2WgSHJUOp0KPtD5svjgEmC9EoQEPUIl6rq8eXr3LEpm49cay4abbysnb3qakA9oonTHNPHtFUZeauY5h74ik6EYLi6XvbZES+NRNNyiyyfUpgrfr7Q5ZtVz4NH+e95HfUe0haz6Yd5rrachItD07p8iBk4poXyUqDGOeTIHpQTTf355MO9J8bzZqaYbJKF6PHI0weLBX0dRKgwgbC3zvvR/4oKIEDz4UkQiDiL/50pfKH/7BHygaccVzLi9f+erXymf/82fL7//e75ff+73fU2HU//DHfywNxKte9apywYUXlhe/+MXx98+/qnzbtz23/PzPv6pc+Zwryle++tVy9TXXlLMyhfv+/fvKfffdV9557z3lyivtaVhd+dqGsNgEmcXJhg+GUv2sG2F1TWNJQEI/uR88RvReUk8Yd0rnWRVyqzUVjrD7uZj2bC+wIykG7+Ldm+qcjAyLdpuMOlVV7jprWQNyKjBlnenTIgUVyNSQbKFs6Z7zmAY0VJqHeG/l/9OoTy1ggUusimjo++HYwkFr7YCN/dqwNXPBXvcmda40hWs038l06b4U7SgZA7xnEbIYJVl4j2Ochp92iRYEcyWys0RShQQRfC7HARGR1GLgFI7aVguyV3BeN+AhK6nbCdMA10q0LFCpxA2p63FdkUwd7GiUtS2i3GMnwayZnIzMTdZtOOJTpe9t0th67Ff97/Z4TDZjw887a5I0BfgyJSwggv5ZUHHkGB/NuK80WV5P5FT9jx/9/eVzz7+gjI0cFe99285dErvSZnG1Z2dlhMBJ5Sa3bt8h72/9Ut75Axivc2Xj5s36bqRH7SidPJy52XLs4D5tWOddfLGqWFO4B21DZ1dsdCNHnirHj58o5114qSb/5s1by/jEhGo58BAR5jCZNm7ZIsoPIATDV5N9eVHZDVTHordPC67KdAsVRrEtvK4Yhtt27NDE0OCCQ9+D16u9nKS2wdyshNt8h2xMGKk9/X1ldnpWURoZGf3hTZQnK1N3isIzH0bm2MlTMorpC9ArlBKiIt945GEdf9nlz9GEoq3MMfQPGHCnRo9HpKe3T952ogSIYHmRWnDPE4+L3/69L3lJ6ekNkTv9AUD65mPfLF//6gNl/Yb1ZduOnTI8V+oFLElQ/cTjj6p9z7r42fKCQf1CMwD3f2J8UtWv165dJ95qZFxq08QVj76zS0bnsaNHtPidc845oncpW1dPjyheztREe5Xpa3JSfRRZkpb1dxjlHU1BPfX7yTFx+R9//HEVjkOIrbYntYh6EJ3dbaWrs11GN89pemqyECFlIXBxNYAd/arFZ3FJYwoe8dTkSnEY7rWnD+pcgDLGjTjHSvMLhQuPPVQnND6dQUFSQbvZskzV6wxzd7SH+JBz8N0YB5HSON4LOpijdpFhKepUeMHnXrhf2hJZoKYjWxijEzt/PlD/cmkrx0ZP6NlD/eI7gA4AL8Aq6F1zokiEfmdB7Wcx6uroEgjMDLjaDugv2gPfe/fuJ/X8mWPRD4vlfR/71zm165BB0pFeXmVYAkTwdk2/OWmBQ5XNySleAREY5LWoOuk+/+qq+J6NaH4n0oCn/uzSV4bKlqfVibj9Yzc2Fag/eeUP6vuACL5nfYSNc4OIr5Qry/M+nAXmLODGnQ/QsQ48nMwlEz6t1JCwPsIgCuOeLvKttlaebq1a3bsCIgQSkF8MBrXJhfO4fwDQxj0ZAjBQA3gZRDgiAXuslPKxDKw4XnTqmmtWxmk6ciTuhIJJsc6zzlKxTuYoQtegTUZqY17v/J3M3DRTyu3p4Mwe+Z/2o+Nd72gifkTXiM46DSZrTdSxIYpcykAa+M/UuJEb3qq6My5oyTzl1dsTdX9Ya5iXpjjaISAHTlas1k/oYPNzTarXs9/xDwcR5/zuh8oll14qkbONW2awo0ZONGIj0VFK7hPHm5OSsGk7dakN3ygSGg6xcEwF9UROjqpOxJn6yNFVf26Kk6Ot7/3ND5aP/+mflgeTzvRfU/vgvwEVd95yc7nuxpvK737kI+WBBx4o9//6r2t/e+jhRwQ8fvEXf7F8/OMfV9Tive99b/npn/mZ8sjDDwsonHfeuWX37j3l05/5THn/+96nZrz2V36l/POXvaz82CtfUX75Nb/UaADsvbbx12SBcs2CM1B3auOb8zuawU9XXPYxjii4f/lcoCprDdSpY+sokLM+1W1rwMlpBM3ubz8z9n8cYtKBpu7CIFNtrqsPVzSZmmpUgwG+sypyxRunq/GRmZJqQKE2ZXYf6fla60xUYEOOtpXBs4p+RZthFzC/cC7iiHXqU2c+Ahys37ChoRALFGTNiBCx95X5hXlpdvW8MkGLIhu5J9egt9GfZPYqMU3SgWDjV19Mw1xgvgJYihZAJxJ9DYAa2Q0NThzZaTQ6SY9bBcialMsBpHD8OdokkXYmH6JtPHevCRyjKHGCGTk0lVm0XwCGdhrkqB8yyuTx7DG88uxWsmU2dLsE0s4y2nwHOhOJjLq6lOLV/eO6ak1UJ8eC+/7/oe1NwDSrqnP/VV3VXdU1dFeP1U0DzRgQUUDJDREHEklipqsCN2quxiEqGhUMkwjN0A3KIE7giLNXjbM45EbvFaMRo0ZMFFFRGRq7G3oeqrrmqq7/83v3ek/t+mw0+Sf366efqvq+852zzz57WO9a73pX299/+mMzPGCMGAyixf1LinHf0SHP9fDoaLS3w5sd1XuL+/vncLv5DkXIoOzwMHrkccYQwkSnpFlET9f82IERumN79C9DdSdiYgolpqKmtGpgILZs3hybNj8Uhx1+ZCzo7I5Vq1aryIk47SSVzZSMe+g8ePHxHhd+IgWKMLpBvMWABESoWi/qPJmMokJ68+eraBELqzcSQv0yqnbv1sMEbSIhqAIt3NsUycglqYoBDYBhZ7HkLJ9xDjzkhL527dottRC0+VetpgDckhjaNyivL20hp4PrYdwCFqDcsMEZBJWQZ1EEskeKyUci7CmnnBInnHhi3L/xPvXbkUceKXS+Y9eO+Nk9Pw0Sy8lXGIXPFjOxjwKC+4dlXCKjyj0vX7FSuQsCeu3tMiKZJEpCX9gtGcJSCIk+KmFcfsrAntemSIxqZEyUUu0uqKKJmuhcky8nJh7z9rYOPRuuBY2L0D1edox4PIRI2fJ8Dj/8MEWgaCsqVGzmCxd2xs7d26Jjfpuex9jIaEyMjcpDKMWHDK/Rps6urPkALQDajmQR8SaWxHXAF156xp9KuGtczUjutHthryJOqiMCvGyDzsYChjwmCfwFGNAPJfRf5GH5LxBShfrsyeT5MQ6gL/Bd0yn4vUhHTmSxwQKsAPGAtkLty/ol0wdiD8UW4VEniJia5nkAMiY0NnlGAmjk+0zPCBgTiYFRDoCcP2++qE6KVigxsENJqijekEMEgPDrlo8/p9IgdfggQcSarlmjuQYPNrB31WpOcHhOjjArqmJg/c45hZPjJGjTjnjPSkvLleEcDYiYiS8p2qDvfbrISzfar+vKnx+JkiPDCyABoHBUwj8bEGGVJUcRDCJcC9ARCP/kHgEMLZWlGxDh/AfjLB/XFTHW39lEUEy7On5/oWfd2fv4BvQ4z6MBEWaIuQ3ucwDKxyO2T0f4ECdC77u4gAivH0SeGKNE7iRMccghCstjpBKNYF3D6eHXG977Jt3j3dnFmNt/33z6X/vLjgsuiBWVQlTr2QETzDVkigHR/C4HBbVr2gtdsPvK36zKtO/qq+QwcRTGxrETFp0Xx3ylX2xA8LuMsMlS2wYQIUWmifEYn5yMw9948GTqR+qlZ9/zU62fzHvW+8ZTiucxkytt5NiLKeMtFapcrbb5LI3EJhJR0Zj+IyDCuVo11clAgnt52zvf/Ygg4rLLLovP33ZbnPviv453vee98YEPfjB+AIi4uag5feADH4h/+8EP4txzz40/+sM/jOf85V8KmJ19zjlx+WWXxe233659wVSm8887T9Hbm2++paE0ffFzn/kV6k1jwD1CoTSuXXvOrqz3egAAIABJREFUWz3kteHtYrM2mrR+EOlKCo3ovWko2mCujVbTpuZEuQ4WKfDAqGlHXCuL1bFnEpFYsmx5zEwVKdHGo8x3q/yDnOQH8fzPHX01MKrHVHNUJvB7vNT9omOS/mjqV+2BPmiORH5nTn6EIvsLNG+Zv4oqJmCiTRTmxXFpJSxHFjB66YNe5N4xrFO9qFZY4vtyBGR+gcBC8v4dSXKbbaPUUSua6xwLzfWMHjiycWD6QJA7alDlZ91ERKrnPMdIr0FYOvsMQufIDZOYnWNLNgQRyXRGegwbNDmB3pTwOrLqqJyjYvXY93VrEOpzGmD5Wbta9dgwipqzjlPlcGTit2l4BvRtX/rkh2dYRJYtWy4DqSjrFE+NQuBQQtrQ9C0bk5NS+RxjyV4bX4T3LaEp3iWe0baStI2yzuDQXnlfe3q7BSQKR71IUc5rx8hfHqOjpZ4BXG1ASVdPtxZvJbcg70eVT8mlFo46NwuXjAHvsvIeMNbgdfKVk2HqUA0D2qFlQATRCoxf84alBhBRZL2o0JwDVdw9jOnJydi+bVuhMW3bpj7kWIrBEYqjGjhGM94mvkub6Et5mqcPyHAnWkJfKvpD7kLSX/hJpVTaOzBAUTiQYrsiJpyTCEJXd5c8y13d5G5QAXWfPNQUtcOIHhufKJGFVGShsrTyQTDICNMtpm4EKgOF6qN6EamtrXul8F57eyku19enNtL/5iTSp54AeibJC3TCGUY8xizAhusBHKiJMTo2okiMjIOhwejvX6yEcyI3hLNL3k1HDA7vkRHfXhIbYgpQt39YSekIAggA4bFYWJRuAJ7QuDyG22bm6XliPLd3ABBoCYXXiscO7m1XZ7eSzDG+G8qbtNrx0GPcl/HPfTIunQhdpChneehc056s0ncd8iDY4+hzIFWHdwIqEsAKD9QoURMAMABWVDIWlKkYHi+J/dQSIQoxOQX3k4rwpaq8+dwAG4rLUYWcSBqAYnRkVKCRPheFaqrIMdP/KKAAlhkJXmhv+fgLq13IlnZErEnXPYb0V9IdvqzmJMEfsSYppzinnMcgglMlK+F3njYLIqyaZIqPE6JtbA/Ekvjz+GnsjO/Mgoivp4VrT32CCBWTSCbVHSefrssbPFge9rnv/Whpl6tKO5JgmlUNEmy818f7c0caHIFw4AYQ0R+xtwPVs5Ikzsv34zyIOoeDzwE99AHRiGPuTg1XYzLaUYO2zL3Y/vlZEGGJ1vdceFHDf/fcZU4zV/gJgMBJoHmSHOL77ruviaC98dbiXTeIcGXs/xcSr3suuSSW3HhjNd4ihq+6UjUYFl5xld6fuv710XHpZfp95oYb01E0rUg086z36kI1+nWvoQ3ri9xzi7SzKbe1J96UEwuHyI84VeROmSfQi9iLVl7nkNVvunrEgfVXxzFHrI2jjjpKTqwlS5ZK6Y59y/TFplhW0gpqbzi/s8ZKtjKTeZviWOmNrdWHGq4/jii8iy31F1pb3Aoi1NeVxOwt73xXARFJZ3Ik4jOf+1x859vfVqI0fcNe953vfjfOe9Wr4mu33y5n23nnnR9/+T//Z2zZsjnOeuZZyo246uqrlVj9hN/9XTES+PLFl1wcT33qmcol5I1DDlkjuu5Nb7gxbrjuOsnE2jCqlW0wjGr61sG88jUdo/luJXcqCVAbb2k4aexh3GXhN5w+TQJ3Gt6mNDtyb5ujiQZlRzsXYE4kobq+o/byQo+Px+IlSwUi6voCc55ZXRiv+mAO4CgPUZ/SriZ65aTy9JQLIGUCs9vPd5rxN01NppGyp5vvX0e8fP2KZtNw8jPvAgYKNgMJxPSzImdZlRlgfPhhh5WqyUkfaxKrpd64QJKjYyPDjXE9ZxwANPDQW1bVbcy9uqEX2ybJqEQNKuWUcCQi80T87NnbqaXFq4nwGQTmPfPM6v6SbelIBD+hyKe6mqMQdlyYquZ1p8mLSunY2g4zcKmjDqJvQdGq8nl0nBW8krbl9jTH1f2RimUFNLRFZ3ePmDXsGdyzbVznqLgdZX9pj7a//9T/msFziRoTHtUtm4u0KCdjUSAygQU1iUe3omjQGBvZ9sJiKLnOgwYuyGp8PPbu3hHjSsruiAc3bRQlY/XqVTL08ELgZVKp7XmobVAxeUSF0EiOXTmwMgbhpU1NiurChMXIVCJO0okw0uCMMxDFI6uUBFh0lf2fme5ajLO+gQZeW1tDDXLVbRvFGKxcg0mgDau3t0yAqqiMKwrSZ/YmiV5CjkBWgB7PCsW0wyFyFmnRXZJS5EGsMHZSWeg//h4a3q/nA2LfsXOH6C5EPzAEMby37yyJyZ0LCyJX9e2ZkmCug5MPLE1mUWq6AoTNMwIYAOIAEERAGBi02ypLHD+wapUACRs331GF88lJ9XmpLdHVqBvIe0D4LTWU6eOuBV0CMAAd+hGjl0Ttof2DsWTx4sL1V8X0EdGbRob3N0YthvK8+QekyNSGzC6G8Ni4gBkLO0mD9Pf8BeTMMIYoODgaI0owRvmrK+a3I0FLuJ/cAPIY5hXKGwpcJDEB3EZRS5hRHs7q1Ws0Jnft3hPbtm2Nri6oa4VjaxUyFYpKjwERL0cZarEBgwgvcN6YC/95vIQ4oXAtX1ZA5jDJ9Jnjg0hA0plIjC7qTnhfD8QrLq+Me2RgX/ML3R/toIggQKizk2JWU/GCvy0KXe+//lMCEZ6jjGkiETw7JZ9XXi4n4N76uUurLSrrQ9TWLCBiV6t+TxJr/ihBBGewtx8QcWrE7yy3ZmkoOZqXKT3+m/ds+JMLweucu7PKtBOYubQj6a11GZI29aUnFqqTjfbn3pMgQgtY3l5rnoO71wnW7gVjJkdeDChcSM7nyeMBEv1ThQZpUGGKFe0hAuP7NgXLlK5jvp5Agu6pRbDqduetWH6Vb7zv4ksadbCi8lMiW+BlVUrG47dgQVE+Gx7WGCYioTE5MREvuaXI9RaxzogidhrxXwkipjZs0LoPXXJw/1D0XnNtM84G112uKOKiDeW90WvWKxLRdeWVMXL1+ui++qrYt+4KrUWKGiD/2AJEqkEb2y97rUC8ouK5bjf5emkou7BcyTcqSef0hyKOOF/SCWOFJGo2rL5hLvipr9n6e/vrXxdHHnaociKgm7IZs9bJ8Mh+195BZDdpSQYYXrPZ96Q4g+cy1eC8DzWOm5bqzgZHrRKvre2rQVRrNIJjb377O+NzX/i8QMRLpab0Q42d33/qU5Uc/e53vyt+fPeP4xWvKHUdzj77rDjlpJPj5/feGyed9Ni49T3vbVSZWJM5z89+9rM4+6yzmqZ8+StfEZXp85+/Tcvl05/+9PibV7xC0QvyLd70hhtLflqLMp68oRWdppXOw/FW55k1DIkoZ2Ix9UIwQvO8MggzoddggJ/S8c9EV9OWeBZ1VeLGS99CKzMv3c+NazW0mrY2JdD6HuRZp3YTldErvn4NEFqN2Zr/zrmbhOnqQdeRAb1dGblNe+qE/oys26htjqnAR2NnpR1V21120nJd9tfNmzbFxgcf1Pg96sgjRV8qBYC7C1WR3MJ0agg85VyUslxHodf4Pk3RMsXMFGF75m3kyv7MaGLzWR2t46Zc6yN/n5OUnBK3cioeTJ0q90zblo0Uagu9iTxb1xyjTWLMpCqo7Ky6r3M8NypKMIAzamnQOicChH2FehPPpXbeOnqW5QUcSWkAQB7fjMN8hsrfxO7t6JAYEueVkz1tndbjE0R8ZIYPoOfs2ztYZEb7FonSJKMDw23+AnG+a5BAn2tipTygw3tMBoeNVTNifCzGR/CuUwBtXjy46UH1wWFrD9P5WMALtw1PD/zwmVjY3av24EkdHhnWDVFBGi8aXwZEWBWJAYp3HA1uDHyhqfQUKPxiI3FsrFSDTBktjCd7yhuOHYvF6KjumSRzKC8sMM4N8aA3Kuf8GOoOTzmMxkYkYx0uPBWqs9Ac90vf4IXGoGbBXkIUwCGtVA8iOsGDtGG3bMVyGe54sqCObdr8S03CUsugTSACSgIRC54ZwAseIipRpjN5IVWiTgcDt4QKVw6Q7Em49oAqkzOpJF2b0nIM5sPWro0dVNPOEJfzMQ497LBGrUBelFRTYjxJIjVVJfCO0y6+J8pYX6/ujb4jjZ3+pd4Fjw0FKEd+OA/G+3SMq8gctAKpJY2Px/BQCYtSsI6K2KIOibo2UzTjR4u3WgnS87v0PQwPcglKvg5hzwIiRO3YOxT7R0YFXI844ijlhwAiiIh0LminNGATiWO80H7XRLHyiRL/M+Gf/hCwaO+IUTw5VZEgAUXC5RPjKsZIDpIA4ySgsVQWFpWM7zMPUBPTmADIT8ffrl/ZYgcUT8RN6wAFqL8wfwDUk/GiC8tG/b7rP5XUtEmNQeY5NLKSEzGoa7oidun38szec9vL81quQI0FbavW7nwOaa26FhF/lJ9flKeo8iMBEhjOm/N7NXgwlckGtZOonxZfjt6NGYUg6iALIX+6ScYuBgjvrfIWDAocufB3nadhcACI4Hd7/30cIILfK6qSrp7RjKn+wtF1tKE/CoDg+K0dA837ddTFIMIRi1N3Zs6GsRkgAhDmvHXa5Ot/tFCNvvq3rxaALMZxewMiRGnKpGqiWDx3/jN2vXbXScSMSz776ywsdusrXyHnkdTPMMPb2mLxG/79xvP2887X+IL+s6yqRUGX9Lz1rTIK9o8MK3LIq/vq9fq5d91l0X/t62Ps2g3FSzqvIxas80OLGLryKjkBmDP9184CkJZJUc519VVaw1Ft42Ug4ZwmOTVS4lkUlpRzbiKHRGxGy2ACRBhIHJKyrwe7Zut7fW95c6xdc4ioZDhkcCrZOMPwkFMsDSgbrnVxsyLukZGILNbqKLy8xzYIk8Ou61fe6t8UiTCIMIBw+73/vPXt74jPff4L8f4PfCDecMMNctYccfhaRSd+9wlPiOf85XNU44BcCCRcWaPe8453xBve9Oa49/774603vzXec+t7moTsSy65RPd7y81vFWAgKnHNtdfEFYBDhB/EuT4Q11x7bdx4ww2KIt90w3WzhnalKlRTW5p+b6ELNTSgKoJgg977liVbBSLTs8z5fJw57PKMd3Vpb7c0q9kPjWGeohpNRMLXNW3UtQ3SoJXjs8k/mFHyL9F2g48GYFT1CHyvpuD47xpA2OiWHXSwMVKrN+UJBGwzAmObDpupAUC1xz/br7Hc0ue1Zx/7jFwm9hzmouy4tB/pI0vb0g8CUVkNnD7H9lMkKStON/dpyVGiFZkXUOcF1Tkcpuw0BrAmMyIiohrIfjtYrki5Vpn0rQCl6ad8pnPoQ7UcquzRUoPMjlmDCD8TR7h0jcyZMo3MUYAm3yK9/wKY2f7m/rDt/P2qlogd7nXErh4/jkCRD0H+Mq8FC7vl+MchXbNMfK06kbzt0x9+zwz8b/T1KRxDfgGJd3i+WURGxwjV0NGl4qCTRbkQ9Bz+O3FUXvaUkzPiIteif1GPdI8pNAPVpm9RX6w+ZLUWbIx2FU1bsjQGBlZr08IAIh+DtpBncORRR0Xf4kIlYvOT8k8m19BBK1eskDHMADVwMJfUgMI8fQakF+XioWtTdIPPMWZLcnZJGoZvLm8PtKWUtG14iolg8dDLQMxKh5zf6lBCyByX/D+DMNSXSGik31YPrNL3MZztGTR/3cl+hx+xVpQbVXme36FieITF+T4G6JaHt4jjjlePAbl0Sb8M5c1btujZkThbdkEA4XyBCAxMzk+/KRIBcBou3jGHGzWYkkfNMyLvQwsLxVz6+xUZqrP7tQAnZctSjRonw6NFvSqTlRZSJKqjXdET+k85ISOoapXkayYCIEuAY3FPjE9CNxuLaQrKobRFDgKJybk4kltSogRl0R+fLKFneUMwWBYSPWIxgpZVEp1YGzBEyN0RFW8SuUj4lUS1Vonex0Ym3vjwoPJXMLi4DsB3ruExrnOZY801Zz2Z8xpPE8/ZhloZn5OZkF8Kf5VKtQWMASLYPKETAiJefLF9whE3Xr5JnwM4ioOkKEHxHImgQGdqn5dUu4nJ6BO1qcxf7vVl66CHlIjBlS9/m95jHr/1Y4VC8rynnd/kexQQYSvbIQVb7PzdWnoZ6lO68p1fYInXjoinn1FY/AYP/Ny2t+RcPKu/ZAub0gSIeGxMRF8MxG9HaVsDImzwm81igEJuQquCVBr52y8u02ClFZicv8DtzQZHSsJ4aWQpiufzteY7UHlajSo/ahBBxMHAwJQqgwuDI4OJOjrRKDTtLcnXYTBhEGGKUz6Cv98W8fWLLxKIKAt8ATK8NKZyTgg4twBZG4k8ewNhG9f2yLNOMEfYrzj/4be+uzn/I/2y6dyXaTwR9UCEAaAw/6ry/PyaXL9euTgkKrNmct3eDaWSNCpIzC97YnFCdFxWKE3/ntfDr7mkod1qvnZ1NSCizjWr+4m54eiihREciQBE8DlCDdNaO9ri0DccvEL1I7Xv1C9+XpFk7wneMzgvSn72mtr4Mb2WvlG0N5UJvWfVlCVv7K1Ggo2U3xSJ8Fjx3u178Pi481//LS669LXNrT3jv/95nPc3fxM3v/0dAhL168gjj4jXrV8vBb/v3fn9uPi1r80ynxEnPfaxce9998rO4LV27eHxmBNPjC9+aTbr5sUveqHsjve+v1RBYX378z/903j5y86d9d5XnnyP6boNNVWlOQm/ZEKowaJVcXgGOM4AEjgabeS5doDpIrI5XHTMxmNrMvtBPPW1gdlEEQw0LKeeRriAXNs8OZfsza+jFAeNMrhAW2vORJU4XHup63WA8zUUuaS+zInYSCWy1AloKqa7RgMGaypW0b3eb1vzJ9RnoujOUqzGkDCluG4mC9sjLxsFeo4jES2qW6I8JcgxsHGuQAMoK7Co82UdMM85taOq7dQk51dRnNl+hulQ1L8auhpUqaRemVbYzMeKCuY5TSQCGrocs7kH+5qOiNnOVH9mbQfAqfNOabJARiWg4P60Q+GRIhGumD5nfajUnmgXgj6oXzZ9ikAREvnD+yUJb7vPSeueb4pEfOID755h0UQSUobkCIv/IlFMWFSFslF9SXlMq0RwEoxaJlwzyPLBcD6+q8lIsvVCqjGPxa5dO7W4E+VQCGtem4xpDLfunl5xRalLsW/fYOzctVvJVuQBUAiLSU6DHVYUSsXj3dMjYxajlgfpwhpO8jXCF0hI+VkGnSXWjDDN82dhWbZipRYcjDQZZ4l0XXZcyX2ZCEdugBcGJgTXsyENgsdk7esphfr4joo9pXwXbVgGP3bvXtWK4LwCYpl/QjvZTFFnQlUFCgqc9lWrB+Rt5/vHH39c3PHPdxSFn8mJQkUjcX1ivBRKWr5C0QgvAIWStUhKQAYDSLuycKn4HkolbOC5uNGGJcuWyXgnUZvNTQBi+fLC2UwOKecSSBgt9UCgSdE+0bay0FXjwScqRAXqqakY3j8Uh645NDY+cH/ce+8v1N+AIACGIhRL+mJsIhObJymWV6qf00cstJZeRZmJa8m7P1NoaDw/FLwAESQ4OycCECHZX+VGlGJPHe0LFAlj4tA/S5cuUx4C43hw394EEcVjanBXDK4i7wprjPvD0ykgY89i2zzlu2jzz/C0jRPaB+8Q8MQLLXzWv0ItGS98ZirbRluce2nfI9pP11zyi0AxCuqWVJwWdOk+oCeSgP7yS1+a33X2r8n+Jbdh3blv0rO76UM21PAU2aq2S58jDSJ8Ht6bivjTjrmUG5++Lh2ROMQgwvUdOMPP9hZrHBBhuVbf7J/E/QIRK7K0mg3y47/jWspU2sujK7DCOw++pLxvDECcihcgYuzEzui6p5IfsoSrAyrGTaYocRK6xUDCJzWAOLQY76ZN8dMgwj/rCtwcC4gAQBhc1AnmfL7qO9siDBosv2R1po0Rk9siLr/k4owaFRDBc6+TYgWsNUeLIABzzvlWFm5wrpaNSAMKRTbaO2IP0cHRMa0xR72X0M6vfw299rUCEerrlSs1nltBROsZhq5YF31Ja5q87nWNUpJyfn6NjOvBWrLrilJUzrQlbZ5Vxfgm6Tz50RxHv9BOU0ibSLBqHU2JerX8uut+060/4uf/7e+/2IAIGa2LFovSRFQaR5k5+fI8tujd4+SykSFHRVUwSuPbhmzlzeZ9e8JRhPp1L0dNW0GEv8OYeujhh2ML+QozM/G4U07RR4wjZILZs3kx1n771FObeiT0JY6sbTt2aL193Mknx8MPb42Htz4sW2PlyhVyAAJSALuIqaxaNaBrkFu4bft23QPntEGt+0p+fmMUthrPLTdr+0TgIeljdQ6EinBlhEdRgfSOcxr+Fv3ZibJZ9V21GdKYli1T04N+XSSklkHN47wvcN8aplmpXPfawtWfc2v5GffSGgmov1tTeuYY0q0Srfm3+9qgoKHpVF53+tTgVfz7VCTUd1zELccpfWWKeFNtOpkajG05aDMngu93pPOV6MM8fk/HpXMmWvNafE9N5Gd24JbfUkb5V+49KW3qPw9gf7fpGxbQiv5V1QtpojN5DX605oNofs6nlliRi2+AWObciNZkilXaXFoD5NicFFhRX7twaHWs760ZE9UYFH2tqqvxK+CjyvEoTuRij/meZLMg5tJFvsmBGCYHeboUZm6iIHmOtr//5EdnMDYxQPD8Mx+LDOByebd/uemXMuRZBOrEan5vbjaL5Hhh8YLM5yzAeHJ7uheKNoEBiqHDorxo8SJJomKQqmJyT6/UjTD2qcuA+hD/UYjCq+WJwk0gFcZiAtDgbyY61+O7rj6qB5i5GUQ8XMKciYmBb+1nOtiUJHP6Jau1cGGTZ8GxAioRShASNYcS7CMphYUnLSsYusCME35I/rUXWkBCRnShK2HkseGqCM3ERNn8SGSv1HxQXeI+ACLLVyxXAjGLDR4qEtbwvKsOxPD+2Dc4qAJ7DAo2p6VLlmZyNUm8M+rr5ctXlpoc1LdQ3Q+qGBbJXIGz3FSdVEYSN/dPJIL2E5YnguFJzSJK2yW/SMJ1Z6eAnVQTqNmwsFugoOSczJcSFhs2URRIbITCofzc/8B9ShQHdBQve1usWLksdu3ZDmVSlZZJOicSgYFtxQbC64WmgRd/VOCU+4LmNLhvKNrb5ivSBiVu/gImQZvGM0s2/VjyVEg6LpKtPT19AhEYUPLSah3ieZVnpueWIctSe8JUiUKZ4p5rEOHx6DHAGKL9BhG02eBRbZO3Irm589oFIl51VU0dmrtLXnPJvXHFjcWSfscNb46O+fQFUY1CEjz3ohflF2z8m6fTSu63C57DDSKwqm1R2/XO59meP60SAfCOE32oD8tLnnRq4RI5kbpc4TT9/elMwq7rQ/i4U2I0lsbSOCWKlxoQ4fyBE9/743JfpjY9N28zb+vBUqhaIMLVndeV4sMxdlHxjHXdnUDCt2HPP7fMrbvb3QUGEX7/ZeV8U7fNggiK5Vl5ym01gFgeu2JvlMRmRyAMIqzO1BtJ2fIjAEjQProw2zeZrKd1r7kkwWsBsDWIKJ7ktJ4TRDiPpx7HNmJM4WEusdapNkl/v9aU7dt3yInBMct/jaJS5xvfqDWbSCKJ+0tv+o957OPGG0o16owQMv+cZD131D/yX/vWX91EXVhD5HhIOhbfsuPIzgDWKTu+TO9S5AF6VxpOvL/kN1CnDtaiiWuvicNWrIjDDlmtddM5DTjqRkZHVBNITqXMk1KOXRYthQYiD3l6a2XcJmWypriYD30wI4rP/j0ggrbXILK+F/aGGpjWSdccVydm0wZHs9yXPM85ScW5fjbqR/lMakO44XgnE8BRA83nNGDNMviVhGI3vgIXNo4ab3m5YRnpeGq1f2VeI/s49Gj6v/le5sd43efr7GdmMbjv68hI7ZnXuKvARc29L5GAIvbhAoRl8S7RQ1Pf/J7HsM+nqJUBSZX0e9Br8mYlD6u1K0FIPX7m5FBYwakaFI3hnop/tgUMIkSrSWqNI2LYX6UWVMkt9ctiPcXbHYrAszvzEsUmnY7aq9NRrXEgqfoiear6KrXUbDWmsGlku8rOKawR0YNwJrLXjqUaZjph3IVePrGPGoCXQIF1YU6ORuZBaM1FFCcjTVyLorjYBUhVSwmRz1PaXU7vFD5w0rVpXY581CqYhfo/S8cqlOfSvjo3ht/Vn1kLoxV48z0VoG0BgHVUhrarrlVvX6Fv8xwmiyPVgINj2t79phtnmOwklOK15kvcBDkJfBGOOhfDUDNa9+LgxZiTstgLVSVf3JxbvMVTk+jsFyUlzksHQxmCwoTHGvCyfcdORT8oM47BeeSRR+l6nFeecBfqyNLzfGbKDOfQBDBKTERF57Lo7t6zp3lQAACUnNgkSfbRJM3kG3H029vF0ZSq0+Rko0/uBGIWfNqIsewJY53x2tssNE6xJ0mcztbVEM0ri/LRz3jUFYFID6FUhjK5xdEOVJfMZy4UnOKNKRzWGalc0Wf7hgZjmDyVYWQQS8hYKHP6gPrZhVy6u7pLwb0MZTJJCmW4LKrua/Px2PyQQYWGBGhzghmLLR5sJ1bbg+HNAe8DErdw/ZX7kpW4i6cNrx9Apng4OdfDDz+kMffAffeJUkf4f+++3aIzHTgwWUKQJPiD0PlPgbTpKYEp+gH1L87V09erxYX8EUhCk+PTsXPHzuhf0i8ZWKJiFCwsoKKM69GR8di7D7rdkJKSjzrqaFVppxo3SgX2XmLk00bnLihkSURkckJAl2eDlDEvxidzhUrenhf2BLNwMCeIRLimB/3kxGp+loV5OuZ3Loxde3brHhd0LUg++7DmJdEVnte6618fb7+Rgl1UpuY9gOhM/M1thWfeVFuW3Q2I2BzRmZJC4zWXxy72OgKBBZ1u/oxKx3ha1QO9jRBTQwPiEmlcL15ewhKWbiVZ2gDB1B2DCNVISGnXM9MFD4g4Ijrigfhx85m/bw//MV/OJOS6BoVTODLp+dqvVDsg0Rffx535PnsaGMp/+3CDhRpf8Zngm4fvAAAgAElEQVS752UFQBgQ+KdBRCuFyXkSAAnut3dvAQzIwBpwCETwiPxYjPmc05E1Ii694DXaSBUJayvc4l5q6LQjez2quck4ZewxPkX1TL10rmnaTuNxzM+ZD4x3xjN5TysGBmLbtu2x5a9cQ2RuX87567rrNG+JME9e5GSYX3P8/4OPxq6/Tvdmei0bPiCi7L3FCeCaLex35G04SmO1wYWXlyrY/9nX2PqrY8WiRUqspqgn6xyvhaydI6Oi+Ao4qCZSyU3CIPD+ZmqpjQFF0DPvSifKfbHVsLY3WJHRqeKQqf/XQKCmsjkvoja6TZHjM1OcuLQBA33G/uQ6G7XEtbyvWURV3tUq0dWGrz3RBo51YjPtqIut5UOckzzMOLfTTzQT79spmkJfGqhxLkAZ52Uf49qAY+dYun8F0lyXIfdv5zlqj4aeU1ubLUZ8q0E3J6LQoqTDOg33H1vJUWqBlcq7L69yOiMbb3BFyTEX3h5o+kljIoVlPI5tJ4lpkAavDNNKycnKSWVvKwXYGlDggnvOS6loTD5WHPx07GIDaH1D3hVwnIpLvO+81I7OLiWSF+O65PiIbsxmWjx46ZUvBrg+q+fzgVKDqWNBYVCQy8q+aQcA9hDPCptTgCCdgnIUQGMcK4u5GBhcHxurrag46mKpgK6yBdlvnFvORJzrqc5IpWcVhdR3kzZdriZnHvem8lawIGBSQI8kDyQpVx7/rmrerNWtkbaWgoByTGTkoVVmlptgrDbspazfRhuxH+gbHJo1IPKaYjoWjlVkdqFWM0YXPvu3Ix64J/Z/c6fGRtvN1107g8Gm4mqLFskTy4Lm3Ae8pA7FGBVbvcILCbxxjEQl4GUZbyvxlISSDlFCWCyhiABYaBQRiVK0bLws6p2din4Urv6KQpWav0BhTmhD1ESwtCttZbPC483xznlwp9U8QusAs4CrsEfKi23cuLGR2ON8XuTIwWAxkQZ/VjpURGN6uqnk7WIoRoAuRGKvHgPUCBwQ4QVcHq9UAKmpS6C8YgzgOSqRB3vDQK1G60yQcfIDMiGQmhm9i3oVVt60ZXPs2btX3nh7sjEmmThEILwYo3tcqncv0KamWgqqVjzLWfQmwj3TXmosEHoGjDTqAlmER+fNHBH6VwnsLNbdpUAaz4hJY/ob9Q4ApUNDg7Fj+/Yi5Tq/Q/J+ePbZXDFgGE/bd2yNeR1EwSAbUXS5TDwVa0NBRVQhCjhhOI3E1HSRBQYcQP2aniJ/AhWUqVjYvTDGxvH6T0Uvyd2qJr1A4HXTL7fEjl27BTqWLFkWq1cfosgYAJfnaHWXsogUBSzajXFWNk2qWvYo52LPnt2aB8wJPkOdyuNR0bncSCUfmwBEhhybSSbCmobCs2FxfOFFszkRzLtrLvpFXHGTq/UW6/kdN31CIOLADJQWClkdiPO+sKHsH9jyrJU2tLelhQqQqJOFx2sr2rwkV2aLCIxvvPFV3TmruRo46HppdAMiHGGg2BsvgwB753nvq1GuAYiA5vOCoApcxMpYGsfFdAMivh5nNGDixTFLrTEg6bozIwuWbgVEICyVlKdr08kPiNg+HrGysG7mvugCkqjtLHM3+G8b99ktUx3FOwQVy/dENIKXgQ7tM7DgfedDGEQ0/el+rUGE004ccUkl3UtefXHxxsm4K0YDayp/O/+I+VSKlRX6gTxKSUN92z+9XW3826e+uvmsOHqopdIm2unha49Q0c+du3fHxN9ecJDOmvvWyFVXKp+OPYS1fOV/sJbCb7xAywE7Lr1U6xjqfSxfrjLvSK8MXb4jB2HxPBpE2PBtTaxmjvZc8ciVsP+jbVzxznc0idXWtEf1EAprcfgU/Xzp4FdAjvWPNbR+z4IV9tRj3NUSnLWHmL0QA2GmylX0PlRHFkxrq+lMNYiQMdfyqoGH2+cIhD3nBjbQcXFuaR9Wkb/ORr7UHs26IjTH1NxrS6C6JpE9yTaY5LlNhxjfFT0190+A2f333y/bwoY20QOKk5qlUNOdHJXQ/p2OSSJyTX4JTicVTS3GbkNpqQw73WRl+Dk60RoN8bOCssozYu+yPVEfa0+1QURrxMB0HRl/6em2E9PUt9nIeRFtaeX0i/ZtR2zLszZgaoBQS4K4o0Rmc9i5ahoOp9P9pLHMfK0Vs6hPZTWq1jYY6BjQ+Lk4iqRzVvkK9IUZMo2iUDpG59xWlVjtczny0wAtFW5k7LeMfzMRsjbFnAha5i3UAJPaVHKaVgBaeWaB8ltRyZsPCHfNqZyvzN0ylEpBW4z+1pw3zqs5jnOkYrCU782oPhDiMyqem5EHgyT63JGR1lwbR6Lob4NW+qV9/oJY+INvRez8SMSPPkJxpmh72w2vnzniiCMbI5WkJ7yxGEB46+n/ctFMWs0NiAdlbq0LutFwDCQ6hUURA4rvHn3MEbF7967Yuxe1kjYV9qLyMx5fbky8Q+opDA7KkFwxsCKWLVuq96FSdXQsKIss2eLJwWcgum6E6TS1F8dAwVx9FDC0WORiwwIN/YbEXhYOFgo6DBR4xJFHyWutgZ7hIBZAKwyYDymEnFQue0KM6uuwEOEyD0xtZJWHgUiEFZvwHtJ/C9LA9+LDImz1IQxf6itwfoxf6ioQiSDx+v6NDygiUZIoS2ExjGeoOag5ua5FURuAp9elcDkgjmgFBmvDi8vwbVmMSjK6PA0U3UNhIeV2WWC8OeBpMM2MZ6MNUwXV8IoXzyAhRaITgAgiDw/cf78iA3iHJO+a6k20h3FFJKKtnQrNER1MaFD/RCYkZySCSdZNZXHG5viYAMLCnkKxoubJvJgf42MULhyP6QNFUpUoBBrl3D/P/t/+9Yex5eGtsaR/qSRe6TPGKHvB1MS0np+kYfF0oKAkCllJgC7RhQMqggiIABwxlmg/n3UKtBUPfwEeBfwUywbQnjVPiCF0FJUpRTyyIjY3/9LXEm2pX0QRTE8CGXTE2276aMxr64jpAxiVtJPxORHz22fi1e+7oXx5f8StF62Ll5qaYQOVn+Ob41XPPrdE7WZm4s0fOz8vCK8nrdvFVT6EUyTs9eforOK8ttIltYH/rf1FJvbRvbOysI5QGETUhjZAYjIeE0dHW9wVv2xuHqBxd0oiPSPLrT2X1YxW3jkem09dE4fesaUc71yH6yPu3X+03jrmuSVysT0lUgUkalBklpdBgz8zmEicdc8fZ5NmjtMvNXXJIIL3rS5lQMF7HWNZatrntKysc9YdfTDow/4CRABuigprXPjCC5r6B4P7BuObd9xRvMMR8YTTnyjj6Ze/fFDGDgb2Y056TPzw336oscrrdx8qdLBvH/JorQ/Kp0rjB6cCwAPv+dHHHitK6T/94z8qQbn3pz9tnsXSLP/h0TkYEV/DaHj84zXOj7/rrjipGrabIiKZWHrX3+d3vufXkRHStiL+5tfv5y9fPvnkAhh+8IPguGOvuUa1GxanuhOHDW5Y3ySLa5PFSZKeW4MIO2acx2RDhXb3tSSCV834D/068/rXx2GrBuLQVQOigNpwXTmwKrY+tEXrOGumo84aGykaIq84XvPkRVsViGPsrReASmeX9pgqX8CGAXTa1kgE53BUgesdLEphwFXcwbPHG0A4EuF9qqbI1ZEOFK2c4yYPdV9fEUHJyr1mMNgBx7Vs1No51SSeJifbUQIbldCLVUgzE1Ndw4g+gHGAk5Dzu9o5III923x4rc8VKOBvCbBkoVAbmAZGNYCw0dwkTbfQltQ/aXjamK5BRufCbhVQtUGn51uBkDkJw9XoM7CpqVF2XjoSpT71tevIRqXCJMXGzLWp+8A2ixOv63uoJ4GeYxYjc7SmrmdiupXHtYvKGXRw/zjTHO1IY7MRG2iSqRO8NKAhjWyLuzQedOe9mJGSgPJguR3up+Z+mkrTmcQMY2O6UMua1yM8y9bkda83gAicurIVM48Go57Cbhj5FvMptbqK7DPrb5GFJberrOkcL5Uqv7JNtsGww/T8TY/KfmAMH4zOZBA7J1m9svty0uuHBB7OW1GufPpzI/7wuRE77o49x/xVtH34nW+fwVDHa8nEL4pLY/IE473mBkZHh5vEizr5jPPZY+WQLD/NrS0TjnwDdkCW/WK8dnSgKtQX/UuWKcFs247tMpyIaOzeszv6lyxW/QO+Q4SEJGu+zkC3OpITgFkMVIQnVRMYsMpGT66YFxNoTHSyqTjcG4Dh3vvu08KjsFuCAjZNiqDhfVdoWRWmh5UHwUbLYDTC98BU29JD0SwCuRBQrt0LdcOZc8JUFjLiQTYc0nnFkLRnBy9bgwjb58mA5bqFt7xC6kxEIh7a+rCMVJQA8OzTFyREQlPDcHeuw7y2Mji5B/pO8qFU554oyfD27DgZR4CgszM2b9msAX/MMceI30v/cTznoM/5m3axQSgML2Q9FXt279K44t6hDvQsXKhrkGhPnoVyPZYt1T3v3Lkjli1dKtBZEHDE6Ph+2KIKG6oOOhONtqJfnACLKADnHB7ZHwvRnqaYodSiJgQiMCIAGPDH6DNqSSBZe9LJJ6uf//X7PxCI6F+8RCCCPiMSgRdieKhI5xYQkdVMJ8ZjcgoAQVJW4Z6XXAvUPTLHoVAvVTna3j4rwIhi0UZuRJtAhPjX5HpkhWFLHbKYTGbBo1dcYXPs0IjFZ85iiB8Wo/wt13842jISQbFGOaUOTAWMp7HR/WWR5rkvWBDnZhLr+c94Rizs7Irrb53lrr/6L1+uRevNH8sEAp29K2JtAgjjCBu+1G2wAqeTm1VtemM8GEfEsqQo7dpf5XXYQM+aD53Li5dyfGtXnLSq8HacI4B337+viyLpidwrL0CEP6u/IxCRl/vO8b+jY02VAkRMfaQ9rm8rhvw6pw14cTZVycwuv5/Ge7yrvHGPc7tnjgtAg8FSayE5v+/TuB0CEtwq/Wi6lAEMIALw0tJPWVZDQOJvn/9q8WzZDL7y5a9ojj32pJPiR3f9SEpkRG4BAWsPPzy++c1vav7heHjsSY9VZM2GHuvaj3/8Y+U/PPaxfFYMRhwTW77//ViGsX/GGXHPT34ST3xiAYIdu3cr7+HuH/4wFpAUT45WRPxTRCB+9aQzzogHyG373vfiefnZDyOa5vN5/X22J2Af73PdB++/X9c58aSTFBH55te/Ho/JDvzBwEA86UlPii3/+q867n9cckl09/VG7xWz1av3X3tNYxgLsLc849qTXgpGlqrzpkEt+ncUsfPzfKSfI+s3RE/ngjhkxfJYs2ogVgEi0rGwchUg4iGBAZxTWktz35KnNqm4pirUVBob297j7MjS30lh0TFJ6bLE6yPlPNgJaCoT9zOX7lRy9Ow0rD219b23Rie8l3T39hQlvqGiEmjjnAVQwM2c/Ipi0+pp9nVqg9mGODYHid9yRlIMNs+jfuyABbGvROEzQsf32O8V1cmEVe/fNsCavjTPvjIuDSC899tDb6OMttb0JT2fSg2Hz2VgptIQRvTw4L6SQ1AlztbUYhuBda6CQeOciAgnz6hIfayjDzV33kaupWptQzXts7oTkre14ew6CH4oaTc5CVhgN4sicu/6PQE8bda+XskRQ/OZnpxoIjycljFh2eMm8dn5TJlrYQ+5gWMNNgTs8jnUUR07oZtnVPVV/YxmE5GhA2bxuCrJvYlAVZQ3A8yGBZPPFxtGFKZKYQlAUCIFpRaD+8MRIkWXqroPreO+ph9xvTlRoHwujtR5Hhgo+z49fuqxWOhiSNO3N8DJ4kkC1q9cFiNv3y28MJWKdm2f+fAHZzDsAA5Sc8nFAuQOkCjqM6NxYLoU1zJAqBcPeUIoSDc5qcVCtKWsjopH/4d3/Zu87UU5Bi39nujpXRSLFvUHoayHH9qqUJ4LhlGRl0QUvLSbtzwkni9hey+uXjRlRK8o6KgkCBfDWZrOydlzRID7YdHAW86iwu90zl133aUcCI5nMrEIrVp9iGQBaQ+dSk4F57UErHl9jmzIwD+I9BYPgw15dHi4ARHqv+TkitqkSs7F18N9AQIwlOuwPBVcG8nQdjwLReaM/iA5eXD/oADOjl07M7SN3GdpO9K8bKAuIKeB0EvRokIKL+ifAkbwDkukwSpWPFM+P/a44+SV3Hj//drwTjjhBEn4mcNLWwSu4KKyOKeXifN3klQ3PaX2cX9466ErkUBNwwAMDz20JRZrvPXqON4DTNA/nZ3zlRMxNj6iCAShORIFoTLtHxxSpWueGf0Azaug+s5Y0NVZVI7Gp2JsZDLWHr5Wnbx9xza1AaoTUR10zqmx8cD9D8b2nbuig6rpS5apYiqVvKeotj1KwnsBxAVEeC5MCdyUPImSDC2qmSTRylyhD4lk8HrZpWv1853XbcwxQCXtrEJN8ToUsw6U73BOnh/DeHpmRnxOns0F1/5JmXqL0/2PQQ+GSMf2m2+4LKam+F4Jw7YFY/NATIyPqMjfqy9DYcbu7+LuvvKVb9JiduP7nq+/z3/Ou0ri99R0vPUTmVOx9tTZKW/Z0zptIkHEsqe5ElzErrTiARG7dqZFb8PcAMTqQ5w9KUgGES42x0cGD/x8dnw8Ts3khTpR28a7QcWJ9xRPOyDitNu+G3ufURKaHe0ARKx7fsS1Hyq3dulMoSU1UQJHMbTA5O1j9AMinhhx53sfrzdb8x6OeUuJdNz76hL5qKMrq/Zvo4peebn/3BcGZ3ShIxIGEQYXVrzK/IgLn3iB1uzbv3p7/NZv/VZ8+tOfjltvvTWuvPJKbVIXX3JJXHThhYroMv6f9MQn6Zgf/ehHctpwDADi8ssvjyc/5cnxuc9+Lu6++259dvrpp8ebrr463rB+vYDC5CGHxENbtsjI33TffXHSb/92bPz5z+OcM8+Mjj17lFNPukbvUUfFd+67Lz7xiU/Eq5/9bLHJiBj8rwQFn7vjDn1v8bJlsW/XLn1/35496pKHZ2aaawIgOPaGyy+P9958s85DDMTn/+SHPxznP//5cepZZ8WJjztFm15tCHM+7s+J1VZrYn7xvnNCiLrTh7W0K7/3b0gq4OzI/w/9NnzV1dEDDXRJfxzuxOqUebQxx5qoYqgGEbnm2tBy5ELOLOcBZn4ZjdH6gucy+fL25mKYNEZERho4/mARCRs99c3VdCflz1Ugwv3I8bzvRFC3x+drHCZtITVBMQlSjcZRFRvNrZzs1o62Qe1rGnxwj5wXJyHnWr5ihdpkhgG/i6mQtR+Ut5gGLDYDe4ejFKY7Nd77NAKVg2LpVkt4plef52LjrG5j0/6k1+jvqqoz7Td1yhWZJeSSKn4+3vdr+0KOzrQh5oCINPhrypE57d6PG5ZBUp4aEJE5NopGpCPUz9Vji+/ShzhheY9r+xk6X8Njuo7I8FxxYOr7WY9BQAKp+aQ1Tcn2mJjjmJUDEHXPCmDWkTYnbTe0qKzx0vSNI3JZkFhj82C0prJIzKoqpSfeoE25hQkifI5WcOZoWKvR36hJHZiSPdZQ9gD3zCdsvqTeOdLh7+haeQ+m7825bhWpMp2wAbcZgTHYb6JSGaGo82v0LDLPxQDL73m8cv7us4kZR0x9aVjH8yxxrCsn4raPfmQGgxVvsHm1LBIsrPM7Fsh46+rEOC8KBkZ49pJLWjQl6Vx8i0aYb4qh+NDWLeo0ePj9/UvjkEMOjf4ly6WGs39oWDUh8OpiKPX2dcfOXTtkhGHs3X//A3HYYYcrIiEJ1ZTJZLDDzycS4fc8SI2oMXhJmuKF4YsHhKToXz74oDqBQQx9yhKuRCcAJYszGZg2uIooD9DoWAtHVRTE4cx64ag5ZpPj41kIrch3CmWm+ggGtegr6SXBCMYjDbBTGAoYOw9qSikEReIOCkOzSgQzKqzG90i+ZfNXBKenVIIEfO3cuauAiCyQA3jjfVdaBMiJazdTCghqU0v+KgskOSLczy9+/jMZ+YAuFgYZSL29WkwAWvSDn0eTu9LXKzCId55jeWYU8sMQQR9hYMWKUG7K+LieN+MMQMFY41rKheggijCiBCg86V3IuZK7kyBi0aI+9SH5DnxfCVKpkkS9hMG9w3HsMccqErHxwQfi8MMPi0PWHNLQmSjkt2f3vtg3uL+ohHX3aswtWbosxscnY3oS3iWVM0vFaCeFK2FKkWrqo5AgPySqmahkE+PK0WDMz0ynAlRbW7zi8v+mfnv/G+9S1AEQwU/uFz16AEihGcyIzqSku/b2ePkV+IOr19q02k17mY64+Q2Xx/gEmxNSbUQ5oCmgfkUkZjJefenr8wQGEYVkf/X5X4+R/cMJIg6N85+zTv3MYvPmj2chhvZTcfuXl7/O706XqNImlp26U9GB727OxG2Oq6VR+X6dBG0DOQ/v7J1FJyfEgVgz1h3/t6u8d06UhACDiI/Hs+Nt8Uq959oTXBtv/6ovZa2FjAAbRPR/PYvA8aWSetEAiXUlaBF5mdk6DcZGpnBltwAkAC8GCqdt/u6c72999UCTJ9G1P/M1DCIMEAwi6qgDbfazpe98fUAEYCvrRlx4/AUaL4CIY489VgCB11OfembcffeP4uKLL46LLrooBlYNKPoAMPjMZz4TZ519Vnzrjm8JWOA8YF150pMAEZ+Nv3jWX8Qd37wjnnbaafH+z342jl+69KBGPuvknb/8ZWPkE3EAKLz4vPPimre+VWvSsX19sSYigFtUFPhg1hV4wX//76Wbv/a12LJpk8AArxpE/N/vfz9+cvfd+oxzQGc62PlXnHJK/MlZzyxFqSpjl/PJAyv1lrkVq+kz05cU3U4QwXe8t/1XRCPiuutiYMmSOGxNUWeyVrzalm2wCIkTUuXRdPXp9NzKULCqYBq13mNM/THNo/GEpve3LjZnEMG+4t9rEGGKk3+W/piVDbZ0Lt+teepmKHC8ZeAdfd07WMCqDUk73WSEZtSlVl+SAZtyu1o60rCdY+Bi0BKJTgcmaziLMPsL+yvGjZ1gpupxDSkmgt+TYowCE9+xXeNIjm0C0anyWD+zWqbT9BSdtKa88HclmarzmyqYfaFITcqbmmWhZ9HC1xegrA3g/HwOfaqmUCX4cQSk9sTTrIYqlkudcy5s3LsNAjmqTVXEdqDdsc8rR2U+tly/9nsZ0c5LSOpWoUGXcey+dR8ZkDlyIyemIvqzc0L0qBwDjZBABcIaAJUgui7OWEeRBLLTmXcwR29DG6vUjZp+zZwIHInqNz+DFinc+vyOjnC8QRyUYtghpazBPAnDwC6QwyMjoPkoZvvK/ZdUrIZKls7xGnRbkVRO7Zw7mmNJi2S8tkan6mfiwsK6x6qYnYZwd9mU5j+1tHDwkzsae9tgpO2LH/87BXoBACgnAR54YTSVBD0SqwERJfHXihcc44WDh4wnGgOWRpCo7Uq427Zvi8npCfHR4WsDIB51womijAwNjcTWrdv1vb5FhRLTNg9FKGReqRFQ+PoYQ0rGhiKTCdiKLNSFSrIuBZ1rqVUGPIV8UBghCXv7tm3yOlPJGQNVHohceOBpHn7YYYXWJPSJITatEKwGe/JQPWHkMciFVAtWS0VIo0bx2hOwcA7nbTj5cWjfYEkqnz+/ieSgQET/8Sy0WCsxsqgKkCSJxCvJw34+VKxWPYP9Q0qCxImNYc09wbND+QqjX2oIGlhdoi8pCZrQbia4G1hYis0I++hjjhH332FhcgjkQYOmRdg9C8nRPvrFuRP0iWhG4yzoJVFTOS7z2kVlGNpfKlYD5KBeACKIeLBwAUJROcIIjnlEXiZiZmpax2tTPIDk2Kjk2eg/NimiAFxHPGIMfMnuLorhobHo6e7RmOKaj370CSp2iHwxY45+GBoEVTO+qWC7UInVgAgWkOlJG+T0f1aaVg0RZOWQ4JtUu4eGyK+h+CKqYiPK8ZB8brTHyy4tKhWz+qelIMEn3vm1hiIltamsx6JohhbR6aJm1tkVe/ah1z+iSMtrPpZJxRiXwz+IN1/3UdW52D9MPZTRgM6E3vaC+e2xqI+K3TNx/kevj4BTopelfvjpLORZ/s5Fz706bvribXONfYOI2qi1Uc0pX1zOTDVqvwQkAA02iGv5V9dk8GcZrFjcuzf2ieMTcfxIxDHzogERpjHxmfMOABGoIpk2ZLqQQcTWPxtoEpz7v5oAglulunUCl2uz3lUDIgyUjIMMkrjf/oi9vSWqcWeUCE0DIl6cICKBy9YPUhF+lkrVsT9DRgYFHMetAgp8LT8G90td/I6TEXlKEHHRoy7U2P8qIOKYYwQiHEk466yzZiMRq1bJODn9iU+Mz37mM/EXz3pWfPvb39bYY13n9cTTnyiAcc7/OCe++c074k+f8IRfCyL4Dob+Jz70IUUKoBtBZfJ7r3nd6+K8v/qr+IfPfS6ADAYRa9asaaIPaykk2tcnWhQvg4i+Zcvid08/vYlyEH9jpD7S+c+6+KLoW7xY66sjgKzbS9ZviL1XXdnQmVj/7Ek3cOC4Ws3JORL/GRCx69LXRm93dyzq6Y5Dli+PNasHlHsloINM7sqB2Ll9W6nanUnV3kdMa1GHpHS4vYSNYdbiMbXBUAMCzk2EuzUtus5p4N69t9TRh2YCZ44wfcX33H9ab1Ma1f1llgLHuY/5nZw+R1ZaPek2fGRQp16/DCHOnQ439uSaB29DyTx8jsU5yH7jqAL9BkDguz6XQFjugdwf/YwNQV6cDO0sINZ4ZK1UmCIpfEegNPMyWw0ue4x1nGkuaXw2dJN0IHIMazr7Oc/H4MX9473Xhm9t9M0xZrMug7zQBmo4e204VpEq3XPmP9Tyq3OoSgl26vwBn5t+xG6yw7CRIJZ0e1bydg2THLt8F3tC92dp3qoSOJuoKlRnTQT/bPJGsU9wpiZIEt0nj+USciAnaLJztrm3tNvskf8VEMEJWmtltEjx4mVxTkQriLBh71yHOSC+kk4dmxgTvdxRJq07KQMLiLBN2My5qs6GvP4pHDAHXPrgtrYiFpRMGI9R94XXm9qp3UQ2ciw7cV7tT0qdzwOImHUech4AACAASURBVB7a19Sxoa/F9skq63y37Suf++yMko0O4P2GFtKr37XQtLUXCc4DINJRLRpKSkuZSwqWKVRMcTPkOqlu2tYm3q249hiaQ0PRu3iR+LqTk9PKgViz5lBRanbs2BWbNm0WBeqEE09Q0S1RRaYmYvOWTep09LTRvS+UpiJLykIBnUYFTJI7x2dO8PFEoXMBN1CTeA/dciYziyZJtSBpzs8L45b6GHQO9RVYXDg/hrIXDk1MPCNZ9t6LHcdrESdEVyk3OJxM/yDbyovz04cMSKI/ACj6tbe7FLSxVC7UE4eyGQgACr5H1IH3AQm8QKG79+xSvyjnYwxAUzSszafdu2evNjDuB7UBDFuHJ4lAlAQ+pAMXqj9d70EIu60tjnvUo2Lb1q2x9eGHlICp2hxtbbo2bRFnLrmc1junPVwfWVjRhzKxCHDA84PmhCTrvr37YueOHZIS5nl0L+yKBx54IPpIfN+7J3p7F8bQ8N6YN2+mSOWCxA8UL30R1y55PC7QRjQLAIZ8Gm1btnRFjA6PSUK3yMB1xKK+Hi1sWx7aoudOkb3de/bG2DhjY0F0dnUrsZqcnba2dkUiiipCCbtC75MqQkdJhOb3rq4Fuh/yVUSb2z8kmUv6BYWoV11RIjfFYuQ1Sw/6Xzd/RfdD3oa9gySaWW6SccY5h4aHYnxiIi57w3nlFD1Zpnn4BxFHnxzXPPfVMQgYGiH3Y57og50LqNjbHutue0v5jmw1wgC2UG3Nggzw9qeVv7jKX3CTCx2+vPgah7+gei8ZVu3LZ5O/pu9Oi5jLGTTYKPZ5XRkallaGOVpBxJemZhOyiTSQJ+HCc45OGERALzrtnmLMbz2+GPEkNfffu69JSs487MZwvydBxPHfzPtJQCTDnkRq31ImVQMiSKR2MrUTvc988e3lBA6mpKLS1N6kSgEiZvPKQULl5cgMQK1VFcqPyP1kjJY48G/Hz4/bb/+aIhGAgBe84AXxtre9TRSlw9ceHhdecKGSenk9+clPjk9/6lPxk5/8pKEzXXXVVXH3j38cT3jCE+IzUJ3uLlQnQIXpTH7KGPnf+ta34jvf/W6cdsopWutNZ+IYU41OO/rouCCTk4kkADBIIVm4ZEm87zOfidN/7/fiK1/8YrzvTW9SvkN9/k0PPhiHrV0bf/F7v6fPACCHtVClWs//2+ecHcc/5kR5oFddf2M1KCOGN6xvqEo2mu0lZ0018CBazud2SiyqErXnnPDf8cfQVVdqTV/c0xOHrlwRq1YWZTterJHkRKDIhyF57y9+LiABpUme7aR56OCqgJQpIDaKrICn2jymouQeaa8360nJCZlNCvH3/bPU2CnSt3UEolyeiENGwVM33qCBddeKgjKokzYFmFBkFREJhCW6OqWC54iCjFZXHkbMJPPwTNnSvmfKTlWz6Fd433Wdh/Fx7SuwCdTHVe0Enbei6fB5Q/uaN0/93ig/VRr4SjhOL3xDN6nqFNSyqs2QaC3Ylnu9vfrQiItke4l+jY+OFMnepFg1nPiqjdOTqCcWup0BWs0E8XPic/qSfud4CQcsmB/Lli+bZTJUQNBzwCwH9tBZaeiUTU1FN+wP9jLsOfZrfvKc2JcOXbNG7a/HLc/KdKSak++ckyYy04YYQKn51EQTLGebIM50Mr6j3EvnbVZ5D458NJXd0+laPPLz58wjR0DoNzuCa6qZn6W9/YCIOVGfGiSKMj7Z5DXYDhS4SSA5MlokAedGOKpE7ZZK2QanBt4kX8/JiajWH85p8O1rNE7vSobXVE3Z9Ulr4j3swIEvHt6ccfL5+8s8vq9QB0YO2dM4MjkvY4S9oQj4zJOt1fbJD35gxrKA/MRYl7EqubkiDTgxDl0G3uaI9G7hpfMTrrv2v1SXwQhdsnRpTGfla7zBQ/vxnHYreReQsXr16jjuuOPU+AcffFDAAeORqn6DgxjULKwLgo5noC5c2BNd3X0xsOqQwsWiYvKSJUpS48FLKSmRvHWImYhEI/Aw7Ny+PSZQM5qciH/5l3+J8YlJGcEoUJEgjCQqwOaERz9a3n2qZDqER9gOEMJ5vAjXC7kXQjaAXxk85kwKdHQ2FVS9wDkR3dGdJpKRcnoOQfIsAGRGf23tePd7SyXrLKDHsTxcLx54461YUIz9kYYaxYNXDYzkHPI3iy+Lm/mi4mtSfTonK0nGbHh4xz2RTU3SwpKeButuN4X84PcumC8ARFtZcNasKQWXyIMgSkRfo5ylytWHHqpBed+9v9C9kCOxb9/uWLAAOhGUIPTeoV+UyAyRE7iwSvKZnG4iN6oAvn84TjzxRFXZRkkKyhAKTls2byp1IrpLmxiPVPSmj0hCp6rdwu7e6O1bLEBNVAKvPv+mp4iooYBQohDMgenpSSlH0TdItDmvRJ96Hk1Oxssvq9WVsJ4BAMVa/MAbC9Gd/i4b8KTmxIsuspXtOV5zgM6IOLq26iNe/fSXat6SbEvkRepQk+PROX9eTI2Pxw0fe3850bYaRNg6tus9QURnBSLqGgnGPrOpDwVIYAxXaRPtZ1YqEtn8BlBwvo6I9v4KbGRd6fa01l29+ZjoiL6xVYpEtIIG/82x5EloLco+BUTccfzpTXTiiHsfLK1wcnRiqn+q1vKV2c7jLfvaqnDrSEz2x85XFooZQGLVndtmgzvOZ+AnIAK2lRPPHQDyI3VOiOleWV+D2xiLzuiaGp+lMhmYGEQ4qnNbxEu+GLHnyLMViTjnnHMUhXzbLbfExz72sXjpS18qOhN0RUDEpz71qdiwYUPcc8892oB+9KO7Ys+evfHkJ5V8CcDHL/75n2P1EUfE6265pYkm0GSBiH/8x/juN74Rj3784wUGzjzppHj4/vuD7C6oTC+94IK48AUviNOe8pR46UUXidJET+2qNj8iEH/xvOfpc0crfH5yHU5g7u7bF+f8/u/ru0QiTGU62PlXPv5x8SfPfHrOn0K7VYSXSvWp226AznXYm7rWXRkjG65unETaaKsMbObvyuvmApLqFn7tr1PXv04Rlr6FC2Npb1+sWr5c+4iTTDGGJEU9f348tHlzcdwQRc6cCPOh7aQxXcRS4k6GtViGxEVE6SwGZKOAMzEhI5V74X0nR9fGqPfPGgTY8y0QkupOGutVZW/+dlRDjjGt98X5xf7CvoCx4f2JMQkjgLbxGe/TblTEdL1UrlG0oDICtR+TIJ0y71yDYnAcxx6NgcXnrJnsZfQj9CbOacqNDT1VRqZGBEVi0yE4h0VQy5w6sdieYNd3sBxqGrnOG2i45gn82jugwHbExgfuV/sGVq0WqMJuEuWm8h5rTLqAKc679nbt09zr5Hip11AM4o5GdMVAjXFu+4DzlPzTUluK3FJRe5WnV+qF8L7Om6CBc7JvmDa0bds2HUtf0kYlAGd+goFnQ+GRQ7McZ4qRomFQyrL+iRWuHC2TDZRRJ9pBmxzVcgRGxyRg4BkaXDk3VRQzxktK9xrw2fB232IjFJnWXOjrGguiK2W9DC7YWo8hZ7htMQMVPau072yw6738vucAx1gxyc4A95PmUp4Dh7VBpuYizmjGv5ymB3JNmnUCGIDNARZV5KumLnFPOCc1tynMl7k4PFPRDskD/rvi3Bh89k6xHhgH8+/v1ntDh+zROkqNCBdrVmHjBBE675dv++wMEQWQMSAC1MZBGFjwsQnDzMyQRDEkEMFNoY5DNj3okQmxePGiEgVQghfPq+jSjo6Nx+YtD8fRv/WoWLlyQAObDsCoZkdDnQcVHpJiGewYd9BATO8rje+Ozu6i5CTP/8SEvOHkLjipio4yr9WLLp8xCXds2xb9i4goFPnQHTt3KhJCwjaKRlCvlq9YqVoUMN8AFQMDq5RTgPfanEsNsFwczFfV4EqvS8MJrGTiPKgk1ZXfdW4FBrerVLcm0DiC4YXcXorZ8xWuIW1zolMTrrLaQMUrZaCb+sXA8GYjZQCS0bLWhnNJGGgAMhZoqS/19ckTDzhhwZTMa8rD1guwOarWN3dkhuuL+4ks7xIM4xlRy/jP8969c6cWNsAdzwxZSqhKJfl9OKan9kdbZAEZAhFMiqTbIRs8SfJ4EDYd0oK3Z/eeOPzwtXHGGWdogfvnb6FMQ72LcUU6iKQRYQJowlNmLMBRHCOyxgLesUAgAi13QOz0ZOFEIi5AZE4goh3PAhsz0amSJyEp22k8a+MZuWhTHwIw/lqAwFbfLAn+lvUf0TWZ0MUjBL1kIvoX92tsbtr0YFxwzaNzOTs0rr3kszHTPj+uuO455T2AxFTEJX95vmgDJTG/PGOtQSSzd0KpmonrbjLh3/YPqbC8sHYdmTC1id3o0AgwenFil5dxCwatDd8KPDTMqEoJtv3EqZje3DHrYa9O58uuPbFY3s5r4PfpnR1xfHvEo5ZMxP8mQTwBhgEDxxhs8N6JW38cP1hVFKxak503xhGN1KrPQ/XovKh+3HNokWo9fqzILt3TVf42PWr5ujweEEE0IQNBDXhKgLD5xTD4Z+lWp65zeeksn1139x3ZGfTlyRGbzyzf9TUFIrifjkKHI6LScW9Soowp3xLxkn+O2P2YsxSJOPucs0VHIr/hpJNOkqFGxA1u+1Oe8mQlPD/veX8V3/inbyiSrHUsZuIpT3qyQMQzzz4rvvPZz+l65CwAGEiu5lXnLPA31KX/84UvNJ/zN6+SmxVKvq5BAud764YNTfRhw803x6Me97h45lnPjI7tO5rz/8Nttymp+tabbmoSuwEpv+785GS0bbhqTtShncgr3s4q6ZotinteeFVJbJl4/bWx4DKjvHwe/wU/+t799ujpWhgrFi2OFUuWFDpu0gW0/lOoEw/5gpKT+PCWzUUZJRWBvP6LmpBe8YY2kkUymyThTI51npvywnCyTUw0EemautFEI3Kz9f7Fbc96iUvFZBmvaSRqD85in26fVKXqhPDkoZvXznEY9t5Lue9aqcn9YoAk2otzQuxpnZlRfiMqTHyOwwnj0iIn3hvFTMABVildsVcJRKQDjWPdFvZFO9xqA08GfZU8zXdktGYOh3IlMmdAQyU/a5tXisA6KsAey/o/p3+supNytZzX5xIgSnBh43VBO8InJbLAvSv/cdcuXYM90tQxF1B0PqoiajinJsZkz9B2A48aTLBnWnkSYME56Vt+B1D0dHcXWlyOQdOmzPgQ68A5ojlvbJthEwAcDQ4MMJwMTH0E5cukRKzAUNLYNBYzMdsMB9VUGRpq8lQUjUu6W21HNVQzQEQroa+K7vHc6pyBJiLRkgRvVkYTSTGlLb36AiNVLQwxY9JgnxOBSJDqitalPkiJCDiJXFHFpIWVaAaVvLPinRWnarWsquigaUw2olXJm/Uvc2t9LYH+HIcaRz3dsY9iy0lvLKI2nXL+dwJyxsZU94d13XOHYxmLbXd89Ssz+/YNRq+8rl0yYKgVwYHyVsxri8nJsRhPbz5/Y5CQCAPFidwBBiuh4AIkpqT2QyI0HG0oIkuWrdRERZ+fh87A3LZtq7zDAIhS8L0YZGjss6DiNSZUjmTloiXLpeakRWl6uil6JlSKJwK6R6oz4QVnkHFzPAzkVXsW8lAoxLQwtm7bJqPz29/5rjrkcY97XDDx8TojWcVDO+644xUGlIQokwrw8wgotQYXNW+v2QCYCaBJJ1XlgLHnwGBHCNqLbyaq81UetI12e7HslXCimpPuvDHwPX2WE5IB7YQy2mtPkWhIei7LC6dRFRvbNZhdQZVJC/eRl+QJ8zPO4dL1jmBYfUOyu+RjJE/SG0JZpOHwDWtDIA8CEAFNCZ40hg5gg/oRqC6VRZSaEACJorNcohElKZDnyHjlPQx3IhBHH3W0xjEFrwqw2Bvt81CnWhT333efgATjl+twDH1AMT8qVU5MTiuCwRUAEEuXr9Q4PpAOc0UixgDXc0EEiVMAYC0k00SFpkSLAnjRj399oaMQrSAi4poLP6RrFwlC7qtQ2ljE6Y9tWx+KA1Pj8aor/1DP4PLzPhYdXd2x/sbUUl1b3OMXPutV8cYHb4lXrTlXOSczB4hojAtELOiYFz0Lu+L1byhJ3bMvW/+2ZClCwMtIwbyazIzlozoqYRBRybo2nwMiWnGJTwfDyZGMNIQBEQ/eUZDH4ieWEMC+nf0CEU9a8nB8jSrOKenKTysxubjbTVsv1ucGEeRIuAaFgYnrNUghieb1FoP90M1ZU8J0q1JyIu557iyIEOAw9SiTqg0itr6soCy3yfkR5Gyc+uzvx+gnyvkWltzBWeUl1/VzdOLMWRDhytd1sTq+KhBx5/Rs39Km77SAiLPPjm/e8c1Yu3ZtfO9fvqdLspGzPjz5yU+Jj3/87+Kaa65RJALPKJsDeRQAjE9/qkQifnrPPQLY1193XVz+qlfFJz9YMtBbQUQNMoguoMoE1cgSrW/9UJG+cuI0fxNleM8tt2htvvnDH453v/vdccONN8qYoPikKVR/8YIXxFs/8IGG1vSbzs+oPWrDVbqekhb5OcMmCpouXc81DB7yacTotRvETe+9MpXI/MF/8ufi97xTIGLl4v5YDlUzKaasixiNrA28WCtZ2xD8kIc66xlpv2P+Jr2pkX114bQ0NBpaTRr4MpYz+dq1E7hOzYs2pUM/M4rQ0Dys9JMGjwynVAVi/W819BppUqu/VPQpg5BaAl7OJmo6dHRoz3FUQUIg3HvukfWe6ZoORGx4yfudVFqrQdaAR8dnXSP6x57zmhqj62cOqJ1h5ovb2JLT04payXjgOuwbGN77R0Zi186dcjiuXrNGhWLx+msvNh0nqVRz+OammiSbQg7YLNIqmdp58+QgVN7i1Iy8wNyPowb8TaSLfdOAwNW2scf0vNOeIY8PyhBjv1WBTI7IkZGGyobhyLXxNHOPolFnYVvlmlKpO8dCAyKqgmSOKNmorvNcmj7OtglYdXYpUkKysRkQ3Dfnsf1QJxXrmErJjOcpu0XUACj4Zd43IPmRQEQ+G9GZkrZ9MABhkCGbKwGe55LmasrX1iBCACbHsSKDGVmyc8BOgY75AJxSGNSA1d812Cr9WWxjAVkXs6sSt5tnXdHA7FzgM0CE1r4q6s655O9PwEtbUFDjeXMNg0mCAnsHBwX6scs3bdqkvGLyW4866qjC/vjn278yA2jo6WbgFqMHjrjDP9A1AAskVhN16EBRBj38aaoBTyq7XA3h57x5MTi0Xx7dAzOg9s5Yfcih0dndK2BCxAJ+PI3AgF+6dInqQUCHYuLhsWdAk5CKEUXBOZJd+xYvi56+RU1YFaOXCeTKq9y0+X3cFBOMG+ZGATldC0puB7KG5C/gvX7wl5viGc94hmQRH9j4oO59YgqZ2QVx5JFHaVMZzJoQViBwtj0PZE4SSosuc63eIC/8ROosV4lbdeJQzc+Up98yaokUAUWmCNWeoGYxz82u5u2Zj6ewYlKJHLpjgGpSpEwsXN06ktJ4EVLCC8rP6MhoTEyWhC3lQmRtDU9CRze4HmF714nwBGejVPgZALFjuzwpeOnpm0W9vaKWsQju2b1btLahQYf3qVJdQCyLIIObKBfAAfDLQsN6vG3rNkUoeJ7HHHOsxgfGOFKxhx26WlGDe+75aezYvi3akkvpIoWMXZ47ykZ79u6L6Zm2WLp8eaxYORBd0OkWdBdvySS1MJApnFAkAtklTe4D0L9Gi5pSFu1j7NNO5tNLLq68+42Bjjsaq7VwVN60/r0Zli9KGPQhIGLHtodjZIiN80AM7h+O4dGxmN/VHde+8U/LUx9Ijk0mOF985PmK9DHeRQ8cG432mQOxYtnSeP0bHtdiFjmT17yde/Lz5+bPzRFHJ/CpmVXGQrXEK0ACo5hkZb/MVrLHXhZTfmgZ0/oc/swUeVN7CLgsL5JGL8siDTbYXfkZ4/o0rOmqSrRBxDFjRXLVkYXj95dIw1Rv5il8Jz37lZiUb2GnyDREBjIKgdFOU5z8nHSkresGYtW92wo4MnjKytKAiOmZnujdmuWyDR4cSQBE/FnEzieWazm/AoDEfRFt6R/LhHDnU/gaea6XfCDivuN+LzZcsyGuvOLKuPvH5cCXvuSl8cd//Mdx9tlna51+zGMeG+vXX63fzYH/0d13x7p161QjYj0Rh8ph8slPfTI+dfMtzSMFNEA3Mqi4+KqrgiToK887L/74mc+MZ73whYHykpOsee+vX/Uq0ZL8gvL0tGeUcfsPt98et77nPfqd9hA9+dT73tecn0jF4UccoXM+0vlfdOGF8cyzzorjTjwhnvCUJ5ckXld7nS75AAuvKODiYK/d615bnFP/P6lLj3TeRbe+IxZ1d8eyvsWxYunSUs8oIwg4MVhHaVvvokWidMI1t1cX40UGO4pC6dzxd2tPpSMXBgP+vpwSmRtgEMDf9qjXBpPbbwPMnzVOqRQQabjombSriEEWZWvyHPCopsHVfD+NHzMJ6Ova619HWZwI6r1WUYyhIYEGRxScmygglvkgdTKtK2LbKG2oyICGjNjIM548fp/P/dPQRdIIlxOxikyYqgWI4Bxyok5OliJ6WXui7kN7hQ0s7KGWcQkgga6VbWGfVy5jSteyd+/dvU90N8aMZGl7enQfKra7bFmzjyv65ETjpD8RYcQhqgKpOBUz8kgbAAr850XOJJEObCoxNnbs0LM98sgjY3j/fuWV4vH3fu5xVHvmbY/UQFisBujeLdEXj1tHdlRjKvNbOY/YJXmvtdKW+4vjTWNzYnA9DxtjXHSmkks753PTXfyzUs7KxUg/bLjbcduAwzoyk1Q8gx0dk8DbUqitOTdy0CPDj/piRvsah3SVRK4x0lGK9TbgIyOVmiMJLFuTy5u5l44UR5ux0UVRk0hPybMpAKzQq0yd55kxxqD/7xkcjO9973sN3ZLjAa8WT2q74//8wwwGGTQmTojxjSeVv7kwxhtGEkCieHGVry5AAZAASTHoSGil4zZt3hIoYpFnQEGNVavXxOL+paVGxPz5oi/RwFWrBjThNm/eJOUfDNQywfEwT8aSJf2KRJBT0T6/SzUlXGG09kLQiY1yUSJ57oGBCNhAknPbw5vFhWdiYJzhqSZa8pSnPEUa6VQmxgAdwSutDjq0tIlJi/xfJe+qh4ZnHwRcTXgPOBvnNSIXiKgqRDppzIO69lCwUNehXxcn8sKo66RsoT0VHjDN5lmVZedYJpzkxfK7QsnVAqmwcJWEo/NnKI6JTRKgdLdT9pXnzTWtmqBojSt7sikCGPBYZIiX77FIMUCJMFC0DrAAlUJRqOlpeU0xIthMC21qQgtcezsyaBMxOjKsxZp8AdoPQNixfadociSJLlu2XIWwiEwAHhlDGOG7d++UvOlPfvwjXbtLEZcFArEAAqR/AZTomIyOTwgEz7S1C0RAc0Puta+3WNCACNoxOTmu+hCMfydVE4kARJATQRuJRAAi6Ks9+/bGRRuekI/bXn5b2GNx/ZXvFChSEmJnlww8coug1W17eEvs3rFVCerQA4eGRyKQm13QGddc/z/KOQfOKNSiNGyveN4lAmt4yD74/j9osXHqXAWse7vXuUdbxlU+BCDCAKJVsQiD2adzEIOrGUjUxdoMPGxAV0EO4SiCEDaqU3lIDS/qrXFuf6nw5hoQNrR5zwnVBhF/9tXMkp6bMjLbVi7VO0sP4hwdOwuQGFteBBC6xOMCEyyL5Xfsmq3t4Pvk3rgH/92Sp37naaWGhKMSbqOAhPvA/ZN9AYggauIohKMsTdE9gIQjOI5eZH7E9R+PeNNgVhSNiOOOP04RXxwmdkBR+wS1vJJPlNHj5LjTVifMOopKCB2K3mHbtqvOg+NVHGvB4TrPwQPNxeespuT3ARYPteRGHBgYUJG7Y37r2Ljzu//SJPbyXtcvfjEnj+KRzj89ULJZ/vDP/ywOO2LtnARfpKDZfLuvvDr2X31l9F79q7Uftr7mIu19a256c8tc+c/9ueQ974jFvX3R19kVa1atbrzn7JNNTlpbW/QvWx733/uLdKqUmku1998ca9FDk05TGzNe9/29Zq9w0mcCqvpuWgFDKx3Wnl2+4xoLDV3DBmGOIxuPVs2Rx9nFxNIgclJ17dE1LYb3NAdTHUZUjpQG9Vi0Z7bx7KbnGeOJPd1yqXae8T1FGlAOTNquQZgdX1zTe6epQwYQdUK72+f2cj7n/y1eslQsBytXcc7aQei+0DmSEm3KldvYtItxMT4ur6+S7DPyMbhvvyIA7LHO9YQdYGdgw//O5+3nxfvQxOHCk5vI/sq+R8TeCfGW8+daeJlx7hG1ZO+UEAmcdxQRUy7UxrAM37QzzGxgr3MOAPeGk1Dqlpm7QPtVCyOl5mX3qPjidOzds7uxL/xMzI5oPPhJGVL/p7KkC+aqsyy8UqkboU6JC36OfeOqzP6OJ0ZLvQi9nQC4BhEGiLSLNnqs2C7zuPJ4caRMx1pcR8VpC/i0bVbPzzoS5mJ1NXWcY1tBRD0/PX9VODTrvyE20zzTZL1wDq5P3SxEW/icMSBBIhzy+/fHfQ9sjB/+6C6NCyjnGuMHDmh/YTy1ffurXxGIsJegKDDNhjkwpkdH9sckRbTQ26bKbhvJGlk0bd48JTExkWfa5sU9P/t5LF8xEMefcIIqTUPVwLNvIFgmTjHCMfa3bNksGVBuwpy+kgTb3XCyenoXR3dPqQXghYGbL7UtCj3HGyA37iQdkBIJu8hb3vm9f9EDRwoOL/Epj3u8UPbPfvazmJwiKbdbkph4pPFAYxQyWGlnw7PMsuLm4Tn86kWmCfmmF0CDSbzU2eJ3ftC1t68JEWYugpQ60mBnMEgNypzDjHooWjBc6kOYEuWCe07omVMYhrBthiGNfGkb3gUlLqXXSx6aFiS8YmCVokNajAmztiSlcf+S1suF354z7p/faQcSswIRwyS9PSywQAhYgIFk+f5+3TNeD+XMzJTkN+WTxHQM7x+Mrk6Socf0HHn2O3bsjEehHLVtmyIPUDW++tWvEP03cwAAIABJREFUKhLFMX/wB3+gCMGPfvj92PTLjaLIAYIBEYAUCt4dffTRSqgGOA+PjYt+Bw2vR0ofK2LR4iXR27O4RNumqIAN1Q/FMmhW4wKbKDPxk/6dnCBnZFQgnP+AnaGR4YzUtcUl6y/JtcLZtxHrLvqQJvDE+GQs7ClgGwBDBAgZyB0PbypVvqemBSQAOTPzOuJ1n3jHXCunI+KVf/ZSAWdH9D77qbN+jSV0YrzwGZdofL3z4x/L4zIacXpa4HWkABABWDHtRytZfq3KgVDVMe2ACQ743aDBScFgF8vD+hyACBvl6cU//llF4nVNz7sk6XpiJW1kmpJzJExXOuKrJYn6njMLHYmXcyRO3V84+9/pLfkhp301JVkzWgKIUP7EW7IctRlfRB9op4u9XZ8ndntb6Fl3Hj8LIsjBMIjouqelVoQbeEbED3pLPodBxJlfTqUnR0hMH7MyFn2ZYOJVk6+I7dt2NDSeVYesLsWAhgH87XLIrFixUtEpALfyjRStGoxdu3dH/7Klmo9SeEu6CXOMwo9r31kA3CAUs2xvEbid/bseZG1/8zdx6DveESPr1sXD1OF5//uD403qq8/TeeEFhcqXeRRWw5PqRyrYLf7IR+vTx+i5L4meviJxve2hh+URQ2yjf+kSrU+mbdihQ2KljcT+a14351zbLr24KBBNT8chN75xzmf/3j/2XX35rGrczAEVdSS6ypoHiFg4f0EcRvHKRYsag4O2WRSku6c34Ib/7Kc/Ket5ehcxqhVZSDqTAYTooZVCjL3figxkUmZj5GXUgOMb4MAfVV0BR6hbqbk2EtXOg/DInRvhZG5TZZXsaoWp3K/ssa6NMd+fqR+mizSJqcn1lmR3Os7qKIf7AS+9vfraS7PiMX2B0S1Pf6on1uCs2YPT+GxyIFoSqKHdOupiw9DGJQBw984dZXzVdJIEgmYHiO+eoIDreH834Ct2QqmNBNWXY2BAMK5niIxnJIv7Z3ybdoSzjN/t+HNBYI5xTQ+cAewJ2EXFSVxUNJ1szxqAIw6pdYzEU089tamd4RpWOBMEDJOqU9N1HDmwUSta+8SEDFEX9uUZmm5l5UvJg4quPRq7dmzXc5K6UlYXd0TDYGnOeINFQVIwipM5H9TBCdRmAfcCgvhz1Y1sjLZEIfR906Gq+VEb9E0ELWmHArwJDmRfJQXR9CbZhnXNjHRIM44AdxSYdf6So6ea21XkS8wH0ghczbxyEnsM265sgIYjsVyHgrUpGqFIREZqPb8ZP5RgwE5jjGzZskU/2TN27t4d//rDH8h5+fjHP142HOqZjBVk+qGEC0S4siQ/y2Asg6AoLrTF4N7dyoFgIFIcCwlRKTNJ7hW6zkQpojETsWnzQzFwyBpVff7Fvfcp1wA1JtANLxKiGEygXiYLAAI1JuhMhapSAAbXLom4S2PpshUCI7TNn3OTDH5L0lmmrq4+ykN5aMvmGBrcKw8yHXDvfffJQ7xyYJUWdQY6izgGIzrjRFT6ly6NUWhVe/c2C6+TtRhEShyGH1gpSHjweTLXHg1ARO35UdirKhpST0gXHvLElDc/s+ibjP0cZEbknnyKDDihJ9WVWLw4vyIFqSPdLN7cS1+fJqI8Y6ns4YXPCyMgYs/uXUXKFR5qhhId2mSisNh5sttLRlsMtOxdoC8wZFhcUHwiEkEFahY1DG42LEAkVDnapIJs7W2xf3BQQA9anAb9+LgG8ZOe9KT4+c9/LpUm6GlELxhbAFsWRCIRYyODsaQfOtwBqXV1zGsTrc5yuixwRDCgM02SXzEBh7Qjlq9cqUhaRzthYvIMphSNM4gAWCsCMUNCdEk+RKQAtSdyGwCrgIOxyYm48Kqs1qJZYE//VFz92o8KxEABJIJBW1hcli1fruTwwT27Y+fWLaIRAnRwrHZIXzzimr8rUkNXPv81Ck9yPzfdfPNc22c8q6k179YKT8+Ni1/8Ii0wb/rC58sR9o7bOAZT2IidxT2z79VVnQEFGNqWR9WEzwvXICNLXAhEYD/WLm7nV3w64ikv/npsizOEKxA5enpa8K5S7XyB1r+5ogGFaU+mMLkbahCx98zF4erYjhwIRAAgEsw0CeMGEQku/i1p9KdsyjPTve+KuPctpVq1Xw2IuC1BhEGHc0zOiNjYu7apOwHweMaX85mcFrG1fyCufeWfaw6+99JM2khAdt6dr9B4axRIXDRIzpUOqXUBaJk3GNwAbtbYyekCGiRRvWC+NgTWYIkqJKWBtWB+e0csvt6oae7w2vea18TiG25o3uRv5vKiPH5y/fqYn1Kvc79Z/hq+8orcZwpv17KD9kCz6S29vpz/oYtLYT1e/snv3I8LnBVJ0rKXWLrSG3r/hrkAgu9uvfRicYVXX/eGgzVvznun5F8Wa/4aQmeXXqicMSLy2B3yuraTY9ej/aWvuyf6e/qkJujcOuW2pXoNbWXPwVuIpDUGsdbZpLewbjrnzMa1jX4b5KKjpqFSRxBsUDScb9pfGUmmeNQgovHMVzKs9tybMmEAJG886k9VMThTc+30stFuEEcTTIWxB94e5FbKifdJwLCi9ykYQRtl2GW9APZw9jDRiaqqz97vnKRq51kddeGcNvCb67dQX3gmpuPUORPYPp1Uw86icea214CleQY4zFJxSV56Ig0pPev7EAshcxHoG6hKANE2Is9pKDtPxgNTOT5ZT6pW3BL9Np2Z5B2y79b2FW1gz2SfhKGBfYYj7zGPeUyKMJTcHNliEsMpNaZq4GVRGfJMZZhmEryjLja+i/rjgkai30wOQB7ze2x0LPbs2S37TlQtQGMmHNuwbsZP3hf3r8hMKlc29lSl8lWUm6jnNTdHpLG/qiTleqLPAduVx59jaqqkQbvGuMIFBwqIcI5FKjB5vtfRLs8znn1r1K41KuY6ExIAaOlj5Ww4B6kW/sl5xrMDRAgwZu2sJtKZYhNaJ8kTnZwUyAQk8B7PbeMvH4xde/cKTBCdwsnBMXLgbNsm8Ze2b/2f/z3DwDSAoKMwRjiQF1KYUqSZoupnUSiAXwfXWnSUDKFRgKSPSsgLumL1mkPlNd248cF43OMfL4McMMKNuIYEA5jJTyNcZZmNi8nCpuAwy9HHHisjn2gB7eLBsUDTZr5HBzqTnJ/mPJqy88D990mRZ80hq+Ouu+6ShOuhhx4mj+7xxx9fvOptyJwujnkdcO1LVjp8McmIZbEWhUuzaBweAoegaKcX7gZ9gvoqr4RAhKXjKvRrWpOBhzWQ62IqWuQIOWUYsFnQU6nKpeibvIr0qvn6fJ9jVESvojNpc5o/XxEkhSORU2sFEZnDAbWHRQajn8Wg4Swmv5T7QOFJAAOvlb0BeOQWLZJHBcNE4CMTfjH2tTlQqK29XePP1bw5hkhBkSHrUA4DORKACL6n6FBGouB7c90vfOEL4n4f+ehHx0/uvDO+8Y1vqK29vd0xuHdnDKxcFrt27lAkgj5k/DL21L+pzIQ08dSBIks8NlFoXEcceUwcmKZ4EotkqRMBnYlIRKmdMqYcCR4rHkhABLkaGHVQkxi3kwempZx0ydWuWFYs9fWXf1HgZJjNmCTxiQnR7ADUgDIiZaP7h2L39q0xMz2pMTuvfX509yyK6ekZVXynvgfgp6u7O9Z9ccOszKhXxV8HIn4nuULfTWt02WkFRBA1qKtSG0SA+Wz02ivOdQwC6pwCgASAoqY5GVCY11/nWdwR0fnssWgFBIdHd5wbt8fD8f0mCkGVal4GEfxuKpNv2+pGjlY8bf9Xmn3ijt7TG1pUfR4DiI7IHAnfF0CCSIWBUC3hygmyPkbYzs77BEiQz9A7VdbSF73kufH+pycAMBUswcjGU9fqGBevMwgypQlQcfXL/0TrFeMUOW0nwUkHXaQDagIUI5t1tERuC01V4ze99GwA+mxBMU5Q5UC7Hp4rx5Bgx3VQr5OHF6GB66+P0Suu0Od8v97oel9fKqEDIHhxTN9115X15tprpXi37Kabmv73L/sue63a5vvweWsAgJHR//pyrl3rXqufzuXweVgLRC/1epRcYY7zOfl96TWlnUQfBq7/zaDB53dGUyn3GVGDCP4ev26DkrdlaLKuKmG4SwYR6/bqFQOK6HhPcnKvJBNHR7Oo5WQMkcA4iJR62edc28D0nloBR8yBTMaFKlonlXpfca6B5U3rY3xvNuhrQOEohjzLaeR4nzGnvjbq5GXOukq+R0UlMioi0GFPfEZXHG1xpN8GmcZMGkU2dmRYZ4Kqz+kcDBme6dTjmuwzrO+8x2f0pwRAcsw20SmeVSpAeZ9vPMH29FaMgrq/OIf2stxbuQb9w/vsOeyp7Hl6zlWdCxe3o12OOHG8PfgCCJkv0njuyXPoWKB9j7mCbcR8oc3YTxZdscFvY9/7IzYTcurkowIS7IADOGzcuFEeZeypk08+WYmyvC+BkqOP1rXuvfdegWT+27jXuMsokeyfpK/xu2VAaY+K/eHYTNuH+xNVG8em5W1d3ypZDs4bMljiu4o2VB50RyRkw2TkySwLOx9mHa//H2VvAqZ5WZ15n9rXrq7url7obuhmlVVASMS4JyZqdBIymgkmJHGJiiyKgNKsiqA0i0qM60jcQpRkSGK+0UQT42ASlYmoGFGRTZYGet9q37/rdz/n/tdTJTOf39tXX1X1vv/3vzzruc+5z32gL6cwjhWNKuq2+rWyyeydr4GGnamL8o8q+p3GskFeKkvV3n7ZbCl0Y4BR24Mehxr7zpt1TovYI+RFdTZJ7cwFA1/PVTt+m3ataHVFMrXIWvt5peiV+Tw4ZDu7Ci0Lm5p6aowbjoHGtGf/vujs7pbQBgDjmVsXSKxPvf/YaPnGl7847wxtvqhNSpvOglTZyIH90dvTJV6cEC2Fw6C/pOGJJ4WEVIwapDEnkZXs7Y/DjzgyWttalJSDxCoNiVHpQnSlrkHRE2bQ0PBsbnQaE0X1I7KIjjcaRQSS6sN91lrHDHq+o2JyBw9qQmhQj47EisHleh+vAuGzZSp6t0FhOww4Nlmuha6zDXUZ8zU1yaG8SsfXnZe7WxNWtOekLIqlaJtDVJoQOeh8fk8MLVCVRJ1zIviuaFR4PggV7ttXku66uzUx7Ynh+y5Lz3VUSJCFCS9Chpa94HgAcj1teACNXIgdbeAY6A8UUmvqYVQSZF6cDaoKUMiFnTyMzIvgnmXU95VCbCxghIkLPa6EcvleKbLXpjHmInKTY2MxtGql6oowkOlXjAKQMYOepGzyIOhr+p8E+kJxonhiTxzYtzvaWwsAJoomubr0GqJagUE2CgWps0sKXaNjE7H/4IjGwkknnRrz0SZAQCI14IPpSKE5QARqYuPj5Gu0an5gxDG+oF0xptBXbmlvE7fw7VcckXtR7ZYvPJpLLr6qEScgKkH7QG161snPjPHh/TE5DvonCgaARS2rVdEIIiaAi6v/sRhIv3/Uq+Pz990RL1n9wujr74v+nu44bP26uP4G1J1eFHFaWu5EGGwd/W8T7PONIzMcYWO5rkoNiODwOqfBgMN1FLgRRxQAEf58aW4F508jumtd4U0ZRGA8Y9RviGXx3+J7DYi4Lq5UoTm/7OF3JWsnWhsQACIs6erCcP7seRPfLKdJQDQTmWgNiOASBhGOGrjbXGDvkryLpZGabL6RMwtwF4jg8fK2X3PJq7SZf+Y5SSHbHHH3ywr9ybQrgyCelWfa+ubnaiNV0uV8pAJYRyxTcdDCrwW4kthv47nkkJGb01ZqqUjdrAAkGW0JIkSdWLmiqfbLVsOxGBNSUKPOTE9PI0PsDZD122uCpSZ5z8aUPOitrVpz4eMyv9d9MAt0RMTeS9+ZxcxmtN6zlrEXiWOfkXBAxPjUZKy76f2x6/JLGznLwWuui+FUYuJY58vxbDbKmmgG1I3sKq3Bc2XfOOzmhXtpBtTT/AJkRUl9Z35WtOoiPp0/x6+9WhH5vu5uFckksipnF55SIhHLljcJ1aZZ0C6mjrEXQYc0PdWJpKKxJlXCtBfdv6TU50sdAdM//i8PICBQ02t8bCUIwlv2wNZ5BW5DKR6mY9FgRoZSRpv9/TrCbkPMBpXuoUpobQypvB/vpUs9wXX0pP5OY8jmmPY9+Bg79xaBkuTyG0zwHT+jwQ7faxKIswCh9mXsnbSRsFnIYcORij1TqLftsieYC/LGQxdO9acm6kLeVdY/sMfetQ7Yz5lzzmEUhWnZMtFrOdZAQk6/dPwyb3CGAQRwzPJi/tsIJCrP3kQ0ArBJtBG6ygMPPKA1CGYI+YiwQnAUMv84H9fmnlkvoDmqYC/XTXUuRcoyAuX5SjvyvulMHI9d4RxKzc2qr/wMYgQALFwtubJTDIQ9ZE058/Xpp8YZW6mK2ZhmXRSIqLz1ZmJ4DJhO5HFmg98J99ynGBXK30hgvZQWtGhd7SyRiXRmOCLjdVdjLmmGWs9T6EXzpc6dze+PTYwpp4V5UTNimsLGqbDWREaSyuRo5oF9+0tdkNlS/JlrU6NmbdtCkbldLU+I6s94wZYyU+jgyHC0tLfG3gMlR4LrH/MuMtvKa/Afz4yWL//VbfPmkJbBMKmB1CQrz0xLfgs6BdQTAwhFIKam5LWi8fGGYjChyjTX2hbrNxwaq6jlgILT/GwW5ip6uPaSSW1nqlS6ZpOzvrF5fkxONhHJv6ZXyXkRDG6HVhikTA4MSL8vagwTbWpSSdoYp4oqqLNblEwN6OCaGG1stvBSuQ7GI153e2GMFB2aXLpI1QuwB0wNPgQisqM1YNJrpXBr5iI0EzHrbThBiWvauyK1ArwqVBLM5HFzVVnY7Slw0SJ77K3jnStMo0qhSZ2eBC1yqe7gieJn6OntVUiTexQAyk3S7cJCqQT0LOJDG/g9TZic3IVPiCb2hKhi/LfEq5WXWJTZUDHyNSna22PNqlWio6Hqxdh0Ehv3Q98DTKk2Dr3poYce0iJK/gO5Ffv37ZE6FxQmxjD/OTcLK15DGWbSEZ+R1O/w2LjGMvrISL1u2nREdPdA/+hRJEIV3Geno6WV34nYoX8OsB0vYK0NIFwUo6AFYvC1kAg+WSJZl1xlV74teEDE7rjoolukgY6xg1oLEbuntm9XfZajDz9MtVk62uGL9kZnB1YvHmGS5qjjEnHp3yxWn3npIb9avLOdHbF25WB86MN/Wma9QYTt8IcIFzg0cGLEc9sjvpmJEG1pXTNlXpirRl1krllJKguGVAqAQS0Fa/DAz6zg3NCcnHNQgZKX9pfMaoz9tjg6nhs74j/jMRnTfr0yT2QFJkclOMYgwbkFBg/Op1i3u0i8NkCoG1xU8hF4nbJfZb0LiKApTPFypMG56BeWw67e+XaNuWtPS6O0PWLmTMrmlS92jySFyW3uJGwXmss2AEioGveVBxoa2IPnFFrU9W95noomsR7YkUb/SoKRiqqq4wLlrsg4ag3X/OkI5q8+85rNps28by+Jk2zUAFavvziFWKMxWhBAgGrD/DcAUcJj5jG4gqmNeO8l3LOdQqNjYzGJUIWEFMr7q29+v0CEJSeb5FLW6AQ7oizxvESxK3nCVdeVyMTuK7boJ+uO9xTms7nevK/70Zpb+oq1SHLkeQ344kd+0BUIIxxteH6OBRcgLOWYCpBwCo+ZbVPvuya6OtoF6Ab6KPpG1Kcluju7orenN/p6+hqQVHOqTQeh/VetXqNbhH7bVK52gjHrinPiMq+Ne2kASaVV3wzi6pelnHEZ3za4sthWc1+5J7iOBX1mp533GAObmqrjfcjnsQHPMU3yaRXB8u0Z3PD3Ioccb/geU+lGx9QR/dqznCdsgEglsdrQtfKcDRXK3l5TYJJyw37J/iowQS4aDq4l0uxWqmIcHXHUUZImZqzVCc/sp8qDMWhPOpAchplo7egHxh0Agr7BjkEUhrbkXg4cLEUIbRPwOW1qJ1uRxC+5dFyPcxNFxNmGMw1pfRx32EhEtwH6fMbaIVn1qSn9TT4G84jjABGsISr6Sn0TO1crp6qjYWqrpGo5Guj8FhfntXPRRQSlAprfY79kH7VjtRkbGS2SAzRftS3RzAl/WOU6LNhoVB0vsrSOutV5Mc6l8ZzwWDGdSsAopYgVVUoKnSKF2JSu6ZLtojmRDtvIMSNHa1VXwuAX2xYHqkG7x4SfizZTfmcX9Mc5Oe0dwaKdFbVJKWPn6LitFPFItsnIwWGNDWwQxhnzeM3atQISbXt7Yn/Hzti7b69seZyyHEsEimsBPPqXLxPlFZDJGOG6AE0AqGz0f7j9tnmqQ/NghdJUohDQSOTpxyMkeg4IDKN8qlH7MIhQkYq2jli/8VDRQPoHVsRJp5yqczI49u3dFQPL+nU+DD36GrRTlBMoMDchLxo3xAMUdZtS6ZgGnp6ZknFFoxhEcG6XaGfygbI5H+enIWTsqoLwVBxyyLpUAopYBr1mcIUAjzcbZKyk2JT63VBKuG+eW9reaVzXA6xZ0FLBwF4W8zCNckvYtfAhHXLzmG9CXLX2cQ4qL96SesvwtkLGqTXO8xuVelG3rKrDq7XkmzdbTaQlOsZWUlI4Pr0BHOeQIgujPQC//vJnRHQdFd/86tcbfqDyQxJRSzUhk5503qwKqr6QbB0F7EruA9EU1LqYSDwXixYeL4AFakQsloyBfbt3K5yHkQOQsIoY5yH5mGMAEYzZr371qxp3RDM6OttjbGQk2lrmorMN+la7cnrwGgpQdBR5PqpdIwqAbuv+A8MCD20dIPfZWDW0NgYGVqleRHsb0QeSsBfUmYryFkn+IyXxPAst4h1mHAMkOjH0JKk2H+dfaova1nOlhJQySC975e+XCE53l8D38r7uWAaXvZ/KoHgkWBjxUhIu7yAHXV6xy794jehDZ868Ev00Sfvx3OtXr4r3fzQTESYzcdrSrXWKBJ1F5OCbE3HuWb8bH739fy6YIgYRJBgvpHQsfO7z1KyVdRFrn7c9dtyXiKLOn7Dsa61+y9m4vfzs2e13xaboiUOjO/bHv8WtM2+M29r/oGzKacoBIpz34MJz/uzEkR/pWHINNA5TTlcgYohLlcTrGpzw9yn3/WBBtMqgiX0MmlKykZooTj735U9eoPXk+j8oBunMKSWqAZDw/bRPJE3KgR9ABAy3pD/t31jSlQUiUKTa/XqNz/HZUqhRNDx5+mejo72z4X9jIbe3lvwHQIS9biWxsuRDocfO36wZrA+sndRHMd+eqAS/M5eKgl2XQASRCEAElFT2B6/L9i4zZ9lcnMPmfDauw2dyZKD6Nz6maxaKYvHUO5LMcd70h266OfZfVsCBaEsYyz3dCsXXGveOtvg4n8MRdIMZeVLrKtQCEnONvCHHHfH+xXlEAAmDCLPx1pSSIk006d7RkmO/+/JLYjm0je7uWDEwIBBBnRYcbqynykPp6W+43nYmOSrMOisBj54ebepwqlXotc6ZczXgWmWpyoGwV7Px9FulJkGTAF+CDxswCxN3caVeGYYJHEzh9X6hxNhc02vqa+1UMyhtog+1UlOVMNokcafWfh2haJJFsw04V53H8HQRjKX5FHVUg+NrQ81OMhvzMryyYC1zgPmB0YSxhTGvvdyApSoOZhUmQDp00l3btzf0GkXj+/pkjLstakqVjT7sAu+Zpp05gsf7GHJrN2wszoLMo8HegYZkai/UI8Y/jie+gxfZVadR1EGRcNeunbKvyBPUPotsa09Po2QIELFQDe/z345kHLBSHkyattuTcWt6kpkMFlXRMQnWsVtcodxsB9pX99DbGytXFichryZiUNd6yP7jc4/FGvTWgNXHLFD3WFsWQIiBr69lkNBEL6taEI66GKxzToMIO1JqECEQkDSnJs8nQYgBjAEFtgX9wDggP1R5TVDbkkrq8YadBJsHirNVwUzXc16ux6fapqILchxjj+RtXsOjIwIRzGPAI/ahAegjjz4SOHv4G/uZKvJaY1tbY+0ha2No9VBK5u8uUdzDDmscTS3/8rd/PY8hN0dF3wZEFA+tPb0sjnj08c4buXEBNjT+9xLOG5+MQzYcGvsODkf/wGAcefQx8fDPHhEC3nToITLAJHe5b7/OjSFPR0xOcA6oTB2ZIFc49ySllop5MzE6NqJ6EgxqBh7XdOl2BgHoyBOMBZjzm4vHueAD0lEcAwJDwhUuuTYY5S7gHeuQJC0LZ0dXqWeAZ8hGe4PEM6HLg6/Wp24oSi6Wk3kRRGO8edi734CASjZVlK6kSklf2JJpVbESJqkHj6s3elKThKVkcWTc9u3TwGGR8iLpsJkT9LiGvV4egHVIURsO0ocbNwroPfu5aQx2HRX/++v/VqoqVvrPTIimYqqlCBMgaCNQpALZt4NSYSISQZI1HGImkahZSiwbVx4LIVqMgh/ec09s3nSY/iYMS5+h8ARwOP300+Lb3/62xtnRxxylxZMFlr+ZpH293dHREtEhENEhEFEiEOQ5lPoiPBv81s6unhiT+hHRr1YB4tVr1kVPz4AiVx3trZoHE9SsiFkVscNYgM5EHxP2tToTxe8w7hjHre0lSvSGC19c7d32Zz4Sr3/t/5RX+NZbP6DPX3HmHxeFjjnyczqip6st1gwNxYrlKwUi2ltRHYEWOBAdbYBuOMczcdV91+r7r+n43ZhvLR5f5Jj/4i+z2pmvbvrNNyYi1hbv/sW/+dsyOG+89W/097ln/Rd9/0O3lcrFYSOK3wERBC/qfAerOFmZCeXZrcVlLxBhY9wAxF55AIMlXZ0zUdWVuKm9cIYumSnKOYAIKD91DgSqTbxedlvJe7jr7FReGinKS4AIEqdNlSqPUHidAAklXZcyFAtVuLl1AI5LZzgIYhBhGdvsxkv/57laX278o4/F3aeUiAIvRyOa3IZHEkhA5fI5/dz598hQoUG9/c3/rXjvu8p6RoLcR//5E/rsj3/lj6IPRTnNPyRb+Y8xVDZiNn3mNH3KCxDB+skabwnsto7iTVOdlK4SXcDQgEJB32O2kVsjAAAgAElEQVSkiDY5UeirloO0V5R5yHGsmeLVIoQxWEByYzSkEwYvGGsz37ERaIOWNXHN+8vY57VvS6Et8dK9dXcJRNQGsM9R52cYWNiAcZ5Va0d7AyOAJZzT52KzPuoDpQ6GoxC/VA2FRSCCPs9x/mjphrj50gtjLaIcff2xcmBA61YbSdbKS4HiWAqv9nQXaUvft40ge3OdEFx7yR3VxkBrIgdpKNSGtCPEzXtpnNjwtoPHxgb33QCOqmhVE4HGa1p5dWsnEt+VcZiUKlFWMjpuILDIqKsqAqvB0hh35IJjDUzc/0spUd47vH9Zpaa+XgMymlH0NApUrradNZJsODbRhhwXGG60Ke+T22Dj/udoXtlGfE5xUnLuFD3PXAvJsaJamHK0bjuDD7/vtrRTUQnXRPsySRweB85R07P5SaSBNQHRGgxCgDxzBqoSc4/9FG8xFevHR0e1XzI/YF9gV7AGcG+AJNrVc4bPmKe8tBbQt1mkzk5FJ5nbfnA9h5p6Td9wPCwK+tdt6OJsJR9yRrYMdGlARDMnMzJUj9EmAmGp2TSWfe9L51UNIswW0rhPh0U9TFqh0FfqlLbjuHfXuLCzxbmm6p+s3yIHaY4pR2AaJaUc87qfdCRzDtdVk82UdHLOQZK6azQY/I+M4alSdnSu5UXuVwnbrlHhHI2qhgTXJBpNTht9CjVJNmY7NOtSuoC/oYhTVwjmgwD07t06HiDJen3IhkPi+OOPa/JhAbGAU8YatOuWf7z9tnkMrgIiqJBZ5L+4aUUaSPwiRDY1JSNJIeb5Eg7G+GdwnHDSSVJlAjyMTkzFqtVrY/XatfHTBx4SePiVM06L3bt2SJLTxcJoDdE9RGPCS0bCdKnUyDEYX4S5MCh37toRGw9dr03QCJuQG0AC1MTAhw/I77xn9RGH2FcMDmoScs8oHqC/j1GoZ5G3pvQPfHiSW/uWLSvobX5OC7+M7vQG1YjVycyNV6HiW9b5FA2dKTmBnix1fgfPwHecpMYxTka2pCqDgoHrwm3WlFZbTk9rA+c/aBMPokNaDYjI8vSOrhgkcp6Gs+ls/2pQ0pcjwyNKbvY9iK/rSpxVcSdPstpToAUkQ2sY74w3BiqAgSR9QAQLGosg4EKyqV2FfqYxOTmpnBZCbHyP8CyL5mmnPSs2H745HnnkZ3HnnXfG0UcfFcccc3R873vfbeTs6MMewEPmLEhdLPcX5UVwDdTIZmair3+ZohEoNBGRgOZGYnVHJ5U6uwUaiESMjY0osZqxjaEwOjqsCJ7rRABKABHKiehisrbEeZf/ZrVuLQAI3nzzG74Sm488Ii67/Ld0zB/88Y3KMdqxa6fqZLS3zcUqCjMOrIiOtk4VvwNQIAbQ3sYcmRQdcGR8LA6OHIxJIiVQQGRRzsRnb0329pFppdpotdxq3s5bX/OK+NBtX47Ahh21u7yy6Itdt/iFlcUaV9eEMJCocyT8yIAIX9/fMYio60MkwwQQAUhAdpXXS8IcoJJMTRThjO0p05ofASK+dPnz4qz3LZzQQAMgMfSVPQtUJj/egxGPnLIpNkeRh21Aj0GErUkb/maA8VzUwMi/735JyW0ARABcTt9eJGWbl8GWfxq8OEqzJQIQcdnb/qipGt+1vLckH7e0xCd/688bb/h53zpXXm+pLy0BEQtrUpvmQlt7R2MosIax9gEiWCNrECFJx8yHE8VycjJmqRuU3HfWCUczeCbui+MwSlhniDAzp9hoZCT09srDTk5ErQLI9b3x892VN9yovIO9OPsv21IAcBYxZSwDIla8571Krq6jDpyjdsz4M0fWlcTZ1anvc82N15dQ2YMXXaAN+JhbPtJ0jUHEpS6CYUoe/esxuwREfOCyi2LjIYdIynXFwPLoRrGPZ0u6UVHFgk9eoi+iQeSeIkpwJmKKetjTozYquYIF6KgNMyKv89ppk4aqIww1jad5oKRw2MgxXWJpgrWjzIvqG1Rghft1leAmWp3G8lLZSd13pW5URwQacFBRegUikhpXTxMb7LwnBkC2h/42pclfWJIYW5+nARou/pW5dzaamyThLO7G2GaMW7JceyxMiyVAoL4P+gdmA/OA/cUJ1U7uVRJsUpj53iJjubIJHJ3xuLDRPj41rf0O55gdqIwTAZ3MiSRCz4vxf8IJJ8Szn/3shrlBpH/Pnt3NPGEP5TwYjzji5HRI1SPbJJyHucv8xuB3hMqAtRZ6sdOB8ePIBPdi+0LOiZRiNQ2skWAl+tndIxDh3AaPT7d5I1KTNoQjNZofqYSkMZH0p+anIndED9Jxs0TWuJ4HzuNwVI9z43jGQc1YtDxtM4czL5TnbNSkTPXKvvY4teFuMMy18PCTj4nDIdrbY+TAARnkOG0Ye/QNgAsbacoSrzknXXjYbWyKmMGd2TB8DohAXU91saYmm5xjbEvuA3uZ//c/cH88+thjsqVZJ8gXxo5m7K9bR42vvlITIuciDBCSrLHJWv7uM5/EhFZpbQCE+H9zJdRSVHKmo5VFYa4swkhZFm8s3HCqVLfF5iOOEIiI1o7o6O6JDYduiv7lgzKE1h+yNgYHeuLRRx5Wh6CwwyBAqhPJyq7OrujvXybOLrxzaE2gH47hstQn2L79iVi9ZkhGJg+FR5pGBuDQ8NwLk4x758H5nA7jdxA5qKmJYJD8tmwgOjoL1UYRASpsS5mn5K+vXDUk47bUMWgtyVE5AL0AOFSkDkzurhd0ezK8QWicVKXodd1EgS4M484DmTPheEnuFQR54EDhMKNU0N8vugGTUJM0peKE+DPx2mFQL6b1PXOMqn+y+SfHThWtM69Bkyk3MW9sGNcACNreCU31pOKeGj5rblzNQpk5HnxegEenai3gTUGNRAArNwZtoCn7Cp2J54UuhGQif99zz/c1Lqh0TtEs1CSUmN3WGnff/Z1Yv/4QJVl/7V/+Oa675Rg9/iVv+n5s2rBRClCFztQe1K/j1dZa8iugGeEppRYJVDYW7Z279ihh+aijj42B5UN6n5wIEqsBDROTY8r1ART19HQpwkK7QSdhODC2+c+46qHqdU9vvPZtL8guKRb1hefcGvsOHIjnPv8FsWff3rjsit/Oz/fH6c95RwwhuTkDwMOj2RZd7Z3R1QG1ablABIXwoLGozst8iHc+Mj4at+z98II06ahDACQdzERs6o94NMMAXUmtmiwW8Ft+76KYn2uJj/9DKhmNZmZ1W50InnQj8/pr8GBDq6YoodLkYnJcpGZvGVjU6qF5a8/4eLHeXx/fiqFYET+OhwQkTm8qtZEmXixvQMQX1/12nDmRkqgRccU1RQ7097f+U5w48aOFQnZVsbuR5/WpuJs2gnQxNyCCSMTSytIkmHP/blLjmRTd4h54Odmb3xsQ4ed2u9UgAoBisHJlGQIXveytMszFk+4sYekvvOb28mG20QV3nR+dFAWlWGgFIgCzGt8ZpZAuvHImCsXASnx1TgSAgs9Ze1m3BDKgteLZmpvX+mD5bCIUrL122GCQuPKtnQHi06aGvUBJW8lVYM2ykTx4/dYYe9fVeu+I68sgAETwGr7yirIHwTO/brE0687LSkI292tRkPxakzPFtYbeW875xJZLBCIO3bpQB+KnF54bz7jlo9GTX3SyNLh3zVIQYVDs8XpPxKM51P7s6ktVjXpocFAggg2b/CW8f1pr2to19xFAEIDI3DWcQTbMuAXWtb5lxVmHZruN3yYRtU4azTwWGVm8lkiSui3801xuG8w+d2OEpVFeO34KDZcofaFlWR3Je4y9qlzD0ecGQOR+6D3BycW+Xs0PbyIRlYFXP5MBySIQwbFVtKV5nv+D6o726pRjd20O79uMPVeedn4ikRfU8QBOOCddUdpSnKammIVQWA8FPGBLuW6Hj9PebQM3+8xRJjkLh4ebnBfuD6oPhr5ZAoHEMoV3h4cVgXA0j/0Yw47rYQMxH7F3qDxPEVXsAM7D3kfE3+ONZ+KeABDw2vkeaw3HGzzUtSe4P9qQ7yi/MutLse9b3re2ZzxmnUdCH2Oz2LlAm1vtScZ0a1uhM1U5MI5C2CC2QW72Q0MtX5Iw7XZuKGStbTEzWUBckxtTzSWtiTlu5DTJvC3ew+6iL2gX2V2KNJb8TwNFO2ua/mTOOPRRRT0ctXCuhSidKW0v9kUm7HOfUv/s65PtjUOYOlRQMD0HFtGrkkLFnOFZBFSyTgfPIOo2CpDUVGspTh/uVet1qphJQGPf3nh82zat0TzbMccco3MxbtasJlo1q3niXGPGB4553mv5+8/dKjo4c5JBAh+dxV/FLVik4XbC8+Y/hcFmpnUDNCwNgfwq/PHJ6dkA8PX0L4vBVatVLntqejY2rF8bwwd2x949uxrtWRZWQAQ/VwziuSpJgaWqNR7owiVls6Eg2J49O6O7Z8Hop0MBCNwH6NzomQYAQPCfxuIYjmViMfHkiZExS2i5yITSKCOjTJ5WJcTQsavXrCk0JyssoDJkTmQVamtC0l7EE81rMKb8XllISgfzsteH3+3p43fxIufmtCBYjtXeHydRc288i8PLBh76fnoC2Yw8GbiW5Ouq6IJCtIODmgz2KErlKb1jDlFyLwYR9DEqRMPoZad2tNAwig1Za0JhQsvm8WwkIGUCmQe3JnYmNnNtJVcf2K9CavS1VRqK3ro9NrNxcN8+UYlYEKG1KTH7wAGBh1JEB0A7U+TvervjgQfuj5s/XhJlr33HQ9FBzYb2dilMdHUWSpM2lowukU8wkRS66VnoDiFaE+Byw6GbY9nAKnlyuQeKLBKJGBk9qAKMTK7BwQFFTACdGHRE2BwdYFx1d/VqrL/uIqxQsnUXrOwLz/3rOOfc8+Kv7/gf0dbREVdcUZIPXv5bN8Y//j//FC/8jefGpk0bY2SYuhqT0dvVF0Mr18TgskEBClW9nEUtqkOG0rsfTYPL9Q2aiEK60gERvB4tVuy5r/nt+OgX0rh6dt6XPbB/nyDiFQkinFDMFzGGa4lW3vPftdSroxF5iqc2r4tDtuWJaoUn/56G2jO6i1X9kngiXhYPxCNxb6NcxPv/Hs8LF5njbydTAyRu7X5DnJk1JYYmUo5uJOLBoSPjqLseamyskTMKWAdIkE8xeGuWUrNkKyCirnrtezSIcGZtAoQvvnoBRJCr4doTTv5eN1MSumeg1N2b3jGDsAQRb/zq60vCXHr8WeNGpwsNiBdr7hd+t4CJc7/6luhSRVYAcakHYU1wjIESKS0RvaV0JiXLthYBDRlHmWTNdYjGlj2gKI6xC5Bc6XuS4htKapUyUJ3wB/iwSpMiBdx7SnybQsrPmsJEkjXnJCeCF5QmgwjXiXDHIdFav/ieQUVxdM3HuhsWknMeveTC2PR/UGKqQQQ0plNL+kwZywbFHs+WLM7o0ZevifhfV18aQytWxNpVq2L1ylUy2NCLpx/YwJn/9AHtb4WlJuqbVCLTV3rJPUPmM9vehry9rTUFaGkCsx1Y2qcqI4lHcUTDnO1mL0qlGUWUU/KxdnY5wqNIhhM1pZ5X6BtNZKMqfOd+0Zqf0RLl7FX7Z+M9rjzHfK9xRPkkFTj6uciEQU5ScfScSyMgvJl7n++hqc8glTPEMSYDefq6roWVmRjTfOZk6Tqv0cDERi39jN2hXJik7tZGsZ/Pz2HqEj+lTpmVqmEQ2PuN8xNn6U/uf0D7Psfh/WUfZI6RB4pHWPt5SqnK0M3fPV+xY9i/HXFg7+S6fI89U3O+UlXjOfguawDrhMatufYp1WtVsPr9hsqTc95gkfdNvVFyeCqLGdjxLOTaylaqImDN2E3Z2wYYLIkoGLTU0bgFWlmrIhH+TIa4k5yr6AXjBLvJIgI8F+1dDOx9i+qQmIUhAJJA2/OvpjX5mpzLoMPRJUUAKKrb0ho7t28vNS+Wu4RnxFQW/CzzskhKNnMuo5zOrzDwsf1lsMhP5cVBz4aSlkBE04K1KZ0HjIfZudl44sknNXb5jhPuUYWKOUonFEYOwMFFCzmncuu+9PlPz2MAFRAxLY+9PoBH3lH4ffMzs+KR8zsGG4OcBubBKQa3e+++WEtRrq6eWLFqdfQNDMaevfvVQEOrBuNnD90X83NFjhSgQMIpIAKu6Oqh1fobI4uIBO8R/lUYbWxMFa0PHCCkVDZRq/O4QZf+pHPgAvKfDZLPHYISTQuefF9/0ddH+eDAAcl7Al66FJYs19bmmSFMnrPO1l860D3w6gXbXpliwM+WxSwRohOUPGiZTJpc1LnI5GnO1ShAkB9B8l1XV0kgzxCj5bqY0A0lCQ9XXseTwOE2zkkf4GXhpz9nAqiQSVIDfC8uT49a1SHrN8rb/uS2x2PFypVx6KbNjfZ82SzxGs7F5NioEtQBHjKqifBAWaIvZmfjwL49pZLrilWKOhw4uD9WLB+MqekpUZl2PrlNg3tgxUrlFzC4gV9QoACijz/804iWtjj5l84o+Su5YJNIvXvn9viPb389Dj1sc2w8/Bnq55Hhg/LWfv3bm2PbtpF4/jO+JCWUI084LTd5+oeNdzbGRobj3u/eFcuH1sUxJ50m47y7Fz5y4ZbPTU/GzicelcG1at0GJVgX78BsESKYmoxH7v9hzLd0xKFHHqfxh178X/5tKXe/bdto3Hbbf8Tmzcvjzz++sfC0WyJOOPFEtQ28xJe/fCY2b+6Ls8566YKdtKEA0IGxq+M73/lWnHjcyfHc57yoGI0tLYp40EdUA//Od/4jvnDgpjjruVBsSKhKI7r9kCDifdtn7orNm7virLPsbl2f12mNbdvm47YH2mLzMyOuPvmDcf+Gt5fP0rbetjvitpsiNh8acdZrFtlxEWsjtu2PuO3fIjavjqhv30dueeX5MR53xHO2b4+z8AkUG7682iO2zUf8pO3uWB9d8RuxIparRnKhBu2K1c2h+1Kp/1/jyXhxfCo2xQviEI2SCH92fPw4+vZ9Kr604oTYEC+OnhiK1bFLx6x6bE/MHdYaT8Y3Yia2xZp4abTG+uj+zkTESVC58lIdt0fMPRLReXZE68aF3I3SnRH7bo8YfiTiWWdH/PLGGE65p1al5rfHf0ZxVzvK4doPTaI1QALD1FGIeyMuGD1X64+ToAERk/PTJdk2pa8poEQyvYpdsW6Rd9NSaE0GEYoYKi+ps0grLxtoqEes36zzGPZ8xtgjJ0Ie1JRxZG1gfZSB294h7xjHmk/Nczmywf3i6RJtKuk2jdOGA4n2VRsY1KWne+155zsy2m1B1pCK09IXUq+FclteBjyOpNQA4mkvVL1plpprmy8CEUSYAI4GwqawVSAC8tv4h98fG9aujXWrV6utABFEb7hD1hYcamVvK+1rSpKNefqV9bG3f5kir03xM0dxq0hBTfXwueQlzqRXO6nM/eYa7B3ev0x5UJJoAoGaLqWmcZXp3P9sdPl62l+yVkBNoagjIk3egovRct4lAMeGe20ENtGVuuPqHI9838BIOZp1xeL8vKZRsc96nJua40iEk8cb51hKhnKck8etlNTs4VUtANd+UJSpUoBsckZyPthTbfDgvd/2CXNS1drTkOb73BufdxDJYq4naCcCgdw516PWFTaB5ybGH8dyPtfbQnIYjzIvzsG1LeOPIYihbO86z2FRgjIUyCssuVe8agDYUOmyj0V5hAWSAg7Og8D+8LM4Gse5HKlpaG6V6Isdn6Y4yYbLYmuNbZU2qQz3OgplB6GchG0xN1MUMXXNqrL4IuCcIIL1zdExzisguXdvY5fJAZBRBLUHNWpSbMAAUZGIfBbNs5TiF1Ah3ybrjSlCZ+Up7j/BTaMO1tYmAIvwUTuR4pznPrfngCShXUE7wbEBvkGEVEinJlWzh2MVGWpr0/PRN5x/2xNPNHkPduIfdtih8cjDDzW1V5gXjDeuzfcBtC1f/Pxt83hXZyYnomV+NuamJmJ6fCS6OtokW6dQ9ci4ZDA7oCFRVXFsIrqpLEhJeRqkqyc2bT5cydJPPbUj9u3dHxvWb9DFAB0HR6nEidd5OGamUc5BCQSvcI9yHxjAeJWnpidi7drVQj1z8xQQ6pQaD8W7qKyIh44JvXPnrti+fYe+B/JmQy2cU3TRS4I2/5kA3D9hHKk7ZVjT3gONKuoijIyUUHPKnJI3UWgpJeHIKLqeQFrsal3fHJwNr8/cTcLa8O5T99yeB6N/JjAvNmLzHa25zjXopNn20tl4JnhewpEsnkxYV/MU2k0JWL7H8dacprMd9eD3NSnh5lwSeQYI0aXEbaG0FUqEJzPf8+ZBO+HF4Dscp8QgQpupAuJNsvBJDyi/ASPbE3T54GDyJVEl6VXojCSdvfvKYkZfMHGhPKGR/NSuJ6Knt0uVQUcO7o+WuZlonZ+LecAJuQ6trTE5Nq77uOoDxSx45xu/Hy/4jd+Of/nyHbF6aDAuv/mXG3HGT259rFnwGTN4cYeHRzRmSPznPpl8cEsRDdixZ68WT95zsjfHyMBL6hfX5D36lQnoF1Sm0eGxOO/yQ2Up33TlT+Lg8IioUlDqADpvevNbRP37zt13x4MPPRzv3vpL8eCPjlO1yDv+/m/i49/5c53u+WufE90dXbFh3fpYu2pNdLR3KHfnhqEi3/qO7W+T5/PGn32wXP5v6tABO8i6iEknQvgOnRTQHvGq9iZX4LQfnxrffdb3S65DXXjOFJ4qVWJRzYink4D1sfbo1pGKoYjf679deQ9+uVbC0gJy/hyj/J6UcDo75ZJMIXrJ3f/SnMfF4b409Ip45e1fbgJAMyeWDXEplWnd/pR+XZoE7iZz5AHD8tURD55R5FePihLd2A6SEiY4Ngbi+NgZD+tvq0YBImolqMF7Ep0liDjnW29RlIzxXKh2Zf4Nj5ZIBGCR9YN1DVDL2glwkADFTBmfvMfnDktL8S7zixjfvM9aytpQS20z53C8sGZzDc3H5ANL/hUqYiZme33QhjwzK4CBYcOaw/kV3aBuwntLVGzfFZfFivcuFIwDEG18/0KNhvvf8iYdV54rZWdTqhXFg/Z2Nm5q+BQNeudTID/IvRz2gYWk7IXO/8V/E4PMwgEOEvqno091FfasH/JRA+mP/VkMrVylgpvIusrRRSQ/c0sIbUput5LGXgQkkv6jfbC9I0ZHhnXzNaWj9tJ7bba3VWszScNpoNhpZu+2vfDZyD9XD0LGrylC2Ww1COGZDBIdVXYSO9diDcRTXpQXiyfe+7D2KqTh05lnIGUjx8DEe2nDU68r8Vb1BRrPtyU1MWBVLIvqxGXcGYgoqp4S9A09L8VZnF+gHMKDByVrSj6PKrbnODaTgecSK8MVgUlMTYOe5zRPXHVaUs7dIJe8NJx9dmgyp5wvRFNzX+zpBsKMAca09u4Jag21ycnG756/2ER8j7nNXIKWxN+ixGUUwUpmhU1SuPGitWUdKlOW7ShtKmWTc5l7uSNJTq5eZKiXCdtQhBoAZfnaKk/FdDpFKjKXxlE21eUiD3FqsjmfDX4NRQlFlHWwAd1L6UhVvoxBiiOgBWQyF4s8tilZWsMq2dWGopSOVINAvvPY448XhkgmM9djlvM5N1S5LK5YndSi8gzppE2JWCkusW73dEdLRi5VVwKQk8nodUSkyQFJoOQ5KKpXRoZEnXeEonJASzI+o02eA4wpfrcwkgDGRAkO8GyMPZ4De5P5i73IGHrwpCvi+PtvFovFzia+1/K3t31uHrlLvKgt8zMxPT4a4yMHo70VRRsq+2KEt4mypPAFjUQKBdxPUGtra6w7ZEMcetgmRRB270ZXfF4Z9yWH4UAMj+0XiBgZGYvWFiQH+6R3z+aAJKYkxXp7pHJDhWGKhHV2ETKdih/96Eexe/eesin19WnC7t27TwW96HjxcvtRQChyhkxWU5poVBVEGiuaz3SGuPxZAEY0KORTE+HyE0N65dBqJVU3Hpgq78ELO+euw0vmq9XcTc0zwtqZ+GzPnQcIC4dBhGlI5h07Q1+LbVfxALJJcf8YAbwPiLD+Mr+DWs3lI0eCc1o32gliCk8m+BIfE2pCVbjIz+Vnd5ivDnOrLZP+5M2HPA5Xj7R3imsRQUBmF2DocCQbCkoAO3fsVBRK1UXn5zV+GPDyntkTSjLzHLVI5mL3zp3x1BOPx+TYiEBEZ3ubiqlR0VpIcm4+3v2nZEFGnPf7/y4e+Idve05lTRSLABDBgl826lLZtyUYX/0CrYxzNpTNmzfH/oMHY3K2SEL6xZji2WwwmSZg1RvOZ1oFIKKtrSPOeQcgIuKSN/9r3Hz75+KdZ79eCd0zs/Px67/+G/Hy33yFSst/93vfj29/+6745Wc/W8Vf3njOmyJeWjgvv7P6lVoIhwZXxUDfMs2d2enZuHltZiHbU/pZ36lBRKKAvmMjRk30z2NOOH0hXwDV2f6I5zz47Pj2xkxWrtWUoPxanYivuwidPem8V6dP+HcbYqYGbYzY9LxClaqBgms/3JkntgffQIHj78B6V727gky+tu3XF/rXxfG6I752+q9FAyicvGzD0M318ROa71Lcjf+NDKu/Y0pLNuG2zcXa3HjXE/oJkKDKtOlUztkASNQvf27VJp6t+7ZSP+K6PyxHPvnWcwW2ARHQSKHoydvH0FbyYzE6mB+sdfqvda9Q2nj5GMYghhGggCiA88w4j0UoON4hb9YEDEG412wgVoJh3BN5A/izNjo6aq//5HhZTxiXLj6njZW1Z2vJSdi95Z0xtPXpow98vu3iC7WembJVpGnLf+YpCmRSOdNzFs6xNsHpkl+x+ZZfrGgc1yJ5u0C/CNeAONUdRdcyRhjzxrRPB3wBEYMR1728fLH/T98fq1cNxbq1a1VcToabhA1Kh0AnsHHjNbAGEU7m5PBlywdj+EAZbIsM+9pwShpm49lP44zvyNOdhpypFYu8+2n4qe8rCdWaKlVTU/kuEWGMFfePpXkNGIoTsMgHs27yPjmK8nqr4nWhtHHehgriZOnMubB3ufbgekDL4+oE2qpIq7MtZowAACAASURBVI5Nw9jtai+waUzeJxnPZjGw5zI/GOsGDYAJ9iHn7djzzzjmuwZG/Fx38UKRLu5x/0d2ysGqdT+pdVyXsTk9U1gEyK6yP9A+2CeeI8w5rlmGyrzuB1CDg4q/acNHHv6Z2tfj3vVcuBcX5XVfGER4/zGIMCBQW7qIrqjWC4Y149B1HZqKzykqU0cLGhsnI0sGhhp/FYiwo5WfNq6XUsANrEXhq6KLC4AFBseCCEMNMAwYRedJIF5HOmyfIXcOuHOOhh29/j5jaKmMq2lHcpKiQIrdmPRtgydFl6oieTWNyA7pxl600zmjeHYEmbbtaJoiVFnjTGtAKo3Wc1tRgIxKOMrG501kD4qcawG1tmadoAVwzfdrWqnodJXj2AAbKp2i2H198ZNnLFBIn5dVWCce/4Hmd8sX//Iv5kkYnZmelId3emI8xkcOyEjjfXH15wunFo74NFzY3l5VpcYIGlixIo55xnFKRiZisGf3nhhcvkJRifEx8g1GorVjPg4cREVpQmoyUJowrEQjmSt5DGR/4/mnwjAG58wsih/DCtvt2bNXaJuGx0PGdRzBYOJyPXgh2nCyvkRJcip5B6VMceEIG0TQkPaeOTGYjmxARCTK8wJtL0S1iHmgCRzkgtyACYfXyHjNqo9GgHyPZ2GQO+PdngruzwlR3JdARXtJbAMQMEmcGEXnGgl74a8ncg2anKSjJO1MXBdax1uDJydDdAY6NYgwR9cT3iFBtyngwRKF3oxYLHhO6ifgZYAyx70zeDGOibDIIz82rkUajwTPi9GzavWQjh0dGYsD5ALMjke0zApE7HjqCUXNujBslvXHxz69IF968Z+cFQP9JNb36xm3bK0Xe4y6Yu3+2TXbS3FB/e/Q4oARhhwjE8hjiE1m+86dSngk3GeuN32GB4jv4R3yy7lC9gSLptDVLaCNBCuqTTzzh/6qVCq+5LV/EqtXr1ES93HHnyC1nLu/+z0Bmz84+w/jjGdXLnuAxNci/svv/HpsOGS9QATGlQys9o6YGKeNp+P6XVlU7rNGFCMRl1bnuYFcCH8WEYAIA4U0nE7/2bPi7sO/VyRI68RpP6ijEY860zQiNrVHPDoScVqV6GCjvZJ9ddQCEPHquGNRorTlUAERrv1gWVarMmGw8zp/ZEFVh0jJpw+NeF0RRoqv3f1r+mkQsf30EiFYd1tGGvjj3yPu+0TEsf9WvjPzvKxW7VoOVktyHbL8CYjYeOcTce+LCgC5N/NbAAkfjvPjkihc/KNjVYzHD5oIixdeq0w5cgKQeNO331zyD7KOCfCW2jJQW4hgdvf2J32nCAGU/4Vvr3yIrAdRkoxLAh7rCEmTcKanZgodihdjBI8TBo03PdaYsgb3L6JRCRRjFMzNStWOzy0a4YRmOTFmS4EsXszrZe8r1dN/kdfuKy/TNc2/dqSF+W8gQdK4gH4mhrOGrHxPkTP+RV+l5NfCcAZIGDyscR6ElbfqYomlZEVMDJXoYlOT5Cs7GhCx/MO3xLrVa+KQdetimURCioMCKuasanqUpGr/lycxcxC0BlfJkdDOoGDWAKKmMTS0jkqHn7VbrwQIzmszV3pRG6WhVtN9fL+NUZXefBmgCQ7pHxtl3ve4FwxafvJiPGEk88J7z/7jvvU9cE4BiawrxLn4voGCQYTuKe9VXmErOmXRsyZSnt5dJz2bGmW2gYzpiHjssccUaWO9/slPfiIjHU9rAeTkY5YcP7dBAbAlosc8YPxZVl6G3RsHY/zWolajavG6j+Ldpq2Ua4kcPfQ0qxZldWvYFFyLYxzN5qdzFbgO1+BvwNjB/QfUrhzDublv3wt6/ZzPXma3raMmWleyDkZNtzHYqu2WOrJgwIdzsub9u59Mj6O/LGPLc9rDX+dHymuN8zlzTBuwgE2W46exNxgolTgLdh10pOZ8S/IheD4l9ltNsq5zlVK9M7MIBk0uGNZZAFF0z1RL83zkPALi6Si0sqSZGh6XBkgC6tSCSEe0wW5dCM/jW+2Y6mWFWo8TsIz/ZqzntU3Rkj2W1a0Ngji2jsixnmN/OZeOe6a9DYS5F8ZvbX8yjhxNZM12tA2ATfI+94Qtxh4CMN77rEt+jpbLXtZ/3+ej5e8//xfzAIjJibFoQaZyZipmpiYUiYAucvDAwRifmJb8JcmmTJZlhACRiJqbi02HHxHHPONYGUsPP/yz2LF9R6w/ZIMSpsl7YArPzE3GxBTJryg90HF4arGt8Z6V5L6+PuTE0CnvE2rcsfOpGB62osC0VHeYdCwAIyMoERW1ECXTdvcKjPhcvM8ko5HojIHBTFhxUaM04DHW5ZnP8IzQI1QdvClUaU06U71Aq7OdQJ3J0w0nc0nyGAOmBaCkJOPSqfZ0aJMhR6BKVha/juJMycXDEOA1lfkUiqDMzyvRh3Nbxcn35AXa4W0jVhYCJi4Dq0GdVRJ4LUFXJ495Qbe2s1ApSkxM3ES63tScNFiHwYWqqeQ8Nxv79u4pwEk1HrZLvhbjw8nxteGOKhHPvn//gdi+c3vMt+NxQi1hf+zeuSPu+B8frYoULMjcnPOaC+PjX1iwWP/XV1bFi1+WCaxqyQWX+Yffs0tAt2ict8j4gfdmalYZY1Syng4KcXEc9+ToUSMskDJ4tAmg1Pr4RvrtXV0xMjURbXDPZ2Zix46d8cSTTNIOAYcTTjypJNLDee3ujbvvvluUht/8zVfEf9z9nTjn9aW4WrQVI+1Nbzk7hlYOxfuOK97Xa358SXS2dyr/hGu+6/3JIU/FJQGGSysrXiCiem3qXogeACL2R5y291RtnPf90v3lQGyEGkxYOVUgwh9UVesAEnx0dl6nUmvqe1k57pz4eHMTeO/JE3AEgg9Mb3JSssGEjbjzd38k9maahDWZDCJ86gdPt8+5JF6va98R4zkcUsi1ARFNArXv1Xm5gAfaxUPnunLbgIgr47qmDoQBkEFET1wY34mvNSDJERcWXiIeg9sKlem8G89VjRLReNoK9QAfNiACKih5Q33LnHBXeL3Fc5lHzhVvJeshPwu4aGmqigKEcaKYameqhDnR/ARA2IDCe8oxriehvCsUZ1LzXrUmMgGRY3hxbgwJPmPcDB84GKt/QYoRIKLQsQo1yd7uOueBiAvPtfq974sdl1+mY9b/H/IqFg/uhb9ccdrqT64FAZBoQMTL8nhjbsZCRtMMItzPt7SUxJn2m94XQytWKhKxds2a6MtIhPce2ogN3kCizhWovbKNd7eu4ZAGkwyGirJhR00OBq1LWtehFmeiPEaQvZGiMy0t5JXeV6/3+jw9042318ZcCnSwZss4SSPM3lntMxmJoB/1eUaqDZAMdHRssgK4po00G0h1cm0NiprvJWXJSdTsP1yj4ewnP96RCfphx04i3lManzisfvzjH8tIOuWUU1Q0y1ETgx5T6tyH9vzbEHNblucumvuo9rEnWr3GcsbkA3Kv2CnOR2CPYd/HQYq6JNcF7DNXXeyLc3MfvKCTmVFg5xU2DqCICtQWOmDOcI9S/kkQznuiKbt2lWukVLaKacweT86r4X3nUzbOUUv4VknsctimTWXgaq+4zpl5AQaCbj/Ry9OQl4hNHuvcmgJwks5UJeovyq1Jm8I5ATLmk3qtqClgYArGyVgjX0rb1DkgYj+YLpURsjoiYKDTAP6MgNnhqryxpNP5GWz8az4k4DeA4Bjy2WQP5nx3mxioG5zwvueUQaCYHuk4oF9hTzA+DOac58O4ki1cgeN6XWKMspbimHdeDA5q0xO5NpGyiedeVcZhTPxcYdepb304Wv7uLz41z4ZFZd/52WnJVgImUKLB4wt1iEjEsoFBebSgMZFFfmBkWGoyxx53fKxdd4j43Y899njs27sv1qxeq2S/gweRLmuPHbuektoT0QP+a5ukwFsbXuAeNSYUJrhrjdG5b68KpJCsy0AGEdGxRY1pUt+ngZRU1FE4wZyXiVpXW6TR2AQ1sZKWBHK1EUzHekAZTACYaBO2aSdkeYLVk6nZopbIv9pTL68IVJjpyZhOtMxndJIHFka0+aN0foMecxHAuG3tLpW7+UxAYLRsYN74MVxr6VfRtJQsUyIv9jo04b0MDzfHqbL3dJHzy4Tymi8IWLGCk+RlrQDFM3mjS09b480CtExPKwqBF2D//uKZ4j/IWfJg+/bF9qeeKoN2RTHonVJZNr4WLQC7D+6J1vaW+OCNF1c2Qq2LWXnEY4Hz/w9f7I0ffudf49L31q7wQmj+4FXbi2eqfyCN/2G1L5OK6ACLNW1H35Qqj8VIc/hbSacYEe1Ffo/jWMxdj8SJpS2d7XHpdZb7IZnYlkrE6876nVizdl0MrV6j6AmYGp73P/3z1+KFL3xh3PmNf42vfhGZJWhJxVi/8t0fjp7O7rji8K1x6d1vjn7oUqibpfF46fVb47p3vrPhjl9z/S9HvKp6flN+3JL+29SjoYgzhn857jr0PxYiFMYd3AIYYKFUQ0Tj3Df/JyJOznRVQISjHGmY9R1bQAT5Ae+Od+t35wkAIkxp8u19TSWdKWJ9T5z9pb8sb+e5DCKAlGqbUmOuvD4csfv0Vc2id1R7yVswiOjJGnrbz8wohR+EpvZwstrUhXnO7LqPv/rNeuMrUd7AsAT0/EmUquDkQBwTr4p/ilIjgmdy5MHPahBx0S0XKkrFOCKwwLwDRJATQfQOENHaXoxAU5UciZAHNNc8Kc7J81soDmwo/OQFHYl1wzxY1hyuZ4eAed2MaYxRXhgw/E4iHjllrGW10h3rEufkGuaQc32q21rylbly2EfcO1XfVL8++c6Lm+iKvcJ2tjQUJ83Ludh4Y10O/enP939713UoXkEUwkn9dQ6E8TDji/85J0a6y8Hk6piWZhDRcv21KgS5cnBFoZtSADBrXNDerAOsn6Z42mOudbKqRF28vQUg0veNJ94GS8rd0uamb5h6UnOxPVC01icFqDE4lnDHrchng8WGufLgUv2Ic8jZhgRlRrNYF6HOao1OihJjgH2pSfJ0ISykdoeGFnmcG2pSRmysZLiIZuK2SePUQMV5DwY8dXuKI+6iX1lYTnvc5KSMdGyHH/7wh2pb5xcWRaViSxQQXqIPNuD53TmKjk7YBmD+SRRlvIgQcC0Da0cCoLXxXIwDA56f/vSnchYxhzg3AAOmBfRD06AcaZDnf6rkdlhwgf5n77I8K+c1fYnrmnrlZ5DRnZW2FxvopYCj5US5zxrYCuzxfK5bkkpEi+hu9FPm0/gaBpHysFNlO0Uh/D09U0aXoIHRh9hHjZd/UX4OeRdFnrqmVDsSVc9305JqEMG9T03TNwXkCXBWtVo4J2tlzaDQmp5ODcYmY51XE+FL9TTfj+ywbIdmDjlSmHaV5tSSqt+2h3Q9CyNkZMPzlzaVo9PfT7BV05mU0J5FPUUhp7ZEFi4WdT1pewY0tCXjlH2AeYviF8cxprDN2A+wq7Fl5JB6YQqs1M69H94gRgyOhZa/+9yt8/DJx8fGBCLmZqdLhyKxOTMVB/YfjN6+AXlJVUUBDwbIG05+f38ccSQGQ4uKrYCi4U/29vTF1OSUklRV0XdyNDo6C2Bgk1OROQZvT58mEJ3IZD44fEAPhKwUidZIdcpAHihSreaas6GQZEjDSY2ghU2S8EwxrJlsXsiVQ7F/XwnXJ9/eC6LDRHRmg0xTykzIlurRhF1z8hgceADL4K7qP9TgwaErsoKmJyeUFGwU6BCuNqYsP48haplE0wu4d7iUvSuKH82RBEcONOnSuuD+G3UVPIWTk01NBxv9DXCyLnLKsPIclot1iE/GBxMXIJLGiEGJQ9HNM1rNo9LC9oLOwJ0YL1WqnWCEdwBPDF4h/vM+fQvQZLF1XgvXmZ2fjYcefyTmW6h2PRKf/uRbc92oCw5kpuMSC2LLlt+JrVup3F3E+a+7+LNx5fuLAcjr49f/XXR39WgyQbGjHUDkGzceqkiBPEd4gxEdSIk12gmA4VAgfcQYtjfQIIKxoJBhe2tcccPvLNxZBSJedMbJuk53b68MSXJCVPl07974x7/7x+ppbOlj5fSXBGmSx9/yhhjoH1D7dXWWisRcl6RtuLhaGNtb4+ofV4mnvwCI0MkxoN3EzgswCwoQYc54nXT9KEBic8SGKmyRnvtGLjMiTntJycswiHCCM+858sDvAIfPxGubdtjypRtKP/6XJR2dfwIxe/65/LH7JUV9ypGLo16U0q51ATyMxLsitm3NPIftJc/BIGL/xhIBMAXplDt+UMbNq9+sXA5TlKy6ZBDBMafGy2IYJFM9kxOwJ6JQY7qjANELL3pbepagUBalPGqakBMBiJiYKsnUkqHOhD0LSQAeeQ9qno9hPWVDwIjQWG0pUU9vHq5GavEJR83sRdUmmxKPbBIA29GxMc0HzssL760NG21coyMab6xj3Efv1QUg/iIv2ERfO/+cn3MAsXaQP4VxzVzaXCVj/yLnLf2wEERydhTQahGIADh6mFXgoQYRAEarap257e/jupLiFJNXXx6bD9uk5HKABPtMTXuBCtDQstJBU0dr3Z+ipXb3xETm79XR7ZoaUtqaKO6sDHOAgOv8cC5X2ZVzrJLtXmSEZR6C9jfqDaVBZ2+/9pUq2s4azWf0q3IQly3TfmmpR/Zm6EI8p8eUVA9HR2UYMyb4zNFqnbuSjLU4iPfVxhFV7W++N6sINntwtV83Dq2M3NAWyi1AcG10NB5++GHZGmeccYaMRAplMc4BFOy53teYDw0ISCeZ/6bPuXZZ/4n6Lciz+32OkfNSXvtSfM9GG1QR7oP5Q1sBbpxfZ4cm7zHPuGei9owr+oDjAWS0pY9hv3IuB9/3PC/7aXGKYdvp/tM4r73u3KvUlBIoyBZCGKSivTlv0s7IZg1K6pBVmEyNkjGfyfr0s+pdYE+kfSDaE5KyOQZsh9UOSEehsC1xEtd0psYOq+ujOCciaYIG1iU/CMn9UjjThrTHvijslafeY792Fuu5kw1St5MBLfOQYwTwEww1ydZLIgmqRQKdva0tVfWKzSrQUpUFMNDifTFJnHhdCd6YtgSVVJSppM3JEZTgXlHqVDplnJmWxz3Y/mKOMEcZs4w3xhcRiF9bU5K+7jmlyOWvf/JL+gklHkCOE5j7a7njUx+dR4kIIEFFXsJy+/eRHF02HapSDw6uUkEuJiPUDigaLHiDklIdKrkSUkKY1IPMzqAUMSVAgXett79HyVVsfEw8o3Vk7+wx42aoGUBophi9k/H444/pYeCKy7OeYShACOdiQtGAkxMk2JWCcQYRRuE8A+W+WSQsP2bUp4HtLPpFsmAlk79GlWq9XPy8oDmPoBlwGTKsPTsk/UILmxgr9TecEW+Qo2qtK1dqITCI0MTOZxXdCVpTC5WeR5oy7Ebb3KN1rJX44yJ0WXmQ5wMEFGrRxKINo+Eezs4KrHGMwBTVcTPkXMBVFljJyeJJZSRuTqy4eo5kVGpVeAGQhwXlKtqSC69kJnOzIgF7dLiUd2exZFALRMR87Ny/K8anGJd74tZPXJD2AxI6tRSQk4ixbosrecuW342tW4us51XnX6tnu+LmN+rvD179hSaRDRBKAUImHIbUEUccqUWB/pKilHQz5xZxWBlf9pjam1RTRfz9udaIK25Ksr6uvBCJWFxowRWiUVHKjOVJQgCZxanvpjXftS7e9oazowOFByU+LZMxgCEpb7O8ldOlSm/Mxbt+9KEFm6vGXrxLE2L7mw/O51zWx9kbj6+gxmoumgaIMP3jr9KFbxDxxEjECZkjUeW+GkSY+sNtYOyTjGwQUdeAWHddCXeMl6hq/LzoZ4RjVAYRrhx9+kRVMZqm/4xCA+WVPxsQcUsBEfsvXNDr5m9ABF7owZSpMqUFEIFheWGUh3PSNMcCIp7SxSLO3J2Eq2xTQET37ZPxVipOJ4gsDhLGGEUMMTzJVyqVoKnBY6DAnCh0BRwt7YpEME5Loc5CcWJNNE9aKkwCJEW9yY4Mc6edKyGDPXnv9mYqmZOiSyPDMuZtRPK+HBoT401BOd3n1JTmkHnw6256up5aGIr+DRDxhzA3ZiPe8PYLGuU0GUVpvB564wIQdi7D95ecisyAQrCKcPVpAg1mojkeZyGmoCSLQXWCiIl3F4BHZMng1tQ6gwjoaLzubPmmQMQxRx4VgwPLY1Wu4zZI6TPvDYWuVtYMG0g2mswZ7+rti9GDpRaP19RFa23SQlhDG2Mo+ebirmeVXUehuUcVV0tKi51MtcqOjZNmT7TiThpF9KmqkSdNhrHHGGQcsWfgNKHPMY4xfNnLeBlEbN60SXuWcnu6uzUu2V9Mc+I95V26aFgam42DLPtTe27uLzbo+MiJ1faw2yjk7/0HDuj+tu/YIQrTjh074tRTT43nP//5TVQO8QyzAWx012CqTlDmejLucq4YNNRJzzbkmUumBUJpYv5htNFOnBPgQlvJybl3r/Z/xo33FK5lb/jYaIkOOhLogrocS1/Tr6IK531xrMeP5jSU3EqCtklCzvFoA5ifciI6xybb3gX6mum2BJB4LNYgzpRqR83UVzn29VyAlmQ+NCDCIMfgURdsEV3Xc0JzyvmndX0uWB9VcrU99SU6Mi2ZeRcTtDOzAbUJpDxfayoR7zGOZNdkNMC2kSNxnuNKKs+IkxSMkvlS5514ns0nfWpyfLzkmuV4MYVcTtgqt8H94oimo1pq37wv5pGpbWKmDAwUG2purlFXM4hg3AAEAA2MRcbJ/fen076/X3P6D095Q9x3ShG/7rzf0oSheU89E+XSdnZGy+c+fNM86hEU4SKheWx0JJ566klxrBnUqNYsH1wlNSRulloKnT3dsXL1atEwyIVgEiG5qop2Y2NKiG2nyuKygejs7pQX2YPIRiYXN48LVE5opM4YB62zeL38N18uFQ4mHw/KZAGsLF8+GJs2bSrG9/CoklYNIliYzKnVhgcNq+K82SvTdEzSeRzOG1g+qEGnIm8pH9csaskTNS9UCDDDhYtUMYwYpc4xL7oYHWeddYdGeUbCkl5MWWA4zrw0zj+cPFQ6j++zCNceJO5l/YYNKkzDIESSjMHBgMOgUNXb5DJ6EayT1fidicKzSsoMpaVMOEZJi/+WdMW7Q7vQHgItKV24aAJ788xEIkAEE7NISxIZKNrUINoSKm5VyLZwwMux9A3JZMtXDsYPfvzDmJieiI99BJnIWl2IzXyJjGlVEnnLllfF1q2lTsJVF7xX5ysLdTGCuAeiZQAIEDJjacWKlZJ23bVrd1boJv9jVHVSzBN30pIXHe6V9uG+6aPzr1kweG7Yck7Mts/G5deZa1PlDiwygur3s2xxwxuyJb8gg3rFO66V6gtm4zXf+JjOdMtvXd7IDb79yovj2sveEzNzM3HNv1eUklpe1Qwk03eMyQAUQxGnPnZKfP9ZCW4MGui9L7VEy2sXtPyz2HNkAenyVDvyeQARvu3zy0ennVn6EI7lzXGJfr89ionXFGaL7XHWxzNpPu8LEJG1tOvUcH1vy3zhDzvxWhtpgsnTH0wg4QCJQUQWgA7neOTngAgMR0cgOJdpLC4gZ8Bg+hVAgiRrF7n7lXhB/Gf8g+4JEPGVoZcqF4LX6beX+3nbt84VENA6qpwZ6ucUIQLAH8Cb8RStRXWOSJX52Yxh7aHzxRPKelg8aiU8z1hnnLK29i3r19itk0U5D+utjUAbP1be4f7sxdq1Z7c2RD5jXdK99JTE0F27d8vbrLkxXlQ+Nv+ps9FLf9fGPX+jimRlJADEqaXrBCJ4ka9SRE4jbn7beQJBh9+cggEZXXhFV8R9JZDTjAViTQYRv5LfL5VGIp6MCNeDb0BEJtXf/vyIs35WjpvYvAAi+PuuOKOJZhlEmpoGiOB1xG2fbUAERfnoB0fNbVTUidR8Z2k0QrkgWbn350BEnSdRqQKau+5EVQwIxosoDAMDWtOJEEg1CqNi+XJ9Ji+tFXoyYuG/7VhSBDn3IfYDg0OPE/rZFZMdtcIY4Tnkac2EbN57Ytu2cl9dXVK8I0nfUWw8tqbSNu1iikxVQM4gokmgNq3DhqmNMOZ91ofavWuXRDwAEW4T2oH/jFnWbO/r3K+fjfswRYjnsZHO+8VZOqGxj+1zYP8+fV7bLqax+T36hdwH5pqTVe19FnjK69lBwN98B9DBd5z7QJTLNEQ+t9oT5zCIcFRDdkkCQdq9jo6ZWWEHap2PUteDsEHbAF/L59qZmvu7og4Vrcng2I5L5/TkVGwK0WJPej9m768TrhdoVxGtUdTN6mRln8s/TWNzWzrXR/YODBvKGFTefrMq3A+650qpqgbpVmDSfu+K1Kawp9qS7i+jIIoApsy7RWnquVqAUIgtMHzwoL6nKEbmmBkAGkSYquTq4GoHy/VmBIl+t03F+RnbylPDIZ+J/oxdzu3cNXIhsMlOOukk2d9Q7C47/12xe9A1pPAxFs/XzPf/sqGja+5nFXPNjc9/7OZ5tOa58MDAslJ8Au7Y7IxAwfw8IeqV0dVFYbnBGMTbMrAs+qAhLR8URejRRx8T7YZBTwIZ1Ao8ZB1t7dHb16McwOnZYsivWrVSGxsTzaXZQUD2zFuRgMgCN0hjHHv8sQrT0khMHE6I4afqzQMDMT4GVQg51xIRoZFYKDgnE5kiG7U3xsYf7zmE6QWMn9C0AFGEooX4XO06kbMnTZMtXy3s9hwZtRLRISdiCtWrlO6iE/idjuf4k08+WUlWLLh0aq20oIUoF4Sa19hEPzKpbeOGDbpP+szXNlIUv84VRu0RSE1jRR96emLb448XKbNUqcBjRN/iBenvL0k7/K0BxQKeORpeiJqf1ix3ErfClsVK5XuUt0f2FwCB8QPvm3AtQILP9u7dI0NlWX+frokB8ciTj8f7tqZMis5U64zW+RBeUoqCz5Ytq5tIxJXn36YF64qb/jg+9J6/ayJCjBsAaH8fAGKFImslElbUSGZnSFYsnE3nrO20QAAAIABJREFUkPB+TWdywpxC9t3d8mxd+F68/3fGuy/484j2uXj3B1+cN/f/B0TUrv9aO/XuuOodX5XHellfvxaUi758Y3zkv16l52LR2HLtFeV6Rw4tGPH8XYMIBz8chcDGrSIVp+1+Vnz3lO+V8+Qx87eU5N4GRBCJqG/NhnklhBRFLCkCEJGP/9yzy7MZRDi/gPdMDwJEPHjOkXHUUQtVpr+Yv5pZdeUPy6ld+4Hfb4mSxGBp2HUP5s246f289dAxgMp0jvs2Fg+MF1EDEku3AiIwKrdGGZfOdTCIOCqGYn/c1wAZRy8AEqfv/m5ceG2JQpQchl6N9a6uTkki79mzO8YnqFVS1ObmoggylHyyYsgAKPgbCe4SFStSxeTWcC7TTRiL5ER4vbBnlfPUPOoCYma0vrLm2EFABGJ8ckLqaaJGJD1KcwRe7Wipr6LI28xMrNt6U3b20/8wePBP8hM6sqzKdIICDH5eAAn3s0siust+tQIR387ja2CyM98DRJy5PGI6S3LoWg5JZO0HgYjpiAfbj2zUtnz37lciZQaBr77zb/TxdTmlj/3rL6hOxOqhoejBgRWl3gV1LVCU8uvn6CR8kKqB9EWrJELnF1GabLjYkFM/Okm2KrDF+3JSQR2ppE95D+OjjjRYvtOeWL5rQ0/ezIoupehFR0eTK+PrcOv2hFuZi3HpooiMnyYqNTUVjz/2mPbvZz7zmQ2IQMAEQ1/CHcl8MLWEfanxcFde7IYN4ErBFcCyocm5uNaTTz0lW2PT5s2aE0S3uadF0aHMX6nng41yno9+ZN+DZ+6IicH08hUrJcdrEOU24Tj2YQNuZOqdE2H6tqNP9A97LXPXlGR5uHOe06bYOaYnMU4cDfIx2Gzcp0GIbJ4JhGxK9JH2sJGrtTLrI5hJoeRj8qFwECaDwaDLoiwYxYxfjpOTz2qOmfvYqBsls8CRJrMTZH9UKltmerD+KV5OAnLaDrYtyr0i5d5ZIlUJEGV/uZ5DFnszCLaDuI5kdXZ1iNmiyIcrb6cAgKMFzfyi7XhGR2+ykK+dhBK1MQ0rz8dYo52wnXzdOnJC8rheGcUqCdKlpsTePbsFOPjd53Ufca9el7m+HcCaj6OjstWZn7JPE0RrLrvmGVGCBNnsAxbcYI7C+HEZAb5Dns4Fr13IOQVI7P/pv2k/IAnckWvusaY/KofvMx+8dh6DG2ORLG46W5Sb6SmpIPXgie6hGEpRDlq3YX1sPPTQWAaHSgN9Jh59/LHYvWt3HKBwmiqcFmm33u4iHUg0gs0R8NbdU4wsEqlRFmCwE2rkvQIuStGhnu6eOPTQw2LZ8oHo7e/VwmbKDZtv8ZCXxFeVCJiDd1jChubUN2h8pkjEmSLk6IHDo05ws5YyA0KZ65lZ74HXGM6VzGtDXaoXdu8aDBYM7rnpoKCfQ7x8TBuXyuAtWlhBhXgclCOQCyNtqONSA97ovNmVEg0z0JT8nJQlBjLtRdvSt+bNeoFwSEzjOsPSruQpTmRqxrPIE1FCgQIjpYngJBfXITdPansg7AFRQp6QcsmB0SYzNhq//epXxK0f/ZQiD+e9/Vf1OJ/7xLeVoLZz5464MiUiP3LjDTJedu3fE1e95zeax6ZKQHk9HYDgfZP4+X1dbDn306qncNMni3H5wXfdobFgGT6ejWJztD+bDMIALOyE+xgDXZ0kiJUwtr1QXqAZa7xvj4a9T++44fd0resvuS2iZUbROMbnuz54fPUcJWm43G8lu7rIKrd1a0s98wm2/IsKk/X19GpsAdhFZZqeiks+efMC06tuCi5lkGAlVhvWeOEd8ED59bHj4pX/+cd5dyUMccGFH17c5I5OcGtOUD0nH6kRxRqJ2JQXc35ERLzw7KKhaioQv1P7AaWmV8aX9dmDjaJ/xFG3FPTwoczxsoeZ9147nzkNdxY60s0vKouhcxbOuDtrXvCmoxGmsTgaU3BnA4ju3VwkXJ1TAYiA3uLaFY6YGERYPco/DRr4HmDD3ztx94903nfecKEAhDwsc1FU5nq6BapHxkYUlWhrLx44QEQJoZfoAYu/ihV1dYsyWjxMhWYCIGHOW/HIRr8TRmswUXIoSiIp45hzs2k4EshnAAMiuQYROGREd0KlabZUdMXbRS2KP7rxA02csO6fasDr17pWQ5n9CSQM7tLgNxD4OnzcPM5qrBZWhm39T/kZIILqIU2kgZzZ7O9FIAJaG/89N5JhCIjgRUTJSmEuFOj+pj8NIq791jWxaeOhsXH9ejlCEIegAKRrBbDhqV6E+PNFZrwGEg2tif0kOfRUGCcXRtz2jJ6bO7404bnx1qbikbnmVjyywc0z2VDkHKasLqJMmapT1RCw15IxMDY+1oBOC4PYEK5pOLWzijGIwMpoFj5lH8IgtxylDS3GLeBH1Ix8GdjIiMq2qCVKHfn2niP1p5aiQiY7AW46vPOuLtU48b5mSp+NUs8B2tvvGTzUhqipQnIsJe2HWxVbIWVq6Wepky0pQsrfkjTPKBFREPYXg30ciAYB2DRWAuSeRYOrREuasZQ2hJXRamdekzuZ9guUVzkarDxUVRu34W7qlOlHXLs2jO3Z136e9SQctaAd6r1/KV28YT9k0rCTmAvYbRfYhu7GqwELTYVsqrl3FapSggjGkUBEJiM7muWcAh1YzbX+ZdhGkw24djsY4PiZtb+nOh2nKFTuUgOHPqCt+W+7Uk7grLFlKrkjeQbqrazf6XRtnNFZn4r1c3j/foGIprhdlY9kuhdjjHFRR3sUuchxZ4Bm4FaPF87BeKX/XSgXWh9jjvvnPfYIxu0f/Nbr4p7Bkv/Qde/nGqfS8lTeU0QkHQqKkJP7RiTiUze/e54BXSSeegQMxinQNjqmZLqVK4eit5tw+Iw81us3bohDNmzIcDbVq0eVDI1HDCoTjQHNAuMGw5bGbevsiOHhg4p0iCY0NhqDgyUBjzwIjDU8vzTK0UcfI+lNzkfOxD6QfndnjGcI0R45JxIy6EjQZoyRK8HnVmhqFoysmNksoM6mr8JzStxJPj8bMYk4HtgeSOb8NZOiWnC9OS+E4UpiFTUi5mYmpbiBd0KbLooH5CdMTWkhAUwBHugQgEa90atgDcmTlQKUVSw8WQiRStIvS7bzLF5IzYtjkXZitZ/Vk9YeAtOlGNQkCiK1umb1GukZS685eataYNJD5cXeC4n5eQY03L8XYPjegAgoc4yB897+gsqqY7dPN/AiS6+2gvFeLymWttRCaf5eoP5c/MZ/UBTiug+9pXGFX/fO4k1kXCPLSC2SDURz8KauOyQ2bz5cHEEiEaMoaOFVrGRybWjV8n+uMopBeOG1FpGMuPHSr8fkJMnYIQGCS28w2YI7MEiwe9RSSFXlNN2p2wbgVADHB953V/R0dsZbHr96wbg3dXF3xMcmzom3nJJSqjbQIuLNJ/9hfOKrf1Fays2UOdsva3upFlzG6Yu//er4wSv/Jb7SntnKBhkGIHUEwp8tKLdGfDcRCiDCwjp53Atf4kIM0cigvij5UAYRwopLCsQBIt76tuzkzN3dNljMRht85rA/XcL2uvsyKmGifJ5/91ElhDv0SKG/ASJOvPdH8bUTSxjFYMJgwPQmR1DspW6iHw8cHjF6V9x9SsmH4Xsn3vWjeOSMYgZ/YsurS50H1UkstXJQAIOfRHEksEXWQ1RidTEyuuRUKBFilOO6VIegbHglb4n3TF1gvAp0jBU1N17NOpUVog0ixJ1NJR5Tn1hL2ZgBCKwZ/GTc490iN045Qxh/M9Pxxj8tdTs8O/+/QMTrSILvirguow9X2vJnyCSI+Fbe82P5k9iQpVoBEfzvSJWlg6MLFKhFIKI0fny9dGv8qjlNCRz2n7O8Udmqow4cC52NMQWwfclMVkJPrP9EJmbc86W/j8FlA7Fi+XLViKipG2pbGT54WwuF6WmBRBoO6p+K5133mT2lBhvqx5RklbRrJrI23OrKQy9VmVTs4zyq6ZN0izqqYQNO103arqg583MlOpEJxazt9oYzBpzj6DyxhsbS3h7Qu8h1QyCAvYg9CjrTEYcfrv2PPYZ9ScZbJtsaILgAWEPzSNoHt4cypPNMWMNFiZ2ZlQz4GHkC3T0CD8sHl2eeATMLDZksygh7DoGX+aKWiNw4wh6i8GXxPCdHQyky4ALk8aKWB9/jGAlopDOOfZx5VAP5fXv3Clhwv7ANcFbRliUSXygmzkPi2qZcWSCG/b5J1M4+8PedvM73Ha1wRMiOLvoAbzIvgwUbnIwHUdyWrA1WOsJZYAlYe7s51raS9v+skaDzuxZC5rAw3u1ll8O1khFmPiBnLspN0pg5nxOzy/2iGNXR5Dt4TJhNojGbSc+mKynnIb3x6jcK1hKJyIhMY4xzgeq7ppt7bzeI6u7vjxnoQthmCaDYH8kL4Hmho1vu2POmpi8q58NslQTEjF8c39hDbh+3je1LK3JCNeJ5XdBXbZRqVXYYqG0zQlKLDxj0WmKYsfzQQw/Jac2LsfYbrznPS01D4W2751NaMxhXG9av108n3MOWgSbJ9YiQtHz65qvnC6qjUMxKJVCPEYmYmhaYGFy+MtpaOmJgYDCGVg/F8hWDrIbaPEBSnBy+nzh5AAE4s5kPQWiXwc/xABKoTPsP7FXy4NDQqti3rxjVNCI/oZWcdNIzY2hotepJHH74EVq87v3xveJ2MylKbkMJ33tDJLGUDkG1iWeRByQT/LwIegBrkgJuUsHJPDhHIwQ0KKY3ORmzyVGz0V1rUTvkZS9RvfDWCz10pslxEojnBNS8aPA793rkkUdqElvxR3SyTJwz3WDGiiymCqUnwZ4qFmUXzrNHwhESzq12qrh84tNlyFM5H5lMxaSA68Zir9yI3l71BQpG8D+5nmtrGGgwCLUgWc2hVvZInh9IWEoeI8PxyjOLJ/6WG/8mLnyndfyxZG2FOsfBFiogwqT1hToPN16+LWZn0Syfj0u3LtQDaGYDEYgtJ8fWrfDPqwJo6Yq/4oK/SN5uCZvj1QVE0FY8L6FvNgTGJhtgR1bQNWec41i0+c9ibw+Rk+Pph0tveG5sfec3oq0V5YYJeV3wGE9OT8eVN2e52yazkzsHSDgiYZc5oMFAym3EMa+MhiZkQ5tDq1pyH7urhAX2Xtsbu4nyRasqyre1dcbxx50Yl975rohSVDiSlRO/Hi+JfyYXIy/1rIdPju+tL6pEDY4xznEXQZGqFF5TlGiBNsJ3fSznTWyx9szS1za8nWfAe+fc84lyzRMjvtb+awtGHO+VNIrmnk21mhk0uR49rsUhGBv/N178X6OzvT22Hvizcg6fSytqntfPsiQV5c4hMnEX6FZQmwAsS41PksL74oJYdm/JbZk4MdWY7ioWM0DiI5ecWaR585/oH92d8sohQkEUgjVPRtpseuEYO6lsBspgLCFgwXehMclbhexrpRfPOESdTptJbmY29hjD8nhbXIJ7XbL24IWui8ftvuxS3SORCXFtJyfi5Js+qOdC/cj1N+q4WmmzYvTzwnXACxDBCyBxZdJw/9urX6/3/vq2T8W3EvsAIggUGRz09EVM52cGEXnKiNGIogUTwXF6JYj4VQJUrrKe43H/iSWJHjD4xSjSXR4rzn0A3DYgIr93xRuviGOPOjoO27AxENrFWwe10I4re7M5H5TMen1cBCY4oC4Ax5/QaJI+VhhLcN5RTCoKMLxwogloRkmoLbSp+SBREzPZlBidWzl7c41CDSCid9lAAQWV7Ctj7eD+faXwZ36uxHYVyywU3Cef2KYIWlGwg3c/q4R6eXHHxyXLzlq6RqqJZS/GDhAFaGIidmx/Ko455hkCD6LhtLep4CjPglE/fPCAohcwHRwlYP/lMfh+o34jD3GpieKxjRAB7YPMLnlA3CfAQGiconMy+KcauXTsBdoW20E5QlBX02vPsT4veyLGa8l1KOIHNvQMJJg3Ki43Oan5WOoPQZUdj77eXnHfMQqJVmF7ODLEXqxk9FrhMJ2ZNkgxZu15tgHJubU3TU7KAUE7OOfJeRscy3tc0zmiBo0GEZxHVJmqWK5u3DW1oLkvW9awHGzk11Es2qaJEplmlknOpkAtdbL6eTGmaXPGrYxpFWgtQI7volrIGllL+tYytHV7mCkg5bJkVIh2Se2z6alGDcoAyO1rG1CRhkrG2CwO5nLN8qB5yLPBXmJs0n84XS1/b2ero3Kai67QnoXjYHhQjBJHtah7ts8SvNeRNuxrjuEaRPIAcy7wi33My/Zdo4xVFaPk2tgpPB80Jlek5r74/7I/KGI1I49+X2OYqFlRrOxR7hA0TefI0g88N7lGxYHfEy23br1snkWAgbpq1eo4gN7zxJTyAqKlLfp6l8X8bGusXbsu1q1fJ9S5e+8eJdSh/sKFxMNHTozGQCmE4ij9y5T06QSk0bERJW4/RcXhmenYsPGQTPYrlRlJZAVVr1tL4JpiSQPxzGeerAXs/oceiJa2op1dNj4mf9EyF5LuQu0BLeYyacwN9KQiBO9OMvVHOROZPe8Joc6YmxOFi87lPn1N8y31dyaPOXxWh5ncoc2ggCIwvE+Ik+fzgCSkBDqEymTlKVc8Nm2L+2dxOzg5oc5ySMuJUQ5bOQohPWaMAqhklWRd7bXyBOLepe2dJc8BVlJOamsTshY4wEui4oCdAhEaaGgLo9bR3l4GdeaeNJPclUYz+eqkU1vjP79fQMTY+Gi88MX2vGOJ2j1eW6DmldgsWMgh+NC135EEMbVMYn5GamIU6GonHJoesbdde1hce9GP46oPvCC2bDk1tm5Fw4VrsvtjFdaAovBxXveqPxeAYNOhT0ofTTeRIcloJu3j8hutDRNx7cV3Nwn7tDGJ/n94wYJ7/r3v+FfdW1sbHtypTPibjS3XOz+Cqz/PD1r9XCigV960Qey2SxoUTvKhiJuOv1wUiC1P3FgOx4L73yMRLy3Pesnxr5NsbF//QIyPT8af7/nrclxe5oTHj40e6Ux3xrf6s87GYMTxPzlORgIVsf/zpYWGIwZZXXjOScp0odlltewr3+EYrEheCyIPYRBxYkXlooo1ydGvTWUjG+h8FUPurvZnxxmPJD3Jw6c7YmIwDfUH01A/qnj8N787zdoMfLz91DdFV3tHbH3uQsXrm88s9KdLti9RE3KUJpsdEPGikW/Eg/0FtDqJ2/foCMjL4iuxNl4fh9xbQiaAiO47JxsQdv4Nb4z21o7o7uiKzo7OmJkuFEwqVrd1tEkOu70DQYiiqNbeCc2JtaitSW4uBlJbjI6UuUiOGMZEiciWyAVrB5+x/jkHy3k7Epyo6I9eK73xYTB1v+c9Pzc291y+RYYfG9PkzLQMyFMqEMEXaPGnAxF8BpB4qbGeh3WVkzOeEYO6J5aqKvU8N2+Lcealw2OSPZXuoc881X0dplqCiDte+aqcAuXiznUhcd4gwlXSrRTW/qVZqiTqtfWirXH04UfEmlVDGk+sn0TfTRvROuuqxyWNaHEUIj3DdTKpf0f+EdDA/lOcY6VgFZ2LMa78CTnSSmQDgIBBAiCQ97m1VfumqpcTRWqB21/ew6klAzipIKzb7B/eF0SJSsOGvQT4OoXEb+bK2FAz8PQY4nPuyzUVnJuoHIC+fuVK4sggao4ACN5V8iHYg6BHu7BZQ42tKhM3yemVcU1zLvLcpofXdCDa3p5lRc4qxSspFiW1BuO6RNWJMBRFHEfPuYYiN339Evyw0e72YU7x385NS7Ob1mTlM4oQam/lWpkcLWM5xWVsAHqfttPPc3H5ihXN/Rqccgz3wbNw/0tpTs635LkBuMX5uiAJ30S8yAGlllRVjE40n6qiOraEIlmS/i9URtlMNngdxagqMqvtXHF8SSG5+tqse0QjoDIb2DAWuCfuQ/W/0Kiu5Vw9NvL6TY4ENg10zIzMKY9DfY/diEpTiQg0+RsVhU/zgHGfc0EAIovoYY/5O6qbkcpGjF0XAQSI8b+J8FW5S4vkafMeuA9HhUSFzryGhpKU8st8F68/AF2REXIg8vnoB+5N38n2aSJIWQVbTnyJEU3IKYrdyXg18OR97BZeVg9jrDBPKcSILQh4F2WxpUVOZjlKMweDMdHy39/3jnkSpPEedHR3xxNPbo+xScKMa6OzixB5byzrX6GiXIMrlmshgmLEgkAY26EsOmkaLxaJzSQLdnVrYGKkQuEoYae5OHAAdZ656Ovv1SLJeCA8QmE6gArX2bt3f/T09MXQqjWKdsy3zkd7Z7sW6KL+UGpCWK6qr7dfSdUMOI7RwEyAoe+kVrNQa1bTVAGgBBHq+CXVpr2AODztzqnVIRoOniedQ4aekJIdm4vRg/skT8ogpVOJQtAR0MjoQBYbBi0IkQFhEKEFjGqkMzMlxLlsmSavkKsLnmAkJDWqDs15wElKzZtGJZPHe+b/WQbQYIZFnrCreKZUcZ7EOixhSZ/P0Qva04l13iidW0KbHvdMq/hgVtQZrTVwqG0Vk/ZtjGMpLFit//3670VrC4mA+ODwIs0qvwYFKNoR2clhpHDRSl7xtti61aQI2NK8fh5EXPQndygKRzVpnp0JxqbI74Bbnt25DlfcsAAirnzrt9SfJGTTp2h3n3fZSXH9Zd8Uggcc47Xq7etUMjnj7cqnjZrQLlj0tsjdTkWXeSEb2uCCNsljf68ce+2RF8dVf1qZXuj2v7Q/rjzl3Dg4ckAgokO1JLrik7tuj8+e+Yn44b0/jrvv/m488cST8o4NLB+Qd5n2VBSspci5fe/USkyz7hYw2dOpPdVN7GY3iKgEtdaeuKCsZc65AYVBBMYdRjkvRxcAESObi5u5/zPFEzPx2gIi4LNrgc4xc8a7q3wI52ss1CPUsdedWZLQr4z3luau1YJpcgOfbHKDiNuyJLeNTo9i7nc+LovjouSUCEDwgpHWHnHedX8Sne1dKhpI/hjRBOY1xjnrHM6Wji5yDgoNZXa+zL1Spbo4OqAtYWgOHxxO7f4SPcRwdCFER8rwhDOeZci0tjZFq+r8Ht5n87DHkJ9978328INRH+LyLYqUsOmuuu56PdLz83NWdl6e2cx4S62a3OeR/SsACYx7kptTJ+GrP12IUiwVh72S4/1ljykn9UN787Jhn4PxNmMxE6gdSdt+9tr49wTvAEDGmBPoTVPjpyNjgIj2O2abIos3fCJi+a0fi82HHiYDua+7R/QZcbXl+S90D/pTNCZAQRr8SylNtJffczPLUMv9UwUH8Y7WhpOV/ywXi9Oj0t33nuXouw1We4wtden9EOeTjOwq0s13uQ/2+2EoqCnDasqb9vOMXJlNoLGeylTKicxCauMjo5KixnuJUhRrDd5OPOQ8F/uHBT1M2/L96Bpp2GnPWVKXSfPBdS8MMmygZUVee2L5fh25sGHtfDbmA0a5548ZDRTShSblz3jesrYXAGH6oNWT+EzJtr29el6Oh1LkPAiuWyc+O6/OwIZncuRAz99En0rtIl7OqXTCtiMRSqTOBF7a0jQ301/46TbWidIQF2CpCs46cdp7uSOUyqdM+pLBgOnQDc3a0S8n/legxOuXHaGNx93jO8VuHInApkOC3f3cAJcKwNjw534M1qRgSQRAlEwK2WUBxcoGkkO4+o5zFuRo7u8veRcYyzjGrbY0M6O+xaPPtcgbFeihDllVz6Ghx+eaKtCV1ClFAPN9UgCYZ7U9xrOackh7O7dUzBMnnzPGEzS5Sr3njPvYjgyekTEIcFfJAMSPuroaBTAKHQIg+JxxgO0CxZ4abKKuZ1sq0rhjR8relzFMonnL5z90zby4iuOTMT03F7v27IuW1o5YtWZttLWTZNsbq1etVfhU5bMpYDQ5oU0JTxmLTKlDMBmTWdlyViEojLwszBIlmWtikoJFeNzaYnjkYIyMHFSuROH57otTTz1NSTSjo2j1HxXdXb0CEdt3bV8UicA7U8L5RU975YoiQQu4sIfEk0p8w7ZSHdRAgfcsk6pFvFLQWGpwN2G97MDao2Fj3gk6jmh4QjIoqRMxMXYwDuzfq4HicBGGJ0anvRvQZx544IEmX8KedSU8trcL8eL551oKu4G4s8IkA5gOdUKW0ampTM6F8PENZ65KBvdk4X4YOBjQVGBlrxgbw1PVUSTQjOZz06H9rBxQRyNOOOWn6f33ro5lhhXAz6Wuam0/jWv8sx9qjT9+6xGV6bIAIj501Tejt6czlvWTUEwIfSz27dsjg+ud7z8uv1OO37LljNi6tUQbbnzXN2Q8XbDFGi4Lp7/0vB9oLUPuFfCE90wLxOBgTIwDwhaUbNwvC9S6VkUxTDOAc/j/UvYe4FWVWdT/ToEkJEAg9N5FBakq1sE2OoqKvYCKChZAEAtFmVFHROxdUVCxO4piH8dx1BkFG1a6VJXeQwqp5Ht+6333zRFnvu//P88DSe4999xz3rrX3muv3bVrV20YP/zwg4zChvl5tuynZRqHd9zv3COsnmSdC+4HK5V7d7BQmzdQWw3LXxtkt910qzyLzD1sFKIek++/W5SO8WNHaCMin6i8MkhxFpcAVhtYZmaW9Tqgj23fUWjffvudrVy5Sk6BxgWN5RXs0KG91Nbey400skTC9W9yvrllBxFYjH7bvO7e32RgKclYyzbL6FKbGA/vnMOTofndVZowytsMXRdqPMSjOLMWRAAgPBrgEqyc1n9+lHZ1A9ON0HgfA7M/1tXc4ywQgUGazNf37nrDrPjc3JTx6WpNGKMYm54z4WCotV1gi+xtG1oVqmzPz+xn/TeG+xl92wjLqpNtddIzFaonJ4LNH28x4yWnXo76jUKLrI3FpaEugJRMIgeb9Zi/EcTAeCESwfiGH+4KOeGaGZZdL9SJ8THKaxxcM2k0ARqKb7jB8qKwQWIC/s9fPVMHIOFUJmY+RyzdJyABiDia4uB7U+HOTIitxaWicp1ZKCtYewhEdDGbssxssuc1eD+5zgL9vHcRxCTQ7WI2f2h3n+/NAAAgAElEQVQ/8yroAAcHgEkQwVh0MNujalEtiIyV2gERbV95wTq0aWs5dbOsbkamou9420ENzm8XtSnNxPlmgu4NIH5Ha/KciOjQkpa86oD8NuE4FVmOBqFoH5EKon0u0hv4GShHweDX6wmHkhtwrtmvE9zjm0hMLaHab1noOD6vorLRm8/vGCAe/fdz2LdYR/lXsbssMATwrkZ1JAzsVi1byi4g98ydXt4mbhhxP164K0VDSSTg+j27QZii68R9SvZAHepTBREBjr1/Z055VIFzoQayvwZbmO/PjmqCJZqPGFvu8GPueQFGN97ZG5iLGGFQQbCHoDTRRp7bkKQQOniX1zhxfzI2cToWB8Fjtz1cHcpzHuiLJIXR85xc8Yn+1ZiM0YUUEEuoe8krDn0bQBYpRt7eHvXgZ+q1RPXqZJE07lNGcaJKNp9JqTm5qlKsqaBrRvaIG9rJtlFORHrYz1OUq8R900kY9cmcIL7LC7QxL7bv2GbZWUGG1sGLU3m4V4HoSPGmHTwSwr154jq/44V3GVVAMJ8DOLBnpnIi4jzzZ/Zx6W3ubSVRDRQpce5ECpVH9XgmV0Nyp7dARqz87WpOqkwdAQ7n/46pEgEf7cYYgemCbei1yoLE/Q5VS3d6Pe1CGzCusUn5vVvXrnoqRfbIjYrJ5LzG96e9+9zDNSSVbt661Wow+9MzrVFBEyto0kx/16uXJ8MezxfJe8gFUlyOROf0jDRNcHHaKChWVCTe++4Y7oB7zGeIEnDO5s0brVFBvjVs2MC2bdti1XuqlBeh97ZstaOPhqaRYUW7SqxLl262Zct227Fzh9XNqatkQw/ZuVJQWBTSLL9hvpWUlKp+hKMwBxFMJHi9UAREuYqyZzS4o/oQHg6eOA5qYZTtLpOB6oncIZISJGHl0VBSLp75II/LoOG7OFIgQlKg1VZZThGQsBBI+3n7NtUiIFQEcGABo8MWLVqozvPFCMAho6EmTd5u/vE9XmtChmx6ul5ncIi/1rRZqhKheyILi3bpmjIqI1eQe3aD2IvtYDTzffztknilJdRt2GONGxfoNUWXooygJk6sWeEezJ59UZdykOBua5KEkwYz77O7szG5VVELFF6azhgIFU+531E31iYpJy28vz2wSAluVdUVdvlNiEW6NZEEESGPYsJVH9odD8F53rtkc5j1117+TagY3bCh2ti5rkru375TiyDtN+n2WKqW2hNXL49V2DNsn332USRs6dKl+p1N8+uv51u/A/tadm62/eez/6htu3brZpePdq0Zb5P/YnFnROu12kGYt1Mgiky55V9S5iFhn/Ew7fmoox/zhsddNSIA/FzU0HZY4a6dVrirWNE9+rN1m3aK/s2d+7n17dPPZswMvHZPhjj62IH2UcEnobk9suBdhOWYqI2XYmRxizPjZTzXIj5GQZettm1tqtpaPMkst0t4vmRxOdfjh9rEMWBoIpoAkADbxKiAV38GRHikwrns+fNjhq7fv6tJJRhka7MD09490+d+H2tTVJmV9a8FJ0nQgMHp9SHeiTfiIMIfbJD1sLX2vB1eFWoJCESM/sYsBpeuP3Os1VTvsSocLtBN0oPBD50pKydLDhv42hJ4kGBEiLwGTvbuEHHNrJuSkQxVhAERoUCiePLyJGdY/Qb15RFnjrJmJD2evjk4cNg5YYLOKbjbM+FTXfVff3F1Jc9XADgAIggWeGTCAweNkyBi7zHF0h8xq4OIxSOHS9kEmuyrn78Yxn1EKJO5ll/Y+9XHJ0CCJYZ/rgw9yGx+k5Dk7iDCHwggkYxA8HoKREQ1LeX8x4KJN514k/Xt1dvat24rAIGXIQkiiNTQV24UMQ8ViUhIlSajD0n1P+eWu8dVjriozucGqOe2+F6X7E/f43iN7w+0kLDZC2gkjGt/fqdVeAJz0oBXPhvREGoVQYeKCkSSko65jBjU7B0Yzq70wvhUHaj69a0cEJGebt333TfFTlAeX2GhDDO+z3Xt3cGVzD/0BFM9715FYBW1idF5IhaeVCvjLQIm7oP79wRw7xtvT+7Vc/2YM6z5GJzkb7Cvtm7b1jZt3BjyGMrKpGyDmAznAhTYf33P5to4B6GC0B5QQciVcS+17ysYfXzeqVMO+D2nxiMNfF/deqE4n4NBnoPfPffCIycOjjxvT5TGCFzkxab9vOBhgkePwZ0sxLZ3DqgnRzvAYNykQGsEBbo3p9RED38qJyCCEqcXORXGk4Kh0jLOHQhoXEbvvCIRSZWJRM6AR1S8jgNj26OtbgwXlRRpTCJa4a/R70nxnaB2F2xD2pbz6Dvu36s5c10YM1D3PXGd1+hvvPasvyEnLcyRZCTJ572DMY9eIf0KiHDb06mCtKNTUfkMTgjGOPfCOYxngaPt2/U9jF0H7E5TdXEMOdGVwB6cCV4gkmeeO3eeff7llynVtS6dO9vxfzxO11u0eImtWr065NvVq2djR4+yJ5+eZWt+/lnnt2nT2vbp1s0++fenlvbCY3fXrFu/QcWK4M7CDWzZii0hJLUQjsO9wpenp1MzYY8VlZZKQal5i5ZCJfUb5Nkva9ZYDXz16irbvGG9qjTXzcyw7du2W8MGYZJl52RZmzatVMwuPTPdtm7baoW7CmXsFBeX2lFHH2sdO3W11at+scpKzq+nUCb5ENBWuHkayRvGN0Q6AQOQn1IzSiBzn5zuBfBB4prRdMreCYdZUIhivQySYZkfhDRTi72hNxxAB/KaGjhKUAv3qBhMquw9Axswskd8NIAHbZlbL0cLDWEx8c5Bz9nZoWBfRKYMWgZOVr08JWBzzygEMLG8TDkeZJ69R48e9t1338lr0qFjB6kN0U7QWDRZ4TFHQ4L7dUlH3wx8oHtoFYDDv5/XrLHt23bo+xi8HjLzkGZSfpDr9jnIAQQGsruekxyDZMJwMiLhr2NdhNeffdhl99Js2Bin+niSNWdk2syp69Vm4+8+156Y+oEV7iqy66cFY2HixH42bVpUVfm/20I2afSPmohsIIxVImQY6agySSawQQOBs8l3d0td6eZxP8nAa9SoQEC5Z4+e9sWXX9mRf/iD+pXoGmIEP69bo7GOQUf478VXz4vXSEgmyVo/F/mm8J57WVNSqcGgDgfGeKbddus/9eyMTZK7xt97QwhkRFv9vB7nWIeObW3XTsKYO+StRsq2rKzCunbpZlu3brN3331Pimj//re3a74ZUz6Z1+4Gn3t5Pbrgt+Q0IW7NfwdExEsWTA9gKQUiuF58vtwmtTkvLpfqSkfu1acC9LELYz86BhxEfnaIRrgXmfM4ABH53xf+3ivNmzE3//3Bx+tcNxY9otB/VogWOD0KcAJAcIDiBegcRLjxOctCyWOPiBxhlbbDluleOLqMjgUuIoi44oSLLSOdGhE5URI0rCda32LCfqgjkSHQHugEQe/dDSSfx5K5TnGGayvXutOAwK08Y3EzwjvuUQj3QCaTp/8fU+V3bysp2qd67J/vqmtBxNGuy5pMgUqqgvU2mxKLek8+2GxKxIzLRw+X8VleVmGznghhKI9QCERwACQcRPjYcIUwJIUjiFg6LNT96G7L7H6LuSqRH+XRCIBsi7KAwsuyY47N1khFiwHAdWeZzX70Aet7QC8roL6NCrXWNYras+aLIhMjQN5Xe6szcf3fgIhEHaAUzz+1j3Dd2gRo9057J7jh6E4cXneajvanmKhNn3N/TtlwMBF453EyJpJhk55kPlNeEfZVp/yIR79nj2TZ8cz7GHT1QbybnLNlc6AwkWMonj5eTIrhaa3NS3HI9/bc8hzuOed8PKV4QT1R3K/lTrHk8zMvUnQc6jxFqVPu0Z2HHlFhr2U/dk8y58rozKtvP69epXtu36mzbd+6Rev/kiVLRMUKhUmDU49r8TfRZy9i5wpPNLscg9R7iv/U/7EGRdLrzjOy17gTj71ZtBNFRUI/8Rq/i+4THYH87g5HN2S5b9YO7kvqU+7xj7ScJP0NgJOKUHmEwduQ6JqrLjmfP2XgB0UgjSEXe4mMj5SiVqJmAW3FeUH2PUQ1VEAzO8uqYuXlFF0qUbAWm7PWnqr5XaFGlwD2dVFqZFCbEf+prJTT2qtwY3w7BcyBQzIC5I5X2lj06KigxTkOmul3zmM8sH7jCMaWw0ZzUIgtwecFpKqrRCPC2U1/Ytfx3NCHN23YoHWZvBn6UHKvOL3JIdqyVTYXUUxoU9wL1+S+QwrALo057sHnI591USE9Z7SXPeIsgZuSEntq1jP2r48+ll2HQ/vnX36xdevWql7WbbfeYuMn3aBnate2nX3yySfWvm1b+/nXX6179+7aa5YtXaq1pFOnTpY2/Z4pNUQWfMFDlQF+uKg4JFg0bSK6REjI2KPJlVGnrjUuaKrkC4zsnYU7bN2vv1paTbWl1+yxHVs363f09Xdu32l1MuoKzQBGsnLqahLm5OZYUXGROOxEFqBW7Nejl7Vs2caKikCOeVa3brY8CJl1QxKge1doNCaITyqhNXh6EU16tMFRoUcJHAnyN51M53mimkcjQvg/VwsWkQg28sw6WaJz+SDlObgGXmBJMiIVh5dvT5W8i1rIkZOTRi+e+xL95B43b9qkzgJEsLjQqQ0b1JeCRb2cbBV9Y4AofBWRbmbdHNGLGByAg91l5Sr8p+Tn6mopKDVt1lzSXdxXw/xGMmC5X4ChpMmQuU1U9aRvfVPw0Bn365QsjFIGKFJgmemhrRmQrvMtMBHl3+QBopLsgRvi3uYyQfyJkbh3tGGnzXm5rQr1XHi516b1bdGtkQAkXsQgqDE7/8oT7NHbXrSRN7rIo7YZu+v6RWonedxUH6PUbnoQnRg//ldxt9/ZQnrhxqsWhrEEDUEelJD05XkSIbJFrg/0sfq2u6xC9Ls2bdspYteuXXvbuHmzEiIJFbZs1cqWr/4pADmB5RLJJN/wF68X4YTt2EaACIz0JL6KOc21ZP3AOr9j2r9F95t8503hYdzYb2I2/NDLtMhl1UUBCPnlIntzQbCEzjnwJNVggQL4/t//Ya1atdYC9e2388yax/YHRGBwO10JA9DzGtwY9HsMojZB6eibBBfo8rAB9ZteK8v7zc6IQKrMGjbZaZddNS6AcTNr9yBrxG+jEtSO4BCI4LETGbvFk2tBBJECP3fQ96HOhKgtPpycqB9/AiJU+C1Snub3D8BTICLfrHjwbwEK7wEk+J4BxcHK3ZgXLFkHPV5bwEcW5zqIcLBx66iTtN55ojSiEG4IpmqxsLagnx6LyLnhloyYsj6IIhLVZNy45Bz3AApkxNoSklKMuWIMbvecKscMA8BqrOFUKsL/vw+PPnh2UI4XOM03q4xYyaMQ2xk2SRBB9zsjj/HkJUQcRFwev588lDi+hl16qaLiMx+daXVmxPcdKCRzH/au/cGwi76JpSfUgoj37Xg7ofgf9n1e0ET3/vNokwMJvemCcDFvY11M1tj03dfKhUCZSZFpaExuwEtMIUqGR3oRl/pdEvVeqkzOMXeOdMCFabanskKUt2Qf651E8rFymPaiw+h9VI9iftNvQITnVbh0uHuRE3/L8NW+FpJ43cCWd7xuKAAGiHAPqo8vT7L25FRRRSJ9BePeJUxlCMfcCQdVKTCQADTOCZc33lUFY5FUIhhO23VPuANmB81OoUomMP83KVJxzKM6YkHTZqIVbtuyRUwGalkRgeCaGHYOArBFfG92RUOXZpWnXBhwjxXu2mW3/HVKKhl+3Jir7O133pW3l05q3bqVjbj0ElHD2U8feuRRW71mjfZc8ibxBDuA+mnFCntixsxUIvtpp55iTz+DZDcFKevamNGjbcXKFfb+B//U57mf66+5xho1yrcP//WRvfPee9qf6OouXbrYueecba1btrT3/v6+vf3uu2rGTh072HXXjLMVK1fZm2+9pfvk9dzcejbwD3+w44495jdFD11e1Dn7njvpakEe3ZIoTaRN8V7IJ8mySii5cc6o3zKwCXfaX6dMEajiu8eMHmVvvf12bDOzjh062CUXD7Npd94VQZTZCcf/0f796acSnPCD3KTOnTrZ2WedKWfbsmU/2RMzZ8rZWy+3no0bO0aAcNWq1fbo9OlqV8bakPPOs+bNm8mAnzp1mhWTZ2hmJw8aZF26dLa777k3VYBz2EUX2h+OPNKWr1hh06c/EWzRPdU2auSV1qZtG4EIbDwiz4wjoi/kAG/dslk0dexRDgHrqKS0beu24GRKM1u3fr1ACgd2nkD0nj2K4Cn5OTrPOZ9/TjmUxH+dOkrO3rkjVFef89bb9vqcN+y000+3v/zlL3J4co1FCxfamDFj9B2AldFXjbbLLrvc9u3e3Xrsv58tWLjInnn2WbXPBUOGKOdr7NXjLO2J+6bWIIHGTfAF+Y0aK2GPhUNKB7l4HKpl2AIimjZvIbqTJ2OzuBDO3LJ5E0JcVicj3Up27bSMtBqrWyfTincV2e6S3da6FRr8oZASCIqQvdSESEwltFlUomTuvPr5Vq9efdEu9tQEQ7e0LGjpehRBagoxhOlee18wfKF1AMHfruVP44TNOyQscw3ntvsCrPcwDktLFIpULkBGUBAQiIjVlxUSRR4IRYeKyhAKq6r4DYjg+1DHIIl84ybQZ5ZAAjUSWjRvpoHFYKVuAvzQbl276DtpaxZnDHieu0F+gQYLGxO8/aLiEg1+JgSDEWBB8jqokvAqv0NVoU+JQMCHJyTtSJbv5Hl53w1wBjGvMwAZyMrByM/XBAYkYRAzk5UcRm5GrIrKosd1+xxUmyRba4ZgBSSTgWsNzNdeaG3lZaV2/qVuboTtPBy11KdXZ9aROhBJ+BQtKtq1UwpNmXhhUJ0pDQY+C9DIW85KWEBubf5/BxE3jApSpvJk1a0rtRx5JMp22y33heJjtRwKs1vHz7HKygDiunTpajsLi6x16za2YMFCtfktDz2Wup+RF56dCqdzbTwRRAVmzAr1KswNLX6P7Kbbjp+ooorjrjsuXieEB8ZfN80aNGhoLVq2lFLaxKk32uiLRtrDbz6q9y8fdLnGCpXk313xjp2x3wlSs3rtu0DqHn70uQJAAON/ffiRjFruad48ynrFMEHDiBQAEUkhLQxzj1IkJXjcgANEXBott/gc/W4OIEIAIn6m4eG1KMmjAQ+rpHU43Ph21ZzD3wi0IB0Lzb6f3Mt6fxH6a+2AQKYBRHixtzazIyM/qR6VMCrhxnMIRHhkxT3aEfMAJPJWlFhxlwAoPGlbIKLK7JP8IPnqERD3aA+wLyzDDrKcspBzsSI7LP4AiWlXB8RFVIF1FuDp4ewkTTMAi2CEBDW64OXmH2uNe/Kci+4RVTkuosfTQQTXIArmYhNsSnJ6IIV4cyy2Udu6v/mtQfxr77oPAIkUiAhNWVvY7csQhWgGxvKIA2PBAZ2DCKcjMb78PV8CABG+DLgMry8fgA9AhOsO8N3OCGQcelBzvtnGQc0lw+uRJAcKgAiNmbxe1vuNKGHs3528Z0BEvtmUjuER85942Hru38NaNG1mmWnp+vcbAAFlhAT5qM5UG70On/9dHkRMQtWbiTwEKSMh78qeJfpobV6Wd5CDCN+7/heIqFIiZ20kIiX37d+ZqFPh98C+7BQaHHkerZfKXinV1IPIiScY85M90XnUjC/2EPYVqEAczlV3CXE5rCIHP0WH8TaID8l9SEEw1hvy++Jz7OHsRSkZ80ipYdwnKTkOepRbkUg8FmCJ6lR8xsGQe8p5v0Wr1vbO22+lBDTIf2BPxKnK/gt1lT2TvnBnpVOe5WhEJWr3bnvw4UfsnXffswMPOtAWLcTxRd2gGuvUuYtABjTYGydNtD69e9l33/9gt9w6xfbpvo9ojrx357Sp1rd3b42Ra8dPkMHbo2cP+3ze56lISM+ePW3xksWqe7R5y2YZhu3btbd5n8+ziy4YKindV197XcIZ++/fw3759Rdbv269gMFDD9xvFw8fof2L95cuWWqTJ020+x96SI4vPNAY2p9/HurD3zBxvB1z9NFBYQg7I+aepHILPEk7RlZTi0pkaGgu4OSQnGuOVVcGulwqITk93R59bLooNIcccogtXLhQdiMH98KxZOkSa960mW3avFnn/PLLzzKIOQ49NEq4pZn9+suvtnbdOj3nPXfeYY9Of1xABOYAzzNkyPl22fBL7eJLh0tIBc/8Dz/+oLoveOXffOtte+31OXbEkUcqVxAbDjsISv8BPXvagoULrWOH9vboww/ZhcMukfMuXONHa9wo3x579GHdO6CFsQMVjnHbvn0H0bGZI0TqlGdUWSlHLXYg44haJ7TxT8uXW+/evdXXToEncgWA3XfffVORZadpASL4TsbfLz//nKI2MgdHjb1aRUn/8+mnNv766+3NN9+0vPp59vzzL9jSJUvsxhtvFNgdfdVVdsUVVxo0p/bt2tmva9fas8+F+lIXDB0i23jM2DGW9tz0+2qoDYExzuSWEsGuIhmnTBIGCJEIjFnpP7dorolF8hHnOeVm547tpAhaVp0MqypHzoywk1lZ6W7bvnW7boIFkYRqjDK4voCIXFSHkCAjtF8vz/bUwPEvUKSjpDgoflfXBD6gh+edmuQJIkxGDElpPUeJutrwfgjlO8fMB6/4dzFklgxr8Xtu/QahCEhUhSivIKciyCXWeju8AiQKTEjDkZhULg5voDQFxwG5HNTE2LBxo9AhGruor7Ru1VIGPM+A9jbhKwYcCw4DjfcAEhzNWtDe4flInCwp3a3COSyi9BNGBh54Bi4gApBB3/D5LCqES7Y3hG2TSXGOXhnELP4OKDxc5yEyEsO4LyIPJFt7BMTDxIyNgw9L8W4SbnS3ypIKS1U256X2SoqurCy3c4YFS+GZRzLtolHBkphw5SfWKL+htWjRXHxSEHwoZgiwKxWFjH/U8UDbmwmt+iZodZeUioZ33R0X28SJbWzaNLdEkpI8v0/svuvGnwOHtTz0iXv2VMgpO9sm3+EppG75mE0a85Iofmxy7Tt0sm3bd8jwo48wAKZN9wQBs/NOPl7zi3FHe/MdGzdukob5C+9Ea6iJ2Zx7nhPNiIgVA4jwIuHc/Ab5mi9QB6gzQV+3btPGFixcIMUEVRqurrbp70ZXrTe9Rw/cyI8G0mXHDhEQufuDR81+2DtSVBVoVR7ZIK/Bow97RyPcw59MRnZjDMPOm8v1+R149DfLzQ4Azw1/fnfFI89RcEoTycturPtPgYhss6293RVeSycCROw8s2FtwvOsmPaLgRlx5cwrLtX3D7cnwx5Hm5WZ/WX6OBltf70y5IkAIqApNdkY9UdjWziIcPDgEq8kate1a61u2V9D8CgayFf9+VIZWowRPIGABtFA5BWEzlSbl+XjL0QfgjHCP9ZBNhsPyTtFwz3F7sn1aCz01FBMKkR7PDrKWOGcelMSZcTjTu8jvTL+DSBwEOFY13MgiPnlACLoX59WMQFZ4NMNcu9/xpJ/pSetcx7F37jNIFlurs50LSxMQATn+Pl+raQKGGPtC7Ot/WPRwBXbbGOXECnyfiFRP3ttpCf5suA/GROM2wFmb2SGzG2PUBy+Zm4KRPR49w3r0qmTZdWpazVV1ZJ3xckiJaPIO0cNy40hB37KiEiABO1DiUhCMgrBe/wdpEnSrKy0JNClYv+FS7lubKCm+fckz5EnPD1NDsEo7PUbadcUoEmCiHifHrVgjLgWvVNg3XHHWGJPgVKJQcPYY21zuUu+n70MDyhrOMYRNKYgqRqEOjiSxeScnuQ0IYELpCV37RI7gNeTNZ5cjlQX+h8VwZ1l4Tx7T2AVRZDE1ByKPAatfY/iASS490aNC2zx4kUp0O1OSWhLULb4iYPN21+5Sp4DEKOEPOXd994rY/Sbb7+zyy+/zL7+6mtd8/EnntB3XzxsmE2eNEH0kCVLl9rtd9xlz2GwpaXpvdtu/av16hkmwIQbbpTN9PTTs2zffburvsahhx5qs555xmbNmmV333WXzsOrfNnll8vQVdG/0lI7+eSTbcLEiWJDABiIsIwdM0b3gnPzqqvGWO8+feySiykHadqznp41KxWJR0Tk4mEX2eLFS+yOqbfZfvt2Tzk0kkXO5GRMSOumlCx9fMVE8ZxsRCSyRX9PHoz/x6Y/brOee05OucsvuywFYJ588knbd7/97KyzzrR1a9fJUbtw4SJ74vHH7cEHH9RlFi5aFGsirLP99ts/POfYMVrzmjVtai1btrIZM2daj/33t6FDhyiCMfSCi+yUU0+1qVOn2qRJE23OnDk2/ZGHFTF64623JEACjefUU09Vvxx+2GE288knbcSI4XJwTpww3s49b4iuMW3aNJswYYK98cYce+zhh1J1Q7AV2MMZ5+TOYHNwT4q27d6tiAF2Hv0BQFC9kYQoAPY28485xz9KBBBNYs4xdj2PlPHIuaI9FRaK7t6mdWt9ZtDg023YxcNs8uQ/K8rQq9cB9uOPC2zw4MF2w4032oH9+8t2HTv2arv8iius+z776H4Y1089/bT2EMYk9z1u3DhLe/rhu2rYaNiYpEpTTsLGDnk5MUjxImzatFGAAk41CIqK1XgyvXw2kYqSkmIpEamyr4y8Khl4leUVojSRQyHtc+UrmG3dvlULLdcinIWGPZKyOwupJ1FPxW6gWzDBub4jLB6EB3IA4d4DLyHvvDVe95Ayz+a8MQ+58p4vuPzOOU4XyGvQMFTR3B08LihXgdych0gFRBZ1DFlFR+oE3qX4dvE6YcsOkYg9NdUpWbsgzYpSQrralI5Yt/ZXDUI+A8jwCAXXk4HfqImeP/A5s2UwV8YaFkxc2pa8lm7duuk8ktQxUpRw07CBNhGq1npBOl53AEFber4D9yK5PYrjEIGI3koMec/+5yfqBU57UvuXl9shR7iUq0cksCjCwvC35wmpBUPolDOX67XXnm8lEEE04YLL2cFrk7CnXLdGiVAUJ2TxQwaTviBiQ9EYFhwAKnxpNiIAVudUk5gAACAASURBVODtkgBYaTUYaTVmPQ4aaJ99+LYVFu202x7tm1ijwn3dMPJ7TQz6EGoeFdXZWFLay4ozIbdY1ybd5hZMbSXsKy9+UdXSSRIkgrdx02ahcwAcVa/hz5Igy+KNN4cxyma73377RaACwIVmUlcbLJ4jDHvGACIBeM4IrwMgmI9soitXr7IdO3dq4aC/AacrV620CRV/Ds/nuAWDmFv1tdkDMi3MLjv2fNu5s1B5UDO+DOpBblgr7zyZnkK3+CMDIPx6jsncA+yvAxKSwR+nncQKwcmNAhABSPBic7znCdZeg4HXXLHJwYMbd7yn3Aec1r0LrEnVNvs+M1BUHHyQz+DRjBOmB++zH4AIwMnAsn+HlyLwAkT8dZAnmpttHRgNUwcRcYg7eHFFKIxVciUyP6k2azfRLD1ml0cQMfKGYYEGGWlKgAj6PzgdQtRB1K6a2srSwWjJSVGR3EnCT6dUOC3S1zAHEsE7GpRKPGWCtYD36/71lt+0RfIPQAQAwomGUJL8AEQAHFJBgVCrLcioOohwwOpLAWPEwSfTiPOgBznY9LHhQJXx5787viUiEKfgwhHhK3sEBd2QZB+XDwcRRI1c3csT9f0ZBCQczPo9+vTuXQsiBi8MHKuxL16jqq0d2rW39m3aWpPGBVZdUWlV5RWWI3nwAAg8p4VIhCewyrtKYnXoXF1v72iEO7OcYuPvcz3WBhWKKy9LJUUnqUv87kmUHn339z3ClQQRorFJejzox8vQc0WnRDXhJIjA48o12Vu4J/YPT0J1r7xLR7qMKesqaxc2AsCBtQ9JV6nmxORoT/b1xGmvFeH7rBv1tJlTmqTkE/X/U9SnmD8hVSHACfMrQctizrF2ksQtlakYRXe6ET95H9pvqmYGYEBKNdW2eTO5jIHqxLlwxfGGY+BxX1w/6bT0eezXJ1p/511325w33xSIuGzECPvqq6+UJwktiePSSy6xv9x4g3Vo385W//yz3XrbVHvyqae1Aw27aJhNBUT0OkDnTph0o9Vv0EAGHUYg18Hzzt8cZ515ZjSaxwpE9Dqgp/oaAPDee3+3G264QcZtg/oN7JlnnxEgmHzjjepbgEcSRFxwwQU2ZOhQGewUzLtqzBg76aRBdtyxx9oZpw0WRUigkDGUkIhOAYhIUZKTI1aMVq4L0f6srFDbhr6K+Rbep9gV05+YYc+98IJoNHuDiAMPOsg+/ugjGzt2rNYzQMPjgIgHgsDIosWL7fHp0+2BBx6QfQPAYj/+8+TJcsASuZgxY6btv99+dv5551qrVi3trnvutYcfftiOPvoY+9e//mWjR4+ya8eNExh5/oUXbcXKwNW8fepUe/HFFwXcAIHcG5GlE/90gt18y6328COP2DHHhGuMvPJKG3PVaBtw8EH6LOOEtmAP8GRsZ9gwZ7hHr9/Ffbtzn/0egEEkxFWVGIeATux0z8HgPY9WA1YADV27dLFG+fkpMD70omF2zTXXWp++fezSSy61Cy8YYp9+Oteat2xhTzwxw7rvQ95nml09bpxdccUV9sUXX6Qi4YARokLDLrpIrwlEzHxgWg3F1eg0BgN8ewweZKtYEDZu2GBbtmyWkYWxT5Y31SYZACwQ/MvJzpIHFwMaOlMGahDlZaGyI+i+HI8xlQjryqhmcqIW07igibyphLSysjGQc2zrth1GWgFGOx5lFh+SXBlsnthLJ9C4rhBAo4tLRrb77t3qBBY5T5JhkIWqrsGb74urew88mZjzfOI7ZYBzkMakjVRbggRlLNiaPaFCN9zMLBabWvULJRuJo7pHNSp4D0MTepJyH+rlSMUKYMPiu/ynZVr8mjdrqjCWdz7PIbWgusGICHy3eqJWSbAgZt0DInYW7pJKgBbM3WUCfGqDrLri06l+QlGR/vGd3kbu3fRoBLw72ojBR3uIe1dFLQbUX8LOzr0e9ccmtuTHkORJsjDPe8iRuPWCefH5py1VmA7vBpSjOiSJZqbb4LOpP2v25sut7NRzXbrQrdZaN/GjU1cpb0TRlrpZVqFIRLFUwABbVJAGmPhiRT8AICqVGGbKW+gx4Cj7zz/esKo9FXbTA6cklJlqvR5337AmJl81VNsyfqiDAsiSRwlDvrzMbr1naLRBaq3hcwYfac2at5AHGf5mTwoHokRGAbGqavt17a+a5N//8KNAXcMGDdX2Z599trzQzDO+Z+3adaJD8axE7hj3qmyanSOAQJ8gv0pkScoga9aobw84oKf6HKrCEZ8cS/WzWuMoabRjyEcja9iRZ8h+oDr8K/nv1nK+k8mpdLMDBwxgfsfgcxc1dJT/xhJLenUdEzpDCSlPDozHWCtv/w61fCiABFST69bUVgiY3SEUBKNiMEey8BzUoPw3CmufNybQAiJ6rw30lO/bBECRKgI3/R/2/BVDbOjSAJw+6R7oSAIRGKtJRd2krK1TurB/84PV7ODls94hbO7AxmsLZO643qxwmpV1iAm69wcP+JXLLkoBCS8YR4K1H65emIxEkBvmuQ9OW6o9PySqulPAP5cUi+h2bwBEayZNSuWfKHp7+//OgQAsOIhIZiFxHdhfPoO8Vnyd0JTB0Pc8Agx0wIPnzITOCEfMMdC48rHhkQUfW9lmU4JD1CaHKLpA8sKI+RxEfDYr9AHAIdX+8Q4BEi1OiJJloYB47ZhhjMb7mT8scLKcsgYIHRi/6OoXx1nXzl2tS6fO1qJZM0VH9xBtrKrWes766FEI7S2xsJtUmVijo7NDX7BXNIKXlHBKAmZU4HHjOnWug8poaDldzam7nivojjHP83MAQz0n/+6U4Z0AERjv/y0Sor07KgDyHcr9SEuTt9MVAvHCw9Fm/OEEwbHBOaxVvCZjCbZBpMi6Qo6i2DEJXW0QaS97c+dxunGIrhwdiJ4UrKgFnPpYn8Of1xWu/P7Zw/yfX0u6/9HoJepLlJc9kfZRbkNOjjVu0tQ2rF8vhUj2P6IOOP48IuNUaPbo0LUBJCbpZfzOM9119z2/ARFff/21AMLjT4TI8Yjhw0Vn6tals61cvdpuufU2ecqhOg0bdpHdPmWK9esXHGHjJ94gpxNe8AAiauywww+zJ598ypYtW2aFO3fasGHDbOzVY+3yy6+wnjGCMXTIUEUh8Cwf0LOHLVy82AYPPk2g4uCDDvqfIGLU6NHyPGPgOhVq7ty5AhHnn3vObyI57MMcKRWoKNHrOZWeB8M5UpfKzQ11ByLY9oR+RWlmzLRnnwdE/DYSwXPjpcfhec24cTZv3lxbuGixTQc03I+EWo0tWbpMIILIBNcmOjBp0iQ77NBDBSIGDBggg3n//fdT7sO8zz+XCM3nn3+h9iAacdCBByqPhGjFG2+9rXEO3Qfb+I/HHWc9D+hpjz/+hF1x+eVi6+B837Bhg3351Vd24w032G1Tp1r/fv3ERLnvnrtTERu3WbCloTE1zA+UPMbVqlWr7BdR3kv1N1EEaFXMK7dNMeKZWwMHDkwl4Tt9ycE9lCrGPG3EGOE6jHHG9VnnDRH4OvGkk+yE449XH77+xpvWq1cve/Kpp6xbt66Kgl599dV25ciRdu6558ToebXddNPNcrKef/55lp2VLdCZ9srTj9ZAl/AwCFEJ6DFEHDC6lfUfjXA8GjwsE4mH3LhpQ/DEZyI9WBWSY0hIpZZEaYmMfz6bk4XRXKKBzyBDbpWIRKvWrWWcg0TxrtfLJRISqnRyH/LGSqJsjwxo7scncDJ87w3OZKLheM85iqInxc951nrcSlKF6Vg0XDbNF2Lx0yI1qUQSYbmh2qQQd4gOA5qEKsWnjFUwq0n+Qk0jqjHUhBLsLIAsuJzbtGkTedQx1Gnfn9esFtiCwlMdi5k47QjwlpZRNyxsyuOoI+84koHOIfT2YsDovum/Bg31+67iouClrwzqGIAI7sP5hV5oh/aiRgI0GX7nPL6Ptt20YaPoVq4fLW4rfNQGDbQ5QKfBMv3DsWEB+eaLxupfIeqSYnl3VDG1psZOO4/QcVLaVVuIrI1ZD/7Lho1xaopbrGvs1ce2GnEjxpcKLxHZyUInP1QPF+9U+R3lMsCrqmusoqrK+hzxR/v0gzcst36OXTv1GHvo5n/r2VIbaYI+4omsfJ4EKl/YkPstLC21ux6O1ox4F+E47eTDbN/99reCgia2aNFiO/e8823FihWKREx8stZAO77L4Tbg4AHWsWMn0bKOPvpoRdlYlPFiMoYa5TdW2J+RpfC6ktzrCKDtt393eZ7WrFmjRQphAqKDeCLYWPBEQGs664ULw41hm7vnl7+jSlJN/6iTfkKMGmFAYfBh/Lvn1w1AgANGnRvTGFzeJW77J0ED31NbrLtWSRcQ4fUdvPRwBBGAnms+vEDzo+DBRql2TVWOjrkJWweFMQEY6DE7Zpm73c29XG22MM9zVsx6rA3nACIoOuc8eDcQARHXP36F3XWRh0kS9w6QgILlErVR1lNDdqfZ2g6ByNNmY8i5+KxFMGAPXxtzNty6bjgxBSKuHXmO+jVEGbzaMFE0RnVQWgngAcdDrRHCdYNhEnJ0GOeKWkQVJ35njWJNTKrS8Tk3SO97/GHd3xPlZiuuv94aRKpDqrH3+sWrqLioMrM1qeZ7bkOzl6NyLh8NMM9MIILx4eCT9vKIhIMIxpJHyvyiPqYAEsnxE8fxlOvD9QUi6AuPgD1v5opLrs5F/zJGAA7e11PWxggdkRJABCkgPnYcVPQ2m59XCyJQ2vJihTfbzfb8FW2tT68+MiaaFjSxPCQpmULVe2QgQvd0ECHHFLlySmoOfa6inf8rHyK+7lGIVIQgfl6KT3G6KoJE0uSuXak6DaL70P4uKZvoe49UASLcwE1JyMbvdY9wKlQVQY5HLBQJiyCV8ed7A84Q9hGMFfYKxmeHDh3k7Wbt5H2pMDVooD0vpb4UKXl7gxlXYuJZflPrASOUgle5uQIMyiGM6oUhZzPkw+l+IxDzBGyvK+CRHn92gImDBq+hJKGQmMfiOQ0kV69f+6scnSG5t0ZOPWwRsQ6io9Kdknv/9KmFY/C++x+wN99+x7797jsBhq+//kpt6SDi8stGCETAP/9s7lx76JHH5D3nuPDCC+yvN90kOhPfO+X2aYp8C0Ts2117xaGHBRAx5qqrbOrtt9ttU6ZY+w4d5EnG285BFKFPnz520YUX2Nlnnmnzv/1WlCbACucw5MaMGatIBKCBHAKk88ePH28XDRsmgPLMrFn2xhtvqC1mTH9MHnyNwaSgQ6wJ4vkmHn1iX5MSlBd4S9UYqwj0v70KCT4x80mBiB8XLJC3n9wODp6TAzXKk046SQb94iVLbPpjj9n9D9wvAxhKGCDioYcelBMOZgBRA0Vzakwggr979uhhZ5x+mr02Z46dcsqpduWVV9qxxxxj//zwQ3vowQf1rP379bWv5s+3FStW2mOPPmp9+/VTHvC7775rM2fOtOHDh9uK5culwHjKyafYyFGj7MQ//cne+/vf7dFHH7E333jTnn5qphU0Du4YreNxcMDgwdZ2WW7GLkpJjCUBLimA7rF6OaHOCLY3tiFjkOgE9oBH/TxXCTuP17kGSfk4JLErsd9o/4MPO9z+MPAoAaxDBgyQLUgfQr8acMghNvhUHK5pNmbsWBs5cqR1aN9eIBq76KWXXtadDzn/fDmbyZtI+2DOizVbt22X54AvhQOIl5SOdoOah3HvBwYLkm2E+NavXxe0oUtL9KBEI1jwSEjFeGQhYbA1zm8kbzTGlowzJj37TYuWtquo2HIbNBDPnwRVIhJ4cLgHkogDTz944r0yZCr8G+VZuSaNwARzJOw5D9w3ERVf5GkAOsoXXp5NiS2RhsQz59avr/ssjo2LQcpziosZw3YKyWrRCskwfA+/Ax4AEcELgkEfwAQdyKKHoUhOBF50OjpEe9bbju3bZRhjMjhFS1KwAJe6OUpq4j4xMvB2k/mvIy1NtSFy8wLPnnAW+Ru0rSIKO3coElFF2XcW4FKKs+3QosizAgLwsPA5Fnw823wv//hOeZyKAhCgTVXaHWWOmNh2zPFek9bdiFvt63n5el+J3KUlduKpECLcusL16BwFrAq3XvPsmQc/UlQLQHrelZ6tGayGF+6tsnSSwctKtdjlZNNWNarnoRAhIKm8Qsn4UjSpSbN+R51gX//7fcvIrFFuSnKj0WRGeSuzjmhQAGfaA7rYdbcFy2bSyK8sMyvLKmrMkP0lcgDH8MV/BdL3+cf+0Q459DC7avxNqfyBh2+Zam+/844dfvjhmk/zPv/C8vMb24VDL1Sk47PPPtNcIDLHmD755FPU5xs3bLKfflpubdu00UYFhxNwWNCkwHr1PkCRCF4L8nB1Qz/XyZReM/1OshXqYAC3vz51TzL/O0UbqVmaABEY327IeRckPMCpbqGLMLqc7sHfDjQ8J9dBhUu+JrnqNJQbk0kp2LiIXv/xMPvgkavtxKsfkboWnTv1+sf17hstvKoY9mlIvkiBCDc+/SfYKW9/67Fzkc3OD6atU5oAEb3nh+iEqzC9cs3BqsZ+50WPBKCUVB7mREAEpRI8OhGf30GEAxOnSg1cG93jVQFoNLLLbbc9YNPGna71LJWP4EnSoi8FQMu6EChMSYWd4MXmX2VF8AJj5LhzJJkXxu8uLejGokcs7l4SOMIWmVzJDAhPjE7UI7ckiEDjyoME3cktj23kICJVjJzUA09g37vYG2PBAa3Tl2pThey7qMrU5+9xQPgPxpJXCqeuh0fKEiAC0LF04D6ppGnPo3EQMWX2n2uTr5NRtCSI6GK2sEUAoCT2e38mQcSxd//LZjR5wnr1PEBKKuRBhBofldrvMJK9r+QtjNWp3VAIyoS1NKa9f3cjzOVdnfbkr5NcywDR3xgVRMcLC3/j+PKou3JeEon12mtrQj4hR7Jgl3t/vZK1N/3excLY94jQOnh1R5RXucXx5A4l1nxsCVdA5J6hMymyH+VAkzUgcDY5HSa1r0fhAL8/VQKPa4Nz7WXoR1qtIghR9cf3dpe25D6gMenZUXbC2QRVOSZqcz2u4xWCHdyI/pybJ0aFK+sl8zXUh1Gmde8IxF4jWXv7I49Nt3ffe09J01CXvvzyS7UnQICuueLyK+zmv0yWwfbCCy/YS6+8ai//7RV9x9AhQ5TI3KljR0X3H318hlT/8BqTk8A4O+zQyM8fPtyyc7Lt9tun2ezZsxWR2G/ffVNRhpMGDZLRff5559hbb79jB/TqZTNnPpkCEQIavfvoc7UHMv4NRPMZNWqkffjPD+2OO+6wa8aOkUqTqzN6ITenPGP7MB5cIUjFcHNzZUuwf9Guwb6pq6KpqXER+3/mk0/ZM88/r5wIKGCe1M1zcwB0Xn/9dfv444/tiiuvVCRCdKY0E0XLIxG5ebnyskNfInrPcciAQwQiyBfhfcbQAw88KFti1tNP2wUXXqg2u/KKK2TMM34BJtOnP6bvfP31OcpZAXRwb0RmqA/DNThefuklO/fcczVfAXaTJoy3I444PGV7Mi937SqU8hdrN9XcGXs4BjdvDdKxfC/S8thfOHLZ/xnP0Kg4D9vYncD81F5RWam5iu2NPYNtx3x2ISHWrIk3TrbP5s6zV2eHDfuRRx5R/5P/MHrUKPvggw/UDkQiiEIx7ohmAaKcMgediXZWJOL9156v2bI1AAjlE5SUanMjaoDRKnpMaWlEQY2UWMsXoMa0desWDQiFQ4lEVFbqxnkYQmqEeFQYo7zcGiMbqwarUCINdA9oJ/mNCqxZ8+ZW0KSpgAQDkkmNpxYevzxtGaFoDo1DY9F4eOg9AdapTa4+xP1pIGdn6/5Bby5vmow4iCoTS3p7/gT3npObJ1oR1Bl5B6Pygi9yQFktantYsKu0wGPQAawAB8plyMsTLYlFmwGojHtkuFSgp8jatmktj7KM9OIiSeDyE24mxj/XAHHye7sOnUUbg0tPMi4ggQHL9QI/FOlVaF8hytCkaTNr06at2g71HiYrtjXveU4J1+PZaB8iELQpAJHv5Lp8PyFDqXEUB0oSE4KwGgsZagEkKIGijz8px958bUfwGFGAjhB/rPZILsNJg/GwO4hwdyPE6Fr+wiszNkkrmnwRpHO59/NGIcsYLNTn7qq0rDqZyrUhRyYzI02RDdqWexZ9g0U9M0TSiGj1PuI4+3buPy07J9PS0kN0i/am3TVGcuoF6lNllWhftAERnOunOEnD7OrLvrDGzZpbtaWpD/jc43Nm2yWDTrVu3fexiTffGdba+CivzZhlS5f9ZChlfPPNN7ZkyVLr1+9AO/DAgzRmPv7oY/3705/+ZD17HiCaF1WHqyqqVPmUJNtG+Y2UIwOQW7x0sQ06ZZCUNIK3LOTyzJ//tZWV75YEbZDgrQw0g92ldmfRY7+vqedGGB92o+57s8E9j7c3vvttroAABIa/dw/WooOIZP6bU5WCcyIcye9xo9Gvk4yOxAhHr2Nr/dyeD5HksLeIfBN/baBFY53v+t5sY+/m1sIiXSVy8gERnkfhXuoe80N0AhCBGpS/3mZNVHHCsOSZPQKRfCaAxMBab7XnZjjn3gvNUYMgNEFrq2t9bZct1t+PXn2UHCesLSF3KjgdoDF5wnQUCNXaGzyakUsf6SMBaASzlHXZow/MM0CnUxTl+aZCcnRG3LUoASL2N1saAznAetdFA0TgCnDbGiqT40QHEV4eEXPMe8xnSXdABMnOSQUmpy3R94wnxpC3aa2/QSCiD7kNDkJ8eSBIlAQRC812rTRrEHJGU4pagAiO2Xbm7wrGDZ/9ZC2I8Ov6zRMNiw/nIMJzcxgbPt4W3h2Mjte6vCovcQOEHrKQaqxUESwMJ6K0ciLFxFzWWkVtYyFWzqW/2My9ro4bxv4Zl3X1913Vyek89D+GjqhP5MRVhMJqrPkuS8o4cJaA7x0Ybj5uXOpU14nSqhonCT15WbRe4whVJ1w+5eUy9tgTPIrNGuryroAI1i7WVoxD53p7HoXyRSKASeYxpAqg4XWN0VcH1dL1j8pN7hh0ShJtJ/18ciWo81BYqPml2hCIn3i0OfYJ5/FZnps1VZV/I82I76HNtLYKcIXonudN8Dp7HPuwi7PwXB4B4trJ/CT+dkqhgwv2/DvvvkdGO4o9l156iRKr2euUE1FTI6MdWVVyYHASUewLLzftf8HQodaqZQtRlBlHGJzd9tnHnn76aQEEGvewww6TkTx8+KU2b948mzXrGdkL9P9+++2rtjrmmGPtoYcesgEHH2y7ioJUwvjxE+SNPu200/Q3NBeiFRdffLFoP7wPpQuDmeeC6w/nH6Pz3LPPstMGnxqM2TjWfd3hp49/2QWxlgFrmxy0scgaoEL0O6JsrFtEKbA/ysvtyVnP2EsvvyyqEoY6tCWWQJ6bZ7542MXKbbj/gQf0nEQiyIGApQGIINGa5+W+r7v+ep179lln6W9+dxDBvSLn++WXX9mX8P9jBPjggw9W9NHVvYh2PPbYo/bIw4/YqFGjBDT43suIksydqzEJLYp8Fw7GPLkbUKjI70S9iXnJWo3gDe2APQqTA0lebAakgMl9GHjUUTqXKMK6X35VMUvmHGO4b9++mo8eleC7sN0YbwB75qBszli7BMeHzzvWq8VLl9qoq8Zoj2HcEXnius8//5zN/WyunfSnE+zdv79vg08bbKeffrpdeOGF1rVzF1uxapUoYRx33nmH5snJg062tNefe6IG452H4R+GFoYUqj/OiedhCVM2aVpgFWVltnXLFiuEN757t5Kn4a77QhUQUbpkt1QIKzNDIS8SOwAGcMdVcyEj1F8gLwLNegy63eXlwaMGgi3bnZKVY9KTxR/C/rVKTNwfiwKveQjVq7k6/ccTZz3U6RPeE5Vd01nh1kgZQOIVEOEVq9M91BnVnJRuq7SIPSpI5lKvVN8GPPAMhI/wGpP/wXexSDIogke/jmpDMJjkHa+sELeW6A3JSx4x4F4l45rbQACK/lGinTj/obIiEw6qFf3myTpEk5hstA11BBik2fVyNBmczkObMci4rueEeGEazuNaRB3kScgL98rrAAsGHOE8AKUoT7EACgvJSYPbaZB9+VmpXicSgVpXFUnUlRV2zrCg7zLnhXWK2px+ASG+YJm+8vgGgSxoSqnQdXGxXXjtieH9B94XWEXiFaChAn/VoTIrFC552dLSraKSJGuAU5qS+XcVbReXs0E+FK8qgTvAMjVOOMijIDxMv1GsjulPLgO5B/XzG9nKn3+xw444QhvVgh9/lEfgsMMPVyjvP5/+x2bMfFKTmiQ0PESffPJvy2/cyN577z3bt/t+lpOTa9267WNHHnmkvfTSS7Z82XLxGXfuCGXn8+rl6b5aNCPK18IKGoWEe9p789bNVrI7gANykxhDjL96uTkCo9u3bbV8nqs8JGvl5GRTucRufj1WsNYTkmnmv/BzLzne9tF97ImxHihyL7KDAZrLPc1e9dkNQi8F4co8fE3yHFfU8fMiKGl9LOKbAXkMjlYjBpznPyCXyuF/c66f78Z7CkQkcho2DgzKPBiEeJV7fxIiEWUDQ44Cr7exdeYVr3kt+7Oo3AOQSHjLHUw55aX/h6Eg3YpjgxntXusUH784RAlX5IX3H77qSLt/yNM27uXhtQIM1XtCpeqMULPGqUy1YCLJsSZHLKh4+Lylr92JwjxlfjpFUV7gu52HFfp9cmR7JUEEr+OgD+mYtSDC4z/r4+somDtgYHbA5iaK4QS0BrC1ODzJnn73fnZk4mELol3eTx7BAlwmQMSURIH6I83syPjlgAiOejUZNj1WNXQg90UsaEKujIOBJi9HNS1od069iyCi7I0wDog8vB8pii9T7DGOjXXftxHw8ejd2yvfsI7tO6ggKPRdcrQwOlmDgomMEh91gYISkugZ0ah1Oo+cUDEhPlmsEyNZVJpo/HItznWA4Wu2O3dY54igsl+wPyxYsEBggnGE4osixVFNJURXs4LTJOYBg31hcwAAIABJREFUOFVTaywyv/F8zyFwjzL3wXfzTKw7gAavASH58PR0AVgABHszYxADhj2BazJe+W4oFDq82vBe1C6vN+R7tH/eqVa0DXsO/zyXQu0dJVodbHAPHlXx6tIutKKK3UQhYqEz7o/7ctlXT+bmO0iwZr6xlxc0aaI93KMi/r1OK+Rvd5yGR6yt5+HsB/a0JJ3psstGCERwYMhifE4jPwnwmZlpy76bY4UVrQQweA9qEtcFdGAcQysBNKDOBB2H1w8+eIA9MWOGVJUAEXiqP/jnP/UdTmfid7zoHAABDGS8z1eNHm0ffhgWbvIo+vTpqzwMrGkUe26cPFnGOZSdCRMnWGHhLrv44mF25mmn2aAT/5RSy3KWBtdxyjPtmlTfSo3rmOsCVQ75aXJMeXb6SEpcu3fbiy+9bLNfnyOqEhQwnovj6VmsWEG1CqAzZcptMnYBEYAGQARqTVCR2IP79++negd41olawGw5oOcBKRBBpG7QoEE2atRoJYz7/MMjD0CZ/eqrktSn7RXtePABRY1pM/KAUGeaN3eejO4rrxwpKpMDSKJPUKDefPMNe/jBB3S+nPLZIe8UunJZeZkSw8WkEdWuVOBDLJncPCvdVSSbAFuB12CIuNAQP0NF7hDtFOUxVil3qitABPuStlcErrJSTmBUvnCMYq97BPP444610aNG2pirx9mqNWs0Bmifq0aPtFmznkvVymDPgUWDFHDarEfurkHNh5tgQSCEx0W94yVZVreuHj4zM91Wr1xpG9avU95DXj02Ngzb0PlEGQJFJFNgoaQU7la2derQXnwwdPTxpGdm1g2J1Nk5ikR06txVCd10Pt+7o3BHSgFCYXmSuurU1f2xWHIv7nGjEVi8PMLgtCfum88mcxtSHpnoMU8uVsnPEYkgKbwkKhTl5JLMHCvFxoqOUGm4LxYIog9EJDD6mjZpIk85kRgMbYVK64XFinvnfArL7CrcqUHEfUJjwptF6BQQ4cnP3BObQlEJ1WqrUh5KqEsMPNAn90WSrIznmPXP+yF5drdC63guABG+yHEtBgDXBuhgVPug94gU73Nv3AuebjYQVfakLkSs5Mg5bEQXDQ/AodaKKLMv54Zqj2W7S6y8tMSqq6AMVWm7lfeVkD/0jT3VNvjCsMm8+sRWRTm4hwZIm0VPW1FRYWwjCqcFtgDgFOox+TKBpkSdjj1KqCavAWDAWCSZv3pPhVnaHi1WPCeeYAEccigki1aqSt+ACpKlABJ4fdauo/+ybcv27da5a1cpcsBpXb9unSTm+vTtax999JH9/OsvMuiGDBli77z7boiM1OyJvOAc5Wi0a9/BTj3lFJvz2usaFy2btww5OZl1BAC4p4JGBfIsuRoW86miqsI+nfeZ1cnKtPVr1wm8PvLiUykW2EV/PE0gkEKFD8581qbecK3qldz0ykO1ViGN+38DEQ1b1OY+OO0Du97BQyiQHbzNHLznRqEXunYjzYEIOCXJnUkamPEyrSN4ABScNOF5q3NHLQ/KZVNP8IQO3UIAmw4iHFjkX5Eg6Z9r9vLAc1KVqN3AB0Q4sNg7cgCQyC4ur1UXqs1zDs8aIyg782JS9Yfh+4qPDeM2ryoUNqqKUaLM4mr7KG+SHWr36vXsLwI4ue6VEXb3yBk26u4LNGZZZxkDrA9hbvI/3olgvPmcRHAiyDuTLxboT7znIAJDgzWQuYrhVvBwbX0Srjh5SGzwRLG+ebEWE92NT9IDTAAHn838DuQPZZDMiF643e9UqPaAE6+X6O3mfV1bY7B2fDkIBUhwMSJSsdtnv1YbAYlfaZMfir8xvuLYrBoaonEACQdu3qceJQKQAiIqz6uNuGwmoBYBT9nLtSDiTJttK9/vUht5S0bg6Jelafbh2vclUw6AoEZN+e4yrdkACNZT9RWODc6P+t6oNAEgkIPlXIGIqIDkvzsNR3S1RL4Az0dfQ3fgXJfPxIHBXkIhqi+++FzGLlQNxoLXCXK1IKmAxciU9tCYm8c+4UnNQRgkSEo6aHFjntfYM3mdPSIYHGkpuUrGJHuQU4Hl5Y8UCxfs8ORZz7mQMR7VeZw25fQXN6I8mk17uJiH8geReI10YhUzi/kSiup4cb8I1EKOXMiPZB9KRldoWwGUSBEUWyJW4+a6LLKtWreB/6R8EByAyWT25NzkWqy/frjHNxj9IZpI2wMiSM7FCL3r7rtsxfIVKcpId6IJ3FMNLBCze24fZz8sK5P3nGgC9+7e8TumTVNuQvd9u9vEiZNkXGM3de3S1a4fP95uv31qMOzS0+zCCy9SLQeiCoceMkBRENoJD757n1984QVRcf50/B/t7//4wAafdpoSr5EoZWzRdkQfTj/jDPU7eXwY6zznPXfdoX0alkUSIKrfYv6DWAkxB0LRu9hPfr7noUibDpoeIG7nTkWL/vbqbHttzhuSrb3zrjv1XLQrz8lBW9AyJB4DilCcevutt9XmyMA6nZD99u9//7vmyxmnnWbLfvpJ+y3XueSSi+XMGTlqpNZe8iBOPPFP2sfHjhmruXbrrbeKgv7sM8/aG2++qe9h3kMrIh+C/qRdOJ+xAZA568wz7JXZs230qNG6BrK79997twAdY435jKMdhgHV4KkrtXb9OtG9sB8EnHEY1tTYmacMttYtWylC4XlxzDuXV+Y7aWfmI2sAFCYOr24NWNY88porYnwENcBvvv02gDirsbx6KE02Vj/TD4A35g9lGDp07GDr1q2XUhXOYNQiW7ZoYZs3b7G0+2+bXIOyD+gGihAgggRVagsoPyA31xo2aqSfGIRrf/nFdpcUC0DUyUCpoThFP4GTjmeNm8LTy2LapKCxtWrRXB6TwsIiW7d+o9Wpg7RXfaubXc/qN+Chm9umzVtUxZqH27kLvlxQYILeg4clrSaE+Wk47pPXaDTQGQucJzmBkGgEBjmbKh3ineLJUzQoz+OVr3ndE9PoEJJpMeYBAnj8oVulwqR4wn1xrcT4KxegCkZAjRU0Dm1FERHUmGgTBiyDQ/SjOnWsR4/9bemSxVqUuS55AFoo9lRr8vBMiuJQl6FJEystC0nbgKfVq9eo0N+WrVv0d9NmzRThoUo1bUM4C2oYSbwc23ZsV6EVIhIcLJwMDAYh0SUGJrkZtAntLcm1mholyXki9u6SkChHX4imRM2IzEzRmS69IkQJ2P7nvLIzVY2UBUEgorTYdhfvUvQghIBrtBEwcbXl6rn3WIaM+wpFLgAXymnRa3gm4Pchi0vyVbplpqdFEIGhZZHOtEfgQYnV6O6nZ9jBR59gi7+ZZ3SPFzkMMnPkQVTazffH+gBmdtmQ02zrtm027pprbcfOQtGQ8O6wiS9ZtkxtSJ7Djz/+GHJoqqrs8y8+l1JDl65d7aOPP7IzzzxTUaZ/ffSR2otjvx49bMWq1bomz1lRXiGpSI7OHTtrgwE0kP9TvCsUHcTg6NSxk/IzMuvWsV/W/WK7infZpo0b7Ob77wjNHfMYzjrsjwLqz85+y6zcQwixS3I92SHhZuatwr3O65xda0A7OMB45uPJImAOIpKysV4nAiPv3UiC6Ryt7mQ9gL0LeZnZwTHKcMxVM0QZAPhl3p5j02yiuVeY2/XcBt+o/e9Va+va+rU1orFgPLZqk2Y/tgnjEcrSoi+KrKHVAozeA0J7YHB2/2RZKiohABHe0DNPu8/sZbj6Lh6GStBfzAb1DjUjODxx1wvl+b3563l2FTNCkq9/HneBNpc7RwYllnEPXCybqkXG0/by+2brtxekdPyPPHSAdencKcrABq49UVrGPtxuHAKo5HEB0TyoOtupkxZ91rl7XgkA4utNZgeGWne1URX6iv5MeOVXxNQqurQ7GCnmxeyuNsPo5nAQkawteGRY8mqpccPNRqwYLq+Ve2NnPR8SQ0l8V8G2680mXxs/91libLnRnqxL4jwqLyi31WznzQHEedTBQSVAkT4FOGSviX35sFllFPpy2pZAxMGh7sT7Zx6va422kHguEMHBEPHcoBhJ24E8opltWTrPsjA8Kc5aBoioI5CAp16bchJEIHwRjeU6FPqLBqXnO3C9VAXlSK1R/kKCgqNkVSIXMaEeRw7eVein7KcUIWN8QINg/XbFGtZd9hpeE301RjXZe5xq6spPYQylpWRn/b5Y+1nnJaUeqbXsp+y52Ar0MeewD3AOa7soerFOghvRymNUbZS4fv8XGVaezyPP7HOeRO2RCCSvlXhaXa37972B+3YK094gKEWbivMkZbzGdseQc/EB1cOKFbm9ojaGk5ypFeUy+BxY0T4CZ16NOkYenJbIc7qzUtTo58OY/bjLP+za6yekqE7777evZEidvsi+mFEWoqUlto8csnKUovxYyez0ujKZ1rxZc1u/YUPqtd69e8kYlPMhPc1OO/VU++67723Nzz9HEZg0m3DdtdahQ3v7yy23yl5yyhUfOv6441T74boJE+3XX9eGnMOcHCV6U2Ttm+++E82Wg6gH8v533n5bqoLybwr4ESWDWoZyFnTyWKFc/ZcAESmZ3/SMUBW9KtgH2D+eZAxv/577HwhThroMhx5m3373rXITuX/2vWEXXmDTn5iZek7sGmg/HO6EUX+kmZ15+uk2Yvildu9996s6d4iyVUd7rVjntGvbVlWm77v/QVu3fp3uCZsSYaDMWHyWHAFqKZCz4gdgRqAxLV15pXfecbuNnzBReQR8P/Lxzzz1pKJ22A605rbt29SPRSXFkm1fsWplpA8GJghtt3/3fa1vz16WXaeu7EkOl99nzDq1H7sN8I1twu9OtwMgs2Zh20lpMybBO53P7cEk0GOeAeSw9wggNI81zeTcbdBA8x0BGe5Dwj9/nTCmJiRTh2xwQATGCxf1kF02ni9oH+VQfEpEaaosh6pSbKXFxfLEM+jg6iPXikeYSAR0EmRL27RpqdDg1i3bbcPGzaJ3NGjY2LJzcq1hPnSWNFFH6uXlispSk1ajCnrw9orwCjOha9L0YB4iZMEM/OIw2VRsq6pKDcg/DvdE8MDeyDQa9+pVM+kspzG59wQQgUG+c/t2q6qukjqDJ5krkVoSriGxTosMlRfljaiRAdisWVO9B2rDm02kALSuegRNm1rfvn3sh++/i8mxLPJV2pSk6BTVmQASPA/fW1kdytNjmML3x9uO7ByqAyy4JOySB+Eh5+YtWqoaItdYtvwnIckt20IeAJ3OYk9fM+EAHVRQpE1SidyZmdqQ+DzXBETImxP1uhlcfK80wal0HaUH2VAAcMefBI+42P753horKd6lCuaqG6LzaoJaR0amwCe/w/eTSgZ9KY5pqIKpKE02lc1LVWuD5KsAPFCDqMZV5zWUtBBRmZWxR1SGsdj3iGNt6Xef2y6BUqhKu0QFgxJ2412h0JiTq68deYkUwk49dbCqRLJ4UpAGXebmLZqrL+FR4sUQja6oSBPp1MGnWoeOHe3VV1+xgw46yPIb5duq1av0XXyG/J8duwoFklm827VppzAyz4wyBp5NNOg3rt9oSxYvCbSk9HQ79JBDtVmkZaTZijWrbcOmDQJYf3n29pTBf9lp54bCezV7rFmTJjb1rr0oTP9/QARNkWQ5eUTCk44dBGDcJeVg+ZxHH56JIOL2RPKD01T4vFOdokrTwZmBqvTl9wNCBWIzazg9XCwJItzb7FEF3v/6nU12x+TiVHSi2jIsN8/s/pdbWos2GfbYtEJ76+VQrDIDwtGeajvq/OZ26cQm1uOTEJZxalP21mh4xhHRe6DZIYcMtH59/oAwks157Tlr1XiVXXqW2e42IaKXs3m3DUBxMeK04iZhzXEDt8BG2K/2jfWzQH26Z0x7O//BH22ZBbLQkM9ftN5Dl9ohRw60LvsH4PPy317W2nrh0POU5+S1B6Ct/Wfu57ZgYcixYK2uNQLiKO7b2w479BAbP+dp+2LVGluy3WzfOmb5V5p1hwbUpruZ14OMVnXhIrPqpUsVhWh2YOyz7WX2xWrPhDfLzzXbXGRWL1aJjU1kq+BYm1lBRuzzEeHzN+wYbKf/LSQz9EcsbNNSm/KAWUH8/JUucvZpvFLBUjPUk3O7m70VX+tqZjQJtPdX4vUPC9cv6lrfvrde6nfGQ4n9av1tvmVYV6tnpZa1LiC/JVEB7LWlS0VSqtu9u7ULMvtml4QfBx3/lX29MECk7h5F8ap6LHf9zJbWN1tgPSzLOpotvcOy6mZZXUkzVoZcCNQJocFCIVA6ATl0LEFR6pXdDbVBOdeCI4xDicbk1FHvJ9Y+0OtygsSOQkgi0nvxSlIp9/sffrCOHTpYv/79tb6wb7CGs59R/AyDR3TaSFPSHo5hWlKSopjoBqJR74wD71d+OujgO3WtPYFqgiHC9SQ7Dttg+3btSewdvE47sA+6wInv1eLLewG2+HvKAx0rRTsdA+DkSaCibWVkyIGTrP8QovuBvsF3OR0rFUGJibn+TIq8JKIfv1HCijkheGulvpiZqefH7iQKwX5FnZ/QXyFB3W0Bj07IwbclOO2Ku25P9XG9F2p1orefvkGJuQBBPtevTx9VRyaJVtHoSioWU0iWxPStop/Qc2JdGA6DSt0bVBxA49y58wTYmxQ0sc6dOtrX878JNODsbCULIxu+as3qIKOal6d8Hgel1KqAQg04zG+YL3EOza2iIn2Oo3HjRgKLtAXFT/GUAyAwKnsfcEAqB4W+SB0xZ8sjMF6vg75ywOavpWwG1M3Ia4xUtdR5sYYJcreSCk5Pt14HHKCqyZs2bZbBj8e9ebNmEo6R1z0tXW3BvWL7sYYyzrlm586dNG45j3942ZWEDLUoskQQMEDSlbFM29BXiORAh1qz5mfNX+Z95y6d1Z7/+U9YxGCFQBmC0UAEpnOnTrIBsZmWLV2mudexfXtr266togueowpIR06edl/zy8+SdiUPmHuGRsd4O/7Y46xVk2a2C3s6KvPh9CXfErCCXUj7JssUeCSSn6wHzH9sD9oBwAybJLRPAAW87jlDyhndtk1rDfeBulNBs6b6POuMR/CwDb02jEBEUWm5ffnN9zoBo3/woBPtl3Xr7ZNP5wYKTXqGnX/WGZZXL0uL2D8+/FhGHggRWgkPd9ShB1q3Th2kulSyu9x+WbfB/vPFNwIDIMZTjj/a8uvXVx0IAETDho0sp159K2jSTNfHkGXDhgKV1yDPWrZsYZu2bJJxmYEU4h6T0e2VlUF0eN+Y1DSiczUBCywqnqHOTyg7NKYnijuvjNfwlCjpLSpsBGpMLBwn6lKQu2UCKelKHoygXa1ieqqNEYAIXHRAFQY4YIAw2spVq1UMjgWKRick3r59O1u8aKE6TuGpPdVKDmNiQ3fCmPfBTmdl5eSptsCrr75qBx10sK1e87MSqyl3zkBs1qy5POu0AW1BKJaIEM9NJCK/UaMUiCDCwMFgoS15Voxh7p/2DIZ7tn4yaLSJVFZpsjFBlBSF/Gus2xHqGYREahaIM86hFJWW08hTWGjPTF+pSIRzulkQSJbPIimY4luWpkWEypuquSF52CK9Rx+VVZQp5KcNlxlRU2176AMUxNID7QNwoM2B4nB10A7Pth4HHm4/fvWpVVRSQK5QFaUpsNa6bRsbOvIa3eW4yy6x3WUV1rd/f33mhx8X2CGHHGrbduzQZGJs10lPV9syobp27WoLFi1UwRWketu2a6fFZvnKFVo4Fi1aZINPP806deqoKM/Sn36yz778XIZF86Ykrpday+YtNA4y0zOtfbv2AhRFhbts7a9rrXDHTi2YUKfqZdeTutbCpYv1+en/jOz1aLRPuORKtSu5O8yTGbN+S2NJ8TMy8uzsM49XhBGFtKefinz53DZ2/22327PPPqexuPhnTMNaVlrX6o62vP3q8BogIFb01d8YXa6U48mqHpXwhGtoLQ4++Ix7wJOvOb0FELHV7M8dRhr0QdaE3jcFz5yDCH53IPHctHX25stl9vSMD3TOwiVLbNq919nk6W3siAEVNmHEDrOiTnbdtffKQ3fP3eOsquEvNvuiHVZ8eORoJyhSAhLcfwez3seajR55kw0fGeSnrrz0KPv8q0DkL88ISctZlRV27ilmLW4PFc/8Hp1iBYjoZnOsQinLZittiX5ujNyfQZvftd4D37ELLr3Lrr2WksxmZ55xui1Y8KNNGh/+5mBsP/f8C7Zk2XIZFJyLUyMcNeLikoCJnPZ9/Q+0Rxcvtg2rVllDL2jcyuyhk8wGdBtkhvOSI/ZD0TazynfeCSDivEFmdc1O+nKxbV6zysxxVbrZ0GqzFoMcDZp5fTlmevk771gzynGcE95fEmjLwis9UApc9E5gOXYeZObqzeSf+5gpeSeMkaGD7MeoxnqAJ2kQmah6R0vJ3BZTdd0mFvIcdlu2ARy32Jd2wvf/MGswKCRrcHxgtiqGUV585x2Vqejxl0FWcUvoi3djAsbf7Bx73yqtcGG+DdoSP+sRljhE3ukXQER9+4Olr7lWtFrx7quitDTeujp1rA6GdLwEuRECDBkZcoik14SikmyYzG21T9xbACECEXWp1RC8+bLFYhSicOcOGTQwAzZs2KjxgKGDAwinBxKk7EHsX6yVGAUeVWdtZ8/EIHVjiffdC4yBrpyIhOHvRpyoTTjJAEkxadZV+9hHVZg2SoZjbLqoCvcv5Z1YL0BiKNHox5iVdzpSWqSwFEUAvDIvbaP8hBiZFsWlqEh7D69BU3KHJwau14gSOHMFKuUZhkgD/0LOXO3zsFc5VUp5KwCMvSRGFfWol6tq4e5Qjd2b4o/79TvuDMn9HDs7bk6BCH+NtvdIlNdBcBAnhkNMEGcN9wgJr3kyskeFnGrlNTUEfOrV073LyxydeU43pm29krHTuWTbxPwQRV+iQ9Hv1Yv0+Xn+jHIwo04Z75fzHZgpGpSIMKUaIyEjLA94BAYhDzTYUFxD3xHHmhLa4xzxtkiOWe87Jd67nDFjOI5Rv/8UXTB+L+d6no5yUysqZI9hkDOWGcN8BpuH1/k9yVTxHFtqRXBgwHsEDhuSZ1Ab0R/xs3qdHIfiEkUD2MMp3Kg5lZMtYFhUUqS5/dOK5YHeXidTjkciUNTH6Nqxk513xllWXhLU0bAHscGwLbFFAh22nu6FCAzzjWdhPjmIJ4eZuct4weFJe+II5j5ccteLLfpP7kU1Jvbd135ctNB++uknzWuuzXfyPTik99lnH0u7fvSImhdfe1uJpFwc4+jC886y5/422zp06CjJMRJaBh5xuJ34x6PsqusmiQaDFCWNxQX//e+wwfbZv5sNPKS/VVTtsY/nzbcly1fbUcccLVTzyy8/27jL0B7OtYImzUVpsrRMa1zQVF5jVIRYOzdv2WQFTRpb67atbcWK5cEjnZZhZaUhL4DG0QCJ4VMPx7CI0Wk8OPcUtPQ3CeVxPg/viJi/8aJ7pT/nOHoY3o1dfx3db0AEE47IQ5isgYYDoKiXnRM4zOmWAhGuroMHGulaEtUx6rt17aprUWDOVaUaN8qXDByeZj7HPXtCOIMlv3FTUWXoBzabZT8tl4wbYW08A61atbb1GzZqYqCe1LlL18D7Ly21vAb1Bfzg6HOPfIZ2dAoTA59JRZvwOs8OuGAyMZAUNszK1u+utMUipQ0hi8T4gpT3hmsoEjHoj3EdwbXtxOcye+L+r9VmbKNMKiYpfGG8aYAuQqbYPuSGIN0qz0tePauqQZovRCqgM6Wn0fZVQV4xI9w3Xj1RttKoaBqiYt37DrDPPnzPcnNz1KaMCZKrb7yj1mN/66QJ9v2PP9ofBh5tPQ/oZT8sWCBgAM2Oqs4sar+uWa0NjDaBH3rMVbXVsy4acLq+n0UMxQWABRsbBVvmz59vHTp3sk+/nKe8CqI2VG/nGlS9hVddWV4pCWQf50R9Au0AumCmPFWFJcWWlZNld90bCOJjRg63iooyASpyTR6f+Wxs7+hOzY0/883Gnnq2VdSkCSgBYOTtKqGQTV1xZvMbNrJbbvmrFqFvlwVPtyfI7pvWVdFBdOYXHBaTKii8ptU7/sQgdcoJRrjTUKhIxuGAAU1+rw/htCje/1M8zwsO4N2eHaxc9+onNyVXVfpk7JeiAn2/LJhuX339iV0y4ji7Y3oD22dAI7txxBZrlNnPpj/2kd6/cshRVrX+E5txa7gaQCJvRUltVMWZXxFEKBLRP1RQm/P6c7Zu/Srr3r2XXTs+FG77yz03W2n9DXbxjEP1NyDi8OK55nkTdewE22OrrMRCccUWW4OC1NYmsfr1mm3W+0T7HYhYsXyZ/em4o1KPvGLVGvvs86/trLPPtgcf9ASBZIuYxtupp5xsyz4O6/B5w4bZ2ZeHmiFnH3K0isO9msyLYHisMJviNdjcuM82O3CL2fHnD7OTLwyfv/Doo41KGMHPGo6U7Ks7IT3wRPTKx4WredGu3raACQILzosiouXJ915+hWt4pMsBpudMtDjDekf00eX9mGXN5x28vmN2x59DtW0/fKb2COwlK3s/y3LWRjqf34ffM+CctmHMxu++sUfg5A3+4mhr1qSpog+sWV6fJkRXQ+SBHAjPiUhFI6g6DWUjyopjNHGwZighGM93rPXgicKu4uRVljGgcUiQD8E+jSGBEw3DsVfvPopEcq7TclmHPYdGSnSiUQalRDyR+n5oUq5iFCk/GDzuDPqNWlT04mNcsVewhyeNFPYQjBRXFOR3gYXMTDlYMKClHBUdTm5AK/cBdURyuiJ7gHZVUTnEVWI9CAca7uBLtVekfmHcuvebZ+N9GaCqmRQTx6O8q54x0sf4bgc4Un4iHyJWs+ZnWmYd0ZLdMHSqUjI/gv1R1N5CB/ZmO5qEieVGXBALCXUQUiAiFhl0gMP5iuBwD55Yj4c4KiUqQTxW3Oa+vTK4kpEjFcvbxfuRPQkjUQAjobjlwCDl9Y9GuxvgPj6T13WKmYMBp5RxDb0XQYbGt9PwImjw63k+kCtgOSBQn3mVzfg7z+Dj8GEaAAAgAElEQVRMEmwMzY2Yj+oUNuWxQK2O8vl7F03071FRtwha2OdcIMDHK3Ygc4O+xM5JAgkABv1NbgrjHmc3z8x4dgq9KEpRgY15x716vg19H3I/YUpUB0cDUcCsLFW5LtldKifBytWrxHJo2rxZcFpnZoQcCEuzQ/r2t7LiUtmLzqJxpzjF6bw+GPYuNh82njNOmK+rV63S53gNBzdjwvOPkvNcCe0SbgkH44z14t33/64ieLQTbAtsUwAF7+FYTevQrk0NjTfjyaeluESZ7yMOHWBfzv/W7rjzLiXUDDzySIGAO266wa798y3yho0dd41krWhMiprcOGmCvfLyy9arxz52zBGH2H1PPCde/tzPv7DXXptt46+71oadf6btv093a9a8pVVUYMzsVn0DjBQ8yYTqUBJq07aVQmx45XjYrDrZtm3rVi2MwRPTSAOBhcxpOB6ecZDBQ7pHhM4mGsDDO+2JSYhHTyG7mOPATwxR8gvoYJ/8QX0heI8wcPkppweeI6o55+UJTITK1VVKgmEwqgAfxctKd2tgEBLq3auX7dy5w1auWClJVxZmSt2j7MTf+llSIjUrvpeQNcpD/fv310D+2yuv2q5dxTJyWdzYREhQJ0mHsDMgok3bdnr2wl2FolFRvTFEU0LhPYwOKDfJcJaiSnUIq1ZqsDBZBGbY5KQ0tUETzcPw8g6kp2szwyB1Pix8yQAisBw86xYroMxm3P91kMODDhJRO154FSyUpN8ecQ/x3AROLd68dMuql6UIFWCDzxK5IfzLTy3OUWKRfAh4rIAIkqq79TrQPnh7tvrXuXxMWCYyssbklhx62OH2869rpW7Vrn170fH+8+lnCisf0Lu3IgOtmjdXOBK1Bhb1aW8GHjXHmOMvlneBon4kW+8qKrS169YqksCzwnf8cfEieSGIDpG8dPrpZ9jCHxdYp/YdJZ+H/DE5OHmxYjba0Blp6Up8HzzigtoEaacNkcMxfIjG3FNPPuFTPrZ5tIhaByBxyVEnWSU8zU5dBCypJ1FUVGxdu3azM884S7UpZsyYIZoc4V+ojNSwcPk5ADSeVSTw8L7+eGsEE3sXmnM+u3uYk4XDvDoxIMINPmfMBLZPsByLwkZckFcLIsh34GhRHDbmL/IgtZt98ucv7eU5Zt8v/D2IOKlqu424wyyzYKA9NiskBgAiFiz/xPb1vd5zIX3NbGTWuYPZFaPNrp9k9jX3FajIqeOQwwbaYzPC9a648mj7dsFc67JvHbvurmb2zWdl9tXs4OpfWaeTleyosPRG+Tbg0v3tvi5/C/c+3+ym19paPQs0q9X/3GoXjL7Trr0uVFQjErFy+U924vHHpPi87/3jX7Z+IxKAq7TeLVy4wO679z5btGihHXTwwTZ16u16/et5H9uww47Wdcbdd5MNvzpEUTqiHU5uDvQdYoPtzVZiQzttJ8Osc47Z4Dyz61ebLTeza2+6yUbcHD7fLnp3wQkoJf0nJlh3xBEQW6ZHptnQdLM20JAoRp1l9u//Q9l7gGddnu/fZ8jeBMIOeysbKWgdgAvcigruhauOukeLgtVaZ1W0VYvW2dZa/VXrQkVBRVFB9pIdCHuEhJFBQt7jc9339eTRX//v/32/HBxJnvEd97zGeZ4XKWngSA6hqpauGCANo/3deH87nuC3SUR9dz7LpLojg8GdNi2cZOZxv5RL/poTgUPrS8wE6eHoV7gTcRHE8Og0rpsQeEiuxHRt2XPhPpgmThFKLl+T5ER0fbG5jjz8KCNwYgwYz6CuPhF4MTx8euDVWU0Q9gqTRwV6Gaoxe+TVoTDgotnL+A57lx9ueLKPsIfgMMDJo48xbvr066fvv/3Wro2RAVR10KDBZuxysJZiKLkcKfN4O3sDUIbmzc2Q4HBiskfz3cCz7AD1F2KEGEPNIq4RWsX9OVzY9xOuyb1hhLiCEoYM+xPVoFnLMThMiCMSPDE2MWaMvxghTE4y59qmUhMJ0V6Myx2MRj5QikXHOZwTkeCUJClBJYjkkZcSMj+h2jUGqDk9seYE67tL5nodClO2iY4Uz5IcZPSsSuaGAu1vW54gYHNPHmT1OiJmX8QCtcbniMqN2ADG+0wJkG32f8YFY8UDezwXEFrLymRlWT/yk/vFrrDAEzKqUbLexxPLF8/v8EfnirjNw+ueNUoOpjoawzNM3m/Og6FP2Hf5GyPWI/UWjIxZIHPsYru5Q2CvRalj7gHbAa6BFUOLWQ53IOw7sY6IY/k9C2XXjn3F2PIMl8HzoiNI34R5GKBaGOG0LzYVY8uCmJmZllVwAj+foT2ZW/QzthD3A4SMz7udSZ/xWewf2o32MhXOqCDqToSJXxw8aJ/FoTWOEEIAaWmJLATfBzHy3ezZ6tGzR4BX7d1rMKntW7aqWV6BVi1fYX0IIsUrpJugSk5OEPDJyLD1guejP7gv+pWxvWXrFrMl2rRuk8gmWVvHvue83BeCMnzfszq0Gfxk2n758mX2EyVVYJNkQWiP0tJSnIj2DRhYCxZRWvxKffLxx+rYoUQbN2+1wihM8vt/d59eeell3X3j1Zr06FOmGoATUdK6pUVBxpwzVpOf+ZMO/8Vhxja/6uJxeuH1t3TlVVfp3omTbFJSbbF7t6664ZqrApkYsmBamjUMjRAG+kErrkEqJy83VES2RXA7+rgh0kJj8XB8nsGDE0CDcUA8wTOig1EwYDCUtGtvEw9HFygP2QCLfhAJz82xBmcRI2KTm58XlIMyMm1RZmDTUE3zqbqZYuczo/pgyEi0adUq4Oeqq1TSrq2WLVtqnYQTYXK5aalaV7oeFoA5Sdx3zx49tG//Xu3atVPlO9E7aRApa8jWZRtKzVg3crNNsDBJ9+zZbYMQxaAff1yhbt17WXVv1K46de6idAw/vF2lqHPXLrZ5wSchop6bm6dvv5utnTt3Wfl1JgZt1qdPH5MMBcpE/yATyoZl6fcmTRJkdUjfDQcPhMrTLkWIylGT1BjZCsUJ4WlcfAXh5GSsiu/wARv650c/DvCl1DQr1kRtjIBT3K/8vFzjv9DuQOSM0FdTbdJqeOVMmCAZHDTZmaw4kk4CA7dJgT36g7GCTN8pY87TrBmfGt/mvPPOM1IiHvVxxx2v1m3baOrHH+v0M860StDwKVatXm1OJFUbcSaoHIlUXnqTNCO006csLn96ORJGKXhz/ljt3bfHnLRmxc2NLNW8BVkuCO/79emn04wYiwHftWs3g0Og7ABUCZK1VcDNo78D34P6K1999aXhMJ98JRTV4fjLgw8bxpU0KEIHFRSVm+Si+UnGmuo0/vLzlZ+To4pd5QbhyszP0yGH9jEo0/z58w3fOWzY4brwwgst83jPPfeqWbPm2rF9p33mtNNOs7n05ZdfqmfvXlq9ZrUq9lRYX809an6jhA4GXzJXghv1qK4XnkMuNbm2hGchHAplEzeGnnEi5kv/OtJj3QSqYeAGJ6I6rxF/+9hD9Xrr9bqEEzH7u+m6+OpRuv+5FoJA/fCpq9WkZKSef/Yz+/61V47QrG9mqFf3/jb+15et18ayNerVNfzN2F++boG69ZRWrZbateuiDm2CTtHixQvUrl0Hde8xUPf/IWBtbr/nWu3esUrfzPpCBXk4vw2qz++svn36KTVazjNmfaNsVevaBwLm+E8TgpNxzOEhe7FkzjaNHTvuZ07ESp0y+niT+GFzeX/qJ+rctZvejtKMv77xRr311r/UNiUQWG64b7IuHn+D/X5oSooGDh+u0y67TOfGTMK5I0bYsy1bEKBhHCVdumhgl/BscKtWL1xgUFKOw44erhMuuExnxu9fMmKENpeXa+nPvs+84GgoL9c6vt8gvdZPeqdcertaysovUp+h/RNO2JyvQ5ZkTFvpLs9SuK4BToSPC89qRGeibkuqORE7jmuekPklGzVgd3yeuMQ8cF7i8RK/4ERw4EjgRDygCZoW02Glq6KXizPrNrwTquO9HNt6moZN+FAnHjdaxc1ahFQ+hVgjNt4j0060DUZTI6zG2gcC8v4QQTS4UuQXYHSwxjlmm7WazDsOA/sEc439hv2EDC2GjxuXyfBbzoG4A0EAFP+sRkNuEBYxzHd1tcrWl5qRbHAnlHQwepLgI1ZMLdZCMgMiwpvMaI1Y9bCfhXpNxtOLkV2PSrKGslfhKLAvs4exRtNG8Mr4DgEuN/o9As+9e/TdYS4Os/E6EpaZSCKE0q4emQ78RGr+BAOa18lgeC0Ij/57MblkuEvQaQ9GtMNfLDofZXgTxPhIDOe6noUIQa6AxADu63xKg5YhzhIDnu404OzB7WMM0a+0jas+cV6w8sxT+pM2s59NUmxfWb92ncmpt23Xzr5LexW3aJEgtrsjY0iJWBSWfjKlyygLSjTexwT37vfrnNLkZzN4cDR8iUwbWR6Z+2ToV1pawglzVEKoWRWQAZ5pSybwe5aLa3mWyMRDjG8TapEljz36wTgXVkw2tKs7du4oWPDRM2pxjCSgbdGRxInA7vNnxAZgLmEPYhA7zMnfd2eYOUu7b92yxQJ99D08DK/Hhf1BZtB5OV5zzNuAPkSYpx5idWGBOTPuxNHfGPfYnswX9tuNmzepqFmzIH5z4IBWrlqp9u1KlNkkTTM++9zGzPnnn2+ODTazc4d8LnIfjshxeDpc2KrasMChHMr5sEGAT4PkoIaEOYpp6QadptxDxd49pjhJYADhpKaF+dq2dYvxb7Bfu3Tpak4sfWzBkE4d2zcQGb3vd/erzyG91aVzR5WuL9OoUaP18KOP6rFHH9G5Y8fqlNGjNbhPb30zZ55uv/MO3XTLbWrXqoUZ/hjo3/8wT1OmPK+/vvCCDhvUT3MXLtPUjz/R//zP27rpppt126236pNPPtbtN/3aiKQYtEBTTPe+4WAskIGUa4jMAHchwk+H7ttfbR6r1STYv98WVDoUjDANSkfyN9FzHAomDgOFRqCDKORVWbnHBgDwn5atUKEKDPb8wgIzOMHRWMEbYElGnAMzRy2MahUXNTOjjAWV+wrBuQbjj3DsLt9l5Gr7mZZqC/XePXtNapNJsnJ1qXr1OsQWltWrV9n3eS6+T8YDJ4LMC1KmdBYbNAY+jgQF7OrrKCoW6nds2rxVPXoeYqT0HTt3208gPA1WFTdFnbp0Ns9+67atNunpm/Xry1SQX6heh/Q29SC8zcBjqDcHi7bidXgDZC54BoxlIv8Qm/NyMoxEjyHs/AMcByL5GJ0XXBaZstFa/Ozj7+26ZGFGnwqGvKn++dc51neBmIYXHCBNYeGvN4eBdsBxCiQlYF2V5qiwAGZmZRo8jeq99DVt4ZwNL24E7phIO2MA0jn8BGRb6VcmMc/E616s66uZM40ATZSdzZ1JSNG5nLw8+zwLPwNj7px5xjthY4fE9eeXHT4kXXze2dq8eZMZ2yUdOxg5ql1JWzMmgB9ArEpLzVC7NsgSN9Gbrz+oO387xch0GemZlnFatXKFevXqqXlz52jdujVWHKi4ORCnav3u96H62et/fUGlZRv023uj5Ixjt91kIlgbbewLxpxhEIqM1HR71gVLl+oXw4ZaxIXjhx/mqlWr1hozZoz+/e9/W5GiXwwZas4XiyoFZXAucSKqaqq1YOECfd4qivsTofVKZF7UFEUnz0TgMDgMxaP+yRAXrxUX7OpweCXrJJgTjgQyr6eso26yVN2p0YHIOrJGD5VJbxyU5q8PqQKciCvHjtSEN9qZE/HAlaXKTDu60Ym4PDgRU175XEOGjtD0ae/ZnB9x7KmJ23j33Vc18d5QifP66ydq/PgQjSfrcMXl92jIkEaYkX9pQK8UHcxqopEjztAD97+SkL/k/Q1l63XdbeO0fPkCZeelqkVhiV56fqral7iIqrR40SL16RsKmiELuGbVSp1+8knmmLO5/vu99wEO67tYwOjjqVNNH71dasjM7I7FHDxhsiqSG5NaV19Pn66xI0cqr6hIT73yik48tfGZ+RzvXzFmjPaWl6vs/+X7fPbXEybo9vtjeD9e5Pvp03XrmDGqrg2M7VEXXqr7n3NiQ/gQa+c9v75YM9/7t37dXzKVVs9K+Tgis4ATgQPqxP5o6+/o0+hElKyKBQKh9kSy/gOhzl/iIN5+1dXx2s8FgsNNerLRiZgaT+xjk33Wf4/jcF7rIFV28PtnlZcbqu0afh5hiKSiZi47agaqKx0lQTTYrM24jcVLTaIXmdjaWnsdQxxBBtYi1mb2NIJGzEGkKVu3aqXSdaUGU2ANZZ8j04m2vZOYbW+KEo8YL5zH1AAzM23TL9+1s7EgWDTKHEOfDAfhfGjX833LnqSkmMFC1oC91OU8uZ6r6KAY5twE1OVYb93hYD/nXJwHB8OzCQ6rMsx+dEgs+0DBzP0IaTTY3sC5zCD9WW0Jh6o4Ft36CXUfotcREmRKTtEI9chwAjaTVJDO+yxZfjdB/E5NC0VnvSZFzDC4RCmvExDzKLpl5OH8pQVFKoRZTJ7V+rvGRDs888Q4suDFjz/aGHDOCf2YX5Bvz84z1NXU2rpC/8OdpJ2wMUwlMZLyPbpPe3BeJ5s7MZ7XHK7t2Xt3ZJ034lky2tHHkEWm4fyQ6Yi8A1decqUsr/PhToRlg3DGXOY28lv+mxPhNTgMZRBhVe7g+nPQtjYmYvDQsgb0XxKB3tW3krMZtA/jmXYEvu3qlfAaeJ7Bgwcb5p/56PLZNk/3N0KH2J83lK43dAR9xbhlzNLPfI4xbcXjIu/HspFxbBlqA6sM6e/YBti7nAfkA5kGqmUzn/ks7chrHDiLZFqQfN+9fad278JGLDGFSJ4JW4Z24L5xZtxxp9+sPliEV2HP1BAE3r/f4NGsJUWFRQaTYl3ivi1bgqO1bZs2bd2qzVu3aOOWzeYgwFvNygjlHMhotmrZWqNGjTKFLuwxYNfmRDz/lxe0p7JCt9x8kzqUtLP0+cOPPmYRkCef+KNBko7+5RGGrcLgu/3Ou3TTLbeqbctitWnRTBu37dDb//6Pvv/uWz322KO2AULg+Grm1xox/BgrnU309bbbbtWF48aqf9++VoAOTPeO7dvMswPiQ4cxWeAFEKXGgCWCjuJOUVFIWeGxkUIh0gGpA8fAoTS22MUCahiYdJYx2htQb9qvwqKmlqkwGdhIDKMoGF4hn3NeRn6M2GDIb9m0We3btjMnwiAetaEgXsiaBMWlpoUF2rhhg/2NCgBGMAODFBAR3qqaerVp0y4UD9u21Qi4li6rI1UcXutMLY3mReY8sBCvWPGjRa8wJMt3bbXORsp1y9btat+hs7Jz8izDQdG+3LwCcc/ZOblqW9JOqWmpBlfCOYIrULlnn3EpOrQvsX4hShMWdll0H+INix0E3dZtWlsmiKiYVc+mKI85EUGpg/NhZ2CcA6miXy67+mL95ZmXLAIGFCyQdaRjT8RoDeG9N1/+3vrV06NG/osKNMBykEBj8aA9eI+fZEWYHCh9kYpnsrC5opiAJ8xE4zmM/AzhkUrekSB/zDHHWPSBoirryzao34B+CV7EggULxPsY2G+//bbGnH22OaYTPmrkStx97NXmnKKCsW9vlc4440xzIhYsWqjf3uNljaXLx5+rpcuWasTIkQaHWrx0iZpbRmKHEaO+nOoqULRCsE5efu0rbTDHrsCUHNh0INovXbLI+Bvde3TT6lWkLw/qqWee1RuvvmIb5Nbt23Xz7b/7qbWU/FemdNzwI5WdnqF2rduqTctWplS1cesWgwzyjCeddJLJB1I4B3wjC+DChYtUWbHHCOXMH+O+1Naa8gPRkRf/+qK+7jBLXed00epukXzNozhk6eeF5xwD30gdaZTNxInwymWroxzU/dHroN5ASDzovbMDURcnYkanwE1wPHzTIyvMifh70yZaOD9AXWbPmq4rz2t0IiZduUnZab/UlGdDwaUrrz1es6dP05SXP9eQYcEZIPP3w+wvdOwJZyWM/zHjhujH5fN04/X36qrx99rnrr16hIpbdNJhh43Q6WcErgAOx/bta/TMg/epXfsu+ucHIWuL4zDrh1k66diT7e+yslKdfEpnlaqj3pvydx01JAgPfPzxVHOkTxzlZIDgRKxdvUqnnTTaHG026y+//kbzFy7SG2++aQWm7L5LS/WPV/+oGdPe14ovQ380jZXfrrhxogYec4yGjgjP+OSkSVpbWqq3X35ZEydP1pU3hKwFjgOGnzsU099/T3ecfpouuWeiDjvmGA2L3//jpEm23vL9E848U3+NGZGlc+dq6eLFOjtmLN597VU9cOkl6jqwv96YEzBt0z9+T/Nm/aATTjtNfQYNsuuNHtBBvTLLNaV96OdKONGhexs5Mzik7kTEsbW7aaBzo8pkXBZ7uEDQ/vxrKfK544mkZCfi0ujQvB8J1TsXFzfyLrBPyab59XZIV/QKlQZd/jV7yatmFHokNkEIjsaCQzQSF09yIAxGUh/EOshyYmBg6BjsKX6BdRUnItT8qbL9iaJgZA3ZR14fEeBwL+l52wOd98fe51wEi2xH+VPmLpl1fjKXMT4wMo3UnWR8udHsUBSej6AS6yaOhHE2oiys8RcyM+2c5kBgoKEcBXkbUZC6OruW8+bMaWje3EQ9/KDd2EM5FwZxguwbI/8GrcKJQEo8FkNlDrmTkXDQ4jM48ZbzGgQmVjo2rL3j5AmWRd6KZTqSjGznVtJunMsyEBHqZI4hRzRsjfQcpWw9g0HkH7QCnMiQYQ/fSeZncD0MZYxDg+3GaD39Q7+vWbvWgnj0peP12ZfoMwxMDiC/zj90w9kMzii1ThthW/iz8R3P0DDOHDrnkCa/P4cscV2HT/EZXmccYj+xv2KLmbpWhOs4/8ERHcnKW96mzl9IJmqbE+GOgvEYD9qYZ4+qPxAcas9C0Z5e/4NxYhAzK6wbECrGBfHigSbbHtZL58/wWcYRmTj61IVqcCawvWizAQMGGCzH+r+WOlZhL6GfrK9iQUL2zWVLlxpiATvMoU08C+3mqkkuSsNnOJeVF0CQJjcnoWxm84U2zcs3iDaQc+6HwCf2w+Ytm22NwNEhsIkAS/WefSbGwn4MHxnjHfuWazOOPBDhmRCugU3NmIALW30gKF3ieMLrIquC7WXPHJ09xsve/fvNeVizdp02b9tqDlB+fq5aFBXqQC0Fgw9YsBEbmntAqAXeaEq/Poc2AGW6+MLz9cUXX6hdm1Yq27hFS39cob88/5zmzP5eDz/6uF568QVN+ctz5ljgRABnatMiEF4wRv/nnffMiXj88cfMwBw//kpddvnl+s3dd2vIL4bo8suvUL8+fUy15rZf32AOA7h2Ku5iLGLIYhhitFKfgQrDdAYZBDIRGOM0Lh3JQGARsvRoTk74HgV4kOQ6eNAGHI3MfxZEIsAQSCmkQQMQAWIQ0dHFLVtYZ/GdZT8ut/Rhx06dVdS8SBvLyrR21Sr179PXyHT79++zlDGdY9hV2PZV+62Q3g48xyoUjwrMiaCDkGrDAdpfVat2JR1ssCCdBhkY7WugS8Cgyso2mGPRvFlTOx/PsrFsg/0cf0e6XngoKBWhzlFRuVdZ2XlKz8hS6zYlVqyPCs1trGZEK4PUoH1cur7UtIfJhMCpAO7DhB42bJg5UAw+7h/4GZPEJnBNtVUlpz+Ni2H4wnqlN5Fu+c3tuvPGWyzbQcQf4jJFsoDq4FQwgHEgxl3E9u0haLcmq/X3F740gxWPnslnqbhUCvHggaeqV48etnjhqDIeeB8jGkz+lq07DIvnNT+Y4PQ/z4ATdMIJJ9ikobYD9RV4nfY6cuSJevufr6mhSahyTvsfeuih9p5XWsXr5m/UB4DAcSARxwJz0iknG5m9orzSjG94J999/53umXRfYmO8+JILjRSFE8E9L1+xXK++8BuNPPk6GyPFxS31z5eDhOfjT5Zb5CIzPTjHzZo2U0m7dpYBKl231hwIJHGZF7++9arENf752v9YG4+7GFQ7h2M+Qvh/6IhBRs4uyCtQdkamMlPT1ZbK102bWeakuu6ADulzqKZOnWqOU69evbVp02brM9px/foN2lO5VxdddLEt0GRzIIWTSdldWWFZFTISfP7L7K8C/MNJ0tj6EdJ0deug0/p8XUwtuBMBJ6IoCdPUNRK/30gyu3zI4EScLf1BdyXe9KrVOBFNF1dY9Pmhz6Q35krzN8ZMxFfTdeWpI/Xcn6Vh/aQrSSK0OC7hRJBN+PaT6Zryt+BErFg2V+eePtiuMeLkM/XEE6GS6933jNc7772uW66nkNNEew0nYtasGSb7+uzzkWNx+gjN+mqG1T+479FXdPqYi20N6TX6GO3eU6mzRgzXq0+EuhDXXjXCan188EEA7b/6ytO6/fbfmS3yu/sfsGqqHDgRcCJGH39c4PZgdFVV6fU33rSs2K233aarrmocF3xn2nvv6cGbbtKe8uBMVJdLN0ycqKsip6Ekchp4b8yll9r6t7m0VP95+WVhiv/xlVcS0KchqSnafFC6ZeJE3fJfvj9r3Tq1R2hj+nSdN3KkQKPfPXmyLomOyZAmKbp60kSNvzdkcHo1a2bZjd79+2vSE08oI016/I6blb9mgaa0Cd1bGVFJ5kgkE7R5E8M+ZgVwIpq+VRGMf4fCRRQcTgQHjsQEz9BB5IfzP+lkvRWp4DgRO78tbiR6g7J0WePoRPy6OCiXPTnzZj345W91+LDD1b5tJ1vzWCeS/7tB5AanR7l//hOxBNYCCn6akk7ER2Nccj6cAuCnjGQ2e6rqsu6wR/EecIqc7GB4s8ZgxLj8thvlBFs8CopRw97HOonoBmpOBtPFgIsEW1fK4VlNbSpJldBJlw7t4T2PbHv2wTDo8XueteDeMDTdCeCe3OBzuBTXs0JkeXm2RxrG3guQRWx5opBcNFwT9TRiNiABZQI2Q7Q3Em7NFolGvGeM+NsNUycSk+FgD3QVKPqEz9hzRqUhk7k1PHuDZaf3RuJ44hqRKM0YQPbX4PU3df4AACAASURBVD6xoGAy/wDbAti0Y+n9HthrOL/r7WMc8n1XWGSfMMgXXIEov49DFhAEjSRjdx49Q+EkcFPfIbOO/DBOa6xf4Qay8zq4Vw6Pnrsx7Y4E/e19h1HvMCzLEsUxYP0e283hY56pSSbu2ibmClqRFI+TY7D2mFWwjMPBgwnIuWcGbM5EBSRsNMvQuOOYVDzRs4LGr4GofuCAGfJOePbgMvs/QULmFG3gmQif04H3Ghx++IrLly0zxzrU+eoTnM5oN5pTlZMTZIdjQTd3esxxSk9LBLTdWSPgin34w7y5ZhNwPzwX9b+ct4r9ZjC8lFSrLYWdyx5s8y1yMLCFeQ1H0MnT/hmCrFQ3B2INYRtHxBRKm1AksxFatXX7Nnu2mroDJuSyYeMm1dzfysZFxqQtat0C1FCKrVs4XTggdGX//gPUs6S9Uv715psNQ4cN09FHHqFO7dtq1ZpSnXDiKD319DNauGCBNWQgcjTo+GNHWiN5JsKciIYGw/ktX7la46+4XJ9+8okNWsp9syoaVEiyhe/2227TZ9Om6U9PPq4Wxc1twoC1J7uxZfNmM75NlWH/PmORB0nWdM1fsMjgJDQOjUbj0PB46yyODBDe43xedMmrZ+J0AKsBj27V/FqGegom6ZUWvstkZtCQyejavZvate9gcCaMe6pzN9TVm4wrWH2i5o4RBHLDucCyGw+itsbUeRx2xXvffvudjjjyGA0cdJh5l1s2b9K6dWttoc3NzdHgwYPMMUHSdMd2Mg4ZNiCAFEEmv2Ei7ETppUf3G5yISt84JdU1B9SmbXu179DJZHPJRFAfAngWI4RNifQ4WDcw8Lt2lduEIPqM8c6zsphzbdoTEjMKSFzXSW2WRtxbqd9Outvu4brLr7QsE140nBacxYaGFCN207aoUJ19vku9EF12J8INyCw9OOEvtihBomdjou2Q8zVHbMcOc9yccEf77q+uVnZugTlhOAqmILB/fyLlz+QfMWKEOSazZ8+2zAWQHKJ4vfsO0mefvq9du3dpX1VII44ePdr6DKgOBtXRRx1txjX3b2pWbG41NUZEIvLL+Jk3b57aty/RwkWLLDL/2t8bi8ycceYpFmWa+mEsdPATAoATBhy3Ib399laDDXXq0MmcMPDSq9esUvPmzZSRnqrNm8qMn7Jr1w5dfvWFuv/eh3TP7xznEyzt39z7utWeCKoOa20u7KnYY6Ttgf0GKC8rW/sq9hohnkzMwCGH2SJCZVIWUaCK8Gu+//77gMXcuEmHDztCc+b8YOcCJsHm9o9//MPgcRTdweMEZvGFUWt/5kREg+/qrEYn4tC0wJ5dsjsC4N2J6J/WmMGIhp590HX6vdidgiOBpOsE/T5cM6na2UO3SG8skuZv/pkTMUQa9pF05dVSSsZI/SVyIsyJmD49AWeaPWO6rjxxpPJ6SXvrGwnaz73wgJ565oGfOhHXBofBnIhIrL72vBGa9fUM7W+WrdemfKShQ46xjNfrU/+jdNUpUzW6cXyorHrPby/Tjl3r9OyzwQGBQP3dd9/afL7jzjuTJF7HaNWK5TphJFmEQLrFSFqybLl+mDdfJdXb1LJjF4299iaNPPk0lcSihQYVuuJizXz73yKYdk2SEzEkO0Vj8qVnooQpfIijjj7axn5WntR/2DEacmTIWvSNG/xl/wcnwqFOOBGLvwi4tJZduuiMmI04uWtXdejcQc9OC8+5YuFcffnRf/TDrC80Z+aMBD9iTK50Vyg7o3lBsVUDkYnlANKEQQ+33qcPQ8j5Cq7c9IY077vwlQB4azxwJNbVBSK1ZxPma4A2fhs9VV+W/Px5UmHToFpwqV62nzgRfyudor6H9lVWRo5lOS3Sn1Sd2GFNbni4Ao4bULbTxtoPREIzssI5cAzZV6lDgAHDmrO7YrdBXYhKI3TAeoSYBoE9KghX7a+yPZE1ivWLdY5MvEckTQ8+Gorcj1cv7wIPC0OSQngYn/G/Z0/8bze4HGtuEeVo6JGdSJCtY9YAY82IrXv2JBwQ44XFzIOpP8VzeG0AfhINNaM9krVtL0CZydWD3MmJ3WkwnYix958JJy0+iytNBU5KgJs5SdskNiPsx7MMlm012yLwBLzfvEga17EMfSxy16ZdiXZuD/wUh0V5hsazM+akJSlvuVHKCHBoD7YGfce5yYbTX2HvbWLGrMvzusPmXA1sD5NUN75LbqKOhxuv3D9BSdqB7A99hVPBWMEWM0fCxGFSEvUAgo2RZvaPc3rckXTHwoRkamuNHI+T5GpPtJ/xICJszTMGybU8rI/i4ZmkxGuRqxBgainByaH2k9VcCIULPaNg4zLWSnE1M4d58Xl39vjdOTT2uit0Rdw+z0gQkwg6z8dehv3o8sTJToNzGrwPUc7cXV5ujidjAFQE9irti/FtUDMUngoLrd2xGXid/sTwr9wHB3aXzUnP2MGBIgvxzaxZthaz1u/ctcuyE9i92B/UR6HdczOyVNK2XYJjZBQAaioVFiZEANyBYF3AYTVVtoYGg8WZKmVhYUCI1CMGFCBvBv1qkqJ1peu0eNlSTbsqOA4cLW6bodSMdEPZHKjep+FHH2lVuck8wKuAa0v7nTDsSKUgzfT2W//SzTfdqI4lbbW+bLMe++MT5jHecevN5omXdGivmd98p2FDBqu0dJ3uuOtu3XzLbTp3zJkGabnlVsqQpujk0aNsElPobPoXX2jE8OH2eZyJRx57zLwfMhOnnjxal154vmHgWVypxAvUhTLabqTTyRzAZT77fIZatGhpHULHmvZ1lJ/yxnCtXrIRAW7UYCkijGW0/zt06GgDk0HDdyG/8rc5G9GLY1BggBI58NoJVFKGmJZizlLTkLY08tABy3KAl2RxR7KVUvbHH3espZwYSOb0bNmm8y+6xIhvwAJK160zIx5CK+cDYgS0a+eO7dpYBs4t0+4ZZwQDj4xMZfm2oCaRlW1OxNZtyOE2UU5ugTp17qqUJmnai25vq9ZGDoeQlZ6RbpkIY9yX7zYoFGQsMHYQvDZtLLPF03SBd5cb6Q+CMIfrUeMM7di2RapHXi4Y7zw/fAQyEPX1DVaRG2OYKtkQm88c66zJRsehEWwcdu+Jt082h4xn5blQp6I9GaAMcCaUEX+aSO07dlbdwRSDb3kKmIWFSQbsiv7EcyeT4OoWZBvI7DRr2U5lpSvV76EksL0rwvykslrAIT78+z+pdavWphxFNgzi88ZNZcbNYPF++AnX73eLVzrzzKtsIv77bYdCEU51pmaSnFLUrZz/AynQDDPiqVAdsloyGNvWLZvU0FCvi8cHo+6sU6+zzeXPU87Tzde/EzCyuTnavY/Ubq2eff4lHXHkELNVWExbNm+hUSecqEN79la71m2MtI0DlFOQr4WLF1n/4YT36dPXogiMfTDXixYt1vHHnaB//OMN4+P45kG7UhOjsGmhiFbQ90tbLGvsTjINnpGI3d4zEia8mvCSOT4epFgiITgRXnbg584D1AtgTZLuzwtehjkRnrWI0eqH7viZEzF9uq48a6SeO6zRiWjIOF4vPBvqSFw7PnIiXgqcCNSMrhw3UkOOlmbPb3Qinn3h93rymd+bE3H1+FC44FqciM9n6PAjhuvZl4KBfMW1J+iHDwJUynkZiRX4Z7+88OwkUS7CORauwgRs9KdOxFm2jpx0/HHmrLPxvfXufywA4Ef7vO3aFUt3jBw+XE+8955tYjgSIwpC4bSrH5uo8beEbABOBMfm6iD9+uhLP+UqJN9q/+hEXPJfnAjW8temewns//6kF40YoeVfztCoSy7VnZOf/gk/hDX08Ttv1sz3/60xJdJdQNq+DU4E+b+gKyW1pILdz+WBXfGLuMTPCh3iSHh5iKscJhfRhuvO7phwIrw2hH3fx5wvUXnS2KZviIzXhltrDVrCPoAMc9u2JaYOiBPh5Fzu06AjRCqpMWR1alBiagg/kw5anyw25GKDB0RVO9ZWnAgPerVp28bW67///e+27jMH2Ufmzp2r0aNGqXu37rbOMX+teFXnzvY3a6LVqYjOTbIByBoTJLhBQAfufDJsx6Q4o4GeLD3rsB3HmVuElSPJ0GcNZh/GaIIMzj5ivL3CwkRhOOMoVFUlJFJpG4icXhEXo8aVYDwrkeA/RBUfb+tExiFJ99/vyb/jze4yqg534nmSjXCLoBPljzKirKuezeBcoCLIWhuJubZWg4f8woJsmVGK1rkvxhWABBvVj0IThQKBboNgINceqA3wtYYGW3NX/Pij7f8BtlujrMwscwqxV7yQn8PUmNvAiVx10gxB2jVK9jqsx3knFLP9uRNB23kGjXHl6lOsL9go2FS0CTZUMhSL17m/9aWl9n0+gyNDH3ux3kS2xGttxGxMYk7ETFDC0Y7ZIu9XdxASlcd9HkVoE22bPMccEuXKWpwnmWPyE15FzETwfZf9NwEdygw0bx5ECOLYToYkYUf4s3N9AsrsnXye8zvvwB0d2pCD7+Co0He0M9fhOxCVPbPDvfL5Ll27msNAAULujc/heNhYiVL8cGVox+6duqhDSfsA4YrzjmthI3MPfk4fO6bMWVFh18d+cKGAZK4G36ewHVmaXRXlmv3DbM27Ew2/cLSf9J0hdHJyslRcVKCmBflml5rEdUaWdmwPCoqMw5Rvvvm64b6JE7Vo4QIN7NNTC5et1IsvvaJ/vfmmPpn6kQYe2l2zFyzVi6+8pg/ff0//evMNjR13vs4+d2ysFpyiTz6eathyohJYfuB8zz7nHF1z1dU6YtgwffX1TB1/wgm67LLLdOGFF+iU0aP0qysvt0UI45nJTJQEoxongArYdC5RFqr6bt+J7FkwYOkAdxxofDco+Z2BgKHu0q4stEBQ+C4LqmdVWrVpnYC0QArjYJI6NpAJ8u2335qnlZebrXVrVqmmqsomuqltVFfbQo7zw8Tr3buXFswPO91pp51qC8HChQvtM2QMSko6aPuOXVFhKc9I5fPmzjXjEVlYiLRkIigcBoSHTaR5syLt2klthnwdqN4TJ3q2QbuA9xCZJyNR1KxYLVq2tjoE3Xv0NAdoV/kuw1OGAkWbzThH/hT4F46Yyd+Wh0gL12VzxJHAiQiSeyEqwMTetHGD0lIOGmYR6U82FmpekOEgw4MxC2QKB6J1m7ZGuBlxIpae79D+E9xAiATefdOjpm71+J+RSg0G90vPTFHdgXobpExY2gDHccTI47Rm/Ubtr6oxiJWrXtAXFDHE6GXD//zzz61/ly5dYhmHESOG64ijRmrXzk3q88BRjdv6/9GJKNMF436nwvx8gwY98OhN9p0brpiojKx0U1mY/PyV8Tweymw8bfjNiyhU64ZbbtDTf0wmoAbrZ8n8DGurDRvKDNJEGwNh27Fju9V+2L9/r351UyC+3nPnnyxLgCOI41ZQ1NQMjx3lu/TX1wJO+oILz7XJTSE7hAjgQtTXHrDIxaD+A42XUbpxvVq1bm1QLowUrnvaaaeb0sM///lP/fa3EzRs6OHWdxDNvvvuOw0cOFBXX321vpv9vb6a+ZXmL1ygD/d9FB6TLiUy7CJK+GiNj24fycwK/VozJ7YVcvuRm21vPBbbzg26ZH9rvNQqb4tWJYDqUt4bEQfP0FolPfQP6Y3Z0sylYczOxokYPVLjCqQ+v5AmfCcddeE5evqJkDW69tLoRLwa4EwJJ6KrNHuNNL80GH/uRNxw/b26fnyAVFmxuW9m6PBhjU7EteeO0MwVoWLpm2/+oN49+mvJikV64Il7rUI2R/6BED5fv3a9evTsryf+HCBTZ599lpYuXmRcn9vvaMxEjDnrLOPCnH7S6FCcDEWzKS/q7HPP0cVjQyGNX10czG0ciWZZ0hV3TtQ1EXo0buAArV6w4CdORL8hmUrXAR1c3VTzdqEGJ3383nt64DeXqHpfua6mqN5tweFwJ+KqiRN1XRKcCeOTCPP8+P23X31VH770Uiyj11iXbt6CBabWZPXDcqXDjhyuwUcco1HnX5bImpzct6varlijKdlSaUhSa1ayE+H8CLIRPiZ8uuFEPCft2if9OQ4f/2EcCJyIB6Q3xo21l8k+PLw7wuK8eHCZ1L9kvvYqz5wGDi9g6H8XvdTL1n72IDKuRYXNjNNnOHv2H/T+I4Tm5/ANzpdMsGZN2rdnr81R1mYcFIxcDDLWUaKTJseanqb3P/jAsqLscS4cQpQSw7Fvn74WmHJjBgfDJF5zc+37HrX2/YnXnGxJYAZD1DMATqR1lSaP/LKvOufBzhf5AU6U5dksEh9hTN4G7JcYTonzROfKpFojsdUq40ZjlddQfsKhoC0cSpQsz+r8B7unSLxOblt3gBxH/3NCu8GOokPH7x495/4tUxELx2IEuRNOtJk9kSgzkWM+S4YHHiEBOOPzOTwwQl3csDN+RPyPfYAtAQwUgx5Hg3vgnLwOwgOn0qEtOFpUjnaj1p0Lzo2x27SgwJwgh6658cq9GS+gujqRbXHiu9tAXBteAPYR33MZd4el8Trf9/ZxaWDa2g1p4DzuMDMn7LOxqK9F7WPNkQS52bNBsf3pd89GOVfD+zVZ+tUCpbECtitsOYTJuTw+zp2PwX0afC5mpZLHDX1sZPIoYeoyr8F2CEpe7oAnQ9B+Du1j7PJdH//YpbSTS9tyj9gcztn0NcnbDzgc53Q+qI2rIrieO40DxHvYjNwnGUkfF/BlGMO9u/UwJ4LveyFi2o81IFmhyR0hv38+Q3sSFGX9CvXOmlh/o8QEzGlv1X4jUi9YvNAqU1PYd/uunbY21RyoNYh1z+5dtGrFj+ZMYSPs2LZdL/QKCpXXrBqvlPbt2jQwsPv37q5unUr07idfBPJLgzSgd1cNOrSbnv9HUDIxHgDynpFQFjCcadF7TdXdN9+of73zvlaXliYINBNuv0OfzfhcX82aFQqNNWmie+66XceOGG5kbiLzzo+gEdatXRPSQC2KreMGDBysNu3a6/vv5xjJjEWTQcDgd7a9e2QMDAxNl0oj3UuKqMH0uMPi4d4ZE7p1mzbmlXNdL//NQtCpS1eT2cwG6lS1T6o/oD2VoVofHUlUn8lLFgVOAxO2pH2JpZeJXoB3dGOXmg6oJx199PAgJ3uwXl9/PdMWFJjvOAlIfKLKlJ1NhcOAzQTqBBbWpM+aBEIYhuSu8gpVVO7ToMFDtK60zDgX3br3tEwENQ/SMtK1ZOkSi9LjSXI/RDLJHBxxxBEWUVm3dq0t4jgSLHQMKuqA4FC0bdc2SIzVhsI7kE8LcrKEcmGTFFLFQd7V1AYOhDoYtC0OBPhbFrujjg2C8W+88pX27K3UlddR6clDiE11983Pau+eCj39AgTGvXrx6aD1SIE50m0cqFsBYTvsF4crO7+pEcrZRJls9GOQqKs3BwISMzAcogwjTwxE1WuuuFQjjztJ33zzmZ78a6Mkq/Z5gQMHQ/PpYK1cd+1Tys/JNcm+RycH42PCzY8qryBXP674US/9I+j5h+N/OxIXXPSQOT/HjBhuHJQZM2ZoyYJvdNP19+nJZ/6Q+OZH79L/EBdTwuKU0mBOXLNmTdWyZbG+nfWNlEJKN93GGg4UEUwKv1XXHjD5NYrmIdtKP65cucrS2IX5hQZpmvnVVyrfsUunnnyK4bDnzp9rTgQYUCBMZI5QZ7rgggv03nvv6bnnntfpp51hKUqccNqUNYEsRpt2bS3tupxFhE00tYkWpkRckTsRMavQrk+ZNlYHRxEnomZLbCNXX3Ingi7y7zpMhS/FLml1V2Pf4Ei8oXEar6gHGqVj3/9BuuYh6YlXXtE5EU4z7hcDtBy50Wwp/5AivfjXaerRMxJ6h3fQnsryAGc6PMmJ6CzNXtfoRLzwwiQ9+MwTlolIOBHRAbE6ETETcfPlZ2nq3A/tWf9w3xSdcfpFgag89hht2rhaBapUyoEGtSvpoo1r16hX7/56490QaPjj44/pkUceMYhoMicC7kRdzQy1L7nTnAjWgWf+8oJpg09+OhSae/S+X+vNVydLUZXpN8+/kpBj/SWp7PJyXfvsRI2/JjgGw45qpfqF23TYUcP17Pshk3Dz1Wdp5qf/tt8feOo/CXL1kNwU8wgundDoRDivgc86JwJS9djBg63+BJpZzNjWXbpo25o1unnyZB3at4+WLVmsydffqJSMIBv77KeRS3LyCNVNm2FOxMboRHiigbq/3ZKciMoXg78a8itSeqwi7U4Ebtbp8b1eXqzw7J86EdSFwGHww+uO+GurZnTXFa+dpzZt2mpg/4G2P2C8sae4FHXz5i3M0OXw6LkZsU7Y9Z+o0bhCU6xJQNZ6yaLFNp+ABrZp29agEazNRHTNyM7K0jezvtFc5lubNhaAQoUFh549jnMAZ+J3XsMAZS8i2sh6yLkZe07y5PXOXbpaMI5zG/k3Bt8wzlw602tBmMEd5U5/XtnZISQYOEY0NcU61uqAUcehcLlOw4WjpuSqOTHgxvnJ1lv2JkKZvGApeycGrePtzcCHnxHb1Iweis7FwmX/K9JMtDlGq73Wg+Puuc9k6doEfAk7xKsnxz5jn8R2wNkz9cLsbPU59FALvNCe3Dvrn4u4EMxxGVscD4JMntXBaHe4EMYYNQC4R/YG+mj50mUWYDQYdlaW2SvYQEhvcrixj1NB0K955EJgM1hGpaDA+hXHHri4R/O98jZjgc/Sz1wfYjU2jisImWMbod88k9tF9K07Ed5WPBPjz7kgvG4EZjJw0RlzmVXntnj1b8/OeSbEoWnWL9E5xH6grsr+vXttDNj4ilXKXaUr2KPB2bRqz3EcenE55pNlsoBCRZUj5ygY2iQ66p7dwZHHVnQooXEyYlaO8/DM9LP3J23l/UlkH0gU9+lqV4ZOser09TZHeZ8+pW1BhSDbSn/w37MT2GPbgMjFUgbmxEgmiMNcMegZ6mpwTRpS1LplK3NS3LnFucSJ4LrcZ1C9DFL4zo3iNStnZjWgmti9cE4EhLCL0Y7Kzs3W6nVrtWDxIrUtaavKfXuMR4l9gQPcpnVLrVy5TH0PPVQ37A2BVTu8zlO1lHLTVZc0gIvPyUhRSZs2lmKpO0hNg0q1b9XcjNh1ZZvUkJpm5C6Iw3v3Q+LIVXZuvhF8WVhbFLdQWjoFK/aq0mo6pBsLvCCfyPYBLVy00Ba+tm1aG4GXgYkKEQMLPDjvQS6FzGkVBPPzbLHEAO/R6xCVlW0yo909L2ugmHbC6DH1iKje5I4EnQrjvYqUYXZg9dOJnsFwmTomDg2PIWaLrqStmzcboQbjOTMtRbU1VTaQWFCIJANlsnoFmZm2gPft11dDjzhCpWvXmhPhacMmkFiapKlv3/5hQ0htYqRpMgS/+MUQ5eZka8MGJMT2aceObSb1Crl806aw4KBSVFUZBh9seAzK3LxC7dy1Wy1atjHjumu3HjqYgqZ0U408abQ2rFltg9GlzbZt225GPs5Xr549omrRCjNaIXeTRttg8qdd7B47depoiwYGJ4Sawtxspehg0ClPyzBZVzIQt0z5gx6/6rf2WrduPUy2DGUoshQYv/TXmPNQo0k22JPDimE8Pv3IU7rhjlulVq01+abbLeNRQfaktk4ZWbmqU6r6DRik448/3iYo7TX4sMHmVJDFYQPAGWtaHCR3NTRc465jpYcejoO+3ke9W63J9xRe+9U1r6kJVbCVoqeev95eu+q8PyivaZ5tdM+94iYL77icS6MVfMmlU8w4wFjfXVFpBnm3zt117pnnauiR/fXlpz/ozTff1MBBg20MVeyutIVoxcofzWlLTYV30ELrN5Rq+/at6tata3AiamptLFAccT2F8TJQismweiBbt26zubd48RKTcuzVo6fVeslIS9eA/gOssvmKVSssaomTiyP5ySef6rDDhpjcLYvdP//5plavWmMF6CCpg8umpgaLE/A4HFLUnWgDDF9quOjgQc0dEJ2JpLXFGs2TTy716n4b74UCwMGJ8DIi3oTOh2gq5V4TXnxS4eTmRPjnn5R210mDP5NademiTxYEZSSO2V9N16ayDRp81DEqKQm4+BemTNIzTwYy/BTgTL8YYepE1503UkPaSbNrGuFMOBHP/OY+XX/nRI2/NRjinsVo16GLPpgWyNGoLk37/H09/Mdb1bFdB039YIW9zlrw2Wf/o4KCIrVr205t2/XQkUODGfzmv39Qjx6D7HekWjmS1ZnciWhR/GuDz7C+/efDj7Rp82Z9Ou2zhBTs7K+na+ncxRr2y1+q56BwvtlfTNevRo80HsGoMZfq/icCbGn27Oma8dY7mvHR+/pgYbh37vEfL72kUaedpqLmzRNtN6QwOBGjLrpU908J36edpr7zjl6aPFljL71Uj0c41IbSUn36n/8YybBtly5atnCh7jjtNJ106aX6ffzMq08/rS2rVmnI8cdpxCkhu3Zyn65qu2ONpuyVNsbkEk7EtiSU0UW5UmV8z4cS2QovIhf9JxEbTDgREfE1o2nwQqh2jvNpzxudiOd0jZZH9vaWqEP8wIwAWXut9C8GeWWeUUiOPYGoG/2AwWEGEhs6cI0IX3KSLIYLayvGpFVfJuofDSwImVs3h2JPiHg4rIS1GWMLQwPD4L3339MPc+fad1FhQdiBdYS9Cm4cARYcBgxLM07i3ueQG9ZrV4exzxUU2p7C82CgJhvfBI3c4MLQ82fDGcDg4n0rXhaLrDmm3dWXMPKcuMx5uH8OcwS8VgN8x1hxmn2VSD7fw+Dj/BY5xlGI0pee4fFqywaTgdxcVWVYdHMsYkQbg5JrWmSeehSZmRZAIpCE4cPnnGfBORyGZoZxzCBxv2Z4UlOipsach00bN9o1gQRRk4GgH5nxyopKy+RwTQRMQsYh1IbA8MNJcIgLDiBQFbL57KWch/WUmkP0GcIiVgeEelik7BpCJJ3xgVMAfNzaMvJv6GscGXd6nPNh8KJYuMyleEGCuBPEOez82ElRRcgdAzeUHfrGWHfjlrHu7gLN1wAAIABJREFU/AmXgiUCHYRkAjTSjuQxUE09p9ww5iNcyaV6uV836Llf69Mow2uOeSSNc+/YkR7MxSbxzJXzG5znyuesr031KjgO7mDYvUVpWasdkpOjzbFGhPGQMjPN1vRAtMHJsrLMtvFsDTYefcTzMH+smF/klfjju+NgggkRCoZNZ0iajAz7Dvs/GUZqoXAdxo/LwR7ap6/Z2ps2b7JsE87JgoULjQiNk8PnWG8YJzpQb+gIzsmYp+gwCAyT741QNdYFz8pxP9z38FaRcCbpk3W5xtlDPbKqukrdevYQaqWbtm62zAN1k7bt3K66g0FNjABHbl6OwcxRZsIOfab1nxr7P9mJePrBCQ0oMHVs386q8lbs3hXJpdWG9yflwWDLMM1lKjei2Z+jgsIi5eQVKhVjpgFyTIa9Z/rmqWGxhQfAxRsaIHIAGco17gONwUSlXgTOCsZm1y6dzUBcXxq4BBw0SrPmxWqSlqnS0g3WqR7RcIKMy5t5lT4a36U/aeCOnTupsKiZqZ2YgUsUPabq6BCXVcOhYSKHCdLENHHJRHTv1lmLF85VfV3gWaAWhVIUG7FpBUcpNAyy/gMG2N8Y387spwhcRnq2ipo114/Ll1tdCEi6XTp3VseOoR7EwgXzrZ1qaqqsdgSbAI4WmxTk4uy0sPHjRBQ2baZt23dpQ9kmNWve0rIQKDRV1dZa/wwYNFBr1601qTAGL1EVq5XAhgDWDsJO2QYtX7ZUzZoXhYyEaYLX2kKA5C4TlEnMopqZkaacjFTDg/K8RLGZhECkbp4SwMd/ufkhU7SijclSmFRhdbVOPjMYOI1OhHMFMPIBxpMB4LVIeGzV2uoNTDprvI2h1FQKyaRpxdoNGn3SKTrnvPM0Y9qnVmsDpS10nuE+bNxIBcp95hCdcNIIaWhkTM5pHPP6/+BEBDanH45/4G+PZHo2hdf8/eTvuMSQdO11rwfM8rad6te7v445ariNG8ZQ+W4WKeRu62zzo84ERb8qKsq1q3yHOUQtWiI8sNfUsFatXqtjjz3O+nBdaamGDB1qJKfPP59uC87o0Sdp3rz5qqmu0ZAhv9Csr7+xStgsmIMGD1ZWdqZJ9jJ/UOdCjQmI3+GHH26L3iOPPKqjjjzaiNU4Gswtxi/vIxn8wYcfmLQtxg3KUTj7FFr8rnwe1eDCAY/Bm8khSr7QeLNgN3sROr7jdAkfFn4u0DDX7DWYiSvr8PFTpkYKLQI670sT06XXqMbcv78mPPFEQpbUe5A58/BDN+i9914Wder2bpem/D1kIn7iRGyU5m8Jm/cLz0/SM/f8zIkAzvRpSKPc9+QrOv2sIPPKMaBr2FhHHH+m7n/s1Z/wAHj929lf6jeTfqVd65aoS98hmvzYvxLOjc2dvzyfUGe69tQRqls0Q63OudmCMMbxqajQzK+eU1Z2kW675UmdPrbx2n4P777+qh679yZVV5ZLOVJWXpFefGdawmHBkfjVNSN10UkTdGNSjYcV8+bq3Vde0e1PBj7PuF8O0OofFiiraZFe/GiaegwM8/e76dN1+ciRNlOvnzBBN/+sTgSfeevVV3XnJZdYkerxEyboup99xvriths09W8va0yddFekDrxTIznjw4dNaeMkNAUoDhduwpFwfn2imByJzsiZwYkAxrQu6g+XqUSefbhQoXQ6jsTsS3eobZu2atWylZo3a26BK4IjVIrnAKdua2aTVHPEHUKbrMTkqkHuMLBfgRk3o3QjEMyqIFtdVW3kScQNLOIZK9eyTmIkAmEie0wAAgOBOc3a78qDa1avVhHqawUFtgbzHcdCY7hgQDFW2Av5bkl7sm7Iewe4hsGZorFtmOqKioQ8KM8IpMIci2j0O2HXiJfARaqqEtKyHsRjL8EoImCHscb+a6TxfftsTwncuYIE7MV5Ci7DakZodMi4hsOa3CBOZBWIWqfCn8syB4Q6PAabTnqdtmAPI2qPgcmBEUS/uMPnHAjGofUv6j7wA+L+55AqXncCbQLyBJ+wuDhRyKsBEnVaapTHPKh58+cHGHUkM8O39OwFVeUx2sC308ZGeN633wKWrM8WYa+pNWIuNhFKT9wrz0Gf0X/87s6ncVciRMdfc2VL3ivbsMEIuZ5tog3g2mBTWLHE1FQzRLF7aDeuwU9sLu9bj7AH5EnIAvzEiXCHwt+PDgttaKpQXu8jStCiQGi8lfg9k1+1gJQsw84zI7ATeJ+N/eLQJfqWfZJz0MfG84kcDBxExps7pF7Lgu8yPom4k4lhXniVb56FdnVoWya8kJjNwxZlfnHwOQ6MfYeBOayJ8e4cCecQMhcYX5wXyBP33by4OFGNnDHB6xw4EQ06aHYS5+JezSHdtdP4ncY/jXyrti1aqW3rNtZHtA92Kj+5T+7LnRj+ZozxN/16RNFmzd3fSRvLNlqwkAzEvqr9Ss/KUHHLYh04WK/1G8t04VHnN66474dfz5t7kXFWEXnhJ2UIXtzt1UGTaJ99pJQ/P3Rvw+LFC9W/HyoUGWYgwMgOslcw46sDi5vFNSVVaRQIyyswYxap0RQch9R0M1SDOkRofP7R6Xy/prbKIvBgtnlI2O543WQ1aGgi80ReLLpggyndPHa8Ra6zbv1Gi7zTMCz2eI0YPxZlKSoyr5EFFI+Oxnd94wBN6mx43AMxPWUTpC54w3yPz6MMxL3ye2F+gQ7p21d7YNkbJq1OTRpq7SeDA2UdDGk6mGMDUqh19cb5YLGgkBeLylFHHW2diWF27tjzDN+/dctWe1Y6xu51317DwkOepmZEXV2tcURM9i4t1QYvEY+slICnAyJTZ2TmOnMe9u2vMeetdZt2lonAUQF+smPnDkuVdeve3RY2T0Fyv0wksig4ERiXPDMyryxqeJ1BXztbX37xRcBK5mYro4lUkEuF8XQVFjY17W/gOEjO0u89e/ZS23Yl1g5AG1KbhErbtP8Z4xyM4EY3jkOy9ehVnoqlriG6P+H0y4xEXrW/RuW79ygnv8g4IEcddZTBroAxEXEZOvQXGnpUCF8/eN/DFs2f9Pt7pVbRidianG3w35PxM+4UJJdUdov2/6sTwdX/tyNx9dWv2sK1bct2FeYXGa6aZ8Iwh59DvQ3gYECGmKA5udlq0bJYF14CszQc99zzlMgi1dTWKy8332BGGCMdOnbQhx9N1cIFC3XEEb/UmWeeZaly6j3gpMO3AA5GJPOcc882Kbny8l2JwjRNmxZZXzHnWJyffPIpLV60RIMHHxY2sLw8I26iDsP8eevtt7Ry9SqrrbF48SL9681/al1abDs3/N1RoGu9e92J4GHc8nMngub1rvB6E3wuWpKZL3s/4HecbdWKT8FzwACoq0m00ZvpEsyT1HypV9/+Js1cXNJJezMqNP3zANkZ0kc6/QRpwn1Sr0P6qygnVqj+cYGGdJRmr5IOP3K4GeDr16zXxvVr1K51F4v2qDBUrG4VTd1VlTJoUvdmA7Vj/TrN2jRDeTnS3gjN6TbyHLUtbqvqvTtVtmKW1m8MjXDiuGb68I1KU21C5Sk9vY++nTXLjA+gK81a7bXr9NmwXa3PvSVAaRoabA5dePwfdRGc/p1Syx5d1KpXd7Us7qD0ugOaO+dLbZsZ5F1/P6+DvtcQvXjRF1ZPYehhR6pFcSctXblYpat/sM90rWihHn2DFNLMd/6tLKrX/zL8vfj7BcER4aiVDjtmuPLbd9L6xfP045wFJgnLkVNUpL79+6tnv34qXbhQsxcsUCV1BUgCSloaVZs6d+igLv36aevmDZrzxQyDWo3JlO4ijhO795vYlQwPshH/tyOsuiErgRPR8YnGzNe62zrqHQVd4WQn4rhYke6aLc+HL0f81DMrHzeJZWCYuTl5lgEOuGKwxFlKSyUaXheciJRgzHo01hV9jOgZoQeWDaPe0M6dRs5lDWQNQBLR5BlzUdarss8AM8GIJbr6yiuvqF1JO6HYgoHgEo3scexLZCIOPeRQMzb8NfYiV5thzmLQsDdCcgZeinQ6B+fiuXAknGjsmGkv6oUh7eRUy+hHFSLHv2MYWuQ7GjF8H2MJo577x2Bn/+AzcAzZU9jfeWYjrqamatOGDXZ9/uaZPGPDudhz+I7BV5KqRdu+lZ5udgH7mBlocd/FYGMfw8hl/uAIeXSa9uU61jdRMckgT7EwG/AfI7ESeLNsQCPBnDYzYzYa1bQdRY+4Du1tJFb2QtS6srO1atUKKwTJdVDC4Vm8+jBGIZnfADldabAjbBf2ckRkINzTBxjR2CCGhMgEvy6zbehvi0QT7Y5Zh4RaVazU7dAf4zIeRMp9h7WFOU11ddZmGNEmwV5YmCBSO4yO1yzrkZGRgGA7jMedCNrcJEEj6Zk2ShYQcIMeJ9Qx/p69cjlfl/11NSvGDW3arLhYTVKArAXpd89mOM+DNgNxwOcJchqvM1br9mcw2E+EWHmGxAjyO3Zoy9ZQdBeOE//d+PYIPt9zLgHXwCYMUOlQANlssAjDdwUuDygYrwknJipGes0G2p6xyXgm6M33aGfuiTFEu+LoYy9yfu7BBIFqay0A7GIL8Hl79+qlE0cepyYKGQ8n33PPODyck77nGgFqv1+jOvpKLX1aVmjjm0wY8q219QdUW1erfdX7jVu5dftWPXUTi2g8ohNx2ZLLbQxyDRxmzvvm4YGHyTHqvRMNiteyRUulTH7g7oayDestAkJVS6TCiMoDY6qq3q+CvPxEChBYTkZmtnLywWcXKCMzx5wIoqUYkxwYvXAf7Pe6A3GipltkhMbCkbC0ZJMUW/jAbfJ6xw7tNWvWLDMOUS8CG09ZckqGL/txtRnLOBGexnWnwbFoDAqTa62utgfnoWloJFuzSfWYeEbwqFlQIbvRcXQqC5dJ5DUE2axD+/VT5e7dImVfkJ+jyt3blKJw/qoqdr9QfZMB++OKlWreooVOPfVUvfvuu0aWhAyOA7Ry1SqTPaU5SJUb1pxq3Jkhqg/nAe7HqtUrzWEDOrV2LQX9Dqp1q5aJsuOZ8do4MOtKN6ikfSedfc5Ybdq8TQsXwX/IVmpGhkm8AnUhJYYT0blLF1ssaQsiZEx8J1Fv2rLZ+gBHhoF42GGDLapERJ9J8OWXX9igZUy0b91ChXGgIu+KEQpcB0cCh6prt+72nJRMJ/vEWGCC097/3YlgdDj52i3JYk288/eW3k1tQgGXFFVW7DUnYtgRR2vv/iCLaMoGXTpb9B7j+/bf/joOazc6SySEvXZId90pPfRgLGmb4DA0GqeNMyfZ2Qjv3/Grj5WXnWN9fueDwVO/8fLHzIi/dSIFu1ysXvrdPd8bXG7T5i168ukQ7Rx/xTkB01xRaY7EhtIyDR8+Qv369TNuy6rVa3Sgrt7GH7wR8IoT7nWpoxI9/MhLlmKEBJ2bU2AZBtLKzAtI0SxY77//gY3Dvn37GZ+B9v7xxxWWSVizZq0GDhpkRP/5834wCBgLEDK4xxwz3BTUqOhtEYodO7V1CynbzFBHYPNmk7cl07Nufak+nfapcSt4Hvg8n382Td9s+74xGYMP5mpLnv1xhR0nXAflzHA4YZau/3lVa89mjJIGjwsnu0sh44UTMTOmPo578jN7rfLmQA9453hp9S6pvFpaFWsFDBkonX6KdEp0ah56Vlq9QVIMdXdtLV1zl3Q7a6gPi31S15bS6hCQlgJMWRMPl/KypOfWStRSW7VMysuWeveXHr1XmjlV+vuiXO0oT9X6VbXmLAwe0kTtumaqfM3ZeubiV/XtEumaZ3obFJDoIMTSo1vG4n1x3c8edoWRLDFkWQfu3x8qlO9uF669epNU3qZIc+c3UfP9OzWgp2TPcZa047ggT/TG8gF66vF67Z//o/Ki6X/6mNAoDZPW6qua4L+N9vB+gPtbSuDWSrwE6fF0aX5SFefRtVR8lmAxfR+LlnvmAFLzoZLOjHUESXrjOuFMcAD1HpAhHVMoXYjz6P75HOn/jxOx5eab1O+JUMfhKq94jnMVYwDTbgsOOPUgPPtA1XOOYu0QTsQjr/4uFKzKLzQYIEGo5s2KI8Y71fDDtL3jilmn0zMIkAUcdzLePjkizO+sl0gqE202+E5DQyBM1tWHaGRqqFLtEWRgFsh+A38dNHiQZYkdcsEehjGKgYIR169vv1A/aONG299YX9m/MEot+0CdoBYtLJpJxhopcTOsMjLUori4sRJ0NNp5FnMialHXywmGZ2qqRXmd18B3ySZgTLGvOpzIiJm7dtlzYCtweK0Fi4RGUrdBi9D2z8zU4iVLApKgTRsb1xh2RNjdADRHBtnRaPTb9ZxDYeteCPxxn0iOmsx7ixYaNHBgCFbW1lpwCyPbiNixQJmT4S3rAb+Cat7R+eG+HbKVgAfF2h0OGyIzBfTaMOrV1dbmmdlZFjwksEp0l0AgDmBdDG4BGUFKnvvBOZzzww+2JgOJMghRgyzzAOSUNb2osKm1BQ4DRQ1NHTFK55sT6g5cJB2bkR+dCCcUe3TflRWToUvwN7h3ru0FyRxDTx9bnYdIuqZNvIaEw5mAdCU4QK7QFXkr1pfR2XOYnEPdjLuQn2/ZHuvLKCtqAVu4Ocb9DGqSOCCe9bAMUF1dqOBdUWF2CfYe/Y0DgWNCf2Ns87z0FfYb90Hfcm6rBZKXF8ZldF75Oxmu5W3nfCeHS3EfOBNWa6UuQOOwofiuCSNEZ83WleJiGxMWHKfWQlQGZV+nHXmfuY89iJHP3OU+mBuQqBnP9AXfI/gAgoR2Nw5GerpOOP54DRkwyNQqLZsTFcDc6eM1nt0dMO6DDATH/yxLUXn5bisiByS2vKJcVTVVxnuoqatVSmqK6hrq9eSwsMfYEffmG5Zdb/eBLQDkFUf0xT6h7hHHRd9caGgaINApf7jr+gYMixNPPNEekBGOl8zCsWvXTiP4ovYCqTY9M0uZ2bnKyKaoTI5S0zOVmo5yTZ39xAgnmo3zoIaD5lDQcDgVnI+FAGOWTIOpRxQ1tUWWzureravmz59nhjWeKQ1L45Ru2KDU9GzjW9CJnooyjGlxcaK+A53mnqKlcCO5q1PXLmoAqxdTbywK5sXt36/K3SG6QWYE9rtFJZC36tjJYD21VdU6tHcPrVuzXA0NIcVlTkp1jUVZWLCpBosRbWnmunoz9pYsWWppLAYLNRrgjbCws1BgpJN5YGKuWbPafidbA3QFTDwRJIw9ZE/ZYDD+8jPCoELuFsnYdiUd1aVrd6tYXVMLWS3deBx5+QVWHAwnAngMeEyej43BNwMMb2pI0E8oQzGBCgoLdMThh+ubb742MjCThPvB6Vm8aKF6de2kolglkgUJxwE40959+82h6N69p/ExKioqrQ3IWLBZ+uQYe0ly8Tm31gg/MykwRcJrv7n1UXMgUlOAwjWo4SDOaYZuuvl2q8bNYjJ9xnR169bF7u/Us0fHIY0TgGUSrxONyP/uRFgvNk4a++1/OxHJr9193UKDT8ErINJ3z8N3JojV997+gI395T+usDHaq/chtlExRoYOHao538/W9u07tW3LNg09/HAdd+xxVjF62rTPDLcMxIHK5jvLd2rX7p3KyspQRlaGysrW21ghy9OqZVtdfNHFVrdh8cLFevrpp+0ckydP1sknnWQEbTY0HDn68uuZX+v7OXNs4UKlqm3b1vroww/s/hlHY8eOs8k/bdo020QhsK/4caVlz4j6MFZuvfXWsHC3bKGVq1YaqTuMoXJ9szU6UDQ5i44nYkgkufa+vxZg6Y0+F9ZlMifdeRP+vSRIE04EePbD1IhLcx3/42YEJyImJ8Lvbpx6kTv/2/1UbtuTT34P7rc5r8MJ315I2h2e5UlDxt+LxuuO1qE2CtkSjpLdG8OHY8T7rv9ca7bnH858NgxRzpVkSNtny6Tf1N0YIRihmA9ryoM1wWiWqwsHH1WvT7hAF87/W/gjZnJebnqJ/emOFrCeUZpqBvVd7wdy0OeBmpCo8DwBQrJzTXxauCPXR3ogFnLzEncB/d5Ie+F3dg2OZKfCswqBlSI1w7/xNm8qzfs6SLs2VlCJH/wvP9Zf96so6pGigZNRdJOuWhY/OE6aMT/wIFxlCSdit5qqtbboobpQ42bS739j8FnWbfYVMg8GmQF6a8o1gRfXwLrT0GCGI1Am1viUlAY1SY3Qjp9hw11pyaP6SHeyz/Xq1cuCNpwHoQareZSBot2BBC4caCJ4ee6pRcsWQfUuRkExktlryC5gfAK5wmFgDcTYYb9zw4bPEPHEiOJ9xo5JklrQKxhURA2NBF1XZ+fF2HaOAwaIS4SypxrECQONSL0rMQHljdf0LDyfwxhmvyDajkFn0Cai21E21aEtrCsYlJbdi0XHaH++x77rakHOW8C4MjiL1RTKsWemTg/nwRGBi2PVsaPDwDME4ZIgQuKODvfB57gGgRegYbxPe5nzFPdHz1LwTMlQKjgKGPr0I0YenAciumuRcKdgKoHRgnyh+Ejb8x720ODDDjNexC/PC3PyzgvOsSyTZRKQ52zR0vqF6Kap/GRlm32AfWIcBJbS5sVq1bKl6hUcVHcMLMMSYUZmbGOkR4K0FzOk/Tg/dggBCzdAHZWQHFWnbdyx5V5Zd9i73Qkl6Oo1RhJOtGdv6usTWQD2PRtb8d746XBzjGaOBAk81uiwOhHpaaZ+6YXizBEEjlReHvg2SAMXFYUaGHGs2HiJWSs3pDk/DiZ9yue9DgRZLJvTsaaYS9nyPZ7V+Qpmo0ZpWQsuoxjarMjGrWfqWCO4tvOAGFvmkMfaIjgUzHFvZ67F39h0nJNr0N+0B/WlgDRiA5O5YNwgzQ8vmGvDl+vapYvys3KUn5uXgElh2DMeIFbTvg678swBa4cH0jcTUFy7TnuouVVVparaah1oOKCCpgXKyc81SdkHd/6ucdWN+9IFZeMswE9AuHmL1qqErL9jp9nNBFfbtGpj/7HnU+7+1cUNRCQvv/xyuzALFQ1Aw2KoMZhTGyAxN7Eqxdl5+UrPylET40CkqwlORH1dgDypwbD1dabsQ2GbUBZ+y5atRsomNchm6oPzYH2dpbE4wFtv37ZVO3fsDNkMCF9paVq3foO6dOulquoQMcEwcsyma/wysU1RISvLOsQHLp3dvlNH5YAljR60ZSOAXEXWukEG8JIVFAs8FWqM/KpqFTXNU242m/qB8L6kPXv3WTQZQxmtXTIAgwYN1patdB5RmnIbHAxmqjj37NnbpDoZaJDdkHhlMUWRqaIC+dq91m5VVfuMUM39XPNRIHX++YTfKidVNmhxIir37FNBYTOTem1aVGwSr82atzBHiSqIyHIxOEmVsdjTp0Y6LiqyhZjCItR8COlI0rQpFh1nEVq8ZLHmz5ubgHoRla6vq5UO1KhNyxa2EQLJYcMF18/zt2rVRiUl7Y2ESBaG6tjmRNTU2uTiM2MvcUsxWCe/vu45PfUnr0iMZVEtpQ7QHdefq6xMNMlTVb2/RvV1DUpNy9TGTVt1/PEnWlG5ZcuW6ohfDlNBy5Ug0uPgd4vVrxOsobvuytVDDzkZqFGhpXHGODk62alwi7MRi/PEpM1mp98y0WtBcIZgjV554fWqOXDAxgRSvqeedoa1OxWhcY5nzpxpRjp9t2LFSt07caJxIaZO/dj6i8WEWhS9D+mtaZ9/qgbVW4X30vVrDQJ45JFHqUNJJ30540vNmvWtevfspXPPHWsb0jdff62D9Q3GY6C9t27brt69Dwkykbk5ltUDOofTRV0QZHCBKQ0bdrip0TD2ye7NnPm1/v63fxjkbtGiRQZjctnc6toaixThnAZJu2wbt9RNmbs3YpS8+R2W5D9pIm9iGsstxmQnwv3LZPTYhaGHeg5rtNxxJEpUJoemJJwIPuiqT0lZDDtBsmysX9udiGT4FZ91I/2dJKPan6OxLEjj0OG3eI7drSnG2WjEFu/eKaUNkxasktbu0O2zr7J175Gb/hK+7491afjzrvOpbh4CJ7YhNKTo932i8+Bt5Rmd16U7dlyl3z0ZFMeydjdCu3AiaKNpsXiH1+rwqDyZnD6jloSLxlocziVY9bbkwf1s/yU+P47EhGADaHK8nCPWyEK4Y8HvHPztXAaciGY49bF/K3dKgd4dnAiO/5sj4QkTn+3dfhlTInx5nLRqfleRcZgTC0w4pCnZiZjy1z8FpZuoxW8RySapqjtAvQeqDqM4w0OGomwYj0DK0tJTVX+QQE1wIpygnFzwzA0II4wS2c/NtbnCXoLhkpsdnAPmEtFK1mEMBiO9AkMlG1Lc3AiwGCEYux6x5J5xIsDRO87aIr6W0c6058F4YG1mv8PAYH9lnrP3YFRRaI6glRk7wHoxvJMgMk4ctfkdK+IaDCQ11QJ1PCsR4BBY3GWBFF4HooKxaobdvn12bpf/9HbiJ3wAq2PTsqV9z6v90n1EqdnnvX6FzaNYhZrfeQ/jnYN2S+DimzULBnnkNVjUG7h0TU2IUu/ZY9AqjByMQLgCXgAMx4c+chgOxrtH9s34AzoUDWtshap9+7Rv7z6tWLXSYEkQqcGyk33AMWRt7NWrt2bPnWP7PhHzzKxMjX83TLILii6yNsSJhf9A9WvUduh3shE4Xajq4eiRtQoQpwyr84O9Q8Vjc+aiLG0ioh+zM6ZOFHkyhjggaBuL/NImqO1wHsaIc2oYM9hPJiQQSfmMxWQoE+OL//Stk7ATCkw+lmK9FNrMyM1RxcycFrJzQOBipWt3DJw7lFy93YjjXrk8yrbSX/Sj1R4hK4Yjnp5u2QbGBM+Go4Bza06Kq4FRwDE3156P/qAWQrJyEde34Hacn8wZMnwhM0KAdHeA6RVQZ6WZSeW7Ihbz0h1sI+ZXV1u7OmfC5nbsC87PnGQ+c5/Yj8aTaN7c4N8VlbutT9nLTR1s40YVtyi2z3HuAQMHhgBCQVPjRPA8XgOCceWcDu4Ze53+Y/2gxhn3xfNsA95WVaU9sSYEEq6pGakqaFZoDkTZpjK9VfSPuBIrlZ23AAAgAElEQVQ3rtNj156lPJzktAwdJLAb1QIPVNeao0ufphyUaqprlXLjxWc2YASPGjUqUYIdrLZJTvGfsu1pIWJNtDNAmQrVBEK1SX02iU4EOwUyXNXRiaAcfZ0tHhUVe9SiOUZo8KaYqDQu+H8MWiQMafwfly/TSkgl+/YZmYPGgYeRW9hctQfqLRPhHeb1IjgPKk6kn+hoOshxanR2h86dlJmba06Ee54sDExSFncmCQsMaWyeN0QK4HIEnF1hQY6qq5DjDHi2sFDV2gZDJB4prL79+lumoXIPHIed5jCwSXCvAwYOMjgTOPUgn5aqfXv32KCzAmvl6FGD9KXq5HZVVlaYt0cl51DmPEsZDXW2qWAo5uYVmGGN1GtmVq45cpDcwZ2aAlVT9IYPmqIOEQocMqLTkNrpQxZWwy5apKnGHBoyFtTF4D7ok0nPBozcuJGjdAgyuZs3qX1J21gIh3tNMYeBjQiYVtOmzSw7waTHN0E5iPbAMOKaYy8l5U3YNoSb77rtBT302E268rI7NOWl6AWnDtOdN441pacUlO1rD2pPxV4hkduqdTsNHXa4lVyn2nd6eppOPjs5hP2/FZ9wTO66K1UPPeQmC1cOn5t082Oa9ASFCmbGyZNswSZbnsF6fPDO/1jU6eaJ0bAzq7XROr7xyjstE0MmAqhQccuW5mR9+OGHFv2Hm3Dyyafou+9n69LLLjMn829/+7tlbfLy8wxz2LV7V33++TTLRvQ6pJcJETBfqMHx/azZKlu/UWeecabal7TXq6++apXHB/QbYP0Gl4Gxun3HTnXr1t3GeeeuXawq95w5lOIK8DgMGCBKELyBnTFXOKZMeUEffThV7dt3SBggy5cvt/aGJIj85PadO2IqFzJipRrq623sgvcuLMg3Q+XbhmigelbBl6afZyd4PQl99pMi37znWYFiqX+3EM4nos6BE+F6/h75L54UVSjcL+WDyaR6/nZOhg8b72Ze92yEG+pcCofEsyJ+Lh8m0Vmp6xVSXq7+QyQcA36A5itPw1Xyny+kyuW67XsqvafokceiE+HXjpY4ToRLZxtnq77BODOPDHzGCq/d+vx4Pf4EQCLptluCYfLA5Ncs2u7Rd1cb4jXuAQcCh4KD++FwZ8IcCR++Ee23Klr0+A/ZXrTN28r96uXBiSB54WRon3lAynAikknRZCjOiFnBROYlOmSVWxudiI8bt7D/+luyE9ENJn3MFu3NypU/t8OWUGWaoVBcsk/s9IN/6mWkadbTUCQrGGzw9pgH7AWpUb7avmiQkyCZmJqG4Y3OfaMT4XAL5hn7m8EuYtFSItwYOw4PwuAjimg1kcp3JQwQFFCIEjMHzagqLDDsNXsZRgcGvdUBIFOcn69tW7fZdw2OGyOwHp3mNecasA+yFqD2EgrboTXXYIYwBjaHS7tyz5wTA4YgkxFPgVlEIwpDG4ObfYToP5FM9mY+Z9ARj9xGIip7J8acKy15DQMiq4h8cE+0rUeRaTuHtbhMqKszWY2KKCNKe+CIYDyCiYfr5zKmztswXD8GZpQ85Se8FLLwtCFEdwxaeGA8C+9zLdqYYIsRqmMVZuO4AJ3au9ekdakNgU2Anr5BpmtrQgakSXBigKlhqJJZnjPvB8sqUZ9nyuYw3y9odrE5cESOq/dXWSFTnAhgZvAiaC9g48YXqA5QJvqcYofYQDn5ecEBhDgbIV9mQ1VVmQFtZHHaPpJsPePkTh5jDUPVjVCejWAr/x0OHoZ9lFGNKAJ3Irz4IJ8xydFI+DWHNBYrpP0MHsTYTKqj4mOU++c8xnuhInUsbOcZEndsGbucw8ZghEFxvzha5lCRNYvCAPQdY4q5lizl68Y158agd/5S8jNiT3mgmtIB7NP0P+sDTgXvMc4tgBYLt9FetAnt7VBCh4g5GdudNHfILJBcWGh7pwcH2FfhRGzctNFQI35OnD34V2QWOQ99atyiouamzsSz01/0I7Yo2QueEdg/z8M1CTQw33idz5VXVKhi3z49dW+jhOK4O+5RYVGhDuqgwd4x47ETDT1EFqWJgqywQa72qGmzlkolUwtHjNpg+/artrrW9n7j8Fwz7uSGk04+xTylb7/9zrx2iFn7q0JUhQFN+mJP5R4jJwOZadqsudIyghQqXAM+B24UQ7i6er/BczAyDh4MabADtcCbgufkhT6AEMG7QH6O1CS4UFR24E5AaCOVYgoCmdnKK2xmUduQSqqyiA2TggYtKwsYUf5DLCbSQae4R9ijV0/tIp0VtyfrnOjFwc+wbMbBBovUck/1dfWizH0d105D1jZD69YuV2qThijv2trOZWnEvXvUqXMXays2I66PSs7u3ZWWigKKgjFNx1IVmAHaoUN7M4RRz8Gwx7igwByGGaRh1JnYWJhwOBx8NxeJWQr0VO7R0GFHqLxir1avKbWq1UXNi9Wxc1eDzyBliyYxjQ1MBo8WOFr5LgqZ1ZgiEEVGaKv/h7L3gLKzqsL+9/SWKUkmM5PJJDPJpJEeUggh9CAogopIE5CmgPQiNSAlVOmgoCLNqEiRIlVROgSSAIH0THrvk8n0+q3fc86+c8nn+v7rf9eCzNy5933Pe+p+9n72szEoWSCjR48W2CEMj8Tr55/N1s+0iTHtX15ufQryrbyszCiaApAh9+G8K39pd8y4y6qrB6twCkWZ4N/xYv4gSQjYEOJP6bITz3A/ZbrdfO2rlprSqcjL7fdfYtdfdp/ddv8z+u6l550sqlyPHoXW3NxqW7dst6zsHDvrrLN12I+aiP6Lu5xX29mn3J+or/HYM93SPzOvvdAOO+pHNvu/r9vlN59uf7jhLwoLp2SkWWtnu118E9KODiK4c3Lit9sy6Xbn1f9UZId1wcZ96a+dKzPYfnz0SXb49COsb3mFFJQAByS8460bO268rd+w3jZv2mIDBw6yyZP3s6/mfy2AS1Ti3XffVS7R8BH72MEHH2Sz/jrLPvjgPS1uandkZbNWetrCBQtt0oTJ1tzUoj7FI8mGR/SH6F5Fv4pYL2W7gC0RhOOOO06ges68ufbpp5/Yj4/7oSJMrJ9JEyfJA6Y6JVlZGr8nn3zKPvvsc9lOABEiEhw8JH1ffsXl9tvf/VaqYlCayOk5YOpUy++RZ++/965N2Hec1LLeWxLrBmNVutXXne4SOtSBA/8m57e7QesRjce6bUkHEdOSxupOC2jB+f5OG9Kbfm/39vs9vRgBgMbpOz7kDiI8j8PTXRxE+DT5X5GJ+BwLJpIVAFYJyOCk5gazzhq79qYjrbMdSU7khmOJtBg5ufr18yNFIeRq+SF3xz6BsuMF/K57MhTauP3k2DH3mG1+lsSf7ugHxjOvRP2DiBIAEomE4hj5mBmt9hkXmJFzfO/S7sgBu4faD5AARPB83k+R9bdhaTeI8FXtI/Zl99DZkc5lot+S6WB4lbeYPZT02f/1I1hhuEdFGCMfJ6ecpZvVpAfE41EIwFMyiDjv2d/b73c9pHwDjDhJa2YE6pKEQDoDVYRCl16jxpVoFBlKxWjvjkQkil7FfALn43PAY7ThkFGC8datui77ON5nfieJkr1W+XeRZ49Bxp5Agn1HZ4flRf151iaf5fxknfN92uOJoW6kcD6wnvmPz4dzIiStSpGmT59wPklLPigeYpSxP/AfP1OR2GkoTo3ygndcjzZhzLoaDH0HdcflR2kb77mRwzmXnpVlO7ZuFf0IY2ffffeVceQylxhfboBK0CQaaKJ7UX8iau/TXopf8rwY1owjxo3oXi04wYr1vnIbUlPlyOL7nvjN51esXKnIP/3hIqV4eIlE8dxuEwRKcpui504Z4polRPo7O6WMp8gxUrCdHdajIF9RB6LUVB5evW6tHTTtIOtI6bQX/vEPe6xfiIL/+OsT1D8hst8ufjtABsMwGGZt1pszFMWdlkAhk1pTcZ9QRTojIG/sIR8n2sU4Y5jSp8xtL4rmcqWefIvRijef77rHnc87SOXaDk65B2PuuTkC21onMEtConpgnVjIqYkAEiAkKlmUHHUpXd73hH6XXk0ocZFgn5klsEvuJd/3xGsiDVIoSkuTPTJi5EiJICgBn7yCGGnwmiT0h+dBeDFE3S+qOCk5v7Y2gIpIWfJoBP2IIpKDD9YiNhiAtbGpUWMMsOC5AS1chza5AU//Av6dykT/8Vl3eMMU4L2vvvpK7UcIgHMX+4Dx43t8H1uVaxLt4rs4GUQNzMjUXPD8FUWXNmxQng3zHwoUc5b3d9fViX7Mc2Nrw5BgXhIta0LkiPVl7aIzeTX7vn1Lbd7cOYpalhQXW3FRSMaGhikBlgmTbdnyFbZq5So5oLHvcIwwHsyjlFuvPLcLo6aycqAaEog+AWGzqPBIenEOjDlx52ISDgDCF2zgHYZcBORKGTS4fdAfUqPKCANARzDJSSDm30MPOUSdBocU4wjjFglSPotXByN85/ZdSlZm42Wy4OmVEZSdY5s2b5FKUO/iPtLeR+aUhUD7pX0Mb7K1VeHHljYM8yB3GlAnhd6CYhQUjQ3r1ltba4uNGDna0lNTbOe2bbZty2brWZRvba1B+gtZLgxsqFopaXjdM6yhqcnGjBlrDfVNihBs3LhZNQ4OO3y6uI/UYCDCkJWVqb4ELFBkj/oYQUarSN5eis1BLWKSs9kg4wmQyOwKNRrwdAMYikv72tbtyJftVn5K/wGVtmbtOiFu2lPcu5fACn1FFex1a2ps06YNotEwxkRMNoJiOzrsyO8eJe7+66+9pgW8auUKfZZq3ERKyktKrGePPCsrKbGzLr8uidwerLV3Xv1IAI++aWuhGE83jY0NkYTxvB7ZdvRJgfLhzOn7rnvd2trQeG631PQ0u/ruR+3Ss49XhCsjJ9e6UlKtBU9Ce4dt2rjJxo4eqzoRBxx0bMLeuOLCU6y5sdEy09Ps/j8Evffbr35Ykx8q0CFHHWeL53xg+Vm51tTQaI3NjdaZ0qVwXmtnm1386yQC/v8AEVed86LmdHZWyPu5+bm/2/lHHCHq2CbyeIYPt+OOP8G++Oor1UeBttcEzawIxbB6zbXphx1hu2sb5BHEu9yvX7kkgJmT0ACpy4A61ueffyZqHEl6gGPoTfPmzbWc7FybMHGSAMrAqqpQ2LCiwt54402bOmWqOLrMH3Icli5eov5HEeTwww+X6tK0A6Zaed8S27Vju3JgiDwNGTxYXGwVO8rJtQcfetg6u1IEIN7/8CObMvUAG1Q92CZOnCwj4I9/eMzG7zvO/vPf/0ieOEgBptrbH4S8hJFVA23h9lU2rXqMFVCwKCPdXmr+IIwTRnwyW8zxH8ZpEkc+8Vl+wNCP3P+x6W79ExiA7f+RndQcVSKSaVFefyJSoRJUpmSFKBfhAkRg2HqExMFBBBHNxZG7o9kavpT+WkegL3n6jEc2gtPb6icGacke9TFDOv37AhFX//ooRc6Qy2bPuPf7SQiJPKC3LxLfOtAqgwH1mzExgS3i1Rl3nqf1dddpUWLvHrOaZ6ttsBOD6s1e6BGqrQEiiqw2kZ+RoDJtft3sDLOmt81yHo1LKFYNv3dFABHY/J7fcLwb795HAAmPyETQtybU9dMrZoEkMFwO3ZHcv7VmC+Z3fy5CzsRa/l8/fAtERAnXmmnViejDtPaQsAGQGNy8QlvLPelX6D36gNc5z/7JHtv2gLzXrBupFUV+tpKmFREOjiW9ok6/J5WK2tvaooihCqxF76sMhbQ0rUcZaFHOEmcDY0jVY6/hwNhhQMpz39Wlw92VfjACMAaCcyHwuPk+Br5rv+P0oZ28h3HMd/mdM1JeWjjWmZkJigYGPvcTFQUPeWEwCjijMVpU9AwHWW6uQA7nLuuchH4Mcs5izl5y8gqLikSNxCjxfuN8BRhgPLlWPWCG58J7S9/Qf5zl5FvSNhyFfJ9noO0YbkQAePHceFP5G+9jmOAd5tmQWufsA4BgJHqxPM+9CJGlXAEKp3CIHtXaqjaSUFo+oELGP8AhG48qMuQpqaE+BtGmNJQQG9WveLUBBUSe84ng5/UwCmfhRGXsaTPPUVZOjaYtciRy5m7ZttVq99TZ6DFjlL/y/D9esFuzAiXZKYPXH3ejak8RjQAk0AbYEDhmBg+qFsBtb22TgQz/H4oTfZeSEaSA3QBmr/AkXZ7Z6TM8txeR0/dSECfZrb4DpMnLj6FOobpYsJf5wTX4LtdhDLg+c88LsvE+e5Srcyma5MUGYw6P5wAkAEZSlIIukC2SVBvEf1fekZSGAq1dBj4Ri3h9T5Cnvdhqvv4SkauYWMxzYL94joJHCxX5iLQll/d1u5b5yRxmfWFPsgZYo4AH1hbPTRFhaEaumOYRPz7H2qWPHUBgbyJQxLWYxzj0WG/YI9Cy+J1nEH28o1OS9MwlwAUgBRDBOLFmeJ/6IAKEqak2uHqwbGvWDmwd7PJRo0dbWd8yKS9RD411ugOp+D11ymHAnmAvmT9/vpzVOIHJj8nOy7VtO7bJ4TF82DAphtYsW25VlZXW1d5h+9AnDY3WULdHTJOdO2q1HlkbRCyHDhsmm5HXR598bCnXnH9qV8+evcWRRuOfUC/GjhKl2tq04VQM6J+QAXOPGZNAB1/UraYDFbKKPDE6kb8j49ojJ1somxcbFoOjBKbsbHnCVcQl8sJCMvG6hH4xC7uyYkAikRlDGM83XC9oM9u2bdeA5BeE8C/vETHBq8rA065ABWrW85CRrpwMignlB94ck4lw7+7aXUqmrhw4EGKmPIgZVCJsb7WmxnpNdEAEVBMoInjYCWUSqu3Vq9i+mPelpYo/hhRso+XmBOmtEcOHyoAj9wEjkc0tRGV6JhAuXiJATU5ujqIyrsDBZt6wY4dlY7hRdTs909q7Umz3nkZLz8qWvGtOXp6oVX6QgKJJVGdz2LJ5g23fvM521+6w1PR00ZCIJKzdsMFye/Sw7xx5pA4uDh6kfclnefmlf1hRUYFyVHrk5FhpUZGiAKdeFCo2P3T7LdbU3Gb5BT1tyNBhyoFgXFpbQhK98mE6AEJtAgk4Un7wsxJ74p751tbcZEauDLkzbS0CKpffg9qR2SU/u84a8IJQTA1FiehRwpPXr2+5/e5RjKtuWlQic1XWaLBUH/r1H+VdBMAqKS87x1LaQ7VV+KvtXe3W3NqoBKPL73yi23joiFZrAkyY3XjhX7Rom5vq7bbHfqnPXnX+b60zNc121tXZ5AOmqk7K1wsW2sO/i0muLcGNfcR3L5O2++BBQ6yiX5XN/uQzeeMoJvj2229bxYCKxMGA/CoH0c5dOzU32DzOOeccUZUe/9OfVAeCA4v5fNppp6lC9XvvvmujR42xFTUk5+frMM/OzBaAYOOiZgSHGepfg6urrHbXDim2IJYAIAwFHfMNGbl//esd+2T2bGa2Iiq76vZYQVFPmzBpsg0bMtQy0lJs2bKlNu+LebardqfWWW3tTlu1Zb1NGTvOtmzZbJkZafKs9SwssDdWf/LtfAQ6JDm3vrvXw08YqG6ce1QiDsfR6VFzzsxc5z8BIviuc/s9AuFe6mSGmkcWHHS4MexGbjL9KuLK5rKsICXr4l5O7Ynt3H5UoIIVtwcqVX36t0HEk8/9UZrfyHMiD8r+EzyswXAhUkuxQOYohx/7KHlRd1weLXxPFBhlNrd4gu4x8b0g01pzSPC+C0QkJWk/Vnaukol5QfWC4nNITBgp+mHQoG16pRtELDg/dL8b9B5VAEgcHwIr3UDP+4ioDGMEGPRcka/MvowStwxDDhjMARvjHscCEMGLtJP/12uGRzCIPHi/x2R2QMTg6StClMbpa96OCCKoDeEUrjPeetrun3+HDdtnuA5J5za7N1R5DrF4nCf8uroMbXRjxHn/CclQVGGiN5jPcV08lhhBHPB4Knmxf+Oxw5jF08fvHPjcgz1XyjKFhTqcncrBZ0UbKi1V29gToBZ5YTTaiRcRwwqwomHKyYm1hJpF4+EenlBMtHr5sqU6CzlnMRTxtuJJxqihHZw3lf0H6CxwHjeG0v4HTNUeSGTSk0uhS3Bt8i44n9nPoGxylvcpLbX21tZQ82ntWrWdv2FwcRbSZ8x1HIcAD/YhDDnagUeWs5hri0oEl3vPHoGHDevXy9DluTEg6S+oHoAH+kjGcKT60I8un6uaFTlZMqAw2POyc+TZhYqRTjQoStGL+gL9Gu819aQyka0PdaWyM7Js+9ag7889FB1IC7keqDOxNxP5z8rN0TitW79OQjQXrQpnhu8hvzz0IuVAKLqUnSNQw57JeCLswu/QmRxE8BkZ910hWVz0OfJ1kkAE+74nSWNP8TfeY8x40X/QwNxznwy+uBb9nMix4LxtaNA96HP36MtxHOVxvUo0c0H7GRWTY/RBVCeVA0hJJLg7vSmRSxSVO2lbZjYqSy2yvTivkxWnktWmRH9yFSmJIYR5hA3nNDaeg/ZypvFSQn8Ehh49oS9oMzYsdi3PQH0vl0aVPG59vdYo1+V3ciK4j4NiRTwinQhAydrhelyD+c8Zz7Uxup3yR9kA2sx64bMAFHwVnMWwYfz5mFfbtm8XUOVMZ80wlrSbdYttzZzndz7D2qHPMrOz9OxtXR3W0NxkW3dsV/TBczlg2biUL6qcu+mHzg5DJAfABqVOVcnb2m3zho0SUtp/8n7KEx4+ZKjqTFA4FcBMv44cPUrMjLlfzFM5g5Srz/tpV0lJmSgMKODgmaQQFQvDB2Jg9UAtHNei9XCXTwwHBB4qDUnZQbqqZ88ia6qvt/4VFepUNg/XyuX7hBn5nUnCPVSlmjMqVqBlIynrE5A0NCLoTHAPt+/cqcxxVIKU8J1LcZYeMhQZIKgdJAErO54QXVurQpVS20ijKBqTMKhEKXmqscHq6STu17efNZNU3tlh+QIhJFbtEQjgwwFEdFlHV3u8Xpr1KS61xYuXWHX1EMvOybM9e/hOkyIP1QMrFeGgsBzXUJhOWfnBM8Qz9u1bpklFSJvN2wvuCayxUWRk2V9eet1aW9usoanZDtp/P1u5dr2tWrteG9fg6mqBAzzmgB2XpcOAAQBhrP/8jJPtP+9/ZN8sXKYJRpj69ttvklQqbZ837+uYp7HLjjhsqm3Zut3mf73YemTnKED1k+9zqqfIa93ZlWo9CpGw6x9pS+2irbFBsqkrcV0JisjvNQg00AcdrS0CZw4ioApcePu5NvOSe6yuqcG2I42GYdUjz5paW2zHzl1WXlqm/nr09270417GlR1cyDddfp2MV7irPHduVnYoqENxvoJC62htF03t3Fu/p88/estrlpqeYufe8LA9evuF8jReekNQeOnmbpjdctlzWvxEiFpam6UN3gY9j1B8V5fdcsfPu63jrO5Cc9MP39/SU9MVHdi9a7cdcfiR9vzzL2iTwTs5d+5cO+qoI+2OO64P7b/pN4o6rd+4QYc4GwieOdYZhzFysHjr2FQuuOBChfezs3Js8qTJ9t6779m2rdt0UNcsr7G83Dzbf8oUKTmtWLHSvnPEdDvqqCNEMcTYJ2xMdOjAAw7QZsmmCdXujrvutj0NjXbeLy+wh3/7qCJ6KWlp9sgjj1huZoZ98/XX9uo/X7U/PUk0ilexHXzoMdbcgqoGhkG7pUde7n83ze0GEXvX5EumOiUb754nEPMSej/SXXuDHAgM4hmJctdm45qjRerSscnRjr3UkxLGrkclkllsnmiNRC1t9bwIBxwOItwojtfenp4EIjDk3ZCN0wAQgXMEgAiodhDBesYxofXRhZxoiuVkBwUPDtS7rnhMePi6R4OFf+O9Yc47TQoPe02kKh21JPKSYh8vKRsWbZbA+4HK5CBic0qw8p3wN+PEMIoL/t4dffDgitvwhwEkss1mzjOb4ZEJB3nJwmrJNSQ9cOT9FSNPdbv/v+lLtAc61S+TQQRj5UCRsXZQ4eM0k7z6sHYdQFGZOgEiLgwJ6G8d+bLWFueKKKwxiVR1H6LR43QLl/fEAJKBFL2tGKSizUSjVYmhMRLgXn2SGjGyeR9DHsEQfgZUYByPGztWximfl2JRLI4m2coYQVel3pwcrXc8yRjjop5EJSL+hiFCWwAszCkpFbW2JqpG8zty7ezznHWuiy/v/rZtCc40ZzrRA4w4jHinRHH+8N2S0hLJjtJvgBAMGLymtIf9g32L84vn9ORu2uEebc4/zlhsA95zowhnIQYvnlucXsx/T0ynrdyf+7CPQ7fiPaIZAEEclLSHNgBS+NkLvXkdD08+b+/stOKyEiXY4gjDYMqkphVpL7At2nE4BjohdoGqkmdm6GfOUiK7jXsaFD1QLQaSd1uadT/yC8ln+3zOHIGIVoRiLg2RsHWXXKBnYKyX1yyTgxCQgOISNgVRCHm1W9tksAPgiESQWM3nlERMPgsGqpQuAzPEc1W9v+jPoKppGh9XA4qbtPqUOUTkifY7+MTeUh9RSBDAEKt5u0pWIq8gVvwW0KBAW0zwZoy9wJsDhWQQIfnjJAqUg3UBhSgJjC1RVxvoZ0rKRmGKIoTcg4R5vOn19QlJV65P1A8gI2M+Chi445q/+3PxHKK0kRNQV5dIKvf8IZ6dvmQdee0O70uv6SBjPkmUxoV16EfWkK89pM+5F+c7c5k1oVIF6ekaE7f3MPp5Pgpckr9at7tW5wDzgL3J1xbr2mVeVWAuOsNxDvDctJ2zRXmQ27ZJyh0ATOXp1UQVVq20latXKaJGVA+wrGhda4ucGQ8dEELQZ797oa4zdPAQRcPamluUG0zOw5jRo61XYZF95/DptnPbDgEKShZgo2A3UrSuZsUKRT1Sfn3p2V0FZH+X95OaA0Yq3n06noXHw5T2pYBNKH7k4S8ehgnrWf40SoZbTN7yf1VgrrExVGPMyhJgwJCik3kwadGvXq3OcM1dDCZH1HRUaXGJNkw2Q2ol4IWoJdJheCCaVLSLtvM+gIJkb8JknsRNx2BEg77kWersCFGJVNQf0qx/vwpJy5JUjPC95Q4AACAASURBVOpM5cBB1oYE7K5d0ZveJiMA44tIBLke/NzRFZJfyFwnca+xsdmmTJkqitWuXVQFbVVYOScLb3ajin7Rj7yY+FBlmJgg13Hjxqr2AUCH9+grqQukpdm2DRts1stv2bZddQphffjhhzZ21Aib88V8q6yqEiJFYQuu2rQDp8kT75uOklGsyz784AM7cOpk+/e7HwoRg2xnf/aZHXXkdDvooCl2770PW1tbp40aPUo8/KzMVNu8eZtVUVl7wACb/cknNm2/8XbYAZNtx67d1tGZYr1LSpUPwH2ZN0QMAA4k2TI/6MsAIhrNOtsDh7Kp0TraWvR+J5t0Z/B+4JetR8OYOYQ6V2qqNcTktpdfn23WgVHpMjxYMgvswjP+ao88FZLXHrv9Xuvq7NAi6FlYKE/e8AkH2uoFc62jrdNOv/bQpOxad1eb/eGeBwzdb+RpN27YZHf+NkjyhV35h3bzz09XEUDC1WPHj7d1GzbYnQ93Jym5i/30cy5STQf6gjk6bOhwGz9+vL3+2uu2bu16RSUmTZpkt8+M3indwC3sMCfOOutcHTxEopjv5AsNqKwSHQHuKECBInIk7gNQECt46803pVqFhGxpaZnWFoYKdKW//OUvOngzMtKsIL+HjRixj02YsK/VLF+mPsJo5X4LFy2yZ/48y/LyC/TfvQ8EOdCKAcNs/Vp4vVPsxmvvs/fef98++CQYZa7rOm7Cz0PYtX6Paqv8d8Nn3fSlZEPyfxX2BkTsrXzkRmqVWemVwauenA8BkMA4Lv4qJlN3l+volpr1tBUfx2T5H7eUMXy5v0dA9k6udlCTXKScZ6B9zu93sBKvv35UsLQr6jeYpRTbLfecH1UzAn84eMFMB7qD/FsOi5wi76v4/IAIAITLtTrP3yVuARLbrVggoWJ1IBMtqeoGEcNtiRKveR2//kVbAtaPIGLGw1R0DL/XxAgCidJ0TTmF8UJQxWZ21yzqBhF7q2l50Xk1IHY4AMxzXv5/gIgZ1LyL9DAJr4XyIN0gguiUoyCPJiHxGkGE54MQidBz2wtWfGGYJ/899s2ERCTGB2cDLwwP5f7tVUDLwQXvh5yJNhkk/IyB5ICCvw/o31+HMbQE6IV4LqlfwHrlhVMIYAFNgqi1PPn5+XLUcebJYRbPVk84lfc3PV3npHthvQoxRpQrE8LlxjAYsc8+upZUh2LSM+cqz4ZXdOjw4XpWAAnzEOO9tKw05Nz16KHvSJ428sWhOmAgUwgNTzYedOgY7E1jx46VwePnDmcJAIKXG6GufOO5FTwD33EOOP3F3ziLiKhgCHMNzj3+Rj/Pmzcv8M+/+cam7LefoqwsIKIvKojH86xbJ6OK/V5gqrAwUWiOv0NLUgEmjFMoWUQhqEVBtDrmq8iRGEGETksE0uK/KHdB0yUXDcOdvBZsI+hPFCLEm4tNwXfWrFtr9ReGukW7rrtKNsbkfSfaU7OetrFjx4Q8g8xMRZ7wTmMbrVuzVuM7fOgwSeuTI8H4skeQxMq86EoLrA9XSPJ8EmwspzXxHvOIZ3F1H6cWYahiDwBWABGuRuU5r8mAQZS9WJ9D4DnWlhIIiPQvrz4ukBDBgkBGzD9w53JcvYn8EtWaiLUO3G7as7u2uwjiXoIBikbEcXWA4Q5rno01wHz32hi+TgGWzBsAi2htcP1ROaNqe3Z2Yq7SFn4HlNKXPI8i+tnZ6i9sVSRemUMe/WFN8cLu5e/MXwGg1lbVUeK+1DsDAAMsaCM2Gv9qjcR6MqIGAl4pIpeVFWq8dHVp3LF/t2/brrWCaluQ1c/VWlVF8JizAtgB6DPudQ31tmjJYvt64QLbsbvWOh4M0evMX30thgn3JnEbo3/WsU/60NiZ/z4/1LVB5KFnL1uLYyM3T6CWedKzR4ENqaoWHYs+YQ+kfAA0R0LsRONSbrzkrK6cnDwVn8IQx0CB280i5YM0PieXpKUg/0XHeMl0qRnEhCYGAq8pmwibgydG8RnoE2zCdIq44JF7xyZ7yCGHyDOLEcyDBknSAm0k/AyyK+ldHDLpM9iI6qUYg9edZGKMVxLHyvqWK+kKDyo8+rCJhSraGLOqG0H0gInS2hw4d50d4s4PqhqoxGryADJSU23kqLHW1dFmu3fsVISiqXGPnl88vq4OefrR8Ce7HdQ8eMhQtSsjI8sOO2y6LVteExKQ6wOXNS2ly3oWFSrSQLTD+YMYFEw2Ji8F1KgJQXa+8x/pbxUsKSiw3zz6pBWX9bNZf/u7VQ3obxPGjbHPv/jKrrrqapu832T76Sk/1XWf+XNIUB4xYqRCw4SBeZ180gnWp7i3rd+4yR566BE7/ic/sSn7Tbbm5gZ76onH7Lrrb7Ye+YX23PMv2kknHm/r16605SvW2PXXz7CLL7nMBpSX2pQJY2z/fUcrHyMnt4f1G1Ap8ESuRlsrkYhWeaSDxjo7caeoS+kS7uoQ2m2sr7O2FnTKWUCMS7vtadijTRn6EhtmU1ur7a6vV8QFqP78K9F13JFc7nizXXnuC1aYn6//SAiCioayVW52tjbSEZMOseVffmKNja1q4/m3XBgXT7fl+fDtswUi5HnbvcdWrlxt9/w+GnZ5g+2GM39qKShqNTXYgKqB0gHvAtjt3Gl4ufbbf6otWbZMNDH0mOFXQ+/63ve+ZwdOO0jVaN9559924LRpmj+LFi60OZ++Eo1wBxHuXjX7yY9P1BqaPn26qpii/AVoQ4aVsD8SrCgzDR863JYsWarTrnpQtb3yyqt2xPTpSsIkwZ2N9YUXXrCpBxxgp/z0FNGRiBiQD/Gfd/6leiTI5XKAb9q8UcWTOgwlijrrUVhoq9estblzbo79Fdy++446WNTGmpUrbdGSMM8sLfJ//FEwzN0zvcat92gZB+d9tzeZn7sDON0gINaWcBDhykx8/J6oxSoQEXMZ2ouCBFD6zMht98J3ydEJwAI5z26Yukapg4huXNmN7Zwl55/xyIkbyx5Vic+wvkc3iGjvkWZXX35B3AeDJxgjkDWv9R+rwAJ8bzo0zLfLXjpb0YkH7gubfHN2VgJEePQBcMDLDWWBiOYNCTC2JH1Y4m+ACAzrM54KwO/6by6y2waCILpBRFsEERkhT9ve3tINIuJodec28JwOdmJZlrY/mQXI2S0DK3YhU+Yds61xSKIuVeKSdL/nU3g3ViaDCB8PruVzy99jG3AcH/v+q8fGJp7b++a8S0OF6r/t+6T1LS+X8YbBxJkkYz3KSnp1XTeOpD8fdfKlRKPcso5ETQOpClHAkwTiCEIwzjHoWXfkFMB7ZpzxVvMewIGoO+clFAg5BKI8qtSMYr6fU3kwRkShampKAB7p5cdaCJ5gy5kqT3xtre7FM0Kp4EwB1CxdtkzGP4IbJGpixLLX5eblygCh3ZybS5YuUeVlnF5EUFD3gwsOhx+JSXjdtJFIy+mnn56QtmReu2PRC2vxuxumOMg8wuHsAn7HVuB6GHd4YSWMgiJM7B/OwE8++SQYalVV8vLyIiqBMatcxlgh2Y04vqtcgshiYIyxKQB80I8QbMFgA0hgWBMF8HwCnHUAAYxVIg1EIbgPTiHyIXbu2GkbN22U/YBdlIfIRFQ7TM9ID5LujQ229hTqqJttufJS2UpT95tii5YuVi4Zwi3KUemRr72dZFn6Fyl5QCASsIAWAQfyIiNNCHq2kv2TJIZdeci9+Pzdi/F60TM3mtlreE43vJ12LioltSoAAlE+FsPdE9tdHcsjdw6sPdqTUD2K3+e5taYi4PD2+vryfIZEgjWAFedKbJuDD9YU46RoYVubjHyvTeJto02e4+HPAeW7dscOW7R4cQCisco393CwTh84aPR8EtrttC6nO/Ee8wqlLdrNPKIPsVXpa8ADNgb2HWuCNUU0DiYNtqzXn5AKW5/iBMMAYxwHH6wN8mKwb8mbBVBKka2wUMCCueKMHehKAJmgFtZoPxvVaM8t76XnwKjfU79H9cq+nP+VqEy9S/pYj8JACeQaebFQ7M8PjSHdJOXCcz6+IFS+bmuzfYbvowgEToO33nxLimYTxoyzS869wApiUUD2EyWeFxdrvuNYTLnh4jO7BgyoEp0JAxxay9at28TvJCk5bLgoWViCO0Zn8gAePmPwQUlc3CWt6HS+K9WIvDwtCjobAAKC4sXfQGB0OH9zyS11Tm1wBbLJtLdQQ6FJidRcn6QmAARJzIAIcjmg1QTvSchUJwzJS9eMyTtS2ujsVIItHR8Qd6oNQGu4brfV7tyhBQ0XsShWj8RjvmvndkUNpKnc1RET3PaI04wBilzXjh27RKeaOHGSKhcjb9rYELR621qaNJDkQ2A0swCC+kOKnivI1SLPRRXOUECPfmKj5e9jR4y0ux75o/UqKbenZ/3FBlYOsPFjRtu8r762q66+2iZOmmRnnXmGFpprnD/x5JNS17n/vnsVReF+REGQp128ZJnG5uKLLhTt5Q+P3m9PPv1Xy83Lt2f//rydeMKPbdnSRbZ16w675ppr7aJLLrP+5aU2bsQQGzd8sLW2d1j/yoFWNWiQjPPOjjA3QuJXRwARwhBB5jc3G9m2tuCtBiW3tYhDD4ggokNoDO8O4eDUzExram217bt2WXNbmyRun/6rk5+x4rbbxWfdp0XHOBX3CgoXjBeepfq6PZqrRH5G73+ELZj9rjU2t6udl9x+WVLxALcEcXkGi/Jvf5xpmzdttstcDi0tGL+XnnGcpWVl2b2/+3XCCDrllEulzsGcpCAidLqOzi6pIXCwjx+/r+2//1RJrH7w4Xs2fPhQe3FWNOAS1dmwjoIr/pCDjhc9gL5jXR14wDSBEapTL1+12t58823lmbApnHrqqTpYn3v2OSk/jRo1WgYDz849mfuvvvqqvfSPf9gNN95oEydNtsVLFuvgHDliuG3etEHG6ssvvag5h5OA/v9s7lwbOKhaIAGJ2gULQmLC1Im/sBIKFhaF2igkEBLuf+vt278FIgbkl2gsMJbefRc53Gh150UQ4cZgcgDGE62TDf6Yj5j1/e43T7JnJVH6wyRG/fTakNhdi5oEtubmaBEn1w506pJHDRxEuOXKFz3aQFI27XGw4NEIv54DHsd8To/ya8Xf26uY2/vZTTMOkrGFo4J9iDXIGHCQsRZvPjGa3/H6l718jtbvA/c9IeGw7dMD6qJ4Gi/yHAAR0HZWRwR1VHOkNHlEJ0ZaHh93diIp3EHEzDPD9J3hzL0as7aYEe0ZQUQieB3J/2JEQv1BX7h6FcMSnxkQkQGDg2fwfvFoT6SCNXV0BykcOLD6/OcjQ6Hpb18jzoFEuhNRIKeueX9znwqzBY+NtKfIGo+yri796yBi1tjHdTYAmCWnGQtnipIBB94Ld8VkUMbJHT1Oj+AzeAE9goFh4vxrjBaoBlyLuU8OhBtqbEbQHjB4oSjKE5uSonNNdKnoDfWEYfIgPJlUBamoTh2jWDwfzwAoEaUnJnE7oMATLGASE5d5BgxrDBU+g/FLPiHtRHWGfeqbhd8oLwojpaOr08465uwwFlGo4MaiG61lT4Pl5+bpGpwbRx99tNqPscozcR3OayISnO28L+djTo6iIE6fou0Yc57EyjkPmPJaBZ4MzPX4D8oTZ+GwoUMFDvACE5mRxGwEb+yZXDOZo5/Id0lJUS6H1LAi1ZUcB/G/o3gJdCY5+tLTrPClvrbl6DWKNkihKToikYAnT3QHVbozM4LUeUaGajIRCVHyLA4zDOhrQ4hv8xWXCDCMHTVKjjDORqRdaQfjwRgRjeC5kJGFpgWdCQquaG2Ru898peJwcqK/Kyk528DpMp70K+XFWKyXPhYFKUqGOjUPwxgjm/HUOogGvf+snAPVTgl5DsGBCgcsrJfkBGpFGJLWjlOS/PseRRDgiepI9BGUHpxZtN8d0rzP9SUN6zTCujpFHETlidQtntWrpEvalshUZqaiVAB2jGu/JmOlfojJ5v5s3As7y2tDOO3OE9hpLzkRjCu2LX3jebb0F/ZZ2N/TNKbMQ5zCAPNEDkd2lnIQiChwfmOs0z5yDKBao0IKcCjIL1C+g4Nbng9WBRKshT17ygHuFDJAMPcHoANIALA4N5Fhh4KMmhcqnI3NwSHft6REjscVq1fZp7Nnq4YYfbe7fo8qq4tyX12dqE3zr7ffDkAwJcWmH3yofefAQxWRoE+3bd+mPsMRsgkqIcXmHrntmi54/HhQySWoqVmhnAhABPQh1JWQm/RIhKsxhIMwyOS5mgSdyoOyaAERKtbRq5ft2rFTRh+dy8PT2R7uZMBAdQwGYSiuB1BwD4GKeFCDAV5b5H0OGjxYVCaKuwEiyI0oKSuTVxxAQaI1Ayv+fkeHuPK8MHwCiGhKgAgOeAYvKzPDWpubhcLQyg0qM5miM5ETwfO7pnJDY8hrCHkVWRpkRT2MCo35SsyiXXiEmRx43jPS05R7ABgBPAn9kaMRlQMwKuBN4gEib0Rcxro6bVitDY32j7fft779q+zJZ/5sgwcNtKn7TbKPZ8+xK3/1K3me8A5dfvFFinT84U9P2p9nzVI4+O677rTzzjpNxvpjT8yy7x19tN13/wN2/XXX2Tk//7kddughdtihB9radeutf/9KRSJOOP44+/DDD7QQrrjiSrv40sutsl9fGzdisI3fZ4h1paTZiFGjrWoQ0rKtirqExK+2UJyQqE2KBb5pjESQnI6MLZQXohI52ZmKVBDVae9sVyQC8ACQaAQMoONsVF3NtN/+KYSI3Q160en3SWMbb44Sp7s6LYeQNImjjU0CEIC18Qd+1+a+96Z1pWZZc1u7XXW3193lWs6vSeKrnH2O/WHktVa/e49dPjPKbHZgqXybvP/Ky5/Kwzd42FBFnZDWvfn6IMN5wulX2NKly7SWvvncU1YdsPwvGdnw3l13PK5w9tbNW0RJIrdh4/oNNnrMOBs5ZqwiBHAt2ayOOeZYefeoXo1OM+uH/AekAwEdrKPXX3/dViyvse8efbQde/wJtn7tmgDgOkh2b7NBAyvtk08+svo9u23lqlWSVyb5cPGSpbajttZmf+bJAFjGw+2UH55kf3058ISOO/ZF21VXZ+++d28Ylt4hGjGxenQIwfYqtnlzXewzuq7zsrvlV7uHMhjtbqw7ZojlOE78/rPmhcPOsVAnARCxJFqwXhsA2govgQin0Tg33wGAVypLpj/xJYCBG+AenfDhdmPYf3fAg3d879oX0YC+8opLtAFTfCoYQ9sS+6RzhFkf0CiTQcQ1b15od+6Icy4qTAEiilfvSERr1qeHSIfTdobXL+2mY7kBH4M/gIgF57faA1kUVghcpZmxyLdABJ/3vmg2e3JL+BggglnrhcYx9Pu5sJqDCL8XU9dzR2I/L4n6AozIjAgOmuJ9k4GDS8mWkP/gFDaugQ3GB91b5v6DCCKaX86y7O2h3sFXxYQugoKWgwivbk6EpjAlPNTbzz0rb7siEdFwEiiAkhKNePdm83nnVssbgXZ+9JQKRLhRhnMqqjOJG02CNLr1paUygDzhF2MAkCHJztJSefc4eAEdottmZMiQhlIgpacY3VC9hK4uGUWesK1cCa4dk1oxpnk5/1vqNU7R2LNHRhQqfxjOtAOFKfZZRUfa22R8kCy5as1qtYOI6wkH/SRMBKZHUVBgeeS0gVZeUqZIKN5WeNbsQxgxnE/YBJxjnPW037n7nON8Bt45ZxlnOc+MncAe56pMOEZUnC/Sbjj7ibjKA52eLq8sdGinp/BZ+kFccgBbWlqiBoEcg9EA5jPckzPYX5Kcj/K8ig52dtqA/wQaIK8l0+br79wrkX/QGrz4JFEToUBGFm5413VBETD5tfjMU7V3Y5jxjNx7/yn72cpVKwO1kS2nX4XArGyfqiqND2ACcANdlbnIWNM+IkfNUTLU6eM8nzslaD8vnpO/813mA4YxYyEaTpTqF8iJtpADAc8/4Dpe5M/zFpILywlEJEm4JiIFMdnb8xKSCxl6oTm1MeYd6dmYk2npej5sIua+zx3PuxBtMEYDVAODtUISdwQi/M3pU/zs4ggAVNaMrwM5CeL3PLGfzwMGuKY7xNmreQ/70/MlaDd0JuhERCA8eZpxBNAyJ/g8QJbx5vouF0tEQgn46WlW3r9C9DiPyLEH7DN0uCjOkhoG/EPPj8CWmiGsDfJjWJ/Q8bxN0J2QV6Vtq2N9i31GjFDV7y4qfbe32YbNm6xm5Qo9t6Ija9dIUph9bN4XX6heDbYr6mPYxFCSSCvgOYmi/vOf/5QjgHseeejhdvShR1hxYZCQ5pmw4//x0ktyEKAimfLPWY92ZWZmK/qA8Q2vGw8oG1fQns2LikQh456OZPDpPE2q9nZtCkxWJoh4iQUFUT4yRwb67trdWjSgJv7ukrGgH7wX8EiZRISDubZL3rEQxO9ratIGS5vomFGjx2gzJ/cAVSCMODwsRAJIdCAagcoUE1U8/Obm4IkA2Vqn1Tc16roYvYAIJiD3J+GROhUlpX2tEw85oaK63ZaWRgSDwkKBFsUkIhmXgSAHA+DCpooMJ+Bh4uRJ6o81a9Za37K+tm7Nahs2dIhyHqhIzb2YJLW1u4RKjzzySMnaYjATGsXbwoTGE8NA9swvtNf++4mVVvS3J556RiDiwAP2tw8++tSuuPJK23fCBDvjZz+zB35zt/IubrjlVvvrX/8mL/h9991rd98ywz6f96XNevZFe/Dh4A2/+667bM7ceTZ50kTLygoSlP36V9pLL71qC775WouBPiPKQji8qqLcJo3dxyaOGq7Cf8NHjlKNjPqGJoXcdXB0QgMgqT0qngBMO+jjFIGxhj30Z52oTLk58A7brL5hj9rDxkVVxV1U8KbgTkqq/fbpJPWkhKWJlRismCfveVCRDup5sKHgBec5SGYFPE445Pv2/hsvWmYuiyVDHD7pgLe12q/vdeK8k7DNLCsa+S3/qwhdsDTPP+/XioLh4Trqe9+VKhbUhfGjKainYyjpTEkuhoD71Lkg4SOnnnmzVQ8cZBvXb7QJ4/cVaGXjgIK2bs06zbPp079jI0aPFtWQ6tdDhw5TnsMdd9xpAyoGhMSz7GzrW1auhC0ObA7u5UuXK7RKZOHk006XPnRLc6PVLF9qW7dutop+fW3VyhqpcC1dusRefuVlyWCqPsT8+fbxp+/G5wjP/cPvHGN7GkjGzxfYwwB569/Rrd97mh06/gCtUTYfKnRTIM8mpHcLaO1tqCfX9HND1PMUzOzE2UHT00GEG4e8R1SCFyCiylZ/K2ciuyaWVHYQ4Qm4fAE8xBA7y8pBi7fNjeTk4uYACYbRP+NgxEGEM+ziNLr2gSu1xzFORHk4nNic/RB2vf5bv4pRiNiF18+6TFG8O16N1ROg7nhCsUdAHO+68e+0LYxvgBftjgb+FTVnav3ek/aEXZtygeU94JXbzTypOgEi4vP+YaHZ1jjqDiKisqqRydPLi9B5nxaZzfmt2aT9zGZ+Fr6YzDiaoXBGEl4P4lJaIYCIEq7ny492O4jzJZSM3WMbm8/oBhFvFYcbQF9yKVtffICIsnFb7NGz77exY8dpz5XhE5WM5NWkqivqJrEqL79jxMiDiUEGtSXSiXgfKkIiP4EE26YmeaLxymFIcNa5FxVDlz1NVZ537NDZxVlJxJ18BNV66ddP7/N3eZEjjYp2qJ3Z2eJz+3WJMnANtSkrK2EYwF32Ylm8r2hF1I3XtbNz5LSCrqM2UayrlT02RRGIprYWQ7WloKjInn/xBXtYk8ls9p0BRLxy3UHWq6DIjj/+eBkStAFDlWvyfDwP553TL+gL+skNkUTOQUqK3sOr61ENjF/WiCvXuAf+zTffVMSfF4Y0DhYvNoZXmgiI1JlIDo7yroyP078wyhkDcjrce+4efFGqoc5Gr3rfNwfqPvMnfa7rifufEQxE8guZI0hjArYw1qBHkf/Q+54HfboJ+15y1aWhMnefEo0NY8IznHLiybZw0UI9O3LvRKsGDRyoPsQjzfg5X57cC85SgYFYKZq9lv6UEhGFEaFeeTFgogMxuolR60Y69gVzCjsH4zShqkluCJEFnKwxR0HF4aSqGKKlDiYEOogKRGqRnCBQrKh2DQ0q0o34vPJSGqkRFuYVbeW5+Fesi3g/1hSfye2Rb6tXrdSaYl7jWFZOD3kO8T+nDQJGlLwdaVJOY+M5iAaqryIlx5PzWQfYBFD2mC/MVb5P3zklirnHd+lLIghewJj3+Bx9TSQC0O30Mexf7FWeaeLEiepfch9d6pXxxm5jTyBXcEBVpewanp/xZw6vqKmxMSPHhDlvQU2roEeBrV+3VtT7QYOq5RhvQBQBB2mPPDEFlFcnud002aw4Ijj/OV+0jluaRWcSxamh3jpTKFibbytX1IhhM2TYUNnv7CnkRpCfxedWrV5tBx18kMaNWigwWKg9Icnmnr2tZ2aejRq2j3KSAKT//e9/tYa9/1I+ev3Zrp07a1W0DV43xjfedDz2GMnUMcBzBv2BTmWCu1RW8s8uK8YE4OJKhE5JUSczgI4i2VDYZJzbyWDQWEKefM6vyYTkxcF67R0H6ud7b/xUBgqAAaPq62++MZSlGqkB0dqm5HDoJaqsnRuK4yjEW0dOQwjPUfabmhHpGWm2h8q7FFUjtFhQIKkxNqZexSW2hTLocPNrqcLcEdR5VHyOEuOtmhD4APAqUWSO5ywsLFKiN5MeqVY8ESRHQbnBuCWqwz19I8YpgKEHCsRjCe0IypWXVveCQNkZ2fb6ux9bRVW1PfXMn21QVaVNP/QQe+e99+3KK38lOtNPTznF7r3rDhnpN828zWYBIuZ8bnfddZfd+KuL7am/vWCr1qy1pctq7Mkn/qSJQH2Ae+75jb34wguKlBDyeu6Ff9iZZ95gzY2Lxbf/0Y+PtxNOPEkgYsLo4TZ+n8GiPQ0eNlyVj8lNIWKA59+rHooXyYB1xZoaHeRLNOv3lJQua21pUq4J3lhACF50HgAAIABJREFUKrkiTOZLZwZZlkvO+MRgoz3yTDeIuP2qq9VvF90AbaHM/vbI77U5AhCJ7sgD0snB3qjrsekc+L0T7PN337DWrjTLL+ql6pAcpBwEV91yRDwA/l8gQkd5/FywYk499Ur9iwQr4BHQ88NjSNr2l7uv+d2touSs4vC5039xk6WnpCpkiRb5AVOm2vvvvi8pW0B3RXk/zXWAKDkKhx4+XV5MNjgMVObNqhVU7w7hZipbD6wcqLA7iV3IvWoIUlLsoMMOV+LViOHDpNT10Yfv2566WmtuakhUAF+6bGmgWZSWSsnssT9Gr3h07U/Y5xAVm4PySNI7Hp5NW7coAsi8J+F/1qxZWnPkVw2pHmJ/WfxcN4jwWgx7B2Mwzh1bJRmNt34WooePd61K9CwJ1VQhviYmNnieAB8YHJFB1WuxZrIDBO7n1Bgv0eAgYq+UDd0IkEDXeZscjDiIcIDh3vOY63/l5xcHpwLUiLQ0jRHGEeFfoovJnkOA4h0LYt5NmE6J/A5z2tXxZu0z0yz9kJBUsP29GJXgF0AEgMLb4lPOf8d7H/lJ164836wrzfIeCOM5w3UDVpvNmHSF9sVbXv+N/jYzFhznZ48U7IzNA0SQOptxQLeC1ZwYiAJEGNETzzthrz45fPEK7HymPxg6Rivq/mNW4IDEl18yyPxfATvXVPDSLtvN3prZDSLI/4D25fPg8XEop5nNuvRxRYVwbLFHYKi4t5qEZDmQevfWOeEJvVIyicakEiFzcuQtxfOPweMqSlwTxxh/Q4CCM0/Gex4y6Z26HgYu55siGsifq4hoekJyUwpPkbKEseZGl3PUVS26vFz35IDXORblOwEgDnJ4JowH2sgZRju5HoZRqNcTnCescc52qA+0pbJqoK1at9pWr11jre3tduodp1j73JBjdOtvbrKhg6qtd48C69Ozt5xJnPO0HyOJa9MH3JP5jfOCF/u0VMeiZ1eGbJQlRVmO6AVGLtfieXg+zn9PCMYIIxJBH3JP8gXoU4RTXLaW+6igGcyCxsZEETT3nisxnb0xGlx4fOkTPMilZWVyAuIwYayxB4gU0Oe0HY8x0VzOYeYBuYQAJIwyDHr2/O27dlqvO+8PayqukfMuOU/RhHFjxqrvmRtQlqbst7/2AByGH3zwgfZ8DEwYBCp+CEAgVyMzS/2UMMhFyw71rnh5XoQ7cD2/lP3GI0A8t1dBp83yvgOGItjgOk5VcXqSIm68knIb4iMl3hfTwBOfY66BwAi1KMg5iVLEopuXlSnB3deZ5+z42OCgzM7NE+tjyeJFAoSsMVdOUy5GTOJWW6EbxjZ6gbtkUOEULBorgNvQEOZErG0hug9V2WMEi/FlTdLv1FDg5famM2hYh6HOWL6iCIwDDBEcvDi5+Zu894AVlK2iQ12gFudElKUlur9m/TqtNXJ/vvziC+tXXmFVAypt46YNNmrESAnXiCqVlS2HAqCACBbzsrGh3rJzqYe2WbUbiLKQ17hs6TJFGfW8ACSiiCf/1ErjJnvbk/+UrDVA9l//eltJ37xYe9gO87/+WoVuBw4aZN858jsCIctqltusv/xFtD1sAPaXIVWDbOTAIbbv6LFifmzcsFG5Ozu374iUpk2W8vEbf+9avRrEXK+EZGRRoQER9qTzqEybl5cjTzIvl2ijk5iYLHw6mI7zPAk+x+TlQA2LoIc823SUe+H5DBs64RMGBqPcC6Ww+XZnyzfbTfcF6ZQ7rnlfA493nCRrKCM88J76RlXSRp3G6UxMBufQMThaJqBwKSLV245dVEjsUJu5F8ZnkFnLt4LCXopC7Ny2VYZuWrrJq4iCD9RHOOesSaRmKXwHzQqDnwgOC5cFwOTzQiEjydrftTMBWticxMnsCJOAvlIUIj1NEq98z4sR8Qz5eQX29HOvWN/+lQIR48eNFVigDTNuvNFGjhxhp516mt164w265i133GlPPf20fTb7M7v77jvt5muutBtuv9uOOuq79tDDjyQ2aCRm8bQcccTh2kAOPvhg+/vzL9qhh55va1e9que88ldX24UXX2qDBlTYhFHDbPyIIUrApj4E+uOqhpp4FiReSc9F/14IUP1OtCBQnYBdXdbYQLXUOtXaoKI2uSX8fv4NwZt/6xVLdW8iY8yx2x4JnrE/3nVPoJWlQnPK0saLVJ60pimsgnpGfYNkTOkHgV5LtRse2c/uvA6aXoPGqrGl2dauXy+g+cjj13bvl1nRFd3iVB7+hEUTXKMzZ36lhcN/eB+qqgba2WdPTrIA+dT/AhHJJP1gLZ15/q3Wp1dvAR8kWvuXVwgUVPav1Dwj2YoQ/nLqQBQVWfXgIWo/Bw8RvGee+bN0539+9s91aHz88ceWm52rXAxkj1lrq1euUrV2EtbJZ9h33/FWWlJsWzdvtHlzPhfIVCXqnGzVNGAj+c2Do+2s0z+QYsvDv/OawrV27PRTBb7qG5vktRw8bJiSzg49/HD1BdTCeXPn2r///W/bumWbfVWwqDshNrlLkoMxjs94zw3gCCRu/U842GY8b5ZyVPC2ndsjoABAhEueugeaiAQvgQjvbgcuDiKcU99deqIbLHiEwXGft9ODUm7kdufAh7a8cnmIcEZOtIe4Bw8eEpRodu6Q4cGBPfO+27upO64G5dGEvSIdJGbzEojgedyI9sgHIIk+IyqwVw0LTzgXkCDgRkTDoxgebfF8jmazOTGKELMrutdD/Alo75EJgQheYHkHfX7t2O8zbzPzmhMe2Zjx0yQlLO9T2uJgzOcC/c/1eL44fm2kMgFgqKcHiPihWU1VQCGAB1eu8tyRK+0eG5/yuv7+0V+fsWoKdBYXJzyvoicBGgjZNzUFxZqYqCsuNjQfog7RmJH6SV2djHP2bX7GoOJ9xpizD6qUjKC8PO1DGPwYJnikPSrBXi+vbFSySeaaYxTp3hS/wyESqScySCIA4X0MNL6v9mVmCsBgRHAfzZeo0+8eYUl4ZgXqD2cLHnW06FGb4xlGjhptf64MnvgZQdAlASLe+fAtyWWXFvWyzNTAi+cFIAEgeOE+UXujEelGrKgcqamJ3EaoDzAQ8GBy1mNQeXIq3/Gzn/4kWoPRBzjBPhDdOKkmgNqYxMF3mVw1LnrPXbwAry3eXc4FhFTwTGMDqPhcfg+d/VA8oHrRPmwPin3xL23si+Ldls3y3gLCqAXB4YaoBnkQGIc33B5EJq6+6EdyDE2ZvJ8MrW1btkZA2WU52Tn2xRdfCEjgxYca5lW8qaFFQrVHSpgn3TRniiEGG4EX7aW/sasYf5d0FXUtMkQEmKMIjmjnzIkkELE3aPD5JtWqJMqTgww30p2W5Ia9U4i4H4Y7wMvld1lTrAnWg2y/qNrJuPFZ5lDvPiVWs2yZVVVV/l8g0CMvLmyQLBnr0RKtpxgZUQQChaWYt+HrTPVNIvClDx0YesFD5qWDCwdn2I7YqYqu1e1WEjHPBrjlJaWr3FwBQcCE97uDCeY3nwdQ4bQkMV6RAYoVbtho0w440BYu+Mb6D+gvZTcSqWk78x3aPzSnjKwsAQbs3JWrVmjukFTNNREC4uwfOmSIDRo4yDZsCvYzIOL111/VPCXSVlzSR0C5pma51hr09q++/FK2JQIKiOvQBq8Jt3T5Mnvnv/+RPcc4kXu8z+Chtv+4iRIZathTL5tkxPB9bPPGUEwTUJLy8tOPdCFNSt9DAwJAYMTg1WCh9e7V09LTyJIPNAEmMQ+SDCKch0fHMiDONeR3IgNMegw2R9J6P24KjqC9tgQeCf7jGjffH2P91cE1df13zwyhwOrBtnDRYhmytBMlGYAFlbeJQiD5SoQAFQSQHbrQGK/a7HuFAjVr1qyWdC0Thk0CdHrA/vtb3S4q+vWw3oWFtmHNakUqEJXesZNCJA2WngavE3pCmhKDAC9UrObFQtZiR8YxM0P0JZ79qCOO0MGwYkWN7d5dq42U51Y9hwi2iFKQt0AkgoFhU8VYldxrZq69+MY7tmb9Rnv9jTd1/YceeshGjRxlF150kV3wy1/aO++8Y3fPvFmT/q57H7A/PfmUfTZ7tt137z12wH4T7KPZc+2BBx+SsXPJxRerf4cOG2offPCRTaXmxMoVduCBB9nzL/zDTvzJcbZ14xpbvW6TQMQFF12iSMTooYNs4sihVlxSasP2GWG9KIbSCiUpUMNAxtCX6GuAhCIPcVHzOzQngNuePbtt9+5d6leeGyDhxYVISKdvAbRUK2ez8dBskF6j5kObDqiQNJauAj0kxvsiC9GjEGG68XfB6rn92hq77o7g5n3qscUCPxRt46Dg3s1NzXbH/eEw/fbLuSTp9uCDKyRxuLJmhSo2sugvuAhLyK1VvtldYTlYWclVz5L4Jug0n3c2OEpRAyqpUvuhrLRMVa/Z0AsLimzT5k22Zcd2eWvYmNi0pkzZXzJsHExsDlAQly9brt/JR4BiwCHFeGzetg3LQgCgqrK/EtqbGuqVn7Lw668l93rJ1UHu0i35H3zvpShFudgOO+xwKy/ta79/9DEdvgDkE085WVzNzBwqv+fZx598qnVGG3/3ZYweseR49OSEaf8ZA5afk7vGjcgktaauM2IuUwQRV/SI3nuxYIJVDYg45Kv3u4M+GuD4OH4tp994QIi2OSXIDWAHEcn8fC7jxjbve/uTq26b2a/fulZrkkiE54hVVw+2M3rfY1a3pFuW1LEp12Jq7F3zgDbwH4/pEQo3+h1EeEVut+qT8xT2/o5ziwARgBaMdzf896J0OR0JF5JXrfZ1wKlwdVRvSrQrjt3M4PDX67D473/jvwCJX8Qk7ofeD29eTNTClwhtZ0kmFxt08OYggv6nwjgvB15XdoOId+Kbm63M2iPnjLoivAASX7z8gqSQobewZ6A4JDWXSLPAOIRWpDoMcM9JQo1AwWkVfB7gIXnJrCxJqiqZk8hDW5soGc7B9gJx3IcXnGQMUjfUMHj9HglN/Kin70qHSh6NtBN5gNvaBHjYE9ivaJ/TgVwJCWMN48w9xk7TYk/kPMF44lzVXt3RoX0FaWdAxDc/PM6Wn3macqK4z8GHHCxZSryX7DONtXXWVE8dpXr1Ew4z9heXwuRfPPwYWUQVMPwxAr2onVecBnQQrcBA41/exyHCuYm8LIYSexf7KnkiGPVKDo/UFAdd9KvnAvCzG5rJsryef4STJi8nR4ZTGnkDOYEihuIN9I8VK1da5cAq3Zf+wUt7/fU32E033agIMcbd7p07ZVDmFxVaLnklzU2ig5FDwpy65KpAEb7svO8LRIwbPcbKy8rkOS4v62ttbUQTu3R2sIdzTfZxIv8Yog4guIfnkwTHYkgGZoz9b4y756B4jgnP6vOZz/Ed5Q60tgZPeaxL4+s0YWjHs1n5OzFZOhGliHOSaysxOibaet+rf51KFRP63XDHmKQNjCvnhc9RbxNzk7Z55JY5nQwSfO5r3GOk3Wu2uPqT1gASvVGe2aODrsjE9fg79oPkZGP+korS4SSoq9N481wY4G5j0H+MDWCdf6E/IzzgNUvIB1KebgT0nifgNi/jw3UZZ0XtcESkpykqxfizpzC3uS8gUsJFCOLE+5J87WAHsZT1G9ZbT/KPNm4Q1Zkkf9gKAOuxY8ZqbFmLAGGSqUeMHCmVJuYninS0r7YucIe/mDdPIIZ9gj3hhBNOsGkHHqhnIzEbZs/nc+fYlw92b+rTrv+bVVdUWlnvoCRGZI8CdEQHYdkIQL3xtz90NTfDAcNbZkqqpk4EkQjUHEpL+kjiFG+yI2UPT/pmS2cxKHQQCz8Z0fEQKAIVFfVMvO9SbuKLRr1oBpaBISrhg3vrg3fr4e+4+nqpmaB8g3RpcZ8SgYiB1dWib8yd94UkXqFhgbwIyxJR6dWzt5KysiJnng0ShJydk6XDZNz4sVL/UYGgBQts5IgRqmmR26PQcrMybNumjbp/a1uLimphKRTkkzReKEMXTzl9BmhhIbDBQntaXrNcRgXRhVKK9aSmKbEOULFkSZAfw/jDqGZzZ4MbPnyYfof+QF+yyfK5UDMj3VLS0u13T8wSQr3s8iu0+bAgXnj+OXv//Q/sh8ccbT/+wTGqIHj3/Q/Z1ddeK33tF55/XjUlvvxmoT3z5z/b35991l555RUbUFFum7Zss6effsbefPMN++tfZ+maN98y0269+dfW1dZoy1asseN+/BM7/icn2InHH2cjqittytiRVl7R34YOG66qxiwy8fW0abUEEAF4QE9AIMJiETh4pnAv2xUJamjco1wJQARjGzwEANUUKVt1tKFc0iFUjHSbiq44t5zKotSEUJEgYRHlQbA4gkcrcGkP+u7xNv0HIYIWXsHy+dc/99i8L76UEhll3UHly5cutbsfco5F0leiBulFF//Hvp4/PyHN99gfo4pJ4qPfznfo5sTs5WLH2DryZCsoKNRzdnV02a4du6TUMGL4CM1hwHDd7j0huQ4ViO1bLRUgLz50SGIkOQ/Zw7KSMh2+rNtUS9VcAuyecvLJ+juJ6mjsvvbGa6KYIZl+2mlkvLoV7VYyD1Jl0w+8X96PYcOHa71R7wLp2DPPPEsb3qDB1Xbu+efbE089YYuXLlb7AIEoj8BPfa/182B47+1h5vLOdU+mGvF+srKPf4+I1OsBRLzQ5Una2JHvGPkRJ63/e+j5ZKaY51n4e971GOZBvMfMKU3++HsVuUuaJt0RDY8SJAMiM7vhjasTPFsHEU5H4CC4dezjZi3bA4jAg+6lmh0wOYhw49h/97YBCsjHwJfigMgNakAEycfRmK+/M1bMPrUhqCjx+eS6DTxYcpE9fp9tNicmVHsUwmvKQWNyMBFq3wYg8Xr8fPeIdK8V/5yvuEmoPCWBiAFmdnT8eAa0Kh9rB5OALAc53hc8vz9zTLKuOaM6ARg8CgGIIMEaADG9LGRyP/Obx62ivMKy0gOdjBeHMLQY95IS7gf8Mndd5hHjiJ9x9GD0c05JHSYa9uRBYOh64S32fa9268DDk58FNPAeR0ov9+Y9l710ICKZyygn6zkRtJfvYpBt37EjAX4wjlTVuJhIcFOi6JpyL4qLE8W5XK2H85lnwHmFccPZjjoh1zns8OnKx4Pe40YZFIftO7arn4YPG2a5GVmiL9AOjCjAAfdhT3b6BtdnD+f8x2jEMHFqCPYA+xIAA5sBow0PsEcrcJaxtzinnz7hOk4PU8TZ6S3RI+/GJAcAfeSyoO4Npl8AdwhtsItIece6god36xYr7NVThhNKdDjWoI5w7tLO3z4YqH/33n+vnGCtUkciEbXQ0rIybOvOHeKUK6U5xWz2DSGcOPTip6xHTq71K+1rKZ1d1lhfL1on6peMRc3y5TK65BjMzpYtU1LSJ4i/8HwxUdcBkOcx8Lt70N15xr+ezIyxy/eVwxHzGrgPn1HR2lhMzyMHfv0EEPMoRRQScOlW0cUQEIg1SxTligBOgCFKJPvc98rroufF/FjGgZcXQ+QMkzplvDZrBxuH9jqdytvloJB5lwCFSUnUDiy8kjvX9giG+geGCWslP1/zERpSoP5mJSKIzDMAMG3yfsQOBSgwX/tV9JMwgihY2dmqjeLjIUnWoqKEnDFjhDOatcBYcE0B7c5OUYwB2dgavDd6zGjZotyLMWP+c13sX6JlPAvrdfmKGoH+4cOGazy/+vILgQjqilQPGqTPkJsBG+GbBQsEjPn+4qVLBH6qBg204SOGa01++P4HokTDuJmw776y93ReYYPW1al4HNEIxpzoBoBboKF6qIBxcc9eYkhgRxQVFApUKG3hlWd+2wVSxqDB+6soRO1uhUPgtRGJsK52cfo9qZjO8kx3V7jwCnp0sqs20TEMDPKXGDZsZkwYl5zzomqetU7HYzwTJmEyXHP7uZqAMy68U5Wv2Sjy8wtkvBcRbiIM1NqmBOus7FwZYFAySCLledjE0LdmQZOcRdSCXAWSZTZv2Wxjx42J9Kw6++iDDy07K9OGDKq2/J69bevGDdbREuS7KDDX1k5BohTLy0V1CnUIwsOEVQMipm8wZCv6U7Sv0Cr6Vyhxmv9aGkO4mdoS8+YF2REmMgCGTVhFdKxL0QA8RCx8BxJ8dtToCVqUK1evtT/95e8JWUJRojo77UfHHmtn/+w0yaWBeG+7+97A8Usx61VUZPuOG2MffzY3oSs8dvRIu+6aX9kFl1xhmzZukswtHn3J4hJ5sS47eMq+tmrtRtu0NRRr4m9HTptso4YNsbLycutb3k/8eJLv4c8pYaq12VBhchAhE1DF59LifOE6qF01Wls7hyMJ8DmKLighTFKGHdbeRsI+9SXSlbhOHyNdFjYIOIghtEv0QxGxzg7bvatW/at8koZ6u+V34+yaa6banXeujWZLsZ183D3Wv/8A+/HxJ9jszz635557wa761VXK/Vi8aKH16llojVRVbW60q2N+Bl8+/xefWTpFaWproxxwnT34CHrgewMHN6iSK6hhyXqCdXCJ//Li81TRiIKEKFhlZUI3yFOdEQrTcbhwUFMA8fkXvLib2UWXXGXbt++QAAGvU046xS6//AqFKD+f/ZmtXUu19xQlUY0cOSpQB4t7WWpmmk2bGpIkuy1jt1Q9ihLAxLln/FPRtbq6enlKxo4bb/Pnf23PPvt3zbWp06Zav4oKW7N2tX025zPrW95XoH9FzXLJ7BKO/XTdN8FAhAfvcpyeoQtg+F/RCYxGN65jVODWpwOIeKfr3UThNM+HAEQsqKCkcqjMzKvovSjx6tfhTX88BxHejmSVpiBA1R3N8OFyWpR/di+jlwiEH96sNcxU5uNN/W8LXe0gxqMdgAiu4QayG8z+797RBqdWASKgYDn5GpvFf/ZojwdpvO0Y5Mk5/rTHjXG/32yzhyIogFzIKxlEgFOoWOHUpF8EMSR7fb7Z0TG34g9xevpKAL4DImZUm70dov/KDHKdsgSIcME1AI/3s4OcYrPzs38m2ki/h0NYSbkcMX8CEIEak+fI8HcHEw4i7rvmdhtYVS2QndJpogaw13LA4/AhYoABgMIJv3O2eG0G5c7FhGp5Uhsa5Jn0BFISGsmBcKMX4wnjnOtjLHmStNMtOGg9eo9Bw/XlQcVjSwJ3BBmetydaQJJGvte04HtKim5qkhFPmwEOzDne5/tEPiQLSpGulBTRfTHYMSw88ZnzBeOBWhEUR92ydbP+xnnMPbg26nMkF48fN16AC9U41Zsg36K+PsExd4qWy41y9mOsYVhy9nPme30b9mb6hn2J97ED6Ad09RGn4Ppcm++yrjynQsUZ4fZHOlXCoExKKmacnH7G3zn/OEOJBlCfCGNx+coVtnbDegGAnsW9ldOFfOq9VSEnKKHdEdXhrj7nWutf3s9GDB2ipFfySKDCNra2yDmDwfb5HWEhILl84tU3ifXQK79Q/6IqWV5WblUDq5U3tmzpEj0zdlE/aCxKbM9T1J5CrRIkcRWkyHd3qkwyiGA+0R/0ndtUnn9AW5iHfE+Rs1hhXUpGMZdN0SqkhmP/JZKsYy2b5CgP1/Mk5QSISE7mjlXbGTOJDuTlaX5iiHohR6c4udSrlLji/Obz+YVFio77vE/Umoi5ELqvJ327OlNMiqftgEUB4Ehn8hwTAUpycdrbZVdisHsNEbdlaRsAw+WHvTgiY6PcnV49FZ3jc/SfJ7VjW/J35jPzl+sy54hkMSbYwawjgYnsHIEIvs88BDxAkVqzbo32FK5D3gOAS1EM6q01hTwf2vnZnM9FSTz26GNs+YrlVtanxHoWFimXAvtWgC4tVbYYuRNQFXE69K8cIModRZGV+9PQKGWnwdXVqlFCP9fu3JXI4UKlEfBBIjhOduh+2FXfPfK7VjVggPJ7uDf1uIhQMs5cN+Wvj97d1d6OLjY1EEgwCR5hDsQgZ5du+T1ILKuVYcNGwyR1j4vCRVRoJNyanq6NWTy8qHKhCoqNFF0LSdkMgjRwu0JWuodu6Eh+dsTIROAzSIBlZ1K9M00hVhJI6agBVVW2Zes2RTg6u1JkaJJYTU4E9KIw4VPUaQ1U305aQEW9isRZxeCHXqRQ185d4tIP6NdPnm0mLbxGKEhpGUEXmarB2VmoB+RbZka2tXd0SX4Nz05IOmu24j69bdXqVcbJBcWGZ+5bUipvCJ761atXaWGDfolUMNH2339/Ge5EKghbMRnpGyYmyDW/oI9QIh4wCts1NrdJkYpmcgDm6ZDaY60tzaKpoO7DNcgdKO7d01Kp5WBpmrxsfBPGj7Pi4t721ttv2+uvvaZqxhV9S+SRQQmrraXRJowlXNVmGzfvsNbmDtFteuTmSMEDOhNeGahjOkRivQeer62txVK6gkqTaE2hYHbMSaEuRIsABJEEIhAACcY2gIFOGdUtzSQCtltGWobAYVomEq0BMIS5RfV0lCICdxTFAHIquD/9xoEoOb3i39idd678lrF/7FEzlV8wfPgIa2lpUx7N4oWLbMzoUVY9qMq+mPO5rVq5wooK8q29rdUycrOtJSXFPvnsM3v1VXghbgFiNiWXM062jP0ze2XjFgY61VXnn20bN24OMsA7d1u/fvCDB1l2Tp5AwtT9DxCIYuO5714n9Jt979jjtRlS+bakT6mUPU4/7TQl5G3atFm5FXW762zRwkUyatiQqodUW0dKp915WxR+T/BzPFHh2yWIL/vlfbb//gdYzYqVduSRRwlEPP6nJ4L6RUe7LVu+3BqbGpQPAVdzd12t/eDYY+yFF54HIYpS9tVS+jx6/zHOMWzdQE6uBI1BnYzDvAuTct0PfiB8Ee47SdXw3f2F55kXxmRR7e5gaPsrqfK13vIhSb6/G697K0f5+y4z6t9Jbm/8zC2bZtiNO2bazb2vT1RvZe7dfeCnZnU1Zj1iWMQpPB74oT0Y+d79UI+chgVlCcDh7fDvOnBwcBKNHUUevFs88di9+w7iis3qoiLlv2IfOUbhdwcR/nF2JF5e2xRwcWbQPbCF2juHAAAgAElEQVStMXe95GdmgAjyHjwK8Z34vfFJIMIBBEKbF0d77Vs5Gk6t8jbHqXl2+ik28Pd/tRnk1sdE8Zdn/MDmxoIVDh7Pa/69PZAdUIlLAT/5u5utqnKQ9SnuYxkp6VLFEW2xuVkGA7r87K84XaT6l5IiY4GIBGeYRxIwTjiv4AJjBJGDwL8uLcpBinqL50ywH7MnekVrT+h2ZSWnRKmxMbJBu6T1H89G9/xyHwGbjAxFBfg77RVfuaxMh7jnZ9BG2o5Rxnf4G0YLdB3OOj93iSSgiMi5zefIEQNgsYfSbs5hKMMyMlNStM6h2+AkxDOrBO7aWlEzMIg53zGYeB/7QOCE/iop0e+oLNGfGMEYWBhRP/rRj/S75z4mi7BIbSYrS+ciNoTqKEWj2Tn7CepLNGYV2Ym0L8mTet2CWLuIwl4FhQX29YIFtmDRQqtrbLC7V8UF4+sFx4Ov87iuLvzpJTZqn31sn8GDbcO6dQIdaOtjZLW0t+nfxQ9foKH0ui3TTj5bIGL0iJHWq7DIehYUibUwsHqIzhWSU8mRYjxUqRv1xZ49LSdWXsYQTogwcMahiNkavNU8I3uLqECRkheckTkh/zItOOvoQ+wOUWXIm0AeNbIxlLCfDCJiDgT3cVUmr52SnPuwd4JzsqHPPbinJ14L0MQohYo0YoBHdSbaAZD2SAp9l5dfYDu2bQ3nuzsLYR540nIcZ0XiPXE5FuLjeu7Aph0uEavro67W3Cx7kbnkCf/0Df3GWUouoQrTjhghAO7J3fQpdgR0IpK+mcu8JxGewkKtIeam1+Tgfpy5JF/zHABnaEs8A1Lry5Ys1ZpFgrWkrK8c2azLrJwssWewy3AEtHW0yzYkAoG9hl35xVdfaj2c/KMTbN3m9SqS2NnWLnnYVAsSszjeMbrWrF1ry2tqbNOWzTZi1Ejtab36BDlmWDnYokOrB1uf3sVW2b+/Ihoke0OFBnwQvUD2tbmtVbREnnvjxk0CQgCXgQMqNa9xFiIpz7invPTUw13btu2Qca58Ak3YoEIQBh7jjs0TT2+QdWMQvJicNJXb2/W+qzIxMehwOpuB3bFzl5WV9dVC4KYeoWDwCd/wOfHn4kDQIc4HxBBPTw0qTZMmk8SaIl17VGcAJxUV/QUmUtMybPLk/aQwVVtHGe8+oTBdSak8Aki1ch82c/RxCVEV9YRSEk49jGT0dHPwdstgzrW+paW2aPFCq63bpahMz569LSc7zzIzcywtNUNSpxjzyHFhlDNQ5f3KFAouKS2Wccx/WzZulkHualBssnhr8KqPG4dBXyywQp4GScb0havu0I89Ckpsy9Yttn7DRuWB8B/jlB43h80bNypBtq21Rc/QjnwftKH6PTZ8nxGWm19oza3tAmHQpdi0+DwVst968w2bOmU/271rh2VlQCNqtZQuCinlWRvRp/ZO272zwdrauwR+ABDkQiixPeAD60oBHHgkAjpTABH0LZO8g4KASAJbh6IOnV1Q44hLBjoSC40Eb4AeidIAiJamllBnIiXNMnN7qMAdrwAOUToJ0R+XSJOyFRKG7e1a2Dc+MNyuueaHduedWGrdBv6lF76lmhj/eOVKu/7qt+22u6J7FXbHe33tP/9627o62q1/v3KpF23fvcuyCvLtymu6Pwfn4vcPzbZzL8YMc+4M93A3MFawW4CcTNGiLey2jg+buK+NGzfeVq1ao2gCEZdFi5bYv/71b63FkSNG6Vk/+uQjGUBr1gTAwnoaUNnfqqoqlDOjqpe9+tiKFWsF1Fj0rKOSPr1Ckntaun05/2vNqW/mQzC5hU/Zr2c8ZjfPxHKlzRDWidh02NhRi2zY4GpFzg4+5DB77h8v2aLFS3QIs+aRKmSDKO9Xap9+MscmTBpp1dWD7PPZ82x3bTBFd9XPsB995zXr3bOnfTT7K1tSdJTZJl3ejIBeZrVZ6SFm+VMCiNhZa1b7mFljdF2TmjLoB2bl08weDpblT9O9HBrpAvfYuOb5tj47VoiujRXT+KAb4k4Rcq97MljZu4icG+UOJjySgTHr3nzPPeA6REqcmhQN4Jt6XRcO4Vhp9q4jlwUQkRIvABDg+j4V98ZwsZj6vUFEw64ItkmYRh5BcKvfcx8wdghu+bP5c3HLIrO2t80ynKEXn6luoRmggbe9CRETxBuGf/ZWZ/IIBUBiZvxCMn0pQXm6NV4mRoDmnGbmVClAhIMVv9nF8YcC6jgy1CowEd9MLggYh/+8GY/qjxTdc9nfac0f6z2AxKUpQXbzwYfvtsrKgVbcq9iy0jKtpSlIUbvBjtHAfkZUj+RG9g3p+ke1Ied8O+hQXkRrazi/8vMTGvVuJLH5sI9j8JMzoe9FmU03mLiHOP5Ro170ksjtltEPiKDwaDSkVHSuoUFGGOsR4w5KDGsZgwSjwz/vMqZcDyPEpZ8xVEikRhYawwcjVHKvGPvxjMb40V6KWEgEUfSNKzqpHkUKNNMUAQi8zuwztMPzADGIObOxEfi7iszm50suEuDD+zjEyIEgQkFf0tdUpeZc9hoI3MPl2D3y8C06U/ROJwzc6Ll3RSOBn6hApB+6ugL/fft2qSoBAlo62u3SDy8zg7XkeUq+GNjO4z5wVcl1dsShh9pGiujW1SkK8fZl7KFmFZf8zZpaW+z1RwM/sigikJE/PMv6FPUS/QODrU+vYmttIRE9z0rKSgVY165Zrf5jPJTXEKWHQ3OJTmVbS0tTLJrbocgyz+uOV8aQF3aE6Ergn1jhnHHzRHcVxYO+40XjUPWKdU88EqE+jjQm3788IqB+jInqAryRcrU3rUmF68gxirkOfM+rv3sNDwx61V+JleI9SsC4EY3Zsjkopbl8rNZIpPd5gboEUIwCBXrwWFeMeehRQL7nYBchAQA9QJdndTuV/mduogJGPyEO4rk8zHvapSr0y5fJ9mNdMXcBzh5NAjBAJ2LdO10QG5AxBUSQU4T92VBHkd3dah8RweycbFG0AU8bNm8QYOjo6gp1SDraBXqwi/v2K9d8wbEOUBgzYpSiaoB+8h3JBeWFZOz06dNV74HvTpg0UXSkDRs3SqGpoblRkZpN6zfIFp5+6GH2/e9+T9L41KIClLD+sSfIqyDnh2gI6k3sI6tWrxFNa+L4fe2Y7x1thT3y7dOPPlYUlHWf8vu7bxCdCcMl0INAuYFLh2GDvOmWzRtkdHqYi0WOBBUTh85mkfIiDwEkTMIFg4rXISsbOkqHGsPA0ZHOjWTzAu2JxxklYdnIvfBHCIc226aNG5TBf8ghh8igWblyldQR0KzHmN6wcZMVFBbZ0UcfY2vWrtMD422m2FtFv3Jr04RYo41Xm19Bvi1atFAbXd++ZVrMJJjiKejfr8IqKgfZyuXLzNpbDQUj5LBAjiS6QjnhP7zGiq50UswkXddet2GdytsTpsrJyRL3HxoY9WupAYDnVp6FGL3Bmw5lhM11xcoVVrenTp55/g465qVksoweOrhIoEXetrKqUknd5LHQh9B6qIhNUs6ihQtkxBORaNizRwXl5nwxXwY/STdImjHJmexTp+4v6k59Xa2tXlFj1tFmqVh6na2WQWE+VZbOtk0bd1hXV6rl5vWwPiWlloc2M7Kt7R1KGiIyQFI4kRDRmQy+ZMiF4N92ogI6HFj0QbkJlSXyIxQGV2g1FMwhbAeIRU0DxbCW1nZrbG23tIxMHT7w77kW8zHwPoMkblBjCqZM7e5au+qu0XbNNdMjiOBUwFhOtiT/b6L7z058yYYMGmgHH3iAtTY12sYN65Q8twU539RU+9W1gWfz0N0LrL211S6fAQ3NoxHJNSFcp9NdyICIYFWddMq5iiKsXr3Gzj//AhV3Qxu8pLRM8/WDDz60Des32rHHHmv77TfFbrvtDvv66wXa6IhYrVm9Jih85OXapZf/0nbX7rGnn/yLvBlT9puitbNs2VJFFqdNnWzvf/iJwGO/fuX24QcfWFVVPxtSXaHo028fQzLnN1ZVuUobY9++5bZwwQIdXhRBGjJ4iH34ycdKImdPYJDYaObMnWONDfua2bNWPWSK9e3bz2qWrU4kfbK2Jo4bYR8d85jZH8+zsUOGa63ZHlP+x/yvlwT0WTzTLHea2eZzzFprbFBlPxtQOcDmz19gu3rtMascbDbrcbOiIitMr01EIWY0B7oQIILqzVonHwWQmShS5jUWeM/xnIMDj1i459spT0QH/LMeMcAgByh4crarKUUQccPWq7VXcrATqXFK053fWWq2rMZsSwQRe0839777VPHr7yV3uyaWH6nMM6trMCuA4emAxgEO3wE0+XOEuofW9nEEEbzvz/pi+JvnNAQNo//9Aki4xKvTkBzHUOXCgYVDuBloGPwf4t4Dyqo66/adlXMucpGzRBUUBBQw2yBg1jaAbQADiqIiooCAWWlsUxvA+LVtwISpVVBEQIKSJOecQ+Vcb/zW3qs4TX/3jnfHuO97x4Gn6tQ+O/zjmmvNNZc/TzPp8HXS3PDUkQJdkVcbF9KaPg0l9wdzDgcRDoq6SaWtghoPd4c1DAARvcMkj25HgwIUT2Q+oDFRQf2NZ6dOManhnKxci0RkZ2bZPsT8gMLEugsgZy4hT4zhRb4ExgsGu1Ei0KcPk1Y9OZrN2Az4I0dqk1FNdZCK7mlptvmyJrPHuWgD9xOZVMq5MaYwutg/rfqyOaMCSo5TQZwutWz58kAGMzHRVFk4N4YNhgZOBM7BvOQa3AfXZx/F6MOo4N5PO/10y2ewCDWF8ULDCMOUNuFeKJJGxCXINQv49eZdjo0x+oXzvXlnb+fFPs/cdjoN7xhXzAfaiWtTJLNLF/IPA+8uxhxRUrystAW/cz2PwPgeye9EIYjKAnAQHfFkXqeWmL0Reui5pucCuNFtfX74kGbPmWPqTKyTD5/ySDAEmUeRIOIO6eL7LtPnpwYSaLduv03tWrdWmiWE79TeA/u04a9X2N+ajPqHPp/6pA6FSTx9B/dXRmq6GtVvqIZ16iklMdmSrKEzpaWkWZ4pieuAV17YIbSbAaYwF8LbwR24e/fusXaEsuI5PRzjuRO1EYtQTtgld/kO7YqBZ9GJ6KgArITSwLUV0COqT9fmQXhCNepXYcE9z0X0fAPeXUCCsY/9x/7hOQFOPeNesffoc6eycS6/P4AjdiGCPlCcMQ8icx/pSwcO/jNtxzyJVLJy2hvt4YnlPC/zwuw9Ch9npNcmO7OXkshP9WbakvulX8ghdMU15hb3zfX37g4iGQCNOvXqGuBlnScaR14NY5zxzDsvisUBvJmzTfLy1KJxE2t7Esn5XkZujrZs2qTqqCh9/MnHZmNAr9uxa6cZ/hjyn7wV5PwNHTXc7FNL7C4o1GUDBmvzti0WiYDmh1LSjRd005PvfK2167mfQHmt66mnGJ0JdcBtu5FjTjRaPwIJjes3VNdOXdQ0r7EB3e3btlkfUi+CQszIF5NfQT5FfkGhDhw+ZNHEU7p0VUJMrGoqqozSRF4FeRlRTzx4Zw2THcONJGUaPaDSABLgVuZr/8E95j2Oj0sIkkEtmTJVKclBhUyUbVCWsYSZ6oDfZ+HVdHxPNeZxBgzQyBiCDEKvH8FA8wrXxu08SlXdQBuZAQGKxBg/77xzzTCioBsJsQcOAhTaGPVq9969Vq06J6euLThEBwAmmRlZYiLivMb4NCnX0lIDBkEoNt464ptvvrZ8gtzsHEt0yq3XUEWF+bJsiMoqbdq0RUlJybZwkxBL7oUlgkO9qSg3OUwmA9Yxk4XZANrEW56cmKiE6Cjt2bnTBiLIko0L+S08NXQe95qVnW3cVDYXNgAGDoMbo7/jyaeZJ4W27tate23OBJuF6x3jfWdQY0wTmqboHJPivPPO1+Fj+fph9hxL5mawB5n9nbVixTLlZGXq1wXzVF5SpFiISVXlSk9OVHxstPKPHjbqVmFRtYpKKoy3D5czMSXZ+gVjE5AIiDC52gqiB3B9iUTUKNYiCwSzKqwKOOCBgnCCBkZV6QqqqUYHuRjVNRZGA8yy0FuSf0mxqSgdOnzM2p8xxQJrz1hZYf9so6uuMhBTG70qzLdoRHnmKD3xBHkCvNzIP1HwP+C5XHXJBOVmZRqISklMUFpKkuJjotWwUZ4KiktVWBxoPwfetxSVVZTppruweJzzwlmcmxJZSe3fJXiuHXqXOnXspBbNW2nBgl+t1sbWLdss1Hh6jx5mJPz44xxNmTJFn376pWbN+lqXXnqpJk2aYl4PAOeKFct1+x23hZ6VUvOyvPXm22FBIRZSaejQ60UlXcbpqLtHWTI+heVaNG+sc/qfaRzk9z/4VCtW/KGJjz5qidM//fSTyfzOmDFdzz33XJDYDoVp/QYzUqAjMKaImvU7504dOZhjPJMOHbpr374DWrr0N7uHtm3bqOSU8VJeX+nX4Zr93mvq3rm9Fi9doxbNG9iSMOjS0Vq+aq2U0Mo89s8/f4/uvPN6zflxsfr17a6/vfm2Rj71nOJ7dVHSa4GFSQSCQnO5EdnULvEaOysEEZEFytzi/V/lOERWnvZjAREc71Kq/57OctyAj+j2h3fdp0k7ntaEZmNs7ZrU62mp3gBpyUbp0Nrj0QePQjiYAUi44e9KSv43nmOotD904/vHBiJ4OSjgnB51Cc/1aafgkMBnKjUijz48/p0QRPx30Yfw8P/2DRAx877R+vPTAQ2kXRiYm7FcAkRw++2ct7RMOhwKfPx3IMKZZo6jDEj4Lx51oUC5P3QogEbFbq9W7mMARSZAxJjMx7UwRHo/3tRPjza934p+Ia7RsF5jo7ri7Wd/wTuPgd2kaVPzkp9y8slGFSXXgbW4RcuWNm/MwA8LffHudCj2LEAEkQ3WX5NwRcwDL2uoRoNX1fIfQmPGjGWkgMOEUvMAh0a6q9lYpIP6DujEh7KZXsuCvce9zFavAonXsEgea5IXxPJIC2CBe2QtZZ/xCAPGCOuoRSvr1jWnFA406FlW8CyUZ3d6knHuQ0199jb2Jpxc/tyeEExb8TnzH1DCHsfeBthAhcipKBzjykNci2dmX+R1Yh2EwHAMqLRQgsxIDIvwkdvI79CBWJc9PwAjiPPTfvT1mrVrtXbTRh2GupWWZpTdKQMnBmPcHQJEucKo151TR1qfT63znF7NftVsBfa3o8eO6LSrA56TU+aoU+Mg4trbr9G+3ftUN7uuup/SXdXlaMHXqG2btgbcMHRpC5MADqtqmzFaU2PPTzvTJ8bgyMw0bzNgzWi+4TEeAfBIjVOc6BdvO57dGSGBBG98KAgQY2Pe28rvwQvNReZMeP0Nl8vl3rhvj7LSjpY3hKwqOZHl5bX5L1Y/K6yRwPWx4ziOz52dwt89twCbkHlCG1Fcjc8Z5550j61ZXBg4VGNCNSx+9qraGOacz0BDWaklCGP8e40M7DxAN23r0TNYIMj4cqzbXz169rDcCfKHALfGoklI0Pyff1F6YrJSklLMKM+pk6uK6ipLzMfuI7o158cfRf0TY4+E1PiOHTpYrmt2RobR24g+JSQlGS0RO6eouMjyc5BUxSlrdKaCfLvGb7//rpkz/mHPfPMDI82ObN+unUUSUmITbO5fd/WfLXEfBseV/YLN6+bxz1sh5XUbN+iWEcONknR18qUaMeceZWZmaNf2HaosrVBSbJxy0rPUu+cZatG0mZo1aWZO5ZWrV+vQ0SNatHSJlq9aqZNPOUWn9eyhNRvWGQ2/OL9QjRs0VJvmLdWp/UkWbbOyCm//7XGTrQhoSVUqKgyqOQc60MkqLS9RfuFRlVcyyIOJjFs7MyPTGpo8XAcR5AxYYZOgEnugOBAXox07t6tuvTrWyF4DwRNXGDAsavyNwUhH8zcPjWL0FhQV6JJLLjHjaMf2HcbRqlG05QfAa1+56g8zPvPymlhoDGDRKK+xLXgkK9WIxN1gQ8Bzw8SC9sPfeU4iHSz2qSnJ9t64eSsVFeTr6OGDpnoTH8tuFmWDhkHJBGLxMs8Gcl+VlZbAwn2zsYB6WfRZ0ONjYlRWmK8ajgl5inirUlJTDJnynISfrX5BaYn9ThvBS2VyoBwVn55VO9ihP7E5eHVT2s54sZWVlgwTgLqAK4u3DfWNL7/6RkeP5deWeGdiQq1C8rPw2FFt3rhO6SlJyqtfV9UVpRaRSEmMV0lRgWARRcemqqik0ihMderWtUgOAMJk7syDxOJEBKPSVJmiLJoRUI2iqqtUVVFqAANARlSGxZUQGlQnkqdR0Ag0MqNs04snGQxgQtSmskoHDxy0sWcemBDNAyBKSkuMY4jHsKSk1NQE0tJS7Xtw9e990pnd8FUi9UTdMqRfj0cQRgz7hwHH9NSkAEgkJ6l9+5P0x+r1VmCPhQgJ3XsnuXnGKD8xS5bsUKctHS+9e/aFY83YT0lJU2V5lUW1iotKTDMaCtOB/fvVqlVLGyMntW9nql6PPzFVCQlJWrhwkYYNe0DfffeObWgrV67WffeP1kcffWRzZsXylVqwYL4effRRW5wef+xx9e7dR+eec7ad766779add460qFz/fn10zVWXm/fntjvv0cCBF+vRRydp0KCLtWzZcvXu3VvvvfeegRjyZdig4Fi+9NKLun30a8rKTNP29V/rzrue1JvTP5M0X4q+QF0652nZ70HWcp8+vTVvjaTOz0grh2v2J6/ZmtH/gpsNQLz12kSd1edUNWsX7OJDrxqov/3tAfU++yYtX71WXTq307xvX9edU57U7x9MVslP3ysur15t9Wq+gxFJTkTq3mCD+Tcs54AgMsGaYyITjT3SgLEeWaHaIwGR9RicN+0ysBzD3x0zhoBiYrMxNmcnJj8ltR4gxW+Ujq399wrZGMuOMf26fr8+bPy8owMQwWPUgodQochVpmY9EcQIBnwaxBSeHRJQlXi59//M8PeG4fsCSf8nIKJ8zAMmkMDrmqeeNoVWv2WnKnEXtSAiNM4mh0nb4WX/l28eeDDpJkAED+xtDuUkBEeACF4Ah2ZvBk9QODRQpZqsccdBxPdB8cepKyYoMzNHbVudZLLcbL54XDEuiRrUb9DAlM3IMSISAD0II6Bho0ZBdWSv2Bty7r2oFus/e4cLgLjsKmuxJ0pzHffger6DyVVaTRHkr2sCgQyLqgboMtIbDP3V1ZJw8hldKeSVY/xjqHuiLAYn487zIbySLfeLihMRaKdlmWpOuE8he5uRla19e3Zbojn0JkvSpJp3WVlQLK+kJJCkDMER52aPAThh/PFiXbZcERPZqAhq6YRRHahitsenpNg+78aq37vz50/0hLsyT0xUjEm18zLxDnNGRZlX3+tn1CoSobJUUmL7J4YvgGnN+nUqV43RRUzwBUnm88YGY5Fxeq30QMIYo7VBLybaGxQgq9F1115rxm1pRZm279yuc256XXfoBS0zPqPU8ty++u2BINp80RvnK0axqp9bX00aNVV8dLySE1MsB8IK9iLZnZFhRrXbN0YBCueVU5SwA3ihouOAy9otVEaivfhOpCfeQYVHcnhO/nkhNCIROPA8HwKQwMsKusXGGtX6v6M1eR9g03ANp7ID0Dg/90LbMxawN5hX2DyMA+aIP69HWAz0hWpNzC+ubUpG0dHWzggY0CaAYlM1qqoyh6g7G4mIWZQGGmAIKL0t6ViSiakmjfOMZ8dWQoEIRwF2m48Lrgk4h/kBNZ4oGXMYQ5iig9Ca6KeZn3xiOS110rJUNyfXlAmR+KXoYGZOttZv2mjOh01bNlsugklHxyeYtx9VswsvuNDyDmBkcD9cL1ArLdP8hfODytLFRZbzgM1DxAynNPbMsZcvVd6D39sac845Z1tR3U3rN6ikoEjdup6sc/ufo8MHDhoTh5zIjKxMq/lQUl6qt//xnqqiarRp6xa9dN5fdf4bg/TtrZ9pyJtXquDwUZ3a+WRdcvFgtWjc1Gwy6lKwJG3cssWEBsqrK42q16xlCzVsmKevvv9G+3btNuGfqOpqndyhk/r26qPqcuzEJEV9PP35GgZw0PkVltRKR1soMSlZ1cILXWBgwvADSjmScrJzAj6Uom2hMTpUVTBRg7Blfoj8yL5PM8oN5/TEbEfdTBQPjfIz/yxBJjbW0CQggka/8qor7bskjWLYR0XHWrE3FG4Ki8jVKFX79h0ssZqoBIsWHlS8rzi/4f8zeFg4QWXQfbgGnt05s3+wTo+NiTaeV/PW7ZR/9Ih27SAhLVZ1cupZlWo61yVsiQxYFAJ+J1n/6YGRSSILz0+FSn5OTUoyDz9Jp3hyPTxOcRsGLRuEFY8hjBjWsgBIsVFwDdOVVlAEhntkw8PLw+9OJ6Nj2KDYWNgM8WbRJ2weXbp01T/e/8D6B16so/bs7CwlxMdq3eo/tHL576ooLbaCcpnpyaqBxhQbpZLCApWUVig7N0+l5dxdlIGd1PR0W4AYNyZRBnCIIqdBiotFaLRGNdWVqqZ2BJWqqyosTwMOHwCGsFpUTZRFgYhuEYkIistVGRjjOgEfijB3tFVcZUExAAuthmI/lZWBXrfxQ6MM3VviY2FBbfVL0R/HjumJl08ODRgWfyy4SKsREBFYm7fcMF3JCfFKToo3KhcThvbev/eAVY++cXRYjSkwX+z/0x7/zfJYMN4fmtQ5vA7WoFupx691w80vmarXsSP5ys7MVklJmdq0bqvmzZrbuFq5coXq1a1rYIICMSNuu1fXX3+9pk37m6Ki2kBIY5nTyJF9tWXLZksKo49/njtPV199lfYf2KfDhwJN82XLVuiKKy7X8mXLdO+9o3XLrbeqWdMm6tatq24bfrMlTk+a/JRmvPmWRVZ6njVCiu+ulvXm6Nlnn7XF7vbbb7OkPpL6n3zyCU2ePEmFVa219JcP9LcX39Gbb3wiaawU9ZSen3aPmjVvbM+/ddsOjbznOanNVdLe9zX7i9dMsqf/oJtNN7RFk0batO5Lde11lVGbPv/nVNNkN5CRDUBbrLemTlTj7GiNuvViFWsi6CsAACAASURBVLz3npJ6dDYe/EeVlwetHxtKmgIinFHm7DH3zEd2s2NIMB42m6eyRNSlsBPzu1Oa8IbzwqClO51G5CpC/t0w+jFx7Rhr+wlJTwYg4sBG6eDa4yw6t+odRDh+dYvcaz84kAlBRX5gQwVAwqMZIf1p1vAIEEEOeujRnxzBUwJE0DQn5iOET/d//EYkwW/ZU0MeCM8SN+d4Zbr/NyDCEraDrpSgYbkEr4MIakKcE8Ai550XhvMXIPHE0ODKnmxdqkTN+n6gfTZp/mhlZeWqS8dTVGXRz5JauVSM67zGjbVk8WIzWoz3T+XaMLqA95J9CAMLY9kM5LBoFQYMEUOTfg2TiFm7DESEyk6RIMLUakgaNbpmghlAGPXmsQ3pS2Z4QTkhSbWoyKIiHIfBxnGW8A1tKNwfXQ3K+eyWcFpWZsa7JXlnZxu1CSMebrdRrBo1sv3PczvYe7JRWyktsei0R0o4pxUP27fP7ALWQO7baMnUxOBZ2ddCQxKjFGPHgQEGMPeDI8wpXZzbjT+XyqW9vWic5zg4uOJvxsGPAXgFhe6scjBGN3Qrag6FScLYBTxzYXGR9QkefM+RgJqRnJmO3yqIHhUX6aURYRHNcH6PironrL6dZm1NRPbCCy+wCMoPs783OujO3Tv1r5HQV5lLAYhodW5/m+8AhdjoWOVm5SozNVNJ8ckWkaibW9fyEbwQnMuIYndgN/C703TYR7k2tDHoJZ7bhi1hEfhQ2takUEMHLe9O34qMmHmCtVGhrb5DoGRYm1DtbRvWYPA8Es5nuUBhbpddKMxTYMzQzpzPIjpeKTykogEcaQue1ZTHwsrlTm3y+iIAO8Y4Y89Vyhg7fMeT8l02lc8Q6oAKzlig1pE9U0hnMiAROgVIgCYpmPFKewEEvHggQIP7YlxgI5kNWlZmezYUHsY30QdqLRDNcPDFPOzYvoM2r91ghWH/NHCgUY7w0mPw4+mn1kq37t3VqUMHVVdWW8IxKp27du5Sn969bQ6YQmlSgqktYrMBYD6a+bGNfeqWUZAOWxHbB0d1dm6OOWlxcLRq09oo9yOvCDaHC6++Rh3atdclgwabnDBMDp6XewWQ7D2w3wQAYhPiNfQyLyoUyHsPeO0SxUfF6MKzz9OQAYMgCCkeQaUqHAcxqmReRUerMqrGoiP08c8L52vugnlqXK9BMLcOHtBJrdrorDN6q15uHStGGfXZ2y/VOJcNDz6ggIFpCTkJiQYi8guPWeMarz0MO7Lo4E01/iJFemJjVVwYhO1YwEzmDepMTo5y6+YaOuRvXg3QQ5/mQQkniSXfhpw8/m7otLjYFoszzzrTCmVs3LjJFJmIOKDIhBQlhiVGPhzYo8cKjHJBMreFtGKjtWMHOsBBnQG4oIQoqXAM741BB6Do2aOHFTFjEW7aqo3279mjvbt3mmpOdFSsysupPZFoz8aL8DEJ3LwYkDm5OQZcGKDGZeX+rQp2nmJVoyMHDxodBV4nHmmMcdoZz5XdQ2GhklKSa3MhWEyYcOh3Vyi2FqGzoTHp2OR4Fr8X3s1LFC4AbDaW7JaYpEWL4QxH6cILL6wFZ1BOdmzfqmOHUV8q1pX3B0Tqd8dNUjw1CcpLVJR/TBUV1cquk6eoaAqNxVo0gqQgIgaeUE+4DQCREB+jxAQW/ShrS/IKKspKFF1daXkRBgbIf6iusUUhLjbe8kqgzbE5EFUoKS0zxSsLV8ZEB4uHRbeC4jYk1IMlqAWClG+ZKaEU2uKbnJqqm8awwMfq9j/P0IDLr9O/vvxYFw26WG+/+47eef9Ge8bg9Z/yrNdf9a7RuFKSEzTt1fPD40r1+APLbSEY+cgJ5YrtiG56dtJn1n/jn2wbfsdNLH49/p0/DblfTfKaKjk51TzzGzZsMgnKAQMGGsD7x3vvBQmJ6cjFFenBsZM0duxDBgKIGm3bDkfkt8BStAKK0rXXdNQ7b7+rNm1bG2AmV2TXTkLhR3TTX27UT3N/0sg7R+rOkXepaZPGOrPPGbpv9N2aO/cXTXn8afO2kGB2+6jXpMzJaps1WqNHjza60zXXXGOLLosHNKOffl6us/p0MQ/TORf8RUcO1pOqAQ5fa+vW7zVh4t/tniZMuFXNThogpbSSijdq9nchiPjTzVJlK6lyo2rKl6nfBSP04y8LNHvWa/pp4XJNfPwFqd1kacc4jR99hy7q2lI39u+vugumKLsHIEoGIj6NHaQLarONpcQlQYJZrYEd2U2ZUmFuilLDkHhtrQQHEQ44+H4k7YmohUu7+vkcRDiP+kQFJE/qxspOzQ20UYsPHh9qfA+veoTEqt23R0jC2pq1FCdAREQqz+wAo6l/KK9qyd2uyuQA5QQQEfg1g9f/LRDh52OGeCQCU55shHEJ0uGwO16KuDY/jsuQJocqvP6nfwMRkbU7HGiF0aSt5zQ1WVdew0OkQSTqdSvHHYAIFHKISFxwMLirB5+5TdmZuWrbpoOSkwKjzfIg1hAmkzp36mTUJow2lFmIHrNuYrizb1lCdFmZOSV4OQUJDyJeegxpjGQHBOwP1s75+bXUR6cxec4D34lUeXLPq9WJCKlTrCWcH2PJ9xs/N2DAIyREGjD4MCBYJ11m0r/H3/gZ7yzfI6IAqMBgYRGFzpWdW8eixiZ9GdKrOBf34BWIA9pTViBd69GAkI7lBiNRcJ6N83DvPAsgzZ6XqHVpaUAHC4EY13D6Fm3m3wWYuPqSFQmLCnIszbsOFx/6Cgm87C+hqAv7pClShWIb7MEu+EIydJMWzbX/0EHdUufG49Q/5lwIWO9OHWVtQ/Rh1+6dZjeQRGty4nFxtiavXrta0++/xfoXoMqr0yWXWf8A8JLiExUXHa/CY4VKiE1QXv088/Cipw9FDrvGgQPjyNUtMYJpB/ZSd6JC/aG9GDvulXcpaY7n+55L4rkStDdt5Ea705sM2EH/rQiu4ZEml8P9N/AWqdAUUUzOGAEmnFJudgh2HO2NHYINQ3vTBwAD2s3laJ2SjlHOP77j9cQ8Z4Uxsm/vPqO7u+IU37MICW3CNeMTzOFIsVP634rnYewSqQjzR/HywwgJ6iQVmvFO9AFwwxylTaHs8HcbGzgsq6vMacD4Zk/DuIcmBy0cu5NibYcOHFKT+o0MZCPrDO1o1ldf6ax+fY3a9Mb06bZ3cy3sL4oLNmvS1MA6+Tz0CfKrObmBTQyFCjvw10WLTIre2ChJ5CMHaYLY2cxZU9kqKrJCiIy9D54PapfwGvXIBN1w7XWmlATIAhxhR+7YvUs79+xWw8Z5apzXRAuW/Kqvv/9WldWVxnRIjIvXoPMHqEunzmrSKM9ydsgVQ8CGnJ169RtYfgY5EEgS79q7WxOmTNKeg/vU7ZRTlRiDfPNe1c+to2aNGuuywUMsUTvq6/dfr/Eq0RjiIH8fpOQgWEXOonzLGg/CZUFSC9KpDCbT5g1DciTyunIEHG8WEzooOjbW9Krx+uO99gHlIb4Tk2E8SYXPGbRU1aOTf/vtd23btt28wiQ07z9wsJa6VKdOXYt+EImwn8NIA0ZVMhz/+DgbQHgj8LymwWv3CExZqVq3amU8fTwtLduepO1bt2jn9q1GZyktKTekxn37AKeMOciXwck9MgCgMVGngjZwZYvmTZtq49o1BiJoP2pIADZoQyYlYIRBhooAAIt7YjPjOqg8WUSmuNIGqqkjWSQl0zY2koOYyHiJXF8bkGF5EiE9bMu2bZZsTh4H7c9iuWTJEgNSmRnppsRTWV6qzgMD0sO74yYrnjIMqDvlHxOFCFMz6io5Jd0K5ADYqNlA35kGM2CpqPDfQAS5BICIkuJClRUXqaa81Lz6leVBmXp4fAYOzMME5S1ONaEEbwAOyi1xHg4kx1WEhZps4aiutirZSL6i2ARpClBz12SnLmFcx+qqi5/Xg488rpzMREs0+uCjD/Xks2wUkdWleWKsFbcGEzXw/KeUmZ6qdz4MEujYMh4dvdgKrIx7JpTOqZ3O/NBRrzw9164x/imXkwHIRHJpUnXltROtb9Guz87O1YF9B7Rt2w71PqO3GtRvqIz0dEuIZnNp07qVgYiRox7UbbfdptGj71dUFN5YDOkwxyMmVk0bH9GZZ56pt996R2ee1cc2ChZd5GOh/N04bJjmzv1Jo+65R7fffofRmU7rfoo+WThLqliohomX6IMPPtSmTft1ww1jpcynpcJxeuWFEZZERkXLw4cPKT+/oBZEnHpyS8tZ6NL1Sm3eckyqLlaXk9to2W/v65JLRyHHpZkfTlXXnldp+W+BdWwgAuN3wM1SWaoUU6ia4mXqd94I/ThvgWZ//Zp27N6tG4aOl3ImSxnjNP6uO3RR2wBEHFowU+N7BIahJ1Lz8+C+0KkUqKx4V4Y/jvsKCaMajXkssBRqQURkt5wYLPLf3SB3o9aTnjlRZN0Lho6DkRMxqRP/HYA419/HTmTaDJ8RTWEYQlfy5GSPpHBuhrXfu0dIXLU3DAdM7hfkJvByNta/DdX/y784QEFTK9BHkk6Okf4SLb2B3R1GTZqUBwW4y9Kl+0ql3wNHpRDhQsyJ2hKv4psJWEg660ypW2fp2VekQ2mB0+b2exPVsl2c7nn3FJX/FHQMMfGGLZNUf/hgfZMZeOpuXTtKM5/dqgwdVdqhQt17vbTw4MuqX6+B5aORG/btd9/ZxlmnTq4ZPq1atlCb1oDwQJ4co9CAQ0g5ciqJq74ArDE+WIuhRGGoWBJpKF2JscS+yVxmbbZIBhHTMHrMus8xFlVISLDr1sqSorpiSfqBI8+098Oibk7fsfuoqrL1H2OTa5uR06xZQHsJ1XagWnAdc/AVF5thxd5AZIJIDCACsQyixJboHe7jnJ/j2Vt45zk8cdycYzj2QtqTUTiSkoySy3W4DzM2k5JqC/iZpzu8J1PaCRNmMZKIeFg7hQCE5z0RRFBniBd7LIYikR2iDl6fifObgVhwHCZbInF8vPHXa2KidU1qGOZzp0EI3K9//gZl5WQZ7YXXr78uDNV3Uqytunfvbmv7t99+o9VrVmvD5++o45V/MS827Q5QQHc/NytHRw8f1do/1iorLUt1cupaFLdVi5YGULkf+tmAWKjS5VL3/I4xTrvRtk4JclYHICYyEoHtYNSs0Onq+QMONHiOSBCB4Al0Y+uzUHq1FjwglheOJy/e5nk7no9h8t4hyKFNuQ4GMePecyLY20hOxquP3YetxfPxcqDBWOVZsG34PkarFQEMCxk77cnf7Rl41hgYC0HlZ3uFNEP6H8DC2IMezlwE0EBfwl4kusA1uT42JfN21xW/2ikafnC6gQjmUdu2bU1O3ZSQ9u6xKJBVsK/AhilR88bN1K9vX8t9AFjM/PQTPfTwOLsGzBhyB2jfXxcsNMBDbS7yOBg/qDGVVJQqLiHOwCTUYO4P29mYJvv26oxevewzHO3cL4Cd8YiQEMBp8W9LRPXq1StXqW5urlo3b6khFw8y1sLe3XsCamNsjBb++qtFSerUr2dS/A0bNNKmbZu0aOkiU3aiXELHdidp4Pl/UqOGeUqMizPVMWxDRGxwzHOeKqP/VZus/WdffqHouBhj1nRuc5KW/rZEzRo3UYsmTfWn8y805amoD16bWkOHMnBJio6OCjqKzsXIs06oCbLkWSSCwVxj2d6gQwa98eMqym1y4x2Hz82g4h+Jo3iWUZ8hxERCC4OEzmYAeja+8/n4nEXO8xXw2mO8AmgACRjobdq0tSgEkqeWSF1aZo2+cuUqU2WCn4bXgnslMRQeOffMsxBJAUQQ4nMuakI8IR007ots4QNV0ibcA/ePFx9wxQRyKTryIZgsgKNevXoZuiQsxcThGJ6NcDB5AdSpKC0OChaxWHruBO0GCCF8xcA1pYmqKhtsVBTFY2RJZ7EpatG8uXnN6AdoTWwYTB5f1AFH9CGom83C+bFLly413h4TBMkx6hAga3Z69+4Gmk7u2kXFBce0fetmox4VFx5TRUmRMtNSDAQcPZqvjKy6SknNMIAEgIB6xIJukSmTWCuwXIi4GFSoYhTPQKwkFBmAiKjyMkO9NVCWUNpwr15UkBRVHnrMoB9V1pAHQY5JUHCJCEcUykuxccaHBEQUl5SpkArXFZUiCyM2PlEPPXe9HrzjDSWnpenU7qcZx7D3WecrMcWLtbmb2UFEZEG4yEIAwTp18/VTra1zszOk6jIlxAaevjGPBeoax93LHfXm8wtNNvaRpyNBRKaG3zBJ+UXFiklOVYvW7WxM0Z4x0bEWxasoq1SzZs310EOBnueUSS+Yfj1KFXVyczRx8jO2KENHy84+WUeOsEkmafbs6Vq1aqGee+5Z65PVf6zRdddfa5rs8CPPP+98TZ8xQz16nG6g+M6RI3XrrcPVqmVzbdp+qlRDAckjys2ao0mTp+i00/rq1FOvUkbGFht7X375lRYuXGAREOqoILn7+OOPaexDH9h9Ll36gT7/fK4mPvqCpbI8/9d7dPHA/tq8eY+BiBbNGujzWbMDSlMkiCASIWnIn/pp5vtTlV23j44cLrDv9+rVQ6f2CIBbm/Ll+mzpUi345RcNf+NlZb8yxUAEdKa+7yJHG77cmAZEuIEddvPY9++xOf/YX6fawaWlgboPr8TKMlUCUI+GydhOEXIQ4XQmDvYEaoYNPzug8GjEidWx/fcLewR0psrwA6dA+bBjyPHPh6NTsjznYXB4sz40iV74M4bRh8VhTbvuUIjIC+gnjTtf+ujb/6wzd7zR/u/95CBiZYq0NiVLHU/rojm/LFfhkSNqkCB1O7Ovjhw8onm/L7d0B9JnZwO7+/a1NX7n5s2idAWfba4ndTujr7aVbdeBnUGdkcSkLLU6+XQtXrVeHdvtV9OWsfro42ilJKbr5I4nmXNky/59Kut6mpo9fbtSM2N15OYHVLi2UH06NtWqVcvVqc5+9broZdWv31CffPaZ5v0y39ZUCjriaUd4A2Nj1Mg7DRSwD7F2mpJNaPSbQyaMFLBeuRqhJShHRQVKSNRICr31VoA1PN6eI8ypYN8zD2tVVa0hzrm9GjZGEUa1U16tGjNe/NCIw5Dn+56PsXbNGvP2W/XtkFZl5wiNfOa+U47Yu3g+rkXkhXnOnkAkGGlwo26xDkdFGaBgbzQwVF5eW93bwEhRkXlIMfR5LpMnramxfDz2UE8AZ63keHIleA5P5uZ39jWnZbnijxm1IWXHQs1hrgX7LiDC6EklJbXiKEQdvC4Be5DZMKFh7955vnPdaUH0qrRdMP8TdwZhshe+edHu/4cfflB0bLRat25l4wBjEq84BuBJHU8yQxFj+b6+oa5yOAd73d7bvo+SF95cVJkK8wu1YtlK1cutZ3RVHKldOnWx83IsDlXawaM3nljtBro7EKGDefKxJ4k7NYl757PISIQDAtqBl6sUOZBAIRIVw4DaFOQe2nv4chqbAzxjg4R5O0QhPHnZbTY3ymlzngXbh2fEDnLxFv7mVC1sG09qZj/D5iOK5qCT23DgYHkQYRVnA9GApRpYDvFGYTM6V3jvjAfOS1t4cTbux6/tCk3QmjySsurcwJvTZc4AHTl6xPIoeC7OAwiJi48zGhQsFeaO2X/VNcZymfvTT0EF7/hA+QkZ19O7n2a2JvMCqVVqKVCgEOYE/bBn/14tXbnMPPzkaEBFp3I138X2c1lpIjk8GwnUiOrQHjh9oUstX73SIj0AlGuuvErt27RVVlqG1cri+5wPMEVRuqP5+XrmseO1lK49KDWLlXL/Oc3KFfQ+o5d6dj9d6SlpygXoQusqLDRaI4CJSAiFnFetXa33/uu/rB5KWnaGiakMvmCA5vw0R43qN7Ck6mZ5ja16dtSLj42tAcnQ4KjvUBeABgqM+0C6EHTCZz45QV3JgIi4AETwM2EVMqoJBZPcSj/D18KYW7tug9q0bW+G/ty5c23AcS6MXo5nsDi/nvPRgdwTnnmOpSI1aIkIA6ACI//I0WPG64aCBcUGeg+RlMZNmmrd+nW1xX6CBCOoNxV2DYAPAIiJxe88Z25OtiUyoatP4jUTnkEVLMbI3eFZDxQFON6MfUf20dHq0rWrdSTPwUDguRgEu/fu0dbNW9Sxw0nWNiwa/J17tSQ9QsLRUfa8fM4A5ZkZPCT8UAma1/7DhWZcEkZnUuHZOOXUoIo1Ex6UyobBIlBLc4qKss0OqgqKA2TRo7zzww+z7dnwdq9du8a8cMiaospUWVaq7Vs3mVJTnZwsqxOBOlJiUppiYkl4JrxLEcCAm8r9m7IE8r9VFZYHARUqDv5qNR6jIpUXFykW2hYgoiZI4CeHgIWL3IcKwBuJhQAKUuDDkDoggvYAnKQlxisOfiwFCKGuVVaqsATFpDI9OM19r5m6beg0RcXFq2//sxUbn6DTe5ypb775XDf+pUbvTJfatW+n7j0jhMBdELyWBH88SnH5kKdtzDdsQLGqCqUmJxjAHPtYKH1TS4cKiPHPPjJfe/cf0NOv3Fu7ON9y3SQDOuVR0WraspWF5Q/sP6htW3eocV5jK1yI9+qjmW+E3zkuLfT044/qu9nztH7DRlNoYsF44vHH1ar1WUYX6tdvmNat+9r6fMrkKfrzn6/VQw+NtTymcePG6YMPPtCzzzxtIG/kyLssJ6Lf2SOC69TIjLiiwiUWfv72239pzpzFmj59mu68406Tg6QgFJERPDgUoJww6XVNfCRw+c+e/Zp+mru8FkRs3TRLEyb9XW++84WBiqHXDdSEcbeqWdsBdi0iEWzG946dqmZ5ufrbsw9oxtszNfKuAGS0aN5Iy3/7p+bMW6zn/v6Bxt14kU7v10+DunTRggaZajLvPb1ihPngBZB45dpbdVmEvz13Y1BZfXbr4JgfHhhlbfbYtEDZacI994agN1pjJz9rn/0HiODDSCABIHHVIAcWDiK8eJ5HIByIOIi4foB0cKO0O3R5AiJguXmUw0GDD7kT38O6EbVD06MOTnlCUcZZc37tsBr3/xSI8P7YliLF9uyrl7+boxH9+2n+nB913tChenrGDF3QtavWLl+uQZK+I1rbooUWbtqkmW+/rZE33CCyFxBGBEQs3luj9et/06A/n2Wn7tGtt2a8/LWuHjFEC5fMs0T6q84brElTZmjxojlqf1J3ff3DLN04eaJSurbSuePP0LdD/q5bLuivyZOm6+EHh+mbj9/UJ49IL628Tx9/8okGDx6iJ596yuoTQNn79ttv9dDYsTrppPZ69JGHbT5ZkSs8nxjUeMZDIwcHEMavUzIwyN1r7LQn1ohaIw0QEKru2FrvhltYfdc9qp4XYVQhEp9DuopFHlAUDClAHIfjCD14roMR1e3UU4Nq1VFRZvj6d4wylZ9vz+KRAaPzZmba3uqqfm6MujeaZ+U7XNMUB6kZQpJ5RD0Gj6o4JcaoRGGOh6kyhpEc7gkD2dqQBPKSEjPaDNwQ8aE+FKo/nmgeQaGpLWYWhUMqAF3ck8GLUJHP9yBXMaLCLtfnXli3SJYeef4oe4ZIEDH+nQk69dRTLXK7aNEii2CgAIkDLj09zTzCe/fvNQ810ao3Rl2vbY72w/l79iPnmAGFfQIX3gr9JSRr7eq1lh+BVG5FWYUxCFD28QJ62DtWkyOUtHXjlnvGECRvBVvEZVQdTPC705U8ymJsgJD+HUljMtn0kNZsSeewSKAGh8nZ3t61wM1rR4Q0H2uwcIzSxswFo9cUFprhy70SaaDdGVvsJYi40KYmQxzK9HueB8dwbWwT7Dc+R6IeOywrM9OMeNrD1aYik8e9dhRjElvJ5PHDeQSYZezRblCDzPlYFTh3+QxjnP0N+4d75hm4f6OTpaRYITkYIMwJAB42GXQmQAjnGDBwoBo3aaLff19m+QmMd6hOl19+uebMmWNRqn5nBYlrgGPqeQDNoG2TM8V1t2zfqprEWMUkxNmez3lpR5gHJriAPZqQaPcbFM0tUNPGTcwO5D7/WLNadRs2MFYGVaL79jlT+UePmSMApyw5GNiP5FJs37nD7KrNFDRGCj8mWlPPCKt7lko3/muYOaA7tuugerl1zabMzqljNXQSkogaRZlYDfb+dz/8oLffeVtJqSlKSk/Rxk0b1b/PWTq4/4COUB8iI1OZaek6o2dPRT03/t4aUA6eCRKSKYzCg9hikJ5hiwA344ulDYyqSpNMxTjHgKRyHoXNUELiZ96hPcXFo7Ajbdm6Q+3ak+TbxZJBodTQmZwTYME1WNj8MzqRAco9MBAOHwkKdTRu3MTABAOFMBEyr6w/GLY8fM8eZxjtig6Zv2CBef4tKz7/mL3bs1jCT6qSEpGNC7iFVOWmoBdgiCSp1MwcFRVA1QhQMfkQhYVB+NK4o4Tmw4rS9erXNwUl7ocFBc4/z2HVCcvLDXkiGws/jsmC94QwFc8HBy82LjYY2CFHFG4/aB7jn3CbhezKqoMqqoTEQcKxserRo4f1Gc/EJuLJeyzMoGI2EAYpGt1sPESByO/geCb6F198ofbt2qprl85KSog3g7/o2FHt2bVdcdFSRnqqgYhA5rfEVJKIQvA7lDFf3KxdodEQMq1E+aNGcdFRVrW6rKRYlaUlUlm54sNNiIQhFrEYKEwobgAIiootimOQIXwPS14rqqZacdGBXKwV16N2SXSMisvKdaSgSGOeu8T64/Yb3lJqZpY6dumqNu3ba87cnzVo0BXat2+bEmKijJp1zkVhMTMv/va/ARFuID304Kc6vG+70lISzBvChvbYtMgKXxyZpxlT11pNCxQOnnnlTvv6jVdPVkJKqkqQAq6sMqOlU6cu+vbrf1ktiNycOnr1NVzPkbqkuVq2ZKEOHjxgWs1PP/uCsrKyNezGG9Xj9J42zp588p/68cf56twlVgcPHja60XXXXmdAgsV45syP9cE/P1DzZk0t8jRo8GD7V1wMKSt4vf3u53rzrS/Uqnmh2rRuoyuvulWNGzfUsWO79OKLL1h4lXmyfFW0Zn//xkP32gAAIABJREFUWnD8G1/Yd8ePv0U5OUkaOWqaWrRopNdfnaCbbp2gzQcD7niLzBK9Pn2CRt33rJYvXqPnn79XHbsEVDDm/MxPZ+vN//pCimklZQ6V9o4zIDF+wi1qXS/dqsM+M3Gitm3erJgvXlbqgL7qoYW1XHhPbARE5A4PwMPkIB1DQeqj1P9s6ZHuo4KQPyCWeW5SkdG671IK7oUvpx1h/DO1PfLgRr6DCAcLfjxfB0hgZznA8ERrfu85QGq9UTq8Nshq5uVRCKc2OeDw7mc/8vM7NvbrAiJwqjrYODF6AqUprH8xORSsOv6Q/9/+tJqqs3376rU5AYjYtG27Zi5frofuvFMfv/mmyQHQ+6jLDhs5UpOmTbNx0A6FpJAhtq6FtHhT4IF+6um79eG703TyGf316ss/6C8jzteiJXONi/77nB16+cWH9O5HrygpMVPff71J9z45Se9+84V63NVDK6fN1vtPvaD+/QYYBYW8oIvOPx8pGv3401xLnvzrX6dq+hvTDdj+PG+eJk6coK+/+kof/fN9WzsxUhgvbqCxllqeRHZ2QBsl1y872zyXbvTzGT87NcejFBj6kaAE497XcDPMzcgLaBU2RIwyHA6U0JGC2Af7CXvE6j/+ME8+srTkdnBNDAOrWOvDLPw+x1mEhKJjJHBXV5ux5Mmn7BlpGRm2JzoH3UU6AArcO3RSk2oP6UhGeQqNOMtNCCtfe6TBIjmoPIVJz04B8wiJ7T8JCbWRCc9rqAUNJGBHyN9ioEN/Zb+tTVZH1KO8zJxP7rmmj6AYY7vwfFyHz1qMedBa5bIPj8+B5/ZPNYBABH3P3t1W1RvHZKkpOMYob0wwMTdMSDGq8YcP3/4fIOLq568x/jtGHHV/oC5hmK1dvcaopEQoqALM2ppMzQioXtnZNuZcFtcVjzBwsQ3ciViQn2+UH9qB53DZVqc08blLpDpIc0UmV23y/AoDLELwJrZWGcwTqd3T78nt5pQMxyHPT18DIsjfpH+xqwKnUrG1LTYMn1F/hDxUxgmAAmoZ1+A72EsmaJOba8fxrBi9TZs1NxvMqVk+15xCZdc26nO1sRBOBBF8D6Mf2wl7kfFARMCrowMEGQfYj/Qtoja1alUxMTZ2vBq1X+vUbt3sPET0qY3UoWNHS+b+7PPP7TrnnH22vv7qa+srJFx7nH66GjfMC/ND9ln+C3PqwL791jZc88DRQypRlWKT4q30AaCJOWg1KMqDyvfMz7k/zTWQ0rRJE4tuAFqIimEPJqQmG8OGsUZth+W/LzPBFEAHY4xxVbdeXasJQ7QS+t0p3bsZqBpRJ9TaLpUeWf2wUaIYj/3O7GsACxo/AgCkBtTHEV9erlVrVmvlH6tMapboXk10UHuLe+f6bZq3UkF+gQryj6pNq9aKGnv7DTUW6szNVVpaugryC22QwF3DYKTxaDRQOt58QkAMSIACYALDKjEh3mhDoCu8f8eOBnkHDOxt23cqKTVdrdu0CwqneOIvVJEw4YjBxjUYcPA8//gjKARH+GfBgoXKrVPX6lIwCCk0x3Ho94O+9u8/YEnUcNlAwyzsRAUw0F0FwJOXQHcs9s2bN7N7ZDBzbSaZhZ+qqwxEoM6EMtPO7UHYl2iH1b+gqFB2tj0H5zI1gZQUQ5f8o1MIkdsikJxiAIJj4NFhuPOPe2bykmDDROc8SLsaWkfZKjlIPmeyQl9iAiSn0heJFkY2DiKeqbg4AwZ4PEz6LvzcyranpNhmw+d4NeC1g+hBzgAvjmHyUyWyY8cOxouj4ByxgeTEOKM11VRVWI0HW6QSEkwNy7iphESjSWwKFnvk4wxslZWqwnIfqgxEEJkgYbuiuETR6Id7ERugAt+PjbEkaRapEmTcqmvsZ4CKJV2FXErGWGVpsY0nOHtEKIrLK+zf6GcDj6VzTB4d+6oycnJ1zgUXauv2HWrQoIlyc9O18KfZ+mPlck18wstjRcq9RhpYTmCPJM67NSndfdsXio+J1VN/I/8ikgSfpw9f263SsnIdPHJEox4eEp60UpcNGq/KqGjFJSbZAtewfiMrVlhVUaXxEzxDVrr4T6N0yikn6+abbrLQ4d49u42fW15RqW+/m6uCMDGYscOG3KxZY112+SXmMdi+daeKCgN9dMYBC2xew4a68tIhev3Nt40GuGdf+GxRUrs2Jda+LSmsd+aZen36DG3YgEROtfWvolLV5wzqo2zS7n0Ng0rT9rxYsLTNCgiPxNWD53Rs0mJy8POa0I0enymVB4ZhwGjm6+HBGd2lrKelmkwpfZa08QmpqlBN8pFXDF5k6ZCqvrFmhv1OQm2PVb9qScfjKlndhgeFxmaEIGIYNRHC15ReD+jAxPpKf2CrKbwYjxhvVmWlHv7z06psFyNX+sksDDN+HURE1g48geY0UWOMRnb/b2HRKkADzePDBwP/9AFS0xBEuISR35gDE2wVmtOBg+dCONhwShPH+HccRPjvHtnw5OxZ0oyioHbD/9SLx2vRt68+mDNHV/Trp0eefVarV63SPTfcYE3CY1AvArDxzdKl+udbb+mBKVM08vrr9a9PPjGQwd921tRo/drf1DCvjS48p4k6duqil1+bo2EjLtCiJT8biFg+Z5u+/+ETjZ8cJFRntzzL5Lh/31+mul0bKHrtXu34+Tfd//BwPTXpFXXq1EEZaelq26aN5s1fYCDim2++0f333Wc8X3T8MTb27d+nd2dMN8PEKEZQlcLibxhZphgYzi+Ma1540VlrMXBw5HgOhfGa8bKH+vfm6Qor/pqsJvMmwijnmqzpnAtDzNfyyKRsU/oLaywBGNwZxF7N3sC6gDFkNKSwOi7e0DZt2wb0mZB+hJPJpVwt6pKcouLCgqB2QUhlsnOdAGz4nc+dmhXQn6uDWhXFxbXViL0WgYGikJbEuVmzbC9BoQoJ7wgvup0nLDrH/RORcXBVUU79oYBKjYFDu5kjL0rWV+xj/MNwpfCXi5RwTtbBbk89bboFm28ZZteErpGbm2MRAvbg4pIioz9T9wf65+LFi9TjhSTNunqnlv0jyKfatTfwDpx92znm/YXOmxCXYEZVRlqGmjdtbpL30E24D5yyeNwxNMnFKSuhaGtcba0Oo45FJDmz19NHdevX155duwJKXUiLdrDA9Z0+7O/+Ge+RtDAHVm6Qk5+IveagxMeDAdawKrRHwRzMRuZMmKxq6ATEZsHhi+0EKwN6koMifyan/HEdwBC2nMvVOq2J73Ae8iiwnXxcOZWP6/EcMEdoc4voWWHboBgjxxFF4D6MLhWqMkJF4nccuz1vebF2CTw45692DWxLxhi1OHbv2W1OOew5QAMgBNDIM5E3amyR2Bj99vtvRjk/o0dPo/7w9+ZNm+nQwYOKj403e2/Htm1B0cUw2R91Jp6ZQm+HSvJVHR2wMHA0E7Va88dquw8cAFCgNm/cZJ8zz9q2bmNzavOmTTqWX6DWJ7Uz6j6O7tjoGAMh7dq01ZbNm60Noa8zJngWnK/YoI0a59kz4gjMSEuznC/Wg2+//kblpawHUsGxfGOnUEvMGDfkp8bH6dXXXjPlKZz+i5YsVlFJkTp17qTtW7eZw4GCzG1atlLXzl21d+9uRT088sYa5+yRd1BYUGQPF+gZR9tNgs7xhMAVPHjoQNAxNdXWYFRKZsBnpKcZl9uKfsXHm8wVg6BZ85Y6fAy+WSOb7BjVPgmYaO51YdCgIsHgYlBhcPEQ8+cvUJ269bV37z7rJCYLgMISsdLSLIucMM6OHTut4fv1728DAGOdziYnAK4e4MRyMQoLlZOTbQCIBYcBhCfdZOdioi1ZBRBBjsBvSxbbwoUHk0XHIhlhUg+LAmicEB2I06lOVqyvpNSONYRcVq7cunVtsbUq4GFdCfcgEILlRZINNB+MExAzCxGDAWpTvYbN7HymCAL3tU4d47PSJxbFYREKtZ4teSspSVQ5pT0ACqhP0S+NGuXZ5Dvl1G5BIbtly6xexGWXXGKocv+eXZZMXnD0sDLSUpSVST5AtXl4AA7Bv+haAHEcRJA0XWphMRKyoykUEhafq4G+RPJfqOtsRqrV7oiy/AdyW1DaAETYnkP7hglUDOzqykqVFOUH6lqE3KJjVFaFZ79aI5/AmKf9Aj3Ikbc8oMzcOnr0MXgex4HAlPFLdWj/PmVnZdoYnDLVjVAI5/8eBQgGN1agu3qxDp2YfmLFazesg2+9+swfumU0CdDHaVHXXf2UYolCUTTPImdRuuO2O+1ZL73MFf2l+0e9r959epnc67S/TrXJT5VpxgHgHqld1CDwNACokJrbsXOX5S2xqGzetMXqaXTv1t3ClPtQmkhItPA4lbApspSVnWV9x9zGO5SZTVGj3RaufXZqCHxIKC1vJ8WGQKsMEMU/PP4VYbui0c+9N5Qy8qVj+6XcU6S2oSv+F3R5Dkmdz5US8qTFJMKSW+QvKhbUC35pG15nylFpx1rdMipIkKceLj348IYa3d4qoFG9sCqI8PACSHRbslRfhiU7jvthpa1j7rU169CkoNxz1oM7DESP6/6MVg0OEijJr+BVCyIqI2SD3EDnneHlkYQwcvBY3MM2D+/+JfBy1kYiQhDxaOexlrd11YrHAzqTgxCOZSh55MKHGCCCJvbiV5786Sk2J0rD0mSedD0hbJAQRMwI0zz+/wIRtpnm5KhbkyaWG0HwhH7EHMsLqUw9WrbUPePH243fd8MNAUYNQcQzTz+ls3p11+6tO/TNP2bo5S/maMQN/TR39SIDEae0bKapz8y0+g/f/fCpHn/1Be3Yv0tHuvZV1bJVuv6CizT+1uHqOqSfls+crb9OnaqPP/5YlwwZbPVy2BNeevll20v+9e23eumll8wQOad/P1115RW2nuIoMloMeVelpbbWYoCwrrI+uYFtNQ/CAnLuUXdFQUuIDhNLI3no7nH1KDhGHOt6QAsO1I2cm+6GtdOKLH8sNOIAEoAKT6Y2oz6UhDUaE06nwkLbR12lifN7xMASt2NilJKWbiDMjUf2NQckniPB716fwXMsaBvPGYG3/crfXzXuPK9ePXvq0kuGmJE3YWIQ9eN5yev700UX6m8vvmTrHw7Hhx8aq+KiYv3zow+1Zes2synIwTrl5K4aNHCA5Y+h3vPZrFnmGDQqjmp0WvfuGjQIkpyMNkIO2Nbt2yxSTAQfDy9OtpxpzxuAhTIXfXp3tWrdSm3atdGcH+aYUQeoSE5L1p6de4y6hCHmSc6Hhl2plOHXac/+htJj96ne7C8QE1eLNujnN1SdnDrKTMswh2GTxk3MEYphR9I1+zYsCygoCfGJpsfP3g9I9HwRt4OwH7BnaGcMUi+a6pGHSNBQuwCGuQ/+u0UVQml8Pqv15FstkuNMOsa3Gfvkv5hDMOgzpzjZLxG0Oxx7XuCP+8BeYrxi2/A8GLDcr48rE5QJqXAczzwzUJ2ZadfCIcv3sTtMUCCseu6RF77Dc9AHnId1GxEfQARsBf7ulbSLwuR/gNuBgwfMCYnTletY/YmoKPudc/m8ZD/FDqOAItWceW6ubVLERUVWPBfHOdEIgG+nLp0tOoHYS8eTgugDyfJlpaVWmfrY0WOaP2+eOZtxJjD3APzcA+Bwz007dezRCpNN5T6gwAEWiJQcO3I0oKkfPlKrQsX6xLnvGjxKL896wWjt+6D2Z2To8MFDxnRhXJ/cpasVuFuzerXR26nzAusE9SieBWc6hfAaNWwgxH2wGUnC5p4AvKUlZVpIxW7q4jRspLj4BMs7Jq/rx5/nWgTn7HPPMfujWfNmql+vrh2/YT2FKfPU4aSTLBcI9aqol58YV+M8NeOsl1OYLeCwMZmpfByfEGvonY7EEGKS8qAY4oTnmjTOs45ApYdBRKTCKxc2b9FKq9etV1p6pnUqEyhI2o6xhmcgMqi4B4q80NBMKgZloLGbqh079xiNCU8/n1sSVVGRlQjnXotLS43ew9+pUAlQad22jfFeKYSXm1vHjrOEmV27rAIgmvkstDQ8lKzGeXlmZNJJ8clp2rhhnfbs3GFojufFeOPaIEE6gnClI14anFwKC/UVFVvH+MKPJ7l+o0ZWgTlI9A4mh3kOkpMCDxCFfEqKbbLa74Cd4mJrFza0vMatbJGh/QEjLgtI+zBwCTs5J9eS55KTDUTAPQXMZWWkWyG9gDZ2SCd16FgLyIguschkIQ9aVKgN61CSOqDUlCTFRNXY9zHgA/AURh8sWhACCiIGFeWqog4ElKaKckVVVxgNiegD9TEqS0oMRAAekIm1Og+WQF1luSV48APN5+PelqCCOtGhapWVQatKMLnaKEL10TEqr6pRYUmZRj9zXriO4r519zHGvYOIIIN19PA/DOgChBmjT74UGJMBiHBrLhJQRAIGt/r+UxaWM7zxbIm16wOPuwaodNtfZhlVq7K6xihO2bm5ttmwKQ4edIkOHTqsjid1Uq8zkzXh4S/Up1dv44iuXLFCR48eMUBOQUTmF0UUAVR9zjzTStEzBtZtWK+5P89T8xYtrYJ7TFRQ42TwxYMtbLp08RIzgiyZLyXFFpomzUjaDiqqE26lpgbXIsL31VdfasrjYVZvTNgOoVHcvUFHLV4SVGsN2jVXahpauNvCSE29vKDGQmTTu0f9F7eCQ76NiFRwYKbkeC7k/E+68HjCHwCCl4MIJDxnvRDUAPAEZ0DE0rEP2JwZ94/H7U8PX3p3bbTUinQpSg+e8pT9zUFExzF/BOeJlIO9QyqNTVDi1lCj1I1/QATHhVjysf2PmMFXCyIiqldPvmmcjVtAhAkvHDpo0aRJuxFAjaBLcflAofk4zclBxPE0n+DvDmq4Pm3swTF/hx61Vprs1nh42v+pt8hIxHMTJuiW0aP16jPP6LmJE/+DynTLPffo3qFD1eOss+w4KE3+IhLxzDNPa87Hr+if3y3X+399RjeNm6ARN/fTL8vm22ExqlZsZaVatuqiK669T+edPUh9rzxPK/YX299nPhXk2bz6wXTdMfg6W7eGD781iJrGBN56jNd27dpr6LBhOv/88zXo4otNuvD1v79ixpXp1IcedjeArIZDQkJtwrUrDGHQYBhaATckyalFgSEe5lSwj1oRu5CmxPUxlHkFFLv4QBwjlAY39Z7Qi+8ONvIIGG/see7phDbCvoExzd7GNTgHTgPbv63QayAY4tFkiwBAkQk9/UZZzsyqjUTU0qzCKIHNndDQ9Pw7+36oJMQ12JfuGHm3qc507NRR27dtt7Z88flpmvXV1/ryq68tAo5Rh3fYPc3QX8hHOP+8cw0EQM2ikCkGyoqVK2zfPrt/P119xZUGOtasXWN0CyRqsRNYx8495xwN+NOfNHXaNIua8uxNmjTWihUrrS9Y884+u59efPEli8jwHa7VpGlj7UTHv08fczJ6cmu3bt1q6xGtLinUuh1HpPZdpQ4tpc8+1kUN62rlqpXWZ/3P66/EuATLfyAqAQuC82zfvs0M0foN6qtZs6a2Frdq0cq8v27/ON/dIk7l5UZtcXaAi7d4vgN9V0tvCyeKF9fzBGrPh+A4z5vw/ILAm0+R4KBYpNHRQpqcR4rcAelj1KMOBuhwnIaStHwXoOTRHo434zmsMM29mlO2srI2uZ9npd29AjTnXjB/vj03FZ05lv0Yw95fTq3jGaCBJycmmZFtlGdqrAAuQhEajHbmKCpHRA54fo5JGfyynW7TK0PsmWl7voONxljE3sjOybZ8VqjjzGGABf3G8Z999pmB4LooHWWk21giDwGq0bn9ztHhI4eNwr9z+w6j/mI/otbJvor0P5T0jVeGnp1pydq8I9zLGzay/AlL/q4IwBwRLJzUPCuG4rB+gRT9v9Z9Y7kXqNDh0GdnhBI9fEgQsn7mrQ9tLmAHsh4AiHkebEaT3d2711RJW7dsYdFY5h9tSySNWmsI7GCnN2jQ0Fge5KUCfqFDMRexC5gvMBaQhz9tdzdt7LDZ2gc7mpyjvIZ5ipo54281HgY1uc2YuNrseLzoqLNUVZeZWownDdt7QYEZ3HVyc2vRJrKpvCh4RY0JJsSuPXuUA2ewqso6kcnC5wwaUCKAwqRXjx6tDZOBXukEJuXpp/dQaRkhzWobvGzMeI4wplwGD/ks18iePWeOITH+jvzlqlV/aP26DbXhODwFyGc2zmtkxjaAheRicjmgNZnh1bCxVas+dGC/oVt4cVadO+R5EmkgVMn90Ilw4fBMgNpQZHDNbZNoS05RAQk3oUQs56D94BmiBABqZYBTcdDoX9u22cRlI6ODaRcShDmnby5WSRRJtfbtTbuYKAvqTGxyeKc4luQ77g/FqeqKMjOgoX1hnJ/arbtR1Wj73bt3qay02NoDILB180bbVJA5JVeEvwXOiiDBnEUAxEpfmoekpsY8WTXQ1EgEr6qwfyREAxwgvCDRanQxvEEoZZFwyOZGcnqYbM07B3gIlhAmRVBsAYhGgSncmOPiLckbpuexomLd+7RbXm7gY2kFoGDMmF564gnEJwPr78HbVtliiiefhQtFESJBz093DgwgJNKqdCv4PwHFeWf+Q21btVJ2RpZtIPQ/RdmQFFz821Lt2rvHQA9KB0RQiopLDHhTbC7/WKEVa7zg/IvUtElTTX8DJaUe6tSxg7777jutW7dWOdlZatGiubV3SnKaRdp69eltCx3KJOkZmdpjChjVtnARNl+8aJGFfvOP5tu16tWpa4tJg0aNzLMAmKCCPIUG4YQGdU5qbKEhR2bSlPvVu/eFmjfv52A9bxQAsQ4ZLSwyYtXUCwu05LdPAxCxDdd8aEGfGnJxXI7UPeU06VIHES5pFFBRzJ0OiECiPvc4eJgMeR4wENIh+PlPIeEfEPHIzpGKQbUlBopdsCjyglJZTpHAKNlcIhpBxBTg32FCcA9UuvZXjzG/atkTXZQags+80Do3EBGJST0SwRc9kuCniajP8NSIibp/TeBhf67TlNqCjIgTuDdx/KuhpJJXcwZIRA45jz7QRH4Nz6FwcAF44J7C5vw9DDtE1Jerfcb/iR9OpDM1aNZM02bMMGrT/B9/tMcDhkNl4sV6z6tL9+61lCZ+B0S8PmmC/v7URN364HhdNXK0rWWAiCWLfzTgcO/oqbrnz5eqNP+Iipola+Z7v2jW3B/18N/fUGZikvb8vEhzFy9UTFkgK0oUmrwvctqgTjw4dqxGDB8eCoVgLHyu2XNm66UXX9TbM6bXOmrcq2sKRGE+AffoRrVFBcIKzVZ9lwg6qkOVlQbc+T57JC9AAM4e1mczCEPxCDPoQlqU1XoI6UJu6HH/nsjNcRhLtv7ieDt0yAw1nFvcH0YQnnqnWHEOo0eEdQg8wmD89zBqTdumZWappKgwKDDmoCGUDnUKloMGzun5CvZzqBI08u5RiktI0N///qolnl515ZW66MIL9OVXX6lVq9b66OOPbW0aPmK4rekk4L7+xhtq06qVASiSRp944kmrYwQbAePygQce0Fdffmnzhv3y0Ucf1fkXXGB7HWvlA/ffr1mzZtk6zn1w/LBhw8xbyt/feOMNK5DJ2sD6Nn36DC1b9rumTp2qFq1baM3qtdq2ZZsuu/xSzflxjs488yx98vEnBmAYn31699HbMz/TDWNDiiYr5erFuuSyS6x69eVXXqHSwhIVFRTZ3nbqKaeaIQdTA6MzPSNNDRs1DOkfTazehdfJ4t1zNtijnd1A/3sUwjzuoYEdGZHw+RwJJBxEBCIyCQHlx5xvgUImIALbprZ/PQIR0oLcccm4clUyxgM2htGQwigH4w3HKS83ynkWF4zhbxzvdC1PZiZaRh8mJCWppKjIgBt5msxHDGCnOnG8RR9CCXkACMwQojjYmjAUOJa5YgBKsv2N/Y9oAeOV++FvJb0naf9719vx2JmwOjiWuck1cdKu37DegALzGPuueYsWFkXiGNgsOARQ36yohNrT2ehFlw+53IRyVq/+wxx3zHGvQk4SNIY747EOCqXl5YpLTNCWndu0/9ABey4rEQCtrqRE+aiNpqTY50QjcHJDbyJPARsaG3jXrt1m8GObY2Owj6MWdvHpnXVOuAH0fGGbjT2YKb17B6phMIiCnJVik3YnIfr777+3qCoOef4h/LN+wwZdcMGFyiPp+8hRA1nz5v9i85yIR/269dTt5JN11tGA7fHKnletj2gv+hBb3CReaWg6GcOSAmDOMwREFBbmKyaGMFGWndiqWpeVaf++vSorLTOPfHJSsnUWmskMrgP7gwZjUuzdt1+n9+qlfVTgDBdNOhkjGRRLp3s2PxOKPALkr2hsJvNpp/VQcXG5Fc/iRcTCOj0zoDHhWQYtOud63fr1BmoI5eABoZL1nt17reEZSISPkKDds3uXAQgaPB1Vh6QkS/Rh8jRu3soMY4rNMYgwdgcOHFhb+bNl8xZG2UKulnAlylR0Li8QJqiPBZpBiwc6vxjVhcY2SKywH+esCgq/MCF4VipeM/lI8uIYBgSTkvNdeNGgIKGPzSgxsda7ZN7lJk0shGYSeyEnlg0LWVdLMCsv145tmy3KcvjwEaWmpatb99MsygSIQuKQiFL9enVURd2KfXssHyIuJtoWn6SEWBUWHA08GVGBN49+tRoPLJE11Tp65JCBBWhMaCyRF2H/AB7VVaoqrzAZQdqRBak6Cl46NR4CTxfUJv7D2w46Z8Eg6YjFg4WCiWi5GLGxiqKCKUmPilZBcYmOFhZp4ssXhmurRxT4tVJjxpyuJ544blo9eCuWFwpYVAuvNu8dnrRJz7viEt/770DEcVNs4KDX1bh+Qx07dFhdO3UyQx0AypjNzMnS93Nma9HSJebl37l7t8mrbt+Gt2KLTbicnDqqrqxRelqG2rZtb4oN/3z/Aws3jhp1t23CM6a/oby8Rrr22j8bxzYhHhpCipJTU4y/S47DSR07WqEocoGi8VJERWvT+o22OMXFxmnP7t0WdqWfLCTLXC4qUkZmupJTkg2yhQy+AAAgAElEQVSMHzh0QFlZmVq6dIkZ3kt//01r1qw22cObb77ZIlBs6hs3BCC8fdu25oFYsXrxCbZprNQhpCV5AAgQEVlHYRdemdAabnp38P1toYv9rCAp4JmfAiARMM6Pg4gH7h6mm/4aAJs37ztPSUkUI4pTTTUbbaB0wiugIRBFqDGADohg3AIiOk4MIg8DKr+0aAOvtWHRB0DERrVSx1A6KW9nBBmoUBrz2l16on2g8lQbBcDA57bDaMVjWQ9bG41ZNzE4zoNiIQ6d0H6sfTzhu8f+/e8R+HTuOulMD5B59WpP1vbCDwxP/04IIl4NbzeS0nVCB/1/+uuJIALg8Nxbb+miSy6ppTVFUpmQduXFMbzInbCmDUHE1EeCNvx261blNW2qEUP7acmyQA7rky+2asOGFfr8kxmq26S5HrzvWQ0ZcbXmLVmowRdcpYdvvU0thgxSCwXX+OHjFZo2bZo++eQTi0599/0PBtJnzpyphg0aatzDD+uG66/X4iWL9fYbr5uhxcbu8qWmHhQheekgwgzrsrJaNSfWESIBGEKAdfYR1uVaykioxuNJ1txbZOE2jzKzJvs+Cdiw/Avei4sDCVRUDUOJVU9SBUBQXRkQwTXx1ltEJKwx4UaiJztzfqdbpaSmWT6bO6jMCx0mexuIIAcrrLjNPfO7H+PJ0HeOuscov39/9VVr88suvVQbN26wn+8edY+GDh1q1IthQ2+w6/Q4vYfefucdUwhk/mJMzvryS4sqGJe9Z0/NePNN9e/fzwrMIsTy1ddf66ILL7SIAyDhrbff1nnnnmt7OKIRKNJdeeWV5l2F//3pZ59p/Pjx+uKLz+2eX3/9Df3221K9+OKL6nZaN/3041yLmkCV++eXy3TWWX0NRPQfMVw/LlmsszqepjkzXlbXi6/S8vWbLNcLEDHk0iGWkHv90BtUXV6t0qISa3MSYlnfEXjJyEwz2ViiInhziwtLlJ4aJOa7GqXVVyqG/h1URAcUYjO5ChNtzHpG3zkFPFKByaMQtLEBBRyWIV3NjXrGB/9Mwr46CFNG1omwD0Lg6EphNl5DAOMg2cGHS7y6I9jtRiuoFh1dW2SO9nZnKX/DNrL80dQ07d+7x/psw4YNdm/kImDsRn6f9dyjHLQrkYhA6TMQx6G9cbQylrBx+D5AlDm47rQX1XrhCLOduD/Og8ccYODRDp4D+X0YJrS9y85iXy1ZusTs0UiQHBcXY/Zu37P6qfup3bVr5zZtXL/BjGzaj6rXtBFVrPfu32cVznF6wpBB+WvXvt2W6/rqPUGOzahX7jHaHYY/lDcc2+QmdOrYUVu3bDUb9+effzYbEObPoQOkBlTbPGH8YCNPujegCV6a+JEmbGxvuRa06cIFC2qjMbQN7AZsP09657mgDcL+wOakHXv37mN2/eIlS/Xs0NDJJen6p2+xZO4zup+m3bt2ml1NtI9+Yx4eyz9mtKmo9156qoaGpuOQh8RWdJUkDPCCwmPKSE9UZlaa1ZDgYUBfhHCQfiTJAm9qZkZWrZoFRcVILGFgdOzSWfsJ60OrCYumeIKyI1Y6HGRDIzDAOI73AEwQ7gahJ5kRbgkkoD/Kix8L5L3SMtLUvn07G2Df/utfNpHpSCY1g3TDesKoNWaQE0GgjPj2bVutE7kWDYTXhhwAFnbAC/fOBLAFOzrKohp8BqrNa9hIe/fs0YcffGCIkVAbaBtKE1nrhKUcDcI1Ky6vVJ++fa1OA4s790X4jUnAc5ssGUoaof4wvwOyfKGgTgMdh+HnnibeW7RsaZ7uwwcO2KQwve6dO60dKGLHpkaEICaqWknkWXBMFAnWpykzK9sUKki4Wr7sdwNS+UeP6NCBfZZgTn2H8rISU2kqKTqm6upKixpgvKEtbh41PqipVnFBgakxASIAE9Cg+JnkanIaOJ9pncPDjIWQEGV5EIHmcryqqwIYgUeHhOPy0jIDHoAIfHUpVOZmAwVwRKHSlGDvN010+pHnIGBdOccj999AxNSHUIwIC+CVl9oCwsTKa9JY19/lbnOm5f8eREDBufbPbyimpkaH9u1Tg3r1DZg2ymukeg3qad/BA6qJjtLyVSu0dv06XXrpZcbpJRbLpnHsaIGaN2uh5b8vV3p6pvr3O1vbtm4LkqEaNbTkJ/qkQ4eTLNGa8b1uzXoNGHix5UEsWrTYEsDymjQxOWOiHa+//roZDp07drZiT0TK4HQSame8ErVAvcFUscwIQNEsVps2b7IKrSw0AOuFixba4sX86tevryluIH34048/GrCgEicbzMIlP0lQnqqc7xMCCICEB4Lc+HVv+q4TqrI1ra9xg2+wecKizr8mM4IM5L23Btx0C+mj1Z+cqhufC+pDEEl4ZeKtiotNUAVjpbwiyNMJPZbk/gAiABBsLAcneTK99NfKUO4xNkHv6trayrOtavlCZNcEBR1SVwUSR+PeudfWtcfaTg3yEHx4eZDKm8CDLC4Bm9ND2rNRjza7xQDzpPUhncm/D8iIlSrCPPIFdrUIEOF42ANtTmlieILHwr9vW3q8ajQggiLZ/9Nggl7L6tJFE6ZO1YRRo7Rm+XKlZmVp2ltvacWiRZo2ebLOGzJEVw4bpr9cfHFtIjWf/eXOO3Vl//727P+cPVufvf22Pn/zTVtHWDP/MukRPXXHKG1cvlyxdaXEFlm6efhEtW/X0QyI/5r1od6aR6K/9MCwQML48Rl/17WXlmj+x3t002VjjM6KPDJGOKqCt99xp23IfP+TmTP1449zdHa/frr2mqstWmD1IuLijq9ZIU/bgEUoV1qbiEpxuIqK2u+wN3JejxpY9I/aEGHCJfcQGd2wmhFhbQhTdsJJFDrbmK8mMx6qIFnSdVmZrfU4vTgvnGnoERSs4jg8kESnrVZFZaU5s8wgCqMLDiiMmmWyofHmQPBjnMpSmwMR1oKyhg2NuxMTw0eOutcMvFdffc32HzyeU58LaGW/zJ9vAhE4Qa6+CmRcY8Vj3333PXXuRO5alO3zH8+cqQcfHKMvPv/CHGzkdi1fsdzowexTRDXuv+9+ffllQIkESKz64w+zRaY9/7y1x+VXXKE2bVqb9/bxxx+3vXXUqFGWD0jOBNGQ5557Tmf07qmFC37Vls1bDUR8/O0f5sGd+dFMDRhxvb6cv0ZZKYk6PP9n9ezV04rMkVNWcKRAAy8eqE1bNumaa/6srPRMxcXEG6UFR2BiEnmPiUpICtQiE5MTLaG/qKBYmemZtcUMXYKVdxLdYRsQOXbj2SlJ9IkDiYABENTp8vXO7QO+7xRnp4vzN8CFKYZREZn9OBQ38UR/z9Wx3B2nOIXAwiNWGJn8C+jtwVpLu/KOMe/Ud5eu5V4815RjiCYEVbdRdYzWiuXL7HvYWNhjRPF5x8D3NdwjMHwPmhCSqdhUWTnZtTW4DBCHIGJCl0B1cbCC/SPxwwF2fu6Z+3I1Mt5pP6cMIqyAk9IralOsDUoQQJb1AYddq1YoGLXUzh3b1euM3ipACbO42BgnfI+9EtuNfsS22bxtqxpDlU9JNhbLhk0bzFmHU/e7vwUFU8+94zzVya1j9h1tyvgHJBkYbdrUHAKAYRSaSotL1bpFa635Y43l83Ts1MkEd8bcdb+d69GnJ5uNwP0yBsm1IO/3mI0pnBxlOvnkrnYvViQTIQYUVGPjgiRsq111zMSL2EuZ4zwTY5DzpiYlq05GpurXrSOUSBmPOLophEz9NhuLgAg6KzCakfosq9UCJgnmyNGDyslJVVoa0q2B4YgndN269TbwMYiaNW1mntUgqQa5zwozhhhsPXv31uy5P5kCETkLdCwPAiBgsDDofKGjhgSDiYbkOMI3v/++XMnJ6crNrWu8NJcVswI9sTGBNJqqzWsKt40H27lrh07v0cO89N98861atWxtGwnABJ8lakVQdbhGEPZN1b69e436Q2fSgIAL/rZj505bIBmAAIX+/fubtxz60C/z5mnhgoWG1kCRuTlBco21AyoTJFcfOKjD+YUaOHiwDYBAXaDavEa0A89KCAwaE9ex4nImQxvoBPNv777D1haczzcnojg8HxNp/bp1QZG6nBwLT3GvNsEJDUZFKT0lySpI79mz1xSRBl48yDjbtBV0JtoClaWN69dp88b19jMRhECtKkPHjhxQFYDA5GUpuheG5Ul8NhpThVGhoE0BHmJJgKJXKstVBf82jJAQicAA5h6g0/A78ryACFvQSKFgsy2tsIWDpG4AR1pODlavDXrgBnQmciOgRFGHAUOzqLRcDz/nVaux0P4f9t4DuM7yXNt9lnrvtmVJtmzLvVcgdDDY4ELvELoDCR0MGLApCcWEnrCBJATIDgRCJ3QwYMDGHRv3XiXZVu91Sfrnut/vXVaYOTN75pzznzl7/5/HoyWttb7y1qfc9/2k2Jw5o2z+/E/Vnv9x/0GpRwFlo4o5KUqqh5N2pA7J3Cd8CJhPd+dGEFr3/52hd9TR91lBr1xrpt7GwIGuCrd1iuPSs3dPGz1urC1btUJEv5raOmttarERw0bIiUxNQRs91V5/7XUrLi614449Xk442Ecgg6Qw2QhHjRqp6NGSH5ZYU2OLImVkToh0ED2kLbIpP9+vvz388MM69y8O/4U2g7IDB23H9h2SmmPcwx1Cppn0KhGLgr4FNmTIYOuZh6nmrOFHHvqjbdy8UXMfrXTGDwsocw4VEjCiK5YtV+YRp3vXfqiKZlecO00ZJ2Bvr60ICsFh4FK020N98DG2BE7EdUHbBtWgHzzpGpub4KSVZh84X/Of+dPdiYiKjbU5Tx2SOMKJiI6KtXC4Uxk1DxViUb7iodd0rs8iZZ+5DXIMI23BnJP13ovzr9JPiLpkIDh8FuICc8UW5ETsNpu3aLbu5ZGJAScEJyAw4B+PeVBj+466QKUJ++Z4s99m3W2Dhwy1CzY9bHZgs92Xe5c9sP6RQ9wG7yAEvuvqwJFwuVazEw/vBmXy9SG8bzs3+FCLWfMqM1fxwszVdXa9+b/bifDKS8EtROBL/vef/zwbAa9Akenn79EklPo4aqzZOxRnjzILlwNnM5txh9kN/6TYRMDxp5lSsq3v2CxbsibJ2lXOzixu7HCLv+9OK5p2jpVXkH1N1Rg564wzVHDOk3oFzbGQnTJ1il19xeWCbwDn8IRPZXIDZSYvV+n3jIjRDRShulqGicjYLYiPONlhDBj2A1/xl3GkPoIf0U2hyWcBPGeBc3hHgu9yfq/u56FF3Dvnw4jGECCoJD5Ea6simD56zLW8oacIc7eCclJSIkIcGJHab8CaE+UNeBP++76fZMwGhiz3yGdvvm22xcUnSNXlhReetxkzZiprcNzxxwtm9OG//qWqvldecYWceyDKf3nxRe2ZHiY7bfp0ZRNYf3DsXn75ZRniKAIyr0877TRljXj/g/c/sL/97RW393d2ykFADpPim7fdepv99aWX7LrrfmPjx0+wyy+/TOsJTsuy5cvs8cces5OnnqRMBGIUp51+mi1fscyOOupoe+etd+wfH7xjWw9U2xXTT7FvV66yy+51EzBz/w6rKq+y0844TVHYX/7yUsvN6WUpSSm2c8dOISIGDR5kSey1XWGpPSGLyXqelZ6lTISM14A3IPnSri5XJbm0NFKDy/MavDPX3YnwzoWHN3knwit0YUT6OlY+E0D7oJ5JO/v+8uPQQ9wi1cq7cSW87KvGQgBF5/teQIa/Y2Rynx6mzjijf/g7rwXbTk2VU0shMxSUUBgiAE0Al89hB5Jpwlb0sCD+jsHLnAXOVLKvWDZWr965+hzH3UXLIjDUimC/nhjR5zbr8WJ/zRmyPxjW2JiMAwV7c3PFX0CdCUeBfiHYxj4JFA3nGrts+YoVyibBB8im0nZiqn366Yc2euQorRMEkOGyAolKTU+T4uTekmKrRMGUYEN0lKpEZ+dkiXuLtD9t+MPiH2TPcR2yJNiaPBfBAF6TiSB7w5iurqy2mFCMhbpCNn36dDvjrDM137EXTz56sv3ry4+05vA7fY89XYy07MEyOd8ZGen24+pVcuB4H/SOOLHZ2brHuX3vjCzBR780Vf3Ff19wr7Wp2fr2yrVwa6vWxaOOPlp2KtkXHDAI7aGXn36oC4PUGazREQ1gPoFnUlF50HKyOXGiZBL5TEN9g6L7dMqQIciM9pTzAQka77d4b7FuBAMkPjHBig/sV9aAhmFhZqBhADNhpGYUlC+HxCHCTDgso4iJsGnzVjv99LNs7U/rNci8gQ8kCBwcDzJ69Cjp2hIFgcNBR5A+whAC+wUOXYYXG9TAIpGfiE4w+bZs3qQ6DnhvDv7QZQWFRVZfV6taEdwfWE28Uz6PI0TqkehySfE+QW/2l+63SROd4hEcEaSzSImh9rB+02YbN+kIO+6EyTJYaWcUrbZt26pzwqrnmnjjRJVRAaDdgWt5JYPUFFcGnUg6A5/JSVvSHpwDyAvPzKBBHpR7ZmAJhxgbazUVEMFzpYS0e89eGzFqlPXrP0BGLzU0yCZQTp0sRNn+UktKjFcm4mBpqbIJyckUyfNOBCoQzonQIkbJevCXTU36joXbLS4qJLlYHBeUr1TvgmKFIZPjgtFPbQgiTmxaOK9R/COaTBXqVpySdjmsXVFRlpCaZqGAS4ETEQUnA+dD3IpOS0xOsV1791lKWrqNGTfeTj7bYa7nzBlp8+cvssfmFFtMqMNqa6oU5U9JTbGOznYV86O9IXvf9zRWrz8wdL0i0yGlJS+Jc9LJD9qCLz1J2OzOG2+31WtW20lTThbP4OjjjrXc/DzbGWQYli5eYmUHytRuRx55lCT/IGKXlh6wIYOH2uhRo7RokslCOQwjnv6lDgsZmpLi/cJFEu1AoUk40EAWjzHFogxkJyMj01X2DIUsJyvbVixboTFJ+p2aE0QjTjp5siIox500OmJ2rly2yT786EP7cc1q9StRPkQJWNx5TRQIyNRdc+Zo/oExpm/FnUlPs0EDB9grb/zTLDuwin1T4kSA8fcSphjg/rWr0WP3L5ul+f5gupNxva/haqceEmxYZKLaw+CvIQ0SPY0XbysUolaJI+N7rDbj8fLAiSBj8bQ52NQCc3JH3ol4Yf41KlzGgXPBgROx0iZGvpPwUUCu5k0PH/LZh4Aj8VScS/3eUnWPe5gAwvRwz3l2t602K91uVrz5EHH65zUngqzE6qCuA04E9OG5nnB9SdBFDo7qjsD5ag7QVd6J6PaJ/09eYu/7ow/Fl+A+BH/ABfd+E4/mK13773gEHJ8ZZ2Z9zWzay2ZLCTDSRpvMjsARDSRvlzI9/+VO/u7DN1haQZr9vfgE21rsOHlpQ3tbXbjQ5j1xo7W2dlpBn34i7LL2IL26YdMmZRmYL2ToesArCOpC8H2MD88HwPgg0uizBAw4T0T1jgVrG9kEr9QEwVOkZZFKW0QS9gEh1kDPifBGIBwtxrAnlEpDPoCxsDeSpZRqUyB4wn7NZ9jvOHgOuAJkDjEUxHVITolkuflsYhLFYWMjxGE5MoHEJ2sGh4cqcW2uxf0pGyjRC2eE8tMbjt4ovWU2crnx9pe/vGhXXXmlPfDAA/boo4/aiZMny4CDgzV2rJOvRkKTLANOBKgA58g5PhPnQ13xsssu172ffZarAeTbyb8PPIr3UWdij3v11VfVFrNnz7aZM2fYF198aTfffJNNmDBRPAky3DgWS5cusaeefspOO32mvffu+1Zast8u/fUMW7ryezt84rH29+c/tNc/eNu2HKyx045DYNpswrkXuzYu3WHVFVV2xpln2M5dO+2SS35pmemZ0tzHBsCmIKKMUdnc0mjJKcmyeVhDc3v0khQsY8LzKn2WASRBaXFxBLL083oP9AXP6OHhPhPh28WPGy/x6vflSF+JUOyCkf7aPqPAPuClVf35/Bz22QCvVAVc1o8Jql/jcHNODEsPJ0VxSfL3aakOqSD4c7S4A8CmeQ1fleK4ZLZ5Vs6JCifGvg+cMl5Ba0gMJ1A9AjLPXsdnbst3wSpgqDWIc0hnwy2MBIbGfnJUZE9gLhCRx6Fnnkqiv61V+6EyJsH1C/sVagwT/ccZx+HB/hpUNFC2AqJBKiC3c6clJybJxgKqhg1Gtg2ocVpGuoqzraaGAwHSuFi9Dy8B5wWYHZyDuFg334AKY7fBpcVeZM/HziODDmKAOZ0YF29ZqZlCvxT27yfCc8n+UvEv4e/ghNKvd15+u855+6O3a+/fs3u36mtIvS0hVsFwgrbrNmy0mWecLgQLGYX7+86xK3+43l7KcwqIZ2+8VM4Ma5dQNfAga+usX9++4v6S8aAfUYGihgUZk9BLTz/SJfm6AIvp5LdcOkP609Eha22utdiYkJMnS6LGQIs8HjITDCIK1BERpCgWA4v3kGRVtUYq6pUflEwoRjg8BQYHhpAwhKRMUlLs4jtdI8y74ipdB2+MzMHoUWOssHCAbdu2XffjHQ4v8wXWjQEPWUdeczjsaiskO+9y775iy80rCAi8rRYVHbKc7EyltfESMbpZlPfvL9ViTdpt0NCRguGgjgPmnfPQcChUEYVg8qFERDtt27pFsl08D2kj+BGSvlVUIME2bdluhx11gk0++RRViMao7te3wOpra+RMgUfH2aJgWDNEqPYOGzaCdku1JUuXufRTbIINHTpEk5VIOvfDUVy8T9dlQeV/uKNdbcd94VjQXsCZ6iorVPG5qrZOfIiDlZXKBjS1tNqIkcNFvKHWQ311lRXv2W3VFQddrQhlVJrUljiDqkfRTj0LZ00RfcEBieqkIFyUhZtbEEO2WORbW5rlvWJwhrvaRViiEKAyEVFExZ1CCWQrpzwA6BRJV0hUHXImmBwcsYnxFhsPoTpW9x0FqTYuXrKwza3tUkBqaWvX3wYOGmLTLnaRwDlzjpATMfeadZbbI0uLe1V1paVlpFpyapI1U8ci3G7tnZ32wJOHag8csvrMXng+2j74+BPJnc2+aYzOe8st79hTT7lKkBefe6EMkJdfu8suvfARq6lvUFTuyqtn2QmTT7LNmzbbXXfeZYnxiXbNNdcIepSb21tGwC9+caRVllcoKnPGGWco+sF45nfGDmMOxxqFj6zMLFXcJjqhqub9+ql9cDQWLlxoP/20xkaOHGXnnnO2HJK1a3/SIkhUgkUcdSsW0MzsTDvxFAf/8E7Ri38yzbW6hgZ78823VTwJ9ZrLLrtMGUcUz9iwWQA/+uhDbdi/+c1vbNvWzfb2W2/agP6F9uGngVM1NXAkfPE2LoPjwJDxxGAgQL5UhzfQg0j7nHcvjxD12MBwFsIdpuyTh9ExXjgYMz4F7lP9bJ43/9aZ1t6J8BsNf+sXkBhwIi6xV+1FcyRv70zwnYRw4ED4TIqHLPEMGWb3f3yLots4NKxDt1bfe0i2lZPx7IfNOORE+GfsLvWqCWz2eaPZzxkmOBHv15qdQciew/PQvV8b/P6/ux5EcDf/r/9guFzgfEplb0oeMsu/xkyiXhweOnbA7MH598hweNxm663WhoSIxzLvmZstP7+v5fbIt8LC/poXqrUQ7zLLrPtsmJ4grOgvykhA6DyhmvoKgbElIz/AqXunQN1dUaF9z5OnGYPscfyNeQ+pmwwuazPQkLraGgVwWDeI5PE5MulEQclKM/fZQ+ERsNew3rNvwpfidX19g6LXq39cLVIk56muqtbeREBv9KjRkYrHZJWBspDo9TAYb5hy7ozsbGtvociagzQz57xTzrPxvARaCGr5Ok9uXoacImNTk918620SUiETgaMwcdIkGdRk7adMmWJnn32WjRs7zq6+2g1c4BoQq8eMdoGMU6dNs8MOm6RMBJkH2n7FypV2+WWXyagjAjvpsMPsnnvuUaAJZ5C/X3LJJbZq5Uq7/Y479P3TZp4mLhTneO/99xUIeXT+fKnRvfTSS7Zu3Xp7/InHZKtwgD//uRNx1q8vsI9XbhJJ/+D3S+2EX19r365caZm7d0nO8qyzzxL/cMrUKXIOcYjIzBAEdNH3sFAN7MEQqwcWFVlRf6cqybrtnVXfB+nwNysr9XkvlUo7s7ZzPoxLEAYezuSdDO98+T2S/vNiAPSNhy75jJaHovE9D6fyNh7X8eRufnqYDUY3UO1wmyu6y+/YawT/uBbPg20ANp59Hgc2Lt7VcRBnMjpaY90peTqit87Z3q59jT2HwCf2n5e+5X59bTKuwXtAdDG2eU0EfFzhJIvPcWEJD2E6/LE9amuP2PDwqIT4BNkVnmjMOcnu9S10KA6k9QkqgowgSId9w/hirp16yjTbsnWztXeA4igVioWAHcUPyehj9MOL5Z6RQfWVvVHGxFlmzihonJxsKH8hBLB50yY76sijVGOC9QcSNXOazAhts33nDoklYGuNHjPa6mtqLS8rx+Jj4yynZw8rq6ywg5UVVl5VqazCnN53HkJgjzV75E8P2bBBgy2qy1TXgdop8ZQRiI22xUuXWFJqikXFxcoGe6vglUis9IQ9M61vfoHt3rFTP6lGzTlGjx1jxftL9Yxl+w9YclyCBH0QcKEQHQ5X6D+ffUzF5jw/wZcR92k16wpbR2ujxcfFRJSVME4wejnorIR48JkO5uJTWWQBiNoDOdq0basNHT5MHYD3xoGhxDUwSDCW7v1zUC3KzJ65/Q4NBpyMEcNHWlMT2sLVMrD4LBOOh2IScD6uBQ4Tg5rvsUjxWe7lm2+/t779Bwg2EwoRRWpRpcrGJgrVULzNkZK4FoYdmvz9i4YJorF7504bNnSoJgCs+R07tzv52cQkFaz7duE3GgBEkHEqeA1RtbS4RK+Rd6xtaLLYxEybecZZIgtXVZZbY12NICEo8PTskaMJBW69LQwkJtnqG1tsbwk1AGI10EcMGSrMOoOMc3oZM7IILAAMZvD0KEKI41FaIqcK6FctZGpgUtExFoqJtaHDR1hp2UGrqau3mvo6pa0mTZxgzU0NVnnwgO3ft8ea6mosMTbaMtPSlCVwq10AACAASURBVDVBO5sUlrSko8AQxllbuE33QyVpNqEEMhNEr6hObSEVmYOwB5nRorusoalBTgQeNgMY2UuyCkzYpGSH25UDgSJT2MnQRZyIBAdlEvG6k2rX8RanaGG08OZkI8IdXVYlojSkSFdVm0UBkviubZssv3cPC3e0WXlFmd377KGsw29n/2g1dXWWnplt9z3qCNbTTnzTLBRr1/3mJtu8bbutWLMmKKjWZb165lhsdMi+//ZbO+7YY+SsvfZPp8hz5mlzrXdegX32xVc2d959du6554vD8MVnXyg6gGNMFGbcuHEBBylR45+5gNQk/B0nC1qphZYNhPE2dswYRRlpo0UQrnr3FhEb/CYSrSzgRDXYqNBzjomL0XlYsMAUk0mY/dr9Zhu8NTs/sMYw+Fvsg3fybO369dbZGbLNm7fa4MFD1YazZv3K3nrrLUVrLrzwQuGJzz7nHF2XTOGXX35h8x9+2LKzMuybcIDq9/QSDGma2SPDMIBxIgIVWd0A/AEfZceJwMgOaiTM+f0VAUY4ztrDyAs7RTAOPy54XfSEt6zNDtybrw3yzoce1+eKpYfqjhfsWpt/+V0RQ7RloiNX40R4VSYPbZodDuL7OBHdq1gHp3voi9td5dmYWLXNzRvmRa4Tea7oGWYV2+3hjvPF85m37EHBu0oCEnRp8A0HCvt3R8LlRro5Ed1D9bwR8NO9EzE1+LxD3P73OeZmm5W4eIBzIjgQAXPdG6nQPTfjd//uRBBBTllpJ975V+udW2D5vfrYgP5FggMqoxAfr7WLPcLDQ7tzHZhnfk/0mvniFATReAwDKTYFan1kN5Q961ZcjXWZg2JUiQmumCprH7ACopqKUqK4RxBD2dAo8RsIVGHwLP5hkZTarrzySq3pnI+9bs/uvZoHqLURsIIczmVxsImI5+flW24v55EDAcEwRSLbE2u9s+CzDKkZGQr2dHci+G7k985OkUOBD3tpcs7pswOsUffMu1f1jeBEXPOrXwkiQkG/r7/6ym66+Sa77rrrtebhYGCJHX7Y4cpEsK6hsQM+fMFXXwnC9P1339mMmTPlfFAIk8g+z71ggXsfyDPZBgpkHXvMMVqLevToaR9//LGcrjfeeN0uuOBCraXTp02zPXt2y2icOfM0KTY98eQTgpbceOONyq5OmzFN/TZ92mD70/NfmXciaIPWFT/ZCVf92la+85olJyaLB3nueeeKc3HGWWfIQCQAyFiAAA6aAZuDYCQwMy8ec/SRRzkJ0cxM9Uf3TA8qjSAbGIdeXYnxx/rPmMGg7pXTQ/3hx6SL8rt6JYIrEewNlJU8DCriPESF9PwOru5qgPiMBA6DtyV4Xg8L5TXXZ8xR6K+jDfEUgp5Vuvf4xHg9h1P+arXa+lpFvIH+YHBjQ6oWQ2aWkA4Y33Bksdt8cTRfJA7bxUOwvPon15WDm5ERqdzNesu950S5sY0T8ewLL4kUzd+B/AELxqFzkNy0SF0uXYvCgswXjF6CBImJVlxaosAY9g2cXdAxBIeAJvGaeYWiV01djeBCOAOSzPXFKIMCfDg3PAPzA0ce54oMHI4GaopkPvgMEGNqek0cP0GO5ohhwxXZJ+PAc6CWxNwZOXqUOK1wK8r277e87BxLR9U0KVGqjzv27hb3sjNkNjf/Hu2xn8V+bh+8+54NHzLULrvoEvv262/su6+/sQGDBllta4s1trXa73KCokKHBAojTsT0ivMt3NJm/Qr62NGH/0J2Y6ij0zZt3WKpOVlCWOTl9LTB/YssJzNLjh2O8/c/LLbQOy8928XAoGFpBAYuv3vsJ4ZgYnyUJSY4WVYGI7wHshEMNLdYgfcjbePIvy6F0yyjiRQKWDEGHAYXxjUDB/4CB51y9ysUpzK744yLIh4niz0dQnn0adNmqnI1g4CFnwniyWvCtx08KFgPg44Fxxex43nWrF1v8UnJNnTYcMvISLMDB3EWakQuPVi2X0odpBwVxenZUxmUSYcfY4319VrsgZoQ2SD9veCrL21iUKgNdSf0sCFksXgAf+J6RJHqamplnBOp75GbZ6mZuTZ02Ch9hugtMBAqZvM7ilBMagjYWTk9pdtdWV1r1bUs3Cn6e0ZKSgDzchPby6tCesWBUgXF/v2sV25PQbLwoslwSC4tFGXJ8fFaqHCkYuGM7N9vDc3NUksglY5DgxJTUlyMJcRGWyzE1FCXpUsu1kmQqbYDUbpA7rWyulLXjoO8lJysa4TA/La1W2yXKSvRBqaVVGpsyJpbmyXzyybqa0RQnZqofWZWtsZSe1u7dXWo4pyUn0S0BtYSF6NK1Sh54HjwHZwIXuOMtMPN6ApZWUWlKl7jCOKckL341e0x9tBN2ywjLdnaO9qstr7G7vtjd+iSs0dunPWdJSQko+tjTc3tlpuL3nqX7dqz1574wx/svQ/et7eCqDuwLZzM6qpKpWdPPHGyvfvOe7ZrNwvAGCs9UGZTpp5qV1xxlX3++Rf28Ycf26lTT5FjxwLLwsF/P5YhQeNw4/ziaHuyPYuhIpFZWYJhMP6BVrBpMQ5Uu6WN2iFxkp/DSMKBHFBEBdV0ZSjYeO55M1AEkhMBK/cQFMubnDfdiAJTjF1y8aV24GC5op3AAdByX7VyhWB3ZDqKBg5U5AlcJkoQZNf27tllqclJ9m3pcnc6QsnefseJoOKYE6awgLfsXnuSsS+vgZOBE+G4zXbbwouVdYqLT1HFdNao8Y/t0nsrbyuMbHoehuEjqXc/8pQ+E0MK48XgugEMSNFsHINuXPr3C1zRKpyIGfaRDd28xX3Jw5dQsfWZk8Bn+Y/9j8hRJa0PdvuepqCNPfoNJ+KH7WbfB1rhAZ7HOxE/l2P9v+Ix+KLVI0FVcI71Zm8Et+fRUf8dnQhqCHpKvIp6/yXoR++UvmFW8YbLyJJR4vh84SlmwVjCiciwGpv62GJLS8qwYUOpi22u0BekaYrI5eREpE0lbRnIqCqL4AnQ1PPpZvjxGdXqCf6GgUaGzys1edKqho+qU6MiRiS0UmufoEswvYjky8iPswMH92u/pWgbayq/k3lmj0SJhT2GNZi9k/UEHhUBr/KyMu1dIAGA7aanpSmIhgAKxh8RbFHNVJMncGpEpgYO6BTNgIKiROij2EEra59XTaM2FywCuuAhTaxD7O+sTfy86565iu6TEaDOBwIp9957n5wI5FMx4Ik4P/nEE7ou3IE77rhTToWPeg8ZOsQuvfQy7d8KzLz6qiQ4idSSCQU2TWaUYBlG/N9eeUWG2lFHHWmLFy+WI3HzLbdoPSYw84dnnlGm/vBJk6yyulpcQXhlF110kQxMDDccilCyA9VR+fyR2+banCcetqU7nIv//vzH7d0FX9u7L/xRzidCKvPm3WsVFeU2YdJEtT3wE5w5CoGx33IQvfewa76Xl9tbazrjxMOHPDTIQ7q9veWNfdqV9Z+2p6iZhyv5DBnXYT/GFiK7xpiWcxE4tuK+SA44RlF27zDQZ14+1mecPNSJc3ZXulO2JNxh0RYjIjG2HU4vAUUcYgKnIAyA2DI+0zPT5aziKHAAb6et2ItwsvgMdho8EfY5rssc5HcOnAzGNc/KOOY93y6+mF1ya7ot2rhQ7+Gs4ShzXuwzj8LgHNiY/M48wNGVfREOW39KA4TDaltkXOEvDRsxXO3cp29fPZukYHv1srKDZSLRM1VwDAju+YLI9Dvt4bNFtBv2J2gCvs9rLyVLdoGxEeoyq6upEaeCgCnPgOO/bOlSOTceRlldVyvI0rRp02z9urXWCG84OclaEYZpa7Wq2hpr7+q0fkUDbM7wgNMQBJr+eeA1GzJwkG3bvMUQ9gUGXFZXq0DoX+pd7QyOqW1n6Xw4f4zVndu225gRI238qDE2Yugw27J+o331xZeOSxlycs5TJ59kx/ziKGtvJhDfoHm6bOUKC33wtxdUJ8KTdvWwQVVmGqi5qd5Sk+OFk5f3qc8iPeaKpgkDlwIZJV7ZAowkz31g4nAT0XGxWgjAV2uwpafLoCIiwKI+/91XzQ4utIfu+KcGj/dMicIWFvazseMm2saNm6RL6zWQMdL5HAOFRQNv05ON/WeYiFu37bBRY8dZWXmFxcfHWl5+rjIRW7dutuiYkMijDDL+EymgcFdhvyGC6WDoM1gSExLt448+UpaBQU1EwlWAzpOhSztBTmYBxLDvkZ2jdiC1mZGVYxk5eTbpsF/oWb/+aoEV790jo728zFV9ZHPAARsybLiM1tq6BotPSrINGzdbfkEfGzygvysSFhQo8lkisHbl5WXS3XZeb4YmLdhPFkkV7CvoY+GWFuHuqBfQSKSkvFzQlbSgkF5bUDgwLjqkrEWIWg/hdlWtJoIOlIlJyGLU0dUhjN+1d92k+7n5smtsQGGhHI4YXPe2dmUiOlvbIk5Eh4X1PcScwpCs4X0Ae0pIEGyLDVDOABCnrpCcNpEA4Ueg0BQyORE4FyyW1F1A1QmOB7AoIE68rmtolGwZUTmiC5OOnWzHn7LWnryr2FXURpWpK2wWRZXsNnv4OcKazio8/7S3LTunlyUlpVtOj1xLTEq1xYuW2ehx423IiBG2czd8nShbuuQHcT8+/Pi6blaw2e/uLbHGphY5f/T5pMMOt9zcPHv55VestrrWrrriSvv888+1abLA0GdsrCxmL7zwgorIUPzIE6vYiDds2KCF5fjjjtN4oj+ZvGQYaD+KGTFOyUQwB0iz79610wr65OsaGCGPPx3g9bMDq77y5xgdB/A/5+xFkp99/Ikn7bvvFtkH//pIhHdUn6hqzYI9dNgwQc8wftjgUVn54P33bfv2rVofVtUE5/a1DggaOZSJcyIwsP3vKA4GRasDpdVDsJ3AeL/mAu95mKXftFbr0hFPlwiS9NZtx0Yw3D61P2+mg5jp8I4JTgSGp6+1wHv+HlwixtYPdKR6z5OQE+GTNj5q40H9/vfAgn84eq4ifQ92PnFImUo7YmDt/hR8IXA+VgeRdQ9h+q+SoK8IHit/iHvxYOBI8NrTTLxTcagR/v/5KihCHnEiRlIc3Vfmdkqv4p94J8JnkloRQAj6aXKCwzydNP87C3VE25jRY5WZ9BKbGA2q50MBLqo3d3MifDVmKeEFhGntewRRfJE4HHkgHs3NGoc4kyoiR5QzUD5i44XrRZAJw1tOhPDijvfHihYdE6W9BHgOUUskmEf/aaIbfwH8b9ablyrogBHDPnf66WdIDZGiXczzXr1y5Thwv2TFWQvhSIEnZ73A6WH9ZU3FQFO0OsiaULEaaK2Pcvu5RJswrtl3yDKwZ/Oa52DNYt/HKObzf3j2P+zLLxc43H1A4MVxckr+rNoUy5Lahqr+oqfvMxl3z7nTVq760b5cEGDU3DKv71x04QV2zNFH2Wv/eN2+W7TIBbMCDhQODhWtyaJ/9fXX9tEnn2l9JoOKIQtaYspJkyUjy9q9dt0GYcCJQLNnUyeAPj3y+COtYMIae/0dl5lEOjxlbJE1vrfEQv3dHI7eQ+AmLlAnilbEndpRYPkp9ofd0dTQKKfLZ9AxOqVGGexlHs7kszgezsT5hf3v2VMGNA4Jdo0CRlVw+KItNspJv3Lv3onw/aTxGNQf8XA8zue5EgTSCMTxO+fyzqKHral/AgiTz/D+GxwqQAaQTUWQBAgLc0d8Rjkp0dY7L0/BWCpBQeRlr+I/0GUcKuAvOBHYEBCJsd0Yy9g+KlZM0dwEZ2MwXpmXygqkAJ1vlm0m8r8g3MVqLwLV2IfKjgVzl/HoA90+kE2AmTkiaFF0tPWhsnhTozL4OAQ8C/sZ85Lv0lZkDnDM4XJS1ZqAIQE/7p32Yw2hPdmjfUDXZ02QfRWyJC1N94aSEllHfiegW1JcbIUFfWSXwaOiijR9jU2JE5OVk22rfvxRMKQLL7rIKsrLxM1taGywXXt2i6zdhmy+dYkjwf1iF//9YieXfc9Xd9m+XbttQGE/m3ryFCvdf8BW/PSTrd+82T5KOSROcmr72fbpMe/YnfW/s9U//mgJsXFWVVZuk487wWaeOs2iO8327tptr77+D4tNTVJ2ZEjRIIuLirYw4kltbYJe5hX0sdB7Lz/XRWd61QA/2BhIqhfRVG8xUTD8nafr8HQMSidPRYeiNoOxRxVe3seYZpAwQCCcpGdlSuIKLVww3aSGGGS+KM9tv3WRwAdvf0PMeW8k07ioCA0cNFTnppAM3iqDBfgH98xAIPLO4MMB4T/X9inp+oYmK+jbz6pray0rK8P69Mm3fcV7bdWqFZaTkyUtajTEGbDcOxHY5NRsFaBDG3g4Kadhw+z++++3Cy+8wH5ctUqQlKIiakW46BWDvE9+vrw6vuMLxcF/ACaTW9DfigYOUXss+PIL27l9uzCwDfV1ciAYdCNHjbYhQ4fZ4iVLraa23pJVPOigjRk7znIyHNOSdqG9SRHS9kx6DHqwtESlIYhDbiJ6xTk5eufmCpbEQCvoW6iUGeoBzS2tqq/BwkvqlYxTfGy0pSYmWFQn5OYWS0lM1EbE+JCudTPZBPStG+3mB5wHfOMvZ1l+bq5lp6dbPOmdtnaLB7OOA9AG+YosRKOFYqJEtKKKc31To4WpKpmSKhgX2QMiWR1hInSOjIUaAX+DZN5FZE2kPrdgMtkFTwPihN8C8SwmRrUZ2MSF32xts+NPmWlLvv7UEmJD1tLcaJ1dkJ1irNModOeI4hAdD5SXCQ5FUcO8/L5WVl5tqamQASfYMccebx9/8bl99vnnNnXqFGE8582F/qklza6+7AdFHyAObtyESlaXDR81yg4/4kh7/PEnVOzw5b++rE3mD3/4g/qMcY9zSuYBRwEDgqgDY4ExwuZBxAbHj0ULrCdjnogO0ROyAIy1GtLLHWFJ+AGF+PV6J2Hqj8f63W+33xUA6HEiKt+wV14s0wJ68+yAAzLZa4i6b30550NlwO677wErL680UvEnHH+srk3mB4OCTGTfwkLbsHGDPf3MM0olx8RE2cqe3auyBWq5ZBt8RJ8sAwZ8R4XZ5MDI9uRrxtKAcxyWNpBsrX/hGN1T/K+W2DN3/6der+nneCkcI0JO1mj+3NvVrszfB05/yhlgPtnU3XngNeJL3okIiMs4EZ4rkRBYoTHrg/LPQSIhEG2KkHulCstzeTSVrwuBEct/X+ScG/QOyWazskqzr7sVof63Dvs/v0RaYG6R2Wqn3GjjcCI4cCR8ewcG9qu5F9vVQboJJ+Ixm21I9nq1rdceOMeS4pJt2LARiswroglZmLpIgUwqp/ZGGesrWQXWERXuTGVvC8tQ8XUadC+Blj6OAwaQ+GJAmLoo3hjnnJIgKgzBkXUQI0uqSWT929qsvtGJigD5xDCniNl53/7SPasfM/wMIH7XLLzUBg0abGPHjhVUBJloVN1OPnmKAnwoAGHQcl3WSCLg8DFE5u4mzxopOBcdbRlZ2SoSKocngGxJKS8wbnGOaANsAS8f7vlH3lDjPYie4uARJElPV0Vo1mfIpFSzpnaNr5uwctUqZWcg4JJp4HuseRj5fA7DCBn2WKA3nZ3agwiyEYj0oiH9+/VTfR7aD0MRx+1AWZmlp6XbwTInd04ABC7m7r17BQ2hbWj3nbt32w9Ll9jbc11Vy+tH/tE6l7os6gqbZOlHDLNBd31gG09HIsCs30ubrCDXwaZZozkP63B+UPyL9R8On0jPAa+EdZyCojwD99gdjuSzPF6FDluLdZV2wJbgHCLrw4eEmwNUXIIWTlpdfBxluaIdnyeo0+AhToxFDqkvIYIRBIn5W3f5WD/uPX+iO0yU90TO7uyyhvpG3RP36+VZ4RIiXsN/bJCS0hLxUWgbAqkgUIoGDLLqmkpB+rZu3iKjn37GPvTCOowh5iQ2E+1HFJ/nxNHg4PO0A5+j74GsYd95tTLsNm+f0Dacx0O2vMPWB65hr14RPgbthA1INkTzPdwugjLX4fo4P3CV2HMR0EGdCalZ4IWqlZCXp72GtsCO5b6AtdHPtBFQOqTS9awFBbZn317NT+47JhRl2Qg65PRQ4T1qOTH3eY/z0gegDbgnqqz36ZtvBw6U2qkjz3Trgt9i/TrYfcsN9pzLUi62v53hVAqRyjv3yXMtJj5BCqk9cnsJsfD2YS57e8rCM+3g/gMSlwDOdNq06XbiMcfpHslkLPz+O1u+bo1t2b7NYikPMG689e9T6DhfMdHWkzoRH/ztecGZPJvfZyH4XTrDrc0WH6tSYLqoY+s7IrXH3REFkQpFi5ssNDRYM2BFeHj1jY2KZkO2opHBgOMQYEjhANBwDBovCcZPP1lIY+JElJbu18Tlcww2UmA0PDAkUph8h+txbapIc+/STE5Isr3Fpcpo9OgJKc1BPmrriKY0Kz3ncWyuzPduy8srsL59C23woCERLWBSpnikDGaMdFRpIKtqMDQ3KyrMpGZCMbBY+IAzFQ0cbBMPO8q27XBEIuRYgaCgiAHGkEGPUtGZZ52t6PmGjZusuGS/SM9FgwbL0E6MjZHRyLORKoQMDincw84gCLNJ4UjQfzhUDGzn1SfbgH79bcvWLYp0bVORkDrrCnUp+oHThnYzkq7JiQmWjcIAPAaM0/h4pch5ZjksEKtam+3q2y/VWLjukpstIS7OsjMyrEdmpiVER0c4EdFAjMLtSgXWN9aq+A5yrS1kNCByodlOUT6RDTvEdcAxFZQpiohTyBGsOxBPjVamwvNgcCRYsPjJ5CyvrNAiQZTkytudY/fQbfvsuKkz7egpa2z+7F0WFeqy5NRkYY9raqvkDMUnJWgRrqiutuycnrZ/f5nV1TdZKDrODj/8SJv1a88ENpt1zf1yHOfccZidfeYzqo8CYYwNnX6YOvUUYeTLyivlAG7estWee+55RQ3POesc++yTT7VoUY2VaAULB30F5IixClGZ6BXPiGPhVcsktQo5r6hIxg0pfMYC4+bd9yiYlSsd8w3r19tzUZ6N6taP3+XOsXkP+LSAy3d++1WyHTc5sxve6H2zyUHxNwzyKffLof3ssy9t6dJlVjRggJzYOXfOUVwxPSPTiklNx8TYG2++KQfcaYSHRcKHO/XDTFeZ2HzU2Fd/9sRiKl3jRAAx8vCfIIJ8+0mXOEWPgP8gqFpUjD1264t25zOuDsCjU11att3XGGRz9JlaTyjwTgTGvScm+/vBiRhqdtM3l0eu89vnAmnXNwKppMBwizwDb7PuBlAr3YCHSPkshXckWMwHHWG2drsZmYiANF62zDULTgTHf5fMQfA4/4/+wIl4Y4dLKA08Pzi171ugZeeYrcydEHEg+ISHNfm6H9/e0tOys3KsR1au8NKMU/EZgkwBxoqX3fQ377Py/C4nIiXFGXOQRgMFJy9/6rX1PQ5dfw9UlnAihG1va5PCCTUEMMg5F4sic76uoU77D8bGlPbTdAsP/DjH1q9fZ29FBYA3D7tjPAZTeXHTAtuzZ69UAb/5+hsRmNnfeub01P2Kq0bUtaBAgRv2ZbIgnueAAeALcaWmpQfFyBwOn7XMR6w9PFDk6tbWiGKOJ+ayL/hzeWlIB3d29QnU1nGueK1XAvL3wLN6xSE+y3cwDH0E1xcgYx9F7htjnOdib/WYec7lpUbJxPM+6yq2B/sV9wQRt6GpyYaPGKEoL9eEDLxsxXI7a+C5avOLnrxI+5P9eartm/FXRV1R7YI0W1dda2OHj7HDJxyu8/Ec9CHEWD1/a5urphwVJUUbr8CUkpwip1UiLIGqFvfrn9/zInw/8H0+BzoA6BAZCQ6+nxif4JS0uskC854/n2AwwRHhQgROI0o/OK7KkgRtzk8+R//6wLCHqnk4k/+dgDEkWmw+nhsUB/2p70fzfWyeZgt3OkUvHBaUqXr1zLWf1q6RQ7Hup3WqXeT7GxuOfZM9DEPdE6s5p1cm45noT/rSB5VxDukT2opzYK+JY9LRYe+f6rCx5y7oL+OeOYVzRxVq5hu2T3VNtRzMcHuHIKhrgpoVZGuwTWkjAtw43pMOm6RgMVyKMaNG2YD+/e2LL77QHMDORDSInwSxuQcO9myuiSP1ySefaCwiCIBdQhFkxBBOOPY4ZSLIQHSFO1QwEduAc5x88smyaVFJpF2oA5aVk2kff/Gx3Xa2K1b6X3EilMEMhsQjG39rPXvnW219owLIzIM1a3+yP/RwWfujP5+sYENLY5OdNn2GTZ96ioXCnSJ0V5VX2JiJ423znp3293+8JlL1tKmnmHV0KqMSFRuj/6F//e25Ll9Z03up3aXAujrDlpyEGlGzw5WJ8MNganQEFaIP6Pt3QHSOi0jA0aBgBuUxx8XKiaBjGTgsFHhqGP84FFyPhmcw0nieYMRgoaBWdAwSo51qYDrPG1lMWM7B4Fb57VBIsB4vfafiXnUNVjRoiKu03dZsLS14mw1yIqjGzSLuSXAMAFSgqJK9e/ceO/ywIxQZwClBSWLFiuW6P1JPSLqSEWCQcd3euc6BwWin0AeRILgXBX36Wn5BP9u5a4/u0ePo3AKRoFTg2nXrpaNdXlGpVDTQK3gCFM+pqKyy6opyGZ4eU8jzAVuCdIYjw+JGdgDFKTxpT7imPYmcUKEZ5yO/Tx9hAJmokKHooz59ClTRkCIqpM26UCdgoY2Pt6yMDEWV6Acthu3tip5deZsL4d5y5R2iSOSgbZydLSeivbFJnIgY6tAp5RmyhqY6LTKt4i90qsYDcK14Kg8HsCQyDTw7TgMOhHNmKawTa01NZA0cCQzoDh6wKhHHxGhzpnAfz9nU4rC6YB/veqzA5sw50ubP/8EeuGGTFruMrAz2VKUoufHE5CRrYYGPi7PWtrA1NDZbY1OrZWb1sPETJtnZ550QWZwvvHi2vf6as0Yfe3S5zZg2XRsbRYuA+pxxxplWNHSYbd640XLz8lVo7p133pUAwbFHH6OaIvQh2TicABxKnDzGAz+BM9HGnIvFh/nglM+QueuhiBxj0StW8Ll//esDpY9xjDZt0/maCwAAIABJREFU3Kgxx+aHShcGDYvwY08dZvPu+kkVsIEJUDTnd4+cFzxXYPWOANbljquOvFjcCGSRcdzJsH395ReC6D377H+oCmdUTJzG5+133qEaG8xDnOf6uhq1c05Whn0W/Y07IZFUb2TjROzhj0EYJTnjkBOxwcF+5t14ZwS/y7gLd5m101lBhoK14rfHPqV6DP9WziMg286/9pDu9ZwDQYG3q80qPsq2nGcDLFG3MiBvX+AkkLxEYMEbAfMZow0DrltF6UhGxWcnPKfDOxNBATnRTlBn+na72Y7NzonAsQgiRe//TPwp0vj/54VagDyfk+04hEobCPHDE0QCeeCVQw85EZfbK/r8zQOfsTvOvFZZSzDZ2Vk9LD0VAYueriBUKCSSsK+NgEPBIVUmjkDZhpcq4JWc7DIRQEaiCWY4Q5tDEWGixgEW3qsD8jl/XgxM64KMGaNMrt9rgCtg1MCho+DjG2+8YR9d69zLS98+W5Fa9rn3enyhvz0x5LdaGx678Dn7uPQtW7ZsuXhunI9g1+jRYyyDrC48sSAjQhY6JTXNmppbZUh2DxD6QB3riYez+ECiN/bEiQgcH9Zav1Z58RUPKeZzvlqypnwgT+tx/N6hEDTHY/cD8i6f9bWRRBCOidFeRXYB45KKxQ21cO9ccMhn4CPGeEdYwS32Xv++R1VQi2ndhg1aBwl+EOklkITxWVVTJYgUtgk1HQhKrb0xzyrO+Yf1znMVlisqy61XTq5lpWbZSDJZirI3KnjkpXQxsPW84iakKDuC3SE+Ihn1UEg2Aw4H//kb7eFVirzT6fmlXBeDF7uCv8nGinXCNzimvmigxh+2FYTrwGGNcByCvyu7FhICLNL33bMgnifxczgT5/Y2IHZXQhzk/DZxRAl0YncA+QE2xucgWtOHJftLNEbGjh1va9b8KBlVIDtr16xVoVICaFyfdiB4ib3lIUjiNQQFdX2dFPZB9jzHGY1VPQaMfEG3qduQnKz3yRx8fV6tXbtmkjL5ZPDXb1ivDBoIAcA/RPZFeG9o0Pg6YuIRtmjZYn0fgjV2Jf3C+df93sFoD7vvFsmatre0qn+5V3FQUlLkxLBfcy36AOQHP1ESA6rPecVnxK5tbRFhGoGTiePGiyi/Yd16GzlsuBx96i+RSTvl1FMVKKTwYnpmhsQI6hrr7NOvP7VbegWKJD6I5QNW3KiH2AZBhgurzrHTZsyUKBDrX6fF2Lr1G1VjivsnE/jnQifpetbK84WS4F4G9h9gZ552ukWhdtnYZKHOLttTvM/CcdFSyMxJz7TmhkarrnAoo7aOsK1as9pCb/35qS6vDCCYSABZ8rg6Irgx0WYN9bUR5SUq3FVX12hgSpor2ckdpqU53KQ806DWAwssMJNhw4fLOAJHxuDBw/SLEg9DpzD54FOwmHBufgfL1m/AIDkBZCJ4n/MwkJioDAzVIOjq0ns4LnAt+D6dGBefKKLogKKBFp8Qa3v27FKxOV7jRKDvjBPFAHFOyijrVzTMqisrrBWDlEJq4bAV7yu2wUMGKU1KkZHTT5tpzz//nAYfWQVgRCxOkI3gUBBNSElNtl6klBtbrK7elWfH+WLRdbr3VEwMCdLT0oaWMRJjYTkVbAoXXnyxDH6i/RiURKGXLPlB7StyVAeEumQtbPyem9tL2Q0GNs4RExvSNe1ESXaeESeirr5W38ERoahZJVWWiUBZl8XHxFhiXJzFx8RaDEXnAgUHBg2LESpLs+6YrAE459d/svnPn22P3fmlnIg46jY0NFo0mNxuTkRre7MM/PrGJtV2SKKKZXqGUUQMISa2bxyItqACMRmJSFG7WFK8EIwTNXB5Xvq6sRkBgDaLiY4KxlyT3fN0odtw7z5gtz2ca199OMQmz3Tg8Qdugn+TbLHxsdp0qCaKM0IxQPgWO3ftlrN6yqnT7csF31iXIbuYYus3bLShkOc0pjvEEclMS7eZM2bYkEGDraysXIohkJCpAt63X6EVl5ZKupbUKzhKFWisqdECw9hnEWIhw6lkIZQWfVWVoiHMOxZI+gziEueniBzzBUOHjZDoB59jHBNNQeELiNPECRNU1bJvYR8ZPFTgpJ4DWFYyQih7sTnfdJurEBwpbBCsQr+89F0r3lcqwnCfPoV21VVXC3O88Msv7fePPip+DrVMqH9BPY6x48dr/P7zn//U+Cd1TX/kZGXZ1wnfu0t4wL6nYnzFH2vMcCB8lNUb6pUVNveGO5xzGFQH7gxFWXVDk5wIn514YJ6rhqsj8H9WB3Xu+NPnXXfaOfa2HQhSAENl1ZuciPD1TuEppsEZjW+nHHIikAn1UqH6TIv7zOpEdyn5P9iyThPCEcOBSPkIuU8tcLkpM8ze3G62fXMkKuSdiD8HTsR/lQ9x6GH/Z7zyhfMoHemYYGZHevb4GWZvX+v6DMUtDvrZQ5pwIm6efpXWD7IQvXr1tiiLlhMBZEGQh/R0jS8MCiaGI2C6LIIgSxzAkuLhAiZqL/NQJuYdkU+RpgOVHEWI8ZUDCUu+K4MPcnK4XcW+CHqAw2c95XMbN22w0yup4HyIWjU/8V7bV7xPZOthw4Zq/Xgx6g2b+sJnNvCG12V4lZdXCOKrAmcizEap4OTIESOFv4fHhEHC2o+CG8Yz0E64Yx6q7I1b7g9+GbDI7so/ct6Rog0qC3tnwu0rLiPMZ7gfz7Hw5/SOlMeOE+Di0D4aIAxoNw+N8fAk1kFfSIy1kb7h/GRh61CKIZgQBDHpM2wV9nci7WDa+byi8EHFXdZWFGWARxLwQL2J8yEMEZ8QJ+eB+jlEiYGEoshD4IcIdUZWpm3dukW2Rd+CvlaYV6gsj9vfXTYpPi5eRiF7Kv2vWgRBdWYfHPKOgo+4e6l43lchwyCDQduxv/iMAu/xWf+8yHtKhr8b/I429ZAmnz3z45f+9xwfSPUSJwkcOO/EeBlZLxnbnQ/Buekr35eAUBi3cHcooIcNwXqv8RTrjH/aD3sC0Y1BA4fY8hVLhTLp36+/7dy+U9FuFLcYU9h6jA+y6/6+vDIT73spWfYq+nH4iOEyxmkPUCPYhMxD7olg3ICBRYH0cb3+hlwqWX8i+f37DxDsdMu2LdqLeSYMfFTMxo8eb+999L7I1jiI8EhR4gw99Ad7o9Ps6t/frbWiurxSDiL7N3OSeySTwk+yFb4wG+OR9mR8sHdji7JW/LRurV7jRO0vLrHKsnJBiO6Zc5eg5NSAICDpM2zcP4poqlDf0WqrNv5oF3dd6dYKH8Ays181zRKq5J8NVOA0Oz/xXMfHio4REgYVtAkTJtnePaVWW+cy7Kce4wquem2Vk/4y1dJTXVHMc848yw6fOMka6+otNSnZNq5bbynpadaZEKv6FwdLSnXvcHSYG8jNAo8Kvfbso+JEdIcQeIwc1xKMqSusQl3Cmre0CO9IhJUJBL4bYrU+iW5/c7MMVBoUyBHpJIhNLJx+IWEA8zkGrqT1zCJpQB/VYMGCeDpk6FCLS0hWZoBzEoXnO0R1+QwdRsTGL2Z8h/uHA8BETEvPFLdg3LjxVly81yoqy5SJICORmkaxtm2RKn0MsoEDB9mwEeOtqH8/W/LDYpeWNce8Ry4Oo1xOjnXZjz+uEu7SEaEatRGxoBCNYIDBN4BMTmXi7Tt2ugHW3CKvPiomxqprai02Dnm2OKVQ4X1UVlVLfYj7xZjkPwsxCwswqo0bN1idJjCQLzS147U4svAS7aJPfvhhsYxQsjRg9bZs26q2nzhxgq1dt04yp3yX7BJppBDRhJgYwZnIQPC8eKEMrKSERJHIFCnBoYhH2QRI03FuMAZR5VfmrxQnAicCTgROBOpMLDxxOGxNDeJDxLEQxicowNsZFa3XzonoMvgrZGeAN2E833bbbPv8iwW2Y/semzZthtKHZIMUfY8KWX1Dne3evdPGjR1ru3bt1CLGZs17LCYTj55sx03bGNznoR/3XL/WMrOzNEGAktU1NsqJGDxkmF1+5VXKGi389ntVS8egxhFksy4vK7e01DS7dtavhPVNTU7VIodT/fXX3yh1ScRv7Yb1woTiYDJWFn+/CHEro0iSV66gTxnLbJyehMeiSTuzuPKThYis3/ChI5Q+Z+4xjxgLLDBA6ogKwa0hukCGDKGA3N69pDXNPeIotTc32/r1a0WGZmz84flrbOumGBs8zOOL0Fp1xzW/mmu79+xTDYtzzjnX0pChbGmxF//yZxEga+vqLa9PXxHHKVr42edfSNOd8Y9YAOORtWLz+J3uhD7q7yMonitAMgIngvcDR2NO3i8tMdER6HzEkvof4SikfF363UdOT3zQhf+PPn6xu44n3gITOt6B6DEu3zBnqD0bvkE/w0REAieiJiXdFkU0Zg8VpXv6Rcct2T7LndpHxccFReCagypqiXDr/YECFYfPTuydYVa23ezFze4Z/eIf8ENwJPA9PLSp25n+x7/s7kSMc8XFLehGqzkpPVI8ECdiqR1hb9s59vENPQRTaGlps8TEZMvMyLKsrGz9T4hLtOzsHJGOiU56/sPPo7hcRtkFRXAd1IP/7CdEVCWgEWjXY6R5SArOvd/HfPCN7zuDs9EyM9IdDAQBi64uQXIqqypsx84ddnvWvZEx83Tmw4LaEAjavXuX9pUNj7uCa31+9YrW9J49eylDW/Wo42X1fWCbnAiIvzgRhX0KIwY4WZT6BgqfpWod42AOeWdc5PLUNKOWBMa8D2jwd56DvZU1yRupHu7kSdF+oPoiYd7wpM0IjPCfduF6nENwl6CteI2hR1CRrItXVOS7BAkJtnDQ7lUHyyUpyX7ueRe0Y0JigrgERMeB0LAuYldQ7I+2k5xoYT/VmHn99dettq5G1xo7bpwy8RBDm5obbeOmTTZ85AgbeeEfdc3nbxir6DZ7eEHvfEuOT7Ihg4bonB6zD8SI31HOw4GARcK9Yw/BEcOA5n2MU8/j43fagXN4+8c7EL5tNCaDNpMITUYGm6OzbwLH1Y/byPiEe+MlWb0qU1BVnI0HJ8KPa88383AlfnoIkx//fnzQV/Q5/ciYZTzwNxAW7F3VtdWy4VraWhQAW7R4sZwLRENo202bN9pJJ55kbc1tqlmAEU2g10PQsA/pTw97gwfIGPcZBu4HBw/oLIY/44VAABxQD8VC1UjSq0TN9zmuLU4O7ctzAIf/fsl3ypZgE3K/XqqV8eQh9EOLnN3Ifrts1TI5Q2T2xowabVVlFdarZy8FruFF0MfiLlRVCUkzefJkje1vv/02IqWLrUqFapwIhAR4n5pjFKwjs9G/sJ+dfcaZcvTbWlp1H9hu3PfXC7/RfCRzOWzUUCuuKLHzWn3l0UN7yezoWzXW/1zqpOvOiTtLwQ/4Qkccdrjt3rXLujpDNmTwCKura5Rj+fbbb0cC/Ti9ZNJQeZt8wol21RVXKOBZsnefOBHYgeFQlzgR6zdttPyeucqi1FXX6NylBw9Yft8+FnrrT090iRAUkBnpnO6eLcZqZxgVJpeKJTJOFoLMg9fujY9LcPKbRJ+7aWnTWZLdamrU373zwDV81oNr0fE0utfD9pkMCnQkJiVbVW29jRgxUh4fJFQisd7jYzCjXMFg528YztrLi4ud5Foo2nrn5ltOz55WVUVhr90yPqnATN0IDGKuSzqKaO/48RMsPinD8vN624qlS237tm1yZtCsxiBmIKuQTF5vORK+AF5Lc5NISDnZWRpcqHZQfI76DizwVDWsqq4RRwNSM1F5MPQFfQqlmMRz4kxs377DLrjwQkFeqOrITw6yGNwji3pqGnUVOmzfvr2akAw+HCNJFnZ2yONmI0A9gkqMTGh+R5KWbEVXV4cdPLhfcKPWlmbr1aOHoatBcRG2GlQESJtGdbnCMyzUkPNEvosBY9tss+4AU0AezeXVnp6z0qKokB2KsvTEJAupYFybqwIe6lTBIkm8Er2LibVOlDyC2hUUwSPinJySpuKASLReedXV1tTEmGu3NT+tt4FFgxSJGX2st8Yc6G/BW6hllWrxwiFiLLNxwzvp6oS/02bznhkc7HdYrRn26NwlmnxID+flF1gJKcm4eBs0ZIikWbOye9jHn3xqixb9oA0Yp/nFPzvDsrQ0y3r3zreDxSVSRElOAhfcrogEUS02qH99/JF98tmndt111wkuRkVSolbMF88DYgGlL1WpOjdX/auaI7m5Gl8+I8g8o9p1v6KB1hIUaCR97eReqywtlc06WYVsFi1apOqw/Qb0E4YTYlZ0KGSpyYm2fdtWZS06OsM2efKJksAFUnjN9T0PMTfNbNZVc6y2pl5yiDNPO11wjp9+XGUrli+XM4UT8exzz9mQYSNs7r3zDEw1bfz3v/+nvfH6P1QzgntY2L70EIyJCP3PJYS8ZCpdwnsZZnenXKZ1xWOIWRPYHA4+5uQ5OXLucuH+GY84r2RiQ8C/4BekWGF7HO9kG30hIl7jRFTEZEv2k6Ohm8ZrReDpDDwQMHm9Aq7PkHQnrznqRKTexIOuaLXN9XJLHrr10wyz8u1mbwfjlR/dZGV/CByR/+NERLo28iKIz9vA6cGfgINdYPbZSVMlw8txQ8Wzlpzj1h6cCA768btZHZaZkW0ZGUBIUhRB7JHTyzLBX2dnazwrLRdUXva4er4vtRmIq92yEfxd8KDAqRBZFcciIE3jQHhumj7b3u7WzmhkVp3Wf2nJPmWG4VWwBqABD9yCysfPDHf1keaV3Gb9+vfXOtbY1KBrsCZgoGNAsQcR/WNvTE/LsD3zXDvk3rPBJoyfqDWIqtwYtwQagDLhxDB/cnvnK6jB87FH+qgvRndWdo4hV45hxL7MnsleQYSXa2F0U0/Bi6jwfncOpYcie8OTe+Le2d+9lCxtwJrmnTDuw9cM4B7YpzhwHrimN6jYW8nypyYkaf30qo3wO4BwkhlXrYIAkqzsSX29BENYO5xEdoKQCO+99772LYJqSHru2btHxnBuXm9lH7Zt32Yz7vpQ9zFxpVtTfvXqNeIThpvblZHgHmgH1cYKMgOQp70DQbtF82x1SLjXaD8mQs+YkDoPxdfq6jQmOBy/1MnBeghYd04Cf+c6VEim0FhDXX2E4O8dCe9Y+HHo+8arb3Fz2rcD55jz/xy+5qFh3jn02QEPaaKvPPEZG4K2K91f6tAkNYhqOJ6JaiW0tYpkjZ2EmuX0adOtqqzKNq7faKeeeqqcCF90D6eaoBEKRApcd1F9PUOy9xjnjHcyHziJ3DO2J04DDkvvvHxl4lEt6ujqFO8nr3e+rd+ywTkGaWmyx/J65doHn/1LJH+gSpyDrABwRp6bvuB+KNbI3AZiyPkZl2UHDoqbkpGSrrnF55A8x158/CpXS+je1+epECS2mm8jAoseBULf9+qdq3mFUZ7fu7etXL7CCvv0tfFjx0qRk6OloUG2Frbad4u+13iorKqy2MRYKykvsY5Qh8YCHB8Cg7TNqNGjVT+KtsImBonAuKMeBTBAbI1tW7Zbr575Vl/faOPHj4+gdrhfHDvWKMbplJNOthnTpwuBUl9bpzFdvHefbd6xzSqb6sU7TaDIL1YvNb46u4QwamptsdA37/xNcCZv/NOZ3gN1UJ42i46iAqFLccpAbmmVOgSdIGnUjCwRrd1/hxll0PpoBFAdvHEmjCTnIOMCf6F6IPJWBw5okBCN4H0WTzoKwlhNbZ01tbZb7955amyuh5fPYGBBZhBgeHFNZR7SnJfK353MWILV18H4jzeCMSUlyIK1WEJinBwJDB46gQHC+YjqZOT0tg1r19pXX34prLpUpog6ZGfp3PynRgBRV56RqsM4GOAYUV0iIszii7G2eNH3lk1Vyupqq6isFj29sblNWG/gLx1dIcvK6SHjjGckBedl0IYMHizcO4ukj3QxcaUG0gbRrSSQR4MzArG8pybKwbID6gckQ2lToFRkazCuwedmZqaraNqCLz+3kcOGWRTeH5EiImXtYWEgKaiHljGeOaks+AP0IYRsnhUc6dW3OWlMgO0PXv+s6kTkpKXrP3UiVGMkMQE/zqkmdXZYM9wU9K1JvbPRUvchKdl27dknhw/dciJtJ06ebKNGjZZEas9eGNlVduNdA4LrYTw4a+2vT1Aro9Y6ApUUpHabqY7d7tKd2uDj42xfSbE9/TIwngy7/TefaMF64vnf6BxPPvqJjRg5ypYsX25rflpnzz3/ghzPUGhDcD0vL0RKfajIdglxCVZdWSMIGosuvJn1GzbYhRdfZEtXLLMPP/rIzr/gPPFUUGHYtXOnFsqLf/lL27VjhxZcMg0sZsw/5F+JXHDQVxR3c7rcHYouUiiQPiL9ySFs48oV9uknH6uNGcNswBDCxo4bE5GhK96zxzLTUgWzI1szeswoQ5Mdp4fiib++GTV+zzw2u/DcaVZVVWsTJ0yS6gvjh4J91LKgjYYNH2FfL1woh7ikFNngPI1z9Kwf+/181VfZWXDQtZs3qFcF1r3XXSWijxNBN3pidQAJui/96gieWCTFqCjb/6gDe+ZYRcT4vyAil2Q2P6hgB4SJA1ASx7X3PGVLH3K8lldUrILL1sjY5PBwp5TAER74gnMi/o1X8YLjVay/1o31kcXBmPDqs75un+eme9w+TkTidrOvAyeiW2kOMhke3fXfrUBcMGH+b//AfxjnnYig1sdnud2ciLDD9B4VsyjSt2QlOHY/UGBZWTkWFxtvMTFxknX0AS0ZD95JCFSIfG0H70Twviuk1ab/bLSeRyGoj+dF4FiwhsF7kCQ1qnAOq8beiBEvuE5TE7pMMoY8gRho07oN6+y+3IftwfK5irhSRZe1DPU0ouwYnBjDGCXgozHMqJI8ceIk27t3n5RjBg8arEAT6+PokaN1PfYqgmlIywJXIvuLKhEHa5XjNTpDNje3tyC9rCesQ9yf/09wCqMbQ4rrerEOj9/32UJgPrTLz8m5PmhIoITrsW+xnnAtUASsV9o/Kyv1XQ9RIQvBfucj/cnxCdqTBA8TZIk4lCv2x95IW5ItZ/9H5pq6BR46heTr998vtv37D+g68OdoSyL81TVVVt9QbxMnTbRNmzfZpecFyljBcnXBcxfa2NFjLDEmwTJS0yPKRioulpBgVEPGOaX/FQCVEA01tJwjhFEJnIhotK/9Q+BICkCB44CN4g18Dy3ynBTPo6BQLJWtw0GNKMYawSHv8PrMmtTAAsfEj1EUwfg8n+keLPZ2nkeDCJoXODa8Ztx5WBt8N+6NQCD3izMmEnR9rfYoAlKMWSo/Jyenaqy8+/5bGr933n63hVvb7esFC+z888+3jMxMwcPllCLfHm6XwArOF9Xj09PTdA3GOvsjNZB4Jp9ZQq0S6WCuKe4nsG3I1Z0dlpebp/Zeu3G9iuu+NXO67bBO+8WcOSKBe94F6knAlij8Rj8xLrw0L+2BLbi/pNRJw6ak2vq161XA0StCUWj1wrEX2fn3n6cANm3gi9vxzGRi+Cx2HNCkgj4FmltAqOCZEv1nPBPoA7WCtL0v6NjY3KRAOfMVrkZx6T77yyl/Vd9c+vklOg/zg2dhjkvVbe9ezR1sTmxpz6VBPSwxAWGdgVZbXWdjx43VfXGOTz7+RO3NfCRYD2SOPiDjR9sU79un88QlJtiCxd/JYaitqLKk2HjLTE3T58gQwZkILf/0zS4GNV/wqgpefYHJgepKXCwqC65AjVONaVNxORwAjNasTFQIIEW5Ij7CmpppYjnCq1Nn4OB9T67hJ9f0Be4YqDgH3AsLGOmvxqZmy+tTqAg1g0ppnqYmTSCvtsFPDi2cjY0Rhj8dmpPT06wrSk4PGPq9+3YL9kJmxUKdMvLIcMC3YHBIvrL/ENu1Y7s1BThLFgDuE4dDUYj4eGdIt7aIpZ6ZwcRwBG28aBYRFqrx48fZF59/aju3bbVePXuK4Nba3mHVSKbFxlnfwv5WVVNnqekZNmTocEnhEVHi2Q47bJK9+87bure169cplcbzMeDZ+/gMjt2UKSdr0NE/GrjbHJYTw5J7yMjIlFKQqiWv/lFSp7m9ciwpId7qaqstOSHe1XNAOamp2VqbkHqNkyoTlaNridjHxjj4D+pBCBUCGYoJ+q6+3q6+faba/8lb/mSZySmWQXS+sUlF9VSxOspNevgQ9U1N1tTWblFx8daF1npnl90236Wu51y3WUpaOHyvvOVxDA7/8tC87XbP78gysdh5NYoGe/K+EmUgGHNAhuIppETJuNhYm3TsVFu84EPrErkb7GuHogJLli5XVBDnVtGP7BwZxQVI9XV22ZlnnqXN6NJLxuvaf3zue20Y27Zut+uvu9765PUV+Xv1ytWWI9Jzl6IvbGZ5BXm2eOkPWuiOOfZokZv27N5lr736d/UZkRg2Zu6PyQ8sjzH15ptvRjYXiFk33HCDpOKYU7t37lENlrzeva0fahPALbDBa2uk5PL3//yb+h5CHpC1gYOKZNxg0BwoKbFe2VlWum+f/bh6laQT0zPSbfuObVqgr7/dF1Tw1eFq7NbrXpcRNnTIMEUokZlDbeKHJUtt3r33SlnrP557XlkUIifnn3euDRky2P7yp+dt65ZNtjJmu9kqbyZ7aSbuOLiWhwER1ceJIKEVKBjdd/jVEQNg19NHRYxRL8FKBiEcMJyvN2dIzjFnyb9Tc0hNa/5Td2qjW/y74yT56WtA8DnvZPhshD93zAsBuZYPea554AitH+qcCH/tsS86edkAlm+GE+EJbnOx1nLMPgHUX3FI7jXIYjQH3G1aaFK+2dsl/wZ1jTzz/+QX3n+QI9HNifD9/VPYyW/hRBwdSGbVBBUBhz5RKQw7fDjmLY4+ARBf98FDXxWthb8QcBu8tCn7Eu8JPhjsV3yXOcaeKEchgOJyLkGYgs+zN3EeORFB0IzMLpli1FGIlBfkI3IQsunTzrSzz5spXhr7JAEa9iOMEowyIoQ+U4nhilFC5BaI7IoVK23fnn2KmgJ9JbhEsAGjgn2C/QbA5Q2yAAAgAElEQVQeAaIR+6lHFBSZ457YQz2vDrjP8mVLBfVgrmM4sX+QKSVyyefgXlD5HuOOPdVDjtl3MXQ978HbDcw79nCuw3/aiP0TG4DP83zYDXyeZ/TKTfzO/s2aqHaMitI+hBqMnAg08gNpcxR1VLi0o8Oqa2tk5LDHEN3O7Z2rv4+40UUmrux7tZ1wwolq40WLF1lhv35SU3QByc125tln2k9r19qXC76w8ooK7aWSyM3Ls8FFgyw1Idmo+EGfYvRJ9TFQTeK1bAM5EW3irflsDe2CMUjBN5we/u6CsG5REfSqrs5BpuGnJCSoLTknzi4/Bb1pDwuuJfnrQJ5Y2Y9A4lXk7CDbINgYBjoODTwf9kaqpXcjtXu0ie8vnktZn8BG81Ahn7EggFhRUaZ79zYi52xrb9U+x/Owl2zfsd0K8vralq2bbMWqFdbU1GCzb7nd2lvC1qegrzIA2AOcB6WieKCr1Dzo6NDz0g6cn/2P/hs8ZKj2diC73CNzJzMz2zZt2ai+Yf+mfSkhQHaP6uVZ6Vm2bsN627x9i331qhNbmHwpapJdMrI5sIvo+3179mrMYzDLFm12BH1sJeA6tH+4LWxNDU126imn6jME33A0GJ/MEe4Zrip2KwfZFs5BvzKGcJbhczD24CmsXfOTxjSZCL7PnJ47qdZu/LRNwg+URNi0ZbMhCkAm4mD5AXvlVKe6ePvq2bon+mXokKGyJUAfcL9kKkEWkFGjH7kfZN9PnXqqJcQmWFVljWxJXwQPB4q2Zp4SKMd+2rN7t2BbOOlrVq/ReQoK+9pPWzZKprZ41x4b2Lef9e7RU44Q2R64tqGP/vZsF41DY3gspIi/QfoLfDmZCJwJLa6KWLQqeMMkYJFrbmoR5hSDynt7XnWBwcmE96kynyIT4z42VjfqCUQ8OPfAwsLf8LiIpETHJUi5iOuDoeQeMPh91sNvCkREnAyZc2JcTYkcS4hPsmHDhosTsa94jypZVldXWnZOphZ3f284LRS1C8UkKXoEuZpBMGP6DEVjYuMgQ8dGdKkhkTJYtCCb82BxJpCkY5CnpaVaTXWlle7drYWpoanZYuISrKKm3lraOmzM+AmWlpFl+8sqpM3v0tdpgcLBGNWUYKFmgcSpwpkBW+sIPNTsCCudtW7dWr1HMTU2EVLRyL3yNyIxVPgcMWK4VZSVWXnZASvsk2ftbdSBiLd2DGk8zugYYfXqa+tVNZpoFj+Rx2vpDItAw6DBiWBCwo2gj4k8N0D+JsXf2mqdLa2CNFFsrrUZIqFZa7sr6AKRuonFrbPLohMTLRpuBHCzggI7Z1a7/f6+SttbXGLnnHu+YF1XX0/mwcv7eAutuxPhzKz5d/+kBQAngj7BM2ACH3HCNFv6zSe2b3+pjZ84QTrtv/y1wxKf+IvZ1tzaakt+XGKXXnSloiFJKSnCEJ919jn25ttvaWwzbnbt3K1owe5de+3NN960on5F8uzrauvFB+JzTEiqXaJetXL1SsvpkWNp6amCvaWmJNmi777TYsNEv/jii7XRs1kzpll0iDaCqaSiKilT+pHXcXEJtnnjFispLpETDUfolKlTtaju3bdXqWR4DhDAOOj33LxcO/wEF4EvQ789KmRpeeigu83rtefLpVLFJsOidM7lHoXuLPlZF78gLPnwESN1n2xct9x6ixbD8RMmKFNE3RWgc2Te+vYpsNmfBqQErxohJwLIkddaBX4RECRcWZhDBeC4LP+Xmd1/06wI7IK22fjIeOt/23Jb/cQUfcUb/LzOm1eiuTvn+kCaiT8mmM1/3BWCYJ04+LDbONQ2gZXfPYvh32sJHNORu332yb3z4PM3Ssmr4BG3SYyNaOyZjX0hcCR8LYoAovVAwWypyf12REAA93AonAj8KE/ADkSqcCJoJY+Uitzw/+AXc5ODhyeBhFOGYnCu42GdcGBhZCg9EuNUS3Ag6q9Zr4KJGMY9VTgS0YJUyZwCVVAkMZBq9TURGCMRnf2gCrAyEkGGAYfBG3ge+iSjrZvkpmRbMSyamwVjZdHzcrAtTS3KHmI4iaidkqx1Cm4aPKbsnCxJR2MsQpIEqsr6KthSerr2Gowv1hefmcjPL7CVK1YpootRQGaipdnh8tm74fVRbI5gF+esqqtR4IB7xtlgrfHVkPsPKLJvF34jwwRYBkYV7zPvcVBUGwJCMxnkQLqVz2L0KUMf1GqgD7g2beONT8+PZH3jbz5oyD3gkLBGY9gosp+YGIlAEzDjPJzb47YxinEQeEicBaKgQGcwZusaG+TEkb2h7QlsAEu5/h3K05s9NPlRGeBt7W0qNHba6afLiYCki1w6QZ1X/vayJM+Jsj+d+ITNqrhWzhrcwKgOqp12ak/0z8z9AjOS7QE6wVyAlT6Q89ncLDuG8UaHc5+eU8C+6WsSeA6Nz5xwfq88JNuJoBj34AvFeeh5dLTFJ8RbOCDMi+jfTb1JWTSQJJ0dcox8dkPZi25ZI9rZ8xC8hK3n+niuAusfgUPOyTgGRo3SD2svMCayO2TRyMYrmBcVbV8vXKB2PfP0My07LdsGDhgo+0iiKE3NrqgbRXBLS9SGfI/9kGsw5miDu2fdamdEm1235gfZbPQdgUz2W9Q+aVOUGMmQ7N67R/C215581E61GOu8/HJXUDc91ZKTEOrp0jnFt+nbVw4f18Ogx3FV1rCuXs43GQJsKKCQfG5g0WCJ5UigBnu32UHgyTjwOZADzBvexx5jn2ZM4zgwr7nOUUcdJbGdpUuW2o7t2+2C889XcbkLMxx07rpPW5W1IPKPwb5h8yYVasb+/kecKyR3U8pNOifrAFxc2o17Vp2Szg5VbqevGVuMG9oaTkjFgQrdv6+pAXKHuYXzwaE6K4mJEiRCSYrz0k7qq5Zm6zuoSPytkt17beiAgZadlmENdXX6DjUnQn+Zf08XJ+wOYfIGvvNOYymS5zDnQZrW8x8cYx/jao/Dn6akRlRVhBsNipwQIQV36NOV/J1Di0Ramoxn3uPGGbgsYBjvPDSY63BXSMRXHpqJyn1BPuXzPrLBOelYzikstQhAbPxR1t4GyXWUKutWVaP8QDal2QYU9ROujnQwkRiiI0Cywu2dduSRR9mPP652xUVUtIfJEdI9SWozlpSfq/6J1B4RXibqpo0bVKYebxeC3LYtmyzGSMclSEa0nk2lpc0ysnta4YCB1mFRVnqgzPr07adnBkOPh7lxwwYrKXEsTZSI2Cw84QrDkQMDXRKqDQ3OwWgE6tKlTYA2oq2Y0MlJKXIWiHg1N9ZZbo9sa29ttvq6ahGpmxvqJSOHf4AxTgYiJipGBd9aWfA62y2rR46cCCqf+kyEonJEjIjmERmvrrb6yiqpM0Wp0iVE8ygLxYQUCTNULMJhayaNSU2JmDi79feu5P3NV622rJ65tnnLNhs5aozd/cDh3fQ1fQUvfh7SxHYg8wabc9230mKHBMwijmQZ4++YKafbj4sXiByUnJaqNvzu+0WCTW3bvsOycnLstbdd0ZVbb75bReuISJ100slyfJnUW7dus6L+RXbLzbdY2cEKGScQxdJTM7TI4OGjskXfkN6laviOPTtt3fq1wjYzvnrkZFlhnz6KOjC3gC3RZyJYVlZq4YE0TwSGaAmOMmOX8Q4U4+sFC23qlKkilVFnhMUKwQIcUyBtKclJlgthDdhFUqKyIXIiWj1x+ucFDdy4+utTDhpw1SP3/pu5ete5sywqmgKDYfv9sj/b3ONvtOUrVzgIQWen5fbO0waGk0xWLy0lWfKuLxW/76LxG7iut6wxjxfa7KtXipz+2F9+7651ej+zD7zZ7B3E6+2Bm38VcSJoK9TM4hKT7MfHT7Zic9kSj4ufe+9Duh+/YApXG6w5zP9Vj7liD2Nv/VwbTOyT2fq9uxPhITDeOfhg3hTHCQoq40r6M8oVCesO+SSD9btBDs8eQYMFj/zAkluFQ7+m1yNmkyoiShgWFOWVE0ETBZyL7YFak28Nl1c1cyvu/8xjrktcW3vQNrH3mS28v5sT0WB23MCFdn/AqPfZiCcemmP5eX2UfSBqz08CKR5f7gmqGiuB0esNNIxBD8XF4PdwDglmBFVx+Q6fx6DkENwJxSKcCMlr18l4U3YDuE1ruwqoAQuFk4GRWlFVIeODSGF+fp4NGTrY7YHt7fqZ0yNb0Fkyld4ZYX3HKK2trbPoqBjtFRg7gmtGEzlPkiHE5wb0w+nwVWX3W2pGmuCnGO+ck/1L+P2YGN0b6wjrDoGqCHE8JsZlIYKsC5/z6jPd4TfdOSXci4c6eduA7zMXfdbCG6Ksf3yGc2KYOpnyJhlpGGR8nr8R+Sfq6fHxOBAYksBYINCiwIRMOgEc3iMyevoQV3NjUb9DmcxnrxgodSWi2gT4uG+gMwOK+kfgqL1ye9kvNzhGzjU118mJqjhQboW5+VKkUcHPjAyNpVQKpQZGsQrMhSH1tyjbxTigrX2lZJwIIuWe60b78fwYr94Wol2wH/iOuBSpqboOn+Xaclrh4wS1IrhmNL/HxkiOk/XNw/G8DCznbO8Iax/jOj5Y6h06r6jFXkM/+KrL3Be2FTYEfUHAEPuF+wdmdLD8oCueCLy2qVFCL/T9dWfdqLY7Isbs1x+/IsdC9T0ammzyiScJPsP8oG24hozUQIQHw5sxfdecO6yjOIAPB0GZdz5/S9kjCsCR+aDfkXwlCwFXE6gXPAKi9x//1eFMZ157vfY2+rirs10/ORhrrrJ7roWva7ANs7bbG8e5lff6tb/RvIbnePDAAdmYOOQVZZW2fLmrT0H2wBPmsT0JCq5evdrOO+88Gfjs8f+LvLPw8rLc2v+e7mIYGBi6QVpRUEAJWxELUY+iR2w9YgMqKGKgoijmkWN3YgcIAqKopDTM0DHBdPdvfa77uYc55/f+A+95n7Vmzcw3nrhj57WvzVzhYAAB5m+CAEDTw8PCRZDCuEO6QmCVmg8yastX/mKbt2xRJ+rqulrbsn2bRcfCQBZpC+M/sFtjb1XBPveNfYjhD607tqtnJKU7NvtPQYeaaq2X3Vm7La1FmsVExeg9ZfeSkjSvAwYOELwMZkeypOs3bNBcsr+4Jz5fREPkNq3llFeWlFl6i5bWMjFZ9iLzd5DWCv96/L5Gv6h8loAFwYMyWDGx0RYWhpftVJpjRyG153ibETREahHUQJr4nqeL80IYw9tnG/gOi9MXVnNNFiwGlc9e4AgwSEQpwER37trDNmzcqPMyAF6wInRY+L5hkMcm8jx+oVZUVFnnTl0F6yETUVpWrA2AxRwTG6VMBAubtBCRmC5dutqiH39SITeCmGuRTuReMJrk3IjnuLWiwDT54nooA1JEMDjBiUzjECBPXy781KrKilUAGxoeZQcO51hMQpL1HzTEKmrqbOOWbda9Ry+xMiGkKPYaOwYK1UZ79dVXnZJqoCakjcYWASPWhqQk69Wrp4xUCq4ZR5rOkZ1gXBzsCxxqjNVUAT+LFQvHqFNGWHlxoW3ZtMH69z3G9u7KsvAQiqlDLCJwHCiohioQXw+AR01IoyW2SNbiIirBNXAmhKtEYVKQhwIF21pdY9Gw6VRUqmM19LSx8TFWB9VcY6PVIjhqaq2cSAkni4iwmc+CeU+3ay77wiqqauy22++woSNwiLCyCG37ClecCAQMzoMTNHNm/Gr3znKF009O3+Z42ysqJYBxIv5c/oMlp6Xarr17VCRNDw4Ysuh3AHMXzf2Gjxyp6OWmrVvVNZUIClEAOke2a9fejuQesUsnXmpJiSmWl3PEUhLpOJlusdGx6qlA1JlGRhQ18ax/rPnTFrz2qrXNSBcEbtvWzXIimDM6raOciIL57B+KFno55pUozMyHXFT/lJEnK+NXXVlrN95wo51xxhm2bbuDq/E3a+qdd9/RbzpIs45xkM/2kf4APjR/9r+srKjQpj0VYIYCu3T+w8Uqmoc2kmhtQkKS3TLd4cofv2+5rj3tB2f0PzvxEe1ZoHNEZylUQyngwERGkOxvsFfWfObOLCeCLATOgct+TL1hveSGj7whP/h57CU6ZnvKJpepmHHr0ib88fS/vxDcrdmxvRxYGSeieJPTMLPfvFX3xeHZYbys2TjfgWL63vK1ffL8XU0wJo1t0EVuT1CUsXx6H2XjwIUK40aTJSleasTomu4aIW58cqzdYE5RjV0vvtomiteycBc+j/++3CztHLP0TLPabc6JIAMRUH37AvCmZR0UXK8L2lgE5Lj/p50IxhFHAicigphJUFoyttsi+ynTOYc4ERyDb31dGTv0D7zo6elt1ecE4gMIK1JbprosQKyLHHOoENU7EXSnjo9vgiApqg1NJs3M6p1xqEwDUMzKSp0D+AqRODkiQRdqIqOeVEOGNoGS+kYVQiuLEB0tQwGoUlqrNBk96J+OHTuIqpR9RX0CxkhsXIwcDYx7rofS53V0LXICjD/sazAD4WjjLFGEDHtcy9SW2j9EPInep7ZKtZSBLgP73N13BP12ImU48sM1RCcZwGrQqegPdDKvA8OgRg6jyeteB3U+2sDM1595p0FjHDj0PpMjXH11tZwY9DvX4DPIW56J83m2Hu7LOzByPAInC8OLjDIRVzL0jDG02jt27lQUlULfZ66da6s7HdtU88S9vDwhVkQnnJMsPlFtxzhodvrpp6nAGrbF7793hh8HOre+utZ6dupmibGuv4TgRXX1imAjz1kbYuciCBcw/1CLgoyW40RgKyxU94uD6NmpOH+TkxbILsbWQ8BxInwmAln0n06EF4pyBAjOVVbovuRIBN3SWU8YkxiJHmbenBXTB1w5t2cp8jUq3D+2Bpj/uEQXhEQ34fhWVVfK9gFus3ffniCKvcVenfW6HIhuYWZRU69ScIz+GkmxSdapQ6emXl7sBc6v3lUZ1B6G2Dmjx1tYvNPzciICmbhw6Sfau+wt5grHFyeCzJrqLOvrbPfevYIA/fHqjKZ+P8n3r9N4i9Agik7Wrv0A44sh32Weq7HlWHH+79rvfXr3VpdxGJNwIhhLsn67svYIZcN80+yOYPPIkSPl6IEeoIAZJwj70UPBsOVwLrAX+x3TV2P3QJ+Zut630V9p70/+/Tr9/3DX2QqyQpl6pLDAouNjRRNPUT5wLuDhrVJayPlljbEuuA+CpcwRcoL5O3j4kGQctgEZGtZ3dnaO7Dqrb5RNTIAeB6db9+7Sm1m7d9nuvXts3YYNcsiRUQRQCWiwl1S0Ti+WigpLjImz5Lh469C6rXVq30EZVmDfIR+98LgKq32ayxs2GKXC/SlFCLOSq2VwdLCOhoxJQRjQPTO9dRsJOt7zWCsfGSTS4aKFbtIQUvyIMYhmITQqoYhG1GbhisKCb2NyKDiOTUyyiEgn1LknsTfV1moSOYd3SPBqEaA8AwPLhsdFJ1LMe9C6sqgSkxMlSHKP4KHXy4mBnhaqLpr4tG3fxcJCzEqKimRIAE/CWEeo8Gz83rljhyWnJMvoUIqpuEipURZpZHi4PFoci9V//GadO2TYwQP7zcKoATBr16mL9ejdz3bvP2g7d+1GRshYlfMVEa7+FF06d1LUiEXaq08vLQ4WpGuq43pijBgxXJhOhD3PgGCnUAzB5Zr1xOne4GnmMz26d7OBA/rZ6lW/WqjVW1qLFlZVXmZxUc5Roi4CQ4oxIyNRXVljtZQEUuSWmKDxJvKBE9FQX+cyEiGUltRbEWm0khJLiU+wpNhYKz6SrzGJi40RlhUaOGoiQiIiVVhdSqTMQgRrum/uCK2LZx7NtKrqWpv2EFzGvq+7w348cO8Oe3jO8U0b3/1RZI9O36PF/Oj8fk3v0RMCAT70lLNs+Y8LLa8wX+xcBw9lBx2XHRtT1q49lta6jZ1x1lm2dt16Qa06de5kW7a5nhIoFup91vyxxupq6u3RRx61Du06WuaOLKsorxTOkywPawKj2jG4hFnW7kx76ZWXlGJMTU1WwToKisgGaXTS5AgE1j3riswDa5ZsGMbFbVNutzGjR1mrVml2YN9Ba5na2m688WYVyqvZUbXrDF9XS+FntdLI1N8gNBDMJww/Yj9+E26nBcDyZ2f9buUlxYJNOAc92ybf44ypeTPyBVm7/6mAPzrI9Ey79SsVKy784ktr27693XnX3RKewAi/+e5b+/WXlTZq1Cm2+McfrEunjlZVUWYJ8dGWlppic17yiHbP3uWU8n03bdS9+9Q90U00A88y63mMHJyIi8zOc9mmOb3/oRqV6VfPVyF2XLrDSpVvOkpzNOPV65ucCGSWz6h+8eyN5h2E9CYnBSIot57ut9n67esiVt7X18Fa2BkYSGKgcOt7+BMb9dnnzcEjmpyIosCJ4MUgQVYWHTgSR0aZ1WWa1QXWr6d+9cirIDlUG9RHRKSaZeYfdZc9rez/xcJrZ+6a+XYc9zdzIpK7Feo9alx8g7mwuzMtIhyjONpapbUWSwsF1VC+IvtTglo2UY765nJB1opzodeQF8hf9InPPBD19cqY131vIz6H8SP6zgDv72sg0F3sZac7Y5QJDgsJk44kk4tMh2Kb6+3bv9/VShw6ZCNPHqFoNY4KOhdZj44kqshv9UQIC5Nch4ADmUGNFMXj6lsQFS3Hhj1ApgI98cuKFQp8RURHWrcxY23m3ycpu4nT4HHwSUnJkuPoamBEXIsAB/qYv4F3EP1Uz6XAAfP1k/8ZRWcsPTuQL+LlNfQk96jC7apqFXwTiVdEPyFBOspDmcmoQh+PwYiRyn4G8oJsVaQ8IV5GMbTxGMvtO3aQY4YT8cnbH2ltrLZjm3SBJ094c1KKno/6TGwA9OHLb7jU4U/f/Uuvff755wqW8sx7du+xs8C3JyZbXUW1KC9V8B0RqUwD8yfmSWo+1ATVkcRQHwfBCnIaHS07p6ZajdK848RY+sCq+kAFfbF43VN+K4AbsEBBdsJ8OdsrTGPBPOsIcYFdsB3cF0YWn+NgvHF6mUscLnQD1/M1LVwLGwnaeu7dM0Fxn3yH8Ro4eJAV5B/RPnAwJ9dpHR1CFhxDExamnTt3yIYaNOhYW/bLUsvNzZE9ePed91hacpr9sepPBcpwGBm3zVs226+//ipjfPKlrt8LTkR9XZCFCGCxP6//Sfesov4KR1NKtgnoGUQt+YUFcjA+uo+6B9c0lFq516ae4PSyNVrrNOpha7V/YQKDaZBss/Z8RISVFJcIWtW9Wzc5YmS/CAbgENB/BQQCcoT9jo5mv7IWfF0quhzHiCwNiAKQBsgAAs9A7Fqlt7KVv660Gd1dcPDyLydK5rwd/p5dH3mtkUE49fTTFMhbu2G99C61qG3bZairdRucmkOHbfQpo+SMsHd4loEDBmgMORfQKLIgGP2MF3qezCcOUUxktPXq0auJNpb1ooZ9qS0UgF605CfJIjIfBE5xxsnu4aCJNSzELDcn1zJap1tacgvr0qGjdenYSeuZfRTyxpMzG/HYPGcvAyRjvGVLLTAq86ls50b94WsjfMQbgx1hxKDxHV/czIJX0bMouKoETWLhMjky8ENC5ZFyfV7HYeB1FhtYu+40Squp1UPR5IpNSSGzhGSQgUAg4fWBGW/bNkPGO9guV+zUwqIiI6xtm1YqblUDj6REVfMjoKCeZVHC1LDs5+XCqpN9SEtvZ3t37batmzdaApEEGcshisRT9AuWHuEOxAqcW9++x9i6NWuUFgZfeurYMXbq2NG2isZw0PWFNop3OCU1zbZl7rLBxw+18OhY27XvgHXp3kOFz0SzaWSWLiq3EsvLPmwNQSdMJpcF65QFef5GpbwxSP18IXDA8+Ng0WcCAxbvFmX300+LxWeNAch5a+g4WVluo0eMtG2bN1sY0VYKwEJDBW+y+nqrpBlObZ01kIKrrLa45BSlb1GsjAcsT9R/1FVX6fMNdTUWA8QrPMyK8vMt59AhQZlQWqTSobMlVVdRXWM1EEZERujc1Efc+9SZWlpvvLDTcnKP2L0P8T8RbF+c27T0gj88P6h3NP7zfff/8kV9bMl3H2mc2CQEzmj816NXX6uuabAXX37Vrp58nV00YaLt3rdXwum3P36z6Ngo27p9q513/jjr3b237dicaREhkTZi+HBB9qCDA8qE0AXyg1BGcLN2SfthbH/08UfWvUd30dcBtaJjNMVnjiY4S0p74ECoDRsdO4Q12uo1f+ocCNrPPvtMCq1bN9KgMXbGGWeLRYF5RECxgfndvl2GLVy4UB2lGWsEIBsfQTNsVKk98dBqiwyps8b6GkEkwPFeeC01EA5C9MS9uzU3dz4y3D7+1yG7+BpXH3H7zYvtzzVrrDGEOcywsrIK9Y2YOHGivfbaa/bBe+/bw7Nm2QvPPWd1tdXWMjXF4uPon1Jv8193lI1HDxQDWRBXrXzfDVOCQkAyghgeRNBodRhis154VU7EQ12v0zpG1tx7yzx9Didi2r1TpUCjn3DZh6p7HB/49NLn7KHoG+VIffWsM/ZxIm75x53auw8/5Kpzz052NEmDb3dOEnvEU1Nz3nMfW2ZfTx+l13AmCDKMnut6jay242xh0DZ5+D9ek9J8YrYr3tuT7MgBfN+Jvx0pdk7EkcCJ8ARfAb7fcCLizQ66XohNTdV8zs2dzezt4Pf/pcZ0/58T8arZ5MmOC93TueJE+AL5PTcdUgM2apQ6tO9g4aERrqg4jAhksnorsK+Q9b42gr2j4l2MsqCxnG9Ch+GFcuR1MnUoZCLJ6DVRKxcUaM2hiMEXs//RXxj+HrLC+8gHCpJR2uxxBQCC2kOt3aoqGXYYOOCqkResd4w6iD4IoqFTMVI8BTTXgZ4R45tGXlxn//4Dej5kiofDkIWgtornwGmgHxLfRYfyDBix6Ff0GXJc0JTAuOd5iViiVwVLqqtryuL45/fN0TznPtfxRdbekRKVp6KaNa5PBHUdRcUysqkhSGuZJkMT1ir0GgYh9PHMEz2FqOcIDQsR7vpwzmFBLzCdD+dkK/Kc0Y2eKDgAACAASURBVC5DWYiNGzda9vyLzNc1tWtq1mKWMWuLpaa0VCE6gbazzjnbtmzdIlvgzn+5gMLLUwYK1oWNkJyQqEwkDTNbJKdY67TWFhkarr8xHH3wUzCyALLNWHj7qBYIETWGAQMlY0jUmbWBjvA1CFyXsWR8mRcOFW4HTfcUsAsPd7aS9Lnr9cB8k/lS3WqYyzqoBgUN0tCgzJMP4ipTFGKCcEH8QdQY45M1iOOGjccBJIYfnGecJWAzr7z8ivXq2VM6x8HOk0QcUlRcKMQDUO3auhrV/hUU5qs5HzSj7ya8aWXVZldXXqLs2oz7Z1qL+Ja2K3O3PfXUUyo8hnVI8MIgs92xcyetZ6Axc2Y9aU8+N0eBtn0H9osl6ZhevV0WEFYoYnUU1FOjARrCGm3Pvn326dQr7Rz7+t+gqsN+WWVTfp5q1XTaVhCtq+zN8rJy6QRRBodCGhSp5oHYjvRxwAHHHmattm6dbgf3kzGs0H5ANxO0Y++uX7/OunTpLCIAnCr2KHs3ISFexr7OHx1hhwtz7LENjzXng9G4/73llbIl0MnXXXe9bAvqJm+88FybdM8MFUuzNmDlItvFfGHvMefYx5d9d7R3xCW1E5oyemQkuM/jjz9eMpD+MaAmVF9bWqICdcEZw8Lsvfffl33NulNBfm2NZB1ZrLFjxwpWn7V9hxriYZ9iX/Tq0VO2II4m+zbkX4/f38iiR+D5RevZEliMCIeU1BQpU495ZNF6IegLhBgwDzXyvNCcT9jG+DjdNI4AE6aeDpEYwyG6YRYpRj1eEGlaBItvWMLC4TtUrmO4b9m8Ra3I1Y49KkqFJWxs7pMB83gxBJRozmqrLSoy1HJzDhv0WSgF2G2yc/MslxRpXZ0iREArBg4YZGWlZda+UzfbsW2b7di6WdH0/sf00eS2a99BHj9RH8dVHa6JZoJ/WrxIBiI9F84792wV83zzzdfq9B0bE2m5R/LERtA6o70lpabZhEmXaQyXrVhtR47kW05OrmUfOiwWneHDhlqvHt1tyaJFoo+liIhNRwaAsQKOxYJmAfPcKDUWlTqTVsOY4Chu66gTaZGiaBQLXJhd+KuBJlFX0qmTbVy71trSPAWhiCCjiCqodaglHcoDxyZadEKiOMiJzGLuRYSFCMpUU1VhDbU1Vg8GDypgRUTKdB2yKkqNl5c5jB3sG0FhdQjzD82dmVXXN9jMZ08MzCUPueFunBMx45a/bNbz/fX3g7euVzbk/qd9m+Dga//Dr0fu3SYFTSoTITD98cn29KxPbfWaDZaSmm55+cXWrUdvu+nWf1hBcZF9/uVCiLys1zE9bMXK5RKO8THx1qtjb7vlhlstMjracg4f1ppmnFEIePsoDhQUm8pHTWhKwz6hNua0U8cq84UigT2LIjGYtahfyMvLFTUv6XX2GI4oBg6dMdWjpcFs/PgJNmDAYM0916T7+l/r1tnPS5dqn5DW5H5opiVHprCwieZ488Z1FhXRYJXlxZq/G6c5utSjUCOnSObO2GlRsTF2y9RedsfNi+Rg78zKsrbtOlhsbKKdcPyJdtppp9vixYvtkdmzbeTwEXbF5X+zTz/+2DJ3bLf8I7nWpXMHy8jASCm1f77nHEN3Hc/8hBMBzAkIk9l91zkh6BRyhDVYiD222UUTZw6ZrKjxfdEvmDn0io5Hv3VN43541HUt5lh2i6PGfTD6envwqVcsLqBs5bW777zTZRboURKw5kizquOrwxmvfcxlwnx24qtpozTOGXMcDSaHZ/7xToTPSgzMdsXVe9Kd2b84uNnJJTlm9ZlmB5s5EQy1p3oNqGFxIjJ6mtUGzkREUFBcGVzamc7/9+oj7mRNBs9+/6tmUyY/Y8fZavN0vO+YWzu8duj2QgVLiGAnxiOnYtTbAOWM0kNu4yD4ugZBZqh/CDooUwSLQQNMFZ2FAvXF0nxHEIojR5rgNqwl9hs/GJDoJfSfh+Bg7PE6+91jkKEl57oobqJ/7GWMFaKX6CzfnAzdiPOAsYAhgBPBuX2HY++QiCIzqMfgfda27yBN0y6cEBwaoJPADhkHn4HwNXOQNGC4AHMVk08wHowF9+pr8HiP8/PcPJenMPXEKB5xwLP5bCDPrTrHokKLEbY7SvqaxlpAReh5gI5WdD8qSuMALhsbAUpu6KNz8nJlKMMOlF+QrwJlDGA6StMFuOFZepofpWr2TgSv4UgcOuc1EWO0a9vOpp07rWkvz/rqUVu9dq1Nf9v1k3n4bxnixycg2KZVa0tPa6W6xviYWFF542CkJCVrjSH7m0OzPWTLQ+VYN8C1WBuupq29xgHjnTHx9Qb+e4yLmLmCviXeifBFsNxfmFhaQ7QO/RomSOh7l3hKTwxqruXnSM4EfaRSU6yW7Etxsbp0kxUheMJ8sq4xTvv17SsHggg94/DTosXKbAGPO+vMsxVwYb+gT2nYu23bVqELsEH20+StpNiysw/b3ftcfd01VRPUr2PESSdbYnSybfpri4JrjCHQX9bs73/8IZsMw5tIOsYs40dEHRIPDpAMxfkFYsCkPwIYfWoGwikqtwabcZObVwgWplUFQhV0bJD5nfTF9arRTKY5a3KyIvesW6BLKno+fNj1TmhodI0Dq6vlFLRv107Rd+hq16/9S+uIseW7nkwH/UzWkDpW1gX7HQeCbA3IBOZ85kGX8fb3c1Gbi+yTVx0V+eXXTIAg1Kb8Y4oa28ECNaKP6//y7e8btDe5X1oJ4MwxV2RCCHywPy/51tmQHGMOj5YcwfBnnzCnvkbmhOOHqnkvcgH7hEyjJx8CdYHdTgduzg9cjfVDrYagbbl5lhqfpMwDjqZHKCEnGQecv5BXZk9tdM3KXKGL57tlYDFQhSNLJU3q+kew+H2qksXL+7640W8kL2B5UCaOTAQTQObBCyLXQTNEXhGfI6WDN01kBCHKYqKxBi3NuVkEJAxQNMigiJsoEffoCsMcpzTYbn4jpBlQhGJiQpwV5udYWVmJNhQFWBjZ+aQXc/NUwd+7Tx9dlwHu0L6jDTpuqK1fu8Z279xh5WWlVlZSJE81geK2tFbqND3khBMUYejYsZO8NSBI4AZTW6RYakqyePn37N5liYnxFhsXJSM+HJxtZIwVV1baw088qsm/Z+qD4uqm6zERkD1ZWVZbVWXHDR6krACGqRqnmKPNw4HwkY82FAfV1UoIYYR59gyek3ElKiEO5xJXb4Jxn5SYYB0yMqx1aqolxcdZQV6eFeblWSRYSjWYa1ChNK18SD1TtxGRkGJRcWRhItTAjRqK6MgIZSDAYhLlrq+F5alGTE/AbMiikIkQ/Ky6yrExwE8eOBEGhpTIDJGWpGS7bZbvOeGhKh7/geOw0RrrahR18NEYYXDr65Vxmf2iow6dM3WH3fu4byzXtL+atU3uZR8sWGUffviZnTRilPXuO0B1Kuv+2mgLv/rSrrlusm3ZtsWq66ot9wiMBZE2qN8ga53cxsacPEbjy8Zi/NmEKGV+YwwQDSNCwVplg3nKOtbysBOHCgft08RAA/mfSAYY6N59eskQQVgAU8CpYEPjuJaXV9opJ4+1CRMmWnrbtsp4tc9oZ+vXrZNAIXW6dfMWnVuRUfqClJQ0dXfdsH617d29zSrKi1V4TgdyjAoKPu+d43GhLe2798PEULVm/Tr7Y81qSyIKyZqIjLY2bTtat249xUUvRinYWaJjbMO69XbJhAmqyXhtwau2d0+WxcfFWGJCrL331cXBBOBEQLHjKYn4HyeCULzD9Nx91a/KhiATcCT4/fju99z3fTNt36wu8DFPHuvw8Jusb1MDuaymjnYmR6L8SLw9MHuyXAYp4bCwJuw1GSQp4YhI++tJx2Q12XOJQhR1b0/Jqg5PVQnG5FmhegXgfF+cPXCbcyIW96KOyR1kQAZYBxtS/75Z47aj1K8+G+H7Z3hoU1CQjSMRcbLZwWVmLs9i5sr+mzkRDz4oJWEzHL72v/EgPOBzkPfXmk0Jf0aPicPA0dc2HWXGCnT0I7c8YPW19YpwQ+9KZgvDDz1BPRzRfHo9+AiyoshBPYOYgGBtiorSazLOA13He8hSDEMfOfaZR9+wCuWKbPbFwT5QhtHkexghx73hyB7i+sgSHH4MfQJB7FuuAQ4dOecLeX3UEP3E++g29Al7nnWN/AENwDNiGGHMIBv4jRMCkwtOFOfEkOQ+gEKhd9SsLCy0KSvjCTxUu0SGFYhxkAVH1nlyFAflCNP1XYDLOVYczRkacSAohpX+l14JEb6awAf1euguIF6MJesanXowO1vRdmoJCEARIAOnDUMMhikNPT/9/DOrfOJYe9OusqQm6KvrA8Nx2pRHld0ZPWq0JSYk2d1n3m3DbxppvXr3FlPf4iVL7ILXHUHJgvPyZEBSLIrzQCAQXdwho50lJyYrm5QEN34LGhg6L5/59s4TY6BodlSUbBKcNOaSsSeijR2FfYVt4guLvTzyXb29XcU4MAe+IZuyDLV1GmfWp5AI0n11spe848Y9qTaiuqoJ8so9onejoiMVN8EuABEBbI7grYfnsfa6duliA/r2U38FoD3UFdJngAJyoOot2zjBu2dXlh04uE/6CyeCYNjhw4fk6HXs0NHG3H2WPnfNcZdYi5YtrKHOrLq01vr06qti4jXr1mr9smZ/W7VK8wuVMPcEyxL7hTWnrFh5mSjbN6xZa4MHDVLDvQOHD9mRokILi4qwwpJimz/TyQaVuPk0brTZsHmjNY5dO3UmSmWHDx7U3DF+grWVl7veZK1aiTGJAAIBYTVghKK1uERzye+hx59oXbt2s99++01jy/dx0HGg6FVx4onD9LqjP65Tt/k/V/+pNfJ8TUC+EZgzEzMmWERYhL394ru67XumT7Hbp9wR9GZw2QuaD2PPsa82b9qsYCHONpkF4FKQCrC2KNwG2se+I7PGnrzwooscIUFcnGQAtjV1vsCC+S5zi6xgHLhfX6dzzjnnSH6wJpgLxoZnhLGzoqhEewFHg/XG93jf11DJiWBCPXexCokDvmZfBBQeifZzGDwfzUMgcfOeTsoXT/F9TxHmMX5E8yVA6482tCEKSP0DCxvHxRUB1cgo538GCGy/j65AOYnxJuXf0KhNi5BEgHv8GUYOh4OHmAazS+eO9ufvK62mpsoVUsEqQPFtdY0WIRAg6hFIYVMYTUH1wEEn2O5dO4XxJ5oOJrBNemvbsTNThXr0Ohg67ER5dwyoIknbtikTMfKkk0TpuXPHdvt91W/Wq1cPKy8vFSaxa7futmvvPssvKbM33nMNRCZedq0iaGK3io21vn362G7av1dU2PHHDVGzus7dugYNRMiCOOYpDCMWUmpKC3mdHkLGIuE53SasECXrrr27lcmhO3UrWJbgoI6JsRpoBMlglFdYbGSknAiyEGQZqOsgwl5cXmmNEbGWkNJCUQFqIQiPR1FMS6E0PSbIXtTX6m8cIHWOVlfYBq0FlAHzXEWUhAhaQ6M6VteHhKrZXGqr1irgLi2vtOlPDNe4PPnAGhXiYlaWFuSSHtHr3olgNSJIOS9rS5Eb8Mk11XbfXBySeJs6dYg9/vhSJ2R0OLrR80992J6e97zFJiTZ2+9+YBkdOopSDdjYlm2bLTk1xX5ettRapCZbQlyiDR00zG698R8yJBh7hJPP3rHGeEY2KEYDn2EuTjvtNPEvk/Y9kp8nZxChQFaI75P+JVPFmtmZuUMwIYwHmgu6oroonY/Ou2Wllda//wAJL87fu2cvKSoEDnMk+FKpi+yh6Ii8cw7Gas/uTFu37lcrLspXZJY0JJHXOx9Ks7n35aookyjTGWeepSjXjsxMW/HrShkOdAVtk9HeMnfvt5+X/SL4zmOPPWZDjjvOfv9tlX3+6Wfqctm1S2f7afGPtmzpEispLrD4eCKjSrDbOwsdPZ1zIuJt2g1zBYd79JUbg9dX2bRrVzt6QoorQcpZiD2S+bZrSOediIAdVqioIAmVmu4gWd5wyFrd7WhnbK9QvO9CEfZnNzUx7iiTRId2IpDzXJaLg5Q451sfrJWXg0YQ3onwhiyfxZjlGL/tCzkKmcO76v9t1ssiLdFOq1ukTMzCcFfp7hmEWh4IKqhdQKqp07aPVuFEACpz0swsSFLYr013+d/5h/cTKS/xTkRmo+NIx1gcENDr+saBUOzO9ssoGJLoJ2Zbl85dLDI8Uoazi+BDe9pNe4Oouj/YB+gdD2Niv6gmIqA4J5ONXiAQ43seoGSBKqAH0T3IfqA//O/7KKC/5HwEhiSfxzj0HXOJUCMjMN74W4XaItVwFOcYDOxfZAzf4xk8bAid5/tHEPTjde4NGcC9cE0cE15DRnD+Af37y8AQw1FRkfpUcM9k5MnoN9bXOf0fFJgD+VJmIqCyZV9yv9yHtwl8jQb34G0C38BOjdfQHcXFYtGhuzHPKEctnECUqzNkXjikzxj76irbu3+/DEuaWAIbxuhkjtpmtLE1a9cIo//PKZfqe3sDUoTmToSvcZp43VWCTI4eNUYBwmXLlqvwlOzLsJNOVA0FJBWMBc4G6Abuj7rA9Fat5ej07NbdWiS3UDQ6IYCvemdBpCL19TKqfAMvXw/ie1kxDkTeifzyHnKfMWR+fH2DIC9AlAK4EvPJ51hDjLHIaaqq3RgHtRc8O83VvBPhv49tIzuKYu/gfMxdds5hRZZZ1zhkOMU0RsUJ5XrYSxjRo08+RT2igIzzGypUIHMlJWWqFSQouW7dWsvOOSTWIJwIsg84LszdyJGjbOnyRSJ0gSAGMgpqCffs3Gfnnj1OWXvWIEFb1h9Ownfff6+sA5F76mFURxQOe2Km27vVNZZ7+LAdO3iQ2An3QC+bn2ehEeH26n3kK83yf2l5tLEpcj+oTzttwbk25NjjbPfOTKsoKbMt67doT6ED+x3b3zau3ahAqRoJp6UK9oMeJQDB/TM26s0REir2M4Jv7MsxY8dYXn6eLV28VEQm3D/1hpWVVVo3ZH14TuYAVlLQDVk115pVZpnRhzX0PDtz3LO2fWOmpaWmaY/efuetCojm5h6xxT8uDaiYD1tYeKj179/XMtq3s6+/+Eb7ijEaOHiASBb27tkb9OmI0vWUQYyOsuGjhtu2Ldvs0L5DspuxjdLapasPjUgfQnDmXbNHCBlwIMh28B5ZTGwN9jOZCJrMJcTG6X2eHxnD+mWdY4+EvDDjzkZP6eoxftyM964RAmGR0LU6OJP3mFm4ovgMmvH4zcQ5uGlxJgd80kSmeZ/6BhUfUfwVsLNgrLBZcBhwIlSTkJYm4UnxzPLly619u/YSOhgxnJvoBTcPBApPnwcHe6kK/sB5oC5C9KxtWtuRnMNqsoYhf89jl9iM298U65Mvmjtx+HBXgJecYocoQiqttkMH91tpUYHwaNFRFJFXqAA1o117G3vq6cKLw7HNfVDDQVSaCEZuTrbqDWDjWbNmtdhrwsJDhPeLBxKUkCgjeu5zDpbBMW78vcLekblY9ON3eu3sU8+wbxa5TsLT7lwVFKJFCpvJeAn/mpQknB+CmfsAy6joQ22dm4OSYisuK7VuvXtYeVWFZe7YKWhZYly8tUhOsuyDB6xlSopwoFHwR4O1hGqOfgs4iVWVVlRSbhYRY63bZuh6gjhVVcjhUIaJRjChpuxEQ32tMhHq18D41rh0Py8IbwdjQMDQVNvQqALrWrDLUdFWTn+QtFbWMq21XXmbKwx7ZkYuwHSrqSgR+49Pz3lcKJuVNUO0xTNN4FhMecR1tv724ww762LH7+9Yngba2SOn2mWXT7LLJt9gdeVV9sqC11Sn0a5DB9u8dQs0VbZ4ySKLiomyK6+8wk4cepJtWbdFTXQQtqQ62fSMM0aAV+h49ygLFQ8GxfcXX0w0vlFFZ6T1cSBId7JxMSh+/32V/ofFgddoMLjil+VNpADqdltVbaeMGm3lZXSNrZSjAfsC9G5t0tuIaUIF+cAEAzwu2Tnwxyir2toqq64ptp07t2p9QJf4yDPdNSIvPFomRUtH886du0g4wOENZhVIQ1rrVtYmo4PNe/5l23fgsJgqqAs5eeTJKkIDfieYRPt2tmb1n/bav161kpJCa5fRxgoKgH/Uaf2/s9B1fea485o5qqeZ+9o/g1dcWH7WlOk2Y94E99oAB3cykFc4ESiFZpAmz9wRJDLcZz1iCkuUqI93OnjPM936xtmuebWO6dMny8nd88xI/e8b2HknYoq5egyOu++4TfsuZl5ri7Yqu6sqANwE5/VOxJtTT9fnJz3uyqLJlnCM3/OFO5FntAXZxcH3ec7Acq4MglfeiXBm9H//4UbNzBeT3/+k2VV3HXUiSAJd0usD+yDbGZFF6Un2fIjb377UZP68J6xzx87qEcHadAZdpSATYOp9RByD2TfkIvLoGW3QaR4mwl4WS1FxsXSdZxDyxakYGShTDEUyiWQjWR/IB998yhdBqpB63z7JDWQI50Zmo7wJMLCv0YvIDh9J9HTmuqdAr/FZz7SD7FGGuaKiCVdPFp5rI5uQvTSsJKJMpB0Dk2cWOoBoupp8xVlleVDFGsD9RDAQGLbcL45Uc/pWntlDndDxqj+Exh2nrMo17GKcgWjxzBiYPJ9Y7xrNigoKVVzNZ3wAcNXvvwsSA9SFjDX1aUBdYNHLzcsWUw14bQwoMtJAYf6Y91vTprjj83tt9Z9/2sovf9Rrl1w7SUZwdBQBjVBbsmSpjNMTTzpJdKFAYonUMqfoRR0NjaqB7Nu7j2QtWYnK8koVluNEeMiRIBwhjuIUvcM9MQeebck15HXjTBCU/3lOPotMZn6Q91zbQ769M+Zh4c3hTDgRKqQGKRDMS3M4E/chmwq6VyLHNFYNbDXXN+OQjFnmH2punIHtO3ZIn3kUCgW4F19woZr6rVm9WvPE/lGdaXSsxpxryg4qd8yPhcWFIgYBnoveZZxBTezIdMY69lirtFbWUGPWs0cvjQnEIdRW8Hzsk3Xr18uB6NGzp2wZ1i+F6GRKeKbDBw5acUGBSEbCIyMs50iebJqI6Ch7tX8A9kTW++xuvNmo10/XHmL8KSqurqi0FT8ss7rqOhVWk+EvKCyQIX3yyFMCVIBrIkehN7YgkCT16AgJsSU/LVFQDagQXeLJiHnHjUAh9h+6tV///spiEOEVageaeyMDsNmyChNsQN9egt/v2nvQrPNks6wFduGYrrIbuvfoZscOGWyvvfqGnEOyDgQMcHC5r/Yd2qs+ZNiwEzXe1LdgD5E9Afb0+x+/W6eOHZVdXLFiucUmxFlRfqHsY2jil/681Fq1S7f23TrJQVB38MQkGzRwoLJONP/DrmYP7Ni5w7p36y6HiveA91HgDaqC9ak+HVEwm5bLVgl57LbJjZ5DmwXNDSMg8GiUkagsV0dAIqaK0tTVOaM/wI+ygPG6fLdFvtsc9+eKV1y6j8g476n2IpRUaKiiPMKkmWlzHzp0WF4q6RVqJL755huLDIsUTg9ufDY+6S8MLwwd0qU+ksEipUiLKO7PP/8swdW5U0erKCu28rISu3O262h7x/Uvug6eRN/x0NLSpGiAhuTl5Nr6tetdsV1EhN310FF4zO2Tf7K+/frboOOG2LvvvS/aL+hC2RAYYDgbZC3iY2MsLbWFnAiKWREceHGkafv062d/rFljz714x79ZBZde/pD17tnDCo4csQP79tknC0nTuS5VU+9aoagB0bW0tFbaIKLHY2L79BGOEWOSjUsEgXsHTlRVWWFHCvOtU8+uwvxPm5Fmd926RdjH9Nat7Opbeur8Lzz0qxwHojA4B2QhhJOlm3hFldVbuLVt117wAByLyopyZSPqaqqsvLREkazoiHBRfUbIy1WVlyIinAPGAJwIajToFUEWAgeiqq5eGYjGUEfFCJSF9dC+XUfVxiB4S4oKLC4qXAxQykKACw0o+EjrKa0MI0UklKHh+vsfj7jeE4sWdrRl339is18e0jTW99602e65d7pVVNZaWUW1bd+ZaYXFpbadyEdFue715+U/24BBA+zBB2daRFikxUXGiyXJ45SJ5hEtVDF7aanWP4Lphx9+0EZDAFBkRvpv9Jgxlp19UHNGDYRzDDBOSrSWiWQgqBAYsHll7crUeuFaRD3JBlxxxRWKhJB2ZfOTFsYJgXuajV9UWCQHT93ea2oknLV3S8ssOSXeYuPDbe3aP4Q7BotcXFSsddIypYUiLTwPETe6pbOHSGfS9JAUdacu3eyVN95Rc0RwszDejB8/XtHNQwcO2fFDjrOo+Dj78euv7N133pIjmZaWaocOHdBeAAa5eJdjN7rljAu0tkKsweaKz5t6AWfAPHDLW7qXB5+dYHZS4EQ40g7/kaYu0g+9cIOeb9bIQImQbfBOg2/ALSvz37aY307uRZfwsvvfuFZ865lPupqc5kWZ/tvzbIqcC9/12jetkxPB7QdlD1XDXXODR6dNVgZnxC3fWV1wEx7L321PlnukTgGL09dB8QOODk4EDlOAYZodJCz+4yn+K/9lh/qWhzgRkxtbi33ph22+dbh7bJwIn4mIvsvBZx5Nmm7TZzh46L9emW+pKakqBEUuylCtq7OMdu2aIIY4zkBDfIMu5LzvXq2eEQG7jXq5FBcLast+xFDEGcAwFP14oyNFQC5hrEO7iKHoexix51XIWl3dBBvw1J1e13qSBAxsdKhnXsNI8QW60p00zgoaY6HE0dlgmR2piSMsQTejX8l8nL/6Eo3HoZv3yCAm0iwZDKQ3YKFC7vAcFJP6onPuS1lBahok/ysUqPEZYH43hwZ6aLO3DRgTdBWZWe6Z+kbgFE1MRZWVVlxY6CAzsAfR1LWw0H77fZUchm49uouAA+pJZH2Xbl3EdkfNGGO8bMVyGcN9+/ez3Xv22pt/c4QJ41+4WAw2yERIJkTviTOSl68GhApqhoba8BHDNffcFzbM0qVLbd/evRYf6+hrM9q0te5du1plOUyOdWq+SrE+mQohGQJ22a28LwAAIABJREFUSX4rkJcMu5WD2SKTcN5YKzw7c42jhzzmWRlbD4vj+r5GRo5R0DtLDElBd3RPYBNK5h42scCRAGYGcw4OAuvA10QgxzD0QVQoIAQjZTUGea6K0PmbAmuMe4rWGRP/fYJC551zrmBbwLP5jRoHxg2cCzgZTjg6rK6+Vv1OCIxmZu1UfQTOybr1a+3iiy61Hxd/K4pi1k5KSgvr3fMYS0pw1PyMz4+LFwnCx15hTrgHwb1hHGxwmX5YOwWRq6oUKoNoOc+HUV5VW2MV1VX2zgmBoET2BzIYeXzCmhFy7D9L/qDp9R6ZPW3AiH720Uuf2ISJE1RrMOHiCfb03Kdt7KljbdPmTcrg5+W6Hi40cgUayXHtdZOVsdu2dZvWNWuItTF8+HD79ptv7dJLJ8pInzXrYevfr7+ujSO9bv06OSozHpxhS9YX2JLPX7Vlv22wh+Y83+RENBast6uuniTqdPYCTsFLLzkKcX/9SVdPkn2B3U3fh/nPz7d5z85TMOLD9z+0p+c9bW++9ZaNHDHCXv/X63bZFZfb9999p/H76suvNc+81v+4gZaYlmLfRjsq9glhV1hcdIzsSOqVgLJhZ7NW1Tahplb2JXYCn0Gu8dysb2//q9/L7FuvavRerwRIQCXmKeuIQuD1kYlgsYoZJVjoPjKD9+ip2nz6lcXCZ1UITJdJdc8s1ebi+0AWgCZhNIpZorFRtFI4FnyPzQdnv1JEZRWiySOaxGtEb4js0goeDxhcGJ9noxGdho2A1CfGHPST69dQZObwpkoCBnScCJOYuDhNOEYZvMalxSXWUFtvebl56tI591WP1Te74fJfhUtPbtFSVKSkY9NatRbbA9dq26atrSf9WlEmOE9hQb6UAuxP1Ha89fY7du5541QbUVBUrMIxClkGDRqstCC0rgf27pMj83EzJ2LS5R8qWoVi7Na1u+BXGJOFBUWi+ULgIZgj6O0BYxDZIYqkwZRWlllZbbVV1FbZnKe9Q+SLkr377kK1c27frFQfUCeGCHamujrGtNFatabzcpwUCw4KTgbMU4VH8rTRYyIjBeOiLwR1E7yGEGe4ETpEP+gTwbOHAnkjJUsDL7pnhoSKMauktNzuecpFyV97zAk5nIikuBjHAIWwDnNC52hExqWV2e8qdg9YxMhODB55pq1a+rXd/WQPu+Oa3622rsEqKmvEdDRu/IUW1cJFhl97mQ7c0bbk56XCZXbo3NE+++xTmzNnjq1c+atVllbbIw8/al9//bU2O4Y73c29EmCvULS0ZMkSGz16tN7DiUCQjx9/nh3KPqS+Ip4O0sECnMInWvfuu+9KePTo2d1272bNV+p8fP7ss8+2iy+eoM0L28qnn3yqOcCJwZhBuLLG5DwCGIqPV4qe34xFTEyE5RcdtvV/rbXL/3bF/2CA+hbTXgqbPT7tG6W0K6uq7ezzxtuaTVtt644sO3HYiXq+vsf0ExsazlPnjp1s964sW7d2jXXr1sUK8vNs0aIfLD//iH2+1NUtCJZkZteNPU9rSMX79fX2xD/Jxvnr+xqYoCbmpIkWsLDSpvrfD59Z4FWfXUCR+GXt+xF6J6L55/1rgRPhnY8T2vmGfK6HBIXU3mkg68DB/+G377LsZxzV8IIj1x69L4bvOLPsaNcFtNHGWa3ttQLLUTEwzE4cE6s+1O8mKthtgRPh8Ts+O4F+bGn2YoBl8lmJ/2EC/9e/RBbB56ruvcYse4EbQ5wIMkHQNn4fMHs5+geIgD8xnIjZc82iH3/QwXTa0qjT6RCcYvaXIuWwzqSmNlGU+qJhfsO4hzOBnsM48+8J3hpQYmI8UexJVB1Zg77AMGTfc12cd4JEOOnoQVjwkF0Yh576k73CvfB+8yJ/9jp6CR3oIUvIN5/58NFuEWYEtJ5cE+Of9zB4cBq4H+4LPfvjjz9K/px33nkKjBFUIrjA93BaVFgeRMFxLtDVvsi8qV9GdbWMCeSoaqMCu4Bn8EcTtLSxUWPj4Ma1Giv0FYYiTVuRU0B2waGjl/geWWqem/shqrp95w7bu3+vJSQnWaeuXRTgg1SFeorEmxw72lPmOtFz3PjGIunO5851XeGPn36i+PhPHjlSNM1LFv+koll0ZlGxg1/4WgNlWdPoJ5Ju337zjcYN5hlgVshOsg7+wO6A1rVVy7SmmlA+zxxy76wrnpm5Y2wwhgkIIfs9ooMsFQe2EGvKZ6odSUqoo9EMYGHetnIsjC6iHRHYRDgNYiYiow+jFtmHoJid7xNUI9hEk1ocOfQMDuCu3Vl27HHHyon8a+NfCs765nQ4nwoAx8dbj67drEunznJCIOEgEo1hTW8lxgr2MPXGqGaea2R3YXyTnSDTsf/APjvuuBNs3/49gvEmpSSJ5S69dVsR1rAnWCfcxwUXXCDGRLJUrF3WDOPF+dm3a9au1Zz17NHdDouIhJq9eIsGfl1bo0zVG/0dVPbyye/Yu08FTEVlZidtOEUQpUUdHKpD+uPta+2U9uG29IOX7NLLL7XMnZm2dMlSmzZ9qr3//gfWIhXYcJkdOnjIXnzpRXviiTlBsDJEQWmeg/oEjmnTpsrQP+WUk23hwi/skksm2IpfVqg4GzvkrjvvUsbgggvP1+exUaGO/eqrr+23X3+1x+c8bgMG9bPtW3fawQOH5ERA5c/z/7Jipehgb7z5Ju3bLxZ+oX0y6apJllvXxhrz1tu85+bZk089ZYt/WCRY2tRp92qdMKfvv/ue5MEl1z5qp4wYZku/esmO6d/X8vKP2JW3XKs+Zp/UOc6/Ew+PMuiDaabcJj1dkCUCm9D7c23s7P59+4l0ABYrgvusXZx+D7fTup037eZGH53wDBMq5gkyEhj5UK815yb2BVUIGdd/oUonxZCXs1BcrAgMDybhGOvYHtjMLCTnNEBxR3rNsUC0a99eRVUdOnTU4mexsWGokcg9lCtIE/cHhGnX7l3Wsyf0r9XyvPGseWBSUHTHLiwqkGGP0CDiASSmrLREhuyT/xxht1+7TMW+DDqZDHCSoleLjbVflq+w408YaVk7tllBXo6M5efecpHsB27brqLq3n37WUVltR3OzrHW6W0Ei+L5qOan/iOjbbpgTRjUYM6jY2Kta/dugmaNPnWsHc7Jsf0HDkh4YjgiwFu2TLU8eHcLCoTJpNPjU/Md68zVf/tU45HSIlWdt7t26aYiVwy5Af0GqFitqCDfQjDK6+pULA3uHIOttqHOQmIjrZDicOop6mpt5uPj7JUnf7Psw4ds5tOejlNmvb08E4iK805d5CXEQkPCjZoUNiZQqYhwOrZGWXlpqeVkH1Y6nGeliD02OlpF5QggrSv6XsC6QEq8oUFt3SNoDga1YliYhYZHqLgdQRURSYdMGIbibd/efRIo9bU1Fh0eJlgZ0RdfyMeaYX2wabkOyo416tcmqe9+J55mKxcvtEoiShWVlpiYbHv27rf6hlB769PPrSK/yOJafWUbfh9o33z3nZq9sJbKKrifPHvooYds29bttnnjVjvt1DPsww8/tFGjRqlfg+4tYLfwTAesexxdrygQjNC4RkZDZ+cgaJ42kfVGtJ/eIi+++KKM/t69e8kw90YFewoFD1YUWtgZb7gq0qFpg2zMqNGCB3AfrBWPm0bZoZxYy4xVYXG+bc/caNt2bBZek4gbHckfesRBQvzx5IzPFZ3LOZwjJcJ5srJ2Wcv0thbXspWdM/4C+/KLL3XPl116uR04cFBONkqHXiXU7lw7+e/200+L7MGHZlqHDu2UceCZITBYHeuKE27rN9GeXfCfzFo+fbDapt60WVlKaqYINDw6/vWjGQUPA+JEwJYwuD3br6+d4D2cCN+iwj+gdx487MlnLvz3q8xO6uYseF/rgNNAZsJzzfNe+gP7JDeyHu5jHaZtsJsee1/faVnl0gY4EXTW7mADrNb2WKXt1etNTkSmcyKaHCNfs+FrOLwvExRd40TQM+Iokv/fpu2/4h/vRNx7vZpw6Dhl4FKbao5tBSeCI/mT4ibc0mxfKILD9sA90jndunazPr2PkV4hAspewhAhwo0u8A6CN96IuIvvPyFBGQcPOcGw8xFlDG8cDfYk8tBHz5EzvoCaa5MdRA6xH9mXyAAMSRSvmAPDXf8jH/0XZWVFhaM4LS2VHvV1TOhHDHK+w772hCUy9iHNCIhGPAsiUX5f78BzEmzgOldddZXDLxMcbAY/xvgk20IWHhw4AQ3gGLyOfOKzHsIlx6YZmUpzJ4I54X+fpRG7y65dkotkDQjKAU8GXVBaio6Isoy2baQ/MLbRCxS7/7Vpo6LkOBH5RQUWEx/n6ujq66Sfu9x/lOAYR2L7ql525ftXi2nxletdM8rjJg+1Sy+ZqIDarsws27t7r3QB84IDQ9Qcpjyaw2K08pw8O3p16Akn6J53ZWVJ93pbRpDu8EjVRJCh8IXUfNevA2we5skzZDFffm4ZDzIPwEd4n8/6Imv/Pa7rA1+yQeLiHE4d6syAEcsXVuP4kZ3B2QXy42t3eH7WLrUkDukRIcIOQZoaG23zlk02+NjBmkfsIpq18V0cKdAarKu83FxFpU8dM1YGI5CzPbt3NzlO3CMF7X3797eS4kJBcETNGw0qJV6R8rXr/1S2gh4RnHPoiUNds9SaWhmerA3sSiLozAVOCA4Z0X0FAgOmPsaIcWO80WPRUfQYa3Ad1qOjtC7KKiuspr7OQl84y959I3AgYGUK5Pxtj8+zZ6dMccIEWGwzJ+KSiZfYjAdmqBXAjTffaAMG9pdD8M+XF8jumD//OXtq7lOuN0sosP16wd+2btlqG/7aYF27dLUePXsocLzw84V25aQr1QdqzKmj7P13P7T7pt9nxw0ZYhdccL4dd8IgGd6Z23fbB+9/aMtXLLennnrSxo072xYvXmp7du+1SyZOEBtjWIe+lrXsGzv/wvNt4bZKs5JsG3dcR8kQKN+lSw/n2Jwn51hKUoqdeNKJdvGEi5WdGTb6JPvi/c+VOfhl+S/Wd0A/e/H5F+RQ3HDzTZaa0co69+6utQ07Go4yNMbjzjnX1q1Za7nZ2YLFH5Jer7FuXbvaqWNPVSAY+9LX4DJPrCtfs8Wzhbzy4B2NogMNYErCkVGwWeugIsKzU0AUsDH4OggWrfeelfqoq2vaACwgIvscCDiEBgNAJkJFHqLNo/o8UkJEQrFNGzkUpI2aIjiVlRJCxQUl1rF9R6XgwJDn5ObIgcBxQAjTNZGCITVuicUQTRNTDosTvHbb1q2FI5v1nHMGbpm0SAsRqrPrrrtOGLfrpzg4w13Xv2b9Bx2vfgoVJbAqlFlOzmHr06e3bduxw/oPGGinnX6mLV76s+BZRcWlKviBXQlB3r9fX1u7ZrXw7y1Ski37MI5GWwm8777/zm67fYpSs5u2bLb9+/eJbam4pMhOOflkCXKiNQiyex7wTPFldv89WbZzZ6aKbOnGinEFhv0w0K+27RQ17tWjh9VCK0gRn1JTIVZaXAxGyejfgp/KgmDeSPMzJ9SqTH/iP7MSzrp6ZeZfWnDg+kIsVAqAqHd4KDjOMGUqqjC4S0vkNNALgXOKkxTvNGDkAFJF6lNZhPAwi4mPl5LgrBSol+KEAqOpoZCPRjk03ItUMZNqIFDWYSzjoKjfF5dRRBakwx3LzlH6O56RxX3sqHPsz2XfWllNtVk40b0Gy87Js8PZufbscy9Yp+49LedQtiWnpFpOXp7NevhhFVfX1NYJWkdXTIqXEhNTLKNte/VHOPnkk+3SSy+VEvLNDrkWgo+9Q2SKKCDZOTDSScmJ1qZtuiWnJEmJsLZRFCryrKnRPvn222+bvHvP8IIiopiayBFR/Yx2be2xD1zUbeKQ8YL0wXCCICMKunfPHhkjOArgIPfv269z1zXU2IFDWVbX4CgpyS698IJrenMUnM/fVTb3wR8sPCTU9u/dL0UFM0dZdY3N/dwxJX331heCJlRVVgvKR+0FFMQoPfYltQ7z5z9r69avUafuP//43RISExR5+iM0yHSscfCDo12qiSx7C9q98+CdrncFzgRKiMzLwyPd9+5ddKWE+6wWAZTJOwEoCh9A9Ak2vuATLD5j4am1WeaeTThQPDgR1C+cYY4uaWAAJ3R3m27AmOrudgGVINNtt8z5UO/5wmuKqjm8E1GoSrqjR99MF81qciJ8s27v5GAvc/8uo21zgo//NzoRHr50033NlmPgRFw08GO9CGXu7KDi4ZZPgu7l95s1dyL86CbOma11CY6bdcNeBBZBHx6orn1EmEg0sg15SIRVXaiD7CbBD4w/UXXm5Skyh/HEfsYJYY+x/vjBkPLRf2CM7Gkp1aAWEPnFfiYyjUHLtTyLEkYScoCIsaf4JHqPTvMwE77raWT9edC16Gsvfzi3z2BgEGOsUZ/Hs3JvqrGIj5eO8BAuBScKC+XwEMzbj8FZW6t9rHFRUzFH2IBxj/HJNbAHeI3zch+MEUazDMi1a3Vd7hM4h2evg7q8qqpGzwQctnOnThYbE63oNXKhvsE1SM3OyxWclGBX2S2uoeC6K7Za566d7fkHAwou6MBXuTTjxLcukw587OLZLpnpmavNbNDIwXb8kOOtU4eOus+klBShAcD6o1t4VjkEAW4dLLlnl3LBHdejAScRdqaaaqczsWXEWhXUQjAPHtbBuDHf2CCejrd5vyzeY57RWZzD94bgWXxNqu41aAAnaE/QdThaTTmlALW2cAAIkvGbg/OxHug8zPpifsRuiRPA3MXHOpx+Q4MCsNQb0COE6wJR4fs40ls3bbZjevdRfwioeP/asEFjBqMV6xXmHxi1BCFvaHBUtjVVqvnbvmO7iq3p58Fzjxs3TvebmtZStYYbN20UbI5xwHnxdZ1Qu/LcBJ0ZH7ED5eYqKwQahG7pkLl0nucEfeYdhXakoEA0v5U11cqovTPoLVcHx0+gSm5bMM+evco5ESe98YutPP1NO6VVuC19+6WmMQKWhN5+473X7cN3P7SvvvjaDuw/0JTd47uffvapmhAyRujUBxcssJMHDLDszEyhFT7++BObPPkay87NtnPGnWkPz3zU7rzrLjnRoBAmXHqB9PjcJ+bZW2++bX/++Yc98sgjds65Z9qvK1fZli3b7PrrrxMcKuP4sbo/ORFZLc0i4s22B8QwCW4JNB5cb3v3HbCOHdrZBRddYD8tWWJdene1dp3b29b1m+3wvsP26iuvqi/VyBEj5UwQrB5x9mjB/wlsUuMANHnY0GEWFxNjv6381QrzC0RpzDrAiezUsZNoboFEi2CiWU8T1jxrhx+VJix4+G71iWheTM0bbCoVh0CrCe6umWDxlf98zmMkWdyeTQCngM3E+xhW0KSqxqKhsSlNC1MTaWf1bYDalWJhQaVi5BhwXhQAxnlCXJIVFZXoc3DyqmAz3jX7AgZEd2Ga0gBxgoYUAwYDCqGaRoQ/N9fatEm3Wx9w7DwcU675XEYt6d7NmzfZtNnj9Pqtk16w/gNPsPzcw9ZQA39wvVXXkFY1OUEUuRaVlFphUYnFJSSJ9hXYR3FxiTYtVfqkakkp4tFVVlRZ1q699tTcp62islypKiruS0uLhSXs2rWz4D40JaPQBeo9IjjnXOQtoTK748Z1tmfvPmvduo21a9/RjuQXusxAbLwN6D/A1q1da61SW1pDDTSrtZacEG+V5aWCGkXHxVhFXbW8dowxBBP4N7IK4PVufqBDMCLNLS8srHB7/dHNilwDJ+M7QGZwelhkZGgossZJYJPznpxFoh+k1qB0ra6SsgAKhxIFV0kkgfVEVgKYgaIUokajcDpMzgqORGO9w4ECDEHBe+ytokM4LDCI0DCqssJFZJTVcJR9Ki4P+gKEsEZjom3vwUNyUuLjKfzKsuOPH2pDjh9mfY7pZ9Excfbl11/b+g0bLO9Ivv3+x5/CHbZOT1fEvbik3JYvXyFFef3112vNIAhRnghsr+y5XxTIqlWrRNXKGoQGbt+BvdaufTutazYejgTzh9Hwyy+/aN94qkME6ODBx8rZJoJGzcRXK51Re/KAYSpovuJvV1iXzp1d99r0dClGvkfEUYwK+fly+GDk2pm51TZvWWs1dVX2yOxmFcU6o7Ng773tC+EhWUOMO5A6GvJQhJ1fXGIfrV2pz91yyXVK044dc6rolgvyC7S/XdQ0TGuCTAT3XFlZbm+9/abGg/n6pSboP9zkRHgLHhxPnc26a7fkhSIdUDSFhNpD7RYcZVsKjOxpv1+ltTB7vGM30+F9EJwIv4x9RN87Gf5yfL45XSyZgCA7kdTuaBEFjgTdrb1z4LMRVbfnCs7kmZY8WxOf870LgD+1t4HWy76yWstSV2x+hq7/3d2vv6fgulXhDroQvcdh/Jt6SbxhNmeNe+m/2okIUAdCLAXotovijzoRRd+naAwqg9Yjvn+En/7oWfdr3VAkTNNTOlaz15MI4mRn25GCQjmzZAnJPiADVT8F0xpQltRUyRJBjyorbdvWrYrgkYEgag1shho81jp6h8/yG+PH01VyffawZ+bhe+x1j4X39J68pghrYJSz95EDyBOvcz15CPeIUeghM56NkP1NQEJwo/r6pkJqgncY8Dwn1/M/GG/IY28Yw87Ds1ODBEMTOo7gFe9jaPCeL8wle48j4eE66Fxf0A3kEhnH/eOs4LhgBBNpBqaJjEaWE7yhQBlDu22bdOkSdDiGcGV1pTK/wI/L6DlEtOiemqatXf8MBnS9PThslnvNox998vIoE3iTIzHp5kk29PihgiZhX2Tu2iXdTM8D5CVGEZBhikkHDxosaCjyk7kjcMTzMa7YPHExcYpGk5nHUPfj4ms/WQfMp+8Szdrw9hTz40lm/Gc81auHo7kximiqM/VZJ5+dkIMRwJkw3J18BNqLZeYCa9Lp9DDKy3W1k5GRsn3IEIHMSGsFNDxL5DV8DyeCcWG9cK+sYfTKyuUr7KRhJyqgifEI4yTwG+6l/4ABqknlvsl0AGmiboBgrerojuTqPZx17gd9BwMWjmFETJTdceHRGtCZr83QWtu5Y4fGh73C2PObuWBdMR/YGdRkoFe6PutkwB9X7xbVK7YDhdZkzD7KcNng5k7EOTXj7OvQL/XyhY0TbMMf6wV3++yTz+zZ5561a/5+jb3+xuv28ssv23njx6kPCU4EcCYch7ffekv7h0ACa5wx2LF9h5yItz/73DZ89KG98s9X7M477rSr/36Vak3uvHuK3XrjFLttyhT1b5o48RK79PIJClZ/++X39sEHH9jGjZts/vPP2ahTRtqPPy627dt32uV/u0wolZNPPsXeefsdOQefZ6aa5W81Ky6zFlH7XQYytrOcCO6vT+8+uucRl9xiltbNzupdo9qn1cv/VA3PxvV/2VsffGGTbp5pPTvUWo/+fTS+UNqCHiDDA1lRQX6+0SqAvRAZFq7C8OioaP1m7e3ZtbuJAZI1pjlOSWliFxMi5NmpNzXypk+d+U2CopZ+pvNxdLSgQM17QiD8vBPhhTKfZxN5uljOyw+1AWpEFxXdhOuEYhVBj9DSRoqMDJpoOOHHZmOBwCxdXQ0cqUJYU/BpGK7dunWV0QTDDcXLdE/EMCcCzvlcE7Z8RRD4u0eP7upy+dSC82zOfb8FTFBVMggpwiaaTiU6EKCefQbakexDFlpfgy1jRUV0Z6yzyuoa0bR279nbfli02NpmtLeYuHg1kevYqbMyHxSTpqW1FDQJYUVNR0pqa7v44ksUVf5lxTLr0bObxcRE2d9vPsqlf/sNT2i8YUVg8yB05r5ymk268D3RZbJxYS6KjUuwvCOF1qlzN0tJTZWTAq6V7EMZKfnKckuMjxHdKvUEGHd0dmT+PDOWIh5qsBcmeNIND7RqEtrPTttjtz3msCFz71phKYlJFtLQKIykBCVKsN518sXI5O9o5g9jnWgH0KKguRdOFI5EeDg1D5HKNJGmViQFJ5XO1yE4i3n6jbMQGxPrUoi1daJfk8KNj5ch6tcohoAgcQ0Nyuqg5NR5NtQ1RBI+MCh2CwkPs9IgE8EY4qjQaZyC+O7de1p6mwzVZKzfsNFSW6aJ+vebb761d6hT6NXTQiKjbfNfm+y662+UA4GDx/rEoEDQUfjPXkHxEH0hOonhwmvvvPOODRo80Fq3baWMFsIWBxuly/pGwfI5Fzl1ad4vvvjSenTvYY89+sBRazPVTc/ki65sqoNAeXVo117CDQPgmD7H6LwIA4wMnEQ+k5N3yOob6JQLqYGDZDz3nHOYPRfe3VMWWlJ8gnDkddW1VpB3RAIG/HJJeZXlllVabFKK8ObAC4cNPVFRQBxnri+KQ/XOKBG0iT4XZAdfeukF1wcmJkYZkj/DN5n9HmQiWjvmMctxeJ5Hpz6p+Z225GXVFujwxn43s+k/Xt20RvncI+e/pv/vX3iNzf5b4FB4A0OCK/i4p+3h36kBy5OvmfDZCQ9xSjYbE79YX/QQGpyDI9bSMpv1oPA3Ai6fwze58o4GTkR362ltbIXV2K6mRnVyIrj2f2RAqjo5J8If0QsDZyIIwOJIUH3x4r996r/jH0zEe5s5Effbw6LXbepGHaRsrvr+TTkRFF2P94++yOz+b26S44DOYT/RE4KaMXKhGH3ZuTlWBxNcTbV16NhRkTYi4MjA5j+CiGAM5eTIgUCnaW+R3c3OlhMBpeuQIUO0h9nLwJaAqnAeso/8TSYAPYkhzz1h1KEnMaCJsiI30JHILzIeBBYERSktVTCCv339QXPqT99ngs97x8RThRKwQ55wT2QocSR8w0n0LsWSyFb2IseB/ft1XZwuMq/oKfavnIjoaGekBo6EL6z2GGjeR/5xflhpfC8MZTWQx+Xl0qk4PBipMTFxFtIIjh8nL0Z9irgXmm+C64fhB6rQLdu32tW9wLO548Ghrg9K6axS69Axw6b0DIxQ9jh8IxObrf8A5njrR/+w1i1bmdU3WkIc/R5aixozLDJC90OtwjwnAAAgAElEQVRAbAeMUXv2SkeRGSEiC/sS4wuuH1QB88BzA5WOi40XbJPIPK9jNHl6Vu9MIrt9jQRj4O0iZC1rAUeQ933mBngKP6IbTUxsciIYV++MiNI1qFENgYaXa0BmUlfX1B+J/7ke3+P8wJkcZC5UbD0ETyEUIIv962+/CvURTUBNjFnVujZrnN8wWbVISlYQjwAVdOALP/9c98A6HTpsmEg+QFdwTShjN/z1l8YVhzAkLERriuvxedYBkPHImChbsuJne/umt5om7K5P79J5KWj3Dtfwk4YbXdZ9Zoe9IhagyEjND8FC4Mv5RYX28QUuwKDMs2/eybrwMFYch3c8f7ZZvye32ucffGo9u/e0Dz/4UBAgxv+Zp5+xyZMn28/LfrbqAalWlpljhev32Ny5c23Ww7OsZWpL3Q/zzLyALHjmmadt9iOP2P3332/XTr5WOvayyy9VJub6GyfbQzNm2x2332FDhw6zSy652Madf47l5OTZz0uWCw6MfnzmmWek6/jZsOEvORvAnLjG3j377MqrrrS3v/xLj/j4tEvtpGEn2eVXXC5Hc8e2HTb/hflqgfDRBx/ZUws+sIeeet7s2Ik2PulP271tlx3af8hyD+fYmeecZat+X2UDhw4WaxZyAUIU5lhMYpVVsgN9/YvsyJhYyQLdHzTj+QVWVVEhZAjrBIfT15c11Um9cP+tjR5nzuLg5CxYn1WA2QKDDyPaR3f9RmIB+mIvj5XyRpzPTCB0iMx7J4Lv8EMEmsJqH1WWVx0aKnwdwhNDSFRgCUkWFR3vGrwNGaJFRaSTlGhZSYkd2L9PDdfoTI1B61mkwP4rEl5RIcXizw82HYOTzXbo0EGbNGmS0lI+uk5nw3adeljOwX1WW16qdF19fa0M2ZKycktJTbPRY8fa8y++bF279bDDObnILDvn3HFyGMi6cF3uC3hScUmZXXPNDfbHn2vE1nTWWafb+vVrLCI8xGJio+yOB25qBitZbPf9Y6M98ly//8FCiLYnH8iyiMgYKywps85du1uHjp1t7959MuATKJA7kqsipNjIcEtOjLO6IBMAbzCb0KWkKLZ1jhoOAQoEg5NxYlEw9pMfOMqb/8Q/llhyfLyECkXbrBHgSTXqB9GobAZNzBwhU72Es9LEQdQEZyM6GiascEFUGkNMShw4GZAmDP+CAjosO8iUiv7MMYMguCnGjo6Ns9h4h1URpXBYmCKLrDHWiByGwImQkA0oEfsPP93WrfzBCspKLKVlS9Vd7N9/QB3HwQP37TdAa3D7jkz1J9h/4KAd07e/cP9nnX2ODIGI+Hhb88dqW7N2nTDG77//vox9IERkJt577z0VRUMdh1OBAeIbNjHeV/39VN33tTe6Tp7sHRQv85aUmGydOnVWHZDHzs68/55mc59s90y7XegZ8KSi8w2UGPhdFjWdN3FsYCX58ssvHW90ZaUMKIRGZBTNgCjWJqsBbLHeXnjpgmaWrLO8Z07/1mKjYtQzpLigUExdUByGRkZb5oFsS05Lt9GjxwguQqM6YE0YbXv27NWckQ1kro8cyRNd3W+//Wovv/ySFZcWKwOJ478+Y6t7tm8CC791eBNL0j1pl2j9Pfqna8IzdcgV9vgYVwDmHYJpy66yxy5/w2Z+fJ1e9jLn8avePApn8IysvkYCR8FDHTxNbOBE9Aw/Wky+vcx9CCeCour0IEvjMw68V/yPPK3r3s+7njn+MzgR5Bo8Rz3Fv1GWYDSmK7baJsan9G0BtKl5U3Z2f7zzEj2Dk5wIHKgA2lPgEkFyIkabmUeI+1rs/0FY/K95aXyjI67oV7XJ7ot2XpOn1/1607mWG4hCTwgM+BIn4pbG+U2fG/fA18Kts6+TU1pYmwwHZ4IinHq+sIhIO5J/RJBZMr0YySh/om0eN47MwmGAsEK1XFFRovteu26ddAdrjX2NEkUGISeBDbIfMS6JyCIX2MfoTiKqRILFohdEqr0xQiTP04AS2UM5k9X0jel8xBsDC8PCY+sxfMQCCDFJY6MMNR/59k0wwZrj1KA/PQkKMlm0sNxLY6ODD7durb0MscjePbs17txHcxYnzq2ajLg4vaci9aBTNw4C1+AeuS+inDw7UWQglp4ByizUqipqZIRAww7ZBz/w1VNwSgT7wOGDduDQASuvrrQ7hjj513Jonn7n7wmKl/6Tppk3vSMRiJMbXrjRMtLbWk1FtQJRgwcOVg3b7v37rHV6a+H8l/+8TJkmikUvGH++MjSMC7VwoqmPiRG5hpzSqEg5EbDZoYt8Izh+e/njmSr9fDAnvOYdQsYIeY9sY84ZT/QFDidjSfCJcW3OfsW5Pf0r36MmQpmJkBDXFylgZ1KWqKqqqckh983nwS59//13cuKYu379+9r6DesVEUfl8pvnRb+x/lgPRKhPGjpMQVdsAqjkF/34o/YJ80rdKPWfyHHuNzsnW1Aa9gBORNt2GY7SNqjP4ZnjExOEhPjky8/svVt820yzcx8fp3WNEct3GK9hQ4fa8mXLZT9wT+xBZQPj40VRzDULioqENnjllIADu7kTQewnkPmnv+wy98jT2svfsfHjzrdHZ8623r362JcLv7Cr/361ahAenvWwnX766XbSSSeqPqMmPUZOBDr+o48/cg0EI6Ns5cqVYn+EnWn+/Pn29NNzJWsWLVqkeZx46UQ7eGi/XTHpcrv7jqmqiaBu8oorr7Csuz40i4m3DjNOV43BggULVAMJ+uWWW27VHj3nnLM1L8DmZsycaZddepndfc/dIpGZ89gcW/CvBTZv3jzJEWo2npn3jD32+GNil3p+/vMqFP/pp59s+JgRVltda6tW/GZ5OXk27vzzbN2GddZvcD9r07qN5vv4IUMUzICeHRsYyJKIHGpqne0V9LthHbCnWcd7snbJ8QfZwHolEOMzZUIivTb7rqbCam6Shc3hC3toEFZYWiZB6msg/IL3Hre84KCQlu/5NC43J0q7qEhXzR0do/NiwII7h1ZVxbGCCrmO0kRlWUREOpjYhpBQO/3Mc23tug2WnJQoQ4oOuYcOHBDmmlQXFKP8kIWoLC8XE1NUZISMXvUpCMFpcUwKpE4ZjP0H9gv6dOaZZ9h3336rvgZE0om8p7fvKieisihfHQnrGx02NCEp2RKTW1gBPNyFJZaQnGL7DxxSjwFYmog6gSWj3wOODQusW7ce1qVbH6usrLbn5z9r6emtrE16mpWXF9vu3TvtmX/9o1mOdr09fu9OmzrHMRT9+xFt02743WLiE8TZX15VYwMGDrZWrdM1ViqGRvhVlFpMRJjFRkVaQ121IEeRUa6btc8YRUa4yCdF57wuaBO9NsSsRHfRWps8s7+9/MBau+FhVyuyYNoy0dwx5zhJZG44WFwU5CB4qLEQ3jRwIpxwDLGk5AQVRrGGACihyMhCyDHFwKyqkhPhz4VDIgdCnO2h1hgRqWwPh5zcENMaQtCi6ETLCEwqoNkTo0hIiPU+fpStWfGdWWSYVdXV2K5du+VI0O8Ah69X7z4WGhZhmzZtVl0Ec3n+BRfa+ZdebvUVlbZv337bmZll+RRM9+plxx43xH784XsZ9DfceJMtXvSjvf7663bNNdfIyPAKY+q0s/+H+fv/59O/cvmVs+RMwHw05pRjmzIEJ44Yq6geUTuemf3068qVSsEzxmQ8brrhRsEIMFiWL1um+UGRI3yJnO7bm2XWAEd4WcDWUavmS88976N+Tkk/MO0FUf9GhIbZgb37raSwSMIiOi7RGiJirKbBbNQpY6xPn2MEN8LZb2wMcWsvaJDEXsnJybbex/S2Vat+s6VLl8hZXLR4sWBtm9pvc9EiD0FwDMaugbU/AkKn+6+4WgpjVtiCo05A4AzMXnizZMwDdzeLzfvsgi/3aN4nIvhe6/EOvoWT4A8PV/KvNad4JQPBAUsQR/lNu3Xdvi+Fqg7CG/2+izVOBA5E81qK5udNL8s5+uw++0HRdfyxTffk6WMHbtrgnAgQaEG07degzcT/difC5z15jiYnYk/gEhWZXT/QFYS8vCnoJIfTFbw9xzUXt/3NnIhLZi+WMQtNNFkJMorAHYAjAqfIL6TRVp21zchQtBTjCi8DhSi2opgYGZIcyBL+JnuNoYVRiDzBIceo4YeAGLULKFlPy4qhjzNP1JnzIoso3HQOdnxTbYOnZvVkJjgl6A30J44H94b+Q77xuuqa6hx8V3SsubnacxhvvqmcdxZ4D6MZPdfUj4ki6cJCUYBjUGIAo4t5P549HGJ2cD+60FF4+qyi79iNbMYZQ56KLa+kRGOG3vBRbIwRnplzMA7cO++5Ds8Jlpt9xMJCIyw8IkyBPpgLqRVjTsDQ79m/xzJ3Z1llbZX1meqKgG4IioKanAhPQNAcvuTZfwMI47lTz7Uhg4+z9hntLcxCBeugsVlO/hFF4KnnI0hSlF8gI2rQgAGCbfIsyO+wcMfSBXkLGXN0SnVVjZh1QAjwfIwtY8gYCO4dMAp59ARzwOdYG5yX9cD48D7/s56wYVSLU1HR5ET4gIjPQDTvwxGmFhGuFsJH7jFWsGkcXbjrQ8FcssYzd+6UbuDawHGOP2GIoGNbt20ToyUwPbJrHNhjfBdDHaaeiy+8SHoYoxIne8lPP6knxMDBx6rulEh6WGi4ZWZlqiEcukeF47GxqlXlNxku1iZ76eLzHa2+r/HizzGLxioCzr3jtKqHyt59qn+E0Yu58dk6xjslxa1n7EHmhMAAQcCPB79v9kEgyUGiBk7EhbUT3B60EEXWd27PtJx9hy29VbpNnzbdnnzqSTn9jPHcp+ba1m1b1US1JD3l/1H33mF+VdXb95reMy3JTNokmbRJ75UQQggk9F6kSVMRFZEmYmiKiCgIKDZQQYqoQcAAoYb0hCSk18lkaibTe+/v9bn32TOjv+f9432vp/yekyvXzHzrOfvsvfYq930v++hXf+jlY/oEOf2i4AS/+uqr9tZbb4nkjO9BsHzHHXfYE088YadKim3CxLH2zuo1duNXvyrVzIcefsgqf/yh2YQ5tuyJ5XYiO0etCy699FLtmSQOSLSRFF98+iL75JPPBN+Hc3nNNV/Refzz7X/a6tX/0L6Dz8L3/+Mf/7C//e1N+VM/efwn8jlvv+N2mzJjiqpMhScKVPVY9dAqK6soswsvOl/9MrAhEOk9zwr1MuwRtsQ3uhSMT73RonVfsXsFuXlK3jNv8AlAgnhOEaMf8vdnH+3hZvKgz+L6yNgRq9qlbuPxeJ47gbPCBORGYFiYyD//k4MoPPLtN+TsMdAYXKoGPohgAQpX2tGpzCgOJdE52WlOjsYYTBwcMjgRFhZucxYsFolZ3aGRsktKtJjoKNuyaZOVl5bYwGRUmJqtvaXV6mprVKHgeZcd7VEVgyYcnd2d6pIIbg/tbxj59DM4ePCAGq3hmEE06SJTjnMdFW319bUWGx9jp0pLbOq0Gbbv4CEbOjzDRmaOsV2798kppukc5XPIz9yQgwf2y4ACa4LZfNHFV9muXbutorzUsrOP2LChKBBFWmFBrpWXl1hEOAFMj8v2WI8MBYRyMr0Yiub6OvEuUgamWXhUjEXGxltIeISNHD1WJUYgNBCc4+OibeTwYRYR0mOlp4qspaFO44Bik9e4dsYpXH9Lkq+9U8GWou6gG7ZgZtHRWrg3PjhT9/T577yvhcmiJ/PA+1n0Tke6SdWm3gAigBSJGB0eZqkDk1y1iLKsGNK0jutxzY/a2xVAcIi0HRYm+BSfRUADpyEkKtrCIl3g47XOpVTBa8nOAKmKjpYDTWCiAkdYmE2cu9R2bnjPWrraRSy/50d9cr1YnHu+/jNxMTq7EBIMFVSMTP3sOfO0YHG2gT19/Pk6S04daDfffLO+891335VEHQuM7o6QKhnLadOLep1Tx5zFUPOzP9/Ev8R7vWY33PwjjcFf/vTr4En33B3fuUebT0QU62JEMC/arLqyyhoC3hFGiexBfZ3rO5ExYoScDa272FhbuKgf41Cf6j13fufcXBrv23c8bgvmzrfJWRPtyIHDdvjgQfEkomLjLT5lsI2ZMEnywuHhkZaYlKyxqaysVkbGZ0bz8/OspLTEsiZOEMywoqJc2bzX3/yrbYkP+i33DyI8XMkPCcO03uzB625U5ocEw6MhAYE6y+z7O2/Ud/EfO/TDe4LxAs7gCcq+vO0vj58B4TrtJveisqPpvYHJhIB5jbPvgwavzuQDAIKI7bZA0q/9D4IID2Xyj/ugZLk10ive6s3hu0c1OqEJAqijWRNE0ubID+A6/QMbHl/e+Jl7vd8kXXLNECraWux+XfdvZ/N/3x+rvuXO+d5f/9yeznfyncNGOS+xf9fw8EpHICWQGLXUZc25R+8H0efTDz8o+CP8NBTsyLAj1jBiZIZkL/MLi8SPoJcKNglpSWw9mTkca08kJnhgX2AdcWCPxcUKKtc49NhIHB0FH9HRCvyBMjEfUQIiyCAwwJnGifOZVp7HnhIoeBEGPoPnCRw8WRpnge/knNTorrZWDgQJAV7H54CfRkYaCA6bPmudz8YpufHGG/Va7JGzrUhxN0vulD1J2fRk11QV3X2ynyQpGBeSSRx8lm+4h8NBVYZzYU923BOn/MZ/3zSN6/XypF61ETtEj4bqyjpVl8PC6KXQqWTdgMQE+RQlZaessqZSKoIVtVWCNZVXV9jOFxzb/lh+YL/6dZ5XEgKn0QfiwUsu+ekldvay5VIsbKpvFL8Lx3farJmWk3vCUpNT1DQrhr2kq9sqyyuEQPABAHstDirXiZQo9x1OXEx0jNRscLi4Jk9kZ8x8l27uAXui7+HB6xh/7pFX8vLVCp5jL+UekWT1/D5ez8Ec8/uZggp07gTdpdGbk4RGFUmViY4O7f+q/ID4SEoSkZ5ghkZlOPpp6YOlzkSH7iFDh2jc+Z35hK/F+eEDNNbV2w3XXa89GA4IlbUd27cbdn3ajJnaZ1W16gmx1W+tFt+CKhQwc5xsHFjGEMgr84aA7Kbrb3Rr96jZovsW6zq2Tw32AqSaKy53nc3Dw+UMs0YJeCE4s/5IrpGIPXYsW1yOP89wMFbd//4BZa3ZsJfdAxd8/6dKbDLOrc2tVl9Tb7nHctTBmbnrktVDLC83TwEiPBHmAPwAroMgSspMAaTfy8k7R951eR4+YpgdPnjYKYZWVdng9EEWEtZjx4/m9gbqnP8PH/6BlZRWWEFhkXW1ddj6zwOidE+PkujwSL9717etvqHODhw6ZDt3fKnGspDXpWzV1moZIzNsyZLF9re//sP5XeHhqqzxEw4H54f9O3PFmVZeUW7bN27vbUA7KnOkXX3F5eK1emVUzl/qYIFIjQKHQHSHtc8c5jrxOQg6CLyxDcz7/qphjrNqFvLBS7/o4Q0sBhmPQMcZI8ZEwNm3gFjNl7FwmPS+CsHrvXF58kWHW/7Rd/8mA+MXA11rBZ8JCEIqn+C8dXbJQPH9OAzcQKBHvM9ngmITBlhE7AA57cifwtavqapSG/T83BzbtmWLJaMA09qsRYBiELAaeibgkKM+QdRKmZsboox4iClwWbLkdNdNuLpKJVYw/nEx0dbW0mJd7R3K7lPVaO9AL7vLklIH2rr1G+36r95ssfEDbN2GjRYWHikJ1/gBAzTRFViFh0vFhxtQWlZpkVEJ1tnRbVlTJ1rhiWyrr6tWhjgv97i1tzVbeESI+irAo8AxxQDQhRCDQcaiu61Vjm50XLydyC+yoSNHW0z8AKuqrVcmn2w11xEa0m1jM0dZaHeH5edkW3NjvSUSSLV1KKuvDco3amt35GOiXT8x+MkB1Iz7jFGrqqiwu59dYc99e40lJyVpgbABqwIQGGDuB5+vTtVqE++4CS6rEmaJSfFBEEE/B5RtyKpArHYdS31pjBIaBoz7AFeDeIPgIWpAonUFak18Ju9xQWe4eBYYLoyoO3enJsL8nDj3TNu27h2rqK20H/16rv3k/oP2w6c84H6BPf3oK9bc3CqOBHwTSNaHDh1RJYYyPOTh1EGDraq+TkEE1w5hEDiC7zbrGsHF6O/xE3Lsnrs/02b9w1UTnbHT4QH6fV7zgiV3yNjiVCDXu3//AWV4aCaIuMCFF14oB8ORqxsVuPA9OAmQnXBo6ELLQqcywgYJPlWNDWfP1ntZQ7d97fJ+58GvfUHEvff9TeOm7GZltTqWnn/u+bZl42b7aO2HyhhGxcRbZ0iEnXfRpTZn9lxBz5iLZHzr6xsVpNP9lHMTcTMqwlJTk+0Pf/i9qhJUnGiyuC5iHVx99x8969UOi/CV69+028MuUrCLugcHxvNnqa+7GMcXDYKY67HPbtc5e6fsJ98MNpVSs3vfvE6PP3NZQLTr73j4UfCQpiyz+ba915nnad+LwPeH8MGEd/j7BxGQrjl8EOCrEl7ZKcUWWZflWZ2VyCF+J0Dye64Fn8ljvvKBLCxHXxASBBEeBfBOcAEQxhebHQ2UYvuQv/9xm/8v+JMg4uSvh9mT9oC9FwQEvg8EY+ahZF7qlTG6PujEx73J+sZq9Q9KTkoWnInqGF3vBWdCwQ6Ri64uCTekD0nvVRsiGYXNQcaQ/UcZ0fh4bZ5U88hSstY3/eIyW3L/O87pOnpU844sMoki1iTvAw5B4MBnenlnHEogA7zeJ9s87AR7ToWhf6Cg5EfgHPA8jqfnT5DR9hAmxBr4zOvTbtHd/dnuH2vdce5s8Nima665Ro6hbGRQMcAB8MRpbC/nwn8Izhy8X30igm7I4mX0a7hHZt6ThD2kxzse/O2rNDgp/M318Dw/4UR0YU7VZ5QGMQhohEgxSAo/lWVWXFpsI8eMsuN5ObZ1xzYrLj1lb7/8dt8M9oG0dxoDG+KDiNQr+rSfv/3TX9n0KdMsKjzSRgyDDzDcOqzbqmtr5Bi3NDaJ/zVy+Ag1pwOmy1hDUsW5hDcCj4Yggqx6Bfyw9g6RT7lnXhVLfQviXMadseG6ecw3fuM+4UM57psTAfFBB+NNRYznvWCIr0Rw0byeIIL9mN+7pVzY3dskjv0XUjH3DJ/NKxvBieB7cBBxzMHwk4hlrM9YeoYdPnJE0qT0YCC44P6sPGelDR82XE4sjW5HjsgQlwLlP3gSqGnhmKqhLlCtyEipFL33/nuCLjHnCVZGjXZqYKw35qxr2FZkqy55sPc+XvyLywRTXjvs/d7HVuSt0Ny87NJL5dCjIsb37tq5S3MbqO+wYRlSWKOq8vKMgP/2n0HEA2bD0k/abc++oqqR73VBPwiusbjopK5z2pRpVlRcpEw+/Kezzz5HAQz8B94zevQoGzRwsAR7SOJmZIywA4cOav7Q1JXrAkrNPDhy+LBUCfft26sxYg4sWrjQyfCPzRRvhD0yNIy9jYaCXeoIPXzoUP0sKiqwDes/lw3pCenRZ1TXVGldwOui3zWwZbpHw02g6R+CLASKoGjg77D3ck5An5KSk+RzMWe9CmrWhPEW1tGjSoTvtM55qm8KfWWiozRHmK/MT9YwIgRIIhOEUVGJjogUb4LABqYE8xZ/WH0xCCL+8uQDPWROCAQwVsLihYX1Yh8hpdEUrCOAiHBj/YLhRPnPQqLJCe+V8Qj0t/W60BBFlxiQhsYmkTHVtE7RdIz0vLl4VHEqK6tk1BkoXoMTTSZ69LgsOcvc5GVnLrUD+/bb2DGj5eB+ufMLZdp74EAgHxsWZskQhkJMZFYueETGKIdVT05U1oWIVnJ2CXGOe9HUqAw7zj8GNzF9hFWeOmltDXWCM1mI63h6+PARi4qNs7j4AZJtbaYTaXWtstWDBqdbbX29oFJMRBYUhoIgYkQGRGok8RqtrbXJPvvkQ2tsqLXIiBAFEpGR4RYfF2Pff9pRBp//4dperC5jmxgXp7EbmDbEikvKbcLkaRYeHauOyxMnT1Zp/QBNZCrKRaoO7e60lsZ6Cwth8kTKb1OlIHDsHQmMQCFMhHYMFOPtsrwxqhDAFeAAIlVfUW5REU4LOzwiMpBWdYpVvKeurlYBG5tSPLrOfGZn0NMhHJgUmv+OHEblSVWvQKZOHBpFtCGBnjmqKe58pE+MDHByirUHWuVMfp6D40FA5LXV+Z3HBasj2xUWZpPmLbOtn75tdz3p4GEv/bzCbruP/ggn7bUXvrSamlr7zqphvQbtjhs3i3w8ciQdr0NU6g6LjLSUwWkqo959f5rd8tXP1Yma+7Jz5y6VMxkDOAI4B6+88oqqCi/8znEh3OGrDn1NjP7dx+tflXjBsrImai0BSwI+BDGrtqZOgSnXK6nd8Aidw4b1GyTvitAAzwujPGyoMkQ4RdNn9Gmsu+/s6wB8//1fd13fkX47mm1XX3GVrTj/Qvvgrbft/CuS7LqLfq25nltUahMmTrFbb73Nxk/IUiARq8yc6wmz/YsvFLTgTAwcNFDz/P7779NzUTFRtqbtg75hCDc7f/V79v7eAMMUEJ+/l3Gd/fKU40OYF1HzTebmmD3wu5sUNHpSo6+csvELchJAC9gYff+Q5yO99xHwIlgIgUDV/Oi+5nKey+DlWfsHEaff/oy04t/9NazsPmiTDwZ84OGdf4KIUVZgJfY1NZsbYE6RiYDhppde6eWAvJR1qx73QYQnbn97byBj6seAIAI4j0NU9cajBBFZaWaP/7uC7L9Pq/9mf8Fk8dyGVVFmJ1vd2iOIIED7tX2794w9hIwKEEEEf3sOCo9d9o1VFkNVNjJKHarZV1gTBP7DIFaHmI0aPVpJsPKqam3K2HnshCeiUgAF9sFawRlgE0UcAxge1Yi8N7+n81ly/9sKbJEwdQmeeJs5a5YCCQ7mPtKJPF/HfkGitLZWxGt+IqfJ5xF8kP1lrroO9a6KzN4Ep8pLfO7du1f7L5/n1aB4P86iryiz0c+eNUvZWs7ptNNOU1YSLLYPSLgesquyy4IfUnHtkZOAHWFPoit9U2Oj3oPN8dlX1pmI4eXl6t/Enk62GgVB7J2XhefaqfSYpCIAACAASURBVOAo6wvvgt4BqP/Fxjq52x5690RYV2e3/AoCCP47mdAuq6yusNKKMhs0ZJDtP3TA8k8W2qnyEiuvrLBP//GJmw8sY6oNvtoY2IVbXrpFFY63f+H6iXDc/tgzNmPqDDXOyhyVKax+wcki9aGCUI58OogFIF5UJRgbYDLYUhJSVK7IqOOkpw8dIkeJcUXEgvEjcGD+eC4M98TzPD3X0JOoPXyY9zEPcPAUvEVHa87xPp+s5TkODxlnDLn3qpLU1Svxxr5c3+BI/XwHEHDOm3vGueK/EQQRRPJ9YPlxXOmDwFpANXDe/Pm2bft2yxo/wT78+EN9B/Ps3JXnWm11rbgy2dnH7P01a9QzYsmSJXKWcVpRKQP+u3//PotkDjQ32chRJMGqhIhgDrAOUceENA1kqqa+xk4U51pXSJd9el5wP/tMr13efpnGYf68eVZZUakMEsnXjz76SCIBQKPo7cS+XFpWbqsHBDY93OysgvO077549q96xTh+8upTUt4CjoMaE+c2atRIBVb4Se+tWSM+BIE+sCmSD6wZpG1xmOkFQeDEvFa1Ljzcdny5ywqKCjXe+LtIPgPj2rRxgx08cMAOHzooB3/FOefYDTdcr6QmipsEUe3tnTZwULo11DepZxbr/byV56r1wL/efde2bt1is2bNVMID0SCkYtm3SXqMmzBOSbrqymqhR/Cjua8kGfBzpkyeogQiEsn4YvicHAT9oG0IdOpRN42KlfIS/ijrnDnM3gzZWvD0DgdP5NqYjzzHd7CPIn88OmOk+Ko+MPZNJZmrBNohz33/9h4Mhi91SmUFDkSgAYs3Xlxa0otDd8bIZfIpb7moOUYNfpjoOBc4P2RICU4YGOvusgZ6RLTS6RBdaOBLnVLGyRw71uobGpVxZQHwPPrwLJ4BSYnKLtF4iizLuHFjbeaMGfaPv/1NKkqDUlLkvFaWlQrGhLoAuHy64VJZqK2tUbYWh1LOZzuYxEaVqxITgQ5162Y4JjrGLlxVi2FjJ8ohP1WQJzxgSEinuAws0vi4BMnNAjeiZwQEWYIItIvThg23uIQBVlxSrM7WF1x4oW3ctNVGjR4nOBWQpf379tj2rVsscUCcVZQVC+JEAJGakmQ/fN6pNT1x55sKdlgAENCIkotPlVhIWKQlJKVYfWOrZU2aakmpgyRPOnnyFNvw+XprbWq0ubNn2hdbNltifKx1d3bI+e/sAr/qSqK+zO0DCH4ygZiAVTU1Mkoioqvc1mzJKCMBa2ts0NhERsdYCxkucKKQviSp2q4MUxNBVHyspSQOkFIUnYnpH8F4M/Y4v7CBacgHXAVDqbnQ3i4DDtGaCoWydFKkCFFjugi6gQYldw89YJy8UgiZDIwh58wCEIExMtImLVhuX3z2rj4DA0yVAqNw1+Pn2hu/2qP7ySbw0LPOebnva0/pfAggmBfItPH62oYGe+Qp59Wtume35gvzN8TCJHmqLE1jo+Xm5tu+/QdkwOD2PPrTWcHW1hck9DUz6O/h9T3/nbv+og0GY8Ocn5g12Rrqm4UphtisLGFYhDppQ9DDuYAcOHv2LPVHoXnhpk0b1fmaigCVuVACROBB4aF214MLe7/4/nv/qaAOh4LGhWctXWZzZs2xMZNKel/zwLfWWn1LpxUVl9rdd99jEyZmBZjqFokNUEGBj0F2hCwXEELW/4svvqjeLGoAmcSaqbZPYxxD+Pz3XBBx1n1LVDXkPP8xIMAhkVT0sZZXpPVEZFAmQVHn2SM/VEaIecO9omEVBpHsCpsXxpKN4Ln0QBXEcyT4zGC4rwuy2p7ISxBBBlyG+Kh7w72/vdFCe8LsrecdvMI7tz5L7l/fH9a0QIHDBWZ/yjGrPtqL1e3tWbHY7Nms7/4XHgSfTybeV0C8fGzSp84xFS/Ad7QOfv53DiJ8Hwjf8YYuPQQRoKSzgmIRBZrV0a5a5oMIOCY+qPKVCZ73QcTfWl0V6+FV38Ds2ICERK0L1i37BVVnggn2tPgEuHjxlp19XE47zuvRY0ekIEaDz81bN8tBAuahJqWHD9mPfuT6Z3e1upT3nXd/zaZMmaaMK45S5hhEBSJkH3HAvLQ0doC5SCKMdQnsiTUMRAbIo89GY3O8ktPvLnaTffnTe+WYCAYiMZAkOVds5hGRUQo6aBKVlJik4ITAAxw7DgH7BEIPZHEXzF/QWwkgOKAqjPw2dl+CJoFCHPhmpDKxs/W1NXJ82HNTUlPlSEi69RSKRS75hNgEQYRELMyhDFT9pbodEiobyLmSSFEGe+So3mohr/MoBydHGiVsPk5oR1eHISRf21BnB48dUZ+ImAecoPEPgmaDvcXT/kFEuNmVT14pe5Wbk2u3PeO0kF/85gwbnTHKRmWMkq8APLqqsko2C14AiSGug/PnnAiGaPxKJYL7hkPFHiCobJi7LqBPVMcJAHxncMbSy/QKH97drXuG3cEeirhP49vAyee6+T7tdVFRvb02OGefBBGxO4Dlev+LsWtpbBQMm3vkkyaCniPN29zcK7aRc+KEMsvs5QTX27ZvE5LirGVnuq7knZ1OkSwm3vbt36Ngwyc7vWNIk9EjR44qu7548WK78vIrLRsYUHSMbdm21aJiYwQPTxmUams/+lBJI/4zdyGhkzQmWANVgYxoeVWFFZYVmYWH2GtnuH5DHAtemqtMOo7typUrNWfp+syxf99+mzZtmvbykaNH24n8PPmEr8wLqhBUpNLNbtxxq/3louCxOWY/fOFROdqJCQMsc3SmIGj1jfWWPiLdUgelKEHwm1//xhHRm5pt5xc71JzwuWefs4svuNA62ztVnSBQJsik2R4KoY2tLXY0J9vqmxpt8ZIlmhfwnT5e+6HVVFZZUV6+nb1smd168y0SOgES+eXePZY6eJDQKddcebXWBqIHjDMVRaoHtAEARcI+zp5VUVmhDt6+sWXakHRJ6zIvt2/bpnFFWYygfWzmGPm2fl17VAh7spRTIyOCvi+JEhEA2eG5zL6vlYL8QAmU+eZVtZiHrE3mdNrgNNkZfDfnQ3cISs08p+LLEfL0vV/v4WazICTv1u4aSwiTHmQu2rtd5cDDmMBy4fiDa3eTEpx8t0pZvnkcWRduFidSVVEuKAyfRxYTbWrKznQoJnuP9GvOiVz1YQDPOnxEhtqQs+A8xpBsN116gUjQaZndYw4dKA8csJJTxfRUE2kLjBkLHqcVRxzMIwtPGRagTN1dcmxx3IE2tTQD42rRYBCsYLCHT5hiddVVVlZ8UhAoFG4a4RfExGhyDRs6XJi9M5cukzzp1m3bbMy4CZaYmmonS0osMSVZakCnn7HEik+V2tEjxxVRpyQjt1dl27ZsNiq7bS0NCizo/hweFmIF+bk2deoUnRPX+dSr59uP79hgISFh4qZAqm5oarWExFQ7bfEZljpoiLowE8BBICoqyLeKklMKgOgVQddq9Pp7jCZBDm8pNr06knM/IzVByWow8Wrq6mQowbkz7tIjx/jW1lpibJw6TMcnJiozX13fYCX0JoiOtqSkRAVtYdZjxYUFFhsVrkACpajJWVmqEEF4pzrE/SHo4F4R2KiM29Wlce8A4kbDuahowdD4HxkTa3HJiQYqWpWMAIdHwKpFEWyMntCPQfZZNfElKGF3dFpP0M1aREcaqkA4rK1VO3gi8m+uOsMe+MarWnh8Fps0G70qZjHRgQBAiJWUlOozqTYQ8I4clanAGacFEvahQ4cVWOzZs9defM2LUfYRefuEznvt6b81W7v2+r/1NgsiUCdQiQxH8rjVzlhyhiBQBFeffPKpjBLwJxrLkL2kkQ19R5qaCWhyLDExwSJCQ21woiNMd3S124NPoO/jjkce+kiyizg8ZHHnz5lrQ9KGWnFRsf3r7XctbVC6hYVHWfowB587+5xzdG4EHmzInidFFpbNkpIvZDM2qzvvvFPQj67OdgsP6baGxjprbm1TBot1X1lVbdU1tapC7h25t69Y45EJ+PDEc8R3fvi8E+GhPYE6yw8/uUPZ1X1//3nvtS2/8xe6x8+k/tHsLrPv3HWt63ESHmbP/MYFFgQRVB18BYLHvPP6UsggvWbDHV+xkO4Q+9dvH9PfHk6jjTDopOyd296fB8vMEi4w+8wFEe/d64j23iHuz4PwQUj/2eCDCB+YXLA3KP97SoYfo0Bc6uhbFojN9v+U/76//1sQEfS6/N2Ub/QGVX58uBef3RTgz7w6D2MQUIxWPXibPf4XJxn80FeBuUVZclKKkiCsYyChEHubmzuUpMKpi4mLEVQB/WISQ/TsAXbQ3dNpBw8dtLr6GiWffvX8nxRE/OjJu62lsdOSElNlq1ClmTR5skjb48eNU9BK9pqsr5Rq2HgDOAfBQn2ja06HY4qzgOMGNIrqwbp166z9ne/o/G99q1bz1ROs+S6cHv4ekJgk55/Nm7XF5wE5QWABfX/sBK8DUnr64tMdBAa+walTEqhAkUoBhSoBoXI8qECCaWcvrigvc41ig87chw4fEmYex44MM/AIVe4HDBDpkoSbdObpx9PZqaw2jo2Tlo51JF1U/Fpa5B9QcYA8il/B92OD4SpQMT5VesqiYqOttqHecvJyLb+40NKecNyMH+wKKgye1uWRmP16vjy0epVkXffu2avGoXNnz7VJWZNUoQBjj7NVXlqmfYLqFE45+wIJS8Z7UNpg9TNwjTm7pFyEgwe/gKCAgE0cCmSCAzUlH+AxJl5Qg2siSOVvssN8B/OAv9m3fHDI316IwnMQfUXLVx98tV1kaQVtjg9BIsx3KQ9hMw0J0ZgSYKrC39OtQIPvmD1rjq15f434EaA3UEIi4TMha6JlHzsqTgCfRUae+8r5EWhwvSSB1Cg1Mcm+efs31XelIC9fqlZJqSm2e+8ecSwOHjlsR44dsYWLFuk8CHIJWtnvqfYMHjRIe05JVZkdyT5i717cB2Na8soiO33JEs1bfI7BaWnqbfGX7zj85i2/u8lVYoDp5Z7Q9X9yYVDRDoIIXnf38fs1/wrzC21gykBVFpAnJ6gelDpIla6J07Mk9/vphk/t3XfescKCIisrLbPMkaMk6//SH16yuNg4iwhzIjGsM1TaSktKFTgNBgppPTYkY7ilDBpod010FcjSabdaR3OrLZ6/0M49+xybO2u2AtTyyko7cOSQVMFICF56wUWqwrHmIEVTERo6bKgSYL7xHlAzgrGx48bpMYJxbEttfZ298693tZ4mZU1ULyfWtLrQo2gJHLOtTT+5j/gy+HTAm/gpTiXVef4FMHPfu4SfHnbIfXByva6TOQdzgvfTW4V7wfvxfxvrG2zMuPFWXVHhmgATRMDC95qvZBmEf2ymSRitxsOsO6RHC9CfBC3sgdcQ7XDiZIJwqlqCLyULDLZT5N3mZmtupLLRHZQ56VZsen9rW4eFoKwTFW3Hso/LGZs+fYbFxSeoasEhGc8msNfdFhtkQopPFtn0aVNtYHKyHT18WEYwKSFBPRogcYOJg2NApolsc3ePw3H1dHfKWceRBe+NLCzBErh9MfFD4GVEKIhoqK226rJSbRDNzQ32rSey7LerjmkjQj6uuanFbvyhy7H95YlTVlBUZBmjRls0mYuwMGtubbGzV64QFu5UcakmpjLFcwK9RjJpd+y3jrYWG5iaYs1NDVZbU2VPvxF0VOrnAzxz7x5DJasnJMzyCosUPMycNde6esJEOmLscdhOFRXZzu3bpczUWF9rLVRdwkNtQEK0iOccbKwYUoI+Du4VY80GwqYFRAeDOGbMWBnRuMgoS4yKtM62dguPhuAcaY0trXIIQyFpR0QEXVdTLPvIYUuIjbYFc+dY/okcS04aYLVVVZaaSHfYdpHVUc3iP2o9bEjg4MXNCAvXfOjsMXFMQsMjgiAi2hJprBTwJ5gPfKdXYhI+L4BE+YwQt9KXhdkkG5tbVEXBSCuDRmPDbleFqmuol4FiwTDHfUlfHVaTk+0HT43XOP3ikSJ956lTJcreERQSfALvItih0gQcj4rR1VdfI/m3X710XnAX+3dk9oBe/5OX9DU4uOyKNxV8exWV/PxCqZvExQ5QdQNlLWUFY+JUmWA+vvEGsrMTdE1DhqTZ4MEDbcPG9cp0/OwpT9b2E6qP5P3Qg9/VBs9Gsn3bdiUQyDzNmzPPXvzdi1Zfh/Rhm81buMQWnna6DBzjx4aFA0B5WzjYAEZGRtY34fvDH/6g7AtrKyE2ylJSk5XVocngkKHDLX3IUFu/YYPgH0fGB9KvIJw8AskXZwgifAXCtXDoCyp8cNGvh97kKU7G5+IHfiNi37M/+XPfSgo+c364q6d7VSV+95h8/9i9IafrNU/2bOt9v3/OQ5dqvpGjDNnjv31Lr/GwKJSbBtgSa7cia7U883wHggh+9yRqz6PgvTzuP98/7//2XIz49Y5UaX4cCCJyzAr2uYcDQdx+luN//6+e9TM0+OqN/4NTWBX0PVFlJggMCSK43pftJntlV3BDKf4F7UQCCopdvflN85WIe753nQQQfvPeW3bnJV/RGkxPI7GSqCSJ4/m1WkrqYEtOSlWDLEr9VMfIgAOzHJxGNr7TSkqL7VTJKXvy/N/qjEcudVHLHU/83jrbUXlJ0Nwmywx0hCoDEBkcL2wIWVNgS/ROIDmBUwV8ImPUSD3H9wKpWD73HIuLd+v9zIuv0mcCRWINsZfiiLKOceR84zCgviLw9vRoX8XR4/eUZCrxrjM3QQkwjKFDhsoZ4GBvwynyfDgpJUKgbWrSNbMXYBep4rMPYPPoaAx8ySs+Mb8ZV2wsDgUEbWzwsKHDZL+pMnMewKZQ+yOzzN/0psA5Zg8hUFNPCMGewYbDiwi12PhYI2AJDQ+1IcOH2aGjR2z9lo32+otBxtr3cfFBhE8icHFBtfLuF75npy1YJAz9vt17beb0mXbh+RcquQJfhvFpqm+QAAgKTapAtLT0SvECI6GjLxCXyoAXgf/DXoCzT9drpK4JQnhce2JcnMaX+8W4eEcYO8r1cb+5PsZbEsKSRXd9tjh43JP2nYhKm8abfZnP9rARX7mIjHAwcZxFAjXml9SmIiJ6uazAzkjIALnhefoGHTp8WM403BCa2VJJY+8oLi7SvvH555/rPM866yzNC4InAmGCXyrhJJfOP+88mz55uvyFjNGjNI/XrV8noRmUtSZPnSpIE68tOVUiRSfiGwI3sPTRsVEWEhlqp8pO2R+nv9JrDa794ipVInwmXdzA6mp7+ppf6jXnPrxC1Y26hgYLj46yxuZmWz3ZlS9nvT1PwTKVBiro11x1jWUfPSYSNUgZ5EwZVzpuA/+65es3WXHJSV0TylW7dn6pAGFo+hBd32233GaJCYnqSwWKAPRBTWWl5ivnROBEv6m6pkY7ePSwvXjlKGtZeq86PA9MTLYbrrnWxmeOsQFxToWtrLJC/3fu2W1nLl1qM6dOU8WDoI8KBjZkRMYIVfIJFJkv8D2yJmYpCc9j3CuUtjZs2qhAhoThuStW2sDkFEkVE+Q01LrENvPFc5WYn6xlJj4JUHGXadAb4fws/GHmlYO0t+t3Lz+MveHwgY3n7FA1ZL4QiEB6xxckiUJ1QtzXF390b4+DmbgvlAwajcnIHFOyi4+zZjpJiqTsmqqQ+YZ8S8TMRYPbIpNJtpeF5KElGBHh/jRQtXqchlVMDIgyIaHhgjORkcQRo2Ebi5/sPph3BoTJTVY+OTlJZao9e3bLWKWnDbbFCxeqCpEDsTMq0mppLhfqyrdqXBYbI8kslIycLrdjw0cgC9vdifi3Muhk0uWAOp6IpY+daA3VVVZdUWbX/6Av7fH7R0/I8IId/NYTk/Ta1c/XCQeYk5tnZ69caQsXL7YTeXm2/+BBGxw05qgqrxSxh6Z4F1xf1Zt5fvEn9ZZ74ri6aldXV4rncdMPXInomXu+tLufdmpCv3+4QJUfnPeWtk6LG5Bk4yZMtpOnymzpmWeprTqTk+thPOgPQc+I5oYGmzFtkhXmHpfcqyO7R2uhMMt0n1uRMi3UhsdGxCbINaI0wviTwYjoMS2+SVOm2oDkZPt84yZd24rzzpOUIlnptR+stfFjM1WJWHn22VZbXWmF+fniZtBQKiEuRhUIoGYQ7ZGIbW5q1CIQHpQgFFnXbrM4pGQjmJMh6nAdn5xozTQDxLjTjE+49zDHrYDgg8IXG6NK5TEKEqhuZM090/Zt/USLifd4MQD+9lhUX75W+TgyQvPbl5dZTPf+BH4EDn+n/fTBXPvBE5m9hvAH3zmoChGQBt2fxqYAAz1BGUvgfBiO+1a5ueKO/sGD/71/EPHXXsUH1ktJSZlljhprK1ecpwwrCmA11XWWlTXJFi8+XbhmIB0Yh67uTqupqVYJu6ysxMhWbVr/uU2dkKVKXX1jnQhc4ZFA3DqtvqlBjhMKTxjQjZ9vsN/+0WVGOb5x7fPW1t5l4ydOs+XnrLQRGRnauNT7pbND2UrGC8eBe8iGvHPnTmVaaYZDEME9J0AGJztrzmxl+ggWb7jhRvvZzwPYSFen1QEluTvbfTGBhB8aX8zxcVg/PG2gwOp4DoFTETfKjeXt373Tnn7Ika6/fs8VOr/fv+SaFBFE+Cy/ryasFsimr3GcJ07zGM3j+h/+PR23bheB98Y/OsUg7/STSQ8PyidHg5P0VQivAPWfn+mrIXwG8Ko+gvWn6pzNoSCCCo0fgyA+JIjAaXej+X/+IJC45ozgPAIY2eMuztKhIGKVWfn3zAbPd4+t3+7eoCDizSCI8JwYFF8DkjxBBByJ1781xaKjYiTOgTDB4MFp2vywXSS1qErw+MniEps7d77sBs4RtgoHrrW9ReskPiFOnXerayqlggLUie03gKjbiOEjAe9ImQwbkRpImQJpwk4ATSgpK5W9xIEDQoJdYk3AmwDOhJM/fcZMrYlv33BnbxDx1O/+rCZ2VChYM7yOgAK7651FNvkV33xeY/PU7Utdd+Fx4wRlQMSCzCDrke8Dvwz5k6ocyRAqEOztQDfg/OG8YvvYW9nLRbCMjLKcnOOWX5Av5wY7yXlIsEI4aRznZFe9iI5WhZbPJJBBEQYOIXBKEms4K/znuxkD+AQSv1Cj0SgFXEh7ypFpabHUQam2e+9ui0uIs1HIVJeV2qfrP7Pf3OQCuV5YI9XgUW4NtuUEmYBgPty54TuCWCx62q37j2/qseVnLbf4WDpJ99jwIUPlbNIHgb0GRxy/RF27u7stPiFeThcqe2R9PfSZa8DJ4j2QjcnmMgaMmRfxYDyxfzzO3OI9zC0lJM3JkHOwb3nlSw9ZkiZ/IEnuxUL4LE+q9sR7xw3sdgo8XV3aowkSqORw3q65XIh4HDiOVCKYl4gNjB8/Qb05co5n24TxE0TkHT8+y9aseUfnQ9DA3gV0CCeRa+D6qMpwfsyjMZljbdSIkRpLekUAzduyfavt2bfXjhw7ZsvOWmZjxo5VAhI4naozHR3iREBanzR5ooVEhGjveX57nyT3vUvuspOninW9zGkP5aOKw3fDVQIJcKqkVMIm7On/mPJXW7T2dJs3d54tWrBI47596zabO3uOOot/9OHHCmKuvvJqyz2Rq2rKxIkTbPL0SUqssVZoNrd502abOnWaKhgIlaBQlpiYrC7dLJC4hARra3aNWXWEhgjK9NFnn9onn6+zusYGnTNcgQljxtrMyVNF2Id3wL2Hg9PQ3GSNbS1qHNvd1m7Hj2UraEDJirGmUoC94DrFawLimDHChgwdqnVIzyeklYuKT1pxySlbsGCBTZyQZRWlZfLJ1FG604khMDfUXDaBymuc9mi4T6xxzS1VKpzaJgkGrzAl2BK84xAHded5H9RxX5R0jY4SkscHvVRuVKnockUBCQm8+tSqHr6EQ0oBEEqbmlSK5GYS3Xb1dIn/4DO+gi51OueN90B4EcEtdaC+AFlHldgCY4p6D0EAE5TsbQNZFTWfiVFWGRgTZVPk+TD8BBWUdvh+PgdiDNAkKhCQbzBEM6ZPs7SBqbZ921aVz5oa6tVhl2ZvOKlpgwYH+skd1trZpc8EJhQVGW73PdPXTO3dZ5F5c4PIf8rR6ZlZVlddaTUVZTZy8gx7b2uGXbK8WgOJIYymAdehPVZfXW2T554mCA74MHo2sIiZEEcP7bdDhw7Y4qXLhRWk6x862Rjzv63psTffPGy/ebTbuiNjLWFAohq4UZHg+nAGK/KP2lcfSLLrr19kw4fH2SXLiq2puUVj1t7ZZY3VpXb46HG77LqbLSHeVRFQGwFvWknTs+z9dnD/flt+/iXW09luYY631ct1ydu9WcY8Y/oiB/UiCy/lLddFed+GD2RoZp55gQJL1AHShgxxVSOi+Q0f25nLl1vamEnadHZ9uctGDB9h5WUlen1zcY4dPXLYZp95nnV3ttuAuDhVo1iwZKePfP6uGtdMP+cKYZKl2MScshDNpbyd6/X7hNNXaMERLPC8ysNmdmTbpxYaHm6TFp0tZ5lNiQqBV7U4tONzGzNtUS+ZHOyfI8CFaHHt2fyxFsD0RWfr2pUlCiBSZCo3fvy2/eQ3s+yBB+iTEWpnn17mZEcFY+qw9Z+8o8C5OdQ73Yka37kzXO511xfrlFUcN2m2fb6xr2nB7Fl5WpSvv/57e//9W+yBB2bbhKxdwnID9cOBYHN67vmf6nxv+uq3LGvCRJXGSY/B24HHUlVZbiC7yLJiIFjsOBAELyzu7ds2ac3MmDHb2pqaFFCDt4Rox/dv3fyJsrFZk+hwO9wmT5qkgBs5w7raWvvVM08pW3PR5ddKRGDk6EzhI7kPggPU1qoLunc61E0VCcCCAn3Gfffdq81JnXuRqcvIUMMvCK7033juV8/ZxZdeYlMmTZYTInJnO4Gu2Yn0b9qTZNtzzFZ/9VU5S9tnQIg3Mwd9tieJxY+aPeDVlk5zjxuP8zyJ5BlmD8SYzV/7V/visq/YiNDC4EVg86v1+7kBi9s79d2yImaPOgqlswAAIABJREFUPR5ljaviLNLusd8FXd/CzW0qF9m/rNReVtDA8xyllmaJVmcbbKn+zjUnn7TcYAKYTcl1FZKjmS6tutkc/nd50J67OJCaqTKXps+2t9SL4h6LtDL7k02yi/V4ZJmDJRq9uPB333/SOl4xC33gAdvQe3V9v2x90kFCFj3giOH/efzPfN7VbswixgS/UOz8+EnX7yLDff+6P5stCzj1je+ZNT/5pA2+zmzfay77/GZucJ9p25Bs1v2z6+2pua/ZA1PNTit8w2Zf6rBcuesnaO59/tH7Eok4+7yL5QBgf7EBOFGs+W0bNqi6HREbr6obQh6xJDSk8NZup4rybO2Ha23JsuUKRErLXAdenGHW+Y4vNtmokeNs2VkrrbS0TM4b81s/kYWsrrAPPvjAzr/gYs1zYFPw2CRY0dVlz/zyaVuxcqWNHTNeUrA4oFQTWNs4gH//h1NI+9737pEjQJWf78fRZa/cf2CvkmqrfjHcsrcv0nf6DCGOe87xY9r8zz5nhWyrlHtQR+ruVgPS0lPF2ncHpqVrnckppeEbvX1UHai1tR9+oHWLA0jmmsTg8ZzjCiLgFKBeh9gFGvGeOA0Bl+c5B/Zj9rWI8AitY/8anCXBTEN6ZIuoYviO3WR4Y2Ki1QxrwqQsJbPoRgy5+oWvOmfzwp9fomRFa3uzrX8kkMb0kL6g5PWNT79hQ9OGCMK0ddMWZaPPOmu5yKhwO1ecfY6cO86R+eBJyWrU1taqx6gQ4ZzjLOL7kOhgnHDWqeLMnD5D94g9wmd+OT/Gi9cR8HFPeI7rFcEZmfmYGF0v75Ngje9AHcjjeow6n+XVtLCtfg/jcT4XtAJBHeeqyheCFYHEK3+rM3hsrGw/QRKOJHsIcBjWxJt/fU2KfQTThYV5Cpg8/t3baA9r4ZzIgmO38e9oiAp5mfHBwYXwvvqfbwnWU11TIw4JMqzZSLBWVAg+xXWSNCVynzFjmiWmJCg4fyPn773m51tzv+H6nyS4bDyVCE88lyNeUKC9nr5O713zQW+x/ux3V9gzTz9jWzZv1T7F9xAwUpl4559va47OnjlbnEH8tUWLFtjcebNsYEqK/f3vf9f9JLgaN268/CbuH1UqEuPyfcIjXIsAguOeHlu/fr2uq6K6ysqrK626vk5wdcZnwrjxlhgXb10tbRYdFqGdg72VIAMeR8aY0TZ40GBLw6+tqOwVHPL+FpV5sv/MScY2+3i2lLP4XoIq1uHmrVts6vRpmmuoixUXFqlfF/s1lR6CCIJL9dhCYSkIKljjPhNC8EQlgsoKFSPxGYZQsXUwNg9xx/9l/nsYk6Scw1yPNc6JOYWPT2WPvdqLMIQ898AdPeC4uIF8GCfKh2CMpMQUF2vRsWQeO7WgHYYdY+QlYDtkxBl88NpcLPAQyqK+PAseniw8hyQiu7uF80QqEjIvahqqAkhulMUSFpCwHdQIhSQCCQaDNvVv//OfkoQcouzLCMvNOWE1QJko1TbUC9JEEEH33PCIKKttbBbe/76nfHrM1UXfeLLIEsBsqlFd3zFo1Hirr3FBBB2TG9HKhgwGUacO7CkcgmiRYSDugR2MiokRRGPPvv2WnZNjZyw9UwuMMlZ3W4tFSvki1G6+H6eiT2bzoa8fUDUEbgQEN2RlR2aMUOXmrqedZ/Tiw7stISHRSsoqLCQ80gqKS23RkqVWVFJmza1kwl058ZZbbhYG/djhQzZtymTbsmmjVRQXWnJUhIX14IS70iqTjUjTa3/j4HHPOYAacSjCDAnRwqqsqFGFIDYhXhwFlLqiYmNtKD0J0tIFadm7Z7c2M2BiX+7cYSvPPseOHztmpSeLbGBivCXGuXEmKw0ZHr6GmgTSHZ3FINlfJGBdvwbgTVS2xNnoQcEJLeNOwbqQdwWmRCk+HD3niHBVAoCeAYXjPFHzGjN1oe3auFYBcS/xKIjUuT4yRLyHDQXDx+8YS8YJ48r4kOH5+YsuXfrTB3KlZkIGkwwd5di7H55rTzy4yR58InB+/i1r7SsM/bVG+3dBc7+vWPljS0tLt6Li4kCbebKMKEtiwrgJtmvHl4Iv4WDMmjnHzjlnpTDakZFkINPs2NFsVQA//vgT++yzT23uvLk2fvw4V/np7LD9u7+0M5YslgJNS1uLJO7Ky8vkTBQUFkidAiOM+EHG2HFWVVxiv33ht7Zr15eWkjLI4gek2rnnXWBnLlum+0GVsqWtVZkPqlgYQjKhwJk8HptsyubNm5V9nTFzhjIjkMQY9527vlSWaNacWVqjZy49Q/PnyKGD4h4RCKcNHmgpqhB2afMkwFnzu419xGLHf3btizn8UHvsPNl639HWZ7RVkXIlja6g1IFLjz8iWncAl+h5yVkDgggOr6B0ge/6ZtAsnlWFIOmoIz2fzOpTGuJvX0nwVYvF6wMYYwDROHmve73H/++yOYI5eWUoD2nyHIwZnQFmyas0eSiXhza9ZvZ4gHbqZ8r+l//qtc1oXUE4FfNLsz87USO7Pvj2CERZfCUpgCc9Xmy2Ki14QRAIrkr/mhPG6O62p05zvJX7N7kgguOhQ19TRcHB+WialihNdTKqKPoR7Ds5VGzoKNll1jgOA5uj1AO7u629o037GskC9il6m1CRsO85GNB3Pg1KPFPM7vnZrTZ82GibNGmqcMfYKfDMVGy9IhwwCZIYg9MGa8P1AQJZVQQH5s9fYD/96ZN2/vnn2/Lly+25556TvaGigAOIw8AGjb3BhpIwwPnkb9no6hp9ZtaECQrGeQ8Jn/Kycq1FNnucfzgQJHJwinGA4S2wX3Pd7OU4a97ZxdGHC0AVhWoJ6oNkSVnHZOSxP+wJjLVTEYLX0KgsqGDOAQmYDD3BAjh0vo89AxvKe8GDDxs+TJBoxjo/L1+vwUaowV5Tg6pAF11ykTW1tthHn3xsew/ss4lTJknMhQzs6MzRVltfbf/8zlt2zk9X2Mdf+chNmqBHxJXPX2mTJ062ZUuX2fp1n9vOL3bKZv78zGfsRzsetcsvu8zio50subh/QU8kqjHcK99ZmnkjufnWlt5GfWSJa6prRJYlOGAueQUmrp9x94o2Ho7EtTHXcDwdv9Dh0vnpdfZ5rYK5oMGrz3gzroyf35/5m3EEdi254IDMz7n6qgMBDHv/kjPOsJPFJwVFI0glmQsPBwUhStXz5s212Nh4O3Bgnxxmqk/MW+YaymD8jiOP/8a9Bx5NcpC5xFpjz+Vaad64fuMG2eTGFic5yp7NPkBwgxMP1I1gkgRwenqaJSXHixPHnHz79TW6fVffdLnWAIIDXtTHE375HOaaFK0IviIi7cXBrl/QwxGP2JjRY9Q4Fth6UWGhtbe2q9oEQuXqq6+2lqYWe+ONN5S9nzVzho0fN0ZtAeAR8X2pg9PUQE2NIQcNspycEzZjxkxBIdVILVD6Y51RWQeat/fAfsvIHG0ZmaOspr5OY5uUMMAK8/Jt1NDh4kWgSEl1AUI1r08bPlRjERkSqp5LcJAI3jRW9XVKZjLOzIedu3bZl7u/1J7PvBL/s6fHho0Yrv/wDqkCIE8MxI4qI/201EZBHAhXCVT1Ad8owqkUipNcWalEHNfDXOEx1ib318MUmavMQy/+gE/H/XGN/SJk34amD7PCgjy3/kNdawAC3pCXf/FYT2O1K8VJpUiE2whnMMPDRdYJCdLYOHlkG2lQBomaL+UxjDUZ2gyIKq2tWkAYEspRDAhOAZl2Yd9Dw6y9k6ZvzXJMI6KipDFMtoXqBpKWZPTBSqrd+oTxwnYTSMC8x2idLCq0nTt22IXnnWspyUl2srDIOttbXQ4RHWpKqiIP98i5b2hut4bmZrvjYboBmz3/wOdSq4mKQM4W+FOEIjo/BgNHjbO6qnIFER00PIuMEhcAnCqRZXl5hUp4/ISohIOzadNmu/Cii0WqKauotMWnn+6yrvl5dmj3Lgvt6bavPbS4d1P/9cOf6YZSNaETN+XWvNwcBRSTJ2ZZXm6uxcVSgnI60ywmAobukDArr6m3GXPmWWraENuy9QtVcZAEw3H8AgWFyHAbOWK4VVdWWGxYiLVVlVtDdaWMo9eeZrK4zK/ji3gDR1WKaB2VHY6q6jqLjU9SvwZI8DjxlPvayXhFRYkHwoTctm2bgjepDxzLltzZmnfftTEjM2zK+DFWVVbiNnK1d2+xTiJZVT9ClBXEUDGHCCCR/lVDOhZJDMRvaE1U0Miid6kSA7xOjejCw9SQECNHcKMmdCrnhdiUeWfanq2fKrDEMHhVDJxfT3bzQQROuOT9ggwInV9xhPft32+DB1NhcgsMVa+mFjCFncrgk83EEfn5bwJchgVMUY1eH0ypF4/Ri8Hh+f4BhcPjnH/Rw8KlYjhxIDjPlqZWkcSqqmosIT7Rpk2bYa0tHZaWNsRmzpxtKck4UCEyCmRgXn75z3IIBgxIsDdef9WmTpxg11/3FTXIYfPMOXFcHdtx0FHhYDODx4HKFwEyfJ8X//Cibd/2hdU3NNuQoRl244032dx587TRiAgYVHQwTF6PniwVc2z37t3qnAtxlGzYqMzRqpQBIcCI4lwx56ZMnSyow4hhw6QmdbK40FpbmpQMoFEj0EOCaWwQWa+PXtzqhgxnPyAV98rB9lNz7R12gogA/RA13MEhPKyo66DDS2VFmY0dYfYeTq6/XcFn94T3pRaSFtcoMPDQopcCsL4PIlBb4vBwJU+YXh4QGGZMCYIAXhSgdUrvdV60Dxy8OtGjux6z9+Y4MvYFjQEZ0XNE/Dn+IjAlnmSNn73SrCCADf3v4Ecg2TrY52V88HZXXxBxsyu29LG+iaV9/sQHQRQoAmGuHw69VRsxkcKTjzj89LCBrjlA8ebh9tS6e6SKR5DAfB88KE3ziMoWXW2B3VCtw85gO3CAccaZSx73C4+nuqZaMA/2JNYBjZtiYqP1+4TfDlAQcc/7t9mbv3Ttz/++6YjV1yL6MdBy8x1USImMQCGOOX74yGE5pd65ZF2QgGAdrlnznvToaQK3detWBdAIELBRs544gDOxOfMYe6iHebB/UqFn7wFGhMOFA07mH3EPCM28h6QH4wYnAudL3K+ICJ0PNoSsJj/Zg7EB4OWBwPJdYK+nz5gu5xNsPfs3WUzOh2zv6NGZGlPWsOA7gaoRQRBEavZbSZEnJmq8cR65fj5PjmmCU86DeCvRls5Om3X9V3Xdbz76oF13w3X63rUff2THc3PstCWLNc7HT+TY2tfd5Lj2u9fKEfrLskBtjSAigDxe/vPL7dt3fFvE2I8//Ngem/NjvefBzT+wiy+8yKLCwi0+1nENcBKpKEvpiC7nMTGy81yz77fB2GvOFRfrusjaMp6+EuEl7n2jXZKljJVvFsd7uQe8l8d5HmeLn3wH9tYHDj7p4n0PzxeR7xUEEcCZ1PsowsFtCSKoogDhJYgAUnfOihVSH2TOeWLsgYMHLS8/1+bOni0/48MPP9T4X3zxZbZ27Xu91RHmNb4IDrZ3DAkmub74AQlyjKlwMG9RxGMu7aCaUVVlkyZP0TUBc2MdsjeQpWcuMA/wbf74Fy/sbHb15VcIls748Pn4iL5fCd9NcM7YsJcxTwYNTrOKqir7QxBEvDD0BSsp5nOTNB+Yi0D7Du4/oMr/5ZdfLnWn9997Xw0ZT198mg0ZNMjWvv9+L18FP4MEBKpc3NPi4lN2++3f1Hfx3T4IZ505PkGE1gsCL8mDBlpJeZm98dc3rKT4lMVHx9hFK8+zGVOmad9inAgiCLDK8LnokF5RqSBn+owZ8rcIkoAPIi1MYmHNmjXiF44ZO6YXdi1YdXOzxcbHKZgG9piSlGyzps+wMaMzHfcE/mjA8eQcmVcuF++CCOaM5yVTJeR7PXma4JF75In+zCmCOB/cMv7MP9ZhTLxbOwgKHTt6RElZz99RELHmL7/rOfzlF714cYhYGALUlDiQFmtorNcEVkYi6DEg2J80n0NFMqWSQEYcY4CjwAnQ8dCRhmgs5yJvbiCcCCBMaNAjhQoWnvfX1tXLMZs7b74UM5i01ONQGAJTTUTIZC3Iy7OxYzLtiksvtaLCAnXXTUDvuqFeZUtI1RC9cMzD6TrcQfapUzh8MvWRYaEWHRmubDhQG/oa9JYaQ0MsdcQYBRGVpacURDTDA+no1IRjcQ0fNkI3iGw55V4mW/bxHLv88ivsvfc/EGkcrCllQDLwgxLjrDDvhLGoeR8ZLOn/VldrMyHwmTBunNXV1di2rVtsaPpgq6uBPOPwrnA2Ck+etJCwCDrnWWNruyWmDrKFpy+1d997X8HbOeecI6gO8K5FC+fb7l071YBvwczpVnz0sBXmZGsSiegWFiYDFwLGF/xrVKSI3xyUnckGuvsaa+ER0VZR02CdPRDh4nolTwkiKevFD0jUgiBSrSyvVKaMCY76wcSsLDvvnLMtL/uI7d7xhYjjA+Ljra2lyRrqah3JOiJc2TRKi5TYCTJVfehGiYnO2XTm9D0mEMnoUXUItaZO5hUk325TQAHQSRwN1JPCQm3e0gvswBfrROjG2Kg8q662Kb0Zc5qhMafZSJjPPI8hxBATxIJjhJzJuSiIgCdC08KQHmVxuPdNLa5PAQvw8V9ODTwns3u+tUNrAWje07+e1/t43y/9u0m7IGLZ2fdZWvoQYaz5fowHMobNVNNq6lSSvvqqa+348VwR9lNSBirrSm8J1iT3mHnFsWXLZjtVXGQNdTV21ZWX24AB8VKeKSgqUAWANclr2ARwuObMmStHjO974YXf6Pto9JOfX6QggiweuFjGYUBKsiBNrHPfVRdJZubNl19+aS+99JJ+h3w6fGSGsi84Ssj5cU2cB3C2RYsWSnd89KiRNm7cGAsNC7FTJ4v1POuYbCXzmiDindeDtHupw0i3VUbbRTctEXSFzMifZr0NPqgvwGAQFrjRJojAWe8vxUogoSAi0uw94DM+q+97NJSa/fgrLpBY3bNHPwkikHf1Uq8+APBBBSRoH0D4KgN/00/iP2VhfRM7qhAcPgC5aZdzoAkk+Lz4VldiqI12kLmk2jopTunwlK2g2EUQMfIMs+oA29SHQv4fTL//jw95yVZf4PHFBQUSzt/u6yJLUOcRVI5u4poH+jyK78DNa4JA6Nm7XCDGeLxe6eoYBBE33/uYZCWdQkio9hkqwZJirK2z9PShqpiizAQUsqjoZG91YtKkiYK4on3P3oEDRGacJk0EEROyJkjes/QZtz5fWekivNuGXGlr/+xInn/5ZI8dOHBQ/WHYA8j2zp8/33bs2CGYLwfSqFI5owlYZ6cCZdYJ0N/yMppYZbpeRUlJsrnwIEi+8Bo08XlMHMS4ODmt2BNsP47d3n375exLDSopSQkbkiLIleJAMS4EKNhdyI/sm5wfxGr1fqI3RqyDQQGhAOt+5cZr7WcjfmLz5s23MJJpyHUjkV1fb2XlZbKBZOnZ71CD4XxowudlTHG6qX5wvmDheT3XgP3EJmKHCG7EkQRaE8B61D+gpMRWjXET5on8x1SRfO2N1y02Pl6oh6KSk0o07nv9twoeOW5Zc4tIs8+nOH6IDocctNv++DVh5GdNn6k9ZNOGTUrqwY8ZmpZuMyZPtWlTpyoAk4pVd7fsv1epwV5y/twPzpOAicew3eKWDB0qp4nHfWXBQWND5cTzWV6pyVePvHS8Hy9eQxDhIV4eFYBTSSAjFEgQNHAfeL3nTNDvCedU/W8QpaFC1YgPVa/zZO+aCq8hNUVEYL4De7tx0yYbNXqkTcwar2a0wJhmz55jaYOH2P4DezS3qLYAX2Lv4m/uG3sP+x/Xz/eiuke1nu/1zunuPXvVVI315GHuoAGYFwSOzAsCAny/f73XR4j61jdu13wZoP1mjh3Yv1/fBRoGns26z9a5jsxpaY7InpJiRSeLlflnPhG03nrrrfb6q6+pjwO9kT7+8CM9R0WdSogPjlmvy85YajlHj9rqv/9D95DHqKrxH5ghaJKPP/rYFi46zVIHDuoNBhkP7gd+JH0nqDKiURoZFyMo16OPPqqmr/fffY8NTk4VxGdoerrGAz7EuKwJtnHbFlXijV4RKShqLtaaJkipqa2RsAhjwHpEnWnluSsVTHDvmXP4GlQCdu3+UoEi3JzJWRPVWBblK6RbmUdSfgoqbAT/rHdQBqCHmOM8D5zJNybkfjEvPTSSOc3857OY47zHiwbQ6R1Z34yRVD+G2omc41ZXW6eKog+IQ1768X09RBZo9BPHoEQgrF4wYYl4wejjvPEmFxQ4eVAyizheONJkjimTMQmZcNKcTkmRIaKKAJQCgwlm1JeoUE0CshITG6dKBJMQx3vqtOlaJJRZUfEZODBF8C5Iw2KVt7XaTTfeaOWlJepYDbSJhnM8DolbpOqYaMGHqHb0hDunFCIvWPLMkRnCGRJE8B9sJk40jjALqCsy3ooL8621sd7qm5otNDratu3YYXPnzrUFCxfaRx99rM/D4dLnNjcrkoXPsW/ffkFqqFJMnDjJIkJ6rDgv25obkLhsUfAEsRQYFJH7+edfoIwxfAhUpo4ePmRfubs/+dbsuXsh5SRYdV29RccmWDZyZulDrR6516Rkq6mtt/u//31dc+6JHBuQEGv79+62ro52iyI2bai1ohM5ioK5Jzhv3EdJqEVFaeIgfYt6FMoKNPXDeSeIoLndwCEZVlJWaYnJSYp0QyPCVYnCOeTGnDx1SgQoJv+5K861jRs3yeBceOFFUhxY9/4ayz5yyBIT4qyd7p7RkVZfU20x0ZHW3tKiCQnOmDklDGgHkrzhClxR9iA7jSPJwqciQPUBbkYHUDNwqvEJlpOXZ5ExMZZXUGgDkpMsa9IkGzN1geXs326NdTT2c4Rgrvv2R8bZrx8+KsMjjfegCzYVBgwN587CYrFjkHp6Qu3R5xyP5uc/zBWcgeAWhQrmI7/zXlV6oqMkucpGiiGqrKrQmJGVI3OkLCqyipVVggUCsyO7OmbsOHfuScmCzanrbEeHysJwTCDz059k/vyFdtGFl9qQIcOtrLTCDh48bC3NrXbeeec7UYKyMuE42RCRVXzh18/bwNRku/zyy9Tlvb6+1gqLCqyoqFDrgYoT1Rcyu8DxKOsuWniaPfLIY1JLo/FeWEiELVp0mq4D4x4ZG+uCwKBHA84T8wqDw/rBcfnlL3+pTYgy+99Wr7brb7jBhqSnSbWKatvzY563ewvvUqWBBAEVKUjhIj+2NGtjxBC2tDar/8RzVwV64APNosYGJMvKID3v6AZ9hR1fpcBpDeI0r4jDyzz/ocoG6umxBUEQ4R1hXhQ4vgQRD9X0WFySKwE8DiM4OAgkPrXlNiNIr3t1JoIG1J48pOlgUJ3yQYRXZfJVEbgPHD7A8Z/nJWMJIhqj4yx+dYBX8hK33kzg1ftrDp77XxFEyFlGscgX3Xw04WNhbsdJs49uMFvx/WCQGDbfVpv7gY/O7QsqEjkvOwLF2GdPGEEEY+fH4dRdrarItXXRrbfZnn/hDfv+vbfJNrA+SDgV5BcJLuQI1jXCgGM/wO7iqBOMrlv3qYQ0mFso8AgHDA/MTMIhBBHNLU3W/OLZNufZYu1/yMDSkZf1OnXqdPWewDEjOMBuqFtxXW0vRwvuIPAg7Jf6A9TWOnwxDngnyRDXpBXHBIdA8L/QUAUWbNrYBxRYcLqxIzwvB724WE4UFQ2SaDhY4uZVVelacRD4XGw5CTQgTrxPjgiQB/hLjQ1yKHDwsGsbNm60x6p+YpaWZdvO+aOq3XEJ8WrCSsWD8fHSn4xZQW6uW5cByoBr5HlBfNrb1MCNc2Ddk0AgI/zIc64a8KO7H5FtAS4FfATeB6TX353ustPPlD9lw0cM195I5eHdVdfqcQ/n80GEHvTqTL6KFSQIbvrBzXbG6WeoWjt2zFjJbJ8qLlGH4ueffc7mzZptV11xpeaDkmeB487vJGq4J4yr5yKQNnCkctd8i6RTfzUb5h77hB9PHHnGnPtGUEEQwN9SrgyqEJy+J1x7foRXAmQcJS5CtR20RwA77oWYd7kqOPsh30vShuo3lQDPqyAwIllFMMt9wIHHST3/gvNsZMZw2759q+YtAURhYYFFx7jKCgfVMcaGuYh9x5n3FWb4nUMzhkkdiZ4H/pyBsOOrsc6QZwXeC1LgtddfV1Lz61//uu0/cMC+3LXTWpvrbc1uB2O67oxrFOzCVwFm43ueAFOHg0dwzFqgkSLBtZAJMXHaV3yfDvwT9g18zboat7eTnBJELztb8Cyugzl5cN9+W//pZ1ZZXmH33Xef5i37Lb4G+76rECUqyYxvwVzw0ELWOn7woJRUrWeLCLOEpETxIk7k5QpONGLoMEuMibPYqGgpoZFEQEmyub3N/vTqK656ExVjcdEx2gsJ2giiqX7y/VOnuqRjXn6+FLfoFM08oYrC+CWlJMtmATeDr4wM+7QpU4XIQSVJjWcD38Z3ohatP4SWBQ5dw5gigoA/wpgxjswFrlO9IgLUDvefc+NvmiazJhISEyV+QABLUh7OC9UVIKfMbfEmkHilJDJ68gw1J6soyNVFMXh8CDwI8KKeuY9xwtnHYeYA1oODS8bF9Y/AYMGRCO9tpY1DirPCAuEG4kThfLd3kDEO00RB1hNYE445VQk0u1mUOPgozSDzOiDBZVLp9rdw/nzbvnWrnFI6Afo+EWSdXffkyICwG2b1zW0KVDo62uT8DACf39mhigSEU5qfkf0hSwMXMDEtwzpbm62mstzaOjtt1769NmzECGnwgkunsRjXguOMw7d06ZmCeCHxiTSqCLdNzco+JSXE2qdr37WIUNf/gIlaVl5pFdU1tuSMM5UZOHH8uC27ypXt+x/P35cvKa/MsSOtpKxMHaq7Q8MtPDrOjucV2OhxE6yppU1Zm3PPPc8yhg+3yTM327t/S7GqyjJJ4LbUVlt53gmLCiTpcMaB93iMJtleqg9NNEkiOGhvk6FNTUl2EXNdo01glpb5AAAgAElEQVSfs9COZp+QJvSll11mR7OPWQqk9h07pPsfL3WBSmF3MSzMje6uHlVmCvLzLGtspu39cqcVnyy0WBj/EWGCd1EFio2OkpoDLGGy/VQigDZhLFnYCiBC6HYaqnkBnMnxIaKsmy6eSOR1dqkhXOHJYjuWk2PLV6ywESNHKapn80tNStR1+UY+V9/pYUQD7Y8/2y1SGsaYQIDDq4oRrbPxDR0yXIRMNhyydIlJifadh+bbTx9YJ715Ngw4BlRQyFhQ2SEAZjNA/ShzDApPPQosXfOrGAXN3DfUnfiZmJRibR2dauYHgZNNn3uUOXq0jR87zrZv3W6dnd22aOFiVR+iImNt1KhM6+rqsa1btmnO0eGTRkE45WSV3n77n7Z7z5d22SWXWGbmaEtOStS8J5DIL8gV2Yu1SRDApkBzmwXzF9nEiZPtF08/o3vBJjF0yAhbuGChjBWKEdFxcar6kXVhja5evVrYzsyxY0QeZSzZ6HBIlp99tq354ANH/Cs5Zb+a8Jyb4j6NfdTspsarbOTIDGVO4ZuwEb9+979chtrDdwIMtOBMwXuvemSlmiC9fPPb7jO9JCS/B1nK/p1uw8a6N/Y2lPNBBFl/127A7EOzt1dfYpc2Bt548F0+iGjaG2+Xz3Be8TWBHi1O/3pb+m9VDp4niCAQ8H0f6LTc//s918I3u/OOE59HFcMHIb3BhA8iPMfDn/N/KlgdNVt9n7scH1v8F+Py//MB/1VTCCQIItLNHg/oQAGFxD5qckHE+z8zO9+TJmiU7gouvX0eDt41ubf64qswBGIEEVR44J1wNL0U3wsBe+ShOzXX2QQzM8daXS1de2ulrkJ1AgwyTgFzF4cA4nFHZ6vloTWPU48zpkydg+8i8coGuf2LbYIb4ADv2PGFAggcl6NHjwleu2DBQtu9xzWalGpaaakCGWwMiTaw1SK80oMoIUGZRuwI5zdn9lzr7OiSY8YmjUOA04ZtYuMmYL7wwgtl87wT47PjOI/srzgDOFps/DhKwIzIynqIE84RzlR9Xb0+n2vFWVOvG9QIA/Iu4gbgr9nPSWDBx4Anxd6H2hpODtdFdpjzV0IpyIpzLl69BYgSe7zIsUhVBgRjro9M9KO//JHu3fUXXmuvvfiGPfiTB7WvwNmAYD3+aScxXvrYAJs0ZZLsSPaJHPv5A0/1zUwPffNQOR80+yAi+Pmt1d+2r9/2dVWl8vLy1SOCvYRu2YdpEJiUYuectVzXioPNdUk9KpBV5W/mhIeAUc0B0itnvqdHMqEkgDwcjPHBgcLGYeu4Zn5y4JTxn8/zEGGJYvQLIgQbD/7zOHP5/y2IkINHEAFHsV/1Ay4J2XnOme+HmIvUKglc36gUx5cgIjqKTslOMnjihMl2Ive4lVeUy6n08Dj2OYJYrhm77TkRVNnHT8qyjz/9RPuS70xO010I1ShTUgVnvoJCOQjsJz5BsKK9+/dbQUGe/avuH3Za60LLGDFCCTpI+ShqIX/K/KXHkW/wBm8BoZCBqalKQmWOGWvJKQOVtCQ7Hx4aauvXf+4a2HZ0aH++/vrrlQTmHODOMkep1nENQ9LSbcvGzeITIXsrXkxUtFRCqbKwx2M/SEwMHTZc179p0yatS9YoYjXN9U7JqxWSP/eiu0tzPz42Vp3Rw3tCrKO1TdxO0BqQqvcc2G/vfbTWQdeaWuy0BQtdlYJGcWPHiuuDDWIekZyggkQC8osdO/QeXkPTuoamRvlbJBWGDRlq6YMG65oGwVWJjHIyzjQBpks8PSEk7xoisRmvSEmRgCCCuSR4UyCaxPxkTrMuWcPsu9gWkEUkjGmfAJSKygq2CluCLC4BDHGAlKCAlP/moe/2EFVgIKbMO00EkGN7diiIwOnC+aEUyhfwt4ga1dWCHmHQmHioBgFJQuKSScwg+OgaDgVOF46qU0DqkRPI6zs6u1XCpPEcn0c2FieULPORo0dcFqao0FpbXSYaiBXZ1fHjxsrpzcMYjxurIADiMqaSIMI3neMcIHzX1DfKsDs4U4eFQAyOjFDQhJIGWSxu5qnSUlUKBg3NsNCeHmWdklKSLCE50UaPGa3KwdoPP5LTTKhHJgDtfgIJDFhqykCbOWOmFRWeVGadLFR1RaklxocRxFpScqp19YTa8dw8G5w+zC686BIFTSoBzvjsv2zrz3+/UPjBEwXHFdxERMVYc3untXb2WHZOvp130cVWVV1rj/ZrIObdhl89VWcZw4ZZ+clCa64st6gQ1+GZScM4oIhEhMqizRw9StlfHqMSQWDGWBP4VdfUWUlFrbV3dltC4gBhZ/MLC+Tkkr2aMn26vfra6xZNRBoKeSjVBg1OV1AZFRlj+/fttQXz51hyYoLlovjR0mQVpaWWmBBrTfV1akoHwRpCP/MDXCvjCSxBcnWNDRYW0mUR4aGCj5G91/ZDJjE0zHpCwyThm1940opOndK8yi8qsiuuukqStMyNhvpa9RBhI1a3ypYWbSb3/OwsjfnLT+93mbZ2V7bHkHz9+5Ptr79h7rVaVGS0FtYlt/jeu3i2Lgv+x2cOCc7ExkEGhXnGZ+ecyJGBAqLW0FCrShrnjrHnOpA4rqyqESxrzNjx6jNCEJE6cLAMM7AsFn3GiAybPWOmSonbt39hLc1ttmzZcktOGmgREVFSmmhsaFLmiWpBfn6eSs6ffvqJvfLKyyJyYtDJICCv29zcqHtNYI7a2feK3GbP8eOUe1V5oCJx/PgJKY5FhEcabQSnTZ0mA0VWDqMFMYzmORikZ555RmN29VeuUadqzmXhwoXK+rBG0MxGi/ydt/9p757zrq18d5l9OGGd+9LASb877FZ7puyPDvLi4S8e7++dBl7bn0YScCPgv/gjpLHHka191rJfY6reF/lmBsHHDTxodjT4jreHOze5N4hADcY7L8FnEUQAT3o0wPD071pNINC//4OvPhBIUJ3wgYN/DQECTvPw96Amm712wXX66QMHz8EY1VnQJ+3q+RE+mPC8/X5N6B6/z3rZOb5Q468fRkFC8Ef5f1gdhqa/DED/p1dNR2YqeMTDkpJcELEKtJcf84A8/X5xvyDCtytZZZZ/0K0jX7m5xN5REMbxC7tXPxkvH0R89+7vWWNzqyoPbFrYBmBNcCKampoVTBNY0JmYDCOBr/oWIb1ZXmqNTbUiBHIQBKt7cWdHLzeHpBd7HEEEjiEOBEEBjszozEz7YO2HNm/+fEEbSSR4AjRQSOwGAYXHxYu4G/S+4VzhFx3PzrEkBTmOZMtBwM/5EXR76ApryEMZSOCoKVtsrGvMWF2tNey/mwol10uzOQIfHFE1oAoLV+M7HEv+JtOZOW6sHAG+D0gSgQ8daS+59FJLT0vX7zt27rS8/DzxI3C2/TjQuJVEDz1kyDTjyHriryrFgUwkDhB7P34CAcy9z3lsoNnYzhO65ktuuEwqQdfc66SXPQRw2lvD5SydyM21A4cO2IevrnWTjCAC2Juf715MwU/KwE7c+c5ddukllypBSUKFPhWDBg4WMgI4U0hnt6UyPkETPnEMLURVHAVAAZeFv5GlVXU5kMeUfGpRoYII7jH31BPVfWNT5gSBiIOFJrjKflCN4P085uFPHjbt5cZ53Dfy4rLYA/tXIniMKprgNUB3O0lWVkqJySuRkQSihw9d18H545TyH8cSHtzYsaPt88/Xaa5de80N9uWeHQo0SJwS4Oi1kZGa28w5zofzY+7RC2L4qBF2LPuY6y/V2aXsP34aggUE6+xnBw4e0uekpA60f04LVJg291mPK5Ivk7OK8z8mM9MmTZxkuSdOWPaxY3baotPUjRl/BLUvmhVSdUOpEkja4jOWquM8XAvQJRvWf96LFIA/iG9INZ37MmvWTJGq6Tx/2223aX4fOXxUHczh5DhRAFQLXcDEHCY4EkQyMlqPAe9ijEGewNfrbnMVivrWZknN07cC6Bg8B7q108oNiVd+R5n0yPFs27bzC9u1d4+c/xFpQywlMcnoKM7awmem6uATD4w5z1ERPXjokIJw1jMJ+byCfDt2PFsOPGJBVDQGpQ7UGMGJoCJJIKhqRECw9kGEr0QQaBBEMO+Zl8xVL7jA9fou6jyGz00QiG8g5FBjg9Ymn0/wou7VfE/ApZVE7O8fvbsHYisfxsWMnTRd1YHje13TMW4aGHCvXwwZBMNNZhbSDYMENIMFLLJ0oOrEwuE9GFpgCZKWlCIB7eRpq90ipzMVPFwAZxqdOUaOEI4gGROc+CNHDltMDI3CIq2wIF/R6OBBA9WpOn3wIEtJShLW3gcRBAkYPrLqMhZcbLfJsaIEFhcToywDWVk4B0jX4chDiG5t77Co6Fg5czh8ZI7nzJtjpeXFInezWFCzoMRO1YWMMpOcDQtZOTr9Zh/NtolZEy0sNNy2btlic2ZOs5CeZmuor7HQ8EhrbuuwE3mFdu0NX7Wy8ipdKwYfrOjiRYvUT2HFtWX20o/rRUCuram2sOhQjVlxSZn1hEVYRVWdzVmwyFIHpdumLVsFJfvjy9fZ0QPpdmDfXisrKVbFJS4myuoqK2zOlMlWV1WpAEzY/fa23n4NCfFxwsbjWEaghBDcK0HEuru1gU2cPMNycvMN1j3lttmzZ8nhprSH/B+8BJqsJaUOVGDY3ILMXII1NDZrDmVljbNxYzPtyOFD1txQbx2tzRYTGWGVZSWWGB9n4aEhvXJlGHECNJwCFrt1d1lLY42FhTl5UwJQqhE0pSOI+H/oeg/wrsvr/f8O2TshCTMkAQKEjSAbAXGh4h6obd2zWuuqexdXtdVWq37ratXWvRFFQFEB2XuEEcgGkpC95+96nef9BNr/9f9ccAXyWe/xjHOfc9/3QfBd19hkjfi2bNtmlRmE5tNmzNCEWXO15ZdlamlpNKqYdybxnZaNhyoyTXV2nJTU//Ckay5HtPrCI+t022MD9eJjRfrdI/eZMSePV55YHXTZjjAepV+M+AldDyTGgsxiXF9fq5bmei34KxGYe/zh5g1GAeOYsU9NTk0zm2QEZFTo8LYHSB8/aaI5MaxeuUpzTjzRfPFxaZowYaIGDcy2KgTN78gKAUTJIu7dt8fmGt2rc3N32eJ48cXzrUKG8xcUQGhDVHigB/523/3dx/VAzO9UW0fWIUaTp07T9BknqL62XkfKj1gGkYUEYMAGQ9WG/xPUwA99//33dcVVV5rPPQsRjYwQV5MNgeYEnRG/8s6ONuthsnT0Sl1edrZVDGkK+WTR/7njIDAmaAAs+GA/CPC78h1YCMlBQBUcNql25CS+8uBbOhDQ+vf7dLyvZlD0888dCzYoMBwbQZM95wGIICYK6Duxx7vyCCDCU5X+l9IESCBI9u5KXvcAiJiycE13MF6c5VL1HkQosD/FMpaHp/YYiOAYPHA4Fkx5lBD0yljgXGUt3ucpD31d+CpBXgNEnIYLW/A7r0v3IALSloM1ki8m6FgQ4ZvAYd/Kgw8IrmVl0C/zC0lXeQcmej3w4INvkxZee6beDy6or9AAJN78w1zboKr/NMxe/ufNd+m5hfeqsppmnb1tTgHoCXLDwyKtMowhAOswznlQmdD3eDehri42Tyrr9DIKcxn33Fyb62S/CaSohCMSviDJ6SHeO+JKPLt27jT6KrxkbLhJCvBe81mPj7eqJNVp5r0FiUHTUm/pCWBowTkmzjVk5cEmDiBgH+P7qUJwTgBvggfAA895Xju0RNZYMsAk9hA3k1EmMEAjMHXKlO6gnvWaIA8KJgEb/PCc4cPVP2OAgSaCTqopfBeZbTjkJL42b92sEvoLdXR0O0WRjWZNAUglW6dqdItHufqACahgnL/1Xaittb0BoGEdc3v00Lwn0TQe1fpcUuxsj/elOwqbBxGnrppomXEqITt27dDH57h+Lt0i/GNBBPM7APUz98w2E4qh2UNtv5g5c5aaGpssiUcSq7i4xDK3A/sPUF2Nq0CwzpMJtx5UEZFOPEzQjHMXdNnm5u7mb0bpxm0Kw4imJqOIElMw9rwFrD937iMVCu906KnD/p572hHv5zut6kGz1tBQ+7d/+AqJ/8nvQ7pcoznumaOE11qli99ZBb2hwZJTaH125eZ23w+oTdU1VUpL66ll3y+145t76hlatXqFVcoZY8QDM2fOtM9g3HBejHGOnwQUtqMdIR1Gv2H13bFtuzkJTp081cB8amqaCgqLlF9QaD2/hgwdpnP2OlMIW3yCx/VR11qVEMMYqErlZeUWh+HqxbWH2oRYGqCMBgcgD80Zcxp6dpNgJvMNFSsxwfWxQktAwH/wYKmZdHDNBg7MsgQaIIDxTUyakoLWoctAN1UwKg/nnnueuRFSdRg8aLBRr3F8Ygzw2c6ZMlwdrW3QH1wVs7NDUfGx5v7IvgZIR5dgLQ07Oq3PBAF3eVWl8kuKtHPPbhMhD8kcqL25u40SNWfOHIuZoT+OHDXKQD17Jc+RfIAaZv0xSkutCSIgghjFdCJpvTRiWI51Yec6QWfCCAdjB98vgsvNPOWQfOUKcGbUx6By6PtgkfjkOvkx5DUOxLW4JTJeSBQTajEuMHMASGO+xHmRMCDmCHnhnpu6bAIF7djhdcWn9FJCcooKdm21DCr2bHwBg94EqIG4jQvN4gS9iePmRhGg8TovFgJE4GDDWbjyYaQFxIiPARG96HwHhcPEK32MllNYVGzlGNDy/v15io2NUnn5YRPSjB49ygJeej6k9+2rskOHrKpgDFe6bnWRzQ4LrEodcmfwcaHQV5gFbX29DURzOWhutioIFYjk1F7qERquhrZOEVxHRcUoJ2eodu7cpEWLFjqhGKVH+iZUVSk5JcVe0yOEDHeCeqX20sHiUvvJjautrtWInGwVF+9Va2tTIPiNUExCsk6YNUc//LTCJoj13Wht09TJEzV+0kQ1VJTplxU/m+PUlk0b1RraZte8qqZOrR1dyjtQpDv+cI8amlq1d99+E/6yOJ49b56KCg4oKizUsvz0bFB7m1KTEk0XABXM9QTpMjF5VsYAE6hXVR1RJR0a4QY31Js+gudDekiNjS2qrW3QgIxMs9tF8I5dZ2qvNOvqiWPTlm3bddyEidq9L087du7WlVdfq315uJiE6/obbtCmrRsNBCz//nu1NDUqo18fa4jXVFdj1DKa5EWEhdlAZ3NkM2Sc0J0Zu2NABFUjxNIAOKyBAXroeAARtfWN6kD60dCo/MIiTZ02w8bU3It+rZ+//cyufUOjEw6ZuN+LxsPCzLKOxZjnCCzueTpHj922WY+8cNRl6ZUFZbrpwd/acviPp/5hYxyh5/3P3qm3X/zYxhHguLjE8RnxpQcYQm9ob2fst2jB346CiPt/v0U1dQ0GuABeh8oq1DM1zT6Ti8654BQxbfoMy57AScaRwXO9ARBQm6jYQJnbuWNXQK/DEz7aAG9pabG5GkVHxRhQofQMpxHwUFNVqdbmJpUfPmwZHOY0mx+C9ZKDh9TW0alzzj1fJ8ycaVqMpnqnW6ESgdiLjAf3nsWBc/zkk09Mh0Epl2wRmdGXX35Zs2fP1vgJE1R+pFwLv/pS9bU1GpiVYdWoiPAeVl1qrK9T/3599afawHXl2CAZgTPZyCCI6IpzIGLe29MtS0bW9925X7ptChBBbH+snCgIqrsBx7EdbwMQkdolpfaQcoO4xUU5QQTuAYlnGgIifII1oOZccbL3XHWHcWEgAPAUJUAEwbGnJs1eGCieg+FVCdON/gnBZnth0PCyO6vvN2JP/wp0Hu1uxVPYZmpZRiJ3n3OitOro3m3/8iDCj+jdwfNTjwERHlN5UOH8aRyQ6H9N8B8P1DiG4HgWnPjfX/bgYKnSJZ5lIOICiUZzD74YvC64l4AIX4nwYGLsnV+ZIxfEkMpnhir+9u1qej5HSY9WWJNNKn2MedM2VBwxV8CoSKiPka5DcWiY6mqZ564BGH+TkxLUu3eyqqsqLPhjrqNJYGPmeeYPVVUAyoZNG/XMyS/p2c2Pul4O1nCsxSqw0HahThC48H5sUKEMQlEggw+gZn+wbG2n61djRiS4yTWh04uyOeq59N6HnkCFhAMZSp5jXENl4LsI6ghorGrf1uYChaC/BDRHgp9NGzfa670LC3793hUIL/msgQPV1NZi2kP2YbLWvxr2G7sZLePG6O23fqdVa1ZZt20qiwAj1rNXwv/ublhwnx+Mu8cCK9MGQAWOiLBgiGwqx1RO0u/AAUcFDQu1PXfegqMggsra7M1u7D89zglmVgQq+z8dGKi9+/Zp7fp1+vG+uVpZH5S5PLL1FTY/f4+hNd3UcLOByisfWmSfufgf12nn9p0WiwAw0/v1VwrNB0MdvYgkCMEzQAK3GxM8x9OROtT2AAw4rDKBLpTKBM35WCsrKiyo4r4xbogbCHS5d/ybWAVgwr3wwIDr4ysPHBt7gwcTRkEJQISvTvmZxOs8dcreE+J0lwAZ7jP3wLsz8d2MNe4d1WF49DxPQE1AWll1RNEx4VahBgRxb6H6IMQHsDJmOQfGDMcNQOWaUMEy7U98jDZs3mAuiVVHqpS3L884+cePn2hJVkIudBPnnHueNm7eomU//KBvTwkc5TihYP2asX+aTppzktnlcr3XrF5jhip0tjZr4C4Z/Q7KDteVDDtUVetL0Nhs+jwefftiX5tiAJdjxuQgO3uwBmcP0tdfL7T9z6pHBfl2r3HPJHHL+2FXLPluiQFNEmu5O3eZYxXN6y684CIDGRi8AMx5cK3pCt1S3+gqGFER1vg2Ki7WBeiImBWi9uYW0ytADz5cXqamtlYVHSpVLk0cDxzQoPQMtTY1G0WSvZHrDPWM/RQHQ+ZkZlaWOWxiXOIdDIkx6ctEUz7uP+JsWAkkFo1uh1NdZKSNO1/pYrx6TYSlY0NC7Dozvu3fjU4Pa2yCmprA5rePaSBMltPVZdeW5xjvuHFRnWScma1zRKRRz2HZACJMQ/HBC493UTryFQR4Xeb3T9aXESI6W0bbFzO4mGAs2twUK4vAbbfOlKBq5/DAIuqdBvCTx1INqoyrZjhhKcADYTWBOFkeAigLnKZN185duRYAue6M2KS1ae++3Tp+/Hj7nDWrV5tIM5zPqak2cTBbKnQmBJqcqNGVqH4EXHi43+grWIi5SD1CkJHj19xu3PvQcDj2oTpcfkR9Bw7VuDFjzDGgoCBPzY1VWrN6pR7+q/MqfuLuW9RIj4E2BGZJ2rVzt1J6plj7dIDDlo2b1dLYpF6pOBxQdqxRz5REdYWEKSklTVOmz9KO3XvV1hGiVBocHTysssOHlZQYr4svOF+FB/brm6+/UmRoDx06WKLS6oPGnU9N66OnX3K79hOP7rXO1RmZA1VfR6a9zDQRoV1dyh6YaQ3mACCcZVN9nQEDQBTZaHiDuCQBGAjqqexQ8Sg/fEiN9fW2kVP5YVBxb5sb4Q4mmy6FhnlcNzZWFg80I1RtcK+KT+yp0sPl6ttvgH5esUo33nSzNm3dorR+vTVz5gzt3LFdO7ZuUQO2na3N6pkQrzgE8OxVrS3mg8zkoCQP35cKDx7ZkaFdamqst3HFhgH4bGppNSDRIwAVTc2tdiw9U9JUWFRiWZHTLvyV1n6/SOVHDps5AAu6LeZBoyAmBcEA2TQmDZufWd+2tenOBahFm/Xi46XqmdTTMhHX33eDXn/mdTU2NevWR6mlu3TwfTc9YcEN1wogTDdMeJ5kHOPiCOr3K6QHgq0EV3aMjlF9Y5PyDuSrrb3LgNAA7iOLaoXLekKZo/K1aOHXuubKqzRs6FDl5e23Mv0JJ8zUunUbtHnzFhORWSWt7LAFIklJCfrii89UXFJkcwXBdWVlnerrG01T1BvwR4foqspu4Mgixndi3ct1BcQcP3GSxk843oH+9i4DdwTtgHAGhnfp4Lo99thjVomYMPF4zZgxw7KDTz75pG24Z5x5pvqn99WqVSuljnZFhIfq9VbXWOy2uEttg2Rcsm7w+lNfdS5hp68I7Hs2S5G3NKslN0oP/OtmW2ANtIWG6t+PLzya7TrW6MpTmHzwfyywOLYage46XsoOlxaiGPYaA7+bAyLIoPtsO7/3wCL4vpHnul3y+ECQAYiAguTpOcd2pvZCat87wjs79QrZrZ5HMabyN7uwP+tQgZ3fipOnd39+lFw/F0AE1KnU+qC7XsAb/z4wBzsWSMwMzsdTmI5zSfGjehPvRkUjP2eQhHDEPXwVx1d7QCL+9bdIC4JYk5c+iDQloC2tWiZNu8B9xH91q3YMQr2/dL6/ylaRgL7kwcSVdz1lz1FVbnrBdXuPfqDMspLsKyRdyCZC5Rs2lBsBxQZLcgLyctMFGCc+JER9eqeqquqwSooLrGqGWxibH4EwYIBMKtVWc6opc6Ca78DFBXEjQcrhijJzyGNdsEz+jh2WPQYwQ3ciU83+6R1/WF8iA7vrsB7h6tcbeobzyafa4AXWgAT2IoIAvguAwsbNX9YOAg5z3zl4yAJA+ON8B8dPQATHm8xut5tPSIi2bN7iRLhhYTpu3DgX5EeGW4dhss/w6J+9OPAHjk2VQlN1+2tnWKAAyOD8CVbfTXYOYQYiPpYeucZVLPlugmpojRwTgSYxAGvXade5TtO++7qn4nm9y7EgApDdePF7Rj+ZOOl4q0J8dpNT7P8XiGAOHysX9BqpABFfVoqLV4jue3mTrtXrij33EQNuty/0GQTpi+tTzF+faz+gf7oFz9AyoAoTHJHwI/HYbakaEuIoG1b1JlnVZcJX/k9gyl9eC3+cBAzjDNYE94Y1mGwtaxnXhp9e7+CF0o6S50CEp0d50TXn74WuntZEvZz7RhWNMWh0ssCmllgNEIEegT4R/OT4OC9YIzW11Ro1OkdhYT2UmtJLS5YutmOnykBF6rkPPbqXLpg4z/Y5+itwDMwPXAij46JUU1ej5MRkhfVAP1lvDXcT4pNMf0QCGa1n8cGDamlps6TVgcICVdfX6adJbh2/tGi+6XlkRLsAACAASURBVB7GjR1rNCaC0Lx9++we0AiOuJPMPhVvdKBUjhzVpk3pBOFtTiMILZ69jjEOEPrp5x+tShJJgB8XaxVFqExU7GhwzN7a1hVibplW8du2zVzcBmYNtKoKrl0JcQkmyocGx5wC1JBs5TpWH6k0zYPRBWOi1EBFDh1kXJwDnjRia2s39otVuxob1NDSrNUb1qmgpNjishHZQzV86DBLRPg+DFCXEL4z/1lrAA9UkqhwcN25/iQ8GHsk5xhrVUcqlZk+wDW5S0iwKgnxEokMxqYfSwZwQp3dKw+uJwwPxg57J/c4JTXV9nHi3yMV5Xa+JBKNZRC4kHkjGhL6vBebWKP84X4ZEmKYgPUp5If/vNoFWnLgIMImE0jbZYMjlD4kRxVF+y3I8i3fAQvQLliUab6Fr5MBiMBb2gMJBjIgAjRDAO/ERD3sdWRXCAax8AJAQGmacPxEa16yYeMm65hJxiAxMV7FJQXav3+fLkKoW5CvlStWWODbk8nc0W4dqyOtvBRqIIJqCnQmwkWeJ4vNyeM+xMDkXLgALPRkK+oaQLrxOlBYbCLdcZNnGuKFR3/eFa6DrHs4fsPzj9xlgdb+/HznVBUWoT8986wie6Zq0X/eV1XFEXW0thsyTU1J0t68bYqJj1Z8Uk/TREycdoJ+Wrlaiclp6p+eoW3bdpj7Rp+0VGVlpOv7JYv165tdJ1weTz90g+794xBddt5Xau8MUXlltfr0HaD3PnxNt/z2Ec2bd5aV3ukKPXbUKMv0E7CtXwuHvkENDXVm2wqvdcCAdI0aOdx0EQT1h0pLDbzwf0AFKBNPaa4jFogMvugIyvLNBirwWM8ZPswqMbg0gZTRS5DB7pnaW2VHqgws1dTW64IL52vbrp2qbqjV/Evn62BpsWqrqnT6hbTblV58sMBoTdHcK3PdarFSJoA4jA6QiCM7WtUzMcZ6XlDOTUxKVnRMnAANUOI6Q3qYLqRP3/5au2690XD69R9gwXxdSJS2/fKDYuIi1RI07GGhp2zv6XlsgJQSCU4RFjNGr7nLR1DS8w8XWkbE+Xj30DV3u5zt3x7dYSJpukYbhSIh0bKZgErGcn5+gTraO1VeTnWiSTfcc/QzH7kz17qcF5ceVHxCsonshw4briFDc7RxyxbjJFL5oYcK9+y0k09x3agPHrKM64ABmRY0MbEPHjxkFSICEMb7jz/+oMNlhzRr1gmKj49VZtYg1Te0as/ufZYUyEjvb+I06G4ACcAjJUkqN337pys0PMLOi0aCiNooMUeEOD9uFk5AkDXvCwu1silrxVtvvaW3335bY48bZ9eVoMg5PtFxtU3XXHuNli5ZrMGDsnTbF4HvZ7r055y7TCfDcZkzE3aBnV2a/0GoPrgsxPqifPGpy2oBIggm/rDoOj37sAPz3hr0YLZDDX2rjy01BMFHQPs5p48TSn9RH0iDg2AkJ0zKTpYWsuICIsiUH9tzwos6ncaX7nDuEQAVQATBvKct8ZS3f303aLfmrVy9DgIQQRZ+Sv4a91lercy/F0qH0h0HqE/7Yfu5Isw1nZzxatCwLqiCVByfchREBDQoD3IWBB8dHK1c7lnKZDnzVY16qalDivYdpgO3G8PGDFeOy8diPpDj975C5MEZNDAPLLz2Ifi+tmXSM/4ggp8P7pVysx1dydO8CDw9iMhb7ebY9CkrdNJtr6sjLErxiSmW+UZ3x3xDg0Ynd6hM/A46LWJJ1gz4v/ykWtHe1qyODiykoy05hi3mzytWmNCfzdIa0TU2WeCOCwqJK2ggCCoJBgnewiLDtWPHdvv/1u0uu05fhsKiIvsddL1u+kNHh9kh0iCKPSYtpZeqKqp06GCZZRw5B6hJH951in3OqKv/2p3hJuAkk+0bP3FM2HKOGj3GNn/E1OyJULCssVQHhhOhrnM0VZOWFqOJ8CBQTu/f3wIQhYXqvQ8/MJqK5+CTpX7mV+7O/HHhE0YnenFNYHrAHPDOW4Fj2XO3PdUtuoWyARiDdkV1GD97zu0PL7rx6UHEKxe1WjacdQQHOetmXVenlpeC7oJXfqEEtHJ/vdje54F3xwvHoH5PW/Tjz49RX1YL5vfkbLpLSuFn3m+JJoJPHIPiMGzpP0CxkVEW4JPFJY4h601m12kEW7pBBMkSE1lHRFqABm2zsqba9giCWAJL7iHXnECVRCrX3vvvA6x8Xwlez3cRc3hHJg8eWCe9LgIA6qsPVikP3HJ4n1UVOjCcqDN9GWOYikpKaooldXie3202rct+C0LROQBYCVK5vo/98WGtWrVCifEpevOf/zDATKUBKhDA8vMNropz0ZRz7L1UwXhAB1q7fq1CQmGQhNt4QltQdqjcqNs4YTEHoQt9/c032rx1m1J797b/s0dBudk08HLl10uR751nWf7Z02cL22Wy/ju277AxnZWZYbEBLoTHT5jirHdr6yxzT7BMP6RPPvrQ+r2gj+B+4YzIPvT9ujM1Lvttffrp+zrv/PM0Yvg4swznGm7vDEqoddLaxXMsxr352psDgTGJtCpNmTxFqSmp2rJlk3qn9TathCWYg4aK7L+IpqPQPuAu2dlhvbIIUqwPC5Rq7hdUs+YWheIA2dZiegg6VzPmY6B9JSUbtdA6j4c49zfc3Kgg0YjZBN/WT63FqGqML1zZqAwOHpKtH5b/YFWbmdNnWAd1LF7bmjE6IOHv5r71QDFHSxrNucZzjCvkClxPDppEMAkWaEr08yKepqKD1SzJP66b18N4UO2bURvtjs9raXVOVGFhtlaFfPLSk2bx6l0XOCC6UvLgTWn9Byg1PUubViw1K1UWZx6ABm4K3FAyQwx4b5HlAzQoDwQ6ZHqZPAYqsJN1dRZFxcRauQoQASIbPXaso7FERlqWFeSIk8yVv3Nb4Jt/e8MEOAS3NIibOGG8ecoT/MYiQouOslI44mACKxZYeiFAf/K2eRyPicEQEkdG2o3CBhY6SWHxQWUOHKyMoSNNtE0DrEf/4jL/z9z5uan6U3r1MtpKXGKSKiqrjHOH+8YlV18jdYZoyWef6+efftKgzCy1NLWosDBPsXGham5tVNbgbJUfqdaocROUmNJLldV1Sk/PVKWVCfeZluGRp33ekG89V8/ccZ3yKw/qlX/O1nlnfqL+A7K0Ny9fkVGx+vIr18n1pRffswGRmZ6uSy68UJGhIepobTVeW3VlpTq72p0eoq3dFgJAA+dGFScrI8NckgAZtHsnoMN1wFUumgw4ACTcAOp01od9KJNWmkc6gT3N3Y5U1apnWm9VVteb+HvU6HHKLyzRjFmzVFZ9RPWN9frh+2W65sorNGeeCzBfeKjYQARbBloVMhHGK6ytDXzSoxUdGaHEuCiVHTxowj0ya3Q7pzIDJY6gExHygXwn6gpDSzBxst3XUVNna833ixQZCRe60jZQFnXfKCq5Z7KV8aioEDxkDx1iY+NAfoGN7fueHmTH+eit2y1jecvDI+3/PP6+YLfi4hIs84kGAzDZp4+zhMQowAwC4hL0yXvvqLWlTpc5NpQ9/vRwsXVqLz1UpgEsyuWV5kBx1rnnadv2nfZ5gCAa+sTHxmtAv34WmGOxh3CUAIagCecXcwCJijD9A1mxDRvWa8yYUTr++Am2gXBcHR0hKiwosnvMvXUbU7vqampMQMViQW8KhOhUP/h+3BkAM2zGVCIoAZO96BEGZaTWrOw8IGPRfu3113TkSIUt9GRVaWJHdY3xc845Z2vFip+NLvf20sDvMwgCXj3jEdXV1pjFJomFvXv3mR5k8NChRjHECvCtsC+62x/f8vFl1kjw78/9+yiIyDoGRIRJoXE+SpY6DrmA5HdPX22A+vW/OF62PeqlnEYp+4C00O2bRx8Iqnl4PrYP9AER0Ct8MAPd52QX4XjRNEJh9/EuAs8J0vkeTHghNiBiX9ZgZecH/J8gduoGES85ENEtNPfWrh4wBMeWnxpULmYXdNO5FvyPTwMrKJqIXj4nEiY1BR8PiCjJk/q/FZyzD9A4Hk6BmN6DqGNF7z7W88dFUcbTr3w1KHDEhfbUbY67130PQMI34yt51ZWI7rnxaT2z2gHNJz69Th0KUXg0/QPiDaADGNgjqDYAGrAXR5dEbwgSUMwPq0IoxMSYJSUFmjB+lPr17WXCT+YQIkYc9QCuZNBJiPC5iFNZH9raaX7pvPvhmi9e+p2iY7GgDrdADs0P8wpQTcXcsoDmYBRqa+aAjAybl9B70EP0Su2tlORUCzgBLryf/XLDKzdq/I2v2OcSJE6bOtX2PJ8BRAgLb5r58M0335o7E4JsPodEC9VaNAs8WL92bt/hsurh4UaDIgADmJMVXbx0iVmJc36AE3NoiY52GU112TE9t+LZ7jF/95R7bE+uJsGR7YJv3rNp82azX6cCk5KWateP7CuvpTox5VnncOfnQtPyO3T4cJn9hfKDt37lV0cdmLY0O/R5UpTjCQIkeG/BvoDX6OmDviLmx6b/+b+2r1Qx/3GeaVEAOSTzokPDrbswiTrrYXTwkN0zricZaSdId+CTYMxndUmcMDYAjsQwUNzQenINof1QSWJfZD0laCfw4zvJkHsRt+9Wzb7iBem+AaDXPXjBq6c78f38mzFif1taTODKPQYEM0YGZAwwS1feS5Vk85bN5uZDcodjwuWOe3Xn7Xcoe8hg/eO1/7NgubG5Xjk5WB87WjLauddecna7N9x6YzfFivMArNOA8dUX3tT1t11uHdHHjBqjE6bP1OGDh40mg7nB998vN2OQ6to6ZQ4aZD2bjhs/wehpX0//l9Jjpdzt0slb5+iGa29Q7q7dFlyTvKL3SWdbuyVsCVabGhrNmnjH9p0aMWKEzYWSkoOWJZ8+fZrN4aqaKqNnEfzGxsWovKLcgNvY48aaxgAQ9MaK9/5L93ZKxukWTGMFvG3LVkVHRlm36Yz0Abr15t8ZgImOiLJ5S5WK9QNKFeLpvN17LPhPTktRZGyMgUpiBmhZHBdWr/RhMD1NW6u6evTQ2g3rVFFVqYOlB9XS0KiRw3I0ZuxYq9oR0BN3MB6oSODoSIWPxEZVZbW5gTEfWWugrYVGhGvhN19b1ebqK66yY4a1QesEgmmSEsXFRQZqSEQiNOfBOujGVIirZFVXG/hw/VHIojmtBbEE1HfWhWz0RdbUsN30IRwjD1gqaCKSU9KMlUD21MySMCB4+ZHbuujm6C3KTOwCL73DLY6h4WEKi4vXsNHjdWDHRmsAxcGZsCTo7MigJbvvXAtiLAADMPiKhO9GzMH4plwgHjK23DQWUE6kV5/eVsIl60Imk8+59u7/5hL88c4n7eAJOpsaGpQEQOFkaPpD9SQ8zNm7hqFE77QAuLkJW9kQc2LyVAwcpuA5AiTIwkKtovkdwVx7qBvMFZQG46NUV1WqmqpyO96EpJ46XFGp0PAo+8kmd/Ell2nixEkmgHvllVesAUp6/3566803NWH8aLW30DujTtlDhmn7rt0aO36iaU4aGlvU3NRidrB7cnM1KDNdv7ouUw/d8plGDc/R/r25Vi576OUXdcVll6srpIfe/vcCu6lTpl2p/gMyrNEWmfLmxkYDEHGRUSplolVUKJwsUV2dKiuPGPpnUcQGDHoanWERuiKag+ZCVhrbTioQTDBAGKCBQd/CgKK5Xgi2eR32XYwDRPe4MgEeI6PjdKCoVFnZOappaFZCcpr27i/QGfPOUn1zg1559RXNnjVTt/z2t6ooO6yvvvxc/Xr3UtnhQ4oMC7V7zqT0XObevXpr2bJluvP221VVVq4tGzcZlYpAtry8zIJVxhzBLE5Hh8rL9Oaii+zaLPkoUXvz8jTiuGnavGY5XCklxcebiwrCPzZYNgcoSCYaMgDcYq5jbBaUEdkobrzLde3m8fcnq3Tz/QO6/+/Tua89V6n0ARmqrqqxecFfspscGzoEMphbtuKd3teqcdCnmKRY9mKLC4goryDzgIVfuEaNHmuaj7DwSG3ctEVTJk+2yhGLEXODkjzzjDLyjz/+aHOMDAKLKg/KiwTzGZkZ9nq0JiwUBPQsIq6pTIdlNOF7k4mqrKzSpMlTzAsfw4Deffooe0i2bZhUGQsPFCk22tm+Me8BcGxWXEvK5QCXjz76wBo5jho1wjqv29gJuNPM+TfXBKKDILP4yFW3Gh2CoIo5izUt7jhbt26zjYPsMFkZtEt/qX9DDyZfawFLfFKSLc6vPB+AAYJWH8weQ2m69NbzLVtrTXjCwizjxf+54e8+E0S91VJORAAiXC+5oxl1h88diODfQZdp+50PkI+1kZU0OdVlQ+eapcxRK1kPHvgJjWNe0KLZU50MRFBd8A3kfPbV60M8YPHYyFOyoqSlqSfp5KUBYvBdrP3rcE4K+jzRXZpHN4jwdquL3e9N++BBhD8/fz05jgBELLjdvf7BH4IPpKGwL7L5fhBcM48YvNgbEOGs4ruteJc+6rhNVG5Kmt1JXRD1sT6pcEjlsT9db8kqqo5hiFEjogIaSKSNf4A24J5kgivlh9nmCLAn68amrK4OVR05rAHp/Qwsz+t0N/LxLVxstwGTYGJeUIkkg0/ChT2Qv4UlRYpLjjdxNc8R+FSaJWSoCXdJGADwmUO4mhH0QS8EALPHoZlLS+ttVUn0Tcw7jgPr0W8/cH3Fz/nNtRbQ8vnMFaobHBNzg0CqpPSQuQKec845Rr+wKl/Q/JKAh6AEikhBfr769umrgTSe69nTKBgwAZb+RJBXYMElVFb2VVx8rvvyG+148nHlHSBhdsDAE+sv50M1hnMlmQQHnrWZ9fP+y+n7IN3/2r12fXfs2ml7Kutlxl/Tu4HzlnMWa8KECdYEtTC/ULtzd9t38j01y17VvsDZYPq8My2gotMygKx6xaf2+d0g4n87swdFjG4DBO8SRuXq9RMt0cd6zLxnLOBgExMWqd6paUYbAcQQaBKwsr5xvbD/ZC0yQBWIUC17i119W5sLvnr1suvJus7vAAxQmAzQBdlbr7lw4v8YA6Jccz7Li6l9Z2rO0fdc+C8RNTz7wH6Y15gQv7zC9l+oSgSY8OfZeyOiIs1CfMOmDbavzJg+047/59U/2xiicj37xNkaPmSYflr+k/bs3a0Bmf2UkTFAbW2tln2H9uoaAybZHNq3L88qENi0Uz166x/v2f046+K5Nvag1CXEJaqooNBeB0UXYL74uyXGSpg0aaoOlpUpOj7GqiM/jAsWGOZ20QXqldZLv6xcZdUixinVICxdiTcZezRSgzZTcCDfLFap8MTFxejMM88wSg+NbREcc83TM1xzwC1btyojK9MSo6//HGjrWAOPcfWb0fdUDYB+F5+g0sJiq0yNyhmhAX37a+L4CVY1IebzPVe8exHHBHABNGJhPnjIEHNeZC+imbLXtZibVw96pTVb1QoHy6XfL9O3i77R+DFjdPa8syx2Abj5Bn1eV8i4qQmAA3OM5Cz3nflivVP6uTkxv/5yo+oPzMh05hOVVabdQU/COAR8Ibr2zkmMPYJ8gA7Xjiogx0esxRhFf8Lxe2cxaFwevHr9A2OCxIxvLsfrAVjeItsqZ688ensX9posYLyACWNCDLhPXV3Gj2xoblJq334aP3WmivfuMJ0BFxcQ4fl3XuDDgXOQTEDH8wsxpyITjAcTxFxxjNvqBEAMeCYmC7orWTuUymJ35R+O3b2lp+9+xha2pMREsyKlOkIFAvtKABjgARDBJKMk1d4GX5MOfImGYAcPHmQ3GEU73LOeqalG3yBoAUAkJCQpa+gorVu7Rntzc3XirOnas3292lqbrOoQGhGl5tYOhYRFqLKmXtnDhhsFKjY+QQmJCZbdOXHOiSZoWvPLL9q5fbOqj5QoOircehdAvYlPTDYrT2w0cbpiMiKebWlsUEXZIWUNSNehkmLd/5ejRICH7n9Mf3zSLeAEsMdPOdXoMyxslRVHjMZEC/axI0cqkb4HXV3WxXvdmjV2vSiTw40js0tjO64Rwlrs+wAFzY31dj25hmRmLNoiKIazDiVMDkTwuQi+0TDwOs4Xak59U6ti4pNU19yuA8WHlNo7XYOH5igmPt42m1/W/GLVo7PmnWkZc6gtcD2/+/Zbu9ccE2PINwTy3Pfzzj5HtUeqlLtjpzVFmjPnRDU0ug60gEQEfRzDzY97K51c3XvLZmtAx4Snm3lEV6eGDx1qzaEY15Rszeaxrd0WKWgMLPgInZhcbhLLMh23PZCkp+4vMarcXY97+Wm2nn1okX0W2VF+4lYGhWnjhk3mvw7NiA2Tz+3br5fCw0Ot+zIb7t2P9Q3uo3TDlWtVVlbRDSCuveYGbdy01cYiIn+u1UUXOnu8RYsWWeZx7rx5am9utsCK4IEsGtxt5hLZE9ymyJoRSHCfaewH8PILCFbGuNlgNQcAAYQBpAGDzEmyOjhE2CLU0aX62gaFh0ZY5hULO9deT9bJHleXNWt+0eeff6L29hYb51+NWGLnd2fT1RZU8SDT+8aWIKINKAivX/hnHdifb4scmRhcP8rLK2wd4tpZxrm6SgkxEUpMiDP3qhef+dBRivwG4UWXQWBNZ2oe5199mc1/FkHoeYx7MjXkaN54LAAguVJOjJQdLS0M9rpZd7kSxI9TAoRwrD+qrwD4LOj/gIhZqe69dJn2D++u5KlMXgdx7+Zgbv8PDcmABGLyICCvkMs0p64PtA9BUP5Szs3dFQ5AxL6TByv7c1fR+PN57tvvDDQJ3SCLrK0HGJ6m5GlIPjjj3vjsrteM+9dGHdVAACKu++QKvbYu4M4DPDzVi9etkVGoMv0xeC77LUdB2PrjJ9hxUrn5LxCRf6Fdg7uX/SYQqUaZMxmbrev1Em7jlWCddRywScXMVd2wK3eUFMYoPXGgMlGNZoxB4Xgp4309H36/7TMmnI6Pt82W9Zt9AyBOtZv58szfXBR79733BL9v0bt5jv5xQf+TzdK6R48wc2WDusN6zl5D4oxKHkYJrPP4UrNeMrfYO9kjCaD4DvY55jXrSFJComUECVI5V6gMm7dsM80h89uCU1wTQ5wFO1lBBKLMV/ZtuOXMJ5JF7L9NrS3anrtL7V0dzmo0NMTm1un3PKionBzt/tOTytu/T7t35xrVgWuc8YpDkw8GTQVfv+FlO0Yy3s/+/gXd1edZ1d+xz/jaF//FjTkvkvbVNz/u054uV1dHl2U1CYJX/d2JbjyIuOr2O5Q1aKDFC3TtXfWO4+gffi5Asv9rX+x1S8fOywBIzLlgrlWCoYJynSxh0tKmtMSeGpEz3CoEG9av164dO21dIuaAQ0+GddDAQepLx2EMG6guBLRn7g9JVq4dY4q9igf/5joypszpCXFzVFTA23cOTD7A5L4bxToiojtZa8lMhPLmiOjYHf5h7joWOzmnHWIbro8PMAcNHmzjpqOrQyUHS0xQzZqOBTJjaO3mtZp43ER9/tXnFujOmXmiCXwPHz6k5uZGRUXDCmm03hF19TXWHJXxRrDMdaFJLq5+BfmFen6xs1WbmHicrrj8crNgf+P1NzT+uPG65+67bU9i31i3br2GDc/RBRdepH/+6x39sn6N7RdTp03Wd0sXq6urQ1mZmabpyz+Qb9eD2IXYkyp3/37p5tDE+hwXE6eTTz7FGsQ1NTUoOibSjELOPfdcLft+mWtyTBBdy7GnW4zqGz++sDDQeHgQwXqWJc2ru0T1tCWIjlUUyYbKaj328CMa0LefiaeJdRgHRtm3xHKUgSuqGlDriTGGDhumoTk5lrw+eOigxTWcg4naoci3tliSjdiFKtWOnTtVVFiokcOGadyYseZmyucS/3LsgA60LYAF7jbSANYGaE7YChOLQ4kqOXzIEhxx/0b/I33yflAODpJnp/3nDOvfgG7SKHrGNHB9WKxvSZsDxC6x3mVjFjAIvQ/dLgkL0/oksP55plGooyxRQbOksqvWMR6pdvLTj18DEdCXzM4pFi4h/KlaOxkOAOoHba85kAFZgzR0+CgdLHCNS6zc27evfQHBh+9DwETjQrLowf8ic0lA4G3NPIhgEjNoOQFOjsnoQYn3YOZ4rrrrSr204GXLuGPVyXelpaYYF800EOFhRluyEw70ECQdTcHe1mEuOGSYKyrKTcCCfR2lWG4e2VUmAWLZ8Igo499NPWGOPvnoIwM1Y0cO1/KlC61hy6HD5cbT7hGOw1SE6puaNWvOSUpKTbPS4fCRI4K+E86DvLOrQ0uXfKP+vVMsACdoZZMDxdJlta6uwUATDX24B2SQQZaTJ05UUUG+IWOyBkvXbbIu3tfddHmwzrTrjLMut02UgTY8Z5hGjxihtORkZUB9iY0z16OVP/9kYITgicw9FQ9E9IhrmQjQSFyjPoSzraZLAEQQnDO5DV2Hhaqpow2mlgmgOQ91IiSibB5mm3lDU7PaOmUViI6QcKUPHKKs7GHKGTHahE0rVq3onpDJiYnasnmTzj33HMXGROm7xd9apouxA92FAB9wx6AnCD791FNVfOCAtm/ZYhUEBI4HD5aYrRuTFnQPHW7n7t2qqq3TrBPnKL+oWFdcfbXeePMtG/B/fO5E5W3oZRkoNm9fVib7xSQmkABUMP7wjGd8Mu5M3NTc7Lo0NuLQ4KgC5lASdF9nnNOIivds375DG9Zv1N1332MZGvjMVA56hHZp797d2rd/n3GJKTs3NTdp5KjR2r1nn8LCIgzoJiWn6sEHHtGy7380165evfua5/u555xlm9gLzz9v3z3/kkusssCiRtYBoMGY4n4xHnh472iE9DhzYY3nn8PYAAAKN5bgA3cyqiLQiVhEuRa+Ky82TF0dEgJRFks40C3tzrMcf3kW06+++kJff/2luaiFh4Xou+N+smO4t/16y+qSHeS739jymdGA7ou/0ao0zHkoJ1wj1gr6XRAg8v1QHwC+NCsMD+k0of9DdwaEex+sghd8Vj5YUK984lLLmvhMreMbd+qtv3+gsWGue9WWQz5yllKXSlN6wTX67QAAIABJREFUSXLNWzXqHMd55/H6X0arolGaUi2l0hrGU5uC51f3lCqapSl9pNRTJS2TMs5zVL2+Oqg9qlQ/bVWG+um3tUElJrDAFzasjauluRXSb6dIAwJk5bnf90kN2qrYzYVSwjzJH5aLu/VSuqMw9dd4+4nOou/qg+5JLv/Ghc6xKvOY91Y5YXjrPimiiBKCpNsDFIOwO1VafZPUsG+fZubmKtxrnwERgBtv05ol3VBwhfVrMRDB3ubpJvXSggBXeB1GXdfIbqtamujxuHD9JwJEoIMoDm4iXPot+cG9CRqNPbTiWttgCQ4Bvn6PIcay38XGB375gIw4tVppvrxbgMq9b2qqM+4wewIb6J9SHTq6r+pq2+MSkhJtfrGesT7wl3Hz5w3v6qrsMxWbnKDE5EQ9cVlwAQJ72+tGX6wIs12OscwtlWqSB9CaCMLgdDur8Ao1NzZbkMLxk7hgnrHx+27vAAP2woGZWfYa5gsBEh1rv128RAfNyz7DbJMBx65RZJRVNwrzCywRxYMgjE7NUCs4D9bvI7VVto/T/Z3v5i9rICJX3KkQZxNw1zfQvCxCPb9arPl3LtR1H1yu2bPmmC4KcNR0ofPs6lCodipPpddv0mn/cIi1Ssn2c5lcdSkzUNhP/E+cOQ8iqmVN/+4KJ7b4YLOr8n5e+oVVfllLCGLz7rtV/R97Ti888pA9f8reYNLtdMPVHidLC7ER2y7N6yfJsU415YWnLd4g1ti8fasFRNOOn6zBWYOMlkI2n8auxB1eFH3ySSfb/ohzHWsmGXKSkn4cmIA2xNFgWWthL/B+BLO+wzOVW5JPLunSYZq76qoqi4uo6PCcuT1ZQzqzwLG9neejsTgPDXOugaaF6DRQzP0LMq+WfGP/IXgme00me9OmTbogxk3Q1w6/oojoKMsYEyMdKDxgdNp169dpf36ecrKH6ZSTTjGKk8VlXe2qKC/TsrX3aOES6YVHFig0JNICZo6VZA5AmOr3HW86auGHj71v86etpc3up7kV9eihiiNlJvzv3y9DyT2hwCaosLhIG7ZtNie/ouICNbU0WhItE+qPeqiqssr0A8ZCqak1/QlVD6g2zIOxox2t/WAJ1q0jbL/vEeaEvOwVu/fsse+gIjdr9mwzNngy4pmjAnxPOeXAAxDBP3+ffK/SknsqKTbeqjttTc2WgL3r9juM4ka1DRqXq7Y3G3XMrF1b6IFWbzRFkm7G1KF/WqwbwyRnYTMQQ1ON+eCDD/T5559bUuG0U0+1xCtJb5KU7G1UHUyob26T4UaZJJHJ/Gd8Ud1zoKRVRaUlyho8yCiD4W86pkXqvT8ZEO6dlmYUdSpdVNQYwwlx8WY0hHCdMWNWw6kploTEjYxiAWvO7txcu9c0suWaEvtwjJ6+ZAn/EOdAxRrGw6h1QczOYPBAOeTvD9/axWBg8WUhJXBmADOgOAg0D3SohZNHVpWFzVxtamqtIsFB+fbZpqdoaTG0zkXwQmq68z71D5fd+PMD97imYuHh3ajfZyu7swAEswEv0Lp+0kzOGqFhKVltiyg0B2xI4XshqrYO26Gh3fxGJiMnTCdpgjRuLgskJ84AoA8Fk5FuwYikGbQ0/0KUO2TocG3atEXzr7paBdu3asmizxUXG63K6hqz5mxqbVNMXIJ1Sx497jjjksP/m37CDOOmbd++zQJOOLd0aS4/XOpsU6OirISE4xRcQAbjwKxB+vUtGXZt7rvpWwu4WMjoAskixeZUXFWj//uXy56eMPk4JfbsqXHjx2v6jBnmVMVGguPOmBEjNGb4CKXj6dzZocXffG0OVnSExrKWTYyAuU+vXirMz7fMPpoEXK0AEVCc6NnA4gUVxRax0FC1Aci6uhSK97CFt1Ql5DoihodbIyg0IsWHK9S7f4ZKyxFdRyutT19NmDjJStWMCTid3DsazOQMG6pJkybadeFeo88YyAKxe7f9hfvLQn7irBO0PzdXWzdtskUGoIXTVmJSgmkk0D5w7+ISE7Vq9Vo99adnlZyRqY/e+bca20J0ypwZ6peVqfpDB82KkffyuVC84PHSFwOdB2OPki6TjU2E68TvAJejRo22e8HmSxmYecGCbdUt/NgTEoyOFxMda3MDvjXgY9u27TZey8oPmdUr5edRo0cZiGCRIlO5fsMm01JU19SZNmLBgqcUHh6t5pZ24/6TVcWhi/4L69et0/oNG2wcEVAwN9C4kM3yG473QicTCbCgEhEWIhNQcQ84p2HDh5uzDcfKNQBEA/QRrftmScxPNlVMA0K6eigyPNK6k7PhV9fVBjZyXRZ4/POfb2nhwi+UkECJeoD1Onl5b1BW9hs/wXGQub+q4Ry9edKXerb0XqOB+AfZXBaz1BRczSrM/QYQ0dxUr6f2OzH1rz5/V/9e7zIyJiIm40TSMojBb3z8CtuInv9T0HfCVj/3ckCEF322LA+Ck31SapSUyjrp6J/dnqgVv8hARGqBlIq1URCs2Gv2SxXpUsVOKTVOSh3j3pp9tSP8D9cu1alF0/WFIhWvi6qC6oTPA0Adr6qQxldIcanSQP4iDnKf03hStLp0xIGIqBzJ6WWlIe7HS31csDZV7vpNaNzonvCUokW5sp4TCTl6zzlq6tJA0tO8Q+rKzVX0LEkZOU5zEVRXlp0pnfR+kvSDo2aZM5XPBr8q1f5dSvCeD55uxes8iPDUK7LDAdjbPtt9MSJqrw+Z2u4+/86w57pBxAfNgZp3uRQ61920B/5wk3NCMZoquoQI460zv1yZPc7AA+OFjZPxCj2CAI2gtbS0RJlZ6WppbbZeJYB/+MY8mLckEciQs+8xtx/45sWjlZgAoF42+DSl9XYVcuY+ou7+6QO6E2SYK0ADhF71f5kOoNxQcLXNS/ZJElNNDU3O2YTqfmNjdwda1g+OiQCGn5kDMuzc+C7oN+xbK1b+Yjo81gDmL173NH5iHUNLRxadLC/7rc8oUk0x/R8BUUerDhQcsMSW8chjYy0rT+adwBeKCJ9LEueusgABnpar3352jQZmDtKAO7CpptrggEr4PV+orLJCA14bo7SgUsbvcWEqVIY2Hpqgtj5u0Nzy8pfmfMPeDcf7nZuutt8nnXW+BV2jR43RmLFjjJJFMMi+TOD28hNP2OuGsQaWuD4KmXecYd2oD7y9ULkgSyqJTOOAdjf5lmvNJZH9E1tpqrHjx45XQnSs2cMTk9BYjPUBkMj4oEJhQuWePW3tg9sO7ZR7YM5HkS4jTZaW1xHkUe0lgGXMWROwPn2c939iogs4GxqsKmSN2+LjzX0IsS5BoxX4jSHRZuODzDRGF+gKiWF8DyNoyCRqLOHa3m5Za/4a5aumRt98843uHOEm9q8+mK9pM6ZbUjFvf55dx5TUnkbvgxExfEiOJeoYEy2tjku/bdtWLVr5kqaOulhvff6hcoIi+3kn3aYRI0Zq3959dt58FjbuAwcONl0MzU+tOV14hI3BXbk7jbpHj5aEpCTrH1VZW6MDBQWW5Bo5ariKSgrN5IMuy/kHCgxE4DT09blf6+LFF5kZwKCBg+38oeTQ94O9EyetwqJ8tXe6RocI2elpQcb+008/Nee/++XAplVPfe8c9pqg8nlB54WqqWvS1CnTLO4pO3hIG9au06CMLGNpYM1684032XwgAY3NKjENbmHY2bOmQAMi7h0xcqSr7lNNCMXQhYpls/qnu07X6ERxbuM4uW+MCxJamMmwn3LcxMuAE4wMAFlUPbhmULS4P1Qg+NwRI0fY8xs2btTQHGdkg3aZ9QPd6NYtW4L7McCqHYB0xjDrB9e5trrGxjjjE9tZWx+bMMdxYIz5yHNYx5MwZOwTH3obZ8YoiThj8wAiqEDYv11ymbFrIILq/osP3tzFP8xpCZDQP90CcQIOqhEs0G2dHcY7Jehg4uOolJUzTvm5m20CcGKeP8gB+kwOCxROTIfLK7TgZRcE3PLr+fblnrN5bKMV41sFDk/eZxv0TAYcwELQ63yTre+ZBYTQTODwc1EICBHIOGtSN1GpRHjf8OSUZHOLAYHtzdtr4rBKXBeiYiyAqqyslkJCNWjoSNMi0H169coVKsjbbf0KaHJWUVWlotKD6peeYecWGcN7k6wByZQpk5WZlWHHSab85Zf/bjeYRYkbn5mRrsFZWaqrqTKtAueBX/WtTzj3lYd/+60KikvVu2+6rrjyGsuoswn96rrr3EShrHjcBA0YmGULyRNPPKkVK1YoP3+/aRpiIsJ17pnzNGn8cSotKlRoSJdl8PP27LbqQ1Jigg1UGvQRtIfhlqUus32F0sQ1prqDlsLpSTpNdNcBHY0ESmen/Z5qBGV/kiqI5OHwb925y6zUTjnjLO0vLFGf9EyFR8faAJz/m8u18ocfrKkKG+UOKEYR4Tr77LN01llnaf3adcahRzj1zaKvbZE677xztXnTJsUzCSsrNDgr0/QTJm6sKLdMNY1bli773uzbUnv30Z68A8oZMUo19Y0KCQ3X1JlzlNYzQQX784yeNnLkCBOVUTYluIiKDLf7dKSizDQgbALcO7zlyVyyEMB/hlpkVsCtrQ5YGMLvYd3KGffFRSW2GQMqvMaHhYSA2NyKkhNMh0K2DaoUiw0+0VhLIggn88M8jY6J12WX/caobnn787Xom8UG7skwnHzSSSYq37hhg4GxSZMmmTsMixdUCCsv0iG3kc7jrmzO67iugAg2DuYl86pferoZGvAwf/nmFnOXgkvM+wBLttEnJdmmFxMVa12rqUIAqgARbGZUbXCSeO+9/+iHH5aqra1Zw3OG6KPGr47ah3q9Ags7AWawuHfNC7pM95Gi5roywE233GABANfx3pyn9Ojm2/Xo8ufdwPcbBHQYGqWd/K0WLw8obIAI6E3eftW/NqDhXHjJXLcJ4870H8cvNRABeMiXUiOl3Jpj3u9Za14w7ClTnINnzfkJ6asinvITCLB/NduJKjx9iX//c/NV7l0BBjIdBA/XpPlocy1fKPFBug/QK6QH5/7RXurF2542MqN+pQNLQQa/m5Lk6Uu/kZyaSvIYwEAED0+p4jr671zvnioLNBCwR/zhdoOIY211vY7D6ymek3I3OwcmL7L9OFCIAyTukqMJrVzouCiR85rV0hwAu+B8Q8e1q2OfG0CP/+sWm0vwpdGRsaESyJAlb2ZzVIjzmw8hIeGotABpkkwJybEmEKUqxoN5wP4AvcB89zs7bSNFMPz82velDculyNm6+sIz1Mp8ra2x10K1zM3dbeAF/RCgF4rr5xc4+t5vllysd4a7br2ACLL/GD/QINLKNkFQyIZt1p9dsp9s9mzgrCXQEZjTrDPQDXGhIdHQr3+6CYPNxYdKRMURWx85D5ykaDxnjeGSXXXaaDhxcRZA1DXWK78wv5s9gBuMoy9Hms98VTWmE85bP/0pJ35Zcdk5FoQz/0f8xY0FurTz6Hv710Yt/OQON5cix7mJ522OVxa7e3r/P+9VSnKKsgcOtmq7d8Gjckp2lP3X05iJLdBZsZ8hAmUdfe3PjprSke/GwJBLRmjvip2aHOYAqG/0OOa001VTAz0s1eg7XEs+F5bE8GHD1dnWoR9/WN7dsdeoZKmpFnShG2PthovPTwJZM4xAJ4fbDoF9h7O05J5wj2BhkGQFkPF+fm+grG9f+172WN+fyjtBGYigEgEd+JhAzDs0EYMRvHI/zaWwtdX+TTDjueroW7iGgOCvFi7UrS+4BerBK6fZ2LBqU0uTuTTRCJDAl/M69eRTXcWqEEOWCMvs5+XtVRxuQwSwxUX65HvH57xx/uU6btx4bdiwwcTwQ4flGP173HHHWayStzfPKhR0gmbcsc/R1wsK1Gyoxk1Neu75563ZK+eZkZmuffv36q/z3SC6+C/zTcD+6WmO2nrBovOtEgF16pyzz1berd5/Woq/Z49VN6bOmGqJqqgY9JwxBoYBZ3SRh077bOJz/78gYm7N6YqPS9JVV16l4sIiG4c0fgNUEZOtW7vWdAaPP/aYxbckLNgovvjyS+tdAvhsbmjUBRdcYH2TGAckHGgMx/O+gduatWstSQnFidiW8UUlgkQFdFpjCUAnb6i3pCpzNDk1xYJxrHa5t+xRgGhex9ynxwusmZKDpTZ2+CwqEMx/YwxQdYiKsl4oJA+gKFE9gIGDAREUXo4VEyFf9QEYQmOaMX26sT4a6xtsnLEOMQadra4be+hU+C5ryxAS4jSF1kzCPfi/VdAAEZTg+A+TJ9bKec6ZgoXIuHdU+5uauzv+sjjhxDNk7CTt377BehIwccggeARvNmmRkbYIKwxXi0o9+c+3pQbHKXz49/d3u1Bw0bk53puZE3DdskPVQAUEyklLs5XjrOlVaJiBAaoRpt1ABG4n6cBFd6MW+lUEgh2+E29wrFsJQvG67tu/n9nT0WEZpx2oOXSRnjr7FIX3CNXqFSsUR/OSjlYTEhMQl1dWat+BA8qk3To0rq5OnXjSSWa59svqX0zADMWKTts//URznRA1NbVYQJc1oL9SkhL09GvjdcUpHyqjf3+z96Ljd0QUFrCp+mXdRl12+dU6d/5l1uQtIbUXCEq7d+2y1vL0XdiRm6v0jAE6/4ILtWTJdxYEQ+fKzspUr57JVomg2Ry6hY3r1urMuacqc0C6udMwaagypPRMthbqWHxCTWpubLAKFEAsEstVswfrML1Dew8ITyFWXXGVAwZPiAXEZLDbGD/hkeqDoC0+UcWHyhWX1FPNNESjYtPYbJv+jh07bQCDrgl0EQ1edtmlJnpFIM5nL1u21K71GWecbpMBADByWLaqK8qNkkP2jDHGRGSCrFq12gDEL6vXKmfkKJ140qnauWef5l9+pdraOvXj90v1wXv/0Yzp0zRz5gk2hjhH7G2xzhsxfJj27MlVQ32t2vBl7mg39yruIQ8C7Oq6emUZYu9pVQM2D/QP0BYOHyqzrNSkSZNtIvbr19fGMQ19mANY6q76ZaVVnxhrQ4YNUUxsjLW9x8qYfiuRkdFWBRs/YaJSU3srKhpr1oFWnYBGUI+bQ3yCZeaZF2QpcZih4RT/t4ZHAYfaZ7i4vpZ5wgihjd4Xjp7F3KX6VlLi/M0HDx5s/VngdhMYsYiY2DnwpIevmpiQbNzidprMtLaqnmaPzc1mJcvC+d13i5WXt8d4thv7bHUrDGCBYN6DCE8F4vdJ0h/fcNf3wYDeA5BoKQ5eFCTBb1p8qV7Z9t5RyhKZ4SDgBURk3fyOLXavPeLEf90gwn/nUZMmjc1y0fXIXz9kGeG3b3IbcE60lL1XWkji1GsBfFDtRZ3+fPhJHHVsudxrM/zPYzJiE15ykTg9EHAh+vWKf7vj9KJjH7AHLTG8ZW03EMiSquMSu4M3L8h+WveaONtn9eGhp1cH/aU5TQJ6Lzj1oMI5inYDCZrCdQMz77jkgcCMKdIKdxPKXEJYvQLjHrvGHlQd7cfoXkTw730wgs8ESHirWy8k5+fnga/tymuDA31jn/RagN4CtAKI8J3AJ13/tG32FnS3uc7CbKAEqWmpaRbYmA1xdIwBUeagUUSrKpTau6dlZNm42UwZM7X19frbG5PccXfz1BgwwZdHztZ1l55l8+qdT7+zVz2z4F6tWbPWNmx6vTA3qeLxfWb1bccXY+YKbPIEA4DzkBBsIENtk2deEegzxwhqmI8EewTzrGtoIpjTBAwc68bNm4wyhWsaiT2E1Mx/AilzG7LkV6VRRZjLBP1UevkMjnPNujUqOVRq2U4enHvynxwwD3n6MXO4CgnpMl0E6+vxb7qKd0LXFfZz3W3hRr2pfM1RKSY8s9H2zk1btmjxw+66ZI5zSNr3g2hY7RD1E7/80Zxk9u3ea5UG1g725pevclXCF35xgSXnyrUiaUHXa64N5/jSPf/jFxzMsWNBxIiTnGAWShDN9/r06q3SklIdPnTYqCd0R6YZ7OeffdaduITShkuTgbko51BljbWwsMYeEwv6xiYbY96y2jeV88Yf/J8qLhUIPgcajO9o7YxiWmysmptTdLRZgf5/QIT5+TtNhHHOA6Maa3ZnMU+L9ZuiCsZ1g87Ed3L8S5YtNfvP6tpqZQ3KsvuKO1lXjy798ssqG7fQfydPmqTBAwcbhRhmRGhYiIqKCix+io6J0tMf/M3uwY2n/dqqNOgqqPgBxrds2WqOh/vz9+vEOXOsWrZ3916LETMzMo0ZAC2M2G7u3NN1/KSJKquo0M+rVum4CRP07//8hxSkDpUd1NcPBE1Bi6XT/jFXi8/wi540/8eLrYpPNQ0gvG/PPnNdmzp5inXcbuts06JvF9me43sTXH3NNdZNG9tikl4E7MwHAvKPbwjKsfXSfavv10XnX6SkhCTbJ5cs/s56rEDlY0wu+vprGxe/u+UWS8Sl9epl68hTTz9ttCLWE3pFEHdcfsUVBhpJ1GE8QsVgzZo1Bhyx023vaNdJJ59sNGF+x+dx/2F5UElhz6biYCZEYaFKx8UtPk6rV6+2Kh16Q+vF1kavjd42tgC8Py7/0dYG9n+oS+h4qAIxPo3VY82V3X5ffrjMxhtzH5DEOQNQTOwfFW2JAeIuqhWMU2ILwATrpTmUBbbC1tOEFHPQINoDCLOWDvrAARJNsvDSQ7d0EXhYlifwvWVBs5NpddSNHuHh3SCC3/tMJ43TskcdpyMl+So7WGInyk1motmkCAszYVck6nPKlbgL1NbaAb8SEnBygyr/A+fB8U+yhZOHb8SCIC7CHIMcDcXQlpUFOw3tWUOWgL8PagI0mPADFB/YvbKwUrYuLCo0f+RNmzaafzZdl+GykV2luzIBXVNzmyZMm636mhptXLvOGrjVVVVaVQNeGkIXxLyU7gAlffr1tcnfM7WnOfEMSO9vfRny9u3V3/4VZB671YwckecGSC/escMGGJMwpVcfJaT00qbtuzXntHk68dQzFB4Vp8iYWHVQVk1KUj5i4pAQLfzmG40eN84oNsuX/6D6+loNGzJYE8eP177cXQrt6lC/Pr20b88edbW16szTTlZSQpxKiku0O3eXaqqrjAZDFYmOwVQfoDyF0O2bXhvWmbTdUCh2Ze0hoeqEr9nJdXUgwpwIAHYNDaptaFDvfv1V39KmemhxSSkad/xELfn+B/OLHjPKcRxX/LzSZXLKyqwEOGbMWJ18yikGIth0N23cYOX5nj1dU5rMwYN0MH+/WhtqtWn9Wg3JzrZNchdCwfZ242L27ZeujRvRo4wx/YWBiN17NSh7qIaOHqc1K3/WCy88r/vvu9dE9evXr7NOyYAT7E3POXueKo+UmXYE6hnN0PhLdYbKSxjZqchopWdmmaUqJWLoDIAIMuZUufr17WfgCK4hmYbMzAwLWBivTFgqG2R2NmzcoHHjx5mtG64aULEQAbJYU825/oabFB+fqNS03srOgQISYs4myYlJ5jTCpsJigL3cqpUrrbQLrclrkMyTHE5ue7ttzMxHdC90B3dJBAfUCaBw1GCOcHxDhg6zShyBCr/z85u5DP+VSkQIpajAKg4nLNxq+N6CwgKtW79WxUX5ioqKUM/kBH0y1wlPA5Oio70GABVBoAqImIa1Y7kTECamuidqipPca4gffAAc0EouiTzL1hTWCTZS6Cn/eMA1rkNQ7XsOjC52qsvbn7ncxOcc79a3H7ffjb3yMatIkLn+57mfumZzVQGICJakbp0Fb+BYyK57QOLBkA+kycb7f3vxsAdPgdvSO1mu9NANInzFxNumBll/b4+6OdV1nvNdrskAX1L9gT5Ocipln9n3IMJdbCkpn3JKcN08iAgqN88EWnLfkdpABCCJwMyfm9eDX3CvFP60/1hn2+q1Ghy7f48XlvvjB0TcJr2fPl+X5LsvfD/L8bbJGgMe+PtgAGValkYd7ckBiDCEQnfBoFQTSBAmXLle3hZ35oOfWoIDehD7FA2wKIeSpCALx71lY2TvoqJOs6zSw8XWeZe97B/v+4P25SpusLupd9y82tZ4xtYnXzo63nXX3KnX3qX3tvTI/bfqsTku6LrirfNMv0NiiWafaCBwqiNrB6WKTCXCSkSJOEg11DVYRfFY1x4oHXbfqFgG+yXCaL93sn7Qg4KEAskLKAmcg9dRTJ48WatWrdLgQYMsgCW44z1YcXpu89p1a1VRfcT2KBJuBDAZLzt1csTzT5mG7/rrndg5nGEXxO3/nOFAxMa7ohQbFaPfL3Dz7F/P36LNW7co9K1ztG7C47YHdm1xVl2AiIa74rpND/6c8qxVfTvRJMbGW/KFNejZi/+iC585Tx+fQ3dC6d4df9D2nTs08hNnbz7qo37WrPPPtwclED8vA/H/yMvG270mE8va2Cu1l3qn9bLgiorPnl25ti5DiSWQ5nr99NNPFlixfhIfAOTMQbKj0wIrAmISNQRSVB4AMccCAY7dejUEmgjug/XXwQY/Lc2CRT6Hf3tat2W2seAO+m8Z7RQg5+OTIJPrO5HzvHfWsb5d0dHWEBQaLMfNus6+QnBKAE3Vgcx16aFSAxdjRo9VQ2O91qxfYwEo1wPnKYASbmDs2/UNtdq9e5ft761tzQYc586da/eFxFJCfKIOHSrT4MHZpu+BRkO8M3rMaKP1RIThkhZp1QR0HzyoYN9++x3as2+vHnrkEQ3MztZ5F1ygTz/7TNu2b9G6B345usbgRvb2ufpizuc645sz7P5R8fn41sB0A+nVlpdtb511wkwt/2m58osKTEDuwfMll15q14KxT0xJ9YnKC0k6b87CveO500+dq51bdth6cf5555neEv0A44Ig3LuwASSoSEbHRNt9/fCjj6zaRNf3VT+tsHt2/Q032H7JtSYJSHfwJUuWWGXqzHnzNH3GdAMW0LEB8QASKvbEAxz7ylWrjG4GwOMvDXsZN+yAVByNVZCWZqDRUaSdNACmBtW1SRMnWjM+wClObMxxQDPJVu4f6xauVvyfcchYYR755CFzhGvFWsG9ZIyhy+IYzMX/+xrHAAAgAElEQVQQapL1cnO9ImD1uPHqYmmj1wXVCPsZPEJefuR3pJzdoksLeDrlKiSwgmy34K/ROKjOP5lJwU/f4Tqtd2/1GzxCe7aut+w3j+6uijSmamtVNQ17TMDqKhZMQF8t4KYTuLz9uevw9LcFz9kJeGcDaEUxERHqnZraXaZtacFFKMRABBMb/1z7vMBxAVDhPZfJKBMQ8n/KfEysjZs2mMiFbD43M6RHqImv4bXSFbr/4BzzBqZSwEJ/pKzcsmAETu2d7eZ0QUMR0OPkqZOtDI5DAkENaL+xoc5EL7c9dqLOnfW4mlo6tXi1280fvG6pqstKlZoUr4GZ6bZI4AzVq29/hUTGqqKmSZUNLbri2puUPXyU8g4UKlZdrltwQrzCo6KUX1SoH39eof35B+zaUYk44/TTtA8eX0WZYqMi1adXqgl6IsN6qKO5QW0tjXYuDBhoS1QiuiibY4WH7SiCtHBcJJxdLq+BugRXsyM0wrqMOwTaYXxA/jJpobagm4iIiVUzLl99+mnVmrW65oYbTRA4fMRITZ001TpcFhQWWbZj6vTpVvWJSUi0TAuLLRNo757dqq2pUiITq6vDKialxYWKDu+h/Xv3WBaOCcAkZYzBE6ZJ4Np1G3TnXfdo9ISJWv7Dj9p3oECDsofp+KnTVFxYqG+//UZDhmRbhiBEnWZBmtYzWaUlRdYjo3evFB0uLbFAuGdyojpaWwxIALa43vWtHeqfkanCwiKrPoDRob6RLSHzCK2JecO9R7zt/JdDjXLVr28f27AoabKAACJweyAzQdBOFQp6BD+nTpthnzs4e6ji4pPM/z4/v9DK9GSIWBDIMpK1oxwJcPFBNRulNYJDUBlk9bhfVnWrqzVBOvOPIKK+sdFACcfMNWEToBJBtYl5wsbIosfGCWUEUTVZKDQRlLi379pp3X2Zx4z9HTu3acP6tYqPjzEnnG+mUYE7xq3HB6k+bgsSzstuCjEQcfWdZ2ng2y5SeGhb0GeTYIbY7pieDDfkXm7rD51F0Uowt1+932X3AREtK6L0u//82hIMjGErzba1660HvtSjH95paxZVI8RoLIEcf5/efdW3b7q2b92oDw67zKqBBg8MfLXAnwNUI09d8lQmXsvvj+YH3OcETksnnevM7n1PhHuXBs5MVEw8tclXJ4IMfn1qbDcoml3tricgAhGy73w9Qyvs9x5MrA6aV8zNDaymgoqOgbn/cZLyYM4AAcdO/O6DtbPulcoDEEHBxovXOT9PV/JJe57zwCq4RoAIHoAdf2w05ONBBQIQgd1tyfvBBwNQ/uDtdjxyTJJOciWhsUvd73jPjPs/0vtP3q7dKxyX6slvbraqMQEN6z7AwtZ/qJjt7Xri9Xt1341PKCouSvvzDuhfn83Vb877Vu985qg51/7qJ8uQM3fgMFNZeP6l23Tx+XdbhvLV14PrEJqjW27+ldFm3rn2K539lxMt82uVCCqHmQN16HCZbeQEQARhUImwfWXTP5B3wOgg3qyBLDmAwdOIfX8H6AV+L2YuQuEArECTIFihAsEaTvaQB3s21AcejG0+j72RAIQgwgSc4aGW5WQ9YI3yVB80YOn90nXhRW4QGoiguVy29Poo16jL3z/fffrRW8/UTyt+NnYWjjGsA1iOLnl+8dFeIkHF4LQHXba5/03vWTBLQATQIcBdv2G9/nVSUJkLKlojL88xG1vWS0wpPng4yCi7YW6Cah6x6fUae/o8C/wJjFKS0BxAww23PQ7OPXx6b8HJMUID4n56XjkccoJIvgtaE1oKWA5cI0/J5t+eeuZpK6yzXGPuEedjtLi4OIuJOC/WZMAKa4/dP1ybSMqGHq00HJvkPJYm4gM0T2mCKn24tNSaunLsrMl5+/fb3mEOfH17m76TPwTArGdLli22nkzYzPv1zmsNoS9RiT9wIM/E1YCK1NSU7gx+OLq38EhVVFSa8UVmZpaNHwxB4OiToe/bu69yd+UarZA1FF796WecaU1QX371Fe3YtcvAD+yMRd98o49/48CnPY6pDF/47wsN8A4ZnC3s3Ftb2rTgtAXda82a0tXatGGjfTeJW2yIub4kgSdPmWLn9s4772js2LECTJtLVEuLzj77bNMSrV271hJ3w7KHqpHeVXX1wtWK9/Mw0XvPni5ODHUW8zAEMMiBTs2cBYRQ7cQS9sTZs22csycSdzJ+P/jwQ+uJxBjiOWzV2ZuphjD3sC7mM0le8v8fli9XcWmJrTUkEklgY/hD1YEAnXtIwzn6rZCkpcqyaeNG66OBlpb4B9oc44sYiDGFwQprAFUctFGMkdxdu2yMMh5INPPv008/XWNHj3FgAV1wp7PUBShQ+eN8zfUtqIpZZcJiHR5Hqw+Mc97vP8cqd4/eNL+LLAjIhQcXlaCcScAFM5u4ZoL/KpsolHM4CRYiFkQTYjY1W5aUoIsbw+u8u05sQrz2FxUoITmpmx7FZ/s+EEx0yrDnX3mp7r/lTrtIXAhOwkQoVdVWiaDVNiVDX+2AU8/roJiA5GnSQQMTvp8BwXNcdGxLcQFC4MoNq62rMfHL2HFj7WYySahAULa79PfOfWLevCG67IwSbdlIX4wWrfzpZ50460QTTtPYJCEpXt8v/17XXHe1tmzbYmUq7PFgwPz1rfv03AP/MvoVmo1dudh1HdZ3axyIePJ3q3TkcLH6pCZbX4gD+/PMJrShpU1R8cmqbmhVc2eYTp13rsZPmqY9eftVtGuXLRwjR4+2TsLQmbAIW7t+g4GXk08+SRvXr9OKn5ZrzqyZ6tHZYSCirrpaxQUHFBcZqriYyG5wOHjQQBPRdba1WYXHqj1WEgt3GpeAtgTYBES0hYSpzUQ2KCTAEyFG48L6FyARGhGhWFrE19Vb3wzAxPkXXqxF335rAfKU46do185d2rN3n06YOVvjJ05U7u69yqZbbEOjVSVMtNzSrN27dto1mTVzhlGOBg/MUo+udutszCIBLem7776zRYu+HIVFJUpKTrH+HVNnzNSgIcP0+IKnrZHhFVddY02oXJkZYBqugVmZaqyvUUszoKpcifGx6mxr0U/LlyksNER1tdVKhibXAwTebiD4YGWVJkyeonVrN2jq1Gnq06efdufuNQoDlRZP42MyNzbWmz0k/GIa4eAwAQ9zwvjjrBIWFRNlVTFKn2wEOLpQwmf8QWNqa4N/G24AqamlVVMmT9WJs+ZY0yrG9JdffmmL28Xz57uuq6mptgB5+hKiS2umR5NFy7S0qq0ZzYFrXsS8pNEdFRXKo5SAoTNhRRka5qqRzHneyyJjGafKag0fOcr1HKmu0ndLl9n4Q+fRp18fvfvu26ooP6y0tJ7q36+P/pYW+DASZPusO4M/CEA3/tktTa4XtdR8z3WWBRv87td6MHAfCpkRgIkK6Yqoi9XW0WllaOh3Z55+hn5ZtVIvPuQbGxwV9t710ZV6Lu2fR2k1ARj4/atX2TUiq8Ja5dev9P4D9Mvxz2jh34OD+d9KgxcCHHP8BiL4XP9a/5MgG02ED3p4TxAgASSW1Z+sB+KcMmHB8kAQSPwGcPB0qABM1Ie5imzc6gZ3YMHzL+S4rDFAgiAdHrqvTPiOvwYiOD6vtfA9L8AyVEugHPmqiT92f5/I/s+4V3r66aPAw4OIY7Uivvle8Fx+Vma3aH1pEO153QZidm9x65+jutINIjxgI+b82oOIoPQRO08K3JConAwLc4IJDyL+suw2c1hhU4TK6imtVHjZRJ//j2sWesMlX1vAZxaw7W169wsHUOafvdBA9J///qGuu+IMAwVvv+d0J7+69CGjI1XW1OjDtiW6LvUioyq9Md4Ft9duvtQSAbiKkVCADkigj/MZQdjh8nKrDDJvLRsfUJdINDD3cKhhM+a4yFYzP1kvzMO9v9NbwWcmUCPrSQLOm49Av2Fd803xoBgZrSkz0zKXvI59ENcX3NTIcFp/iKJCXflqvma3/6jf3nODZs2YpYamem3fsV1/meiqLEELB4XkdHXrD6bf/Y5RoghizUkGzZykrSsD27BAxzI2x90/XLhwDOMx9uElZjG6+J037f81H7vBPOOVKZoyZYqeu9SV5M5+7Az9+te/tvNC+/XU9Y5CVYKDQfCITXUD99I7/qDW5lajK5F97d+nn2W1oTJB2yDpkZiQZPujRUI9MGVxYlOfKDWBeWamBbHEDuwvBEUGRIMgi99hwGIalpAQu6YARbs3DQ1BQ1Yoy9jIJxiIYE3mQQxDlYmxScAHYABAGHAwpyZXlTBKkyXvXPdpxoElbBPidbj0oBQeatUU38SX92/cuFGh4aHq1SvN6FiMy83bNpvGIS4Oel2XOQShAaQbcWhYD7N4JakEfTekB2yPMDve/0fXe4BnVZ///+/sQEISstl7hz0FCogMcSCIAmpFRWy12jrqbu1X22ptq61araNaFfdAQUBRUUG2zDADYWRC9t7zd73ucz4h5X/9D1euhOc5z3nO+cz7fd/v+31zXSS4obZ1iozW7t17LXo2ftwE7fxpl9GRunbzjFjoTACuiRMmWoK5Ua+CQzR9+gytXb/OEqqJ3qNchJP1tVvbUdJcNLNMWvr1Umtv6HtvrvC1pP39Ia36qN55511LDl507SJt3rrF9sjZs2fbGk5uIeOb/qRq9rfffGNRJ6Ly9BN98fnnn5sxf8W8y7Xgsiu1b/ceXTR5sj0rTgPaFm8+4JyoAsYztMS3V75tjmau9eGHH5o0K7VG2E8HDBxo7YqtUlNbY7aPUxRlnneK6mTzg74i0gFI2PXTLptzjA3GUXZujjmE2f+Rp2bvjuwUafK9RDFwzpKYz2eNTVBTow4hYUY/Mip3bZ05I8tKy2zNYNzwXQlx8eZgc0X8GKfOkY4gA+0C9ZExa7mRYWE2zihax3mmxuSPSdYkomrMI48l4lFAkdJljBrtDpsDGz0uTgH3L7usFS87i5KLABAicaFPEkqhWkDhoNMNoRAm5uEjIw2FEeKzIjuJXRSMlGmtNxGYTOERHZVbkGcTxRZTEp5J/MjJsWuRIMrCSwIJ4IQFk/OY7HTQst+gncjhuflWPstq5SW3mFents7Ca9yfk4oF9VHN0wMXxaqtrrKk4uLSYjOqMIRAeybL1iHc+K2HjxzTEy8Nte/45M04rf50lWI7x2jY0BQFBwTp8ssus0Sa7Tu360zmaUV3jtLESROtEvL7H3yghQuu0l2PXG2f/8uDbxiXjkranaJidOcfnrXX//jr5YqNilBddbkCWxosSoCH2pREausVFBah2iapOShME6dM15ARo62uRGBdnS3y85d5GyJHfk6AUg8esmS03Nwcbfr+e02dfJHmXDJTWWdOacOX6xUaFKQuCXGqKM5XXOco8wIRdQAM4KVDOg4KE+oPLGkkVBONCCGsSt4DFKbAQJXXIOHa6lUnpBo4SlnBQbZBkvMSgApJRaUiSM7t1Ut7KZI2ebIy0J1ubFJ8TLwVG+rZq7diExJVVlGl0A4dNWRoinnzkMFjoqUfT1P68eMqyDurMaNHGcWqa5ckFRfmG/3q4KGDmjL5IqUeSLWCUhi6+w6k6q7f3GO5LAEhoVqw+Dp9+skqTZg4WSdPnbHEdLwy5KxwlBUXKu3YYcsTCA0h/yNIp9OPq6mxzgBFaUmRT/HCixRqC2JeaanGjJ+g4KBQxcUlWLQg9cAh89iweAcHebKvKMB0795VU6dOVu7ZHEtYO3c218s+N05rhbr16GYbG2FT1iaUmlgwGIMLFi7S6dMZ2rlrt8kJow1/1fyFio2Jt0qSTFg0pHnuoUOG2GbkClPBg2Tccz0iEQAJ40sGB6msuMg2FxZXC+Ej+xYbZxsI840oBNE4vo9FlnnFHDVeJ6FMClvVe97a3Xv36It1643GRyL8zp92qqysRK0tTTp48IAyM06pZ/eu2tBlhzdQnfepXdLzvlc9EDHG10IP85HG7wOoqSzl3nqtXpGXoPpg59sVEhGhjKxs43oW5OXZXEZJ4z9P+V4uZ4CD0529gaGM0ewL/nCte++91Tb0527zwcdWaXCM1D9a/18Q4aImfBDQwI+LNLiEYgxwbJrzirHnwQBAgvwIF8nwcwUAEZB6njn5gNc+bo91z+ApKp6ncvn/3TBprv3lEqndb0AEBpsDElCgwrd6/HdARNnOaMXk+TQnByZc3gIgzz2nAxwAhakPq2mWlwQRfKD5fFTmAsDx4qw7dVeGh74AERwABpe7sVRedNnVzQBIXLfVe60t0sP4cLko/ltmxLqoCOPGgQiXs0Gf+u315OcrjL9udiLevOZm/fkVT0Xo7qVr9fyHfjKI6rT86q9srr3zxZV+q6Zo8ZV/MeP/tZUk57jyyC7U1F/Lb1mu8qoqrWr53orkLZ+1yCLWzBfLf2jFqxliBhjziDonDGve47uSu3a1vZL8DEAETje8iCThEjFh7Wf/RNSBjZtIhEv8tqrSyKv7FGHWX4wB9mrOZa6axzMm2upfcB6RRYtIVFXp0QQPkb5zizS+1Utyz/ORPCCC4+3gT1T+Wo5OnjphBiw0l1/+2xvoTkGLHARyUxhbSPJypP7PoD8P4hc8Nd+qQP/zvue9PvjrXVaUz4quNTbqm7ffsNcBEtd9udg8ub9e4KosSs99+qyWLF6sr778Uu+++66Ob/hAuUxq387s/ve+VqSM/XV4ynCNHjlKG77cYFTXPj17q6bKM+ygKeEoIZkeh0d0TLRJ17ukatofJwz5NKwJPDv3h3EF/YcDAxnxCDzEGK3YRPSJk/00ycumJnuNfqAvAUDYJlaoNyjIbAwGBJ57Vw+C9/6H2uQn3FvklLw8RAEo/EU7lZYq9dgRT9ufe/PBDJL7KBWSD8JYYF3fn7rPPN9EmPCm89qQIYMtmfqAnxNB5OH06ZM6k3Fa8+Z50Tie54nXPBuF45dX3qKw0A6mStjQ1KCConzt27/PnDhJCUkGIFCtIp+AMQjdbunS60zJKTE5WfsPHtTe/RSHDdGPWzbp6yfWn8+N830EV6+92voC6d3P7/cVLIKlfQF79OW6L63o6LAhQ/XzZTfq088/s3wIlxMANY32oJAh9CQM/RkzZtheiF1DX27cuNGuf+XlVyipc7x+2rHTpFSJBNAnUMSYIxj0o0aPMhUzIi30GQyCUydPae3atZo+bZqGDR5ibYScPHOV94kA8VlsXJzbRA6w0VCkQpoce5a8zdSDqVaPg7GE5DP0JqsvERur/gMHWB99/8MPBtAZFx9GeQUop6TNNId4ytBhKikotBwIbG0oVkTpeE6KOUL7Zo/mmR0IQLiA/scexklPBMfSEIJDDHjxLNCjGK+N7Ou+Pc/Y5/mZB4YFoGs2esqNHNwrB2OTc2lHnBMB91w/p5WOZHGzKnXh4XbDID46ivAthjBSky6piAZxNApu1FVtRIli/PTZKj6Xo8Kz3kOg6FLb2GDJHZxHQzkQwYQYP368cczocBri4b+6PAK3s7j4ub+Dv+nH/2+Xvnz9JdNrxksLzYLOI3mXBhwxYoTdY8cOYZaYXViQZ95h+H0YyGPHj/PVM1qMpjJ4yDAFBAbrq6++1j33P2wTnwIoyf0HqLG4VCGWLLvNZL+OpR1RXEKsSYMyIfv07W1hstMnTyksOMTk3UBxUE/q6hv10ofejvjQ8qWKjemkTh3D1DEsSMUFeZYcjke6CTXVkHC1BIYouEOEuvXqq4TkruYZC2lptZySq5efl4bJz27R6cxMUw9KTz9hnp57f/MbHTmYqg/fe1fjxozWrIsv1scfvKeEGLSuWy3SQMgKZSbAAhQmqB8ACCRivcUuyArQEZ0CmOIBDmRDxJA0tRF0sD2aCB49FKs6x8WqAW3s8goLZZ46fUYLr15kiesg3R1btlkyJNK0dQ1Nqm1o1rgJkxQTF2/5KGzKhNmpoF1eVmIGfmJcnDqEh9r9mWxhpygr7sMYpH0ZO/A14bxP/dl07Ttw0PIWfjZjplIPH1NgcIgKCottYyfhzipS1tSotqbKKEvpacd09MhBAw+XzpmlIJ/mxPdDy0OBCnnUkPAw7dy/Tz+bcbFSho3QunVfqrCwWKNHjVNMTKyys3JtsxoxYrhOnz6lzKwzGjEixdSQcnKzLJn97kc9asDfHntRXbp1sXwIFhM2EiQDExITbKLGxiUoOhqZvgylnzytuZfOU2BgiJoaWqwaKUCKRYy5iToFh9W08HMlmEPQHSg8B+eR9/BKVZLUXV1l84zNDloSntLlpT5hno3kV6XmVb2wWipjAm1wFhM8Tuu/+lJvvv22unbvprlz52rbjm0qKSlSUmK8cnKydOZ0uhLiOmt9qO+Odx5vZyT7RuuffCDxWGurfvWLJUbXwpmAAYYxRGLfq+Uer3557A22OVH0CYWuqooKGxf/nekBjTag4IxNjFDnNYfX/u0iqwDuaHOv/NpPxH5Fik+S4jtKaa5+g7tPlh137w4IsARhX7YHDW6Zav8a9+TsUT4L6PCnLpKmHICID/svsaRrjpSiI96zOPvVRTP8SMiGmPMgAmqJozS5ZFYHIpyErTPkSbo2EAEAcIDO1e/0mToZKR4A6F2V6Rn30Q+rqXM7EEFbYOA7+Va/XQARRD+gabl8FKdG9bpWqPl2P8Pdb6O41UUq3uoPAL7HRUbcfTl6GH3n8iyO+O7LXt3PR0awY4laPM8HvfZ7+Bd/8qWqm/T3N+forsWfGRhmjlXXVev1z+bZeUvmfqKPvvY83Atnf6LPv/X+Pv9wrhO4Cf9Bk3q3RZ1unD7fU762qF2YrX9o8qPUxP4HoACgczC3wzp0sOg6SY7QZgA5RBLZiPFOc4/MZ+r3YDSwzpnXr6bG6r88nPsHb+3o9WTbvMdoxKCEEoG3Fw8k6wI1aLgen2tobNDDsY/aZwERz7buV2rZKE2J8QaW668n9Y7i1Vm7fvuNSp6dae99lOEBhaDeXseskBdZdDk6AInUZ/63noejx13eaZ4pRX30jF8XxY01//Qbzl1vRgye1EsuucQM+D+cfLxtfkxc4EUv7vjgsNatW6dP3/MNTB9EjH1zooYOGWpRB2pjsK98t3GjBvQbYPKjTdSkiI5W/rl8ixY0t3geX+icGFBEazDyMb7xqOOYYd1kX8HLCoCgb5wjhb0OEIERxuFsIEdX4jXONe+0L93r+ofX7XN4bUM8OUwXdeBvDgdEjMLU0OAp4/g1r9hv+f+JM6fsHjHuMNwwfimMyLqPzYPaEkY2ioN9+/Yx+XOUEIlmWf5oYKt27dppReViY/F+N+vgwVRTk6QvkFNd+e35nIRls5YqOamrhg1LMVnSn/bsNI86nvCUoSnm/U8/ka4d27dbdOBXd96lffv266uvN5jIysEjR8yxiPrW3n27tfPF86HZJX9farknudk5Nhc2ferlG9Uf9jwUj656WBVl1LMo1tjRY7TomkWqqKrWoSOH7V7tszk5uvzyy7Vp0yajpy27cZnZK5aD0qGjJZxzLvQejjWfrLIoOiDg9JkzRmNHcRQDOKYztOF4T95UAaZqhJH+9ttva9myZVp41QIbF+ybtDE2CPsTOSKMK16HsQNgYs4BVDiH+k4OdCAZz55P8rejHANqe/fta1E9FK5gswAkiGJw3rCUYdbn1I3pGBJmdq5nj5fbmAG4GECIT9DBgwd92hGlvrycSNYUgDLnsd5gC+PIYE5wMO6ZJ3hBOB/bHJCL/c/z8ZrLicCBaMDBlyzG4WH5O2ZfRCrgkVuvaqXhXTKl0Yji4sy7z8J09uw5S/YkQcxNIpfzgCHnNmY+z5dHd47VyIumKz/rtGorSq1IXVBosBmgTDIOPg+f0DUGD8iA53UakQn126eIQDhtQ991tsjf4YlE81J9k9594W8WPj5zJkOzZs2yZCAQE5OLpBeqMsfHRhuIQDmJybNn3x4tuuYaM4YpVAYXfPyEidq2bad69e5rRimDGGnP7dt2av6VV9q9xffuSQU7rV/zmfYf2Kv6ejwQpSJHgw0iNCjEtHvLS0pNLSQqMkq/f54aEI74LP3p10/osX95ntCXf/8rM2rxKJPvgLwsNSgCKD4THKLK6lpLgo2JiFKfvv106MgRlZZX6polSzTjMqrseMfvHvnEJnhcTIyKCKfHxemiCRNUX1tjUYm0w6lq9RWmGFQUmoOqUw/HMRk+Yp0n39rSbCpPocFBVlODSEQjUp7IhrmEmqBAi0AQocILR0SC8BtG5ZGjx4yeA22MBYR8EzSSz2Zl24DFu96pc5yaFaxL5sxVcrceWvXZ59b+hOGaqaUQHKS4ztEKDwlWY0OdeRk7dYoxGgIDFrCBR5qDxEXUDTC4SUDv23+AMnNyFRLeUdNmzFTvPv21atUqzZk9R/Fx8erWtYvRYVCtys48Y/Sl4CCpW5cke23TD98p2ENUVhMDsInH4iwSsGFhmjPnUn3/3SaFhXW04jpUqo2LTdDevfss2lFUVKC042hEy2pDNDZ6uSckR+M9ZxEKDEbvWxaVwFMJr/jehzwv0MYN71p040T6KeNXU5GjX7+B6t61ly6aNMXmxcn0dAuLwgfGw2CTPSTEFkH6ISsz06J8JF9zflSnSMvxgAuLF4P3Xi/1s2z50qlS7Z2lZhR5ClzI+HrhTX7Y5KEUsrlCqdi6fbuOp6cbcCSETBEuOLbkl9Q31Ki6skL/afAjBHiOnVHsjG3fuM/3QcTQVq8Awt1/eNLWB0KneC5Z7D5o9RK0fzf0fgtBmxpFU7NFCKspBFRVqVc7+e5rbEkXhXDedX+5uOvs9dZXL9zcrnbFhdWY2+czOL8FNmQ7W9JuxnnDL1Rlai93CoXJARAXwuez/v1NGeVtqnf5YQiABKBg1Ebyadp56eOl12fd2gY0nLoRhjrnUyXYyWq6tcB5mh2XfXDece+t9nkL7t58Qz3jmnYggojEuEnSCj+hol2UYOk9H7R5pLmkk2wFRLylmy0a4ioWf3YH/yQAACAASURBVL3HR03Yn1wDJ5YDBoAXx1riXvgBVLjXXPVsln8DEXSu65St0t0++DUQwbFBd173nF8okwq/vhS1eXwDbd5RbwGD7L0vvWgxx+XT3zPgvPZ7cjhcBzqeFh3txOZ7nweO/mOt+M91VtOHXDoX7ocWSz4EeYTQNNGDp74FRj4KRygoYYS6ucW+y2H5VCUl9hsjmDn6aBjJCefzip4f+Hebl0RtARsYBufy82xj53pQK0ZBmczKMkOD/er/XnzCLjEqZ7/9BkRwACS27fEy73ePu1ZRGqHXHy8xo6XsH17kxoCE37w39fcmy9urPUQw8bkxxjDYfLFvHJKQ75rPdYmbH65P+eoc6ZbI5Ta3KTJG1OQf+X7ytN+uDkQ4OVkXxWoad6N5Yq+44grbWwEMgwYOsjyx7MxsswGwW9AiZy909gXOUTzzUIvNEKypMRDBtUjMZg1l3WFtoao2Tjbn7TcDv7nZlHSICriog9E8fcoRhhR9QLtj5LHPYcsYZaodZQm2B/QPU2LCK9wORLDmOiVMvoe+w1HmpDaLqsqtzbh/olB8j8f+aNSUyZPNsVdQkG/n9+7dy/YtDEu8xdCtC4sLjGY7e/YsM3C7duti+wGgg7HEXo69Q9vhxMJJBo0WkJx2Ik35hXlWqBBHXO+evU1JEU89z7BkyRKjwm7Y8LUJ1TzU/ZG2+TXzvUtVXFKo+MQ4ffcvP9+M9KfXH7Qq69+87wHNP734vMnKfrFmjUWLSN7GsUvNg2uuucaUnrA1tmzZYhG7H77/wVSnsDeReXdSpORAEBmgBhd9STtST2HVxx/r0rlzTaYWQx11QsQBiFDR3rBhRo4Yobyz58ye3fDlVxbNv+666zxDWzKQyP6Ksc11AR+MDcvziYhQXn6+ATsK4bHP0v/MVU8JjOTxOgMtUJdYj4zJEx1l+9o3335jjj9yKKBJ4SCEokR0IxJJ+fJKHT18xO6B+4H+j2MCuxkAA8AwlVK/loM5Gf08HQdMGdNlFPlr8OrBMVfoexqW+2dsGTslLMywAK9ROoFnhepmdCxkZTt1svu0+iXNzXZuwP/dcY3RmdonVBC2ssp65eXKysw2njYSqE4/mQtwUxwuMZqLMbmc+sTAkeMV2NKokoKztoDj7nY8a8c3dFJoJl1nqDnIjBgQ1C0PntcLbnNB/d13hblN8IkmffjyCxZCxltwxx13GNhxFRXfeustRXXubNyxTRu+UHxysvoOGWHa9jFRHVWcl21JphhQyLwOHjxUxaUV6tazj2oqKrT+yw1WWfq+xzyPWn3pLyyhJiPrjNLSjppcGuHf5KREZWdmKfN0ppITkjT7klm67Aa3+/JJQIRbXT0r6vuPXjf++JatP1qtgmSSa6jaW1VldSVIhKPQHJ6mZ/47QY/ecVQNTc2KiumswcOGKzcvX/c+fJme/OMX5slHraKirEzPvexFcrauL9aJtGNKTojTkdS9Sk6Kt40KHjs0Jmxl+JE9unYxY4zIBK81NzaY4UjUgnYDPLQAAv1CI57HxItAkATExslEoI8Z5ESW4FNS9p2NjrwLqmdbnc6AIHXp0UsZOec0OGWEBgwaqqNpx81gxvgNDw0x2dX4mCiTWS0vKTFaQGJyD6PUsfDhjWfx3L59m40nIktESwYNHWaRjvKqaqWfOqM5l85T1249tX7delNjQBca7eryoiIVFOQpKjJCnSI76vvvvtXpU+kaOnigcrMzTbkJWVTyJ6B1tQa0qKy20iq/jhs7QevXbdCsWZdq3NiJOnHipEpLyq2SLnShVrWof/++Kisv1qZN3ys3N8uS9Tp1jLTIAMCBhHwWm0f/3K1tsT2v+dku80xOKkfaurlVPbr1Mnk4Ik7MtZ69ehmflw3MyQMydki0Yj7hjWRzZCyFBgUa+MI4wRP30uqVbVKpRX/JUiSqJCGhthmwyODNMN12y49psURk7h+J4TOZGVYVnMhiYBAVXAt18uQJHTy4XxUVpQoLDbZEboDY+8l+gi8GopN85am7S/lPeJSm3y653Oa755H1qJLZWTn2jKwP3ahyGhJii+yIlBTbhEk2zM3Ottonfw/w6s+0UY0AEO1BxDXS/a8tFyXX2fifu9kvpuV74VFnKqqQimD8YPiwxDjfRftiahfmDrg1yAUHHVjiXpwB5T7johK+N7bbKA9ZGE1D0n4/tGEgwiVAUzE72ItguWiFizJcGHVwA4nEagcervGrzgE0OFzkwr0/I2Ozl4vR/n5d9CZZqno8whSV1vmauif90I6TXMWT7apPu+iDuy/ey8zwG8+BNTAJIKIYq9JfG6dceh4b+HkRV4aO1tpAz+h1xep0nLADIKJOdy/7s54v9rlO611HndSKhU/p9c8v06+WbPS8r6xlvlfOS4pttmjfynXz2+bd5dPf90HEYv+1cZo5/UFTXPoRidtefqe6vJgZ0jU/zjXwAP3QpF0VYAYsxgJy0NCaiPKRC0Ze01ESTcNCDPwOGjjQDB8MQdZRQARzzLzbVsAyxJSl+D9/G+AI9Lj1GLKmssImHhVlUQgi2BgCcQnx2rd/v9ETMXQwAMi/euqJf4qoVeYery/mjvMSnQ/44y1/T7K2jJuq0Zqre+6hanWlPnzFT2b205pIb2kDEe/6YQUXMXIOZiepDJAA7/H+hWpm/tY9pWCaxo8bp+cuu0B5yVcTmz7LW/ecBDAgIuGK+9VQ12jUJ/j9qPKgVkVyelFBkRnwRC6xSaCXwh+njgY1rlgjWJvxwFskurbWbA3WHOgarDNEWcl9dLVFzDnqC4lgVyBM51TvnJoP9+jo3/SlOW4KCqyviEQAUhxNBGMLp6wpTjo512Cv0ViTODwqWbM6REbqbE6OGXWsxYyP8nrvPWecsjaTPNuzZw+ra4Q6F7Qrz/lDVfYiawMMzJ27diiv4Kw6RUWasZyZ5RWZJTLD9awqekxn7f5pjyIiOpmzpUN4R02dOk2Hbb0/o9lzZ1ktEfJUuiZ3tVpiFIjr2aOH9QHV1Pfs2au+/fvp4R5e9Avn0fhnpig6ppMioyK0+qlVuvz+y436S1Tmk5yPLYn/52/eoNmzZisoMNj2tkMHD6q+lgrR1eYJf+2119S5c5y+++57M36JphcVFNr3QkfjgO1A1XWef+rUqcYCoQ9p26ef/osBhKuumm9GOUWTj6efsIgE9Cscnpw7ZvRoq9FCzYXTJ08aHb5Hnz7KSE+3iAMiCSYBm5BgEXOqgTPXAKHMaSvCWl5mezT3wDVRoWRsFeblWZ4FtVFMHazVK3aMk4Foxd79+8whGhwSbOIOUKu69+hutKeD+w+orLDY6pZZ+gDO6tDQNmobz+yUxKzeiV8zinvEKWDgwq+DQ7tZEbykJAOErBO0nVNjwjnLmOU6OJuJ9iEpi71H5IGoD22KE9MJBvB3wGO/XGiRCC7u8h1A4yxODOKszByc1AoP985xEpDG2aN6nq8pT2dy005fnpsfO/ViVRTkWpVEEB8TBWDiVAswAkHUhCVZCBb/2iuq9uof/9a2CSCbt/yhq7yBCYggAuF4w34yZOqP31rHpAwfbqozFZVVKqusVlZOrnHgq0vyVVdTqZUr3zbZreHDUzR87ETzMmdnpJuO9+AhQ81QTezay559966fLPfiptud61HauC5FOWezFRbuycWiJzdxwnj9tGuntv64VYGtAUqMS9Tl8y5XcUGxlj9woXtSevrBf9qCQLn28A5h2rdvr3n9oV1BpSFBNSI8VNHRUZbw/IvHPC3z39+5wTzTT740Wf/661k1NrcqKDRcpWUVlpiNtvPwYcM09RKP5vLRa4cU06mT9vy0Q6HBrYqPjbEJyOI4bOgQ9ejWTadPnTTOfkhggFVppvgcqkwoMIFC8WQ0B0gxyQmqsmJ/XjKRyY02NFrFZdqKdoSHS9+jwkGRE6uL0auXKkpLdOZkuoES7pfaEZ0Tu6i0okZ5hcV64MGHVVBYZEoEDXU1qqupUlN9rVGqzuVmKyEhWfOuWKQT6actYZm2KikuMqnWiqoKC+Gnnzqp+MQkTZoyVXGJSdr4ww9WvXrFitsNKHVN7GILX+p+lBcydc2ihSbFe+L4MZUUFyonO1MTxo21yEfGmVMqLiq09mfxz83LVc9+PS3BceSI0dq//5DCQjvqZPoZi0gsuvpaA3FQymrrqjVq1AgDEVB7+I1aSIfQcOVm52rIsCEGprNzskwd47Gneuuxh9LNCMHAeeDR9oUJzoOIw6nRCmgNMm8HHioWDeh6LGB4O5y3gUQ3QCdAARDBfOwQHqa4mGir0M2m8uDzXtKoq7dw4oEDpiCDUQSYdt4vjBjnbcjKyLRNi2gZyezXLl1qCyTJev987h+WzxIbS4G+aqOHxXeO0b/PfXDemHeJsxj3GKrO8PaN7HtfWm7fhZ47lb+5b0K1Dzc/qaVHrlT33r1NWWPalKk6m5ujtCNHtGf3T6biRQIt3q6PWzyZSafgYqDFGclEOv61zLwq/w71qUy+HXvFZdLJeimtuJ23HtvU1UBwBpLL6XBT2okJ8Z2O5uPdwXnD2AEL99u/Rrfk8yDiJr2ln8tLVpjV9J27ghYEf94ma3q7PK1TByIchckZ7+43IALQ0BaFUFobAAFEYNw7Ssrv8/wCEK4mxnPS61M90HKDTqtZP7UV83pRd7V9ztFgXKI0QMIBFPcaClIcmXf1Pg/InOF5qh2IGOYPhCMYUl5DXzV3rNZor/R1lTTSa7j7xy3UM2941XnvWfYny2t76QNK5jnE5cDEOt25dKNCQpEqbvZFOBoUGdGpDUS8vdblQ3hNvWD2Z1r9rYtOeGhh6uTfamumTy/jJRcE8cfE9TvnG+jGeeDRmiieGmdzCDqTl9PXYg4WKJdZ2Zm6/Y0MbXp6ju2fzFv2QIwkNm3WSqcsCGAHDGDo8voNVZ5T6P5TvzYjgnnJxu2JM3hS5kQ7SDzFwMA4YR3+0x+8tcSpKgEkpo/z1pTNG/1288FRScwYPfbQBDM+P/yzDyIuAL4RKVWqftcfyPQlTX6hGpkDz66v6VbGPODZRQndOW5u+ngw7HFvclx7x3JTm0KmlnUs/2y+sk7naMK4CQYisDfCjQERbECC49ChQ2Z04nDCoKNtS0vLTHobY7qqsly9oLCYV7XKPLlQXDGQWBOtoFyjl8xMG2NgOfoSVjn1kGBSYEA5YEq7OxCBEYYdA5C06G9UlFf8K8yrtI27xKR7WVN9ih2fdYXnnCIUUXWiviSz8ux8J8ZaY5BHoyIhH/uJ5HnudXjKMJ05c9qLYkV731lYWKCc7CxTLYLV8eDG37WtKb8dc4clWv/ww/f2GtfhQHkz40yWjd2KiioNTxnpVb8+dVrTpk9XeESoTqQf16YffjAQQR4JoMskR3v0MCAOnen+Xt4cbYt6EtR8ZpIWXXu1RUL27N6tr/77lSc+wfG4dOv7y63GBxWrAXkUokUOmOjI9UuvM4fkyrfeMXtj6dKllo/Avjxm9BgdO3rU+gqnMZWu6RsAVdeevdRUU2P9gRRuTW21pk2fZpL0HSMjlZWTbWpdO3bttDWCZ8AJO27sWHUMo/ZMrOXeIbiAMM+ZrEwDkuTEeoVmA6ziNIY1gNGoQg0N5iQcPGSIycCSTwGwoMgfBXMvmTnTwAhHeWWFl4CdmWHOQCL8MDq4D/Istu3YbuN0+IgRNkZPp50wJwQgyqKVzbBAPOUvvhvnLcAAAMEB3Q2hBcvpqW+w6I6tJ3n5dg3GP1EkxjjjDToVieTYa5bg39Ji1yM32kvO9qReic4AnLALjbnk058CHrn1yjYQATBwgx7ExQVzcwjxhCg42KuCy0X5cqtGTcKY8Zc9aUg6BHRDZ9LYhJbgZOMFcDUnMBD4DA1gD1xZadELqjDScCRFmWHqo62wiEjlFhbpjsefOp+M1w5EvPrMn7V8+a3mtT9xIt28qaPHT7Acgq/WfqGmhjqVFJzToIH9LMGlTz8W6K7as3evegxIUeHZM7bgQ8W5afmtGj/1EuNbpx08ZB5/W0TI9l+92pLP+vbvo0GDB6qhsd6KlhGJICz69FN/UUCLNKj/IM2cPlPDhqQosqfvUfMLGL385L8NtWfmZGvkqNEWESGXYvbsS5R/LkenTqQpJ+u0GuuqLeEXGsrtf/LKyj5255eqqavXs2/M1s2L11hdiQZC6RFUP43QuHHj1a93X0Ph0ZGdtGfXT0o7clQ11RWKieqg4qJ8owGxAAwaOEAJ8XFG9dr642bFx8aqQ5gXnYDaxEKHB5tNrq65QS1hIUZrsn5Wq0nSYux16hRlSNqpYaEQwGJHMjubIiHnzDOn1CEE5YOOqq6tV35xmSZNna7Daek6cjxdL7z4shm8TPi8c7lmgBbk5Vptg5KifEXHxCtl5ERVVtcrxYq41BswSE09YIX2Fi9drGPHj1sC48TJk5VfVKys3LPa9OMW/erOu5VGXYyiMs2YNkPbt201o/P665Zafsw3X3+luXNmKToq0mhcDQ11VqsCYIEngbbIPput2fMuUWV1lTrHkDhZqq5deio8LEIxMXFqbQlQZHyC0dwyTqYZpengof0Kw/vY2mjKIeEhYZbwN3PWTAM+B1L3q7qm0haVwuJC/f35x3TvXU9YpWroTIzdmNg4W1xuufk2DRowTIGiPkWZtRWJmbcsX26eGDZUFlWMFfic0JiQu8QAQU2hExGXjlTFbbJnuumb83kQxx/fb3MREEE0wqJ4LiHbBxF4Ulh88PSQTM34Te7WzULzScmJevYfz+jw4UP6uNXn1DqA4Ko9M3idIe48updKrb0D9KsHrrN8JscHxlsMv5wo1ht9PcrVHxru1+jx481owkOH3F3/fn2Vl5urI4cPmsxrXt5ZvR7qFzNyuQk+JeY3b9yglnooLp5n+pXwdlSucOmKoT6IyGxHyeCLne/AgQYHItyztG3N7T7nqEvut3teZ4T6wGXQYGf0gj882pCTf3VVeB1goD4CPwADZ6xfmFztogROnYlzMeidrGqy7/mHDgWI4P8OTLjIQvxWUJSUMbWXgnW/8vRWW5G79uDF0aUcbcnVb+DeUt/yG9+1HUame1RnWDpjEizh/jYQQQPTFq7BY9pAhFI9kPXrpStNdhpj7pVVbhPAIHYZ414D/+q6b2y8Azb++/kCLb9qrTnCMEzIMfv0exd5aN+J7Ef+d4ddcR4A04e8NU5atGuObeKOysn6B3Cg4jxjl/wuvN+MMzzizCfU/xqbGsyIxNBhn2SPYy1lg2cfxJDFq8trFItiozdDpaBAiUkJ+kXLr/Xb9DsVHRPTxgDA6MBIMW14QHxcnM3JI88uNorbs6v9THnX7n5gaPqCTQYiFrx1lSnWQfHF4Lw60M8NceAZEEGXuD5y3UIEz0XhLhQacMF39777bjcnHZh213Lzw49ohD3tTbLlD99jURr2kLQjaeqR3NNkwmlXJKUHDR5sdDFAHM9/LO245aQQXWA9o+4S9saYMWONJZBFBWdbAz1lpiGDhxgthn2L8xxNEiMfpSN+nEMV7zUgAiPRrY385nMu58FFjZxtg91kdBDfswtIIerh6kBgR7nCcqzd0FrJnalBeMZfy4koAxKhj9QHtpqTFUcbvzEIsRugyjJ+oAITYcDeIt+xtrbGAMXpU6fM+P+o1FuMr4y8xChN27ZtNbsLRw338sxTnpPiumULVVBQpEEDhygrK8ecW0uWLtH+g3t19NgRAz39+/YX8rjkJowYPtzU/V597T+6t7svFAFd7uVpqm9sNAdfc0uj1v7HqwfSdjixC3+IPnvoGY0cMcqe/XhamuWzXHXVAh08kKqdO3YqKDBESxYvMYVHjF3nWSeXl89Y2QF5SqH0HapnLm+XvusY2UEdo6NUXlpiKl21qPM1N1neAuAPGjy0HsDbgL79TI2JfM3Tx45Zn8XExZqa0+o1a2xvgioPLQnbkPbn/wieMDbJiQCIoqJIH+/ds0f9evXSnFmzjfLNeIJSRi4EakxdunaxqAhRCUAkY8nqXfiJ1jxjsAKUfw56tJcT4xQUYX+4qCX9wHgjJ9KKXEZHmQ1Oni7UZ+hP5KEQIaPfLbGLvK38ArO9AQ1UIHdrE/OEyAyRMxycjGmux49LfWDf5joBv7v1KqsT4WpEmOxwS4uFM+gUdP2rqmpNP9h9mIHHBPIk85rbkj35IpAZr+H15oHRJh4zZZrJjZJs7aIRjjJBw/A3PxymKBMSYqiKDiInICA0TFW1dW3FfW67/xI799HfvKMVK25TnwEDqSan79et0+lTp9WdvAQK9aQdVfduXVRSlGe1Gwb2798me0VS8OatOzRq7Fij4nTv1UdzL7vSOjhl9Ln/GfNbN3bU+vXrNHBQfws5UfgkOTlRN918s37Y+K2Fz9evXafykjJTGxg+dLgmjp+oyvJKjZ/nFY7iePy+PyszK0d9+vfTzbcs1+Yff9T8+VdaePHooVSdSj+mqrJitTbVKTwkSOGhXmXu/DKvMiq0nb+9OlrLl25RbWOzJSkvumaxZs2aY7kDJJmhJ1xwLs+8H2s+X22qOTHRkTp8KFVTLpqoIYMGWcSjII+cjUgdPXRYSfEJllANlQnDGXAEiGhpabLqxI1BAaZVDRDA64A3hLoG+FhctU4GM32JkZuYEG/9Dx0K2hA1KvCQRHeOt3yFukYp51y+Bg0boa7deuhY2gkbWyRWTxg/VkUF+Qb+wsNCFNkpWucKKnTpvCtMoiyJZO3Kcn344QcWxbl28bW2qcQmxFtyN4Xv1m/4Wmkn0nXbL+4wAzcvN1/jx4zzcj5IIqauR1mp1dcYNmyIeamOHT2sztHRVoCusrLclLWIpoWEBSu6cycz/mM7x6uurlF55+DxB2nW7Est9Es7MAlzz+UYbejgoQPWdnX1NYb0kR/EGCeB+vIlbufElX0+G/c///5U+/enWk4ONCmiM0SYhqWM1NixExUb67UpqhNbtmzVW2++aZtmdZUnd+cUzs7m5ppRAseVuURFdBS5APLmgevXX6P+OlmwpU78eNDmGH1qnrPwDm0bpXnKTKGk0TYjimjhEOjarZuOHU8zg+VYGlJ8b1uEaF1Hn7oEiMCZeYH33UUF7vy5J0f0Ytmv9Yv7lug/f/xQf3jpXlsAEUUgvE6Y/b3QNW3gY+XFr1tVT+QvF1x1lYYNHWw1TshhycqiyF2Y/p7xpmfsufQjn5pz2wsLFRkOSPQcHRiAL4Z84BlIgIgU6WS1lOalZpw3mpzh3/453N+OpnRhfoQzwJyyEBEKZ2g5qtAFalWLRnmeXyeH+pwVlzhPP3KccIABNBSXA0HNBA4HOohOOHDhIhUORLjfLlLgIh8ACQcKnMcagBGtO3RKn+hheZwvR1Ny5/LbXWubK43tDEac3U5l6cKEade+Diu49484q5M3LnRZ0xEeSLj7+pWeeg1yrgGed/btrxyAcHJYhLu43v920rUzP9Inlvvw/3c4ENFf6uVbufS369NxUsT93n1W+4P79juXWTSWPIi6ugYDEXHmSPESGAEYjGXGNhFUaMIcllSNIl9Fpe2RzL34OE+aHEcBGz5GEMozXtSixeQ5TaYx3ksETrs30a5VsvQLnf7QK6ToAJ0bIwYkfPBwaJT3IMMzDmveg5eadj330adPb60ff5cO10gZXq6vRztzfdMeRNDUrqvOB+jPyzg7EOFyXxyt8MJcJQci2quEUQ37d+PUJTHZCtQtmH+V9fXe3Xt13bXXKykhWVu3blW//v28oleBgUYbY7/JyMyydsOTSwQCChnz/OKLL7acv+yMDOWdO2vzH2UhqCuczw92Dg4SZ3dgIDsQYcV3UatB6ru+3mwU7B5+twcRjEPnUMW+4Vq0LX2L1xabCs8v1+Iw6rjvpLFrBkGhbbA9wqIaxUVm2HEdxka9mtrUt7hn9jCiNUS5J02cqI3ff9OmDsVYwQbDOeXtCen6cp8XVpo9+mdGgcLZSx0j2pDk6fs3eHLT0+ommkN14MBBOnc2X3PmzDVVw/RTJ7Rt+1bj6Q8ZNNgoeximJ9NP2li//ZzvmGoXmVrYeq3de6foTvrX77wK6bZk8UO6z/3Ssg+WWWSDorNEjPbv3W/1HS6adJF69+ptnu+0o2nq2b2XIjtGGp2G/rKodWCgKRfRTnjrzbgOCrbIRM8+fdQI1bmwUF179VRrExWjW8zbT3QHRU7sw80/bjIDHg88dGf66NiRo2Y8R3bsYNdrJkc0oqOppH333XfWP6hBZedkm5MO9gvUXpOcrawwaVkiYDjyOBewevjgQV100UVW5Zp+R57XlC6pYYZSVFiY0eEADthWUJqIuG3fuUPU+EhOSLSICOfx3ABn1gBUMrGbcAxDrWQsOaYPYwyABE2c3CPWlPTjJ6ydAD2mRtbQYPPHyjtAA0xIMGeG9VunTiZk4gUIvO7DrnBsI9Yi8p/NprpvyZxWPMggDyfvhCeaf9ygl+xRZ8oT3KRD45wLWncTzU0kM0oCA80jwERjBg1LGarkvt7KkXWc0GOVNRLv41XiwaxIlh+l4P+ACC9Zu06NzY3GPb3xfheK9vgDaz9YqSsWLlJzfYPRLWjo5IR4ffrxh6qtqlS/vr2tCnFDY60lmGIso9cNXzKQsE1AoM4WFKjXwEEqrqpVyogR5vHE+L/q2o56//VCAx7HjhxWUzN6yCgWBVjnLly4QD17dDeePkbUrp07dGD/PsXGxOjaaxZZwhdyfQ8+fT7R6M4Vj1iV5QcefMgWPDxZcO8pbEaRtS9Wf6b8szlqaapXWEiwqispYNdJwCvCm9QRiIyK1pmsHFXW1BqImH/VQs2de6nxF1nIpl18sapLy2wToyAXIcvQkHDt2LZFdbWVGpUyVPW1lTp94ri6J3fVpx9+pHlz5lniH/QpPHgKIFyGRGiDhfHKK2usDgPycfQrIS2TNqU9goPMQ8aAJVEJrwAbH+MD+g3K304eBgAAIABJREFUESGhXpHC4OAwqwgeHZOgU2cyNe/yqxQZ1dkSyvEq7dy1y4raZGScUZcuyfr+++80YcJEDRmSIrV6SkN4daht8crL/9a+PXtN5o1KkST64dmvrKnRpi1btGf/Pg0ZMkJZOZm69ZbbLLH6xx83q7K83OpPdO/WVVOnXGSF5wBW0GQK8s9ZjQqoXXwPuRETJ05Qft45S6DPysmxEO+MGZeYCgWJ4sNSRtiGxRxBsg0qHeOYCUfRm43ffqMOoVRyjrFqoit+41z1jg/jWZdvv7ZJZWUVRr3YsWOXJbcRkRg3fqJuuu1WU7zYv3+/RR/gj7J5QHsgQZHQczaeqmNpVmiJeUNyGmOA5EsWAuhzlz3rx5H9r87Ze9rABgtCv/79bQFqXwOGOU1NibLySgPwR48eMVnXnj2761zeWa1a9YkV8sOjuTrQlzdyHnsMMOwy57l3zBPfEG9Y6OVEhGZ7K9Qz7zzuJ86X6pETPtUmWHqy1+8tlwbFr/Hjx1mdkLjOMSoqLNAWqplmnNYzGT6Bm++rk+5IWqiwDlS498ZjQlyC/lD3sm8htYsyACLGSCeLpLSB/tvtKzO7TziDqn3NCN5zNCaXPMr/Xbc6wOE2VtftF3hx+43yTnCRAWfw49knwuAMQkdR4v/wxV2ehDPmHXBwvznfXctFKFwkw0U/3ONRtM7lTgAipsp7hYPXL8zFcN/Budte98nsrp9dgTvHi8fYbF953BmabAecU+7e5NtcQ9N4GNwMJg/N3bnEU6dCYYSRY3l8eIkb4YK36N+rMVTOZ2v/6oa1+vd7s7Vi8VeqrUY4IkDvfeV4FFyJeceAcdawQ3nxHojI3CoFTfUKBra7tYjnqtpAxP0P3WHqe9BoamvrlZTcxahNGLJ4xv890/PwLl9/i90zPHQO9jpPCtSTjPQi+B0tqZd1hvWTg3lJPR7yH6BosRei+ETUUS95MrZnF31s0tK71n6p6sP+oHNjjubzDXZAxPCNh9uoWTe8tMSMC4qubp7+sE7WSWlBUliKV7TRDgw+16/tE+F5z41nl/PCuS7q5JoUEAGAcE3rwITDdw7wMw7CpYn3X6SEzvGaMuki1VbVqKy4xGyMkWPGGqUCQDZo0CDzDkNrgWfOWgeVFkPHJbliX3AuHtfhKSkGItgrcKKgJuRYFHzWKdYxjrCByLmj3R1thf3X2AiNjf5Y89ar9mpK/B+bxVUYxqbBION65inv0MGi+0aFQmc/OMRoK7xmUtz0dceOZhex5nJw7tZtW00uN6FrvDlzSYw1521zs4FQDG0i/Xv37bH8mPjEeFNELK+sVHlludWRYB9evfpzsyMYP/Q5YIA2wxjlPp898C/7zmkNkwzYcl3oslDGMHZxZmEw4+W+9ppr2vICvt24Uf8c9vz53CXGnY8nlr+zwjzin530Vbr4gg+lhY8uNPoUcq3QlxYuuNpqkOEkoo9jO8eZAY5kK+2Tum+/zmblatzoMQYgAA3srQiZmH3Z6iUG85z0J8a8kyC1xPZWCjKGmu3GJHROa2TWAenpJ0/Y/sXYYO9j78aZiIPOk2ELVHFVpT7+9BMrjEvhYSRfUTCl/kpYxw4aPGyoOVspavjuyneM5tVQW6eDe/fbPQ0bNcJo9IxXQFJJaYl69OxpUSXeh3ljimoNDQZWGT8AQC//Ik9DBg30nBCxsSYdS/0ZWyNM/CTQ+pOq7SeOnzDbljEMeMU2YHwzx1GHsnygrt28vg0MtP4k0sDYYA0CNNHGAA6+m+gp4425wHVcYUzOpxAuDm4Dvs/9dkWrId6oqLa6C0QieM0VSyk2DWQPSfO6kzfDiAREuKiCrbU+bxCD1nSPGxvUo2d3Q1x9ho6yc48f+MlAhPFCqXiHuoRfBOO3z3ruiXf++pkntUYmQGCrPcj1DyzQyn98pWX3eaoTb734nGbPudT4kN26dDHFHTTxq8pKzZNNgufZ3EwFBLV6yCq8gxpq6lVTXaOQ0HAyo1RWU6MGKp7W1uqPf/mLJcd9vupznTyerktnz1WXxETl5+Uq9cA+HUhN1dhxY60N6AAG3003LVOflGHKOHLIvPk7d243b351VYUtahXVtfr7q576zq3LHjAVqGkzZpjRTPgRDz1G2dnsLBXmn9O+vbt17PAhKxYHVYOBXFlV4dFrGpsUG5+oXXv2Ki4hSaPHjjMv/o3LbjJeHAeToXvPniorLjbFBpQUysuqlJWRoYMHdqt7l3glxkZbQbrGmjod2p+q0SNGW0IfPwGBreoQwaRrUVV1mScp1kzYLtISqS3RrLXVkwINCrRFBqBBQhFoHUOeSc2iQ9Jtx4gOCg4JtPfJb6iprldgUKhi45IU3iFSh48e160rfmnJ1VS7BBSQ7IQnhagQizNh6eBA1JoaFETBn/Iyffj+B5ZsdP1115tnAYRPODAoNMRAxHsffGg1DZ7+69906Zx5On78hE1M1JkIbQMUojtFauiQwRZ9INQJqj6Yut9UXlgkyCNAUnT0qJGWsGyKR60yrwJgkNoYw1KGK7+g0OhAdQ0NKiouNYAIqIDPyecjUUYoLTZqVUVFmeVDsLqFhATpocddbDdNL/8jw2gRZaXomVMxukwDhwzR8HGj1RIUoDfeeMMA7uTJUyz0GBgQaEljQQFBVjfj1MmTFrJk4yE8zPjbs2+vhSN79+mjW97xco7aDAAIJNO22qJMQRrPw+tVq2fuWZSxpFRbt+9UZna2sjMzNX36zzRx0jirUE19CAAWxjoLzJs1PlXIGR785gcnqLPffGOk9XW/FubvvU35qa8fNZoW4BSZSxY1Ni/qcgQEhdocHzFypCZNHG+FAGm/QwcP6MWXXlC3bl302tsrpcs96+SXcVfp1S5rNPZpzyV65SOv2gL61+B39YuC+Xptsk99IjUk1AcRXi7u//B5/6dQnv+2/XIBJAynCxOrARHYcs5waq9Ow2ddfogPNvrN+F9iuctvcHkFgAbAhFNmcmDCgQiXJOved6CC8wAbzuAnSuFoTYCIV3W7xvpySe0Vnjinq5Zpu360R3X34YBEblP3895oBxgAXvQzUQiXbOu471yENsAT4rQyzqdAtAMR9FW7zO62zkiW+oXrjrE/s8gmE7CVAl0KMB4zhgZrkKmuNDbqtbXzdcv8NRZdfmfdeSWm892HZXth5js35Fu2FLer9h8CEMFBQMb36N99jVcY7XH+3XeNRYhJ/ITeCX0p6U8eEDr+6zq9fMmr9veClfO1+tEvdMvLN5mThjUaJxl0K/Y/aCpdu3YxFSGSM3GgOOcc629FdaVFvzv91VPkQ77XJR6X/zbdKFNbV3lSmQYkXCTAAXru3c1JP8K2JcV7tp+lbdWkDlJ8kPRtd+8D/wMi6DvfyLc3Hc5zAAAQQXO6YdxeT8Q1c3sQAYh2ANsJF/jRnkfW/U5JsQka0Le/aiurrNBaVXWNOiPFGedVbGbPZI3CmMT4wkbBsOI9DB32SSsoVl9vThYoN4dTD5rXHmMLbX1sDdrV8g0aGw3IuegBdA7nTOXa0D/a5F79JGinuuTkWbmGc5xyH7zOHmj1CEJCzOmFHePZThSX85JXHTihcB8WLpEXnLUuIZb1kHV1wLB+ZhwCoFkXoUZ1jom2XIJAtVhSNfSY6tpq1dTX6RwVustLTZ4ccEquXE52jo07ohQ4JLGHMORRPAK8ulwPCqOS+Ex9BIBaynCcZFTIrjKDF/B74sQJAyDIkuJ0/Tjel9pmSPlA8cb/3qR35r8tUVuTciX+uFv8wrUqKqTGw1xPFQs6bXIXZWZmmTcdL/nmzZtNRhZjOCoiUmGBweqW3MWMbvrG9teaGsuFQSEQsOZsUfreaiLgSAul7lGo5UxYW1H/CCDX2Gigi1pOKFR1iOjQRqVn7jEPuQZj7Pipk9r442YNHzlSh/en6sCevZowdpweeehhE1spLitVeW21VdX+ZNWnRv0dNXyEDu7brykTJnmRk/BQAxvYHw4s8NzYbBjslnAfHGyOZ/J++F7yWTD2oda3tsL2KTQq+cuJr9k0vDl3udlhfHbUyNEG/ojkQEGfOH68MVIo1sfcANzgfIAGxxjgNwAOG5boqEcRQ4Y4xNqSOcbriAHYekAh6XKvThzziwLPqN4RKTL7/a0nH2iFcuGMBjZbkoyc1iyTiJAOmzs3zcGEcXryTDAGtutIBr2TsbOEoYZ6dY6NMe42kza+Sw+FRXRS+kFvpXMhPgYF17nrKS+RbOXTq2yikZDb3MwCHWp1FEoqqlRZ06DTmTmKiIxW9x69NHPmJcYnTDt21EJXSXGxKjRefrPK87PVIq/6X2tjkyrLKsiHVhg0FIpshIQoq7BAQeEdtPTGG9Wlaze98vJrFlZdcvW1JpPa0FBjKj4gVxQIGMwkky5YsEDTL7tMpTlZ2rp1i3mbGZR4ugm30ykVNXUqrW5QRnaupkyeatr/rj3xlJDAywJThde0Q5g+/uh9q/UQGxNtib5wIoNDgqwT8XoREaCKdWh4B02bcbFGjxmn7JyzFnEAScOjhQdPeJBEn90/7dbWzdvVvWsXJSd21uABfVRalKf66irlZmSpgSJ3LYHGQeV+m5rQqW6QApvUqkarBVFbQyTIC8UaD5T6CSg3tdK/DTj5fKWBODPmARB8N8lLcHqJYLBR9uzR25KRq2vqFRefrD17Dyg2LlF333Of0k+e0v4DqZqBZJtaLTSIrjXjA2McxYYjhw4bFYkfkn1ZDJho/ODZwfpnsu49cEBvvPmWVn+xRmvWfGHyqBQjJNKCfjZJ1SQcn83JNunVlGFD1TkxQam7dppxDJ0LNSKS7zD8x48ba32Ox5FFyBbh6Gjj7+/dt9+MB6JBgB+iNPEJiTZ2CT0jhRfRIVxZmRk6duyoJeMDqqCw4Si5/w/n6W4vPH1c/fsPUElxmYqLS3X69BlNnDJFpTVVysrNsUWTBE5C7micw7HGYxAbE2vPx6S26q1duyll2HBbQFIPHdTYcePtvvFeEAZnTgc9G6bKO0pNE5vFDUUJp8zAAhrRqZOOHj6sH7duVXFpubJzc43+BlWrV68eqqwoNcOHKNpfQr3CUm2eSGc8OM+jbzS0dveBQ39vHWn9fYACABGR0oNv/MoKDHXv3sOS+jHKrBp3i9QpurNmXjLLUz+hymqfXjpx4rgOHU61PBra0eR4Q4JUXV2pFzp7fBpAxOUPvWLGGusZlJPq6jr992fr2pzWg5OloiqpyNGX+KCrN+EMovb0JO9JTa7SDkAEhpEz0lykwRlODjRI6hbvJ1QXdVdSfJ7ym7wvjQv2TmqfX8D/HX3IUZfMgOfwv2uYDrdRjVwkwUU0HKgARGRu6t0WNUkK9x4qX8kGIvauG9cGiqK7ey7kv6lE7yvLqFLFTurKJdq6iBI0a0dhckYrdrgDEc5AdF7pve1AhGtD2qrZNaSnHOQZ8y7E4w+cfsm6aehYyz0jAkFxTPIJABGuujBAghrKeAdf/ORO/1oXkvR52XFpaHNnZbdzkS/yM835qDvV/e4tdbvGu99Zy+9uKzaXkJBkgB/FutB/eyXXq2/bbQ4H9rSP7vGMrHdPvG3rGWsDawiqfOylgH30/aEe5qMcZxWIPb7zmLs9muCMnZv1+0meKIKrAfLSL3vZuEa57MdHt3vPzO25x+I3/eUiBPHSlqk+MPJbCBAxeK/Uf5i0zoFC1z+u+Vw/L5VmvjLVjDik2zF2tvTzP9QeRNCF7rPu61gTXATCgQg/ytN/+hD17dVb06f+TBHhHRUTGWVUCrjp5D6UVVWZFDaHFcts9ZyKHAAJ1lkMMidt6xQiAQRDBw8xGqTl6PXsaYYz65yzU2hjR01ytgh2C/1CP3ANDke5dko27c+1BFY/UuEo3pxnlCaS4HG4yWNyQBcib9NYDRi1SA83UoOrztZoDtZBp46HwT4wpb/dM3seK+iAfv2tMCyfIbm6sKhARSVFSjtxQqfOnFZBcaGq2F9Cguz+kxITTU2Ja7qK59wvCkeAHuouAGrpT/4mgk4RXwxOnMfNza1mt+BFJwmX/WLlZK8omh0uGsXY7DLfAApAjech2gaV7Ovff62L/3CxOUWvuPxKi+hjQHuMlUbLKwJckBNBFIK13tSmWlo1efxEo/Qg4YoRzr1ybxi0rq+ZU9iXrlgq/ecBilAzkKlmz8E6QX9hnyAkAGhHAY1ngpLco0d3c75ixFMs7nDaUZ3KyjKK0dABg5QyZKj69uhlMrJn8/PUb9BAisbokzWr9NEnH9s9XzHvMlWXVahrYpKBya27dmjQkCFmP2L0czDnGYPktvCb/mVfJlpBPwDSjKLXvZvlaCIIQ64EgHFVipfjckPGjYqJjrEf5klJYbGSEhJtfBBNIRmba1FjA1uM6A0gzWP41JukLVQu7EYD35bs79mt3LcLEOA4pi+ZQ9A3GUc4Y524QMB/nri31VXqI+MeNOyQN78tdBEXbx4BV3Ha5J18fWomBg3nboQOcqjFy+wOMHkxMzZ9RYP45G4e9x8vtq9Jz0M5zWV+cx3eA0QEB3u1CVoDKRzUoMLicp0rLLFE1AEDB2v06DFav3ateZdTBg9SfU2Vtmz+QTOvWKDju7eqqaXBOqiuqtryFsJCyWoPNadKaGSkckuKNXbSJM2bf5XlVmz9fpO6d+mu3gMGSY31qq8o0Z69P5kRR+OSEEOF0BtuuMGUpVat+tR4bkwWJE5J3nVeE4qg7T96XPOumG9cv/4DBlq40TadxkZTS0hKSFDHTpFqra/Rxx99oICWZotKZJ45Y5zVisoy88qaMs6S65TYpauOnzipsRMmWpLzy6+8plmzZnv6wX37qLWp0bzLGMC11bXq1LGTjh46pG5d4hXZIUQ7tm5WUGuzAplczVJwQLCSE5MtGoWKQnV1mVoDGhUSGmCJQK2tQWpoaLH7hcdnC2BwkCVP4QEk6TguIcFUQkgSq62rtf4iQoABx6BtaWbyNpn2dEBgqEU2vvths25d8QtNnzHTiuYdPnJUI0aNsogPetcs+owDl29BeJtFDg3skqIie8YZ06dr4sSJplgCN7GusVHZZ3N1gAIsQaFKSorXokXXWiSDSUxS2a0rBumj9zItdwNpW2hp8bGdLSdj547tVkMDigTAjIXztttus7G4evVqq2FAIiITKTsnx3j806bPMA8XiyJjNyMj08KVkTExqikvV8fICOVlZ1uVUMAl0QjCqHV1Hn2MOcQiinRkUmIXozNB40o7dlzAt9bQUH298VvzIpFAf/jgYdscWBRYVDuEdTC1DBZXPG7kSUB5YiFGUWnc+Amm2oRRPvMZrwJ8w2pPvYI6GrQngJgNlo2TuciixusHDx9W1x499fwLL2jUyBEm5zp06GCVlxfr0KFUA2GbBu72VmhnQF+YD+Eb6K3jfBBR56/ojh7kezevfuRSDU8ZYfdPSJ0DzmpNXYNFfEiShNPb3IzE71adOkX17lp1SUZmr1YRER30xz2eZNsdPa9WbGxMm0rPPwM/alOkshPaJX7/7hXcZdKTq70Kv22iP04gq32tB6IQGMbOUHP2LoY9z90ONLQZTcHS5fHr2iRRXXTAQATXcd5d/3eveM9qczKpSb19w98HHQYiMNYd8PEN9ohgn7OfE3neiHN9wn2CrVzfOK4/xh/PBEjw+2NSb2lnkxQX4z2MAQnfEI0Y7H/Hp+2UenxBn/+hLTkQ4Z5tM43mh1+ifcuynIZ1iJPGRmFrnySPzuO5NaGwcj7AIE3DB5wyQ2Rwj3gdPZNv4Xg2udioCFXUILPcamvPkdNPavmV/5YCg/TfNY4GW2q1lr2D7/iFH/0okPSCFBUiIXAy4LdSxh6Jqs6kPA2g3PnfteTlpfrmssvUsHmnkn7YanMEum/iqtvVoXucTo39oxrGeOp4LdtLNGXaFJtzWWcylZ2VbXtHU2OTBgzsb44V5v2WH7f6XvAOmn/VFUab9WQ6i23dW/yvU/q9/qwBd7xo6yhKcGf+c7d9R7dbnrEiq6y52x9FTbDdHGxfSd3vu34LPEufvBuXF1P+otf+D18qPc2w4xQH/NxYdmPGH+u//GGF7ec4Kbb28sGLAypuXjgQ4VSY2leA5wsdMPNB6dV3XKuxo0ZbsdbggCCrt5QYF2+e+VMZGeaEZG11EXdsE4wv1mhsEdrL5WI69UcAFhFbR4Gj/fGk44nl8xhpDoxwbfY3QIpJrXboYLZPezvHRWqdHL6LSFh/++wNfnt2j6d2SfQM0Q7GrEUizF4yb5xn/6jVaD+8Z9G0hgbt2LHTnm3I0KFmjOfmZ1tl4r179tp+1b9vP0vgJ7JCVD0tjfpRZdqfekAnz5yya7eoRR82emIX14cvNgOZ9RzDkM/xnLTBRZMmGTDgmZ7Y+pTmBF1s6kJ8P8Z8aUmZbrrpFn300Udm+P7hqF+/xK2T9PffnpbqTkn1koa1W2Mk9Tj+tRKTEy2CzjXZ17G/2Ld45sFDBqswv9ArYNvQqNHjxhg154fvvrdnJxoB3RiqLvOB6M7Ny27Utxu/s3ajnQG1rAMolBFxwGZpf9x/3302775Yu9b2E/Z2nJ1IhqOmiATzN99u1O7dezy6fmuL1VEYOWq4qRy99/7HNiYmTZhohja1XEzFqLXF1J5OnEy39rck/IZGqxmGtPuiqxdq4MABOp2VoaiYGIuwME5pa/Zy59k32mJzs9mO0PAYp9iPMDEQwKknwlRTbVQnR39Dhppnx65NSzuumKgYyy8ZRoJ1WLixSgCvXGffgQMGmkggx/nId/E5BAWoXUPkCbDLfVlaQktLW60UHMIcYR06Wp4ooIw9l3HK+TY//vW7X7WS/+DKhRvfNDzcPBw0KH/DUyMS4SaZk4G0xNOQEDvH8ieiorxk6AoqDhbZJAFAoHHtEL+LYtAJPfoOVE15sQ0uvo/rufoTTqoNLhgThQFCIbawDpEqKi1XY7M0cfIUM85pMAqEUKQMRaPjR4+opKhAVy65QVs3rGYfsfAMPLWaSpSPUJYKUC1VeFFQiIhQtz69NWzkSH2xdr0ZMnU1dYrtFK2YqEitW/+5JduyqPDsdAzcwquvvtoqGxKi5PnS00/a6ySxFuQX2iT4euN3mj57rpbe8HOjMHl5BMHmkSDTPzExQX1797bqyMWF+co/d1Y9uiXrcOoBk2qjXfMLzlrnYazW1jeqtKLKuPgl5RVa88VaDRg4yDi4fN/VVy+0zn71lVfM27Vi+a0qKyxVcUG+fjZloqoqinX08AHVUGilqVkN1XWKjYmzNjHPSCMbMeFZVCNq7bmiopD7bbGiNsbDQ5UKuhrVq1ua1RoQYMoDGO8OSAAsWLjw4KMN3adPP+M+QmFCIpXqzNt37FLKiJFafNMtaqyqtpApSYp4UwanpHjaeI2NNvEOHTpoyBr5WP6PvjHqChjS8+fPt42UnIycc2ctfAcfNDQswqpGX3vNYlVVVtvkGTGywibFf189YgANOlNSD0/286dN47R58yYDo9Om/czyXQARc+bOs9Affw8ZMtQ2IvIDWATxHCArx+GUY3bs2OGH/TpbolK/Pn3N60j0Cm4zY4mENziqfMarDdLR+hAwSII1cqcYDMHhHVRWV6v0M2ds4WexIMkZzXmAS0F+gQ4fOmzjo1fPXiYBS+i6ob7RFqrJU6dYu+LFoD/G/99FyvtvTpvmNjrcu3fvtggFIAKVB/igRC0AyuSBjJ0wQc89/7x5+jMzz9h8oqI3z7Gu2ZMLNHvvfAHh80YC7zk70RknrpiYM2R9Y+XRr+9RU2OLeZc7doiwuhGAq+Awb23hx9TQoiPNi/TtN1+blC5zqLKiTFFRkXr2mFfI0eX7thn7zpi+Qrrni2W2kcPNHfLmDFWrVjWqOQ8iHF2pffEzZww7TzubJzbwebGr88CiSIruXdaWfOwUkJBDhS7URg2q8j3g/rWjY7wGKncN5nuAXeXg5jw/BOG8voAI7scZ7M7Yc+DCY954feP6wJ3jcjecE769gparEXCh1j8RGpc0fWFlbYzGXe6i/g2FRZ4PKhiI2Knrr/qT3l/jUW/ONxg3h9rS9+rcuZNGjkwxdZjTp8/65/GlC9S3b3eNTOloKmt0IDllUNzgd7NW9uzZ2xwP27b+qH7d4zWqX7IaW1r02hqX2PCiOncu1ciR45Saelylpczbv0m9nlDn1jSNHJai1IOHVdpxsNWz6NszUT379NSmU3ukyxYpOLpJzas+V1x4mCbHxikLil9Wllr6xKpvQKRyss4pZXiKbdCsASi1XH3N1frPy6/ZOAYAHziQqmn1J/SfUdLEvPGqKK8wb+Shw4csZ2LmrJ+ZcYexzH549GWPgjjwzn+po58HQTVwjvocz7U/ammKDvzZb3vGOeOyvdHu93G/SedBxBWfrlfA1Na2iNzD0dLTRIvaJ/67YI0bI/78vbb0WosA4MT5ONinsjjw4ICHizq4senux53n48jxf55shg85XCmDh6lrUrIZP3hUgwNwHraopLzcott4nTH8nSQqe4tbq5w8K8Yp66mjZWKE4ljBqMNWwfmC0ekMN17z8mo8pUn2O67FdzmvsaNxO4epS+zlO9yPAxsuqtFWiJdrw+JoBzJcETsABPsp+zTXhJLEGo8XHIchxjx7zdr1q22tN+pVYYF5nrt366FePbvZfaYeOmB0lQMHD1g9AwQ8oBZDtfm0yVNG+lXSbTamHB0MIOGqEAMintrlVahfFDPfvNc4SGlfqEZLl1xnEeuruvn0wGekq5sW6LOpq6XMPdK7KzSy62Ab90LFlAR9344/vnFNW1FhnGxWeJE2DgjUmYwzHrujb19Tcty2fZvVdKI9hg0dZvs/lC484yTRE1HZvmO77bcUQR44aKCCAoPMjqItqWTOuMSYx5bhOHT4sPU9dgM2yZDB3GesOROxGZb9/HqbZ2+/865FXyZMnGBOcJgT2HvDR6Roy5ZtmjZ1nY7nAAAgAElEQVRtmiVttzQjJuTJAW/fscPGJREdVCp5zVH9KXIHOBkyZJA5iHHm8T7PRh9TrZ2+Zdz8+OOP9l20OzYczmDsZ/ZgWBEUwiWnF/uGfCginNiPMEGwJ48dOWagslePXgZ0iEIw5s1eqqpqA6cwNhwFz2yWVrUVVzS7u6W1LSeHPZhzoX2VlJWaIzHvbK5v53h0dkfZC3j2wdtaLfLgF1wBOfOmJXnAvzNwEG0NDwoEuTNRTV85iIRYT3KKiU1DMEk5x4WjMKgpYsPhFJ2cLOyQEWPUe+AQpe3fpZoqD0hwjgvlOV4byWZ4c6HzFJWU6Wx+oYamjND4iRepd5++ys09q7SjR9Xc1Ki83BzlkZzc2KhLrlyofT9+Ywo7VP5DgrWpvkGBQpq1RbWNTWokuSlAikKONjraPOLXL73ekPN7b69UZsZpdelK9nuYgR0MMQwuohIAKxq/vBzZWoq0QasIUmh4uKH25qYWkwq758EHFdk5Vg1WrTRQ1bV4Tb0qgVbAr6HB5CqRdR07epRCIjuqsbTEQqAYm3X11bYJFZeUqaqmzpKqiYpePGu2KiqrLRqBl5w+YaCSJEyS97x588yzM2n0eCsql5wcpx++26Dy0kKVFBZYQnpsdJwCW5GgCzOUbSC+tVEKQCnC64+aagqQ2ZJnVCYS25qttBr5EAEWcSAX4VTGGVMP4X0WM7x0cPVHjRijs2fzLE8AmdScnLNKSu6qHj17m956l67dzbOF7C2TkolFW3N92ogEa4xxaDrbt22zJDOALZOOSBAeE0rdE9Y/knZUpzNOm5LBhElTdOLEUZWUlGnM6LGaM3u26Y//uHmz1fegfUeO3+EbKtJLz9RZHsq4cWNNWxnEnZCUqMLiUqvICf3sxp//3MKqubk5dg0Md6+uRLROnUw3cAGvlKgOXgUQvgvveuMnUZ2i8DRUWpSGSc7zsmDgVSSZLTjI8zhCVdq9/4DOFpeqvtkr5sc4u3jGxVaFm8UXXW0K8cTHeZLM8F+JcuFxQIlk2PAUU9KiT9yGy7xmwQfsU5CRaATjhkgGFUBZ4FgYqfieeuiQ4hITbJEG6FILYtv2LZbj0adPT72U5Rdvc0YCtgw24YWKLBgPvO6oEZzveNW+cbLy5Kvav/+ArrjsCh07lmYggvwTJJF79u5lG86aNatNUYuoCBsBORnklpSXl9pCS55SS2uzXkh6r81OfaD2Rv090wu/P9hnuQLkFR8jx2jY8FHmqTx0+KBeX+DXkHD3zgfaV+Jtz4DhPUfxAUhUSYNiPHesoyGRnwC9yNGRnCxqG4igkfwoR5jPR4eGVJ7RLqHAN9aD4j3rrnlP8Hnb24EJZ6g5G97RUhyYaF/DkIu4qAl/Ow+y+8oiadJAaSdsERetcX3rQB/fx309UCRF+G9Wt9f15AQQmPsgJ3s3d8OCPyskMMicVu98sd7ro8BXpNZVuvmmmfrXvx7TiRPZGjiwh3bvPqxFi35j6xrH//3fPXr88TuVFOt5+59/6VVNnjJVs6ZPMQWy3z74iO5/6BElde6kgd3jNW5Qd9UhB7sGz32JAYabb16oN9/8p2659TG99fYGacTnUu4TmjEhWD+sfVkXL7xDmw43SbUH9H/3/VKP37dCAWPHm3EdENqiOyZM1F//+jfT5+/Tp6/2H9ivm2++yTZ/OMQffPCB5SytWLHCKtEOGz5MB/YdsHk2d85cU5Nj7bhk1gy9+cZKLV68WP/4xz9177336NNVn2rhoitsjTB1u7AwRUZ11EsP/0aueKBbrAAS9Zt8S901Pf3sIgB+07eGe8bUwg/n256DgMITfTxalIEIjuek3t2lDOahA5MO8HNtNx8urEbtIokuEsVnLoxeOFrfhdLIU6VFMz5V87KPjO8O3aRvrz6WtIoSD4ZQcaF3MYAgxgxOEWwD1i8MPag+GPYkW7NWshezRrpCbU5y3lU0Biiw7mHMmt6+n+PQ3mnqVJqwPRwjw0lqOkqTiza4vnDSm6y//O0MLJeUSiI0xqeLVnAONG9TDPIL90LfhQqNs4fDogahIVZHgEgD947dQSQe5cSxYyjqGqeMjFP6afdPeuxbL5rq5vMvly43KjJtUFJUbIXDOEaNHmX2WTffgOWe+K5/nvBU864Ou9JsOMYldSnYv1FjSj2Qqnfuft/OufQPc2zf/d3mx6SyPdKBFXrhmfuUMmyI+nbvYsIXuw8fU3BTnR5+9GHzqP/6rl/rkYceMRBgEZiWVr3/wfv66OOP9MD9D+jhhx7WrStu1YYNG8z2XPvFWmv/62+43qTpb7/9Dt1555269dZbtW3rVtvPUChkBDP/aN+3V660KAvOLxvfAQH629/+ZkAEWvh/33zTy9esrlHXbl21bNkyHTyYasb0yFGjzCGM9Dv2Lg7ExUsWezTyunqjg7GfY/vakhUQoOXLbzGa0IcffmQUMNYC73sD9cc/PmEgacKkcZYPTJ0pHBwu95e9m/2YMUXuCTYCkT32XcY5tgKKTd27drX6WawJOC2wc6BPw8FiHHklEiLMCdwpspPR91CxpPAw+RGMRWosRURGGPjkefhOqNCWb1tZ6SWmB3pF6Vwldqt9gdhRZaWq6+sM7FKPxNHEAKDcs+Ut//3BFa2EZzwpJ88oJtEGSgEDkA4EQECn4UN8CWjKEm6bmjzPersidK5SoPMGkNiD7KVLvuZ8h+i5Xv+hw5XUs69Opu5WZXmZeQPcxHITmQW1V5/eRmtIP3la2WfP6eKZs9Ste08zkCzJJz3dUFvX5CSppclqFQwePUGnUndZTgGLVHhIqPEsG+oIGQeqOTBAlXX1CkEZAwBRUWH5FYCMrkldtP6LtTqbm63i0nyFhAYZgOD5SOqjAy1fpLnFSrTjpO8cG6/qGtSkms0gvHTeZZozb54Z3CS30vmR0TEGGjBieFa4r3TemtWfKSRIBiJIlkqI7WwJviReDxgzUnknT2nL1u3qEBGpYSNG6rvvN6musUkjR43RmYxMA1J0KH1DwTgMqksvnavPPv5UE0eNUUNNtYoKz6mstFDduyaKgCdSsEHkOjQHKiwk3CZaREeSrAirVis0LNAKeuXnFaq+nl2UXJJw8wwTgeA5MfRLystU19igh//hWVyvP1NmBeg8pYEW1VY1qKCgWJdfcaUGDRqs1NRDpu0NTY57x5gbPWasxo4bZ4soIWpAGqgbj0BylyTLe8g7l69NmzZpQP8BJlWK555+IDyNZBuTNvVQqkpKi83LsOIXd6ioKE+NDU265pprLfT4xWefG/UMlR+octNmkacg5WVcoXdWrtTIEcMtusACiqE/eOgQdY5LVGWVpyYGhzAKrwLFZ06kqSNJaU1NFv05mX5cB1MPmCedwjUkHHug+5yBceYTClNMWiIQVHxmwwOccO2yUm/BYrE5cybD5lvW2XP6YfsuFZaW2Xjr2bOXxv8/vr4CzMqq7XpNdzczTBfd3SnS3YIggpSBiCD6EhYGGNggEgYCgqCoSIOkMNQwMAwDTHd3/9e697Nnzsv3ff+5rrmmznliP3vf+4611t2pixgtboYcj0uXLiM4KER0rrm2iGNl0MnsFTGgWp2CWRp+8Tr0Wj5y5Ai+//572YRZiWBHWN4/M1aUVGQwaOfogCNHjwinxNPTXaoR5ESEhAThy1RDYlNnprUToSsT2pHVmUkGEd2BsOeUB5x4SnsZwHM7ZwvBbsK4iXLN3LxpODm/OJ9YOaI0LzGrfH7E27JxElW1+KxI4ue8p0Sk9DmxsBDb4+hkj40p34vjO+h77fkDPV79DZ279pCEx4njx9CufVtcvHRRjnX8g0sY9/ZgHPjIeL+pI64vWcOcjHtnEMEAoii1KQjoFaBKFzqQOFhpMMz1ePAYHCPtzOtx5Ic4lvp92lHUzlhTL0LlPOhraRrOJqyyKQyej0sfkxUhnRnmJfMYmcDKp4ENhk8i76VDevUK4GJ4jezuLS8jiJAAQj94cht0tMEP8qD6hAGYPnKaIkg3QDapH/8k5r8nQkN9kZh4AnPmvI7t2/fAzc0Rx47twr17NzBt2ho525o1L2Dt2iXwcnPE8BGj8PlXWzDqySHCheNr+Ssr8bIEEY6I8PdCt6jmEkRUmpth268kJV/GoUNbMGrUUPz223GMnr8S6PgCkHIa/UMscfKgSRBRcB1rXl+AtS/Og5eXh+xzxEtfvnwVz7+wFPv27hXnYP/+A9L06sWXXpSNmA4FRQq4ruY8M0ecG8o8EnLAlwQR6anCgThz+iy+3bpNFIP+/vtvzH1mDtq1b43e/Xo07q8b393cpPjF4XwcNsShNeXk8CSFwOxzz0h188u+yjmcf2yerHn/5gH4Zv5w+Vv8biNC1hU3zj3OL9UcXL1MkwN67ulkgP7dFMKn5y2/83g60NDz2jjehLEq8vBfdQ4uTi6yN7s6uyA0OESEFdxc3KTvjfgTDfWoqKwUkioDKy1jSdtJR4t2iw4ZHSJi27XyI30azjE2D9MJUTpo/NL2mFlx2kQtMc/nrOWtdZVBz3ZNPtbZXB1MaK3+JjJvkwiNBB61tZIVliCCFY/qKtnnuPfzXExUMShlppz2ivsDEyZs6Mn7Ly0tFhtFlIOXl7dAbby92ZG6EJlZ6dJQ7f3z/81Le3bybDi7uojKZmLCfeE80t9gEMkMvvQvMXgRrHy8e1M1J5ztNQMTJ04Uf5DjeeLESWyx2ib/63SpA64GXfvvKtedVODKVMCuVObOmmVL0K9bO0wdN1Jk54U7a26G9WvXY8niJfD08RRoEZPPfE50ZF97bbUEEmzgy0Qfm6Xt26vmx4yZM0RJaP78+XjllRXiyE+YMEEc2u9/oDEzw9OzZ8vYMoigYZk5Y6YQf+lH8v55DQwYps+YgSmTJ0vibunSpRj25JMiA8y9+KuvvhJfjoEM946dO3YJcmDhwoUCQSsqLMJHH23CN19/3RjIElrEcfrhxx/ls6w6CozNmqqlliIotHjJIvj6+eHYiePid/CeCb/mfssvBjz8DH1L3gPnJhOKDIbZayIwIAB1NVWIiooUtUtyOCgdTUEHzi3VgT0AHm4e4rf6+fgId4wBOP0QHosVD/pUfP4avsfrJkGfPEo+C3mRWiDwDyWQxLVD37WOMEKjCqE5Xab8E7ONqxY08M0krHERSBc8C0XkpWPD6IYKP8y686XZ77wBDggvigubF6WuQ72Pv6uyHydjcaNRFJUkR0d5n648RLduB++gMMTHXERhfp58ltehS4xu7h5SysnJzZfMN4meVA3w8fETpQMy9H87dFAieZKbczIzxEF08fBEQxVhLLWSbWQ3QmbBykrKxNGysrNDQVkpzNnwp6QEVvZ2WLxkKUqLShAQEgoQV56YgN17vkdKapI4qyyNMZvNiUKnnY4sCUEkOJuZWyE7Jw/F5F6UlOHdDe/BzslJWsbTCWW5jDJdXj7Ks6LakJWNjcjR/rJvj6hLmXN3ra9FaFAgMtJT5ZwkizKQi7t7F527dkdoRCSOHjuBZgGBuBITgylTp0tpnxsRyXnUTz596qSQrdq2aAkfZzdcuXgBhUW5aNumBXKy01FRXiaSZVYW1nBycEFJYYmMu5cHW7PbiBxsZWWJTCz2QiC3gnrZDCJYjaASEfGCJDJyovF/L74bgvdWJIhqAQnoDABqahoQ1Dwc5mZWGD12DHJycsUgsjEgg4dr169L4NajZy/8e+WqGBI61cyGcPESasOW9TT0NGiERJFDwSCNjiZfdHYdnZzwKOmhwAI8PN0kc/7SyytgZlaH5KQU4aMwo0nRABppZidYSeAzjL11ExfOn0PzAJKqsmVhr3j1FZGapfJSu46d0TwwCBbW1qitrBRlA2ePbbh3c7BI8XLObf9uG+pqq6XTdk52ljQC4lzhwmVJnlUZVqw0X8jJyVHK6lw2NIytW7cRo84MPO+VAQIrcAkPHuHfW3FITc+SzbJPn76IjIiUKgIdfVa8iKtu2bKVbJTMcHj7cJO0EfKX4EStrMXg8F45rrwmrf5Cw7Z582YJUGhomNXjeVhSpVoEsZ4du3TCN1u/EXzm6dMnkZKShNatWwgPgb02DgQb3aKZBaVjoR1ancGkAJUOJowsOYOIxN/DG52VdddXSCDOppE3rt3EpEmTpZJGcvzFfy+LXjnvjVUiVhypnMUqJwle16/HSIBDqBjvIzEhARxf2QhLi2FtbYnPyw3YBSeMgW754O816N13gDRr4obUr39fbN78qWRfautqRFJ27wd/wCZYeVS6l8Jt7SQbJFabcO1x0V1WPxfdVYHEoGgVhGjVJAkiOEY6KNGOGJ1D/qxJyroCov1vXXV4XIJW/66DDA2vYuyiWyjoy9Pv5TFNfX3dtZoXqoOIpdoz1CnpQhVEFPF+tGep30OwvP7ZtEnA43go5QHPn/KTyAkyQ/vlz3QWBmLlikF4970PYGbGG/ehGLhUDTZvXo+QQD/kFnjig/fmY/mKVQgL644bN47htVeXY8/uH9EhIgDXE9KkCvHyipXwdXdGpL8XukYEoKKuFl8cWgrga7i55SI//xbmLHoD333xJtwj+yjoUg3QP9wIIiYsxKnz6h7WvKqCCF8/b1kvc56ei/Xr30RAgJ+ICrC6OnHSZLz15lvoOkBN8K8/+lOqk0wERERGiMOy8LmF4jg88cQT0rwrNS1F9g8mv25cv4mXl7+MjR9uRGRUhJA8J0+jDGYFPnxHSW82ygabBBHd+quFdKnWICo0xcYY+OUQtGzVGrY2dlKVphQj+V9c+2xCtW3RKMSnRgNaMMAS6O4NZNYDjziPdO8/nuDxrtR6vpoqbPHRc7rrNa7nop53pj1X+L5ooPuyPiDdePDAQbC3tZd9h5AmZlGZVWUF9158vDjRVBukyqNWSuK40eni/bAaITLOXl4CA+L/NNeS9k4Um5i8c3QUm0qninaSvotW9BHOntGfSneZ1glS/k57qX0bTaCmb6STofSB+H6BfhuNcnkOHpPHJsqDjrMwIBoaJCDi+emXEHbLc9yJvyPXKJlma2tJBrJfBM/D7snt23cQ2DITJ+yAzs8SImttay0Jr8/2K9WeUV2V6hGTt2wOSr5cQV6BQHF4vQwMuvfogYT7CUo9ig0K4+LEz2BQRuw8E3Z8L2VXzWCOv8OPq3loWuXSdonzrjoVmJEJbJ+HNS8sQb8O7TBm2CAERQYhumU0jv92HK+//jqWvbgMru5K/UpVI8gfAd54/XW8/PJyER45deo03nrrTfzyy3455cwZM0A51lUrV2HZyy+LT0FuwUebNmH7jh1i41kRYGXju+1keDdg1lOzGmFmOhBkT69FixZh7pw5cgxpOtiyJU6fOiVB3ZatW6W/w7Tp0wQqy72V0unx8fRhapGfl4/PPtuMDRs2SAJEVIkMfuiO7Tvk2Y4ZN1bB4KysUV1dhZmzZyAkOFiCCM5D9plgkEsFSs4XJgIJJeMezmCGFSG+CClmPyiOEVWZ6A9SWp2VKxKrzcwtJHmuHXompMlpZfsCqpQGNPOX6hODV6IL2NMjPDoaxUSqGB3TmXBk0G4qCECf2M7BQeZtcT65laWwIRSsokySslqVU/sO0qiRHOr3V8xroBIN1RAIydCTnouALxJVGP2S/c3FyoVCR0gvEE5YOmfMBPBvGp6h8WF05svKSmWC8iJ4DP1ghUxUWSklnLDIaNi5eODy6aOywDTrnvAOW3sHPExKUsSPyiqUV1YiL78AY8eNx40bNwWCcfbsGcnAE89eV1MjmWFRwKFKkrWVbFrO9g5iuOgQM4Ktp1xoZQUq6uvg7uONydOni/qNOZWbyspx/d+r8PX1QXziXRw5+pcEJlSoYdBFBSRmuKmQwPKXtY0dEh8ko2PnbnB2c4eltS0Cg0Lh6e0lC92Rihus4hQUCjFZiN6VlQLJ+eD999Cndy+0bd0S586eFqiRi5ODwEfoLJEXwvFwcXWDrYMjYG4FT28fafZxJ/6eZPPHjh0nMBvKk9Ew0zmkIpCzgwNux1xHXRWhRI7w8HRBVmaqbFLPr++ET1+LQW1VHYoKitG5Y2eRz6wsL0FJcT6cnJllr5GIlcRd4axQ+rOhHgVFRUJkZsBAkjVxUCzJUh2Jv9MRo+SqkyMrWF7o1LGbNAVjye9efAKcXZzxKClJOq3y3rgQiAPt3KWzbBznz1/AgIEDjci5QTLkJF65uLoLRrG2TpV32T/gwsWLsLVTQR3hNhWVZXB1c0FmzmRs2PAA6Snh8AsIQBol4szNpaz3+urVknGhwWQAQfUDBs8sG3JehoeHIbxVK5QXFiHmBtvSW6Fnzx6CgQ4MUVmSy2c6w9vTA1kZaTj3z1kRAHC0txU5XZKA6ZSTS8H43s7ewZAVtJM1xrGkgeA9sIxJo0KFJ26KLJnSSeEiPf3POZjbOqG2wUyMDtWLMtIzpULINccKDLOc9+8nomevXkI0Z7xP/g3Hg5uqlhTUcspawYIbCtcujRuJc927dxcDx+Pyi/Nzx66d6N6rB1LSUqRvxqFDv8LMrAF+ft6SIdt161fM7zJZ9KwPOitZUAki6AtqJ8IgV14bpsgG7e8rcqvZXRITgOf+nCEcJQd7J9ks7929JyVaEs0IlTtx5rTMLULNAvwDMGv2U7IWf/rxRyEa5uWTf1UvVSFufJTpo/1hBZLPlZlk3rPle8qbWXdFkQPXHFiBbt174eHDRMnyZedk46fdP+HPP/+Evb0tXNxc0SIyEsf/Ugo5DCIYJFw9ZaRXTWBPT4QrdSGtklR2V2V3PKKVc62lW7UiEx01KiVllRoelnbw6b/Sb3+8v4QeS501fqwKItloBhCaz6B9efVEmhw8fl47j7pgoCsVRhVjZWdgQ2MQoUkg+oR8sDqI0AcyJWNoL1N7Gbw/TTJRMi7zJ/0ojhWzs1xzB8/cwIqVq9CpywAMHPg0gCgJSvr3D8TJkz/B28MFOfnuBpzpBSQlpeDBgxQMHMjO075YNt0dPx65JAEGgwg/DxdEB/igW1Qgqurr8fEvnIAfSlCydu1LCA4fh0eJB7B249fY/stfKojo3lkqETG378k65Ss00A9BAQHw8/OR+URHh2tk+vRpCAsLFlnq1q3a4uef96BlFzUGWz45Itk87nV79uzBrwd/xR+H/8DWrVvw0UcfY+Kkibh8+ZI4IePGjceLL7yIHj27i73b+OGH2PvLXgx5sj92fmBA60whShoK6AgwiLh0rHsT3I5oMWPIJ2yfDP+A5khPy5A9hJyhV9YrOB9J2nx9mzrvfwQRng7A7ykm65ZzylSy1VTBTM8r06SB/r9psGo69x7rft3rxb6YNfMp2U+tLKwQ3DxQYJhUi1QiLg3iCwQFB8l+wX2BtpPPQjvu2p9gRlYnNbV0KG0s308lL2Zj6RhqrqfYA5JkDQg1HXmNfNCQal66RlBoKJKGNOmu1fw8z6uvQxOymeTh3+lTcd/i35kwok3V5NpmAc2kUW1eQZ7w7dgFmUEk750wGe6XsbGxMKs3Q88evVBWUQxbESupkUZjrLyvfEM1itMwtAG9equOxqiXRNDtW7el0So5oZT5ZsDBayKx2N3DXfZOTy8v1cCstET2WSr4sCcRv1j9+dZKrdsxGaNkzHgPh0P+VJUmDWWj7TjWHmtWLcGQPi3w5PAnEdwyGAFBAbh84rLAlZYvWy6SsqJ+ZWEuvbY45suWvYzlLy/HzJkz8P33Pwic9p133ha0yLPz5sn5li1bhgXPPYfnFizAV19/jcGDB+Htt99pDCJ4fdu2fSc8EkKK6eiz6eD7773XWPVYsWKFNAhmcLpz1y7pn8Gx5HyhX/Pdtu8aq4hbtn4jSo5MxhF2zEQxk33c/5kmP3TooKxrBjg//PCj7OM3ydusb5Dzr359NZ55di5GDH8S3j4+UpnUkH/Cl+hHc49lJU33ZuJ37skcc/qHTKByzni4uwr6geqPDKYLCoskAcs5z+CEkLOIsAjhk4gf7+SMjLQ0REdGCcmbB2H1iuenAA05JvTHiUCijyGCRvb2qtlsebnMW1YBacMIe3NwcUJufn4jkZqBg1SYDHECs/dfeaaBJFU6HFrWSfMj9AIjNIIYbe3YawlXDgQvgl+ManlQveh4AXxA8jTpdJIQYvSe4P+0FJpm3LOMwwkqN2dE9bw5qjMkp6aJ9Cpx81w4rm7u8mAI7eC5aSBOnDgh0R87f9LZYUbZ2y8AVaU0SIqp7urgBCtzSyFii16zlRWq0YDA8FCU1VQjIipaehJwcC+fv4iEu/HS2bGwrAgPkx7Az9sHqz8IlAW1aXW6ZOlZxmJk6OHpI3KlvfsNgJWtA67EXEdwaARCIiMlkqR3Tj4Gr4scBo4BF25qaoo4Rwx2qMp05d9LqK+pgqW5GeztqPPsIJUIwlyYDY9q2Qoubh5Szbh9J164BWzjzolJ7CGzXeyoyICKpS9vTy98/clmZKWlokXLCExeoIjFTUDXptajeTf7S+CRnZmK+rpqmJvVIiszHbbkvFBfmdEoP8qLNVf67AwozNiJ09xMcH+sVNQY8oR2DgwOzNCz5yBcuPivGHFmd7fv+E4ySZzcS1cPkavZ/PZR6cPApizMKlAFiU4+S/J0BPv06ycKYVXVSqqTFR/ODWcXV8TdiRM8MbMvu/ctM+5P4z064/5dX2mqxoifTedYIaBBUE1WKqQ0euPGdclUUXmJ2QcaYmYP2TmaTQmdnF2EGMmyHrPfraKjceH8P8KZIdelsqIMHh5uqGSFp6Jcglneb0ZGpigq+LOban6hNAVktp+VJS5WQo747HhtNPokVzKoYFm7Rcto3LgVh8o6c5lbnPMcD65FrUfONceAmsaO2bgQg6TGagSfGcvWDCKYtdMNJfU6pcHiZsdsCJ1vZkD4xbXMY/H63nrnbbTv1BEubprzESsVCFsbS+y9/4eM9dLeT2Fz6a7/2XyNji/9R8OHvFMjbdwAACAASURBVNZb/dBhq+EJG07HoaofhRhG0ikDJPa5sLK0kowRg+8xE8Zj1w/fy4ZDNQlmZTIz2VPlqqx5Bs6UwqOBJ2dGsi/eXmKLklMeScWC9uff71UTu0mrt6NN23ZwdWVV0E8ytazaOLg449aNG1i3bi1OnzmN6poqtGvTBsEBAWKMz36xSLtOuHpfBRL9wtU80xUI3UE6bbfymDymNmE9dJM33XtBcyeyrhsDoZei5jY8ngXWPSmYhKZzpx08Vhz0exlE8JS6kqGDDw2D0ZxmRm/dDK9T+/3GMVbOqceGDdSupzeontWoIevFvh/6e1zjGPzfP+jmIHwH743eryUmDF4jWWHCmQg0oP1kZuzAqet45dVVmDxtBoKC+gFoK+ft37+nBBFe7uxhBHnPKytW4YUX1uKTT9ZiwIBpOHXqAqYM9capq/HyPx1ERAZ4o2tUIGobGvDxPi8A53Ho0A6xOZs+3oNlyyaL4zV6/gqBA/XvpYKIF9Z+gJvxD+TW5kwdhlljxsCTcCYLS7zyyitSIevZszvCwkMRd/uuNLr89cBBNPP3k431592q4rVv3z7Bb899Zi6OHzsuGdnU5FRMmTpZSNe0/1u3bJVM7NZvt2DevGdlq3xq9ky4bFyCxJGGCg6DCD4C3YtDTTb1MrL6/NEnwFDwKvXF+MWTRB2OcBcKLRDi9/anv8OvNlP18uBLT0vOiwAg2hUIdzOCCP0/XUji748HEPo9Grmnmwvy2Dqm1E3Ajc9OGaZY+WnDvhJJVyIcWrVoKX1u6HOwKaSPl49kQJmxZaKPFUXaPcrES+bc2lrGjnaLzqUWYqEjKPL0hlqkOKqU+bS0EpgnM+20C9K7qlopBuqmc/RTtFY/r4/zXEOatJ+iqxvad9FZWOE3VFUpBIelZeNxeG1K5Y6y6Uoyny/aGl6nq7sbfHy8UFJWohoOVlWivKJM+QOWlopkW85EaDkKsvMwceJUXLh0Vuw7RUxYMaAACTH9u/f+0hhEDO7XV+5TJ2zJL2nm7StEZgrcMJtNuOr58+eFQ+jh5SmwKUsrS0n8cY8gjJhjR0QAu3kfSFB9dUYGPyl718bEj5vsi2kQ8Vt7rHljCYYMbIGhw4aivONpwLUzvC56Y/ny5VixfAUmTZ4oWW2OMbmJfAavrVqNJUuWyHWtXv2aiJfoRPMzc+fKz4sWL8aCBQsE1rNy5SoJFkzfw+vb+u234pBv3PihrCU2dSPp2qyB7EelmEV59P4D+uO5hQtx/PgxvPvuu8LD5PxjYEXHng31yMF4ZcUr+P3332XcHj14JEmBPw4fluMQ6sQqP4O9vXv2ynnXrF8rc4sNXxPu3cO6df9B9+7dRBEqJS1VPsd9WAsTCZ/AzEx8PCYOOXf5s6huOThIEEf/xM3VGZlZmSgrLxOVMsLiCWfKyMwQP8bD3RN2tnbIa5R4DZM+V4Tx8b7oW5DDwioZ554UCNjry9xC1ga5wPy9UuBlCm0kssVcJ7Y2KK+ukvNyfnM+8ks4E1VV4s+afbRyQYOU7iws5KDSvMeQKdMLio20mHHXC083V+EE0IGBdvx58xo7yO/c5NmETVcvTDkR/D8vSBOReDxCL6I69sCjuGvijHGw0jKz4eLurtjixcoJpkHhpCfEgQuYmELpSu3DqkmZOA0tO/XE3ZhzAj+hEpGLvRPsrG1QWlwqA2nJNuKE5jTUoYSOn5MTJk+egorSMpw6fkI0q/mQc4rykJyaDLP6esnMU7zexdlJMGc8d3BImDi1tfVmaNO+E1q0boc79+4jLCIazZo3R3VVhYwvnW6WxqThCZuKFRZKpYHdrmOuXkHbVi1gZ2stSkrMaLMETT18Ghs6jgxWho8aLbr55ZVVuPRvDHr36SfYXDpgvCeRDzOkMBm8MSA6eeQ4qsrLkJmVilfeMkiJb5GYloDmAUFY+U6IbPINZU8j+fZtPLh/F5npqtO3vY0VGmqqYNZQ39hRkUaOGWK+WI3g76LUVFcnk06TwzgXMrLy4O0XAmcXksAeigPYa4QiSqrdUKXXPnmzWOYNJ6YEZmbmGD58hCwmewdHyeZcuHwZeflFGD9+Ipr5N0d+YbFk+I+fOI4tW75BXl4Ovv7qC7TpWI2k+84Cb+vRN0mO/9WnJdi/fz/eeOMNyehzDnOOkJBObCoNL6N/Ov78Ox15zndWU6ysbSQLQMI0u4Czt8eAvn0lgCAvgj0nCEOjqSLB04WSxhUVQlRnVYCQoNCwcLknPqenZ88V1QsaKMKzaEyIoaSR8fdvBv8APwlqGEjY2DqgpLwWIaERMsYMJpmlp9EhX4BGnwFE+w4dDZKVPaJFpYKwNEcxGoTScRz1pqnXJ9ck5yCDWf7MwE4HGhwHzqfFS5fCP7C5wIlu3bwhAa2Do53Iqrq4OKpGfcWF+NXNgDQZju78v6fgm7ZG8zkAz8VOl/lDbtVHrVS6fPJfw+Ht5Y2AZgEC7aIoATdPGj8SrLmO337nXbh6eeHM2bMS4IlaWVYmvvjic+RkZ6Njhw4C4QsLDcGVK/8KDCAwgN3gHcV4MitEPhNtx/nvFLa+19x30bFjZ/TrN0DWLTcvv2Z+omLBpAEDtH2/7MWbb66Hpbk5wkNCxbBT3IGBuYWlOT5ZukWO9TBcsZovGr0NlkNhiwlf0hAmzYfQ1Qj93l5jJ4h9ObjG8Oy086WrCKa6/aZ9C3TwoL/rIEBXFPTnTKtBOshQqo+Av/HdtIhgBBor55RhwwZWa3XF4XuMe+IT2Tj2Hh5hfPD/981UjktHM7rzIJ0phXdZNOFbgTTsOxmD3gMmYf/+bXB3b4OCAv6/Hp9++gZ69eqBJwZ3R26BCz54b7FUG8zMIrFjx7sYP/4JBAZ2g8G7xpo187F27Qvw9VCbopero3QDjntoATc3L+Tnx+DkOUOO2BwY0KML3Fv1QUFWZWMQMWDKQpy6cEVM05rnF2DtknmSHODapD3asWOnyDayyk0VmP+8sUbI/8NHPCnv+fEHVUGYv2A+Ll64KF2HqcC07OWXkJqSJmTN8+fPyZpnRZZQTPVqQO/efeDXpysy/dsBG7aoIFFDg3QQwThcZ/o9gUGdFY5JB6+sbL3p+DpuzUuUAKW0pFgy2mzQefyXE01BhD6uCRF6ZRiwgUVCHczqKogOJkwVn0y5NLwA08/wd75XBx4mQQSv03HgAnTp1BlR4RGKf+jnJ5AbOnu+PqrqQx4Zv7MiTMeLNlcrHtF+0V7RtvFv9EG0+qNWjNQKSvyubZtWV9RBhFZU0pLWmhcqVUyjCa5WgtKz/X8LIvh+vrTAjM7U8lq4bzEg4t+YBSZMktdKqVPfZr5i45OSk+TvnFPsTs4qAvcf2mYha5dXISIiShJ23LvsnOxEzpWfvXnrFvY/MppnGmt87qQZMmZ0EB3sHKTBrr2dvUB+Q8NChZR8+PBhCajnzX8WQ2oVR+bpfU/JnOb4ejK4yMpCJnmT5ub42/p4E+meb9b2xKQ6hhQVRAzqH4WhTw5FZaezgG9n4Eh7vLd6BlYsfwUeXu6yD/JFADz3KHIdFi1chBYtomX/oVCIzOnYW5gxfYbY/CVLlwqxOjQkRPbp02dU1ZsJMFYr+Nq6Ve0rDN7VijJWVn29JAB4Pz/88IMEWESvUHGQwQhVElkB+ezzzyR5xPP9543/IDoqGhMmTZD99WHiA4EzEfor/RQIR2cVqrwcP/74o9zTxMkTVTBC6WcnZ3z1xWfCkbx+iyR5FbSy4q1QFdUSAOimdkzaqYRxmTx37kH8X0BzfzxKfigwbwY7DPoIXWc1giqUVJ1iP6viwmLUVtdi6ODBAlMiLJDjqziS7G5OaV2bxvVC3qAEwhLsVktfMVYoNHeIn2EwT34K+a5EjMjfyhRXmtdHX1zUyLa980oDyV805oLzM5FalfIeySnmlGhVGD8uNG7IvDjNg+DiZFaTD1djDjVBWmQs65XUlMZU8TgaF8cFRYOqpdGkS7aHF1p07oX4mAvIycpEVV0D8guLDKUoJ4nctVwbs5BUu+Ax6EwQwsCHwOMERbXDtfMnYM0IqqQMtpbWcLZ3FHlQBi+sRJhZs+GchRDwqutq0a9ff7AfAbtl+nn5Iq8gH2cunhdH2cnBHhZ8MvUMusxhb2snk76wuBi+zQIQEhaJth27wKVZcxTnFcLK1k6ywAwgOAZcNhxPlqJo2Ois8qGwEnEv/g6qK8pxLz4OlWWlsLW2kjIWM3DEP9LpffAwCYuWPo/mQSFIz8xCbT2kEkHMPVUN6FjSMD4zd47AXVj6Inwr+UESaqqqcOLUUbRp2wJVNRWS/X5xtcrMok6R74qSR4u6FUmzjxITUFSUi5ZR4chKTUJtVaXq3UFnWXpHkCBWLedg9UH9D9IUkMEdnwfHJj7hIVq264bg0EjJmnh6uWPMLNW4TgPD3389Vpw3foadiTnZuXDZzI1GOM1QdsrKyRXeyfiJk9GmbQfAzALnLlyQCgbJUGzKMnXKROmkbGNjgaKSCpw9fRTDnhgulQgaTpIY23XujIf37jWqvvAcLOHymUj1q65OxpOLvGXrlpLNJz+Bi4oRfTM/X6lGsMs1nVd2uWaFoqSoSH738faU+SUEX/IiqmukAV1kZJRcBzeEyooqCSgiIiLF8WUwyWAmOydLMp2sSBCixz4omVkF8PZpJgtaFryXt8CYUtNSZezJh2CvlIzMTFnoDDJYtSFMkJhGkqy4HrRUod70uCa5VrhWNVRRb5bMrHB9P//iiwgJD5cNJznpIdLSUmBnb4O2bVrhwYP7KC/js7YT48Qga88kBf1ZeWURkpOS8OOrSoHnmc1T8e203U3qTIZjse7yK6IiQSI9s1zEhhJHuvun3Qqi1bs3oim5XF0jzoaomdXWYPfu3TK+kyZNlGwrM1QVrIRZWyErMwsXL1yQNUOCWmUVIZf5qlGfCytAqmP9s88uQLNm/nJvrHgwOOF68xZ1nGy8uvJVpCQnSXaU18Y5L80Evdk1l13aU/DSR+p+2ShuHxRu60Msl+86iNBN5Nh5mi+t0sQu0nzp4KLovuF8M4gwVYIy5UnQgTRt+KYfGL9ruIje2LX/rpcanVJdkdABCIOIeAYxTZ3AuncPwEU2ihBPkCfXGCrTBhmmJ378Z1fMGP6DzJ/vD79j/NNUQghYMG6TQEy51r48UCZllatXCQkzwyeb3kZgSCe8+ebLGD9+Lg4c+FuO8f6GxVKNMDOLkOoTiddcswMHzpX/6yBiwAA6EayCo1Eq9umnR2Pt2ucR3HscwPjIBXh06gDWfvA1tu/5C/27qUrEgIkLcSq/ViRe1yxagLUL5kmVgVU9XtuxY8SHN2Djxo0SWBLiREz2X0f+kvvds2evnHfqlCnYuHGTqNwMHjIYt+NuIyMtAxMmjkdC0mGMGPYUFj77H3Se0FfeXw1r3DxwHG99/Tm2HDwOvLQL6BHdVG0y7YtnBBGjtj8hySg2wrL4TE0K3Wzw4MC/VZ8DGxvE7flC/pf0lyHj1UThaapIVAIrOwEbLpnAmfQc0UGEVgHjqXRvQP1Y9RTgezlNNFTORKWtVX9VYnMfthQ9u3VHWEgYPFzdZH2lpaQhMyNDcOhMZnBfpJ1idZYBBG2M9hnof9Df4J7DPUOjHrR/wffxZVpR0CgLJWaiuAo6oanfqwMEnldDm0wVmTSkid91RYPfdYdsnld39+XYK7+oVJIZbETIBGdxSZHYJP8Af3h5e0hSgnYkMfE+3Fid8PWW5BeDCDprdNRcHVww7MlRyM3Nhp+/L3IL8nD85HHht7An09fHv1Wjbzynp3pPVsm42lp0at8RmakZYud43XR8KdVONSLOG6IFyNH48qsv8cNAI+lj8GvCr4VJpfznYhM+mX7OuqLVBGQAzNtjzeol6NenHQY++SzQayvgroKIjf+ZhWUvLRPyMX0U+n1Jjx6JY0zlpsWLFst+xWueOnUq3v/gA1FhmjJlskiav/jSS1KtoLS5gkKNwzvvvKv6OJkEEdy3Nm3aJFdJf4SBCIP40aPHYNVrq/DlF1+I70N+BW3HnDlzZD8hNCoqOgpbtmyRcXr3nXex7btt2PTRJvH9Eu/dx969e/GDQeamw3015qoEZIRBMWh7Y80bEriTz/MgMRF+vr7o1rkjgsJChMvL/ZbJSvKlyN8h55Dn4t5JHiK/c17PuPiUXP9rTitRU1eDlLRkaRwokrx8D3uHpKXLvkXoU5fOXXD65Gnhv/Tv20/g/EykkeNZWFAoEtiEs/H4RFtwXjJxWF1Vjfv37kk1gbasma9Si+I6YDGB84/iOOS78j55rXx2YkuSkhqDc7OfNr5Bto9aiGR8G4tCZUetJHtOQikbi/HB6wCCJ9COv755Zi9pAPg/rbcszbRIwi0vbyRb60WssY28MB11a8lYdy8fBEW3ReyVC4i7c1cyzsLmN2MhoE4WOR0Zkov4edEoNgNKy0oa9ZAj23XH3ZjzEoXn5+TCot4MLo5OoD4qr5GqD9UNdShllsDFWWRKeZySwiK0bdEK1haWoiJ0O+E+2nXsADdnZwybpjYnvt5/+bJq8FVQCBd3D9TUm8M/KARObp7w8PGDX0BzgUtIoxlWIGqocGQm0SsfnPQ7qKwU6BEz2oP69xNOwsVz/6C0uBA+3l4i8Up8NoM4svLpQFOzt7C4FHYOTkL8ZXmL40c8PZ1FNpBhEzDCaOho+Xj44t9/L6PBrBatWkcjLSMZ699cj59++VPuo6qoEOawEEI5yTcN9TVIS3mE2FvX4OPhAmvUoCgvt7Fsy8+w0YuUgQ2+Bu9DAktzc1ksnKhc0HcSHsDVOxAW1nZSrg0MDEBmRiqKigqx9qMucv7P372v1HUkmKyR50W5XGatyYFJz8hCu/adkJmVgzvxCbCxo1RhFEaPGy+drqmzTvz6pQvn0L0XvVOF1c7JHI+s9Ec4sP8gLl68hG+//VY2Dl4f+QqwtkZmsiofkyAvGEB/f1ngVEbg86GzYmFlLhsZX507dZRmguxbkZaSImRjVh+oBsZqwtjRowWnT4x+7K1bImvLRnw3b8UiICAQ0VEtpOkeg4Gy0nL07z9AzseO5/4BzYTURc5B/wH9kJOTJe8tKalCVbWq0ihokpvS266sRElpCQKaB4oaE3+nNj0z+ty8hGyYnIRLFy/L/dKA8JloPKOqFFKpTJVU9eaoN2Ouq00ffyxNHnlcavGzwRvhTKGhgSKrKj1c0lJl3RSyD4itbaPOelZGlpDfzcwtsf0pY4MyHNz5l54SI8cqDoNxVqnej/oK35l/LGVUwqt4TYSvte/SHS1btxGsOSUOr12Lkc2V2ZX585+VuXb50iXExFxFkZGWJta0Z08Fe6IKFjGlrPqsWq4C5zfWv4rp02ciLDzC4Kfkwlu64jYg4V684IVPnDwhBDc6OeyaToPKLCGzdHQGHjxIlLF4/0uFEWIQwa8j0sYa+MAIJv4yftd2g70i9OtXjEVZrmMTBEQ7+TpBrdWW9N811ImOnHYGtXOnKQra59eZYO3I8bRazUe/t0x7A7pTtKnKEq+SkQgPaAp+b7z8//WHKUPJm1GqKMR87/yNTd30PauLnTf6U+Fa0Tn/6mA3AFRkcsDixc/giaHdUFBYiU2btglcCegIgFKq4zFr1kQMHDib6Qq0axeKjz56HZs378SBk5fx9MRhmDVztFSKlQthgZ07D2L79j/x+jvzRb/+rU+2At4TgKRf8Pqr8+DtYIfnX9mMdm3D8NGHL+Ol/2zEjQYnIOk6Fg3rgmnTpmPipAmiUU9yJQUS6Hj06NFT7Mi3327FhYsXpIJJm7527To59dp1a2T+zXvmWcx+erY4bvt/2Y/XX1+NgrJLWDBvFQrzLPHJga2wnTAc5b/8iZfnLYWjrSeeJ6F6yWZgiEGa5iPRz9hEheup16cI98nF1VUSa5zzUfsUS/6Tf5R6wMjPR+DWT6oBY9Lux4IIU7UnW5MgQseT+umaBpz8mw5iibjSQYSpFDLfYwQR7V5Uk3EJVKLq+PxqETiJCouEg60d+vbqI5ndpIdJuBt3RzK64ZERsqZZxeW6dXN1kWqKTn7wOHS26FPQD9AcLy0Nr30U2nraI1FUNJJDtHm6t5XmZGrokg4YdDVDJ0z1Z/VxTeHY/Iw45zU1jTAQ2ibaLn5xX2Gih0gC2sjMLEJQkoX/QO5eTm6OcLrYbI0VaMq2Jj5IlMwz9x8mGju17oiOnbohJzcdzm6uOH7qBB4mPZJAhJX/L48oUrUOIpaMeFay7qwgdGjbHiUFxcJpZOKJ+xsdd/YtIEysR6+e2LN3L96K2YAexd3g599MHOJLly9L1pyZ6oPlRqWD56AZYK5Dyz/rIIJzpro9np45Ch07RuD5lZsQcWwF7Du3xAO3viJKMHnSpMZGfBxbOuW/7P8FY0ePxfTp0zF79myB7zCpvXHTJvFpyGmQoGHsOIwbPx5znn5aCM38/FtvvS3qQh8SvkR1tpeXCxzX9PXhhx+qPhJSfRiEMWPHSPXj7p07+Pqbr1XzNhLOS0tkrQ8ZPETgS1Q9/PyLz+X/PNe+PfskcSRSqCIe1CAVD/5ErgWhX3W19H/MBEL39ttvIS8nBx+9/x4q6mpQRu6t0R2d98XnI0I2Xl5SfSecn74z7Qj9XDrpDDaJgLF1tIWtg50gPaQHW16+cFL5WWl8a24pErxDBw2RJo03r9+Ak4MD+vbpK4k9Cu506dxZiRG4uEoyjevn6pV/BXZFf4vBGdEAglgwIINSxbCyUgG7wR3heqKPyevn+uN1m21Z+2ID8ammmUpmBrk4RUKqqhJObm5SFpZW5oasK3/W7bqF8Gz0PqBTzZc46ZQ2q6+DndFmWz9cHlefT2MZtV4tF5ruP8Eued7B0bh66ZwQrghfYIbW28dLmPyODpQ/o86+KtNwIdrZq26Iok7TrjvS7t8S3Wm2BCekydnOQZrYiAGpqUZxRRl8AwIQ0TJa9PD52VvXb6Bz+44oKyoWRSgnT29Et2olKkoRXdX98fXh8o+U8oWPL8oqq5CWRUckAJb2jhJMeHr7oV279uIMM4hAgxnMqWNfx8pMmeoO2FAvChqWFmYIpBJTaTEK83Jw6sQxgYr4ePugoDBPjOC8Z+fD27eZNNurqKxGUmqaOJUx165jzJixYsQ4CR49fIAOnYnZbkDCnbsIC40URQMXN0c4uzri4G/7EXPtKsZPmIROHbvCzdUTFoQz1dbDgVmC8hLcuX0TZ88ch4+7M3zdHJCVnqpUH0isrqtr7EnB58JFxTIe/8+f+ez5fLkRPErNgI2rD8qqVHfuVq2i4eLsgMA2Cv7y3uoUeaZU0RGim3S1tkZVZbVkT8zNLXH12g3Me/Y5WFnZoryqGkUl5cjIykVAYDCuXVck3cXP0xHhS2VzH8aXIiM7D9cu/4PEB0mCTSWUiRstn2Vmmsr2UC0qKTlFjIBpHwVmCVgqJR+DgVdQUHMJsHmNdJoXvTgXr77wulTwSIonH4MkxtatWsnCZRREEltWTg6KSrjTmiEoKESI0Y8eJiM8PFIgTTQaNFhclCIAwJ4HxQUiAcmfKyqqYG3lgJzsPE4fycpIZ2tfX9kgU9PShNTO4xPW1qZtWyH28/ey0hIhTDOIIOSCVRTeo8bxakdP66DLczQqkVwfNLZHjx/H0eMn0atPH1w4d066p1tYmEmgGRQUKJWIf69cluMys8xjc01yvC3MzOHo6CwkeMKwuK5Z0SFkS5V8HUFRB1ZwtvdROJtlcXOxyXwbnq+cKWPKvjB15tYIj4iGg5FIOHXyhBBcWYomYYzfO/jbyOfZjZevwDPPGvCS71HfUItm/v7SmO+TD1XJ++Afe6VhI6td5PTwmTE4oPG+cvUKAoOa4/btWAlSPdw8hYvCDYMBCTcKOgMM8ih6QNlZdjlP3zpLjq2DiM0mnehqDebj7xgpMrCFxjxNyzU8fA0r0k6iDha0Q6e4jU0vzVWmI8iAQAcOhDTpYzCIMFWC0ufQjp+pYhYz0PLKRffulrh4UXeV0xgW3cXssev4P3/1xLQnGLRbYNfh54x38V5N+0kAC8fuw5e/0vHNAaAaY3m55SCngHOYL97oEEQEvomEZBfjb4RkkptBsrCB5XK2b8IvqLZECi/BbARfrYzuV93aA33WAD+tA2KvN8Fw2CCLL35fOgF4kAiPw/tFXZD9fkaPGikE613fK7iSQF+kU3Ed2rZtg7bt2uDHH9SYce3o7wqaybxVvdh951Ar1BuduIQb074d2q8Zg9J1G5Fwspxxj3qtPQC0MeaGdtQYAxjPdkR3FQX2+uSq2ABCYZhZDdw1GJ/8/mJjzPbEkcEiT3nn6FEU7TYqXY8Hn4SmBAPBdsCjW489UAYw/11Eaqpe6HiT/9eVBy3pagS/7Xr/dxCRtikUZnUNcLJ3RGlhMYYNfQJuzi7SIDPh3n1JagQFB8t65fjyd1cXJ1lnWo2GvgmdKS3WIjBog4/AfZI2SPsYugKhuQ38v8jYG12CuQfzpW2f5nRqm6gb0ekqBN+nERga9q0TMRrOxP2P7+G5pHLszcpmrthryo8rx7QBN25eQ1p6GopLi9GnT2+YmZMnmYv8wnykZ6RLUpCJtXZRbdG6dVu4urvg4r8XcfTEcfFVHJwcUF6hJNEp4FFdVYm2bdoIqZaywuyr9M+Zs2gZ2RKhwaHCGyV5ms1Zu3TristXrohgxYrTq2UMRloNFyl9Bj2bTqhsfuOLZoDPWz9zU75WY9A5Eai+z/gesHBExw7l8ixv/HND8PocEzrYerxs2e8ASmyHPzPQemHJYuzYxQojYetUhrQTqGlScrIkkTimq1a+ii++/FIqylzjVBDlS5LM/8tr0vgJ4tedZZNKI73AayFKYM2a10F4yaaNH8t+Tx+GCArB/NdWw9LBGrkp7GgPmX/s/0SVTfpBgpox+i0x2c7zMyAmCoTvaRUV4u6x+gAAIABJREFUiS1ffQnPZr5ITk+T9Uk/l8+KgQNfPAbnMufGat83cKEl+2Blim8i/rW1JWpQK9WnxAdKBphCPiRBUxq4Tes2uBN3R3rRLFywEMOGDEXSw0e4ExsnvEAm0YoLi9ClS1fZzx0dHMVnJYohMz1DeIQkhfOeeU8MKKjkRT9Aw+NZvdLJVw2zUogAA5H0yXLVbI4fFKmzunqJYLXsGYMIK3t7WFhZGU5vgwE7UVAIHtx04dJxJIGDC4yDwwumQpAiWSsDy4WqiUiaqMGL400qpZ5aOQYnV15hCYoqqsVJZUa/Y4f2wku4l3BXstfEPvM8JE9y0vn4+gi8heWXZqGtkXr/FmytbFBWXAqz+gbYW9mIzKvgFSkVWVyE5Mx0hEZFwNXDQ+4l8V4CosMjpRmbr18AMvKLYGVjCzsbS+mvMHiyspRf/OdrWfScSOZW1iirqkVxeSXqzK3g498cUS1bo3MnNoXxlm6AMBq2cYtRAZbabIoK81GQnwsXR0f5XlZchFs3riEtNVnx0lEnRm/hosVwInypvFKyu0dPnBSsfextdr5WFSBmwzmJqWl+5V9yCAoxauQ4ZOdmIzU9Cffu38XR40ekE+OUqdNQW9OAqso6ODu6wtnBCT5UsKiuQG52Bi6cPwMHa0pKFKO0SFVNGInPWKGy8nz9/EGpONccN2YFSIqWhdrA5mQ2yCsuQ1CL9jhy4iSGDBmMyfNMd0Rg9fO/wb8Zy2hqQnLPt7a2FQPB3gelpeVISc1AcEg4QsMi0LVHL6Rl5CA9MweW1ja4cfMW7icmSkY6NCQIiYnx+PvIYeRlZ6KifhH8PYiBNAN5PVywKsCxlW6cdHwpKcoqwYgRIyRTzyCWzjgzQVTGePToAeztrIXXwhIhI//OvQltUF7cnh37JRvPioUohJSWyu90SqXrrJUVKFFMXkJOTp4YgOCgUPTu3Rce/gEws1Cybj9/d10ClqysDGlGRyxwQUGeBB32tjRcqs08OUMsaVJRg2s0Ny9PnGAGpdysotn91U45VMzuk8RZUlz6X6RpIU0ZXVp5bh5HZ/U0zpjPk2vxUXIKPtz0MZ4cMQJ3bt+WLtWOTnYCbaLqEQNdyg5yfnLe0QBSfpdGlH1HOPYtW7URojzHQymZ2Av8jEEXOfoVZWXYlWqktgwnZE7uKDGC72UrjfI/njqM6KhIeW67du2Cr7ePlL+FpOjiguWzFK53ydrP0LJFC7EB1VVVktlydnFobJzEhoaR4VGSzamprcf0GTNF9YzGn1Cyn/fsEX5Vy1YtZINnkFFaWiHZHkobc31VVhNmQAnsKgn8UlOShFi/8AvtyQNfQTnOrRELwpg0dEmrN+kgItfgHejuw43VBZ3p0wvNVG2JzqTOBn9lvIGnZgDxOBlbVzLoOGoHTwcP+nI1h0ICiUdYudIFGzY08VnUGbTnyUjEVLKn0RQ89oMnpg/bhh//Gm0CldKRD71OFSUtmXBU9pCPfx5gpNvvY9yAgxIw29taCYSU67Wsokp6pRw6wSoEidJBANiYi85GBdBvAFCZSlwQcM2IwNwNz7abKzDTsDtDowH28SgpBF4wyjs2AYCF4Z27A+Ps1sPKygblZexebAEfT190aKd4VFoNhWuwprZaNXFydZVggmRX2hM69Pbsj1RYJH/bsfEUFq8dIRXrHm96wTXAEa8dWAzQjDSPBoKM67lwF6A/5BmAQT9Nk7nG4PWBIQhw41j7xooVg4jDj0bi3UPrsarvf9TYm8KP9M/auddPh3/XwaQpoZ7xCueVnj9NU1l9ko9MU11Mg1T9P9PvnIdG7Bk2WB1wJTaoWbS9C2oqKmFjaY266lpEhIbB1dkV+bn5TXxHJ2eBFLLyTmVHNxcnA9ar/Ab6GBo2pCHW4qBaNfVn4P5Dey+qSCI1b94Ib9LVC75HC8PoIEJDrTXUif/XPa+EqG2oOvF8OrDQErD8zjnC/2l/h9BSVroLC4vEn6murRb0QlV1BY78/ZfIv7OzMe0N4ZSEXZZVlMm8YWabFQubekupgHn7+uDv40eRmpGOZs0DUFRClZ5qNA8KFN5ndFSUVHZJ/u3ZrRua+wdg1/Zd8HTzRIf2HUWogk4oIaOUf70TH483bd/773VrysN6vP8H38m/abikNgnGPBo6Zgjs7VRHambOq2qqEBoSitzsfFSWVUrFmQIV12KuSVAzaMBAhIeForaqFinJKcjOzEbfXr2Q9ChJdaq2tEKHjh0k8cr9g8+e8J2OHTvIPkNiOP1V/o2BOgniOsDjpUrABzO0b91WFLr4/oxsBS1jdaNNuzYyhiXlpUjLVH0Z4u/dQ3hEGLZnvwr4GuW1B3eB2lJ0r38JDja2gmpp36atJAYGDR4orh2rgSJUUliE/OwceLm6oXe37gho3hwWDrZIk2erGjRzTjGQYKBA37Vr165SdXrB8SV5Fj/Z/yBzl5VNXltyZgqS01MFXs3qQ4vWrSXRyrlNFAYTdAf2/4ohfQaiY/sO4ovci7+HazExkuTkPlpSXCLXR1guecT01aTCUFUl85EVCvprnN/CM2IBoVwF2Jy3uhrH6+Xc5hrk33hPZp+vXNhA/BMdBiHxVNdIEKGVEKi0U1pVIXrCutM0D8CFRSw3T0pDSwdQVxN4kRwsGlwOGJMrdJp5Uh1EaLgUnRceQ3dv5v95bJZeeHOZOblw9vBCeU29yKu6Ozvg6JEjiAgPk1K5IoZUSimmvLJcyi+i8kNcZXU96irLUF1RibrqGlibmYtKk6q8WEt5iI2sLO3YJ6IYSampotfPAXR3dUdxQSGaB4agpLIG8fcS4Ovjhf79+uBu3C2cPXUSzQOaiQNVTUJwdQ1KKqrwMCUNXXv2RqduPQR2VF1VCx9PyoY2qK6VkskwlyBHyq+c/FmZ4lA9TLyPfy9fQnREhAQTN65fk0qFlYXqLEhndMTI0QiPihay784ffhTJ0/4DBkpnbGbX161bJ81YOJEICaHTOmLkWHl+6Zmp2L5zmziplLOcMmUqnJ1dcSfunkjIebjwngvg1UyRRv850gGXL5yBr5sdzOpVEMfnTE7JvDXe8p5vVlPz3FoyCSRyKTypyjaQC1JRWw9LZ3ckZ2QJZ+XFNdyJTOVFgI1vXJRjcH7RwDs7cUEq/GDcnXuIjGqJEyfP4Lv9s/Dodgv8uHsfPLx8MWHyFAkOiJ8c+sRQtGndChcu/IP9v+zBF19PxcqVofB1+0GasdB5pXNLw0JiEjGSxEqeOXMWVTU0MJlSKWGG++69eCHkMqCoqa6EjbWFqP+EBgdLcMAO2uTE8EUSE5uf0THmXOaaGDlyBOLvxctYUWkiKSVNMlF09Nu0aav+9ihZcIgR7ZQN3/LJKXh5e8p5aRDHjh0j6hHsFB4YECJSuZrsR0UqlqNlE6xhViFdMlLhERFo0bKVrIHcnFwhYvs2a4bCvAL5rC67c97RIOtyPo0EsyRc84RFaClFfob8lqnTp2PatGnCG2HQQGI1e0UwQcBx4DMXWWZbOyFECkSvplY2DHb6jIyMlgCC2SCW6ymZx7X7+e3H0+vA2n5LEX+HQbG3zIevalSF4vvh2+V8zBYxS0XcKR17GjXaElH52bgUvWe+IfdBlRPe16LFi3D3bpycm1J4DFK5sZOfQm5Sv/4DRKqTwQadNpJeqcU9YeIEJCTck+7opaVsmkgIpZVICZMXxOtnVYK2h1wcaSxYUoznt90VkrUmumq+A4MIKjhdN4JPzY9oDCJiTTAkGoNObLLGmGsnTTuADCK44WuY02MKS42kVh2z64ICA4nXjYBCQ2S0U8AgIghYOa0AGzZQ5pRegoY78WdNjtbexH/7H6a/zRpxWObnrj9GYs6Yw2JTd/w+3XhLE5D+pUknVGMjgYqZiUS0bmZJ+0wsMTl55H3Rpuz89TvjGPSGGQ3RntBR1QOgcTWxgIUBB2JTvY/Vxxyi1bnLrjs2OcUsIBjjNCNjvIgoED7L81J73cvdUzJ43DA5t0UqtE7h8p3EwVVNI+nQMTPKv8teaW6OVl/7NnJeXqr8GBa2RufxY5ZNvUL0wIUDw1cNbmwEyflOifP9awzsmWkRx4jHVn2/HLG3Y/HbE5qkAPTc3UXGnvbn8luqi27jSwejHK7HFLyCIwDfTOAibZIOJvT8Mc1A6yDC6JvYWAXTc1MHG57AM4NV5S9u2A/o3bMXoiMiUVNZBU83d/h6+UjfHuK2y0qIKLCVtUnnjM+A9pdjQGgu16fOgup+EXwWtD38roMJndTkOXV1gnuKDhx0MKFJ1BwnOr3cl3Vij5+jjZS9rrIS2VlZUlmlY8fgUffFUvDPmsbmdqwm8xr5fw1vYkWFMFMeiw4gz0NuBIOH3347BHbBjW4RJbaGXAhWmAXeVFuD7l17o6AwFzduXFV4+dJSJDxIlKapB/crZbzhY4dK9+I+vXujurJKBFooTDF61CiM3ccGPcD06vECY+K8zC9Ucvy8LmkYW1uLtfm6s6Tx3B8nyetnLzKuJnPJNIjg/6jO/PjLKKYtvvUCykvLpAlrzJUYISq7u7lhYL/+iAyPxD9n/hElPFtrW5H4JdQ19uYttOvQXuwBx53Zctp27UfqypTm5+oAQj9buRSBkjM52SDQaz4zwrkoQ0/YUkVVBS5f/RcZ2VmIbBGN1PRUHPr9EH6ONiSWeb/GeETUt0Kgnz86t++As6dOy77DCn+Xrl3FNhHyWFJUjMMHD2HogEEYOnCQBDZsZkzoPPcqCWwd7CWgIw9Qk7/pAxOKRfgx5w6DA6ptxsXfQWLyQ5SWlcqc7Nipo/SAoW/N++7UqbPssey1kpGSJseNioiUismFf84Jp4hzn/OK79fiSCXFqmcV5yyrIi2io9E8oLmxBomqUPBBJtfIUWVyVPOItLgRfxel1i9WLWrgm5VyC+QG+DMrARKRUOEHtaiu5UaqpLkUwQliKIlh5wLTGs0sP7ETMd+nVQ/owPMGdGMLLlyNV+TgaZKUhkDxb1pylgpKOaUlqKqtxbhJTyEr+QEunT0FH08vIbtEhkc0ll4a2PzD2lrKVA3m5th/8FeBTPTp1h1mdbXi/NLpcXZyUEpPJSVCGmEAQD4EcWa19Q0wt7ASoiqJnZRuLSwpk14M77z9Fo4e+QvXr8VIRpYEWxo+dm5mz4Z8klRr6vDE8BGSDXZ195Qsmrenj+oDaGklkzozPR2+bO6Sl9dYJiK5mo5O/N27yCfppboKlRUVMmYutg2SgWUma/iIkRg1egxuxsZi+85deGr2bOk90alzF/x75Qr2/fJLI/SJGbK8vAJ079ZTnlNhcYFk2B2dmJm9Lk4hj+/o4CRKBDa2StqwCfBoi3dfTYO7iw2cHW3RUFcvTerIKXnmPwrWtXN9tmQMSBxnNUHwolDGVbgxzHhb28K7WTPMfsnBOD4dpgC89dKv4lQyKmYWmzJ0jJyZfaPBEAOem496Myssf0dJz3z05i2kpGXC08cPg4Y8geiWrXA3/p6QjZ2cncQY8xrpDI4YMRoZqY+EVM6AISUlVd43Y8ZM3Eu4L3KrDBppoLZ+u1Wc+AED+8sC3bN3DwIC/NGrZw8hSqOhDilJyRKoHPnjD6SlJOOdzSq7Bgtf/Pn9V/K51PQ0xbFg7xUnRwQ0D0JWVj5OnTojBEwHR3vExt4UWA8DxLc2KkOvXsrTW7fyG7kuPr9rMTfRrUtPCaw4ZylbxwCSHAXK8uXlU90jWXTUI6OiEBwaKscgfp9cGQarfF6s5Gn8rt4sNTZYr0ulzV6vnHIje8cO2y8tWyocEEop0xkUnXJLKimlS6NHBnsMknKyc4VzwUCJgTIDgaN/H0F0RDgyMtIaK2U1tVXifH8Rv0c5wszIsgfcgmlCEqe+/drbnysf1sie/zXoV7y5/k2BuIWGhOHChYtwcnSW32mv+EU7QqPGa6P6CSFqvO/r127K2qGDwuqFqloqZ4/VGxprcnQIq+O85bMTUqqtrdxXQ725QM9o96TvhLenVGFY6aETQDQZkxJUr+r7k58cm0EEgwatzKTlXPm/T3S3Ow1Z0llj+sTMAGuH35TPzA/q4OLxbsI6GKCDqAMC7VPr7/oz2tfkuF7iBzqrpL7JSwURtFi66QQ/rD1DjY/SRAtelI5kgPnjjxu2QM2T+vpamFtK5wTs/GMWFoz+WVWCYQZLM6U1LgkHK2uBl5by+bHni7OTNLLMpeNeXSfEd9oXDVk4cjEWqDLxbD264/mxo8R+0OFkcmnnofPqrhhE0BFg4GUs2UZiMB3p3cDkmCfE9rMqRXiqNLI0N5cKPcU9mOTRUE2uGyrd8HfizAXCV1Yqa44JAN5Ts2/VxOXz14HkS/c/bhoqHRA0NTdnIxI2GpEcS49tnZRIgq0djrxvBHK6b4OON5vE7ZoKRez//RMbnyqFIc7ZEyPPqioVX9oJtATG/POkVPQI8aS99ff1h7ubB15bsLYpiHi8IqYfOwMJfUzOU85dXeHSc80IdJ4JUPPIbtkttIiKVp2n6dhbWgmEIjkpWRp08XrpJHLt0VZxr+TPHFNW+7m2mZ3l+7Twg1aK5LxQCSKnRgUaPgeex8aSHLUGSVbqZnJCsDb8ECaReD4txcrgVUOVeA1pKeliE/l8yROQoMOQkJXEUWG+/I3HpINFWyK21V4pRzGZQcgl9zPaRNpkJmuEw8XqPeolM63I3ERrNEhFYuaM2Th95iQqLYpl/99+4OemWNkY4xmjJ0kSt3/f/rgbdxeF+YXCf6AqIzPJB9wPY3jBUKmeMsnE+2c3bPJ1pNFZVhZOtTL6+9AO6QCRD4zzzZQ4z3XEl6K3qPnKl7YxjwcRmUCfO/3g6OAMG2tbPDlsGB4kPsD9hPsCfZ0hSAjyL1Ml4cQu5TaWVjIOdmw2TH+DClyODkIip0+qZVFlfhBealJl4u86kFC8BaIZmZqAPBfVDln5uEQbsFzPoOHoiWMICApEt549kFuYh32/7sdb5uua1osRREzvNFvgYnG3YrEzTyXAZjk/hadmzoSbi6twaCliUsb9w8FRfFTuOUx0FhYVw9XNVeyFZPUb6iUoPHr8mMgxs0LEgI4+IBv1MjDhde7cuQPXblwT7gEDAo4B6QYcHybOo8IjwT26urJaxIDIcWB3coqQcE2x4pSZm4vs3ByjOXKxnEPzizhe/J3zurCgQM7DdSC9M+zsEB4aJraa5Rb+zvdybBkQS+KEnMoPnp/doOFHTKNwQuoHw4VgZWMJaztLwWbx73qhKVImNZKrG4MIXhDx/8xK8390SqQlvMGx4ILS5Gy98fMzOuCQbJSx2LmBCxPc0gI5paqJWU86w/XWeHA3FrXFRagqr5Sb44ZB489plVdYgJr6erh6uONmXBy8vH0Q4O4CMGMgClH1cHJiwzviLRVRlffNzFN+URHuP3yINu06oKSMeL4QUQa6l/BA+lTMf3YesjIzJBtLIiwzqhwPOmtl5IQ4OYuT37V7D1y9dh05eXlw9/BC967dpeTEjMb1Gzckk0XoDOVfM1NThWytyeXsWsgyl2ysRjOc3KQ7srHxb+Q+tOneHd98+qlEsVEtWuDW7TghvrN/BnGUV2OuYdLkKRg+YgTy8wrQvkMnpCYl4+q1GCEWMZsumL+qSmmoMm16H2N5acvBNJRKRb23KgOWZlVwc3GQhc9N2pJ4YPaMqK+VzZXZJB1ECCypgXKvtZLRZSXL1tkZLh7umLrI/r+sz7olP4tu84vvKGu0acVd6ZzOl1YCsHdyQUZOPrJyCzFi5Ci515gbsWjVth06demO2Lg7ApcZMGiw3Nfdu3dkbO8nJAgBt7SoSGAw7OKYmPhAOAWBQcF48OChZMhJTOT4s5PmtesxyMrOFIeQRHQS4IYPf1KI74n3E+R7eEgIrC0spOqz+j2mdIGih9nSv6T9gCZA8fPPxEgw27ZdR9jZuaC8vFKqFUnJD/HiyvUm460dNf5JOR6vvfSpwNNIgGIpOCgwHN5evo0ZSgsrS8nUcd0Ul5biVmwsmgc2Fz6Eh4+PEL+5ORUVl8hCJ2RASpJWViwJKs1yoxyvK0b82/8IIiws4Ohoj/c2rMPvvx+SAOzANcVlmdr9SWRn5UivFgbKzA4yqGBmhMpTNPY0RJTE9XBzUhUdwpfMzUSKl8TkHfuV6o4sXDYpfpwIzI2yFvhwxBqkpKfJcUeMGIWQkFDs3r0Hv//2B1q1ai2BAY2fchAaBOYodsTaEmmp6bh2lfLHVfI+9v5glY7lY2b+WG7mc6UjxQaFvG5Wk0pKig2nsRpWljYICVFjyAaB5eWlEogzoGA3bFawcnKzRQThx11NMKAXjfT3KQN79Mhgx+bpKIFBBP1v7UiadoQlN1uTnx/vVq2DDJ35NZWG5ZhpUrb+O4OMx5V2JIDQc46eguGVOHhi5dJKbNjA3zk36RlojAMPYioTxM83db2bN/Y7sa90vBRjgE+jAZbW5uIsEE5KGIsla8HMDFpYiZNH54wNRJkoMrOyhLW9HT7fNx8Lp2+TuKm0skZggbQ9lCzlPD3+j+H42Hg2wnOWjh4pcuKEFskcp5qghQU231ECEo0QMDpDejxSgafjRksVhP1gWOVjDxdCHriHkW9XW8NqpMIA01nlumPigTauxfv1iHledW6l80m+zF/fbG6Er03Fblwx1rXuLSLPXAeIj2fveZ0MDjT66kg/VJVX4PTGy01DrYOIptitKcBkALKnUyN85+ifN9F3UDT+3WicUD8uIyCddWQKdk5QczY6FAi3Bo4GqGdc9ZltEwaef+C8e+zzogim56Nevzo4NjrDDxoxGG5O7qK6FhlBLpivkr8mnLehQaqUdK7pePGloUKcGwwWOK6quqmatmkcOf+mg31+TiS52UzLIIZqlRl7GxtRrNHvEZW6hnqZodwHtQOnkytUHaTTyaQQ+SR2NhSZUTwMOm60EfSr6B/xmgqLVSNdXjdtHquStD2EINFn4t4u9ycBEXtfOAkch5lofueeT5lpNovl9c+ZOw//nD0jxGc2tT0XdxLvf250L38sKTCi7xBYmlsiOrIF/HyaibQom3Xyupjxb9exPQorinAt9rpUvrWEKOdr7969hQPG6/k2X8FGJWgwDSRMGmrKs+bc00FEU/GrCSIHYND6wTgeqqLV0WljEBYWCYpTEm7FoPXgwYMICwnFkEGD5PcL589LPyvKjDJo5txgQpEQLSZ6CGdi0M6kmoy9Ce+I40vEgzh00sJKfWeAqAxQg/yPCn4yrwjTqahQTQhrqiWIuBN/F56+3nBydcHNuFjEP0jA5iFG6ZJBtLEWp9nPEoLy338dwV/mSnVwrvscaZhoQd/X0Qk2wuesFEeffD0maO2cXVBMUQb2iKiqEh4K5xaT3pRpZ0WI10DBHRLlO3XuLM+e64KKkpkZ6aLexHUT2Ly5cB7IJRwzejSCA4MFQsU9n8ImGQxCgkMQRVJ8aamoCZoxAWJuJpVUKlNxjjIgYcDOgJKBOec15z/5NbpCwflNoraro5PYIM5j3ZKB9667bZt99uqCBmZ+lSQrW7ArmAMHWvo3ONnD0sYcbh5usoA17o+LT1UjaECrZVNWKklscEFJUtXURXgTZgpfzePpbpL8vFZF0OU/TnxdouKx+DPbm2UU5Erm3tvDE7du3EKHzn1QXpCLgox0KZERE01HPic/H0WlatLRQafjEdG6A7ITbsPSDNKEjplGUXoQ6VTFPme0yE3jRmysqh7YO6D/wIHwbx6ITR99igEDBqNnr95w9fLgQUTec/fun4QPwXFiyap5UJA0gWvVuo10N86jtFZKiigLsSV51y5dZTIz40AoBgOJzl26iAwmNySWj/j/Rw8fqqyE0UGTgce9Gxcl8qNSUZt2baWBGfWhmb2bOHkyOnfpKpAqvtjYxN3TE0FBweJc/vbb7xg29EnRe+7StYs8QzpJEZGROHH8GI4ePSpa+5On6nSkzu6pneqD1ceA2jIJIiRbZM4MohmqWaKtpZKSrXSeVQubwUONlPXr6iklVy9dwc2ZWXCkUkUxnl8fjI9fSxSHgHOJYyHGu65ejAEnrlr7Daq05uiCf2/EwtzKFk/NehoVVdX4bucu9O7bHzPmzMP9ewk4euw4wsLCJdsTENgcDxISpBLBjACfM+UWOSfZ3ZyZZQaMnLtRUS1w585dgQR16tIJDx89EJIwpWgJbSG2mZJ7JPEzIo8ICxVeREhgc1w8dw53424LqXr06FH4Zf9+zFpqkDgBrH7pvpSxu/fojd59BiI2Nk4c6DOnT2L9+8buKneqdDe/+SQJLs4KxpWXmyewG65LCwtiH10Q2DxYNiI6ZTSPxAtzfVRSbzo1VTDEJLERm0noB5sX0UCxvMkggqVWZhvFuZLP24mB5XqkMeFGTUMrwZuhZsLnYe9ojy8/34Sff/5JAq7Dt88pZ/+qstHzn54m18yyLuVr/fyaGbAlL5SVlolyVXVlqXAGGESQC0FFow+/1GRbA1PhY3gizF4q1VSAfcdIn537Bf76+yiio1tgyJChsLS0xpZvvsX58xcxdOgTQgxjuV71uKAuvGowyfnFtXTvboJU5LjmWrVqKfOKmUAGCux/wYofNysXV1UuV8kPpSbHeVJeViWN6XhsOggMJCjuwCw7VbtY+SCfghlwKlbt3LlfrjvKyNA/LvV6PNNI6Wlnn0EEH4uBvmkMKhhEMJjQDqf2+zXcQAcf2q/XzhuPy8/pLKIOQngODY+Kf1yb0ziIvydWLgY2/ADgtrYFpkGEnrPGM2q8WP17LeaO2ivOvGDUpZt9g1QHaSfsrW0liKDQBLlqGm+bwSaclZVwcHYSe/Hpz0q2dencn1BaWS32WfgoFeVSgj9x7qw6oTFvZvXuK9k5Qs7oRtBB4PPf9ocRbHDO6nFiEtEIImYeHiaYZkr+WhMyQaigo5NIJBN++PXnCj61cPFMhH6uvOSYGXfFPtOrlFhfAAAgAElEQVQR7fudqsien1+M89+o5AD5LpoDUxRrPCQ+A10lMlU7ot+sizvaQdRDaQmMODFYknC/DjMWRS0w9uhQWfu/9DWCI/1+ftdOXy5Q8bSy4SPHdRWn6c9Vx5riQeMzL6cvERu8rtN7jUHEwwA1kVpOX4GCogIca3Hhf6pD6XYfmnOhAwjVV1C9aOZqgcFjh6CZt78EEb4+vpJw4H4niciqKlm3/BszzwwMuAY5L6jSJjyz8nKjimklVQw6vXR8uJ/wZ96bllTV+0cjXIkNbhmwGHZPYE3WSnVSZ6tZiWDgIF3UDYgo/Rk62JSL9m/WXJoN0rnidbHXgqpkKDurhUTkmmtqjEqEpUi2sj8AbQYdOCYxeE4tJ86ggU4c/SDaL3Lw+GJ1lRBc8iLoQJ69eQJ7Tv6mxjTRmMRCSgamzpggnBL22yD/YOSIUUi8nyhO6q/7f0VQaDASku+j3qxBMPWEzDCQYPDCsdT+wAkLo88PD8ogQge3/N0Ugcz5ZRpEMM9g+t6VwIJPFkoFj/KwN6/fQt8+A0TZLDc7RzLe6Wlp4pzSEaazzWDR091DqhFMIjIQ4H7NpK90j7cwl3HnPJHEspEA46XxveJH/n+CCK06qLkqtPcS8FWUIzM7UxSQQsLDBNp+4/Yt2Ls4Ii7+Lm7ficPZ3sfR7/wQgSkxiKGv6cy+VZXsf8bgLQr9evdBdkamdIoOCw1VdsjSSq6X6JPKkjJx5hkIcZ9hcMCKBHs+cL6xaSD5GkwOEsVAm8m5QL4j9+eePXs09nyi38S5ycTtgP790atHL1y/dk0kkNlE+dbNm/Dy8JQAkc+Avo2No4M0JI6JiRERF85d7tdEFjCo0EUEwppoV6QCER4uATzVDr3cPATNoeVdGbjxuhqDiO/WL2tQZWeW5S0M7WQlWSaQI3sbwKIe7p7ukgHQCjxctIQxMcNHvDBlKiXocHAU54EZX16EKDpVGaRQo6yooU9aKUGXEk2rEFzsfDGTnVdeAk9vL2RTMpLdLSur0b5rb8Rfvwo7K2uJ+Ohg5+TnkUIvk87eyRH1bBnuG4D0e3dgQ0UZQrMEj20hDjArESz7pqSmwdvXV4i7l6/EwC8gQAIBwpSoCuPi6oE+/QegurwM5mYNoun/+2+HJOvN+2Y2MzA4WBy7oJAw3LgVK3jrwpIS2Yiio1qib99+4qxwssiD9vJSTm9AQCOJXbK3FRVKG9rVVZwZSlfevnpOJtjGr5gtYHta5UXMmnISq15bDTcPD6lwMIJlCZWKIDw/ZeCOHjmK+fPmIy01De07dhSyDZ8LJ8quXTvFIWIZa8u3z/53CkzOwJ3iPjauioO9jep3QU4JvxhE0NMl9o6kJTrIXJi19bViWHWJmM+AXWO5OPjcScLm3KFyj0DnJCOgMkxmDYo7w581eS6bTYjsnNBnwGDp9G3v4CSSo2kZWVIlsra1kyCuS5custAC/P0lkEh5kIiaejNkpj4SUhkdD87VkydPCeGR6l2UTyWBu1fv3ggIDEBwSJBodu/Ysd1wQitxK/YWmjXzw5jRY1CYn4+oiAh06dQR8XFxuBsXh5zsLHTq1BEXLp4XQ0YpR3sHOwUzSknGuPETERXVBjY29vD19cHOHd/hpZVKB1q9fsX76x6JARKujChYWAsxmeNlbe2AJa+Nanz3sV/TxDCw7wSNEgMVds7kxhMWEQ5Xd3d5/gw1tJQwswg0aDqLI6RpdqCkhLOheS78CAMbLDKtDP4YRDg5YNs3n2H//r0S1OxLNfAQV4F1q18WyB8TBXTwufa5lvkcCEniGNfVVgtR/9MaKukAKxyfZmt2vP8ZZT/5MoIHfyOY0E6Jzm7+UIt331ojSYSoqGjhk6SlZWDzp5+LYAHVz/4fYe8BnVWVvf/v9F5IQui9994RkCIgRZFiGR3Fgr07YxlHnVHH3huOzth1LCjNDiLSqyAdAoQSIBBI7+2/Ps+5J0TXd/1/71qshLz3ve895+yzzy7PfjZRPBQh+gkjEmOeYAFO7aFDh23n9p2WmXlICtzzv3PmIGcYpihPUs0EF3AekEd3YCEjlVZWSnAjQjAojFOyba5fElmPAn0PcJbXZgfRvACCdcUVF2hPLH/fRbXaB9k9OREemuTtc38QB/5FWHiAna8KLDIcCVAtrgXFWVgKximHPMk87yz4e+InoCq8v+ChLB6GgCMRVt8CcNmgwX3N1i7yYW6MFu+1+C/wBdKEIr3F6O/jrr1x+hJ7Y54bzO2XL5dB8Pb8SXb7rKUWERKqMyGSvj1y/MLteHa2vbzwPF1/w/SfbO68i/T7rbN/sNLKamV65exWVtg73wchUB7Nf23223b7tYukT9DvZJdwJOfODwbNdPrCctfOQ/M25fOhKqImsIATwU8CaWTxMGDmferSQXHBJI61JbY7KCYYdfOj1v+1GL3vs07FK+PPTglT47MGTJ2fynoN3uqmz8tD/c7PwWcvz5tuHw4PugRWmV21YZZk9KPbHJtV3fIE3afr170P+rRvHVOeoGPl5fbDuAAe1d/snkW3KqDz3MWvWecos+kdttj84KGG3Pi4vd3rk7NOrKcIDuZO3x3s18GL+qt+Zd1VQTM/sl/BfM+6+hJr3by1ePMxxjH0OTd8AaerhYiVEcScs5eBSGJkorfRU74RJtciB564RUiHiAidp/zdk0b4ImuRfnD+BMYmDgRnvq/NJNBFkS3ZMI+E4G/cF+hofl6BNUxLF6c+jgvP17t3L51x6GEP0+a5kGVsGIIT2E7KPISamsll7N8n6CfPSUQZnblu3Tqd9egfdBNzwD8M/MmTL7Djx4+qIenxgsPKSs9f+71dNOR8+3LNN3UyNmf8VSqUpXYr52SO6hy5F1lhApDP/OuFQNid0E2Y9SfZHDgvGPR8H3NMZPqRdQGEhwu53G9tr4u98+thS/XrI4J9OLPsYsGpunXtJugazkNBfrFYFwnocMb079tPpBswAbVv105GLwav6tyYMDXlrXT9vOhCXusCW7yP866XzzSwrv+PTAQyIfiOnBO3ZuyFsvJS9emAhYk6hU+/+Nx2Z+y1rj27yaHIPHLYvuzkGNe6fNlTECGcHCj0d+3YKRnu3rWbjT13tB3M2K8sBE4EZznna1hUlFWUlCpAgbNAT48dO3cKacLz4DgjdzgNjC8ppYGCWzh7sEMSFBw0eJA1b9FcjgfrRP8q4N/IL9CpZ558xmpDalRThC0KnAkY70UXTpN9wLVkeLEfsd2/+OILW7FihZwygpL0rPC1Q56xDCcFpxaZwFmJDAmz2AAZxPOSzWE82Kdq3fDhE/fW8kAc+C4D4YqASN+JssyqLSo2wmLiME5d8TQTgJGLE4GRjPHAxLhiokg5EXDZkyLhRdRJzd2C2gvuwUZhIYkO8p6YedjsQTTaV4PTAC4qMd7okHz4YKalpzYUVWtVeaWVFpfIMyRqC2YOaBKZiNN5eSpkgfcd7DzX5h496CBM5Y5+DfiNir3JdlRXK6L//ocfq6lVoyZNVeMwYNAg+9eTT9v99//d2rRtp89wOFFISTF0xr69joPYzBKTk9THAPwbTkTvvv2sXYcOFhefaEOHDJdhB9wGDCKbSZsoLs5GjRwpASKaQXTGF7vyHnP087JltnfHJs3dEy/RNOisE3HTdRtt2PBz7MJpF6lVPb0SFi1apN4WpPF5VZRXij949JixiuyQOqWJGRsLxUdRMEVMRA6vmeNoUj98c51Sctfc7jbs8/fvUGG16hWiosU+RFQRT5wIApkZjDEEFQVM5182P46E2C4CWJYvzAcHy3jEZBE4DvyNdUEOSGmqDwJO16nTFtWgoQ0aPlJUoThC1KxQDEu9RFRMjG3YsEFKEUNl6OBBNv2iabZg/lfWuFlLO5Sxx8aMHSedg2O7adNmZXDoGXDw4CHx/w8eMsTCIsIs69hR+2XFcq0t1GgYlBwWQMlmzJgh7Ga7Nq1tyjQX7tuxoVbQtvOm+VoSs7tv2q1DCQpQjPhnnn3eCouIZKcKIrVxwzp76nlvCXrAcXt7/enVYikiiiGu6MJiRfajouPttoemBwfBCfv438cUNaP2gT2GscP/W7RoaZ27drGQiAjLhSGmtESQJw7W4oJCx6BFQbUiqI6VxKfaOazZHPyNlyIOQRqY+qGPP3rX5n3xmcNjhodrbZBnsg4U75N95F5NmzTTs3OoLV+OjLms35mcbNHCzg1xjbjq8OjZPnQebjYycCI8vt8bVQEL0aquS1UvQUYA+t+vv/7WunbtbmmpDbWPfUQbimfXnLFCQQL00v59B6SA+UcWDgdDLFxxsYKNncrJ1tiQPwIEzqmNDjrQQogA9LFSzjf0vhRX04wOp4KfEAbAM170mmsclnz7ChmwjB25LP/BA/Gx850Fn3W0Pk7g/+j58EeGVT9ViM4Js6TGzlivo+30joHPbmC0+kP/jxkJX1D7dfAGjgSRZDWe8xau/4nli6VYv/bBLw7GPB/6Y1YjENfgx42zfpTx8M4imJrMVExdUakIO2cH8kuk7JUF44JPeOulv906+2WrMmB7xc54rK6yt95HB/KKN2sVXHvIwQJvmT1fBzhnyTNv+EnMMwP2xAvDNuiqXmckhZvNWj9BOrPsk+ss4coPVBezcHQAt5tgFtfejREnYsHioKL47GNaXFpQsI0TESQforoHsKD50WezICwbU0u0108j13s/zTtFvBfshfErRjinP6AxxQjECMUggWDhu6mBU8B9/sCoM+DjXrZhqqPBriuk9r7gYLO7Ftxsz/d6TUvYOcmsfSezxWeC5/GwFp8J85kvnJs/0MSO+vYc7Z9ll/zinjuQx6l3XGANk9KtY9uO6kYtvD7siw0aOBsiLEx7kv1HdBcDBrtDUdyALpwzhYCbWI3Ky+tqGxx0qECBAfYz84ORzzUYROgxziycCDrPo5e5lzcifdSX/Y4N4H+qdqy2xmXSa2pV7Eu2lboEmsJhpDkkhquz8LSw6CDsF75fTHrh4TJUt23fqrMFFh6ypqwdWQ50J2uJ0chzY9Tx3OhQ/pGpoF7rZP7xuv4+oD4+XeX60iC/t0yZI/guz8EcEmSB3AJWPoJr/33tvWCvOMG4+o6/6J44NKNGjdKYcWbQU1+WBk4pa1u/ISHrjn7wOui+evubtQ5k9qonrhaigEL5keeMEEFPvz79bNXKtbZ58686nzGwZ0yfLlRDesOGOo8gJ1ENLOQ+oWF1BC6eOQvDlYyO3wMy5Oo5EYIw/f9kIgQ5j3REOthAIiihIL+8VGQ8GPFQ3/7z8cfsw3c+spvuvUUBZGoO92VkKEiOnA7sP0CdrnFuvvryS9u4br1Y2559+mnZojgYjAHbiOvJiHI+x2DMFxbKyAdujkMQE0sAK0Kygk0oNrDaGskCZymySWdrIGg8I41k0X+sFevHmLGjH/jr/bZrz646YgHOcmQKOnf2C7J5+kyu1hd5pe8RTiuyxr4jM8V1PBfMk8gEwcuNGzcK4luUX6BCcmBnrBVrIc0bwAbFXLbojcdrqyqp2ibq5rCAbBxFhkNCVL2e0ACmCmdkMGgifq6wCVaWEl3PgzleWcfwBCsQLABqThHu2JdYTF8A6Z0IBuOxiN6RqIsSsOg11dYUjn4aulRUqHIfR4Ku0hFhERbfIE0QjpDKckXh9+zLkAMRHRcn77KkqMg69ehvu9av0AGEYUhxtYzeMOBbUSo+SUtvZJ9/8aW1ad/BWrZqYxHR0fbTsp9tyoXTrFnz1opO0aXwdM4pyz5xTJhffiIYFLZC/0i/AWozgDJNPH+S9Rsw0FJS0iwlpaEw+DgLFE37xkTMZ99+/SylYUOwVcqiVAUtxTH4WAuaopw8flAHBt9FEThpUrInCBpK6dI//clS09K0NvMXLNB6AHPhMx3ad7CYiGhr07qNMPOsBxSW4MGhJ/zqy6/U1I5maQV5edaqeQsbMWy4TbkErXGW7+3lBw7LEKBoBwdI2YeQEDFBQMPHhoD9gGgU1LlEyKEHVuFbUGSP8PH9OCLeSVQWqqLybOEbGaiAKUOHZlyiZReV2bBzx1nG/gPWuGkzGzR4sEXGJdjhzEw5jjhOYKVpsFJaUmQtWzRX4fOwkWPss4/es85dulmfvv00L8DsYDc4eJAu1PAzxyi6AWxn7749tmr1StHjUg9BponNC0vLjTfeaIMHDZbjtHL5clHpkcGBUWLgyDqSfbvnln2ithM7UEKcvfveB3YyO9eW/vSz/fDD9+rd8OVCtPDv+RLfeg7HrdSlQRPiRckm5qH4ZCspN7v7H0O1eXEiLnvtJv2++vnvlVWhFobMA/Kl7vJl5RYdEy0GDhQE7GQcuCg2j9P1LetRDKRaPXsTayWoRgCPi4uLsejW7lnvvvRqHdau23peECQI0YEIBIRoHaQKnjiB6BgZv6Qk3itVVA4D//VvAmfCn0XZAc5jZGtnTAHr8dMTGCPvRrxpgwcPscSEJGvQINUKCorEziS5L3PZRWdg0AW5ympqCUrU6OAHK4oRgPLGCABaAAyJvd+3/wBb8csyOQ3cg39kGFzQI0Tjadq0uYWHOYVPB1QoGVG03bt309m1bt1aXZv/iqs0bXr/JhVGksFCORNoyZ3/d7233APzvQHpDf36nPtc6KEvPgro5yMwLHEi5ED8sT7ij8ijL4JJrl8Q641fb7jWTybEmw2OKLK1xwPL4JB/UI9f4afHrgS4YTkR/O3/7mg9Z/r3kgNwQxgJ8OOxx8NCnKGFPcA+Rm+XVlTYWwsdXa+z+LFYubcfKN/hJyPeLhg/WOfH10s9i5RzMK65ZL795384OUxka7NGwSA9ZIxb+8ZZaWbTPh4jyFTYQgc1DJ0x174a9Z1NXTrWFj6x5GxGwc8ZBjafZ/3gRvgjtS4c8N3LrDwn2j2CX4f6PRf81NZv7lb//SDhgxPB2cNZ6eE6yB8ZSAJYy2atcQ6CN/z4vuCeQ9/prz379eAf3TVersgWZVyt7MBDrf9V5wemdTHLAdni5wl5qt+VWEo8WJ7g57Dlg2zVK4EOrM/kY2az/3m1hddEWJeOXRSsAqbCuUfkWd2mZajXaFwYZz4LqL5PQdSYrC6BCT9+38NBcGQYJSsJVkRLDtBN/F/dfYNgCDVsBAA5k9jXfB/1ahBxoOs8hSs2BnuciLFvMoY9w/PyXVyHPiFwxvNh+5wlpXHwW+9U+PMtvyDPDh7ab8eOZwnONGbMGD3jjh07FBEm2su1GHlkKBgjNV88xyeffCwdFR4VUsdgxvNiP2Dr8B7RZph3qMkCzz4981KXOXozEC7VfJoNGNVfEBUcDgKfdIXGnvCsnNzrmg+vPesd8HGPOGVLIYt+ixHIqF9vBeS08eW28e8NXeOyDh0VrV84f4E1adTEMjOPWMa+/TZo4ECxM+3etVsBVRxDnMmU5AZ6DgVWo2McXKnKyYmY22D4xBaACTQIjvoH9TUQ/6+aCOYN+4XApGrnQjDw81VwTtAwMibaPvj4Ixns1RDD1FQrE4C8gGBAh2Nkd2jXXjK7dMkSO3kiW9kWCsSbNW0qx4g6LOSY85Nnp1i6tKpSzghrjmwyLpwab0uzl2WLRkdLNshWkcVi3xaVFFttSK1lHjokuaXz9LKff9b11151jWox121YJweStQUmpUasrVsrQw8yg/MRpwAbHOpc3sN5WL16tWx2T6Qyc+ZM7TOcV+huybzREDI9JdWaNW5ShxDBmfG1SaJ4/ebfT9Ti3dZUQ3HmsgG+XoHfabsdHh0WILFdIZIcA9GYYZSzCCfraO3ITpCyxDgj0oCzEQquuKSkrmMfk+ZYVFxU00OXPAWlitQo3AW3GGLWuHlTRVZjomMtJ/ukxcfGiQefKDb1AZNmXqbIwfGD+8S607JNa3V2PHU6R4LTqGlryzl8ULhssLlAHjACOfhJlVbV1NjJUzkWn5BkeYVF1rZ9Rzt2AsGKsS5du1tKGpu7kaWlplh5aamdOnnCtm/bqqZuCCBGWC5UsRGRygpQ7IoHSgR70OChlpKSrv+zYKqAb8LGytSzoTR69urlNk7QQdjT4YqjurDQck5lyTnACMKBOJjJSRAiLxUI0+q1a9T+ffLUKdqYNGCDrxzBI+WWl5Or6ABUqLS7/23rVnvl1Ze1JlDUbv11i/pvPP/S9fVCDL/HQ7/64FFh5okksNlJPVP4RDGc6l1EmeYwfUCYcCR8MRxOAr+z3nxWkYBaVzwt2FxAp4fTqoI74DhgWWHdSUy2nYeP29jzp1qPXr00x1CaqiZAWPQc27Nrt3TI7l075CCOHT3K1q1Zbe0797CTWZn2088r7M9XXmXt23dwuP2mzdTYBogKziFMDcj5ocOZtnHTBjlYRKQPHcq0PXv22o5d++zOO2+zCy+4UBscBQhGcNTY3pa5N8dadzxLYfLgX4+KPpcCbVG1TptukVFx9uvmrYqMkwl74y3w3sn26jNfqWYjIizEtMOgYAt3XOTU+gA9iIpJsCPZudalW29hWDGGJzx6qdbpx0fnWTWOURUUwxVBMzSKrpOsXft2UoKsR2lhUVDz5KibfYE12SJkjogEStZDmBS1EcQRpqZoi2uXKgPlrqtma62JlpCJ4DBDUXGYss9xlFEupGIpYIZ6jvER8T9zOsde2fKxky9vA/rIljemvKGLAcOUXh6IY7LZI5X3iZa3Q4dOVlsDJXW8KFvFfhHvOKuBMdURJoSGaKysI/oGA4BAB8WMFEDzioqOtBEjz7UN69eq34wiQGGuRw6kAyhqAiEH92dahw4dlbXzmQyCKowLKBPOpqsHS5bThsFAPQ3KGj1HdJW55No35gZz4DMG9SN+2Mn+7zyg34LeoPOHeP1i1j86Ed4p8c6En2Nv5PrvwwD08/771i123zgKq7GSW5sFRohV+4fhQ77zlCcF8E5FAGWa8Y2gji6iW2tRMZGKymFAzp13nl09cYGgTEQqOXfCI6mdiADgbOWVVfbGvBuDhff3DZyITslnjeDyozZr6iUu2lxbYx98Th0KmQf/nHhbfuJa2/hz+9v3s7bUwcC6fbHddswNsDhpZlPeH6nu8kvfCYzhNLOZV01WvcsnDy5wn+OfZ6hhPj2qyxOsYbzV7xbu2Yu84c579Z0QP//1tK73lUZvGu46MdeaoptE6TECmVMikeg+DCoxvDwQ1H3UdyK8/Pj191NR/7tcc+uzmUGW3DsI/vr6mS3/ns96Bc8/7OfBtuoRJ3C+Cd6Z8x7XXmjWpJmlJKRa29btZNBQMKvsdJCJ5kzhJWhEUbEyEBjTnP1AMURLGRUl3echS5wLPvAoZyOod8Bu4Jzhs1wjFkmK62shX3F1TyqqVZOwoEg3CHDhjHmWLQwxD9t2dWcETiN1T/Y/RiLwIvY1gVTgOIyJs8Rn2HkGnud0bo6VV+KUlNV1GGZMYNPRRUSNsYEw3HAocDR4v0nj5paRsde279gmg1q1qNUug4rTEBIWKgM1OjZawUJ0ztLzgzohL4M4EuzfgP3urkfuVHSZPhE8O3q6Z8+eql1gbGOfG3c2qYiO9nLLNvEZYq9vPOy0tXMg/Gv1PYl2/oTzhRCZ9/kXohqfNfMSO5Z1TPZgyxYtFRjlvADKxE8gTOhcMg2+JoI58AxMnG1iG4MSP4Al+Uy5HP7/RyaCayKjo62ooED7hQAb98w+RdflYjude1pz+cPSJeqnFRkdKTYwipxZD5q1AuWdNm2akAJAfbZt/U0tAE4cP26zZsyUbMvOoW9RYlJdpiAkPEzogD0Z+4SY4OUZxWieTN8tzlPWlaJtnAF0GrKKXANJP0bvqIREa9+mnWCzW37bqjEMHDRQDeiQUWxDzzjKHuL8BaqE40VjR1hTed/JrCuypkYCR4FzknWA3p77EBTk78gcQfi4yGixT6GPGDuywj7yjaFD3n3szloZLSWlcDNpobkp0SHBiyLCrLy6rI6NwBc8Y+BiPPA5DDMe0BmKEeLUJrPBfdj4hXlwjjtKRQbBdZ67me/w3L/8zn091av6KISFWmp6mp0+c1osBKRRzmAINm5ip3POaKAwxCQ1bSnDcvWy761zt65yDI5kHdXiHsk8bIkxwGXMrrxvmr33xBdB7YdzVLiWDEJBUYmwt/RcqKyu0b/aELh5B1qr1m2VfYDlAWfku28WW3FxoZQL0UZthogIMf8cOeYgJxge/foPsiZNW1jDJs0sY88epfAYb15+vopewS1OveACzQ8CyAseaF4qdKU7dP4pRS1YWBwHnIh33nlH3YgPHz1iDz/8sCInpFkdxi7cLrjgAnmaq1attqEDh9iVf75SDcoowIHOFAGi4AvOahwCKv379OplnXuE2Yv/mm93POBPjLMn3WM3b5fCpAAKRgD6QiBQvks5a+UMApea45nIHoXUOnYEURbS8VqF95UO9wjvempqXbdjUYtFR0sOkamTeYUW16SljT1/iqWmp1tRYZHFJzdQVDPruKMq27dnrxXk59nJ7OPWuFG6RUWE27GsI9an/xArzsux5StX28BBg23YsOG2du0669CxkzVu0dLOZJ8SdpQIfqMmjcQYlHnooDIGUMXSsRgZ79tvgP3lL3/V5mYMMhSzsqxv/1ZWcCbUEs91PTP0CpADs6+YJAVVQNHx0BGWkXHAjh45LEYKut/u3b3LquRUlFoJCqOizEJra4Q9hAnG1exUWHVtmGWdKrB2nbraZdc1dd9xrwd1m/187iJlnVq3biPniIJQ0pdJyUmWmtZQipiO8cCZWA9eZB8YB04ETqqHtmGUeMiEjwLFxUZbbFPXPfjaaRfZ2x86I/ivt92iAwn44pQpU0SfS3aRZjb0t2Cd3/ryC7NiZzXdfv2tMqJf2fyxM169WO0ws7NN4N34fGQ8OJvuqbnRkhuk2ujRY6x37762c8duZfgaNWos6kAHqaQhDh3hQ62spESQJZ4BKl2n34qle9hzdBIH77iAYd0AACAASURBVIyBOHbcebbl100yUrjmeCBTjhM7TN1QwUTDLMLBTyYTBSxn8vSpADZVIRw0SptMCIqYnzwT+gXjgAgT3WqR7xceD3odbDGb/eZU6Q5gkuwF1v3doUHBbH17mHnxZQp+a3ob2xurngKUaz0UxTOoYPQSaPRIoP+rrjr42303nrYnn8w9azk0CxYkCy/Gf5l/OLy933sjt1y8XM4jY8eJIEMZFh5q5aVl9sr/zrXLx86zD5c8UQeDmj3+GRlFUBfj4KI7/7tgtl005mVBjOb9EHC2d2pfZ9hccO5AHZ5i76lyOOeP52HN81yTzVIDCz/NbEanEdqHP8za7ByBS8xuX36FItM45dSPwbQEDePyDzY5R8DLYP059U4E0+CNKdbirK9S50RMWTJG48BoWfN80KuBwvj6TgTrhNP3xwL51mbDVg10wRYMoPAIOfXDhg3TmDE4FblNTlI2gn38859X/R6Cwr2ZCpyIGWadJjvh2ZPhsGw3vXGtvX5n4AQiIxvNOqeZte9qtnhvvWRT/f4QQAvrOSODb+mvKC1yT9Dwszku3YIjUTDhKUVTU1NS7ZwhIxWRhn2HACMvzjVlNM+cURGwgkmhYXVGlOwEzuLkZFFgAo0WxClgYeKnD1JxjY/weki0GJiALkFXWVQkJ0Lsc7W1osPGSBTSgjM3aA6HgZabl6eILbLhoLhEiCNlh0BUzLPS5ZeAFIgLbB05PdW1snn4fvY4z8O96QeRk3vS2ndspygvawqs8t1339XzE/QjGOOyo0k6Y9CjE8ZPtlWrlytyHAGbGfT14WGiCH+iz0uah/PeGyVDlxoNmpK99D1w53rowj31IwZmdz58h+bABVdcj6+7777butzV1X3Of9bLo3ci/Jp7GCTXeQcU/rYnr7aSohJ1yC7KL7TePXtZYX6h7AQMamoPe/XopXkBXkogEf3JuvEZHEoMTk/HqoL3ANpOkNczotU5EMGj+ixE/b//X+xMnHs4m8wxsFOyUMWlJWLXKywudLCl/Rm2YuVKoQiGDx8mdMpHH30k24DMELV3rBXOPFmjtm3aCCZMNmLWrFlyGiB5wd7p1aOn0ZoABkcU4REazeXny+ZiLMgVNg90qdhFrAVG/rixY+W0YNOS8WIegDqdzj9j48aep6zDps2b5HgC72c+yT7RFw3Dv7jEFXCzH3F46DXBngqthQin3FauXKk1Z94JqHHGU4PBOY5zMGLECNmyrBFyzpwlJSRYfFSMdBA6ltok9geOD+caMh3y1sM314KtdjzLRD3i66jLSOUB8yirKtVEYzD6dKqneCUbgQJhIlgkNWWKwGt32Qqup4iOzcOXM0FsFiaSSWDTsJkRBBXmBs6Iim7VcTJaCwHGWGnK6FiHb6PldhUFMqHCfhMZTWnSwhJT06y88LQwtidOZlvbdh3t3AvrS7/Zfx79NGBpitZBn1uQLwckv7DIzhk5St770mXLlSqsqKq15JSGNm7cePHxRkWGqyHb8p9/UqdaDHHgEyxK7940Romy/QcOWlp6umBW9JkYOmykIBgoMGBWFUF9CJkCjDi6DHuqMmE8Ba+JFz0pYz11JruuDwfCBUUawkMhLYrovffek4BjBL7x5n90KP156iVadOje/nb/g9a/X39bu26dzfvyC/vkpFP2U2LPU1aGgiG6W/bv19f69Oxlu3fssCFj6KTMqXG2eurtx87Yzh07rFWLlvJMvdPDM8Cxz6EBUoFx4kRQE4DRD30bWFiEFgo6lIZvWMJzNGnUWIoZ2VCncuojcNkoRqoxC0lKtUnTZqj+IRwmMSB0tSbYDkpxyY8/2PZtvymbMnjQABVAkynq1XegNU5NstCIKF3r05Kr16wVTCUmJk5ZtEsuvVQUxjBKUQAHG9O8eV8o8oyhevkVV6pzNFkjDm9k22fKYKeKP8f1HdBrq7PE7r79BisrL3EdMNt1lhO6a+dObcpLL55l8bGxdgx8PY0Wz+RYviJcNGyLsohwZwiTNbvx0fok/oEcv3DWiVjS8Utr2qyFCqtxIOgZEgfVHAwRUVHqg1AbUPB6x4BDE6XnHXYZevC2B4XWcjYCdqykSXQHpqeAD3G7E+b2ORTim2oxWAMcK9aOPQ4s7KUPXSG1cyL4TGAB9wrGgN25wzcM+70jcfHwMfbp4qV2361z1Fk6MSXVRp07JqCSLrE9u/eJnrdv334qik1LTXMF04JcksWslENBVoEXzgv6jT1GBnD/gQwdBChLqJDXrF5pHTt2sAMH9ivQgMGC7kExEy1LbZBq+zMypGzbtGktVgoMBGoh/nH18/qOu16+VtkMHwBBJyAjGCtkazgwjp845uBgefnWpnUrOanKxALlKCu1lyKDLIU3/Ou3EOFL6veT4P/1A/VnJdD95tFH/E7k2GcmcCLIZPhosmd8qteF9r7rKuzJJ6mPCZyDZoFVkeUfACvbeyHeyqROwH3JXVe8VZeJACJC92Ya86Hzy0vLlcH893zokd09rpr4rOp7CsgYFReLXW7upy7b5jA4Po3i0gCzLpjphlhVVZc15yyZvzfIIuzfUudEXDRkuIVD3lBVbV/NXl43N5d/NVmGDBDJw4ucUbZ1buB4MD/eiXg2eAzmx2fKcCC8E+GPFsS83vvTP5soJ2LxLUvdDZqbjbxlaB1056cOQdT4hNmofOccLJ0cZBRam53/1jhHjx4ebikNUrQffcbeN1njXETHgn1ff8Nmt1z1sesectL4rBMx8f5XZAj8+uuv9lmfAAMfbE05Eelmi/uedULHfjLScvNybdNszoPfOxEzn7hI2RGMEvTovMccFIwu7bx6P77GEuISrWf3XhYTFSMDC0pvznGMJ2wDgjHsQ6AiGDy+wBidwvmCcUNGFcNXtkRVlX76+gN0GHPnC6o9PSxniQqlg74hUKVynvCszCtnO04MOHnsFujI1QG5xgW/0hqmOSdF0Nxi9VcioETQj+ZbrVu1lt2jGrDWbWX30JiQF+cu+iY/N9+KSgotKi7czpswTjUQPN+FRy/WdZetni69SfDP15qqqWyDBta5U3cxvW3YuM4So+NcI9O8M4JgvTD0TX3+od33ii60S9cu1rxVC5t8zzS3VfK98+B+jp85U0EmMqPffvutjFDmExl4++23rRed0Hn5rJMPVng0Ie8hS/XLuCabjWm8xJYudnty4AuDrXfP3mIvPHbkqIK8Pbv3UG1lVKTrAcWLyDvoCM5S1kJrKVibY8tivXh55izmy1HyOsfCZXRd0966Vy29vYIsRXAN73lEDSxH7PXsk9nSL5yJR7OO2q9bfpW9QmAVhiTIaYA3Uct2xRVXqP5g9eo1NnnyFAWEOftZGzJmBFAxzLH5oI+HIWnTxo3Wvl175yyGhWl8kP3sO3RQhdqMmezawQMHBX9aunSpHAscEu6LQwXcCxnAmJdx37y5NW3ZTA35QLvw3FASc2/miEwEe2T/ASBzxwM4XpmyS+eff74IBUCiHDuaJZlk7+P0sgc43wh48X0E0ajZwY7VOgSIpBhs8PBIMad52CDBbPYbNidrE/L+v+6qdX0aXBGssP9E4cKIpMVbfGK8FZQUCE7EdR4/xUNguBOJZAM5hqcaMTxhALqeEw6aQbMrfmez8jmvAHhQDE82q998nkLWCwGGAEaBUpaBd+oVBYak0okN07XxSVklNWxsp0+5DsJQBrbt3Mv2bl5nl94+vi4M9ObDXwcdal3TIIqyuVd4VLQ1bd5Shv5XCxaqKDo3r8B69Opn0TFxovLcv2+PjL2VK5bbvC8+tznXXWMNkpOEOfNpxm3bd6hRUdt27a17j17Ws/cAS05Lt6rycsGn1J2KQFFQUENkWHCS0NC6glfPlsNaRCfEyjBm0fEcoZZF8ZDGfO/99zTvP/4YUACGRctmG9vvHF1/0w032ZBBQ2zwxJF2z7W32+KvF9vFF8+SgbVs2U9SgsBzpkyaZDNnzLBqotqdAjo55e6X2Gv/zLP83Bx1NMw+fkyYRw63zRs3aexObnAYHeyNDU7DOQwIZCMxPkn9Q7gOqjTWmDHj6Ur5l1dITtj0QHhUKBsTq59HT+XYdXf+1RKbt5Qc6f1q2BpiBaXDC9+0cYPt2L5dY7r0klkyyKFSbd60qehmaUqHYR2fkmoZO3fZgoWLdCBUVdESvpG1advWevXppSZi9IrYs2e3bdy4QZAW9gPN05q3cNEwmo5RSOxICEoVIbdmZ/WZZTnD6M5br7W4uCgVz+fnF1lCfJIdPHDA/vP+bL2/Y0OCHaAfSFmZZR87pq7uFLeHh4U42B3MTBHhf3Ai6mFWX2isiOqaPd9bo8ak+tNlKAGbAxoiJ55IQnKycJpUB3snAjnzssZBLWOM+Q+UtYcHYNw2mEIDB7Nr2k6r60jvYD6NtX7oA6IWcoLDw+VQPPPa0/bnmVdIJt760EO9dtvVf7rP/lsU/H9BfYu4yCzVWTy3zbxUXbpf++//7M7rr1KUmFqh1DTnwDVp0sxOnTotwoCePXur83QLZINXiFN+LjJNY0zH5c64OYTZS9AmAkHEgOdQnzBxsm35dYOyDsBiXFTLzqZti0tUh0XqWZGzoPMrNLLM0yOznxPl4V0110ivkYHwfW/Qiei3Nx5xxtXFtz8kAwPZT0xM0D4WhIyO34WF9lp8UCviUUKeBcUbrPX7AnDDoOhchiMR8T9mF/z/fVbCZzCIpHsn4o/Fs3lm991u9uRDRWYXxzvfzxvS4+o7EeAZuJHPQvhq5bVyIhw7UpEiutAPw4qD3Dz9H1/vcLbI44bpD4haFRgJDTs/X/KY3XDJi1ZSVmrvz38q2FwZZr1cauqqruOlYzyRh6ep/HxBwI7lAdvjG9uVaZMkQ5889/1ZeEZgDN396nWK+JWWlNniS5afdQwCx2rEkr72S/hm9/04EX6IwXqcs7yPrbggyDLgRHjIRzC0yxZOs4//HBjqzc3G33WuZBg5xICVMRvvOmHzt5+nrf5d+ceUF8c7mQoPV5DOMxEhUyIC4EzNz1MmYvHUwPOs12tl2O2DJW9Qo5MFwnhs1LiRnGBoocUOU1ZmKy9wztfk/mY5FWZr3fGkbNaVKy53dKaB8fbF5cF4Atl65fRLCgQuXvy1FeQXCuPOi+AC0XrqlqjHI1KfdfSojG/hzKFuDTLt7Fk1YTMXRGT/IDsYlxgqjNN3y0WG1IwM9hs1vXWdpj28yaMZMIx8E1v0KvsNuAxRaG9v+GxDzukcOftiD1RH4xJBXJ3OiLDtO3+ziNnrNS5P18zvB57taz179LSGaRQI0xzNObboG2i6aXAaGR1hjZs3tJS0ZM37RYcvq3NQr9p4ifSJp873tg/jAy6FPgYaW1bg4N9FJUWqaUtv3Egdl7t262YHMg8oWn70eJY9+6Jzhn/nRIQl24iJ59iFF16o8SHvjB9DEgcGivel5//kPlfficA59mxmvFc/VhCIx5jeZ52IyxZeYa1btrRjR49ZckKijR51rpwFMhJATgvyXN8djHn+eSYqamNwMLAYZTcEvUPqOwqeDKTOifAOReBI+Po9dwY4tqb62QmhZmiSSz+o5GTplV+3bLGs41kKfh474WqLMOoJME2ffpGciCeffNIOHsi00aPHytYlQIbMwYqEnJN1HzZ0qDVt0lQsmhiRnHl8B2PEaaZf2aoNa+23HdtdkLW2VsRD7H8CS4wbGWAMyCvZNqDn7A/O0y7dulp6k0bWo2sP27R1s2o1uA+ON1kq5BSb0FMNe9YknoH9Dq1u47R0BYmB5rK3COAyFvQOv+NAILdcj2yQyeA50K/ojQYJiXLu2A+cp+xNroeGmO8Lmf/qw7UFsLeoEMTh0IAkqbAjuYHYHwpLC42Nxk2998iNlLmIQwk6WIuP0pIhgM2EBxYvc9DAjgdmojwWnjX3hT18LxulPosT74MhpyiKwxlhI+1MgayiqaGhahIEXgzDnM3E/2kdPnj4CMsB3tKmi508fNCmXNkhEH1+RNtz97yve4KN5HZR0TG2au0669ytu7Vq09ZyTufaytWrLTwyxpo0a2UjR51rfXv3tvfe/a8w7AP697X/vP2WvfLyi7Zzx3bh3VBAVPlTjNsgJVURlNqQcIuJS7bzzptgiSkOFlJWVKRqfS1YmzaCszBPXnA81ITxqZg774zzgEtKlEaiUy6LOWlKvSZxzdzJNr7rSHF78yLy8NmehXWH59gBI5QFIv1GMTRZFKr1aRh32y23WvNmTRVFSE1OVkOTCTMO1s3Zxh87W/u2bcWMtfXXzbZ29WplEGBmog7BGWCkXN3vRHiIlCFLkRHQ/SZrvRBe4EwIqWcnwDsnEiHqWfCAASZVDmhEtPUcMtxCY+LUOJCMArUrUPKG0gAoP18y9f133+qQaNWyhRVTZB0fpxoWFCeF1KT9MazpdLwvY79qRqKjY23mzFny4MGWtmvf1lJSmedi+/TT/9mmTRuVvaCgmkgEtSzICWNp1tw3zkuzHTt+tW5T+7i52n+2GN1ncR79OxZIqOWezlXTmBvuaGhrlzRRKhRqthPHsixamNBoQeaKiwpUe0NkOzW9sV04x0ddrjWbHlgJnqvbzI5XZOiZqBcB111eARtFlIgFVETGRg3YyFBW9Z0IDBCgEv5vDAHF0HBCAJ0KDKJ7e84JOsZma+0oPkcpIZNE/6HKYx34/1sfvuXmYlBgbQXG173511lpWYm9vIgmBPUi69WBE1FlNmfaNPk8FEMhOyhveoxQlU00rXfvPqpl2b1rrwyVbt16CG6k80NZcYojy/QPecTAIbiA7uGQxhgjkrJ37x4VuuFA7t2zy9LTXTEbhwQ9IBiLMqsVlYoaHc86JicSved0JRHRcLsj66G6PfLX0OsVxfK6zFFex9lbj91jk6+5WxS/RJeIBsEeBWwN+SSi9dqJz9x9vKH/ndktF19kr25yPSfqooCeDMk7CB5WgE3P3xA/b+v7J/PRct+8zhsE3gmpXw+dYXbfHLMnnc3knAh8IDIY/jvXec/DeyO84TAPd1w+K8gkOlgHkT+xgqmHQ6Q9/d+JwY2T7a4rP1I0F2MOZ5dziKDAh4sftCsvfEoFrp995/fTFrNeLmJ6y8DpDiopmEKsDAQycOjI9z9+xayX85CmtRoh9rW8giL7/IUgyMJWDIylO05eK+gIsvENrEK80szGPDeoji1w+cNBQxRvYJ0wm3JklM6f8gqKcF0AjP3DvllxxSYFcWZ/d7F04AftXNb3qgOXag5U51ZUJNnixTN76mHe+3b2T3XOzMw3pmqvISOSk4A9je/iHBarH2yBubn2/d+CjIdf66NmQ24dqALmBolJivIT7ecZ129Yr/OHs9eTmKAHEp5bZRmlZrv7BUsUjHnWf2do7//wyTwbOmVCXT0bTEAYUpwV27ZtVwCRM426OeAfyHnbtu2spgra00LV4nXu5B6Qc40x0TtCxcz0paLZXwBZ4j2MUOAdnpKV/eSdMI9c4G9CJQS0ndxbMKLcXP1TljzJ0TUzZ368jF/3CA1RNJfoMVBgZI5Cbq7jrIIc40DmPut/m29eY/auGjCa9XjxhI0fN15nBL0ayLIRjCUwcOpkjtarddtWlpN/wnbu2aH9cE+oa1BKxuCOyBtkzJMVxehkDEmJDXQWZh4+INnAwYiLcNT67CXsHwJTySkNrEu3bsLHP/zfx909/wBfUmTKzP405zLpLnoCAEEZN26cvgtoJ81mv8oJAjs+sFC/kL6+I8HNQDMGiYsoK7PyjWdZAeZ8cL16v3Tv0k0FyEePHJEsNEpvrAg3LzJXnBuCioWFycb83StwJHzXcFeXF1vHxlTnXHgHInAodH1wthEQ034M6MtZDzo2EzAG0s3ve/btFcHMkawj2g/IKpkKgk/nDB9uw4cNE70uTFddunSzo0eOac7Q59Co+iL5vr372E8//STmKZq8cYZwL/7hNB48dNAKy0rUTM7DubFzqIfhbCYLod5h8fF6H4PeQ/L4SfuAkLAQO5WTo8wJ9+W7uTfrqd937ZKs+BoS1ZZCdAOK5eRJO3boqA0ZOEiUvlyDA+Ntc+aIZ+Z6HHkCgr77Os9EkJkgLw694E1JrvUARcnoXpyZkK/ffKyWTSAO6aDOgS+iWFFNYShCqS5XlMj9PV6Dd1HNarExQZeJgmSCuTGbAJhT3YPCNRsZqUVlU/MQKBWUB4uN4uB+vvDJ9wngelh3QuDej3FFS2VkTCicAgZF5L6ySjj82DhXx8GBdSAz00afd77VhIar2RXI0v27d9r1fz8L5Hvx3o8cNVyqo3Zs1qKVrVm/3oadM8LatOtgi7/5xp574UUbd95Eu+WOe2z9+g3WqGFDa9emlaWnpVpCw1Q7deigJSXGq5sxUU2UOUqIFDMbHez96dx8a96yvfUg1deqlcOiFxcreqSispCQuoZreKbMI1EmXr4hWEiYY5JicRkPzEEwLFx/s0/5V5k1C4xLRcKDPHavs8VRQzr3tdO5Z2zq1KkyklmD/v372datW2R8/+nSSwUpOnfECDUHPLh/v/U5Z5398EUrO3HimI0ccY4M8+KCAisrLrYjmZnKQuz47TdR3uLohYfTVBB2BbfOmL6RUTGW1KChFRWVaOxiIRADk0nJs/FZBxVpkxWKT1CqkIMd+Utt3NS27c+0pLR0mzRlitY7JDTcYigWgvIRyFNpmfCN1JvAnkUhWr++fSw0ioZqVVacnyccMUX4R8VqFWG//rpFuPqbbrrZWrdpI2wklG+waWC846jRdI6+GjzT0CFDrUvXbhYT59rY47g66B241xxbv261nczOsrv/EvBY06jv8SOun4aFKiLHmMlkXHVTis1/31EHMm7IAlBe4MjDQoFxVWs+iYJFx8bbidxCS2iQah3ad7Rz3popQ/HLZ96y0NBwS2vYyDp36WpxcQkWnZAoOuWCQsgDgMTFCfKHqy3HjqZ+yhb+PhOh6E8AcfI/G4xzGQghkQI77vpZsxSlAGJIfxGXGWgigxh2ENaTw27uloDT3p8vwUH0t5gbraKy3J75IogYe6ztvMA6TQrkNsjG33XtbMsryNdeB5NMMz4MldTUhlZRXuUyEZ06ixGE/YbTgL7AoYGJDQgmBwqBBTKWyoQVOl529g8F9IwFqlZ0Gt+B80FEhvVH3zVt3ESQw2NHj0rBk/7F2EXXoQvJfqHHikuKXH1PWkPhwPkuIkR79u4R9JD5Jxr69x4O/nTjd7MUBcOJZM7ezl0gw2LOwKkyQpQmDjHnRNRnUfWQAm/Q++JeH4H2DoIvruQ6nyzwEB0PYfKfrc8Hf6HZ4HSztUEAvi66jhOx1Del+CN3LF/ConW2u6+801E1hrmGRNQEMBAOqRcDiNvtV1zhMkzBurz+yVx76LaHdD21YtA5ch5gxM37kWLEjWadnBDNGTxZkU2CCcyxIAOnTyuQxTnyQeS3dXUJF7YaKeayd+d+VYeIuvDh82z+AEfdeuvxq/Ud6BoyUby8g8i9OcT5P2v34xVuE0z7aqzLrkOEEdCAivlsseO9DJv5Yl2AhLHn5xdYagMoOxvK6cFpQY9z5vBiL6Ln+Mn5h/HM/T15CTIm6lEomgmaBXWDisxT61NWKgINX1eo8RQVSpeyV5FfsAHoeA83RGcis1nHsmRUcbar3q5LD/t25kvW+GEXbFpwa5CRDuQjqn+ZjbpoquCojIfsJ8XyRGFHnDNCmQjgGb179RJrIIxmPXv2srw8l3XZs3u3JSe5gmYCZhgzOBHsJYwXDE7PW8/zeZY+9jbywB7FqPF9Ipg/5kEF/AEMhr/xWdZUPaqqqiwpMUGBDj4ndh5Rm59UrQ6BP76bABF1Usgf+5bruCYhKd4KSwvs3PtX1dm6dU7ESydsyqQpVlJcYvGx8Xb61BnZPTAWkoUg2Nm1RxdbsW6ZLf5moYNO5+ZKZtGbvggcxMD5E6bKocYmmPfVZxYeEaY15Jl7dwfa5KhrgXcCZ6HusE27trZjp2MQXLT1OyfjrFWgC6aNma453b1rp5wk/hFAJBvx1VdfSR4o0v8iK9DXsvKDYfotTnDij8XUQfChmR21iXc+qsh89vFs69e3r/Xs1t26dOxsJ44dt/Vr19nkSZOtQVIDzSU6DaMXh4n19PWwfh94hiWfcfCOhBrxBq/fZSsCBwKbz2fK6hdZ628Bqxb086y7WJ7oQl9TbStXrbQvvvxC2RxqTVlzEADYmtTA8dq65TcbNWqMrd+wUXsSeOvePXvFNIZD5mWN2lsy1tg4rC3vMd6vv/3GDhzOFGzKM0ORAcJx5EVnamQeGebcYr0VjAv2B9cCsQJqhawTCGA+OIfY6+gG5lG1Crm5dZBwziDmmaxMVqZz5tx55bI03EtnXmio9jrrU8dcFjCzci3fD/Sb+5Hhh3WQa/kcn2f8IQtee6TWHVgh2gAuBVjpquVj45SGDolwPLw8bB1EicLfEhgPivQ572XhfIB781kNJgquWXe/WF3HF6toNKjAZ6PLQA4q0tk8DIz3idKHWo1FyRgwYRQF14iJlnGAUxEWCUdyqoxkKC6ZXIqtS6vMeg0cZhlb1iutc+0DnvXDSeSrf3vK6K2wZ+8+i09MtA6dOlsqLEzpje2BBx+UoXrXPfdayzbt7fCRLFv1y3L1SJhzy02WfzzLKDoFegLzDE1AmGDSjWzq3Xv22PgJE6xZi9a2J+OQdenW04YOHSrFsX3bNn0/UWnmhKgIRj14bYSeDAJeIRsGZdiwYSNLSQ/wvNh0v6SrSAY2oVfmui6pv6+q8zyQdXvPxvUfYZXVLnqKIAJpgkKOvhETJ4xXdqCkuMhuvuFGUdiFxLoirVefqJQ3fd5559l5U6far78st5SkRKsoLbUvP//MUpMSraSYPgQVwvLHxERJF2BYgoOOjI6zlIbN7NSZPHmygm+EhKrgjQOVCBlrrUZhERFSlooAEW2hYK6m1nZnHrbmFrlXfQAAIABJREFUrduqY3V4RJSVEYWsrrW4hESLjI2zQwcP6kAjc4BRTuQJLGCP3n0sMoLmgyGWm33Cfvllhe3bl6EiS34fOnS4XX75FYpGA7+C/7+omKxQhOohcEyInpWXlGgjyalJS7eklBRlr5BjjI/YuCj78YdvLfv4YXvsibPYpof++pvLhhSimJD9CIsIjzIolePjEi09rZHS3hiSqrEg4wbNaDj1Qey1EAsJj7CSqlqrDQ2XTE++09Ui8HrtrketeYtWNmz4CDk10N5imJUWkwqNsAhS7CjSKhS2U6j1nQgib6prqcexLWxp0BHUQ5k84wyF1cAL6MWgLs0ns6XE8I4wzn1x49zfvnKHkXciPHLFI5t8dCswTi4NHS1YJAEJoCX/W+zqcG64/BLJwycrXKHx4zf/xY4cPqr9QL+Ijh27WPNmzUUPKjhEiFnmoUx1eZXsBdzgiUkNlL1wEZYyHeQ4Cfy/Y6dOlrFvj3DfkAw4JieXmVWRW2mZ4JHQxBI1RDcRNPHFiexfIkJ9+vTWvsXJ4YAg08W1QJaIGjL/OO8vnfu+xnLNwgtVYwWnOGvy2kqXifjruCs0jy/EBz0O6jeOw0735QE+4uzZgnxNw+8bzrvsQf3i4NN5ZmHBguBE1IdI+Xt6ake+yzNCrfNf7D571fSLLT4uVoGFJ1737CzuBg9cd6/0pIpMgWFAYRgeZi+8/77de9112js4EdQMzP3E4bvvv/kBOQYe4sN+oOgWI++jhc87J+KE2U0zLgyyFy4AhTFLLRBRRPQlcsS5QIaA/dkgJcXew4mgBuySsXWGOLLBIUvBLTKGXuTlzyXBIWpBUJJ1qrRvLllhsxZPrItwchbhpGKUoLsrP7/dKic/KfY8GcllZQomYefExyZYeXmlsmCKNicl1Z2DzBFRYtZcGP2g54mKqkNcJg2Z5BzgPVcn6GCEjPF49gkFzjzkiLMcunGXLWwhGENsZJTLesIimJsr+C4OCEEruubCTIPObdemgx07kaWACvDa/13zP/tk8CX2c4CbOzRjvmA76GlqWMpKy1UkDGzjmtnXiLgAAwvaS4wasojoI/SMz4jmnsmVkQWrDd+Jc4NjwIsuxj4S6xvj4fD7vjbsOQwuDBvvhHknwjtaHuXAOvpoN+QnECxwLdepGebxYxo388acIGfUPWC4+gAY6xGfGGdVVmGnTp+0rc+7BpmtrnxKHaKHDBpqo88dLXIHbJ6sI8dUF9G8aXNRdHPfps0b2bY9W+yrRc5Q57s9Jh0ZIzOJwXne6Mm2as0vyrChp5kjZGPrts3WtlULe7vwUac34v+hZ4T6k8DRAw8/or939lC6IPvgDf+0aPoFpNi4MWOFed+6Zatt3LRJdWIK5Fa6vhu/WQClJPBY77U70NGdqZPhlWjWqPPZVOf5r3+oHgk7t+20OddeZ80aNbEfv/9BxjbIBZwL6gkJ0FAri1xGRUMh7px0D033NQ0EhvUSLp/CeJc5J2PEC90hBz+oiyBgyGcZg/YscOoaB6nmxacwjqklgYCEzB0Zehz8LVu32PIVy231mlU2aMAgQZ/37t5tA/r3s4kTJwp1sYmahXYdZTdQ34ldwplJNgcZp26iUXq6ZPJAxn6tOc6ZGhC3aGEHMg/ajt07Ne5t235TgASHlblHH1DP26RpE/2+ecuvsh+5H2NCVtkbmYczrUPbDoLisvfQA3v27ZEOadO8lXRDesN0QZoAhvEZ6mdwdPic4FNBiwVfSgDVOZ+ngStzh+PMM6BX/LkFVEo6sNpFoRQAD3qz+LosbKKQRW/8sxblwotN7/GFTL9w6hERFpsYKy/OK1ktjppdFLmGWAG1mcsgJEpYcEQ4EJiI6grHnuG5mxEewZwCvDID8N3veFAGIQ5pIkE0RYPOLiTAzFHwAbQpnEZ4JsO4BkhTUpLSkK4QJ1yKmgLnsVNm2o71qzX46+qcCJeve+aul+SVNgE7T9SxWXPLLSi0A4cOC84ELWirNu0tt6DEdu7abWtWrbKJ48fZwKGDbeevm2392lXWuFFD0cVu3rxJECGEKb+wUA3fZs6aZbFxiRYRk2i1Fibefp9iQ6gQNqIC0KExfoxq/o8x0jtoSqMiljLgPwkSYDxQCnKhqSSSed0tHh6gZbav562zSVe7wi29gsjl4LjeNnDwING6paWl2rPPPquGav/73yc2eNAg+2npUhs2ZIh16djRWrdoqRQWaTvSZhSLE+06f8J4ZSFgEUpLTrLT2SesrLjIMvbustqqCgMU6oxf5AN8YKRFxMRZaVWYVdWGydBDmFHcUMMyZsYuB7aiUhEuz27B3zh4qi3EisorLa1xExs8ZJg1AlIUGyfWrPDIaAuJjJKhh2FHapbMAClCHLpu3XtYmxbNLcSIJlbb99//IGUACwuMPhddNMO6d+8hKAVpTYxj/pH6JkpN9ArWp5KCAsd+UFyiOhe6khcWFwt64SKY1bZxwxo7lpVpL7/mta3Z3+9ZbTVVlZaSnKJulrW1OOJmlRU11qBBmiUnNrD9GQd0ADFW0duF0XCPTcseCdfc5+TTWThcGMTpz95at7SvXP4P69S5i/Xq3VfR+bDoWCk+4EwhIY4CUoq1Bhay3zsROA4oAt+l2tc0qPtnULSqbCM1K2VFtmzpEskOhxvP1yAlWfSpGMZkJd5eGEQt/WHmDdI/4vS3m9069VJB6Zhf5hpdQECCSBxBiLJSIB/F0kccdiVlxQGGN82KCotFUhAZGa1IJz0cOITVrKqiQn0goDt09RDhMlYbNmwswxJlqy65NY4mE8Pi3NHjbPOmddaseTNdD60vL089XZifr2L3E8eOSV45OHhWvxe5FqWNznI6Lk5ygvyig9g/HKAvd3NNn+7cfaWUOk42WScfDcKYBcpHLRfroozOftdUalL8QP38OjPAGGHPw5hH2LFXcMr7efdOgS+q9TWW/tw/HVwQ93uyCfREq91u7E1+bG1rT9ejK8WpcGUdZgucM3Hp5KvkRLz1KZ2lg/DlM86juWf7FEtNcc2/MIrYJy995N77200blBVy7G1g2R3GF6w6GR7Gje7n/Hjh7fqU02aWNNZuvXi65pj6H+5Deh18f1FAVkHtE2v91u2f6vsuf/pCO30mT7THiprJYa6Vo8wBiL6hdwuBA373hfE8Owey6BgD2mX+5ghFKmxeq6ARHWVKAfxjxIP9LT7BwRIWfhIQUjD/ASxo7MsQbLh58U3VgHfwN49TZh8io4qKlrInnBPB777YlJ/IDYYSkfOGjdJ1P+6LjoUWHSNFRbsdO1llaZnt3L7D9RygviI3V8+JQQMbET0H+E6yGjgJMNcwxhnvRmgOvROxbdz7MjqQ0+KiEp1F1D/C6tKtS1f9TtEpXeKZtzat2gg6wvfwveh6egTgnHvoLuvAnKNXqLXjOdhngr9FRChLgDnI2vH8OBneiWAtnOHo3ucf9otsDjXMpTbMUblTw+SLdKnbO5rlCk05j5Ef9MGRo0fUdwblQQ8l3sOJKKkskg764J/OYB9z5XWWlpJmY8aMUzO1irIKoS+yj5+0qopqBeHo1Lx/X4ZV1JRZQXmubdqyXrKNA8F6Y2yyVnwvmc/kpFT7YIlzFMZ0u1owH1F9FuVbWWmRNW3SylbE/sPGVT+prOuCeS6YtHixE77Jk120fujouY5BMC1NOnT5yp9t5sXTbUCf/vbRRx/rXIOEY0Pnh93ng/4lk12zePeKDH7GmS0+5H7/3fs0rWvrssn7bac1/LSndWrXUX2Cso+fMIpxkQcK0OOio4UUwD7DLtT+cyWzekG6w/rCbOkhanUMS6I9d+dWaDh6DucAzoZqOX04Epz9jDc6oJlnz7IvBAmqR9ZD5kHIl4hwOY+HVChfZKGRYbZk6RIrKymzPr1725mcHGvdqpX16N7djh87pkBieHi0ZJqAxYQJ46X/aTrKuU3TOPS5UDSBs489qdqLkhKNEdIWzpxfVvyivUCtEGOlBUFKaqrklX286NvFqnEYOGCgsg3sA4IUjAVEEFTiPAd7ulHjdAVioW/lRbCA+eAf9wOqS/1o40aNFWhjnkC2IFfAMKnP5AwjKMh3kz0GkQTkC/lfv3aNzi/2GnPn64vQC5zXzCW2qfrJffvWv2pRQLyJUhbLScCSRFSNlF9sIphkl4nwG9RlD8r0DyfCe/0YAqpdUF2ES1mlJIF3LVAqxfF6u2Z2bHL+7v9xPQeI7z4rOBTwF+jVmCAJX4g7gOhpgcMQES6K1moEJ5BM7svhwkbtPWS0rVn6vWtwWFNjNz7y53q7xeyx257Ve81btVJWo1nLlrZr7z4bMnS4nXPeeCvIybXwaJghouytN+cKGjJu7LnWrktne/afD1tMNJz65YrE8vwOgx1lxSWldsWfr7TMQ0dt+KhxaprG6+SxYyri4ksx8hAUBApcOr+T0UC5ADvCMyRLERHq0vsoQxYuIoxsDrzTadahZ4ytXHLQdu7cYR3ak0ILtRHjC88CF7s5Y+Gfs+63b7/7TsIAmxPr+PPPy1RkSvQe1gnoR9Po5BsdIwrXS651CuqR+2lhGmKXX3apxv3rL7/YTz98b62bN7W9O7dbfGyUhUNoXlutueAn0KYIGI8szMosykrKaxxvPhj64EDAsydaxtizT5zQpoT6jGfjOcXckOiyDTEJriN5+46dLCklzcqrauxMXoGVlldY6zbthO8kModcEq0Co8j8NkiIt6LCXD0X+EaaIFKYjUJo376jFAIHKRtd9RClGKl0Yw+TQblo4QIrzs8XLAk5a9GytfXs1dti4uJFtUtTufKKUktKjLUbbupZz/KSitT8vfCPPWqsRSG31QJ/gWUsXo7EyWxqjei4HC8Dkj2CkY7RzzNQQFdYVmE1Ia7HAxH4aU/fZB/c8oKVlVWo4Ltrtx4ypoF5EZW1EO5Rq4iVMMThRFVdnYoyEUHmwRurYmcKMJRq5gNkgqY45eWiNE6IjbQP3ntXOE4K+pG9B5+8UmN76qEPxGr05ldBmsEbr74I1RuvgTE7p+0Ma9LU1QTghMwtdJj/m5JmyDhkfXAigIEwLyjf8AjgVyH2+rqgbiBwjJ8a/Hfr06dvXUaT/UPkH+egsgrWFrrURlhFZY0K6zEsKAjn0IHCFwMlcfp/7cmVZkuGL1IjOXCyDrIVoyhry+bNrRTqx9P0DTlUZ4g4jH+UDCDgSh6qSRdvgisYfRTMkV2knuyV7i4D8VbIU9JLQAw4xDByoL4k+0EBLU6Vjyq/ttfNzWXNHFPPVz8F1mix9ww4WD1uiSsDfFKnwLFA/P7YKMw7Eb4zWavgMz5rFG9230SzJ58xs6AxswUNt298ZKoMfiihHUtNhH20yGch2ttfZr8qxxBHlDor5oRo/MufXG33XvOpIuToaAWqaqoNmCYZM+aS+7IXMexcgX6xvfgflxK5/vLnLTzKWTZEyNHtLgtd7mrgDh2SAxoTGxc4CxX2yvXv6vo/PzfDysrh108JDHEXAUX+qBdQHwA5cI6e0we+VLRb7ZqPoRs4i/jnIU6fNXfZsfG7h8tYUJYVlqDKCumvFd8FtRRrzSY+M0YwX9+MDJlBv5EJAUbB3zmDOQe9U0lAyRdaqg9PUFDMZzkXeA4MEu1pc+eyRwNwPvLcnKMw4+3fs1e9DQQXTUiQvsOJIEtDEywis4IlVrvsEM9ClgCj4+GPj591Im7Ose5du8lgPnzosD35rJvjr/73hmrTaBpGFJhgA5F6mGvkuERGyFABxooTgcNPvYOQCUFNA99PjZ2vJ+LZyVIgDzyHd6IIvqnTdXj472ohOB89cUR9J0IN54x1pWlYmSLaOBCco8gncBKoXYEjw3IF5Ad4l/oeIcexUZZfkmvVtZX2wT//ofFOvvF2FVOfM+wcMTPRzAsa84K8QisvrdD5THEsTsTxU1n2wlBXwHbLxtl1TXzZAxhoZFqYb9Zr/sYfncyOnq6/ucZzbSyb7FChy46iWxbu+7mOBbA+m8L4C/+sjtVAu+lYTDaUDF2Llk1txapfpL991+/FQ77Wd4EU9JDFvsv72ObxAVEA7/2xHsL3hiAA2/gemxF0UNz9y7+tUXJD9VgiYEwmqk3L1qonI0KOAeubk+lUrHGNK/x+km3p+z24N+rOKP5bH6qmICw1aQHET44exdnqSB4EzfhQPfYm9qdDqYRaFEZ/aYkV4ECEhaqFwUcffWjbt2+3fzzyiKWnpVltVZUa7/JQsDMeOnRUNa48L5kjMnhkSQkAaDyVVYIS+fomyVV6utaMz8QnxKlFgWqhVGcTLz1G7W5KWqrsCGC7v23bpr0MQU+Xrl3r+huBdOHcRSfAZjZkyBAb0K+/vpMaVuBkOD7A6KDVxZH3Xa0hqEFf+po05I758PUd6AM9Y0Ak0LZ9B9uze5ecEek0yJGio3QWeh2F3mJvgGJRo8bFbz5WK8q1EtejgEyCIkhQpwXFyjUhtcKLe89fD1LqmrqQPqZhkN/A/A1Fwk/ug4PRomkzPQAP5Iu53OY2bWaXys3T/VESvMffeNCE2Fh1ccYIQgjgE+e7SedhVFJ0SZYk58wZ4V95Djak75yb3KiV/bZutSIsHNLX/f1PbvMErydue05prk6dO1tRaam1ad/eTp0+Y5u2bLXzJ022EeeOtnff/9j27NlnTZs0lkFxzrAhdjon2/JO51h0VIQdP5alycTwwhDC2YGr/8G/P2RV1SF24mSeRUXH2a7du2WYTp8xXYwljJcIGAqSF9G3uXPn6h7Xz3GFrCoQqnLNeMBuK5pmIUoHEzUn1S5jKTTEWncOaPh0N4yDeHv/rfmWV1gg3Px5X3irwOztQa9Ym7atLWNfhmoyMGQOZx6yLghr1jEpwL/+M053euT+HCnuHt26WnJigiXExNiKn5fZgX375EgUFeRZfAyR4RAZ6+DReZ7q6korKa+0Dl16256Mg0rxsb44mMjD4cNHVJiHsUzmA8HFCOGAxzNGDljrqLgEQYhO5Zy2fgMHWnrjZlZYAhb4qGpOevftp07eZJ7YDGwMslsdO3W0kydO2MDB/exIRobmm/oHipRQpqHhkVJ0HCxg15lbOlZizCNHHDq7du6whNgYS2mQrCjA9h07Rdc6AirgEBMd7FXX1Cfur2/Une2x8eIje+VE4Kjn5eLkhVrLFm0sIjzSjmXRV8BFzVyGzhmBzAOy2ZAC5lLXNROZR06gdSXCGhkVbeeOGWutWrWxyqoadbCmDoX5ILKAYgN255t/+T2MjhXkori4rnbJRypRgv5Qrq2qtJqKUtu8aYMoAR//j4OfWLEf5x9aKQelFGLm5PV7qnK7ttU0yT6OyIns4/aR/WBXhk+UManMkxi4XGE4L4yPpGQKnkPtjcCJuH/cDWo6RzQUJwJDHSVHluufw10X5Tu/nS0ZhGEtOTUdYi/tPXSKM0AqBSeEOnbVyuUySMioYPh7/cMBT93PmlW/WBpsOAQwqquVeWB+WrVqLTmD7IA1QQ+h4AmsUHDGGMhEdOrS2WHfk5NUh4QRuHD+fDnwPOPAAQPONrELCkN5Tr6HztpF5aUa39xP6LuBV+ahRfVbHQMJCbwr39fBv73fyyGf816FfzPASz0aYJjmm913ldmTdKUt91rSFVHcMedpR1OYl69iQDIpFNhTMxLn2XJUcxMigxF9iN56+YMr7IEbF2jeMfw5XDFY397qjKabh1wgljTGXFlJnV2Y1pLs4jufL7bbrrtMhihySWYc6CqwVQwDjCoIBVR8qbqXWs0lOHyiehjLYRFRMlwJYACPoJu5z3iw76BT5sCUWAcFzD6wg/FJYaPHXPNsn8xcVEdWMWrRAMlF8xbNZRhwnuEMLH/QNZbyVLEXv3mR9DkQGfU+aNFCe9MzDXkcvhhczJSR9pSM0dCjBpBhd05UGKl5fioAEjT5FOtReZlkGJgeZ3DWkaO2Y+tv1qF9e3fWVlVpDTFkxKyWkyPdAy9+y2Yt7cChg7Zz105FSXkfWA4GM84Oz9a4ERDMM4LsPfOCc4wfuneOHTl8RPUOYPp3bN+p/gncd/ZVVyrLxF5auHCR9o/QBkEvJOYBfnww5c8891wdZHrkiBH6DPuIF4bjXXfcoUzge++/r+wBL2oqbrn5Zt33xZdekkHGWgEl+fMVV9gTTz2le7LmRJfHjh1j87780n7+eblsl5TUFGvZsoXrZRIWJidi247ttuSHpc4QRcbbNLOOXdvZzmec7ZD94Y9W88RncpqItnfq3MkumnaBRYZHKSpdVeFgUidPnLSs7KP2VF9XB/Vszj8k+xiDkq+qKhmkUCCnpDQUPWhhcb7ewxFj/pmfvNwc6caXn/ZsGsHejQq3G2+6WgHL/fsP2tix40Q+ATqkW7futm37dgVLMg7ss8ZNGklePKycsbIn+El9mG/k93zjF5zc1m+g6NVAoNMfbfygXV7XcMbs6IYPLe90nrVo2tyaoNtLy1wPjdg42Sr0QMCW9MgWzk1fBIzhLyhv0FPGfxU/69c36O++6DroeeQbogr6HbCHKTNFkCyoHUIHAckHpUIDXJoIozeat2xhWSeO2dtvvyUH87rrrpMcwpIXGR5mXy9abO3athXzH41NyX6zr4nwc0ZRL4njy17eu3uPGrW5LubF2mecITiABBl5FqBIwFo5Q+nvwrh37d0jO5YWAzwjOhUHC3g15wj3gYFJgdEWLbT/2BOc2/TigPADJyL39Bl1spbDkJio/3MdNaLURGGDkz3kLEX2sJHad+igIAN2GBkHbMCwiEg7feqkgkTIGzF76m+qrFYscEARCS5wbjJ26P7RtSEL5j5ay2FMagTjjsEDKRA2tKpaShjIAsauhxoh+CyUmF2CegYKtDxmigWFpcDT2LVp1VabX8qPWs3kJKVC+Ud6D4PC40XB7zE4jEkEjcErRVVd5Sjd4L2lSU1uniJbSgcFWQkfaYVBx1Wc4+BUi6+5tKhYWLPI8HB5kxxyjBWlgzKfMOl8W7F6lXXu3t0yjxwWrWS3Ht0t4+BB27Frr/344xKbduEF1rxJY8sG6lJWYg2SE9WmnajcrQ+30die/tt+0RSC3afb9UXTZtnSpats46YtajhTUFRg54wcLgdg4aIF1qFjB+vRs7sMkarKGjuw/4AiG43SG2H3KQXcp+8A112bFHtoqKsVoWixkM6axeqOTIEoBjrRGyLZnXvWa4DmjYtr3Ba9LH+qPfHEE1pv5p95wuumGExRnMpq1VzwfZVVpZaRsc1qrUrKAeakUSNGSKiX//STBPfo4UOKPpDWXrb0J60ZRhoGBBkBxoE33L1nT2vcpKn9tOxnO3HypDVq0kxGBVkLUa0dPWqFBXnWtUsnjQfnjChiYXGFNcIRPXNGEYHZc643i46108dP2MlTp1VI3LlrN1u3YZOiMG3atdN3DBs6xHnd5SUypIlQEzXOzDygDY6cwhYkXF9Qx/Peu+/JiRszZqyMGFiaKirKbPKUSWJ2wvv+csG/NY8b1mQ6hzUl2br0XFaPRD3D/vaXn+zxZzrW14n25N92ay7YG8CNSIljPAE1ePilbvbOcxTnlqvhGAqX58O5J8LarHlLO3gw0+54zNH4ffDSE5obmKqGDBtmUTFxgjGJtSo03KAZZp8gE+kN0+qwlBwcyA9rA5YXpYIiRDEpmhuDweKYb7iusrzUkmIi7L133paSm7t4oV07cZIidWiZNz95ORhjmVk7d8pcO2CS9tarB+fZre1m2Ss7XAbh2g4XqQ4A3DgRWzIYipidOS3sOZFAxs9Bjo4hE4oMCvt9/LgMDw47skg9uvewHQFEAz7yVatWKUrD/ngz43PI6vW6K+xqy87Js3PHnqc9hq4hAzF69Gj9Q37e+e/bNmHCBDGscWhr3JWVykisW7vKqspLVDdB5ElNmiIdNTQGKwYkxiqKevuOHXp+lCyNDTkEfvxxqUVFx1q7du2lQ4ET/PUv99gPP3xn8+d/JSf12muvEQSPQ2rZsp+FrUUucCK43zshQeHjRz6tg2GFw+ALIHzlo6+6/mPhhO/34JvGeXYl/h5QgzYLnIjGgRNxq7+muVlgV9zw6wVa1y5duggLjNNFEID59MXAfu7Yv6oXoDlkbILFREXrLAGG4KKqNYp6w3OP/OHUi+67vFznBocxhjNZQ7J+/OR9MMMIHnvDR62RWTq3qzA7gEvyN+7L2kBoIYpMAj3KuAf46uAeOCyempd1594YP5xtpP7RT+haX8jox8r4eKEDOJi5L2vIc7A/frx0tZ0/71xFGwuLXLNDDmfmDFgO38Vz8UzsLX7n7542mfuSmYsBDitCwrPPjZyr8DYhQXuYyCP3Zd/07dfXBgwYoIwz2HN0NuevNyB5Zl97gZFFZoz5Akbx27bfbF/GPmXA2YdkhvPzCtTrhP2TmpYqR45nH3mvg2w9MiFcUVCaiC357gc5EHRCJjvcolkzu+Tii23J0qXqU4SxRTCQs5z5BDLLCwMfynKe+9Dhw8pMM16MHYycNatX28iRI+28sWPt0X/9S5h7DE+cjGefeUbjuff++2X48bmM/ftl0/B7v/79lDkBrjR69Cj75pvvJDvoHuac4B6O8KAhA6xr9262asUq27Vjtw0YOFDzCex39IQR1uzt3rb2yZ9tz7wdFp8fZT179pCzhwPYrVsXu/WW6wWlZp1ra0JkP13+n6udHho0xzG/pafrmQcOGCZnmHqhnbu2W98+A2zL9o12NOuI5B+ZRc4wWhMTII0Itf+9EzRdtGgbNm6wghR9+/aVbvn666/tzjvulp5EHoDuotPpMwCjU5++faUjb7jhBvvggw/si4A1bNL2Sfb1qCArUf+0qt+jhnhRoGIe7e7YpfL/XinHjx4JTdIbyc7q0K6jFRXky1lv37adjE4RA1RVu5oYYEsBGsVT4SKTvHwNg3cG5DAE2QTZPYHsexYmsT8GL2XbA7IDORZB7a5FSM7xAAAgAElEQVTfv6X0DqJ3R2mJZJC6iKHDhskW25ux19599x176cUX1RiP2tu9e3bbRx9+KJtm+PBzbEC/gXb08FH1bli1epWyK6AqkF/mG/uBehPGyh7xRfD8nwwBWWcCXfSrgewk+9RJ9TGLSYiVvmvavKnWhqwghhhF3TD5Yaj/9ts2i4gkU3lG+5fv5FyBYrYrUOaePe34seNyVPhuen7RjJk9TXPKyrJyIYEEFAkxQUsbNWksR+VE9gnpRDKLvXv1sZMnjtuZ06dFxABTGlnCyJhoO1OUb1u3b5OOIMjM3lHjvsJCO5V90kI+e/mhWuBHZaUuKskmYMFLSwJMZlS0tW7TKmCiKdNE8cUoMHWcDAo2+ALwYaQeWTzfxAIjkwIgjEiUIjANGHw81SK/c1j6YkYJRBTFI452ksOHl9SnGKQqFWUiTU40hYwDRkZFVZX+hnLDiaDwi3vxuZj4FNu+ab3Fx8ZIUJgoMOq8T0fA62+43o5ln7DPv5xnrdq2sapaRytZUl5mWWzIH5fYpEmTxfwSHmJiZyrIPWOtW7UUFSfprMNHjlr2yRxr07a9lZRV2uncPLv4ksts+LBRtnHDb/btdz/aQ4//07IOH7TismJbumyJff/Dd6KTnDhpoqWmpKlQja7hZSXlElQwpRh2RJvrv3zxF9AbKHAxjrUpgaBUlNu4iT78i1EHBOIG83Rvn73zttaCboYYxYwLQ4V1r1azHMdkw2FIhOK8C5zh8tKTu8RAAZ0ZRUUU6pE5gHmBwjo6VmKUwVAAlpBNxudhHrpg8iTbvGmTahHoOn0i+5SdOnPG+vQfoC6169attfbt21lsTJQdPnTQunTuYFny4GssNTXdoqLjLePgIW2ilNQ069Grl3Xo1MWi4hNt5YoV6tWQdeyExSc1kENBSg4WJeSEewK12r1rhx0+lGkjRo5QHcvJU9m2Zcuv1rZdWzV4AeqUktrQdu/cLcMdR4IIJwfVug1rxdgEuxNjQvafe+Fe+/KzFcJ+H9i/z2Zf78O2pDhds6X6r8fu26l7iW21qtoeeR7ok3v96y977IFnHBvEK/84rnlFceJwOKrkUHXNvGAO4WH3ev3R+wRbokcE0Lsm7dtbaV6BHTp8RF1+WU+yERxw1BNhpCHvHMjsX/41SE7R2nsICXtG2GgimgE0rKK02GLDa237b7/ad99/r32NA4Yx+fjrHigfyGe7znZFz3E6KDmcicxSLPvm3i/t6jYXaP1atYEnvliFbXzH8HOGibOb7A9ZRowi+pZgmAqDXlNjnTp3VST+ua1vud5jZnZfzA2KVqPAaXB0KDPTnvjSOXfeZ3585B1WXRtqjZu3towDmRoX84BsYmByoNFhfvOmjTp4cTCBNWDQPfTQQzKU83JP25BBfW3FLz8LzgREY8eunQp0UPuA0bf1t9/soukz1CBy/fr1undhQVGADa+yMWMniOoyPh5YSqgNGkyNQ439unmjvTn3dTUg5PBk/oFDAY2gAzjRJBzO9+j8PTdYeF/z8JSvpPaZBf8T+QsKUVoFk3Uo+H+zAGuWhYNQv9o6cDqaXStml/vGVdiTywJgtM8o9Ta7dsMkrSHrj4GIoQmem2j2h1+4rII5WLfdmDldhxYBnPTUdEtKcMXEjhLYGfIqbK0oF6TE9diIUGAK3UNEnferqmstJjZBPzl7uM5HLh30zwVU+N0X1XJucJ2KOIOGp1zj2Uf4nvrXe/53D0nj/h5qwTmEvFZUOsy9j6T7+3If9hXGpsuAp9bBdBfP+Mku/eFCK6+qVCaFz3pcv6cb5TvZUx5m4Jq+1uqejogi3JKS06yUsyEkJKjpcZlCTyfJ59nnfIb7+AZwa9ascQ3Tgo69fJ4gAte5s9gRd/A7Z/n5E8+XY8/5gqxzHeOhWy1yDusTZ4yad6U3tAMHD8qIxsDjnCbi/MvSZXb55ZfbCy+8oG7I87/6yv7x0EO2as0a+2XFCjkKR48cVWEzeGxk/Korr6zr3YAueHPuXHv99dfljL/z7rv26iuv2Pvvv2/TL7pIZ/1Py5bZwoULJWdTp0xREeyQQYPs7488Ym+++abuO2P6dAULcViA8fz73/+2V15+WXTAOEfz5y9QZhInjbHTG4C5mDh5vC1a8LUi+hvWb7BPP/3U/vLXe6xv/95WWFRgO88csIsGTbHXXn3dVq5cIcrpr79ebA89/KDgxDfdfI0ykXt277Xs7FP28tY3lY26rdc1dXVTnnlQRcQitKkWmQZ1GKdyTinL8v/RdR7QWRXd1z/ppBJKQugdadJUQBARBSwogoi+KigoKIpir6ggChZUFBBFxV6xIKIIAgqidKRKld6TkISE9Pat3547Sfyv9T1rZSV5yn3unTtz5pS99/Gw7nfeCrrbF3qFBLNLrhqk/jjYCxJ3BJDYl4zTmZIl5X/ubdeu3XRvSSxh33gO5491+G2LIDHh8w8MpncbfHHZ5yQCtach7b+12Lt+ViOzOknJQnYsWbRYnEo4EJwPvuTZM1lqKsjcxn9h/+J6BDlCGQg+TyCTzd88/P9Vm8j5gII5zDmLrxeIfjDPBXOigSAqoiBbeD3o0+G5p1Qf8OVo9saew9j8tXqVjRo9Ws3d9h3eZxMnTlCCauDV14hUffjgQVu5cqUCk6FDhtqJYyfU/8IH66w7gmrGlnMjMOahymDgXHu1UvZyHHj2lAOHDlr1mjVErD6ResoKS4usbfu2soF8H8EBsPSGDeorCEd0hmr39n922boNG+Qnc11UAdu2aSsZWrgTJH9JoCkZGhJie3bvll2mh8mxI0esTs3aSsTDfcIWAWNEXAG7gU2igsjYUkUsyM2zSJpMR1XT91tYqO09csBOpKeq8obdYl0RdJPQg9sa8uW08eVIWBI0sJjI/nCjKRNzULIO3LAGDepXtKTHYPp+EbyXgSP65jfGm6wHF8MgEy0DwwCu4B7AnBx5k9eBbGDY+M0FaSMo4W/XmRLj5DkSLoOaK3UdHigr4RBjWPLAmQaZJpxujIPHXFpIuNVIaWg71q+y2jUShQ+VQYa4RFOas2cVIdauk2zNW7VUT4GcvFzbsm2rGs/VqVvPbhk+zGbNnKlIu0unjnbk0EGrl5JiN9zlRLWnPjlPQQS49Ji4BEuqk2KDBg+xRb8ssbVrNgm33/m8TrZuw1obMHCA/bv/X1vw0wJ1SR57773Wq1dvm/b667Z2zXq7ov+V1rNHT2WqayTXofbnynXBb2ECFTQE3XlDnAIBjuG5XbxzwVl5DUdSAA6/9/CYO23q1Klylvbs2Wu3jb7T0o+fUMdRMtOQd3FcOdby5ctt2Ogy2/l3K9u0aZ2dOnlKXRk/m3eZjvXV7CgFDHJ4UVuQ9nOo8HpE4DhURMXZWZmqWKAWlJWdYyHh4ZJJHXLDjXbg4CFbt2GdlaCbDxEbhadIMpiuE7jshIVZbm6+qgXXXnutIEybt26128fcY2knUyXp+8/O3XZp336WdjpTVSDkdcHVozj15x/LVS0AA0l5sVmzJtaj54UKLFBooHqDAbzqmoGCamzf9o8wrUCpmJfRsQ6zDK6aBUzETza2ft16Nnjovv+Oc4We5n8DiUmPbHeqEiJ8hdmzr1UCTF95Yp899lJzjen0CceUBahgnokoRvUOmbw0e3ju23rf26OeVBZ9wus0WnPykjx2bqIhTZnWCRwfqY9knJYB4sf3G8H4JcTTPdY5TA5a50r6TnEJOFWJ5ZzJtOQacbZj2xYpVWDouN+U/19971G9b9zIFy2hOrK38VImY92KvCnt6whVujgmho3qIQQxsrg8B5OJSB+Hj6QApLQN69fpvD+KdI6CcLs82PBam43Ov8Eiwl2nU0E+kpIVpGJ3MHw4Pjyo4kG+j61eyzp06iKbRTnZy+hxH7El6WkOCw2EgOwNgSLBFuN15PBBKylC8Ste9w7DiSPESaM6gjM9ZOj19vemzXJYUNCiirVw4UL7+eeF6mVx95ixcuy4rTEx1ezkiWMKSvfu3W1zv/5SQRf3iDWHvXxp6TuVjdH8xu6DCM85Geplm6pC6cysd7DjV+WiHGIAWf9ey9VXGU6aRflmERhkF0w88UQjF0TwXf6t6MOD6y4f4tQ/MjLkbAJVAXfN2Hz+7VIFEaP/vdZQz2O+Z2VkWZ1aKSL4cU9xdpkf/BAkUNYHUuIDRh/gsvkr6DYqPdWtrJx+QPFyoquSnz0Z2s1XVz1jHnOvuYf8zTH5DIEtr3t+g6+4+Qqvr6rzvCfhOsfd8fh89cOvY08EVaAeSB4qEKK7cEaG5iaBFETYuvVpCOl6kTD//HnzOeYhz/HgXJ3z5SC92LDEGklyEPkM68Q7/4wFlWT2MI7D9ZG9FOQsG/EIx81hzfLg2gVlio11XI9AKZGxYbwIIlb8saLi/D28kfep4kZH9sJCObkkX7j3zH+6ueNgFOUX2JZNm23O+3Ps8ssvVyOz++67z4bddJMyqL8uXaZKB0HCO2+/o4TjkqVLbObMmfb1l06NbNOWzYL0znprln3z7TdaixMnTrSWzZvbU08+aSNuv10Vl7nfODUhGqRSdZj8/PP29DPP2DuzZysrTOOwsffco/kFpJBjTp8+XdWJGTNnaoxHjhyhStUnH3+ifeH+Bx6w5i2b2q4de+zO0XfalClTNIYtWrWwBg3qWe2kmrZl03bbu+dfm/LiZEFhuJ9bNm+zp58Zb3Pnfm1jxtxqE15+Red265Ab7JNjrgo7ps1wBWJNGre0M2dIQDa331b8KtUgOBrYQ8abIAf/wzvOvy0JpGULqRo6Y/Dg+MeCoMtxdHBi2R9mznhL95o5wT7umjBmWq/eF0vinOODMAAqQ6B38bregWH9P+KOmJAqwcWQvgH7Onh3vw8zrH27dtorNq7fIAe82wVdlZxlngCnAb4EnAafAvvPvGUtKogI5P4JGNh7Kxx+37BY5GsHSfKBvfac4PMVcNvg/bwGHMdL4lcEGK7dkBzh1WvWWPOWLTRXDh89IvXMqwdeLbl8KsJ33323fBb4B8AbgYtDEscvLi4stvi4BNlwl+SOUpIL34d1e/7556tK4ZMZBBOsddYUY0LClXmME9/23PbaJ1JPp1t4tQhLrJloq1avkl106z9HghVqQnk6w6644krLOZtvv/yyqALJw/G5540bNRKMUKTuvDwFd6BiOFaXzl2U3KVTdfPGTnVDEq+REVq32FfeJ0GXAO2jKk5xiUWxtwYQNBLq67ZtUhCGTCy+OraDAJJ9gARDyDczJpTDF6D0xoIh8+WddSYyOF86JPpGOUwCgg0w9DhcRGdMWp5HcYHfKp1GRCrLgC6/8P9BNz8qEThmDDAXBbmQSYHzyfdieIn4eY84FRGRWnw8OJ9suuUVl4qt7mEEbEZkPOk0SYkc3Lgy+IFTJPWj/GI17spNdU1DII3irHFDRPKOinQQBStXVYJoDbJLSv16tv/wEZVYkTFt1bKFZaana9LeO76qpEE1e2jkdKtbr74wuMkpda39uR3s3dlzLCa6uj01/hlbvGSRlZSVWJ++fezTzz+1P/5caeec00oQHDLHG9ZttNtuGynFh3op9cXjoBwdHuWgLf8p9YlgVKxSJdUHz0kh6wxUhECv92XOMcUiPPnQeJXEwLjOmTPHoqsn2qrlyxVsodaAMoowojVqygHlvUSqLVo2sdLSPNuyeYMCD4K6Ca+4+/H9RzVs+7atKq2ReaBfBmTLJ5591kpz85QdXrNmtZoNkjFZtHiJbdm6zcaOG2e/rfhDFZZ2554rvCAkW8iNHTuca199+Zml1ElWaZH5lJJSz/79d5+ceBRd4CPUTk62pb8ttz1791lirVqWXKeu9e13uYVGRtrBg4c1H8AFsxDPZGbaZ59+Yk2aNLbSsmJh0ckKN2/RVJhuHD6MwPXXDxWUb+2atcoA8H1r162z2Lho4UtxEJnrzPmJk7wOJgL6PAjYfDa4aiBXaaf5a+IDW7UAud/cs2entbepT7jSO70kXGnWaZ9TiYA8CekMOAeVkEmzqs457+E9YdbTOYilv2ZJZGDnzl2CULDGuEcYdzY8Fj6GQ7LO5tayyFMRrsEkz2MM2Zwkz5ifa9HhIbZ+3RoZQs+X4nMYU4w0zhqwQpIIfA9lY6/nzoa/aOEvsh9q1gb87tRJZZ8xRkAM+JvvffnzoJLgN7Cgj8SwfHqb5FvzZs01p9Tg6tAha9e2rYiaQC6EPz1yRF3VIaER7A4ZMsTm/fCjbd+1164ccI3WD8Eflayjhw/LPgEDwL6gn07QSxDBPCeTypi0aN7MykpoJhUv29S8RQtl4NmoLr64tzZl+FSHjx7VPWKek4Dp1q27ffbZZ8oSoYjBcWvVqiHYTFbWaQUTixYttNu+CNS27g3miROAcUHEme1mYUGw6bODPpgY6oNU/zsIBggipAb9fzVfAwWl84IDwfutlF+3MddfpWvi/jVv2cYO7Ntts0/9oiBiRIfLlU30ilVINLIRynEtKLDX1nzqzjnIXI6tc6OcIx50qo2PTrD6dRtorlFRYk5ibyVEgVwpVagApskexPh6ojAQgGrRsdo/mJ8O6urIy8xRwW4DaIMykygLBz2LsP+8B8fKBw6cM3ONHx8EeHlI3ssYeN6QVxAU3FOQbOfU+IqHD1qAKnAebOY4y+xTHJPr5PrqNaiv/US8jYAo6tUIOY+qfQ/4fgIAnH/WFcTOs7k0T8vSd/iEmlcW4ph8nveynkgScH7Mbc7XBxjeGfOcC9Y4jg7OHa8B3aNx1uIlvyrTyHnwmngsBQVuz6+TrD2Se07gB4SZ+0knapJF61e7rr1APh999BGbOvVV8X3oUg1cb9Gvi6V3P/ud2fb227MEof1q7teqVnz5pYPqUNUjyPD8ohEjRggSO+e997QHT54yxR548EHZEh70NiI4uOqqq7SWCSJYz/gXQHewA8CVCFRee+1V3fO3335HwdZ11w1WICw+QGyseHHAanG8f128RBLoTz01XkiFZb8ttfPO72RbNm1To0uqD/c/ME7CDyj8qQPxsWM28vb/2a5du62osFjVY0j5eXk59u4812Dz2bGPWv++A2QDP//qIzu3w7lKvFCB+2zntza48ZUV8sTcz1VLA4J+RXKqwG6/9y7ZVyrtJJZIzgCRWrTbNRy8rtO1en3//gOyR5f17av+HYsXu4Z5Y8eOtSv/uMrMt80iH4GZ8dsJb/Jqb4E5emXtq6rYk1EXJr9TJ5GLcZDx9wgGUKRyvMYiZfGxe/iVwE/xK3iPr0R4vgPPeaffJ0f9Ovadpwk2VIkI4IMeCsX3VFQ0IiMrggydctCMGL5jbn6++oHBhaCx7Jp1awUdgutE8NizZw/ZfzL4u3bssA7ntteesm3LVluyeIld3v9yoTRwoCXxWlCowB9oKvsOY41PwHnzuuMKO44ffibNGOVLtWpp7Tt2EGIGYndO/ln1qKBfC9eCVDhw/jNZmfLF4TP06nWx+DIHDx3Wnsd6IxHAegIqSqIfe8V6AK6PxHLdlBRV2yGLR0dGSVyB+0GgilALwj/4ydiQdm3b27//7qm4d0CfCCAQBxBELCzUTueescPHjir5LsEDbE5wnSBPQr5/67lyYA/KDAmj6cqfebn5blDi46wlJC1IZyjehITqNwNKF1ekori5nDjlTKIZcReQzsvNlWED0w2RzgUilE6zlC1kIfM/A+YxqRjP7JwzUszwihTAFTgnHBCCHLKbRFMON47ka4QLIgJiGZu5h2XhhGFgKWO1aNNBDu+pQ/s0IEx4iLUMKt/FjcR4OdK2I/yEVYu002B0OZ/QEMGX0BLA4ILbvGf8NcEy45ff6c0+n71MOPbff1thF17Yyy69rJ+tXrvK6tavazHxsQ7CEe8gEUuX/WZr1qyzjud2sskvTBFxLT423hLiiN6jzMKCjsUOGFuxEZWVwWMpVulfC6qszCIjwtUEqX7jlcF5OTL1HcPv0mRjAuAMkyk6efKULVu6zO688y4ZPI7B5sPYSbGqQQMFTrm5Z0QgB2aCchHjzPdAQiLa5e/1a9cqEGDRXHZpH50L8wJ8d7OmwEdq2J9/rZJU7tMvvuTaC5eV2crleDzOGSAKP/fc9vbLwp+sTnJtdcOmWlSjeqLDALZrb8dPnJSsKR1qv/9hvoVHRtneffutR8+L7KJevS0xKVnROFKu51/Qzd3fiEhbumSJnXNOS9u/30mApqQk63+4KX/8sUIlcDDxCxb8ZL0vvkSRPtAtMNu9Lr5YxKKjR47JUFWoQYSYjQwUrCqtLoHE/5XEqZwiLz3meBGMz3hBmtycmfzASvF0qKxxvkDkWEPcfzCddz3tsluudbDZ9EnbVfWqnlgTwUq77ctHBJEvXJcu3hCGjoCLNbht6xZlRnl4SJOI5aGuIZivLHK/MXxkWdyajLQIlNFK0exPt19++UVrAkca5x8oI0EV5VkezB1gDuDWGSecEZwW7mN+npORxoCywbN+HeTJKcywlo+dOG7v/Rzolfuk+RVmT9a6V+sew0j2BzsCjKJVy5biEHGNlHY5fxwa/qf5FRtUWnqGZZ3Ns4ioaJs/f76cJaoOrHfOHdtBRQNHgiCJTZIxAQpC1YI1P2L4MOverasaFHLuf/71lxwHuvIScLzz7mwFVPc/8KAcEPgVcBq4dshn+/burYDEHDiwz5KSalmPHl1t48b19sjSoNssQYSnMjzqywgB54FAopSGDR5f4O0M78MDYLB85OU9A4IIKra+UhH8Pi84hi9AvO9m1Z1XXVmZlaKJp5qJQqmj5wLQ0jAlWxh7NnUqT8xPKk5vbnAO0h1tB2k8eQ/jxBygZ0lIWZgl1Uqq6CKMpDLjjzOCMpD4BMg7W7kw4jhk3hFn70D+kaqgd8w9LMJXu7nfvnkSv33GkvnlILpOFZC5zTl75x/7xDFl5wPCvQ8u/N7D69hoBfVVnBn+5vhe4YyMPAEEpGacWM6R7yR4YF77/YTjsfZw0J3aWqLOgeNxPWQHCWY3bNig56hkocDG/OeecM4cl/Njb9UaomlqjRrakzlPzoPr5oe5jJPDe73EsYeA+coIDgj2COWl9Rs3yOERYTIkROenzCPrJD5OuvbIh5LE8wEPv7du2mI/fv+DDbvlFjmp11xzjaA1wJJ+WrDABlx1ldQBCSJoTsfaQsacvfm2W2+tkMMkWYPdYC2PHjVKY3H3XXepuvD13Lm2ZOlS+3HBAnv77beVqb77nnvsmquvdjj4kBCb/e67GjeCh2sGDrTL+/dXR18CjalTXxEXB+jkhx9+ZBdddJEc65lvzdT7uSYSofAI1q/bIG7JIw8/onF48KEHrF79FIlgkKT45OPPNN4EE1NffcUOHzpk51/Qyfr1623//LPDECDCloO7Dw2FmOr4eCFGX6EYi42Osz9X/2Fdu3WVY4sNfH+Ts+39k3pXqE+5ffGsbfgjIOqHuXU8+6MZ9t1332l/APa1edMW+22z67rereX51rJlK9ljYDEImOD0ssd90iAI+HkjpgKz4lWY/o8cd60rPOfKbMyEadqDmdvMeeY384eEDs4qeyddqoG0s75i8fng22RkWttz2qha7CFNzF8FBEEfFFVdAqgS/qN8maANAHAdz3HgO33VQoEHyIzgfV6ticuqIFfLsyi3Yrpz79ktGBx9UY4ePyZ/NiaO3k3w7sJsxYoVqq5Q8SKZSe8LKmyob53X5Tzb8c9OrQvWEvsd54+f4SS/8yo4jN5G4uzzQ8IQxALvJ0FdKznJkpKT7dDRI7Zh80bNi+qJ1bVmsSEkz4FdM86Mp1NtTBDcnTWIHys+IzCw8nIRqmvXqq2qj6ojJ06Iq0JfKvUYq11bPhB7UWGA9iGQoKLIuiaIWPnHCu2b+Fp8Z0JcvIWgoEowUS3Ksgtz7VR6mqDqHs5JEEFAAVQr5Ktp48sp6XvVJJwPbj6/WYyQ2vKLipRhJ1DgBImAiFLIAhw5RIa+RDhvbj4RDM4Qx+Cik5OTVLqhfOJKtBCuXXdRDC4VCEei9F1aQ6ywiEZBgf5vtWra7L1BxLklg+0JOWSoMMa+LwURPYEQOSmuSZKE+Y5wBy7s4v4Dbdu6PyxUiqRlzgkOZG2RxiIrSkUDIwq5qV7DBrbg18XWo9dFdvDAfkEfmBTFRYVyZF54Cy3z/27UI4c8bv369xc3Y83a9da/35XWb+INFZ7kqzdNkIxXVHS0LVq0WFm29LQMG3r9DTZ40BDLOZMjqdniXIezLy13hPSq0mcq6ZWw0btmXyrxA0NRjFFujZuv1ke+/zpc2HGkL3GecK63bNmiTPttt90mIxQe9CDwRCGqE0xUjJPkMoEaRZJZIIDI1XNIOILlJqBKSz1lPy9YoCCARl94ydwTJvQVl18ug0Km/zTdOmvUtLsfesSO7t9viTVrWRyT//ARBSdInvHZ2NhoRePr16+z0PJyO37ksKTXCPB6XtRLgePHn3xqSSl15eQcPX5ciknXDLzW6rdw5d/D+y622PhEfT42hi6QNHQrsg0b1mkzIIjgfM9kZ4qTwVzBGOBIwocgg8OGTjafzGjHzp2DjRlCe442G5RBIsLDbPBQ4EdeAQdL/P8LIlJs2tNrnPJTfoFNmHFVxZx46aFlFh3lBAFUiUAsIFA/yy0qtDvHo7Ppytmvjn9CBHOI1QQQqDHd+e74imMd/tldA+sEQ0KgT9aENalAOSpKmQvWoNdlJ5NC4M6a9Zle4cJLy6xunSRBsCiJI1eqrGZhoZIAwqIGjYCkbkUDt1athJem8Rva2cm1IV3GyWjxPPOQIILxlTNUXGRvzf/Cnb/PgAVZsVt7X2tNmjRTUMvaxBjT+ZZrwBmjmshG9u2331qPCy9UtgYCJqTJp58ab8dOnLC77hlnnbucp2vD0BIooDYjIxgapkABg0/GmjXAuPBeHJwN69fb3+vXKaOKOhf4ajYulFA4xsKFvwha8cCHYJoAACAASURBVM6771q3Hj0VTDPXCSSYp2imFxbk2Tdzvwoy2SVmIXQ/KbWxTzqSom8wX4FKe9RXFzx2yVcVCADgOPlB8lGHj7j8HPQYKB8pMB9dYDJs0Fu6v3PbBDCJIKYY8Ve/Cie5VZv2dnDfniBjH24hoXAI3Hdw39jAIdiSkVbzsoQEdVtlTnjnW6Rm+AtFpRZSGqaeHsxFMPW85qsYzB8CCdk5BDmKnHqTh3OQyScRhFgF8475ir3m2CJUV+lWzN8eruT5EtqT6HUUE6MfDyPied5TtQrhCdM+CPEVi+Iieg+4CoW/Ps7XQ6T4m3PD5rGn+eZp4iPQ8wXJ9FIX0PuKIL8ZR76TMfQYeI6lrPbx4647uqoyJZpzfIdgRcEGzucdesD1UGBdeSiVh3H5rK53Rn0Aw7V4dAHOpYMUF2t94BRyTpJvDDDoQDlQjiEYIhAHdkgGlXWDE/Pzjwvs7/Ub7KMPnewrlYWbb75Z29EDDzxQQQr3QcTfmzYJV96tWzcbPGiQrpXNa/s/2+2HH35QxZBxGHXHHbquV195xYb+73/6zNy5c+3+cePkCBIcUHGEoC1RhXddNROeBSpM9A4iqOF9b7zxhustIAXAYjn1N954o9199z02btx9glYxTrfffofdPeZuu2fs3aog3nfvOGvZylXy1G+nzNnmdm3b2e13PmLXDbzMOva40fJPb7A777zF4uISNN+PHTtuufkEuOFq6sbcSaxeW0p6H7w31NasKbKHn5yse8waYn0cJeMrGLgLhj3c5PPDDlJ0RWwf+WZUQUlgMB6HDx2R3dt6FJil2ZXdLhfnkWsBssxvhB7YWx5JfqRSFdZvU0HFVx/mucC81GrtgohR5jINcZOdaAR2Ejt4Ua9e+h7mAAkaINhkuPERvD9J8732bdpZSlKygxvhlwVr2FcYFBwHlUEv38r7/BhoDgeyr1U7VvtqA8EjyQcfjGj9Bv2OVInIy7Pnnp+k5NYdo0cpybZk2VLLzTtrhw4fkm+Eb8N8iEFuOVAoYn/v3u1CkfKPHT0uSDNzEQe/YaPGcvaZB6wZz3FijNkXvbIS54ZjzvuohsQnVhcPd+s/2+1k+in1oAEO6pvU7d69S8IqzGkCmYMHD1loaIRVi6ymgJC1jmITexRyrjQJ9n1mSO6zZ6GMxfeSdPPVZc6P9cQ4AZlDxARb0bFDJzudnm579+zWGDRv2kx7KgEa48ia//fwAfGDCUaYj9gffHxsl+BMH0x+sBz2PAaFL/ScCJxyDL4Y5QlIUoUrQsHgMAnAHoND3vz3Jju/cxdVJzCSEC0S4xMcczstTUY0NiFWjgKLyGs24wwoIxntWtATNGAEFK2GQTZyxh/DzHPwFhhANjOyYjKowtdFBXAoICJhwtk6nfYClzVOiLfsPGe8MSCR0bGWk3HaldaQuczLV7SIrBXHJ1BikFjQwoqHmDVs3tT2HT4oLWyUJyD9Tp5VpaGb+sy7DXzm5AVyHk6lpsnpBZfepEkLu/PjJytijfdHTpMELJswxrjLeRfYe+/OsSsvv8oGDbrOjhw6YrVrJklbHKxbRJRroOI3BJXU4UUAZ6ISUeAUPrhfnnPCJHL3s9jaP3CBzu30V4f13MqVf2qC1axRS0pGqm6gbiJFFAcTwJlik0ZBgow2kap0rY8eUQAJqZwOz2cy0BTPtNPpaZaWelJBBOcGxpuNoU+fPsoqoSzU6pzWtmbdOmVeIFQPGTpUGVsyJqhiUZkgMD1x4pjKg8BT6FZeXlRgpcVF2nDAi1LCpdpUXFpmD0zoY+Pvn2cp9erZveMeUAY/ImGJlZcNtoLcQisrJniNsdCoavb32jU2f/48a9CwnnXqRBWgzI4eO6y5t27dWps2c47G6c6RNykoZT5eNWCAXXxJH/viyy8lncfi7tzld/vi8xS7+RafMfZOHUb3v+mc92actZy00/bQpMYm1qqZvf7UKntoimsgxryZ+vB6BQ4ia4ZHVihRMNfpzp5XVGijx7vmQDxmTZ5kScl1JPEKD4dmcz169RLsA7k/uv0BPyGI5V5y78BOMm9Yl5D4uCce9oHhgSQI34OKoM/YCpNeXm5NGzdRIMo6Zf4QaOHY9b6kt1NVK3PKORhHnAA2NtYi8z8+LsZ+W/KrtWvTWsYOJ4LszathH1YgboZVu9o+W/6Tru2OK4bKofG4+bS0dBtw9TVSqUD9hXkJfISSLsacMjkBHYExRh6bcskll+gcyULWSalr23fsFsmcOY/x5Tp9pjghsYYdDrpXkz1ljEgO+ACrZu3atuyXRYJkYYSxC4898YScxToNGlrqsWPiVSBfTEAr6FngHObl5lmtJPgZZbbk5wW2cOHPasSIP37y5HH7dL675oqHjwVyfRDxf4MFL6vL87zZzzXPrwmUliq4D54V7YOLk3bL4Le0xud2C3pOBHHKyNVXVmQYB9843H5b9GOwiUdpXlH9Ze54xx34GjBEgkbGKiMrU/aTcaUawZzieSsLsWrhMZaVeaZCVlXa5EFWUZt9iMkWei4OfQ48pIhjsVcALeXeeCiego9oN789SRob6PaIyqoJNhz74rP+/K6EKTluhuCtQU8jjusTVL46gNIOSnY+QPGwCv73JG8vDcyex+bs9rZoVwGgB0jQcM3DAZy6ntOR5xykIZ9JwqZYY6fk19mzctCoglYNlnzVxHM5GHPey+eoTBCAeJUp5lZVHDoJOYIcHyAxnzlXnEOOgXOIoIDEVfLzK3pg4GDh7ILrBtJENh5bTCIAxZYpk17Q/oFkOEkZ1K14dO3WzS7s3r1Cxpz17zgPbylo+Oabufb78uX6n7EAzgQJmsrxBx9+aJ9//rm98/bbgs9QpYBjcdlll+kaySzQwHXp0qVqnsr/789xNpzqBkpPwJu45zNnzrC3gu8Ezvvqa69K8YnGtROenajrGTR4oHwLqvMkLQiMQV7w3WPH3iMhFKRTn3tukt166zA7kJak79q48nP7ceEfNnvGeLv55oH6LFUIAgmg4KlpJ9WLomnjlvKjGNcvPh2uIGLY7ePk3LKecIIhVhNEeJge5w60eHEe6n9mN9YbLGw+fhr2bs5vTma3whTEmfVu2Cvoah6rOTZu3P12TWYVxEQlR9t9lkqEz1cENiistbMZj9ir+t3C/rXaP1zpFMsKg+RmWamq0YwPWXSamiE6oepcfp4y9vSLaFyvoSXXqu24EAEPQlzbQElJX+D7OgQwJFUbA25E1b/9eyuqE75paiAEUlGJDCqL3F9sy7z5P8g/uujiXvbXqlUS8di2fZvt2r1T0vmDBg2SrOuhgwesXds2klC9tE8fqTKpZ1EREuDpFb1WaDpL8tTL8HtIsFeaw1axN4pXHBqm9zVr0dzKQ0Ns2W+/CR4UWz3OzuadtX3798lX5l7TRJjvv/rqqy3nTLYgzGfO5KgZHk1VqQBwLDVcLLeKnjEEApwDdig356zWP4lCfqOISfXL+dmFUmhiD8S+IQnb55JLVbk4ezbbQsrKHQohSBpRRUWdCYgyhQL2cK6R65J/j9LkOxPGluNseKyzsmdVJPNKysstpUEjbZCQZdCMhpkNVwGsOSfMD6WQIqoYRUWSlGIDwfAR9YdFhUt/nwmIk4vTxkA4Y+82A6oTDDyGMKoalQxXIVA5NSjpOZwsRt9lQpFaJGuO2gO/uUAMMjcdWIHUMGKiLSo2RsRpJEoxykBuCHaYpHmQtOFrREbavVOG2PsTFqhzMNfDYjhbkG81U5KsJKTcbrrHKei4h1ttn7/1j90ytpKgNP35+ZJ7BIMI/IYg4kx2jk1ZG+AGgn3/o4feUu+G88+/QLj+tLTTFhEGLr26tW7VWsFb+ok0OVShBBGS4HUlvEqZM8eJgJSswELSZkjBhsnRV/MVOucOcc5rxtdHK8rhYGwZ20x1c423mPg4OZ9n0tM1Rmw2bDANGjWV9CyOe1LtWirx0a3x/C6dlcEFUoX8Lgtq3bo1dmD/PilGnTp5wm65+WY5c//s3CnH8cIePd0GhRxt9UQZH64f1SbGTNrEoaH27Xff2A3DnYP+6qQ8KzybZTlZmXJ82TymvNMmuAeuDntVr2ese48e9szkKYJJhYS5Tr9PPNHVXnrpsBVmd5ETANwqLe2UFZcUWNOmjS2pfooV5+XaG2+8rjn5zKTX9LkbBl9hPXr0MBxY7h/qFkjGLv7Vd1AzW7ump3XrHmRzK5w2KlJkgUnvHrTJzx2WWsT455tVmTdmM545orEd/2Y7m/7UYfFe0BuX+ADqTUDBQsmSRqrDJlC6shCzu58Zp+O88PAL1rRZ8wArboLs9Onb1xKq0ywPiAi4xVhtWKwF5jdlUB5oYrO+cMIJ+l32tkTZc5G64pyRUrOpatU0/xo3aqw1RuaLEjbrjGwG1TSv8tKseXMZ5cNHjugzVAfIdlBZykpPtbiYasJ3796zx14OMluC7XObfaI94AS/eP148Vl4AAci6092EjlDqgjMTQwd38M4/rLwF813/sfB8Zlq5kuPHhdZWHikMKVszGSJmJOsTyoJKHBt3LBez5NlIgBy/SpKlZFlo+vRrbsqrlw3yYkLunWFrGIZp04pwVEtNs4IGLSGysxVPUNDLSExwdJOnrLiwlzJNN5yy00ile85Rda1Sh8Gz00IiM2V0CQfVVBxAK70fzr3yXOoJEyPHjJCCYH3vnWNAL3Y+9ABl2p9cU4O9lhuczettFG9BzgZ3TDnSDP/cF77XTXIVv62SPaP4KtmzdqyG9xPH2Ay1gQObESMOQ4X9hncra/iqOJgYRYfnahsKZu558rIMQiyj2r+hCITXILISO0HNBHFdpFJBK6ZX+BgO8qOaR9xcpH8zebOBuwhQt5R9/AHXxX31Qjmtc+wc918r+8P4QMMX9UAeohkMkG5h1F5GBTXyTlw7t6h154XdE725GzgAz748dfgyeGcK+vN47x9EscH0YhBKDAJ3uNhVL7PBc4E36kNHWXCqCglYJiD3CPBKMpQuaPLu4P2qnpIVSlQYuO9zAvWOWIfJH98ZpX3QjhlXiHFjNNOUMR6J+jxFY7ZM2YJV44iE1U41xc2RBCmt2fNEl8B27Z5a9Ugwuz9998XtAmiNfeaCsV7772n/6+88gp7YfLkCm4D1/7D/PmCSC38+WfNPZI899xzj/Xv10/X+dHHrjM8PSII6F9++WUlfvjMrFmuCvfCC5OtXbu2NueDD3Tv3pj2hs1+9x179dWpGgOgxeef38UOHDqgJOXrr02Tk3vfuHs1nuvWbrB//tlun3/xmTVq2MimTHnJ+lx9ty3fuMHstvU2/MRgdfZGaQ07iQAKFYZOHS6wDX+vtZ+y59hBhwC06wZfoSCCSoT4OGquGaEA4esvXAPPq67pq3VDgAe/QCIUsbHqz/XZKkdI903jPeLx/vhxSpr06NFTiZaWa1q693mEks8rYGIC0QS9Hm7mAwj+fQdlx+BR+k5nHZO9HIWuDz/60M7t0EG2nueioqLtx5/my4awn9Awrev5XS2pek2rXaOm1jv+i+BM9GcJ0BPMSxx8XvNwPS/og/3l74pAIugZ4hOq/tx8QOIDfA+nhr/1/bx5IlR36tJZSW1sDEmnjKwMwZ1q1ExUjyz82ubNm1njhg3VgyGpVm3Jp8LHhCDOOmH/I6Bu07adZQNxPnpU+xEJJg9lYj1ja1iLOPeIyvAaMKptO5z0eim9F3KyBGfCwWcekhwjidf3sks1t0EBwHsh2IZzSqIRm+jhkiQHSWoLlRIorKlaG3S5Z/0BheQHO+VFUZhbVDOoZKBQhc/ONcDvIJkO1wXbwQNxoey8syoCcD7YBSU4ECQiqRAZZSFfvv5UOQ2qhJlSJqdIBsfh+XLUeI3sPU6Lb0ABuRb2Osxv/iaYICoCLkSgQcTiZSq5iZExURaXEBdEsThZLtPNYENkYoBRK8EoMZjIniYkxFeocKRlnNbG5NWeWEgsOD4PERYGPaVDBgqDRwb3xPGTMppItiJPVVzmiONNGje16IRatm3DKisvKbUHXhhSsUj4471nf7RqEZGCb6iFeFmJhUZHWnpWhj00xakSffz6VqlBQUZmzJ593anU+MeEB6bqpuCUsAkPHHa9e6ldpeTBP1+uswYNG4swx2+ck/JS1+wPNQBayAPD4VFQSEMlt5AqGq6w+RXmW4GgV6fd+o+IEGwE2VxtakTj2midprLPnGGAyLYy7lRtHEbcqWxBmGNBsjHjRIWFo3TU1uLj0GcvV8WBvgMECRERYZIjQwbz77832mlkOcNCpKudk31Gk/H6668Xsx+nFY1mFgpZr4EDr9U5dOnRw6wQuFaIgi1pzoOnJ3sYn2BnszIsM/W4XXOLw9T/N9MPNtyN0cpFidbrCjK0gDwdZvyJJy62R++DKFxgDRo1tsJ82tOfsXIrtSVLFlvdeinaLGjIg4PM/CKj4iRwO8gQnDiZarPemW3dLuxhH32MJvPNGieCqWuu3Ruck4ezVTaXq5wNlc9NfXRvoJftqkQPvdTUZj+Xqkw6DaXYsAI0mjJgGATmLYFEXPUE27x5iyoQTaTxnCo+BPK2+w8cstFjxkgG88jRY9amc1f7d8dWde9F2IBKAmuBtUU5niZvbEQYFdQpWFto/hMc1q9fz3GaDAOWZUm1k0VW3rB+o64bx5tmVOiOo2akbEZionW/sLs2FrIcOGSe87RsyWJLSaplmafTtf7eSPm8MuvlRT8Omt3S+xqr36ChMOAcl/UzaPB1wkTjDQCjxGCjm46tuqRPH2XkqFbhKDgSah19L3KabLg4DCNGjLQ+l/aVTAdqY5SEGQsw5zhi3Xv0lOIaDpjvLcDa4VwxtNu2brXbhg1XIOad12oBmRU7w3PhJF2KigWh9Nwq1hX62+BrrazQfv5pvv3yy0J13/7g20BesdBs9PABFhpSbrM/CTKK4AluaWH2uccaeP6DZz16jVcfUHgsAt4A7/XVCRSZXNB7+/8GCdqGvWRj+ehPV7G478obJJGNfYAI6uaH2fDbx4jHkp52ynbv2G7JySlyYhkTxpTxA9bEZMX+cc3MFSoIbDJS+wgNVXa1Yb2Gtn3zDgujJB/tOlNjfwg2BOsrcjKJTlDDnbuH9nAfykPK5VjxOt/PffIleg9XJbjznAfvhPjmcR7OxFri+j30h/PAHnp8sb9vHjLk+zcg0IFEOcf1n+d7PY9B4h9B1t6rOnEN/hx5Hw44DnLVCkLVIMZXQ7hG7oEPegSzDaXDfYGO4QMeH2h4fDjPs+mzqRMA8LqXn/T8FOwvgZZXhvKwLN5PUM1vMvw4+3yvrwTBFyKjzzoHTkgGF3UbzsvLvP/y80Jb/edfNuHZCZpfVBr69O6tnif3jrtPnCOgRHpt9mybN2+eeBIEZmPuHqP7jU4/ryPROn/+j+JfsfDH3X+/MqqPPvKIMtsoNU149lldL/eOOTN58mR76cUX5bg+9PDDmkNUJpiDXO+MGTMEt1mwYIEyqCQ27xg1SoRZrot1OeeD93V/eO6GG260YcNvsaYtGtmRQyesf7/+NuqOUTbg6gHaW7nuhx582Nqfe66O98UXn+sYafaoWc0n7I5eNyoBBC+B3iioTdJ7o3PHrjb3289t4RkpH6jZ/K1DrxevCN1+zZvSEvGrqJ59+/UC975AE2HkJbeoEkKQuGXzVl3bvIjgPd5cBPDEW0uGSyUOmVqU0dhX32zqegzJRPjKg9+oqoi03dXaqzdQpNhgh55NVqKYOYGcLhlx+n6gntXzIheB8DwS9V9/+7XgpB9++KH976abrHvX7lYjNkGwF3wRz13xcCMCB9aofJVAxrWqzCtOMzAoBQ1B/wclB0BmBJVAD6/l8yST+N/zIkg+UJ1i70JFj71q775/ZbfSM9Ll78CRXPH7ch3vnFYtrXnTpoL2wAHAx8MmgtogUGCOooLUsFEj+TfsIb5pm+d68B4vSoCDTvKa9Xgy9ZSdzsrUudMA+PDxIwpk6qTUkS+EHYRYTWNb5hiJehLmICDgo3j+lXhpJI1LSlWdp/pwOv20qgp8jiCBk1bFMRylxDNK4HDfQN3AX2He1qpZSz1ksDs0o4QDwdq/oGs3O3rksPwDhFOOHD+q4Av/3ksE4xszHsCfQj568eFyMsHqbIsElJffKy5Rtp/MblbOWWHAZBApR1WLViTCxCKagX2OI8RgeV1cggmP6YuoFqHsM4NLhQEyNQaZ41FKckQxZGUdpIhMqetc7Agh4LGAKTmcLBCneAUrPID8HD92XM4wz6EIwHsIhjguRJpTmadFaiECJEpr36Wn7dy0WhMbCa5xkwbbm098o4Z0EHmImokemQDZuTkWWi1CvAomOtyO+vUbisg94uELK31Fa2JvTfnYkYpiY+WYX3Zdu//KHFQJInbN/Vuyr2QIi4rBn5GODLViZG8LiwW3AveQlZZu1WIdEYkFVdGUBX30ArTPcy311EltMnyG4IvIVkQlHiIvRVtoRKTlBePLAmOzYrzJPDNOGIi6DepbWUmxnThxXPeGjeXzz7+2zl262SWXXKZmWfFxsZaZmSGOwun0VKuNmsCZTEmjUamAZP32228JLwhmFKeT84SMt3PHDi0WjN+tt95qsUnOcco4dpO7/pBQO3bshDUHDlMtWnJjpUUFlpeVZtu2/G29rj5pLz21X9nTx17wylNx9uaUfXb/Uz4YXG7ZqUO1oRAEsXkChWGDjIqKsM1bNokbwTXGJ8Rq/sHbIRONwgVQL5r34NQDaaIi9P0PP9qwW2+1m28ZbkcPH5H6yIBrdla59z6I8Fh0n0HWtlDxvtefPODkcMvN7n+hob362H4tTK49MjyyQgaZeUwQqyCCTSUm2vKp7pxKVZ+MSDINeRAAG1lMbLz9u++A3f80GSNPvDXbvW2Tqoccm3WJQcGxohKRdBmysO4x/4UvVL3i3hJIYFDhp7DuCCT37ztgPXtcZK3PaSMloiZNm8hIATtgM1PGgg7FUVEKYukZIGhHdDVJK9ZKrG6J8bGSiiVQnl7PqbDcf2q4/seBhSfTunUbi0tAu/qkoAV//fmXOAg33XSTNnrOnyCA78RBu7h3bxH9+U4CUzJE3L+69epKgpXmPcwxMnEEkWQMcZYIEgcOHCiDSiBBlgZ+D9/BNXvjz/8YTBRX6tSuLbnYeBqd4dTl5QUOOapWqAdFW2FQmufesraomJEgKCsttlx4N2v+slf2OXlePYL+Ts8+Nsom/fV+ZSbRT5eKIIKguOrD7/4B1Ckq8DAKvRdx1u66aZTFxsW7fgDFdDd2TSo9WZqjiQsFVC6PijAdhBN0vo4LhjJZDc1/8LVsvKw5Po8N9WReOq96bsK+/fs1L2isRkbLZ8FDLdTycwo1n31ig+9X9gxJ1rJSbUa+USj2Stn6KNaDkxZFbc5n7gWTC2QJfUDiA0Dv/PpAwH+Pr0iw4XteAmPjidl8P8Gnb7SogCaAGjEO5eWV/Rk8L0PQ2UAK1ldHPPGa39hTHp5A6u8g5+LJ2x4u6HlIviEe1+ozqU54wPEx+D5+BBmTHXGBLffAV074nO+a6ysQwuInJmrc+MH55v0E3ryXdU4QSFV42bKlFfK2vrpDcO55GDhC8IzgxHB8Mrrs/zRok6RyeJi1bNHShgwebF9+9ZWSe0BKSIooQ1LuuC9tWp+jOcV6RAjEq2e5PkUmjXvsIE2u8Cm0lQUQOK57+C23aK5+N2+eUAT4KjiBXBevs09e3q+foCtUc3gOdbfevS+yz7/4UufFQ5n/sDCrW6+OKhckH929K7fLrrjIDh04bnt3HxDvk+eaNm9kRw+7SqKDu7mAsWPHtvb7sdX24IDb1R8CZT+SnVRsIiLDjPXRtMk59tvvi+2D3UH1AHQiiWa4SqOulw0DIkhTVT+XmQs/73BN/e67eozmzqa/N9uKy4IqeCB/3fN0D50PNpWKLckSgi/Uhchmt251jk2IqITEqiJRRYEpdsx/Ybh0pE4JKp+5j+eo+zRrhnUNpB0OxoaNG7Svs945z4t79bZvvvvG2rVrpzlLoqBV85aWGJsg2VDmi5ceZuC8LKvkjat0o/ZVBp8EFb8Cw1o1iEAUR31kSv8DhSIjL45FAJeieko1CBtN40KEUjy88NiJY7qnJM9WrVqle9yoQQOrVzdFSBUcbPgn+JYN6jesgMCyP3lnHX+V+eKrkpIcD1ocKCkFxDDX2Z1DRw5L+ZNrKSotseOpJ+zEqRNKMLAGWZcgc/h+qY+VcW7HpJYJ7JtxYU8SQkYqpcWSXYWjhO/noZ214ZrGxcmupqalW3pGhjVu4pohcy6QrfGDQRdQDMCHZ214wZgmTZsKigwnlX2sPNR1riZo8RVQlrKS8o0aW8j7z99fDuxB8lXxrjOolB3y8rUwcd6jomMsJaVuhSIExAuw+ixu5KO4MEVt9JngBgqK4VQ60P7HIJMdxGhRrsHxxWhgoKlAaEMJZEpl2IsKlM3mb5QSwJGBiVW5PARpvjA5++JPhITJiQCDKUOE4xQB8c41JsLhohyDwg3ZNL6rZbvOdvzQPouJjFBEBvZMDiu65RC3IYeDUScTFBYiPV+CCIwnhNbScpNs2BNTB1eE9NOfX2Bt2raxPXv32Ngnrquy6+NQVq7Wjas22bQ3p9tzz79gzVqeIy1iFEgwaq9Pe8MZp9JSe/yRR5RBBmf+7KTnKohpsnQhZk2bNLVB116jysObM2bawUOH9J4rLu8vKTynshQmp4ebHxoerkkH0blfv0vt9+Ur7Ouvv1EQwbg0bdLY7h5zpzW+t6XNu2Ou/TD/RzfxDx62ho2aWFJSHSstpX9ErqoPE599Vvd2wsSJyhCzeJs3a2rPT55ka/9YYdnZZ9Q9FKJQ9RoJ1vOyLRVjMuXp0+q0OOAGh6186dl9tn//Qbv9jlHW7aKLdR+KS8rkoKEOFVktzHJST9j3338vLN/kN914Pv2Q9QLIXgAAIABJREFU61BMxp37zfVnZWfLISVT3qQVltJlbLesq6c59ttvS1X9Ugnz8EHNnVGjRslBRcWCTA8KGnQop6EPTma7Dh1t/wFHohp+26n/+nSCMgU4nP9o5Jm9MjnNHhvvcLM8pj19WL+Zgw9Pcdcw8xlHKCQrp+ii3ARt8pALZTQjwkQ6x/GjEnGWtWchVqNmbQWgox8eWeWcXAn8wO4+quwkJSVrzXAcggPJK1/s1JRWzFyogJBAKi0t1bLOZCq4AgbEGuWBk1lWghb5hQrKMNCsKxxwDDWbHRCgP1f95QizYWFSN/PEurrJSZaZnmpv5DlVkIdiA6hNCJlZ8O4R6umBfUlLPy37c0nv3rZ06TJBsIDWQd4jaTF06FBlVFDSwIDxAGONUlSHjh1lw+gjAmSKasbtt98u6A4kdpxYDDNwKG9sBVsKSsF8FwaScj2bIJsE1Yw/VixXg0kUxshANWnRQrJ32acz7GxOrtYiFTN6eXAsjkGwx3nz3XRKP3J4v/2zfYtl52TZ7FNfq9fF+NDR2sAmrwpgjsQC3Dq/l5d6jJfnQfhA1Qeo3qb4uedwCiMG36HsvlS4uB9Bwz5/za4/AM3D6ivRsm3bdlWbWrRoqSAC7hIONdAzYHbMs3M7d7EjyJgW0+gzS9co6e/kZHUfJ5Pq+RA0fsLBZNOWY1tcajERNE1z2UNP7mdfYeyUWKKaI9ljKmAuG8tznDMP1jh/i+Om7uAO/+UdRjZV5qRPhjBHOa4ym4GzzZpjzhDoeChtVbUXPu+PyWc8B8HDm0hWKfsXkLv5rM/W+2vnvR4+VLUS4c/Bcyw8LMovWg+B4jgeHuRVpVC7AbZL5tRXR/ze6pJywM1oGlmge47jwn6MU8L3Ml6C9QIVDfgXvMY9pNrHOfNZ3oPdXL16lf7mOJ6ETSWBe8zzJNEExyh3DiGBO44JeyUKPHWS61injh2tMNdB1DgXeAFUGLk2+QjFjp/E+eGMcq/Fn0ESODtbv+nai6Nz4PAhOYpKJtJMtqhIfgSJCtYY8qiqBAUNB7EHnCfOm3c+QUMATa3NvKwWZSikbfh7oxIqcDxq16phjZs2UFUD4RF4hknJtSwuIUZQ29QTkMxzdMzQMJrlIr1uloXiHT5HSLl17Nhenb2ZwEWFEOajdF8QZ4mJjRZ/pEZiknrDvLoUPkgVGNGbZv2u6aXEY87ZHHW+J6BYlhrwlgJT8L+rrtd9ISEGYXpS+GT10DnvWBfNfdbz6NGjhWDAtyIxhqjJ7p27bPu27VpD4zMqBTjklgQ5CE4ntu9ZcR94DJIxco/iZwqtsAAIcFOdF/Ye+4rPQXKHtcP9ZK9A0t0l7KK0bmkyWT0uQckyzW1EEwoL5b8Bg8T55T6xXpiHShYAawoU1ajKKKHKIyBXVzScoyoZCCto7QXy5DxHhp5j4QtxH2gzwN6RdjpdVVQy7JCqMzJP2549u510alKS1SJpUFYqaD5zinXPvaQnEGuJa2UMnJ9aJC4w48p9cX6saxmAuh9/X3D++eqhgu1JReHobI5sIzB74EzHTx63lX+u1Drgc3RBr5tSx1Vp8xzMER+ONgD40VTesWGQnDkfAhaqC6A7JGxyNlcVeqoS+Er04YL3B7eVe8g4NWnYSBzHvXv2Kq6n+zvrVomfiHDZYBAxjN3mrZstKjpK3w2J2+0f4fpO1iSKbiEfTnmonJIHuDwMFvAbfxC2EAwOxGtPxsKQQabQJg7jvEYNBQ1q2haUYtlRGWRVIiIjRQziwQWTKWdBsmE4w+E0gHHweAhKkJujrCifh3hMl730jNOBekiEy9TH0Ak7VhKCSG2JbF1aJgcU5xNIClEazTWAhACpIZBhYscm1LTcgiLLPHVENxipVnoZEBwBSyhBRjYkNCAnRVteUZ6VWZkdP3nK6jVooMxeXmGR3TeRIIKHywK+9dJq6Q7DUZg6u7IBmAsiHCxhzMhb7Kqrr3GdrfMLVfIki3nvfffJiT23fXs5a/SjeP/tWTbtrVn25Rdf2YU9XNWDe5OVmamsKpNu1O0j7fU33pBWPeMPfIXMMo6QssReL9lCVAVYuPS4PfP4AJv/4wKRadCpBpoD2XnXqdpmXb4y23y1NWtcXxHugU0LZajB3qFYxAbGonvqqSe1SF95Zaq1b9deuPotW7ba+Mcesf/dMMSiIE+GTa0wRP/9w2dTKzP47Zq8ZOd37W6PPPq4NW3ewsLI8MbGC08fEVJicUlH7cs5GzQ2k6e5jPv4h44L63jtoEFyej7++GNlqK+9dpAy0Wv+7mEvvbTOPnnvlHXvdoE2kcW/LhaEh4yZUwmLV+UBTk1m5hkFpTt27LLly1fYzTcNsw6dOllYVDU5uETlZMZpmsc8AUoWl/helWpDZSXgv6Lb7upnveCgS2Q3nnqtlZ57/0UnZ4kONYEYfhMbAhK/jDVKICVWKoM9adY0+3LmHHVnZ03m5kFgK1RzvQsvukjQpvYXbKqYkwf3Xq9SKMoOZO3oCk4gkR9UsHbupIs2WUCzf/ftFUHeVwfJzrD+cDYzT2cK8w+sAQeejZ4GWqxBMj3MQzJoBBAdO3bUJohj37lzZ9v5zz9WPS7WZpc77NKDMcN1/QTOZFfA22Mg16/fYJf17Sc5TaSHcUb5nl07d9q57drL8aAjOoYRghokT4+93/bPdv1NBq5x06YylnkF+apKsmmRWFixfIVsEqpNVNiokqC8gn1jbLBffAcOCA4chpqAY/eunVZWUmDJSbV0bQQStZNcMy/GlnuH3PDd+x62F5MnaiOhugLxUVnzyHArKsxTwBoeHmrv1nDNp+7MHCwY4rernSxjRbdY/vYIpeD30L8vFJxr2jujbFC/8fbDkkAWVuLuPJxteeyuu6S+AfaWjRQHnw2TgBAHHqeQ6gIbPMFyTk6u/fHHSmWO27U7V/8TROCk8QPEiYDj/O4XyoHdvXOHg9oE2Ho2MWwq6wIpU0+Ix8H0QQsBbAhIhNLKHgy87rPpzBmPkWYDY/zYnKVsFDST8vAdTxD2VQCcSl/R9nhkDxPivT7zLrtZXl6hXORgW27f4X3MY/72kuRcl4dDKbAJyNu+67WHTvmqCJ+TUkmg8ifuWgCp4HnOyQdEntAsuEVwXt55Yu7xXvZWgjX+ZqNGvQqnwisU8rznWHBcD6/yTRaBrvD9vIfPcC3+nLg2jk2WEmw1x2f+8x54SNtRHyvDUXbSuz7DipNDsgmnG6efsSCx5x2aRg0bKnvb5pzW1qJZMzudll5RQQDvz5yR7nwg+EHVoEJdJ6gw+Ax0BXQF9azICMF7mAOML9froc04fv6+44dwjnCdGGP+5xol9lI9QckiHiRM0tNpULpf6IfklCRLTT1lNWoSIISoRxV7GcFGfmG+pZ/OsJjoeEmVosRH4JGfnyu7jCgdfYYYZ+wj1WuUK5s0biYbRlBG4B0XH6vqQkpyfdu1Z6ft2bPLCTfExIhwjS1l3WIvz2SfUSM0Ajwcto/rfWU9lnfV2urfv7/GgQACyVYSelyj4DY1a8lHu/LKq6QmhF9Bxnz5779bSHmIffftt4IcPZP1TGXOy5uPIA/Rsb1LWGyxTjbBfMMas/AXw1QBBipOIoZ5QTUe2+nx+VR3v5k7V69hpwsLCvX9JHDKikv1P3sfdogKBAEEyArGx/9mHbAHetlWVSqARgbcTg9R4oK9ihO/PcdHcKlg3YXD+ykvt/RTp+S049sCtyX5AT8WsQJI7Ox7GzdukC/ZuWMnVQFAgwBVws9SQFbTwft9kgBbwfwX3DrHwYF4Tln78nLdE+Yi97hnjx7yQ7XH5J4VFwIfjkpE1tkzglTt3OWkxXk/QQRBDEktKAL1G9S38pBQIRIYbxK24iBHRyuJQ+DDembd8XnWOQEEawA7ILh8oyb6TeBG0h/yNEEEgRLnS88JEpfYD9YbkGR+ECVhbqempdrKv/5wNIWgYg+8ikC+VYuWFvLZ1MfLkRjlwlAyqkbGpbxcA8/AsLmieMPkkPFGBSj44XVfSvU6vYqg8h1xWoY6LFwOOo4DG5MjbubJQHLzURZy5DDXKZvnwfqTMeV1ziM7P1eZELeJRBmyYQwI/2ekkxHM0YYnw6RAxEliqdwdH6dKBs09NNlCQnSTyyKi7Zy259qOTWssnKiSCLiwyGjBFR0RZRFMSLDCxZD9wi0sIkyN7srJ6lqIPTp1aLCBewiL2esTV1hmVoblns22198n4vdOpeNCPPnAPYLHTHrpFduwdr1l5+Ra796X2N+bN9mtt94mXetXXnnFHn7oIfv118X2y08/2Ox337P5C36xrdu2aQKhkw9hCZjFbSNuszNZZ3Q/Pvv8M0lwTn9zuoWFh9njjz2u9/HIzQ2xPn0usInPv2/PPT9Tzz31yFX25FNPyRhhGNav32lDbn7IMs+Um8WctQmP32sTHx1lt9463L797jvh5cCUcs+BiUyd+rLgLT8t+NkW//qrjtm/X1/r3+8yu334cKlcJTfyjdhQifFwC4/l9mwuxm+XPXrPZlu7boNdP/R/dsfou1T9okstAVHe2UxLqO2y+HM/3SYDPe7RYfr/rpFP2eDBg+3yqwbYv3v26p5zTWwm7Tp0smWLf7aoSLoLpyhg2Lfv34CLk6iGP0C9yJbVqVPX6qbUt6ysbFu8aInIlJMmPW+lZWZb/tlh7Tt0EPcGaVyUeELCyKyDU/eYda6vahDxf+U5zea8lionedyzPntMh+qTGls4MGMnXhnMqXCbPWlRQGIF0lRsd45/JHjN7Iu3PgikZ3MtPiFRwUSzli01XkOGuTK9e7jz+Wi2U6w577wuCqTgO7AGCdQJIjZv3qSSO+PAeFMtBPvL+Dz+e2UguGnSUknj4chLwjMomWK4zml9jhr4XNC1qww5BPpWrc+xg/v3W3F+vmBwL37olFMevHm4Ah56h5DlAXpDyZ2uz506dZGDvmHDRt1Lsir9LusrowpEjU106I032HndutnBffvU8Aq+CNAm7ItU1cIcXptqHIEyiYV9Uo1ZK715XuMcyawBkcCgskHwwNlgHbHWeE95WYkd2LfT8nJd4oPNHGnm97p9U3nrffNoDhBgix/+4x7ZzjPZKLyU25ffOiWme0bfpI6kjDHOiyepUbWoVaO25sfMQw7yRTDxfPHDlpObGoggZNjJ4yfs0+8eC6qbniXpeBIvPbVNSaAjlMDZ2CIjlHYIDSNrX6KkgCB64eF2Tqs2CoII3iCB1qvbQFCI9PSMoKmcy1xXT3D3uXGz5soiI4fIOfNDlReoiKrSJIlS6mrOeCw648XYlxQWK/EEFp33eZirx0Vjr3zzOt8Hpyo8B1EHj/P3zr/nJPgsu+cbeIfdO/7CSQdNR7mfPvDwDruvcniCMmuA+cxnvHoZDVE5nu+/4OFUPqjxVQ9fneBceXhytK9K8DrP+aoL7+G4IrAXFlZUCvjb469FoA1Ws+eOVD0/H7yIg1KzZoXzoKp9mEvucW0+SMbx4DUP4eJaFATWqKF5QILFVyz8uWGbGDvw5QTveM8EBuzxrDH24tbntFZWs1mTplajenU1n4MvqSpMCMjcymZhVbHschiBnpTilIeousnDw1KkrV+7dkU3YF/98fwP7hGZYRw5mnVx/zy8THyl8HAlXJDRJFnCHgAvLu10mlWrFqmOwbt27bC4+BirFoPSIxh9oNRFCiLmtPjGxhwaIZ8GeXfsIyo2JKCo3terV1fjvmXzFpu3Z7ndd8lwq1WTJnyp6iODMxYbFyOZUTL12BU+y/r5It4JgAxM7SfCOk7Z/gP7lTEn248T+E6ND/WeEceH6T4SHHAPZ816W0lBkoXAuzk2uH2cS4i/JAlw4uGPnM0+q67SqNaNSBtRuT1Q1KzChajISQTv+GvdX+r0rOw68D8UHk+f1tyhWk0WnnXNPHO9CpJl20gWI49K8obgi+7ZPojg0F7ggDnFnPaE66pwS+aBpGDpE8HcIOiu0iNLUCay9PSsoRKX6yrn8vGCCiZzi8CFY+HhMq6JSBmXFAsezHMr/lhuP/20QEFb1/NpjNhIMq9cG1AfCNUI4HhFUNYE64f5V6NWbfHpGA9sw8qVK/X97EEEhFQHgA7hrOOTUMWLjK6milc6vZOKCyTTHxsXK/6BEvE52eKbYqdIcCfWrKEkOAEIxxUcs5xKget8r4pIfoECCO53Q6EI8rR+BGEtLhWqA4EI1hkQ/rjoGKuNrYCqkJkpzqPncwD3Ys5SzSaZAXyRfYpzu7DrhbLhQK6AQDHvRaye88IDIPvsTHa21ambon4QHAhVF24guMTEhOpyNhhAb9y9AcWIVTWSvM4XeuwWu0ZiXHU5YHyGE2Ah+iwR84ILYNEyGV0mqkBQGZUpyUhZmTZFjk0QQSdnIEtsXmmn0gTToTkeG5YMNLtmudPTxrEg+kMhgwwKGGHKaVwjzgu9H5hARGIlNDQCihUapvIbkxEnoqysGLqCnLSzBQX25AyvfsK0/b9k2koHESdu5uSpll9Iv40E27Frl425e6zFxCdI9adN2/YyxC++8rLN/2G+vTl9uqL4JUt+lQ72DdfTKK7cvpu3UMo3qFbMnDFDE2jR4sX24osv2vwfflD59aOPP1HDnDfemKZJuWVL0KAOAzRikM2Y8bg1atTPMjNzrVmz+rZv3y82cuST9tFH84XfXLr0A9u+Y6fdNsLhJic8f69NfHKUDFW//nwu036Y94OcBjS4X5v2mr0w6QVlqml6w2Po9ddrE5ox7TXr2tMFdJVyEN7Jpvrgx8z/bm8P3/WErVu/0YbfdrsNvm6onc0vkINcvXqClRTniwyt7FdmlrVoQw3WVTE2rP7LOnbupOwv/BLmGVkSNo06dRvYsl9/stycdGvSqJ5w/yx4xpysDX8/8vQDOs7LE98UH6O4qMy6d+9hR48et5Q69WzIDTfa3v37VX1ic8fxbd/RdxE9atmnx8hBhqidmXnajh49ZA8/eWmV667sXj39+UP6rtyzufbky07i9ZUnNlrtWkmau6OfRH1ps73+xEJtBg4GUWZZ2VmB4xGurD0615TZo2Pi7L6nR+k4D9892Won1bG+/frrdeBRF/R0ikx//dYoyExGiqQZnxCnTBuOLJWz1Wv+sjp1kuUg8n28dk5rmhUdtZFf4bC6x8zLJ9iJkyd0LIwejoRKm6iJZGQIe9q2XTv9T+aK7DQbz9FDh+RoYPDYMKhA0GEcp/X48ZNWr34DdQtH6vjFF1+y664bYq+//rogNpCTaSRH4IKzg7EGutT5vC7KYgnCot4isbIV2AiqqjyQGZRSBcYZyGIZEDmXOQc6wAMbUIhzlJ2t+cVvX5ng96lTxyw/l8TAGXu9PGjUVLUA4FVaPSyAxuVmNnL+UJ0bcy417ZR9OTcgQVCNHDVU5/JuqFs3Uxo8JFIiMLojR44pmOhwbkdhcflJTolRpur5l4OO3ubJ1S6IuO/WaarsgMGm+WJObq7Ggo2S6lJSMnCXPAVN7K8ELInVa9iBA4dUuaQSB/GZNVRSQga7WoXtVNfZUvozxFiTFs11D4GAssnGspFVT5BTwLpj06HKDKeCL+JvZRbpT1JY6Dh2QRChKhurOoAjYK3Y9B2e3cGG9MDmnnWZvqrEZF+NwAnx8CYPE/KwAj7O+7CX/vPaXwrdBukrD7yGPeA177z7fQ2Hge72PNjXPJzP8xj4TNVj+2qWd+75fg9N9NUXn9FkLHl4dSYfZDAmnhfBcbKyc/QdPC8kQJCV9wowOBBeHQZHk2vzMq8+EMIh5bM4qny/MqlxDkqMbScp4ODGrlrPffBEb/DwglwVFzmYGVtjACfjeTLAbVu30Von65qGQ3QmW9xCjgsawF8r1+s7EyvxCDmWvlTAJOjeHR8vW+Fx3zheJAq8lKYaygYdtDlvNf9KSZE9EjRKPa4KKmR28RfIPgMTwk8pLi60jIx08fTCwCmGoPN/SrLXEVF41S7BQg+BT9v9qPszfMdQJSNmf/6xXXlRr8A3ibTGjRpWoCpmLHMJs2cHjxOvAqgmeyPjRRKyQ4fzbfXqlcp8+yD0g4iv9ZlB6ZfL11JVKTZGY6C9LivL5rVeqPfMajBdkF0qqKxFAiYceew8FVjWcfaZHPWP4Djcf6rxqNvBS7p6wAA590CcLt3C/hQ8fG9K/38VnsRr019TlQQkCPMG20g/jrTUNOvWtavsZHpqmtZ6w/oN5cTSVJQ+Wqgb0QG6pLjUzjvvfFeBCu4z72deqgJYRerVVXFdYKC1EgTcqhgGcq/+Pf59anxZo4adPQOKIMRimNMB4do3sGM+wC0Cbsq8RVUO55ys+w/z5ymJBhyLindsTLSUMEkqsyc3bNBISpLYTF/l9NLHPA8flfMjackP1SLWFYEeexJJd5A52G/xG6NBNaQL1oRqKX4lvByCcQI0ggiCVfkaCfDwEiw0ynENvegCNgUn3ttdxhXbROAJDBBbrAotRQD6XGXnCi4MBIoAJAnZ/vwCjTOVBKpJ3h+iKR/7qqp3hw7ZmrVr5K+TaG7Xpq36Zuzb/6/GmOAdxaaQVx4cro7Vah5Vv54l10lRgwmcFQYDiEw4ZMKCgv+UgL3qBBcrYgwGGwJVaKgWMQuAiAuugZWUq6TGBBA5N95pdfPD385gna0g0uXl51YEERyDQZTjz0QJDVPESxABKRqohYxRcamLWMWLQI4vTA4ElQx1y5YSUY6qEmC26cSHwSHDWadeA+vUpbvt2bLByrjppWWCM2HMoqtFWkhImXFO+YVFlpOXb8+84xy3ykfVQMIFEa8+84El1a5pZeWhdtHFfS0j66xt3f6PHKUu3S9URpGx5hzuHHOXsriQe5588kkFB507dbTGjerZeV0621dzfxBZ9L1337WZM10l4ZtvvrVPPv3Efpw/XwH6e++9L5w6MnUPjRurgOXtd9fZOa2KbMPGjXbffVPso48wiqE2YsQA+/DDFy0khEoF/RK224gR19qMGU9afOJF8s8nPHWvTXxqlP29aY/9/vsCqWIsXrRYm8zo0aOs3+V9bdEvv0o1A7wg/JgdO4/YuHFTzAy8d2UfBDdOfoyoynhct6tKTH5svqoQGzdvtbH33m8Drhlk9Ro2klOMM1RQwCYapk2NTPGFF7ljz571vvgMocj6ZmYJxoZxSUhMtKKCAikr/bVymdVNjrfS4jyp7UBiEhGzWrTddT/n6R6Tn37NEhNr2j/bd1mrVm0sOamuCJWo91SLi5djhmFwczBUxpheF/t275I61cGD+612Uk27pH+d4Ii+W7DHtJtNfPhPi64WY49PvlnVFx4vPb5RGRepgZWb3TvhMps5cZnGGaNFBhnegiOPxli79ucKI0lvAsan3/UX2d8r9tkZNN637xA5HQLwFVdcaSkNG9nRg4esRnWHyaT875ReytWngCwa3KNNmzda3bop+i6MWFhYiCXWIHFQrqpfvTp1ZXyAMuFEYTyAF8qRE9eihgiSbdq1lXPOhs44AUthrJA5JROmzCwQxbr1rFbtZJGot2/fYZ06n2cDBlxts95+Rxtvh46dbP/+A06qMiNLlQJUviQbe+qUNW7SRJhmjB1KIBB8Oa70ywMVHOyGHKIQs5ioanY4IF8jf5tNQ7nERHGP8goK1ZWb6/IJEAw6mzDZo8OH99mJY/ssNKTUPktaakYvraobbzCVR4YPUtWTwAhjHxnhGvo1bNRQtoMfrkeS1lFRgYpOiXDW/ftdblu3bLOIcLgwsZaSXNcS4hMVULARnTl7xDasW29zPkWJxZEsWU9jbn7bBc75BSq3kwCikpwDzAdoQHGRsq7VE2MtKyvDqcVIlIJyPMH2NtnJunXrK4ihn0o0PSHCcKqTKrC/BBdsziIj0+U8SOgQEIqHFmSmVcGuVk1OJueD7CtiDlKuCsjBnLl3KAn+vFOgbGR5uTJdXs7UBQ0RFhXh+G/8iOcVqB+Juxd0pOZ57UmBU87zPNhjcI7Z6Dk33sNaYsPmHuMIsYEKvhXwDnyfBvYLIGcJ1eOVzPGkbDJwHNc3elNwHDjezCHOhSSAr27hDHg+hQ8UPNeC/9nwfdDkx4b/XUBSZhnBvucVCX2VwUONOH/fGI6/PbSC85UTHxamdcO8xBkkqPKwBK7Zw5fEIUTLP8B2ew4GQQSfxQUDZsgcAApCAIBjiu2HzKk+TOERdnDffu2dNao7gQYCzapNwnTPA1UergkkAefPe4BJ4ET758XvCYjjsiVpafrhfLh+9a1CKSzgUxBYkHDg81wrXAgg0awFrhURkNTUk2r+RmKKYIEAGyhTaLiTLH93dVAJ9GKKAXmZ77j+8iukoJOSUkdNwQ4ccB3uUbqhFwpZXaAj2Pk6depb+/adJPFKYnT9hjW6D9hPwefy8iSvjmPr+6SgcseGvmzZMvv22AKzoHDwwI77lNkmqUClAfsKZJKqaYcOHXXc0+kZUlsDj8938OjerZvVS6mnRAwdxCVqEn1rxb6nPyqVyyt6Wc37aZ6UuoC4pTSoL9+OxAHCIswd7i3V32IQJgkJ1r9vfx0KkB7qRjnZOVovkiet7uYg99wHx04EJkHBE/dFjwCm5NeCb0An/xIn5//AmPR9QWKKYzDnqI56P9Doik1YCGRKVVmIxbmqCFBdpZv4X6v/MmC9VAzI/CNPDwqF9Qucqk3rtlI4IljTNagPmRMAYi8B9oRvDDdIzXWvuMLOadPG9v/ruCUEIoyV1JeKChWQwY/hd2hkmNSZkE7GX3b2Lkxy+UCXEDCqXiPRQqtFar/14hLYGGR7UZDiOdlDKo/e58XvJblWUiKeTmgYPiyhZIjFx8TKJ089cdLqJCfbZX0uFWqE+QL/dvfePQreIqIibe/+fUH/j3oi6lNlTE6qI3ljuJPMQ9A6IY+NHFgulYnQMHv9k1sqJte8D08YikprVq8SwZfIhQwlpFQmAFlMyn4sWhaVsGj0JwBbeFjaAAAgAElEQVQWEBKqhUUJBv5CZmqGJcQ6ST1wiK6HhCPOYZApMXIcjILUI3JdEx4GghIqmHAcEjZhjCqMcDZPMh5E32R2aY7B8YBesYu5rogo/jjcHVEn1RYi0GMnT+h53u8zO/UbN5OU35Hd/4hcA76T1t8YipJS18gN5aqo6FjbuWevvfbZOJv8yHcWEhZmT73svYoW9tbLn2iMwCH/u3ePXTdkqHXt2cfyzuZbTI1alpt1xrZu225du3cXc57syegxd9k111xt99wz1nr27GF/rvxTFYV58763awdeaYsWL7edu3ZJ7nLLZiAfnbTpQRwV3KykRI15aP5HBveN11629+Z8aKvXrLU335wuZ+aiXmPN7DwzW20TJtxvvXt3tksvxUJx7tvskksa2e+/v2shIR3MYkMrgog+fcbY77+/Y926d7U335iuSsTwYcOsZauWduTwUfvxx59s4kQX2EyceK81aUKWox9K3VUgTD5o8NAf/m9gFhVY6UInKdex1SQ77/xuduNNw+zi3pcKmsGY4wixGbJQf/311wqCJPePMSADwoLGYIFn9GX86jVq2e6dWyzMCq1GYrwCEDYrjClOLw4rn4VMV1hQbK1atbatW7fbFZcPsCFDrrfTpzOlSpaRlW2/LF6sDYvFhnNJVpdFuX7dWlv4809Wv35du+LK/ta5c0c7euSQbdy43gb/jyCNxmHUjMG8VA02PfSpslLxxnNb1SsEjhGOnK/8cX+RdIUkPfSGG62aMLR5UmZauGixmsn0vXqgff3pZxon1I7IbqCMxaaTlnpanA+cBOTk/t27WxrnGAYwwosX/2Lde3S3Bg3qS5EhLZ3SarY2HMrVOIGtWrYUnEiSmeER2qBxJnDC2AAZFxx5nFMy4MxroA90nj17JluywKxJPk9mkACfLqA7duy0Zs2aW5fzzleWbeLyaTbl8qd0fBzcI0eOaq5THibLSnVj7txvlBigzNzn0kv1/dgHryJEEoSAUgaWBnvZWcq2HDl4SN/ftGkzXQvnHB0bZyVBl2QykK5JZqqqMnTkhRSdnXVK1bDPFv5Wufnm+mqAm9s3Xn+XHF7umYfcAJVjTGol1bTnf3vLHrjgVhleKldIxwLhIuXxUbOfzIIKxrvHpsoZiIsFR0uGuIYdPrZbc5fjfr/gGX3fuFEfyL6hnsQ9QB6XcUQk4/iJk7K9DqNPpvusZWSkaUMEWsB9BW4BlImqELhfYE6IJ1CV5MHawDaTAaNaw71w87GyR4M2L8QogoZxvlGhdxAFbzp5wory3Zr0AYB3qJFv5cGalEJfeJjrWI3ySAm49GqSB5V0ONCoUifT6mAqLmMOFJf7zHd7GAvY54zMDEFTyCCjsc7egkPLXOJzbNIkkLzCGFldHDsFgEF/Ip/9P3TogPY3zpPzwHEmY+yy4vmBuqALqBgjztvzCTxGm3Nm7lXOjWqqfgvKE/S98FV+H5RQvUHgBFEQsqhevYl7VdU2MI8dOdWpxHDfRGIOroV1h5OJo0Lyg6Cffda/zwc08MoQxBAkOVCIghAPrIM9299nHD8e0txnXGPjhAoAVsH9IjsNdI41zoN1yZqsuO8BogG/wxNqmcN8L+fGD+/FCSV56CsfVDqwK2R1s89ky/Gjn4+HWgPf47yB2XJfgQjhsCXVQRQEhasSSY/DiWBPf+/VlyvXMz0bRg230vJS+2KLq0CoNUuASh1o/axRowZq8MocAhaKNDjjynfCZUxLTRfsiTXOPcrKxO7VsV4XX2onTh627f9sk6PJPfDQOqRCW7RsoXlMkgvbCKfp/X8CyecgiHh494MB8X219n84EMh60sNg1iuv63Rnf/6J5jR7G7AphCiQ7iTJAOfu448+tOuuu07zc0TMbZVwTM/BChDHz7z7tIIHxh8fkCCQgAcfbfOmTcLV47xD/C0vKRNape+lfa1zx476m4Qer5N0w4ZVxzlXU1zU+BxUECfdCwN4WI63nYyNXwOq5HlidQAl8tU+3uMrkoIfolAUVBoFa0JNMz9fog7MDZx9AlV8hdzcHCPrDt4fX00ciIxMnT+wXzL62GaC8tzcfO11nguhBqulJNo5Tq7IzqwP9i98FPZV7LUk/gsKxDmgKR/rh2oelRCq+CHhoZKb5RzgPrA/02wOviv7FvaKccvJz9Va4ztYb9gdH+R4NSj6twF1J1hhfuHzEUzRJA+UP1w31ilQJqCGzejG3bWb/Gb4TNwDkn8EK5wnNhQoE3alSbMmmvNAw5gHLMht27dqj4aPHPL43Tdy7+yVd1yNftT/VslYQl5EnozoD5LnqePHLSa6mlVPiLO8nDMWGRFmMdFRKg2CgyMQIIhgMZChpRiNASSTeTYrx2rXrC0jyCJisLhIH1T4DcMbFU7cbwjlNE8INxlrImEqDsryAKFIz1AzEMl8lKPKBLkNXXYwwK7MTCM9JK64eHTL2ajASLKRYDB9+ZPNtveVg+yvJQsMfroyIoEMICRNPuOjT5xTsGZpGZlWUFRiE6ZV4tWXzN9k/a7zfAmzR8eOtWHDb1N2FUeHLOf778+R6tSgQdfaxOeec87+9OmCknz80cd2y7BhOvd7x94jpRLw+Tg9Poho3qKFsN033niD5PV4zPnwQ8GZpr0xzcY/8YS98trr6hRKQ53mza+w/ftRvcDY3G4TJoyzkSOvtiZNcPbJIPxhl1zSxX7/fY6FhLQxC4myCRPutYkTRllISEebPv0ha9/eNXiLiwuxESMcnAunmorIddfdo/+//36Wdeo00LZsAbaDJjXWKVCY0Ds85iOwzFG1bfiQvvbpF66PxpBBX9rp01nW+5LL7MYbblKTMMqIqanpkuSkhEufABaR5ENr1bL7779fCx0OBQEEcCccabKjQDNCQ8vt+LEjqqaxUICBseiRosSxRA8fFR5wtwSgq/5aZY89/oR16dw56FlSV7wI1KOcEkoNGWjmC5mKXxcttq+/+lKk5aefHq95imLW8hUrbMbbs23DJqA1qCHdbmbo8/8d4NnJIDBPXqnYyHp0LRB2FCedUiS8HtZM25bNLDu/0PYfPKINuUWzJnYs9bQcKYjNVKuG33KzC4gLC+3nRYtlBNT7IyPLnn36aTunVWvJIf6w4EfNbXCOdO0+dPioeCKsh6TkJP0GsoSxEuQD2EpsjN04ZKAtWbZCTRGlhAPhMTLKTqam/T/O3gO6qmqL/l7pIYWQSkINoaNIEekiIkVRsaA0FbEhFizP3igWFLGXZ32CqNixPStK0ycoAtKU3hNCCem9/cdv7rND3vt/4xvf+M4YjJCbe889Z5+9115lzrn03p7dT7ZWLTMUbB85XmCrVv0mx4e13DEr01o0T7XOHTvY+nXr9Pf9Bw7q3Ju3tzTnQT/s+CX93HC8c8UTagRH1WXVb79bXj6Z9I6C3mBjCJww7j179ZbccrMkYByl6odA/wwyL6rmWL3t2b1NkKZaIG+RKH2EuL4s9WZZHTtYdUWFgiYc0cKifFu5crmVlZWI32T1NRYRVm8HDuxT9u+7ZY7XcUJo3WWcOK6c+JI2Nc8ZQzqVzWz+XgdluirrXK3rN+a/bdY5CKgnBB9mCPh/EFc/fMV0laBxdqssRGooOIVLV7rOtddfNVXwBu7RdTuNVxBBtSrveH7Aa4hUwIud82otqORgdzkf2Xj65kjlLtRJp7J2CCREmg6UjeoDLL/PwlVXVQbYfgc/lcNZWxOIaTjMP0eLVshh7re6OuAxTk3Jw1cFB6quFEyVZBQVaofhdXh0l7EPt3DkOWvrRNQlQOU+cUp4vuUVrkM1G61Ix3RVrQcOS++Jcm0LOOoQxwmagCx43h0/0UvHsWZzJkhV34HiYo0LDgrOANAApKlJWvkNm82da2QdMG8o93sCM8EFwYtvCEYgXWsO668+HUDoYmOVOcS5aZGR4RSraNQakEwZO/7uJXBrSKPV17pqQF2dpI8Zc9cnKU6OKs8Pu0gggPPG3xhvQZ/CImz3zl2ylyQ/sHsczBte43r4bEbLllZWUqIx9RwND/9ycuABOoGqASpVkKyrkSOPESqAucrrZEhxZLystNZhaGjDXst7GqDLlUhounPjG3j1LYIF8Voiwq2ytkbKNjhBXCfZcOwjpFIcGfYGEXBRIKytUcM6qu/MC5yvwtJi9QQiC11UmG85B/dbanKyLXrpJSu1OBsU7FERo29XNfHrWrfGGh9XNxsnB7R129bid8AfxWGDz8jaymqXJccZjHnT+KaW2bq9ZWZm2b+/+cxCw0MFydq/b5+cNu6d59OqRSvHh6mulpMJnBzbdvjoESVVHjjwUEN/ySFHzpA0NcEZc/b9998XH4IxZ9yY7DT781VUeIIEM/OeekqJTjilgwYMFAQrP++4Te9EUrHRluzzfOFmb333L40jn8nqkCWhjK4ndVUFcvOmLeqvRdY791Cu7GrLjJY2cfwko0ZIsokAj3nO8yGhERYZqcy/73TNc2X9+WCReeq5Qj44llMaHOJDBKI72BY/Jz2U0PUPc6R7bDTnE+Eb+yXVJ9eoUkkMqucVFXLyxT8JqoB8jsoH64OKD/u84z84iLy4G6GhChq5VtYNlUw+R9Dq1M26KMhlXeEbsV7xFXr07KmGmQQd2A7K49wd8x7ZV6r5wImZT0Cxgdozrx1M77A1S24muB2H400U6/8e9cNzxmYRVHKfrDtsOlVu9pDYmHhbv269+AsEWTx/giQgiNxLevPmsj+sLQIkJ2tdr3tJbZ4mJSkagqJ6SIA7ZPAZtvLXny2/IF/Q4RCzR048LUg+I76SEaKaQKdHMjSHc3It5+BBCwNCaLV2NDfHoiJCrXXLdIuOcpliDQ7GjyxgVBNJHtKQrb6OEkq8VZSWa3Ml2sHgEkSQCeEh8pB8lMfDYgBkFNDUjgBqAHEPcoiTwNT31NSKMOT6HbiKB1fXJKpJoFzBYg1XKaqMjQacV9P4AAdbJWPllBbK9VpGqzbW/bT+tu6XH61YcnZADZoqW5lfVCLpSTZRzhkJEbamVs6LhYRZh85d7K+/t0ol557777fwZkm27OtvrFu3kxTA4PCg8uCkM11ED+eD497777e9e/fZr6tWKUjwGy2Smh074nTXC19JdkFdN19+WYvho48/tpUrV9hLL7yg65q/4G2pDDzzzLMi11Ca+mHJEvvqyy9t1swZ2rwPHx1uZhvtoouG2eLFL1lSUl8pEnXuVG833XyfDRo0wE49dQzANFUrZs2apqACRZ/9+5foejdv3mQTJ0zQGPOZMWOG2+7d6C2buBZffrkkgDRdg9vUqBrhTQLZKbLwWC1PSveOmAsuHnn4n9a7dx9r1669pPQg3xIwSrJt3z51OMXZGTVqlBRzmPCUwIn6MSheXtThpaM1V7yzgJHl2jECkPxdxvmgffeda8BFJp5gAIfVwRJibNvWHdaxY2cZJTXcO+okPFmQYCK/+/ZbO6lbN5Uy9+7dIwM689E5ln0o15KSu9mGv3Isv6S5Wdk2jREbwfLlP+v7EhPNevTo3mAwU5Nd0y+wp/HNTnWl0zKnPtSrV29l9+F7kOlC153AimtZs3q1paSl2vKlS23qtBusU+dOmrtA3PqddprNmvWwnTN6tAIFMiSUwTF2jAXZPGXtIR7Gx2uT/PHHH+XYUc3YtXOXwwmXlmrDJnhhHjA+3bp2ExkYubwrxo+zFatWqeEdhoj73Ld3n7gS6WmpNnzIQPvk83+Ls0FlhMZ2K37eY/n5BLgEWtebmcPrzrpttkjvsShNREbYjY88otdvGTdeXBk2WdYF4gRk3/OOFwiKg1wsWH+6xUMUJYA8uH+XlRTDhamwsBB6D4QpGcENd+/V03JzckSyZLOprCqznJyDgjzs27/HOnVsbwf3OWUljmdfnR48q8ZsaoQDyNC7LP11l89vIMt+9FXQaBJdVx1B2o8ggmnvqUO+a3UQRNx94RVyxNhMohLSbOcOVETWam6QCceZlqJGSqpt3LBB48nGRRUKIjJeO2uCzCjVWrJ0BL3AUbC1ZGpxeiCui9SKaEUgy+24HFSU2ezqrSroGeTVkggYxIOTbQoNGlrWWG2gpsS8YO60zeogadjaegIrp1hEud7JjZqgdWyu2Frez9riGfCPShrOOJAzVYoKi2SDycCi6BUCJEtNnKrkgLlET7VgKXyWYMRx76ItsVmyKjbcq7s2Z3tRevPVcMaa9SDsPzyOgHjPnM85mCMbwjojWeYhQ9wLcECXDa2S3QF7zX35agSJI+CQzHlsP2MPbALbwXfwf76DqoMwywFsgwogWfiaumprmhRvtVYrh5H3AvVTg8CqKu27BIbMZXiBzBf2b/YYQYrhU4SESedf8yPoF8E1cz1kGH3mF9gPjqKH9mETnNgCDe8qG2Q7fZ8QbJIPbPzcIMHHvs769/Azr36lylEwvp634KpILvDkXN5JxPkSNDWxmR0tOC65SRHC8wssPy9PUA/uFWcIJwpnBghGdW2trVu/TvspuHN6TM192VUWVgdr71gQqV9nTl7ZBxF1Z92g4ADVnRpQCuzvtfWWldFaMBC+H+nw0opy275zhx3IyZYTyXwiQP3u8FsWHWF2WZcZasS75a8NssFNE53cLE4qSU+ePWprKAEiOEMyBmcS8Q4q7yVl5TYv+qkTAn+BFskLI17SfJVgQ6FrMOESAKEN1VrGDQcam97NHAevy/i71COBjPhfmzZJqKKirMwuH+TESXR4ocTg15vm3igfiSZ4NCdtnp6uTPSRw0esqKBQamvNEppZbJMm4qVOmXy1xfHsExOV0ZeCWUSkrV2/XvBK1CO9j8hXME+Ye9yLr4T5SmUDTyqo6vJ3H/x7mB9zg/cxHtgTSQ2Xl2vu+14/PnCgmgKzmKqEl4Slugbmn/lO8oDsO043PhoVLPZBQSwDtSeCZIJI3u/XNgRkrmPlihWSPSb4YIzwNVlrHKwloEtcG/MbgjpVB15HWRKbQ1J41+5dSmay/rHb7MESAKmvteYZqQoyCBYJMrAB3LeXW20M5RRSICJCewf3QkCbdyzfKsoqBCnms9gWOCu8B1lmkgiIZmCDSJowDpyTucS+wRo6kndMiTxoANhgJOepVLRo2QK34cXALfcOnfs56aJlNm78BOncNk9J1WaApGV5WbHt3LbV8o7mWlRkmIWDh41zco9gXMk+ol4CWdtl/Om5EK2Jxnu4SQaDAWIzxKkj4vLRHn9vHERERkVYaWmhVdegXgFPIVpQDxYfykTcNAa1tLhUGzdNu1w2wzW3w3izKFFsYXKd6JSNZn61DCkZr9hmKXYkex8S8A77JnWoKGXl6gy8ritVq1SvLFGNIGBR0TFWWlEp2cf2HTpK7hFZUGX86uotKibO1v+5wX5auky4bpdJcAaen1dMuUpE0uuvv97OHX2ObdwE8TRH6jRPPPG4/bhkiaoqTLhXX3nFnn/heTmpBA1/rl+nTp9k395e+K79seZ3wZmY/HfccYddfvkVduedd8i53ruPboNFtmGDa5K2ZfMnWpivvPJP6fBfe91Uu/jim+yzzwgWQmzmzNsbggiCiilXXWTz33rEli37zYYNc30J9u793mbNetEWLHAE0SlTxtqsWdMtM/NMchJm9lZgkqiTeiiT85JefnmO3XSTI+2ec84QOab79h2wsRdfaqNHn0c1T9lzcNpknPfvO6DJzqID8wk+HhITC0k47MDgeEyxhwgAayFLF351pFX/y+mwuwwDkADEAursUG6Ovfvuu3ISyCx26tTRzj//fM1R+B5Nm1LZCNfmhYPAnIRTIdLwgQMKJDgPgSGfQfXgxlv/Ycmpafb+Bx/aiy++abfcgixnvM2cOd1mzbrOQkJc85ehQ/vasmUf2rp1W6y8/LhKqGvX7bBbbnnCfvj+RauoDLcxY6ZbRtoRyzl81N588w175umnLL15hi1dvtyunDxZweetN98sB4eswj/uuttef+MN69uvn9104w1qoDd+7CX24aef2LPPPmtnDR9uV181xVauXCnDiFNCxprsDOVcoH+XXnqJsk0bNm6y+fPfstdfe1XGevmKn+21V1+xOY89Zuivf/rpZwq8UBXLbNNGQfOdd95l1153ndQqkFT917/+ZY8/9qjGHHji40/MtWuuudaWLfvVzjxzYDA+s82sI5ZH4zLjttVaZ6w3HDEgjnx/fkGhelaw/pDdfWq3qwzc0f4GOdKn9jlNvQ+6du0mtaD9+/ZY3lEgNUBPIPbSOCxW2RnmTVpGC3Vap01HQgKqTTW2ectGESzzC/PVgb28uMiqKh1u/eUFvjs9Ab4HTXt2tYernahOnNidCSKAQAWs7DACeh9EwJs50c3eTnJQt/uGXalgtjLEqdwAd8CRbEPjz3Cw/TWqaG7buk1jy+bXqmUr2UNtfjiKpWVaS9g+NkbhkMHzg1cGTpqcrI3Pd4z1pF+RlGU/HRGWzq1ug3KZQNfsqEpBgTKFbGpBQkYbYRwSvmmyz9GxTS1O4hyu1wMQUfrjUCFBFELOvrhnjmTMGnQ9E2ggVmMhgaoS9h+5xfh4+As14gURSAgSw3vr60RiJeFEl2CCEipT0ZEkpZpov+EeGEvOD/SDgIDggnvwMqA+S44zjMBI3tG8gHviYASOEwF0ptz1KHL8aKnwcB45JUHlkww8xM+KgG9B1h4YDmPkcdyoH4nIGcgCM+6qTlRBZK6yxNRmApuTgCNTuGuXa7jJeGJvEpsBQQtRQEWCACcS559/QH1JrJF1JFPqeSSeJ8KawrnBcWFuSKVQybIw3Qf7s7iRQfM9HBSvkMT/PUyL/7Nve+WuxhK0Dut9QiWLsfekduaSzx77xCH7uOdwtGjV0rbu3KEOv8jF05MC6AljhYPeq2dPJTqAWMF15H1kzteuX6eECwTqJ19xlUAfRFxUE/RAiDgBLz3/0rOcClFsjBKPBBCVkKJDw23Qqf0sLTlFUufwvg4dzrUlP/0k6AdOFs6Y1k1omLVrk2WtWrSxRR8slG+EI8c18ay41u3btmutDBwwwHbt3C1eGAqNu/fuEZftP6tW2b9PdQmthrZDQRAxo9csVc/wIRhfvpNsOPs3MCX8Ko1FZKQtWrTI5l01zJoOGG9xCQmCJ5EGofrLvUy+4grrndg72J/djytbQfhyR6s525UR596YBzwT/sF9YU6RwFUVraLSTu11qnXt3E1QGRIRJUXFmgtN4+Jtx65d9vf27VI0ZH4RXHrREJ43z97D0ZgnrBtxZgKZZK6F13yfE7dvO3lmH5ByPhxwPoMjz/eIY1OHSAjcgGolJPD1VAFkjZaWygfzyk+yj02bOpUigtqAe+XlZhlnfTYsrEESGsebCvhfmzep8g8siMBfPKvkZL0P+4qwD3aNRDBrLTUtTdfKXkgXeGD2333/nfwabBGVC4IIrpP137QZktPRQmGQRGUMuT9gfbyHRCrrGT+a8+L8e9gl3OHtW3eoFYIfu4zm6Xo/cENsAs+U9cZ4EkhwkHRQ0ocmtHCPCwvk21MtI5CgeSJBBOu9URDhp48Dxk2+dKUiDhjrk8ZPsA3r19v+vXusvKxE3WfraqosOTHB4uMIDHDkopzSBkFtEwh4YSJiRUbQotspbPCQfCmPQSUbzMT3pDcmB8bVR9euzBVu1dXlwvSKsZ6QKJwwD/TY0TxtbgQVNNlgklApYPLGxMS6kim9LvLzVcDA6GAoMGBMlozMDhqow/vJ5uZqQoPphNPApGWDjIiMttwjxw2dRCYrxhJlJQ4UUYBLkT3IyTlkF4+9RBhAcNsolITHxKgCc7yw2L77/gctljPPPFMlIsqAm/76W81hbr31NjuYHWKzZ8MtANPwgc2dO9EyM9vZvffcrUwFJGqarX22eLHu/YorH7Tk5Ei75ZZnrF3b4/bAQzOUWVv86SdycO+9/wHr1g3FjBArKXVKJ5s3b7VHHr7DYprEqhR9ww03Wr/+/ezIkRJ75pmFtnw52VUywT/ZlCnn2eTJE2zYsCvMDG5JmL29YLYVFh63u++aZiedfLLNm/eyXXvt/bZ7N8Y4xLKyQu3NNx+322+fYxs28JqDObkAAqermVnzRimPwy5gvf76ySLA7d930K655jq7+OJLrLioxFJS0vQ8cYJYDMwHMqgsUjJqOAU8Y1RigPG4ylWESNUsmOiYWAs/2xGqfD+4qjfdJulIg5Ui9u/YuV0lSQw0QQLBAE3L2JBZJIcOHVYA07sPHcjNtm91+PQOWe2lpFBWWqINHjxj7969rGsPJG//bUOHdrBly5xqR8+e5wrmBZRs1qypFhLiukYPHTrIli173848c5xt27rUDuU6kmDL9AobN36i3Xr7XZaZOcouHJNln33xlaAVF14wxkadfba98OJLqoAAvRo+dKjmLxmfex54wAURffuKoHfLzTdr/sNd+vkX1+l02tSpytZBONy6dZs9++wzCgxwetisvSNxyaWX2qOPPmbnnXuOTb5yio0YMdKGDHaVC6Bmiz//3H5bvdqenDtX62PipMvs/gcesAkTxgvbecaQIfbW/AV29sgRyhYhY/zIo4/Z+eeeY8tX7lOn119++cSmT3/AFixg83zBzA7YyEEviyhMxTL74H4bO/ZirZ93331PxFsyOnBm3i136iXzBs5QRZJgnusg8Kb6RwGhrChfnaNxspCCjoyMlg2hSSFBJnyj0/r2EWwrL++oDHd6RrodzD5goVZvcdFRNuXmcd5ANoIypdiVF4+0txd7rsQJEr2DrjHvPffFBxYEETA1PY6J03r5YwIJ3ucCjbtvuNWRgMtqNQ7OwY9QBpCAiCCrRUYLzT1+xxFkXWAP2QhZDwQRBME4vvxNjZvAM+MUNMrMCW/UqEEbjqyUc2prhNP2OGQfgKPCgj1WY6aqKl0b6w4RAH6HbOnsaLSVlJRbQUGxawLWLMHS0tOEU9+9c4cVFuRrgyfoIHiVAlFFRcIv1QwAACAASURBVENgTrUD58cRyMv1MyqqiaCy2H5ssRRkfBBBkFOPilGpevsAiQuxcEtIoLGpI+xKsU+BEQmDTi4BVlurqp4PALD/rHl6HFVVwBeBDOugas6pcUR+KhGSFQ51JG4CIt7jHRigvTHxcQ3BDoEc38+BHVfSI+B14NBg51h/SlghY1lXY+FRYWr4hN3zQQTzVsFaLNVbp8bGesQJwS76pm1wrOLj4q1zIA0qsYKCgga4mr9WnHDXG8TxV7gXnrnHf/sqDe9pjGX3srKez+jJ3iLcB4RzzidoUkDEV3Y2+B72YRwj9mScIO8fECwTwOC0HC8qVKYe55Q9nkw+Tg7BEraPeYptIJAkC4hSHEHE7SNQuzP7s0MP/ey1OVifvigoQ+iW9aWVI2RTmAfwzYAYEUwAKe3WqYs98qfjHejwxcWgGHld2BRxQo4dPaYA56rLr7Uvv1osWKsgO4ZSWYm999Niffzacyba6YMGK3lDQNizZy87mJ0tvHxiSoqSjsmpKfbu3vfc9wWCjxPqJ1n//v01L+iJRMDA+OMIsl8hYY1/wXi+8MILruoUHSVb4In3wFaoTLdp1Vp73Tndzj1xX0Ge76GXHxSUfePmTZrLL895qaEJZr84d9NtJz+tZrL5x/LskdmPWG5OrpUVlyqJBWKEuQ1hlyB+f3a2HFGeMUkR5qe/HsZb/IVGcCWtjSCI8Dwjno0UnoL1J1RA0AEbB5jrxL/0vVKYuxwKNCrKFehLKQ7HGB+BNcp3Q/AO5FJDERWoqmrgKAmqGTSA9AGHqhBBjwsF300TrKrCVR9ImjBvUaXi/MxJgieeP+dRw7ZAeEHcghBTZZh9kqrItu3btAbpGC351OhoQYZotFNYXKA1zd95rl7ynPXCPXOtoAT4Ts7HdTDONPurKq+SohaDgF2GI8Z6ZJ+k75F4LIWF+j5+cv04DF6EgWtWUjbUVUnoFeNEMKpt7fq13MYb/1OJ8Bua2ay7Dwi3V5xfoO6MNFuh6VJ0BN2PkSSs02t0cOSnWpAbWaUmGjhlnjD45dUy5r4ERfYHo+Sdeh6Ql8ETkQaGfaBOQbMmIFTH85xEHdlGV4KtV4kbiAIlW/Ds6jgdClcjRsZVZevQEKusqVJUzYNhA6ipD7HWHU6y40cOWeHRbKfaRHYaFZG6E+oain7Dwq24jIxovR4Q52TzYpIyGblOHDfX1KnMhp0/xgqyHbynWfPmlnsg22pDwq2guMSWLFkiUtTQ4cOtvLjYNmzYYNOm3yqjiPO2YQNO6u2AJqxli2UNvBA2SRYmlQuaochgHc+3vONtLSMtOyihV+nBtmyBxQlV9pbIkYzl5i1uQXG0a1thA/v2sTXrNyoCBpd76DCkZKYB/AhKnFhWp25iRukf/CRNskosKQlyarWUEI7lORKmU2Pi2ZMV9ui4s4KscmPJ20A/7qTohizLmb1OdVyTJjGWmIgOdmc7tXcfNb8C38vz5BrJ0jAHcZg8VpsNi4lO4EB5VrC4AKoAtAKYS+iocKv7zikqeEPl8bOlZLeiIqWcQ9Z82bJlgiPBNeE9/fr1U/YAg/3WAkh4zsqu/nWtIxy1baNgEHxuSgucP+8oIr1JEJFly5YtUpWBxTls2NT/1yDCQ5z4joy0auve/RT7/sel1rljlk2dOs16ECwMH2G9e/Ww66+/QaX1q6ZcaY/MnGm9e/aSwtmhw4dt+u23S/KXTRbnc9CAAcK3Ak8cdtYwGzbsLLth2vX266+rtKa279ghVa+5c5/QWEOeB8IGthlo0vvvf6DNnQrA+HGX2E8//mh9ep1i23butYXvvGu///6bPTXvSSUPgNNRrqVCgmPIRjlnzuP27jsLbffuXfbWgrctMrKZDRvGPIMPscfefvspS0xMsBumTrbBfXrY9u1/W2VVjaRfuYe4mCgbcdYwdUJF6vjZ557XsyZYf2Xnx3omr146R+RzyMo8NzZSgoiUxGYWQhWzvk68qMLCYnvu1w/t1oGTpECX1amL1VZVKrtI4yiaP/3yn59t+PCzRHj8e8smKzh21B560lcgCHzdPLh+/LUy1A+/8LZ+nzR6UENF7IPvvAw0QQS8Jd+KumEpNgpGvK6i7y1ysgIINiVwsiExjmjqoDzJsnVsSiRK2ADZXJKSU2Qb2Si9fCd2lk08LgZJX5dh81h7z1sgkMCmabMMGj1pEw+qtGBhsT841NhOHAEye8qSVbuOrWSvSb6w2aBmRIaOTD0OFLwN7AXJFWwm1TI2LxwY5h4VvNaZmar4wvfJP54nONL+fXvt8KFsi4qIsPaduiiZwL6ya/tW2b+UtHQpuBH7rFn1q66/to7qMFyoaisrJxNZ6xzBGLKMzRrkSz2hmHFi4xWuPyZGCS3Gm/tgb8Lek9xomdFK18z7cGxJPjg8t5MzBw7pMNw0QnOSxx4ixDWjTU/gyxpq4JoEcCa45XKqAyIzlXYyhAoiqEbUVlt4VLjFxMU04KFpNtbiHQeLK7x+c0CodhVXMN3sjzj/4kukpEnJBaeRe+B1bCh7sa8k8D72Cta7t5EeUsL7wFtzP76K64mxjIF3dhpj2r0DyBxhnqnXRXC/jCH2np98hmsioMXpYcw9zhsnk4wqlYGyqkr7a+vfarLFGOIIpSanNHTV5nygIHDEqJzhGB48lGP/CIKIgg4JtjkIzE/3HD2vSBTE+JfVnmPv/fytmdMIsfPfGmLRdDamihebIO7QjD+ecH/0QUTQBml03Aitr8njr7ID+/crkAQSWVProFr8TdCx+KZ2z8KH7eJOI61rl65y5kh8HD5yVI7htddPtdffeFNKe1Q5qCSvXbfOMjPaaVyA8WLbPC6fJBF2jrkLpIsgjO+iMu2rPZJhzTtmOdk54ivAU8ho3lxQYM4zoMUg3dIjrR60vdNzrEOnDoKhAw1jnrz0KEmdE+bLBxEn3/S6DTn9dGsSGWXDhg6TyMre3XsUrHKfcEOYH8ArGcfde/ZofQH74jl7kQJVPIPqg684eNhb48CTPV52KVBywpYBLeL+qLgxx9QsLQgQmKP8E7fH6lX1xC4xHxVwIjld4WCH+DLePvpeJULGBBAkYEv8LgnZoAmjrzhW47sFFVaqD+yzVC0wTHw/Tjf7DvAfvoP1IhgS/N2oSAlXoCbGmgWWSdNW8Y2An8bFSSBi995dspfs5ew3nB87xMF64Dmxnqh68Rn+TvDF+0kow0kmOSGOs5meA9fP+0F0MGbAVvlO1hD9wBhTeGIt0jOERPLckcjoKEdgDzH11frl158JItY04kT4jc6RYe+44S9Nkmax8SorkxGC6MbKIoAAxpSc1EwkRG6GEqOaCSHbVV3tSF1NYqygqMwSk1P1O//IlgCfYJPkQfpMlifceFI1gxkbE23VdIyuxcGHkOUYQDjVDBQlxON5DgbC5+lazesR4Q5HByEtIamZZR8C94w2fqQltWxva3/5UffBpPZZEQITSC5k+zy8qrC4zJompVlFZY0WOhNBXbyrq1StwPgDIUCrmR4JfCeTkvfyIHbu2WvNktMtNMItSh4a0TgZu/Xr14kMWUBUamYDBjnSp9kRe+Pl7dKgZmMi8uOafl+92jq2z7S7Z4yzCRfea83oehntgrOiEqowYda+Q5a1at3WCoogyFXLuND8Z+T5rgnZkn+3st9/+90eeGS8jR3zkOXkZNuqP1DlSg4w3VhVnr/LiFvMZLMynOLDtJqh5yeUSak8uSONGo9ZwmCzuoNmxZ8Fr0PE9lWHQOYiLLDYXcw+fOgt4e5xrp3CVK2dNWy4tW3bTlli5CjBjFKFwaHlHnm+zBU+42FvGI/GmS5+jwjUQ5gL6DRL3ozgMcBRMgd5djRb49w5h7JVKvz222+Fzx43zun4UzYGrrB06U/2zHMuq/XEnA+0kPlbSnKS9egdVDqUTd5pG9Z0sx6n0YV4iQ0d2s2WLXtFxPOFC5+06dMfsbZtW9qsWbdYSAgcgAgbOnRwo0DDBfC33z7LDue4zqsHDx1RB/Dpt95uX33xhU25+mqb9+Rcwc8wPvPmPmmPzp5pF1w8VpmZlcuX24233Gbz317Q0HTny6++sk8//lhVgwXz37In5j5p066fKh1xNrddwJn277f9B/bLKVu8+FP74IP3bfCg02zV6nWqdnz3/RIpY1137dXWPrOVhdRW27bd2fbRJ5/a6lWrbN68J4WP/2Tx5zK21113jY06a6i9/d4HakSEw4WSwxdffW2rVv3H7r4HPPIFZrbIZs68y844o58NG3aJvfbc7TL2B7Jz1CEeLlZESJ21adXChg8frsCJruNsShi2BR8/b5bsCPszrrlJc4kMHc4g41eUf9wykhOl/c2ceeCZDnb3dRtlR9jcho4631Ys+VabCo2ncJiZD9gKSOsVZaXW86ST7FD2QZvzyv3B3G5md1x9qzYEnC1PKJX9CdRB3voMbpE/PGvxRILG/cVD/PzPoIHipPMUIJAll6xobKId2H9AFQYUuvgOUt+SPjSnRAdxE8gOGyvOJAEE14cdk8BAUGXgPnnmvpETm7mqCEEfBzmASDEGvRTk6AfSnlIGKXVQnYSmLquvTLUamzkYAs/OVyMQ3BB3Axhafn5QSWDDjmqoBrIW09KbK+lDxhDuDRu+62xcbaf06qNn98fqX8SzoxLBs8to2Vr47P6nD7HfflkpUjVVEzKONTWoC0GsrlffjCaxzSwa6dpwmigiY9tE2XjuHUeH+2/csIxnyvp2tj7PwkMJCni27lkTIMEtInjjXknuOBJzlWAHnmfA+Kgze3p6g6KKtOMDVSJ12K2ta+ByMSO4NrDkvIe5DBwnITFBlQieBfvltq3bVXmK/fIqi5ryhWBtSraEhmlv5ftx/NmDWrZoZZltMgWv4Jw8B5xzzsU94njxOkk9xsf/znP1RFhex+bx3Z78LJWxoGmjBEyioho4E4yF4/adkL5l7nAIohVkiRtDT7kuL4vrcejMU7LzO/bsFrGzbes2Stiw3xNoMZZ8L85zTu4h++bbb+WskXAiqCBx+MyLH+h7G4KIRwOhDycIaJYdQJraB2s0CCImfXi2klDwvT7bE1Qa6S1qZmf2HigFsT9igD0Gx9fHLCUl1I61dIm1awdPss6dOskOqe8KyIjQUJvxoVOEmtp/ojiT7G+saRzItu0yrbS8wua//bbV1NVZ7z6nKmhonphhCxYs0Lpj72Nd85wGDx6sPYB9lKAACC5jSz8p/CvGk8o1vacYN+wJErw0V5sz5zFxR1YNddw8jtqnqHg1ka8E/p2k8MdnB3K3wdbdo4+r5kx8/jtrG3Qp79m9pzD3u3buVHDnOT+C9oZH6F7wq5S5D7rBe8SJr+zxk4M1J18yaBwsUn4wj/y84jUqEcAnlUAJuLW+gubhdh7yhG2i6km1h+/HNjK3sJUiIFO9JQEZdJ2X/0kVLj9f9o11DE8A48Ln8e8Ea8dGApXH3wyjEXKk/F7WNT4w64U1DF8CziDiLcxZnHyuGSgq/Eauy0P4gEsp+JE4RIUqnVSTIFazXlkb+CQ8f/GVkWXd5ioYjLfjCBc32P4D+/ZbQlxTJROYX0Jy5OdLNRHfl0CGSrO395zrux++1zqlwzl9JNKTUrR3Mw68l7XFPKO6i7saMn3y6PoXF4JHpvzucbk+I+Y2vTuuWm6pSUnKAERHUUalE2CZsr9E3ZASWSAqFdGhOogAxZpvEmOVtXTDdg44BzePMcKZZpHxf0WCgZa3z/ooiIiNsdrqcouIcBJ6rjM26gAuy0HmlIiRRUJggUEls48zxECAO4tPbKqGT3xH554Dbc0vP1re4RwNOgOpYKDKaXKHhkW4iV+LxFyZlVZUWU19uJRA0NV1kAeUccLlRDJhW7VsofbytDinQRcQFx44C37P3gM26twLrLTctRh3MqEpKrsW5edL9m3QCJcld4dziH79MVeKTBjXv7ZusTPOGKKxRzb23ofdc3rsnv1yMnw5HsI3wCUw32y4dz7UGPPony2Bost8XnvFPI0JWvuXXh5oNQt+gVMTNIWL7WNW6mEaGFpfWUC6lCPcrH3QfZokbTZQDe8seeco+EzLEx2dX7pnngwfWW4iX3DsV111lU2adJnLSjZtpufhlbrIWPJ/5oDf4Pi/V2bgefhqAzhO5hC8HGklFxbpWWN8XCWpSIuABdqmTWuRMdlUqQzhINCt+dQ+fWQk+F4WT1xTAqkKe+C+hdbtpK7Wu1dvKZLkHspRFc6riQAhG34OmedPbOjQrrZs2Xw780zuKdYWLnzG5s//0KZPvyYIIswmTTzd3lv0kRr/qddEUqX9tGy3GtdxLF36sf257le7/Y477cwzTrfLJ1+pdTZx4iRB3dhAPv9wkXXpdpIM+fc/LLF7H3rI3n7nHY0VfUSumDzZpt98k326+DPr2eMU27lrt+BMP//ys9bOrj177aMPP7RPP/1E34lqBU7rGUP62/IVv9oNtz2hniE4XQMH9JNz17FtS/vy+2xbunShrfjPZpv9qNt9f/npZauqirSp14232CZRlp2TqzHHcUQ564t/f23ZBw/ahIn3Bik9F0SMGtnfbrjhenv1lZcspKrK9uw7YAcPHbJ9e3bb/p3brVeP7nIMKYt7Z+OZN1xjRAUReT+aDXI8g0fOuKlhXezdudNaJLuOpk+947Ju91y7zua+eYo9eON2O3P0RbZxzS+25a+/raq2xhYudg3dbrn2bm0qkAWzWreyKbczh32HaLPrLl6mecGGQPaXw0M4tJEvPtMmjvxKc+u9b/+3o5Nf641/ujV5w+UfBY4y/RsytDnkFjjBADL63DtNjpyENbKGzlFnY3M8CEfchRzqddX56eE1bHLKyJEhDfDwvipBJdNj3EX0BU4jeEdxQ98Sz3eApEcCBfgGdg3nn99VnUApqdQllrCXHlPvIAzOUfZJGjZzyQNHRDguGpLa+ldjrTMh8YfZ9i0bG6RdCSDIDsO34x5OGzjYDucctJzsgw09UOC1uOaloVJtq6wJkdIb16HGolFRDSRnbAr2BCgEB5sy18HYcw0EEX/9tVX7WlJyUoMqE04AEFhsCRVADrKF2A6cFD7rKi8JkpSk6iuceEB2Z98AP+6dJ373WVJvy0g6Eew0z2iuCgtOBeOPrCfQvPh/I15h1vLOX1WBAwJKkorqrO8R0bJFS/UJwFHCPvK6lyXFqeRaCSrYZzjYDzzp2VVXgEFSAUtqaD5H8o9xxKn1gbNb484B9K/59cBz5955neft5yI/+d1XOvisfw4e849DS3dfnJwO7dvb4dzDSlpw3UCZqEbyOYKMH3780f7etlU47qLSEtmKBR+s0D30l8S22a5HA4XA/w0iWgZBBP1dg2NCwXCrqKq2z/e7c6igyNGn0br14oOFLog4e2qS/bLe7OxOVwjas3btOiXy2M9Yh6wXEA80CyNZhvQqwQSOGbjz6yqccMMFK863Vm1aq7FmctMUJSDZL7H3SgLExChgBK6KeMacOXP0O04iAQc9fSZMmCCyfmlRsSBPBIJUKXhOrOkuXbtaaUWZ/Wv+W9a3X18rr6pQRTYyOlJ8Esb18/M/lRDduA/HS90O292rRy/r0L6Dbf3rb4sKj7A7b79T8vgkfELrUXCME/GdyhZ7MNVxDyHyQQT36KtQzHfuiTXguTSsH+aP50I4++f4TCKpgzgI0CokDUEEeK6ED1JdtbRaDeS2bdtqOdnZShI5FIVTMqI6A6RIDe7g7gS9IJizjAH+JtUEL0/O/MROeqI118Uap9qBbfVriPPxedbV/gMHdN30DOLAVyDIYF0RYODIIxzAOmRek+knuPDNOyFV++bLnI9x4HmyJgkomBv83wvPuKp1ktYVUuIXjblQ3cyl5Jd3TMl7ODIIUYBY4foKiwolh0xwjDojalr4hekpqRZRFyLui2x2leN8iBsSF2sdO3S2kJuvOLv+pWBz/e8gAifSBxNm/5z1g2PDo72NIkCIqX07WsFx8TQoAnbiHro3REgBRjaJtZKqWkmhemcXh47BJ7MIjh88Og+HDZPMEBPNZyyQlY1p4ppG+UoGAYPDPdeKC8G5eE1kmHpHxGECKhIsLbHKmkorryzTpI5uEm+7t/+lAeX72Cw06UKAUcVYSFiEFRQWq0soG3HzjJaWnNbCCotKVLIns82E5PqSEpupQoOCCPfKZsL1EkQgv0ZUx+aVmJJhI0aeIyeVC2zTto02o66n9rY1K1ZY37Oc0gLjve0Pl3WHZMPneXCllcXCV55ySndb/euv9szrNIgzu2fan2pkIqJkWamyXnc9MtBm/GOp1cpxqLfHn/d12xNchDkPrZbEJk1grrxyiiZElx7bGlnGLtbv1AnWolULu/jii+z9RYvsm+/fCIILHxg06sDTnj4IgdhSNlY1SNkoIPJzKAggWsYZQjW7X/vbNm/eEsgsFqrbI7rWkMwxVvHxQBAS9GzJTBJ4MebegOrZixTvdJMxeCwoNnW4DF72leoZGTqesefhcB4W4x9/rJGUW4+epzTwZFavXiW4wujRo/X++AQcR38Px+z111bY1OvPkEN5cF8rGR8COwIS3n/VVC+3899BxPLlv9jSpR/Yaad11/xOTXENeMgSLXr/Y5sw7mJtCDgrQNsOHc6ylhl77dqpj9mdd06wffv22uizRwpS9BQKXK3bWLcunS09LcXmv/6K+CM11XX2985dNu3m6fb6668rS3DbLbdoc13z++9yZO664w6R3aZee639/PNKbc579u4TQX/OnEdF6CIIT1KFscLSMzJsyZKfbPodc236DVfY9q1rbeLlc81CO5jV7bSlS161FSvW2ezZSPqazZx5p40Zc4aNu2SkDBJB3LHjBXbxhWNs2dKf7Iknn7KBAwfZKT1GNcy3tWuX2Lq1v9rTT82zJx6eKcgO3bhR9di6ZYvVVpZZZHiosr5I+zLfyQrD8SguKbJX3w3kCgki/nOCpPzSky9bGXj1qio7fvSoyspk6598+zR997RLV9rZF020Cye50rA7XDXg4bsflwwq5f9X3/NBwIkg4rJRXzWo/GBnfOaM9broB1eFmDD8czl/lHCReVTSIzTM5i92jZnc4YN7F0RMnfSyYHwe885GsycnT9hamnIBpeSZwItgHoGfRY3J98Vhc6LRnUiENc7mYlsJFvHgyb5RnmcMcWiB2ThpbPgW9P6p0uan9wc4ZTqmo6XO+QgefLM1Nm72AOZx3rFjqpwSULOJOWIjfRqilZ3neniNjZ7rJiPHd/Eaa5XDV6I9eZu1TJafwJ4AZd59C+yux69WECHRiugo69Slm2wvvBmCzCdjneKOBXmNB1ZMtVqLtKoaBxFgA/XKJuw1HpPPPXg8vleOwYEniDgu5S/UgFo4mVawxVKWcbLAQAv4LHYDrhn3g33n/mj+BWQFnL6ynoFN8w6PVzrinHyHz4qyUZNNpkLQsnXLhgoX76F3Crad66fqhh3fuWOXtOCxfTiTjn/STH1AUNLhvnl+2itKShSc+AZ7fA+JP+YJWvMcImwnJjbspVwnn+PZ4xT7MeR3z59iDPxz9M/S8yC8w8j98H4PcXICI05ml32b78RWe0jH5r+2SKEJ55iAiIzo77/9pmsgIcf8FU8jLNSWrlhuGzZtkkPOvk9/jaafuMZqn24OMEheVC1AJtmuoBJBENFgBtxr557b3yKjY+yzXCrLjdCqBBFBnuyM5AEaizMHDbOszA62bAV9jIqsY1Z7SQQjvHHX+8hXm9155g2SeSVbz3OCsM/8GnvJpXLONmzcaDOSaNZqdvEvF4p0e97551mzuEQFfuxvKAASNJCIxRnFRwDm9Nxzz+l5L1y40DU2q6jQ3AgLGozBr5RoQUmxqmkHsg/aBRddYBNPdfvyvuUBpHJ5YJYC3QcvoHjd99fLx9q8abMSaGS2f/j2O/EeZj44y5oCESqjUVu47AnPD0leEBSIClBpYf6ogpWQoCqChy1hd/ibR6R41IAPIjxWnwDYBxG+QsHVslaYT57zxL17/irnjYqMEEqE++bgJ88BIQp8UMfvIwEeJl+I6yCJIhsZ9EehOovDzxhjG0VqDnzelLQ0oXSkcheoLPgAhIDDKR86GWjmv+xCSnJDU0XGBggnXDC+k+dHc2Hux5H26U0D4sMUGDDfvAIV5/IICz6HLeIagQHzN3jDHdplqQkia5yDigTViLXr1ipYoKqPup2aUbZqZTS4Y8xJ7hQez7eaknJrTd+gxERVTUicIXiATYGuEHLnNRfUE7lzgy8uHBjMoMbMozibe9en0phlMwCz6bMN7uJpEe70r5X+D8jRZJAYkLCISCurwbOnNFgqI8TnMBZctIhMAZOewSHD4dUlWDhk3zPSU6WaxIPG4HAeqiJMFIIIbZI8ADoXFxZqkFHAgCtx5NgRKyovFp72pofQ6jd7/LYnlD0UHjgiStrQYLAZEAsJtyN5+dI4HznqHKuzUNu2Y7cqFfv2IvnYUYYMh6ZJdJQdPLBfkIeS4iLr3aunfieT5iXoflvzh8XEJ9mgwUMUeeIss9mAueY+gNBMf9B3dzZ7/pH/6OExNkwKKho7dm3Vz8oK1LFKJT1L111IiXTOvHMO/AMOjN//pksaQyhcAPDcnFW2bftOXc+UKVdJJjIxA+ffGZKvP99ti95fpCwghvDbb7+R83D66UPsH/ecaxbW36wWaxwoerUNggjWaCnnwen23+srF4GROssFM+VfFipLk5NNI6MEkcbRtmZRk2Xzmw6dcgvzyXaeaEDjjYzPTvDseeY+m+lfB1OP4fMa+GHdI+zI8twGHWSeAxKv4RGu262wyZUV1r4j5OPgnjSmcfb6q58qU0AAeO11pwdZ6WO2bUsH27b1b3VxhPQGOftQdratXLXO2mV1tI8/WWxnnjneCCKystrYrl0OBpbePFlzf8jpQ+zTz760W6bfaJs2u0xGfv5e51zNyQAAIABJREFUO5yzXtmHfv0H2Icff2r/evMNmz1zhojQuUfIjm6x80afY4P69rE5s2eKaAp87dDRY3bvjFn2xptvyoGfNHGiPfv88yLeTRg/TtdJZ+srLr/Mli9fJkNOr4iPPvrQFn/qVLZ47vS5IOD96KNPNLbjLr1E5fMPP/rELr7oAvvsc6fypUrEirU2ezbY2UjLykq1DRu+tP/85xeb/6837eprr1PQ0KdXD8HH6Da94udfbdmy/9jbb71sV159m515Zl/r0WOs1df8ZXfceJ3FQAarrrUWLVvb5k0bzWqrLSI81AkFhNCt/WNlmZvERFuYOpBX2ctvw8vxcy3F7rn5bm048WSaD+VaVOAgC64YEW5PLnBr7tN3mtvYK4DqmV0zdqlkFtmg/1i7Tpv2h9+MDtaWD57dvL7uoh8bglqMNnPOZ898Zl/ldxzqshJLTk0WSZcmbhA33/vqnOC8KXbdhC8ESypV0NZCjieOIQmZ38gcxidr3LBX2MCevXpJ/xtuhGRc1aehTtAIYFCCI2lDilKWDefawZzow+AqEdhmnFqv0sT7vRSnSIRg2H3GzTh3hM4rBRDggJGR2rAIHLguwZlqgYK6TRgHh4RLu3aZsncJCU3lfOOwMj7YON/5lWshmwbsA+eKtcj7ZOcTmtqDXQNSq1+Sq81u/WGyy+TWknBw3BYCxHVrfrWZm55vwLbf/dyVFh6dYK1at1ODKeH/a2u1GXPP/E5CgWvzVUq+n+vj71S2GVPxwKKjAi4IFQYaP4VLx128iGy4aRHK9jJ/eC/ODefNO3pc34ezy8brMowORsYzgU/H/fNZ9j5sP3OPvfKPtX+IK+LJ4AQoVGOokvvgi+7ix/PyNb9Ube/cWdAVbCiCJpCrfVDB2LNH+vsV3KKgQNA9T7zne0VgDhrn8Tw9IRRnzXe25vw+mecTd74C44Mk4a0DNR0PRRUsIioqqGC5Oe2rN4yLV4AimCArW1BUKG6AODu1tbZ3z16NVdduXeV4CTpcVGirfv/NNmzaaOFRkfb9SKeYdsk0x5lqCCJmBcvuRI/PhkaPovQ17KNml08628IhBucesSPH8xS8Y4ByD+fa5pAdemf3kM4W2yTGxl800X5bu8rKSootJTFJ0CsC3zkrX2rYJq/pMV4BBGN5ODfX2mVmyclmvePUAcUKj4qyvv36C8a1afNmEV/79umnBBPCFCgxMUfwnwYXsA+Z3b3yLhswYIAcWwIKIE7s24zx6QMHy4mktwiQ3egm0RIwoEtyfLOm9vItTuChIYh4NBgCz/vwJjUo1IxYMNKSE5Nt8MDBtvb3NdYuM9MmX3alECFN6NHTtKm4K9w7yajtO3Zabu5hJzbTpo1sDH4H+zpJCOaPr34yJ5kjHqKMs4+viTNNBYV5xLz23FS6UyOo4rk9HkLHHfhqGP/HN6NSKqf62DE5wVQjup10kmW2b2+7t29vkG32lTKeszgNcXFOxIcO0lRAIiK0VgkWvC/L/CWA0HoOktesBxI6PtlJ8MAega2h0RzXHBsXq+eOncOZh7sCJ4HffQIIW4LPx17MObwAAQEh10NSzSfgVZED/hoSEkjYx8kHgGZAg1UlTYLx3rRls+3Zu9cSmiXYxk2bJJGMRDx2ByXQAYMGag5t++tvO55z2Hr36CmJYDWcDAjrGiv8sjuvPq+e0hDGhe52NGfhYLPlRpNprx3fVARdkVUiaNqB1rrTTefIO4a+NsTmQH5LjYsi5WSHRUZZXmGxhUc6hQ9fuuaGfPt6nBMvScdAKDgoAxuLNJrjXkilI9CrZuMSpq5JE8lQCk8ZHa0NjgHns2wsbG4QJY8XF1iLzE4258WRtnp1qT15xzwFA2S8MbrIRcYnJFppWaXl5B61orIKG3X2uZbVoZOgHjSvYgLg0HTt0sWW/vSTMtg7tsNir7OunTvpe2nkwlgwYQlucPBxDIrL2ERdJ07GgGAMWS42Sjahsycm/pdQ8wsPL9X7uH+uLyae5npgQY+qLXsKgVg13IACm/XiRQ3PwTnvHnpEusRXHwKNOGtmT81eahUVVfbgM8/ZbVdOsedeP9Eoz5M/6+u6279e/actWvSeZbbLtMGDTxe5mMXCda1e+7ZNGDvbPvj0AffdYUHazyfhdQ04W2QYvRUKsvlh0WZByXjP3B32xRdfqk8GUqoQf+kEymJnrFgowOVcZsqdvDGO1vNpfNndZydc12G3aMnoDh13VkPC99BP2ZqDjqhVb0UFKHc5yBLziIxrj15UjIba119tlHwpDtGIEcM1L5GSmzHLqTQB5Xp4xlqbsWKeE9wJjhk3T7cvvl5iFtvTnp17h91+6+MN0rpTpoyyyZPH2WWTLtD8o2I15/G5DkOs+R1hu3b+aQ/ef58MocjDr71vr7/6pDJwrI+7771fcMJnn3na5j0ywwYPHGC//OdXa57ewrbv2mPznn/R7rn3Pl3N/ffdp4AVZaXbbr1F5/zX/AX2xOMoaP2psSYwYCzgFblsQIiNHXuhndL9FJs1+2F77tlnxJ9gLd573zw5NFde6YjGr792h9bFCy99jxsucn1WVob6jHTokKHM5tNPPWm7d+20w8dQ/lpjWVktbObMf+h9u3cfstmzX7fdu6leUQXob88/9otlZnUQZAVYFbwrusO2b59lXbt1MapFrBvWN3AZGgYyb1DkAU4C14isCTatV88eVppfaKH19Qpi+EdZUw5hWJiNvGCCnT3W6alPvXSpvf7xSHv5saN20wPIzXKcqD40Wmg2aSSOv9miH+B1uGPy6K+1RniW7y9xk3zcWYutqqZKpV/geVRZXlnEenG78pUX/6iRB0IZF9dUHdKpwuG8UiUikVJS4aq/HFQk+p52moIH4GFOX9TZwrjYeAlYqBSP5n4YJEJHaiWxQVCg/wcyh75i4AMRzsGYUPEQ74JVTLKiyOHVfbYPqWNsMHORZA1BCtUA9gA2UZxnpCy5juQUGv/VW2y8E4fA2eZcBEG+Idqc3q/ou25ZOVlQRpxCDre+K+1YnusthCOPs7Jw3Ff6+8w1t+maxEmoqbYv8t6wDi3N/v1X8EBeMsvMdDpYTefMVEaSjd9zA5QhpG4KDCM0VGPM3/h+Nm9f+U6DxN3S4ZFXr/7FCgsKZEMIrJCHxtHALlCZwBnu0qWzznHoUI4kbutq6i0/3ykiYdek1a59AMglQXu4nAnuBa4F44L6ivhdKOuU0s/BZeoJQsDQMz+whex15WUV1qdPPz27okInUuL4MoxhpSoROBrsj6x/n5HlfDxfVKm4DpxTYMKCbNQROEb+F/SLc3oZTOHAIyL0d5/JFfwtUNXx+HTO4fgijlDtz+sdP0+q5jxcD6/zHMSvKSpykpkF+bLBZIqpRmzetMmRlcvL7cDBA4KoAEVsBtyM6ldcrK2/Gc6Z2YfHAhW0E+qlaL26w/c+9dn33/xad93or7zsEYuJj7fyujpbsMspK41re75gR15pp/9pA61NRqbmwu592ywtJcU2b9hoZw0bJucNqfadu3dLlhl7CvfsskmT7KcffzKCP5IFBBKfLl4s1UZkq8dceKFgyd98+42qgtdcda2ezerVqwVVY77ePHh6w54zaP5AzVeeCTLyjDcBB+uwb5/TLCMt3X74/ntVYukftHnLZmvTrq2FR4bbHa0DwYiggNeg/+CDCN/NmpsPAq9h88+y3j17K1g4tVcvu+C8i8SVFR8V3hIJitg4O5qba59//oUtXbZcjfKArwMf55mzhzSuVsnpjoxUgOv5j8wX1hMBOIpDzAmqbL5Du/ZwCeJ4KLbzD3wAwU9+Z38gOUgAqvlZT48L17tDiQS4PVQaCgqUZFEwTQf4QGKc4JV9UvLYSAljHyFOS6mzsqH6gIOO/cPucXj4Pt/h5zL3p4A54HwAI2Lt8RkqxPirXLdDx6C+FqukpPgWVEgCJTwnSkEj3iMSh+D/fjzlM8bEOMI0Mt4SuHCS24wpUsWC8AeBKn4ohGmqHqrEAFfu2FGBzZaNmyytWZK1beW6Wiuwj4rSmnOV9VALmXPnFfUYIjL1DgIZIkwhBxdOEEG3XxdEIHsa7rqP1tVrU/Q3zCaCxB/ZKPEVBCmikXSIHS8qVgM6DowoD4OJwCTH2QPfxWDgxHlsqJd5JYPGzXOxHjMLrhAHWh1WExK0MAkiWGBsOkTBOBMMGJmK2pBa63BKf1v29UeKSlu3aGFZme00AVnAOCsWGmGFJeVWXllroZHRNuqc8yy+aaJgQjx0nPfdu3apsRObA3gxsf4LC6ynypb7VTLbu2e3KjNkqcAms/EdPpJn/QcM0sLOzGwraA4qM5Nu9o6KplxDs6rH7vhKn/flvrSMFGUPj+cdk5yY4AcR4QpgfLaIh0s2+tHXqLbgxAeOvUb9hPTk/dP/FI56xvP/1F8euvFGe+TZG23vX2TB6xWlxyfEW/fTmuvvt93wmAJLpOhWrPjdLr98rA0ZMkQ8g5tv9zVP3kmw4AMGjLGvRLCZBZCNsCCQCD5W8lGhvfzyP1WRuOGGG9Qghw2WrCaTnmAMw+FJmz5Y8HPOybSekGRj8bAx+w3IZRXq7dRz+tre33c7fGRsrOYf76PDemV5meQZMTZsrsCSUBHyZffpt3rlHBdcz318m91zX2f9v/D4GZZwkdusGgcRz82YaZ9/9Z0tX+s0l62cn0BiNgX/3Mu9T4mzgzlHXZVFMo3OAFI5oQJ3/qhh9tk3Pwkiwd+zMtsIZoexUVY4LdVGDxtsgwYO0Lpt3badhYRF2uiLHTGcYJ8x5FDmIzbGKeIQ94WGWpdOHW3dho12MNt1OmvZskJrAgNJgCMOCVKWFRXW59Qe6uNxKPeoUxMDfhEdpflNtScxId4uOfsM27J9l33wNZAIHLRAQF9b4hAzAwYGGZGOsMBlHGTGjLlGAOKyHHdc+6ud1q+/up1iY+iWCmaUUnjbtm1s3bq16rJNfw5sVN/T+ijYVFBYSKWyxA7s36cxQAoygS7H8XEy5IcOZSsgZQOFgPvbjvG2enVjOFO43T9trc15leBgr00Y+Zkyue/8f+A1EER4R+qjpWN1L9dfsszKKyuE2eZ5fPS9DzrC7ZKzv1SfGbpw04cmMSlF/AZsKyVubBewtR07d2teQJ6muRbOhzo90yOlSYzEJajmKWNeXa3NkO7OOF1kHtnYGB82MzYvBQvIvyLxCuY3Ls6NFaTBgGTH/OI1xpLqApA9LzGoBpwQipVFKxEnjDnM9wk2iFJaAA+qqKqwPft2K6kElw1YCrY9I6NFQNwloIu2+zs+afesmSZ77B1M5iqctoRmVJrLpeDmEkyse+ZdhAIDqfPUVlvXk7pbcXG+7di22aqqgDREW5PXPpHgzpQbr7IePXpZ7z59NW8Yi717dmm9s+dgRxxMCenfeM1tDhfIp9mBg/s1p3yWkEw4fBdsBVARqih0NWeccfi5X0mJR0VbZFikzT38it2RNFXzFQcU2yNIVwDdkdOg5ngue8k84vkMGzbCmsYnWGVVheUeypbtQikIu+YCqypLSkrV8+dvPA8cFYIHEiIkBgnM2BvZx3iG2DknYR4uBw14TMdOnfQ7+6gPDvwe7CsHwroHvDTGhf2Y9/oqHPfgs8EeHuZtmodcMKa+aqFqV11dg8w7GWfPB+G+fGUZ6I26iFuIMt9ImfquusCAfl+zxorLSi0pNcVyDufqp+ReXz/b9o9+zVY9E3Sg9hAmHysELVusIYgI9qx+Loi9tuv5lpCYaE9vXBjYKbPLOlxs7/2x2Aak9NIegZz85eOn2IGDu61rl87W/aST7Luvv7H0tOZyshOTEu1ATq7WLjYVeBO9t35b/Zs6PhMQpqY11zhQdWzVpo1dc91U8RRevcp59k+unKvqAg40PAdUBKf0dL2a2HeGvnuGpOJxtKlGMFZUxXleNEIb0LefFCuP0vWbXlnFRfYEkFSf+Prv2MnnN+zm+JukqrboukXuu4Ig4vIfJksIoaK0TJClu/5xt8XhkJdXqPMxMEn6uRw7fNgWL/7MDmY73hhrDrIua9hzZPi/hwgyJ1kbfh4xl5xP53qL8T6SAMxjT9THyWR/Yk5x+LXDeHrHmoQbSQ9sEgECQQOJc7qzgyqR/QsayWEf8SmxSUqkEIQUFDSoMnEO9S8iYA56uUTFxFptdZUcft6Pr8ZnfVChvmLAsgOOBBUZxsIrRCFcgb1X0iRIHkuxMsZV+pA2djxfxynyQh6sZcYMFSb+zzVxfx4S6YOoVq1QQXQ+gONwlQoqx7iu/v23hqSBJMKBMgXPh/HOPnDQTurS1RKbuqaUXCNBhDguQRPnkLl3T66nsQpvQC6VjT8+wfVz4IHMeAblHrP5Ty1XhoxNC6/LdXBmowmyWzhzGMJ6WrOhkgTMqULEjdKKCqlkcFMYUSaCJ64ROHBhvuGMz3Dwdx4kpTCPj2cQMJI+iFCQk5wkEh8NUFzpyW0GcAgYLLCRiSlJlnVSX/vxq/fl+Ge2bm3pQc8IT6YuKas0ml4Xl9NhNME6dz3ZYuIStKF06NrZqosKhKH//vvvZfyHnD5YlQcmN8bjl59/tmNHj1pWVjsrLSnWRiWyeBjKFhm2fv2farzFQicqJkNIBui2Rz1cglH2Df9y7dkHNzo4BhJh5cVWXFSozAb3SmSNk4niBsEEz+6uZzzby6dXkBv1DrCv3ZbYnHsO2v1z+9jd05ZbXl6+nXxyd2XAydizwT/ynCc/k4qAPN3Bbr3hKWuX1d6WLl1qN998s5y5zt4Aa3bgYPO5xkGEf52fBBFkXoPKSACHf++yd2zFipXqvHzuuefq+RF4UkXC+cUxoVxG9tFvON6a+8yWhy7xuyfm+YZaZGVxhij9u7njZGs9/pjupHTDxRlA7QGhgD17dosrAH/ln6867LyuPyFIzRT6NNZeK8o/0/bt2WN7aLySe0j4VLgLbHQ0rPviy39bm8xM++fr15g1H2JWX2B25LngnEn2+INbbf+BXDljGM9/L6M87YKVN59N1zxPTW9pldVkomPtwJ5dcr7UdbO2xprGNlHQenL37upIeryg0Aaefrp9+/0Pll9YYtt2bLfoiEiRTjFwzBXGN7+QCleUnT5ogG3budPufMBluWfcf0QZUQJtgliyRQQ0xaWl1iGrneT1cnJytVHERkeqmysYfYhrTSLDbM6rHgZJmHIk6ELNmQlkou3eqeskCfriIpSu9ttlo99TdnrRd3AEmBtu877mws+tTWY7JSuoELbKamf1oSHKeosstmmjMus4enTkZE1LbrMI56lc+uVIjWJTDmUfsuapqerQiW06fCRXwUNYWIh6nrzwjg+2vYIS1+F5Co0xD2bTJ/4sQ/3KxzRTNJty3jdao29+foLjMPaMD2XnFq90GdCbJv5sTZs1s7z8fAUIecfzrWXLVuobUFxSZknJqZaaRrPNSEsG4lNSZsUlpRpXNrYhQ86QghpVFzLJVCJwEMmGAd+RwY+OkfPNtZG1xp56hRB+MiY8b3EdgH8kJASqTTWyUWzAntSrDBxwqEAJiKRMevNU2Tk2sKNHj2j90PEVJ505JQWRSNe3gCw9jmjPnj3k6O3cvdN27Noh2WCy54cPH9F3Amlgv2F+eclP+tcAUWIt+2w5illgeVu0zJANWPXraq2VXj176bqBElKJwHEfcsZQBcrbt26QbHNlv9fsgzVme9uZTVkxVg5J124n6fx8LwHDkh++cVy8pBQ7pUdvO3r0sKUkA8n7Q8EQ/Y6AQu0/sFdziv0Ru8RnsFGQq3Eyrr5mmm3evF7NDbHvcprrauzjFvSMOVHQui3h6gZeV2p6c+0ZVDnatsuyP//8Q/BKjrPOGmUrVrqKNPyX8867SIEb6wU7x7XExsVLxQ6pUBHWo2N0LawRnDi4ZBCR6dzulcSAyJL19I4G78XuI1MO54+566EUOCgeNuGTePz0DhrXIQRD4FT5AMIHCf51fnqonFeY8pUKxyWp0vd4x43r4ToI1Pjcmj/+cJ2NA/I90BbmDxKUyFbu2rPbXnvzDTnHWR07WJO4WNu5Z7eFkCSqKLeljwbNIG8OTK/XBPG95vxy33YiiJjW42KLDIuwmLh4yzl+1BaWuMqjV/Ee03m4xq15arq1Tf3cXnqpwl5+/XURi2+4PtjT5/W0p+rus+279yiZSpMvnML7PnO8h8vbj7GOHTpZzqFD9lqW6wnxTJM5VlBYpOtfdCuy6g1FSyvsmG8Jb4BaMOv7UR/5BsxDnieBPVU+/Cb2Ofa7T89xSolzDj2ia+U1oF5zr3jSnfd/gwjfMzMYJuW9OPzP4O9T906zjPQMyX9WlVdYUrMk69K5i6UkJitpg18GN4IEMLzHHTt3NcDeSBizz/sglutl3vD8PafGZ92Zm+zlzFXmiJfid36CQygw1/DHOPjdQRAdp6bBZ4AjU+xQHfhMHDjw+jvcSuZeoLjEpoNN5eBvzG/spgjP0dHycSVAoYbD7vvVE62u1poE1TTB8wNfl/Nx7VwTiXICT7L8VIW4VjL//CwImrnxXsEgua+4WKMRZQxVt1InYc/apHLA9xIwsq5JsnsYFvOB1xhfDtYRtpMxdaqiDg3Ed5IwZqf2anI8A2wx5/Z7Ap/jmWHfFeR4gnXQEFLQyNnTL1UBggfpm/fwwRff887tCX7EC7O/VmSOXB5NdNj4yK6pBKUgokrdRUkK1tfWCK8mHFhhkXB4PjBhc8EI8FC8UeEnB4PE4Zr7hIsAXF1Tr3IgvwNHIMPC4OBEINEpx+j4cYsiUKlz0nJUIthoyQAmJCdb+5NPs+8Wv2NxMU0sq22mfoIpZmMLj4i2EGT8QiMt50iepaa3tqxOXS0tvZX6YVRXFtuxIzn25ZdfCm/KNaamOEw734eTy/UTGDBJ2Viy2mXaKf36Wf7BbNu/b7/t2rFTeF9UE84+e5Twb/z/gefH636fvuczu2NuL7987eWZWxQ1MuFyj+YqMCHjS0XkSG6u7r1Vywxl6TEat8/rbU/f+afd8ZSvQ/qeBf+tTz/zlq1WXFwq/gfdxMGro4xEJAwu7sEnG/d1cM/+qolvW2nQHHDatGkOb5vgMPH/d02YaoMPXrx19ueMNnPr3Q5to0Pyfqk6sAiYE1SXgImFRYQLZhTflGoEREYnhcii94ofjL13PngdA8Mk9+REDCzKLK45jVP28twJ/z6CZTIINBfzGybO6f79jrB2yTi3EBvuJ6GPff3u57Zy5QphU4cPO0swNlS6yOYhjUo16rxzz7Ux548ROT4iKsJGXxjgt5Kj7drzL7SEuFjJ89LRNNRC5LDNfJr15gjp33wQJ7nCXr1PteHDz7aamnpb8sNPyrri0HXr2lkSy0t++F7qUmhLJ+FgH8+31PR0OyNYum+9csCys3OsrLhImTERIMOd0aLC8I8HnbFsXLV6du4SnQ8DxiG9+VinXIOhxVBWlpWryVB1ZYVFo3ZVWKBy9hNvOsL/fx+elM48bGa3XPaF1VRWiYDLunn2fb9DuXk6/dL/KKB9ZpEL4F57otYy2re3qro6bVqse+zN4dxDch7h6lChy2ybacuXLbU04CBlZXo+wuVXksXKdd1VqyuVzaUbddP4GKuoLNUan/U0MCsvBnCii+3/w83810uTzv5Cc9JVZ10J2geznyy91Pj7ou9OwJ1umrxGiZes9h3U2T73yFFLa56htZickmYZLVoJzkAnZpIzQJwGDBhoYSF1Dbr/wsFrg4JAjYpKiYICsvM4kAQYUpVSVixUNrmiksChqTZL5pqgUSoT1ysrh3Om0nTgFArmFKwn7EvzNNdhWVDG1atESmTsIba2ad3Ktm/f1oBXF18iKrJBjnDL339JAWZW2nM2O+92Ef1cwBIfBPeRDtaj5keQwBPkKOs+eF/TOEtvkS6ioVfk428V5a7iTBKJZ4qcbGpaisXFNrH8/KPao549dr9tRXgwaNlxW/zVcrK8HRg85Cz7fPGH1qfvIPFqDudmaz2LV1JfJwe/SWycbb7xRUuecakciZ49+2jDJpOHk7F48YeyvxMmTrbfVv9sz7Z93S5bc76qm+/WO9jVFdXn2TtbnAf2yEV3Wq/T+svesG7Wr1/jKpAhITb49DPl7CDJW1BwTPrwcMZwJE7q1l3QRrK9jBXPmj2yX//+klAWLCYsQs4iTgZ2E2gcjqPnMeLE8DfB0FJTdR6SeEBhWrdpo+APm6psY3S0rou/u2SCEyvxR+P/e5gF88MnAX0Vndd80OLPJ4J+UHXw+z7OlU/uMP88dI7rAcbDd7B/MvbMP87JvcMVSkpJtudfetG2bP3bevTuZYeOHbEjecfsk3+6/i3mKxC+4uCDCJ8I+9/cF9C6TpdZZGiE+JLHivKt2uqUEH371ad1yrGXX6+xGT70bHv95dtt795aW7DwHfvj9zVWXFBo6alpghKt+PlnCwOHXltnI0aMUHVi4vPX6xyPj7nPYmPibOTIUbbkxyWWe+SI/tHfZvT552lf/Ozzz23hLS7A2JO809p92sF6vXeKrX/HycsOu+UMBY0bprubuvrXK7VOsZFfjnGdum9cy/eFqBNydW213dzJKUD5nhgNiE2fRwke8iXpF1A2slN69tZ1/fPmF/WXCTMmaY3C7ygrLrHU5ObWPC1VEKfmqWmyJ6oC1FJlojlsvuuNEB4ubgO2mZ4/PmgkSGANeXEHvgMYJ8gN5i+BhOcyeTSB51Iwl/z89JlyfAPmn7fJBJJUCL0aGnNIkL/4eGdLCSCCecp3SyEMfwEOWsALY7178r9vxOk/S0CCDy3fNwiKvRPOeVmzEhg5dkx9Idpmtm0gmjMmBBRUiag8swZ8MpRqM43fTjm5u5Jv2G3WhVdS27hxo+wIY+MFDMSxatKkQY2Sscho6dAS2Ay+D19L0O2S0oZKj/Otj9lR+B6BShrPBT89LqGp+r4xd7kfnpNLKOGLl1nIPdeNHpC+AAAgAElEQVSMrudFlH0gtHJybupfnwUTzXo2GI4Ztz6sLq8xsfEyrvwkG6YOhcCIVB6vMqtFa7zG6gPiNYQvbyC4KW7Ccx+8AWICMCEUnYWG6uKVcckvtLqQMGub2U6GhEwK38HmxqQgiCCoICvEpCYzhnQVk6aEm66rtYjoJtahe1/76qP5aj7VtlUri5CcF6sGGEm4YEzl1XWWnNbSktNbW0p6S2uT2cEqykts2ZIvrb62UqQlmsWxETFOBEt0qeSamWBc/8GDB1TOOv30wTbioots76ZNtnzJT9ahfVagzmR2+eWX2QcffKAyFJknSm0QZrkPJgWQJ6/njZ4v0mtIiilAgu1fThmRRlOxyjIydlRUUIJCk3n6HKTEGjtvZs8+uE+qL5BqQ4wGgXFyQNq37yjJQAiYjPm0+xp1lG4AjZ5s54+83r764bFGDicWGa6Fd7r4Pj6LM+irIX7ukF0LAorYcFv48ps2cuTZlpaarmZ+dTW1Ku9TCQB+AYG8qrpSsCpKjgQ7dbUO8+eDCP7vI3ypThQXN2SzuA9VI6Kb6Jw4XBweMyi8eHi4NUtKtLyjRywxiUDUwZmogtCXA8UtFknzPq6ztGUfM7vS3cMbA/9p6c3T7bwxToXn0P59yk5CJsbwDxl8uoVERVrJ8eMWn+q5Q3FmyXEQiFRxeu25NyyMZrU1tZZ35KieO45jbFxTZZNR12rfoaONvXichU5MtQ8ufFPVL5o97tu903bu2GZ79uyyyKhwZSXpcEpGBEWj6ff1sm8/q7Dde/bZTf9wvJU3n3/C4atLShrkH6fe7nDvOmIf1I9X5jysTOpt97lsGcfc2fdobhMoAJ2hjF1cUKDrp5xPwsA1y6q12f9sLMpw4vS+ynDH5K8VCDvRohB79gPfT8EFETde8KOy84++5brMvjirxFp37WrrNm1WJaJPnz7C1S5fvtx+W71K5XQUQmgUt3zpsgb1OCQUUT7JO5ancUlJTdG8OnqErHmYNUuIs+qqchs4bLSNnUTV5P/fcdFQ14jvk58u1QkmnfNFAyyIeUkChWoKcCWqBTjJXbp2k754YVGxtWmbZeERUcqEN4mNt8NHj0rNB3gp/An6yNRUlLhSdUJCg/44djcyPLJhYyB7WVRYpM3PZX1duRkj3ywxQUGEbzbHdbpqlsu0kTzA5voEjsf1kmmjH0RoCNBV1xNi699/y2ax9lBeckFUmB0/lqcgt0ULJ6/MGsOhvfPUYB4FOY1bd14VCB1EC8vPpgje21UkEDaoUjUCG8uaRNWIhmuQ6NNSmyswrKyolONLqZ2mdJ06dXDP9vZKC7n/uJWUFtpTlwYOJMU9gohLzEad9531f/C7hmSEh+KgdoQd9VwAXuceklOa2/btW23hvZ+p/+a0k6+Qg4aDQ7aPCjmNEdlsl+V/Z/3ZMn82+zfaEhSVAyf18qrR9m6Z66z+8WXz7e+/NqtqBmxYuv/JyXbk2FEpo6SmNrevv/5KNojzEhweP5ZvWe3ayz4LehwF5ChSYwfxlkprevMMBT9cG3wKxh8Izal9+qo6BBQXJ4Lr90kbt2/UKjGG/fHqiapk0REYyGZhof7GeHjeQmNYqcQDgoSOD84EgwxI45zD7+lcO+fjkMxoSYnmCMENvzOmnlTLtfB9LnBdrZ80VwOKBzQHLgQBBA4PyjLbdu6wTX9tsYqaavvjz3XWvlNHe2dEoOPqlKvddsXh8wWN82U+5xZsZ9POHWex0TEKUOKSmtqBnGyhGl57nvnskmT9zuhm3U86xdJTW9iuXX/bmHPPs19WrLTUpGSrraoWf/KvrdsMxD4N5HDA8DmQfh3Qv79t2rhZSZ6uXbvp2eOsbdy8WTBOyOTIu37w4Yea614Gl4o9CIYXr3dw5L5Xn6qxAyJDYPZKDydRfeWqyxX08myZQ0DC6DlRa/U2sdkENz/9OHwejIsfj2AMZnW+X1LxTZOSbd2GDbbogYU2ftYk+/CJAN4UACfmvT/PjuYdtQ7t2ivQp0M6qnb4ZwcPZGteai9t3lwStShMjRg1Sg48yYrGWXTmFvswhGEgXKxJ7sErqTHXuF8CBwIP+CG+VwTrxcOafFWD96OWiZIm9ox1gNNPIpT3U1Flrkq5rsyRr5n7VHDB/XMfwOWAaEGs132hDggUPlBzEpwPvmjgu4pkTWImIsL1qap3yXHex/zH70DlCD+Ra8LGoc5E9UHfHfxjvXJ/o4aPEFrBryNBuGtrde1cBwfrwgc+gqzGxDgV1dBQQZRIDPI744JviUpcG7ppBzaA/iGSgC4paeBuaQ1HhFsVfFQqyVVVCgxJJXAO1q1goNMnDq3HOJHJQEnEYabK7OkFThrNOYXOoDw4/VuLi0+weze4icrxyvDZynoxUKHEY2C3aAxX7SoTNApi8CjH+IyTK2WXNxgJL9vpWfosBl9uRR0pBJnUJLpcH9EmovdVVgjGQImfMi+OOJ0Y2fRQXyGIIFuGqlJ9WLi16XCSrVzylbVMb24tmqc55zICMleYFRWVWmh4tO0/dNTOGnmu7c0+bE3imllGq7ZWWV5ix4/stYQ4h9eDvc6kVoamaYKCGl9OY1LzUCBZsdDJ1OGMpiUm2vq1a7UxgttmE2ZxTJ48WQ7g119/rSBIxLJI11GR3/kOkeFCQpVt5TXuORLyuZRCkGx0ahZA0sjkAeG5dia69f93h9xnH9hrZaVE5ciIIk14SGXvI0eOyYg99KyX3XTEMn/cPX2XPfmi78AL/MNzLPz7sDqUgnEg+QksBXhTF7Pm4WaHc+2Ky6fZXXfdY7U19bZ58192+ulDleGGW4EMIdAiSeVWV1pdPSRqxpFSOQTCMOlp+82rcZaBzcURoss0z3gWGCvmmIXSABGuB42raiw6FqfZBVeHDmYrAKVyEBUdqXF2eunH7dTTnO6/2Vazlk4S5vCaQ2oadWDfXsE33n//fbvm6qutU8cO0s7GyPAdZMINlbCjR5z0YBMgVF4m1gd2WF/H9Jv1j11aOzQrzM8vlPNYgQZ8QoL+X5BfYqEh0db95B6WlJRgsU2ibemP34tk36oVxOQdVlpWKkgWOM/8wkLbn51jF429xPbs2wcpSQ0jMQ6Mm+uRgfRksk2/10m+6SCIYJk3TsQHm8QTs+6W4SSILSootLLiYpv33jv62Ev/uFPVHgQFWB/PLWrMxDtx+gdu2qBnwXupYNBBOiwkVPdOlemZjx1R5uYxPygz/8zH5+v3Fx7aY+179bY//96q62/bpo0NGjhImt84IEAEwLVybTt37FSWcsz554voCrxj67ZtlpyapipheRlQwGMWGRFi0VHhVlqcb/1OH2H/h6+3AO+6bN//z/XYxnp0M7obBAlBHwsFVLC7C0V9RMUu7EDMx8YWFUExEFABA0G6e2MwWI91/Y/Xdb/vbY/f5/f/HIdufPaJd9z3led1nmdOO6Srzv7GOizABEns/rPQERZceOKnCotqoncXueP55+PsCZ/Zupz/09T/87cHb91m1NAtW7dTWUWVUBpmoBhND5xzVXWtOnZKV/uOnS2ZRouGKntRcYl1IZiHIGAsKzxqyQNJBE4D50NHg8oz9ob5AFh4cEhWzQsLd7jdKm5mndH1YpOwK1xDDD8OxzOJkETQZfL4fJy7aRQUFhosVLYf3fcCkeG6U7HHyZFwGjY26C4x78UeJOghcCBbjIiNVhRU3TExKjlWGjADITgHTW+Kwdbc/A4zdXVWXAGCw3Mw4RzJc2QVFEFQxiUoZm9lHzpsPoYEAoha2utu32Zduk5vLAoiIz+2daFLIngMmbnQjsEHx9gPEiRfNR86bKTy83LUp98gLfjqM83LcB2Fq3teYAEz+9/NTyTog8IFDcEpvABom2VKpw/I165dm7RtW4muuuRN5ecc1XfRy/XRhZ9o/ifzrKqN6qsNWqal2XXiJ/jo3QGuneDRikN14QZjdLMo+RaU+ZkSFGnx18w9UCxhf/tzcdXJUFtr/M75Elj6LgBrgX9j+zh3Y1MM4BWsaQ9V4nfOFf/N2iH499VeD3PyWHRfqPE22gcpjbsV+H6OkTXCZ3ENvGaFRyZ4eB3HyhwivhVYBYPVHC/wD/D9BEzANgnycwrypfBQ7b45we7Xm4uudHvSJxGN3ZqfA/hn49H/O/j7w3fdqtKqMh08nGV+9s1XHYMdA/t33zfH5nIOH8pUWFi1BvTtp907dloCsX/PXguo+w0YqL+3bNGAwUMsTsrMyNQuFIrj43X4ULZOPvkUu3cffPihpp1/nrZs22Y6Ps1btjBK7m++/VbTpk0zVkfWHDMR7D/op1kfPrA8/fTTLRaZln++acXOaDbdMTRFR9m6Qhdh+S8/GzTno3OCJKBREnFZ+hV6u42jpxr4RR8jb+jepYv2Z2bq5Udc92XY5FNtRvbLZ/0FlS67+zJ17dzV1lZUeKQLQmPjzFZhX7IPM+taYAQiHCMJrlc6t65CXJyJ1HFu5rODLgSwbyCUnCOFI5/k+hlI1iJwHiDWJM7Q2fIfcaOH2/mEAnguxWXsFd0NOrLMl7D2Cc4PMxcRqKr7WTPeCwUs65KKP+uU5I9uGHAn1if7xQ9fE2vQ8cc+c4w2fBzAAym8+U4M65iCKR1Bo70uKTE7S2LkmLOceLBnGSWx7pbexaBhJFd+9sG6Cgx2BzBArpt1YugkBqgeOi3EmRSo6Uazl7jOdBRc4a2tKsrc0DdrFQiaFVCio+vhUBUQckSEqS6Mzky5dfl5PwkMtghK+JBZ155Zh1HyWFgXtLlg47HXPKTJJRH33vydVQmB/1TTfaip1R0vOvq9J66/xapdVMjhdCdgqKost59RYY4Wi24obRGCPDZIdBNPgVVmC8slB1W2qYwCrhZ8Woyi46iiRVqVn4VlQh5MtdfU2gwCXPHgu+Aqhk8XDl7gTDC4EKTW8r21tYJVpGP7dkpJSlJONu1T8J1SRuYhjRk3QXsOZGn8v07T19/+oL4DBqldh85W7c06sF0J8Q5vCmyKBUEAysJCgA6WmwsuuMA6CbAgOCGibMPFFxcWWRDXvZtbjNCyEqgwKNOhPUFClDklHDQbAGPMtfEGnZ8cp3VbjKu9ym44nRgM9g2PuaEZHi/cud9mOGiL3fAwqtL//Xhixlbd+SxK0tKj07fZIPZjbzgFTdl0maexbMxIk6PpV27SC/+5ttGHEQw3xotjjXzS4plnEqXmQSku25WAvv12hXUgVBemHdt3av26jVZtHTZsuNEYksmXV6DN0FS1VRWWGBLg0N5nrdmgUzCYx+8ePuI5zL1uBM4WgwTkjgCHa0w1JjaeHDrODL2pzqal2Zpa/N23Oumkk8wgU/04e6rDvFeUxRpUg0oYThRoWf+BA7R182bddddduvaaa8xQs6lY3xg7n6XnHs1Rr0F7g2vGdYjTZZfN0NtvO5YP93hEbz1bYcw2JDrJyammV8LwNIHvlIuP18N3vmmJxPnnIViXYPC6LVs2KSE+Trt377Su1LGSIrs2g4cMtkEpuoVt27c3B9unT18dzcrWX3/+ZVzqRs8YFWn/XTj9NqlinjuUBKePwOPBG280x8N+xAHQ4WKYl+4iw6UkES9+6pRgX7nzbhv25zgwnve+0DlIIL2HanS6wa83nPMDzAzOcIEnrXYzHwSNBNH5BUV64/vTNX3Kcg09frR2HDysVh072RAigji9evW2DqgZZLlgEOf1x++/G3XicSOG66/Vq61iCUSTuRRuzNGjhw2yEhZaq4jwEJUeK9RJp52jJYs+VFREuCU4piJMgB4abu8/nH1EoVHRqqiqspa1r8a+v8jBsM45ab45gPe/Pu3/nOgT92QZVe248ScZhfQvv/xq3aX0rl3teQL/5i1aWkeXYWqCauYjWKvAB0mumVFJinMCYNxjjyV2BZcqG9akEMLfeZB02FAug9V0GeKbmu2gs+epEbFf2HuOm8SP5xvDBbiuVAJx0nQZevfqoYOZGdq5Y4dVvNh3zMxgi4EKYM9xVsARaYcTiHpoAZWshJREq6wDYWKPcjPcYGSIVdD5id8hYOb8sP9N44DQhdiA7IaN6+2cWMscG0kjnQOOh+Qm3MQiSzRunkvSvz/7oPmaj5b9KPkqa7p0yW0T7TiBwLlr5YJqvsfjhbk2qGQDs4Q165OP3qu/N4mJCXZuR49ACVynha1+ld7cJA0L7Jw3kTT1Dh7WzJkU1+5U714DtHjhl0rv4iqqu3fvMBvNeiIBoCMBw4oxv0BxGuUob7FPaAmkBoPT3COCDzogdKi5/lB3Amuji0kXh+vEHvdFONYIxCEkZQQ/wDKg1qQYxz0gSCIo54LhkwiesKfcY66PKx64GRAPeSCI9WvIVzc9fMPPTLAeudd+gBRfxXER/BG0bd+x3e4l94NA0YZNKyoc0iDQN+G1BNtkQceKjtkxtG3XxjFCVVTYvQiLCDOBOeYhso4c1psXOea8XUE3PHdm0AH3UCa/SxuPQPGcr4vlBnMRUc4X3jPjemUdybICKz7lQGaG6UT17t3fBtwXffuVieCddvLJpg0x9krXkZw15Qrr9LVr30F9BgwWVO9UsSlCjhg+zOCvVOnZO3SdCfiATl37i2NLvCrhYkv+eFxx5dUGfeZ6PdL/sfrB50u+vMgo0bmPdJegSX+pwHUoplWebdeUR2s0AiIibF0BWztlS6AdFcxEjMw+XqztbwY5yN34ZaPVt3dvPdfFfZbvqFmC7B8B2ODi9Zdo8IBBth5C6kJcbBISakPjdIHpNPTvP0CnnXa6rTV0wVhfXbt0tcIbdoJkknvuuw2sGeY7CKQJ2tEtcMXZSHsvsSkPoFHvvP2O2eyxY8ea5hKFWp+wOmhQqBOXA6pz9KjtKxJY1i3da76TPUXcxfUluXfQPSmuaZzZJxIM4gL2H+dgAX9A4mJwnhDAxSFG0uJsL93CqPo9yCxrcVGRrX1QPiBlLI4NtCM8pInzJtBnoBrYE8/37tnLrinHwJonmSBRIRni+rGXOD/shnWSAxgWx0DsRJcX8bj4BCeDwGcCC+aYgVilpaYZMZGnrIUMiGvB9bZ5OZKvilIdKys1pkXi7JwjRy0O5rPSmjVTyP03Ta3j4jIsi1MDw0arlA957TMGIHk4vN0tl61SYmKyDYLV1YWY0b9+phu8lpbY/19+DN7/psbfTqUcetiSXCdKh2ZDSHioiefUyCk02nCWUcWhP0H7B/E2uifhChUKpjVKa5Gmiion/sEJs7iQkXfQqESrIPv2K8adG81CYpgPfvmiogLDGtdWV9oFJKOKaRJnlXjoW0PDIjVsxCijov39zzVq3yldzVu11sgTxmvrpo2qqsKoltsiw1ES9JPAMNTXonkzFRcWqlXL5gY3+fPPP2yomk173bXX6Icflyglrbk5ie+/W6zco9mKAGpVVKAO7drZdaoOhllqgOwQJ5shR6DEie+UFzlFa4SrLrzbMTrNuXut0fDOeLIhWZh7/1GFMNmlWl1/v4cU8er/25VoGB7l7xP06J1P6O91G3T+BRdaEHfFzVQFEnXjZfOVGB+nR16gE+EThwYRwobSte8Ve3G7aikscK41zjA/P+c13XjjzQpThGF9iwtLDKLAYjZnzrWA2SUClh4Eq4rcsDzyI424n9kAHn7hW4Rcb9uYkjlYNnFFVbWTo49xrD/+kZXhBF/oAuHEHnroIXOkGBg228iRI63yyZ6oqanUDz8t0p69O83wIIiHg2bAvqS4xAbKBg0crMFDpU8+2GPqo23bttdfq/9Sq5atlNq8mUqrK4129OOPPtAnH73dqK++RO88e9QlEXUhSkxK0Z79GUpKSdORnFy7D1Qc27ZubUaaJJb2OhUABrgnTZqkffv22rk0g5GkrMSGjoEdcf4kYT279VBdVZ0qyiqs7U/AAr/2pTMdfIkk4vkntmvLtq16/VtXYXr2tvs0Y+5Deu6G+ywRA1/O9ebz6DiQrEdFRBgO9teff1bb1q10x0MOfvTfj/+dSNw07SdLIliqoXJG3gmI1Viy+Nx8l8RNP3u5XviceRK3jubOXq4mcU1VXSt17d5De/buMyeNE2A2JCszQ7t2bFdqSpI2bVxvcEqM6BHYaKKjTQW8sDBXMdGIV7qA9aTTztb8eS8rKiLSEsCqCgc5YFiZe2IUmaE4CYI02JCaGDyICtKx0lKrpLFXP158pi49a6lBkw5nH1V6elclpwAxi1B6l+72PNcQJiaqN/DyEySa2mloqBl47KlzUK41jVNwldzqekw6zxHg8fCwEd5LAIlzxcliJ3FGnl6TAWgcp8eaewpAfno4iucYZw95ljzDFFdCkxxqFKqQDeBMCXyoYjF07boijm6UAIl9TAfWdSkq1LxFc4VEoIUAPAt1YadOS9CLbQe6BTWtg5U6yBcdVa4B/+az6ajwPAkPtpfEBXgTVoE1mZNzxGYisPP5BXl6L9YNlNojyI0vmnuKzZThyAl2uBY4ZqBTBOEUbhAXJdDFMSN2yBxfaekxG3RnjUEggL3+zx1BIQCOBJIIHpf0lt4NSBeaD5eypeHDpccf/U6rVi61RC4yKtqunROjqzLROJwywR7rnn3MevPUt776Cm7esyL52a+G4WWnmk7wZLMsx47ZOXI/XfUzQkWFJVaosRmIggINHzHCquFQP3JPeF3n9HRbY8yB8P3YRXyPMQGGu3jAdw04dvwta8fmqyIjbS3zORyfp8r1arooIAMNgXqVewqUY/2G9SZGyXFTfT1+9PGuO1NXZ/oIUF/i58eOHqPmSWk6mn3EijgMx3MtCYiBaOzavVPbtm/T3xvW6UDmAZUudgMQJBG5v6c2DA/7APi/Ub4NLOgBnGlM5wHGNvbB+3Prl9DMOx+34A9tpV27Mi0BJJibNvUCVdbmGwXy1k17bZ7lYOFkKaKzzhi5UF9/nazBA/coPj5JN1x3hW45aZC6TL7W1j6dARL0nj27qHfvLnb/SysqNfv3tlL+7vrjemxSG/Xo00/vv/e+vshNdscUEyddeL9GvTpRKYkp2r1jlwWdbs40SueeN81sBoH4oYPZBoejQ8i1b9ehnfYc2GuV6W/2BcyCkXHShNukn59Rx+wvzQ6yFnY1Gy9Fx0k9x0tnjJL+/aC0J4glPOq5m9T99je0jZx/1SKlPXeZkhKTjI775FNPNlvQPK25FXOxFXRueA5/a/bWChIRZjuapabVz16xhgm8iXGiYpoY2Y8fwEZgF4aqV155xYmuhYUZWyZ+24awyx0roi9mALUlvsR2YXd5MEuFgnQeLHMFDpqDjsaefXt1zTVX2x7FDjIbWV5Srv79HIwdm8k693NF2Cf2i9+PNqwdzG5abBsw1hHj+C6K79pZslNVZXuGe8NnW3cjsPHYcO4p+5CE1FieAiE8bKgl6dYFrrDhfJvrKCkx6DtFQJJzm/8IJBM4b89uhc/1x0Fc67uydCF8LM3eLikv066M/TpwMNO6SHZdg2F2ElLrRPz7yol1rioRaZUvDLsLyiP06RIHabr4jI9chbusXElJKerG0HGzFrYZplx+YrDZSCIcQ9C8l0j7cRJViomMVni1LGA4VnZMdSG1ahIXI6j/qmurDQ/qLg4ZXLklEWEhEQoPjVBleZUF7qnNkg3iwo11Q9NOhZWbzA3j5HBqLEbaYAQOVC1wqtmHs5SZuVdnXXS1Vnz3pVW+83PheS5Rcgr0ai1UUFRiInMIy0DXVRcSpvRu3YzrmAXMYArteKrWB/bts6ocYl95OUc1dvRoRUdFmOGJaRKl1X/8bu32wYMHWcB16HC2juQXqUlsrEYOH6bfVv6qqPBQbd24Qb26d7PhWtohXG+j1w2LtK4LMCyw3Nz04iNHbbFc+mDPBudo19qX2fzT4Zr74CHVqUY33t8Ym95YcM6/lgqNe37uY9mqDQnVTXcBB/DTZi4pmDrxdTVLTlBSQrweftEFdw0dC373jFL8znsaK2T7zgZ/o/TTkHzs2L5NXc/vrvKfK2zxI85HklRdQbYcJnAutcy2sAGgRISHOhAzNPYAqp0BNaOnqmTRG0dzSIgZKYbcqSDxvpimkSopqrCNyrrxmx/nR9cI+Atqn2wgGKhw9uyD8RcFEK/Adt545TQ3PBsarpdfIsn2iVULPXDfIj3w0CwdPJBjgSjVf9ZRt56BsbZrxXXwSZ0L2l99GBXXGnXp1sMC5NPuvEGPXHiTYekxUJ06trXOSWJSsn744UcLRk6YMN6MGgUAAh/gcsWF+Yb/5Bq2btXSqsV11bWKDGG4sonxPxeVHDNcbCkUcnFxVmGIiI62Yb6n3g7IwhvdtnOHnGr0xEXHim0t5ufl2uwTwSUdPeAkzK0AUXpibuMB5UZLNfj1tit+U21VtWqralRHBb2O2xxiFKo8UJo1w0YlRHV6eYGHCLk1ueCdbTqal6+8wmMaO36CNm/driwgTa3Ye9Fq3aqF/vhtpQpJFvJz1cc0JX5XaSAqVltbbYHmZ4td16B79xSlpyerVZM51k0iU4VOk6AS2F9FeaUNf5N8UZnCBhDwUNUn4AE+xr1450vHznTRlOXWpY2KamJBKMPSQLNGHDfaoCY4AGaPHGNSeb3AkTGFBMOAHkvunZFVliodk4ivEPkk2vZB8B9/9x05gysF7W0PEWVdYyMdRKbGAjScF07GnFTw+R67y2t4D0PSdG0ISqgi/r12rQWpQEtMCCw/376LJIU9hA0mKGZ/sgc7p3dSfmGewSqMvjYg8HADgOgB1Kkg31GSUjXHDlJpx4Ea13k434+SdpUdKwGkC+yhKj1qiSHwvLimdLIovpTo8fvn6JJrJrukz1jscMLV1rViX84uesutyDcZXpBuunyOBTlAO4F1YofsnljiCIVqstF6UxomUZ9b/ol7/wcoc93ifr8ksG0kElc4SN9FJROt+AF8AagCgYwxQSVR7au1bhH3EhvE/ncD42hjOHE3Xwal2oUAACAASURBVN1nTXhoBPfNK3/7JItr7llusG3cNw9fQsiMIBYYGRVfT1c5ctQo9erdx4L23Tt3OArSGhjOiuy9nLNLIiIVFhJm3X8/e8Za4Tt5r08ifNLiyS5YD1R/CbiraquV2ozh7wSDkjBsTyUeaE3LVi1tYLx7jx6mkcGaAqqzbPlyu98njT9Rfbr10tZNW+waDBw4wOiZobkuPlao/IJ8HT5yWLX3OZKI2ZrpbMnvQavBMxAFDdd6d+Wb7d4UBzZvQteh6te/j6EY3n/XEWLcc9daRUfH6LP536i0tFK9evXUzl27tHffXk2/9RqjKF+3dosGDRikQ4fitH49QnRU1mN04okQPiw3X7+6WzvFfr1E7dt3sAIVBR+q0oMG9daZk0/Www8/p6NH8pTQ6Ti169hO6zduUnJlpsZNOFFLfvzR7gMB+NJlSzVk+FArvu3bs8+CdgqndA7p5ICBn3DSCdrw90abuaDqDxQHwT6jpU10jEfcq9Suo7T6+/dUEu+Kk5OGdXS6CyEyO7Vg1QG3vpPSpfxdGjsAOvEGxqjlW514qs57RPpglnrHO6X0g5kH9cJLz2v4iOEGZeffdIuBHDFPSGwIoyasP6xvjpvKOnOstu4iIxUdE2OiurVhIc72wrB4rERr16zRL7/8YpVx9goQt0EDB9q8qmnMMDtpLGpBdw5Wy9JSE1HzAT/rG8IGoOWI6dKlJ148mHVQ/fr1NWIFbDUsVOkdOtu15/N4n4eFsg9Ifjhe37UzkoRGmg3sYeBF9VDsgJzA22ViXyMyCJidLCkI5jK4HiTfdAn87INRsBuEFYiSi51IHOjO8hznSfea2IcZDs4Xn8VxESf4bo9P+D3JDDbdJw/85PXYGggKDhzOMrYwP+hODEU+0KFjR7snITMuPaWOC0GFCOpBfj7z9n8PO54x+hV9/ctFtlYeuHWb2rZprzZt2tlrN29GnjveDv7GWQ43/PwDn9fzZacxy5DlFP6oXGGPoqMjTYAJx8SJESAi+FZaQkWNKluoQkPCDc7EhcFB0NXwjE7+hKmaeeVPn+WRUPjhZ34/dCjTOgljTpmsdSt+tMr3hg2blJrSTL1699OBjIM23JiVDQa42MTxso/matSYMerYubO6du+u0vJSNYmN0ZZNm021GprZlSt+VZf0Trrhllt05MB+GypMaNFM61eu0PZt26xDQstn3foNiolP1KTJU5SWmqx333rTFHgTm8apWUqydTKAx+AoiZFJHJhZuOAOdw8+evY7JUZHGm6OilhdaKiuedgpb/+vJCL4QzDcTFBP4No40G94RX1ftFFw75IIyjKeWYnXezoLz7rEc74U0RhUynM+eWmg7FRsYKFLjunuWfepWWpz3fL+nXYgdX/UqqaqxikK1NbZWrBozsTl6rBkbjjJdAAapOV925xNyIXzuEJa7UAxaIP279dPETGuaqswdwxlhcVq0q2pijbl1bfTUc/ksWHdOjMkGHicIA537PkTdMM5F2nuS24G4L/FxwDZ7tM996zSo49OCf7eX2++9p5RL/626jclp6ap98ABGjG0myZNvlBVZaX65rsgiKHqP+t5hYeEWEW2W49eCg2P1Oo16wwXDwyGDX3w4H7D9EMugHhRt+49jJLxl19/tXPo1rWrdb+iIsJUkJenvJwjSklGbC1MJUXFatoEFgrkKiqUW5CvIpTj09I08zHPBhbQ+iYEAPJEafrpl6onkInD2TaAD7wG50mCXEgSZiI7KG8307/v97M0nv628Rr737/POO9nd7+pCtfU2vGBEbfKOIkfYJKQEL28wAXos2/Psi5E63btVRcaobQWrfT7n39p3YYNZixhyIK16mDGPuVkH1KzVFRj2+iDD+aZAYZtqmlcjKkWH8rK1De/XqDU1BilpjbRsK5vu85WFcPGdYqNaaq4GNdhIBAyfv3iYnOsVF4ofmA8Q6mql5erR69eBvNs2YrqfLXate9ocCX2MTalS9fuioVXPeg4+iuCM7KA37RBQq0jy/32yTHOgmAcnQkSVxtis2q9w67algkqXzYcGAyxsiZwDp5ik4okdpbAn2ou15j1jSPzHT3vuLyD5L1ugDFexUX5lkxQrUPoC6cFphgnRwUM5iuuE37EJzXsS5KI5JQkV0EKdIdIGnzgSWJLMJ2VdcjWP4kCVXe6A56RxalFQ/hRYBBWfAZQpty8HOXlQWoBKxWzb+WWND/3+Gv2XVfdNC0QRwWWFmUaRjYjUieb35irT3Wzzg1EmJo7HQL0NhIS7D7bTEkt+hFuEJnghfkzZtNernBJxNV1p5tfe7V8YYPAPXl4wLZ9SekkvbvDFXpuGnFpPYOKUUVWo3AbZUmdD3ZIKozJJYBu+nsLaYPp2gQdK1+99YE8wbWn+vQc8nwniZiJnPUdoFUrf7OkEdvGd3L/8KemWB4SarThFCnKTNncBRwGpeVi1Ln5GQIPP/fnv9v47Js0qcdw872sE+ywJRtRkQqPijDFdhKNjMxMS0YJ6NiTBL8kUXQKORaKgARy3HPgoWNHj1VqfLLW/rVW69b9baQjkEiguMwsW2U1ArGHVDMrWot0utavCMg8fPLgRea8u/Ku0P/b19ca+GP0/MgHDMb68kvj7d6RRFA0nX7rao0dm6Jly96xrtzxY0aqW/eOOph5RH1699H33y3RL7/+rDMmnmr36oQTJujzz79Ut66djQyAc3zwoYd1+ukT7VwQcZ0+/SbNn/+pzUAd2N9C7757r6ZMGa/Va7dq3OghuuHG6/XVggW23wcOGKgv5n+h1m1aW8ectXnqKadozotzrFhCgP7dd9/pmmuvcTOA0dGa+9JcG2QmwUfV+oYbbtDb77xtSsWnnnqq3nzjTTVNbKpjccBQpbrMdTqQccDgbqyV5KRkjTrxSq3f6gZK6grWaf+BTO3Zd0idOrQ0IdBR512p9Zu2KbFov+6dda+GDxuuy6+4XHNfmaO1f/9twrpU8vHgHo5JvENCT+fLD9fTGYNJDE0J1hDwL5LFVu3b6uChLNeZrKrWB/Pm2exb7169rXsweNAgK1xQJDERuSZuKJ9rALqGa0+siMiat58kA9BHQ5+9desWG5o38eOA3pz1RWI9eNBgtW3ZxjrUrHMrkASaFOw5YgQe2A1sFbN5DfvW2XU/j+gHtn2X2ess8H6bSaustM+jiIb982xQhqoBfcEgN0UjkoogkXDneMzsr08sgJCRTFGgZ3/i/9h7vgPN777LzXfbPEugIO9hs55AIjProArLSrRrz26XoAY6G9gGP8MVcscVp9fhZMAbuwHUGs39yPOe/9/g8+4bNqiuNkTt23fUwIGD7D0HDqC8jKroMasGYYRIuOz3kFC1bNHGjKMbviy0yj0zC7TIGdTghprBYjilrNzYacDBUwWheuMYIiLNUPpKnXd+XATaWKtXQ5/onCLZOi1enouOhhElRh17DlLmjnWKiojSnj371K//QMPmHzmaq8oagtcIlVdWG4VtwbESqyRCsxafmGDVEeAtDHNiXBneXrTwa7Vs0VzjJoxXSX6eYqKjLJvNythveGyCOlhk1qz9W2dMOduO+5tFCxUVHmYMUcBsqsrL7Bow5G3BQwCCpLV52d2eqjVH3726wdrtRcY/LF3z8H93CxxbBMG8B3oCIwHO5Krkc+/aqRseh7Gp8YPXNuZ08783hir5krSfSOPfPrnwr+d7/Xso7/hJRp94TJBi3WtPGztKUZFN9MWXP+qBe2fqjImT1KlTuq0nXzmwSkJYqKrLHW80VUawwo7KqLZh+NNXWqtchdLTCPJzx44d5ijf/7iXZs92Yms+ifBSFof+yLANxkb1VWE2JveBap4fZEtIjNPRvCydflqgfGof5spYl1xyhW1mhsZmzuS8SaAS9eYbb2jXjp1i6LGgqEhtOnbUjPvvbrj4hQ3zJM/c87hiUU2vrFJiMiJJ1Sorr9L6jZs1ddr55hi2bt2sn35aon4DBmj48BHKPnLUOOK5PvPmzdPEiRPVrm1r5efm6PdVK3XkcJaDNEVGmoJqTUWNMRXdMjut/hhef7pGV9/e3v791GM71LxFC9vHs95+yp778dX5VrWgnXuU1ntEhAXTBzMybJAcdiaw4XQiFv30qP59/buqqiizuQKCopfmDdOMS5jDAJhWo+feGvZfq++Oi1YapIn7zkAzcz8esuY7Ebzh1YUn64Hrt6uw2HVMTjrFKcmvXrtOP69YpRWrfjM87IAB/XUwc78iw0NUXnJMXTp30O6dO7V500brapFQ0cJ+/i1sVuMHa9eVIy85Y7FVwpMSYN5JsMAWO2LCViLRKzbxs9i4GFuTaIvAajfiuOM0YNBgxccnKzMzy6ha4xNQJi7V3n0kgPH1VKp8j29j8zuVJE8p6Nk+eM66a9gzHGedm//xsCFfafZVL6u4B61wP4vAmuZ7LBEJgk/PKe6rUNgkLzTnq8t+5sN3IoBHlJUW2/UjuTmQkWHXBIeP48R5ecfDMZA4mDMDEpOQYPTJQI4I9ik6eepQ7jfHAf1jfl5ATRvu5pSYiaAz7ocX6ZK586mwCia2mE4EQ92oYQNxgq0Hn8MQOT9JKAyuVV2lgvxcxbw2VM/rFtVkBnYrCB6fmv9vS64s8YIdqrLKoDQEtKYmHRFuHSk+CzIPvotklIHzgtxc24PP5n6ki2onqLyqSp/1+tnW0vU559uagWXnoz2LdNuYq21fYOMJRrifdGII5rkGnF9x0bFAqwk4iZsrwf6RxHBOvMczyPAd/J014ZkMjZ8+EA30nYyWLVtbALx92w7zQbA5QQxCgsF6ptvq328Uu8FALIkLyQWBThgU2YFwpKf+9Z1gEmNgYQQ/nrWGAI9ijOkBxDRRAvckLMSCxfUbNmjzls0WsHn2IL4fv0oFlSSCYyJYY18PHTxU7Vu3U2F+gebP/9zuS6vWrayzlZSSqKzDWVq9ZrWWznbia/VJhIcv/RNR+b8Gqn3CETBxvzjuIUsi6F5RVIiJjlVqajPdPWuLTj+9RgsXOqat0WNGadu2rRab3H/fQ7ryyqu0YsWvmjx5onXdgNi88848dUnvaDM/JEw//PiTTjppvH78o0hjjx+sZYte0aBB/S1w79e3n5YsWab+o87V+s27NXF0C329YKH69e9ncDqC/nnvz1OzFs1c4bakRDt37NRTTz2l5194Xh06dtDKX1fq9jtu18JFC9WxQ0et+HWFaTARAKKrQbd94KCBtsaPH3W8zRQwg8j6supzfpGefe5ZPfrYI5a4vPEfdyHPOP9W+0kS8cBj/9GzT82w4sfHH31iycA5U1HKrtX999+vUSNHaeq0qQarQkBv4sTTLZHg9RQxjJ0zNNSCe3wJ95x1zPxLj+49DAUAMQ1JBAFwXGK8/lq71o6Hc4bZkqD7hHEnaOuWLbambQ4oIcF0g4ghvIhdcVGxjh7NMZ/u5x3Ys+wpYHaIRRKLojVCJ8eGkMvLVBzMY/bq2Uv9evVV5oFMO0ZsBZ/PsbCHWMfYTO43cy0kER4i6mFN2HNLXsJAWDQkAI2TCN9R8IPSJABevM4nDkaGQQLD8HbQwfDvs+Qj0Mfgb15d3joezPMFzJae+Ym96v/z8FgPT/SClDb/kJer2tAQHco+bLaHBI/OofmmsFCLzQ3O5GnjaKdivKhsPPHGcTrvX58abiwsvM7ablRKgBwdyc5Rx46ddckll2rI0GG2kBkaRqgLI4/gDxUsqkZwoXfp1suSAWAPsNsU5ecZV37T2BjTkmCGwlhFIsJVXlll0AmSCZIKtB+oVHsn6SsyPuBjYZM0cDMd5tYpgcLRT8WDwCEv/4gmnX+5tv71izl2Ko0REVHasWO3RowYpYysQyqvqFJcQqIGDR1mQ+OHj+aoZ6/eat22jVXD9wSDYCjGRjRpos1/r7VWudEfEgjExWrx4m9MgI7Jdc6JBZyYnKz0bt31+x9/qqK0xASv9uzcoSZRkRo3ZrS2bd1iwZSvLBqOr0666N8NitMfPbHMgswKG5wJ09UPuOExBx8icCVh8KUUWuw8XGD/xsMHjMt5+pMBVak923iq7L9LNNOvWa0XXjsl+Ixo/fRdpFq2aKae/b2lJYnw3Yd/EEv/F7WPn5GAN86dy1WX3ao33m7AKy/68jO1bk31INkoZ1l/5lCaNjV4TAQUf8wLhNQZFtmy7yCY8i0+P8hkLBUBhtrjvzt36WoVtu69gwQqLFFVJWWWcPjNb5hc8IEofjPoRyVSsrY+GzY2PlZ1dZXKyNyn22+/3Sq4iAaS0N56i2PwaVDnJplz0cm8d5drxS+/6NU3A2Efe9Z7MMcSw+PJmfsMd0xVtrqmTmERkTpyNM/YfMaOPcG43nHobGgqKQxGsi8YliNJpRKDEWgaF6vcI9kmPleQm2OMNQSA6FEcPQyN8DE9/LpT2naPdN12/bfWkdi4abN69e5t137Llq1mcAjiCDbASjOYRWuXa4l6JlWdvKNHyfXs/iTFO8G3x+ZcVT/vceN5bwXzTqF65m1a4P9Ng3L7hSv09LyGNT59spup4ruBNXGvnWcLU3KzFnr0jT729/fmRGrs+BO1YfNWZefkmbAeTod5pN9+W6Hy0mLVVFaoc8d2AjLHOoKQgGCSe/ZO0Nngs1wnIlXbtuXplONetsShV6++JkKG4zl2rNTw+gyVE9RwD2CCwcbl5rvK9cBBg3TiSf9Sz169lJObr337M6W6UHXt1kNVAfUllW/sG5V71pTXayBZMr7y2FhXGaIjETgZXoOT4TXopvh2uL9GnuqYf2M7bMgUJxXgjD2shPeRpHgefq6BXePgu/l+3u+TB9YSf+ezbCaiqlJJifGBfkG1wZf27N1rCYXfK1Z1Dj4PB+uHFym+UDjq3JkgynU2+C6P+8cWe3VturD4HZIIhqr5t3fCaP24Sl+MJQ4+gYBSmL3Bc/sP7Dd/A0XzQ2XPSQG75y2XX6zwF93aIYngcbY+V+cZS5SSlGLBmINRhdv1v/529nS1Hrz7vfrOEYxnBB0McGdlZrquc3xTg1oAM+RakaTTraOizH/MHUHrSwcrLDzE5iscpCDO1qEfLodxigAHGC9VUye65WY3WCvcJ3wp68Mnhjzn7o3rTvkqIp9P8QS7QCDgqFObGAS5dSvoY9PMR3KPSCCwZf4+sz69kjCJsWdmIqnGR5NI8GBvMphNhsXaZI2SUHj+eM6XgJUbyD3j9XXhISoqKbbAkKIE64VzIRFlX3msuSl8R0dr3d/r6gc9meXo0ildHdq118pVq0xfiSQiNkAn/L3+b428xJG7XCkHx0yY+ohh/pe2DaapSST4z5ubBr1QZwq9WZ4knVZxvCZNPkM7d+7Qkx+9YX+efgaw7hD99scGtWjRWgsWLLJzXLDgR91883P2muLi37Vs+WolxIfq8suZH6xT//4DrRPRuVN7i6s415+WLtdll92ld975RomJezRmzDgresE2RcD6449Lddn19+qdj75T67iDGjp0mNatW6+9BfEaO3qEln35ipJTko3Fi3uyb+8+fff9d5px2wyjeKagZRC1PbvV8vhxWvfpx5ox41YtWvSNE2kcOMBgKVxnGAFJIkI69KfS4+zvgXV66ukn9cyzT9vaunnG0xozsp9OOBPb3pBEPP/07bae777rLo08bpTOnHSm+ZiHHnxQo44/3ub1+vbpqz79emviGWdozOjRjsmtstKR7Ejavm27/vzjDzte1izPdevaLfA/EZZEwMAFpIbheQJjrtWPP/5o7EJ8PoG5kRJERNicLGsb4gT2BgUO9iVwSWJL5tesqh8aamsOzQw0oZhlgWLZlN4ryo2hEfghAq5AwYYOHKKcIzl2/fh8vxexq+xXkiLsWnxCoiWe3kb/E8LE841nGzyzEz+NeSmYJ+K8+WzsJ+dlqIsAyu1jIE/fzfmw14nh2Y9cD/Yu7+UecwzsT28zuGcWa1vR2hUh+HzrWARkNV6jA59BN5bhavYr58i8aUpqqioqK8w+4hNDbr/8tDoMC1VIDA4zA056vNrardBHNmtO5kEFiMpPmPLzCuuFyuA4pmhBYFFYxKwBJ1Rixhwjv+dAhp799HPdc8316scCR0thzx7VVJQrmc6CVUxRW60yOAODnwxfQy1FZYjjiAqLtg3DwuDicjJcuPph00C1jwvDiWOkPX0cDqdaNZp68ZVatuhzE+YBz56RgehUmHr26qMiBsoPH1F0bJxSmrdQVa2jXsw8lGXQKBRwcRgkJ+G0bo+iPHjEhJa4Iat+/dklA3W15myAe8ASRYeHC57etZt+/XWFBVoEeQicXX7ZpaquLNeqFSsM1sFi4YGxoQJGFZTMnmw3tM4NIlLZYnYBqAT/TX90jNv5/0wiwmZJNY5p4Y2HlluHiMU742lXeW48mwAs6fmHdigkLEJbd+zUCeNPVERktBQKJWRTNWvewuAAXXo2ZmzyMKnGXQs+l4TEv873iUkiCK7Ddfdtr+mxZzCwrt//7ZeLVFpWqUGDhloykZ2NSFSMUps1M/hBJDz0NTB2wTTjnJjPti0jDwSz/EwEkCY2F4sbQ2XMGP2B6gTHmeASpoz1e23jcG0dna5TS/V81WwsxNvsAQepHOXs3LlzbaNRYaL6RGLTpWu49K9G8t3f07XBkPgkqvGA+/9NIuY8mG1wLbDfaKKkpjXXT8t+1rRzz1fvPv0s4EKfhGHELl272iDu0Zw8jRp9vLVv2RO01vfv3WcD8OhIrF+7xlSqW7RoZkE/VKdG90gAW1GhWx4cGKwDafr1i81QM0DN56EQ76qixUZxBwaZChcJydo1a00ga/26ddqyCYaopvpgvqMFbJgNced9y0Xv2Xp/7v2R9d/VoGj+3+XB6WctMby6GVmw+cYu4CpjUBHXQPGrUL36OaT/0orvetu/23XsrO07durbb7+1TkRdLTzgOyyZio4Mt/8en9tdl575vdOmMGX2CL29wM3t+JmIRYt2atqpqE/TbWmmqOgYY+RJiE8yStYBAwZZ8AVch+CBCgzK1+C9+w3ob7AEZiNQ84a2Nb+g2FTqgTtRxIB4gY4N+FbrQgSOzDNicCwe3+qvgf+3JRYI8xljSKNrFDBoeNYb3td4PgKn4Vv3/A3H4DsWvormsbxccz+4y17gMwlMeR5bHhvjWJwIDNkbdCMyMzIC8oowgyTwMBraRMdaxz5lb0FeQLJJd9oYAKtrzPEUFrgk3QtBkrR61hP8jj9ff/4w12DffVfDkq84IDcR1qE4dDjLbD627qkgg7g8d4oFo9iv1+e+qYpjbv9Pi/tYbW9cbLM4fpib43jgKScCxv695/b/6NFeL9XXZh5beI8xoh066ATpoNj20B+ulyUi8KoDcYOq1q6HG5CnE8dxc/wk6gZ7MNy0u2ckD/g37D2fw17Fz/l78s8E0m8oj70m+OZ+c8+AceKDGCIF1sl54dPPPGOSVcJJ2ghY8NfcXyArHs5g+OZA7IrnXIIhw7Rzve3fBimpst3qztupTXNu/M69xQfjF/m84tISRTeNUUZWphU8TCW3ts7WRts2bdQlPd3WTFlpmSEH6J5yjHDYk+QkJSZbIAd0hQSitAyVd8hQQlV0rMi6GuOvdkPQPaqDjrmffwgSyfr6hU8ivGn2Liqob1zf4xITcG3VuoURYbzwxXvSLGnW3huUl5unVb+vV4eO6fryy6/1wANzdNllk9ShwymaPHmsnntupj777EPrFJ9//jS7tiRA8+d/pbZtWlq1ni7mOedM0+Ozn1BuboE+/PBdvffeuxa08nqgkiefcY3mPH2n/f3jj+fp1ddetfWRU9NaJw9rqcXfLjbNG+BIVZVVdk/ffuttC2S/+fYbPfvss9aVo3CRm9xGl06eqDmz7lRuQYE++fBDvfzKy25wPiHBsP+ff/r5/0kiPvvsUy34+ivrCD7+2Gw9/cbHevCRl+wa1+Wu00cffahPP/vM/MVjjz6mt99+W7OfmG224cEHHrSOB2yVZ511ln1H85bNNXbcWOs6rFy50nzzqJEjteavNfpm0SKzrYjPsVehzcf/kOAAeWL/oLK9Y9dOsyvM0uzds0cpya5STzIA7TfFZoPwJCXZGma4mI4WSQTzLFwv/BxxI3vOZmaDbqbNVgUkPwxaQ57DNR48ZIjFi1FhkUpo6nQpvNYJtpTv9qxlfCZwQOy8Z9b0tpzYi/3ig3ZfCLXNFQgsc00ssSaWDZTarRMbgX1zuhA+ATEBO5gsg24zcY9PSHxRqh6xA4ypSRN7rSUaAcyNggEPPz/ni0f8G9uArzM9rYhwg+FxH9jPEBtYMaeywvwfsDeDM/HFDOBQJWG42lWxHOUewXJEVKhRgGHomSWgip+XVyD0dj2/N0YBoSEy8JxcBkWrdPBgpn5e+ZvW78mrDyTef+N5hUGDBc9tHQwtdYpEnr6y3LCzDF3TAq2uqzEsMDjl3CP5NmjdOOvDqXGhuLEYZiqKOHiqOgxWY4gwhGyowSNHWsB+KGOftfiOZMPOA6d/C6sWwfFbCc1kXLzyCLrimqpl69batGWLVWMT4pqaHgABAcZ5zV9/KTw01NpgYLFRz/1r9Z869dRTbIHu2LbdWmKpqahXH7EqLlVk03ZgkC41xbDkf69do/ROnaxzYQYabLiphzu9Dm44zqRJtBOTI7DhJZffnVR/PW2GoX3Qh2Wej3EGT1dXs0lzZ72hqhow3OG64aEGOIv/gMf/fcAgNHkFhaqqqdPDj802xqqNm7dYR2boiOPsnlaWOSNPtSQpzSlhuuC8cbLAc/+cn/BzFHQtPDyOJCJO77/+gtHrjho9VkOGDldmRpY53nadOpoRBPJAIApdV3i4E22rTyICfCDPGUMM8vUMXpaUqEdfaG/jNHNmuGbP5viCJKKXCyL+/M8qc7SGxQ1YClhLHpZhFL4BZzVBM+qzBzL2m1NjE5F8ELAAQ2Od8/fBQ6CnY1nM8wAAIABJREFUCJdig4SixFXWHfzLw8F8EuGuw5N37TBaZIa26PIx7A8TEnM60Pp16NjZulJ/rfnL2MUQKWMdHMw6ZCxNdNpY6xPPPluHYU6gMltTre8Xf2MiXB07dlB+LkaxyBJgqI6pltZS4aytVXJaqq2N/RmZFgANHDDIEmYM2tKfltq59urdy9Y5nTUT9ikssIT5yKHDRuH8wRewTTW+79Ld173rND/QhKiq1AsfeHikh8f5DpZTN5ox7Ql3n2vd0BjFB5s/IPEJi1Bkk1iVVlTrhQ8dJGreK7Hq0Dldbdt3MnE9oGfstaTEpso+dFBbNq5X5oF9pqnx1OuuCn3d1KV65VMGvxseJBE3XJalTevXqnmLVrb2YMTiy9u0bW86DXTI2rRu5yrNJcfseyBaIJ6nStMkJsaSbQQ1S0rLjYWJbi12BXhIHII/IXVBIhxurCzYCKPVZGUG1H3mBAI2Jt+C5nVWXAjonK2qFOBxfTXMY9K5Vr4j4atOXvXXBd/HzK5jQ/kPR4DD4j2mc+PViAPH5hN01jdJfH1LPVA+3bZtm3UkPGSKcyGBB/ZmcKaATpBOBPo9tPn9XqPL47SBYu05l8zTHXbvZQ3wPP9mnVbV1iivIF8zbnNzVAqaoi+ufNLWZVFxoW6e6gZq97booCeuHRUMWTu4KLMMrMfPNy1z7w9mFi6qOsWScBdIRxtkFCjtmx8iqinp7e71ScR9n96uVi3pGuTaXARdaCr0fD4P9ikdVLRdrIsewnwF1LbRqqmDrCQjoK9NCjRtHOwPCmICaIIRingUi0hmCYg8bIIE3gcmXFd8mxFIBF0ofvqk0VOlU3ggcWQN9+3bT8eNGGkJBl0AfBh+k+/Eb7I+rEAWMC6xllgfLoksc937YEaCQJfvAo7Cg3XIZ/kCHrAbP7Nhg54V5UpIS9aO3TttYBpfR5BHtbhzp842twaFLPZ+2dKldm4d23dQv759jTCFtXLqqacZDIYlCrtOnVzAnXX4oLbv3K5v7nRFgT+qA40akgjckPeD3kV5CZt/1LmGlw5Qr5491KZVK3UAf5+VoQ0b1uvT8T/WG4uncu/Se/O+UEqLE7Tsx1d0yin/0muvvaG777lLZ555psFqmFMYMnioLrjgPCt6wdr3yaefq02r5vX762BWa6Uk79LEiWfqiiuvsnswfrzTIsKWHDjkSDgunNZN1157nXUvTxg/3qA6/QcM0GeffmbiqCTsJCYEeSQTwF4vv/xynX7a6Rp7wlir2Bc37+SOP0yaPH6cbp06RUnJSTpz0iRLvluNHq2fXnlNIV0diiEp74DycvIMOoWt5/5/+v0qffT6k3ZP+TdwJ+IsXsN9ZMj7s08/tUHbo0dydMcdd5giNSiV6TffbOd08aUXat/+fVq5YoVBhrAlw4YO1fzP51tBCiVvEg8SSGYeWGtDhgwxNAB+vV3HDiaWB9pl86ZNKsgn9nSChQyMtzM7HWMJBNeTNYmvdmJu1UqMT7TiNLaEBNfDO7OPZqt161YBYibb3ku8iJ2H3hXyAeD4obUhxtYH7Iq1TueDfcM+MSrVeDqndUbMYMUiCCEiKIw7RiY/82Z2AuIQGOdqKEy6IoIlBRUwNNbVkwYZXDYYqLaOdABL4rVGRBQUS+35oGNtUEZEiAPx0Hq0DuQcMC2VlNR3Lr2oI/cVv2BQRO5vYaETnG40V8f5GKtdCD6tibEoAg3jvdzPEOlhS4cuPHWBGTCyT4wqxg0KOuYaoEVs3qKZVZGAnlA1pmXvqkihZvwcLSCJBx2MCHv9xfc/6BaxE6m0x/0zb1a/Hj0VyoUrLjL8cjizW6qxDREWFRYkEGVGAxsOvVylFBURbQaGG+dZIghyWEhcIJIYjCbtXJIKeJVxkjaUFhvtcLLhiHO46XeUQUmEunTtZoFDCTzsClVRSam69uihX1etMtYXhpGapaSqQ/sOyj6UZYqLMOCw6HFOBKLr1q61BIOqNdWV9evW23fgdDD2OEkyNoatWYjDhg6x6nG/vn0syELww/jpwS9bOFVrlWD+7cRCCo3qjACyTqGqqaO9BQdyhK6bBVymcUmlWooKpCcrwN7P05O3H7Drc/0DAUVcw+2w32bduMMqqJExcbp1xu1KatVa1WUVyjh4SK3btrXrjtAaQTPXPzLatXndg8CcoNjPSjTWj2j8RT6A9IPXzBDkSLHufZtXrFZuXoHRnPbpP9D471lv3D90R0JJIqiEkpUHLTgfULGpYoMuQwPzEUlEmWbPzg0Owg0PP/f0HMP1cU+Maq5VKxNE9A9af1RZ3dqpM+5uKkWffPKJPcf95nlT1FWdevQKyLz9B8QGsLIS78H4A5kdnquhm/PUrIPWbTHO+lrZfpv1/FjNvHKxhh83Sq3btLMglI4Ygc0PS5bYYDXOeumy5RozdpxVV3AW408Yr8TmzVSWe9RoTvfu3qWsg1SjKmyTR0ZGK4kh/pYt1aZ9e6U0a6as7MPq3rOHMZB99sV8/fHHnxYw/Oukf9kxLV26zFrj0Lju2Lld7du1McNosKqDmZr97IxGN9d3FriOu/TQ9NX2t5JjxVaBnfuJ75j5t/jE0r3vjvOXu1VPAlHNYBpVdNm5hoZHKL+4RLFNE/XcBy6JeOnxSp097VwTodx/IEN79+0z430oK0MpSQnasXWz9u3drcqyUuvMFBXmmb4BTDvvfQP5g0sqH75zu3r2GaCfly4xDv9OnbtYIoHjIami6wP0sa4uVFs3bzVYSc/ePS1AAOMNLptiBoQUdHKBo4HfZ19CDgE9L0N1TWOjTUSR9YpzxigDi/QVKZ+8+kq/dSHgykedlwA/FB2FKhe8Be1q/k6hAfviu7PYQh6eIpTnsYW8DqcRFx9va92EisKdqCUPZjtYi9aB4DMC1h03JxFuHdaI6ChVN6pm7du/32hC64fF6+rMcbN/wCvz+ZynKaQzz1VE9xpf4VSu8RusJ3wOx4H9xJFxPbGdnjyDa5RfVKit27eaDf1qwWKdO22SHesnBxa4BUUMGWg0kEQsfvl6QWvL3oASnE6IV1qFrtScYlS04fyxMfv37XfdtiYxdj4E8TByQUFKh451Q8IDbSXwvdycI9adoUmJPgqBO5o7wM7oYgHBI5kgiWD4t6T0mFGRev0GCnamaRMeacUIzhdYE74Xn8q143fsDQmEMerEu64pa4Ukn3tqEIr4+Hq2Jh80cH9JFEhCxo07Qb1797XqP5/L/vVKwI6m1zF58V2+88G151g5xiNHjlrx0OYbSOwiI40VyBJ8T8FbXW33g+CSJMVDsWwIO0TafzhTmYcOWuBpXYtQl/B26tDRWHUICPF3MH+hM0JyQQBFQch0hIYPNyIJbDaMRuC0uS6/jltlx/5gzgNuHXimJVc0b0gifM3CN4y9KwqS0XNiz1ASGiAhIerRvasyMvfrqcPOx9Wluu7f4jHv6d77n1DTlOODJOIkHT96jA0Mk+QMGz5E5047V0OGDNU550wxf04n4vP5X6ld21a25s8+Z6pGjDhO1117tcVVUEBv375L406/TtvXztfUqedq4ODxuuSKR5QYu0NtWrfRxo2bdfIpJ2vjhg0aM3asPvzgQ0M5EA+QODzyyCO69tprbR0R3P2y/Bct/m6xzUlMnTpVw4cP1/XXX1+Pkd+yeYuuvPoqrVi5Qq19EtHG+ay06iwdOXxETzz5hObMeVHVNdWWLKY1T1NcfJy2btym3Jw8PfPsM3r66aetG4+P6tSxo26afpNuv+0O3XTjTRYbQYU+etRoNWvRXCdMGGfxILZw+fLlFgMdN2KEfvj+B+sYXHPNNQ5ug9hxYZFBm5gVYv6GddmqbRsj2qCIiaAonQhivV49e1pcRkEGalKSAHwXn+UDY9j2rCgLPXleXj0NPGsRSuAhQwZboZwiBcnBnr17jLEJIpfTTj/d5hrTklLVqkUrK1axxn0S4b+HvcDvFOGxl55i2Vf/mfXw8xB+noFkwh4hIXae7D0KMJ6lz+wkdhj62GAQ2nexrTPh6V4DumXP2oS/4Jr572GfQetsvjRI/PnJfsU2e80NxxiHkOZh26OcgyVjRkUcbmxPxtoUiJVybLweiGJ9EhFsu/ofN56/wuBMBHFlZcXWLmbBdGjfSUOHDldYKHSq26xzQcufE+NmwJRhMxGJ8TaEtn7rdr33xdLgc6vVvXNb3XXb7WqVmqZynGBBvkJEZUMqLC5UqzYtdays2BiRoIaDLjEmIlbVlagZO0fqsaB8KCfmq3Kemg6K1JhkVJATVVtZpv07N9oGI4GAZQPWh6NHc3X0SK6JPx0Df1xVrdCISJVXVWvCyScrJCzMYDW01GC4AUwDpdiqVassU0WZ2IbcysGLQlcIBzgDcE4+HWYmrgnGKedojlVzMd60H1mgLHIWHE6+RbNmWv3nn4oIR1U0MuCBd5LwGO7iklwz6gheEajExCBOJd14H7MRgSqnJRLLpfGTGpAlGNVsH+ABb/KtCq6cC/jco4Ga4v1Xd2nYiJGKjU8wtd1uPXsa9tsN9TiIlHv4roLvDTdeQd6aY72DhKaezam/lBAkEv5P26v1wlOz1bNXX2O5GThkmHWgqOax/kLqahQWGa7aIIGIpEoWbKJo8OTlTnUxpUWSdm9HlbtEfQamaObMBM2eHWzWKJesvPPyfyyQY6MAVZsyZUp9EAWOmdkINhfid2ygdevX2UwAVTTPJDJ5ioPV7N5ZaDoN7M1x4wPPFBaUu2r+/5MI3v/C/dmmT+DWb4Vun+3e+9mruSooLFKLlq11wvgJFqBs2rLVZhfY7PwNB3TW2WfZeVDFY5D6y/mfWfU9LSVZmRn7bV3+tWaNOnZOt87K4CFDLSlKbd5cBw8dUlSTJuqQnq7s7MPauHGTMjMP2trbvXOXVWAYUuvbt7cKCnJ1wbNBlNZYcmT3P6FbvuPigtmbz3NqznM+Hh0sjsbwNz+A79bUzIt+sU6dDf0GCprGWEGCFx6pwuISvbnoZM24fL1OnThJEdFN1DQxSVu2bnPGf89u7dm1Q8VFBQqtqzFRvmNF+Xr1I//d/7RwvfX4PcuVkJymrZs3WQeoXYdOGjRkiCUPwFIIAgsLi3U0OyfAzldYgSUpJclgmwQyvqLE/du9Z58FoPHxiZZI4FSoWtdUlSsqkqphhOPdD0S8vKHnyGwGhEcAGfKJshFOhDdgWrme3HMCRYI0m4cJNCGwFdifxlSw2ERzOtWOUYrX+qoyP8EJ47z994VR/a8CulrmZiWs7V2ryqAVziEy3GpDdwEjCPcJiBP7xgvXkQA54aNSZWcdMsiR75QYRXLQOaHjTfJBp9theB0TEeuccwEnfDQ/Rzt27gxgtpXmyDm+vyI2a1KLk/TVqz8opYVL0C+/416NGzdO3377jb0mLTXV4GRz23xgf3+s6jZL+o4czna4+6QUrVmzxnwdAQ+D1Rwn+4PyAElFWvMWdv+TUAyHJth8FsUNB+FhzVIp35+RYcKBsU3jjTqcBMjx0OfagDmfS0Bu7yln4LzEgj+uGUkVAbN1nyIjnX5FZKQVnng9nVP8CsET99eq/CQiAaOXnyvwfO8eHtGxYyfTJsnPy7fjpHjF2mEd8xo6Sscdd5wlIwRjPhH1HY2dO3dZokcXww/hG/1mdLStP4qHrEkCJpIdG/Csrrbv4vmYpnHadyhDy3/9uX72AaVxCoDw/UOswloBNgLzF0EggWHXLl1s/mbL1q3q26+/evTsYcgG7odRo9a4Afjw+6Psvj746gMNDV9fx/KzD969+SQiSCqG/zFIgwcO0vBhw7R1y2YlJyYanOmbbxfqvbqvpUXSjIsvVvu2HQxu9uHHXysyeoiWLXvVOhGsw82bt+q77xbr8isu1R23/1tDhgzT8ce7IeSp57S3TkSnDm0t6KfA+dvvqzVnzrv64qvfdd01Yy0BGTCgryXZnTqn67dVf+i111/T0qU/acrkKSbSBl0895zq/IcffqT0Lp2dUG5NjZYtW65Nmzfpk08+VZcu6Zp1zyxNOXuKvvxrjzq1ba3dv36j1157zbrZDGafOOFEjT1hnM1gtD1+gpb95xWFBEkEIUTdsXV68qknNeelF3X9TVdZfLV9xzatXb1Be3fvNxIE5iXuu+9+Pfv8U7r4wottn7B/BvYfZAkLScTkSZOtK4MuRXrXzjpz0hmWLBK8P//881bgatumrXqgQt66tcU5+FvIdAyWlJxsnQk6apDXrP7rL1tPMMGxr4mvfv/tdxN7JYnBVrB+6dhA4mMzErGxKit3RQEIcjZv2WIQP+Zy2Hd9+/c1sWLW1cbNm2wPZB7MNJ+Ovk2//v3tPJLjk1RZXmlsRyRCrG1iCFcEcdV7S2Sa0El09st3XVkHdEQa231jKqWIXlbmqKQhdAn00mxeIZht80Um9pP3Eb67Ua+UHfgL25PBHIR/P6+l+wLc2zP6Wecj0LbAfnAuzBR6ET8rZIeG2j62QgUQTIgufJyNeC903YFQIK/5H0lEw7DsddOWGu60tLTIIBtAlRnS6toFqsBuZlx27NhpnQiH7Sy2JIJKHcYPh5BTVKzbHkaVh55rQ8X3h88/Vh1Y8FDpWGGBmkRHGs44NS1JpeUlxi1eUgYeN041FTJcN4vCJvRL3UCep5sji8OIsdGsqtW8pULCo7Rr8zprV3FcVDrp1DPA5oT1+Aw2bherQG3cskUEpCQSXXv2NCW+zl26WPfiwJ49JmPPwiMo4CdBBItu6NChlr0RsPXv38/+BocxzBK0YxHm4j38neeW/PSTOUY4sTkOMrnfVq1U3z59jFITNcz9+/ea8wMOcksQWHL5Xn10rUrLKiyweXBOY2hGIzpWkggeGFJLIvygNU9iTV0U+PbsdbpsZuOgzlWH777pF/XpP0B9+w9QYfExde7SzQTTGC6MB3JAy7G8QhFNvg6iMo///180so1hK75bQkfAtW8VBPaq4DOO6eF7H9OgwcN03MjjFd3EOVYbKqqpsu5WSAdHY1m1q7Qe1uRnGdhALGjuBcEMa2TciUCxeJRr9e877bO8Ei+tUToSKE8z/wDcwQdyBDl8xooVK/ThRx/qsyvdMPiUNyZaIpFxIFOdOnVWxw4dLBEkeTzpZJ8R+U5L4yTCJ1oEOgV644k8my9C2ZMHmxq4DFDBlJQ0q2aztxiehn62a/eedowLvl5ogf5ZZ59j1InAmTgHjPbR7Gz98dsq0y5BVBH4CGv0hx9/1FlW4RrqVEXDw5XetYuSW7bQmtV/KS7eCdqs/muN4X6p3oLNOO64kVq1YpXRoSYlN9WTP73iLiWnEiiQN3RWeJJ73ZjilTXJenOwrukX/GL786WP/dC+70a4xGP61B8M+sMMDIaaaiWzUpVgvWPjFBoepYLiEhs4H3H8GKW2aKm0Fi2NQtmMYTnJVJkeepIh7v9XNyxYDvajt7p3b6prL11pMLBmzVuarkPzVq3MIWJ8GZCl2AA7C4kFHZLk5CRFNUGop9oCX9YK6wos+7LlP6u8vFKdO3cx28JAX6TBDcqUmBhfzzFuJBHBDJRvbdvag72H/4KWNxUog7FEhJutM0XVgEfcV51NVLHRUBx2kH/zuV5PwuNjvXiRVxn2lH9+/sHDpQwbT3UtaHVD5YvT5+Fhf56WEQdFEgHVK06RSpjvRFglrbTUOlLG8hNUrzk+P59CJ9bmLezhBroppPA9tteB22UesJ/PjnlN/155g+1TqBkJ4ihY/fDeSl3/0MUG7QNGynng2FkXBgkAJgbc8ViJWrdqZUUvun/AH+DYZy8SnPvEgWIZHRmql9Abd+ve0zpTMVCzVlWYVkpNdaUlEaxp352EPa9V67bq2q27FXmg/83IOKCionzTOTJLZLCCUsd4FOLmIdzAZpJVI5lJws+xp/lcf715jvuPXXLrzUHGuIdUYAkEPESB7/GCgUYcEe6gmpwjiR8BD5+D4i/3GvYeb/v4bK/DxPVDEZsE2Sd9+Dy+xyemfD8+j9dyfD6hAFdNYJKYkqxjlWXas3+v3RMqxtwn1giELHSK2rRubXz8rB9sUbsguOSYSPD6Dxxg/vinn36yfQeMEHjMtu1b9dNnjj2o5NXAl2FOMEc+1AjqGuePPNs6SvOvDfyWl1gKmsPvT3hdCU2b6oyM89xSDLQ4bz7/fGUfOqJT/nWKPvp0oQ4fSdZzz92pW299QvsPLNHcl17R999/Z/MIF5x/gamqX3XV64D7NPr4pnr88SdsRsIn98kpIzVjxgVq2661MjKy9NabT1ki175DG+3etV+9+/TRtddcZ9S8WYey9Oorr9g1gOAGfYmZd87UlLOmmHgcNod7ha4RXWOq+PM+mKcvv/pSJR1HSYWHdVzbON14/Q3q2KmjDmUd0nvvv6cNGzdYITOu82A9d+9tOmGSG5pWibT02zc0/7N3tHDhQn2/dJHeeP01E1Zt2byNNq7fovmff6GPPv5Yb7/9ln5d8bPS07tYAoTNPGHsBJ0+8XQTYL33Xqhqz7Iiy4n/Gm+d5QH9+1vw/cwzz6h5s2YaM3qMwW9YD6YB5kyA+XAKC1TwWbcJyW5v0DkjGKbgunXLVoudgMMxP4HtZC0yG0EQze+8lntOYcBosqurtXjxYlv37Jdzzz/XkCDYktz8PAv8uTYwbkGE0KlzZ02bOs2SiNYtW9te8VAfEubGM0Qeesh99gQSruMaYnEc+6JxochDkvjpA3fPRsdPHuYH0IsJyDZ8AuFnJHjew1D9/ASFqsavN/KDwEexh9nfjQvxnkkKm8z+xJ/5BMh+pztcWGQ/OV8SJIT//JD6/yOJ4PA5iYaA//Izv7FK+9yPHW/ygzdtM1aBXr16a9nS5TY/4QY16gyfauqckQzmxio0uommXuOk3BsnEZ4h6OaLzlK/Pr3UsUM7axM3bRpjKsFFxQUGI8F5V5TWKCoy+r+4sjFa3qn5zoQ5jdBQNWvZxrQZ9m7baI7CB/EYZLCvQIZoGxcfKzX2G3DildWMvzFPHKEBgwcrI+ugfv/jD8tyW6amac+uXVYdg2GBQZw//vjDLjr0YmwADCvtRYJUz0SyZ9dude/WVbt37bQAqUOnjpZgjJ9worXVDmcfsUExkpxhw4Yak07PMb47wNk1qH49N2ulqqrtCA3KBIUk2G0gZ1Q8Zz3tg7MgibDhQgI1z6rE57mSzBuPLLMg5pI74/TKfTlGb3vN/V5xuEBzHjuqrCM56tGzl3r1669OXboEjC61io50WWhRXr4S0r63z/vi/Rr98vMyPf+fhiHiFx8q1M33oXrNw9PA8v0e0jO2URLhEozzzzpPZ5w5Rede7Ax5dXm4wqNJTholO63DVba1sJ69x2AdhYVq2wnGE7dmf122xZzav05zk3TzP/3eEj5ei8OGnQJDwnqYPn26GRQqbdw3z3qDQwQ+sfi7bzVzwL32OeOfHmVVPdqjDIaC712xqkHZ1J1rY5E/H1Q3BNfvv4CgVJl1Wrh/rkWJaiXKvXBDJ9gMA5VPDCeJHIrdnVFhr6rS9u07NGz4cTppco0ev2+9VSgN25ycovROHXQw84CWfP+dQe3atGllwoWjxk5QSrPm2s1AWmqaJRF/b1ivzz6fr3HjTzCGIbqK7Inqyirt2L7dgpt9e/ZaZS4n97Dim8Zo1qvPuFO0JIJ74pOjxoPS/nd/HZbo6knf2ewUe3PuZ6cGa4K1SULruhbXTX7BGM5C6uqMTYyhdWwIa74UQoWkVOUxjBsRpc5du6tNh45q1rKV8gsKjbUFbDqB3Stvnxl8Pj/+VzLBnqIkmajU1HDddPlb6tOvr7EpQets7DoR4Wa8Mfz5+YVKS21umH0gCMBTCGSgFo2MirBqLs6M4G/H9p1q1aq1evbsbYEirX+cFGJn6HY4eIobUvOtZZ88mDMJEllLLALIHms0Jz/PjgVH4atc1iUI+L2NvjDg8PfFFDe07P4jkPTv9wE2AaVXSqUjh23js3m/x7RzBW1wFgrlIgcz8swe9cOB3MViVKNz3NAefqBRN4WgnmTQdx/4fjq5fBYODF9h3dbiIofXjY60gJX31XOcRzitjGdGv6ZpH55mdpa/rVnzl1UxuR+eupBEjyCE5BrHDgwEm0VAgjOkmJOYkGgDnCQUjn0r1RKJfQf2G3kF19NEUO18gBlEWQBiWj50IgrzLdnFJ/Ic93T/ASCjTU3DBfpwSBJIROCbX7PmT4WFMz8YZkPKBEhcD/wmySaVUo6X/wh6KMpRpeU1HptsWOQgufRBhutUuHXlZxp8RdEP0ZM40n3gtbyG12ILPUsScF2uP8EAyQDHSJLBT1M8PnTYZj0MbhHok/jP8gkDdpJ7z/N8H59FgYNCH9TRNaF12rNvjyUV4OWBkTFgi+YMlWU+m3sAvz8BIMEifpfrip8FhkLFedWqlaZ63aNHd204Y7Pt8wcVQJm8HoQnvmucRKRK/0odp6LCYv02zfnDiT+eYmtiXp3T/JieeLXRYd+z5DFnP35yzE6XX/asWjVvaTCfvzfs0J59B5Wb11YJCfuc5kEEw68OPYCNIwFGIflABhDOzWrR/JAO57aXYufotBF3as3fm4O5r1oL5Al6u3ZrrzMnnaoPP/xSO3fuD4LKMLsmXFeEbAnaVq9eY/uZwPvUiae62YUDHE+uFUhZV6yRlGYpyrhsv/THS9JGx1jVojLbKOipYA89fri+2XWctD3gwcUEtz9XzbKfs5kEir9Ais698GzTxQLeA6zz24U/WNfbVIpDQvTvmbfpsssv14oVK20d3vXvewyW5mHnJBR9+/dTenpn02IgSQDJQQKLvgVUsJwL/stII+hcNYkxW4JNZa+yphBIpXjH9cDnfvvNt+abU5KTrTsDLJn3gjKhq8q+Z60Du4Munz191Ibyy/TVV1/Z57Ov+vTro5Yt6b5F2cwE6+3vdX9bIRexOdbuqaecqpSEZHXt2t3ozVnbrHvW8wcZAAAgAElEQVQPLeV+cFw2v1VTY/BgUAE+WGfPcEw2CG2Il0C3KqBprbf1gU/wdsyKpwEjk6Ftgu4jn2NzofgDkoJAFfufPsUnIBwTf2vM5sd68KQM3h+4QqZjoPLCebzOhD7LK+ze+fk50Ax8L+eDknvI1Al96vgC2qxsAjCiHyz2YnNuP103dYnRc721wAWo15z1g4YNG6F+ffvb4BM81xgPbgZtaxIJfrKhomKbKqV1O23duVvX3HBH4OAbUYQ60h3Ne3E2aH8TzGoSFWEQJ4bYWFR1tbTzXSbnsyhOnpvOYmFR8rwfHkxr2UZNE5OtExEZHqGykmOGX3UVlgQbHuJ4gYlQ4YXeNTY+Xjl5+ZZEHD92rLbv2qn5X3yhcWPH6uQJE7Rm9WrbHN5wYuy5uXQTeA7jjOHmJmOAPaVibEwT04NgIJW2X6f0dAsaN2/ZagEdzrFt2zbq36+vBU3btm7W0ezDmnJtC70zG3aNUDVNjre2HN9J4kPghJAV1Rn0PcD0znjI4c4/eGGDte+vva/x8LWPq1yG++ajRwQ2GOPHsTBncfFMr6rMKxq6Cl983EL9Bg0yzC4T+7XVteYIqFZD9QfWeM6cFwxG8viLqJe7werXnqzSNf8GG+6DSZ8c+XtPpfr04MA8zaz01svvKD4hWWdfMDT4WyCEVn9MruJfUkB1r85aoKyLjl1dwpKxt8hmGkaM7qeZM6M1e3a5FJWov1eutvtD4keLFDgGRhiDc9555xk7BE7OhrODqhoGbNPmDZq8dJo7Fidwa4/bxt9sypnLfn5BH3+42fjpf/55iR59/PGGF9VX5huSiDefLFBZKdeXmRao0yAxqLGOm2OScAxpBBYEQwQxY8aPt04Z64fBQmA2193mhuaWLIwwIaFmaanqlg7VXbg2rvvblNrpjB036ngdyDqq1OYtbXB07/59at+xgxYsXKQlS5eaUuwtt9yitm3aaeu2bco8kGGBF/uOgbUD+/cqNbWpNm3aoAcXvOjObXNjTJOHMPnkwf/NQbOuPvNy5D0sQXl9Aew3jQN7f2/durz9greMaKGUziH7OyrSyARqwyNUFxoOeF8xcQmKaBKj2IRE5eQXWLeGoIeW9P59e/Ti657+2Hc6SFr/IUtrSUS1br/2QxOG69m7j9E5h4VH2jWOZs8GlXwSxthYl4ASrFIoYcgfrQiSf4oGu3fvMmIKiirYRLQi2KsdOnR0WPwQhgCjLHF3g+NORK5x29njXflbYxpjqzA1ccw42C8fLBK0cEzYHg/n9LMQjR0R19W33fmdPUACgRP2Qklwn/O5HsvO+xvrRbDHUJK1yndUlOs2BN0UXst8hIl+RkTY38wxBhU2V1Chc1Njx0GAkpfvlJNxWBSKnIAcMxlcaz47qkEToarCYK4EXLyfR/fuPRy04bYtWnVTE7suzKsQGJPkg53mPKmwE3SUlZRaEldUAHtbpdk9KuJpKWkOshUVbVV/Em46HgTPwNlYB3Snsg5lG4SLjgz/oYpNWx5aZd6Pref4UYAGesMwPvogBDDMQxw7VmgdCV7nhxsp/EAdzH4fNWqUJZ0eh4y6tLdB2CeuoYM8Oags547/InAjIfDD9R5uhI3z9517wXWhK07BAb5+373l3hHA8XqCI46Pv5F08jsY8MPZ2erdp699P+eKbWLde1x1vZ8LEhTOgetHkYZkjDms6Fh4+HfbceIvsWv8jQ4Ev4Pb94kL3SWgTXSueA2MTuhA0Zn5/c/fbZ9ThS+8qcTO0ScRw08cakn9L9UrnY3y9Y2gDndi8hj9eNzP9bwf54dPNQao2W+4wsidl96s/Nxcvb7Twd5IIs4971E1T2um1i1aWRerVes2+mbxj4YLR//jiiuv1YIFX1gXAFsL7JEh58KCfPXv00fff79EOTlHFBYuvffDQt0w5WyDzKEDRLWbIBU7kn0k24qCUeh0xCfp9z/WaODAwQaDhi514smnWYL79dcLLanq2LmThg4bavcmISlRv/32uyWA+MNBQwYrJz/X7jfr5fs280xpWk5LzjE5Nkl08yJrgwJjepwU313nRZ9nifai5g9KqemaWfuw3evdu3faPBDw7yNHckyXqHuP7uY/2Tv4LopOQOeKio5pyY9LrIvHUD9QLOzcls2btW3rVtsnwOeYCWverLklkQbRLSgwGDLJPWuLNQSs1QaUrVPc3GwPiQL+DpvEOmWwmqQTxAjPsT8oCjKQDqwJex4RFa1tO7abf6MTwcPYwdq31ciRx1kxAMFCHiigY4+gEcaWxcXGKTYqRi2atbACsA1zt2B+CTFXZyf5z9tW4J90KHmw9ywBoKMbsClZZyEQjON3XsN5+4f5BRPicxByHg6N4ToKfh7Cng98SOOEw/sX+xkoZ9OdaPzwLH/+J7ab372iPefDeVoCgh+OhGrfEV5Yp4NkFFHYgAEw5PJJI4ydiaSHBIKKzLxvnfK0f9x/I5CBEj31lsOC33TecqWnd1VMk1i1acPgLWJwUYb7B8pUXcPJVjjBucgoFZdXKy4+SdW1tbr3vvu0Yfuehg9nh0l6fNatSkOELaROsVGRSk5sqrJjbri4shKMc63jvOWCNlLr4zk/hOcxXjZEEhZuHQgqRlHh4HyrjUeYatHRI05TAsPN4ByVlqNwZkdGKiXNQRoKiotMgASjxxHmHHEG1relcFwMw7L44Yjn5tKqw0gjADZ58mRr8a3+8w8NBFeen6tdu/dY54PqMtlxfGKSjpXQng4xikpw00eyDxksg7Y5UAAbMgwy9bz8AhUWFTvGjNIyC1ImTJigLoPd9Xzp4W1qAl1uRYWuue+fQ9SJmvvANqsK1kBHyEB8JEOOdZaYIJA1+aZgfqB+foGAvSGhWPVLuoYMHqzwyGhVlZVZYhYRHxjt+td5dqbGK8hDfTzsiuDRl4z4nYDTdSgenPmxsrKy9dp79wcf8E9GH7deCnMZaiyza05nxDMb8HtSGjChgJ3pOff6FT8sdxu2tNSqZBgRDC0t8quuusqG0HDYDJmiZ0KgxevX/r1aK35bqpLSYu3Z/f8x9h7QVVbZ+/+T3ntCL6H3jqKggnQQFXRs2GfsBRUb2MYZGyp2xN7HhhUVC1ItiErvvSckgfTe/+uzzz3hysz3t/53rawkt7z3fc97zj67PM+z92nYsFOtoEbn6MT4RDNg//jH39VvQCAabrpsvtdHHR7KJc35Z5YFDiicOdImcJgwxUTHWUBujXiMZA9RtdBayw8bMVw5eXnasWuXrU8azbGhUfpno2UuNm+WrkMH9ltfhKKCo9qyeZMZ6uGnj1RsUrqiYhNMdnIj3dGjIvX7n38ahIn5PHbcOA0fPsI6rW/but0crxMHn6D27dpr2dLFSkiAAJqrm15/QA9PucWMLJCOksJCvTkvoGTzX9K+g3XTede4DsE18FvC9cp8Vza/5pzXFBkZbuRk1ueLHzlez20Xvqrw0BBVlLogIi421vg4dWSSCouUnJahsIhoJaamWSXim+++V2aHjho7dqxlzHbv2qHZLwb3wuCovooV3FzRVczenrtVPXr2NtJp+w4dzOiSPY6Ni7EMixFlI8F+V5r6Ek3OoqIi1LJVC8XHx5qWPFne2Jho60tDaf+UYdhI5IMTzdYAB6Hrq1UeAnAl7JN3wvlO41YFeAvBkCbOkfe2aN3KHElv/3g+GHrkcfn89qVxXvfQJ8+V8OQ657wX2vzmNY+15zcbJFU5S7KUO6gNDh2EdzYtModWbQhUKdggPf6eTRenlnOwDdR63iBN7QId5rX12Mg/ao4r1Qfgr6D6mFMOhuX4Ejx4HdnwouJC2+SoOnBdJD74f9Tr0jcXOxLg6ze5rOpzyx8xmwDsD1sMrI/ggWROUUGhCTa8O3e2vffG2x80nh/rh3tFEyUI1STUwCrHoGiGxCn8BSrfQNxCQ5xaFYFhZKSdD3sAwU/nrl0N144EMxfFegPuePRIjjZsWGcOM047jjhcQuw3Dg/reNu27WbXmYteSYVxIAPrlZi4H2SbuY84UJw3z2EzXCAFibS+CbbEe3HyweLzGraK+00yiGPyP9/tpSu9oiHXAqyRagFJi0GDTzAHg8+CE+d+I9fpVVt84EEgxjyF+0eihuPiKHfo1EGbN2+y/9Heh2OGA8o8w0kkm0wgi2NC8MH8wVmGgMt9PmfKZLPNBjnLOqQOj9fpZgXY04Fk+mnvDVN0TJQWli1xNDyfs/J5ioAilxcPnFA6xioRiJoQ/I4eNVIb1q3Tqj9/N4lXoIrslQbhDQ1XanKKqSR9+vnnliBAhrpFy0xt3LTBSMDNm2eoRUZz21MJ0FHFo/vyLXcFoEJRLTT7n3daAE3H6di4WOOrHTyUpQ4dO6lT5676+dcVltBDYv3ggSxdf/2N5qPs3LLd1I+8hMepp52m1WvXaMDAgfr088/08t8c1PSS/1yhk4cNtfsLioL7+0FSoEQT3OaJNwfyKhOTzzJeHk5u185dlJGWrnur7nW7WADSpfpj6Ihb73zSkl+MwYTxZ2nO3OetdwAJsPHjJ2j37j06sP+g2ULWPsFyh8z22rxxk1W4x40bZ3OOxr0dO3Rskvg1vwrHtM5xXi3gLiszPw3HFW4RCQBr1BiQFTbxk4YGg8IRNDibUmok4OiERDUGujXnFxZZ8oxmhgTG8Bvhh3Tr0c0SFkAiF3z3rdlEVJlQGT1t+GnmV2zcsFGdMzupvLTckhOMKWvWS6T6rtIkHK0ahxRywPn31VfGlqqIVZ0DTecYG6+0ZOTmwN7APuF7PfggwsOgLDAIQJzMYQ9UL5r2lkCCqskF8RWIAKE6uBrBsXw1AnvjlU7ZA2xvCqhVWgAUUI6yc/NQK+slFWH7pXEirr9gsQUQlFcx0B987yAB54/+wlQzoiJR1UC7O0zZWTlq06ad2rXNtOAB7B7ZFIe/JbtK2TbUyremudQgRUbHqxLCWnS0Vv75p+5/xDVoMfhJknPyHrptulqkpii0oV6RjQ1qmZGmxrpaG2i6StMzwuOAuRCP5eI5LsbfRG4k/3Phbbv20eY/flZSXILqa5x0GIRRayqWmGhSfJYRjog0DDAKJIngZDMyLLtGkxNuaHpKik1QjDUbNX9buazeSeB17dbNDAeOKQQ7DCH8B0hpWYcOqkV6ijVdQmUnv6BQj711vua/kWPVCPBlvXv3sowcUBS4IbHREYYjRvqWG5pT6LSN2ZhYlJQlcTDhidww02Wk33rmkOmX03cjhNbr9bW6+v5gSddkzfnnFkUxdmiRg92LiLRu0WRgUai66UmkUf3DZ3IZI1c9mHnHdt1++x1Kb/lJ0Pt8peG/s9OFB87XO2+/qVsf8DAn/x4ywT47j5X3WWy4Ev7voN4LTd/mHULnlO/cGmkOA8HEhLNwHqlo+PfEa/WfGzXo1hPsve9f+05TZgAomVdfIrtAMHHllVcaIZMNl/nBhooR2LJ1g1b8vlSHsujCWqbM9p1UXFymo0cKrJqDsftlxctSWmCXyg/up+Hbph4LIl64/6CtNWAzBpOoRb420uTxmItICrMJ4MzhZNAbYl/WQWWQbc8+bNlLMpwDzx4j5ZfpnVde157duzV+3FgLHqwRVEOdDh08YGX/4SNGqrw2RLGJKeYYHc7Nte6fcFw2biLgY82GWSYWjXM2SyT0gEeBoU2IB+JSpF07t1nvl9SUZJMwpt8Jc+j5Ny8N3B1fTdqm2y5ZaJlaLAC474pyqnaRev4Tx1G59eLfzXF85j16hvBwacObz5unKDoEA0tslBJi4wTRt6C0TIWlZUb2pz/EyaecplFjx+ud/7xvggiPPOU9haBp+V9zxtmZG69YrhffvsX+/vbTHIPq1VbX2LjiGVrjy2gw5DQOCzdHkODRyViGKT0jTe3atVF+/hHLatHQDggNzY9QZklLS1dZaYVB0rDzwJvCw1wDMr9BNBGrA5LFPoDw9g1n3W8S2J+wABzIBw4e2+ohTd5p99KuvI+5S2XCMMWBBoqO2OugRR4Oin3Bnpl8b0mJrQs2Sb7DczBMMUQhtoH85dwDsCuOxRr0hFsr3aNyZH0F6Prs7LGvmoChhmjMuDHO7BsEEWXlpeYEcD3sIU6Fj0ZvGdq1y8mScu6FhUVmi3FGcGh5/9cPOfjJIwtmOmJ8aKhhzYFipRtJM0IFR/PNSYfbx8aenppu18s9MwcgKkr5hYW2FqiAIZUI1JVu6STAohg/+tU01ivGJBhl0Cycj6SkZNOJp7loSWm5JYtKqV6ESjt3bNXOndtt7yDpxnkTtDDn4EIw/jjpkRFOytU758wfzo8xAmrglZx4juQW143tIljyBHrskZfotCZ2tbW64IILzEnnGHwX88EHDv77uIeMN/9znzguTjyOF5hy5gZ75qDBg63Sy32y7rUpKRYceVw7c5Asskk/hoSY09W1W1dt2rzRvv+EE0+08/7gww8NMkIVmPGgqo4aFk6eg4CttusdisR4Y4Pogs3+yhrs+ES9HtZ9ys0JJKe8mWVL8WbI+73+f7+dBf6/O+N2c2SZ1yQr5v7i+91Il/U5y6piyLcTRDRPy9BvK35T2/ZO6hmbzHrevXefBg8epv0H9mjs6NGKiYrRurVrTbKbe5gQl6BxZ5+iadfdpvT0FFtjEHZbtGxhykfwrvbtP2B2HW5mY0io7cP7D2SpfTsaNNZbNj85LsGq/+xVZNQZ9x69eqpLt24mffrDwoUqqyi3nlQEN2+dBydDOu+di/XJ3kBlxdtDn8cLVGpGpI5Sq5atlXc413o3wEXbvWOnVQHoEv7jwoAojgUSnfXtok8tCQY09sRBw/T9om/Nb2T/ohJLYhXbd+qpp2nnrl1WbaCK06ZVaxsbOKTMFeZQ61atXUO5hARzyoHOUPFkDlkAnJdn1TOgXMCbmH/MN+4Xc5TAEjvJeTKnWV+cN4pKsdg84JLl5dq7/4D5TFTimfdUMlgzcNvY0xAA+mXFr7Y2IqMQDYjSsFOGWZU+OytbZUWl2rl9p91TAl5+8zCp4oQEs0FAmrCl7Ble/pi1x4NAxz+Cm+R6WW84sl5dyQcZzt9zlQgPbT0eAhs4iWMJqkD1ge+waodXUPMVg8DxPBzLC3AE+8w+scRrrHmreAcahdo9ClQ1OIbBpPA3rzz7pEaHT8VwhxuM4p2vHW75rFM+NOWExoZqfbzYQTpuvnC5mmW0MAKok6OLMEiNI5mQrKFcA7mEEg8ZqHrVN4QoMiZW+cXFKq4o11U3z/zLbj/xrBEaOmSIomlIFB6q+vIKNU9NViLkmLAwZeflWebdN0LyERE3jR/f7IYB8BsxTlN0fKIObN2oKPDYjSFKTkyySe6xncYxwJsJDTXZSyZZTX2d2nfsqANZWWrOYq+rNa4C+E0ySGBaMZIw1JkwLChKemR2yLpghHEEwd2DM8fpys85pAP79mn2R1c2XffDt/5osBTK5yNGDDcFhCNHctWrezdFRYRaVpUsGsZsX3a+qQVR0qV8iSINGykT17JDffto986dVsUggEDN6OLbXLbw2Zl7FM+mgZJHaJgFDqgc4aRFRaC+xbtC1bxlax3IOqx/POg6Nh/fkM5VCnxFgdd9QOCtM895B9pZqMa66Vq1fKmWLVmowoKjhnf+5zNNddXA9+B8+zRJgHBtgQSOof8O7yT+teuxe0/w97JD8FwgyNier19//smkepkzGAmCAzZXfpPZZL5AHCOAIDvBc2yoXrZt3/5d+vATSGTL1CGzk+Hdy0qrLFOUdSjbglK0sc++6sJjc7opkGB3OyZU8MTtP5ujgXIPGU64LfQrYbOgdwnridI9HA/6mZgkZGqqUppnKOdIntauW28ZHmBw7YYNtCDi8w8+NANLvxHue1lpiQWS/GYt0kuhbcce6jFwsOna//7HH9qzd5/Ju0KGzTt61HqZsHlgIGnAxaTo3bO3EdhqqivUuVMbffXVZzYmPbp1s8334IH91mzrqVcuCdq5/1qFmnnlErMpZaVUXiINBtBI+coknRs0+20+a2ayae7cfel860nSSN8WGl4BAaJaGR6p0opKhUdFa/zEM9V3wEB98dU32rVnr556MbihnzTtit/VWF+rF95znJgZN29VRVWtiorYYOIUn5Csp+ZeqRWLq5XerLkR3JMC5WmyUrBu0fZnaeCQ4RRaxTM2ynheqSlJWrdurebP/9JsHXAGGh6RkSNbRhBBpo7NNAVHNSXdmtF5MrU3/ub8B0hv2C4exjnAUAf1a6ByZKVlryse6F7sNyk2UF/G5j1sbj6wMM4QChoBjW8Pi/FkbOw2a4P3eYgU+wF/cww+B+cBHLsn8vlgiE3Kd4n3GyGvYQsJJAzyQsYeed1aB//kOaCxVqUOgyBcbdlZflvPlZAQs3l8P+8juKCpITw0MtE40L7aQrWHjLVvmgcsCG4K2VscDuw0WUvU77DD8Dqqq+AkVRvspEWz5mbT/bWSqAK2REWFxlRo3NN1/MAhp2SGSAYQOyCD/I2sMA4I38MeSHWQZBT3Gidz/caNpliYkZ6ivLwcsysuGxhqjjPwDwIJbI6pGtUSVFXZuveBjbdDwKE4T66V+20OlGQOjL9+7Bv/cyx+cHbIkrNHDhg0SGUlJU24eYINXqei4e2iC96chDo20sEbii3pwDxhv+natZt27NxhGGl4ChyD7zzW7yPerhO4KM9RSSGrT/WJ+8eaoscNr8Mj6dipo5GJN23erLwjeTb+jCc8CObL6FGj1CIjQyt/+83ODSW5+S86sZCmIOJvATPii+bBSEZe8iY4kO8atmOINa+jEhEbHWPZ8EU/LtRba1w0cl7nMQYtbt2qpVq3bKX6qlqTFX3h1Qfs9YsvvMOw74nJyTrjjHNVVJhnNhTeBFVHpGtppEbQ2r59G4WG16uwKN+gbdx3NPbpiIz9HTBwkDZt3qKi4lJV12JzQjV23ATt3bPfVN6ysw+reUqa4fnhYxK5EkwQRCAEgOpQ3379LIhgPEFPvJseCIg80pTtNXjrDhqT87pfpPjYeKWnpGnD+vV2vS2bNdcjnzluyN+HXKrG0Fq99bIbm79ff6EmTJiofv0HKC87Xz8s+T4Add5vggWo/KF+tnPXbvOLGIucrMM684xJ5ssxd+EwECAAFSL5YAiAUJoOuz4RzBvmB2pdzG2U2ZhT7M8k13gf1VHgPaxvIOsGKaLviiVvGm2cmc+McWV1jUGiUHjCEcY2WH+UyHC1a9dWX375hYqpehYXW2BLYNGpcyf16NnT+FOfz/tMSxcv1fjx4y057BXRsMkEJVTe8PlIPmATEU1gX3AQWPi8kf9FjjZfNWDjGQMPP/I23gcMJrcdSMh4e+sdDR9o+MAkeA/wgQR7rlcQNMc/oATo38tzzua6yjV/swd5bhXvJwbwRHVreheoeJRXVjhenfRW4+WTXrQoDuPGjee73v76DPvCK876TrXV5Xr/B7dS77t2rWE+QxRmmVKccioRTA6wZUiphobRlAIcb6gZ68iIaB3Jzzc5yS07dmjbrl369ysvN/WPuPmmS5SRmqLK0hIl0w0PfeCEeLVIS7cbXkLjiwDfwJXuXVXCZ758dHQsGApTcrOWdhOLc7JVU1Gp6Igok6qCKEa20XWAdh2yyWYyIAlJSQb1qEKdp7JC5/ztXCvpUi4Db8emRUmczIsn05g+c329ZZjQr8bZZ6KSdUArHHwkEC0k60Zf1lxvPLLGojfKmJTPWfycJ6ovOChIwhbkU8ortQwaxr5Lz352vK4Brez1GzbaZkrWHGdmwvhx2r5ti+n3mxxqCLKolL7qDP7SAIm8tMwyZzE0FcFxsSCCSkSjZcSjYuJUWFKmfzz4v7gUftry28OLgh1678wf1wKUusL2U9SmGykiHxAEVyw4nv8sgYPvBuTTR8H8Cd7rVJyO7QreefRpJ1+zdrvJujXbtGP7FlOUYjMlu0F2EiUfcMJ9e/fRgAED9dlnn1mFB5I8jgCa8BjEI0ePas3aP7Rx8yr16t3dlMnoRLxjx279+cdqg0KsWbXa+BS33Y4qEA8qIb4a4rKj/vlZ07+z47teBLWqrqlTdVWtVafi4hIMVzp27DhrtsRi/uqrr8y40WyHhltr166z+45mOs4uC3vHju0GMSkqLFCrFi0CKkXVViXAAes3cLCS0lspv7jMiKJkVk8eOswcnZq6WsXExNnmzZrHsO/cvkOHs7LVp3cfw3ZW11Rq65b1ik+I0aXv3Nx0NXf2ukRPzvWBk68AeUUqN/73XL3c8OflZdUKDQm3AMJ4BaFkSmjWVqdn3vGBhFOuuu/KFaoi4wx23XChoapqDFFKRjMdzjuiVm3batSY8da5ffW6dQYRZKzmvtk3eJL+5e+5s6sVHZuoHTt2WRWnf7+BBsdEQpdGdo11KC2lBLIsjvgL1Ar4EkFXt27dVVNHZ94Kq/ZFRIRZR1s2XfDcnhQN4Zeyd1bWYcPtQ06kykfQCLfF8L0BZ50T9LAdzj84iHBwNsf/4sFG4P/2n/El7mOEYgch8o5/cOnaqx95/X82DAILj6/3pFlP5PX8BY5nVbnCwqZu0qY2EihxB5OwPeGQ8/HcDM+rYHwIJghg2BcIFgznZj0tKmy/oDrhILBgc4/axkzFEMI8UD02e74Pm8dmR1YbnhbZcvYIKrMtmrewwI09DAed8ScjXlZarI6sITLqxc5ZqK6sNscfGIQ58PX1Bick68k4IYLBuBFAoghGdQNnB9Ik1Qgy1ODFcS65dsr6QJQO5+aYbDhQRc7RHI0y+nQ4PotVaaqqLMOKwhuZTO4ZTQgJuJkj7KXYIx/87d6zyxxwrpPMvufAWOYzoETDfsRxsXGcN+9nvMn8YjP4DMEd78dBczKvmWqob7Dv41y9k2GNE8vL7T7mHTli4h8EFZwzVfdNGzfpwIH9FjTj2LLv+k7AvIdrpjLPtRBgo/KVl5drioRUNnAKzdSF5fQAACAASURBVFlLTFSnzp1NIe61119XTm6O2rVvr/0HD9j58v3Ywn/PddDXOfdP1YGDB/T52w6ic/mtN1l34Y93furWO2YnWBPGF7OP03r4d/v7DFtPTyccVTLgf6z8Xb//ttEOM3b8iSaXasFZeITKi0tt7jz1gheFkCZNGmDvve3WXco5vN+y8VkHnWJYty7dbF7BL+vWvYty8g4ps0Nb8xsIUIF6FRQV6VBWlt0DRB2Qbt+wcYsmnXm2TjhxiJ599nnba0gQHT2cq4mTzrAKIcpIF150oY0lvAxEJbySmPF2wsP0TtpxQURgGxo5dJSWHFhs590vboAFkBDrC/MLrSIwsP8Ag90A22E8qESvXbXe3v+PG6ZaQrhzp85qltHMkqe9ewzQ19/S2TrFgmH2J9TMuO8E0cC5O3fsrELgfQ2NpirFe4HIMT/OPtPJvhIIRISF29rjQeaeagEQUYIGzo/5QNWKRAzzy8NqSACZLQw4yFQisA9eMY25RoLo4KFD2r5jh9kxAoyu3Qluk7V48SJHpFajJX5Zj8OHn6ZWrVtbVQKORkVphV556WWTg6eix1rAdpJgomLGGqBtANVBZ9fDLQjlvLCVOOFcp8GpA9VhqrtW2QU2FFDX8za9KYCwwXBwVwsgAlwKD2PyxGrv1HthDn+cYEK1qf4FIExNrwd2SZ9EMmGLKOBdx+wUPBTsAudK8IsNsc+HwB8psjltQQTHumrSCwbv4eaDQ66mY3UDuKdwhapO7/9wvptMkxeoYwfUeij9J1l3Yw7KTeN3SRnlUiK9VNU31Km8tMyyWMjM4Tww0SkN//zLL6b3DPmNSUQTMbDF1ZXlhukHb8oFsHDi4xNdN1EjULvNtaaaTJnjSLiSL1krl0nh9RaZXZSfe1gldNwODVeYXEDDwGOMAfQzKAQ6nBdtvKvrauzv5q3oVVFhZB4zoAXF6tKlqwUQQEc6tGtvhMm9e3bbRGTguX5apxOIkHXjfNHmRwI3NirGStWcI01XCgqO6vDhbCtLUtZEmxiDTFaMzsRAxDBITFYyuM1atNIXX3xhzavuuusucwTZhMlIZGcfMmWr2Jgo1VSWq7S40CQlgYIRNBDIKDxalVVok1cqFPIiFRxTkag0NYV4Ws1X1xoJ/rKZCf+nM+ZeIIj4XxUB7+D7j/tgwwcWZSrKPUsLvv5cF181WI/c/abufbzrcd9FEAHxNhiegoPKT/B38r8/rg84fLrJBxbR+uKz+VqzZqXad+xkDgedg8mecx8h7zZLz7A5Q0Ml+p4kJCSZ1OfEyeequrzSsoq1dbWKi4+yRcP8YU0QxFJ2X7BggdavX6dFiyHn+eAIQ+j/DiYRu53sxYfBFkfrqjudwZl1zwarSCAcsH//QV155d910tChWrN6rSlZ8F1AMggu2YiBNtDo6l/PPmSff2XWs0bwpCKCwbHqYFiEGWLWZ6u27dQQFqn6kFBTH4KIXF5VbRWRevgKRtB1ZC+cNhonUmkg0G7buo2SU5JUWV2pURdNdKJGgcd17abo5fcuDvzn7xdBhE8DujG4++r36Wtvm44pWlg2OsScCNdQLkxlxcWa+4lTfrvl3B8VjlNNKRgYTXiUSuvqFZ2QZI5Z63btlNmxk3FEgPn8/MvPxmF4/V3fDyJYatgFpU8/ulTRsSlm0IEP0PCJ3hJ0rKebPMRbj3HFiQWKiVNFoInMYmxstFq3aRVo0uaabIEJZ4MH47tkyRILAJHIRRr3xBOH2PWyIeGoYk/hQHm4kYdfYrRx1kzVI9Zh84/v6+DlV31Wi+vxhDhfjvbv8ZsE7+F+etgTdtOXxE0GMbAx+KDDw4z8551ykCvF2+ZRDfn/WLM7b2O9o4nT6rP5Pqjx58YxXPNAl+2qqUUgwjW2Y6Plh3MlY48gB+fmpRQZ3+xDh6wiS1BcVe06bWP7+D6cIGw5Tm9KcqoF9XV1DYoIj1J6OnLJ6ca9aQyBrF7lgizIznA9SkrtHPg+nGjOm/uBM8+54hBw/44eLTCMOoEge6GpGyUkmLPOBor6luOStDTnnHmFc8yYkWDjM5GmTBZiewSOPedBkGDOH/1GAo2dvOILSQ/GhDlUWVWh/QfISicaDMQHZl4kAoeIPYh75zkx/Gbv8Psy40KVnIqSbzRoKoWhoTZ2CfGJVk3AKeIceQ1bwPgPHz7ceCkoI/l55lWYcDZ4PwELv3lwjjwIAgkounftprzcHG3etNHECpDNRA61bbt25ky2btvGHOv3P/zAkmvXXnedBRFAOrnHJH1ysrP00SJnS/95wxjNn/uk/d1j7FmWfPuqaIGzQ8flsHpHdLOuzuuinZKTb4f0aIsHlJKcbNBPej89dcsr7vVApeLWa660rtDcB6oJpUXFGjZ0qNmDR2aN0JSzXlJoaIQuv+Jy413Ci1q3Zq3xEwlICGTpdcG8Wvjj92rbrqWSUhKtT8FrbwSksuPa6LwJo5SQmKzMDp10OCfXpIRRgxs1eqyWL//ZYGT4DLPvoqGs9M63b9tcIdGJ2hFr+fZRt7tzh34X2HYeCnnEVIY+PxwIrgK5nenXT9fTXz9tb794wIVWaZowfrypnTHe3K81a9catIfKIg78/I+cJO6Ec8eaj0JvD0jSKYmpGthvkD6a94EhJOAgkVRmLsBTI1DHXpNESoxLsLEAfrVr7x5LnBLg03AOdERjbb1SEpNcMEEWvKrSoOTvf/ihunbpqpDaenVol+l4M/C4IqMURSPL4mLzEb0T7RMxzH8vdkBDVrhtwMCwU1wTlT/OB5tDQMc8X7lypV3zaaedZnsBvTh4H3hW5sofv/+hyy7/hxtr/3Boo6CHq7K7h/ujsd5l+q36ju8Nxhd0E/6Ea4FkVZLQ0AYnJlRSqOTEDFXXSuGh4ebDVVXix7nPgGAgAcdv8jD48xSu+Z+v4fDwLKOjIlRWRhNmVxTgOHZGDU7h059fTSV0A3cctEsUgp9FA0pOEm4aVXEajjZ95PiLVshN55/WmJKYYJlMi3jAdEVEqd4IcXQVBY7gGsjlHTmq5OQ0tW/fQVGRdOSkIQ7dWGtNJhLyD1mT4hIwoolKSIgzfBhZRZjyOOwWpYaFOXLWwYOGb4NAQxaKLBWZKStRRTr8bkZ6MyUnpxpX45iRZHHRJpxNDhiVk8rE4WLAMHIde/YzVabsPbuEtxSqUHOsHAYUco7rXE20SSM9+BBMOH4DacrJy1FktOvQiZwtzYGADCGBGQcHBEJySbGVQ9nYiGRdZSPcFgmOPlUOnPf01GbKP1Kg9pntbFPbuHG9qqsqTPqMSJZMNsEDVRKaFDVv0UoHD9L4i54WmQF9cFexoEcAi4b27IcOITlWpMYGOA5SXU2laqshAEJQqjFsPBtgvSIt+x0BVAwsMlKmciRBw8c1NKqiulZhkTGqqK7TTQ8FcymOnzPBvSU8wNI78MdUlrzTX1k6VodzD2vOnOcUGS7Nmu2CUfcIkjtqes7XXX0Q4h3U4xV22DFwGH3N1kFXfOfsMaPOMSd62CmnWe8PDDJLB8x9s7Q0hVDqPJRllRhI+3f961JpiJPArfgeYmSYWNaodtVVVyk8KtKwl2yEyPp9s2CBNbSKjyPDHKZzz5mshrpqjZnQLnAenFuwvG60npi5xoI66/ra0Kib7+2sh+9ep5DQcLtPOB10okYmksBmw4aNFrhQXl6zapU53Pc9OUOKC4xReY5effQpOwfLUDeCW2fdRFkFCngEja/Ka2o1fOQom1t1Vh6tVWqLViY2YE0WAw4nm4oRz9ausQCzU4cO6tKtq0H7tmzdon/N9yRqafpJF+vpV6YE7dw+ePNOvJsn0y57WNER0bb+n//gFE275NemHgDAVpiDZKEgUzcgFY0TSSYepxWnLyRcdRFRKiKoCw3ToBNPVJ9+/XTg0CFbZz/98pM5+a+9A6E5OIDwc5J2xtJDD3xmTh6ZzsEBWeZWbdooIz3DKg9eKcl3BwWzS/WvprZGqalg7GVZRnDyqLrQoZqArVXLViYbyN846z179lLfvv0MkkSFyN1vp97hqwtecx+n0Su68Tr2Dlvi5QKxax4CFBxEWEYqQJYLLkfbphXIyPnfPOdhSvztSXM+cPDkOgueAhhaz6fwgYcPIPjf/3jIkw82msrdQdUQro1sMuNr+v6B14Cy+UqENZMMCVFBgVNsIuBw0FgHycKgUymiAkTixX3Old7fP+O7ppYztzx+uaKjUfIDp5xs+wYJGCAkLdu0MMlwsuXWDdwHRHTVjokxAqVz2qusGsc1kYlE+YWgpKCg2KAXvA9n3qsb4ZST4eMYZJWpVg8+4QTLlpqKSWiokbrpL8E6xjnBeTEYbky0ZRcZR8jcVJua5kdA9cXuXV2t7VFencuT4hlXjg852WcWPe/EknklJTb2bj45jXfr04DOe0KCJQ58IMFeSuKB1/nxeyqQ2Q4dMlVUXGDZWs6VYxIoEEBwbP7nevib++e6jzsoiVVY8o4o7/Bhsydt2rU1YvWrr71m6kLAcNauW6dff1thQibwIs6eMtmCCvY3CLDDbnYNHd7WFfb7UzlERHggqXTlA49q9hLnGDdBdgL5pgnho0wCfVPCdnt5YtJo1VZVqU/v3kpKSFS2Ve6ll+/7wH0+EETceeM1tnczvnAcc7KyLXHIXs3YkbHGOT556GkqKshrcsCBrTA/eA8JQoKOw4ezNGBQP+NZLV68xHwoqpL4Tcwt4I70BUJClIRsTk6eunTtpszMjja3Nm/eoh9+dIpC2B8kyUn8wBHq0DFTl/W+zJ17YCsd/P5gUz8qLC7Uex+9517z+TdfqA8EW1cOmqorrrjCggkSYsxvfJ/Debnq2r2bzWmugcCZ4IA+Vpnt2hsMLPtAtlo2awVg3dS0sH8kXvbt22+VpZNOHmqfX7dmnfbu3OvmC80tUxNVVlVhDvqmP9dZcMB6nnL22Zo06QyDNwHdraqr1YLvv9XXn3+tJBSSYmI1depUjTr9dFsLTz/3nAWY+JfGFQuo1501aZJBS0kUMBc//PhjrVlLf61KtW/fTrdMu9nuz08//awvvvjSeDjYJ1AbvJ85iJQua5iA45RTT9HIEcMt2D7nnCDf5b8CCJxsT313wx7A7dpfDfigOGmuuGAOf02tVFcPtA1/oNYSHdFRcUL9nYpnSbGUk12irKwCLVy4SKecepL+/HOlrrv+KhM+2Ld3t846e4Lef/8/6tChvSaecap27swy6FTnzq3MVFL4xzUoK61RXGy4XSf2pKLM8RTZmqoqGxQd63pWuWvwAjs8wfMkKP01/ffvEOlJe/n6s+cFSs4JioiKMaerrKLSZZjo9mY9IMqNQNaqZVulpqYrOQU8qcuqnD5ypFLTUiwCRhIM/DvYMvCjEFDpXMrNJxjB2OHMU+aEbMPQEkTAo7ASOd1NA8EB2SRgRECt+LzDbrlGO9wMMg1kk/nfZdyccYRv0LZLT2347ScX8CSnqrKsxDJaYOhcVaNOiUmJNrmRWiUi5KeguMicRvgHGD0chT279+i3FSuU2badaiqrFBPlsvngYjEcOCg0BouKiQ7gvkPMyaEHQ17OUet6ScZ0zZpVpjFv7dFjo21Ck1GDsIUxSUtrphYtWpkxSc9oZoszB0JtRrpy845YNE2mi4iWcjrHSYyPtYCJCgR8CoKFhtpqy+Dx/Y2hlKgSLDqtrakyuAh65zhwhlFG7SQ8UnWNoRZEXP/g8cpOx08cH0gQRBwPQJV+Whih7t172qbeECJl5x7Wn3/+rsuv9Mo53tkLdrKP/w4sOjAlz5M4noPhgwd+B0OIyD4f0pnj77DMyLXX36iisnJt2rLF1gekXa67W+cuykeeOL9A108P9BYY0l8FXxxQSvNWFiyyeNjcrQlWRIRl8pisPEfJl+wFc2jXzu16+x0UhoKrIscHEcf6Kjz3L2AODQYvwomvr2s0oiVykjjI4IgTkdTdtl1VFVXq0L6DlixeZDCQsy4NNBkMy5Tqt+mDFz41w8AmzmZOVpGKCo4BEA94P3So7t6rt+oaZNWIaDTfI6OVk3fEcTQCa83k6OogyeUaMZtMHdnBCjp0Zh3StffeqLcfm6MrrvG7EffM8yD8tft7y/0jexjc0TwAc7pmncIjHG7UsPbYlqJi2+CtAglvB4eTsYFsiIJVVIyaNW+h3n37qjE0VGvXb7D1CacIXPqcV12Z5J7pjFmpjublWn+Gp19z2N6lC3NFg0EvJ4mDw6ZpjXUCzi3Xbl2G8/O1bft22xRJOCQnQ4JNNctPto5Nc9fOXTa/6NT8/Xff20bLAyI1uHH6DBBEECyiFOcz8XwHf3suAvYMW4TTR1BBVtlLdfK/YYU5x6BmiNhBX2UwHyFwTL+CPHHOO3IeLuWy/86h9K/ZBhfoUuqdd5xF7CkPX4nwpXkvg+wdVo4NRAE7xt84kryHv0lKkREnMYSt4ho5Dio6QDc5F97H69g1oClOphvORIg5HnQwJuhn/6CTLBs+2f+XT5vnLjdgHq6452wLnum1kpqaYZUJ9g1kP2MTYlSEylMAhhAMG2B8CRisGV1FhWUj2ViYG9w/bEBFeZXB3bg3kK953XecZax4MLeYA6PHjGmSnWY9sm8kEEySlQ10ekaZxxJO4eE2buwTRhoOkN6xLzj7jAEVcgIJL7vIPuODAc6dzzFmHirHufC9HvLkEmyQ0R0PDKeYLDCCIMAusBt83hSvFGrVCO4FvBIgUkA8jxzNtYZcHBPnj/PGueR/1gj2ivNg/HyQw/xhHuzasVPjRo9W82YZtlZRMqQBJrwKqhHg+H//8w9Fx8Xa+NJXALgmcpzbd2zXhU+stvF94oIU22NXf+H+v+KByyxYoSJENXiNHOzmrjG36okjgea2vjIRyLnMTJiuzRs3qm2r1jr1lFNMFAHi7Mt1gSDijWOcrmee/8yqK0g4V5VXqKSwyPyW9z44z77noX9tUps27ZWfR6Uy1qoQZLQZF9YqQYTJGJcVK+9oromnkCQiMNi5a48luLKyc0zKFVvNc0lJKWafW7ZqrVGjRmvTps12rB8W/WDBItl1sv7r1q+3JG1W9iHN7T7XzufytZfZfaG6g9+1Z99e/b7mdwfv8vk4b4oD2/cD191tx6MKQeUJP+jBlEf1aO3DZlu/nD+/KfClMgd8MyEu3tZkYmyCBg0cbE1O83Lz7P5j66y3RYPrsQCU6IO3P7DqH9UOqlNVtdVKbJGm8MZQbd+4RSOGj7DAnfvw+8pf7RoOZB1S2w6Zuv66G/Tj9ws1Ydx4q44jabvgq68MCnXjzTcbD8E4UuD66UHx22+WKJ5x993Gpfnu++/1xJNPqkPHjrZmd+/ZrXvumalxY8dYtYfqITBJEmfM+359e2vrth22F0O8JtHNvP/w/ff04Ycf6+mnn3M25/9HAOElri0gp3mByaPCN0JhiqDBVRSwAyQ2QCL88cdqNWveWp06ZioiUvrsk9/0/XeL9dhj9+nFOR9rxowLdPnlszRx4njl5h1Wfn6e9W+65NLztHDhj2porFXO4Sy1adtKPXp00+ZNGwya1aVLugDcGK86uFiCAl5ZtRISHX/ZAgAewQEDT4Xg/5P4wfYFgg2/2bjhcEHE1Wd+aE8zgJHRsRYcIP2JMcDprQBmVA/pJElpqZDB2io1DUm3OlsQZBUIEPYd2GdZpbCwEIMz0agCZxtSM44vkwQlIn5DWCaI4AazcWD8gGuQIfUlczI3bAbcDIywe95hzVz5KsRkwTB6fvPivUCduEuVdL8Nj1K7Lt1F/4gtvy034wl2zgg46ekOu8pEDAtTTHycKmuqldG8mWVHMGxAF8CIswn16NrVSpf0YgB+BYyE6zNCXEK8kfHATxuZhRqSQtS1c3dtWL/RIByMDfKQ4yeMV2lZiWF2WRScU3wCHRqJGBMMdjFo0AkWWCC5yXWTAfr2u+/Uq09vM1qQ7RIT4g3zm3s4WzVV5YqPi1F0ZJga6+sMvkM/ifCoOPuNYhNBBJk9FEbAG7MJ4kQmQt6qrlNxWaVSm7XQhTcGmqLgJv52qmUiRk3eEZg617nfzQOViFzSIMegO++8nG9wAu4BcqQ9+/VWi9b5gc96/gLWbZ9efyzbqiL/mBnUddveGQxu9VyJ4zkSnsjNd/PaXxl0M2aM0KxZdG/dpy+/+toqXNdc7QKGx/71snFkrpnmAybnjXzx8WpNPg8RgVAVFRTZJm8dg0tLrdERGzzOUExsnGWk3v/Pe1q5coUWL0aSNloP3POxCvLzNOcVt9kc0xo8liV/5gHkY+vNwWeMGCvMIJA5VF0IHlNbt9aqn38xYuOwoadYtQ74H5HQyMlDpKhMPXTD1WrZsrk5O2inM1chgqUkp9kaITAtLSu3xol03I2JS7BGdYnNm1NDtU0sFmlLsvGlSAc7WA+VDeYGYgKlZaXKHOGCv29f/kK52YdUcDRXt9/rA4njdqa/9IFwAeZtl/xHIY0hpvVv2W6rfLgfHCECBmR1IX4TRAD/MCgT5jcyShFJKSosQ3ouRn369zeVtx07dxl3iXvB5g6OPiIyTK1aNFd9bbWpoWGkIyLjNO6M89WmXSeDqsCNQQLQcKUhYPGd6gznQbaKjZ/1tmv3bnMGLWtTXqJWbVpZOR0cO+Rp7gs69+vWrbeMKVBEjkPwQNIBmJTT2nbNjnzlIJjb4B16xp0Ni9/MN6f85nS4sZNeDcTbbV+JCIY1+dd8ZcFDk3ylAlvpsa2ec2H7YUCxI/jzvvLglXvI6nE875g6KVa3FjkXggh+8zmcSN/wjuvBQYUMSxDh+/kQRDDPHL/DYX4Jxl3w4nq18NsqISFSp8xMs7XA+XCkIGITUM+7YLFuXHKB2U66g2PjSMAkJboKOQEdnXoPZh0w5SfPF2AcnKxrvO0pVJcganL/uQ4qCwQJCBxUVdVaJZx9MTkpyd7vAzACDu4bD+YR/AOqXFtQNcrPN+hJ7uEcq6wBb8HRLyouctWQOhf4I/pAkMA+5INH5ibfQwBRhGJMZITNA86b/YJxhhvCd1ItC55HTkXMvZfx5Df7swvSis3xgqfgRFQIbiG60zskz45z8MChwHrKtzlN9pbxhgPEAzlloKEGYQMyG/CEwsLDlJuTY1ltAjAIssxlV+FrVJfOXbRp43o7946duxiemnMFLuhwGCGa//V8C+Iuu+QyOz5BVc35g5xf8uV6vf/RfzR/zny9u+hdU43k2pGhBu61t+11mvWLdFXhZTprwhStqJmiVtnPKDvtNje1I6RZ30u3J1+v8WMmmYIPcrFkvrc2XKteYa/qx4VfmYRtpy69rVrM2JlDvnuPwZT279uue++frRkzpKEnzdOG9b9bM1kCB2uWFxtr89MLC8BfWbV6leLiXYNJ1gW+CbwBVJd27NytE088ybgDu3bv1eDBJ+r3P1apV8/eVrFAxQmVrP6DBpgtIVgDVrZh40a7/xs2rtdHIwPSVIHtZdz3Y9U+s71eXfnase0nOIgoLtPAYUPVuVMnU+KjXwrH+m3lSn16qoMujftxtDp26WzXAcGd9c3fme3ba/vWbQZPOvGEE5TZtr0Wfv+DBaT4OUD5+g8YaA7zsp9+Mr9m1YpVunjqVD355Gzdcustev675dLz30hvfCmteF2Nh9bpiSee0JNPPqlnn5mtyZMna8/+fQqNjNCkCZOsozy8Q+DcDzzwgO675x7jBd1w44167bXXjPy8dcsWW0c8rr7qKlszPy9bpgf//W/NmzdPi5c4hakJE8br/PPP07Sbb9Kpp52um266Uddee53efPNN3XnnHSYAQBPZabfcYt81d+6LmjPnRX09/3P946prtWzp8v93AOGrwH+xq8ciDhNTCdA3UEoFzpSfX6KC/GJ9+eUC9ejZV1u2bNeYMRM0cGALffjhL1q+/CerbiKRPnjwKdq0cat+/vknm29t2rQ2aPzMmVP06qtLlZgYb3a0Y8cO2rgRSelsw1DRUG/q1EmqqWpQZFSo0A4xkSXnnpr/5XoAxfpCr98OAsgnfEETrP6/gohnLIiYdv5nZmTqwZRaJ0ZHCGTyo9fNJJq/wkkyXnvuErVq1UbpGc2NhIphSM/IcNUF5O9iyEo22ufIINE9F/UYjBUlHcuwVFcpPjbOnCPkIslGsVAMshTIrPF+NlQIa5505pnxnIeHOPEbohQG0auPgEukYkFZykjjCtHA4WO1bdVvqq+tEQ19vIQeGuBkCwkayHLi3GV26mjcBrKlkP7GjB5lpNOUpCTlZGdbGY0Aiesjaw1m2oxqeJhFzHyGpjCV5VU28Dh0OBkEUmDxho8Yrj17d9uC4wYywSg7w/8oyC+y6x16yilKSUnVvI/nmVE944xJysrOVo+ePdS5b19l795lBGyUcvbu4e9ixUZF0NPa9PZjo2mehYRtjOsDUlttGucEEQQYZLC5d0AuYhOSVF3XaD8RMXH6YdFS3X7XDPXu009hMXH68dtvNXaKz/4z+gQSdMX28CPuubNWLz+9Qfv27lOXzl2NJ9K6QztddOnAwMT0x3DO5xN37VBGeqquvCsYJnVsDv+///JBQ3AvAAIL5+DOmDHegogfvvvESLgoZE2ZPFnjJvQIHJZUlc8+uXL5soVLdDDrsC65/EqVlpS5+RQaoio668bEqLKqyowmmz6B1TPPPGPkeZS1zp1yllUl1q9drc+/RkGEYx/LxD99T5ZzmhsabY7xc9/Tk7TgvcM2l2l4BoaeYJ2NZfny5YqKirHyNk7Xz7/8pAuuZrleYg30eDx11y3WCAjDmpqcanOIRnGUTynBMm+ycg4bRyejeQsNHHyiwRSbt20n2fp2AEscIwc9cY20cNqs+RiErg5RUpYP2I6vIgUrMgVXI4CGudfuuOwnq/65qleNnnzXkdBvOn+R5swbrbsu/dmpFJHr4H1AA+sbHFQQ7GpZpUoqa0zDe/AJQ0xRqRQFmJwcC7a5izSL3gAAIABJREFUxhdem6vbb5hmhpR5zTVBgI2IilOXnv2VkJhqQTiZZGAqDtbiKg9UE3F8cCggkhJI4HDiCOLMtmvXWjm5h40U37NHT4MyOV1v162ZB/erRctWVqnACTU4i/ErnBKXf3hnHAfFcyMcmdg1SvIyrL464DkMPnDgd3CgwHH9c8HVBU+s5rcPSHwQwfuD1Z6Cj+mdT5xcnEzfdIj3+0AkmLTtz4Vz53XOn+dcNttBMPfu3WMwJQ/JwuZUVbOOym18fSDjFJtQ/HO8NqoO7B0EtVSVXGUDLsJh2y/Aw7tzCdUbMQ72cn/yLeb0Yz/DQpGkxRmvMdtM4sicU3pvtGhhFQhsMkmkJgJjKHLmcBVKLWmE00fVnXVCEME88bwPXifY5D5zPKpc2AuSC6jCmJPe6PpJoInPNUPutMZ8dHdGJSYj3RwCAhnTwA9UxXDKOW/Ol/2UYIUx8T0jyMITRHgCNffe9VHIapLm9feQOUmCgfXN+QGRpfpt8sPIapaV2w9juXfPvqagkDVAhnbvvj3asmWzZdfPPvvsJlER8OScA8dkj+Xe+8/wfajwIEqSdfCAwTMO5+TYuiPYSk5NMZnQDZs22pqjOkNGmWwyaACSh2989qfdUw9l6vBlP1NEGzNmtI0xDnaXrl20YcN6fVn7jVtiARrAmeePtSz1O1XOyb486iJLHmQfOqiWzVuYnOnObdt09zJXqby3/w2GpDA50b17TMaV3gT5JGKAgUXRU6lBz815TyedJKWnS/+48n1DXbRqma5ly5bZOoQ3wH0CasP3c26jx4w02VrmJE0I4ajAb9y3/6Batmxt8xf4DwnEbt166OOP52nv3n1WeaWx14DBA61awHrCH8GG7dq90/Zu1sqHp39kSM6h804yu5OQGK8FvzkIVFNxnDxbtavmn3n+eRYUce86d+xkc4D+EogU/PHnnyYyQzIU5aeBAwfaPfvmm2/UMTNTJw85WT2799B3X32nEcOH68CBfa7iR98j+A/JSQYRWrFypbZv26HN6zbpzTfetOBz4cKFmnrJxerat4d+a3m+tPx1NR5Yp0cffVSPP/64Xpr7gs4991zl5h/V2/95T0/Nmq1pN9+sh/5N07synXzSSaaOdPlll+mqq682Mj62hj5PrN95n3xiZOwnHn9cL86Zo3vuvdfm+edffGHXjdQxidfvv1ugYacM18033aRrrr3Wjk1vCI5FxZHz5D6+NHeu5r70kl5+aY6uve4GbdoY4NYcM+cB+M8xA+8qxs62+4gD9UX8PHoM8U50JUiOPPHkGxp60giVFFdr375snXzyqfb6yj9W6JprT9eMe57XBRdO0d79O1TfUGN7H0l7IHrJSSQ2knQkN19LFi9Xly7dDcrJd61Zvc7m6jlTphgEj75Yd995l1b8ukL9+vdQRWWORo3pb0ntmpoKxUTFWrXk+CrFf0GY/lcFxl3lh413XPG2QVxw6Gtr6gx7zITHcNpF19WaxCrOJhOeDRNDndGsuZXuTa880IiNoCMmNsYiIjYBHBKgNm3btLKbhaFq1jzD9IBxgNlwIV15bCXfhQPhM1SUcZEM87htv7ExYcnm+rI6JUGqAo5cVxcoo7vu0Xynla07dFNJYb6qTAkE8mCdZTdRx2nbLlMNnDsGMUAABRdJIAS3o3Onjvrz9z9cqTsu1jpZIqMJDAOnhfLi/v37jEfBtXMTicxpNoVsJptRPt1ZGxrUokVzy4h+98N35oxW1dQoNSXNnD4m8ebNWy1gINtNkEYGGsdmyJCTTFotmgZBR44YAfTA/n222SEJC6la9bWqLC9VdFS4UsDz1wHRck4OJS24GMBGPCeCsUGpp7ZBCo+KVWxCsgpKyvTTryt15uRzNHnqpSo+WmDBCIugoOCIUpOTFesVIJpqpawsl3n++oNcC5qQU8w9ckT/fBLlHF9pwJAFE46lt5+kGhKi0vJiFZcWaebjHl/vScrHej84GVnPk/jrcY6tbedgz5hxrmbNyg08vUnTbl6i/n376e9XOxLvfz86a/+u/ebc42gXlZSYPnc4mfMIR7ykJE3FiPm3Z+9e2yyYq2ed6WFdvlqCs30siHjijn22IZjMKVjFejK79br3GdfY8fG7FloQweZiXcQbZJmcgYMGW1NCyv6bt2zSVdPhq7jO8YzpYzNvsuwiMoVpqamWBACvS9BsSjQIEpSXmsoQHKYRo0YbJ6JF6zbKaN7K5jqGJyEgGclRIeUzf8Ojg8nsPnjwQeCxBkSutwf3198nn/pyjL5p5y81Mj/ryTmQDh4Jt2T2e66B5W0XLDI1KH4IcrEBVFgSU9MVn9FCUQmJBpsET7xrzz7T86dzO1A8xvHld1/T4/98TFEB/DidUJs3a6aUtAw1a9lORSWlBuMgaICMRx8YzoXj7dy+zZws7i9OkGXcUQCyrHeB+vbppQ2bNigxIdE4D0BXGFs27MGDT3BJgIYGs4XwJVjr2EGeIzvJOfrKAL8df4sxcJVZnEdPXvZz0tZlZGQT0djDl3xQEFxp8NlxD3kyjHCAN+ErBLzfcyz8MfgujuuDA97r+WW+s7KHQPlAxEOxPFeDY7h+Di6YMlhDoOGZ75xsRPqGBrtGAgH2BT4DydpfB0klniPYMJnb8ABfoLxMVZXlSk4Cx+9UnRz8qUQRkREWiABfbZZB07YMk8VE9579iWCPKhH7FsECzpdXRcFptwoPXe9p2BgTY6IfxgukKhXoIkvgSNMwnGwCCBxDXmcO8V5sAFUM4CYotDAXsNXA3PiNegwZXOYy2Xey54wdcI/klGQTGmBe+gCbcYRYSvDOvGAssnOy7TpwrIETcW84DsRuHgQ9zOVX73SY7W80SXN0k/1dd/26Ju4E95kxpsMw8BQcRF9VwK5hk4A98b1wqvgbiDENOUEZcH0kOWgQyHgi7MF5EJzzPyIoBMP8+D4eqSkpGtCvn5YvW2oSm9zviWdMtOv7+ddfDNJEwEWnYNYTgQbsQvbF2/71ll3DJLkA4blVlQZ5o4LJGsSfwPGFfP5N4/fWhflvJ59pajk8P2bMGE3f7eTk70m8Q0UFBeaP0LMgPSXV/I7n5jqlpwfuukkpaSlWgcjKztLJQ4dacPPJJ58YH6Jf374mtOLk3ZP0xecfacqUv6lDx64KDcEJ3GfOGgHhfQ8EKxy6jm1TLxprnb+3b99hQVxqWrry8wsNQYGS24EDhzRmzDjjwuGU/7riNyNoM07nXnCuTh3g7ORlN1xm3FO6XH96vouYbvjpeoNLUfnZuWunFi1epBXbVjpz7PNsgVzP2RdMsrkLfKhXz54WGBKQ8kOAi+oTmXuCKHwvAiqqVEC7enTrbl2nkcs/56y/6av5n9naa9u6ramhce+o2FFJQKly4YKFltBav269br99up566mkNPvEE1dTXamPPq6Qlr6sxa50eefQRPffsc/ptxc+molRRU6WnnnrGVMCWLlqiTz/7VNNvm66ZM2dq+bJlFnTcd//9VongQRABJPXTTz+1IIKA5KILL9Snn32m26ZPt/mA3YLnNvup2frnA/frX/9+SDffPM0+S6DM+Tmp95HWLJhO6QTJBCPnnDNZn372uTZv2uLNcyA+CLCb7dljzGN8JYSHnAhQg613CnJ0FAgNk16e+7GmXnSB3npzgbIOHVVeboE6de5me1dpeYmmXnyOunRD/UhKSHS5vpJSKTbOfR7NC+gVpvhUK0VFBk6rUfrjj1KlpdF4r1w9e8Tpgw+XG/f2yy/mq1ePvtq0eZ3GjR+q2LhGNW+RpO7du4iWbuTdIgJzJcDccPCm4Ev8bySTfbEFEVdNed5J14WGOYSyGXw0syst88rmDZ4RY8zzHy+GUCnddNHvFmGCH8M5wglm4XnMqWF1yYqHoTWLVJSDIWEM2TQOHjhgnAkwcfRfgCOAA072xmezCFAox3hCNqfssKWuHO5ww44rgfNVWVHpIASNbDaV1hEax4ENpFmrdk55Cs5DeIQqK6ptgwePFp+UbAoJEGnpXF1UXKJBJ5xgkf/WLRsNLkKggDJHPiVL8I31dbYgiSop16NCgaoNGykTAtyv6WVH0PW2XB07O0gFSgbpzTIMg4jMJsRLJGKp/BQWsNFk6cwzz7J+EHyeccO5ITsAgb1N27Z265pntlfZkSPKzjpoJJsyMMUlRcrLyVZcDJK2KUZohUxLHwCqD3AhQg1D2NAEZ8KglVZUKSI6zjob5+YXqqZeioiO1YUXX6bUVu2s2lJUVGDf1W/wj4FZ6wMDr8wUrNfvnc5jMJ5H/71TM++9XyFhLmvog4m3nybIa1RVTbmqa8p1833NghxSlz157LatNgcfeB5pPb7PO6rBjeuwmh4Im6wZM3pq1iwHNzjGLgvumu1tgj9Hl0kvOtpMC7773rCUbKgd27c37gzOKjwG5l5lVbXJ5rLxMdeQ5e3evU6vvLRMpww7Wb367g1cXzDZV3pmJtUI5qt066PHxLtfeKDA+EaWfQp1DhScBkj3+UVFQtYXIv3Mx/sEThoieaaU5s55xfufmtPMosdwU6bG0S0sKFDukVwzivSXOHvKOcZ5QtqU7s/IPtCTwTnjLvtseH3r+eIDiWPN8o4FgFxXcCDBWTD+/x3YXT/5B+v5gNNHVYeN0Yi4MO3VaORL+DsQrGmwSABhJOvoaMUlEbA2UwUN+sLCbXzgZlE5zMk9Ys5+dXWdKqurbQ3Fx0F+TbKNg3UIN6p1u/aqxvLimEdE2GcMbhIdo8aQEO1EJhd5wQDW3aqXcCMKCiwTnn04y6oVrDkcydwcKo0lhiceMeJ0/fLLrzZW/QcMsHMgmcE9sMx8VKRll70yE5sZNtBn6fnfk529cx9cMeBvj4/ndb7HH8sHFsdXIvhM8MPbY0/o5rXgY3j4Es8HKy/55m7+vcdXNHAygpt8+u/0zRoJGjgemXDjmxgx18FOsf9GtG6kEltpnDiTVKVXT40LsAga4MchYBEVCV+nxuAl2GSOQ5WB95KRTk/LMEw58uNgnUnKFBQUadeu3VYl5znThg/0qmAuAFeiCsH44wTjlAJpIrigKsX5UgWnKs9apBIBTI2gwcOhOF9PLMbJJrAgeKBCYbKp9Q0GHXGwYLd3YcfT0tMcwbmeyn2MzUmOhdwy0tI8cM6x9Ufzj5jUOAEMnAYgM+C4LZgNfD/H3/TFs8occ1UTTIsqPtdsKzM+3uYc38/f/PTo0dOCCRKDR/KA4cDNSLC5Yf1RSko1cuTpxv8i8cX5MiY4y+zhXKtXgiKAIJnB3PNVKZ9IS05I0J49u80GHTl6RL1697bvX7HyN2V26GDXCP+B8ceeslczpu79edry2jS7htH/nKeJEycYB4IAhwTOhwcD3JiA2Tl78HgbJ+4BvX+ysrK1atVqnXbKqYYa2IOmf9euOnXYKfrl55/0r0ef1c1XX2KQMaDG7Ttkmt3fun2bNeMEyw8nAgEYKkckdhCoWPn7CkvqjR17ppYu/c6k3Tkn5vysxwJNWzvdp7N6napbbplmY0YfEjo605SNJBT7PP+PGD7SdVjvP0ArV/5uQQUKb0uWLrO1cv2065UamWZjMGLScLNNNL1kHgDBSU5NDvCS4vX4AteNvUkgMCiIGHPmSJtT1hgyIlJDhgyxucc4YvNZf05oJscCQkjG2DyCva5dulkg3KVTZ+3dvVsjTx2lN998TYnxDmpO5p7gkf4ZcCL27Nmrz+Z9posvvli33nKr+Yk46bNnz9a8T+cpp/8t0rqPLIgAzvTcc89qwTfzrXP01h3btWzpzxYw/75ipU497VTddquDpT1w//2aevFUq9a8/vrr9r0EjFQcmHt///uV5jNxbYwl3zlnzhy7vuuuu87mDwHGRx99rJunTdNVV11laAKu96677tQjjzxi+wffTeD+wgvPGweOz8M7aHoYAdnbWRdAWGUIMgNBRBCB2ugGjbJELX8/+vBbqigN0eCBwxURGWuw2/yiXA06sbe6dKVjuVRcLJWWSMuXIbkO7P2Qsg7nuORsNX2XIqyBJp3Sw8ND1b1HF2V2aK2hwzqoQwcHlSLgOHSoWmnpUfr+++XauWOfEbenTD5bX37xuWprq9StWwede85pAp0aSe7L0sWBgOj/bxAxddKQxuT4WEWjhgQB0GAvdQHycrVNfC9RCJyDifbxYp8Jlb59L00TJk60zY0FsXWbI1zZpmwawGS9681pTU9Ps8+7Unqj9u/ba5khsNCGx46NNhIO5WEmhFOKgAvQ0jIiTFY+i9HzRFIcC7ImbGgYISJ5yNZkTLipKC/tP3Qg4NjHKjW9hSJDZQS8srIKFZdASnN9EsAhduraTclpaVq1eo3h+8jiduzQXkuXumwMzkkl5V+gT4FeDAx6VUWF4TSBUDjJQ/puyEhIhGam2pCYpFVr15j6DupNjaEhgaw3zkGjhg071TYrJF6T0tJ1aO8+C4q2btti2FHKhGw2qL+MOH2ku+bSEnNwDh7Yp/KSYuUfydWB/Xss85vBeJeUykrjbIrVGI8wYdTDw0JMno4yefcePVVWWa2q2gaVVlSruLxSQ4aeqhW//6mefQeo36CT1aOvd/yD3RPvkB/T1rv35j0mhzfxIufczn5gvUqqK1XX2KBuXbvp8qsgK3pojMt0v/0sZb461dVXSaFUTqp0/e0YMHMlgr8w6G+CCL6XwMU7rsFBBJWIoYEgIphfweeq9OOCBp122nBFJRwOHDNZ+3eVGidhw4ZNloE588wzbXwYS+Y0MBpWJg4oMBX4HiZlFxGhX375RYkJcaZCcujAfl1xlW+qRzb+WCAx5/68gMZ1iK77Z4pm33nI5jJzmqoBettgkaniQHY78aQh1tEUWBjViOGnj9DIUaMUmQ4OlepHlR6795/q26eP6eQDs4N/RLWMjRRMNk4I50jggxIUEq+duvZQZqcuaok6Bn1EikvsGpmnkMhDQrP+j3Hn6eBqxP8OHPyHrz9/iaIaQxSBpbSm60jNxpgjRd+Imc+6qtCMy+bZugc/jvIZmSXsUVRsnGLSMlRYVm7JDKo1VE6opvy5arVyc4/o7MnnaM/e/SaXSAaaYImKHk4cDvyAwYPUslVLg0Bglwjk+U1mESLikZycpk7MFnhQwaNXDPjysDAdyjpotmvVqlWWHXNdfcHYTrAKBgRIFjtVCSP61SGvm2gOKfaK6qTh+0OdOp2D6pSbA8bDE2R5DZvloU7YVOyiSVIHCNDmeAcRoQ1CGugnEQxz8lUJ/15fheD9tqoCHAl/Tp7nEFyN8NwGg/sEPsNzPjjASeWHh5eNxan1FWdvoz1MC8fQMu7VVXZvgCW5Hg21TWRvYKDeflrAVFer3JzDVkWtqSGhRbfaBpN7xd7iBOFM2Vg2uj5H/gfuHnMBO4/z7ysP5qhGRhoUjfXN8xZEGFwk1BwtKhFUq7DLQDU4T/guQGJ4H/ed4ACHF0edqgDN16gKU53Yt3evqyaYnHa0HQ/IE5l3gxGQ2ArcC9YE44rcK1l5HHhep5Ldu09vq87QD4DztIZjwskoNtIvKi2Mt4ePmcJMRkYTVI4xIpDj/BgnKiaumsG8SjLnyXX7pZcDjetSzSElqQffh4o5iT3uHWNA1YTz8wpeHBMHDgeaMeT7+T5sF/d9+GmnqUvnTvr0k3l2/UNOOsmCA9YdFRcCPK6JZqj79juCL2uJzDgQIeZIxfy77ZrHPIkSW4zBuzivMZdNcGYmuMhN1WHqdAtcUTPauZM1n6B+ffspPjbGFBaB8PTv21cfffShQSbZo6muEEQkJCVqwMCB9pusOJ2yqS6yjzLeFjhHR+nVVx/Qgw++o569ehjUhPvj4disrbnf/sdObfo5V9k+PPPbx+3/qW0mWRBBopP7CVQOHD6Z/PXrN5hYA8lY5lynLl2sEl4XWq+3337b/Anme3RsjPEwgEUzHj1799K2bVst4KC6tXffXuMCEfQ98QLy49K4YaNtTKikoLIEYR74G/eOeTh//nyD4zGPmOfYJxx01KFocoqM7QXnn28Khci8Thg9UevWr7EGezyAxjF/qGYgc7102TItWbRUb735lu13KAhddNFUs21X/P0Kq0Lju+3bvVcvv/KynnziCb32+ku2jp9/8UX9sXKVrrv2Ol17zbW65957rHP5pZdeqiFDTrT5ypx/44037e+nn37KfNaLpk61uT1lymRbx8jDfvHll7rhhhvsvhEsXHDB+TYG2Klp026xIKJ/v35GVsdv+XjePN0+fbpuv+MOrV2zRi+++KLZ20svu1R33zXDzbcmFSYfSDi325MMANLAfYD3wD6xefN+rVq1RuddMEX0YH700Q8UG52m4sJq9es3SGed3dqUmiKipB9/zNEXXyBNv1nbthxUfR3JqCiFKFohIQ4i5XhuzuGvb6xQVGS0qmtKpVCUnqS0tBidPGyAJk8Zr/ETuygmxiiGev+DhQaDQo1p3ZqNykhrprjYSKVnxGjyZKRt3RU0FRyCYyR/eW4E/vKgZQQaR/bks/fcag1SiouKrWU7GVEy8q9/e6zJyvEHePrePN324IPat2GDlb1o/uSrBUCLyNA2NtQoJTkxoDARZTcYQ4QKDM4O30mWn0XIBsXGcUzasFZpaW4DcFkv1zGPjcI123HKJxg1a79+BAWjMlscTDDL7BRAuoxQTVWN4caQdaRzbXFxqQoKaXWOGlW9du7Zoz59++usKedo3foNBsVBlYYghs2rV6+eVrGxUnZ5mXbu3GEymDt3bDOHnACCBnFkySiP05AHDf/aqmqTRSMQjaRjYkqqyishYieYGs/rb76lCRPOsIUIafOH738wpYdHH37UrvfzLz/Tj4sW6corr9Ta9euscnHKKadado1KTmF+vtJSk7Vu9SodOrjfiKUlRYWmCkKGhUAOnklxUYEy27e1rDAVBa6FxUhwQ5SMnObB7Fy1bNtef7/tDm38Y5Vef/s/uuyq6zV4yA926xsb7jUCd/7RPLVqt/C/xLln3XNEAwcMMKNz58O9AtOFhmJ0vPFdf3g6WLXn2Kya9UC2EpJidOPtLfXck3t0y52OMOUfz87YaZvq9CcCenx/edUFrs/fv0vTHmqjGTNO0qxZNLoj0OD72G1ccPPve3/VA4/0a+JPHIPieAe5v7IPlljwlZQQr5RmzV2n76hoVVdUqaCwSC3bOKlPHDYkkgcOOl4HjSCH7/+/H8/dk6OyUgfJYINg3vvMsZGc4+OtqzQZO/g2dEkdesbOIEhTGz354MNG8u2Qmam42Dg1z0i3RoI4zczL4sICOwH6gRQWl6oxNFyDTzxJXbr3NHFo+kWQf4CLwXcbVj/GB3rBzQEZXwIi30QvWNL3f0PLbrxgOZoOJqnrZZCBdbGJAB2IiAzXgy85+3LPFZ8qKR5uQoVlcIEk1TY0Kr+8Su06drIgi2qNQc2KaPAVo+07dhuOmIZNdKVGjaxlqzYmX0elIS4+TuGRYcbV2oFcYVqaObCU5UeMHGXcDzYUggbGHpiLd9px7NjUyPahVoX9oTrxxx9/GAyqd+8+Nl5kpiHDp6emGWwQJxUbgR0k6CdYCiZWe4fe8WPcmHun378WDBfyXAOe4xHMT+B/z0Ow9Ykk6nEyrx4yxOuOc+A6R/vvdQRn91n/HN/pAxau2VV8XRDEmOBs8F7GBJuLLWaueona4HPBhrnnUdKrt++hykDmEkfInNdUyNARxnngf09OrakGHlRgVV+Ch5SUZOscjnNJFQISIedPho7ge/euPeY0YkuZK5CtY2PibU/g3gOv8c2bOEdUX3D2cf4dWZFmkFE2P7iPR4+gPtTN5gSOPUEl86JFy5b2N58lsLAMf0KCzaU1q1dbAMLxkJvkmnmeSgVj6GxuojnefMYaiuUfNUIoY0KyqHWb1uZc81n4AjjwzA2CF/Y6ggcyyLyfoIH34Zy7DtGuSkswgEQr94ngDHz0fa8u190XDbKxIVvL54A0cQ4IO+CEIe0Kp43nuK98L2gDq3pEuYay7NPMA98Pgr2WMeC8qJZwXvS5IXPMfr506RKDzvAa65h9GRUmjsMPwQySoL/8+osJGDDGZJSpPNEQDHI+Tu6IEcMt2YiTe8bVgWQmZn2TdNkl59sc4fqnTJliMCySMswNnEjWMN7d5LPONiGHLz//XD26dzd+AEkCIEJUIkxFDM5SVKTBlAhGCL58d/BHH73BxvfOu5438vuUc87R8p9+smv/4F0nUKPWbi+a+68ntG/PPj3xq1NRemTcDJtPnBu2YuTpo6wr9Zo1azVx4hm2nyDt3aJ5S6t0MmZJzVMN0kx3dpKpQGuBkfXv38/2WSoRTmq50Tgm3EMqCq899abG/W20unftbtBM1i73HLSIT2awtpknvusy8K0hJ57oAkmEHhKTzAdhzY4Yfrq+/uorHdy3X9f8/TqDRhPM0kehpLjUkrAEwiRn3n7rXQtqtm3dZiqGzh40WI+edpnt7Nj2vdt36plnnzHYEL0Z4LYShIOA+WnZT+bVAn1nDiIIgLrS4kWLbf947bXX7bhXX32VzQekbd999z1rFMg6mzFjpkHamEd8Hp9wyZLFevrpp21N3HSj40QQVL39zjsG5wfGNXHCBL3+xhtab5WIF2y+f/bZ5zYvgcP5hBD7mH84fSjsPRKq2DnnkFdUSG+/84EmTDxT6emIZkivvfG1VWbat0PtiCCjUR998I3+8+5XKi1uVFkFfkS0wkNA2zi5a+szhAPpezyYklJAbolXQxqs10R1bQmpe0VE0EunVOnNknXeeZM19ZJxGjhEOpovrV29V+3bdNDX8xeqQ2Z77d+/TUlJVChDdNml4+2oBLmosnItanQCRgqJ/L+I1T6IWKZ/3/yeNVYBBlFXg/QkGb8aRcXE652FroP1sYfDpV933gd28yB/kv1f8dtKw/Jh0MH2gdlPS3Xyop40iOFiQZJhYpNAG54NiE0G40HvMAqXAAAgAElEQVRmPTiIgJMAWSg2xmW9DCYVAn7XbYROtQnnyxH6TCkpLs6OgcEqLCkyUmx6i/batXmdkhNREwlTWWmFa8JWU294cZx7pL/a9+mjtb/+pl17dhsXZPyECRb5NW/R3GBLGEUgWBvWr1OL5hnmiKxbu1rNMzJUWlxkBqpf3z5mhAuO5Kl92zZ2nu3aZ2ormZHkFB3Oy7OA5fP589Wrd1/17dffSq9sHFkHD2nxokU6ffjpGjdpkl595UXLgtx623QzhjQFJEAjaGIjI0AAqkQVouDoERUczTP8JwEGzzP2+Xm5Sk1JctKuOBMQvPNybSETlJSUVyo+KVWHDucps3NXdevZR7+vWqP6kAjFJjfTwMFDTOYyPDxEcfFfB80D5zx+/Fa8bbzt27RxWPOoaF16E8pHKCs5+c0HZ96mBx9zZVkzKlW3qqG6Sp9//qnOu9I5rdOuWavEpDi1btNSCqlXQU6eEkKj1FBN07c4cz7Q7m9orNdtj3vJ2L/OzDn356qmtl7TZ/kAxEOf2G2CIThk8gdr/apC9RvcMnAQ/7qHGjmIVt6+feYoEvzFJ3K8UJWUldu8w6EEGkFmp0dvX9ngUxzLXdfcB/N1w4PHrt2f8dN3Z1nWybLw6MsHZFZZI15Xng00JY3As9LgN3+/M0rPP1Siaff7BmvSy7P/tM0jPiZWrVu1NN4KGNCjeXmqRtygEk5TrDnlR/KL1KFzF512+ihFJ3OPrESgBuBaNTX2k5RaHjSovhrkfxNE+Dr5sWaCf70Lx/6b9rel1kAOKBPmkQ0aPg+bNJvBw686IvyD165WWkqybfQ49RVl5WoMC1duUYmS01xHXsjL8EYIJGjMtPL3P41w1q//INXUQVhvVKs27QxygJIc8yQ2Nsp61wApYHPBsccpAz5AlhWVOM6JsceWeAebc7L3V1Was+mw+uEWhDjlojjLHOO04jACobEgAkcdGdX6Bsu2ItCAbfPOunfGPXyJjdhDjfx7+G5PYMZ2eOff1k0gUAgmOPvR9s95sjLP46T5YMV/t5eY5XVfEfHH9gFNMATLBxS8h79xAnAS+BtHxHPVmLPYKM9FY/OxvggGPw1tqoB4bgPXTiBh8NMqJxHqHUvGGUUm7C3wUBwofqOtTmCBTWbcwfySvfW9O9hb+vTuG5AfT1BUJLLiNDONsWHCWed82XN8sETKkHnhoLLRdk0mu2q9HGotuCQQ4vuoYPjmgFQtCAT4PMEHr+FM8nky7wQlSF3SEZjAw3FCyl3FL9Dgjk7NONBk4TkHMO/WBLGy0lUlAp28+S7gR8xd4EyMj2+U53k1Ttmqyq6DPZDEFw0jCbpwTu+es0hlAe7St7On2hwGekLW2s1159TzHN/P3s78IPPPNfO3n//YG66TgIEKBWOK7efzOLy8NnLkSNcwsLHBSLGM7cZNG60C4RN9dCfmmFwDhHay5FwX+Paly5YYgZ41SGNa7jnJOeYJ2Xgc/OW/rLD7OmniaIM+254WEaFHHgr0j7jDrY4LDp2loSedZJVO+GNbN22yoBJFO5IZzC/4MaXlKOFttG7aW7ZtteshiGI+AHHhGuERDho8yGRDSfAchuxfVaUXn3nRfdkoF0Rc2vFcFeUXmRoUXc5JBNKjAAhOm9ZtTA0Lzifz0/ksJCDgwkSZpDxOf224E73gXn700UfWV4TEBpyWpOREU1CCIzRrtoMyTT5rklVgF3zoOn1ffv3FGtB/gPkWBD00vSMbT0WW7yS4xVdp3aqV2UiqwGGhYRY4AQWjgS4Kgb179dL+vfu14OtvdM7Z55hDDR/CqXvlmt9HAMx3v/7am9bh+fbbbzdInIeILlmyVE88+YQ++OhDq9LRVPf999/Xp59+YueCAAI9K6g40zW7T/++JnEPjBwFJybAfffeZwgVV4lI1KxZs2wdX3zxJUbmHzturCFcFi1arJdeeknfLlhgwfKkSZN04003WT8K1jQwM9SZuC5UoR5+5BGDVv3nvff+EkSw7r7/4Qfnlxph2j9cwsarLoH4YH8rLKpRQjxKZyVavHiZwW5vvOkfWr12qwV6w0/vqcoKqbhIeuihOfrum191OKtKcdFtVFsVo7rGaIWK6gOc5Ho1qEb01mHu+2CFqquRob3EUgCGRD7IckIhiIaUq76BHjAhioyu0shxPfTQI9PVubNUWix9+80WHcnLUV0ta2uUdu/epOioBk2YcKJB/CMjjBGthgZU2LhuAor/JfEaFUhbVTvy0i0XPGNdfctLUWkJsWxfZU2dPlzmeBDHHi6I+MeUt1yEe9JQDRw4yCQl6SaNUUdpCEeWSgTOqw8MnG54mTniNJyLiY6yshwbDzAgT35jI8RpRFeXIAJD57XMGUCPLed9ONWWFaytV2iEI73VUYqOjlVCSpopTm1e/ZsqiosC5Gu6XtM4DJhUlOnmp2U0swwtGWY0j/OOHjEISOdu3W0SRgDnKoR4yfUd0aaNG63C0qplc/25cqVBheAhICtrTc3S07Vn9y6lJEHISzHIBU5RdHyClv/6mx59craeefoZI7v27z/AMpwx0chr1mnLps22IQ0eNFh7Duw2yNbI0aNsM87Ly7fsEZt1NfCCqkqVAAuorTZoBsEE3w+unUZ0R3KzVUuzn9YtDdIEsRq515zD2c5wRUTaPc5o0drUmSJj41VUWqFVa9fr9rvv1cHcQgsiUL6pqipXQ32NEpOpQpCJdoytH7/urCU//mgZcfgiSGGe948ROmf0dfp8keuE44KIYfb3v+/5VZdegrZ1mBnCsrIS/fzzcmU0S9PICQ6+MWP6h+qGekR1rSqKik0ykVIisIbyinLLemDYpz/x12Di+XuzrQv0rY/6wOC4qdv0r8ukf/Fxc5ubZ57bIfAK1Qgc211648Ud+varr0xS97rpdAcNVUgYxgCxi66W4TSnmH4l/x9jbwFmV3XG/f7H3d3i7sRICCFEcLfgVihFA5RQpLhLoVDaUqRIBQoUKQ1QQkoSJO7uMxOZjLuekXOf37vOmqT9eu93T548Y0f2XnvttV75S2eXsgvd31zX5Ujn5a3nWvWTX+C2+5+P5+fv7xUNwACJzdNVDsGGu+CTeQUOvAHMOB4fYREmb/roy85IjcdrL2y3TQDvlXOuKtTahV3mzN3S1GiLiGGyI6IVgZzgvlKb4xddcrkiYuK0Zet2RURFq7Coj20YPIJUnqOOVmT6b1iZNwr8X0mETzDca+ZduNSSCCYkY2ULImT1aCczSSBPQaFvUR+r4GMsRseY8+/Tr5927C1WV1C9mO7Cor6GVaeLuHPnbvXtO0AjRo1Wcmqm0jNzlFtQpLiEZJvXEG+Tk+O1du1qrVm92sZ21OjRBv9KS08PKZ44qVlLHkJ+AXw2QaHJbna7QJnXOkiOq0ADUSkvJzlPN78N4CG2xpmQgyMso8hDEuFlOv3neM8bzxVw5DvH7fJQI584HE2UPjo58O/F8/3jfyURXg7bv69PljzPzJO87bqHEhTflfDEas7dcyf898xRj8n33Q6OyVSJevkbrjLsjc1sfQ8lRQSWBMhmAsca1tioVrpQoWofyQAwHKrBBLAEDE5uvNkkxF332snFcn3A9DNm7AUUmPBMoUJaVAhx2XVbzE8I8nIbcECXqHEtIT/b+TQ1GY/IlFrS0izI5JxsjMPCLCngunOOpkA0cqQlCFb8ouPQ0GDHy3vBefOJCIGmT75IIkjqHcQQgrnjI4FFJxhFlclx/AK275BI5ebn9VaHCbg99NDxCzusKGeeE83NdlyMA8eADGRaWorir1ps5+tN2oZph9576AxLyDl2kpqK8kr7Hrw+7+ehXYiDjBs3zhIJ3pPgnvdHZYlrSaUX+JGvXsPVoEvCsUHezcnJtn3Qk3iLS0rsb1TTUZXjvUgmgQKSNPE73gsn+LVr11iAX1RUaEEgBRX8Qrje3Is8f+vWLdaxWP6DK25ddOnPLEhe9mPIqnmOuzvmDb9euTnZBpPEIZn7urK8opejk5ySZBwIjq+qptqKMswH1Iro8HCcnCtJ4ZQpMyz5Xbb1cS0AKl8R+izvWDf7SJf255NvVkxktEnFkrywN9JBwOAvI53CkvNEOXbyFINP7dq1W3fdNd/UHyELr9u50To1JGGQjBF7MMgdogIk1rGIzxTowZ+H5GxDSeLc6+daQXjKxGNNHYwkZ/GSxSaHytxk/CnMEUfs3rXbPoMqNKZ5RYVFtpcvXrxEw0eOtnn/1ZdfmQN5TWW1+vftpwH9++vg/oMGgWNeWKc0LNwSit+/+gfNu22ezY+Xfv1rzZl9or76eqHuufc+65Y/8vijVij65ONPnNIdfjohYYczzjpD5517nubOvVgXzr3QhHgaaht0/nnnG/zommuvsdfQaQBy5Qsk8FVef+N167rQnXvqqadNqhWEiEOrdFmi8PzzzxnZ+/wLztf551+g6677iYlm0BF5+KGHbVzmz59vxYB/fP4PzZk9R2eceaZmnjjDEn8e/jPdz6441tLapbh45+5cWtqqrVt3qqW5Q7t271NEVFCJqWG6/obLrIj75mvL9Ngjv1N9TZiCXRQ60tUW4F2iFaHIkABLj7qsCwD8H7trvqcd4Q3gHIfZJxJBc5qOtKMJCl5ZmBXoQW50dNYrJjaojkCN7vnlLbr//hMEArT8sPTJJ5/o9nnnq7VZAjkLyhIjxJiYcLtGJID/F7O5Tw2Dcce1b6oNc6mubnUHuoxMZO7PMbFq6ehUWmam+R+89flJNojAFKJiokJVp0hreyH7ajr3mVlavWqtXbSszExLIshaTXM/wuE/CYpampq1d89uI/qwGRAw2YYZkvrzbe/s3GzTsjdN77Qsgx8RhCSlZCg61nUnktOz/2MDZGFdveQrdbSij11jBD1cq52zarQFfyhRQcZrae0wh2KqvHAjIFefdvoZBjdqbm03IzY+k9dC1KaK2tbWYu3RNCTN6uv04w/faerkSUbcamlstIoq0nCZ6alKMrfvCrW2dZjxGYFbUf+BiktKVmd30EifdCJou5K8JcTF2kJHexryeTDSkSsZW/gL2JoDZbI2fmWV+VTAjQi0t2vv7l1qM9WrGDXUAWmKVXNjrTJSk9XUSEUk2pKcyorDSoiPcwZEQ4bqQFm5qTNlZOeZxCsk62++XaIHHnlCKVn5CoZFGhwKd+b4+GhFxZBE8GBiu4Tyjht+a9UFcPkkoFQ//vH5P9UWCOijLy4PPd9VaO6e95XOPOsMmxNAGGhV5hQVmvQAsJOho+tVsitHNYcPq3TbNtVVVJiBIbA03B3RWwfHyoZJ5eieF0f0BlLum0Tde+8kPfPM90cd5389JbTY/ub5ZqvGHDczVe0N/bRyxXJrez76rNt9Hpz3D1v0b7zpZp127vkKi6U1XajOpnMUGRNnFfOE9FdDb+6Vo/xnHdQnbyWpqbFObS2tuvGXyXr96Wa7Oa1CjHoWEguofoHTz3R4Zo8tZ6NLTQYX2Wn8mea2NrV2BNQTHqEHXzyiMvXmS3t1/R1+jLfow99vMyCkNT2DKEREKSwyyrqKW3fuVmHf/pp77fVqqavX3uL9au/sMpMjqoMEKMyt6DgPZTqaWM15kRz5TdOfJ9fVJx3ud/OvW2VSq8GOTiNvQ4w3l+qoCFuMw6NYLFH9irYOH66kBODNjY22EJqpUWq6qurqzcOFhZugEvla1hgSxZf/7LoYT95TpdT0LI0eN8HmcFcwzHxszNyyrVmrVi634I5AD7gdAZDzJWh3nhEkEWi5hwiuQJQMooNLcZKrWPtr4iGVbJgGY0lIsoquVbqRzA1ZkpKQGATGkiUSwSPSqj7IJjDnuvsKruch8Fyv/++Dcp80HN2BODqpOBrGdPT3niztkwle4zsfvOd/w5+OTiAYW37m+VakCfE4+D0BK5Ac5oyDkzo+h++wOMgLXQQH1WNeM44OGuXGnPnAtXebfMCRdTs7nIpXSE55z+69VnnmNZ1dmChWm5obgSOv8eZ03mmZAguk4IEDBunQocMKtHdaJdgnDCQk/lzoNHBMVF3N2weGVUmJkahJLghIqPgSTHLPEkh7HwdeS3DlsfA+2aDTYVLlJKSQWCFTx6FY6LqLBHAkAhRB+J6AmABvz949JuHNWHPuwMSq3r1Sw+Z/aR0Qfk+A5t14CTw5D9ZAClD8TDAJN4MkwMHMYizx2rFzu4b8cZCmhOCVSx6ZaPszx8+xVFVVWyWZz2HsOU7+BjzsmGPGWwfE/FiqawyeQsUYIjWf7+cnYwNvCFUbfvfJ5Z/oV8W/Mk7E8uXL7DhJBJgvBHyff/55yBOk3YJBb+7GZ/H6JYsXKzs7y2Rcd+3eaXPLGdK2GQdt6tSpNrYkFcQO7/wx5JngxTX6hjrQIeTrEzPuN7O5fn36mEcCCjdg6ffu2WOCKJnZmbYP/fDjjwYhI4kkscs3Pf5aCyp5wOcaPmKk9pWUatCIt/XkS1L1dg/PDRE0xvpCirT41X+psb5JnazbPT0ml1pUWKhlPy7X+NDYmhiMeftUa9as2QavK95XbLDlv3/1aa987ymnnmycHNzbmQtDhw0x1S/uIyBJP3z9tY4/7RSby8yFPhRmIuBN9di5gcwAsvXt4sVas26tdVgYV+bL0MFDDJqJnC0QJboxrHUzZ80xXx6S79kzZ2tQ/wHaummLrdckjwf2H7C50dDYFOI49RisiIIA/NT01BTN//lt+u0f3lBx6X67D3FsB7pt8yci0oqh3B/83hTj4I2FXj92/Bjt27nbir4kmgSs7A1e6Y+9kWSJe4ZEFYgjXA6/7k2ZPFmjRozQn997v3dtYh5xzKakZ0G3Y0KzdCOIwz3G91by6nbKcogl8Bvua55vENWQgqmV4sPwi4HX8L1aWzu1v/SwoqLilZSUpvMvPFFpWSQXQf30J3dr9cp96upIU2xUrjo7MKSLUUcQw0fexgF/Kba5B6gbPpk4tTtkCsc+47sRLpGIinSkbgpwJA7dwS57j8iwSDO66+zsUFhEmzq7yjRgSLbe/9tLGj1GWrGiXD/+sFg33XipkpNY/+pVXLxbJ86YZIgV+B2csFdv+u8oKkxySYSHecy/4t/OKTbQZVh+Kp7ByCgzeOrq6dJbn//Enn3DBW9ZBgxJkmCcJIKTxXUX4i9Qg65OsOJ1Rqym28ACxU3Pws/zITRzM6BhBWmSwALTM6RNeSSnZ4X4D9F2gVrqa+xmaayrMtlYstfm+loLjo34VV1hk2LYhOPV1R3UsoWfuvZzq1OlACfuOhZBVVXCcg9YFk1FEzhTfFKSqdTUNzVp5pw5Fqg0t3YoJjFNWdl5imXitrWSb9jG1dhUbzfIjm1bNQgsZV2tlny7SJ1tbVZ5zcrIVHVludKSE62aFIXufXKKYhNTdMrcS7R+5SpV19Wb6RdQJwIRlLFGjxhh1fxtW7faYtvaiVtriUlannfe+UYWZLwgj1KxKTtw0FptnR3tRuolCDt86ICqqyo0bcpkJSdEKzzYreMuLNfbj1dZJwI8Y35erm12wKPoRIwcc4wqa+rV1tmthOQ0NTS36tIrr1F8Wo527NhpkngFBXkaNnSw0rJ8cM6VKtSLTy2wxIdFkGSos6NTZ555lgURn37+uYYNH64hQwZp3fo1ys7JUGdXQMNHDLXr9uBDD5lywsUXX6rICJewdbaD6wODF9Q3H76vw/tLQhrZkLB7dMldrtLzyv0lpit+5zPwGyy0CX0liRijZ55xJklHk5vdz56N166NK46xTlf/QQOtYxOd/I//uE8+favVWqtPv+6Vkdw5B9tJKH7z3/dU6Ocjngl/eiVcHe0trk0cwqSzeKJ4xXW75eEjMKeX7jtkwagPDiPDpO6OFusyoRrWExau5vYOBcMjNP/pGb2f/dyDK0x1pDsQ0PnXuQ3sg5frLCGnosV9AUk5ISlF6zZtVUZ2rn7y0xvV0YXlfZJq6htM8YhAxBN7I6IbjhrTo00C+fXRiYVPHvh6pCp+x9WrbUFLskQLSFWrkUpj4mOFs7sFm8Fug28wD4BfxeLsS+UoGLRjgdQH9CozO9uItKaFf+CgwSxZuHGJj09IksKjjCh+3PSZ5nnS0hawwgOJQX1NlfEsqN4RMHooC+RS5yvjTpMuiXUP4EKYp01IRQqYkxmFNaiyoiIU6HaZAhNkducd4HwwzOSSlZBKvKlyML50L5xfAxsf195wrsGg/Y5KIJsWQTl/9wmEhwR5iJVXzjoCFXIBvudK/H8lEb5y5r9aQB3qvvB634HwHQW+8vCdEY6B13hJbV7L9xw3VWUPgert6IR8R1hjGWfWKwixRxIpX3l0yQhJFg86E8aLCzl0c40hz6ONTgcyOjpS7R2t6ulxCSmGnVSECTZRuCFQRVwDjxpIqnQgSov3u06IsRHDen08uKYE8d63gTkI+ZR5CDyHuQB2ncCELijVeqAPXj3IV19RrfGdCkscSSDoJjY1WeWaeQwO3XXdum1PAmeN+o87Xjgh6QY18SZskHqpiIZ9+XMbl6jzXrFjI8D2fgzeR4m/A+thXhDIE/wD9XHJUrfa21u1d98ejXt/jDJVrdIHE02qGOM6oHjMOZIIxoHkge4a5wqsqLqqxvgl/EwCT8WWvZjOAXsSSR8wGe9FQXDPsTBvnv3QFRr+9vQ1BkHi/E855RQjC69etcrgW+wXnCdjzF7GsdANYK1c8M8F5t0A/GTLti02L3bt2mldfb7n+bwWvgdeORhOvvTCayGhjUKpwK2DV550kSUphQX52rBuncF/iQXYLwf2H2DQMLgjkHZ37dltAhZ40mCgS0KBNDt4eI570aJFRgKvqKrUwIHDLJhcs36lvvvmi9BamakzLz3NILcL65ba7x448ReKjY6zbs6XC75wnR8Uq/YW2/527rnn2fmQ2DCmdAAoTJAEwjMNRHVbse3HH3/QsVOO1f4D+23O/D3wmU7umGnrFNcZJSt4JgZp6+hw8tARkfqkxXVo7h97t3bs3KnBQ4eoOsQ9gpfG3EV9iqQMn57S4hJb50r2FZtSVG0DHa0inX3m2Xrnrbd1/NRpZr67d/ceS6xRgAS+TqKFCAgxIY7jyByPHzdGk8aP0wnTp2nV+nXatW+v/v7ppxo38RjVVteY/D1iGnQ+1q5ZY/dnbGKCahrqVF5dZfOoMCNbyXEJhtKYPWe2Jfhjxo5Racl+bd+x3UQA4Pswl84443TjgxBQM84UOaLCIjVn1iwriPMcusMkwAZRjYmx9YvrQBJNERS+UnU1KqNB42DtLS62OX3TLbdZfGagIhII4xEG7T+dTx5AiT77x0p9+skXOuecuVq6ZJluuvkGU0z6/vse3fizu7S/pFpJSblqb41QoLtDUWHp6gw2oztqXQcgTEckY5FMCkGogigMWmYT6j6QRHhuhNGsQ52KCEWHxdla29ndaYCoCJP3oUtMDtKssIgGxSY06977r9ctt00TudSunVV65613FBURp7qaej3zzANKARTils0jhOv/injCpLdDSYQLBG4673N1tQcUS/UdJRGUUiDgEnh2dui9hbf0vsVdP/mgt02ETGhkVKxy8/tqQP+BSkhKU0ZmjmH1wiMjjR/BpI5LBKfcY6fOQltbedgmYlNDrboCThKwtbHWcNxsKJVl+5WSSlLhqmFsKkwOKlOtLeiK02Z3yidASlJS03XaZTdp/Y/fqHTnZpsgVNu5Cc0NloW1G8O3asN/IgGJLCBqOyQRKWnpZmQVhwqIwlRRVa+iAcM0aMgII7Wy8EARpaXe0dGmlOREVVdUiGAvOjJcf/vLnxUbFalhgwZpz67dKsrPU11NpVXN65DMO/kUM84aOHS4ioaN0I6t26wKjNxeTXWt8QpwaF2zarW5eeOynNcn1xYFjnn6jBnKyc2zTRFPALJkKgfO9K7duhF11dXas3uXcSAuv+QirV7xvaZf4KA1L83fYyRX/gZshA1t0+YtFnidde4FWvjvJQpGRJlz9djxEzVy7HjlFw1QyYGDZjiUlBivoqICI2vv2L7V3BNx7aRaN21Win71+FcqKys3O/tpx01Ten6hqg+VmaRhR6BNcWm4Rx7hJTz84H49+ngfnXP2Fzr//It0+mlnKysHOJGbjzWlM7Rv83oV79pm7VuLA8KDuuo+19F47s4dFgjc+gQGcv+J03fqTOv04a/bNPfOI04phzefagH55m3bLNfPysmyZJaKxlkXDwjN7yPH8NrT9YqOjNa1d8frhgu/twB+wsRjddIpp2ngWN+R+c87a9m/JmjHdo65SWHhBLzOARyp3V64B34iGEg1NdniNP8ZpHvd4+X7nJ58OMZvkagVkUTEKDw6Wu1cd+AZEZH62T2Q1qUHb39B+bl51vXqDnQoKT7eEpT21jZnjNjZpYTEZMUlJmvj1u1KTMnQ5Vdfq8ycPLR8beNBaIDFgM05jionSU+0V2ny8KUjFTYHZzs6cTi6E+GSqLuu+VEZyWlqbWpRY3OTBerRcSicRNv3RtIMdFjws3PHdjtWWrBUwqiMLf3+O0VERpuDPAs69zuKUyQTVIFi46kYZhhPZfCwkfYf53Vgg/wenlF2RrriY2PUb+BA9cC1wJnYEhgcaZPNSNCq0L6DEOJkcHxWXQ5JRFvCHTJVo4IZHhbh5DLBxLOiUQGy8lXQjs1U5vhLBFWrI0mEr+wzPj6o96pHfJ73B/ABvG0Zoe4BwbznZvi58v8HzuS7Fz5Z4LUePmAwwRCp2icRPiHheQSXvmPhIVG+k8LPjIHvQPjk16v3sMaihw9HiuouFWP/YEzoTDvYKkRuOhlHEizHz+H3QQtm2STT01MVFxdjvAggkPgG/Ljsh15RDo6/rbXdYDoQhSnMkER41S2uiet2OHUk7/dgXUCMAuPjzXEaGBO4fTDwdBz4nuDFEtHubqfghdxzTIytP1w/OupGCCcBDQ+3oAqsORKmwGv4PIpCBM5xvdEAACAASURBVFlUuanYc7zIgzL/s3OyLYkgANu1e1evg/mQIYN7+YSMifdi4LXMFfbC294t1jMXZls13zrmkLMLCnThI1/acP9Lpyo1lPgH3xxhQSDqS8C6gCtxvCSEFG5cdVb2ejre+0sP2JrA56F4Q6UWNRs6EowHXRyw6JwrwS3vSRLz5Htr7H02ff6c1q1zQd6MGTMsyVn49UJz9wYmxOeCxSep4PipMvNZ27Zus4IjiWJ9Y73xM5YsWayCgnwLyOm+8DkE/yQBCxd+rb9/EOIkhLrjp5w+y4qawKqQkS7Zt095ublmHAtXkUIOSR5xCvA4Co50gwhEuS6QfAcOHtQLX8MgDzgR3Ik+fQeprellDRwo3XmnE6/gccnPbrBrv7B2idVanrj0YTXVNzkifUKiBa8Txk9QSnKKyUVz/gTRxCbcR1TlC/LyLXHm5+/WLdfw4cPMZ2jLls3WTYBv827dX6UPKNoc1DW3/tIEXYDC0aE7ZsJ4mzMb123Qmwf+ZMf10DH3avmqlfpmkoO2zd0/1+bYgkgHZb8g/Hzzgtizc5fKD5WZahGeSIhVwKeDeAyH4bSTT7VEB4+sw4fK7JoPHDjIlj2SS4wEIVkTd82edaJqK8p08OB+Nba3KiE1Wes2bdThinJLPjEhPXn2HNsXv1m4UMkE7ftLtGnbVsUmJ6qhtk5DCvvpxGkn2JyAY8N9yrnRKeHacT+Q3DH/SLKZQ+ydyCIPGjBIZ55yupISkf5OtiSeOJD57NcuZwx3ZC32a62Do7qYlGTypFNOdwH8UbQA7/3AuR882KS3335PV111g9au3aKmxoAuv2KCeTB8/HGVbrzhIbW2BZSc0EdNLe0KqlMxkZkG54XA3NoOKZqIxHVEFUanPkrBbouWSVGOkpUNPaV31oUZl4bjg8scAP1jrwHe5Lga0YpRQI2GyOkR87VB4ZGNeuSxW3TnXXPU2ABPtkFvvvG2rrziSoPJ7927U1dcOVvY5qT8v/gBh0nFlkTcd8s9am9qVF1ltdqbWy2JYNFMy8xWfDqZUo8ycx2WjqQrJ6/A1F4IAnIL+pk2OgNJN4HKHxj+5MQEw1ajXBPsare+CM9vbay3liRwG24YMHh+A7E2u5GkXXBBCwZySDDYbYubq+Y46UMWVLIrNgAqXgTWw8Yea52IRR+9aYQ8JoTJlqWnm0IS+si06OBscIxsMmnpGVY17OzuNl5ETHy8qmtrLbHYW3JIYyZM0+hxEy0QtqsUzkaEjGuHkZb37tqpzo42VZQdUkNNtTpYjIEuBALKycywc9+5c4cyCfLSMrRx207l9e2nnII+GjJ8pBqamjV+4iTr/hwuK7NxAgqF0ymJXEV9hW06SMCV7j9oCz2VNojsJBHgKunMUK3GqKv80CFriY0cMVxZ6Sn6xyd/U/nBUoM4EfwzFaMiw025h3FBwheJ15z8Iu0tOaABQ4aZ1GtWbr5BnE6cfYoFsMCOXKWwzVS3gEQhLYfSwBiHKtHj939mvI2LLppr5DDk64ZP+F9V6//0GPjlA6UqO1Spt9/+ae9t4aVES1ZN085N61VeUabW1maDw1CJvPExjNekV3653yo/dz0XOojQZrn2u0na+OO/Fd6FOUukQYHoqKVl5igzJ1cJKckW2P578bfW8keF6+a7nanP0apKv7qnxC3shX2Ulp6pr75epF179+nsc87XHQ/9nzyHv7+VZzcgi1tOToZq6iBbO1WxW+9L1q8frbYNLWil6h7jBqEYdtdTIX1xc6Iudepj6lJKTITUw0lE2nWg6Umih4fCeT85JdRVqdavH3pD6WmpCgM2ER2tQHub2lpbFR0da/ObDg/Xub65VWOOmagp06arW+GKT0yxRBZfkgqquIMHu+or0L8YF4Qc6fDQtveStZ58fgTSdgTmFKuHbttom0NsBPOu0yAbBmmil4QPBf/wpAkENGrkCNuM8ASg2AIEgkooLXqU0lJS6XQGbQNBuICKHRwERAGc9G6k8vv0szXqcGWNYhOSrYNx+NBhjR01ysabZIBAhsqdBYwhOAgLlwXiJA0o7oS4EVaNp6PQzdrj+Bs8LOA1HT+L7l3QFSrF+Ba3LYYhdGqABDCk5OHJyva80Hu5Qgh+Ne5zPDnZB+5HcxGOhjn5jsTREKP/xYlwstguifZJi09kjuZdeBiTvwH9exGQmjlcIPAf6k62z1HZj0fr3CUD/pw8VIy1trGx2RIugzBFOAgTz3VCAnAYYu29vSy271Y4OFSXkpMQdEAVqkM9wS4zvaQrUVtH9bxRK1eusLmDTCbBPNcWqWyqo1QIt23ZZgo8BMX8zRJZPjsqyoJtkngqzQT7XhUIbgM/k3R4aVrzkAh5OlB84byRA2/EoLCbir/jW/D+dCfoXDF/eR2BIl0H9jTmDIEM6wNV7b79+roOVTBox0MQi5/CKy++oosuu8ggf3RGeACpIRgleCeQ5Jqhwlb1yQM6V06Ge82lu3sDqete/EHlytUf5mIg6wzskCZGWQyI5uHD5eYDAfwrOyvbujd04H1HiS4Eeys/mwBAeLiui3leqt+hs785RyeccIKNK2OEXwf7CdcSYjVBG8kRsNmlS5fY/L7kkkusmLjom0WmjERQWJBfoK/+9ZURas2sMSLSwddQ1MnPU2NTg1asWuHeKwGVxiir0sO7WLDGFXHuufp2bdiwXh2BdruHGBdIybgmgzYwz5n4OBOaGDF0mHFXRg4fbgo8jHlZ2SGbl5ihlVdUmFoY15TkkT2CB8UCpFO//+EHg7YgytJQvUSDBvXoL38h8HOFk7k/Pdfe47tDy+3nF69/TskJyaqF/F+6X5MmTtTixYuVk4VZ7xDt2b1bY0ePsXuT82YOJcY7yBvBeltUd0gUIky/+fHVI1S7Ut/1PahJJ55rXZuvF7kE4eqrL7UCYVhPmGIjY7Vq+Upb73Ly8/RayCh22vJpBkcCVmaPEBJ3dv8ZFryvGb3Jfj1lx7E6ZvwES36mTZ2mk2bOUXHxXqWnpmvZDz9aAYyOFvEScyQlNU05ebl2f/Tv10frVi4zhc1la1YpJTNdq9evU78B/e3vJHOTxk+w64GMLuO/esM6rVizWsGoCNVUVmna+MmaMmGyzS2uKcm4V3Bj/Jhr4PqZfySoJBLcE4wxXZPzzzpXDbX1tt4wJ+lCcD8x3klIcpP0G5/DzJFcESgkOEESUV5ZYR2cs8+9wC+NNjdYW8Ij6ChLbe0YwnXpV796RdCtcnP6aurUmTphepreeWeHfnH3U2pvzVR3V6KiImOMfB4fn6Sm1jJFKFXdxmcIOciZsYTbe6wC5RZuorbQ53svhyNf2TR7gszTRMWE3t9eEeZEh5jbbFgd3U1KiktSR0eLYuMiFBPbo6qabbr77rv0yweON4nYRx97V1nZSVJYp5KT4g36O2JYTi/7oncQQt+EnXlmSfDqS762KjqLR2xMvLporWXnu+pXJPi0HjXUom8fpYrD+03ek8W/uQlL+HrbP5H9dCccrpbmdtNyP/+CC5UQl2CmLhbchKppXEhrNdXU2DgR6DjzoU6HxUannkphN1UoDOFaDAvr8HNs2Gz6bmP0sq90JViYTzh9rpFJt6xaYosJC4Qpp6Rn2EJCBZH2Oi1vFk7Il0CcIHDSdQladTNO5VVVll2XHixXSmahJkya6nCpVIejIy2Y5ZgjwsOsg9La3KiEuGgdLC3R1o0bVZCbq4qyMsXHRGnPzm2aOnWKyitrpMho7SopVUZOnpraO9VvwCANGzHSbrzY6Fjrdnz1+efG4UBqzVrwET1m/IJxEv4V8DnooLCJcM369e3j9H2DPZaYwYvAIA1C29tv/EFpibHqDrSq4vBhZWZQUeo2IittYcaQzS47N0+NzW1KSc8wDkxbR6fCI6N0zMRjVdhvkBKSUxyW0RQsas09GQOh4n17deGFF2rRom/MnZU2KFhkNgYUpf69aLEW/vCYTbeDewrV0QmRsFXDx7jF7ujHjTds1h8MMuSDU5d81O86Q5vWrlRx8T7VN9Qa0S4mNkrX/dKRgF/+ZanNlZ8/4yVlXZC7ZukErV26UD1tHUpLTrWYDz5BfVOzxk2YoFHjxmrJd0sNdlBcWqynf/t/qj3Nv36lYsLCDQdKchTo6jGzttr6RrW0tis7J09Dhw/Xcac5QvW7v3EwnaZGDGL22uKZX5BtVVQ215/d7ZKOB2/fafPZYyxZ+G68B17HETL2X1/pVFJcrMpL9iqKii0BblS0VdlxVyeRHzR0qIZMwhGcLkCz3v/NQnOfB04XYXrWYWptD1gXAijU7j37lFNQpKt/cr3iMrK1duUqO4ek1HTDvZZXVGro0GFmXMe9U9Tf6Z27xxGIlvvZqW65BwE2181BGB6/a4VBQEiE2xodUZogApJxe6DDXNp//e54e+6dP1lvZlZAiID9sQYMGTzISQDu2mWyzNy/FCCGDR9mCRreDMD6qGhs3bZd0XEku3M0fcZMHSqvVFVNnc3Z/SX71Q/CeGKCcRoImgh4gDfAAeEe5h5jUbciiE8iepxhpbWEQxAjqs4GU0EC0kjW8ValNo4EsCKDqh2BNbHRGHm4yxHkffXeV/k9vMlzFY72iGCD9R0JxsgH5bzG8xm8UMX/TeL16Eqb/yyO3ycQrMVHQ6F88uATA19Vp3DjpVx9AuMDfv9ePvE5Go7E+NAt5hxY4z0nwndV+J0LWp2ZHs87ApuKUGNDi3UWuFZANoA0EUjSDcaAjgokQYMLWgdbwM5nsF5CeqfQgowmFXQCXueunG17B8Rcnk8n1Tw+eoL2HOALFKXAyvO5BPzAeZxsbLgl/SQhdCzoapi6U3u7eQ1w7D7QBbIE3LK7p8cCe5Jz7it8EoxL0Rlw5qsBp0hIBZvgvqz8sD74izNSe+TJh41s7Phjdfbfi0nzWfb8D+5RxrmPWXJBIApJlkTkqnfq7D0+viVP9/zuez17y3STvQSmsnnTZlNhYp5BlsbnhEC9pIT1tDvEH4wymCNzwgp37R26r+gdVV9SpcfnX2HHxXjB30MmFZlp7o/+l75un7vlzcsN9owaEeNNEHjo4CEztwMaxR5HEYxOBEo64PYHDcQzYaONxZTjpqi84rDiE+IsQKXAQcWdLs776z/uRVWeNXGOjjlmnHUoOc4//+tj+/zLTjrXEiZc0hNRl2pv08rlKzTzxBPVUF+nw4cOWVGA8RozbqwlJ8CXSPzgIAJtQYEJKDHnx7jQrXjlpVuVmRmp66/P1JtvIiPrZDlVIF1z4WXavWePftyxyo7hjotu0c7tuzRm1BgrZDBm3kMFSA+8G96XJBMlIuMEhDpl/F1JPh7q1lvv/lkKCeedffFpBhFlvFEPmzx5kp567nn7zGlTJ+nHb1b3FrUvuvwcg5ACX3r7iz/bc44fOc3uhS+/+sot4YXSxMxjNHvmLCucgKTIysoxp2VQEMdOmmwdoJHDRmrL5o3au3uvdU8OHjhoxdm+xFDdiNt0KTcv11Sjtm7ZpOOPm6yBA/tr3cYNqm9uMsWr2vo6m2s1VdWqqqjU7Fmz7Bz2lezTD/BnstIVFh2pXSSBMUkaNmioEcvpXnAfcq9yvpz7Z599Zp4iXHcSJeI01hGSCmT9b7jmOrW1tFnXgjnI53Ifss4Qb4HeMM8WsEhIbnd3u70K+WHMLEtK7N6eOn2WGbixZ9MJBXrN/lpZ3qJdO0s1efIIvf+3JcYBve66kxXslt5/v1y3z7tLjU0E/IWKj8lWSweQ605TYOpRt2KiotTRSRcw3AoGPT1hFqcavyEChE1IthtlpCB4pFBHIgwvMg99wiSawhRQK6SogTpFqqc7Qp1ddB54dCs6LEKBYJsiFa0utSghJlnBsE61d1TpgQdv1Py7j9G2bTV67Y1f69U3ntDb73yhYYNG6vjj+vW6ZFuweZSVddjWzWuDVYcPqqujVTGR4WqprVJ9daUa6mpUeaDEFtKmtnaTtmSxJFijiwDWiuo4sqdGMISA3dJmWrYN9c3GjZgz5yRnxb5rl+HX6Bh40hSBIJsGShhUYs2xNspV+6h6Af9BnjE2FvfYFvUEwRLjuBw0+TE7jZCSCFATiDV0Ec6/9i6tXbJAdZUH7djpNjgyW6K1EtnsCcLRwiaZYMJT2acbgeILNxlSmqgyMelS0jIVm5hmpE1ukJj4OPUbMMCgTrSeTc7QOhPNOlx2QD1dAVWUHVRifKyqKipUV1OlCF4XE+N0fiOjHOkzO1cdnT2ac8qpiktIMmgVn8ci9vpr4DqliRMnaPCgQcpKSbZLduhwmTZv3WL4WsY+ryDfxhflCvCUEGiBMlUehnzapaWLFyusq1NZyQkK7+E8qRTUG5yMajDfp6Sl6voQJv+dZ0mMAvrZQ+n6zUOVpqve3hXUCbNP0eDhIy3pIthCp/rtd941t20clelG4PrbYA6/TTrr9DO0fetWu6ZLlnyvzKwC3Xb7HaYPndfXcxS8H4Nbv/7zQTB6BCZTvHKGgt0Bw75SiQx0tmtf8R61tDSpb78+tlmCE8WY77Hf4WgtPfHzXTrtvCtUvGmVGpDhjIsznwUq8oHuLrW0tysuMV55hQW2YdMuv+PRwaHDcEnIg/M3KzosXAk4FcfEWcLpC9BUXUiacedkLiDzivUkpDcWM0e+dHKfMVEx1qIHR1lcWmJj39zWapWjhMRE3TT/4tDnurbyw3ft1KMvzNYbv96p+JhY4URz+R2x+uLtWMXExmrH7l22qVMZu/qOa0I+GLzyB/3l+c+tA4YXiJG3A13qCMqcyA8cOmTHfMY552roiJFat2GTNm7ZKtSO8FYgKSJIohqZkXM058Vfq/9OIvjME0PH7v+2Qffd+r0FR0ACszMyVHnggI0/DxI2JApJxl94x3WOfvNYjRoaG1RXX+d08c2MzrVmWUyzM/JMTID5iwAB0CYcvOmawJWAx3SovFyTJk/WnJNPNhW1Zd9/b2Z0VFfHjz1GGWnOH4KEGTNHKnDsCHQIrMIK8dySCaeJ7iuxVNksWKe3F4Iq0a2w5CGEf3cKRXEuMDB/iFC3AhIx/AerVh1RH+EcvZSuhw9x7xPMsvbxvedMEFiAD/dqQnzl80iwqKrzXqyrPmg/mvvAOTjFFAcXIoHwXIijj5EN0hOj+b2XOXXS2a6CzbHxPK/s5Dsp/jgdnNRB9Rzs1HV3+O/xwpwz78PmzPMNs30UvMknD/yNa83nca58DzSC60RA7zgH3aYsAwSF9+O5QIWsi9TTY8nEp59+qquuvMo6Vs6VN1J9+haZwg/dD96bScZcoJDE+cIz41oeOlhm3C6kNAcM7Gtu8UDjJk+crBg4W51AEYOW3NqYd3fZerp500b17VdkayIJcWVNtYYMH66ywyQgruhBcMO1AwbEek/gw++8izlfgTZxzsxfkgKMOumWEKzzeeD2ISgToHPe7A98ZWwI6tG7T77SBYfVytQcLbLv//3Gz3sJ0XRJeD7zZ+3adcZFIDjjPgEqwnHAT0SQ4Q/nh2BCLVOktnJVX9ikFx76qTLS03TgwH6rmBN8jRk9yiBg0+91n/f9s7MVlRCnsnL8cJrVr08/hQXDVLK3RHk5eZpy7BRLrpgzVJeBrPJ6CjDsaw1NDUpOTVRKmoMlk1gAnQL2W3aozKBJJOokeeyFoA1wGH7wt09LZ0qPFP3CzCKBK6GJ/8wzjsP23JP3m8S5zYFgUFOmTrXrs3jpUu3ZV6zU9HRbJyZMnKSSEJwLiPD27dt0zNix2n+gVAMHDrXY4cCB+7VgQbdKOl2B6KHb71HJ/gM6WHZIKYkpKi8t0/Tjjrd7lONEYQhzNxJX5i7iKSRV3DtWyU9JsfF4/rkb7P1OPPVnds7cS6//8W233rZIJ5w81RISkkrHmwrTJx+7PaSXmhZCxjz89P1W1ENmOCs7y+RdUb9CUOSdv7uk4oTx02xdm3HCDFOJYi60twWUkpRmHFcSDrooY0eP0wsvPG8JIBMPlUpgasQO3KvMg/q6eu0rKda4cWM0bMQQff/DUuvecI0S4/Fxybe4DC4D15DzSM9K16JvF6l4f4mSUpN0sOygoiNjtGXtNl1x6RW6+uqrLdkEvs14sHazhnAei/69SMdPP17/XLBA+w8esC4291R3Z7cuvehiZWdm2/3ikwP3eVlqbXJdJlvX2KPojIfc5dnHSVjoPuIXM3ryVPRiFBYWUEdXg+IjE9E/0tKF67VmxXaNGzNV2Xk5Wr99hS67YpZWLpNOP3We2troRCeqqxs8ULTCw3rUGWxTYlyymtuqFRXOGk2XvsaMXiPCEtXVyY5DjNGt8EiU34A/RUjdFFty1NPTrqiYTiNbA5cKdkcqKjJFYeFdCnRXSD1txhOMicpSd0eGuoLhiguPUVtPs6JRgIoIV0d3iyNwR8BD6VSgdZeee/pWzbtlhhYuWqk124rV3BJUY1Wbhg3qq9tum22cCjhpsbEUDSmctCnshacfCkbhEtzWJHUFFAt+N9hjBGLIt0Zsq6q1YMQ2JQyDeroMmkAwyYaHvCHBeGMTGwRZTZcFJqeeeppGjx5j1Q5aVbTt2ARJJMx5VKisZJjfAq1qTsw7oLIg87+zi8GDaIfcneNSGCfd2ucOEjBy3HFKSs1SanqmsvP6qPpwqVobqtXeUBXa/GghO84ED2vsmCtuj4MxQbSKIQhIsEUh0OWqZjaxYuOVlVOgptZ2qxalZWSqqG9/pWfCAYlSuMlfBVVZXqbGhlrzjYiODFNVRblhvBvra9XW0GQVEgg42bn5RmqFsE1VecLkY43HkZGdo65AILRROh17xsKqf5BMMa3r6lJFdZUtrAwEFS7+DkZ00ID+SjV8d5spRKEYVFpcrGg6dK3N6mxrMTKYVbSSkzXrmiMYTrfq/Ofj7eeaLABCtemSq64zAzqCNWRGwUkerqhQanqG3cQLv/5aK5YvM9fz/n2LNHXyZO3ZvdM6Wv/6epHmnHyG0tKzNHDIYONz5BWtVtnBycovdFhN/7j8ojWaNeMEXXerc/I9mqQb2H+RSkuLVd9Yp5q6am3fvlU5uVkGgUAlDAIjCeODIZWmFx84ZFyXQEurUmMiFUvQ1+MqxsDR2gLtllSkZqRZ1Qmi2Z1P+sr6EYfpp+7ZqpjOHsWbR0CUdeX4T0KAmhffIx8MrIafgScYJjoS3XFUtqLV3QFsB5x8mClJPfTyQD3xi1JLYlD6uNmSCDS9j5ZR/V8Bu/TuS8hBooQTsA31/ucn20g9csu3ys3KUlxMtCURCbFxhvcFphSMjtW+/QctkLnn/vtN8YjKPTwXfF3Kyit1yimnaciQYRZEofqQmP7vo5zA/XjEauOq6abYQILY3NCgqSfBB+BxRJXq/nmPWaIK7CyZ+7yjXTF0NDE8bGi0tYN769k/zuq99g/ctszmt1WTEuMtsOAerDhcqRFDRik8LMqSjNFjxloXprGpWdt27rQgh06QQZRyctSvfz+rVCJj+Nvf/tbUriaNn2TcB99RwGuCoLHDAsEuu5ZcHua35zyY4V7IM4LOKHBN64CGFHx8EmHEwlBQTAJh3ZdQImFBcSca3+7hK/xHdyAICD0kyGv8M294eJUcyOYEyWzOPjD3PgXMZ+uQ9HIxQtwf0y+nKkU32RF6+SzfXTAYWcgwjHvYv+/RCZRPELwJqPeF8MmJTyQ4Tt8d8XwND9HifY3cGOWU/I4mcXuiOIGc/yzO+2g/ISdz2mWcJboDBnkzpSY655lWQfbHzhpLAEbww98++OADTZgwUdOnn2Ck29S0ZEsk4HZBnGSe8FwCG5ekhRn0heITRabuLrc/5eZl2v7E74YOGaaIcNRUSMzoPrkkDT+kfXt3a+/e3Ro8ZKBBXblHq2tr1BroVEeo2s24sFZ5OBKBDvcx58z3HL/nWzBuRQWF5iNAMETnmXM3t+od260qj2AFcA72C9YWkpLLL7/cAvGh92zUq6fWKiE2Xp+/6Yi/r3/2qn22ra5dXXbuJA0kDJib8ZVxpkNjTtjNLeaf9NjxD+viP15miAKgPyRvcOEYl6LCAsXHxqrg0mvtfeODE/QXOa5W7rM1iklJ0uZtW60qnJWepfraBh0sPaDC/CKTzwT/z3lzvhjU7SvZ2+vEXFFxWJ3dHaqpcx0ejsk/gD3T8f3in/DseHiFpJAq03UhY9F+9+i1B26zZxza4NapW1+7WMOH4m2VadBIuq9fff21SdojclJVU6Ohw/DYSDdOT2sr3JES409VHC4zTuHkKdO1aNEXWrT8a4F03pHtjuLGkdeotaNDeQUF2rl9pxqr6jVrxkxLVoGjMf5cY+4VOmisdXBmuKfp2DA/flj6G1182bN23486ZrRxPygovPlb53x9/JxzQl0Zx8Nh7EgegelYp6vCdXQ//OBTe/7P58+z+cU9yOdR0ee8eQ3PhV+y/NvV9txrb77SPot5hlx/nwIMdXdr2rRplvhmZ+UYFxLIHskjAhM8l2SIQJ3zoPBRV1unor5FKjm4T1k5mdq0YZPFbwP6DTQzY5IIElmS2LaONjMF3b13l9o72T/DtHnbZuMD9M8fpNSkdB0/bZrd93QRhgwebCgWkrKlS5dqzdo1JhWPT8WWbVsNhkahZeaJM5WenKasjKzeTh5znHGiAIU0vl+XbJ0MxX6Mg3UWa2oMYQGML6//YNU39igljX26Q63tXQrvTtTqH3do64Z9qqlqUlJqnG6Yd4EOV3Tr9JN/ob3FEKZjFRuFaV+U0QKkNsXHJBgsPDGJtbdJ9/1ynvIKExUdFa76uja99OvfqaS4THl5Obr3/jsUnxhtQJ83XvurNq49bPHELbfP1eixg9Ta0qGli1fp4w8XKSy8WzfccrZOnDVJra3t+teCFXrvz0uUGN3POKl0jupbKww5kBAZq2BYl7piAgo079PgUamae+4UPfHQ5aIRsnDZVu0prtGmNSV67qmrlJps4pkGeeL8ZlJskQAAIABJREFUQVcYrfvuO28MpiDZGdajhOgIxUdHKKy7S411NaqpAqPcZGTMzq4QjjXaqeMQLLFBsvhjwoXCD5KLJBE9wXAjNeIbccqpp1m2ygK8ds1alR8+bK1kqo1UKyEBsUnQeQCm4Nv4LPAs9I2NZNkE+q5ahgyaVaoio6wjweY+YcYZWrHoMyUlJGrgsDHKyOujgoEjTJmj+uBeNddXq7psvyUBYHJh7lN5ZJMFdoUroFWW8O42OEKEbbrdhkuLMMx4Le3M7BwVFBYZsZbOBl0YAgTTW48M16EDpTqwv1hDBg0w1SZgRWtWrVKZOXKnqLmlTQMHD1V6Vo5q6hq1c89eM/8aMXK0VVjpcNSGDIS4OZBtZVOIw1silgtOFtgeOi6ZBBqbB2Z3fQpplcUoPCgjRnWGpNoi1WN8AuBmXhkEJZCZV9f0LsavPwqmt8uC6fnP9+39/V9fDqi1o1Pd4dFKyci2AAmlBqAFI0ePUZ9+/W3DISFct2atuY+nJieqvqZa27ZsUV1tjRYs+FK333m3jhk/yUhTQMYIuJNTkhUR5WVRj2wMH76bo/jYaJ158YHe4+CbT1+NV0JCnHbs2q6YuGiDv1TXVFpKSABw68P/6Wz98G3bLSBOwrU4IkwRQWf8xawn6CehAGaCOgP4/GvuOeJm7T7YBc7P3rNNkZ3dimW+RUQ4oYFQQuCTiGi4C5FRdl0IkEmoCZAwOKRLFh6MsMWYIJlr9vBvBuvdV7rNbO2yG3wQ3qx3ft9uUD425HOv9KHnkYRG6qdn7llqOFqqb2w4D7zgzPB4vP5YhSIxdENtIy7ektIOfFPiEnS4qsa6iSefeqpOOOMsVe4/YPOPIGHjpi3q22+AEhKSLGABjsbGEJsCJKFdPR3zrVOA0hPt/907d6i8rMwU16648azez7/uwpvtusbGxdg4o7wUHgwqJz3V1Ja4TrYxdXbpxXfPDr3ObfwPzttu3UyCrISkRNtwma+11XUK6w5XSnKaBesktrSL6QohgEAHiKQW7DSdMzo7AwYOsI4DpkEEe+ecebYlER67T+eIAgTXzVxF29qMF8RldZVzfGfi7L+HFtha47kSR6k4QaZlQ6bD4mFOVK7ss1BNCWFbfQLheQde6tQnFOb5Egrq+dyjYVTWmMb0DD8Bc6Z13AaKGAQjnqvhuyc+uLe2fLDHjsPDlXzHwMOGCNI5Vn9cR6s0+WPk2Pg9SY65e0MoJkFGeCPUVeEY+J3rLkTZ8313g8CXB3/z18DzOHiulz/1XRlPYPcqRwTjKDBRFWT+eLgSwQfBDsfFOHgXXKr8fDYVStYAdPmRfezTt9AqyQTBVG3ZmDh+gijWURJL5j9fmcCJCckGZ4qPjzJlMJKKjAzXkWb/QaCjuaXVqufIfZcfPqTKynKDPBgKNSJM9U2NVohJTkuzwIXxZzwI3jhvOgse3w2xmACJ4+G4SBLiY+MMVttY32jFN5IeVJXWbVhvQVKfvn0tMGVsgKsQ/GPKRsWWPdr8GEoP2HyhgAQ5mfvQV+4ZN+Yvx+DlXulCeNI3CdUbl/7Rrt9P/vZTDcQBO9hjQh4mi5qZYRLIlPOyLnAS0yQRz8/NseCwsG8frduyUYkpKZoxfYZ6uoJat2a9yg8dNlRBn8I+mnvhXHsd9/zGjRu0dv1a7T+439b4gqJ8tQccMoHgmPnHsTIWhfkFVmj49a/cPnLu+aeYbDxzhPciyOUYLrnsEutsPPGzS+15JBLvrvuV9peUGOyMccGbAWgLqm+sAwlJyVaoAJ2wYcNmKzCyvwFPJYmAU8ic3LZjq5au3aIpk6XWxn6afdLJmnPKKXrm+eeViKJVWbmOmzBFddW19jkEzSSN4My5NoZ2SEmxRJA14tXfemL4Bk2ZdrMF5cceP8USDvw33vnDTXYOd/3yQ7sPWJ+Q9EVFjPvPGwC+9rKDkx1R0fMJlitUnX7BL+zz6G7x3h6uR+DM+/hkHJj4wH5DLFkGBsQ8W79uvcHScnOcvxJwUJIY5H9Zp3g9CS/wVFzAWzqaTNlz04aNJmH/Qcpn+vvsv9prmevcE2XlZZZEtHW0mp8ZX/cfOqC8nAL1zRugsJ5wg6OjagUcj+vLPGA8kRVu72gz7yhgUsCq6PTgcH7dT65TT6DbkgjWHs7TFV7xT0mzucJ96MVOPP+MsbHOaShpda7mBUaq7onoUVV9ldJSc/T66x9p8oRpGj8uX3949TMdN228ho7M18FDzbrsoqe0eUOd4uKy1djMus1x9FdDfbUC3bUhbkST8guStGHT8wAOtHx5nU6cmaZVKxt18dwr9P57H2n27Bgt+rZNk6egmiQNH3ylnn7yec2bn6uFiyo0ZkyOBfj9Cm7S6WecpjffPVsbNrVCodTgAfG66uKP9dXXqxWjeAVEUbFH4ZHhUivsylbl9Y/Vk8/eoQsuyFNEdwi0HCZ1RkpPPPu6woKFiomKV097he6/92KLQ3uC7YqIoAjfpbCrLr8gOHHsKIX3dCrQ0mBQpsbaavV0ovASZ8EEVUtM3Kwlbnr1uDwHXDALEjAu3hbTuHgIzi6JCIPomF+guRdfomAwzJQgwL85g6Nw5eRmKzUl2TCkJBVUmmqqXUuPxcm1s9tMGrO5udYqOyb9Z+7M4b3444ysfCVn5mnXhuUGGXHO105NIKtwoJIzcpVVOMA2taoDe1RfeUid7dioh1vlEeIeCwRZGz+z4dKN4O8ELMadDI+0JGrSsZMN9rFx8xYjYXPzxqHYBJE6IV77d+/Q3z/6QJMnTtDECceourJC//rqK8PT5+Xm6aOPPzViLu67wfAolVVUadDgoWpobrEA6vIrr7Tgn8oQiQETHIUdKkkkPLTyCVJN+ze0gTNGTPSY6CjDwsdGRenQ/gNqZQHMyjKSe3dbk5ob6mzhXbFypXU15px0ksacvtOu3/svcs3AMnbq2nsdBf8Pj1e7ym10rJLSs5SY6gjYOARX19Zp0OAhOve8842TwcJDcjhpymhtXrvdfCgwSGOxxKGSuXPbvDuUmZNjkCiSGAJJAvnUNNdK9cTd5x9D/i5BP7sz1IcN/fXVR5pU1KdQJSUYt0Ro7NjRRu4y74ioSGvlz3vUE5NdBWrZomHavOxbJcVEKzqCBNcZQrHZ8gDvCOaQudzU0mSb+8O/nxD6RPflV/fsMO9IqhG+imvKAgQhuDzTYABLCQEXvQV8H3yia3M9SnHRcQoPi7RqC4twn/79TPmDDkpdQ52uujlCn74bZ6TApoZGm+O0VW+8H5f4Fb3H89KD5ZYIFfXpoytu41zprB3hUPzxyWoL1vlPQskijjHdzpIDamxt0733329zvLBPP4NeVVTXqGgIHQfp4/ezTOqYSuy4MeM0cMBAhcW98B9jwQ9b187Rzu3bzRE9PzdHWzZt0vwn4GRIN14KhjuoP7x/9VGvc1K6j93+hs2Tp15zcLMjvBe/uY2z3z7/4NfWnWFzdEFnguqqGhQXE2cb278XLzZBBxYyzPHoGnIN2NQ2bNpo98WxU6Zo585dFnQwB7PSM23u859gqrqGym90r+R0eWWldTQoDPhA+OiqOYG7KV4Ypt8liPwnSCexARdP0kIgynM9b8BkUcGmhqA+nN8RrgAGSz32fsw7H3g7rgVeNpG23hm0s6bW8ML++WzUBi2KinI+BRQPQlwOZ3QXMs6DX4Di0X8pj3guha/++wTDE6P52Yooof+WsIRgphQ1OC42ZMbIH5Nx2ZDRDiURjtPm3sM4Qk1NNn7+3Dhv/74eguThUJyzeSe0tdk8IOinK83m74/ZZHhDnhWMHQEOz+XBc8yRl3U0Hhx0jKn3FBTmWZDqzOw6DeJCUME6x3sRMCJlCUk0IyNTyUmpdgzxcX6cnfM20FPky1GtYY7t2bPbkoiW1ia1tTbrwIFS4/C9csG7djxX/+VipWdlW7Dukyif/AAxGThwoAVD5hpcUGBjxThRsaYYQJUciWSCHq4DiQfBEsEP15bzRuqUzqoRc5ubjfPDGsOcjAyLsN/xPZh2qt+cFx4BHAfVZarf7J08hySFTgbXEnjjjl17TFqUgNbMRJsb7ZpQ/MO8jSSqvbVVN5/k5GhHDdpsXyde/YjBf/u/WqClF67RFZddaZKeq1esVk1VrZ0TqkRzZs2xseHc//3tIn33/VJb4w8cPGB7HUUjkhWO8cODTn77wvyzbH8bMXyEO9718KpyjaDMHPVBIonZffc97pacp92X38Q+rEBHu61jSIISwAPFmTl7tr5dvMTk3ov69tU77/5J55xzrmqq62zOcwzorSFQUl7u1Pzg6JSUlmruxVdr2arvNG78eOXkF+iFl14yJ+v01Aw11zYYJ++CCy4w+A5zF+4HgTfXn2P1KlVwQXgwf/mexDMqPtrmDQnUgr8/aH+/876/9fJfOF8SP+YH1+zvf3F8kCMPuIW+y+0V9Jx5xv2P329rD8E88QyfCfSPAJyxGzJ4qBLjUozzwL1CAM9z8XigOk/SSkCfmZFhzzl00KkKkuzyvocOHVReUY6+/NeXlkC81u3gWC8MesrWY86Lex3oUhcxaFdAARzpG+vU2tGmEcNGKS+jUH0K+xpkmnsaDibvDY8HSWGgVNy/7K9cpwkTJ5qz96RJkzR+3Hi1NDYrk7grNbVXVpvPZb3i+Y7rGdsLwfRwTC81TfICxCk5Jssi7NaOJsUkJJkB6mtv/MtgtBizfb90oa69dq66expszDpapcce+V7PP/+6YmNzlRifp+raQ4qPzlRroElREUF1dtepoE+Mdu56WW+9tUd3zb9Zi5d8ptS0eI0aPEqr128x6MyUqSfqqWfv0LzbzlWfnJ/pV8//WrNOjVf/QSN05VWX6fevPKBjxz+g6cfP0K9ePkmDh89UZlaClv+wQNdf8Zk+/vBH9fREqScqXF1hLVJkj8I6ujR+bH99/M/5Ss80Wykl02Vo6bFrEZYUo2+Xb9TO7XUq3l2mscMGaMbxqHWiEMhVpMDZpbCZJ0wJzjlxujlZtjbWqfxAiSUScVERys5Mt0WEDgMBpMmPBTrMDMjkD0NOgASEGI0QuL/60REDrLuuxRXwQqWnZ2n5cqeggfU7lUraiNyUVDSQ7COrJ4lgYTLZxESgRXQbpNLiXaYqxEW1SiELZ6gymJKeZYZzbfWVxnlgMlDN9RshVcfu8AhlFw5QTp9BZkrX1tSgxupDammoU3tLs0G2MILD08DBnsw3PCTPGG4+DpAD6RYkJCZpOVWD8AjNnjPHqkUAxXo627V50watWb3KjE2QQoW4xeYCwSYvN19r16+3TsSEyVP02ecLtHPPPp1+5tmKjo3T/gMHraMDTpKKR1JqqrpC+F9ez8ZnhlShcSDgd+7eXUZ2Y5IDL4FQi6JBVXmFGeFVHj6kpPgoRYXLMK/Lli8zLP3FF1+szVs2a/uObWbchqQdlXKwwtU11U6dgtZed4+KBgzWhTfeoRceus/kNseOG29BKJsoGy6dnTHjHZ/gz29+oFEjhisvJ8cqJ+vWrzOeyVTkXoEf5NLuTDCZOngoUbGO/+GTiE/fK1RLc6NBwR5/8Yha0YM/263UtBRzXwVrjIvlpEkTQhjpDtsYr/q5w91Lrp299MsC7du0UjERYUoOabm3YMsYUpFhrnGtSSC8xCRjABfnnl87T4iX79ll2tleIJZgzRIIR2Gy+UIyzfeWZFD19au3JR6R6g6gxOQ8YghcUK7g+lENIMi68Z4U/e7JaqvooFLRHeg0IjDVvVsePwITeu3JeqsudnV36hfPHBv6FB+ES68/UWWV/8iwcMVERtpmlZiUoo07dmnQsOG6+qabFGzv0M49ezTsmPHqbGlTdOr7aqm9zJKLdevWq7a23qqD+aivhaQPG5sbNHqSSzYWfNjP4FIpSUmmu752zWpdfKNTjnEu3/5B8sMi467FvCtesfvslb969St/Xi4Jmv/TTRagocJE0M39xjqQmZFtGtckEfkFhfryyy97kzakBGvr6i0xPfPss/T2O+9YFyM7J9cw8WzSpSWlFmQTVBFoWtDe3GJYdiBPbIbAQOhm4F3jTdF8YGuQothYMwr0hmPmGWDeEJGWlIIfNugjSQ/dJ2A7IXM2EmUf6HGebHYeMuR5AwQH3ljOE5M5TjZrgsO66hrblL2DNlAd50MBJj/d1jzO0RKbkL+DzVM6JqHP94GyIzU7zoGHHvnui08ifEfAJxcEpn7DZRP3SQSf65/ruRY+wfLdEN6D3xGA+PdhA+f5fK7vfDA2HJOv1JNsO86CnJhDbY0Fvr5DxDhSZPFdCNZh/uYTRwJL99x460bAp4Kr4E1NV6xYbt4FMS87l/rYh2rted5/Z8iQoUpNSbdAKiM91fYr5icVWQpmtdW11pklkcQIDWflmpoq64zW1FIMg5vRrYNlZUrNyLbEl2CL/wQzvgpLEEbAxtigJsN4TJ8+3cab4HbShInW+Q12o1mfZusF54bKGWOPkhNjyVjwO+YG359++unGm7j50lvt/H757L02niQR3seB763bV1sbcgR3kCIHO2ywgBQEQXllteHoR44Yqf59+6i4pNgUk9JTSbJabc/etnWL9j/pCgR/3eKgTPPeuF5VtTUa8+eh+nD6F7ro/As1fdoJRsglkcCAbdaJszR16nF23iSKm7Zs0t7ivRo9ZrSWLF1shnwENMCnOM5/VDqexylJJ+rriCW6Z9TtZsqGA73dR3SIenqsSk/SQXLywguuUzF//g0qzM/X7l07NP6Ycabyxvtyvsip0pkEUdHQ2KyUtDTjReI9Mnv2HK1bu87iFbqv9fW1RvbmZxQLESA59ZTz9O2ShcrJy9fhqjIHlWRXa2zWkP4DlRiXYEE/QTrnSkLGfeSdt407unu3jfucOXPsWnP9TT2sw3WUmDPcf8xJ7mfew/uZcL8Y9zM+3iB+vPdzj90eWoy9JxIdf59EuGLhSWdfa2PEWuvvR+YHCkYcEx5gYPNHjRhlhTr4EjhO/+vrr0y0wOSPgXZHRBgnsbSkxI6L+93WmNho9R/YR9/98J1K9pWYwEZMdIxGDBuhvn372RqHKiKdCLiNjS0Nagu0qba+Rk2tzcrNzlNET5Qy07JVW1dj19gUvQoKLJ6EUE1XhwSc9Zl5z9rIWDEewKbg4CTGJ9oYOl+gsF7+kRPmcTEn9wLfM+99N5T4gH2Qv6FyyAkEAq0Kj03Rku8Pas2GXdq9d7v69s/V1Vecp9zMcEUIla12qTteWJ796S97dfNND6urI1Hx0QMVCDgYJDwHpFbzijq1eevLeuftvbr7F7dpyXcfKS09QVOOnaEl3y5VYpw0bOhEvfzq3brxhouVEHGm/vqXD3XuxfG67c4HNXvOdJ19xskaM/RmnXP2hXryuVm678EXlJkTo9tvvVU3XfO+3nvve4VHJCtAMBnfI3U3aPCAbK348SnFJ7IvSbGRuFOjUx6hlvYu9cTHmO/1399bqu7WHtVXNmrWidM0YVKmFdHjYrvV2dNCFLTdYp67bnlWET0BNdZWqb2xQRHgnUKyiJHAT5Jd68076RmOGJZ6aFMmCPFJxDVnLbTKPRv1MeMnavKxx6m+3sndUVmnekYIhk8BQSG25JBkkXekqsHi27sphUsNtVXq6XaOqLYJWhDonFFpifITOD+Oj7YTxBtPoIG3AfzByJCRkUpITldO3yFKSMlQUlqm2luaVFd+QNVlB22TItChXc3rCTbBydGVgGxNZQeo04GDh2yCInuGPJ+phlRVmlIREKyszAwL8GH9czxApZCirayuUVV1jc6/6GL96a9/U0dXt6afMFPDR42yav17771nmT6yeWDOeRiESy7YZLF2Dq0dVmVmGMCFoohEAtFCFaqx0dzGkYjtU1igmKgIVZQRSDm4AZs0kA9TCWlh4/rWYFkkEZCC2WwZ0BEjhtuCVMlmmZKqWXNddfn5B+416AuJFc7fM2fNNlLe8mUr1NrSoqlTpmja1KkaM4Xp52BK7/yhWNfc6Dbrv7x1SFOPO15FRX0UneATiNBaF4IQ/fn1ZB3YX6r7n0izP/z20VYjjWMoxaa1d+8e8wwYOKi/jT3kR+YhrXnMeVCSuOH+It177wgdk/+jkbIz09NtDM1sBnx5D/PIBS68J/AG5pFdtxBx0+O8uYYG7Qgp2vBCug0WZNGNoF4G3jwCCJOrIlMdty6FwhRo77IOA0RjgmTwmmdfCwbbPf72+x473wjmG1yLLqfYwGS86ckj3hG9L+j95pKjKkxr9NuHflQ00DfIbSjiBALKL+qjsOhYFfbrb7LFJL/5RUV2bDFx8UpKSVVlVY1tmD/+uMwq7jNOmKn+ffvbeIDbbG5t0qDRIQUPSZ/9Kds6HbjRY4h4+bwhdkS3Xf62Xvnr3aGjKwl9JYng+/92vT5yNrddtdqKFQRwJA8GLzJIEdXuOMNSDx86wqp3bBY/kggnJtrz+Iqymskx79tnEDIghyQRu/fstTWGTqcRlEPERsYA/fv8wiIrYhCM04ngv+uUurWCh22sXNsQ/8qC9BA3gvluRmVwIXC3TnRFDAugQ5wEBtFcq0Oyk151yCsmcX8TQPKZPrh2nh0NlhgTdHS0tvXCC/ILCiwZInmwJD8QsKIJhQESGJIaL0nLAoGiFR0Lnue9KLwykz9XNs3/hlt5robvInB8/lj5ymu8AZ0nc3M/+HXbd+34nSdmOxfYoL2W53E8rLkE1p5nwd8JFLhPLTC2z4o2OAvny3l7jXcCMMaOIMhjzJ1xWpV1/FxSFTQ5b9R5hg0fYhAZHLJXrVppZOnMt8Yo/N7y0DE5Aym6EZMmTVZWZo4JfxBogiWmcMVazjVHwYiOOYUBCLebN2+yewWXWCr1iD8A80TVp6Wt0/hjlhRnZtr+x/lynBw/58+5maFoCNvOeRK0nTR7jiXJcCJ4LQ8jGIfGo6q62qBLT/6zXIs0x/4e/Xt4FAVasnSpXnnMwWPmP3anBZfmvt3YaMErQRVJjL8eViTsYN12JG1+T9eFbibHx/w6bupUKyKi7ucKfglWePr3om9s747+YK5LIp6Rnhr9oJGLO4Pdxg254LwLDNK0bfM2Lfj8Cwuw6UKccMIMS5YJ+unMVlZXmnfPipUrlJGVYQlZeWW5zRmuA4WBfwTcenRWxMkWwNLpZz2imn7BeZ7b5osbrpDx0+sv0dAhgxQTHanjpk7RimXL9N133xmHhPvjs88/tzUcdAD7MQUJOFz1dQ0aM2a0JUrsO2PHjTFO3sKFCzVz9syQV0GD8gv7QijVxs2bFQZJurHJvCAmjh2ntuYW6y5wz3HNGVvmONA77iPueeIX33HwRob8vKe02O6VLzd+Y+dxzsTTbT0DHsXrWCd4L+6l9eu26MmnHrH5RTLA3xHjIPFc9M8Q6dq4I259G3Ps6ZYw8HkE/+9869T4nrv1qdBcLNKGdZt1ztnn2vzB76e5pVkk4czfnOwcnXzSSXZO+PfQaYFbYxDBujqDpRUU5Wr8xPFat2adcrNz1beor5HseT8SJbsfIsKtk0AHoq6p1jgwnT1dJoiRmZKl6soaFeCuXlvTK6BAcg3Pg/vcOp0dAV14wQXGnUBOt6K83Di5eTn5Zi5ohR5XQu/tdJIoMe+5F7zYBbEd4+bNFynQcu8mJMa4aDsuTus3lOiHFWU6cc5M/elvH+mGGy5SaqIUHy3FQ5MiqoZn1yV1hUlff12tay5/RJ3taerpjFcg2KVoJSqAAHNBs/bs+53efL1Yjz32gD765PfKzErW2BGTVLp/jfaXSKedPkNPP3+zfnb9xeqfd70e+OUjuu6mQtU1UczvUkpilMaP+LlOO/VcPfb0CaptxP+KJFa648b39I/P1qulI0pd4aS21copStAnH76s8cdIDTw3janbLgW71NAaVFhikrZUS2hBNOyu078++of6Fo3WV18u0Ot/fFh4ToaHEdd2HEkibvzJY4pSt+oqD6ulrsaqt7HRyElhrNZmCYFVUKIiDf9PEgG+2xb6LjYqeAbIpSaYoQYqNsCZYuMSVNhngHJy8mwhZwHPyUZKFgxwu+JinUcESUKgA+WRBuMCeBJfEOJjEPq505S3ZT6M0CyonD4DbYOv2L/XFhGgLURHViELYXW5gSLgceAFZeZWTvbSjOky85RZ0F8Z+f3tb/WVh1VTfkB15YcdDCCkG8/kAyvJzUMg6SEPVOEZE46fxderS/AzlUpz+QsLU3papil9QK7bu69Ex8+YqdqGZtP8j4tP0jETJxqU4uuvF9rigioT40PwSlAZGRsf6sIgJeg6EgSIBJ08b8vGTaYEhdQsEnFJ8QnWocjJQv61UPtLd6u+rtqOj4WKc+DmgZBNQG743Uh4Hri3osCE5KLTf29ubVNbd7duvf8BvfrCi0aeHzhoqJoaW1RfjzrSAJPL/e677/XeJ07K9Ui1gyTCV0F8BeQI/OaI98DRuH/pxacDxo+571GnZsLjyTudGy1tdDZnEorqqkqrBhX1KbK5ZQofFVUGL7ngpoAwm+sbu8ASVdruBJGMD90A5g+wuuioSJtDdHrwNHHQlZAxXGSEw7Ub9ClgARrz36qoRlR1zpVAVlyyJ6tmMV9ufihfLz8EryPM4ExNjc2mOASpncVw1lw3Hq89VWMdtJJ9e5UANhMn4DaIyFEm8wt/5NbnvQFe73CEvpkS+kqAvkMv3V9qhGpw1MgmQ6wmQY1PSdPBw+Wqa2iwintWbq4FNxnZ2frngi807fjpFlRv27bDFGdQTAF2wEIKkfLAoVLrjDDHkS1m3pGspqWkGJSOawJXhy7PQy/jaI8HyJEOivf7mHfVF7ZOvPjHSUedyCDdfs2HoSKF83sx3kSgM4RDTjKfgaLCPhozFqnGFi36ZqEFVGysAwYONO7V0u++N+M53p97qa6+0SrF+QX5lmRyfangWdU1IdESFjhIBEZ2T8MBiYvvhSp5jCz4ruZAAAAgAElEQVRrDuRN+Fbc98CX6BYBXyKJ4Bio6FriwI0UMm3jBAnemS+8xlRLenrs+UcH0swbv9Z5SBPjzlgTBIBN371jpwWaJBAEl/xHTx+IE8UE5iL4ZBTbej0vgDWZoV6PFUI87MjzFLgXfKeBNcGrMHHcvrvA95yX5yb4Sp1PMPxrfAXTd0H8xfXJBT/7pIHNnud7zgfnyjGx1ngJRsae9/bHzG5MJ4KxY91iHfBJDcfEuHnXaa8hb3jmlhZLSh08VSbEwJ5DwE/Vmyqy53pwbSkWwZ1BEnTkyFFKiE+ypBqZYryMKC5RLOIckP3EaZ15TzICsTo+IdaM0QiyD5UdCkmC9lgS0W/AwF6iPrAbzpG56DtEjInnhtDBJUBkXmG4SBJRX+vgXPCgrNLe1mpVaNZsTLUe+LDYhp1EovGxWBunVatX6+r33Nq66pFxllgQuPEgaGe8GTfmFvcc3zOufA5kVZf0ZKlf/4E293nNuLFjzD9q2/at2rp1i53jS/N+p0X9HALh41uKrCjzbuAD3dNnnlWTccxNSknW6BGjlJOVq317irV181alJKVo8qTJSkpMtsSNzR3TsPLKwwZnAhMPcRs3apKL3zwHLMk7XrnzOveiS63LCDcJtaZTTj7ZxhWiMAn4zu3OR+L2239lic/046dZZ2nHtm2GfPBqkQTEFCKacNUKi9CIkaNsrWTf5hjKD5fZ3syxHDhYaokTXWuuN7yUmtomDRgwWFt3bNHmLVtN3Yn3w5DtuGOn2J7C+gN/hWsO1Ib5ScWe6/CHV17VA48+aJ/BesAcJ7DlNcX7S229e+FvTlnqxrOuszWAv/F83scngm+8/o49Z8jQ/lZsYJ5R/GRM2P+5V3jtgo9csjDrjPPtXmRO8veFOxxJ/aenXGsoi6SkFOVmF6h4X4nNT/wrmH+gGFBlmjlzpo6dfKytkdzjK1esMGdv7pGW5hbNu/IOe7/ff/SyUikUxSVY8gj8mfnLuTImqWmpdv3hQtQ311sSER1LoSpLjbVNBoWaMGmiJdDI5x48dEgLJzkFsFnLZtp8B2oHvO2cs87Wgs//aUnRpAmTrJBH18QnyR6aybh5mWkPL2TdNaJ3W1svx4px5lpkZKSqiwLX/0PXe8BXXV///6/k3pu9B4QNIey9FAQRERAnSt3iqlq1VitaV13VqmjdW+uuFq17L0QBZYlMZW/IJHsn9+be+388z/t+Iu33978+YkJyx2e8xxmvEQjoQGmT3n5vla69/jS9+8k6deuWpWMmFgq7hyRrPTvbBySog74Egz4tXdygU0+4WEkJ/RUOpiusZKWlhhVN/FVlFW/qxee3a/41V2rlz98qEPDpyAnHacvmxdq3r1Gnz52pv993vS6+4Cz173GZ/vnCS5p5ktSjzyj98erLdN8912hY0U069ZQzteChCRo26gwVDsjXpx89p8sv/Fj/ehvOTA/rHIRDO/Xk07fq8itGqqVVSkuTAtB/w2gHx6khkKK9YenaBV9p3u9m66whUsmmBn35zVozYz751FEGf4KnHA5DHNd660ScfsrN6t+ru4LNDaoqK1GkvdUkX4ETeQ6dXFwjJif4LWCiGkLGyWRjwrz0sZOqvPCk9zqJ1ciYwvSGaM3gxeAM8hneBt0KuhoXAowhn0Pgi1QqFXU2R+sGRMOqr6m2oM8jBaKB27VXoXr0H6x1y75SIC5OPbp3c7JVEIrxg4hJGpqhFEdrxh0UjoGYIFtIuugUnkzSMCNPmV16KTO/m53DoYN7dahkv0G8vCq0ZfatLerdu5dNfPTHqYp5LWCqVDm5qDlUuSpOKz4S8VYVxd8Bs69hI0cpr0s39R89RqGmFpEWNTa1qKKy0tqdtOcY0GC84UfYRqo4W3jYTKk6kkCASTenY1QQqmt0qKJcqLigCgXhzFVJG9WtIF97d28z5SgmLROdhcvJyMWrtQ0zsoBpOrPB4P/BBCopLdZfH8fIjMfJ9v9NK1Zq69bt5kzOjK+tbVQ4HDUo2OLF3+mz756w521ZGzT8InCBa272JEAPN5fz2qrehvAbsTr2gXrrtRw7jt9f5cBBKz7tq6NOydNjd3yuAQOKbAMj2/cqi2zyQBW4R31699Z518mSiJEFy+3W8zwSSwLeFhKOOAj2eJK4RBkSMjjZMDKYZsbn5D+pTLXicoxTeQQlJid76QVahkWPXTM2FRao+Qv62zE/eON260DlZOZ0cmxIRPsXFSmQELCgu+RgsVOEaGtTrx7djctSX1un/NwcExEIRSL6w/29Y5dlmu6//sUYnCqqvz58Qez3q3T//G1KTko2uGBacoot6gRAY8ePV3MopFHjxpu3Qll5uTqiUY0eM1brNm40fgBdAFrL3NuU5FQdP+t4S2S4lvCWogI6ETZ3UiqzJA90v5ICVHWiFkTZ9YiL6paHvMRGOvvEF+zav/25Wxeuv/R7PfoyCi7efXeJ1HMP/GJJA3ARvmpr6mxDA17C3IFnRcWpW7cCq0jTZQMPzabgYD6Y6cHpcZBDoIIVlVXOeyUpUe2hdqsa82AjzMnNs2SlaOAgU5bhIL1OhJc88FxvDTGeQ4JTMOK4qPrxgMjNXDWcf6x7YTAiHv/TiWCNYT3zpFq9joVX+SWA4xp6gboX4BE0vvn6v6xaB8aaYyHgI/gZOmyYFREImDFGIxDwgn4OgSTCgzN5a6dHePY4BV4Q7qkndZKyY6pRXoeC9ceKOHTKYpwJPsODUHmwJO87z/U8KUxxC43+YDBWaHF+E3wm15Rxxt7Cc/gd3z34hlPUijNlHCr1nlcFnQcCK9Zf1k06D7wn141gl/XXpHt98FcCJkOqOApRYa1cucLGJZV03oeAh8+n84W8MYpOFM2Qt6QDxb1nT4F/RkWXIsS+fXtNRYzkhrVl/cb19n5ALvLy82xfy++SpzY8d9pCGjlqjF0/AhLGIA+PX8L+YUTUYNDGM8fPuIKzkJmeYQlvpMP5k2DIxgOZZGQu4Q/RTRj+T1dweVoOvnTPO6tMUpNg+rPnvtD1D//Zgm2uF9fXSd46WWNw+SYXiwx5TB8fTgTH8NpZb+jVilc7O/l9evcy6CxcAK4p9+Xp61/QeXf8zsjnjEv2vwfmPWbHMeeO45WaQVCGhHyiRgwbaYla8YESZaRlmHQta4/BRtLTDfYC72vZj0vV1NJknV2gZMi93nWzC0jd+tEmTc7SbTP/Ysml8YDi4syJm2vEPOFavvDcXzX/+sfsc5qbGg0lAJxp7+7dmn7sNBsH69at09Chw6yDuXX7drtn/YsGmOsy14kCFPsBnZayijK99hrJjLefuf3tmedfVW1jpXr17quly37U7t17TB6Wdaqwb28tW7LUriefRdJGB8LrRjBnXnz2n5o281gtWfSDHnz0/k7FLvgyyIGTKLL2fPfFhzr1rAvs3Lhn3D86ONxLxhBjh32ccUrXCVUneJR0aFi36BQs/WW5u4wxEatThp2gTwOxTrMzGdeF086Lwe/ytX9vsflzIZs6sP8ArV2/zhAXfBYyr6xN27dt1+BBg+wYOQ6M6fr26atfN/+ijb9gFFuuKZOnmBcWCUFhv0IX3wHBpxjT3qZDVRVmQBrnj1NtfY2CYeA1CWpubDFOQ/eePUx9ifPaum27bm92/JDTt821ws6kIydq8lFHadXyleYPdONf/mLzF7lZOH6MMdZZxj/rFj+zvrBucG88+WnmiCnrtbfbfSLGZV1JSyXRceajrPPfLtmrr79bpuHjizT3tMnqaJeyEqS4llijJ65VCuA9FlBzyBmSvv3WTl1z5d8VF+6q9lAmeBwV9KrXjt1P67mndujOO+/QZ58vVE62T1MmnadFixZq4GDUtR7XlVddorGjMpWcOE9vvvKmTj9Lyu16rM6fd5aefuIqDRtwj06bc5bue3CwevU5V0UDe+j7xQ/rit8v1sK3FqlDFMLaNWpEnJb9cI8JyvgRLQpJidA8FVLYF9B+OlEf7dcXG0s0rrCvnjm3u+p+bdKd9zyjk087Te2hCs27YKrxIuLM+jbmWO0Rbx67+yUd2L1DTXXVJvPq96F3/5tRErrUSGlRmSWJsOA2Lt427Mf/DRG0SVed9YORrIFAlR2q0oBBI3TiSafos88+NcIonYisrAwj0FIdSEpKMA4BcheVlRUWJLApgyAguKuqOGTEYQJcq+SFIwbPKBo5QT988b5S4Vjk5VqAwQCA5MOC64JAqsnx/y2zaHwK98WHoEBh/gHmRBtVek6Bcnv0VUZOvpobalRzqFzVZfsN+sRAYzGxDD8jwzYfr6JAcOJalZgUZViwTjWAAIiF05+QZKTkrt16atKUo5WSnqWWtnaFo6RIcVY5gijUvVs3nXLyyerep49a6uvVFg6porzCEhLweWxqZPJIuULAxoWTBdQ0tAfjxllnrV2Oiw5E1SGqxw5yQ8bO5KVCaklGtwLt2LHdNm0WMw9K9vtbHVnWHj6HceXx1dsva3bRpfbzy0sfUn19k6Yfd5z2Hzhom3DXggJLMoeOiznidBqUseh6+P3/7jz89kHSxjXTNGTIYCNL40WSkPK6Nq8ar2G/xaZa9kmlLepeZYHkE8m5AlyIU1JMMvjh10errmSeNq1aahAYNnTu2ex5Ttr2qdvKDOIEhA4eAWobjCu6OXS7GG9sMGD/2lg0ILKjSmKV5Jh3AGpNVHRNicVnC4+D4bjqNgknfwyHIkpPSzcYGc/lecBMgGlQCcfRPQyGNpbAJMRc2+lKIGoc9vt16Z0kEo4c98CN2yxAmnDEBM29zIkb8HjlwXqlIFWMilZVtSO7JSUrLiFBVXV1rm2bla0t27eZlOG1f3WB9duvZZqyRlIiBPB45WTnGmyg6lClcvNyjNzImGKjpvMQiPcpLyfXjht+ikdwve4+d5PuvmGRQeN27Nqpj9es1SUzp9t1+teH82NHmqY/XvCEEVmp7uLcCmyCqmdNda3KyyvsWLmXdBmAWlnHM9huSjB0BfiZriVBJcTQ/C5dreu5cvVPWrd+o3yBRAUSk2ycw3FJS0+zSqwRTQMJljjNmHW8BYcpqSnGCYETwX1kszWzLjT8U1LMRZ5WOR0uurIEvWyUffv0UU1trT3Hc0DmBNlkeJhIA4IHMYiIV1kncObBxu/BnLi2bFqcD+fucTN4zf69++zaewoti775xuYx2GC6E3w2kCoqxMjcYpqEyALvxXnTiTg8uHf8H3cMdk+bmzuTD2eUlmDrqIcXdutCDOIZe83hcCUv8bBzjz3PSyA8crVHpPZw4NxPNm8CKtZMAhIe/Jvr6alOcb+Ao+Ht4FVTWU8JAIzo27OnBTds8gTjfD7BmXUGTVGq1ToRFB127NxmqoAE/oxbOrHcg0H3IXkoVT06TKeeOseej4dQl/wCw3l3zcuzPQmuGAnExk0bbW8iMG5sarQv7jP7DbwEAiK6Ea7TE6f2YNigvh7WmnMi8ANS6rrXDsrCuQDLZUx4Cjlg/EmCSCI8eIpJaMY68+ainZJi6jyTj55i15Fry/vwN67/wgff1oLX77VzJVjiQfXX48VwbxjrvIagddWqVXr82X8p6SsHbfrHL/+wfY4CGfvKzl07rDrPNeS+kDwlJAZMASvhBqf695Ius+99T/+zPv+z41Nd8+llSgwkKTPDVaSzMrIN1sr4oTuLM/TadWuVkZmuH1f8qOeyX7TXnb3/DA0fPsyu0fIff9T7/17o1pHJaZo36CwTVMGFm4QbYi/eGre/fa895bT+xxtcB6O0DevXaf++vepeUKAu+bkqA2oVCtr44Z4v+naxya1PPOoo4z4+/MijxvsaNXKEbrj9bveZ7b/at7y8A8rLS9S2beP0x2v/rCmTj9VLrz1vxVJin337Dth9M+5nbrYVQRmTJL4kaFznZx59PibtLc099zlbRz97/0tdff2VNj+ZgyYOkJpm94vgmZiC8+ReGf8T8YY4pImzbc54cq+oLjFfkMzFqBbiNq+ly7UiZoJnSQRbsVfDmyiNrxltHYjTTjvN4OejRo1RbU2j3n33PUtcbpr/Fz33z+cNMsSxsQ5RtCsvK7f1i7iEQokVS6JRTTt2mn5csUzffPO1Ro0cpXFjxlsnwmcO9nRvXTJvvlWN9SqrKFVDc6MpNfkSXLGuNKbkhQJfv8L+mnrMMebZcumjbozxuGD0hRo+bJh+WLpM6SlpOufMszVuzFht37bNCgK9e/W2+cf8YI3x5HU5J6+Lw/rhKb55xRXmMOfC9Y0G2B/N+1cIPRIoRAMS+QEPkDyIsMSHqIizGDY61JgvVWHW2TY8eKR77/5c993zsnLTjlBdU5OS0qq0eMnz+tdrP+nll17Sk08tsDly4bnX6phjpmjBw+cqDfiQT7rrznf1nzeX66EHH9OgYXE67Xdn66STZmvBfZfo6En3aNbME3TjLRM0ddpVGjp0kF568TrdevOX+urLHxRVojLSWvTiy5fp9N8NcCbYhkJx0KtIh9QYkB76rllvr9mjcgXUM9Chty8artw6aeG7S8yIOZDYphNPmqxePWkmGJ2AToTH3HfQk+suulG+SEgdbS0GMcrMSLMqDBcZqEtaeqptkEB+rAJAtSeQoGffnWmvv/qc5aZoZMoqDU06+7xLNH3G8ZYwtLU2a9Omjao8VK4e3QsMn4iULBVhuhF8Hp0IsMzWRgfOhMlcDK8Jp4JAhyAyKz9fA0cfqa0rF1ulAow/ECDgIQQZVv0zYiFYXY4MaUdHhuXLkgjkE3EB5ipYFQbsMEpQQTPoysjtom6FA5Wd31WNtVUGnWqoqTDfBavKITnZ2mpBEyogTHiqXxjaQSim+sPEAkMPQR23ZJyGR4weK18gSa3BkBGM4ZAcqqq0z87PzTXspQd14AxMMSCCI3WdBVLJCYmG0Symimd+Es2qr6sz8jStejo9BDiQvXsW5Ku2psqqRKg48HBVi4MaNGigTrjoN7jMguveNWgEo+qSW11FXb4rOyfrW8/8Qx2hiC6Ycote+f5BMyg797zzTE8bF+K0ruSxPFyi8PiDS3XdzZ7iEaZl/+8EYvfmU0wGjgndZ0B/1VVVWiWqZ+8+lN0MmgM8hEo4gR/Ve6BLjEs6CKUlxTa+qEj8+R5XlfvyjTydcEGVvn+/t1UASZqoRqWnpqqhrtZgCqhImc96XFRxBEDA2CLhTn4C2Tq5th8cN/4SKIbF+CjcExtP8CninPoTi55HODVsv/UifEpKdG6hDETmDQsnLyVg4PhJZOisGHwNYhgmX6YCFa/4pBRzUK+tr9N9L07UI7fsNI8WpOz4XDDCBJ1tLW32HkDpgArwnSCzqqFB23butC4cvAykC4FD3HBn7m/39ZV0I+hj7gaJk44ABoZUgSGAr1u3VkX9+ys3J0e7d+5SbnaOioocnJDEF6zqnU84TLYUk53N/I1ofdWcUywgAwLGgkx1lWQ7OytLTY3NZhDFfMK7haCItYMNkYCxsKjI1gIjzMXHmQxyTVWlyUNTGeWaI58MhKm+sVmp6ZlqbG5VcUmZ8rrkq1uPArtWjC02UoQgIM4OGjLUulAm05yQaB0NO4Zw2AIWj6vAmNu5fYdBR6i2Oc4LKi3JTpWLpBypQ4/MbMUIR2AGJuicq39TY/IqcF4S4ZGd+U6Syj1l7fLWPO4p/+ZvbNx0gYBTETSQyBCQAmUycnXMRZnN0FY8HE9j/A7vZnvdjsMrgfzNa+FzLmyunmcP5+FBkzwY1OHch85BdFgS4SUqjpCY0Cn3yr9JWjx+hBcEMT+53t77evwBghQq2wStzDteR8DLXsT5E3hzXwkMeK3XwfCIwRQ2cK5m7u8/sNfeiyJAeXmZwSJ5v6kvuTNoenacZs6cZcUQPGcg9XNvk7h+RmIuNpgSRZfEZAcjIZEFrw9slq6Pkc5TU5Wbl2uFNjhaWVk52rBxk10DoB6Ma+4Z50siQUBJkLj9lWvtOC54flWn0hUFIxIaqvZUlwkCOcdefXpbslBeUWHXgXvHHKRoxfMMEgM5uLVVr7/tID03XHWudW24By1/y1JaLHpM+ofD5Hudiay/HjKhlbVX4EkT1lETJ9trSH44X7oQffr0VlIyQWzAfkdiAbQJfP6xHwzuTCKmXPuwOYvTKcrLzrXgMTszx4JTTDiBPHOPmUeYk+07sN94hiVlJSqvrNDD8Y9qzKKRuuCCebr+bzfZeUwcMs72QzhSM447TvV19frk448t+H3iAdcND29wmP/bPrzBcPtFhYXatnWLzfda1oB2+IrxVljwkk6gusCY3n3/fRMCwVeHfaZ4/1699qbXUXdr3J/+NFTffhvViXOu0I6du9Snd6Gqaqtt3aqpqVdBtx6m4IW30ZQpk0yxi/nLHsz5MoYfvf8JHXP8lE6PFfZkrpMnswrBmi7TihWrDNrGmH//385b6aTfnaXP33/Ffj5j3tVOjSsz064/r6GC/upzb+qq+ZfZWkUSAbzLc00nuVi4xDmiH55EEApe1Ot8HX/88cbhwCNj7Jgj9MMPP9qYPHrSFL306ksaOGCgcTe5Poxn1h6SFiBMICQo7DC2lyz5XhWV5ZZwUkgbWDTQzObgKAAHZ/+mSEWMVlNXY47VZYfKFI2LKCUdZTVkpF3xDj4hcODBQ4aaoMbHn3wiX7zfoLgk2+PHjDNo98knnKSifv21P+ZPNgqD0ljnmuIyBSL2aK4Vc5A5S0GCNY69x4NLMh+cC7ZbJ5Ser+SAtGn1Hu3ZuUezZs/QO598oYkzj1TvXm4vBaPha5YSSCzikZRnd0HdVPIlAYu2LV1nzX1QX326X0kJXdTaUW0dmIAvS+2hOnstrtW+SI49tzW8S+kZibanpaV1VVM9n9Jh5OvamhLBWcacLjW5i5pbKGqh9NiqcAcFlExLlBN8CUqM8+mIiT30xXdX43mM042hLiLyqbkjThG/9MmmNj2zvEzb2hLUmpqgpKp9uv/o4Tp/QrLef2ebsrMytHHTSvXqlaULLzrOSOJx0ppOMRkPv37lOdcpPcmvSLBNLU31CodD5spsldZ4nHJTLSAhGGLhBsoEL8JLIs6d9ala25xkXm7X7jr9jPM0aOhwZWRmCe/sbRvXG56dLgdJRWtTozpC7QZd4nft6MnXYfDSYhk87HqifAYAGyvqRVSBuDjHzjlHa7/7VH379jZugtnFx5yvgTK4ipQjY5s5Xed3R6LjdyRBlpJR9UUWMRhScwsmLs3WCuSYu/bsrd6Fg5WelWueCThiN9dWGimbDcbMVkpKTEecqiivNU+BcNiCfjodVEqPv6BGbz4VUGZOnpJS0k36j4XLCN0xPoc/KUnN9XWqqnRqVRCOCKJNQjEhwbgOXJfNm36xShbnzb9pu82bN0/J+Xn6acn3+vCjj9S7Vw/5omEzDqQis2njRsMHMqlOvfRwGBESmxtsIjxzR7kFj4bdTklWJD5Ol9/6D/vbiw/cLj9OiInJam+j6hayIA9oB5CfY07CbdolpetWBvXxpx/p7vvnxuKMHw+PN/5/f+5ov8Z4LIwHYG1NdQ12nZhRoUbnqp2Wm6tQQ5MlDeUlJYZZhexG8oiLKkHD1Xek2md88npujDAImb9FmRnpmvP7iF6+v9y6X/SporHkgVHhJOQjzjre5xdAMtwsCQhZ9BiXLDhUHo2AG9Oc5/cEOyw+XkAIGTM5IcX5msSeS7LkKrOuYk3ywZi1qiMQO6PSxxIJZrs/QUGgWOVluv2pEbr/uq2m8ASJuLTUwSMgkvXr09egbCuWr9D4seNsId+8ZatSMjO0c8+emBt7i67/W/5/XfsH76pSn959nUdFcrLq6xosUcfoCghJJM4p7JBcsujS5SBBIcChO7h77x5bZOf/3RGsf1NpKtCdN91rRkUcG8/huhE0gWGG8Mrx8ns28+KDxXbfOB8W9d49e2nf/gNmLmdBDvAzX7wZO+JXkZ+b7ZxL4/06WFys/QdLlZmdq2EjRqm4tFx79h3QpMlHqS9GjNk46zoDLZKIkSNHmS48IgxsYaxNKLN4kBKCL+6hrXnAR5qaOwN0S/xiHBkCbA+a5BGqIVJ7/AC6oGzih1fzvb952H+uGH/3iMZeEsEYMV5KZpYFpjbXY/wBYBY4148eNcrwwdwPkhg2c7oRbIRepc9M52KKZB4PwoMbeQkFf+ecuD5eF4j7YGTWwxy0vefzHI8T4b0n5+ElGwYBjRnceV0JrxvhwaG853q+BQTWBKps6vyNoIo1C74TwQTXh+vBF9eC94E7wNjxCi6MeRILT7mJtZyEAF5MaVmxQZmAGvGVk0OS7NT4XCKSpyOPnGiSqgQ4+EQAHQ23t1ny+suvm8yJGkWk7Jws805paW22ij/BDeIbYOgpCg0cNNjOYe/efQbT2bV7lyUOHC+/B1oK1IiAhrWYecb5VXxwp+bJ4dV33RBVt644MsvgHJwTcBjmRmFRf4MhpT3lyMNZ/whr069O5pNEmWtNdZ9AcPSIURa0Erx6HfLwgq6WRBSrp8a94NYsUze6zgkikETYGn4FMq7d7Xi5NxSr+Orbr48lY3RhCFpS01LsmiKzzBpI94iu9OYtvyojI02pKcmKV7xVoTuCEatIc18gx1rAWVio+sYGbdm2RTX1teYhheznkmVLdeGFF2jNmjV69V0XQN969Y1a+/PPlpBR2OD+Lf52sU6YPds4RE8/9LQ9j0Ti+oVX69hp0wyKCYwVCPXmXzZp65bNBmcCgkViTuGP+c96Scl3yNBhpga3dMn3am9u1Kv/lUTs0i23HKOPPgK3Ik08+npl52dr+vTjtGL5Ki1evER/vOpPJpf97bffKBiiuxjuVNeiG7Fo0SIb51xXxgDzmfXg8Ao4ECTGDN1+kmrI7t998al95h+und/JhWBceEaEnhHj+//+xJ535XWX2npAgM9noPzFvOHntz94zy3XXg05lidN11Qzlvv7EKeJe8WyP2rwoCGmvManyf0AACAASURBVMT+Oee00/T1V1+ZizNCKp5CGveEMYKKF+Rq1o8fflymYvP8KDDzOcYxxGrUkrxOi1O4ildbsM2MZOubUBoLGZyJscTSBQwYjhsd44ysTCsCb9tONy1By5ct05Qpx2g4RaGOqC696BLrRsRFpBCxQnq6JVWsEVxz7zqzhjCHmPskYZ48NXOEZIJ4gzFDl5f52WXAYPyY5WuRflm3Sz8sXy2lJOvyG+Zqd1VU+XlxIuLgC0hTaiJJRJya66JKzUxWR0QGIcKguuqQNGn8dTp4MKzkxBw1tbPnZ9ie2hIsMU+JeOUKMHu8Gg32FIVwEZeg5KQuasUcWmFTvwpiWRCfYgqQFJE6Qg1Kz8hXazPmqLUGt05NDCncXK6PP35OU09FsKZDAbWqvQNjvxw1KF7bGqQFb2/St6URhfJ7yp/uU+TgNs3NS9QTV4zVR29uUmZSQA311aqvr9CVV/4Ojvn/JhFOO/jiuWcpPSmgCL4EzfVqbqo3gqWZL/l9Sk5JsmAbszkW4Tro3XHx+ueHJ/xXcMI/Dm6erdLKeuV37W4wJiAc0UiH6Urv2rFNZaXFyoS02YZDdrMRrCNgxNvbjFzLpGpqbLHN0UsiuuTn2UJGWxrMNnAo5EwJfK3Ca/wJyNPATTqErwYPasLWhjdNdZ/9mySig75OzNGaxcR5MgStm8AG0Y4KRXqa28haWpWWlacuPfqo35BRJtW1feNPira3qLL0gJnS0XGgu0HV1YKS7EyddW3sIOxI8vTgbTsN3tSnX6F5LvTp28+4JU45iIp4h1V4CLCC7S1OOzwxUWkpKfadqvvmX361SjB4cKrCtLvHjBtrA2v9hg36cfmPJrd64qyZam1uNhUPFAvYTAgWz/rj4Q7J7ho997dKC5rYIEydKDHBkohLb7y8896+89wHUNNNvhR/jdLyCt384NTD7n2ePvtgt06eG+tk/JdGtZe4FGvl4nGadNza/xkzBdq0fpjaO8B591C3grfV1HCZBa7cQTZQWoWQzatKy0yFiK7CgDFL7H0+fC3D2tQopUyaNkMTj91iv3/9iXZd9OeQvlxYYDJ90+bG2u73lSonM8MWixDa+z6CdyfPCLyJscJV8iU4q3hPEYdxZV24+Dj5Ie5HIxYAs6B6uHTT8vcxgVNN1o5qpVN26rBFkvtMkMbrvASRjgTdN5IIEkaq4x3ROIMlERDc/PhQO59n7y63xaGktMyqXyySEOqBCRA40UWgIlRdW6uktFTD1dK9hBNxx0Oeaon05AONRmrEWZVK1tFTpqi2ulY7tm1X/8JCq5ytWe+Mrdh8ig8eNLlVNjVgPhbcJySYGzrzhmpsaka67lxwsx3n+Wdcrva2dg0d7BZpEhU2TYMiNTXb+xMYAcUxpSTr7LE5Ry2JIVECmoRbNSILudmZQkQXnlRHsM109E2Bp6bOuEUJwCRyu6gSL4jEZP3uzDNVgCvroUNW7TXt+6xsg06xmXAsXBegTKiuMd+o2hFYWHcHvHVcnHVe6ChwvtwrrzpvnATD7bu1xSNWe4kCnQA2ksOTCH4+vJLvjRfmOO/PcXmBO5senCc2NooKBPk8f9v27cZ7mjhpkoNvNjZaYgbZ2pOAZUMBn+/Bqbxj8KBIrK1srBzL/5K6Pc4P3z3Nd+85XlLgBeCHT+D/TZZ4vZd0e2Tnw7XZeU/+zbl71XmOy4M7ActgPKCQRLLB/eBBtd3jDlAR5fUEzySoJJYcB9cKdR2ga/Czdu7abpBXghbWcuYs1V0Po85eAD4fUjWvCfgTFSKBwNCyuUlLly3Rtu3bjMtEUkrllDH/waOuQn7+nc+prPyQ0tJctdQRc3GDbjLRDyrBS1+53547/+n37N8Ed3AfmNsE+pzfKV+4Ob7u8nqTFu7Xr9DWPMYdhSLUqDKzHb4+78XBarzGOQ9TawPqwly1cRRzCe9op6PQYcZinC8BUf/XnSQ3ScSEF0O2fhAAQmy24lFiolMAC3aod68+ys3J1YGDB9S/qL/BGEEkUEGmG4HsOB0e4JtUi+lwA/3q/fZMPTHN8RguHXKWJfsdwbDycvI1fOgI22OZh1SKDxw8aFVoSNhIvCK7/Mz45zV/87V2XK/udAnEOd3PsI4DY+UYVAyjUUuYv/ziCz3/ravMe43Qy7pfoEPlhzSgaID5RxBl7du722CsSK8PHTLIOjtcT8YPBbHcvHyVVVRo9JhxVhx9/LFHNH70CBV0zVd1XY0eenSOfcTgwekqKhqhkeMfMD+R4rKDKj9UYYknkC24ZZCRhw4bouzcdDU01nV2oEiMud/MB8f5ie+8Zx4klnHgCQ689bpznb7iT7+3+4wqFF4J+IVwL9nPGUtz5861a/XiO691iuGdcOIM67SyrrHWQuj2kv7r7vmLu14xzZPLr7jE1rwnez7rfh/Txjj5rTnGT5t+7HSLPSDdMxaBkS36ZpElJvzMPN65Y4dzlB440I6NOcZaT1KJyh4deRSauuTBCXFkff4Ob6091GYdCH9iwGR9yw6Vq8z8OIJWzAVKU11Tq5++iXE6OMZM5/k0dPgIjRw6QtOmTFVhr75qb2nTrOkztX7dOpM65ng8AQnPG4Z/wxlhnHPM3jrI/LFOLkXLYLt1fXkEunRTU2Obtq7coeqyem3ZuVsXXXOx6pKl2x/+j7oX9dCpJ0zRqHwpgz2FuCHM/pGkYCuiKw4CFYpSjE/QZx+V6OwzbpY/vpci4Wy1RRIViAMUhWkf8HoraSojOVmNrVWKqk1JqakKtrnfR8IN8vlTFB/vRFhwwo7Dlwp1qSYk43soITFO7eEyRUPFOvOEcfrPe7comEIKEZTPUocUtShFiFMv+GC/vtlerYqkfHUkp0q+kFJaqjQ4WKOnrjla4X0RffjayzrxhJMUHxdRl/x09eqV6SURMYZNjPB4+Tl/VFZqklrra60TkZzktzYGgw/d5nAEDBvOvwk2gEkiqLRDsH39c+dge8WZP2ry5Cm64JLLVHyo3ngAgeQkdbQ0W+V365ZftWnDeuVmZykJl2zhgtmkluZG+xmJS5IINgHeF34FE4TKtMFtohHV1FRZwIdnQFtbi/EDUE1wngpuglJB8oNgso3bJQ1O7hUMq98kL2kX4z5ssKzY762S3NquNqqKvjgLAAmuGfCNdbX2+ZmY0vQfokBKhnoUDrZgas+WTWqoPqTcrEwL8AhGQ+0tOuNPLKauwsTjvhs3q7ahUSlpGaYhftyMmdaRMBiAdU9cd4NFv6WpxoJRWoBU3iG9AvciqKDbwmbBok1SN3DwQJ18jsP43jx/t0FjLr/4EtP2x8GVSQwxjoX3jCvISH/zGXj6jgrjIthnkexFowZ7aWxpVigc0V9jKkHvvZBoZkEpSfg9NNrkvuyW0Vq9SPp162bVNzcoMztDl155zP8xubnthm+snd3c1KLevfqqW3dXRWwLtuvMC//Xpfn/yoK2tVxtr83JzVdTfYPrFkbCSst3pnW/rJygTz7+SJFIh8449wINGeNa+d7jszcL1Ktnd42ats5+9eKCJvWBsNVQbx0xxh7VdVPBag8aJ4IkwkS9OvHgBIWuBWudMXTv450HhINpRHT9P4bEPnKi7r/qWdOrTklLtYCSzhJVF34miEJ5xDT78WIxWWUH3YEoDbQiEEgy5aAqtLcTE3XV33rowb/sUKrxWyKWaJhMZJDkO2gBe1NDo7X5ISY2UQwIttvGTPKMLORdDzvJ3QfurLCxAPls7Ogx6tGtuyUKqIqwYdBVa24PmscJVXsSFvgbwBDgTUB0s4rr/n2WqEDQJ+EisEZbnsrscccep1B7yJIEoHYESwRWJHPGbwgF7fqzEXmEV37HWKcCD5SQzdUXFzEDzOSAX+0tzaqrqTKsOnOazmdScppagx1qae9QWma2STUedfRUBcMdBjlgPpEoEeAxz+membY6IglR2XMYi1QAea5nTsR8BFpGoM59IYA0CcDGRgvaTXI6poZEUGkJxGHEauanV3X3NnCPsMx3rzLvqTIRwHl65gQTVFE9fgLP4bowFvgdVffCfv0sGCVgZW0D3siDalpB926dZnceJ4OgxYOueMpKnlGbV+0/nNPgeTPwfq4w4/TUD0+GvPnlJRF897483gdBPbAlT+eezZsqvAdxYlzwGjo7tu61tNi4plhE14Br5V0beE5AM3ktEB2SQV7rqTfxHrw345WKN47FuKsiSfraa6/ae5KoMh6oQhJcAbFjT6ALAYwnIZCkxIBf4fZmHaooNd4VPEBud1JKkkrLyuzafvnc3drdVqRrbrpUwWDYzMpQNELZhgRo69ZfzeOGJJZzohvBl8en47wNDhcfb4mQR5QlYIRYzfFXV1bbdeH1VHWBJdJZGzJ0qJ07+HWKCt4Yp2C0cOFHeujhe7R7xy77LMY1QfO8R1fY7dqlIn15ScCw9gRZfD4Vfy8B41r7MY0tYH1sMGjh7BNPsD1w3fq1ZjpbhMjFll819KlEe8+yv9GVSDUfBSchHK+Htj6pU6PH2tqUnJiimcfNsmQNa2LWIzyD8HxhRaX78O+3FmrpJa5rvaDyXuN7fLvhe/v39Rf+WYfKKyyRYAww9whWBxQV6cXvXzcM+vG9ptk1ouBE5RuOxDFHTzUZWlS0xowapf379pjIC+MBERP8IPbs3Wf3ramlxX6G48heUV99SC3NDWptb7N59/hTJ2vw4AxNP/5t1dTX6fRTz9JTzz+u7t17atbM2dq1Y7eam1qVm5OnunqKGXFqbm2y+Umhj3G8crFLJqW+OvGMq20MMy88E0fuB2ZqdB+2rN9tz5x54jQLeD3eD3sNkKcPP/zQKv9eYeKB55xJ6Kwjj3W8rtRUC6B5TwqxjHXWjituvdodgiecGOtEjG0a2ek1MXHiUVrz8wYjip979jmaNnWadu1xZoV0faqrqlxi0LWrmb7x/hQqCco5TpJLoEx08OlAsKclJSTbz7wHY50Ypq6hzvbBYEe7EavZH0vKS1RWXmLO78B9EL84VF2tVbFujDt4F7sOnDhWfXv10e9OPd1clzFYnDRhonVPgPxRXPD4QMCYvHnEHOKasg6QBLHeeJAz1m3mL50I5kZVfEiR1ji9+ODrqq1s0bipUzTz7CP0yS/Sk++sUGsCgiwhXTH3GB0/yB0Z1OkEytUx6mKUBMLXqsbWDiUn5eq2W9/XQw++r6i6y68CdQh0AmsTIi3p5tHBPAMG7vMnKmw/h5SaSge/FuchGJxWBE9OiVdrM/Ec8UiqohHmZKMS09oVH92nRZ88oclH91Y7PA5LQ1oUVIqIFt9Y3qBXl2xXfXJX03VtoUgQbFOmv0M5rVW6Yc54URPe8uNuJQUytHTJMvXp1UNnnzWRuHglzdLYgAZH69fl516pgpxMNdVWK9oB1CLOSNBsMBiCYDHO4knwyKJNgEObCcfb2lo2/gzjRNAenj7rBE06ZpbSMnIsQEJWDc3/xd9+o4MH9mniEePV3gKmLqBIOGhJBMU7EgKq5ygk+HwJ9hkmQ9fY4Izo/D6DgYyZMkM/fvW+5v/DVb0/fKbNAmE2CFqiaObHwxgxGU/2etrXyNQGrBXGz8i3UsUxeFOMcE1riACtIxoxUgxjgOOni2L6K9FILJhHaSRZh2ob1KtwsPoMGq4+/QcZ7GLrpvWae8lU7dvnkV/f1Av37lVbKGz4tqraeiUkOa1+/BZQBXGa0WBtG+yL4Km1sdJ0lZHWpBNCS5EAhqru8BHDzDRr9ZqfVFxWov4Di/TRp5+ouq7WJAjB/WclpZr0J5MEYhwkWsx5Trk45b+SiH/eS5LWZhVN8MJX3e3kAJ+7t8qIuPn5XVRf12gkP+T0CvsWGjQE+T5a0N16dtfss1Ee8XS64UAAb/pVTz9+SCl0Dw7hquzTjm071bt3X/Xo0VMF3brpxDMZyl4yy6fSseDLYVs9LkVT8x/NvI8qn8JRqxZEqBZDtA61a9vWzVq5crlqa6o1beZsjT/qNwjVG8+mWsdh6pTJGjJphT5/I1clxXBKkhXBHwKd946Q8XRIokhQzrreYcsfu9lVVRwZMWCwPhckRYxj4SldecRrFh+uIxhgf5zfOAqp6QSrUSOOkZyRl/gT/BYw0eGDD0EXggCNe023KCkpRanJqKI5rX/m3EU3O/zl03eXWXLN4krXjIAcGBKJAN0E3o/koS0cVFVtja7+q/PdOPzx+P2QPMvUr29fHT9zlpobm7Rv717rhJSXlqqhqUXde/dVAzKCcIciKJLlqKiwyBHS4lEXazRTLY6NKt6B4mKVlJVp8pQppq6BQvP2rdtsvnKdIGlTWYYTRUJL0sS8RkYW1Q+CNIQSCPRIkHDbJrBLSQoo1NaqproagxiEQ0GT5SVQBH6IXHJrEBJ8kooGDVHP3v2U26WrDpSUaNfuPa5TIJnyCmN5zLjxTurX77eEf/uOnRYks+EwV/iZwA0yeR8IoDF1D+YdG6R1mqj2x/T7veTB82qwjmI0YgUID9rDmPE6Ad598GBBnfApg1w6CJcRytswwnRuz6wPHlyKcUJhhSoynYrOY4o5qFsxIk7KzcMozfE9PEI1985TGeOzvK6Ep9rkdck8mJPng+FxGA6HJnlJgi2LseTB+5nvHnyAoAHMN0EflV+CX+AcnCfnwTzgwRzjvIEbuMqsM5zjwX7D+RJAUZX3Oh3cM86P++YpXpFgQapkHQfG5PPHWcf222+BkiBP6MzZCOiBxpjWSAhelpN7JYmAbbhv11ZVVpRqO1yIpAT9fZHzt7lkxCl69VUHL6HScNk151sim5fXVXn5XQ2USJdx65ZNys7JtGPmvDlnrhPBHMkaVWmCfgI+Ah0qodb1RwWuAzO4WuM7cY+5HgSaaRnp9l4kwlS2uRZAiQjevGsH/INzKz1YYoESSQTXftYtH9kh/0UPa8wNH9rxwC/gWpCMck0N3w7hXvEqLym3v5EEHj31aDMnxaT0UGWFdQjpyECwnnTUROPhsT4C2eR+gxq4f9Mj0i2uhnZJ45maeMRE+XwBJSYk272prq2xAhxJBGvjnetjJGYOki2ER6yedN6ssy1xBgbpeWsA0aWb8K/Vb9lTJ2eP11FHHWXjiIo3Cy0dHYxgj5gwXqUxqVpQDxidvffee7rppptVVV2r555/QbNmz7Y4gM7knt071bMgz6C1kOabQUA01hvMtU/fAQbrLasuMVEKjDpHDB+lfn36a93P65WVma0jjpygxUu+UnHpQat6L/vqvtgJeSiAvjr2pN/r+8/v0QVX/NO6aD/88IPNDU/SuORgmZ2z52juwQwZNwS/Jq26erVmzZplQfn7Xzko09knz9X8+fO1dt06G1/MXb7Dm+Q94EUs+/oLe+60E07WkojbK6fqKC2buEKXVl+kkSNHq0vXHlq9+icVFfZX5aFKK0aRtDE+SCxJJIDtcrzsI0ArveSeuV1bi5DBIY0YNkLZWdlK8CeoV49eNuf5Yh6G7fqGrMBWi+nxoTKLZ2pqXbyZlJxgkOKGpmb99KVTKHMPFzMMnjJBeZk5Gj5oqAb1K9Kg/gNVWVZhHCFTViJOZS1vbrb7wOfyb8a5dW7ZxxobLZljLSCZYP4BWaQTYTyJ7DxBdWg4ENWqVetU3l6jY+fN1GvLpdcX75CvoJvq68uV01Glq+ZM0hnDpGQKG5E4pbL1WBgYVGuwWsnJ6WoNEZP5dObcR7RqZbna27IV6ogqkBBRKAhcCfhSshRNUXpqhtpDDTHF0oBxfYmPUlPwzkLEgcI+RrpRE3NJT89XYyNjrEXyl2vWrCJ9+v6tSkiUmoId8if6LV1hWr27OarHP1qhyqReCiUjhUuKQSEspEC0XcmhBs2bPEQ3HunX5iUbVV8TUoIPM9x4zZgxiCTil1iNlWDv8IdrG99z5U2qq61UakqSLQo1tTV2oGyonioNDrHAdyDZVlZWKys7z7SWqfAPGzVWRx93kgKJqRYsECDn5+Voz66dCrY1m7wrSYSpB4UhUoecIlTAb7KXuIPG+xJsQQb7TzWTQJDMlorxxONO0mtPP6hnP3BypP9+uMaSCBINqpko3CTEsRe44MxLJEggIFNimOachx0nwuMmOI4E/SifmglW2NhxX6UrAbEy3GEkZ0iXqMmQiOAOHEhIUr9BQ1U4dLT8CSkqrjlCW3f4tPh76dLZD1nXpqG5VaFwVM1tQSUmpyonL9+M61jM2VQY6Fxrr7WZFB/UwQMHLGkhMKD6CpSEjWjc+HEaf8QEw62v/GmVBYvrNm1QZk6WBXicUFLUp5z0TEtKeH8I2Lg8QspG+tKRiSOG27/0VqfY4z2euqNU6VmZVqnFOwAjN1Q1gKhMGO+0ro85uzT2dAi1XvcApR52AK/MIS3/vrsOlVfa18EDxTYx2OTh0/zxJhIa6fOPu1tL+9Q5Dpv7y7bjLMB75z/vKDcnX6fNOU3jx04wAi6VLXgEKenvxz7ftTZXfZdp/IhehQO1+ofFuu1+xwFY9EF/20imTZ1qpkO03X9avVKRjnZLJKh3QLwGSgbvhkr53D+54OV/H0/fXqx4oE8E/0aEZWK7McZQootmKl7xfiXGJ3YaCXFuVOxJIsB88kCVwhmcOcUp7hnvSaBHa5wvpHRNhjM5SfP+kqW8vBR9+p8ifbzIJTlThm40Q7vBYyaroGuBVQvhSaAR3tLeqo1rlurS65NN9vbCs9GzbzKdcyqUBMVLvv7YgpRjjjvZggjwruBRjSvQFpTC7c7IMSPX4DME9XQvSKaY50sWfamiQYM0eMRoq9gjLwkWl80ETtP7b/3HxtnME0+0MYwOtnnFBNts7G3buMbWgqJhY4yDxWcZbj/cYSDSVT8sso7ihKOOVai91eSP7bqj4hUK6ftP/qNINF6TTzhDKeDZM9xcRK+9sblFn3/8kQVfR02dZs+n6kyAFU/Hr7FRP6352RTGPFdT7gOVQ3My7eiwsY4OOQIK3B+6ER6x2ngxsQ6E14mwzgMGkXBrYkmHR2TuJOTHOAR2n2MGbB7EgWNkU7ONtrrGNjIPWkRASAWWjZlqOJsgBGtLZmJO0BQZCOiAnXAfOC8CB6+DYJ2vwzDYnqShlxx4cCzGFn9j7Hn+OF7XwuuumOiDKRG5JOLwh5eEENh7PCESCa4t4417wHGwNhGE8PmsfVbRrKiwAJv55KnGeZ0GL8j2iPD8niDX6+w4eVcHWwWuh7QzPg5AmZBnxe+BfYIgw/NPQNTCOlQ5BBB+tTS3qeTgfu3btUVNDTXWRXvytXc6ayQXDJ6tNx74yk73ygfOV0oqWG2/UlMylJ2Tb75Jbe0tam2pN2UV7jFwI+4t5wcXwDgvMVlXI49mZlqw5/E06E42P+AKZFXKU88bVto5krDznXlMgMnzV6xaadV3LzAaNHiwBY2/bHCQHeBMHjmda7X9ufPtfc94dpPtPd4Y4X5wv3mf1uZWSyIK+/Yz4Y++/fqahj+wMCqkP6/9WRWVznW4csFohS/9Sh3hkKYfN11XXXCFvX/451gh6E3phsAVhodn30X9ioQNudrNW7YY1LN3vz66edVf3RCKvez3uRfrlRLnf3Df0fcY5ApT1i8++9x8Ckgqly5ZovdWfmzPmdB1pAXKJKWY27FfITlKIkBx4oP33tMtN99kjtVvvbXQ9kKgVTV1dbbe7dm3T8NHjDRhhvq6Gg0d0E/1ddVWgWftTk5PMyXHYSPGGgRnwV3nxoZ8TFAC3sadj1j3efuOrQokx6lPv9425p9Y4CR4f9snf3OQnjnnHkvmmNcePp9koupQjSUHqDpx3nSdWMt4Pzou3Fu6afzdS8rpLgF34l7SPbFOFaIdftAWfr2z4QM7iok5rnC5rNx1p04ZdII+HeLkXu9M+qsGDBikAwfLjNtz3jnnaevWLdaRYf+ffuyxNl/plmAst3LFSvOvoUDJHGe+E3wz1xiryI/nZOWoa5cCg6EyBhnz5m6dGDBFJpLPqtoq7TuwV3v271VVTaWWfe6hCQ4XZfH8phwE/+i5J2lw4QCFWoKWRIwaOkLbNm+xglqPXpjZ+WyeEa8AoWLe8WAdYd1kLaNLxL9JIrimzKmy8jJ9/c03mjZtmvL6DlbFgUZtX71dS5YvlbpIV911g27/tFmfbq5Vqy9NibmZSm04oF4q1/xTR2lWYZLBmhJDUsBDtMdHLRlNxlw1Kq1cHtHpp81XbXWykpO6KdhBMbNBiakJCraHja8p5SjOeBFtSvTlKorqY6TdoPzNbXQuAvL7woqLB4VDeuAXDI04tSk5o1YfffKojpmaYN184pwO+VXbLm1vla58Ya1Kk7qoOSlXobBfgbaQ4iNBxSeH1RFukYJtOmlYFz10QpaCu8u04ofNam7AEDdZ55079XCJV68b4WXIDrv+yA13q7qqXPe/fqT9e+6Rr5iEp1XXYjJzhf2LDEuIPOrevfsVSEg2zXaC6/6DhumYmScrv2sP23QbG+uN7EvQlpQQ0MrlyxRqa1Frc6NxIhwm3ZnJmYOvP6COMDJ5IeNisKEc3L/fiLS4LB978hl668XHrMI5ZvTIzuQBdSOrNoWCSkOlKQRJJxgL8phMLokIBBItiXCYZp+Rm82N2PIHn2HiMVszTDwbKlAU1EWaGg3ywWZtxL3sHFOIIXnK7VKg9IxsxfsT9PeXb9GM6dKt1+yw9yrdv0elB/eZWRfKVW3BDkXj4p2mdJcuTj0mVm1y+PBWpfrdPQFegwoRyQREd3NUNLm/sOoa6+VPCmj0uLFatvxHtVNRT0mGra00f5JGDB5q7sI8OC9kZIF+7d6500hvLEgEczf+o489Z8ey4a5luWGD0rIydMYVLji49fKNKuzbX5ff5mn9x9ZE+wbW3usmIIXnjSkHmfrxuyGqra7Tti3b1WqKSxgspZrxGd2ItlBQ02ZM14jRI5We4VSkeCx8v1jbt+0wGNOO7bs0asQoXXjBRSrqP8AgXfld2DirYQAAIABJREFUXDWlpeZkqPGmiLF+3c/q3qdQy5cuss7H+HETDDeI/OvQIYMNg9/UWK+qygqlJLOh5ZpCE9eXLobJr2JaGInqnPkOHvL/erx03yHrmEEuJLkmiCIZIImgGxGI98sXdepMjFfabJwnCzHBPYsmmHUWdhIRU0OKOVcb0To+IF8cgbJTDEKViWXg7e/GatWqElVVsRgm6am7D9gi3bVrgcpKyqziQ+ZHZac52Kp+Rf0tmBwxeZPeeFbGlaBCbcoo6P6HOgzGBJmZKhP/BnO/a88+9SwsMhliNgiUzwzuloDjarX6z3brwmPX3KUJRx5pWt6r16zRW/95W3PPPEMjh4/Sr+t/tcSRpIS5TXLFhk5hAjdaNnYSiFIzl6ITBnm2yboVdQ0NSsnAZLBULY2NykxLUUZqopFdHeHVKQchzYjJZW1DszJz8o1HEkhK0fEnnqKKqmrt3XfAgkWqsctXrLSggeo1lVt4F98u/s7c5A1bjuRvIGDqHQRWcEPo8LAhsmmzjtk98/kMzsR3HiQQPLh/XjIB5I1Fy+tEHM6FOJyjwObFGPCCfI8nwWZXvP+AJRMWeGdmGnyJ53FNOA4+j4CcxIakh42ZjZJ1BE4EpF82Ss7FuiMxNSkPmsRnEdh6SQ7HdXhSwbXwAhACDg8Kdfjx/28S4cG1vDlDQsRzeD3BHTAC/g3kiOvKMRM48TuvCs75cg+ocrPue0Z7XiDkFNHc3OH4eA/Ok2sJNMR1JOIs4TWDSdyEN27Q6NGjTJ2JxIJrQMDFOIAHwRddCMb23j37tWnDOvmibbp3Xwwn7lXGi6RL0k6yLtfiVzdo/hOXKSMTbgoBgFTQrae6FnRXYhICEe3au2+3BfucNwEWCRLn60npGuH/MIlo7hXnU1pcovy3j9Mz+pNC8uvm6/9olxQoMdeOhJ3EAY4I6kz2NxzM09I0bvx4w68fKquw4JIk0JGIXdLHGCKR4bkcB2PDk9hlbpDoYHIX7XDrQ0lZqYYOw5siWat/WmWcCHgSVTVV2rFzu7p/fpHaL/7cqu9cXzpyj854Uorxdz1rhXOzT1G/fv3Vo3svSyK++uZre+5HXVyF+cTKWeqIhvVNipOGPawO1bm9XFt4tamUof9P0G3j0+cz12TmJ/Ae41plZGnG9Jn64vPPTRGSQkaC368Zx003lSbmCc8lEM7Jy7OCFt1UYgJkeYsK++myP3jqhS7gv+Ci9zVw0AitWvujrd9ff/io/f6Sq59WfJxbs4H75mRmm9/BUVOP0Jhxo43MfOWFzpTvpDOvszG67kev6zKl0z9n9txTbBybjDx+TnEBg8Ix/lkHuH8kF8wjxgCJ1CeffGJ/I7ngngJdorNF1R34KupOHl+GefPcYiefe0L/mTbvuddcQyBJHCfjlJ/HjZug2jpMgps1Yex4rVi5wuI+5uxxx063rgndLeb1EeMn2D2gSMRxEcs4WKLjY7AvoTKGshOICq9gwvcWYsD2FgU7gmpsaTTFs30H9+tQVbm+fs8lh7/JSEmDpk23LvUvPzpYMo877v6bNq3dqEA0XjOOma4jx403MjemdSQRJAYcD/fa84jgWvHFXCAJ4+8UFujuMY/27turvfv22fUsGjJC2zfXavGnPyguKV5HnTpBSf276pp3qrSkOCKl5UsUwEK1ym4v1fDMFl06+0hN6+1XSkRKDkqJAamluVUpGcl2vh2RFPvdv147qD9d9bCCHRnyKU1xvjiFwjAVEpSSnqeWxgYraFuV2zoaYTm3toh1FBJ9iWoLNxkkmjFIgTLJl6JItFYzTxis/7x3GehBk5htDkKwitfOeunO1zZrRVNUbXm9FAIZFZ+ojPhE80eLS6EAFlV7c7Mmd/PrjfN6SuX1Wr5ks3ZtLzb+zzV/mv2/SQTB6uGQEun+B/+hQwf26PFnHMtm7qwvlJ2VpuZGoC/NCgXbDFOOAlFGapq1UoLBDtuk+WoJSVOOn6P+Q0eaAgwTg04CBi7g9b9d9LXqqqtUXVGmtOSAkgM+y9jSUFZqa1UkLl7RQKJCkd+0+Kn40okoKytR0bCx2rdzi6rKD2rwgAFKMix/2BR4kKxMDSQqPS6gloZGtYbaFUhOUFyi3yAeobiI4uEABBIsSLD/ouDXkNn0W+UdeHwoDDueOxevjrBU19CiQ5VYszeoDdWkxGRbfCCXzpw5wyAuqIHAH2luqFekrdWwtel5BSooHKpdla56lBmQGfvRQm/vCGv/wRIjh3anDZ+bZxs7k7OoV75N8uSEgHbt3K662mptXLfOkiaq5d4GxKYE5hV+xTHTjjUjscqaOr37wae6+NLLDVeMvO7QoUNMDnfQWIcz5fH3W0sMMgCXYPCQQdbFOeMCxJB5UOF3VYAFt9daAoCqxlU3Moi96ouXfJ4Tew2dBEd2futf7UZUY5ICnQF+grLML5s2acyYsQZNQoO/Z49eBltjMbOANS3NKq1vLVxoiz0BHgsBGyHXhYDQU6IhKTB3aYj4aMj3XqiJE3volBlb5W9vVe9uBYZtRN4U53Da1SwuGEbBJ8FH4qyYWtXbL6AGhhRlo+pr63X9vc7s7dGbD+r6B3t1XjN+eOo2lHEclt91yloVQo7W57NgJgEpyPYWg115cBWSNZNW63DqPySjdAO4f7hNm1t5LHBz0rPI2/oNphOKxqu2oUW7G+fo8cd/6jyWJx/oUE8jnXdoP/jvUFDHHH2U1m/YqOT0LBUNHGJY1TkXu43wlUfiLJBBYhVTOvNlQUIVec/sbHMKZbOiSti9d28jTPN3OgxUPyFYgjM//47rOotqC599UuMnIOsaNUMiw6inpmntmrXW5fJI0xQI4D+Y6RbPScNBGry9g3/UVFd3LvJG8PeTQLc7v4bWVnXtkmfwPK4jDqp0LYD7QUWgKEBHlJ9RFBkzYaKSsnK1bMUqwwaPHjtGlTU12rJtm3VpBg4apF69+2j9+g2WGGVlZJokc2pKqrXmjVgd8FswS2WfezN8xAj7DhmU4IxrBg/BgxpxT3lwT4HZHU5s9uA+JloQ84ngM/jZC849kjbXi/cqPnDQjgmRB5OTDQSs7U71D7z4gIEDO7HSJB3MEcYhz6FiTaBJcEGRwgvk4dZwTb2Egk2U9cbrQHhBppf8eJ0LD47lSdDyOi+I98jm3mu882BstTQ70jzXhHPiWsJvs+Q5xgEx3kes2NMpZ1tVaRBah6tusy4BZFwerInGF6iuNlgfCZ7XMWGsEhB4xlLA5IDqsV7SRUZyk4ASzDtmcWPHjLYiAkk84/fnn9do44b1uuun53TT0PNsTX+o8m3XXN28T3++5FoLPEwpDqhiWrriAwnGzQmGI1ZlxDMgNRWH7VwlBBKt+llaVmrnzriB04GqWGH/QvOQIeCz4DEQMIlY/j7sQ4JL6UHdYkkEj3POO01pqekmcECQyX2migrPqHefntq7Z7fq6mp001uuWvuj3Htsvw5X5xITqZg0aZL2IgXb3GJSnXgeUYRgTpKU0s3EKK24rEzhaLwl83sP7DMVHYoZqEYtX71cy2+fqaXlDkzvK+jQwy88Zso9Y0aNVtf8PF037Fad8/ppJj7x5uvv/tfaeell80wCu6aqxirwP61ara8XL3XPaZcGDO6jM886W/evdsqA3mNyaIr+fM21GjtmjO0pi77+RkOHDLGu1bqf12rOqadakI3BG3sEvCC6zpBa8fg4WHJQWTlZCkc7rLNijtjVVbp5/u/tI775arkO4cO0a5fSM9M1/ya4fdI5Fz+leL9f3bNe0PPPH1JTEzGBi4vGTJmpcWPH6egpyJ6GVVlxyGRGmS8/rV2jPfBJZs/W999/b91X7hVj8/1/X6hzLl6ot19z5PyTz7hdn73nnJjnnH28Ba979xTb2K6uqbIOLl3m0aNHav2GdZ0QJgJ59mXUIeHRNTY266wzz9Z3ixcr1Ba0uVBZU6UpU4/WkqVL9M3Hrns/eNx428tra+uUm52n4cNG6sD+A9a96d+3UAGf33gNoEiOP362FSvoyDHeKGZgqMs84PfsJcxv5qlBPVEmTE62eWfrBqI8yfD8XBeNvYU1Dc4CBH0SyWY6BHGyNXPHzp3atOUXfbYtBhnkgDe7guSwScdZgoije252tklwUzgjQKcrC/QKD5L83HwhLEARg6IZhbwtW7caURtUDfOwqH9RTOWx1NAlk448Uvm5ebb/bd+xQwmpyVasHTR4uN5440utWXtAR009Rt0Ks9RtbIHmvVWjNeUh+bJzFa6rlj8QUXZCVDUHd+iIvrn663kjNCrJlVSTzToG0X7HbSC26ggmkBPolhsW6dnnPpFfPZEsUItcpz8aqZfwUQsGLAvwRVoUbWmUTxElKMn8H9oUlg+CNfL05ljRojS/T4lJ9frg40c0eWqicTtbfVJrnLStTVrw1i79sK9KKUVDVNPYKkV8SkhMVbCxTQHi72gQozYlhTs0KqVFb105QJEDdfry01UKh3xm/XDeOZO4XTtj/WevauySiC49C9Wnb28V9u6hrpmpaqiu0MgRw0ytqbysWAcP7FFHsFXJiQF169rFvA3QkI+PAxuHVCB43gY7uMSc7pp/y+3q3o2Nr84qtQT7qOHgY4DSSmVZiQLxEcO1U8rJTE02iBOcgag/UcGIIywa2cvv0779e1VSctASgGmz52jXr2sV19Hm3IjjnYM1D0gtvna0vrmwEQvo2jqCik/0y5cEtj1efm4MSQTEa8heEaftT0XBJNbjCEo6THUJ4yAy88qqWqErTXIDHpvgt66h3hYtJh1VVAx4Ev0+xXegtuM6HMCY5Auo/8gjlJyRreao3yqKhd0LbHI21Ddq7/796m0qIcOsmpae4NxKWehqqyvNnTo5MUH9+/UxpQxkyqgcMVHAx8+YMdPasmC9V/+8Tp99/Z1mzT7RNkgUjwh4ly5doguvbNaLT8ZZ1YiqOTCS8+edp6+++lLbt28zZ+67FoyJrd3/l+TsJRAHtg5V7yEucJKQiuWxT1f//kajLQwZNkp9C4ssKTCjrIxMSyQwgqHaMXz4CNPkzkjPtCoAQYdhs3GKbm62RILvLKgEfXQfqLwRHLExA69hMSBoIbAjCD3h1C36222N2rNjm0b076e8rExdcktAD99cqY5I1Da1v9yXrZcexa04Wa2tTdYlm38nvIEkvfdSSE1NDaqsqNSNC/rqpQVwcei+RHXONTFXYkkv3F3poBakmZCikW6NeQQQOLPpJqWnxDxI2p1kJNKXuBc3t1iwzObNxm2EV5+/M6GwwI2uHJweqg7+BHVE43XhLTm6/fYpuvfewyVzk/T601ETEuhR0FV9e/fQyh9/sPmRldfVyJ5Ul864vMHuzssPRXTpjQ5CxuOF++o7ibJmWtali1UugTxl5DgPEBZ+krla2v4Z6ZZ8/fGOv3W+xxtPPaoJE8ZbtZxkdc/ePQZbQ5WDAJ0kgTlMnIbyFO9H4oVkMfOa8cn89aAtPNcR2PHtkAXNJBEkbRQgLAFJdXCjUBAYGd1Ev3mu8L1btx7q1be/UnLyVdPQZIpyyANGUZRraLAkYvCQISro1l379x8w0h/vB0SRe0cyZbjwgN82HSNG7t/fGcwTBPB67hM4YP5tvISYRCkXhk3A/EEO4wt4fIPDJVK9hILnecG3F9jv2r7Dqq10N9yY8FnXgeu0bu1amwsEggSnkK5JpidOnOgcrH3x1jXmPdnoHWcnaoEgx3F4MsG4PLyj4Mm0OoKsG/NmLup1aWPQqc6E9zA368M5FdwfKtkkDOD0eV8vUbTEIiGhM9i3ACRmzkdCQaBBAg2MgrEHDA0+C8fjGco1ICKA4EQ72GBZscHD8HscJojBdCOoQrP3EIghLw5sceDAAWYIhsIf+Ow1a34yc7o7335at825xJTe3HCL2Hh9/OXHdMPl1zu4XahDT//Lldr/eMn5Vr324TmSlGydiB49einEJhGNs/UZ516IxFQ/6UgQRMGH4m+sXSg1sSEjaYkE7OqvVtt7D0v7VQPPvU09e/ZWVSXqLQHDllOdpotA15j9A9gUXdDSUieXXPf1Y+p+xp3Ky++i4HMz9K2cz8Ef7nnSILIUMgzO1aWLSX/D/yFBZh9j/u/ctVsRxRvnCZNKKqTcD5IOru13N0/tTCI8X9EFr91jBbyRw4fpjTffMJ5D/wFFeuHZ16xZfeG0s0ztCc7k7Qdxf5bOqTndCgIvvRYTH4kpA03qPkHZefnm6/L4BueC/eDxD9q1gcxLB2nPrt06bvp0vfLKKxoxbLiGDR1qQe6A/lSUB+qDjz60ajkKQHTm6NzTocW/AIM8AnrWlCcfvkPnnPMHBTANhD+IOhXy8EkJyumSp/0Hiw1WPahohL7/cZF1LtvbQ5o0abJ+2fSrrXH9+hbqlJNP0c8/rdGBvft18sknq6S8VMtXrDA4Gd2HikPltk7SGeAalpQUa8V3TpaW/XPsUWNtPmCCx/3dtNEpbkFWp3B63HHTrVMLuX3F4g26c8FfTJ2J2IEOD9200tJynXP2uVZ8aKxrsL/jY4E0+L8W/9t91G7k6x0E+MEnFmjJd0s1dMhwg8EifpKblWNBNR5c046ZarwI1g3mDscFN5M1k7WJtYUxBOfS5FGhCQVdd5O9jnWF9dfrhPIzuH6+A7diDyZe4d+sWSQUzI+9xfv1wPNOatYeFU6G/vgzbzZX6lkzZqpPr17atWOXjWXW8YEDBmjCuAnGL6mtqjEeJmMlOyfH3v9gSbFdT8wNWW84ByDeiJFQ2Bg3eoz69yu0ePZA8UFFkXqPj1dBQX+Vljfq3Y9XqryyVpdddpYSC+M19ZFfVZrSzeLWQHKiQpjlxct8MSLVxRqf69ONvxuioYlSQQLQzA4lxKMi2m7ric9gR8lqqpHOP+ef+uz7X5WfNlgVTY5gHZcSVpTufXyOc4RTi5HNA+gUhoksE+TzJ6u1g9/DM2pUWmqimpp36vJLTtQLL5xDfqDmOKkFAkOd9Mh/tmpDc1RtmV1UX1yi+D59FWlqN1d5xnR8crIikLhRWwx3aIi/Tu9fPVg1m4v1zsJFOv/cizV4ECUAy/nKYkmEB09x1Y5e/cdYEBwXDmpX1TadPnaqJk86Uk2NdaqprlA41GZmFempyEk1GYGKwRsJI48KdKjDTKRIIuIz8nTinN/p2GOnWysJ2ATOyrk5WdZiXPb9d6o5VKEEn8zgLtoRVG4mMqSJSk3LUEsoomg8GXiDbThU+WlxHzx4QP6AzwLgI46eocTEgFZ++5ltMIX9+lrQB3/B1xExl10GLRAScIy2GCYGDB7iKmkxcy9qIyQSpBHWicBMqtWUPcCloxRVU9Oo6ho0wtttUamsrrZqOgEh2tjIkiFphgY1i1Mi8IaOkJGQgYX4cQYGLxsKq6mlXT0HDNWoseNVWl2nwt69rA0JRIaHSYBWl1j7sKKszDgj69ettUARkjcOnFTW2HzQ1CeQYsMgoMC/oaKyRuH4RF3+p2vcNU4IWFWPFiNOvr/++ot27Nimbt0LbKOcOvVoPfvsM5YIzZlzqs6+0AVA8v1Jj993l0qKS/XQ031UW3qBJYlMRoK/9C5lirT0091332Wu44wdMMc9kA/duVczZh5vbWYqMviH1NXVKyPdEQXxEQCGM3HiJEsSPNiZVTCR1Ex0RlssTob7JsmItf8JmKgSW9UVPef9+63NbVjpqDTrBA87yUlU6bXHXBPwkvmuc/L608CMMJVpMnjTn2/vYr9/4YEKMzM772oXPD1xh5PGJZj//U3/DeV65q4yu3YEx9bRihFjHYGWdRqFBQJdl0AYTC7mPUDw4FqQsSQCzKrPYZLNBdkXpzC8AaIjn/OMuOS2fM2bBxE0U2++6SV3u/TJv7PUs3uBDu7ba4vNzu3bLBkYPW6CJbzMPaAi19zlzpHHs/dWWxDuAnrH6UhJTjFYgykEwdVIcDKmdAsw0CJgMT1y80BwEqBWfY+TbdLwBiDc8Vl0O5B0/NtDruV/w5WXGeGbJMITQCB4MIhFJGxz2Qt0uX4Ebiy6VnQIthvJmIpxJNRh4ga8liTFVfFxOI3KH0i0pImqdWJKhvypGapvbrWqL92nwgED7LwYB+jT9+1XaCaPBAFAyLhP3AOuP+eano2/jU9NdXWWsPPFuCRxpRPGuCZx8rphXiLJRsiaQ2XZgzFxDbxA3UsW+NvhCYVHvHaV7nbjupDAeJV8vtNV4ZpDgkfFBbiAkQWR94sp+FApJHjj3rHGMRY8DgHHweshHEJudwnbb3yGzs0+FgC4e+F8byzZ/Z/Ewjt+j7zudVzsvIFzxbpd1q2hE1HjeB78bElRVpYdCwEHSQQJBN/bg+02xuAycC/gLEDG9aRuGaN8Fuo6HhEb5R8CY+e+HbBCC+uddTPAtCc5qWHGFBLheXk55i3D+Nu/f5/mnBdzwu0j/fXUi3T/F6/rb6ddagkGHfCHnl+oay8+PRYQRfTcv50E56XnnWECCIkpqcrKyVWXrt2sMgxPEA4e14ZzIDElCSTx4dh37dlt14FrPnbcODW1OAI2RNpP//WZC5rOn2HvkZGRZcEiuHIw9wR1HteETjKQLWCDj1zmAu5xRT/b96GXP649LzrT0JP1mapvbbf73jW/i4PRhUKWNODVQoJAcYfE3hK0pmbr4B4sLTYVPTpDu1HoMeNNxAV8Wn/Xht/sYWLQ9b8+N1+/bv7VfJY4JyAu/1nxkWYOOlqDBw12pn4trXrq3X9K+50TtIbFRDli73Hb+Tepua3dXOvZ/xF3oMvAXAN2Q2COVDRJ/JIlSzR1ytHqFTMg5Bp26ZKvjz/+2NYR5JYZS5XVh1TQvcDJbYaAOIc0cECRwsF2E3dYtXy5jhw/3sQe7vz7MDusk05fqJSUTFMTZK6vWbfa+JrcD3gDI4aPNOgM92b1qtVa9N13nWvstMlTLLEncaSQ07tPL9tf2bMYE4xLJ6ker4WvLLQkgm4ic4IxnJyUYZwGvElCoXaDIX+w8PVOuPB1t/7BxguJKvBg7tmWLdt02pzTrTtwcN8BJyUb8Jm62MtfOX6JJRFIpEKHddQCnZd7vuadP0/BtpApHJUcLDYEA8gOCP50fnr27GEFztWrVikaidp5MP9ZB4kHKL7QbUAi3XOodwaiKbYO0m0gSTYOFD5aQEIxG/bHADrRiCXXdE9qGmq16Idv9cH3rnMy55g59rkDBgxUS1OLde57FHQ3eDZ8i59//tnUuPAlguuyfcs2JfoSzE+HAhLJAL46SCSzYSP9jYKTwZ5Y0+LircMyYugw42vR5QQWznH6k7vqiSdf0o03X6YNG9q0besqTTpvmk57dqv2+HIESoj77It2KNTaqqTMbPlaG5RUvV+zirrovvMHKalZykY9FSRCsNpEXJy7NSgenyorpTmnPayVa3YqLb1QLW0RQxXEyS+cVrDGtR4GY5nKGkFOmDcA1ETy1iH5W6RIqYaOztair+9X11yporFVwYxk7WmRHnl1rbZUh9SW10flbWHzFWttaJQfgzvFqz0Slc8MfdsU549XciioATqkV38/QsNSpDdeXaqd2/aqvqFK9937F0/iNZb2dyrheJCm2EzOdUHTJVNnq6GuWm2tjcrMgJ3dYUEOSkqoz+DYzGYMNwLlBQLztnCcmqK4Sxfouuvmm3Qe7dQRY8cojGFce6veeWuhQZqAMoXpRHS06/8j7D3AoyrztvF7aia9Qkih9957EQHFimIXu4Kggh0buirsu9hW7IJid9V1LauIolixUpQaCCShJUB6nWQymfa/7vs5J6Df+33/w8WVPnPKU37lLukpyXITJmYyGCG30qv2EzdIJhE5OZ2k3kLMJ7/OyExHx5w8HCwpREaHHLS1NCroYZCRm91JWTMr7VLWcTDRoXtuRIGMvcGTTKcNnNo0TCpcHilFhdpatMHwWZEJX11dj5qaei1sDFxY1aQ8LDcHVmipl92zVw99Tsy2tKKoyR5mG8sJj49JRBxaQ2Fcced4rH58M848+xw0t0VkQkciacnhw+iWny9YQkPFIVW6f/vtVw2+psZ6teH9DQ1SuuGiwiCC/gB0cmTAWtfQINWo+KRUJKRlYciwEapU9elLRYk4LZy8FyUlxSgu2afgmBWZy2+4FQhuw+2LHseTz84GXBe0L4b/fedNqQBx4abmd0tLABNPPlkZOOE/TAjXrfscm7ds0sbMah5dhB/428OYOGmKKsk8Jy4mxcX7BUHYsGEDlj68FNOnT8fFl1yK8ZONQktNxVgljIIuedxIS0/TJqvAJ9E4ptvQDt4jLUYMQkhKjjOb+q23drQgP+yyVePg9pniIvDZcnEbOtHoTb//OvkQjEnDuPAaQyx/7N7ftFjOuckQ7J950JDD4rweJTWsWFxvqR3947a9SqRsk0PhwUltYiAaZ/CJdlBGCI4w3S6zcfM8yHWx4UzCnLtJimIbkxVMyoRZpo5eH1xemv+5NSe+3jpN5/b22+QvlWPV40cxftwYbPr1Z42PpIR47C3ci5GjxrQHWdfcxaTQVJ+eX2qkgA0Z3KFg01YlYnDGAIVBGztHjC8zszLaZU+pvc3NnLA0LrSUdeR/bmYMstmtoDoYMwuP24uHHjdBzf23LjTQHTeJ5G5tnHc8NMEaYwZwfvf8XfoZ74M6MCBHgcubgTWxtR6mazj17CWNS18FBpNAk5/O8T5VgdmNY+cmrWMuCov361xJssvv2lW/x/Y6yacsADCg0T2PRJWMsjolyBkrZXW1Kg4wcGUngg7dhE4MHTZMgTmTKG743DwJzdFhEa2JH1a1WcR5Xq/lcv6XjoOdOPBP7UC83bG+LdTuj8DzEYSIbqrNzaq4MiBn1Y5zgl05JhJ7du8W1nvMuLGq9PE1udkzEba5EFxL+Zzt7oI90W0ok02ytscHf26vlSdei6ALFhnXhjad+FpMEtiJsKFSfD3bNE4FAxIwU1PXGzu9AAAgAElEQVStTp9JbphAcF6zE8FEwpa+5N+yeGE7XnMsMbi0zeX4fSaPTIIZXDP4oToMJbEZrHHP4Phh4YX3IrdTtubuwAH9ULBrJ65YcN1xSC+N760G/cOz5yrg/PvTHKsGHqRO7Ewzl/BlKxZcdSkaGv1ISE6R/w9hTuzIK0ElVNEKojhHRB5n4Gfpd3B8MYinWAmDYz7Lj19+Vi/dCh9OvWC29s6EhCR13egdwaSXn/M62U3OzctR1ZimbwcOlODDpz7BqXNPlhoZx2DxKkN0ZhKxGnPxNi7Hj0+erQouExbJTdfW6t7RV4FrAefQsYpK7W80E2U1nxjx4pIibB6/CWsfuR0eJOLUBcuAc63bYjWjL7jtTKSkpih4XX3M6jDY9Zcy4Jo+c6TetuqT13HqoJOEk9+w30A0L518PiZN4n12YHfhXkH22G3ftHFTewLBcU8SLxMfdrZILiaMheOBlWcG3gwk33//35h5+kyN3R9//hH9B/SXUt7GzRu1R+/bW6hxQJ7lv99Zqfd/5B/PYPvWrXj3P+fr66SkWTjttHhMnBiH226rxYxz5khshHwb7mXjxo7HbbfehtdfewM5nXIEQdy1fadgy916dlcnwu4YEY7NYh0LLRwTHJfsGg0ePAh/v98mXrtxzsVMXCPo2CFPc6OxqQEdO2apeFpTU4W6+lp934ZCcqvg2tetW3d1YnNz8rReceVk8Y0O0FyP7lxhPHzauSa2pk4/4NKMObjyiiux8ddNKD9yDOfOOkfEaJoDE1q27ovPlawzSeB+S46cLf3M9VrJuc9nhCJiZm/h3ORcE/+HMMowzXxNsYjXR5gRvZPEKSPPqY2F2lrtK40tfnzx7Rf4eIPZ0y897RLs2LFTpmzdu3XH7l0FyMnOwfRp01WMo+lg1y5dlUhQrSrgb0ZzfZM6C5xbVJIkiZ+okaSUFN0P8k34foTvMUllEj1syFAD1wqSvOwzJsVJmXj7zbXo0nkwAn4/OmS40HtqX5z5/A7sCPjgTc1Ca3OLINKENcYCbUhMT0da2I9o6V5M7ZqOW+cMRX4SadBAEuFI0YCQM4h50NAYQ0KyF5U1wCmn3oM9u2vhQhY8jgzSqpAKKipF0IgoQgInWYVFFwsULkQpgOJsgTexCW3RQ/jki5WYNDkN/Da8wLqSKFZ99D3qQolocqeh2pEAT0YHBPyNlNCDT7lIDG2sfNIfLBwQ9N8TbEEfVOOThUOR2Qq8+Ox/EOdJwqSJo9Grd5YNZ/pzF6LdwtBlja6IIVkvvfV2+BvqUFV5FI5YGC4nN3G3NN65iTPgD5NuDqd4AkwqIk4P/FEH+gwYrPYSZc842ZMyMrB/z25Jvh45fEhJRBwdrFv8iAQDSCYGjMEpHQBT0kU+5qCzoQ6jRo8UZOiVV181LWAHCXk1RnM+EITX7UB1bYM04Vlxz8/LRoJkO6PGnVj/w8LF8iGqksbgjf1gORW7tHAyyNHfkGxNomoLMbj1qKik7GqzuhPcJNgmk/kOSTxOp6QESc7l69M5kdU4wpmUNDrdmHO3wVnyWPvWYXTp1gNpmR2QnZOH8ooqSVN64hPw6dq1mDppAkIBPw4WF6Km/JiM+QhpYlDVrWsXBZpsJ1LFiLALQhR4TlSCCoQiGDB0FFrawuqMsH1L0jkxolyAfPEkM0bw888/adG9f/njePeVF3Dp5Xa1uhxXXLoeC2+6RYnKwYOHJPHJ+U4cJSsSvEe81sbGehTs3onVq19CVlYmRowYLkjJyJFjECbExOXSpkFVJQZuDICYJGzZ8ru6EoQrcdHlhODvGoJoqSqGI0aNNA6SrNwzIPN4RGpnwCFoR0ODURqSZ8O/dV8joQs1lrxJplUcrJun58SKHjfV1GxTkdn0w1g0+xslL8x762+oR4u/Udc1z1KNWrZsKoYNy8aQ/gaW8cdOa/dHDIP7GhlKm0y6bbfp5g0fEBZUwQ4QbSIqxxF/1z5sQqU6GE6GsgaXzU2BxFwtMgrgTFtVRjOa7yRyO/DblgR8siYH//0E8DdU45XHn8ZZZ56ha9i+dZugY+wIMCiYu4Q2OP/v4/ElRrRAMqBOJjRU+XKIPC5lIKfTVNS6ddXrcpO46dVHzYuWGMzqvQsXaz79/amTcOOVn1hVVKpxZeh1mQzc8oBtTmkrlNisVeCBhcbB1QStRl5ZgbllRAlWxPlG8ulIUheUogaslhHORKK1lF/awoi64lBWXokOHTuqMt/g96O6thadqWoyYAASEpMUeLKLxGCXHA0S4Zmk8ohjdfKXX6QKw3HHJJYJFzdRBuinzZypahrnoHgQtvGcntGfkwg7QTDP00i5cqM98ft2osHnxWAzHGzTfOC1ck7wEL+nsVFziPOAXQhuwpwbnAf8mmRKwhfkmqoCB405fe1SsUweuLnbhnPmdppugw1lYuBvQ5nsc9bcstyo7b/h+f+1G2GrN7Gzw4iLyYIlj6drYCJuE8P5tf37/JzXqw4GJZRTUvTavAZWJ21oFs/bJm/yPvE/r5sBDs2xOH5oEhYOtYpHxkCB+wMLSoSQMHBjkkElP+L3d+3cgX+utGElaYApQgMF7GZalXKQ68XgNgxkDgNOs37nX+a5XDvnIiSnpSMnL1/w18rKKo0JHnbixWuurKrUPeRuSV5DV3JrPG5VSQlzWffZt+hpMZEPSrACcrLOf6hQhRzCqFhx5tzk35Pjxm5Lv37G4fv337fgh7d/xkmdDC9tmwUzPfOa67HxNeNRwCTi/cUjVSxg95aBZjgUVpDO12Qyw7Vy+D8bZErHY++CCnH9mvyNWN9/Pd595BL0xkw8dPEH6vgc+Oo/uOT+x8QJeDPvPXNPqubg1Yp3gA9bgb4m6Tq5x3ghE3YX7FYRgMUTFlOYKLFLTRiQ8Q9pQXpWlp7tls1bNDeZTPC5kwexYsUKLL5zMfaXlOj+Thg/XuOEgS4TfM4hFsoYqI8dP1Y+Nj1791QgTjdldpcy0tK0b7Mg9+xTQ6wHahdSyzFjRnekpZ2KXbvaUF0dRXV1BKdfcLXigwkTJooXww4EC0Nb/9iG/v36o762Dl3y8nUuXgqY7N+vz5nYs4vDvZj7KYnJfG8W9LiHvrHqeev9/bhjyeNaWxsbAkoUCIMaPnwoior2ITMzHQ2N9fjgLT5LEyddfNVSIUBYpWeHpKa6Fps2bsQp02ZoXlCxMT0zA7cuv8N6D+uDlfQt7HMTcnPyxV8aNmS4VL0G9h+g8cRnS9gx58+aNWu0bo0ZPVqJLOctxw4LGCJWE9JL3p/V2OT40pqofdsUUlSxt6SoBUVsMzEUr5PrBOc5n3FTwI9Pv/wUtQ21BpXhb5YP0sEDB6UQxTXa6/Jg8sTJUhTct3cfZp1NYnoHwdp8bi+SfYmCMZIwT2nkvUX7tP7H07fJ6RCSgQUmJhE2SmD0yFF6Plrrg21aJ70dslG8z49XV76NYFMTbr7pciT0y8Flr/6B3ZEUtLgSEXbQUiACT1yCCd6DbUiMj4Mv2AJnfQ16Zrhx7Tm9MaULQKF2Rt7RQBg+r1uQo4bWELw+D1pDwMWzl+K3bw8hFMiCDx0RQAARhMCytEcmuEzCDGJFNtjRVvji2tAaKsFb/3kGp5/XjwKvqCQvdf1RfLGjGNVhH1qjSYhLy0NNCIhyb0lJFG+XoKooIfcs+ngJlWolYxuOgB9D45vx/rwBCB+oxJdrf8PEcSfh+++/xFVXXcRopfQETT5bQstKKlydMKDvQDQdO4RBvXtg6pRJcq9mN6K+rho+kqDdNMihu2uCBm5CYrKq7YTu8CPhF8kdOmH0+ImqhhJraSzGffClpuLT995TAEcCcoLXI8I2jaRSmERETeucSkd0ldaGG4kogGGQzgn57fffSp2CWtNsnVK1IicvTxJahDLkdOmO0qMHkd0xA7nZHdFcX6cBkBLvE8zIBKXcAJ2CNjncLvlCEDfNZILQCyrsxCIMYCIizdbXNWrAcqC3BY0kK6vGTGpEzHOYFh+7HAbnbvwoOLGoMsVE4tK77WqWGQOfvXUM/QcOkUkWZV+9Ph/qG/04cPAQKPDRpXt38R2CgQCqjhzEpl+MqhU9CohjFTFt82b9HYNNmsBRveBg6RGcd8mV6Nqzlyqwx8pK1ZLnBkoyMc83O9fCSAL4ecModXX6D9zcvtAc2j9NFTBC1dg94EK/bt2Xqn7S7KbfwIGoq66SEgklx4jHZZWEsn/HjpajY8dceUvw2eV37iIiMasXtlwm+STsajARID9k4lSbrG2C/E8+6IsJEycgKzsbLY2NCuSoGR0NhVTN56LFQIkbEYMUBuVcpCjxGWhuFH4+Pt1UmPy11wsjzk04IdUorpTtvxCNwkQSc9+C5qYGVFWUy4wo2BbA4n/kgknEhx/uwbZtFXhxeR1uuNeQO/+55ICB3NAp3coLFluSjHaP+PXHfrWgO6bKynPmuLCrtjRxswM3Lop2xVaBGRea+HgFejS+iznccNL60kUSFWFmHqz79XZcfLEL5RVOvLK6Br/9FsL69/4rZbLa6mrBldjy5+vNe9B4TDxz/1ElJIuW/lXa2Tz2p/5eZYJCSjU3+gXvs1XDRLhuCSA3Lw+trE4Gg7jptcf1dy8vuF+Qsv95zqiQ8Lh93jrFjnzmnCOMnDhnHl5xpqXoxd8ysAvb/PChW4oMuVwBpVMBkgwjEdMcIPeDGwMDUWZUJLEKHtHahiChTg7yL2LyjfAlp8Ph9iphyMnLRS27dAkJ6EZlJp9PsAQmxkwcGOzGy1jSodfmc6HXBjHYv/32W3vVnmOuZ69e6soR1mS36+1koB3WIy6UWcfsxJGveSL/4MSf2eR23mPeV1bsCX5j0iIIEINoC/7DhIBjhUkEkwti6pko2FU1BlGUBCYWmPfb9opgEsfPGZjxHtubPN/b7nScmCTwqdiEajuxaw8U6F1jJTbtD9xKCNoTEcr8coNiF4WcCgviJOO8piZ1cTTmrUok57ECb2tCJSQmCL7F9yHUkwermjxHW82O3yfElesHr88YzSUgP49iAyF5EvFnXOd5zXS1Z/WeXz93wPgL4BsSWi1cx8T84yqcrAlsN5LTx8u3bpNE8KjhOmXm0T23foDElFShDEjwF8cj0KJ9RMkNFbSSk+Qcz+fOe3Dk6FF9761HLalqbsOWqTwTiZJdZj28csUcjB5tuorFxSXqyHCf4TN/d4XhJm0BhQ2AG2b1wrpXDUH3pKzv8cPXlpMYP1iXsuCZ6wRdZOdNvB6RZmku61NAvPP2PJBFwcNOIr7H1Pb3OOW6hfKIyc7KRlHxPgQCzTi2YQ0WPf0a9hTsxhuHzX29NPc8vPvaO+ZeWUnE/NOuwrBhw3Gk7Ai2/bFN43HqlJO0rhw+XKp5xYN7/dARIzB58hTs3L5Dz5CFi/79+ulvyINgsMcOBOMAJj+cp5wDp59+OoqLizBq1Ei88ebrCtxJ4iWx+ZVVxgF74a1zVRwhrI2wllUvjraes0kizpn1GtIys1BTZUjhg0Ytxq7du4S9Z0zCfZcVfyaL5HmwyPjLz7/g3rvvAblMClBrqrXWjBo1SmT5rA6Z6tJzfFJOtLBwj/xxyPX86B1zXkaJyId/PPkCgq1RdXdpWJiWloJvv/0G6fw8PfVPScQ1Nzwh1Ukm0Nyv6+sahPWnWAzX7jHjx6Ls6BE89oYxo7PV2E85eZrWPyronX/ehUokaSTLv+uY1UEFQXZryL1i7GaS9DQlniwKcp5zrWHyyfHOji2TCRol2muLgkxCey2JWcEqLaU4Sc+HQ6YIQkhTLNbuHeMPNKPGX4MvvlqnZ0te1KCBg1B+9JigS+xCtAWCGDhgoGIzrjNUq8pII5w1A506dETPzt3UkSg+sF/vQfPcjA5ZIiFTDOdQ6WFxVbhucE2kSMfQIUPUWaZELE1VKTQQy8rB+//6BiP6jkAsGECv7llwdfZi3nvF+OqwH8GEbEQ9CYj6G+FJTkXIlQA0+AEW1Fn4iYaRFG1CfOAwzps0EJdNSlSjk/16y8xaZOtgrBXRsA8+lwePPPQ1Hlv2DjzuXDQ6YnB5fHCF3RI0IqfCy/qEO4xwtFUeEG3ROqx6fTnOOL8LjoSBnwoasebnfdhd0YLGhGTEEikVm4yYOxHNUcEvhJJGsBVxVpEn5HIjxMDDEQJcUVYmcXJ+PF67uDPCRxpxoLgWwZYwvlz3CR588A47ibBashq4PMwEyu0+Gp5oCD07pmH0kAHiMDTRgdHpwLEjhxHndSHQ7NfGTpyqLzFJWGRWBLmZu70+JKdloKyqGj369NUCMWrUaKOgERcvnNrKlS9K6pX0kA6Z6WglsbKObsheBRCCdjicUr9gC4oHg3cO4rHjxip5IE6bbs1btv6hgZGdm6uKPBVlIi4HDlWUo3PXLuiam4NEttwiEcTTLZgbl0V6ZgWYJFjizEK8HqcDEWHcXfC5fYhSe5dBTIyyuW1oqmeFoEHZMFvADMrJCzHQCw86dMhS0MBKDiFPrK5LOpFtfXqkuTy48PYxeG/FHyJ9ZnTIRpfuvXC0ogpjxk2ALyER1bX1SKVUZ5tf3AWa53XKyUNe565ISUuTEeD3X32BL9f8FyfRBKiR1XNjnseOCuFNpccqMOfq69G9d1+r2kHiTCsSU0yr3D5iscUo2LlTwS4rIocOH1LAl5XJ7NyrzD4cMsZHXDC5SJMYx6oQ252sUBi4Swpc5Km0UC0nIk5L5bFKqYkQnpDRkW7jMS0C3LjYhu7UKUet/9aWFm0AJ880bs+l+yNqo+4/UIw+fftIsYnBhJuQkTArcY2qZLLymiC+AtAmdQfKBFO7wKFqvL52u00QbpFTE5PtiqO5A8cOXaoEoqm+FjVVFSg/UqYuGRWaFi/v9Kck4s9StsBzS7/Ewr8ZY77/20EpWJ6D1lLLqdrGmROHaSs3SeKT5DK7sksIlcsE8JRNZv2d0D6HJ04a04TIUaJ0yLCR+KTgbIztHsQDD/hx3/yXEA4F0VhfpyBUckXmzdXWJeSNLeRb/ue42tSj91F9xWV1O6RVatTKIpDyGu834U08NyZ+IvkSTtLUiOs3W50IdiE6Gt305S9erI8P3LpGc/+fL52osmInDd3w+JJXsPh//nz/mESQn2D4Ak5T0WMVi+Rrvx9eKn3QZ6KVSictKkqwo8DEUbBDC1YZdbgQjrmQ27kr8qn4lZKM5LQ0JbOJyUlKZDkfVdSI81mu4UwKTVDL51LX2IAdO3eq2slNSK6xrIB5vRg2fLiqcHaF35Z3tZMIciIkyGE5UxsyrkU4tAoj9pjgR/6dbQQn6cOWFvE/yHFi145zyJaS5SZH7LQt3UkBAgaVrMJyrDFIYQJG5R+OK27+4iBQTSopqR26xs35xG4Zr3nFU0+hqLjYQLrY8eL4saSH+ZFGaXQ35vWK4PwXjwibE0Hi6+kzZ8rEi1VfFiDmXnO1iLKsdK96+WUjfQxg7rXXSV6YB6Fab737jiAfghHGxWHihAm44vLL2zkzhuhsoFEMwggxY9DI8xEfLi4O+Xm58Lhiglqyq2krYXG9JryTecqz+03FXElEzxkmuLKhOeRx2sJzSiTsjgRbELZ2KaN+JhHjgDyzd94z5yYDaWDQwn2LpoNygO+obmtFZYWSQRZiGMDwRD58bh3Omj9NARkDLAb0RR/8EwW7DE9gzaCz9JHwpo+vMtwQXqcNFXnmvpsw7fIFGDVqhIQx+r9ousn7Ftbg5XNfM9fIJMKaenevvV1jhERanhthVtzL3rv8I9NsMU1FZPcqx8mX36QCW+3rRsGIycrES68RL4KFxi8HPI3CWmD+oesEMUxPTcPDG5aDPO4Ltp8tCc/Pj33TLv649KT7JKNLSAplZB9e9ghumHeNBcVxaQybLkKJimfsFP7tb3/Dzz//rMCYY1bEbot7QM4NK88y1zt6VMEuA1hK0R48WIL+/ftJoIMqQORJfPnlOo3f4cOHoXevnvifpX3NxeqwkRnmwV83bz0qa8qR15n8viLBO7meUdbedggfOHAQSopLhE6gshsXFa67FDc4cPgQTp05E++9956C1MFDBun5cCxSAOHAgf3ign3xsc2jKG4/hyeeW43iokOan5S4r66ubOeJHTi4X8+NCReJ48lJKUhNTZfwQHp6JoqLSlBVWYn0lDTN+8lTp4h/s69oHz7+4dN2xdQ3X30NV+6/Bqf/ehpSktMUkLPw2TW/iyXFGtT45T23uylcx/bt3SvoFtcTCTVEIkYwoblZkCAG4Ez2KSTADoRgV5aghkRTLEiT3bllDGYXWGw+WGsoCG9SHJ5Y8U+NdXYLBK+MAQW7CqS+RMEewk8Jw2OXv6K8Up4+TPBGDB2GSEurCOJ8/lzLKX/fu19fVFRXiThNQ2GurTz4PBnbUOGp2d8shT6+Rue8fPjyu+DF5z5G14x8tlHRvXsWOk/oh7s+3o8vDjSgNbUrgmGnPJXgZhHEYxHXPUBTA8v+SPQBqZ4IwrWlGNApAZefNghj8wxq0tXSiA4JXm7O1HHid8BwZtuuAG66dSm27a4AgklAJA0OJMBD5UY0I+aoQczTgsz8LLz16T/RZQDw6SZg/dZdONoSRmlNGO7MToikJqG+ugGIS5eUq2KCeC8QbgaCAcTJ6sCFNvKHnRRyoTJkG9xNtbhgaGc8PDMZOOzHt+u3oG/v/igs3IYrrpxpE6ttV2AmEZxA9iQySUVuSmecNeNk6emT9NwhIw1HDh9EWmqSICD0GSC0pS0cldGTw0XjLQiSQ5jO6IkTRYymUsuxY+WS5eMgknO00yHfg7SUZPTo3lVJRMWxMsEWCAUizo2Ds0vXrsKuceAlJCWpajJ4yBCRpZg4ZHTogN+3b8PhI2UIxWKSceTPKMLbRGM44gnT0jF68GDkUXWFRMXmFmQkJwlfzYp8zE2qODFhUbRxgxKqxImUhGRE2xiSxoSZ8zicUokh/o342srycvkLUN2DAQ+JSMSLG5gAuwKsApsMmxuySNyUvGQCGIrAl5CMA6VHcOoZZ6OmvhF9+g9Canom/C2tkmn1OILCOHNxJrl0f/E+nHHmWejcrTv2lhwQiTAaJAynFj//8L2SiDFjxmL3nkLEXB4MHTNBEp+Uf6X+MSsvrMYkpRjnUh6V5TPUWiWedsGC+SLhclMhTI1ERQZqfMY0eWPAxSSOQQkTOgYxxBrSkp0JhMNBfXbg7bfewfhxE5CYkIRjRyuUNDIYyuhgNrfq8nJLXtfgxQ0+tAp0IG0JtFoKQST1Umo2ptYiAzYSMBngcRPmezPgSEhJUWLBccVuDI0KBR2LRZRgEv4hHzeqdZEElmAw+k2NixSUhttapcXMjlhzYz0mnm4S68fuXYu7lmdjx+Yp2L9vF4oKd2LxsoknSCEzmHjkhA3of//05WUmsLOx4zYunRslAzH7sKvVNtSF1XcPA1BWcQmpI9zO6Zb0caAtpGCZ6kIKTsNtGDlphu7j/p0bsWd3Abp2zkflkSNKqsS/CIdFLp77gOmkPHmvSRw4hzg2OWfYoSCM6q6HjbTt8juLVNERfELV6pggJqwCc4OnytGVPy1tv4anBt2izeCOv1MJ5q/+M72w+PrFxsguJQU5nYze+ZLH+V5ch+yIDVh2a7HVsaFsYEDrDLuGksR1u5CUkGA5FLcpYSa8gOfDmUqpZN4vtZVDMYwYNQZZbFd73OiUlydfF37O62ASwc4UFZmY0LEDwYoWK7Lc4LjxsNLNe8ykiUEeOwKsMkpNzOOx3MXN79uVdt4QmuUZCJo5ToQK8WveTz4X+7lzXHBMc5zYSQRVTrju8bVZ7RO+vbhY50MlEv6MGzc3WXsecU7wPFl5FA7ZUlXiM+N7cM3gxm/DmeyNnGvUlt9/x6Kbb1Zwwi6GlkEmEqaYiD2Fhbp+dqJYBRYh2yJlE17FII5cE36PiQKvjQEI1x4aYLEYsPL5FzBvwXxVhhnwsdJKicb/WbpU42r5Y4+qs0KZxu49umv94wZPjPbSZcs011m4YDTBoILjiT+nihPf33atJjeoLeAXv47rGV2WjYlfnZJiOc4nJ+l+3GF105RE3G89MPKa7byhwobbHQ/yzF5pd/OS2pOI+6+8RcU0JrlerxsN9XUa5wykGOhW1VRj5elWdZ5LjbXlnvHIFCW7L93xL0zv9TWSrMIezaEWwHRTmURsf5gy3CEUFRWLsEu+oLpNCXHIyckWfp7B6aaP3kPN19Yc/Ku1jwU8WLRmgZESLivD2vmWsZedRPDa7b/j79t5UyfgvKOz1Sk4bcbp+PLrL7Bp4Ba2LHRcnHKe1oync1birI2nID4xvl0c49/f/rc9mZg3+Up069INSx4w68eSu+8UNFHJQ3y8xig7LnbQyaDujDPOUGfws88+E+yJ102pYyb1N9xwg2VQaOYVn7PH61SX6ul8441w+7H5hh/Yu7fGDBPNon37VDTifXjvvYv0e9dc/Yn2oUvmzMVb/3pFnBDCgfYVFWvM0x9ryhTCOr7X+KY0amZGltbq3E65aKyrV8GhZ5/eEnWQ+3wohFNnnqJxyrnKPZmiAV9+sv64ux7KMXj0ZM1f3oM777gX69atE5yJ6kxEfkyZMknd/leftwdqFi68Yq6SB3YiSPauqqxWl3LMyNEilyelJguCWlRchGYKiTT71R15IGK8KiZ+OQGd87siPy8fuZ3yUHaoVBKqLBJOmkgukAnyyTXl3CFpu7KiUmuIuqKRiK6R85HKRuxiUBpVMqXWWsf3affQsdYMG4LIdYn3n/fIhkZSSas53II1a9eow8MuA+GRNTW1KNpbhN69emPwoMEK+FnY4Dr2xutvihPD9aZnt+7o372Xkil2PY+UH9P/rOyO2FdSjIamRiSmJIujwblpVM4aBM1i56V7l644Zdp0OaSn9xuAt175HAM694UzEkHJ/gLMunE2XtgUwrPr/0BzWk9EHD54vexiBwAXi2d6KJYAACAASURBVCNMIFrhzkxHOFgvs7dYqA0Jjgji2hqQ2FaHCb074rSRvXBydwcINqYtWIILaAsJRaxchKTtNWvL8dZb6/DtV9sRoyxsiEWZKgzok42ZZ07EnX87F7vKgPe/+w0VETf8calIyOmG6pYQjvhbcaSlFc6kDMTanIiFmCSwSh4BXGGSDeGkND3h5g7RvuH0OuBpa4a3oRpXTx6Euye7se/nErz/3uci3t9++wL06k0uIfb8ReLV3u64chzf1C+aMQPvf20DQIFF53yFnOwsJREMdFgRbQ60Sg6OxGHh/7kRJyZj8PBhuOqaayXjuW3bdmR1yNaeU1KyXzKfrOaPGTUSUyZPxA/ffiOVHGZJpYcPKcgg1ZmKGsStsRLKAcZAccCgwQpeiYMvOXwIu/ftRQNVjTxuNLY0o4bQJZmBs/TvgCMUQqrHi76dO2NQj55IcbvRXFcnBSfiEpsCzYiRKJ6Wgv1lpdhTQkhFHDpl5SA1KUUE8iyqEYUjiNAQzutBQ22t/lN+lU6A1Bwn0ZuTgROO3JC6+iYlfcIJWhVmXge7BQwK2aJqbG5FQ0urEon4xBRE2AFJSJIuNa3HOWlplEaXaQ7QY0dKMXH8OC2yJ884BdUNfnji6Y0RQNGeAmRnpmP3nt1ISs1A2OXFgMFDFXgw4+ZE5Dm6PWYTa2w4B6+++ooIo5MnT8bs2edqgeOEYqWT7WMqKvGZMdgyZkzVCLa2qfLpcEJJByV3GQ/POMVAtRYvvkdmQDnZuXA63HIRZYXAHedDfU2N3IQp+UuYlAjTSUkiqrE6R2wjgzNyOEgqofQn75/5naR2jCVhD8JS/8Up1wRohLREEHPyycSUALESyv88TODkkHxodUW5oF7sXDCRnXUZ1Y94GEfanVtOwhVzC3HtBQUKihYtuaVdI/z/TCKIH+ZuOg5P3vcuMlLSBWewuwusHnHDs1VVeO6CZFnSmfy+vZBSytdFAQYFSiHNKQbLTir+MMFWJTgsWA5J3AnJqQgnzsSqVbtw7qQf5E/CxYayhQw+hUFn0sDXC4cE/2Myxq7drQ//2QPDXgn+cUchknwJwr/Sud3gW01SrPHgNCpad+xbqdv17N23K2BY/I85eon5lyz/E15e91z8GEoou6Rg1tTYhIefHaDff3hRgYj/pgLta/dP4FbEtUbPlnOa3BILOsPFj+fC6i/XH1YJmVCEwjHEnF5BBHv07ClOBKFw5JMYDhQTJm6OpvtA7lM7Kd7ycWClytY+52bJJI3KQqpexWLiQ1CZhF0yjUcWCyw+BdcddkrtTsSJnAPbl4E/43iw4US2ljphAUxe6O4q3oQN2RM22K+KGYMEPg/OGUImGBixisufMXlgt4nERSOha+AzXEs4Z5jE2Q7JvKec8zwPJhE3LVyIu+66SxtxTm6uigYM5Hk88cQT8jTg78ybN08BnX18+sknwkwvXLgQl86ZgzPPOEN4bP7unDlzxB+hes7tt9yKq+fOlQLcP5Yvx3333qug8G9L7sdbb7+NPXsL8ehjj8mhlwkGCbL33XcfPvt0DRbecAMuuuACJQ6EWnA8U7nuyNEyw4mzyP3iCPTtjca6GhUTGDjyfrKAYidq/H1BxlwuPLbmLXMZdheCkCImEX8HsBrAb9ZVMocIGq6BsEF5V5tPiR/gkejGkkU3i5fDiiwVDek5wTH05UcGFnPR3Ovx8lnv673OO28GPppgYEPzii7By4tNZ8ROIlrPeAJffmTknK++6VL5mrC7XbL/gJ71+AkT9FHE2+wOMn5j1Zo4+69eWWmSCHYfbATtB0DXpwym6dD33XDui2fivx3WmmTB6j60/y7zDzuJ4HXbPz9utIw73Xfg7ffeQvlplRD6yQ3ceMr1aG5sgr+lCfFJ8cjvkq+uErsuG/ZsNLWFamBMl6Ho27uvKtalhw6jR4+eYFWfc4PQH47Viy66SGOVwToTA0Joyd/717/+pQCWiSznDL0v2I1i4M4OIRPWtZ9/hmHDBuP2W5e0WxrdOXuBDEXJGWIyfKSsDH379Fby+fjjhPoU4qyz0jFsWE8cPBjD1Gkvo+TAXpm4spPEwJNVbnoI9OvXX3NR/MABA9SFIF6fUrOtzUZhiLBoVuMJsSPv7+ixI0IWcC14Y4uVSP7OsWMXc3mTmclyH7H8mZ5ciXvvNQnDtOkTMWnSBL3O6mctd2+X6VYte+R+JWH//vd/sOS++6Vk1CWvs1SVXF63OrF7CvcgITFe3X3O41NPnYl9+4qwr7AIffv0x7ix4/DbLxulzkSVI0ojDx82VIUKdmuJVuAcq1EMENQ1cf9mwmyLnnAd7NQxW1DOhKRErZdGIt0UJFT8k9iN4V/xv71GEZ5te2QRjtLU2oTCor0oO1xmTDeriBBoEeeWcCredyZO/fsN0Hm99uqrimOIkmj1N2PEoCGSUSeMicIqBXsLVdzZ8NNP4ox169lDYgFMdrgOVJRXKBFkvERC9pVzLtPfZ/btjyMHW1CwsQA/fr8BV1x7BfJGd8R/DwAPv7sJDWl9EHImqrLvpKEAkwV6VzQGqLJisgO2UKTG5IAnHIMvEoEv0ob4SAu6Z/kweWgXjO0PdE8kkdr0I5xRIM5pymv8X18P7N3dgmOHjyE/OxMjBqYhMxPiUTSFgFA80OoGKOZOTgSlajaVA0+8fwQBVwqcEWGVECVUyclzYrZCfwkKYEQEv2JS4XCGkRZtQ4q/FvddPByn5gPvPfMfXHbphdi5vRTRaCOmTx94IifCVmiytwO7Img+XnDqqfJuiHM70VRXg4yUJCTFe9HUUK/qoNRdGAiRJBUfrwp7WzgivWxKKo4cPVoV8iNHiP9MxeAhQzXYN23ajLqaWpn9DBk5Aht/+EEGdAx6uCHuLykWyZqVVA4gHgwO+L9bjx4ywqqur8fe/SU4UFaGAGX4ohElE83BgJjmjZGIWljRQCvllZDq9qBXbh5GDxqEgb16o7aqSklEoK0VTq8HLp8Xv+/cge9//lHqQtkdOmHc6LHo07MnEn1xaG1shI8dByp/VFai1d+k+xCL0HQlWQu4DVlgtyUUoUW5lUSQKaJEwq2KZRQueOMTUbz/ELr06oNBQ0fi0JFy9B04GJ279zK46IYqTTKqh+wrLFSS5W+sx5RJE0U6Lis9rMU0OzcfDf4Asjt3R3xiIqorK5Cb00nO2OlZHbVIMtjo3bu3OCUGWtEmZ09u4FyIL7zwQv2ME9wObsQ1UNBN0lRErVyRHGuPb8rEdjY01MkRluRqI9XZoqBqwrhJKJEaUwqmTZsurCEDYgZjDMCIQaS3CLG5DMQaGxpFMOR9YkWBrsZUaSGe2taU50eRL0+o8toj166K8msGdPQHoRM5A0WTRFDRxLiSk8JCMjUTh2NlZagsP6puRF1tNe58mMpUZnNftmwKPvywAIuuOqhrumIhIw1bXpVzhDusvbO2nwnefKJRigdcO7h4KjAmH8dS8bGhIHZAafMkbF4Ex72L587KK9W9jJW6qW7TrZmv64DaxEy6qPzx6U8jcc45PVFbvEquzmkktlnkWi6ifA/CJdh9kGmYg1WPEG77u3Er/38dLzxEOVvjJH/9kp4n/KofSLyn/euVS+4RCU6yjDQcsoJXQun4zNhVYALM7ho3HsJ0CHdRME3ewwlGaEy42f1gd9IQrAn3koaa4RyxE0AIgcOFpuYWrT1aIxLN96LwoEvX7pJjpT9IfFKSYILsuvC8mIBwUeU/vqaI+5TZtZyQuXbY1X6OUY5ZJgncOBmo28G9xqTTaJzz+Um21zKbszsNNrnebtvb8CYbfmNzEfg69s/YjZWaEaFXUYo3+DT2bUI15ww3VgapUoPpZgD1/BteL8eK7eXAc7bdWu2kQapAttu206lA77p585R08jxuuukmdRHnzpun17X7ZnYSQWGL/23urf38cwV+/3r7bfzngw+w/B/L8emnn+CuO+9Ux/H1N9/A0888g2nTpgmWcvOiRTj/3Nn4deNvuq+frV2Liy68UIEOA5tVL78kXXhq0a94/HEp7HHMmEqmT5VaVniFyWaBSITQGiR4+TwN7MoIcwS0zjCoYxJVXFJsSa/6Fei8cJ3p0F79/Ey8fsuX5tKYRJh6AnDEjqTZqbe8WphIHLHXAz9uWUhvhmwVD8gffGzwKiz87TKdK6cwYTWvvGY4EDfdeDme7/E2FlfMR8fsjjJ0XDXynXbLnatfuACvv/ABLrl2ltSSiHennHfmB+ei/NyPFDD/se0PFXB69+mF3XsK0LlLviC1jw4w0spanphEMA4l4spSsdXp2yhmO1lgZ8Rqrpz6+VR8dZ+VMBmJfpNI2J8fBIZuM19s72dxRNzAihsfRywcwb7ifSg7VorPjq03Rn08LL6Hlssy4N4ltyshp5wo5/pZ9FnYskV7FddqzsPrrruuPehkwsRn9/sffyhoZCHLlv/mPsiAnZxIweXWv3r8+i2q3Y0zr5AwyQf/Nh4VZ599h/bEJ598yjpBc6L5+cOx/JG3sXXbZgWfRftLlKiTnE3BDMpDm3kc1d+TU0F4FpMSBmM9unYTSbzB34TNW7YoEeZ5c5zKp6S1Faufe8V6Tz4gYO7Cv2P1c3Z3wSQRF1+5AP9+06hbPbXyGdx6hzGmm3nKZCEeOM8/eOdzfW/G6ZPx9Wff4dGnH0XPHr1kMEqCtDhbyZQeTsfX33yN0WNGyeSQHQ4SpgkXGzFsJMpKj0qilh5ZNKkbN2Ysfvxxg+IIBup8P8Y4knpmUcPjbe+AMvDm3siKP9dzciJYtGpq9oOSqpxbdoGE6xEngu31wnnBz7m+SoCA6yihioEWVNRW4qdffpLUNUnj/Dk5QSqUeOPk6s41iLEFj3//+30VLKmwRFXMrrl5IuQHgkHUNdSrE3GssgI7C3ZJQIcdae6HqSysut0oPVwqI0aOyf59++Hqy6/QtfQYNgIVx1rxzKMrkZ/bFQkZqTj7umn4oxm4e/VWHHR1RtCTBrQ2wuVmvEF5Xh/aAm1wxHkRdoZMwBHxAFE3EHERMQQXidixECKBOqTHx5DmCiI/1YmhXTPRNzcFOckedExyIZUeE8EY3LEIMpLdiGcIQHg9G7JEJTmA2ghQ2wbsKwd+3lGFg9UNCKANlWEn9geT0OpMhjti5M3DLhZYKX1K7x8FFkLewENyRQCeSACpwSZ0iQSw4pZR6OMFPnntO0w76WTs2X0A9fWluPTSKX9NIrgIHlcl0BNJNavJVafOgisWQVpSAlqbGkjaVlLhczuV1XMBo3szAxu3zzg4t6kST6gLlVMM2ZqqPMTJZ3boiL59+wkuM3jwEFUEqiorULh7D0LBVpQUF2kAdOmSj+qqcnPvI1EFO4SzeLx0G05B/8GDcbSqEn8U7EIlFUo8btTSZKelWRXo1hjQEAxpALmo0U9oACFC4TCG9e2H8SNHITkhQQodah25XYg6ndhdtBcPPXDvCfAKUyV48fmX0TEtFXGOGFLjfboX4daA3LVjESo9mYozFaG44Ytc7mTVmYPKBEE2VEXtQTZJPHGorGlAeodOiEtKRWpmR0w8aZpJMLjBh1oU2OzeXYDt2/7A0dJSNDbUYejggXq/N994Q8pXF19yiQK3zl27oqauHk5vPPoPHgaHm9J9xn6eijKcyB7yUJxGtYUBLbsQr7/+uhYJYk8Tk5NRx25BWpqCLRKPye+g8yqrALwGLvK//PKLPi5atFCL1KEDJfjxxx/gdDm0UHIzOGnyVLUeSSokzIoYXFaBSBYnOZqBMNWkeDAQY2eC18GkIaerWVx5VJT1QXZ+C2rKU7Qo2lXf9kTCCoTsrgSDJ3oMiMAVi5okguoDImNbxnAyimP1OYqq8nIcPrAfTQ11aPE34ca7qB705ySCxOp176XJPZkb2M0PEktrBw8kAxZixZKD7Rh0Lj7i01hmiQzWRGyluQ5VECIRJQAiXNvuv27Dn+HPmH2yYMCgVQpgynwMZEYVb0vJhguhZG+jEcy9Jw2vvXY6fvihFM89txn/eqJOPinNgZZ20rlenzhtn08B+w0PGnPG/7/j6SXE5xo43o0P/m88kHF6iRUPfIbbHnsK9113BTp07KB7RcMvG5PPKqmKD3AI58pklpsS+Tg2sY4JB+cIpZbJxyGUjxBHO4mgQgXvIbsV6ZmZMqYkjKmuoVFjiomELz4RuXldkSs39Hh1pCiaQIED3jNKa3JM8JqYODBgZ9Di4jVaZGiuIwyoGbRzk2EybLfkbWMldWcs4Qd1lSy4HYMNbqT2nLe5ArYSkS2nakzRTLJ+YiLB1yU3hIETN2ZeA19b8qCAzsVWbdpVUKDXmHbyyZofhAqlZ6QrieD783Vtsjafg02WZiBtVwRF4A+FtIHyPe5cvFhdBM7XuXPnYsH112vDvvGmm9o7EUww2tU5YjF1H5hAEO+96qWX2jsVc6+bixHDhuGZFStwzfXz1BXY8OOP6kKwG0G1F64/rOYyePh0zRrcc/c9+Oijj5S4TJo8SZLFebm5eODee0wi6XSIMMvAjJAVciOoxMN1jc9BBMQwyffG6CocCakzxGtnUMP7x+S7vqFe0Bz+zZu3rMdd719p+AxNjeJqvX6YcBMT9C4+y8he815SmWf3nr1Iz8jEp99+Y00fs1f8z7LlSv4P7i/Gq9M+xIKfLjG8uLY25OXn6/rjExN079ntpUcOr//333/H6498iJmdTNaSd92rSqI5F1LT0/H0lavgGhZGPysqv2j5h6iurUZR0V4kpSQhLj5O+9kqx+rjxW3G+bZuir3Fc6rayysbpxb3Wr9nI7Ss35390Ux8PMRKqBhj24kHGxpu4NItjTh62hk4XHoYB045rPO+sOIcDBk2BA+8tUwu3+ZgC8KquFtGZ/NvuFpFsIP7D8g9mfeUlX7bWPHXX37Vzwl7473jc+S+MnzEcM1Ldhzmz5+vZLOquho7d+3Etddei23bt+PDj/6DlJQEtAT8yMrIFOeGsu907l790p3WOdlJoZ3dhJGf78Vjj29WJ+GPrVswZtx4Ge4xEKHjMav4LBbwedqwQPIBCMljx47Xctmlc3Ds6DHk5Ofj+x9+MDC2qip4vOQQJOhzzjMW3L5Za5H7eX/o3QBg1sxT9foedwI+etcoDt5+353YsOEHxUUzTpmurh+Tke8+t0j51oNjEkF+Bvd7JhFEFOzZV4jeffuIxE+jOopiEI7JcfXFF+tw1hlnY9rJM/DqK6+iaG8xLph9voJnqlsRhUE0wtSTp2qdY6JOwjHnKp8Hx7BdyFChg8UVOMSrKjt2VBV/wrOYbJEnom4o5V0zMtshUJzjNk+QCYnWYLcTbZE2uYwT1saFhgVIQh4Jby8s3IvsjtmYMGGCug+8lu++/U4JD836JOccDCEvL1cJxN7iIiWETSyCNtSjqKRYSSELQxxj7GLxPHbt3KnuGDtKvXv01H0YPG4SPFQKDAL7ikN47Z1/YeTMmRgyJQfzX9iC7YEOaEvKQailCV4vIaxtkmdnJ4Eyxy0uyjW5gEginFEP3FFJEMHhZOcipBiPiUW4xQEHuxQ0pIs1woVaZLnakFJdg5N652HOGcPRPz8FfDmiklrigEOtwC+Hga93HMLW/WWobWXXIhHehCS4vU40UxTIQ9EjD9wRA68Nu6jEZHcjmEdYSQQL3KFWJEdbkNJUhQmZSXhs/kDEaoHv1vyMI6U16NunF2ZMZwdIRSVbnckuQ5hVI61jPkaMHI5vvzAt3mmTZ6Jvz+4ItfjhCLWSXYzkeC/yO2WjurJcwRo3nUBbG1ysbhJqEWPFhZg4t9j/7FSwOkNiMDf7vLx8nH3ubGWSbF3OnDkTxfv2YteOHWonsVpAnH0sxhvskDIQMYoMZsMkT1Lrf9RoNAVb8fOWLahqapDT3tGaaiURLl8cmttCaA7RAyEAN82pPF4EGxpRT0Jb4S/WIuLD++9+hg7ZHZX8HCgtxfzrDC7yOEbbbjWa77658hXkZqYjRGJ5uA1uGIWeMNNCTQaj0qQOBNzyzmAApEqqRXJVdZxQlqgDoRiHkQuuuEQMHDYSQ0aMRlskZiqqHJBss5WV4tDB/Sjet08f01JoUBIVl4HB/jXXXCNZV04EJmvyQwhH0GfgEDQ0NYsQRmdIEUbDIW1wNh6brWYmEevXrxeEgS1kTkxihVsCzdrkSFoi3IgBF6Ej3HR37dql9z7lFOLfo0hOS5bTIeEo27ZvxaurX0F2dg5aA60K+CjlyqoHXbW5mPBISEkVeVRKO+w0pZiW//HeuVEcsfvRFWUJql5Lv5mHzSk4MYlgEMeKO6vXsB0z6SptOYfTzKqNjpFhQfJoYEaZ4Yryo2iqp3N4nTo+xDAuXpr5J2L11+9nKlBh9eTG+9lGtjchk0SsWmbkVJUweLzweVitNmZdDD4ZMDKRU9Afi5rg1gpyJBSsYMckORxATnUyLEw6+RHWNSuQVSLBazXdCf6MQeA7X03GLbcMxgMPfIvrZ20Sf4A/42Jvy4ryb+XWTXJySwtuX97dus//9w+P31WsLhorhjcvy/tfftHCgsRZplHkVNx2oxRqWDGT6REDY0mhmso/K6biG1jKObxP3FiZRPCROp0mieCGYM8hvgY9WETyTkgQx4EdzpZgEDW19UoS+P3ExBRMmTINPXr2VhJ2rKIcjdxA6htUpafCEgsSSoyYSCiZoLyoSQp4MIkQ9CwYbOcc2GZo7UpCJygS2VKm6pSRFC9ulKO92t/+rC2DNxs6aLfw7S6VihAMUnzx2nTtzgDPyQ6mdB/F8UkQhpcBBbXzOaY4Pmn+xyCZr8UxyeDaDrBtfo4IiRakjn9PGCMPBkenzJyJRYsWyRNj3ty5eOH55zFq5EiMGTeuPYnYbMGZOL74O/zPricTCRK02Wm4+KKLFOR98sGHGrPnXnA+zjr7bGHYTz/tNHyxbh2eefoZrP3sM4weNQq/bdyIWefMwt8efFCB3McffYy33nxTRN7bb74FQwcPkhIcxR8IayrYvUsqN4QsUcKawRGvZfvW30WCbPY34Zk3Hsb9i/6pLgdfR6T1WEwVZd57VjYJaSDUjx0dYqMpBfrKO4uAOAvKay1Fy6dcry4Gu+n/+eAjdTrJ9aJgxmvvWgHhxCTcNvJ6ce6enfQG5n9zsaBlrHjyGRfu3YuVL76Dy6+YpfNgF4L3kOvqRy8YbsLFt54lQQGu6U+PfhWwppWdREy7/UWMeLIZVE2yD98dP4mb90L0JfMt8hrs7YtLpjGtNrUPO4lgp8X25bS7FHxJO642dAxz2Dos/JlF0u6ypQZXLXsSBYUFSuSEIU9JxfPfGB7Cn5OIekw/82J8s8v49JCPzuMfI/6GqqpqbN++A9+uNx2e++6/A4HmFo1fjnFCVPicGJzyfjEA5DjlzwjVIfGa+wy5TnyGGzf/iuaWBsUPvIf5Oblak1c8MdK6GHudOrEQBLzz7k/45ZfvVbBJS83CDxt+QvdePVFZXYWLLr5YCcBPv/wsMi8TAkkoJyfj6JGjOHnqVClJRWjyKBU9I2/OMcYxN3DQAK1vTIS4h3H8fvmJBaVDFq6/+Xq89PybmHDSCHll/PTjRiUguwp24pRTpgsCWlFxDJOnTNJ+bV6jTdzDV780Y2/B2XORn9dZ3IR4r0+QwB0FO9UFnzhpIg6R05qepk7hrFnniKfa2hJUJ4I+C5s3bsHEcRPQ3GQEUggnp7ImJW157iwccu2hkpNNuCY0nfOeB7uFXEtZ7ecOzLWTHCsWFkhapowxhSomjJ9gxCSsLi4TC+57jBckV52chPLKciXHhrdzRPeRsSN/r3BPoc6d8z03N0/3lzL03GOZdBJi1SEzU4XubTt3oFNODgYMGgiX14N9RUX4cv1X7bwtjiveZ0oHE5JGhSYKQ9DglInnhClTKWKEnzbsxsHSGqz/6Ucsuu9u+PJd+GRbA57/7hCCad0VQ7o85A62ysDQR6Kyg0E8MREuOCMJcEU9cEptMISYs0XdgGBbGD5PEuJdqTJ+Y0fDHWlAVmoYPdI8uPGMfuiXbCBO5F773MDRBuDTX5uwbnsJ9gUCqKY8fnoafKlZaAs60RpgVEkpcSIWYupceO0kwhlF2EURISYSfGoeKLAmPj3aimxXK1JqyjBv0nBcNTUF0UZg80+F+OKzb9G9W2fcccfZIDLcAdRZRaQTVxkgIS0XkyZPxFdrjKpDp5zeuPSC2aivLEfH1CQEm+oRaKxDVloyElU9jJg2YqAFDgZvDL8ZMHl9OFJ2DD179lZQyw08NS0Tcb4EBbUDBw7G2VcagzF2QXZt6C5ZSmIemdlnZdIFuxUuN4ONjmgN0MHUIWUaJiz9Bg9BYzCIn7ZsRnldHcIeN47UVKMh0ALqX9Ezgkz0psYWKfd4HfLdQJhScpvW/mVVPE7qPF62OWHx1Kcm2br3jnsxZcwoRALNai/R44LeE9S/J7Za/hJOiGzudHmVRDDJMEmEpXkfjSFEPkAkirqmFnUhsvO7weFNQG6X7hg1YZIkZB3RoCYyzXjSsi3THsqLPlSjDg2TCFYHL7jgAkERWCWePOUkbWzsSLSGI6qU8WBwlZyaKjlMJmp05WQwx3v96adrtAjztWbNmqXWKysOqanJCmLYmuXmx+4RJzNJlFwAtm/fjiFDBgt2NGToIGFxk5MTkZ6RqsDmszWfi/vABYZB4dXXXINePXur28AFxUkFK5dZfMzxNQJNFyI+2VaQspOI44lcXeUwJRJ2gKQ/s4Jq+6PalMSjs/pMrw/LpJ2JGyc6gwwqXlGBidArKhkFA82SHD5SdhgL7+zRrod4osTrB6ucUghhZZqb223/YAWExzC89uhruifiMATbdI/jvfHSQldFmLhLy5hLwXw00v61uAkRk9gx8FSlmAtAmJpMBrrTni/x7bgwsMDYFjRmOBYpmh0GmemNn4Fft3VE6OgLSI6PN1Vs67CDUCWV3ZL6xgAAIABJREFUlDoOBHDjg8flXlcsOWTUpMj/eCi3/e8evavY8JLc5DOQn8RWMLDwAZtDMgq3Xv2QxhtJ8Ayya6ordY+XPTtFr3PVOW+pzcvNh8kNP+fzsTkjnCPsTJiEh8kXOzOcNsfhTDY0jK+nFrnVdeCGzYSZBYaHVlyJp5Z+Dl9cEk6aOk2B2u7CPVJn6t23r7owDPj5t+p4WK71gpBZnQiekz/Q0u7TYBOX+XeCM1kBOs/D7k6cKFfK5y11I+u/DWOyuw02PImbH5+ZHdifSLD3WW7HxBWzI8H3JEmc7885xfvMAIaHbbpoy79ygeB4Y2DF92Kww66QnbDw92xCNv+er2k7hnMjnnLyySaJGDpU/IeVL7yAkSNGYPTYse1JBKvANoTw199+EwSJ5lq8prVr1+r1V7/8Mp577jnMnztPpH2qMjHB4PHeu+/ikksu0VhetHCh1hd2AHiOJLufceYZuOiii2Vcdt6552LokKFY/vDD7e7MVFqiXKu/uVEkUHZsmQCwuJHo8wluSsW/N34wnYInbr5Nz5PPxM3OZyymKicDQ43JFIOzp+IN4Znvr7kHV533GN74iNAgA9m5fe5sVXeJ4a+qrsUfW7ehuq5e8Dl/oFXqeh9WmUTg1qHXKiGlBCmfK6FUXDtJcP3wQ9PhuH7BHN0vPp+PH16P+S9erkCInTkSfrkWM9GvrTOeTNxX/S0UD4hg5lscv8A9eAQVdguBCCTLmFg1DnvpZCPAXk5twji7Cva2wmTCQmipaWB3L+zf5RvZ37M+nj/0XI3LcSPHY/Pvm3Rff/iSZBI72+AJ2IUWA5u+5obFeO3zdzFn2vk4dOCQEgEa3LGCXFpahpXPGxjSNdfNwbSpU0WMJfGbIg68hyUH9itJ6NW7twoxb771lhIJdsyWd/4nJr83TqpfI0YOQ0NjDVKoTFNbh9XP3WitZQaydOVln2p8MnHm3rluvbkRi255RN4bnFvV1Q2oq2vEqLFjRIjnWsnO/+9b/1DCynl78OAB+RMQClNWWiq/mZzsbPTo3hMbt2yRDwgx9kxkKPHK3+fc5XN97/WnrXPyY+REY7L39BOr2rkoZ04/Tde1c9cO7NlTIKWpkSOHIzUtRVBkrhnsaJSVHsFll12BPXsKUVCwB2efNUtduyOHy4yyWyiI6toaoRCqa6rw5QYzH95e/QZ69eoNrzsOdy2+B0MGDxGPkZwIxhwUW2Gxksqaw0eMMGafYfqEOSXRy3vHsSs5WWsv4f7Hzg95d/sPH5KMKjsDDPbzcvMEF1r/1VeYNHGSOpd8pnwdlm3IuyB0k3OYRZj8znmoqyeS4rgXDFEFhLDKxNPjkVIkX4MxinGq96rzIe5hOCSYY8Ge3Th39mwkJCdJVvmPbVs1pgx5v0FFDnI22X2QmeiQIUoeeE5chyadRL8ulzghK1d/DX84jIGjBmPEuDwU+IG5z/6Kqrh8hCnzSuh3lEXjMBLcHgRDrYhSgZ69iKgbrqgLDu5rZE84Y4g6onC5owi31CGurRHZ7iD6Jjsxrkc2ThneA33pQUw0RiAMV7xb+f/7Pwew9scC1LfF00wN3ox4NIRb4I+2KVlB1AfEfHDEvEL1wB2Ck7Fq2Gl4lixyO2OScyXXEY44s467nXAG6pDjaER+sBpPXjsVA9KApx97E8cOH8HI4RMwbOggjBiRqXq4A2iir6AJjhNPqLY32/3K49+7/PKr4EUEXbOz0OavR3NtlSrwmanGXZqENWLXSfoklIlVQZphPfsfU8W5+aLvFDBTrYgdCVYOqS7z1BumKnDzFb8jIz0NI4aPkCweg8S9e3cjMzNZSQqrPgwqaCZF8qQ7Lh6pWVmoqK/Hjn37cKy+Ds3RCMob6lFPN2xHDC2tvLY4REIxhKnYQ1gTtXGjMRz5zV457Ws8Ub6CK6S9WvLs/pxknX7KhZh9+kx0y82Gk6pEsQgQpm9Bm/wkeFBZQFAJV5wCenkJcNgwoKW3ADsRUSAYiSIQiqKmoRnpHXPFafAlpQrSFJ+QJGmwYGtAgWlyptkZXnvOpa4NBzQXkdmzZ2PAoEE4UFIiOdyOXbvhj19/RX1jE/r06ydJSwYIzLaFTUxIQCgUgcNlDL2o2ENuCHGpg4cNVfBYefQoOnbKRmN9rWVfT3URr4I2YhK56TJTZ1WBmOSyssPCKZMTkpKShH79+lgVpCT8/sdWKcuwW8UFq0vnLqr+0qyrW5eu6ljJxdkiGPMa45JOlKE15bNjh/P1mtI1pwGMpQqhH/41iXC7EW4LmvsdjSIu3QRagYYWwZkYfNPkhvOHxj0N9YaASTjdlBlGTtgWVV+27FR8+GERtm0r1XdfXHoMN/zNKBwdP+zdGXjjkfUmcGRCCS48hrPAey3oC2FzUlQKi+TFhYzPgF/bfAAmHW4G0aGwPtqwLSVEdKKjWAAX39ZWQfEk+2xs6hRcJKZmwpVxoU4vw/0Ljh4oFHxMcreWzKi6OU6jI87g0VbxsZWk+J7BMNWPjBEUkwfJFjupwsVzcilwuuFe22kVuPb8uZIE5sLO8ySnjEna/U+MtW5VGDfN4eadqEWa7tXHOQN8VhE9L0GAaKIjtwxjwac+jAUVtCv10hZnkuX24q7HyYK1j0I88eBnCLS0oUePXu0EcvqaDBw0WHCmJr/fSCI7nH+CM3HTUEfCSRWsoAJxG6YkV2rLkZqf/x8+CSeQ/AWRZIfoBBM3m0hoJxLCAFtO1gYiY3XkmBzFxwtbbsPdWNEj9JPJPYNRbpTyHaF3RGqqquy2/CzvT219neCffB0+a74n/1YbtiU1zLvF+WTD62yYE78eN3Hin5KIVUwiRo7EKCYRN92kxIKb7YlwJhItWQRafNddmDp1KlY8+ST++eST6jiwO8LgnkHHDxs2HCdlx2IYM3YsJk+ahIb6Bpw962yMGDkSd991l6AR7ID+tmkjrrz8CgWDKx57FG1trSgtOyxyNc0y6+tr0bVbFyWgc28y43HZvXejoboa/oYGrFRgCzx41VwlCuwKcIzuP3hQpFF2PCTa4HIhv3O+YJeUhQ0FWzTmXnybY4tJBMH8hv/0zsqP4G8OoIi+DX7KBTtQUV0jkRESq9l5rauuRr++fXXfZA7o98t87O0bPsH5T54q7xIe7PayW9YpN8dAGQH07NkDx46WaY1il5kzoEPHTiqCsGr/6RurMO2Sq9RR/ObVp44nEQtO4C2ciNaxOwvkR9hbPIvxdv3AJo8zkbD+blxgEH7rYLKI2/rOx4pvVpkJxu3R5k+UAeMGA71es/IRB8McO4mwyRD82uyjV81fIjJyVmYW4jxxStoOHTgo6V8WJ5hMEZ1ABSByEamyxDHMMc1Ads3az7RWDRk6VLKlvK/0hWB35/FuT2PYKwN1vwcNGgB3HLezGEr2FWHF8iutxcGc043zv1UBjd13juGl/3MtsrLc6DfwcnGLOuXkY9vWXZJOZUeSwefNt96CTz/9VLAYduz37y/RfDp4YL+kRllcysnuhJqqKvTt00+dCK7HPEcmkrV1NTh0iNdq8P3PPGY8dtgamnLqefo+q+h33LdE3506brIUuEicb2pqQNeuXbS/EhZFUYNvPvtOvzdv0VwVa19//Q0sXfp3bN+2Q+fSr3df/PDDD9i5exdGjh6FN1+yDO0yDerk7lvuFLLA541XwZddWEKQKfFavK9ICT0r+YT38PwJSeLnTBgogMIAXMVLpxODBw3StVL+lTxAjy8OewkZqqtVJ4IFkA5ZHbR+fv/dd4IiyRyOzGDGTCyYORyKLez5mJ3TUa/PZ5+cnNKuoMQCFgtjREuwaMXEgh0SrsccQ4x1CGNKz0iTuSO7V/0HDjBSvwnx8moxCl71MqAkf6RzfmedC9cYcnK5tnIO870nT6LhbQr+2HwYjz/5Ek6ffQ6698rFoCG5aPE6ccNbe/FjWQTB+AwEnXGIxsJCkPhcVNoLIuaOqRvgklUAcVHctxhB09CV8K0geuSk4KRhHkzuAfShH45FMODYZH/4GKWeN1Xh45/3ojSQAFd6Z4QcXrQECZ1qBTw04xAB1xAl6FURo5wrVZgo1RuBN+Q0nQ6iHpxAiKq06j7QaNkFT5wTkfqj6BipxNT8RDw5ZyjSosC23/dj+9adSErIxLSpk5CTa0AgVifCCp5PTCJou9NrJIYOG4qaumrs2rkdHdNScPLEcYgF/PDXVCLRA7ijYThjYST6vAhFQmgjtIdOzewUkBwZBVb+9xwNkMtnfID0zCwQIp6R2QHeuAQF16yOMxhh0nDB+ecL+/vdt9/KGn7vvt1o8tdKkSjOy+A0VYRtqq0kpabh0NFjqA20oK4lgOqWZn1eRUJdoEUk62jMhVArFXg8cHAys8obCKB2o0W4sqbvnz/Yi9+JnQn7N8wi2Kf3Sbjw7DMw86RJaKMXQSioToQJcmzcvfGEiERJrDZGWfxPZS09QKkKma4KV7pDRyvRGAhj/EnT4YlPQmZ2rmAYyUk+4cEZ3FLacueObdhfXITDhw5KVpaLKcllXGSpgEX1jkGDB+PX3zYizhePaTOmt+vAu0hoIhbfgi0ImuLxojUYknQug8Rgc7PejxOerUtfvFd8CiY97GBQ5YiYRAYbNrHr9z+24Oeff5QT7MnTThLUgMRGkgQJXdpTuFeYZ446thsZFHDysqVJuVra1GdkZCEu8dcTeuxmYeVmVFRAYzLKLxvsuEjYCQmCrBjtVhPGmHtqvha/hbr4vNfhCNzpSWita1KLmskdNwFObmJD6cBaW1Ml+ByDXlbPqTZ1y2IzFphE9Mv+EbWVRxRosIPDVq7BzRtH5QUP36bfffnhpyznSxP4UnObBDBV9i0KE7sGvH9/TSJsGFN7UMYkNEo1NvM+Bn9KR1BW6Rm/O9XN4DUzGdHfW94EbIXx+XftNQhdew1UMFtWsgeVpSUIBvyqlrHaaePjhYu3zfsspSinxy1RAgPJoWFWgsYLxwI3Ho5vv79FMMOlTy/FdRdcL+UmVmg5JglzbPE3yIiKwdNDT5lE4t4F31kkOpcw/yZBokqVgdmJUyDuBxMMuuHwXh6fQyaRMhV+ngOfJ6vKrAC7SJR2ugXp45jq1ZMuvgFxT3Lz85CaYaCVxMYzOWASwfWHJEGeiwjVf4Ez8bUJVeS9MtwTwhfJ+TJBu92FaCf1W4ZqTCL4HjZu2PBxjBqJDWsyksMJui/sEtgmcJzPIsGHwrp39pin6ACrmsTzE7rEAJi/ZysO2ck034OwHfpEtPtYOI3niJ2o2kRv25Wa53SizOyY8ePVHRCcad48MImglOKI0aPbk4gTOxGHKPF65IiUcsiHWDB/Pn799Ve8vJolbgirzq7a2efMEpSJVUj7Pnz51VdY+eJKrF37mYKVz7/4AqtfXi1zrfMvuEBwV3pFdMjIxENLliAUCqK84piSCZI9A60tqpqyM0Hy9CMrngYus9ZyW/OgGrh9yCWaw/QJYReqvLxCCRkDCyY4LGzwHize9AhgN6tJ/6mwsT8MvqqBrv2wZNZlguZyZFJ1jpXFmvoGEfyZRLDqur+oWIUSBqWs2NMjggHOux+apOamBVdrrEtcweLS0HyLzz8/PxdNjfVaS5+6wqAC5q++Umai7w34GJn3mwurqc9qR95es+xKvBa0TMtO5Dfw88utfYwcCSuJGPSuKfbsvqP4OHmcS5UNb7K9PwldsjgSl+Sdi/cKLIlwOwH5pBjjSnuhOARU9zB759nnnYk1H9keMnwW/TB7zumqdhQUULY8DmNHjzVkWnUdgXHkH5SVaU5w7BfuLsDQwYPVBeA84MLXb0B/8fHYiWDSRWjQiwVmT78w5xzBFBmINvobkJ2TiedetPb7BltVy9yHh+5/X3KhJOJyLV54y/1YscKJUGSZ1tnCfXvQtUtPNDb60blbV42N5Q89jFGTJ2DUmNFK/Nit4HhLTkySmuBPP/4oszP62NB8jugLFs/UMUxJkZkroXdMFLgHPv9Pi/xu7XWnz75Qayf3Vnby95eUYvr06Sp07dixTRC+Tp06ol//vkIBcD4TVkW+YnHxfq3LI0eOxoD+A1FcVCQ4EzmPn31mcVoidlZp9qPxM87A1Kkn4/fNf8AXl4Dx48Zj0IDBSEtORcWxcs0tGq+SM8DCA8+NB6FClLVlAshOB9dtJjs8SmiyV16B0qNHkNeti5JjI5qBdoNDdpdYMGDQToUl8iM4AAxsqUzdCCYIhP8xxuVeRb4Mlfy4rjJpYHeWv8O4kHOQ84vwJr4XZX95j4eNGCrhgQLK5Pt8KoxOmz5dErdM7H7c8KNiTkrH0rSQBay0lFQpMzG5yMjM1Ho5YcwAwJMuUrTiOqc82pAUH0CjMx5vFAOP/3cn6t2ZaHZRapysad5jBgjc0RnYk8VoMEDqLcSccETdcLP73liD3nkZmDwiFcN7A+lewBMCWuuB8hrg16Iy7DpUicZWL2LxaWiIRtHmcsKZEIcoWdWROMBFDy0iXUJwe2Pq1obaTIFburGEB7e54I3QA8oUHY0nGtEThhPsckcA/1F0j2vErWeOwUU9gTRyUUIC94C11sQEQ82kP6sDCLTHK+hpLbjWGOuU2QuTJ02EN86Non17UF9bg3sW34aCbb9jf2EB8rIy1JlwhIJIjPOIxNYWCiIuwadEguovrCTW1zQgIT5JAR/hNexCZOfkyEyNsCYGrlw0m/0tmD59htrlHADc+FLSklFQuBOtrc1ww4m8nDzBRFxuLzzxCVi/YQNCNKFKSUJTJILKJr8SiXoambCC6/YhFIihrTWMKBWaWPkNtKJpq+0MyYdpdxz+zHs4Xkmxkwn75+bj4lsfw1mnTENLXQ1CgWYgGkYcHwJhTNTkF23eoaRJQ4aykjTxlokdxxVlcLn2O1Fd34hOnbvj8JFK+JLS0SE7D/ldeiCrYzaS01KEF+ck5d+VFO9DlAlbsBVd8vOw9ffN2LFju1rBDY1+xBwu9OrTV+ZkVKE5a9aZZoMifMnvFzGJFUxXXBwaq43CAe81M3jyCLzxJqDh+/F8GVizEsEF0JuYhJZ6IxGZlJqKWDiswIfGN4QUbNq0ET16dJPMIKtJNpSCqwAXUbqM5+d3xtatW7F69WopVvB/ly5dtRhldNhp7XIn9s+Bwh2nK7iix4WtS83uhyA6HM3GBKK9QizzW0IWwiS7O6QrT+MvWa4RbkQn4mCrgiyef2uwRVCI1kAzEhJ8CIfbMPPMIp3Li48EMOOM2Tiwdycqj5bqGVD3nV0GVtH5HIlbZoKjoMxS52HiyAUpwWeM2QykxJiPsU0r5SjLzZiLG9vMNlmPAbuIocE2xLEibnUYuLGZLgKldq2uBmFbJM2ymyBTutD/R9x7h0dVtd3DazKTTHrvnRAChN577yKgDwgIIjawiyKIiAoWRKRZwYaK8CAgitKbSAcFpPcOCaT3zGSSmcl3rXufnUTf53l/3/X9/vjOdeVKMvWcs/e+913WvZbApujsc3MmRIPG19MnECWmvujf0wsZV87h6tlj4przOQZDgouv4rxSUCLZ2D0tcJoYoLilAkHHnPOFjjeNNasTFHnjxsVSMnVg+DnM7BHuweqbrbxEcNIs38/9oofc09ee2iOYXDbs8fs4v3kwi8xz4PySPgKBcdUxxNVKr6XmYAWB9oMBrq+fqMuSuIHU0pHRMYiJjhMnga/hpkzdA1ZICQ0RgUmj+sXnhTjAoJDmuDErRqiEQJ5oNblWuSaMhniOg4Yf1Q0MdBO1gp9RcJKsWUoY7Z9VCN4rrj1+Jtcf5yLfo2mMRR8CJnkN7wudEX4uKWUJMWRWLbV+fSEt0I3dnGv6HhL+QaYaBpD6fOpCq3TVgdfGzVsgRJ6e8v383aZ9e+HiZxZx/rx5+GLJElmvrdu2lceHDhsma06PCPnoN6xfL/SwrIDMnDlTnmd2derUqfjyq69EUPKFF16QfZQQpwH9+mPLtq1CC0uozgdz58r8a9i4kdDCUkzqzp1MCSjIqz982H3o17e3JAAYnGZm3BaICBMe7FV6N/1jNT0MDTlNJ4ptwLQnxyM2JkbmikAwSkrEboodKCsVx7WwuFBgm7Mvf1kTREwY1R9frZ4sH/vmiyvx9jq1f0zuNxwLd/yEKYPGoFCUd93wo520kjiBgZ0vkuOTRMSN38WxoVbF4leX11COPvzQcJmXtI8cq9Pv95fPbvn675KQmj17EcaPvx95+XnYNHBfLeVqBmqDiBPhgPaPWYTRUCZWFLSTr7cxViEUX4QUVpp/3VgqshdfuVYrHK/lXZhf1IUEBhHaLBuBxeM9xgvUjdj0xfNfAS6nipZEyrJECZx2ufahr3dXwbb/sko1ij81aTyioqLFMUtKTBaaUDq7MdGx0hy7f/8BaZrlevX19sGunTtE1KxxeiOBEhHXz34pwlN69e6Fl2e/roIbI8D55NH5ElTUr58KX39v5BdmY+Om9Th94aYoCI99ZJQ4iXRSmzRuIvaKNu3GzZtYtPArPPecB4rLhqNf30G4efsacnMLcfzESaGIXvaVYlMaPOI+sY2EwRGiQ72Eli2aq8CluFgoQZnJ5tz66/hxFBQWCXSJStVcN0eO/CmkB9wPFq82+kYyVUD44KMTZK8jXIsQm27desmaIUSaVYGhQ4eInfx99y7pUzhz+qwkYNds3yDvf+bBJ8QWk7CG++DxY38pWlVfb6xYtgqoCSJ0slTduKlvThHV6sT4RGkQDw4MRqO0huJI8zy5b9MmcJ/UdPEky6CdV4JvSieH9kuqRi4XTp85i7CoSHGoSQNPymPaJgZPTIAyWGBVg5U6wp94Haw25FLQNj9fgiOuU+75tEn0KZjAlD4Kbx+BS7Gi7e1twHKp9+BlFf+GauYU9ouMjsTWbVuVbaOv4+MtjdRci1xz1Ajh+DEoSqlXD+Wl5Wia3gT1U1LEHhPtwXnXoWMLoNITDhf9W6CkDBBwg9uGCosvLpuAxz86jlvuUJR4hcDOCjor9c5KmDzNqHYRWu2WAEhFEXTqzfBwm+FJ4UizG9UVRfCspq9bgWqyOwk1tydyS+xw+oWiysMHZg8/IQdxmioNhiVWHuio0bP3hclFv6MSJrMD1W5WtammShA/BVQBk8sDjBMYRPAglEkBp7kHOwF3GfzdhWgZ4YGF45og1q3oEHjeBQWVCA1RwaAgpAhEkCAizphM/9CFah/UF/WTEuDryUZIM67euo57h92L/MJcbNuyEV3btUVFYQHKcnIQ6uuD9AapKCsrRk5+Nrz8rLBVqbKSv3cAigvZGGiDp9UqdF/clEUnASZ5jNUIqjHfzcqRG9ymbTthXbmRcRs+If7ixEYFh6CypBxZtzLEMfINCoTdVI2T167CYfXCpbt3YfL1w+3sXFSx8dpeiUqHU26aJ5szK6uQtXd+rQPyP/7SQcJ/DhpqIU3qdRMmvosu7dsiJiwE7io7nBU2YWlyG2wgdDZFAbDKKRkVKg978UE3sb7MdlSigGqm5KP38YOntz+cbjPKy1nR8ER8XDKSk+ohMDZOjBNFiOhocBOKCA9BoJ8P/P2suHL+DH76cTWqKp3Sb3Lp+m1ExibALzAM4ZGRyM25g8iocGFXIGMDs8St2rZDdaVySIVuzTgEJiNOAUtvhGKQAk05x2ysrnUX1NyU/6XaQqo7lwQeDFQETkPFXHLTG1SRdNrYMMXX8j10qBgUULSKmRx+NdlseD5btiiGj4ED4qUSR4eO37VrNwt6CgM8oF+oZOO3blc9NQP7hUg2mgf7UgT3TN5/9qsY8AAt/KWyn8qh102lKjvMsE5ViQ4eUpCm9m0Ubv/knwdw/OhhhAQFwOJhwoPPOvH1e2UIDwsVo87PokAWNQp434jZpPPs78dGcB+517xO4px5X/g3H4uKjFSUoGzqZbWiWmk/KBo9kT0RA8DHNHSG76dBFcYKk4dkbrleqALL7MzkuZPw7fsrZBzYT0T4Gjemx16JwYrFlejaZzDys27h8qk/UeXgeSkcKR1uZgSJ3WW2lP0VkbGxQlNYP7WBzGXC5RgglZSWCU714afJRs3D6JAE8Mm7v8l1BgeR5q9SSt50emd80BxvvkAKQQ8EBAZIYErHj9A0woe0k81z5fXTqbMxgSD3pVr1HBnZcgYXzAgFBIYgKDRMcKBR0XGw+vpJAB0SGiHna5UenQDZMPTclHK8NGX7SCAkdKeEabFsbLeLg6OoY31lo5KeE+OH369hd7qPQzer830abie0qga1rlahVvTCKqvAsdf4XQYRUpkyAihheGOmiY59ZZVkypgl58GsHzPn/J/QJkKcmM3jmPE6pCfDUG1XDGVuCVD5vYQIEDrHc9N/63OuyxDG19ARGPfIIwJX1IHNmlU/CO3ymHHjhBlFZmYd5W2xEFrLw2RCgH8ARo18AF8vJcMQqZZFAVJB+kweSEtrgIUffIAXJk8WiCQPjhVVrleuWiU9Qlz7qlkd6NunNxrUTxHHgyJx7L8iDTidEQbWzPbv27tHGqwPvHZSTUs61wbs/JlxI7DYYy3ejXxRMpjZ2TkyB7lO72ZlIiQkSDDUFAD7crWCfbz5whsS5PI+zf6CTpgx3eswIj/dfZjAVr6evwH1o69g5MvzBW4UExOH+4cNx5bN24R69cJPir6TgnE8zqIpZrzxomIJczoxebBB70nYkXbemwIPPTJUxB7Xd/69prmaz9+zu5fAIH951eCf3Q302tlVMuanu5yvrSYwGNCsTNznNUVrHbKkBr+niA042+MC0nalyphfbHxZIzprAwzaIwYRecD0ia9gzkJDiZ5ZWX/gkR+Ava81kew+sf8R4VRMdmDLepUJH/foWJl/3IdIuMI9gXaMY8cqtdYuEeitnx+uXyWdZCGCQ4PRqFFDsQevTDa6w6MM8Qt9bcHAuEbDMX7cI+i7ZIh831Bnd5g83Ph1nbpHQ4YPFpYi2mcmXmgXjh2RIqnwAAAgAElEQVT7C2uaqsoQphrWrGszgbvVS02VnhfOuU0/vWcMPn8ph2nAfROkR4L9CRzD6OgYOW9CInkwMKZ95ToaNWqkVOt5/ayaES5HulXawCWLFEysW79OktHXuH4mRtasWSNONJ3wevWSxS4xeOjUsSP27NkrNnvjAdWD07d1D6n+cx1xj2Bfz7+/WyPPPTxxjASsH837FHDpZvJgoCEwYeBE+HhZ0TA1DVl3spCcQNgU+yd9ZO5zPAkborAu7SirIDwPBhG0SXT4aeNpg/ibSAaiR2x2h/RQ0gchnTIZl8iSlpySLMJ5nGeEYjLoJNuTt9VHKlRsqGdvWmFesUCg6MwTrsTKa2wcEwG+yM7NFntDBkCKyrJiFxgcJPvNsmXLBM7UpGlTES+kLeZ95T7Kg3smKyHXrl6Te81giY3w1KmgVgmvh4lKBjGUAOjUoSOqHNUw+3mLCeBeUZjtwPo136JNt16Iad0QP50B5vx8FKVB9VBsIfENsaIuwFYAT0+Xyv6zRwEUvyUs1lOgTYRcm0xV8ADh1Uw+sx2dPpiSAaCTTw10/ggNK7+dwnUmRazCqgahUQxKFP6B7+U+oNM71SKQx3CBiTEP9j2Q9powKCeToF4wuZzwJ/LJfhehKMWzw7piSCpw91gxUkL9EZfInk3qCaklQDPvdIquUmE14owVyDXB+2uUObsk34P2rVrAy0laNScy83PQol1rFJQW4vChA2jeqCHCfH3gIptNVhYSoyLh4+2J0vIiwX/ZXApLXF1ZDZtAHuwCv/Dy9hIYAIWuGBkyMxgWHom2HTrC08sHefmFAuliJjUiJhqhcVHyfc6SMpgqqlBZWoZAqrMyi2nxwNnM27hrL8fFu1nwDglFZk4BKljCcXvAVeVGZbmDPfFyw/L+MLJUdUzBf//z/xRUqI1g8osLhe42PCQAoUGB8PGySNWD+gPMstBZqigvF7E7s9sJOMkf7Amrj5fgrS2+Pii22WGyWOElAZcdxYVlSE5MQZtWbeH0C5QJFRgcIpAVqpMS3tWmg1J+3r/xMHZu2yoOvMXLF3anCa3bd0FhqUMy7+lNGkiynhAUOomJCcnSnEjGGzrbgvHmNJWuXQUZqcHdq/hVUUDKRq4YgXiIs1JdrTjs7XYF9TCZROOBWEwGB1ychFPQyGiHi68jLR/Zm6juPW7cQ9K3QUrZ0HDNm81v0Noluq6ux4M7mA70ankL3XZS4glRHGxk47KwMdEKk4XJAMWWRAPHxn+Bh1WxSV91EdBxpAFiRo6OS9PmmhS+dnYc2Nla1MIpXkVGspmL6EUEY/mCXDGE7LHg3SNhACmM2atAQZ4Ke5lonTBg4g/PiRklVjMYtJAthAuf2ZQAZtEFu+6WpnqnqxKOyjIZP3XP1b1nwCGLuMopzgU3OwYRBQWFGPnCcHnNZ69/CafbKUEUm1J5PDJF0bL27RuN775qjVuXz+PkoT1irHV2kOqfnEs0xNRUoMKzxWqVMSooKBI8tq2iQhiOxjyhd29+6g1MmXhBqjLEXtLxevuTXvJ9C944KZsggyBm6njyzK7TCSSEiYeUlMkVbrBuKWfcE7YKGiQFUdPQF9UIzV4CL8TEJSCcOHGWaC3UeyHMyoTklAbynZxj7FViUMnsIytGdLo59tzoOP9ZOaQzzuwZX6fYozzEQPP1dQ/di8Ex170MmkJVQ8PoJGiIEDNv3OQ15EmYpajOyqDSble0xtXVNYJ2vE6ek6Yw5v9cPxrKx++QoMtiEedZ8aV7SWAhjZthYUrYiY37ZB8z1K7p2PC9eu2KAJSfX01ApKGA8lkGexidgUuXL0mwTmVfOrs8bOU2XLykggjCQBgQ8B7wb10FIWEDs6l00iksWlxSLPaQwSXHmXsDKTfpnGXdvYsr165J9ZY0n+SlZ5Xl2vUbQqmZm58vInWEcpRy/rCLj9USixlJiYnCWEMoA9cVOeE3b96Enx7bqvw8zS5KhiEjgz475mUEB4XI90kjuZvznf0jvmJb3z75TY2jPWXEfbIts2L38Q+ba4OImm7kjsBx44OjIUEEjy6jXkR0dDy6dekpkL/NWzcL/aj53L8liKh373PiSBFmR4eF82X6v4yeHgYRusFZLzEGFdoUso/BQBPh3joVgmBg/KkHpTl5V9y+2ioE36fNqU5AM5DQ5ET7gca5DWtYxGR8zGZcbKKqsfK92ufk5RnnNPnhl7Dw1iKpPqSnNxbHudmzp7DiCDAocyCKiwrQolm62Fpqg5Dxj/h2Jsc2bdosY0iYGu8t7R8z3IS/sSpNNeXgoGCh9WVQm1wvUag+iXbIuHMbVU4Hvr/6s5ze/GEzceSPIyIUNv6hR3Hsz6P4NOc7zGnxKu5m30ZpeQmSpK+gFNl5udK32W9Af2Rk3pF9jYxYfj5+wkZE0Tt7uR17dioRxQWfvYdLVy7LPGEPICFGDBSKCouFEYiBKLPjdHAZADVv3kL0rxTrkFVw9rI/VFQIzI9K4pcuXZTKgjAROewSHDGQWPbFJ3j6paliA8mYyM+zEsGRny9rl5lxBvGNG6ejtIRilHnCpnTy+AmZ99zPGZCNGPGAZOOXLFmMsPAQqXoQRvfDd3p/1fumN9BQDeaIDg/A1+qN5k2aKUZBpjItFkQw+VimxF4H3TMYebk50mNBn0D3qTChoQXk+FpWGnj9Xbt2x87tqoHb6m0F+xsiosKxfuN6xCfGITomGtu3b1fsTIQ53jsErVq0Ql4OxXuB8lIbGtZvjMzbmbhMzZGMDKmqMoggzMnusEtFOyo6SqqJV65xclbjTtZd7Ny5UyriJH1hEHH96jUh52HygNCplHopUvVglZDq3rdv3RK7xF6dpKRkqYRx76BvwGpH9x49ifeBvVLQ58jKdOCH71dgQK9uaNE+DdeokRwKvLz8Gv7KA4qtkSh1KZalgOgQ2EvylU9f7Ylq0vtUUyuDVy0WGSYJHFzi/EtwQHifwiyrMgADDSMmUP2BhidvbE5CHKPZG+nF1VQ8GEtUw1zplMqGi/sgGVbJVWth4tIsdLNehARXlMDLdhfdGsbgzZEpqMwDfl2yCj3aNENiShjCwgMQFOQnBRZ91LIz6UCC88kIIvo3eQB9e3SHl8spqpsllXZ4+fsgtyBXGp59PS1o1iAV6QkJOLp3L/wsHoiLDoejyoYKlwMON7OzJpjcHsgrKMW+01clCpLstQhWWRARGoSWTVJF+KRDx84IDY/BzPcWISc3Txb3K1MnoVuvTti8aT3ybmXCu9oEs9OFrfuPIptsGBYLmrVtgnyXHecz76AwsxAFOQWSifSkunFSElyU8nNVC1VX/pFP/+YQ/E8K17p9EP+EN/23/+uq9ACPjX0GwUEBAtVgxYF0hGQI8WADZJUDTnsZPM2At7enZHptziqUEdLh7YeAoDDY7C6UlVYgIS4RzZu1REZxmVDWOSi84+UFq7cXGqVrph0ntq36HaeO/yVOVml5BUIjY3HfAyyvV8A3IABp6Q1gLy8TI04nMzoyBjHxiaiy07FWt4MZb46JMNMa7bkSzQrWXlUZavoNjMmrHTotLqOZYbSaLw1Lmw5tcfnC5ZoSp3prtRiDI0f/lAwTs1TvzFYBkTpo4OpKpWovoO7QcdOuTa/dvRGL6Ng4RU/GRVflEhy8X3CgQK7oqHLeqcsk/RqhKsQmGvz50mStGotprBs0XPePeaL+/en7SNy5fRPPz2AdU437t/OIGw0UkgCWrEnVFkdOcHKAC2tFvsDCuGmQDpBOGjOlVOF+bGpzLF94VpwwZqxCQ8JkM2B2nPA+wqxcUpJ0SeAgjloVK0jKcWMZnrAi9pjwc6nhwQ1n/LRakoCF029LIEunkxmxp99gX8INbFkVjrQWHWAvysO5owclCGHGicGDBBIul1SySmw20WFo1LgxcvPYC8OGZ5ZqTTKfxk5kw6c6Xnz0FD78tnOtt1ZHgO/rD66KM8wNhucqNLcmxa7EOcesmWYo0j0EdDgdlQwuSPXsVhUJt1JOV411fgIdiU+sB/8AVqJ8pArJJmvOByYpCHPhhsaMIx1x3R/AzU7Yl0pLBXpDp10CYjrdbIjz9obFk70VCgus567OvNPJ4vvpCPC3rmjpYJWvlyqAUA2r5mj+r5vWhSa2QqknM6Dg9zKoYEDB/gfRjSDbSXm5PM/AgefFoEGE7CjAWVioghBNNhAUpJiaKP7J/i/dw+FyidieVMAMCldRk2Wlp7xcrk2L5NUNIhhUWbwYFNb2GsmLNZTO0CvRTf/iFJH1zLhW+VzCvoxATOByVdT6UHsAf/P+aqYz2hLpyzF45xmUEEJHWIckJPx8cfPGdXFwW7duLewzv/++C4kJ8VLZ4zjVS07GL+vWyXt+enW7BBETtg0TNrjAgGCkJKfAx8dPkgxSeZLrr0ZObhZcLlaB3fjgwr/VhD4BvHT/UIElfvj9fCCINM7A80OH4JPlo9RrBj9UI9425wSF0/KFWECq69FxSG/cHPEJSdiyZTNWrFyBtu3bCFsLG8Fj4mLELjAj/tljy2rNn3b06bhrelXGbzqI4PLWr6kbROjti5Bk/TffV7fHuS5nSp0gQgcZo75WOLDVT4yuRfrqIIKBiK6Q8HN1o/ZaIDExQRyuUfPy8MtJIGBrI7Rt00r2Otpbrnti1OesVGWhEW3vRffu3cVZpuNG3agePXpg7959NfsFYUkhQSHiZFNwjNpDTZo3wZmzp9CxU3u8vmUOxiQNkYRYj67d4efjD7vNjgtnL+D+Yffjt53bERzqjztZmViw0CgxGJHkvM/m4satW6LLQbv/wlMvy3ri+jx79jQWf6TYw8Y8Nl5YJ0n/yYCX59SvX39MnjdNnm8f31aoZ8nmRX0LQjqpZC0Uy2HhUmmh40q7SqVqrt991UaEaPTqPNfvScnK//DtF3jzvQ+kKvP7779j+feK7vz5l56ScxShyMpKgUnFxcaLeC9tNVmUCANncP/O9vflPTMHvi79DBcunhN2IxrbtSuWid7B6cN/hwsjDOjVsTd69+iJmMhoeHpYpBLAvYgVZwYzhK1FRcdIJYIBEysvDGp4bYQr8twUNMxLxo9if8zoZ95mn1I5mjVnX0sOwiJCkXk3E9m5WeL88/7nZGeL9lK3Lt3Qv29/eHt5S6LF6umN0MAwXL50WQIBJubo0LNZOjQsVKhfmeSgnWbihWQ2DGbZbE9mOF4/7T4TGOzTIDmPVHksnnIPic5wO90CteU5cE8lFIz7KQN7ahgxGcKqTs8+XVFd5YbLwyraRcePZeD0yYsYPaoPPv5yNdr264KUZvG4WA08885WFFuT4AqMRyH9T1YQvAyfTfoi2IBgaFBXO4XsR1G+0uE3SQDhJnMT/RnJIKogQpU2jEO/vs5jNc+atLejXsvgw+L2gKmaPqw3quiHs9Ga+WOKzZWVw6vaCmtxIZoGWTH3+VREVwO3jt/FkZ2bcefGJaSlp6Jr1y5yfy0WRRsr7pZiZ2LNzXA6jAxDkndzaaDr3rkTrG63KH96+HohuyBXgohbN68j4/pVtE5Px5ihQ7Bv+zY4y0oQG0VaLzuqXA7hnyX22Orpi01/XIDd7aFwesZFE/rBxpYAP1/079FajMjdAjs2b/8dLVu2loidDumSxe8j89Y1VBaXwqsauHLlJpau3SRsRCxt3crMQO/7e+HgsVPIPHtTJi6dsGMH80WiM7L7V6BnkXNIBxB1WZf0iPyz6vDPx2vH7u+wprpy9dpSawdO/Z79ztvwcFYhIsAf4YRxOeyorrQD1WyErQKnmKevL8zevnDCjDIbHdlqeFm8pZE1q9SO7j16ICo2VrLd3BzvuZciZ7XHW8/NkolOCkAv30D07DMIxbYqtG7XHrFJcSgrLpIqBPduKnD7+PhLtp7/Cy+98pFUMGE0hwusR6A9ugm8dgJLAGFUJ+gw6B8GDjQmbK7s0lNRn9Kg0/jSYaHRYXaTBjUj8zYKCuiUukUzYuh92cYF6bEwFFDl0bqqSPxf737BWPndOXEqycBDCmCbjdhGxRsdSu2PCgfad83B+PFBWLasDAf3sLIj3RFiIOjUcJNjBUIarSsqxKFr1kKpgO7/vT3ysrMF308NDAYRbHaMjohAVGS4ODTMWDCbxuoZNyY694QUyNLy8ZJMJ5vTCblQzcwOPPdme3n+y9lHpRJAw6WDCA6Io6JS5kdlVblk8ngI/r/KKQ43x4XlYv7WYmX8m/f3oSnkdVDHhzOuCg5UZcMcmPSOomP9dt4txCY3QLuu/XDu2EFcOnOyhhlIZ9Z5PawYOt3VQq9IbC/hTKx8JCQmyqax/8B+lJWU4O6dTCOA0N+s2Ko+e+tnCTroYBBCw7kiFSIGRJUOzPmqN+a/ekI2b43L5/3nZ9NpJP6ZvSo8pErBrL3dIUFEQEAQgkPDERYehcAQ9kMEiQilp7cibSgqLUVZuU1K+MTdsodGO++0LXTWuamTMpWbnw5y+D3M6vv6+cp7pIJlBJw8Lx1A8JwYbNVtTFbzSvXdcOMnrI+QJIEL0YHmIYGsgkVpbnSZh0YvCp1u7ZjXiNwFBcm1U0ROAgEju8nHiPFl5lHE59jfYMCqGGhop57P8286N8JsZgQffA0PfV/4tyjckjGMFLYMtqUMXmcDq5ld6g+BJ7FyY1Dfij0woFk8F6miyGepniEdsOgGeh3Q6aomq1Vk2uF8Ibc8nUfCJnh9BznfysoEPx8dHYU//zis1mx5mfx/7sxZgX+qfiMTysqL5XE6d7SBqSmkmUyQ6+WcJEkCK16kIaYd8LZ64v3FumJdhCmPvySvZRAxbeLrNcQCcwoMPQjtlD8BvHdcBRGJSUmyngkvDQ2jym+wVCE2bPxVkkDBIUHiGzCZEBgUICxhKyb/ChBRw21jbZ0brCsIdNq1A6+1HtjboM0lkT06yGD/gn6ccY9ujq5bzagrKKe3rDygwZH6qmJ1fh9ujjCiBM3aRJN8AXhm6FNYXPI5+uf0FVYkZn3pRDMhcKPjXxjdFvjUELB/tP+DsFo9ZcxW/KgqB+zT6NegG3ZU78MTyeNkHbRo0VIcuy1btohzxz4cabD28UXDRg0x6shYeeuixLnYuWsHNt1QjR2PdRyFi+cvYsg996J50+bYsX0HSotKEBkeJWyBDCJIDnIzIwOffkwB2VSAQne6wpOvoq0vvvkCny9dLBVU9mLs2b4Lr8yYjvOXLkofBuce5zjnISs9X21UjSeDWw2SZmPOOSZweA0DBw7Cs0ufrRnEV3q/IkEW5ymDBV4XWZZoAzZt3oiTZWfVa41fL7wyUeY+j3MXL6Jfv341WiZSNa1wIDoqRvq4WH0gqyKz+SsvqKBjVOoIqZpERkZg8ktK4bpX/65Ib9JUSCW++lARHchhBbr36QlbaRkGDRiIzh06IftOljAzMahjoMKxoD9463YGLl28IPAtsmeRCpU2s0OHDnJvyMrG/Yf2g3s8IWvnz16Q97Zs3Qp79+1BaHgIPK0W5ObnIrVBKlpPbCen0TewB3Kzc9CjWw+pSFS7qpGW2hAe1RQ0LpIKFlmWuGYIiU5IShS629Nn2TNbIcmIkLAQ9OjRXQIT0v6SeMHX31cCddpiQphY3WKwJT1wrLp6c4+pVBpBFosEEbTnrPhEhEcqKnmLBV17tICHmTpb3oDLIr3K69YfwvXbd9BncH9EJAXgRmEpouICsOF0OT5fdwCOwBTkIwxOnxBUSXaLtp/wWP6wKkwSEYrKuWAhnFsQSB4SRDCAcNJI1MAQ/l550Mle1TnIoxa6JP/VQJn4jwfMHlZU2WnLPeFB288gxkzWJhfgsCHCwwOhtlI81b8RhjQHrhwuxtXje/D0E0Nx7MgJ3My4JUF/RGRd9ME/g4hyfqiyPE2adpYm2OaMOliJKCtFUHgo7uZkobCkEF/sVg5578B2GDVkMG5dPA9HSRH8vdnkaYeXt1ngOnn5BXA5Tdj211U0aN4GP2/YjNOnTsoE69qtO+bNnYO577+H5PgodO/SDoePX4ZfQBB27PwNa9f+iLfemoXHH3kA4cE+8KQzW+HA9euZEkSsWLUGR4/8iUUffYh7RvbHr+t3ojCrEOdOnJLbWb9JOlxljyOw3UGUHCGzhQ4e/lO14T8xMfEK/1l9qF17/+yRUOkefoe+yeq97bsPRqDVgqYpKWiemoowbytMlRUwu9kgWwUbmZ2YYfWywkW5ebcH7A4nHBV0aqvgHxGD1LQ0xCUkiuu7b/8+FORl441ZirFIHUr1Z/aLR1BYbIPVLwh3covQb8AgdO/ZXWBQdEop9BYRFSN8oC5SvEpdSvF0qXmo6EMlfDAYcBRX/9+dCHEWDKdHYE288ooKcTxo5AhFUJlDP8kecAHTsDDI4Ngz+0QRO5bS4uPjpOlq2P3sh9GNOfq+cwfl35pRQmdQDPEnAJvWXcDg+3vipx+2w1nlxtWrN9CsWQu0atlamn5DYwoRHm5Gx45+6NDBhJdfpMpmrXK4otulQ6fUepnRJHODNFzT8a+qQO+Bl/D95xZhYSrIy4WXxQNhoWRqcEt5l5kaYjRHTNRzzB/7Nils7OGD++BjsFXRACqH3xOT3qIitgInf/jaLalEhIWGCz6UpX3iMy2eZmTlZMJmU1ke4nh1RUFRgZpQWqq8GMlwm8lg4cBj02srOwwiWErWQcSL71KvIRirPj0iYxJTrzGiE+rj+KHduHPjao1uADd9Vq/CIyMErkZBN0LT2KyvGnzN+NcjCh7DY8rjhzB/qdaL4CNUq9qN+a/cqmkY1872K/M0oFyN99TxWzBv2fOY9cw3RrVF6WT4+hGPSwE0mwS43Nzpy9KJ5vdTTC48IloYmbx9A+SH8zsyOlaEv1i94w/nAYWG6BxJad4Qj5MGZqPKwGvihsiDGSiycjDDxfI5x0z3PehKg+5b4DVpWBOf070Tai4p0ST2E+mgQWfaBdZksUjAKpl7A0qlqxAiVmdk/IUQwcjga2YnDYfiebNZmNAhXo9oWDiUkCIPXRWgE8QARPR3wtV9LygslGZCqXoQpsRzqaqqoVCWnhAGsNLfpQT46uph6Gokr1Gzj0kvB6sJRhChm8HV/FQBSy0sjawfqjLBcxdl8LIyqUzQ0VIBp+ppIbUkP+OXX9YhMyMDnTp1lH4jOq9s9mRjZosWzXHwwAHpaeC9p6OTWC9RoA937txFZsYdxMfFCxtcmSGkRbFDOo60CQwo6HhyQyaF5kdfz1KTu0VTPNWon6xx2jhu22S0Y8/Np/sMx7gRMD1tIuZs/xILxr4u5+ysNqFFy7bCUnj8xF/469gR9P1eweOOT6YgYKFSIvdmwsgHn8WuUEEEh4e9HDpXQvOn+xj4Zl2c5XQ1nGD0sNS+ntsBReNoGvR2RISmDjK4VenHmZ/RAYURsCQfTED1uX3IQzgadu4iDby8l7z/tC90UNf5rZfreL/pbLHpHD86esxQN2nUFKfvLsXh48DTQx9By5YtpCfgwx8NATyaSSNH9Mmw+diwYSO6du0mGe0TJ07i/SzVu7i06xfi7HFdjT/zmBoLHUhpeJWR1H/jzZcENs0m2eXfzzGskprn06a9Ks7Y7YwM2Qt/XK36B+Qe5Ku9pX2PgeLz5Ofn4uifRzD15ak4yiqFy4mSMqVWzwCcY0VGr79OKxKQHp26SdZasQc5xEaTYYo9A4RiNUxLk/2B60clm7g21X7IREXmnQy8+7qqHjz0xEhJNBHOpXVDbmbcFrpaBinffLJIXvfg40+huKhEehao60AIFmE5qy4p5eqZ974ulZN9+/di2ddGhcvwZRZ+sUCCHcI3F7y/QF7/2ITHxYkmC5bTUSWVAFYhmNwitIfjzTHmvsSeDp47bR7nBOFddM4ZXLFawOCHwblKtlgQ6B+ETp07i7AbqxB9+/fG8eN/iZObm5eLSUsUYUHv6G4i8tamdRuMHDESYSFhSIhNgK+3n9h62gO+7wqhZY4KUQ3v0LGjkLjwWrkueS8TEhPEJlDz6tqNa3CbXCgqVr1grBAR/8+qO208IWnsgSCsid/He84kAMeSUMtoEtv4UdCyEp26N4Wj0g1vC5nQ6NyTGhU4ciYL6S2iMf3NzxAZF4V+9/ZDdFwQPtxwEtvP5MMe0g63it3seYZbogRDINeAj0tjHyvJ7PUTFWu30LVXeZjgNIvhVUxOTpNBzcq7VRsw1EWO1AYTCqbNQ5qgKXgslK+ERBBSz3K+cEeKLxJkssOz4BLuaZGEFwdHgaDn/RvOwVmajxEju2HRws/xxMTHEBCo9olKRzW8vNW31WFnMpy2OkEEDUf95GT4EePvcsLb3w/5hfnIys3GNweWqEVoZESmFYwS6lc4K+DhwdK7DwKD/CSIKLdVYstfV5HWvA1+Wr8ZI4bdK9LtgwYPwbIVK1E/OQG+Pp544F9DsOaX7Rgz5iG8NmOGbCadO3dCTGQoHn9oKFz2CtiKi5GdU4Rvf96C71euxpEjf2DRh4swavy/8OmHS9G0WXMc3qeUMFt37oTjhwpYmDUc0f8URBi25r/+qhtE/Deo099Zm/4ZRKiPVqmeea+/jkQqCpKvV7iBAZvDjtziIlR5eCAoIgoenj4oLrOhyslMrD/8QyORzzKrlzcmPBNa50yZJapTTyZ+c9oJFBSVweZwobC0Al2690Sf/v0ke8bqDHHvvoEhAu8iDSbrUdQhUIdBmSld/KrxWGUfdYShXqWdId2Iyd+Chywvl5IijS2dABoaOp2sOPFg9plwHzpXdNYo5sPGsvuH59a5Jh1E6MqDDhZ0uu8/DZSCGPyx7yw6dDuEDWsbISIiSijuyu3UrfBDcESWBBIDB/rg6y+oX1C7COsGEHS8WCVg0MyMSoWtDD37qcBlyXwaRrfg6ymS5ufrg/LSUoVVJBbRBDw2Wc2F7z5WrEGEtBXm5yAwwE8cGxpgbiYUKWLD75OvKX7sBdOui2EjTpsqowJzEEoAACAASURBVBx3VhnoyBSXUheAzg2bnxWTFnsmuD5YkWBzs2bZodFmZorB5wuzYzB/2k2BwLExjOPy+LTWxg00aCqZ2ZtxCJ16DUJMcirOHzuEnMybNdjonNxccThLy8rFKWI5m1l9MpkIN/qNG2KckxIScP7sacz6pMH/GKBp4/8QWJHokxhNeq8sUFSAM586LZ/zwbIXat4386mvlT6DwG6qBX/JjZV9BeLsVldLQMw+Ei+rN2Z9qa5p9ovXpafKPzAYkVEx8AsIRBDhBKSE9vaRoEAy/Z6eklWko83voSOt+zBExZgwHz8/1XfgxUCOzE2KXEBvjppOlXNHZ+FlDhjUtPyb40VHVgIeYZFSc0PT6P4TWsXv5qHhTlqngq9TmfZy2fh1cKApX+mkS+Ap8DAFc+J7+Xm8Np4fqwBcj4QhcF6zcsHnmfEndIJjI1Uao6dBms6lZ4VWyi0BnFRGDAiSVBLqVBR0EKEDH01VzNfwe/Q58/N087cEQ6R0dDjku6Xx3QjktG3hOjl54i/pJeKY0XHZtWsXbt28KfS2usTP6ixhHvlfDUD6jGMCIWF2OONOJi4s7IufykbIvR01fqAw83D589qprMsqBx9gtYLVjFu3b8h8YxVs9YYlmPbk27DbyvHx8gnyGZMe/U6cKe798z43qhEDGEUbU/hFYNbQF6X/j/SvDRo1FXjjvn17ceXyRUkoDFjhi50Pl2PZwXWY2PMB6SVgsubToBW1gYAOIlhhoBD8Pwvd3M4kiLgA9GlU2/PAx3WlgmZTw6HotOvggw64DlBoarmN8LXKlMrr/DYqm+uTkCC4e9psjgu1P5gMWnJIBQR9wnpKFYyCaHQg6eyt+OUHhMcCqclAeuxDUrFlcLHtzF70a9zNqN5ZpIpx69ZtsSPsJaADp7DoofI5dNbz8/KR3iRdklFZOXfxY5kRtBmK28N7DUZkeASWLDEoqRx8Qied6tJMAWMfHi7V/J82aHoq43rLjdcnqWiqf/Nugp/nnsXAtkevnuKUEspEZ5nP5eXmG3oEhdJ0TPvI46+/jqNDh47iYDODT7gc7w/vDV/DfYCVefbwEK7JfgWyNv28cgOeeG48EhLipS+E64/OuZePVe47379qqWq+HjLqIfl+9kbUS64nFOYUe2uY1lAqBxcvXlKJgOBAfLZIIzBof/Kw6IvvJahmoHL92nXZK9hLwntIXY6/jv4FT7Nyonn9jRuxp6VKgggGUQyY6LSzgsseFq5jBjj6GsWmFhD1wLVdiT69+8l4svIQEhaM8xfP4cq1y+jZqydu3LyOxz94Ek/3noBjR44iNCQUSQlJSE5MxoB+AyT5QuIPogp4Duxdyc7OEmpd2o7YuFhpUO8/YIDY6AMH90tikn4H58+5C2dhtnrU9G9xPBjksZLOAOHG9eu4du26VL5YoaStYvKQ556W2kB6JyJDI6WXq0WnJtKra2XkSUKkqmoUVzhwM78IO/YcQmJ8A5QWFyEuPgjNOzVDsQl4999HsfuyF6rD66PYVY4qs+p14I9RlpB+B+lZ4N5hsA+qnggTnLS3QuVpgoebtKx1uQn/XnnQ/awGTWVNdYLem9NkhpsRjx8rKTaqDsNkCoIPmZpspfCruIMuDTwxa2w6kW3YsuYAbpy6gvoJ8bh24wzadmiOgYN6gVwBVezFdlXBx1clQ/6DYrVaVIkpnST70KRRI0SEhkizZJmtHMWlxTIgV69chrvSgbMDVP1teuk4wFGOyvIi+HgBVk8TfH2tgoUrs1Vi64lrUon4WxBx7xAsW74S9eslSjNyWsMGuHI9E6vX/Igff/wRkydPxrRp07Bl0wZMn/QY/K2eKMzNRV5BCb7/ZTuW/8BKxB9YsHABhg2/B8uWrcFnn3wmMAvCOm5n3MbDY9/i2QFoVQck+t+qDoZB+X/1679VKPTjf4c06SBi9ozXUS80BD5OJ7w93EL36hfoL0GEjY3Rfn5wuE3ILy6Fq9okJbqCEjsSk5MRl5CEHn0ZFNWFY2lj+RCmPPwYIiOiUFZeAYu3P3z8QxCflCLsOn0eGylXlXnogpRBHQ7SnWkoDNkC6hycwEZ2no/qSoN+ha5CaMw1jSwdLjosdFZIN8mDzZkMKuhQkN7XJVoDJlmogu8sL8WhQwfRpUtnxCduwcoVVI4swrFjR/H1N43rVCX0vWSaTCsc1T1hnZKqxXnu3tZeoHPMQOcWFCKxXjb8/T1QVNBS8PVyiM6AYsBh4KAF2BgwsxqhegNKUGkrQXFhnjhygvm2lytBQWmGtcva4ObATe7Z1xRz1KzJtzFrYQI+ebcMsdERws404EGOnTpmv3xZhBWZmSIX9wvv6N0b2PKtW4IIQiAJsWKzZ7mtDL1Hq+v8+XMV1NHY8RxrqF4N7CSda87/Z95SYnifzsoRZgsaWUKhnpxxPwCNTwA+nnlbvi+1aRskp6Xj6J7tKCnMEzEuXm9MdLRsCmyk5sHGcWK4uc7ogBXmFyA0OBD9H6wNBp/913aEh4aKMWYgx0wPgw1CTDj+ZOkRyIyhOsq+Dn6HYOD91Wb89hd1qxrAjMePqN4EUuNWucQR5M/cFQZDiwECnz7hCjytiv0tOj4BfiEhiIiOloy7OMd0WMPCJAjjmNKBoVOkoUASSJDCmD1VhP1YFXWhNIWXlMg16YBI90po6JGGOukgQuA5JFVgwOPlVQPpkT4KijzSqfZUUA9dtajJ6HNT4UbC9SPkB6raRwgnP5frizAs3jc+L1WW8nIJKOjo8HP5HB1zXfWgI8j1yjXM4IOVMjUOvuK0SBDAoMNw9vn9rIbVVipVRVJXEiSIMqolPG8dRNRUXSQor5Tv5DXzPHleuuFbnisnrbKv9GxouBVtC6+RjvzlixcEPsj5Lkww+bnCqMLrzMlmMyvZlfKEopGwhdjoGEkCCMNYUSGuLx5SE0S8MO0R6VGhc0LyAEJKiN1mkNC5U0eBfxBiywoBoZasTMREhIvGkGRul04EgozEBp1wla8CGEToPMdzwONbRkgwz8p+hZMCaW3Erp05fQrNmqbj9g8Kn38gtSteHvxoTWD5WY7BS0unXpszJqkZRGTeADok1xbAGRBkGml5BhG/GfvaYEsthas2OPw8BhEMGOhXa9+6bm5GBxEMQDTa5QoQdEHZnZiWCnZyocJotja2utFtH5D1QOef843HkuVfSob/3qHR6NRlJnLzcqTazPFm0Mp1u/i7r2uDlixg9jNvKRppf1V1otPMbD5tHN8j2gF2m2g37L1zoKbR+72ps9C6ZSsMXKT0qHRD+hPDHpAsq9XHE4sM5qPho+8VWCYbqulI/7hcaW/oI7xVNMJDgJF9pgqspV5Kisyt25kZgpvfeXWvvHR0h+Hw9wsQUovu3XvIdTFBtm7dOgks1uQZsKKIkejTq7fsE7w3hO2yCs+5THaxMWPHYOvWLRJYc95x/hMatGPHDvzw/VpMeOYRJCQnSADG9blqqdLcGPzAM/DxZmU/BAP6D8CtGzelAjds6DChtl2z5kchL2mU3giffmQkfF2qyvrE86/I+XK8+MN7zt42tvgK1W5UDPJy86SiM2vmTAncCVui7Sb1PoMIituymsF1TAgTbTv3T1K3c9yYLOJnM/NPWBkrVOxhKCkrwbmL59CsRVOkNUzFiZMncfnyJakGHDhwEEkJiSKl4GP1wdNPPS17IKGgFKcV4U0mkBwOnDp9CidPnRI7xLlCmA0TamfPnZG1y/tJcbmLly8gIjZCemJou0naIMye3r4K/p2fjxLC5L2sQulat5pP6uzQ4DCEBIbAAx5Ibd0MXrDA7KiGifu/j3Lwy+GJxV+uRObNUjw67lGkN/RCORFCFuBGNfDGkgs4m1cNu38wKszsw1LeFmH9rDgwWKBWA38bZQoJGsxu40cCBypLu+H2qNPrUJPb1UiSukGFUYnQD4nIlJNy4GSIEGG5IEswfEqLEenMQ4sYYPLDaYj1ALau34/rZ2/BzxIuSdRBg9qjTdt40ZEw/51jRManThDBy9LOmjJGPfuOQvt2bREXHSVlY2aUOVDHTxzH1cuXkBAbi+zM27jkuiavf2fYo7CX5IEBirOiXBqqJIIuLsPOsxlo2LIdft6w5X/AmebNmyu0mfDwFHG1LVu3oVevXqKUyknz8kuT8OTDI1A/PgaF+Xm4fScH/16/AytX/4hjR49g/vx56NCxLX7bfUCi6Pfmvi9OyuvTX0NyEi0iebe1yg4t3/9NEPG/wZv+U3+EstbRLbqiWVISerZshZSQEHg7K+HlqqLCOMoJ6/G2wmUxo9zpgp1UqpxspLAEkJtfjAdGjkJa43TkFxUiPFqxHQDczDQ5eFcsmDpdnKGc3EJ4+wbipfdUmRBRtQ7qha2HkZqaJpRhFl9/uB3sB1AQDE1jqciEIYEEj78FEYYDwQ1VY635W1F15ohDwQygZpfhHCa7BIW6uPj9AgKEbpWGhlAVZhWuXr0ii5fGevgDio9fHTpA0ik4XXPXv7WCFF/Le896vxrbX9ekicFo3+2fVSJvdOzoiz2/xxlwC9U0Ts0Nnh+DCl4DITQ0OuUlxcjNvi2LSWs66OdIH8tMDTNHLPeqjSEATToZ1JKowJfznZg4xYKdayLQd2Quli2qkM1o+jyViecxd8plTJv/vKT/vnznoDSGskzNbHtpeRkiyIHvqJB7dt+EKvz7w0oJCJgVZ2ZIN7Pp5l7+5nhOnMFgrhE+fmOXyk7TyfMwY+Jr9H60FwHMm74RU+fEY9YLVzDi4YnSY3Dh+CH4+3nLhnjx/IWa8jXPl7ou7CdgkHH71k1hSmNV5S5twYXzyMm6g4iwUERFhMmGGRAUIs4uNwFpnjZ6Irg5sfmU18qDz7E5nefI13zwnVYA1zBBYPqjf0qTq8CDXIr2llozc5crFih6cq8/eV2YzNhwnVS/Piy+vkhp0ED43DmmdGjpPGtGMZ0t11TEdHQZaDAwZkaLTE+8x3T0hfbW5aoJOngNupFQV7fqqk9LwCxQJdVQLRUMMjOxP8LQCGEQU1d1mlUQHTxoRirJ3hvsYhxfZtE5BroCwPXGucC5xWtjZpSZQV6T9JoY65WVJd4DrlVeD7ns6dTXVD0sFhlrCZ4MiJOXlSwiSi9DM7LV7Y9g4qCm0drA70oQYQjr8R5IkMSKg9EwrgMyoU9kssHTU9kNg6mKr6cQJdmWGqelShafjaZsiqRYV0FenmRzCeFgALDwQwXZeGfWJFy/dlWgGHR2yivs2PnJM/Jczxe/kDXO8SaEiddJp66osAB/HDokQmFs1OY65jgxEGGQ4m0xS+WR1/TmwpFAnBFEGJh/ccx15p8OvxEHPPLqv0Tnp3nbdoiNi8fxv47h13U/IzkxQQgZual/v34DnnpguNgRNn2+fXGxcoJfrLMd08T/apQQdBBBv97Az+t5r357AwwiGFtofgo+zC1AF3d1EEFoU93tUBe1GbAwiKA5pYklKpHUo67O2Hf7YI3d4h/3pA+QcSALDm0SnUjOt5XfquZpBhH1Up+WhKIe829Xr6z9DL01ZQEd4ttKUuH3tD3y/JdtvhDHmoGjOKGhobh+4zqOHT+GPb2UM/+2ZaYkSFgVfmGTUQraDzw/djx5x1FmK8O33xrQpqhGeKBPf2mCpt1ZNJc3WdnBzr0GSHWXauAj/zUad3MzJEPN+RgWES7K0Jw7tGHMZpMVqX5KqgjmpaY2EPvA9aagdUw4OcS5Hj/+YUSEhcmcYraegQYrbgx2mYxlkEOYV9++fYXimDaec/+rxSq4eemV5wWOw/vK6+faJZSPFK5RkdH49df1eO7Z50To7uaNGwI/YmWBwQ3XU1FJEXbv243tv3J9qL2RlLS0Ybw2NmMHBrBX8Hs8MGKEBCu52blSSSE8cNiwoTXU0TxPYus3b9koQaM44QUFYrdZnWJQwV4E3gs69gwaSdnaJL0Z2rRpi917fxcx4k5dOop/QRFjJseoLUMBOdo0Px9f+X4GDU9OeFJgh+x/E2igodHD86aOCKFT1B/heNIusGJFnRVWJUktzPvvggvlThs8LCb85K90NB6sGC5zlNdHimH6P1l37oq9Z0DFwIz3hzaUumSuChcCfP0R16QZ6EN7CS2iHRRbqHa64PDwQ0GxG0f/vIiB/ZojPxt4b/77aNOzB3oN7QR2es75PgN/ZdlgExG6uj0PplrYEnsYdGDg9oDF6QFPyhO4ydLkhsNSJYGEMDbJoXw2+dH//60vwtDOkpcSecKkhhlwOOFj8kQw9aGyb6BvWgimPJSGGE/g0O5jiAiJx4G9x3D3TiEef2wsAv2qERFuEmpXVmLq9nkbitW57Ns2TuLvQUSzVn3Rv19fxERHwMfbimtXr8tAZmZk4k5GBhLiY1FUkItAXyuaNKwPP89qlBZkozj3DiyuSoQG+kspn2JqG45eQsMW7bB2/Sa8Nm2KNOfExSdi9vsf4JmnJ2Lrlq1SYn/yyafw4JixeOONN6ShbuzYsWjftg0cFXZZeDREWrRr1Zqf8ecfh7BwwQJ4WMxIa9QY27Zux5iHH5KJsWrFv9Gy5X04efIcAC0u998aqP9mG/8v/tGf/3chl/pdh6BeaBj6tW+P5OBgmMln7GmGiX0RbhcqSKNLYS+zGWWkqCQTj5kNuAp3W69+fYRHxSKxXj3E169tmq0NIlR1YuHU3+Dl7S8/E2c8KY/NmPQBCopL0LJlK3Tv3guN0psKdZpfaDhcNgdcBk1rcEQEnBUVSrjMUYHAsFAKNCiGF4NvXmdQ6USIc1BaWgNJkGyn0UDJseRGTMOrHVjdmKqpMV1up3wPHYWEpLoMTEyJ8T7qCgONH3e8WsYhtbNxh9P3W13/hPHLMHbsODRMa4SNGzdjwnN1m7PV++Pjb6Fnz0gs/749ivLz5HqZKWIgIUJxLrdkNZkBIytZeUk+rl+9LHOM809Umy0WMZo0XoQTkaGC2bK1a9firQXsYuT56G7GK1i2iAJuqsJBx3reUu0gs/H5luA0n5nVE5+/tR/JSUk1lQj/wADJ3rCngRspAy1u1txMJr0TI9fz+buqdMx7/eK7sZg7ldAo1QMx6Z1eeP/ljTIWzBYxKHj0Fb1z1yGJx1Esnl0ijEa97/kXPK0+OHF4N65fuSQZJgrwcANtkJaGiMhIHDx0SDE5kXGlYRpyc7KF9vbm9WvSQxIWHCRUmXS8YmLjBc6kzzu/IF8gVuzP4fkwcGAQeuXqNYGJUEmYDjLhd5/80MdYixWY+sifKjvt7a2u1+7Ax2t1ckCBvWdMvCR9ESGhZGLyQt8BA6TCZyaky8dHnFiB0LBx1HDKOafZBE8nXGfxeb/4OlFoN9S5ubnz+2l/eL68Hzw4F3Svh9aA4OMKGqeE/MpKShWVstFbxMdJPqB7BzivhJ41PLyGnYnnq5mUdCBf06DsdtdQK+vKAbNqnB/c4OlAiKCSofCuIUwSCDH7VlIi18yKDM+fuGZuRsy+8fOS69Uz+k48hJ2JcCJNnqCDGK1PIQxPNpt8L6+Hn6ebK3WAdOYsGchMaNmqlThbdD54rlLdMxibuIlT0IuOPc+TjgKZmIoL8qRCoDDRx4USk4Er5xObSZmnY3WRQTUpNbmO6ZAIRMvPF+RbooimwmrbEBoSIgwvwcGqYsNEFPVHvnjxZ0xf9rg4xVw7XP+kKK2025CUmICC/ELR2yDF8fyNqwAGEWyA5lLW+Q6aKkOKaPK8CUhITkaLNm1RUlaObVs2425mJlKSE0UEs7y0GF9eVhh2qWgoHUZVgaB/y4NBiYbaWKNrTSDzKHWDCIWKBMjlUL9mydTNFagH61K9EtGog4hwoFtZR7FnyyJX1lYijDzNM89OxOKFi40PLsN9ox+qyT5zrmkKUt67z7/9Wqoy8fHAx5+sxb4Dv0vARiea8KT1a7fI5zwycRy+O7tc/n6+47PiaBKas3fvXsTFxYtzuG3bNowYPgJLliwRFWoKh3333bfY23svqlNNGLdjDO4ZNAhj7h9dMwgPP/o8oiIiJLHx7pzPAJeq1kx8dqbAcDhX57ytAkt9gwbdNxKeFi/8677RcKEKkTEUhjuHI0cMqlYDiksbTEhgjx49RXOJSYyEhESBHzGQ4nVu2bJVzp/BBqFLziqHrC+uGzIccX7ztTdv3pDPYi/Tvn37xXGm/Ttx4kQNqcKa5YRi87DgvrGDxUZkZ2XJ95KEg6xWnTt1lgw+KUoJu+E9PnPmrMzt+MR45BTmYsV3KnC79757BIrDtbHKprQj/j3ieyEcIHTnt507xedgnx3XwKCBAwSmRhpl6XvxC8K+/btlT+Cex/XIg/aJ95ZBH20zn+f1sgJNSnkqi7NqTXamE6eOCyvZ+QvnJchjQM+g/+D+A7L3Wj2tCPALwKuvTkeFrULOg5UQ7jfc1/R8O3/unJwD7yXvN4OL8+fOCxkG7cuCBQtg9jKj2rMaFqsZP3iptTbOOUruIwMWBnu08bPzPsB9dwZJFYdQNR5MyHbt3BXeZm+RCIhs0JAcS7CCSAabQbvKCrHy9WyVQFZWKb5ZugKPPv401m/fg+4DeyAiUZmHT37Jw8ELd+Dw8EeF2Qc2sy/sZJIk+52LfWeVgCcl3yjg7IbZaYYV3jC5LKIpVm2tgsuDrE4MQgifZn8aAwSDvYmwdAYJTOpQ74p7HPcmYQek+Fw1qnkPXSaEeTjhV3YLvRpFYfrwhuJZZV924psvvkGXbr3Qsk0D7DtwAN27dkBijAVmjWr/O7JdrtsE3K2DZPm72lzLtgMwaGB/pKbWU7Red7MERsDNmwabhrsgPwdJSbFIjI2E1cMFd0UJKksKYHLYEOLvAwfVoW12rD9yUYKIH3/diOFDBwuMhQ2Lq9euw8GDBzBt+mqkppRg46bNUupk5M6JScq0KZMnY9u2zcLG0aBBGr79Zqk0Jm3Z9ptQuM37YK4oz85bsEgCD+K1OZHp1O3ZfRTjx9Pak6GAGdj/f4KItG5D0SG9CTqlN0YIYQyOCvhSvZp9ERYT7FWVcFvMqDKZUFpRBacMmlmEup59s7YbfvECF/yDg4Xpx2xyo0G9RBz/8yA8TW7OP8nS+vgFoqi4XPoiWE6nmm9WTp70Q/QfMEgqEQH+wbD6cOqYAIsXyktL4EcxK4N60SHKjxapFDALwAVKJ0CzrmjDoZsn6ZDQcehCLmXpz3ah0maTciXVmGnQSBMqz0mQQk0FRVlGTCMzNAFBQci+ewfRsbqOX5eGTlePNFWJ/m3Y2DrwnNoaua5Y8DXq/f7+bLB2wtvbjHVr24gKO6sPpGItLysVLLVmqZHsqa0URfk5uHH9ilDdMiAi9Mfbx1fuBUvvxNvT+eOmwRIy+fQ79jlV0634zcLbcNjL5Xueeb1uT4s694/fyIC31VvoWWlCWFalIaNOBIXOAoICxbFklpkbMTNvNNJPva7Yr+h1LHlHZcifm6UgTDw+fSsbz81UTvi8qeslMxsappzUf00kLyQ9BMKa1L35+G1Vhhbne8gD8A8Mwp6tv+DPw4cxetRo2fA4LclkwWtmgxvZlaJInSrCNXacO31KEgthIcHSIDZzqU7RAnOf/0MqhCI6KU33/pL9Y5Pqqx+myTk8PmyHBDyE2izffE9N9+eEEevE4Vy+kc3owAuj9sr9WrqR3aPAi2N+RnBImIjxsJLiHxAkmfPURo0QTdEkg8ecY0bnl46untPccFhl5fVxc2napElN4zENMFWIuU60EB43Nd0jwXHg+tDVB03/Wlc3guumpFiJMMl6oTI4A5fcXLFxXDt8nBs75xGrAHRGGABIbwEbnTXlKyF0Ws/CCNo5T0Vx3m6XNchDBxasapC2khUINl8TaigVKRPpeQvUuVRViaouHydtKqsSfB8/SxrPzdQwsSoqW5NJgjFCkHRFh4GNhjURTsVKCD+br+f3ag0OgZLxOqyqP4YBO5/n93JshWUqMFCJ6vH8JCjKxcXz56SnSGeyq5yVcj/5/qjICFGzVgEEqSUBW1k5ln+ldF6en/YgLHQWKiuRlXVX7M7mCfsQN0IFnU/PXCDJqemLF9SoPH995T0ZU641Ov1VDpvSPoEJ724zklHMc+gcAYMILiX6EtpkJQPf91mMFq1bodpswZWrV7F61Q8oLihA6xbNYfU0Iz8nB5+eV2WLFxqNwsdLDVrZSZbaqgGrEAwiiNXn9qzhR1yySpuv9qCHo02ezsPwWW0qtfaE3k74Wr0d6q2f16Ih9JkADP6D3k26Ydfm3+W7WnduJfaaTv7iPUpteUjKQAwZMgSrV6/Gb/v3ijL0nAUf4ip5+03KIWOQTqalj+epYOSRJx8WrDudZtoUZrOZxecYUU+B+gH9+vSVTD8DC9qMdpOUIFzPtapaMeXUy3j37U8xZmx/VFbY4Gk2IzI8FC9Oeh7pTUg1za5SFUS8/Op8mdOcK8xur131sDw+fPT3YpeSkuqjYVoToWM+cGSvVEVCY1aozyhUVfmmrb6VNXn46AFJqo4ZOU5g3/xc9kCwr422wVZpE+e2OJ8QUEXZTAeY1S3uGat/Wik2/LGHn0DDRo1RUlQsewurb6zCnrt4RgUm6YohMC5qgQQftFkMgtZtWCu0tqzici1069JVdFSYjVciYC5Zg/5BAbh47RKWfv6NfE6/QX2w4/ff0KNjVxkLwoiY8ae2BNfrwYMHJXhKT2+CwYMHC5yQQTkDf36/CWbczrgpvhUz/uxNYADJ4JHwJQbqqtfDKvsRiUJMJjPq1UsRbQ/SsZK2vMxWijat2osPyX3J29eKlSu/h8NeiW6de0lFRbGvRePsmTPyvuKSQrRu3QbJSSnSG8Fzp5I577m3j1VEX4ODQ3Hzxi0ZAybrTp87LZUcP38fHDn+h/jW3Tr1kGClXko9gZlS54OVix07t6Jtm3bo1rWnnD/tVnxcAoK5lzBoS0gC+5wtcMADZNeks+4t0CCpIHgAr6VkHwAAIABJREFUa37ahLyCKgwafB/+/cN2NExvCLsrB/2GthMTsXJ/FbYePo2sSk9Uh8Qju8INj4AguCsrYLKyP9UmOmKeJg+Y4QmXk6Q2ZOqjc2cTLQnKuykROqO3wuBa9fT2QRX7CKvJ1mgRP8tJMblq+oaUoqtAXEgg7NlZCHaXYOyAZhjROgCeLiD7YhGWzF+Ont374NCRvejWoxUaNY1Ck0bJwgBL2L20S/8fgwizYYEM7Fy7TqNx7733IDEpFieO/4WSohIR2rF4kO7QA3fu3kG5rRQelmoEB/ogLNgX9eOiYKooQ+7N6/CzmODP7J+vH5ZtP4zkxs2wZt0GzHh1Ki5duIDY+ASpRLz26iv45LM9SEmJx9Wr23DPoIHC7kPIwqy33hI4wLSpU9A4vTE2b92Ot9+aKTfqzVlvY+zokTiwf78swD37Dwq06Yc1q2WjHT7sacya9SySk+lIMfvK3oh/qlHXhSD93Sb/z/90deF/o4j9J3xGWeeUdr0xevBgpJKrvbQY/h4meLmrYLV4gHCBCvLgsxJBtp1yBypFutwkGgBOlx2T5iTI57z76l04KJEeGID69ZLRMDUZ+3/fASsDUBNw/foN+PoFSB9KTFwSAoJDcOL0KYlWuZgbNUpHXFwievXuB4t/kOrSt3iioqQUZn4/+zLYRGoirbG3ZOE0Bz2/n46KxlRr/LPGMZP5pc8AVepnpo2LkOVRUjWSH5w/dBK0FgOdARoRiuxoxpvGTQzV0JqdjzE877vePbkjskJRt8KgKxWaekRn2vWOWhe+xoqH+j8no6c4Q6wQSBBRWia9EYqhqlppY7iqkHM3Uxouy212ON1u6Q1gXwBxzmzWpXYCNz46RnQ8uN5Hjtf9D9FY/UUBnJWK35rXOmGaouHksej1W1JpZAZVDHmVSxrauHFyEIpLS2Gxekk2nJkgZrb4XU/NGGp4LvyUM/j0bSXmp4OUL+YUqma4oiLMWNi75vvWfZkljiOzVeQ+f+V9wqp4P5RHtGdDFTLv3JEMTb+hD8JeXopjB/fWOIZynQGBknHi+LLXg8EXIY+B/j64eO6sMIeFh4bA6qUy9JPmKzriNx/7UxwBbsKKwtQsVYhSmw0frdR9Df8pyP+n6OB/XqcvP3IaXt6+SEyqJ9UPnmdQaCisfn4Co+PBCgedTzrCPDj+vBY6v3SmyeCU3rixONt8HRMdZOFhxUSzMOnfwkJkQLPoCNelgNV/cwzo3JYWl8j4iBYEm6TtdtlsZR7m5NQ44QwiqEzPrLw45obwna5Y0EuuqyGh+nIqxDHn53P9atgVgxBmOXnNxDoTUpaYkKB6Mwh/KiwUtiauSTpyfD0DYR2A6OCESsFsVuRn8zVSITH6Q6SvwwhwpCk6P18cDgZIFJ2UvilqXAQGynmrCpNTAhquFzqWul+Cnym9KH5+EkjJtZSWYN/e3VIJ4T1lkMvzJ6c8BeoIY2FCiWuDUCRWGgoL8hEUqNhwfNggHxIq30GHhwJlK0duEof8sa+G4pt2imFIMv5GX+7Co9MMJ0gRTFS7uY4KZS688UFr4NmnailYaWo0DEgHEfuBZ54cL8Jqrdq0gYfVS6AV6376Cd8OWompByaIds38Tz8xJvINzJi0ELM/MpiLrMYacND26YbflrVVhWN8m/F4WHTtlkYTSZPH5cIlrc+LJk8vIS1gl08bqvncgQGtleO0vsW2OkGEE4gyzkUjR4OBkYPvl6qoJgBg4M0kEZ3zTz/5AnAoWz1q3CMSgNKZ7dOnr9jT6a7XMebcKKEO/e23XZIIYO9aj1mKemrlhEhRLOY4M1ChIjObmSlyeOjwIRSXlKLpslo41BSq/pLd7qM3kJlxC5/uUI3HHz7xFi5fuihYckJCOUcJXcm4fVvW267Dx4BiVTKat6gER44eEQKO3n36Cq15dk4O/vjzCNbt2wjcrK2Sd+47wsh+N8KVy1cl+GEjc/v27eX62V8zevSDOHjwEPr06SO6ECn1EiXpx/nH59knwHvx8R9GrwIbWWduFHtNbQPC2uiQM3D69TcFwWnTpHkNOxkrm+1adcT7iyehS8sRorrcq0dPtGjeHHt275Hsf6tWpMi/jpj4WGzctglLPzKqSEHKh+nbrReiIiJRXFiEJulNJPC4eu2awKrYA0YVbK7Pjh07SAKZTjlpXX19/FFaViI0tYQuEfLDtcekL6+J9obrlkkQ2lUfbx+hU+YRGx8rrErUh/jjyGH06dkPz0yaiEcfe1Sq7zz3yxcvw2wyS4P1PQPvQe/evbF//z78umG9VDp4nwnjunzpknwf1zmbt9u2bSdjQR+V9lkSJG43Nmxaj1t3b6J5y2Zig7g/03dlkNWsSVOxNfSMWdG5duWajC2vm99FiBPvTXgw4WcWNGvXUaGHhIifYsZeip6pJg1fhSoPC46duoEDh87C3y8aZ04dR5tWSUhrloYGLZNxxwXcsgNL1p7G0YxS2HzC4REYhdIKlyK74YeRv4K6Qyww8CFhtDOJGJzZSLqRqFWas01mCSjkncQakZGv2g0vMgp6mOBppho2YHHa4e0sgqn4DtIifTDliY5o4EN/Dsi5UYaESH+8++ZP6NyxLTw8suCouImJj98n+mL+3qHqPIyCxz93X7qd1TW0Dwwi2D1hNO627TgMg+8diJCwAFy6eB7lRWXw9vIR3l5urGQ5qHI7sfY3lZ1pltAIg/v0QEpUODIvX0BlcSE8TSbhlV+9+yiCYxPx1uz3a7LdDGpW/bASq1atRF5hAu6/vw+ef34sJj7xILp16YT9h/7AgAEDMWbMGIx7aKw4dv0H9MfDDz8ixmHZt99gx/ZtqkEuuR7mzluAV16ZgqLSEsHCmpwp+Prrd/HSS3Nw8iTvAKsR/1+oXPVt+9+qGHWDB36HDjj4XmWs5y1YimBPCyrz8xAZ4AtTVQW8vSxCI8mMs4kZPZMZ5YQYcS5Ue8Buq4CtogBmsvIEhkiT3t28fJjMFoSFBkvfSXJcFPKz76K0qFC40BkgENJRUenGKZY1kxPEQBQXlyI+LhH1UlLRqnU74TD3DQ0HKlWJTMpgqIaTTY0VdrnHXKjsh6lpptYiUgYsQ2Of6UwRnkD4Ap0GUvVxY6FBYZaTGwINIzMWbGyyUBitjNjsbNy+fUveR6aHd2YHoiDvUVnw/G6rj7Gz1wQRvJMa1qRTgXqH02OrH+dr1WP33quUmoEcXLmSiQsXbsl/3yz2wmPPVGL1NwHi8HAuMTNJMRqlBWBCWSmp7awiulPpdOHylWuy4Qx/YKQEE7y3pI9UGgOF4lR//CUbw2uPHavD0W9U3R4OYMFrN4UBi2VVLlLiWFl9YCMzy6rEqrL6cSc7W8ZHZXecsgmyNPzye7Xf8dHMi7Kps9qhGq1V5pywrClzuuDj1/+Q97OCwkwXjSapC1kl4nUxOzZtTg/AbzRQroLklUuXoE3H3tLA+9um9dLDwuZxOv90hpn5un3zBrKz7sDfx1v0MLIy2T9SiuAAfymhcs3O+LwNXhq5S86P5yD1J2bLXG7MW97pnzapzv8djb8ZHNI7qstrqV/GoFU5VDMnbUBqg4Zo0qw5EhKTERgUDLvDIfaADdvSA2EwMjGQkgx9To4kHHRjtc6ES6XC01MCEYoHcuPRDeycF9xUde8J56kOIugIaApWrRPBzD4Fofibjjmzlqy0UNxItB4MgTn+ZvBCPQs60TxXOj8aLsSAh+tNK1dLM7ehbi0N0AStGhl8Vla4GXKTF82FCxfks/Wa5Gfy9ZqtiQ65NJKz8uDhIU3O/GyuZWoa6J1Sw6NEHM8QweN10bFnVYHVA34Hr5GBCe+zFr/TfOsMFhgccV5pYT1REydbVElJTcM5Aw5CN6pFpwLiAPD+EtrEDZNVUsJcVT9VLhrUT5XfuTk5wrREm8Rssog2uV1C2mAyVWPp4wrWMPrD3lhVtEv+fjJxqDSqEsMt8L1ymzRbkviAkMa59VYAUw2aIyOIeKhrfwnuf6jcoSajIoACHgHGj3tAYCDNmjeXnrCMzAzs2bULn/dVvRvPbxstdpYVjo9W/4gZTzyKAmoiffclYDXKArWtbGrq69yVSMZkoVufe6SSd9BucL9q88K3a1PI9+XXeUIrzbqMIIJDy2KeVr/WFQkuuUzjQ5iCdKk1Nuj+h7BlnWI2evDREWLT6Rxr1h4GkAs/UsFRl47tRXWawmxbt2yTjDVfR2c0IyNTqg733Xe/YOqZ1Bg49wK2T08XZ5C0pVw/tB8XLlyURt4z584qJeRpr8O8aB6efWkqBvbthrQG9dG8OUXNbmDhJvXdQ1N6IDk5EQGB/pj91iRjYIykUpARPBlBBPCUPN+1Vzc0aNgQTrcLYRER+HD2m8b76iYNg9GhVy+poFAxmnaTWXs67Myoc84RasTroSN69OifGNC/j7Dy0bHl3kcYJzUxnvjqaW3EMLnzJNkbWYFmwElIkcC5lyu45n3+gwVqxrnJdde9c2+Mf/BBee7FV6ciJipaIEGHDx1GWlpDCcxYyaF/9uWfX9dUyJ56aiLOnTmHAf36IyQoSBqyT548JeKIDNyGDB2Kv46fwJ2sLOnzCyS0tLAQN65fk7Ho0qkr/Px9ce78uRqFblYlpOqYkyOVCK5v9p/RpjIg4vKlrkaVqwp2h00Ytn7Z/C0eGQPMf1fZ9OdefU+c+PzcfIH2hoeGiygkKZsLigqw7pdf5P42SU+XqgYJe4oKCiXQ4r2cMnkKdu/eI9S0mk7++rVr8A/0w9lLZwVGxfNklSUwIFDGj7aMlQdWNNiPQpVysmExYBDR2IoKhIWEiuAd7X2HLt2VcLSRkGeLgQGmUOMo9K0eKLQpReuZr3+Jdq1aonvHZrhy/SJ2/fEnJk2bKJ4Ml9dvp6qw/eg5nL5dAN+IJJRVWWC2BsLt4Yky8bOqAC+z6NTB6YKH0wyLS7FAsnpPSJPAmXgwcLCwelENCwVOWa+gBhkZ/5xOBFmcSAkCBndqiqFtQL1slOa4cPvqDSz+7N/o1KEvCvLKkRAbikH90pGW4gNXFenorXCU+cDKnBtd6P9w1IEz/V11mRarUdM+6Ne/N8IjKQ2eh7u37yAhJgEWDy8UFZUgNDIKxbZSfLb8fYT6xcNWko+KItIyAp+/MxkV+fn/D3vvAV5FtX4Pr3NOem8EQie00KR3pYuIgopgQ0VQRBQRQQUsF1AEBcWCeC3YQBBUEBFRkaYgHaS30EINkIT0Xr5nvXt2znA4CYle7t/vd+f4+CRM5kx5Z8/e73rLWjh3Mk4Wi9/3HcPeE2edqsc2Kt6p3EhUhVDsOVKZrOXCW1s1Kgmf//tdfPv9j1ixhvLqise/QUw9HDt+QhhrGMEmr3HHVk3hgA3rt6tmVj7XQUMG4lzyJXz8zjrjlrmVzoZ66a7MRrg3zpVbS2rKLqnZ+vK+iA/e/xJFGekoSE1BpdAgEZxz2FnUUyh1th5kgXF4ITsrDygkH4CH1Djm5F8Smkov/2CQ2DI+MRl2ox6Y5ThNGtTDmbjjIoT2r/fIRgVknwG8wyORmZSIC+fPis2o4Lx5yzZERVVFu/YdEV6hkpRqeHh4Cc++jEeywYjwmlLYpTPKSYSOMZ0wvni630ELS0mE1eB3Z8lNnzucke+4owniwIlDm0OBMIe8oIxepaQmC8Xrrl07ZfIh8wPTvbfffhsGDBiAylX189NPQncC6rHKUNuVfRHq+XLBYIcgcOvdZLUBTh9Szsjp0x8gPV0J+ejPO5Mv4akXK+D18SyFI/UuHXEKtNilwZzRnXTW4wcG4/yFRNg9vdCtx42SKahevQaOHT+O/fv2IVsoQvNRs0Z1PDScq7261m8/ypGo1MR3YzBx5AFhhaFNGdHhAkAGCkZH2MtO9hg2d4WGhMHb1xdn4y9IOYZagEKRkZEugIXvACN9/KmbvkkZyMmevRfcxmP5enlLpsPu4HPKFgFInotq6XTi2ChNAaIXXv8I8Ac+nzZZxgIVtwOCwnDPwEcFHB0/vE9qT2UiDgoSqlvW+4YEBiLuxFEknD+HpIvxKMrPlSjIvz4kIxrwwkObxGmeuehGvDBkiwAINjZmZufi34vYEF0SONfZCb2Ic8FheZQmzNeh1ng8NWSe6FdQS4W9VpWrVENYeAVxTFlHzYY7ybIZTc1c8OhA06ln9oHOD+cpLZDGZ89FkCWAhUUUjit0qrYbuig6I0F7a1ChnAiSFWjtkXzJcLDEhh8ymNERImAQsTv2Xhj78lrYk0EArvsLdA+HMCexLCotTRx13osAntBQVT9tUMvyd2YDSF3IjAFBBBd1ggS+cywP4N95LAIFnpPOPp13Zgc0EOG+wvgkPQ4qJKaZpHgO0YswGIsIUvi7MEGlp0smhfswgswP+dilZyIwUH7nvrwPTeNKu/Na5XjU1aCehIeHOCUMLhCUEAAQCNERpT4L+3tod5ZbsLGa26lazdKmhAsXxeFgdJROHkEv7UUxucBAf0SRyjWTTfIXJTgw48BXxUvCS20eEQ0dZgXpqHBF8fXzwqwbDC/7PeCFLkOw/wAz6VWlPPDEiTiJkC+9VTX7PjxiNgoeXCEOdItWLbFn716J3E+c8JqW88G4OUOkxJHzBZ3oOdkKzEAzj7La0NwmppOs1IToqN6Xjl7N5F2idsWqMxucIIN/1q8MsQJBhH+Emor0kmRWvlYVgSoDoV9F6cMwetIcMcUg4q4HHyt+TpzHee2sV+cz4v2OGclsP/D4U4/g64uzkZ0LvHHzezh67LiMCUat+S4xis/oKsHssr0/yncmH1KXETfiUYni8/k1bNAQ27ZuEyeUgS0ljGqX9enVaUrjYOni+UhMuICL588iOysdGWnJOHPqJOrWrY1L7GkpKMC8T7kvEdJBDHxwqtT/s0SFIPON6Up7oWfvnmjRujXySSJQWIC3J2sQoTvSFSdu33vukUwt6bhbt26D1avXyL1zjDMQxmOS7YhzQq1aNWC3FSI+/iwWbvveMDTwxvApMi5pi++XLJXSMFYR/D5SpYqW+fwg/+a6eDTuoByL7wcd/epVqyEirCIevl+VY/1ryisIDQ6RQN/pU6cFEDDrwuuJrlsb/V420O1eBtN6S6S/Qb36aNOqtVAls5yH4IXnIpHE8RNx6NSli4AarjUH9u+Vccq5IzAgGKdOnxRQJP1bdFhJzGC8r8w+0BYsR+M8+Msvv4ojSmBDPQcPLwfCI8Iwaeo4UDc04ZhzkA8e8YKUv589c04E1+rWqYtatWoiNCJMyt/pe/Cc7AWRMmIvb6z77XcBnRSo69Klq6hP874535HGldUO5y6ew74DeyVLwmZv0imzbJnPiCJ4+bn52Lx5C5o3bSZAjf20nIeCg4Kk70XpNvmgww0MeNE9F1oE+Qgml38wa6nkm3ONX5f9uB61a9YSbYcZb72Hete1QaXq1XDTLS2R75AqcpwtBDYcvISFv25GXIY30uwhyLQHocg7QLL2Do8iFOYrHSG7hz9g81RizXZF9iFwgppXFKtDIRii8yzMhyd7KLIzYS/IRb3oWujWoiJ6xED0HzyKANLXLFu0Gz8sWY6Ro5/D0mVLUCkqGI1iquLG6+urHghWAtJnYykriUGoR+DmYwNOGbu7FkdyFtqKWrUfRWCQv6SMqSDY5YbOqF6lJlLTMuHl749F3y0U3YjCwnzkFuUi/XwS4HUaTWregEBfX7mIFnWqolZUBE7EJyAnLweHT1/AgZOqhCUixB8NalbCknW8jFRUrZQjDVFksCCjRbUqVZGblYOMXCo7F0qdIB1Ncm3f1rMLmtSNxq9rNuL3bX9KdIuTS83oGkjOSEdiRipOHyQlGqMTdCqpFlvFABSfmMzRx/idLzkNxX3uM2ZUFrmqlKL6PMxl0a0xrxSmuxxEzP98EVIvxMORm4NQf28U5ZMphHXvuQIiSLnq4eGN/OxCOGye8LB5Ijc7F55+uUhJz0CRhw/yHZ5IzcqVzASdGCqJ168TjfNnTmPMVN2NB7w4fAoaXdcCLVu1QOzhfWjSpBGqVKmGzz6fg4TEZFSrXgsDH2PNufrkJEeKIxkYUYj87EBxHqRkJTdXnF06keII+PuL88EXS8onCpRjTgeCjgWdn/qNq+HPLYckisqXT6KqubniPKmFXdV+8wWnE02KOzq8u3fvxjeLHjXZlgCBi5mrk+lkFnJtrHZ+WefvbxUQceQYcHCrDs8pYR9+3pmShILcXIyeqPafNv4oCihFKfSaSoU3Ny8XYRG0TwFCwysoCl1vH3S4vpOUN505e04a5kg1eezoEfywZIk4Nq/OqF58ntfHnpRSpNc+UmVY89/Lx30jFMB4Y+x+qcPl4uPn6y9RVkZBmYkguEtNz0RKmkrTciIMDw+Td4A2FzXnHNJnqkY2XXai1LELZOIlSwm58VmuxqyDYiFiGpTOfK7Q78YePSYNgi1bt5KI8r79+6VBrXr1aNSPaYrq0THIy8+THhIfL09kpqeJQjX7P2pUq4otm/7A/r27EH/6JIryWDNaiCmft8PIfr/IPby1ULEnvfTIdnEC2OuTnZcvGc2PF6u+iScf3CJMS298pPsoCBJ0SZoGjso7GnL/GBTm50tEs3Wr1qK+ztQuRSWY+axbLwZVq9UQx7diRWqT5BYzEOmMGR1ejlE22hJIcFzyo/UR6EQz42SzUyOC+FoFPrhwcoHkR/oc8vPFueHz0dkH/o3zG/clEE2+lCwLE5updZ8A3wkCFd2ALT02gYGoaqTUCehF5bmwULE6GdSoutmafQu8ZiW8Z5AaeDEIkSX9M8KjXrlyMb+/3GelSoqZKSNDQAPPzXp97i+lTkYtsLm3gmUIzJhJn4ahcq37SQgG2PDMQIO+D/6NcwQdKrGRwyH3QNDD8j+zsJ0uO5DMiLGf2N8ot2JJFDNKnDfiz8fLvTF5T9Cg+964XrDckHXABIaM1HIuosNKMB4cQLGoHCFwCAsPQUx9apkU4tSpOGRmpEmZ72s7jdp3FXfAxDOPCYhgeZSPvyfebK16F948+4xQG3/11QJEREaiQcNGAiAYVX+/2XxVNmRUWk5bOElKUFatXiUO6wcffqF6Heisa0XqqsDgKjfCL8Afs84vcYIIHkMPeX5HgwIRljMQgKMmWrdrJLb6I3GHcx89PdI/00sQp1F9PDNnBX/X+xAzFIMInb1IR/2mXWTsxh06jX733SbBoB93rkSbKk0lIETHi8+RY2jNCsXeNOLpoTgR/DH6Vp8lWWeW5SrygHBh2WIjb3BQCOZtno/JRoP4lgG3yXjlO8T3rH79GDRp0gS//PSLaDTc0a8fxo0ag5mffIw1a9dKRPyGG66X57hv725kZaTip7NKRO6BRn1QqWIFKTHKysvDJ7O0WIZBieu4HkOH9Ef79h0w5E3FYtgmuCEqV6uGsAoRUsmwcDZLgGgUjbhUBuPOByZJEIZZY2YdKCzHUl2OSZ6vY8frpRyI692xY0cQEkxQoUpelx9ajcduHCyZYPaEcd8Tx+Pwyp4pauAZPBHzcubJnEKAAo9cvB+kek967uiKfn37S0nQhOcmyLa2nduhZfMWaNWyJerVrSdOMCPr/NSsXQvd7jLm0zMqm9TtlnsERDSKaSDvpb+vv0Tft27bJnO8XwAFOysKhWrLli3QvGkTrFr5q4xl9kHwveM7yndSaJt9fGSO4fMnEGEGjvsyk1KQX4gTJ07Ju79+w3pZ87Nzs/DxL58iwA9IzwT6tu4t6y3nI5Z9JlxIlKxAxw4dZV4+deYkdu3ZhQvx50UBm6yLtWrUEtHIS0mXhO45PTVd+mWbN20uVLfsr2EQjmrVP6/8WZSrWW7JoBDH2OGDhyQwyJ6SoIAgrFu3Dp1uuAEVIyvKs6XIKkubGLBhGTJ7pNp1aEluJnHk88leaWQkVBG6DTmp+fD2I8gFcthH4ENF+jx8t2gZOnbsgZ17jiMu7iTOnz+OyVOexNkLGfCL8Ee2l7RpY8tJYOuRZGyPPYP4lCxk5xeJf+HpYYe3fyBSclk95WEoUdM/Uf8TPHiiAEXZGfAuyoc9JwMVA/3QvlljNG8YimoVgSj2cuQBFTyBH77fgQ2/bcITwx7HvLmLUaduTURHV0J07RBUq+wnJE70QT08FSgqcORKibZNJocrgYQbEKEdLZYoLUTVaslo06YVTsSdEGESorhHHnoE/gEh+H3jOmzbthlt2rbBoWOFOHb8DFCwDCj8Er72F9G201DkpmzB0dhYPNqrnUwOvJpPVmxB9Ro1hZ6LTTPiHFWrLoPDx1dpFyRc8gIKz+Hc2XPo2a0HVv3+u/A616tXV6K+ZO0gNV+lkADkwRP16tdHRHiEMA2RRWflqlXIpGhYMgWCfkTTpswNF2HXrgMAyG6UhC5dOoqjfOyYEkOLjq4mg0Xtw9IngoVnpFeDkZa1azlB8oVUEYArP64ZictBxLdzv0PimVPwc5D/Nw92m6q5zy1QUWiHhxc87ApEePI/mxcK8vJR5JUmCtYEEYWePkjPyUcuaWCpapiTjbrRNYVlKDtLNeb6+gXiYlIK4PAS1J+YcBY52RmoVy8GD450plCd7Edcbcw9BrovgZSJcehz6y1SEyyOBWuyfXyc/1MHgrXLGRkCDMju4uHtjWxDGCu0jhNwndp1XIENYW0gUMkRELF16xaZfJU4VxamvEZFZX60NKk5tHa5GrhzZdQFwfqpqGcxc8Y2hIYG4sKFsxg9VoNFFe15f1oyEhMuShM4ObLpnNAx5f3QsWCmi5Mr7yc4JAxZ2bnw8PZFRnYeiuwONG7SFGHSCBskwj2BjM7n5ghDEV86sr7s2LoVU2eq8qq57+QhKqqS2JEZGJ570ntNMHU0hbLYoBsk3ON0XhkZ8vcLQEpaOpKSU2XCYlSIkzEnaDpMjLpKaUxqipQaSVNpZobYkWOdjjOdrvCQMPh4ecu7x0wEQQSdYochpMYsR4WkQerJAAAgAElEQVTIivD09pYaeUaqCSDo8FG8LS01B/XrN0IYWSvsDlzXtJmkztkvQfCam5WGo4cPSjnBiaOxSE9OEuriwnxVC5+ZnY3pX6pemXEPrZZULCMbnt4+8PDyRqXKlQVAk8Fp7979SCRnuYdDRKhWbVLOW+t2A8SmmzcqQD9t6kcICggEU9Z8EVjGR3pGAohKUVXQomVrBAWFwNfXBwkXz8u4kn4eKpKyrIJOL3sjOJa9vSXVTQebjjkde27nOKCdCgqV7gbnKVUyphqjNb0rxy73Z0SO2zXA4HVKr4/DIYsjy6aUgFZ8saI0bcz3gYCGPwnSeSzRbWDfhrFgExBIYzJBub9/MdMTz6czhBp08BpF9Znij15e4sxrTQpmCRix5N+1+B4DBmSP4fsruhaZVP09L/dCxy+mQX0BqXyW/F/E+oweEwIiRv0IRHhd3J+lHWwq5fn50b0acl8UxDMAD//G6yBDlAYnwtZEETojW0Fni70cNpaEGf1LXMZoQzoxbKZkSQ3fYZY7EagTtPEn343IiEh42Fg65YNsRubsQFSlSBQW5Ul0mOVQ79oN8TJOLRqzjgImPfO4ZIknabW2b4EZw57FDZ06YcGChTh85AgiKkTKu8P3k2Di474LZCp9bOogiQjzvlibP/fVRc4EOEHEO8bcRvrt80ajgreReeMSbPQlqvlNR2u5npj6g4KNTFwI0CyKvSxqfG4pMCimzbwUNLZejlxBBP/G0+i2sxQiFuMfzGBk6Eh8VbS+oY2MgVUH1TW/POwFYdHifX76/odAsEIq7Vu0wPjnXsSOP3dIT173+dUxYu8s+dvor0YpgF1QhHd+fFe2EUjsfuBuee6LvlSsQQ8Nf0TKYVjv/+GHH8q88fOSpSKe92rODByOjZWMcYMG9ZF8KQFHYg/C28uOObsW4qVbnpS1deeunahZu45UMFSqWAmfzTHQmwHKpk4eK6QK/140H6+OHo91GzYgKDQEIeFh+OjNscZiokGEKq98ZOTjqFmzlrA5UViOawRZJEkDy/HLUlQy9v3888+IjIxA3z43SxaamTT6G4zKU1SPWQgK7B09ckyyhBSOe9pzjDqn4fdPWTwVW3asl7G+qvXv6Lv/ZvTtdTtWrPkZX3/+hOx6x73vim4Rgw8tmrcQoMbjM/t1KTUZ8ZcuwO7pwIVz8ahcqTKOxR5Fy2bNkZuVLZnqPrf2lXmO7/3FxARs3LwFAUFB8PT2QsOGDeDt6YHdu3ZKtkT3b7HkivMkFb75Xm7atEnuj6Vq3MaMCUua+A6wBJ5z0PmL56UiYs++3cjMzkDTJs1x7vw5vP76dLmPO/v3QW52DurVqScMoC2atRBmofUb1gkNPteD7l27C1jge52UmCTBGWaVNqzfIH1rXh5eMg9RN6J9uw7wD/SXJu4z585g04aNkkESpe3de1CzRk0J1rGX5PChWGGgInjlcVjOSB+FwROOVQbu2rRuLesfRXop9szXlHUkdOI9qCRRyEWPcs4Ka+QViMg03TAwqTn/8x9w6tRFhIRVwI0334KF3y5G46bXoVXbeqhYWTG1EkwkZAKnkgpx+NwlxJ5JRNzFNCRl5iMjj+e0o4h6D4ZQsY+HHb4egK+jENUrhKBlg7qoX8ULFfyAitRrM+ICfOWXL9mCvfsOIbxSNRw6fAy2Igc8ivLR58br0a1zfYUP2FMhZbEKLxTYgaz8FPiwvBtkwruy6saFnYmPkhfIl305HnqoD2bOHCcpZS6yFH55+OGHpbN96MPD8cHH74va4ratWzBv/nw8+NAgFIasA3LWApkLUJS3E2+9OR3Tp07B8N7tRfiHC8TXGw7gufEvoG2HjujXp7fSdPjXRDz9zHNYv44pYRvy8j0xZ8532LxhMYqKbOjXvz/GP/+8RPIqV6mC3bt3YcCd/cQBoEPzwcezRa16965dEiliKu6m3jdhwzpy3gGrV3+B1q0boWnTvgZoYDroMCZOfB+TJjGdacOECaPQuXMLdOtGkEAQwc80fPHFa3jwwX6oXbsbjh3jY37b+Jvrj5JAhJpYF3z2Ay6ejkOonzdyM1JEkI9NeyxJYUSYpUyqhIlOrSe87F7Izc2Hjx9zMByN3si3eyAjJw8ZdGg9FfVidkY6goMCkZWRKWl4gpGAwBDkF9kwcoKziVc9W85OdGo1J6H+yVlVAwmdU8/HgrkO6UsRwZ+6zgzAN/N/lkgKJxJO/GRI4BiJqFSJAhNIM1hiuKjl5JLm1SYTISMWygGzKxGfUyeF4q3PbeY+Br1ouq6CtKI5C8F/68JhTQfLbWq1fO2VNQgODsTwkVr1Wh9PPY9Jzy2XkhyWNNBBJQkym/hZiy7KxuI0EqDGID+/UBiuOImwH4WZIdHVcDjEBsxE1KlTW0qhqJ1wfXdtV+d1/bIwRHpAHnjSG688fUCcqRferI/3J8XLBE4ngCA9JChEJkqyZ5w4eUrKmeissPyLzjDLXVjaxJpwRlcvJlxExYqRMjlKJDYrS8YFwQRryjt1vF7SxOxh4jaqT9NxJJVqaFi4cGPHNGwgJRonTsahVevWMnlv2bIVqWkZqBBZBUFBrNetIA4EwVLNmtHI4CLk5Y0j+3ch/pQqp4s9uB/Pv6nLjICpIw9I3eYLM1vj0du+E8eYdeS0Y3hEJELIfZ6eIY3QFaOi8MWcL5GekSmNmCyByMrNwe4De+Hw8pB33dPhIaVivXv1Eo0DOrAURdq2bbuAMLuDzcTVcMMNnYRBitfL5lzWypPRg4sgnXzRXSgsFHtUqhQlCyTvjzaks8tFUPU+eAl4JM2yrtHm+NU869yPv2sFa00aoClZRV8iLU3OQ5DBaKWmw+RxdI8Q3y/+ncfTzdoCtFnX7+sv967PIbO01mzgPwyAoZWhBQAVFEgklMwqwtyUkyPvG4ECxzWBFLMcdPS58HNe5bMhOwzHBkEHP2fPnVH0rtKLECmOCkuoCLh4HGYK2ETNLCKPzRKt33/7DY2bNFHidTYbqhrZEA28CByETYmMNT4+IkLF+1YlG0q3hR/J6lCJNyVVmj1Ze89IZ2SFCBn/GnBUrhwlTiyjpATaXA84r3C+ofCcl91hOAhFEhHOy2VJX6qUN5Gnf0bBAjzjcS/egKE+zRiKMQWNHj4QM2YbWev6PsWq1JPjnsaePXul/CMhKUkBCbLgxcdL3xEdQjqGvNeJ/3odjz/xAC6eP49vbl8BTDTWjbiDSsOHr8vmE0AN473hFLddZwI4V2lhSM7PJnIPXdtfE2jqW1+cWYLNnYmkNDdN8fxdZyHMDE/ECTrDkcL5SgcQnX2R8DfmVwIJh5qj217fTBxFXRLI0jI+u+WLmckPwP2PDBCHvVvnnli+YhnqT1cKVRpEjFnwtLyXfP7jjj8vf3vC8bgwMa5duxbfzPlaqo97ePYUpjr2qcyoqEqX9O1PL3wLmzdvFkfVy8tDypkSE84jLy8bi3xUedTAgptlTJLpkOWTdPBYescxwXmRtfcxDRrIuPl8mQKSXVq0Qd369XDsxAmkZWRIL9O+jUbzvQHg+t1/LwL8/NG0aXMBAiwh6tOnL270pOKg+vR//06Zm5kBa9igvmSONWEBnXtGvAlySaTBsUJnm448y3RiDx/Bxg2KMpZlQQ+3MOrN1gIBnsA7gR8hIemCOO7fzeNgUs9o1HNjxR5cszgWCaqTU1PQ9cbuuJBwURSh9+zaLUGlJo0bS1kU3+GwkDCZD5mJYKky6Z0TL13CqdOn0bVrF5yPPyfrNUuBOBdxvfv6m4XyvDh/cZzzXeMcwLWc8yaBPSP+AX4B8HR4CWWsj58PbPQDMlJx8swp7Nz1J2rXrCNzwa59fwoxQnBgEPrdfgfW/b4OYSGh8v6cOnNKaMX5vlHXIiK8gpQa8XzJScni8FOwlarTbITm8+jSuYtoXbAUOfZoLLx8vOHr7SPaEmyEZ+kxGRHZ10c/huCBgTY+A94T3yUGPP0l++opgYw2rdtLII6RCIID8iSxtIi+N0GEg3pC2YCNegq5gN1X9V0TU2RlFkqm4uCBOOzYfRiFNh+kpCpAExkRjGNH9qDzDS3QolVjVIjyBsOAJASjE8/fGY5JygHyuE2hF5AwjomPAIdUIQtg4MeRC4QaAGLPtsM4tHcXvDy8ceFiOoY/eR+mz1yCoNBwVIgIR/WoCLRuGglks47a0KmgujXbZJlJyaSmEou2CgwQoZuqioc6PVM2VjMEo2cTzjZ3IDraE0ePLsfw4Y9j0aJFCAoKlNrZ6dOnY/bHs/HAAw9iztwvMOThhzH5lVfkYVN8Ktf7AcCzNgJzJkvpxIw338A7b07D0F4tZcHhovz1+oPFIOLO224VUPLsuPGyrUJYkBgoIVmFhKpUSkbt2nXx2/o/8OILz2Pp0qWiOPnxx7NFKv6VSZPEcZv9yWfSPNf/zn7i3C1c+LWAk86dVHkMQUTXrm2xZs0mAyRw7TWDCGDChKddQASjngeQlrZDygaeeupVvPsuG+PI6sAejpI+rgxNagaf+vKnqBwWhOyUBDjysxEW6I3M1EsixMNFnw5bWlaOpKwKiuxSMkPaysLMVKGw5UTIBn4uUlTjlYFvUDvqumqmV9kEykWWZSOUmn/6Vd1UrKlENEjgdTkdPoKIxV8uQb/7tUPPCIwZXPAuYjDno6+FVYcvb63o2rKQMk1Yp3Zd+FE4jDoLuaq8hv3a5Dj2C1JKzqdPxEkJDoHpwYMHsP/APplgGzSIwbhxWjvB3PzuCiTMXYMaUJjz9OqZvPzSCgE+dDRW/T4evXoFY+3aU9i5k8KIGixxFVXn+nTWWomuHjywX5xzzUXdqkVLYevhRPvnrp0ycSsV7jy88pbKmAwd+JUIzjHSGRERjtEvMlp4ZZ3/y8/ug6+PD559RRO5q2t9dfQBiZ4y9cs6TzaUMZpFMTs2uPE94pimrsbAUffig8kfoXKVKImU8B6FcYgNt+xtyMtHWhqnHPZ0OPDUxGj8+pUDe/fskomd5TnJBt0oy7Q4rsKlhjZUSjvr1quLS8nJkuZlZO3osRPIys3DHf3ulIgjI+SsvxW2n/AwRFWLRmRUNeSmJaFGI0VHqD+j7l4vcwIBAylWGY1ipoDibSxR4eKekHgJnbt1Q8NGTeDh6Y1z8edx6MhRAW6s62Uz3nffLcLmLRtlUW7fth0axMTIudkgR7ExH2+C7VwEBgSJEBPrpwm02A9AB4dljocOHRZRJ9qLXOxaR4NOfo0aNSXiyXeGCwptwf91r09GdrawZfBDx5bOMD90XKVRnCxKxt+14Bz/LixMjO5dvKh6SPLzxREmoODxOaeYHWadjeOCzmvRjpanneQLnoqSVuu1UFuBgnWkXRUGqRylHE0yAGNeoENJpyk9nVmQbFkIeU179+wRZ5OAQDMn8Vicw6UBm/oSBoMTmVnYj0AnkWNQyq8MQEGmFKk/NlhneM9UBee4oU3owLHkrTLHnVHuxbGaxGyBQ81fLIcSnvigQBnPSsQyS8Yqnx2jj/5+pH0Nxd69eyXLwWwKM9a8F82mQn0J2jn2yGHFKW+IfdWqWQPhwUGic8R7IDZSz4p1z4YIXpbSIHqzaC6eyBkgf2OdNW1AkcfPFhjRa4IIvtr3A49vGCj9S9F16ghXPkufKkRUKKbWJCjiWPL19cb773+B3rd2kP6yZUF/AAuNAAN1H/RURBDhbczFORpAMFthokWqYqi+8es6Icupz/i9oXcdAf+06+74A5djAv1SnskGDIYepLiKdXInjm21/fqew7B+haJSFe/d8B963tIZK5Y66/vV3zmXqizJoGH3oFPHroiIDMe5+HOSZWQ/3qChqsF50VefGDogh6SJmM/921RDL4MxFwMn3R7WR5xFZhxn3qrKkW58o4u82yxTIejnWGTGdcKaKcXfGxI1QDJnpPRl0+2lSynSH8UINR14BohOnjopzqGoKjeMwehVqv9hcNQA8S/enqw0lpz2Vw9q8BOjJbIeXbO2RMuTL6XIPMuyK7qULAcqKCrAxo1/oH3H9vhzxw7pQZBeoapV8eEyRbWKo65CqsCEV6ZJORJ1FdauWSv6BXyWy1Yux5qFa5QeCQuqez4oGVbOxyuW0BdRIOLVGdNEtI0lnpzTuCbz/WnUuAliY4/g8KHD6HXTTTh18pQwETLwRfbEMaNHY/HixUIPS9YszvFJycnicNPWIr7o5S1rNsEh5+VtO7Zix47t0nxN4MK5mVlWBuTYnMzMJrdT/drfx1/WtN/Wr0PN6Jo4cSoO4ZER+GLuF2KrmHoxaN+mPWKPH0JggD+CAwNxNPaIsEcxqHfocKwAFp6f/k7LFs0NpqUL+O2332Re//WXObix5yBRnyYrGvXGCFyYbeW9CANferoASL6bnOfI1MXfoypVVvMqewg9PeX+SbBC1ieux1xXGTi5vlO3YopT3WBtDBIJ3JNl0cnUZBKfNjazwZwAYMXKjSgo9EBKSjYcdm/07t0GM2Z8if79++HVqa9i4ssT4fD2ROyJU6gWXQ1k6q9cVYm8kWqVpymgz29X5Jr8eSS2AJUrOnDmZCY2/7EePbp2Qv06Ppjy6od49JHB8Pb0wvvv/RuPPDIUS35YigaNGqBtW2aZgAKWXgnO1zegyphki/xUHQ+s1XD3MYEI09uLbnjoodtE6dE/IEhqhlkbOvC++6Qudf269bJAU3qc8uwEGWPGjMHQoUNF9j0nYCKQtgBFOTvx9lszMGP6axjWu6WUHPCFW7j+EJ4b/zzatmcm4ha5LoKIZ8c9j8iwIEGDSoxPpZaeHj0Gz44dj4Yx9dC2TRts2bYDt99+u2QmOrZX6oezP/lU6sr7D+inNCOmvyEcwp07E0QUYfXqOYiOrozw8FD06TNCSpOuDiKm4Y47emDOnGl44YV3MGhQP7RseZsRzR/i1qBqoyuI4DY103/16XIknj4Of0chArwofJgGH29GRQuQkpaBVNZwFhQhIy8fk/9NpW31WfD2WXE66IAwfcgXhA4LIxdS0pCZCQ+HegG4Xfjw6cRkZ2L82xoUEJip5jA1OZqa5xCC6RO2C9B7Z7YW4tFpbGeBbsqFcCxd+gMemPA4Jg95HnXr1kfrtm1lwrPbPMRJpd4Da9T9g1U5Axym7EFxmh7YseMIWrTgDmZROX1t+s51KtlsbtrSLJSmVp0vP4sTWzAywqgJbTBmXEPjiyF48cXauL7dTqGsGzLsRmPh04BFNYH+uCgY+/bukcZnOnysk2zcoCEcfn6weVP7ARg7/GOEhoZg3JTWxRf1wlM/irMVGhaMV2Y4heRcB8mbk45hzASlVv36+MMI8A/AEy8qQDr5qf3ShxEeGi4ghtFnlh8lJiVhyHidUVJNcl/M+FwWX0a+FYhgFMGOnJw8ZGZmG1H4EAx9luVktC+/9y0WzoIADU70HDup6WkS6WVTMidjRpgZ9aEDRM2LEydPYsC99+JE3ElpgA8PC5PFh6wVqcmXsHPHDrRo0wHVomMQu383OvZUpRSj798qU46ffwBe+ZCOGfDac79KloFzCmnpevbqjfyCIhFSLLI5YPcgfaifRP45jshYxn6cXTu3Y9asmeIYMDoXGhKChjENxGFlY21yUpJE1CSL4OUt0WCm6Rs1aigZvkySE+TmiXAUsxEsFdM12lzoGF2T2tggggh/ceAFhDOCxHcoV7EJSdOxScGdCw7/1zXcdJw1KOCipEWX+B4qQcNsibpxXOpMBY/HhVEJaBYWl0nxOvguy/HzlNq1NDYb+2nhNw1opGmc+5Bu1Wh05LbUNDYIk1ZV6VDQi2apkmS+eCxDuZaAhefftHmzAA9eLzNOzKKwXE4yGB4ekuVillH1mjD6XijXSaeBf2cWi4uz9N3YbCJK6u+tBOFoE4IuAiI6W2KXwkJMOaaECT65aYYs9KQO9xXqVlLK+sDHyw9hYRHFWRzeI+dA/p3ZT19/P9SKjpZoI49JR5GAgpFqXy9P1KhaBX4+zOTQIaBqOxvlWdKVJs6P2NXDA1nZmSAxAT/czn2SklOQkZ2D76uudWo33A8EP6TmrNETpkotd+zhWKEk53E4NzOKyXezatXK8A/0xpGjhyXyvDzEyCos1BwtAFhqq5cMxkyKQYQps+0f4gQOnLY1+ODvRoVTvfxaiomR9I6enth7xiiZitOzkGmNJ5CQ7ANDmJVExVZ9KEyh52uuG/oadK1TOgY8MFIcxo1r2Ayu/n7zHX2LQS/XgXZt2ksvCSnFLyYkCRELn4tkp+w2cV6ZLaIuCZvgn1up5b+Ny/AB7gvsj+saN8GBfftlHC4athz/Wv+szM2c35mZpZO7f/8+zNqvWK8EgBgmfm7oY0J1+vFHn0q/F89N8M5gDBXQNyXuwfThEwUEJyYloEmTxti0aaOMo3kfvGRciAJUXW59CZEVKiKyQiWpFki5lAoPG/VWHJI1XbN2jZQORVWOQsWoSDwfb3xfLSsYWPNuKYl5d5FB6yogwqidM8DZSy89JyXZnTt1FeBz9MhRaXqOT07AzH+9I3007SoAjVcMwux3FYGK7tTv0fctKbFiNH7KHpW1udd/gPhPeTnUjFC9CiQ28PPxlfdHxFTT06V3YeXKlahfr5707vTu3VvG0FdffSX2JUDmeOK7lnAxQYKUe/ftkTmFz45+2qnTp4Q1jfMWj8uxzzn05ptuhp+nD87Hn8f5ixelRMbTxxsVK1fCodhD+HnFz8jKyZJehmaNm+HQkX1SOn321CnRzqBtMzOykZycgsiKFSSzw2x+s2ZNxa/75JPZ+PUX1c/Uues9klUeOPB+3HpLH7lultNFVqyEbdt3SPZJs0aeOXVaxhDnStpC5lsKnRrzLudp9lbRp+IazaBXhxsMEK9fp/L8NPnfaWl5cNg9sePPA6hZoy7Wr9+CCpGV0aZtTTw0+EWMHPUU5s2fJ4HC9Ix0dOjYThikzp45i3vvuQOLF/+A+HNnJPgybFh/rF69G6dPn5XGbmabGQTq0qUTGjQIxKtTPsaDgwYiPSUFp+PicIYK8DWq4qZeHaRyiUEVh0oUGsBBt4ybqWtLv1EDROiddKq0OyZMGImJE4fBZmuKmJgCpKWlCCrkYsfBxLRySGiINDpf3/F6jHxqpEy6Q4YMljQhmWBYz/rO22/hzWlTMfKOjvJCECB8uWaPAhHtOuCOvrcIwiGIeGbseKOcSQGIO267Vc43YeLLUuN8z90D0LZ1K8QeOyG0anPmzkXDBjFSF/nJZ59LT8Wib7+RSFWvXjejW4/u2LpZTfYEEfz89tt2DB7cR7QjnCBClSdNmPAUOnduaWQqWPazUkqZ+Jk0aRaOHl1lKmnSijzuDGwua9K/q2j55x8sh1dhDjIS4xHkDXjZyDecJ9kUlnWksCY5rwDjZ/Il4UcBgOWfnjbYEjKkTIG2VU1NvrJg0V46MqodEukxyMnGmGkKqDmjKgQSnByZszeXAXEfvTqRAUeHuzRLTiWmhopv+Kspn0ijU0SFivKSkRmBkWb/YOXw2uxqAk5NIaNTmvE9jjEdhdELE6/BuUhdblEziNDjU9cFq+LeD967ZKQgHeh/j+Kk/nz2AQETfftxhuZ+EejRIxQLvgyFDQUIr0Qxev3RC6jKxn0ya6tMtoyocqz37N5DGqzYx3D8+DHJpNABYZPmk+OVevjTj26Ejw/1HPIx7b227gYFJj6zGxPfuM7t37jxtTGHBQgzckWAwKivMH1cuiQOFFOzVK6WyjYPu5SZiAp0epoAA2E9ysnFC9PVmPngtXQ8Nk5naW7HWy/MMqhzCyXyzveE/QpkAWndpq00xrEfgY4+o8WBAYGIadgQ6VnZovXBkh9mJEl9x1SzNNyzlIMsHfBAwxZt8e33l3Bh/1tIT03FTKOZWo/hp4csRNt27VGzVjT27tsvoOfWvn2Rlp4pWQjW4bJXgkCCPUKss2d5Y2LSBWzYsF6iZFLjHxuLpk2uk1IHNr0lXLiAFs2byztAB5d843RYCAAZac9heY7DQxxLOt+8d9LpcvEgmIquVVsAlYoc+4qzzcWEx2NkPCMnSxxfFcnWrBik7yYFsLPRjAun1jrQDEO6GZuTOx133TfBfxf3QQQEqB4IH59iGlmh4zXARUGuEjkkgJCImdGTwSis7h8Q7Q2jFEv6Cwz9CPZJ5ebnCLOGlDux9Irg1KBT5X3JcR0OcXJZIkDNFH403zrnJr248pr5mf7Wu5j44njJ0PA6aEvec4OGDSXqR30SXoeDJX8FpBqmOKkqiSJIvXDxgow3MpC8Ha+is1OajZV1hYEMHov7c57PySLbFeTffD5kI+K18lr8A/wlE8qMV83oWhKd5vzIbASbcdOSkxHo5ytU2vJdX1WqxucgPUMkSjeySjm5VKNXvUWMvvJ81IRJTEnB4rhV6r2lH2HECILvT8a0f38qztu2rVuFcpLRXzpWisL0Iho2jBGdnz93bscn2Uuc/vksA0R0j1F9u4cMh987xgVEGHOwVrNmXMfcamf6vXFSfRmvWk+DNtxxfDcQZ6ZqNavV6eoDnkOvAzpwxJvVawHnT/W9lh27CJDnfMT5aeEXyoF7fPRTAt4Xz/8RvW7virvvulvKWAMCghB3kjoD3mIP3WDMjC2fEx1YPpNB80xBOS495qneuLSX7xwn7wmDGZz7OCY5F/NdmbFQNR7LsmZMeff37oMvP/sBjwy/T+ZFgl6+/x6eDsmCL4/9DWMHjEBU5cr46efl4mQTkLRq0woTRhu9CUZfXoeeT6Fhg0YID2ONvx8OHTiMihEVpbSGc3ViUqI0MaekpiDuVBzeKTL8A2IyNnpfR0XtIszdoRWoWbJmLAVSLUL7qpv++psFQsdOJrwneykabzbv8tNnWwzOfXSX3P/H77xajJhuu/cjARDMYI/7QzVc35TTXRiK6teNEQYx2o69YJUiK8r4pkPNUi4RdNu3T/w3Uqg+++yzkrWYN1nebdMAACAASURBVG8eKkVVwpAhD+PLefMkyHTXgLvElhcTSOeaJEERvot833gcjgkekxkK9pF2vv4G5GRm4+L5i/Dx80VeYQE8vT2RlpmOXrMMYhdj6LPR+r72g8Wfu2QwzA28dyB8fPywZs1aafImKP/zzx2IO3lC+ilJJML3lOVHrMJgn03Xrt3QvHlLmTvYP1spqrIEsEn9zPdbygxTVWk1SUw4LiXzG2CIfJJ+PiND1jkvT2/JgjLr3aaDFnc1nlt5frARu5D06+y+VLF9ti56eQHr1h1Ch471seLXvUIfTyXvuvXqo0bNGvh15Qo88cTjhs7MYrRu3Qo9enSVHpvQ0GB0uqEJZs78EgPvux9nz57H/HlfScXV/fffhybXReLM2Ux8+OH7qB1dCw8/eCcog8X2SGmYpsC1J7WSsqSnUiUa/hKIMCtWa2fqJieIsDdDVKVEZGdlqEWTdcJGRG7Iw0Mk+/Dcs8+hVetWGDZsmCzKXNjEuUlNlUwEQcQz93QXRgY2HM1dtRNj2RPRvgNYzsTLfm7seIwZOx79+t4iN8PFct3vv8siNXbc87hzwN3ofENH3DOgP+bOX4guXbvKwCaLEx2JTz/7QiaD7xYvkp6J/v0H4N777sXi775DbnZNKWfip1u3B7B9+/dYunQNJk583OiJcAci1AhhKdMbb8zBb79txeefv4wZM+aYSpoY5XWXdTCPLv6ddlUz27OjZqJLu5Y4feQAgr3t8PO0oSCPjCOFIoqTkkEQkY/n3m5iOkgdfPXWPrEJX1rd2MmXmQsGJ3QuzppmkZMq/y3lAukpuJSaCIenahLmRPH8dL4MvB69cJiBhFMdW12AXkicPQtHD8Tj2LHj8ixZ185GLuolMBpOfmtGkVm2xvHCBT4vPxtBweayJH0O83kJLJiWNYEGf9XLcPfNt0iU7+vF3fDW9Cw8/azWR9Df5+Srj6km4h+XJokTc2MvZ2lURIQf7r+/GmbPJrVnAe7pN1OcjuGPDZNypMCIQ1j14yWsXr1KGpcpaBVdK1pKMUY+z8wFm7FXycRFle2AQKpWc9EuQtIlir0Br71LbkZ+lL1enzhbnNZzZ87KJD72ZW3Hy8udpo87KuBh9FRV0vD607HFCtOMmideoiI13ysP5EtjVZFETenwsNeBzsO418g64+5DEKiii99+8L0sAmSfqFO3nvChx508JTW5bBBnHTDLnah7wefX5LqmSLh0SZypDh3ayz0cPHAAmVTzzsoUPQ06pQkXL4g2Q+NWHXAs9jAWz/0Eb3yu+ooG3zlRtBs4MbNOtWWrVjIumKauXaeulGuxp4YlT5zYCSI4dzC6vWLFL7hwMV6YWHr27Ck9EDu2qTQ6z0uw0LhhI+HbpwPKa+ZzowATs6Uc82fjz8k9MetAB4gTDLMOdPZU1CxfBK54DRwzuidCGoKpvF6QL/Mej80P3zO+g1o3QgMJYTKjdoIRbNHlR/we31ERhfNSpVdcuHhuXZJY3LRsRMrNAQFSjhIhEhjwo+lVdQmjZDYMJihG1ng9tB+dNDYywlaIylGK2pVOBMuaOEfTiaejqUXgCJQZkOCg4jHk/vPyJCrP6B+dBAYmeC9z5qvm15GPPwrb+w3x9s6n8fy8UbKP9OUYgIkNzX4EX0Z5F21epWpVyTawlOXtj1TZyGOD3xGAy/mNmTWd3WFZRn4uaRtZcuSQxV7KCY2m76zsLGG0Yuajdt06Avr5XT4Hlj4R5JIlkL1PBA1qIVdBKv6btuPz9vYhg1CmnINOiQZ4PG5Wbi6+ObYCt1XtIiWcPDfHCsfX9Td0krl27569whLDTF3jxk3EBtu370BERBjCwgPx1PGJzp7o2U4gIk6vgAgY/IvG+2tmU6LoMUEEnS1Ob3pK4yutYwSc/vQUS39Ua0MERwAp5l4HHt9Zxqm8bj0ncT7VAZ4QdO41UO71j5Wqx4CfTj1vkYANxw0ztcxQ8ZnRZhwXZ44eREIC8NiowTKWevToKSKnJ+JOSaaWduV6rVnC2rZtg68XfoPYA0ew/5gRrAoaAwQavRiMWfG+c5YBRUYJFW1RvT6e9NiHsPBQrP99C87HXwTHwtFYBv06Anix2Cm/98EEZGfm47ufjQCY922Az624q8tt2L1rv6LHdtgRHhGK4HB/NGrSAG9MZBCPwJG2q4Hut22Wevujh07i5LEzyMtV1M3denSW4Mq5s/HYt++gXAPn4m0V1wLHPqAUsDKcT33c12OjjN8/t+9CQnwijhw2FLXBnkyW+6q166NPPkBi4iVc16SpzIHLV/6K5fVUqeh7dd4WkoacgkxMGsvGaqZdsnH7fXMFMHwy8x1nQM7osXnh4fFS+y/9YSyrqlxFSqH4DFmiTqeaFNh8fr1v7i2Cblu3bMFHH30kc8Xd99wlpU1Us35o0GChPaX6NI9HGmcCh5xsMi0myvpAQMFs9Z139pcARXZahvQpJaemolqNakhISsS+g/sxdKnS55DPQSDi/CnUbtRXgkNUHmfGmY3nHg4v8R0ZeU9MuogjR2JlTkpKSpCAz/w5g+QQN93ytoB3AvmKkVEiQEe9DKmOCAyU3i2+o/ywTI5zRGJCgvyNgJREKppRT+jobXYp3aIKNkvhWrQpTdPIeSsl/ibogSVvnIO4nrBXR/U2cIK8lKzKlP7YsEnWQFYgsOxq0KBBwh5VpXIUJkz4FxYs+AqbN20QHZSWLetgyZK1st6x6Vn6+ux29OrVSo6Vm0sKaMVAm50B+Pup3mn2eHr7UPvIWXZ1RS1WsYhe6ffm0litJ5te6NKlPdas+Rhh4TcgL3e31Iz+8MNSSRHPeHOGHHXFr4pOTVN9sdlqxIgR+Pbbb4sneQ0iqlcMlRozPpxziakCItp3vF5ABD8sVyKIqBBMmktvhFNHAUU4l5CCm3rdgi/mzpNyJiXmVIA333pLGpL63tpbUlKffP6FOJr33XOXpMjffOttRETUQLdug8WCZhDRpUsH/PDDezIAVWO1BhHmxmoUlzJt3apmZ1XiYEPLllQL1ixNV3arK5O7bjd3tlE34AsUZCTDXpADHyl0y0dqeirSMjOEki4tMwv/el+FvD58JUFk4BnZ4YRHNM2yF6Xj4BDniVEWLtx0DOiAcLGWRkXkIyuXWQA6PhykRdI7Mv51No/rSJSrg6+jVQbfnIANJ4hYMGeucqRgF4o6pu+ZgWDUnFFs/pvOG52BTl04gvVHs36Yhfh0VkFfy2mMGvUdlv7wPY7FqwVtxIOD8cf6P2Sy6tWrl9Q5Dn2skXFQ56I3feo2oZYk1R3fjuU//igT+ksTaxj7VkJMTDg2rauDN998U6KmlStFSpPgoYMHpOaaDbikLaX9yEZG9h+hgJw5UI7xwqivJOPAelqWNKWk0nGlAmYuKkVF4sFh1fDK87/h0KGD8pzatWuDh0cEYMxjG+XfbP4d+7IqZ5rzXqZQ2bGu31ZkEyX4Ma8pEDFt9BFDByBMWEno3BNEMCqcm0cufZb/2CQSJ05jWhpeelPb5PKX/oNXLso5xr/VHV/POinRfkamomvXQc3oaBw5elyamNt26ICQ0DBJpTMjwRrUsIhwyQJKhon9BTZIGjiWVH8UymOZF3mnfX1w2wPdEBPjhR8Wp2LVD4vx2FgVafrsvfU4e/6CcHLTrjoFToY2afatWBEnj5+QRY2RaS5qdDLpZLPkYdr019HkusYCAlhqs2vnLomW898sUwj0DxDSBzbEz16pIn2Thzwn46VuvXqqvC4rSyJjqiH9giEkFibONsEv0/6iSs3mdmqwsInbUG63OZy84FxkNIDQIEJrdOiyQvVekm5Xlc7wf91wzb/R6eICpp0vOrF6IdNlUDy3RPIJXmwexWKPZj0ItQJAwIKmXBWaa4NtiawzXBjCwoLRrHkzKQlhXwrPR9DBuYLXw+9KWZTisZVyJ14fVYLpKG/ZskmYxkhjSfaqPbt34+vFiiXrKYNkgiBiyJt3G2JNqvSL10UGsoiQEBG2og2kDMpgKKOT/96nIzD8oXcQHBoi9uC1sYSM44LvC59NgF+gOO2cr3md7Nnx9FKlm9Ik7+mJuJMnEVWlspyf2/ldfliuxVUzh2AgS1Ehc+4i+KfDx/eH+wpBhaGYzfItbVNmslIzVDmHyvAW4du2KwSTj94zVOYQKhDz/Tp8OFbm5w7tO8h+P/30Ey6cj0eN6lGYkPKOE0QwOm2uEtJtB0Li7qaCiEuHnh45derf9U9OoXpKJSbQrQ6i9aAzx0QqukyJ87ueN3lw8z567ldUVbfdcye+X6BUoPn9uwfdI2sNxynfOdqFY4g23LruB9wzwh/vzQUeufkBeVaBgcGIO3FK3i32BJw4cVx+Vq1WVZV/hoZiwdxvJIJMgC/vcV42TgQoMVCJDZ2YCJz5HiGBIWjWLAYZGVulqdvTw4GGjeti65ZdMhcQ4O3Yng8EPIVQrzGSuSRQZSMtx11UNaU9cezYWSDoFSBJlRx16dFO1tD4MxTEdKB915b4eckaREZ0MNgaD6PrLUGoV682Fn6xFLVqRgtL5IpfVqBWdHUMeeQhTJ38hgQxGdzYsHEjklMuISOjHppeV18cuF27D2HwY41Ru05NzHzjQ9SqWUvsuGrVSqSnvSBvktlnmDt/vvR2tWrZCn9s3SrXVYQCiT7HOUZh2Tbg4CwtP34CnW9+V4J5382bWwwi7rjvSXEuychEBiJS8RI00PknoxGBboeOHQQoMHvA6yHI4PvBd23mzJnS4xddu6bS24mMRHBQKCpWqISvFs6TDBwzGFzT6JMx2MWyI9qyWtVq0k/L0pqs1DTJLrBBmiyaJO84n3ABS5ctxbI1P6vnnHgCzzwTjF2Hbpc+J2ZOY+rVl+BBtWo1cD7+AmrXiRa2KFYDrFr1q5RUMRuxY5NBj0sgcSsDgwyg2nHh/EVRDydVMFmY4o6fkPvkWKVCNudxBk6EutrTSypteJ8cz5xXKALLHhBqwXBeatayzeUL61/5FxupjOx1VibfG6XPlV+ghKnp+LOPNDNLOf979p6R58Hy4SpV/PHzT3/gpl4dcfBgHIKCqKwdLhpYf/yxGRXCI1GvXi34+pDJkU36LF3m8YoEH3jrhgpet1FeRb0MNryTgMPLKOVUf/xL5Uw6xEEgQRS/E9u3K8aCN96YJI1D48ePwx139MOmjRtRvUYNbN68SXiWSTXJBf/f//63TLSPPjpUItJ8IF8vXIjF334tkXZOrL+vXSMT7XPjxqNdxxvQvxhEjMOYsc+jQog/YmpEonu7JhIF/GnDfsQnpOKXVWvFEG+/PQONGjXB06NH44nhj+HXFSvEifv0c5YrFeHu/ndKyp7Hb9qso1sQwXvSjEulgQhdyjRokKrXJAWsKmnqbjA8zXcZRu7KmPQuepZXE/my+d8hI/E88jNTEeDrCTuUGFJGViZy8vPEGSdH8PMzb77sHLOnHJAJUTOT8GVnBEAWXyMixJdEM9BUqRqFi4lnhE6VEVe+OM9OZZ+AbqjmIsIFxdxkx/tgJEjX9uuIv+6nAGZ/8DYqRFSU0hTFlV8gpTGSifDxE00COuVr164Rx7fj9R0wdKhynp1ZA7Uw8XPypOKR3759O5o3bya9NbzPrl27CkUjHVres0QMPDzQvBXLEDhWnYBk1rtbxYlgFIQRMorXMYIx9DFVnqGzKkWFPZB04QIuJCRII25eTpak1KtEVZYIJdVu6XzQVoxUbN2yVeopVb1nMhweNimDYG0vsxCk0SVXOe+TDE0sNbpnsCqr0oXUwx5YjQ/nqh6XKeMPyntSq2ZNYZdgVJoLDe+TUWaCYU3JSVYa/8AgEYhj3wz/z8vPkXmITBeMnjKKlpaehpffUeJuTqdAOQqTnzoAW2EhXph5E2aM/0PYu5iNCA2LQDCZKDy9se/AAbRoRRXzUOzevVeUsgkCuTBRf4GUeRxjBAAsTWE2QNGmZgo9LuvCu90mDS74Y9UxJCcl4Ndl36NW3fp4YMhQ/LFpi0QfmULnh/YUQGyMW5aK0THhPnQyOJEzo3Dw8EFhAiEdNJ9pg5gGMvGzVIWLTY8ePbB82XJ8vNhg1tFY3ahWe3vqZMl6UPSLoELEzBx0fJQzqUocVDpcAQnl+OtyJDrlFOWTljMjE8Dr1+CA44XvnS4h5HvH+9LH0X0R2lHnPKmoSlWDtrAvGaVMur+CfxPwYDQf+/uwvCtfSrP4Kb42USwtEodbqFcp0kbl56wsKUtiFJOUqi1aNhOnh8+T0URmcwR0cNUygIM05lNF2t9fGJroCNApYvaJjt/KX1dIlKt2nTrFNM0M3jAaLSxTYWEC4uhoaGBC5qdLiQnIzcxAhfBw2Y/37u2rVGX5XS18yCwCnRraQt8T32Xa1t83oLgZnmsKj8vxwLlPwFleHo7HnRBniN/XPS10UKkhkZacggKWtBkUuXTICCAIFng9/EkQp7IfpJ1Nk/unjdi7kZWjxBz5LBe1M0gpIoBHN94jyrdkA2Qwh70gzKrReaUdVqz4FS/2ZsmJyfFnqY5m0Gbs5oxTj6F4XqxhZFV13EYnWfld7ePrY+p/6+mc06mOCQmI0EiDQMGsNKfndJ355RfNa5Q6ab+Bd0mwgDbRhAAElvydY5njhrZaPH8WJk39RJqZff29JdKt7EkpWIcIcv77Gw1GTEy1rYB6q+ugccPrsOjbxejaYzjOnv0Vh1ONsqozTNvMwkNDb8XMGWNx+PBZ1KtXWUqabu3/koC9CkEnsXjREvFHnhk3H/B5ApH+Y3E+PhF39r8df/yxQcbPl1/OE9/l2RfVut00pj7Wr5+Nw7FnERHuI3N7v/534MixykBROia8OAydOzdHt27UhpoGVC8ELryE+Z89h3vvuRe1W96CYwl2DLkpCD/+sBLPPvMsxox5Bg8+9CAWLfoWmRn1sXrVR3Kubt0fxdARTYXtadVPv+Hdd9+T0qDatW/GsWOcXRSVtU4zzfpgrpQmcW76feMmxMTUl1r2ZcuWIjU1GRGh8/DBu+xp4HedfSxtu44QdrpFc2cCtdWgGH//M1KOowUaWYLOd4vvCdnRmDlgxceghwYJyOJ6xP85V9arVwc+Pp74+ZefUCEiUihS27ZtK74dAQPLQsni99XZb9TlG1JVzSY2R88bb8ID99+PE0cOS59DeES40Mb+uXOnZNPp60x+UX0hIqIQDz3kj8yiZ2R+4lxGytXsrBy0bNlaaKD5nnK94/8bN23A0aNHhDL9u4VOcdtefX6WYCZZsw4cOIhHhz4m2QT2R7APgnMlj00SFc79zMpo1iyCCCljysmROUyBiIrSU8FsbeNm1In46588MvTRURcH3tkkUVBQJOyVWdlk+SNYVDkB8qkY0kXIyRZRajA2kpGpftIHyMoqFP9X/P9CBvTZo8b1i0BE/a7PlptdBG8vEXxASnK6CG8yEKk+5q7wvwwizOUVnHweEX79kU89jG5dWQJQhGnTpkkmggvuzTffjKFDHxGkR4CxZctm2fboo4+ib1/yDhfh+++/Vww9RhqHC+6AO24TRd/+d92D6zt1wlNPDBdzDrjnXtx970D069sbjWpVQpfWMchmurnAjjnLNshAeGz4CKmp5hc++uADSblFhIZIw87kKa/J9qdHjpDIba/et2DIw4/g3nvvxcmTvvjiC4VWNSAIDQ3CokWzMGfOYnz++Xfyt4ceukMYnPQ+q1fPxcyZc/Ddd79S5oW5F3Cb8ztmEOGaedBlTHrQ6QlaeTnjR05BtchQ+DoAXy8bvOwsBWKkjKUJheIIsBSBi/qQl5yNuh9M2gsfX29F35ibq5SfU1Qkki82P1xcn5gUVTzaZ7xwEKNfNVSUirUXzCCCq04u+t28EnFnLmD7bu3sszzmAdNbk4DmTceiYqUoceDIWnTrrTejYmQkXp06Db/9tk4mnhYtW6Jvn1vx1tvvyESzZw8daqZuma6+KLodgKpFVlocFCLrjffem4VNm7aL1gEjj9KEKZNJNYx6eqTcl81GZ5GkZ4xg6AWS6et2GD/2RwFUH83WOh76mTDlq9LjuZk3ClBgluJcfLxMiBWNplHakGNROXCKk5/0oGdPn5HIFx01VfvtwNFjsbJg+vuTCtQuwIFRTVKtsu53yBPahsD4UUtEFObVt5STP3PKOXFaKKTI8hKqtwp4KCiUGk06drrenv3SFAmkejQBBJtDs3MzMerlqpjy7AHJ1r0wvRPGP7EcU2fpSEklTByzChNNmYm3x53AqNeux/TnfoevHxmIwpFJKtsiG1q1bovT587h/IWLotlwKTlVKGW5YDAjwf4bNkDSQWPEL7JyFaQnJYraKRduZiNIeXjL3Spzdf/9wHOjtuCX779Bw8ZNcTjuDCpGVZXFimCN46ZFi+ZY/uMyVVsdFCRZFk7U1atXE2eV9jmwfx82bd4k4jp0SlgWdt1110kkif9mFIzjjZGw+T99jzs69RSn5vu9hqN3Bnh6+DA0atwIXbt1lXeEz5EiVwTUXFB4HpYBMFJFR0OXIBVnG4ySJjq2HDcyIRs/dVmTbpLWjdH8u7AZGWxOdIQ5jvl3vqO8Zp0213X+/LsqsVHgRs2bStjOx8tHRdQJXhyOy1iaRPMhQ6mqSnmT0QvBkjOWL1HFuXGThhJp57kZJaUYE8cXtU10VkKc87Q0oXhk2p/XwWuoUrWKNEwy+8DSMTrHOiPA7yx5fQjiUQnJRjnhG29MF2eazohamwoRGRYCfyMzwGwqmeVUT4IKltDZZCkdMxM2u03mPN3sSDsFBwZLZFHbV56FcDIrYMegEfntCSLoAGhARdBIkOrn7S16O3xvJZsm5V4pSEhMkJ+8D5YG8jnx0WqmKl4jj+flo2qkF7dZo+6J/i1L3NkLtfxhmat4bay7JlAjIxCvhQGRs6dPYdUbm5XAHD+cdicZ81YVHyeIqBFxORGQOVmryRNZ1qMTCAQY5gSybnPTyQb+TQ0Zo/dNow3uoIGDWcjTDCJq4vqe3VG1SjW5b9ZTMyNIx5Jj8reVm3DrHTcWUxLPFzVoYMQzU+AT/BEO7e4pjdd8DtKLEBklwZz1BzfqCwLOKJBwY59HkHDuEmrXqotvvv5WQMSFC6tRr1EtLFlAx/pOREc7cPToCgwe+RKWzpspDf8/LF2GP3cfx6BHJiLE5wh++GE5Vq48hEmT3gN8RyAq9AWcPXMet912K7Zu2yrjZ+HCb6Rx+s0330B8bmUsnaMqKu6+62ah1l6+/GecOnkSI0Y+Ie/H8GGvGCCCwrMjgND9QNY2pF1cp9gaX5yOdz+ejxtbBGL3zkNS1j169BjpCerctRNOHA81QEQRunUjTSsHwacIDV+CkydOG4yP0/Duu/MAECzVBdhAz4z3s8/i5QmTsWvPbixcxGBuEQYPGYQFC+ZLf82hg8uBrDQcPLgLdw+ehoWfjZTvde8zUcp55s9+DKitxCZG3DZMgjwE6czk8/r4HElvy3KZYUtGyH6TOryE65o2Fef6999/x7gZzJCYgKup0vm79xfK/HEk9hh+/HE5vjhuiDUqKY3ipNdXUQuQn8tsewJqRdcS0VTO3ZyzWIc/+aXR6Np7gFDeXt++E1auWSHMWSy/ItCh38dMJMdRcnKSrH/R0bXw+7rfhOZ/1KhRAmaZYWDm5qclio2zedtX4evrj+7desBbehwypQxM95BxjeX1k31Rl14yCGIGEaSEZW8keyq4NjHjKQx4zC4bARgttqsHtu4vk5JTBmioE2QKTOneNr2/1v+RfxslqbpMVbaxL8/IkHKu13O8eV8pO6W2jhHk4n68Ll2aq3+aBT1lzSJxkUHUYQ6c6Qy3vg5driu03zabIvKRsmfVmK97PJwvt/WbZQHLApYFLAtYFrAsYFnAsoBlAcsClgVKsYAFIqzhYVnAsoBlAcsClgUsC1gWsCxgWcCyQLksYIGIcpnL2tmygGUBywKWBSwLWBawLGBZwLKAZQELRFhjwLKAZQHLApYFLAtYFrAsYFnAsoBlgXJZwAIR5TKXtbNlAcsClgUsC1gWsCxgWcCygGUBywIWiLDGgGUBywKWBSwLWBawLGBZwLKAZQHLAuWygAUiymUua2fLApYFLAtYFrAsYFnAsoBlAcsClgUsEGGNAcsClgUsC1gWsCxgWcCygGUBywKWBcplAQtElMtc1s6WBSwLWBawLGBZwLKAZQHLApYFLAtYIMIaA5YFLAtYFrAsYFnAsoBlAcsClgUsC5TLAhaIKJe5rJ0tC1gWsCxgWcCygGUBywKWBSwLWBawQIQ1BiwLWBawLGBZwLKAZQHLApYFLAtYFiiXBSwQUS5zWTtbFrAsYFnAsoBlAcsClgUsC1gWsCxggQhrDFgWsCxgWcCygGUBywKWBSwLWBawLFAuC1ggolzmsna2LGBZwLKAZQHLApYFLAtYFrAsYFnAAhHWGLAsYFnAsoBlAcsClgUsC1gWsCxgWaBcFrBARLnMZe1sWcCygGUBywKWBSwLWBawLGBZwLLAPxpEOBwOFBUVWU+pnBaw2Wz4XzWbzYb/zXu3AfIym18Xbvgf+fyjJ7Jr+Az+qff9PzT0yvB0r8Ua9k998mUwx9/exbr3Uk14LYbb335m1gH+sgVsNhQUFPzlr1/rL/4vv43X2rbW8S0LWBawLGBZwLKAZQHLApYFLAv8n7TAPxZEhISE4Pbbb0dKSgrsdnu5MhJEbYWFhVAR+f8dWM775b1HREQgJycPubm5YoOyfGin0m1VtuOU5VzXYh+dgahQIQSJiSkoLHT33PU9/M0x8Q8yBS+Ft+rp6UBIcAAuJiS7f1/Kes00TVn3vRYP0t0xS7geG2woKCyEv68PfLy9kHgpBZK9xN98vtfivv7TQ89410MDA8UGqZmZcNjt/9E0HN+poOBgpKak/OXsXnmGknPoXeX52WwoLCxAWHAYMrMykZObA5udKchr8eDUMdV9lOfli6iA1wAAIABJREFUuIYXAyAkJAIpKUkoKios802bn4X7q/sL1/wfGtdXvwk+30I4PDwREBiC5EsXYbfZ/7Pv+l+4/atf99/YwxhunOc43n18/eHl44OUpMQr57l/2rWX5bbLcM3apwkMDUVhQQEyU1Nh//9rhYrhi5XVJ6MJ6ceGhoXhuyVLkJiYWBar/tf3+ceBCO3416lTB4899hjmzp2LgIAAMWZZP2YQUdbv/F/Yz253IC0tGYMHP4EtW+ri6NFz8Pb2NG6Nj9phLIT8yX87txUUEKgBNpsdAP/nh/vpJVT/Xto2d9/lNvO5eLyr7Wc+/+XXqa7J/baiIhtCQz2RklKIwkK7AaBc7/svPGlOdvqS9Kn1bWjzuLtkVzOWdNt/dT/DFLw8D08g0A9IygDsro+qpEfg+lhcHy0P7Gpufd8lfZf7c8jp75b2uP/qfZvsWGgHfBwAh3lyPuDQj7uk6yyLLdzdd1m3lXbecg49vcaWNPQ4IwYbps4A4IVCMbsdhfK/eoNVGpw/bYaX7UC+vEN6G7fz96IybDMf13k85zn44OnauZ7f3TX9nW02FMAfXshDPoqQAzpaJR+PVlH3qB5PodhC37fexuu+cj/uq+ynhsDl3y2bzbR9zN9Vz8r8DMpuswI45Mkn080ol71txriAYQv1ouqRptdYva0cEFB/lbeqv87feYi/uk28KPPxigC7B4BAIC8JKLKrv/NjPod5mz7GtdjG+8x1uUd9La7X5M4WZbWZ2KAQcPgADm8gIxkoMibr/xf3bb5HXps725rHgPk56t/503XolTTcWMoTFESPGkUZXODsxaOXp9am5aymD6+Lfy4bPsaj4n761PrSzd91vR0eqyzbzOcyH6/YFEZAu5AgyAAU+jrdviJ2O3LT0lBv8GDc9+GHOHHw4D8yMP6PBRE1a9ZE586d8cUXX0hktTwgopxr9f+Z3QkiGLEYNGg41q5tgLi407DZvIwMg9m74kTs6ojrbXRZNNjgNu0VmT1Tdx4kt5m95JK+W9Lx3H2X53T1NM3bzOfQ3mFZrpPXyu+K++0G5GjPuYxDw4xTymoy10vnqUozmbvbdnXwOYvRgXf3eLQZ/4rJzKa9msl4TV4m05Zl+JR2TXo4Kk9YfVxtoUGe/rs+ntk++nH/leFT2nfdgSy9zfwquW7T9+H6rPS1Fw893px5SdRLlXP5Uc4zzeIEB8ohVY6zejMLxNnkNg8XYKGc6Su/q/cr/buFLkCFw69QzqGdZJ7X7LDzXOq2+V0NdtQ2novb1DBTSyvv5cr96JCre3NeJ+2g7OJxxf0o+5RkC32Pl9si/zKblXw/CqCp+1EuzeX3qK9J76dBm7rOkm2hjue0hdk+BfCQc5rt6Hy26n6Ubc3P0WlHDWycM+wVU5J56Ll6OdqRvHI4Xg4izM701Tw+d+dw593lmRx3V0fc7NS6ftf1fkrzDPV3S7pvHovfJ4jgx+yZluQZ/idsoa/Znffret7y2MLV6Td7zlez49W+awaSV1lStRldh4o2t/kWtTn1NncgwvwYzSbTx9PbOKT40SZzHSrmc/B2eNzShr7reXm80oaU2/smiCgsRKMhQzDut99w9uhRC0SUxSXTmYhatWqhe/fumD17Njw8PP7RjSVlua//xj4s5cjPz8cjj4zEmjVNcPToaTgcngTwxsedd2UGDO6ARVm8QO29uXp8JYWrr+YZuvMWSwMHGoDYYLOxGb8kD600j88MstyACO1Iu2YTXLGTu1Nos7viOG1a1yxGSVisJCCgPAXVWF3ad12j9K7HM992SUOlNNMa1yFA5mr7lWWolJbtMNlMAlgO4971efXPq2FQ5Rm6x6qlgTF3w9EMNvS40K+XO2BRGpA0TRjawb/cMVRLknawlaOpgID7/RSIUENAf1dv01F653edTj+3KWfavM2dk6wBi9OZ1pF27eiasyIlbVMgQj0+BRIIFq7cpoGFEyg5QYl78OQOUJkzNWaQZQYMGnhdvo1AyZlNUN91t0059vr5qPtxgggnsFH3o8/Bfa58ts7nrezjOgbMIMJ5PDUunBmqyzMwtK3yAp22UBkT2VxaqLS8jrPr8bTX5uoZag9Se4lX7GfEPssaIi7Pfu4c4pK2mUHE1cBGecAO79cdeMqXmU7Vr5YWQnf7XWNCcecll3VbafdYFsBZmm2N+3E3pGQbS9M5HI1ovnnIlAYszH9zNZk7nORuqGjAYB6O5m1q1lWvSlmBhaspzCCieKg4HMjJz0fDYcPw9KpVOHvkiAUiTOtiib+aQUS3bt3wySefWJmIshiOi4SRiXj44SexenUTHD9eUiaivM60Owfb3baredhXC7+XJVzuBAzO0LS7bf+JezQZXl9aadFl5SmojzucVNo283evloC5GsYym9HVSS5LVJ3XXx68aXbc+b2rgQh3znlJEfmrASqzc16W4eNuWFyr4VPS62DG7XqsuF77ZUPPCQ6cUfrLHUjXMhxz5F475K7lOnQay+c4Ox1i83e180lnWS31VzrT2sG/3Jm+MsPgLjvhDhy4Bwy6jKvsIKK0bIszO+G8zsu36axD2TIR5QdZpQOqy6/9yqyDMxNRErhUoNF1TBFU6FK1UsOn19KpdBdevtaOc3nv5++CCDV8SgAMLk6/K7Bw992ygLGrASpXj1if1+wlm69F28zdNg0syuJhS+DPfUKnNKxqxpvuMhH68lyTMuXNRLgDB+UFDGXNRBSDCLsdOYWFaPjooxi9erUFIsroBxcjLWYiLBBRVqsZfus/EkRcLfxeFmDhLoR+tW0WiCiu2HJX/lNaeZQFItz3gpR3SF0NRJQGgP4WiNDRZWe02p3T79oT4Qo2XEuSLo9WOwHIldF8C0T8ZzI1FohwH5G/ioNdEtgwR8tLqlv5b2YiSgIR7q7TAhFuE2MWiCifj3gt9jbygtfi0H/tmFYm4q/ZTQKaFohwKZwvS8i7NM/QykS47WMvqY1Egw8rE6EijBaIkBIZVQp1eXmNejOtTETp2QkLRFggwtTV6xpqd81iWJkIWbBdq+Fcsw7uSoeu1hNhZSJK9kstEPHXffZ/3DctEFHWsquy7meBCAtE/A1caoEIC0QUN1v/5/tDrHKmEhxsKxOhFi53vSVWOVNxD7y5xMkCEX/dnbVAxF+33T/umxaIKCs4KOt+FoiwQIQFIkoqhSq5x8IqZ7LKmUppyua0Wtb+g7I0CbuW+lggwgIRxtJt9URcezfVAhHX3sb/tTNYIKKs4KCs+1kgwgIRFoiwQITVWF1mp7+s4KCs+1kgwj0Tk9VYbVA4OAnErMbq/5qredmJLBDx/8bu1+SsFogoKzgo634WiLBAxD8fRGjxNKeYmtVYXRKdq2pVuVIzo7Rt5t4Ni53pP5RhsECEe5U01+J7XZLkrv/B6om4rGLLAhHXxK286kH/sSAiOjoaXbt2tSher/oInTuYQQR1Io4d+ydQvP532ZmuqU4ETf0PpnilWnOBKyXq/wjFq406ERxq/JRXUO+/TfFaFl2Qy/BryRSvpOckiCgyicgp2k7Fmai1BMqfTSidzvWfQPGqdBrMdK7/SxSvNkMXRIOi/yGK1wIbRAzIlbdT9wH8/72cyV15ljA2GUQhFH5yd4//lxurqRNRVHSFbInFzlQOB/Ea7fqPBRG1a9fGTTfdhPfff98SmyvjwyeIKCjIx+OPj8Gvv8YgNvYk7HYqVusDlEb+fzU1LHeqWVdRP5PTXo3o3x3Fa1nI/915i1xbHFCK8qVJE+vvlqQ0pumHXDIRf5fsyTUBYgYl+pLLs824xaICICwUuLkFMG8tYPdVa2yxwvO1cpLd3U9ZdCLKc49m0OaqwWFoa8i92gAbWaFctTr4/aslntwN0fLSuZb1HGUZAxoMyfCj6NiVomueKEAaitALdqShAFuRj2BDrMwcVXcnplZWgTXzfkqR2SxIdrn6shq+5d1mZmdS31Xq28pDKk1sjvsUIBcO2OFl7G8W2SursNzV7FPyfV957f9Z+5QssmdHLoJwC7LwK4qQLexXVxPo0/YsTSvELDYn+7kKiJkdV45RdwXn5m265KakwvSrOf0lOdN5RYDddjmIKM859LW7u59ikn5j7jdnTMwaCpryRytWl5ZZMYOd0mxmtrcOq8t5bEBOIVC5IVAhGtiyDPB2QFRkr/YMzPfjSlNkBh2l2cL1vv+OsJw7WxjXxR+umhB8VGx6JoBQpjBE54zHw8OZ9Rf0kCpNZsRdE7Vr1VxpQ5/ncCcsZ2YNdne80nQi3D5GQ2yuyYgRePqXX3A6NtYSmyuLL6wpXuvWrYtevXph5syZlthcWQxnonh98snn8NNP9XHkyAnYbN7yAl7uSZXE0amS/U7vszT5ZXf7lQQYtDpaaZoQpTn9rp5Xyapi7dv7Ydu2XOTlXc0zdKe6VkZD691KczTLa8aSxOZKE6/TJisAIioAA7sB73wL2PwMEHG1iLyrGUu6H7Mjrq/TFVCZ8amXYSBXXKqBkh5m7h5jeYeKHYjyAyr4AbuTAclIuBPju5oCd2m20EOltNeG91SW/dyNi3IOO3p3XuJCF6E/7LiEAqxCPoJQIO60MxNhdvqV6rSCz2o5u1xsLl9gAjMXl6tTm8EBG6a1+rI7wJBvKEyXvp9ZQdkVqLhXaXZSnfK7NtGwzkVtVEIikpGNNAETZmVr5zlUVsacqVH3repGXMXm6KLwu2W3hcoIXAk2LrdFySBL7afuW7k+TjDmbFC/XHU6B2EYgnTMRyEyJVagBOMuvx+z4KA+h2vpm3MMlHEQak9Pl9KUpKvgWobjul9ptSfunGl9PIcf4HMdkLxJgRzXiLyZfai8nmFJ2hHuzqHPneMGbLg65yU53do5v5otCCKyioDazYGqjYFf5gK+BBEFV4KIsnq/2hMuySN2taM74KW/q5+t+X5KGhfm67vKkJPZymZDXlERbA0aoCgzE3lxcbIt34iMugMRvHR3IMK8zYyn9JA2m8KMX12Pp4d+abSv7kyhH7M78Twz7Wxxu4shNtdi1Cg8+dNPOHXokAUiyjJNaRBRpUoVDBw4EL/88sv/195dAMl1HH0AH0uW4xjCzPSFmblSDlTFAYepwszMzEwOVBInFXSYmZnBDjrMnDhodmxJX/3e6i+Nn3Zvd0+7t6e7eVWqPe3OmzfTPdPw7+55Ze+9995mCE/SQymbN2+eqv1kva7+Vhs2bCjHHntMOeig25Qjjjhn+eMfjyx77bWpciJiKcUqjDWHZoNw4SkjB2m/o93g91iQ/nZPrLZ+OzSrjflh/dX31v3m3sCyaZfn5/cd7Qz/oIP2LZ/85Anl+OP3KBugVdsP7K/7yzjHjb3ieYZRo8SZTifstrWdlmSjpzN86DHEM3QpTFtKOd3+pVzlYqV8/Dul7LXXkEhETcaweRy5x5GnHnvNntp5qZfAJP3VSzR0rdN/qu8Mn269+GlKOc++pXzsb6Xst6mULfWy7PNl1Jj7z9p5iwyW8pgxdb/3t1l4NuwZo747xdIbWDF5G/SgO+bj1nK1sqEcW7aUI8rmsm/Zss2JGLyXIe0G7N6yzdAdOBmDYdbfMUIH/drTiQoMazf4bhAdGURKBs8a9Dd4/8Pgu8EbkdMub0aOcTtoN3Bsdoxp0N+OsdT95Rl7lJPLieVS5QLlz+XIcnT5b9nYuRGev2Ms9dgHtDjlvPOd2Q4iIAPLJ+PMfPKSvYFjMaDZzu38Ohhfxj66XWi2gz6h9+DewThrHuygmeecXPYt1ywnlm+UreV/2yTyDn4P7q1pO+BpnMPBvAfIru928GDAi4FDtO2KAR2LydexcvJdbczX7fr37mq7zZtL2fMMpex/7VKOfF8pe+xVypbBmLc7EzXSnef3n5v2227dbnGOGns9j/pe99ewdvrb1XnHYB9sr0Ek4qQTSjnL/5Vy+nOW8qPPlbLXvqVs3RaJ2N5uG89iLY+a92Br7rC0+7zt9zeLNRDaxLnIM7LOemz0326ZbdhQNh9zTNlwwAFl61FHlZMOO6zssc8+ZfM2JyLtxi2BYVOsl8pSJEuUoF76tY81ijyjltnWjRvL1kG6xPZlO+wZWzZsKCcfd1w554EHlkcdemj5+x+lp8dOC+EW/2kmYe/iR9Mbwf7771/22WefskXYbsprYBCvv8siO/HEE8umTVvKxo0bqlSm/q7t02Zrr+3Ov09HzUnpP7t29uXxx28pe++9R5fStPQSmPS50816aOtJHzVpu57gtYnp0pM2l3KqPYds6En7nVW7WfXTm+cw2nao0NaBIyXCP9W2n/U4Jxhv12TS545ZeubOhvG55zbTdviurT3f4Z0a0kAZjG87mMKk7bQe33YHSZZum3aiESeVkzvnwd+jpdVk/Y0b46Tj27EExs95ejruoCXnYY8if2/4c+IOjFpCM1mC46Y47vf+4Ma174T6llK2njjI2Ry3kcb1N+3z035cv+N+n7SfU7STvrW5FLmrG4V6h3Bw1s9d1jhnoC97XXAktp54YheB2GPTppFCftbTH9ffuN9Hkm+bAzHJ/eZ+0nHHleOPPnr2hJ1Rj6vaiZjRHFs3jQKNAo0CjQKNAo0CjQKNAo0CjQIzpEBzImZIzEV1tXHjxi5ak+iLtCYRCWld01zD+nH/ciJB0zy3td2ZAviXQvn8ij94PA0/hq2F5fTTeLQyFBjFr3p/L2ckqzEMvpx5rNV7ZiXDa/pYS/5ZO9PIjLVK49U2r4GM33AKPd1fB5OMWR99Pa0f17Q2wCTPa21mQ4Hl2ml5uvu7gvNt4Xfryb+V3uvNiZjNelhYLzEOLKizne1s5aSTTipHHnlkN55pDIe03XPPPbt+jj/++PLPf/5z6n4WRog19uDw41SnOlU5y1nOUo466qjy3//+t+Opa5J0vbqt9bHffvuVE044ofzvf4MjRaZZH2uMvKtyOjU/Tn/603f8+utf/9rt6V3lFf6f9rSn7dbQSiuZVUnsVTSo8JbhR/ZKR/3HP/6x7D06zDg9zWlO0xmUxx577Cqa+foeSvhun5/hDGfoeH7cccdNtddruXC6052u+GeP//vf/172+lnfXFmZ2dvr9qPPTZs2dXp5mit893nWs561swf+9re/LYTnzYmYhnOrrG1Qppvd7Gblfve7X/nxj3/c1ZCc97znLc94xjPKV7/61YlOtsqCvOtd79oVs3//+98vZzzjGQtD5klPelL54Q9/OFE/q4w8u/Vw8ORRj3pUuc51rtPx4/znP38ndB796EeXP/3pT2MVTXjKKHniE59YDjzwwLLvvvt2juG3v/3t8qxnPav8/Oc/H9vPbk3E3Wjw4Ze9+7znPa9z9DgQl7nMZcrHPvaxcvDBBy+LV1FWd7zjHcuLX/zirr+//OUvy+prNyLnbjPUyPDb3e525e53v3v50Y9+VBj8DIOnPOUp5fDDD59K9tZo5LnPfe5y+9vfvlzoQhfqjJTXve515Qc/+EHj/YJXR/a6ms9nP/vZxSEyZPElLnGJ8rOf/azTuUC8cVf6ueQlL1ke//jHd84D+X7hC1+4O4zmqU99ard+dhWAGDeO9vvkFKijB2c605m6Vxi8//3vL29/+9sn3ueRGU4vfdjDHtatGY4IG+H5z39++dznPjdxX5OPfHTL5kTMgooL6CML6f73v3955Stf2R2H6yQr14Me9KDyspe9bPt3aTtsmPntyU9+cmdsXuMa1+iMTNfTnva0zmi99rWv3X23VD8LIMGafGQE/tve9rbuZYtXvvKVyx/+8IdurgSN765whSss6UikD0rpC1/4Qodo//KXvyxnP/vZO+fQxZC81rWuVX71q181JbPglRR+UQKHHXZYx+cHPOAB3agucpGLlG9961vdd/e9732n4lX6ZaR897vf7Xh/vvOdr1tPzbBYMNO7I7kHqUYMAcrf3v7KV77SDeyRj3xkec5znlMOOOCA8uUvf3ki2Vsj20CkW97yluVNb3pTectb3lJ+8YtfTBS9XDxV1scIRJi/8Y1vdBFm78Pi5HEeyWt/A48SMV5Kb9MPn/rUp8ojHvGI7sW8WQP0PzvgKle5Sic/mu5ePetK1OmBD3xgufe97905kIBb+j6Az1IjDR/dc+ihh5Zb3/rW5T3veU93y13ucpfyxje+cft3K8XzuTsRyfsyyVF5vXWbYTnf+T33J1w7aX543f8wBk3aT+4dp4CTjzjJsl0qZ3HUIsjzGRg//elPy2te85rOwJCKlONtv/a1rxXv2oBCJQ2mnwKT/gmib37zm53TAL3g1Uqh8DuE5OSTTy7QDp/tmh8FatSY4r/tbW9b3vWud5W99tqrUyjSmhiAlMZNbnKTsYbg9773vc4oYZBQTCIRIlYQTo7FG97whg79nER4zW/WredQAK8uetGLlnOd61wdv7IPAwrc6la3Ku9973sn5lf2NyXDoCQHLn3pS5ff//73Y9dO48p8KRDeXOpSl+qiAy95yUvKwx/+8O0893QRSAYHOS/NZRLjQvQBmMQg5ZRwHsbpq/nOtPVeUyB8f9GLXtTxG9AjgyAy/prXvGbnNIoUA/XGyWZZAr/97W87fVDXuulPxPrrX/96uelNb9qciFWwDO1Dxj9Q9te//nW5173uVS5wgQuUO9zhDh1INI7XdbQaz9/97neX29zmNqfg+6c//eliDQGkRLJXYu/P3Yno827aSfUN6f79/eKS5a6VOgy83D5W6r4sNhEIkYhb3OIWXUjM9+bB2BdZ4BTweLUbtkBD23e84x2dwXq1q12tQ0fqgh8OCo/55je/efnABz4wdqGvFA3W6nPwj/F/8YtfvHMCCYt6bRIS17ve9cqVrnSl8p3vfGcn5RA+cw604TSEz/l86UtfWh7ykId06DQHsjmHi1tN4Qme4i1EiqKpDYLLXvayHa+++MUvdgjlJFfWwYMf/OBygxvcoJz61KfuUG1G5h9X6Xnjk8xrrbQJ36HH9ur1r3/98pnPfKbbq/7ZkzE0paK99a1vHSl7oxNFmoBBUqE4J2RHDSytFdrtrvMIn85xjnN0EWD/7G28zm9SiDl+Ls6j9KS+zZP/M0D1IYr1mMc8puO1vrK2pDOrgwIAtmvxFJBqLq2Yk3/00Ud3+/26171ukcr4zne+c6xtFZku3VWGSC0XzA6AzDElN6RCv/CFLxzb5yyoMlcnIsinjWFxIxSvuzb8IeW8KZ4zpFxRMIEJNQvRGFT3vOc9O+GoMIxC9Du0ltAchthno1GaQj4KjhSseY7L7/pXzCSHDOrjWioElD4xyD1SD/obXJ4bw41Al9cI0Tcvn0KYLgijcVhIr3jFK7o5p598MiDlsz796U8fymcLEoJ1wQtecDuaURv/6hsgzR/96EfLjW9845GCCE3xBC0udrGLbc+X1pdF+YQnPKE885nPLG9+85u7cNlKhchmsbh3pz5CV6lKnIOf/OQnHWocAz+/v/a1r+32ghxY6Q595zDrx++iGNKYcm+UDEP085//fPfb5S53uXLMMcfsTqRaU2MN/yDRD33oQztjgFFQn9Ii5C1XntyzR3/zm98siTDVRsYnPvGJzukU+pa+1pyIxS+f2mAke+lHeeyJEEX2cvQ5/EAeumBcZBqPOaD3uMc9yutf//ouLz76pxXTL57v2evRzSKEbJOar/6WfkQPiCB8+MMf3knGp736JoCTrANpyDXY5G9oNz3CcG16e/H8zwjCi2mdCPfT4exOtgEAMGnm+M1es57ofWlxIpErcc3ViTAxSk+eFlRU6A0axnAPISlGnjllB22DrHMQCD+X9BrpF6961as6g9u9CpJsROE+RhW0fVT+IEHKsGdQU6aIzjBmxDOgIUA2q83Gi/vSl760pFPinj//+c/l1a9+dZe3HMGQ+WCuECKECRJgvJSBcCMnCrIvN51CNwdGnJSk3J/+zNncOROMvSie+jkcH0gFYZJi2yiggw46qIscuBfa0T+VI/3whC1m6Id2CZtnHKm54KyJVExyKtBKLNy19ozQW4jzkEMO6ZxUvMmV3xmYnFhrCYIxSjlwVDkgNb/SVgidUSrqhKftWjwFpDIxBMgEeey1EwFNJDs5ADe60Y26QuulQt/hs7Q3clVBNcVz+ctfvjkRi2f19j179atfvdMRnAey14k6SdVlENz5znfu1gKwiFE5LGIYXls71hB5LwrRP+2lGZGLZ3z2bKL76hbYBvk+Ot7+vuENb1ge97jHlec+97kjgSLAqLVBLkCd6YX0Ff3P3gIYNf4vnv8BqX1y6qdxIrI2gO50Ab0uwsRRrJ1H9TVkvmgzmTIskjVrSszViciCjndk8H1kPG0IS4udw5Fc4DgQUnMUimUj5PNud7tbh7gw2KGzw1Klgr5yNF7+8pefItcwNRYMdQa3iIc+jaG/6TJOKULGI9+MYOdQ1EyUOkCgcwKS55h7CAyCI98zCN/3vvdtTyHKmb+QKUpfXpvQlJz2PL8vJEYpIOMQNlO4xclIWkyMyvSDbhwxDtwVr3jF7cc/5vcoMs+xaEVPpk1Jm/WiXYv99UOVH/zgB4tTt0Lr/vpbjgPQ34+johlrkb6rcU7hrfx1gICiZ7ULZELtJABCGAvk1FLpieaY+7ST5siIcAEBIFfqLSY53Ws10mutjCk8ko4gmi4aQfbmRJ78LoXUWgBEcfz//ve/7yR7+xFKkQtGKLmtnsK68gwgWTMkF7uCst8598BLNoJMgz4QKTWZ7AecAvGGAQbhJRmufsL1oQ99qMsWAFJ6hr7p9qavF8v3/tPDj2mciPA7WQScA/ZqZII+2bPqLaS9AuEB2jVAPS8qrIgTIbyqKJCyhL4QdE6ksDlMHsJC0EFfRQxcKThT2MujImBDyBqt+fjHP96dQsRollPcF5RxIqQKSBlI/iBDHtqT5/PwhBEpbM5BLXTr1CgRCOfxcjZqpCAOCbRP34w8fUGEoAnSFJKnJvpiPhjOGckOs/zMAAAR1ElEQVRRm4ki6Fc+pAIZaVEWS45lTJtU5/NE0YdxXxsRQlno6fnmQ1HVwiSCyZjQJCHRPvIN7Vb0Y5yciJXwbOe12Fdzv+EHxaFIPkVT/VQk0TcOtTA2ozARu0nmlr6EyAkjqXDDDJNJ+mptdp0C2Y9nPvOZyxFHHFF8Dos0AFU4EYqu5cK+4AUvGGpYpD/OyGc/+9kujcHxf82J2HVezbKH7HVpr454tJdF6hNpyO/4B3QToRCx/t3vfjfUIJQma31IiRJpB0AAjUS76V66CVhExzZHYpacXF5fMhWuetWr7rSXwxuHJwAApHVzNJfimd/YNXQGuwMCLRolSyJpyu2Fc8vj07zuWo4T0QePAUHssf/85z+nALET3QQWs0XJlnnv+RVxIghLhi6PWRqFdCSLXliPAFSrQMDJ4xJVcAW9V0Ty2Mc+diel2U+3EcmQCjCpE1F794l8pFCZkqas++i/M52lWtncTsmRm8zb6+eU99Fj93EMRBREFpZKRZC6kGiNtCv31EUyaEMo3OlOd+rqFBRWiTQkXSl9J00JbZNKVtMm7YJkCKtzWvpOhFxcxZ4cJ3NtRud8REs/1N1PV4oznDQ3IU3o5VLHANYj7ac9KObksM9bwMyHWmuj18gJKZKMQKdv5ajmmi+1kbhU9KhOY+JEkJ2RbYlEtJqIxa+dOlokOk7RA3pSt5DfpdlyCOgcTkS/Fib8BjKJOLhP/ZtIRPieaAf94LhPzmrb84tdA8BKOrlvD4QviUTIbXfgySh+kR8un0AnskOtJICSbcCGkYnQIhGL5Xf/6bviRCSrh7No3yczJJEIwIGUfFddMzHPmqgVcSKc7gMZZ5AqomYgQV2gbsJuLk6EdCbpSS5oKYEIQeFY9A3vbKwcicY5YVQxmusrxleK1PoOgrbp24ZVxFYXpYThQsOEs4gKBkp/kncYY2yYY5DvJnEi0pZgkbZwn/vcp5sPZKmua8h8EonICQ9xZPooFuVBQUEkl4pEEGyUTN+JcPwYp0kkxKKN59tqI2YrmMI3yCSnu69A8jtHnCEp3Y2QmEY46IMR4QhBtRfNmJgtD6ftLfuR88AI9GJA6LPoas0bhgGn0Wks6rYgj315UxumZKwoZ4wMe1Vk1P5WpJ0UzLaHp+XYbNr3IxEcSKhhEOP8HoOhX/cWvmWNJIWBjIZO/utf/+qcCLJBn/SqyGM/b342s2m9TEsBgB3EuB9VDD9jW0irlvEwTE5Hdqj3FLlgswAoyQY2iYucZ6Ok1qbt92k5NZ/2u+JEpNaFDGeP5fj+OBHJQLHvAffs4nnr+RVzIgg6qIiLocyYlyIjZ1fqELRb+o23apq0IjFFn8NyhPURwuQ0G+EdeaP9dyJM40QEva8L2XK/SIJaBRvflVCzk3Qo52HG3DROhD4hjopi5EGiiSsCJbUaqacQ7iQ8RtVEZLFRKFLD+oZDxsZZkaIFDYN29Z2I1J0ovBbxmORNmvPZemu71/CDovfioFE1ETneLY7uJChT+ra3vBFZPu4k961tii9+duEBuaImCW/q45qTIik6ycnw+zBQJf1wEOTZMj4pD7JCHwCbOBH6IDOWioYunjJrewShfV4ORdZzIlIMnd9zig9+kb19ACftgG1AN0ARGd6vrZD+KA2SblGw2/b+YtdXcuG9mdrJh+FjbBqZCOyLfj1kf9TaA5NkByiozf1AKHoE+JCIduP5YnleP31XnIgcBQ5YcGhRTvaMEyEaBYQCHpMZK/Ey2RV3IhJmzVGVlCOPSWoFD52h4wp6MuoM3WyYvChNDihjuZ9a1HcihqExfWFM4UIK4rmrYTAe6K36BbUOmMaQwygnL33kIx8ZiQ6Oi0Tk+SI2ECPoP4RBQR0nylFwIgXyKLNY/C230iIyb+lGda1IIhUUFMXSj9DkmcauIEsBjrkkPaaOjHD4OHVCZe2aDwVC79TuqO9R59NPjUukYtIjd7P+vbCMQ8gxtxbSb1Mu8+HnNL3ivXQjgEh99neciDrdiRKRqlSjS/mbgciYlPZCZrm/rrsAUoiiqk2TTirq2pyJaTg1m7bhFwANL+kuqaJJTfA7JFFeuxMJOZjSX/q57ekHKCCi35f14W2AIIAXfdkQ6dnwcdpewi8RBg7ksKwIfUpHoWuBSU5WGxV1zKEo2tLPZL0LaECO0BH0OZ4DRueNSE9Lj/XaPjI573ya5D0R4R1b2T4GFADN+8dC5zAGOkBb6WzzvlbMibDQ5fHHqOFM8LgJQMWkvGYbIU5EjkEb9dKMbKwQbdS5uJM4EWlj03IyODgM+qD+itOcdCBS4t0XhDDUSDG2DToK4Zk2EkF4WGDqLSj8vEmb4QCtjLNiUTiBgdLI2fE56isKKKdR1Yi2+/weJcLIUKwJtYRmcEZSOJ1+ICVqM3ICVjM65rMl+2loECbpbLkiRETspAXW+wI/I5jqiFj6ZFxa14wWzqbvY2BOkw41n5mv717DV+lrIgheDidPPjzCW3IG2IJXQtjkA37nHwoyMKHZTn+rjYWADoxUzgOAhMyAgnI4mmGx8usve1VUSPGrwxGGvaMnhyjU9VHWQ1+Gu1c/0pkYFqOOipXeIiOgXYuhQOSxbAYRZe/1YBPVOpVdJIUZoEdusy38Xst4oycLZCKwCRyRD3DsA07AQb9Lb1Qz0XT3Yvjef2o/EiGNnvwfxh/fhd/WAHBZaqsUWOBwnEN90gGJXjqZU1RiJUDCFXMiks5EAIYoFj/B5ihT3jMEHuruSu2EI+6g8X0Cx/BP+kf9kqYascl9qYnoRyKirI3LWCC1NdqHCVBCG58Tsd9++3UbmocPIbTh5TI71tUJR7VSnsSJSHsLSS6jsKRnEBLuh07lBKUUXKffhEWDROgriym58xBoaNYoAeJ7qUyUj385lSo8UrDuuECGa0Mu5yeEasRY6hikgcEYg8CTrTvHt9lLo95Y3Xc6OIYcc8iUfvsRCN/rM4ZpQynnx+NhPWdfigwAU+qz4wMi4LVI5DRvrO4/K4XVZG5Oemu8XlleD3taTuqp93NkeKKOAC3A1igZDnBiWKil41CIKtdRafcD5ZJj34zJxfA9uj51nPV+jlz27gdyWlunbQ07DTH9sJWAqA5LqNOVw984oTmsofF9MXwf5UQk22YpJ6K+N2skzmHq5+JosHul3ct8WeoUv1lTYUWcCEi+jSOsGuM/C1oIX1gH0p584DgaUDPCFSILmeWlR/FxOihEhaJekMZzr73xECrPy0vTvOVXYWq+D2NyGhRhS6En7YpnJ2xo/LVXl/Hn5V85HSr9en7+Tk5qiiLrNhEIHBjPhk6k7zzPPIW0eZ/SmBgErpy84bhcx+ZSJhYS2qApx0YxptoTlzPizV/kARKS52ThxVGQrsVJ4shoKyfbkbN5Ed2sF2Hrb0CBrIWk+oXXOSrYHhGmhD5wJNLe39aWNehkj/CVkwuBwl+pgpxTa8P6c69DApxH7hSYdi2GAtnjgAgHKJBnaqzwkAwS8SQ/OYKceQdQ1PtWJBF/Y0QMm0VdWJ3TmVoEYjH8zlPDw0SMpcricd4yTY5zHB3DzDlQ2+YCuAGI6EYOZ/rJO5XicCSSTY5rB0wadQz6Yimx/p5uz9PneOkf3uaUSujy4Ycfvv0Y/NgKAFZgKt773ZXMiRwLnWPrrQl8lyIOjFUr1Q5EWR3rLNFjtlXfiYjNmZHS114PwO7iEObt80lxt+fZrfVeF52i062rpDrNGyxaESdCIbWqcYt9GFKfIuGE3UJMhiv0n+Ej7Uk9Qu53prpQHyUqcgDRGaYYI2QZz46KTVqOtgQ29N3L4xSnyT/kwSWSoY1iNQa641+HGf82vWgE5JjRXuce5tkxCvtRkDoK4TfKgtEwzFlJH9JZ1DukjTQudEIHReWuvL2U4wTdTFqWAmqF1C78cK9LKhknjeDh1Jm/hZd6CWkWUI9meMxXEIWnnD3GJP4okM+6Sxg8TnXaU0jyH6UqiV5QSgSQfGtpLFLdOIL2kXusS8csS29pEab58nSS3rOvGHoMPk6dVKPwCsrMSXDwQ2RKCuz0L9Lo3qWQRnm09nY74nUSjqxcG7oOKGQvihqmKDqHfMidl9senehvKTDkMzkQg1KaLcdCuoM9r1YuTge96V0/nNCVSG9YOertfk/KXs8pOjEEI+Ppd78lCm2GUpeBeU6IrGsTyXB6271qOIGFkQGACLaTImtrpunu1bFWamAY74BHUsall4Z3+QQOs0ldAQeyTtTgsvPYffS+Kw5osnJWiudzdSIYp4pGIPlQdOFUSHv99uQQTM0BZQk5Tc4nQclZgJojGM+NMvUCNvndKs85KBC8PsHCLGgsI1iqkL+lB1GoDCp9E7rGw4jnDGQ8Nq4x8frUFUCJoLmu9C3caJMy9NwnjMwzlNbkgiLxCgl9z1bUCC0WjuIluhjq0AUODUdFblydbmBejAq50vpj4KMhY0PkBTrNMWIcOIpVPwxDKATnpw5rB/WiYNBT2DTztZj1y+EwBjRGN4vYsbtN+ayMEAqdGRTWijUjjc1a40gTLCmszRvOY1ioqdGGM8hpVqRtjSQCkb6hINaVdc8YjfO5MjNsTxlGgfBGRMk+tQdFncgfJ20wAMmuyDnrgZNJTinAlfqylBNB6XAiKBrGRtvPi1+HdQoj3SiVRf0Dh0KKAwAIX2v0MqmtXjxHhjuVsAbWDjnkkE4XkP90Bb1H30nnnebFlIunztodQfgFVD344IO7fcyRlJas/kn2Qw2YqmGSusxRAASyObLXAU70szQ2Doh1wU5Qq0n/Q6ZXyphcuxyb3cxkj5znPOfpeC17hh0q0sDGVJeKh+w/l/Xhe/paFNE6Cd/Z1mxSzmZeIklH0BsyX1ZSvs/VieA1EWhOTGLY8KTl+PUrxmPo+sxbO2Os+0xBCQXIuHW/PP46hD8qZIPYFK3ccn3bUIwqn5Sy73PVzgsvn4EO1SXcMdLz6st8CHx9eL5n6SPtoL+clDwbPfTJiA8NhBqdlkPAm5uFVJ8whSYWnQiFf57juYxD7SIgoE/+MTg4MbzTYY4VxeMZhFQuzwidGRp5HwSnyfybEJqdEJmkpwgAAgO/vIGYYMEPAqfPD+tZ6pPi2yCQWbPha/+5+mBk9E8zm2R8rc18KBC+AhykTwIEACuim8OUAkcCOGNdjAtZWyPWE7kzru18Ztd6HUWB8FY0EXhAL+Gpvdzf65EJednpMBkOndQXPnMggG1Nhq+u9Rd+iCBJR2UniBiLJpHL/f0O5KOX6fYcBVzrbRkVjFLrg2MpFa62D1bX7NfvaNii5Do9Hj7GJmUfsh3rkzRFG9mGdHt9ZX1wHh2o4R7ZODWosFJUnqsTMc0kRnlONQozzBDy3a6eMGPjpYhxmjGvhraj6DOt0qgFUj2vaftZDTRZC2OoHdrGj7XA0cnmMGy/jVoLk/XYWq12CsxShuurrw+bDF+dK2AYX0bp4dpZrEGAcfbRrtpGq5NybVSzkhmzoOTcnYh6U+xKiCVEy6STyjEJEfLc+tN94xC5/n3DnjVufsOe3X/urJ5Tj2XU3MYZJH7P1QTQJKtrvm3wI+tjKX4M42vWw6gRjlv/851Z630UBWpZt5ScW8qAGCWrGs9X77qblO/jZPik/axeSqyvkU2ic8ft9b591HT36l1Dw/Ry/wjfjD5rYxQ/V8Nen7sTsXpZ2UbWKNAo0CjQKNAo0CjQKNAo0CjQKLAcCjQnYjlUa/c0CjQKNAo0CjQKNAo0CjQKNAqsYwo0J2IdM79NvVGgUaBRoFGgUaBRoFGgUaBRYDkUaE7EcqjW7mkUaBRoFGgUaBRoFGgUaBRoFFjHFGhOxDpmfpt6o0CjQKNAo0CjQKNAo0CjQKPAcijQnIjlUK3d0yjQKNAo0CjQKNAo0CjQKNAosI4p0JyIdcz8NvVGgUaBRoFGgUaBRoFGgUaBRoHlUKA5EcuhWrunUaBRoFGgUaBRoFGgUaBRoFFgHVOgORHrmPlt6o0CjQKNAo0CjQKNAo0CjQKNAsuhQHMilkO1dk+jQKNAo0CjQKNAo0CjQKNAo8A6pkBzItYx89vUGwUaBRoFGgUaBRoFGgUaBRoFlkOB/webQnuNWXV2K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6104" y="1491095"/>
            <a:ext cx="533401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283" y="1150894"/>
            <a:ext cx="2093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Smoke Mask Scale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317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24"/>
          <a:stretch/>
        </p:blipFill>
        <p:spPr bwMode="auto">
          <a:xfrm>
            <a:off x="29907" y="1517970"/>
            <a:ext cx="5991923" cy="3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4"/>
          <a:stretch/>
        </p:blipFill>
        <p:spPr bwMode="auto">
          <a:xfrm>
            <a:off x="26532" y="1905000"/>
            <a:ext cx="5996091" cy="43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97756" y="228600"/>
            <a:ext cx="8455152" cy="769039"/>
          </a:xfrm>
        </p:spPr>
        <p:txBody>
          <a:bodyPr/>
          <a:lstStyle/>
          <a:p>
            <a:pPr eaLnBrk="1" hangingPunct="1"/>
            <a:r>
              <a:rPr lang="en-US" altLang="en-US" sz="3600" b="1" u="sng" dirty="0" smtClean="0">
                <a:solidFill>
                  <a:schemeClr val="tx1"/>
                </a:solidFill>
              </a:rPr>
              <a:t>VIIRS Fire </a:t>
            </a:r>
            <a:r>
              <a:rPr lang="en-US" altLang="en-US" sz="3600" b="1" u="sng" dirty="0" smtClean="0">
                <a:solidFill>
                  <a:schemeClr val="tx1"/>
                </a:solidFill>
              </a:rPr>
              <a:t>Hotspots (Fire Detections) </a:t>
            </a:r>
            <a:endParaRPr lang="en-US" altLang="en-US" sz="3600" b="1" u="sng" dirty="0" smtClean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5943600" y="1471719"/>
            <a:ext cx="3200400" cy="4758906"/>
          </a:xfrm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Red-colored </a:t>
            </a:r>
            <a:r>
              <a:rPr lang="en-US" altLang="en-US" sz="2000" b="1" dirty="0" smtClean="0">
                <a:latin typeface="Calibri" pitchFamily="34" charset="0"/>
              </a:rPr>
              <a:t>fire hotspots </a:t>
            </a:r>
            <a:r>
              <a:rPr lang="en-US" altLang="en-US" sz="2000" dirty="0" smtClean="0">
                <a:latin typeface="Calibri" pitchFamily="34" charset="0"/>
              </a:rPr>
              <a:t>indicate the location of fires sensed by VIIRS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Quantitative measure of </a:t>
            </a:r>
            <a:r>
              <a:rPr lang="en-US" altLang="en-US" sz="2000" dirty="0" smtClean="0">
                <a:latin typeface="Calibri" pitchFamily="34" charset="0"/>
              </a:rPr>
              <a:t>fire </a:t>
            </a:r>
            <a:r>
              <a:rPr lang="en-US" altLang="en-US" sz="2000" dirty="0" smtClean="0">
                <a:latin typeface="Calibri" pitchFamily="34" charset="0"/>
              </a:rPr>
              <a:t>intensity</a:t>
            </a:r>
            <a:r>
              <a:rPr lang="en-US" altLang="en-US" sz="2000" dirty="0" smtClean="0">
                <a:latin typeface="Calibri" pitchFamily="34" charset="0"/>
              </a:rPr>
              <a:t> </a:t>
            </a:r>
            <a:r>
              <a:rPr lang="en-US" altLang="en-US" sz="2000" dirty="0" smtClean="0">
                <a:latin typeface="Calibri" pitchFamily="34" charset="0"/>
              </a:rPr>
              <a:t>given by </a:t>
            </a:r>
            <a:r>
              <a:rPr lang="en-US" altLang="en-US" sz="2000" b="1" dirty="0" smtClean="0">
                <a:latin typeface="Calibri" pitchFamily="34" charset="0"/>
              </a:rPr>
              <a:t>fire radiative power (FRP) </a:t>
            </a:r>
            <a:r>
              <a:rPr lang="en-US" altLang="en-US" sz="2000" dirty="0" smtClean="0">
                <a:latin typeface="Calibri" pitchFamily="34" charset="0"/>
              </a:rPr>
              <a:t>in units of MW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Size of red dots </a:t>
            </a:r>
            <a:r>
              <a:rPr lang="en-US" altLang="en-US" sz="2000" dirty="0" smtClean="0">
                <a:latin typeface="Calibri" pitchFamily="34" charset="0"/>
              </a:rPr>
              <a:t>indicates </a:t>
            </a:r>
            <a:r>
              <a:rPr lang="en-US" altLang="en-US" sz="2000" dirty="0" smtClean="0">
                <a:latin typeface="Calibri" pitchFamily="34" charset="0"/>
              </a:rPr>
              <a:t>magnitude of FRP: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700" dirty="0" smtClean="0">
                <a:latin typeface="Calibri" pitchFamily="34" charset="0"/>
              </a:rPr>
              <a:t>Larger the</a:t>
            </a:r>
            <a:r>
              <a:rPr lang="en-US" altLang="en-US" sz="1700" dirty="0" smtClean="0">
                <a:latin typeface="Calibri" pitchFamily="34" charset="0"/>
              </a:rPr>
              <a:t> dot, the more </a:t>
            </a:r>
            <a:r>
              <a:rPr lang="en-US" altLang="en-US" sz="1700" dirty="0" smtClean="0">
                <a:latin typeface="Calibri" pitchFamily="34" charset="0"/>
              </a:rPr>
              <a:t>intense</a:t>
            </a:r>
            <a:r>
              <a:rPr lang="en-US" altLang="en-US" sz="1700" dirty="0" smtClean="0">
                <a:latin typeface="Calibri" pitchFamily="34" charset="0"/>
              </a:rPr>
              <a:t> </a:t>
            </a:r>
            <a:r>
              <a:rPr lang="en-US" altLang="en-US" sz="1700" dirty="0" smtClean="0">
                <a:latin typeface="Calibri" pitchFamily="34" charset="0"/>
              </a:rPr>
              <a:t>the </a:t>
            </a:r>
            <a:r>
              <a:rPr lang="en-US" altLang="en-US" sz="1700" dirty="0" smtClean="0">
                <a:latin typeface="Calibri" pitchFamily="34" charset="0"/>
              </a:rPr>
              <a:t>fire</a:t>
            </a:r>
            <a:endParaRPr lang="en-US" altLang="en-US" sz="1700" dirty="0" smtClean="0">
              <a:latin typeface="Calibri" pitchFamily="34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700" dirty="0" smtClean="0">
                <a:latin typeface="Calibri" pitchFamily="34" charset="0"/>
              </a:rPr>
              <a:t>Scale at top of image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000" dirty="0" smtClean="0">
                <a:latin typeface="Calibri" pitchFamily="34" charset="0"/>
              </a:rPr>
              <a:t>Example: fires in Pacific NW, Aug 24, 2015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D33A0729-92D2-47BC-A9E7-1AAD28BBD8A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AutoShape 2" descr="data:image/png;base64,iVBORw0KGgoAAAANSUhEUgAAAxEAAALGCAYAAAA6KxxFAAAgAElEQVR4XuydCXRdVfX/d8aXeU6TtumYjnQuU5lnRUTEAXEARcEJURBRQEERUBEBZ1AQxREUVFRAUIYylJaZQkuBzk2aZp7nl+T912efu19uH0mbgMqP/zp3rawk79177jn77LPP/u7pJIlITPzlKeAp4CngKeAp4CngKeAp4CngKeApMEYKJHkQMUZK+ds8BTwFPAU8BTwFPAU8BTwFPAU8BZQCHkR4RvAU8BTwFPAU8BTwFPAU8BTwFPAUGBcFPIgYF7n8zZ4CngKeAp4CngKeAp4CngKeAp4CHkR4HvAU8BTwFPAU8BTwFPAU8BTwFPAUGBcFPIgYF7n8zZ4CngKeAp4CngKeAp4CngKeAp4CHkR4HtiNArm5uXL22WfLRz/6UcnJyZGPf/zj8uCDD3oqvYkU2GeffeT888+Xd73rXdLQ0CALFy7cY2/uu+8+Oeyww+Tqq6+Wyy67bMw9f8973qNzf/DBB8utt94qZ5111piffTNuhC7w5ymnnCKdnZ270eX10uDNGId/p6eAp4CngKeAp8BbkQIjgoj169cLG3T4eumll2TBggXxj44++mj5zW9+I5MnT45/9vDDD8vy5csFRTR8PfDAA/rvMcccs9vnHR0d8oc//EE+/OEPv+YZbozFYtLV1SXr1q1TZQjFIPG68MIL5Qtf+IJMnDhRhoaGZPPmzXLNNdfIySefLLfddpv89re/HXFe7r///tf0x24cGBhQZY3nv/GNbwj9HOk6/fTT5fOf/7zSJSsrS/vb2toqtP3444/Le9/7Xjn88MNlJFqF2+N9TU1NOr6vfe1rUl1d/abx0qWXXipf+tKXJC8vT2pqahRMjAQi9kS/cOeh3ec+9zk54ogj5Mwzzxx1XD09PUqDxx57TH74wx/KmjVr9N690Y7nNm3apM/cfPPNr4tul19+uVxwwQXyy1/+Us4555y9tnHkkUfq/QcddJAUFhZKUlKSdHd3C+vmxz/+8W4894tf/GKP405cJ8cee+xr3n/jjTfKGWecIWlpaZK4Dkfq7OtVoNeuXau8nJKSorT8vw4irr/+egURGRkZr6HL66XBXic/4YbTTjtNWDOVlZWSnJwsdXV18rvf/U6+/OUvv6apK6+8Uj772c8qzyAn6P8ll1yy233ITtpEduy7777yzDPPyHHHHTdit97xjnfIr371KykrK4t/v337dvngBz8YXz98MZb3rlixQq644go59NBDlZ79/f3y7LPPysUXXywrV66Mtz/W8Sa219bWJn/84x913YwmT8dLe3+/p4CngKeAp8CbS4ERQYRZoy+66CJVJu+44w5VLBOVW5QpNsJIJCLXXnut/s31k5/8RD796U/rxv6hD31If3Oxsfz+97+XSZMmqaLP5msXGxgbzJYtW+JgBXCBkn7ggQfqpmuKnj0DsPjKV76iyhubdn19vZx77rmCco9ijvI6GoigDYASFtd58+bJd7/7Xfn617+un33yk5+Uj33sY1JQUCD//ve/5e1vf/trZummm25SBZt+AabYzBknfYZWy5Ytkw0bNuwGvD71qU/JVVddJX19faqs/vnPf9b3oQjR1oQJE+SFF17YjWZvBntg8Ub5jUajo4II+lVRUSF33XWXzJ8/P04/6y88xHwBHFBEmAfuRzl929veJrfffrsCQ2i2//77yyc+8QlVnKBBS0uL0glLul1GO5R1AzYoUcwx88N8M4fjsbzTNv0E/DJfzz33nIKdPSk5gErmlzmEzw240Cf6UlJSovwAD3FBR/oHfwJKDRTxnY0DD8C3v/1t2blzp4wEIkwRpA0AUxjM/6f5A8B41FFHvSVABGNn/TPnW7duHRNd4Nfa2tr/CECC/wB48HX4GhwclF//+te7gcdvfetbKpv+8Y9/qKGAfqPs//SnP9X/7QIswvvIHuQqBpjReAIDDG0AYu26++675cQTT4z/P5b3zpkzR/70pz/JlClT5Pvf/74CcmQo/WpsbIzLo7GO1+Qqa4H3//3vf5cf/ehH8s53vlPXALLVX54CngKeAp4Cb30K7DGcyTYpNhg2q8QLBeyf//ynsHF95zvfiX+NZRcPwaOPPvqaDRCFn80qUcFn02JDraqq2k0ZCCt5//rXv3ZT6LHSsQGyOWNFtguFDCWOEJA9gQjux6JO6IeBCGsDxRdQgbJIiAe0sAvl8TOf+Yzs2rVLUG6hQfiiz4AKvDKnnnqqPPXUU/r1SAqkPYci+bOf/UyKi4tVOT3vvPPeNO7aUz8TOzUa/ew+FAgAg82DWeZHsnSjfEA3QAWWS+YAmuyNdiiGKCgvvviiLF68eFx0Y25RQpkzgAh8a2A4sSHu4/vm5mZVQhPn3ZQslKfrrrtOlTDmsre3VwHVnsYBqATAEJoz0mVr6r8NIszD9FbwRECn0eTGSDS0NYYi/5/wsiATDjjgAJ1reAYDAnMOqMYj8IEPfEDXvq0njBwGUk2uAZpH8vbhPQA0jiRDGRu8dsMNNyhgRU6NdI31vUbDv/zlL+rxsuuWW25RYG+yeqzjpV8ABQxF1jfbK5YsWbLHNTauxetv9hTwFPAU8BR4UymwRxDBpogS1N7e/hoXOb1GAcOCzH2vvvpqfCD/SRBBo6bYJFrlACSzZs1SL8hXv/rV+PsBFoQUJIaWjETp0ZRg21h5Jgx4TBHBQ8M4w+Ap3D4bON4VvC0WDrQ35dzCyBLB0v+aQ/bWz3B/9gYiEvu+JxARVrIJk0OBIhxsT8o331mbYwn1SewPAISL+QRMJlpy7X68aChR06ZNU+szYSkjXVhxWReEZuFhwrsAODFv3Gi0xZpN26tWrRqxXQ8iRl4FYwURZh0HZP6nANJf//pX5YUwmDQvHuFAyEV4GGWakEsAMh5au37+858rj2ClN5Bp3+1JhnIPvIiBArBN6CTvCIcdcc9Y30s/AUF4mgE+xqt4DfA200fGONbxYtyZPXv2awxF9AeDzz333CPvfve7/9dizb/PU8BTwFPAU+A/TIG9JlY/8sgjcsghh4yoOLGpEJPOJhS+/pMggs3/zjvv1JjjROWNvqH40Qc8EViuLRQF7wkWx9friQCYEEpFXkA4xti8M+ReYP0Og6e9zc2elHOUVDZtvDRY8vYUm4/CCUAizIHkZ8In8IoQagMdLBGX/qHM8hlWTWKnCb9C0f3mN78Z7y6Kwve+9z1ZunSpfga9iffnGi0nwh4eDUSgTDGGxFCwvYEIU5CgOWFNeHzwZIxGO7NwwqOjAYDR5gW+xWtF2FR+fr5aTVHKTGkaiadRDhM9X+H78CTgPSEcZaR5HA9AG+n9eCJQgkebT8ZE/4mnxwAQtgSjxNE/+kaoGqF60DccpmiAHZ4hnAbQnJmZKa+88op69hK9L4m0JXyNUB3WK9fTTz+taxIgBY+F86hMmQ/njYSBIIomfEr4VmpqqnoFUVDxMpqiOxKISKTBE088oetlxowZu3WXtU1opV3hdxugZ74TvZR7Wuc2/zxvAJj8DNZYYjsmJ1H+E9fJnmToSLkQ8C2hSOF1Pdb3soYwdMAz5MUQxorHAPnH3ITbTBz7SONl7ABi2oEH7cLghOxBZvIuf3kKeAp4CngKvLUpsFcQgVWVzQ8llWTlcH4DGwSu/HCoD+T4T4AIFOH3ve996l6fPn26PPnkkxpjbO/nPebSZ8MiqZmkRkKi2KjGmryXqATzzo985CPaNkpL4sZMzsKiRYvkoYceUsV2PJcpkCRg4u5HiWMDJ2SA8CU2bkJywnkkI7UPvd///vcr3UnMRLnDW0Jc+EknnaRWTUvERREHbBFnDVAhJIfPwqEWhC0wVrwmxItzL6FYhF+8HhDBmFCgoRNjCl9jARHGP8wpSj7/JyrfKCIouPAE79m4caN88Ytf3KuSG+4L9Js7d64qeCiqgDiUSngaBWikfuNZ2BNNwongI3mU3iiIoNAAHjkAI7kl4fkkIZa5RFkGJISVVhR2FG6swIA7+AM+ATxxmZfPQAQgGSCOhRrlH37Ba7MnCzKeN3iRhFxADm3/4Ac/0Jwja591TbvQ20AE/IKBgHe8/PLL+h3eRELhSktLlS9RtOkLijnzZIaLRBCBUWE0GiSGagHG8QKwZp5//nmVbwao6AuGBHiEELaxXqwdQhyZF9rmQqmeOnXqa8DnnpTqvXkioBlGAvp+wgknKK0xEIRDAMfzXmQD4BdPDeF35KaR+zNSMYswLUYaL/KGBG3AP94Su/5X3rSxzpW/z1PAU8BTwFPgjVFgryDCYncpKxlWrtg8UL6oHJKosL8REBGu7ES1JWKKUTZIZB7psiog9AVrJYonGyBhRmOp1jNSlSGUbBQVQFIYtJhCgCI0WsLjSO3ZvXurNMRYAQOWQzHa1BK7jAKJIomiM5JiajHV4Rh6FDOs9XgkLEQLRY1EWmK5Tekx5Qbr5lhARGLVLev3SOFFYwERphhiCTdFeDTaoXTCG/yMFTjSP/iG8BIs4xaSZl4mFMrEBGvr995AxN545I2CCHibOHzGSu4ICjnVfsJ5O1jrWa9hEDFSLhK8iscJbwV8xGX8S2Kwxcdb8jK8NFrOiYV7sWZRbG3dWAgLyeuWIDxS3gXABplCLgEggrFR9IALUM2aGEmujBbONBINRnova4LCEYRF0j594AoDzLHyFW2hOAPEw56F8eaB8f69gYiwbID2gDDAdDgEcLzvxauAAaa8vFy9m3iaAemjjX+08QLA4Sm8Txh1MATgmYRH4TcMMKMli7+x7cw/7SngKeAp4Cnwv6TAXkEEnWFjxcKIAoOCgFcCKzrWwUSL7d42wLFubCgxeARGS15OJBLKBJYzlByqlWBNs+TWPRE07IlYvXq1bsaUi6WK1EhVRCzMAWvraC55FAiUWpKkCQWwKkMjKZBYQ82iblZAFLpw5arR+h8+PwCLbbgk62hWvzD9UcBRQrnMM8Hf41F0Rwpn+l94IgAu8CTzHLa+jnXxABABT9DeQtIsB4hSqokJ1gYi4EfzIo30LlPs8Z4B0BIt9+Ohbbj9scynhe6NNCd40PBQhEOxsNgzlnCOwEiK9ljyDlAayUsCLIQV6JGU4fG+I3x+BaWUwwB+tL6NRIPRksatj9CI+QHEQEuqp40k30bjMWQW4I0+hY0Po8k8ey8hX4TjjTTfoyVWJ/YBzyk8CoizXIzxvJewNryajAFDDDkc0Pree+9VEDcSkBhtvPSNtWkhd3g5AeZ4ypBxewvXHOsa9vd5CngKeAp4Cry5FBgTiLB4fSzYbHxYqAm/QSEZKUb6jXgirDoTiigWd5RFEgfZJBM3MtzmuODD4VRYzgglQDknJMOsmKOROVHZYDPFMo0iiVJk1nl73hQRQqdGip23+0bawPekQDJechG4hzwG4r6xBI50MTZCTFBQt23bps+hDLL5m+dgLEonbY9UEWs8iu5oORFYNUk+Tgz5GosnwjwCnNVBFR1yW0bqkwFNwG041G5vS8pCZQhlGu1KzK8wJRnramKsd7gNS6wtKipSq25iwux4aPufBBHwMv0m7AuwjbUZHiKnBk+DefrGq+BbH0eb1zcCIgAjWLGpdkTCOX1nfYcV6/8EiEj0RqA8E4bDmrLzSvbGUyjdePAAtIkykXwDCyUMly022qCoJ4LN8XgirG+EHmFYMBAx1vfCkwBKyrmaB46xIAeRS2EPjb1rT+MdiVYG0MMlmvdGU/+9p4CngKeAp8D/bQqMCUQwhHCoB9ZYFNZwPfKRFJ43WuLVSmaO5hnAuoXSk6iokdeAtSs9Pf015VkTp2MkJXhPXhA2TxQbkk2xVoZLIobbHi+I4FlTHPh7tGROA1dYLkkWxWI+kmI6FhCBFR8QhqUwbF0fj6L736zOFLY4j9Qnq7hDGAf3klsyltATFD2UJCrlJB6kZ163xIR6C9fBwxCOyU/kJ3t+tHyS8dD2PwkiLO8A7wslaLkA7PAQHju7Xi+IoNIQwDfxXJXXCyJs7dMvQp3+9re/jSucaTyeCN5h80buFdZ8ciMSC0aMJsoxPGB1B5RZSeLwvXZuDjQKF0xAcecdI+XgvB4QAY0wMJiHdKzvHe1dVuYar2y4JO7exptIJzOQAFCgz1gOdPy/vW363nkKeAp4CngKQIExgwg7GIlSmJ2dnWqlClvV/hsggjaxZvMu4uMTw5NQ1AEz4bKEPEOeBkAA5TgcpjPSlI8WjmNegZEOf8PixzvwyJCXkOit4D2vB0RwoisW/HBVosQ+j6SEvl4QQdUaQm4IcwmXyTX68e49he7w/d5ABIo+ygyWaoDoWM+JIPcgfAbHaMq3hXHgJRstBC1MQxQaAAfx/SMpiQYWrAIWVnu7ODhrTyFUI50TMZb5G4soGgso3FM4E3MADQH+eG5Gu14viLCcBvIBwjkRIymorB9yesJhVJaHg/JOzgdKeeJZM+PJiRgviDDvFFWlAKKE9ox2XkiYdvSbvuJ1MgBhnkK8mRRAsGpKANPEcyLwWCWeME374wURrDPKWhOeaHkdY32vedk4bJF5MSDO2JC5tGuK/1jGG6YPtCBEFJkCYIceYwH6Y1kT/h5PAU8BTwFPgTeXAmMGEXTTDvWi3COKwmjlTd/IidVstORChMMIzDNAsh/VZaw2O4o6oQ4oRSjyJMpihSOpeL/99lPlNdFLESa3WbL5nWglDJ/OSsgQ4R4k4aLkoIiiEB9//PGaPEiiIAoRMdTExKMUWHWk8BkT4ROrSWS2A/LwnBAaRfgG+Rx7UoYt5p5wFMZM6AQWQ5QTQA1jBjwRe0woF303etIvLM8AQQMNphhbJSoUURQHEh8J66BN6GmJt6PRD4WL8Da7oBFj4jMAAVV19nRiNX077bTT9MRqFNEwfWjTaAcPUHoSb0Cico/SRuhbYoib3WfKHYo0Cb8jla6k39CfsCSq3SSOHZpjlaVKEvxmAJIwGxJHeR6ghMdqpMvmICUlRcOL4OWxXPAfCtze5tNOhQcYhqvjWFWxxHdBT5KWqWwFb7PGqahFKB0AEoXP1jPelZEO2aPNcJlQ5gAlnPvJ7YG/CT20ZFrawzhAXhFzCe8C9lmHGAuoMobCCd8S2ocCy7kh3EsIGrlL5GPhNUA5xaMU7ttoNLAcENYpp8nPnDlT32GXeSPWrVu315PLeQaLPOsHIJB4JZaGZczIBGQIvMcPCjvgI3xitbVjNIdG0C9chpfv4GH4jOehKzIAeciaC19jea/JQapoIdeYM+QMHtfs7GztN/MxnvGaHMQowpqG5jzvAcRYVru/x1PAU8BT4K1BgXGBCJQkNloUjZGsuBafHK6wBBmw/HIlVvFhQ2HToq2RnjGlI5wvYGRFacdqiJWMih8ofSQXcxFuhXJHSNBo10hVlOhPWOk3L4iVwUyszMN42RhJxEQxBwDgGcGTwOaPwoBSvreqTPQRJR4AhXKM52VPmy3eD5Q+3olFnTKaKNkkdRJCRgIjipRd9BsQgNIcprNZglGUGStVfngvuSj0GY8TYwAgJPZnJPqNRGtCprCqMlco2qNdnPWxY8cO9WzAY6Y0jUa7xMpP8AGgifK5xnOJFWAsKd76MFKFrcR7RmoLsIeSDFAzekIfFHVoOVpZzJHaHku1p0RajzafAEr6hMKdOEbmnzkmDC/xgmcBwijoic8CWsLzlrhGwm3Bc5RERoGkTcINH3vsMQVX4dBGlFYUYDwOgBgAAaAF2mEQADCxDgyoE14ECCFPBas5YBEAB8hN7Bs5PqzLkWjA58gEADheuMSS0QASe/feEqpJ9rbiCSPx9EjzCm0AZpzTQU4V6zZRRo3E74mAhPwWjCOsV4wYhKVhBBlN3o3lvVS3Q+5wVgzyA3lEuWm8LMzPeMZr3kbyH+D5sRz6+dbYLn0vPQU8BTwFPAXCFBgXiPCk8xTwFHhrUgDFjisc287/KPwkVgMuRstxeiMjHm9Yzht51xt9FvCK1R+wMdaE6jf6Tv+8p4CngKeAp4CnwFuVAh5EvFVnzvfbU2CMFKBaGaFQhJaNVPELRZ/wrD157sb4qtfc9lYBEVRHIvQHj8lYE6pfL038c54CngKeAp4CngL/P1DAg4j/H2bRj8FTYA8UICyIkqWEpxDCBpAgXAwvBGFwHNJIDsd/I17digUQdjeeMrz/iwklRIf8GWL2uQgLsvj//8X7/Ts8BTwFPAU8BTwF3soU8CDirTx7vu+eAmOgAHkb5MOQ1I3CTFL3WGLpx9D0Hm8ZKZdjbyegv9F3jud58g8AVdOmTdMiEVSDokyqvzwFPAU8BTwFPAU8BfZOAQ8i9k4jf4engKeAp4CngKeAp4CngKeAp4CnQIgCHkR4d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PIgYF7n8zZ4CngKeAp4CngKeAp4CngKeAp4CHkR4HvAU8BTwFPAU8BTwFPAU8BTwFPAUGBcFkjpaW2Opqan6UFJSUvwnOTlZ/+aKxWLxRgcHB2VgYED4bVd/f7/em5KSEv/h+eBhiUQypK+7WyJZWdLU1ChtHR2SV5Cv7SanpOht6Wlp+mxSTCQlKUnSUlIlie9iQ9LT3y2DQ0OSJEkyNDgk/X19EhuKSVZWjmTl5sqVKcG7ROTDm7dISWmJ/OnPf5baj398N2LM+/OdsrNmp3R8/nPxzw995BFh/Fu2bJa+vj5JS0uVtLQ0iUaj0tnZIXl5eZKSkqpjllhM2tva9dnFixZJaWmpbNm8Wdra2tz4k5LdGJKSHM1iMf2dlJwkg4MDAk3S09P1t445PV2ysrKkp6dHurq69HOe52/ez//QeWJZmWRkZkpebq72JyMjQ/vMj9IvFpOhoSEZCn7zf/xKSlLacl8q9yZBw0EZGBzU3/rM4KC+S/sVzLm2F3zP/Oo7mC/GkJamfU9NS9M2oY19p31KSpLevj5pb2+X7q4uaW5pkd7eXr23oKBAx8Iz1i73cvX29Oi9fMd95WVlkpefL93d3Tpm7m9tbdVxl5SUaHu8Q+eGcQ0N6T3wh33GPbxb/xeJ04w+Mgb6wni6e3r0PWFaaB+jUeVBftM+72bOmAubh/RIRL9TOgwN6fi5T2kEPYLp4PuBgSgrSvtZV1cntbW7JDk5SXkuEono76HYoPT2uv6cctqJbio/XR6f0huWXM1qlWRJ1jUxoWSCFBUVSXZ2tntncqp0dXXruI845pj4c6ufWS1H7btMjpSV+tmxcn/8Oz6rlXJ5Oum+3ddM8N/LInLJTe6fFWetdrQUR9NVlx3qvrgr9Ghv8Pcs9/v86WdIaekkKSosldbWTqnasUPXRElpoeTkRqS+fpd0d3dJfn6BpKZGpLCwVLo7+6R6Z41EsjIlLz9X5xz+a2hokOsv/7Kc/fVrJDMjS2kGnfv7o7puuKDFhAkTdK6Yj4b6BkG4TJ8+XVpaWqStrVWys7Pk5Zc36DqPDkQlNzdHf6B9e3ubft7V0yNpkSw58xdV8cEdescqEYY80X105W4UE8n7+U2SnJwiaWnpEklPlexIskgMeelkJPIhGh2QV0/5YMKTb86/O8/7nOTm5kpZebmUlZcpHyKTWBODg1FpbmmQjvY26WjvkFOuu1E7uS7oqpOGu19l198gSbEkXZsFBfkyqWKyFJcUK28yV8wjv1kPmZmZKj+d7E3TNcUc0wfmlM/d3PYrP7MmkIk5OTn6u76+XiZOnKjzzfcdHR36HujM352dXSqbSksnuLXFPpKUJI3NTdLY2ChJgSxG5vZF++NyiXtTUlOlt6dbuts7ZN6cOTqe+fPnS35+vpMdGRnxPtFHnjFe5B3a364u6erolJ3V1dqPKVOmKF+mZ0RUpnR2dqocYJw5ebm6XzAXvAM+7+2PSnV9vbS0t8v69eulvrFBsnNzZWBoUCZfdbXUXfJVpQ879TGHHCorV62ST1/2Tbn7Zz+X8gkTpCAvT2RwQAai/Tqnaampkp+fJ5mRiOTl5kh5eZnKJOY3NjSg66Wvt0eOnFsQn9TV2/tl7Qvrpbpml3R0dUtSapqkpmdIemaWNLe1ys6aGlm/4SV56OG/SexOpzMccc07VK7FkmLS3dsjMXFCkPHxwzzEhgYlhmzt79P9ZVD1CmQon8dUF2DNbEve9Fomawx9FIgfPil7eoq2zaVzkp4iQzIgXV0d+jnjg7ecLHZ7MrxiV9U6J9tEMkIv6Bz+OzJdjjnhaH0GXoRvmEN4ccvzzwX3Vcfvn7X8ZIkNId/T43sEvAP/0h/aYP4nTZoklZWVKseRYfC77oHl5bJx/SvaV+4pLi5Wvmhublb+Y/08/PDDeh/fWTv0Z+vWrcrjQ4MxOfLII6WpqUl1ls2bN8usWbPkjjvukH+ec/duw73s0ctl06ZN8o53vEM+8vKH3HdOzMuHaz+msnT2rNk6V/fee6/2sWzCBDlg/wO0/S1btkhDfb0cffTRysdrVq+RxYuXqg74wgsvyKJFi+S5555Tfj/00EOlpqZGqqqq5KCDDtL+33nnnbrGZs+eLWVlZVLXUC87dlbJgw89qOscuiG/0YNqa2u1r9AAWtdpl74AACAASURBVLD2WF/Qj7lHrqiukpaqn/FOZFpvf5/2bdq0adombWVmZEhHW7s0NTRK0lBMUpKTJdrn5EFeXr6+g/arq6slNy9PKqZU6N7N2oHH+/r73fqPpMX3d96Znh6RjrZOyclxa7u9rU0GBwalqKBA8nPzdAffZ/58aW1ukZzsbJlYVq40Rtb0dvdIH2tzoF/auzp1nbV3dqjMau9oV76zsQ/0RyWSli7FhYWSk5WtuihrHbrAX1ymb/IZvAc94DOTl/BeRUWFzuPzzz+v/YVG0LuouFj6o/1Ss2uX6mjJKcmuH/QHEJEIHkyhtM9V2Q+ELczJi/nN9wY2DGiE/1ewMTCgA2KxpKWny7bt23QiK2fPcgpcenp8gBAPYvAMyhH/I2QkJUkHkJaaJinJbnNggjIzs/T57+XkaBvnNDVLdHBACgoL5a577paNmzZJWlpEFixYpPc9/vjjUlhYoP3vOOfs+EKfe+dfpbmxSYUZgjY7K0sFLe9hDJH0dOntRdCJ9HR3a1v77bevlBQXq2BnMgA32884Q9ucfsst2vd0hFjEja+vv09pxQRCNxNoLEIEEUIB4QZD806ElG3mzU1NymCMS5XwAESwQFDkTdk3RT8k/fRPm08FESK6mennAIagL/FnRwAkKpSZa34CMBIHHLGYLlgDEqo0JyfrBorCr0Ciu1u/z4hEdAz85jNV2lG6U1Olp6tLFz3ghjagw4TSUh2v3heAMhsP7dF2a1ubggkFNAEY1g0iUPq5n83aNgylXUrKMCAKFH36y48utqAt+qJAoq93N9DF8wAHNiTGwn1ZCLLMTNd2QC9VNFCGklO0P8x7aqoDNYBp+MuBDyf0uB/AGY06hQm+evtJwzvkzb/4k/Inay8zkqkCNSOSIXm5+coftkaBFwAp2j7x2BXSNuAUguxUtxkaiAA0ZIgb8yWBKmwgAt3fmRZEABB6TwAipML9f9bx9oHIzZed5T403cO0zGCz/0zpqVJaWi4F+cXS3z+gGyFKenKKyKxZM6SuoVbnHwWzu7tXJk+aKgMDQ9LR0Sk9PV2qXPzonJvjrF08zzV8yqe/rOu5vHyiApCsrOy4EgEPQZPc7GxdS1u2bpYZM2fqRrtx46u6wWI8cLRPk9IJpZKSkizbtm2TXbtqJDMzQwqKCuXqL96g71pTfqD+XlH7hOvHaCDixhvdhpIekbTkJMlKTxEZGlBsz7tY2wODQ7LhvafEx2N/LDrtNHnxd797zef/zQ9iV10phYWFUj6xXLJzcnQeduzYoQp6X1+vVFZOl4b6Op2zD/7kl9oVm973icjPv/5V6e7slhXX/UC/a/rpDcqj3Z1dMnFSucr9vLxc5X82bxQElGTmDXrA08gKM0ZxH7zNBmkKAeuQe03x4nOTMSgOyAmeRyYw1/wwDjbEgYFBKSkt1ffTDnPDJtzU3ByfD/4eGBzQdc338E1Xd7c0NTbKQG+fTK2Yopv28uXLFbCwjumjKirp6Tpe9kCeRS6ghABE2YAB9ewTnd1dCmKnTp2qbSDTWOMoUQ0KaBzwQLFByaPtnr5+6ejtkd5oVB5fvUZeefVVmX2D40eujiuvcPvJ4KAcefDB8vgTT0ghyueECfqTl5Mjm199VZIkpn2kf3yGvCgtLZE5WxZL7xHN0t3VKbHYoO597MHIpyPm5cvKDa0yFEtWfs3IypYX178km7ZskV11DZKZkyO76uvl5390865Xr8j73nOGgnTGNjA0INHBqEII0xGevf/PsvTok9U4w6aK8YC/44aroUERZKjuU0nS09sndQt2uvaPDa2Eq4K/QyCi4PFSfQ+80rStVm+oXD5bWlubtT/If3iDC7pBDz43Xad6/ZrQCwxIhEBEIC+56aC3n6Fzzd793MPOMBMnQvDX7H0Pk2hfVOUS7zCeZ/5tn2xv71BeZ97hDfrE3KMX8Ezl1JkKCBgT64fPURhR+oznX3nlFQUhRx91lI7R9onm5hYpLimVxYsXq4LPnrNjx3ZZsnSp3H333XLrWb/Xnh555TGqvHd0dklWZrYccMABctaaj7pRlLhfZ7Z/Tp9H2UZOb9u6Rfuw/377yUsvrde+oDfNnT1HFVeVvTk5MrtyjnR1dsn27dsVxCg4mjhRbr/9dh0fcpr+saZZn2eccYZ897vflSVLlsjhRxwhv/jlzbJ1+zYFCMwVsgOAsWbNGpVR0IQf1iOyHdllesfE8nKZVF6mz9XV18uuXbtUR6Tf9AOaMhfonJmRDCkqLJTO9g7Z8NJLEu2PKk3ROdlj4Rv01/yCgvg+ceCBB0hdQ53s3LlTps+YIV3dXfod/Xn11VeVThLDkJseB670f1L5RFXyu9o7pLiwSAEROsT0qdOU1sidweiApGZEpL2/VwaTkmTL1i1S39Cg/Y4OuD2U/sM3gBNAD+saEKG6GsaYtHRJTUlWnmF9wWf8Nt1DjWzJySpv6CttMh/c/+CDDyofMRaAAzKTsSMjO5EXbhFJUndHRwzhwsZmwpNFyGcmGMPWc54zZYWJQegxeVwqBIaG4l4K80z09fbqZyw2rM4gTjYtkAxMREf13gCoqBKGJSLwbgwNDKgATwmstb09KHUDTpkOFD7a3lVbK7PnzJGe3l5FuM+vXSvbq6rkpHe/V55f+4K0treqEovQHvrSF7XPb3vxBXnxxRdl14c/ov/nXv8TRYcgUxirr7dPOtrblTZMPv1mgc+dM0c/t+8g+o5PfELbmHfrH6S1pVlKS0plKLBiszkz4bYpwggwLxcTZ54dU3axVjGZqtx2dzvPQzBWUzgZvym8RnvzSJg4U6t4WpoucG07+N+UXVPaaYdNDW+AeggwQKBER6M6v8wbG5Uqz5mZCiYMhITBiHkX4BH+BgDAgOYtUU9GJKLPdnZ1KfNPmTpNAEoNjW5RsJDNY2EAyDYYU+zNysdv+sLigR58r56HwJpDHxgXbZr1x5R86x/3GpjiO7Ve4F0I2sIyRrvm4TFamycDrwQ01vlIT9/N82NrwNYUAMGEpW2qPKNWivZ2Fb49Pd3Kbzx73MUnye/Pv1kys9zi50e/S07RDay4qEitXGHPIbzEfYctn6PzGAYRBdKqn5WL22DDIOL46c4Lcdt2xz1hEHEJy8NhZHcF1imAxNOyn6z93VL3uVkITcu8uVrkVIc6zi08XcrLJ6l1BvAHHSKZGeoR2LJ1q84BFg8Uh5g4bw6W4MG+bokNRCUpJVmu+9xv3HuCfb1sPzeOd33sizJx0mQpLCxS4wI0qqurV2VmxoxpEomkS0tbq641LGCsvYbGJt1wAAxTpkxVuVHfUK/rxAnZQamomCTf+rxTksIg4n1fPEnSI5lSWlomE675UYgwItk3/EQV5/RIuqQlJ0tOJCLpqSnqOzK5Ojg4JL39/VL10TBRRQ6+6CJ5/CrTjnZr9r/6z+zb/6i8NHPmTFm9erVutmzaXV2d0t3dqUrC0FBMN1KU1JTUNPnEJZdpn3588YVq4FlyhfPJVH3/B3ofNAaItbe0SkYkXSZPnqzrGr7GcspGboaEsHfbPOBqrQ4UQvYI/kYGo5jzN/IRixnWMuSyAQyzSrJnMI81O3dKcXGJrlEu9VJ0dsJmMnHSJLUuqtKGnE1z1jvaZ6OmX90dnao48Q6UCpPbxUWFupexbtXDhL09FtO/AaXIC2TM9qpqaWxsUm8642dTVutnlgNJL730koIM2oVGM2bM0HGyhyWlpErf0KBs3b5Dtu/YLrV19VJwxRVxXuj5zlVqhBiMRiU3J1vSUpKlMD9PyssmqAKBtwH6YwjhUm9nSqocO/1EkZCBv3W/avUMIFdQbrhMTrV3YG3vQhfS97d3dEhjS4tseOUVSUlLl6qanXL7g3/QNXneFy5W4x3K6+oHnKfzsHe9U/qifcr7z/z7dv1s2XHvk4EBPNzM8ZD09/aqvN309Asyd79FEu3rlaGBQecpSkmWrTO2uDEDIgANFwwvhwk7yuMgwGQqPFT7So3eNG3RtMAD7OZe5zY67LV0xh3n2a9+6eF4wxX7HKF/w1c1L/8z+DzsoZgn4vCISJ+Tq5JfINIWdpOYS1Zk0Yq3qz6BxxT5BO9XVs5Snqip2aW8gnLM3yh0KIf8bm1pl101NerBwii1aeMmyc/LU6s+OlN2Vra0BmsCw1t+Xr56pnhHbm6ebNyyRWUjoLG7t1uNJCik7Ld/+tRt2u1z/n6+lJRMUKD6oQ99RP5w6x9lR1WVvLIiMJiUiHy8/Yvy4osvKDDPzIhIefkEmTxpovz2eOedNAPS+f/+shqI4MtpFVMkkpwuC+bN11tYkyjcyFrWzYKFC5Tf77rrLjUkAGRYfwcffLCuy9IJZTJxUoU89fQzsmrVKpUb5oHk/gULFuieS58Y77JlyxSs4CVBvlTOnCEF+blKY2QI8gAeUK9EEOEwZ84cXYPIPtro6erWd8MPkyZOlGRJkXXr1qv+YNZ8ZBCeNvuMsaHjsZ/MmTNb1xn3sKZTUlP0cwAi70f/ZI4OWrFCGhsapL+vXw3VAHhkQ2ZGpq4FZFILHnE8dQCOwNhMH+g7RjAno7u0X/C1GQ+hocpBjCHtHVKQn6drhP6gK6M7cCGHAGIANt7HeJA9Fg3z1NNPK3Dp7umWnCD6oq29XT2LjBG9MKmnszMWdutBYAMJJsQhbBhYmAuQ5wzd28ozV6UBAEPbhsLVUhOAjtbmZp1YJpsrHgY0LB90MaRnZEprQ4O6jCK4u0FZqSm6UXOhNNLXwpJidR/fc889ymgwVltHlzS3d8qiJUtlcGhQenp7JC09TTcMSXYuHpTI9jOdJbX0lzerkEWRBAmiVMNQBXn5cswxxyjBXThCv8SGhqShoV4FEpPvhHCSKq3R/n6al56+XimfOEk3EANlTCCTBZPyGTSwUBizxiE8zFoXYfMLBB2MgRJvVjmUWwMAYU+EKt+Bp8EEYTzMKfAqGJnVyhdssOrVCCzpaoVHCQ+UV/OkqLchQLoKJpKTXahUADysHzA0zI7g4DcMB71RuvmNh4C5yy8olE4sg01NuniysrNV6ceyz8WcqifEQq4AO7Td1aXPsxDioVUo/j09ClCs79CMe6CbXQpyotF42+oRMI+FKgHpcSUA1K20C/pgdDRAZQAPAR8O8zLa2HrSeQi8G3FQYuFleFY6OhRUwT/HXfTOeF9//8Vfxr09vAsgzFjMLW5jt9BA590YkAP2maJtXCDXyBpZoX8/L07ZB0S0SoGcJ8NWxHOm/1S/A0R88CEReTrowvOhBXmGyMnH/jXenoGROIh4LHTvzwO3fgAivlJ2plqh2dgQTKwlFOm8/ALZtm27AjU2DZQr5UcMDF3tkjrULx2tLQosfvwRp4SIs1uIgYgPn32JTJ85U0MP21rxfvVIU1OzAoHKWdMlIyMiQxKTtWvX6oaybPlyKSouUYUZmQWIaG5tkR07quKWbPgnLS1Zzrvmb/ouwBLX387KlN4+rKvJUlBQJAWFRZJzxXdCAxfJu/F6Sc9Il/SUFMlMSZVIKtZtp8CooWUIBTMq204PrH3B0/9rENFx4Vd0Yzn8sMNUhqGUPPDAA7pmUVIAXw888O8gxLBQZR39T01Ll7O/fZX8SkR2fOqTKpfZZAhbiMs5vKf5eZKTkSlpKSlqJUQRh66sSQtr4m8uC5U1Dzfv4V42NPUetLfHgbopfijayAAs/MhUCy0x7yj706uvvKIWOA1NxFCErGYexIESZBNrT0NYu7r0u96+Xg1byMvNk107a6S/t1+VOBQB1h18xaafk5OtSoka4pKTlM9UziQny1B/v1o9a2rrpbqmxoHmSET3D3iQfY91SpgHVkv6yPowzz/06YsOSE+0T2pq62RHVbV6T5JTUqW+oVGVTNoDGEfS0yQrIyLJMiQTy50XYpAQPcK+ogNxuQNNT5oX8oAFa7vz6FqVr+xphAqz75r8b21r13FAX9YoYL65pVWeeOopqW9slFlz58rpn3ZGOL0CT2VspQttSpoYlQOPP0EGBqNxELH8be/XUDkABPsmIOeV1c/Gm6hcNMd5I5CPKaLhhgZqmv7cpPeVf7A87t3nfzNgmhHFvAvIXD5jfHUbd7gu7lMZD3Hlf9NpqtYPexSmLjxK54p5sXteWvNiyA+3dBhEhLHFKCBizpLDZfr0GRpaB1+z78Ovs2bNVkMQ+x9z2dHeqcYQACo8F0tKkmefeVaNmoQO4X1GueXv9tY27V9scEgNn/BUbnaOKqXseeyteLHSMbANRDWce/PWzRoa09HZoWuiP4pxMEMKC4slKztXFixcIh9NepebiwADHfjrE3WusLIDEPhZvmyJpKWmyG0n/sLdG3ihz77rC3ofoeETJ5TJUG9U+nr6FBQjU6ZUVOg6Q84DCvbZZx/Vsfiey3ga4+6ypcslJTVdJrAvZGbKE088oevjmWeekY0bN8rcuXNV+addQEUtRrjeHgVKyJX9li+XieVlsm3bVv2Mteu83d3KT4A27ps3b562i3eGzzAWaLjUxk0aLsz6h7YYV+LexiCcGrBAn5ElfGehmPSXfS4lNVk2bdqo76YNlHXmlTkkRBQZBR0mT5okBfn58TB25jQ6NCTPv7Rew5pYj7yLfiMTGS+eHWQqlxlikH28m9+0EdE0AecYMF6mLxpBMzSkPMj46b/p9NBCPaqpKbJt+3bJyMpUuuF94L1qtExOlpbWFknqam9Xr4QheASihaTELa64/1BIA2VSF2dysipdCHDzYJgE0HjGwIugChQCdWAg7nFgABDBEBQDC4dU8bz9IIYyMrOkB8sgn6NUdncrEkLI8yxxcaDbQw8/TNt8+plnVGhqfF5Ti2Tk5ElhcYlkZWfpczW7ahSQlEwoUQLyju5Pf0a7D4gg/ES9IkPOMs/mVZhfICeddJKGROkm0+vCngizYGIV2cWGpKuzQ5VfFvFAf78Ul5aoOxHhTzvqTs7Li8cEwxBmGbFQMeiOAIHhFMgFOQwo7ghyVSL1fc7SZcrjaCDCQCJzYXNqSjHKP54CDQkKciwMJFgcMhtsPIQn8EJAK/0sAHJxnrFwqKEh50UJvAKgZmgNbVgo9pwKjcwsDSVrCWhEWzAs3gXmXMcYAhF8ZryHELQQMOM/VQra2lRAArAUQGS50DfdDIKx0oaFWkEj+qqelACw6cYEKAmseHEQ4xZMPKfCvDsauhR4iwxYWdhX+NnEObhu6p/lC5tPUv6ARrwfwbbsrANl9Y9XqoA1wEP7KGOALMYRz3exHBnLDYlG5Y6FgcKNFT0AEaYI55gpXyQOJGYFpsnjVwZ5EQYiSHe4wIGaX4gD29YeIOJkuVM/++bzzjItPwtmwkBEpdMqPnfEqeryxSrMOmVN9PX1S25evmzbsV1DBotLSqSgoNB5gsiH6uqU9KRBqdu1U4Xgzz7uFHrtqoGbIF3kD1Nu0lyD2l11CiDYlAk7GRyKyuzZsyQ7N0e9jvDB/H320XwbFDi1rhcV6cZGvxCmzNHX3jec7VA9b7K+Fvrd/lHioXslLTVDQc+ECeWScuk3jP30d8FNN6gnIkKOlSRJegphTKlxOUt4COPd8bE31xPRd+klsv/++8vUKVNUjsFPbM5YzKADYr+kpEgV79TUNLWYI2+jA4NScO33dawZ13xPN0ssVChD8K5a4/FGZGXK9IopkpGervG2bHqsM+QeijRrU2VAkFeksj1YW8w364F1gSykf+wTtME95gmnPyjffM7zrGHa4x08iyeCvxubmvQ3bTG2lLRUF6KwbZsalQBTrDONu25tUdc9VsEd27ZLJC2iVj/G4MImYyrjUZaQLYwJZZjxYgRRTy/hvLEhaW3vlG07dihPWc4b4zZlBh5k/6IdLKv0BwWTOHZJSpbq2l2qrL+04WUFD4Tt1dTWKmjjGYw15D4cfvAKeXTVozJv7myZOGGCNDc1aogGRhvoZbQ8Zclpsqr2fslIj8i+Ow6L823XMXWqqKo3ltw9ceE33T290h+EXEInPBLw74K7lsqNpT+X2vo6aW5rkx/84FrXVpAHFQYRh7zzXdI/4HInYarBId6DO5OcvCBktL9fNj7lgMSsJQtUAdq8zjwA4eVl4UXlUrn8iHh4koFQ87rbExj0zKPFfO9Yt1G/AkhwMV4DrvxvupB5d82wx9xVrSe4M5yjsVQmzi3XKIgDDzhAefL5R1yIkF0LDni/Kvb77ruvtLS0Sk9Pr8pwPGjoE6wrwjHhAZTk9DS8eDnKp/A035PHwJ4zZ/YcXasABsIFAR37Lluu6xZdiFAWvBSsV3iD9RgjRHZgQFrbWqSqukqqdlZr+FxbR7vKILxJ3T3kHkVk/j4Lpa6+SX58wDdd94cdKe7/ACAeevVJUlJcKHW1u2T1Ff9y3wXO6Pd/+sMORBAqlJkl06dMk7XPPa+KcsXkyaqgQ1PGhAywCAHCw1kT0IXvH3nkEbnrH3frfoDn9l3vepeuUQwGrPN7/3WfeiIPPPDAuMxB5pPLxFpljXP/ww89oN4a8yLwDviAeeY3fINcwAuonsfublm5cqUQIsYYZkybqWuItY+Xg3bQz7jwKvAcbTAevCpceDagPwBn+vRpsnXrFvUAAHos35V82vq6ev0MfoA2GCDMwIgeKikp8vKWzbpXojtaCKfpZpYTYfli9F8jJMyb2t+vsiA1yDNTXQrdPchH08iPICyO/jJ2eNg8dtCKqB+M4Mgk5DzPkhPC/qn5wOREaIxu4Lq1sCZ+G7KnU2EPBaAAhkbB5qUW32cWVwMAtgh5ubXBdyiUTBCbAsxOPByTaWDC+sJkhJV5s+yy2WOZgFlob8OGDZqsc9gRh8vSpUulpbVVE9mwMtY1NEl+calEB4c04Tq/IF9deWwWU6ZNcTGz0agMfuFcnfzc638q6anOFZ2VkRlP0mVxgnZZ5AjjSZMmKvgg1peJAZ2xiQAqcCkilLo7O2X/Aw9QC2r1zp06XibXFo15UJhIs5qbtYWJhVF1wrEWEF86OKjPo0AygWFF3BRT9SIkJFbz2UheCcuNqN1Fcm9yPCQHZVjlRwAC4ootoUyWvBvkISC86NdrlGRyZ7DsY7kM5hzPgYb8BIltltycm5/vwt2amqQ+SAKaUFam4+QCeMTHF3hKwuOFfuTZMG6jJeEy3KNeHzb1IAmcDcxCwNQTEvCweUWsv0qvIH8ERTRMQ/UaBbkb6hnSGGmX06BKfeAxidMEUILHxrx8sZh8pewebd/Ciy6q/ZCupfqZH5KsF25yigoAKhpV4QPtsNzzP8IYgRv3egQAIp44H0qKB0jcImfIoeJcBPfK8fHNDU8E1wpxccAXyXAYzdJAQzfPxUAQ3ASI+FvjyXp/T4kzv10lF+lvBRHzhmNopSvwRAQgQhaKXDj1TLWyqRIYRalIVuCws2aXKnyZ2dmSm5OrXkY1GgxGZbCvS+rrdqlwI1TpJwfd4cYQAhFXyyUya9YctfB3djgrDVYjwlM6OtrUPY4BoqGxXiZNnqy8TZJYZlaGbjYa+gLI1XyjFN0csETdctEd8pl5N8iJQdb47WekS1d3H7mq6v6fPqNSk+Y6vnBenK78UXbLzZIeSVMLPC7ltGQSqpPjngiUcJLfeWfHucPP/q89Ef1fv1Tl96GHHOL4fXAwbm1zch0XuMu/QeFgc8Q4gxKJcoMM5j5LuENpMTmOd4IQm32XLNW8FCx8KA3mKYPH2RiRfbQBT8ADfE8byAQ2KTO8mDec/7nMmsvmbYmlKv+CxHrmlE2fPYS/sVLSHu9COcvNd8Yc1hFKIDIb4xL91LA2QExHp8Ya5+fmqxeC79y6dmsajzSAQPs2EFWFmPY0b4LkzMEBBRF4IngX/MUYkUv8qOW5oyO+N2BVZD9T5XDffTV2vIQE08ZGeeyxVfLqxk0amtLU0qzjNAt7YX6+HLjvcnno4YfkoAP3l0nl5VK1Y7v2gfAzwDU0IMkb2aYKZlAw5J1/GfZMNF+1Q4GEfp/q5kaLSgQhQAAGZOvRT78jzu+Xxy6XGZWVcvpHnTfi+htvlrMvP9N9v93FPR558ns1vwYAwjrEK4EnAjGLhZzE7wENmR2Qzc++oM/MWrSPbHrRycndLwMRBTLvwKDwRKD8m+5g3jCNGgiBiJqX/0rAsTY3ZcFCnbfqTJdvMbl7Utx4yf+7GY1QGBVAcIXClSLTZdmKpXHrMPy3vX+HyCsWzykCiGBfYD67u3rk2Wef0/eQfMx8P/LIo+qlNH6dPLlCQQT8hhKHUQRltrCgUK347Gck4mqRkeQU9SJamBrvQZ6RtAstiGPPwOCYxF7SrzH7yBxCO1EIm1paZfPWbZKaRmjKgOTlF8mTTz0rz5wXAAMjtcW2BiDizL99WV7e8JJs37ZVqm95yZElABGnn3eW5rlAdxki2iOiY7nv8tPk3N89pbrkyxs26NgwWAAKigoKXQ5od7eOixh91tr6F9dpaBxhvty3YsWKeCGaZ557VgEpz8GvKOJb1SDQpblvgPEnn3hCTnnve1V/Yt2xNq1t9lNkB/opAA5jCnIO+ca9vI9COuQfdnZ0qD6G/GC9u7wo9pYO1WdNX+Yz9aAsWyYLFy7U9rMy8RAV6j2sfzwuGAbrams1rIk8K/gA46rqCewXaWlaWKCf4hHNzbJxy+a4XEUf0DyoIOIAXrKID5fMna40UX08FpNyjC6Dg9pnxsVv9lLGY/KX/tCeGm9zcuJ90IIVPT1qIKqtq1XdGv4CHKGXqWGHcCZDYpYbocpJoKDzmXkJ4BNztVp4EpsxQGBES2uw5GiPSkvEPdJZ0CNKP51mQrG4sLnww319PT06SNrE2gPiRrlEmGExhNi4otm4SDhCWYARlixbKgcfcogyzM1Ll0nfpz4psaQUiaWkSeXsOdLc0qybg1ZLwiqU5pRDFLT0C50iVHTTjRpLijKJ9wECauUkSVLE+fLLL2s/AREwFgIQojOxyUkk5aaqOSaeXQAAIABJREFUksICqq+tlYWLF+HQ0E0KhoPZLWHQkgVtInk/QpuxQ1MmmXnIz80dDimCEQmbCUJnzLsAs2jFpTCICBRhraBkMf2BQmvvgqbE5bFJIIBMyacdAxHGrDxjm5/ySMDw4XAd7tH7Q+8zdK85FUEYkykLIO+CoiIXftbQoHPKfaooU4HJLOwhxdySrOPJ1gA2wtMYQwBQFPgE/Y0r9YE3w7wm6n0gr4c8kADwGA3DyeoGIux9tlEpcIhEVKE3EKHKvyWhB9Wu4gnpQdI5/byg1JUyAkSYdf/+IGuwZOPv3HoK8k7gCYBzdVWV8hlCjNwB+M7CmnZbf5Y4n5wsh08drqIGkIid/YB043EZiMp9v3HxsAYiAAqWdH2O/ES/MxBxhtwS38frGp3p30BExm2uulbSyUEZqiARLxige85FAsk353xOhQ88ft9Vp8pRX/qDTK6okLb2NmltadOqMyii6slMTZOszIh0tjdJZ0ebrnGUoV8d+08RChsFxaXO/seHpHLWHJk9a44m0fb09elGxMYAP+/aVaueCOYF0FBRMVljcpuam2TK1Apdj+RF1NbX6vp7x0X3SG9QnQUAxmUg4o6PRSQjM0eys3KlqKhEysonqae19sxPxukz6ZZfunDLtFRNagNEUFzCQIQCqP6oJo0jnHu+NBzg/WaACDp+3LEuYxUgz9xgEWfTq6nZKW1tLbqm6a/mOJ3jDC5c3V+9WDcmrOLwZEZGpso5VZSpNlJeJgvnzVdLuVn/TIZYKCf0sBAjNmk+5x4DFSgHzAsbLX1jE2ZebVPEIMXGZuFR9JXv4BcUAswBtoboG3JNK6wVuGRJlIWq6mrlGRQsQg0IfWWPaGttU6NSbnauhg+Zl0oN6mpo6XG5ScXFGlLU0dGuckhDG1JSNJm6sblVGoPCGdzLRk//WbMAVfYVS6JFsQH4AGKRMyTAHvv2t2lYw+OPr5bVq9dIFqBVq7S4CkGEUUXSI7Ji32Xy4MqH5IjDDpUpkyfJ1s2btI94HACAut9Y9cBBl1sF7x9760luMhtFWm6uciHKQXUs+mpFUZBtjKepuUWNMpHMTK3OVFW9U1K1KESyEPrEZ1/63jna5Kff+0VpaG6S+be4/KyHT1olA0NDEh0gR4/cO8IsKMASlWh/nwxqJcAhV3cuJrLphaB6kGX3aivbAu5zRpDK5W93Ho4AVFnekXkUNEQrFpPaV/FiBrkLerdpxiKy77FS0TM5DvL5dhdAIOKE2cz5M5QutF37apAnwBeR6SLqqXYGlYPevkLj3+FBlGD2huodVfo/c04oZ3X1TqU7sfiLFy2WhoZGeeqpp5VfnRcuIq2trsgEa3DfJcuDIhoR9UDAj/ALMoUKhvBvSVGxhq5BBXgBoMHcwdMZWRGXs5OcpKFoyMG+wDPX1NIi/7r/Qekieb2+SQ0kjc1t8sy59zmvg5EoIPmyH79N52zRooVSu6tGon19Ul9fp7k3M2ZOlylTKuTer747Lh+mfOhK2Xpr4KEWkbd/8zbp6e5RXUONyxjdkpIVCEFf5uqZp55WxZwxHHvMsbJk8SKtgnn7HXdo1agTTjhBHnroIfnpDder3gId0QcxIB+4YoVWPrv11lvl0ccek3edeKK0NbaoXIPf8YKwjqEzskCjFtpdjTkMC4QVsiaRf/w8+MCDsnzZUtn46quu2EJXl1vrEUdTaMx+zI8Z3Vln3APw4TcVk+Bt9iNkF/IF5ZvkaZK3eQ/6DsZn9F32fdYf82sg4unnno2HStEHC0syz6t5ZS3qRI2b6JrwS0qKkDrAGuF7AJ0aRVmvhIDV1io9+J6+cA/0h648v2mjC8VizSNXMXDzN/o0HpKkoWg0hsJFozRknggEhuUo8JvFQ0chmlUOss/NFcjnXEbMuFUIJXhgQDuLEq6JzLt26WBAlmwOisQKCnRDNhChyC0SkZ1V1dLV2anWSaps4FrCTWwgArSnFS3mzJY/zZsvs088UZo3bZL51/9UEEd1TS2SFslQhIoHA1d13zmuzGvGz25QhZ+YMawhM6dN18lra21VEEHiNP0AyLAxAFpIzCQmlgW7c6dLwFEPQpSwG1GGYJLxRLBRdXU7JOcqSmXGXWhMIpMD3W3y+c188Dk0gfFzCMUJEprV+xAITPofBhFhpTqe9IyHgaomQUiUhS1pEjXKZF+fvs+YivdY2VZLpoapNSyJCkuhnAxTlvnM5jqeoAyICMKCeLeK7MAbYAuXZzS+OFB6WcxsorwHRuWH+efdKJ6mNOt4gtK09qyGIeGJCMo4WoKR3htYJy20SDsTi8mamc7vvs/zzw57TYjDNg9KsNAIq4mDisBaa31Xz1BR0W6hRebFMPooHcwTEczdRRPv1XffIe+PC1wDEeVbb3P8EIRdmXcFAQSYhmaEtLEOUN6UvsYT5oUKaD85eYZsT94i6dkZWkXiG5ddJp09hIwMqZVUYzjT0qX91q9qPwxEWL/sf767U5wHou4HDkT84zxnBTzxNtvoRS77oAvr+WZ5sHHYJgSIqBa5/KizVfm597unxsf93ivuVg+CVqPp6XUxoUOu0g0u8+4uFMuoXHFcEHtr1ViGK9TKDdu+I7Nnz1XrPuF3VOJAaBfkF6qVj415UsUk9UbW7NqppUcjGRFpa8djUSOTL3BWxnlBLaowiMg6/0mJ9pOw3yfZ2bkypWKa5OTkSV8/IRkxjTveLRwziXXpyrkCQEm4xWIIiLCrPzogbW2uuljfl78S/7xg+nRp3WZKUvzj/+of+/7zHuUhNlWUHngaGaaW6y7KCEZUXm/atDluzOj5sjO6NJ53ris4gedUQb+rLMOzrMX8vFyZNrlCSouL9VnWMhsr7TPPZjSxTZENkr2GPqhnoK9PlTE2NTZ5Nj1Ag4V6IEsIB+J+wAbtWJgs6waLPkmptIlnhD7gfaYfJPUzR/QfwMBzyDz4rqCwQA0h3V3duh8QzsT7ea/b75LUw4F1HbmlVuPiIv0fWmo4AZ6Ujnbp7u2X/qDEtHk+bLzQiXZZ7+wDgAdownjZaxYuWiQzZlVKYXGxVO2oktVPPCHtHZ2yq7ZOrdVOscUzOiCHHbRCk09X4ImYWCa7qqt1P6Lv8C70Vi9RzIUEc5micdB3Q2WPnP1AegoblF4fK31Ert+2r35GCJjmSCCfUlNk89atGmoFKMYrxef1TY36Pk0ez8mWx9c8IbN/6UKHVr3nCTUUPLY95GFwrCRzf0RCNYrkoKQmJcvG554arqCgd1jiwfD6mLH0lN2MnBbSpN7iQO4zT/ytoPhlsnjsGgYR0xefGdd3tr3wTHBDGHAElSTUg3GsVG2qFunjM/ucvjXKsiOOja8RnccnH9e2phx6lPIuVZpYI1aK1OXqZcvKlQ/r/KDkYkQBsGvIXUqKlOQXxa3KeTm5unZQsLFOwuN8NquyUvmfucUAivIHmCDzB9mJvoK8Z79kDsmr6RsYUN1k7br18vCjq2TDq5vkoR8Edbpt6Akg4sQ7ztB8CNrbd/kyKSubICsfekjDkadNmyr7zJ+nhtXbzjlSx22edisHPv/SB1URRTYja/CMYbEHDLW1tKoutvKhldp/9rcjDz9c5s2dI22tLbLy4Yd1XQGa7vz73xS0aqGbjnaZM3eufk75VsKz0TXxtpRPKJfaqhopn1CmBmstqKGVATsdsArKqTIPtKV5JPn5CuT5G2DWgrLc2KCGDuaQ31yse+QiPIfuSvt4P/ic0HdAEhWkFsybJzOmT9P1TSSLVWQrLSmRmTNmqqGDhPI5s11CtoVvAxaHkpKkrqlJVj/pckHMuEJf0QN4N31Ct6RdflQXCryxCiwB7UGpbMaLHsX94Xwz5AJrhrBQM2QQIQQv1dbs0vwbdA0zlqJHIyuVhoAIEyiG5hMty3TIrNFmPVfvQoBs7DMLeUoEEWwqVlqKv5lEBg4hILwlL9nGYSE9CmhSU2Xblq2K0LB0Ee6AgsggUPYQ/Lh/eWbBooXy2xkzJXvCBPkspWS7umTr9ir5xz/v01J5c+bOkdlzZsuGlzdoeFHk4osk+Uc/VGYl34Na2dOnTNWFCHKF8QAvSqiY6LsYKzWNqaADigZEQD8FWb09WuJM20NAkzCYnKSWG1XIA6XZaGfJgXzOj1nqjMFhYu5lItVyRna8lRG1MyGsWlZwjoOFMpnCbCFDeo6DJQYHCdDQUROrglApDWmyMBqqORGmFIqx17bMAxLEtloIDe816zmbKO3auzV2Pwj10RyH4L0GXJgn9QgFVgGYW+MXg9Ap3T4CZK3hJsF5F/G9IJT0bLxr/Kq0TQi3Yg7p35OVs7WJxetfjAMq804oCAm8M1hewl4e25yYC7WqBnkiFsqkCn1Imecd9Kt5zumyMCiOaZZ+vtsm07Uff2larO9R+gRVpQxoMmZiulEudOMIKiVAD0K54uFqAR/MzlkQJ8+L3WslOT1Vampr5JtXXK5WVkJtXJxwirq+62/5st6/yQKaQxuAJU8/vM1tDEEKhP751/McsDi52uUqXFaRACKC+OhwbO1XD/qEegyunvxrfebb3V9UJZ/1pZbVFKeMoPyXlhRJTy+b1oB84+ifx8dkidUWnvyLzu9pvgUlCplDFMWtW7apsh/JcGXsJk+p0Ko599xztwyp7WpItu/Yqp6JE347nBlpoVzriL8SkcfPz5dIOolqKMWFWmGKqgyNDc1ataasfGKQmIn3iIQzVwSAuGCVHaRgayU6ByKge29fv2z5yOnD43kdf8Wu+k48OTTtkktfRwvukaLrf6peVRThA/bfX61kKNn0HctidfUOtaCtXftCfIPKuup7+mznRRc6t3hg3CB22SzAzCEJs5XTpsvUiop4nK5t1pagCK+b5zueuB14IG1PQiaiAGDdY5MzBct5S2qUd7DcWsls2mNtqEequloBEtVTaAPeYKNXq6yIWt8A5XzOWkIBodwt4R6tLa1aVIOwDKuYw17G3DpjS1T7w5gAEVStQT4wJjZuPH4k4VM8wOS8yy9xRTVUvgfnFZihDl5BAdEclYyIpJG0SQ5UcrKem1JX3yDr1q9XIwN0weDFfvSO446T59c+J3NnV0pxIQawNvVCZGWSP4fnxJU0tSgC3kE/Gc8R171juDyzpQJNF3l/6nBe1Q83L9H+EhaGZ/TgnqPk7ujfpLW9XWPsc3LzZOq0aSrDCHvq7OpW48ajjz8u3X29WqEJXyUGQPLMNt71B6V/022B6/IzIrPnzFcQsemZJwN+xqNsa9M02+GSq9MWv1u2D26XyshwfoN5ik1Oo0PwGeO2KAsa3/xcUOkNT8PS05W+8O7m5+zd3GXvHAYRw4Qyl6udC+GqPSw46HCdF1MGeze8KLGplfr+qVOnKUhAjvM9AJmqbXhL+R+vFFuHnXnD/lI5ZboqtKXFJQogACBUUuvr6dVzDVC4idfnjAEAE9Z8AIQmxirYBW8MaJl5+JE8m2SMbZIkUZ2rJrn/oZXqgfjeB1wuxOLPHCeDQyLr//Rv/f+Yc09VebDqT64S0/xj3iNHHXWUlE0olbpdu3TtlJQWy7SpU1XvKj/bnbdhXnYDEUu/84SCHfbkja9u1GRiSpwSQsdvvO3/uvc+zRMgv2Dm9KkyZdJE5QkiPFi3d//zHnnwoYc0vBzPGJ+zdmZduCEuAx+5oEgqpkyR5ee6alu3n+XOg2AOoIsr8JGrYIa+Mw9WUY770CnJzVi4YB9Zt/5FBerQ3fKyUNaROeiyrH3kpeV9otMqX+P9SEklRlSNKMwvkQRaAaqnR4EgIILoHBKbK7UwiDPYsp9jvBiIxaS5vV2efPqpuLcSvtYqTpmZ8bAqAwW8Q4vYcC4XZ1plZKpMIpxUjXODg9pn2uB7AAX9t1w0/maM3EfIEuFlvV3dqgvDP4xR5Xagm/E7qa+7O2auDAYeBgu2GTBgXmggwcJBLCbVstEtwZrnTGDSJp23kB1L3OA3CxrBbOCBey2fwp6DmCwUfrMJaDgMSCuogkQ7bBRk6x959FFy08RJ8tkGJ9QhxqrVT8jm7VWyeOky3dwJZ+IHt3Vmtqu6wMIjCZpa6DNY5CmpuhCodwxzYxGiTjgoE9TMpomeiPAGpdIfN/GirjfGroegkLQTG1IrDRuqhYsZ/YxOVrFDy4EFh9hAMzZEjW0L4vhVgQ+q1lgStQETK6GqdLczFQLrtAlOBQhBFr9VIlLrYHA4m4XdqJIdHACHNRFaqDIbiQQx4y5eX0ONgu9N4bZzK+wAOfqrlaiCXAE7v8FADsKE+HAYFEWG0CL1egQ5B7wDOiQqyXY2hNHDxmhjoH0bh4IVO2yPEISgNDHfc/EO+Ehdg3YgDfNphwNq3O5AHEhoeyQ/ByDCQq5sXrXREIhQGi/9tH5sICLjyj7ZdomrCX2WBBZ2EflT/QJtOw5aArHIGmFjgtct7Mw8HaaEGICygwRnZM7jhRJydsjhuw6T5FRXOUOtpkNUcymXmpu/FBfAAAks8lb+1azyBiIqp2+KJ1NbroWBiEMrHo23Y3+sOjRwHdgZEgYsgj34qp7zVRhCfzwR1NQm4Zr1UlRcII2NdfLtdwYWRIv8seRtchw/KHLD9VdKaVmZPkPOBTJr/Xo2lWSJSYomc7Pe8So98vBKaWhqkN6+HskvyJMpUyZLfUOdxmnn5GbLl29yMb4GIu7+REymTJ6mCdS5gJJIpvR0E2NLbX2Sgl0eBTJOPQ8peCEcIHfgwSrPOflGH0lWJfm7OxTKxDvHek5EyjXfG86viEbl9YCIzosvVMWSDZENDdk2f948VbiRnyjs27dvk9xcF0OLJ4Lf8FvO1ddK/6WXuFKphAJQkloT0l35TC7yC3q6u2RCUbHMCeqQs05tE4UWuPbVAx3IfvjRQmbV8BCUb7S9h00fRYA26J+elZKRodY8ZCXKgMlECxdCxmDhRwYxLsan4SBpLqeOxEySqFEcGA/3Ll6yWENQW5pbNF7bqrOgSDgvgqtghHJhxrSc7CwpKixQ+cvewJ6Ct2NnTa1Mmz4j7nmxKijIOfpj+6yFu9I380Zv2rxZSiaUqjIO0OHsESojPbZqlXrcsIQin6HzxYWF8vfyUikvLdHwEjzjWKkzOBguPQhpCYo2wJtm0Kt593uU/h835yChgkGqASDi102H6x5HP7WQyebNsrjRnZnydOFqeenlDVr6NTMrSyukcQ8GDz5raWuTdRs2SG8Ub0y/VhqiuMkDd9wpxbFGzdX6273OEKFX4JWQtfZBuFzqa0GELFgqsh4lfthrMG3xO+MVwmgFeRkGp+a937Hu1pCsKpHKZSfo/5ubt8iUnAqpah0+NG568bS4J61+ExWaRGYscRXvtq61ik5uf52z31Gq7PLOpm83S8U3JzlZVlSkYUoYI+AZU2IxlpSVlbvQowhhbngw01RhQz+aXFKmCt2C+fuo1wpZqSG0ySl6vhWAQhNs051+gFGLggC6Bnt7JEkGtYqShnHHhmQQGURIJdU1owPS0tYhDY0tMm3mLPnH3ffKhUefLQedd5LqLc/+wSW2H/P5D2gf/nDtJfr/gSedrryLR45Sx/SV/FD2EsKVOCOF8V/zM5e/xplEXDddcYr29bQLHIC74ZJ3a3+xdrOnUwkNWVRS7PTC4992nLQ1NainjUI60A0QAYjVfTc9TaZMnaog6ulnn5GDrm7Qdtd8tVw9Y8ddPpyb8sBXFioQQJbwAz+j1NsZCuEwfuQc4VF4WCjMQZgiskqPKQgKsDA30IA1iK6J3ACAUC6VudRzZJpbpGLSRJUFdtZHWGebN3eeylQiaZhHM+RCEzVc9/ZKemamPPn00yrvWLNqAAlkIDyF8ccK9DB200f5W43vhQVaKRRQAx/a2RrIUPoPTfSciqwslTuMh3aRpcxJV1u7TKMEOonV9fUq55HZhCDj9dFzIszaYy55AwA2IAtbMpcrnaPTNGqIhwmPl5UKqivZZFmMIp1kwnAV0TadDFsG1JKtm6478VkXPuXZohw+JyqkOCuCCUFjRzFkAriuDaz//H3mzmpV9IlvW/nIY9LU1qHVmSgpRr1bko1wX2dkuYNnWHicxUBNeuD3hJJSPQeCZGpOX9QTVXtcmQI2ANrWUmca+9umnyuNgsQ6lEt1I5Hw0tujh+VYeUGXuDnsRmW8KE/QxkCEWrGCsDHow4nVehYHZyt0usQ4XEt21gKKLxukKdTxMq0BgHsNiLDTqgN3LyEVMKYl6wKWmGuS+jTcyE64Du6Pn1gdVHOCDgER9Jcq38FZCzwfDu+xPAruGz41Gy9Pp6JeLstT4FmLNeQzC1ky5VlBTZAf4joQendwMriBJDuYT99LQrVZ+4NQKzux2r6zqlLOq+DiB+OhWqD4FHdOg1WbsnnVBQxPhkAEwGjowC9Ie5Jzkx8dlHk3EJG69X7n4QkSRi2MSS2agRtS+xt4R9SlGIBJsygo+A9K1E4ZDLT0IA9BXxpETZ3ce5LGsPb2dqugsCpjvX+5LJ58/ZgWYh8+Q+K+bcPJ2AAILqvIZBYm2yT4zrwZq9YE4MH2WCv/aiDC8hQp6HTUZQocABHQ0uLlyVvq7++VbxwbHLAFiPiJyDFHulimB3pdGMYXPv9hVSyx2H590JWt/eW0a/Ush7Y2DBYZWimN2uibN22UopJClQcvvLhW0tNTpaOTcwK6pLWtWUpKsBr16fwCGComz5Durj5ZseIgKSwokoZ6ToGl5jkeSBd/b+FLyAXF7nrcrjvl3cL9YAlLwHvp/cPhXMa7/AZEVD322F5DmpK/d7XKhPbPDh+aGW5nLH93ffUiLefJhSEFpeaIww+Pu+2Rc5zKymm/hIxu374jns9FxTwqyqBQav16rPOpVDvK0P9JwMY7gWLd19UtSxcvVq+zVU1CprLRMs+WFG1udmS6WtECeU94q1Uug9bMM2E7FovMd+wrfEcbFg7Fu1DMCWfSfSotTd/J5s/7Ce9g8yaxkUPcWOMYewATKLoACz3pfCgm2ZnZ8XKUzGFra4s7S2hw+BA8NuvCgnyVa5rMi1dxgLKxPVoSl/7QP57n/axZrX4SHIDHGFz9eXcoKRZD6F5aVqoKFKXCATYbXn5FvduU6aSdd197TXy61157tZZ4pR8kVSO7iwpIoHTgzfZkHiAviL1n/eHOw0idplnkHXMBIoL1WZ+3xZ0+rRWxXKJ15XbnpXsi71HZum27VlejTPJHvua8a7defZsa0i695xK56v0/kNXnOW8r1/HiQjmtyMMeQUSxyLxZ8zWB3RSlqnVVIs7+IrJ9WNE3IFE043DlAS5oiVIa1inmvvLHeF8eTrLyQ9NFUuZJxdzJcaMn82OVasy7YQA3Dmo3PBhva8aS42XrWifkJs8/QOd312XuHJtp35oS0J/TxZ1FmDZdPzE6uNPZ+cwdouvKhevp5Rk5qnMA8BfusyDwXogeCqg6W4wtykUyACwYL96XaTNmSmdri0T7ezQ3i3vVwIgBNkmU/wm16+ruldQIVYFEamobZNPmrVK9s1Z6evvV4LRu/Vo1jrC3rf/LdTqe2Sd8VvUFShyztqZPcwcoUmGRMbgCCoNy7qU/1Pttf/jKR5dqadPzvuvAybXnH6fJ4oChn6QPl8n+wLYz5GMf+5hUcI7L1s3S2FCv/K6AOzlJ/4Z38dzg9SKRGlpu3rpF91/oxv+UUD3kwEMkKZak68kqNhlwwChB/9FFLd+JueV56A/f1eyqVqMbQIX1yrPIFfOkAh7Mq0d7KPWHHHKIruWaqmo97G7Xzp0KtPBu8C76ztrk3BAzfhAypFU9yUPGuEmVUDyHnJRdU6MeVwtbwnuB3LOTt+Ed+ssYuOgftNLcGIBQoBvwnaUdGE8ja+mXjcGM2ujzWoQhzRmymV9HE3d4JBd7ZtJAX1+Mzpi3wGLIWQC8TENvcIMMDMTRvCn4EJ/OW6a6CSlbvGqJw+VrtcWDbHZQDx1lszFrrwEZ3hteYCwOjf0jPyIIG9HwKaxIAbGwQt21n9OYvtDqjkRnAkng5mRNQERufoFkZGZohQKAhKt3HZy4zXY/OKjlWTmYA7fhsqVLFdmT0KPWMWr2Bseps6CJqeYQvcZGh3yd1ZtD9Vx1DjYY0B8LlfhnDScKNgebJNqz0C1zv1vJMS0ZGJyASukvDW0C7AQJ52ywXOolCBJwLU9A40EtfCkoA2pzYvfaQXLcS2gXc8IGxyJBWICEQZymuBqQsPky5d2Sts2FT3uMH+ZFMeYy5dj6xGdxj1cAUKCl0jdw51nitQGFeIxrEF5leRaMx8pEWnK5vdNORKevZqU3dx+gwSoxcb8mkQfuffNUaIiWejA4sXXQ5R4EngsDbeYxMk+LutCD56w/0LB1hat+wwWIuPJSkZOffUqBSTihPezVcOVlXRgc/bZD8QwQ6ZgsrC2UEzGxb3jDltluE5MfO0vQ+9ecLE3NDQoiVt/4nH52xCyn5ZtXARBhQGBnbVCOI9hrAREkGf+g1x3WeFHGsOBnoyBJ20DI79ec5t5tICIoqqSf2d4fVPS47sCvqEIOD4RDLlgDX3vpR2R/uyt0Oq0BCQMy910TgJ3AeHl19kUKIjIyqMITkQnlZUpPwnPy8nNVUVz7wvMSjeKapmJJsyrNkyZTfz9d13hKcrpkZuXp72XLlmu98tbmNonFkvTAXY01j+cokZzm0lP4SU5JChLEndHAwpng5Vc/GKqrH+cMiedzNb0cQlih78N/zvrzHSort37gVOm/4vK4RTzzsqA84yjPdVx8oW42Cm4HXSgl6521P3PGjHhOG5sdm+jGja+oBQ4vA0q3JgU2U9Y6Wzdz9c6WlKh1sFZj9d2BRuRJ4EpPiYnMrqxUJVwLN6Sn63rDqoUSTF9Yw6Zgay4cByUFoTfwBJsiljg1agwNqaLP/QBhjFLcw/92+BMymjboK1VQ9EBTTjFuatJ9Rw1g/S5un7AJEgQBGPym79TwvtIVAAAgAElEQVRHx1DD4WsYkLDm8y6SDZG9Fs6KEYk9kD5hkQWA6hpOSRHO90FuNLe2OUNSf79TCoPTuvlfjUPBxs4eaGFM9FvDYTjboKFO259ZOUuLDWzesllefuVVqdlVq2M89orL4zO94UfXyUyq3RTmq2ec+U2SFMnKcNWgdO9JSY6Xv8WbUXbMcfHnFUQEORF2hExtzkY1msXPOYmxJQ85ENLTq+CS0K+snGw59cIPu7Zw8gZi6NvvvU6eOH9m/B0GIj4brwUtsuCo/WT9yqdFXOrFcO40oUZTKzWHa+vzW3fnaIDE9uFyqxPnHab78JMb3SGuXPvP6lSDnu030HSfTcOCaBhEBAfP6FPhE6odWOKaOHe/uJfMjJ1V64cTs2Ytf6db70HBEfpiRk4zkG7Oc4fmVbbNcnpFLKYlTKGtKxxBdR28Ri7yg7U0a8oMnTsSb1HAC/IL3MFkOTlayY51TFlXQld4HzlufEZfOJ08kub2MC7CwKmQhReOIjZ4hmrrGiUtnYN7M2RgSPTciMEhQr8iGk5XXbND6upq1TBw41ec8eMDF98gixcu0jwILNcYCxRk9vZqn7FwY/DcWlUlL7zysjS0NuuBjfQJ/tf4/d5eBQHoWfDx1QPDIZm/XniHhhytfOABmVxWKm0tzar/oRe8sO5FXRco68g/9EBolxZxObPQHWWe9xyw/wGyfOlyaWtp0/LUyBtkCYACWiODLE9J9bbMTF3ndngl+R+EvRIGi0zRakVBfqjSM5A7jBXZQlI96x+Zojpbapps27JZOgNDB30GYHE/QA8jDvfyGXOopaHJW8EQy9lCeAy7utQLSZ+ReyprgkMurRy05pWUO2+WVUyF1vyPDMagzWWecDPs0xZ00pO8o1ENI9MCR8FJ4hh287NydK4M9KrhMpDNnMmRFBscjMFwXKbAcJO5pBNzHyzciE6YEkwnzCVLO3SASbbEFQvb4RmEI5Noh+1owpudQxGcCWDuIg2zwgMRyVCCc2CKCQOYm/dD2Pvvv19Pi1585191I+TwEpiKOMM1Tz6lICIjK1sTKRF+LCS1FmmZuUFdmOlUnuhol4baOq10QGwwk7juxReVsYhPs1As3kEcNQCHxUU/1d1LZZlUV8pTK0LA4KpMpKprn3dZYoqhQWfdcQnrZnmHdjCZxSUXcTBRcbEypYXrWBy+xs4HiqvSJuRlsKRjy3MIJ/iioKJI8w5KvLIJoPjjfWBBWxKzJkgSUxpWoqniZGcihJLpLSSIxa5hasGJhghA66MJ5EQQQRlF5oWx29kcFivNZm5AlOftWf42kBoPLQoqUXGPedIYl7qwE/jLaGkWfwMPFtYEvVyVElcCWUO2yNUg0Z3SlEFykoWtmDKpAMMOq7MD7JKS5J4QkDA6nLBmleOJIFRMQzgI/QrAt4WaGYjiHWEAEw9dcwtPm4VWM/pcGUNZFAIRVhLVDJeBsg2IeLjzyN1qgk8ucVo+IOLIjxwsK+92CYLnZgwfTgeQ+F3GR8TKv1rYk4GIY618EqESSa5ai+wbuEcCfBFUnpUrZ5yjdEB2XLjl+3L1zPN1zi54ftjKakDi1EtcVSkDOiVByUUDEZUXOMXitIu+LxkZ2ZKfX6obZMXUKZpc29xMpY5UPb2VE1jbOwgxSJHuni7ZUbVdlUxABGu0pbVdJClNQ5lmVc6WiRMnqbs+NpQkeXn5erCdxiGDKILTd7X8Z2qKpKYFB3fGzzhx1eCQTVtP3/18COMHKwqxNxAx4Ve/jIc+YgCAdiZLcq/8ljU36u+k73xLDUMDHKjJgY1XuxyH0huu17aIW3aeUeSe2yA5dZl7XTWmPKmomKLhP8gKEhsJYXn+eayW7rAjqm4RvJIdyZAZwanSZkihr+wFZsCyECP2AjZD81IjA9jkkY92iiwyyeJ6kYn8reWBM93hVewt9N28HpSThOYYw6CVnTPBQaDwG8oK64+NlCpNXBxIiielqLBIGurqJS0lTdf9/2PtPaAsq8q0/125qquqqzrn3NBN0+ScJIgKqICKOeGMzqjjICIgOq2AIkFJIh+iYEAx4IcOIiCiKKMgOUNnOsfqVB2qK1d96/fs/Zy7u+gGnP//rtWrb9177jn77LP3G5/3eTECYtAi6ibYqzBE2Ldjx4wO48aNTfSolbHZqGpLqsKOBJc07hoZ4wJwc86jB3BgROVMj6FUgE6naopEof4kA0T254UXXgxr1q3VWCD92La1NZx22qlh1fKlYd99ZoqQoLysX45uVweEHvUal/eYMiSpozdjHPvWU0LcVSHMeXN6c30I8/ufCfW1yMDKMHZCZFja2rpWiVae/YTHY13ZX4bdrzqf0+45PSQ25OhEuJzhwZ7wxf4oOywfHi8iA3twImJPuYxSNad9cxMbYyTjkTgS/5jnNtIhHDe7R/vTgcl1t60PHz+yxDR320Nnh3Cir+NU6e6dCLILvIzY4L3tHsP0HAzlcwUWU8+Sxc+8EqYdNFXztqQpOhJTW2OdhD57HthNVndRnzk1ztymYZ5z8uflUIwaGWnQ9501S9mI5cuWhTWrVhcBMxwNekg01VO3VyudQoYVam0F9Cqp36oIoawidPdgFxHAxWRmTGQuKtSQt6oGcpLoELn+U3qwjiaS1JvEXlfoHf7HsUHnsr7WtLSEJ198ISyhRnXnThnxzjLznuwkNMrULWG4Q7SDIcu88f3mjRvCpvVrAzYQxjaf0TDUUHjqc6ZOmyqZnTO3Td9rr0gdSyPQQQ2iaSYT4HXA2Hg+nA8oPPKHf8gnF1krEl8Z68IaGxu0X82udPjhh0vm/OlPf9L/IhEg8Dp4sGQkAQ8FJjs6wqwZM2Qbcj1kD88ceUrWobIi9sQSEiXtTwcheKYQjLAqhgwbKhlIZhI5xThdQ0tggnO6TQI6xqxNrP2dbTsUAOX3HhPvbadbLjBfZFuQkYyVe4GZqam+QbawIWC4IzGrBVS/K5R1d3TIRRG9Vmq+gdB2OpAf5h4Ixzqqy2D5Z05ve9beknY4OB/fOV0rZTVihJSPlYTTjV6ovkk8Mxq14ERQDGTIBg4Bwu/a1KyIc7533lxNEouNMS5YsDA88uhjoa+8Ug3NaP6E5KewlLS1iiupeNdmqBB+EAwb12Nj4iEvXUIqt1yZCD8YPNUxY0bLa9y6tVX3IGeoukq86LxYpKThcSLAsTJWzoNy48VcGGOKghONHmw0w4drPlmYLGrOS20Fm8SUp/IEU+Ggi+sc6VAhdBJgTleZTlDHuFBaTYRiYZ02lJs/gWumEBm4TurPwO92oY/NCrS5F0fGbWBgeDvqyDVsUBeZiFR47HMSoeW34HoZsxe6ovSpcYozBQV1LNfF4K6pkXCwce8eF6p3SAxFgnM5OgTEIDleZqqSsE8OAddRJ2wgFSn7RRSHsftvNp2dHZ6b6jeyYm/Xa7i2QRHFAU4EWQg7eR6fHcy8fsTjKiBqZnoiC5EcKjl5qc+LHKLu7nBQbcQsh/0yxfSvCUZnu9xtISLMNb5SxuG49xwR1q+PBAjDRw4Lc5+IDZp4fa82NmZ0w7rcibAjYcPe38mJOObQEB5Jnst1ySBIevsbUz4rthno/s6dFwd29fTzxTf+tZYIZbp01L9HA/ymiF22E7EqdUBavyNmW6Y1lKKTn/nmj0J5eZ1oWSdPnSKICtFjKZDtW8OiRQu1l8g6gNmeN29uEs4xkLJ2fUvo7S8PU6ZOC8OHjwhjRo8JnR1divCOGjkmLPkQAPIQRt18Sygrg92OWohYc4IjQaE1zwQ4iQrGU1R9S+vWsP3c87KJj2/fiBMx/Ie3Sn4wF973yOnOc2N26J959X39Uu2H2uR47LzoS0ptA/FhX5GhIWvFHNEoiwgf8umggw8JQ4cOCwsXLdJY6AAOhzgy1+l5er2QSq8qK1d0HOM+x+7a0XfnXkE1E6zKStlGL3tEijftd+QjY+F4glh2pGC3cSdoQVkaGsJTTz4ZAzKQdCyjxqNRshZ8OPeuguxUXIhREiNtkaqZAtWujk5xxfMbY9J5tlh/dMLl/vlu9KiRYeTIEQrCiKoxZTgbGmnaF9eBGoMmLDaZG2SsM6Yyutas0Zhgq0Hmg/mGXYeMDzSqFNxSXM2/tesw5on+dobWLZvD2976lrB6xbKwz4y9lBWBbpz6ovIABjzi8IHx2vCFJUnQ2Z6e8NuDS9hHORFpe877ytNhzP4naUkN6Yl1B5s3rQpDt6cMZbLlH5vwt3Dkz94Ul949IfzPzx5U0O7Ir6bU4QAn4sbwuXBYyLpZRoRT2OeKAyk0CfOeezGENq9k10UwKNc+LA4TZr8rrNylGV1u/I8O42bF7C/Osm0R/j51UXSYeUUnIvbJKWUgcsckz1AMD+P22V/zyMv2jzNmK362Moz/8LgYMMPBnJ/Xh+XnzJ2hvJvbG3Mi3jP7fbGvQgpU0YCudcuWsOyVJSIJICqNDgLKs2XjprDfPrPCcNgOh0HNWalGf9KjOJmCideHri7ozoGM9Ya+/rLQ10vtVn/o6esJ/WV9oaom0gGL2rQ8BkkV/MSIDJF90EYmyBHPN4XBK9evD5taW7XH2IfsF2QLNP+yLfp6JcvorcCaR6djLNNDoo9C8N7uMH3a1NBQ36AAI9fl9xjqyBPgUNhVyJdJEyeFvaZP13tDIpFbDvSxNxmnA+CMh2AGeo5zEpDgH2PkWDXDGxwzWRjvhisdd9xxuhcC2O5/wzqgboR7Yvw4KGIIxMFIjrj2dGWl7pf+LdTAMK+ycxJpjdBAIGNEAb491NG3oTJCrBgH50aO8UL28XvkHOuSMTFuPsc2YcyTJkwQbNmBGtvWsYYvwkbRh/ye98gEMVM1NoYF8+eHYc1D1DSQazuwXd9QrxplSgzKtm3Z0s9D4YaNZTO1qDYLONHkYCgzAAYvbSIvFBnZqQ7C3zv7EBVodEqchVBh0PDhBb6KyfA5jPlyETLOA8a8osaZsYSAwgu6OqWDLRTO3RabE/3ooIPDkT+/PTz2xFNhY+s2UbzmToT7RCgyROdpsQmFUAZ0qrxCeD8mjnSOUm/tEbplJYdnivFMBNJOBEK7tiaybcQ6inbh9/D22bRiWBgxQsejLDgfn3E8i5YHyiKzN2uWlPoU2ScbIeO1IxbEooCojudvMy8VvQyynhFmVGK88lJxWtraYhOhJPC4tooUU/ZAsKQUES8yHVkTO8GbkuFKpkDdpfv6VOyHQFEmoi4263MWYCBjkYQwDktlpdJlMGEp8p7GZVYnfueaBTkAGWWsoEqpGF3wjAQbM6TKLAJ2oAzj0r2n81gZOMPhMWDMM8c4np4nZTeSw+Dx2/hX9iA1onMWBEOEzczzufvQZNiHEN79XKyPYLx21gqnKXG0c/4RbVFZLw0LShmnRG+b97QQ3AnmsCmJQcmQBH58lZVTijUe4jRACKk1RSkLkX7+wd+cFbZv26kOpxs3tYRhw2L3VBzld94do484ER95+Odh2bEGKJdoYHEi5oeZBRb2h8fGTteFE/HLTJGmoPx35nxZxtY5L34z4rGtd5O98vXRn5bw/+l3YtrbrFG8N8OVHAmCegmx8O3mi0J/f42aKE2aMlkQFWPooV1evWaV9hyGJ8X9zz73jObRmcHtbTvF1T1x8uRQW1Mn6AHR+67ObhX/kSbvOD8a76N+8AOlvZmjyMzE3qfZVQmiwJ6f/74PWly96v834kTkP6q/8btF80rO/c/USDTdeEMY8blzdLq8B++Un/1UjZdI/0McAfyL+cEJEgvL8OHh4EMOFQSDWgKULx3AcSIoHEX5MKcoGQoi+7t7xE7izADXsy5BaRnbi8JGdmNMs2dQjugiFG6EELXre5Q88vWll16SDCVrwjPDOBBLUupIiy5CDixcsEAyEjmIYeIoHpAOfq8oXmJ/oyMzBgX6hc+IkhJAotkc40c2cx2cCIw4MhF25JqboISMTagErUoZWKiA0QHsZ9eKGTqJjFTvF2rcgHKiMxINI3KmvZPeAcC35qrBH0xN1CVAswqcCT3JHMPEBNf+iqWLw4TxYwPN5xgLnXprawYJ0kTwTLoqQZXlVPT3qVs3BsYfjjkuHJYW19tcsjM/hNbnIs5aToRt+PT/Y+se0vOC8efk/z6t6MP20Gf+JAPswDN8RtKaUQ492W9sYig5EsmJCPSwe08axG+80nNoXwwUjN1nlp7DypcocjY2clcnYsT0wyKZSXmsB2hZHJmGQv2BYeKUCWHFS8CjMkdmFxiThc/uYU7j9jm9gP21VERIM6+RvSO0HtYtXLBrU7pCmHHUACeiPqVrCqeJoopsl+fEUCGED59OrUCs3cDQBElAUS4sYm8/9TTtLdY5FKJPPvZEmDltbzmlZMkIluAQsH6RUbxi8Feo8fh/H8Q4dBKnALsv9JfTGDSiJXgxn0TQkQesUdXtVVRGpyYFpHF29RlNI8vKw/adO7V3CKZyHjJhUDWTvRw1ZrTW5OCmwSIMkJMLzGrdOjnHs2buHSoIfibUCqgQ9QbbuVPZGOomaArHHFCLAMuRHQHgl6x7oIuOxHO/RslYd1u/I2O4LvYZMkVsbpu3iLiBvYMcdEDcxrop/dkHknv19UVNAuOkq3ddXXzGlnGMhSwSDR2RV7rnZF8zp3xPncjGTZvlRNAqwNlZxojcohaDrIzpr/ke2as639Q6gPPQZ4xgEHucvwvbJD17fucAMNlPfsv8cR56slH0DtQqRx5xDDYZc1u2qaVFzeYQZJ4kNznjprngQKchN7py58FFWz4+/x3n5mYZCJPm5kIcw8NydsPpJs4rYY3B1kc30Mibr+N7e5Vuxovmwd04PN+USU6MHBmmvvWtofP0M8KSFatCeWWVvHCUunj/ybrU0V4+duRrx/OsqQ6Ng+pVyI2nTWE1RirXJB1mx0YR8OoI6amtjZ22tTE6O4SVxUAXbS4RreoqCViiPSxYK1IWAb9jrt30hHt2zwzmwyk25gClxAJk4doYV+8EKG8TL7Cj0Mb6a4Mk2I2xyMw1hdBEwdxfoIjUp/oJwZ9SxsLUrZrV1ERN32VOhIxtovNu+paUIPPDs3Ir912ckYzBi7mx4WYj3FF6RfOdnUgORl5kzDyRgtsGN31blMJW6lxfqTqKkAewJSn7kKhmzfzkzIQFq2FGonil6VKCf3HvzgRp7hK8K6aLuyKWOcGO5EBlDQDv3P8gjfH0px6Pkazk9KjegZ5sbZQ3hrBmr1d0H3l9Q8X0qE2WLFkau5gnqNTGA78Y3Axu+aqsHgJHAlRTQhKFtttLmglHAmPbh7t2+oQQxp0ZlfJ5N/wqPPPMM2Hu3BfFZMT6pMPmKQ+n5lRQuj4c8fc4EpeFOUVzOuOeXVCHE3HEwzHi9/ivSkaEPsCJOCWEqw+8QM/p/N+lVEnS45cc9GkpvK8eelMx/kkfiJEYHAlqIh5pTRFP2xvJiTj+6liQ8dGbXo4UrzU1cX+qC2fExjLPI0dh9NYL02p5yDMGcdvV3xsGNw+RUiSj0N8L6UOPsMfd538xNN7wfxT1rampCrV1NcpqkpWAFzQGGbpDNcVp5ZG+b09QJsY5iEJb2D8S61Hpge3+3eDv3aTMgTt0cz+sv1HXXveaPy2/8nLBOHGIGj4ZG+XhSEAY9purfy3sP2wizPvcuS/p2WM0IJOQW9DaijQ0saCNGTtWUCCMD/acGr/BxFRZEeqqqtUnCBmZ07rKsK+GiSsWlCKjUNKxUD2m6909lfEZNorMR1+hQB3Yifz6NHvbrmuTjebcBGforSLmo/r6whhQvR/ZbGolEg6ZcSOLREk+qE5OEH0iUOY4EcZMR1hqhYwWMNORmWZwGDd2TGRCSWOnJkLyoLs3bNu2XQ6YA0Xcmx0f7g0dYxnNmHieypIPqgtbWjeFJ558MlTXwJE/RVj2FStXRSx6Q0OCknQKurJk8YIwrLkp4NDQo6OudpCc38qKagW0uOZlk+4KFy15p545UWAMOeapddvWUPmuyMDwtgNKywcnYuuihzX28Y0JJtkQwso1C2IvkZ2RjpZznPmrmJl79kuPax5aNm0Jb/kXGpThREQj/8P9dxUn//m6FNDIer4UFNK7cSIm7vdW7c/Vc4svS+nTbMWP3/cjsY6sp0fG7dqN60LYZDwnB1LrwN8lauddayFsuedORMmaHz/rjOjAAWkubyldeUHqs6BPchxSbqNkTe7qswzFnpwIPajSJc4+61Nhv9mz1cEaPQBxAGQw1E7S2+rRRx+V3H7Pu98dWta1hP1m7heaGhoFycFeqaqGSQ6oZex6DOSQ4I2cSmBN3UCXyEqQsegJNfW1ob8ssjGSmTM8rLurJ7YfZ29ynkQcYVQJsqCfPFhVdWhLDV2BLOO0ovdwUGD3GTFqZFi3oUUOxoN/eVAyRbApUC61BHlhb1qjXhgzZ8xQt26uAfkN9asjhg6THUShOcFIgs5itQRST0+MqnLZBvzG7QyQMXF/DSoIHgzD5DjXOSnD2x0ZOvmeGg7kA9kAXjgNBFvcv4Hzmn5V9Os7ITCh31fMPjigjuyTXdQdgx+uESHH5V5dOIgEC8jm1NXHjtyuoeIahnbh8JCV4dxAM7EpkbWMid8sWbxYGX2ub7vagWv2L8cgL7k/zsE+JtOBnJ84YUJYuXyF9hDyi3Gqxw8yaNXKSHlLJiKyTbRqQWGoOr1hDL9Tyua/zwufoxcbDf4c58+D4HeGQzFpCFsZRmPGaLAqAqIpTzqHHRJ7hfyNMabmOCyCjCoWmBDGG8dcnygCB2rNL3d3h7nzF4QH/vJQ6KbADKyyGq1Epp3K6mjUq+Hatm1yIpobByt9jZcLDozJY054z7W4Dwt3FQ9XV8lDjMb5NtHEMpf8jTFBGoooFKl0w7lQRmBrPQ9gYM10xbywCFBKCEGidGKjSo2BULJSrKmYmjk2ZAiHAaNdmYqs/oK/1egtpckMF1JKEzGa6hvsMBiuw3Ow15ob9XljMzuUfObMhChpU9M6R9p3gUOlB2Uj2hkEF2/b4FeheDLABTOCgjXBsJyNYXxkjVRwniKPrn0QDWtWRyNIkpmNXEydfuf6B0ELyNgkp0OFTkTwEp7QDltRDJ06TJotSU5QgpvJAU51G85yeI58HPdqyBL3cgLWNEb5pHmhdq+YFvhIiMb/QyH+vWbN2sKJWDY9UsfmHaWX3588g1QOUTgR6LeUECiCd+nQcfNzlpP4gK68468SJgsXzA1r162RwCCyifE54/b9dcwln4xOxCdvvUX/u8M1TsT4dJGNKfJ2T+KNxIn49gfOD48lTPRvzoyGy6V7fyZUlFWEOVfdWGRIrjr8C1FBlQG57AhfO/z7AQdi+QfiwI/5VcRD2Ym48KuR7/2v3/lMXNtZg4rP/zoSOsgZLq9Q1qylZYMMTJQBTgb9K3jBLMMaCxVloa+yLPT09wkXT/E3xjR9A3q/GGlxR/3oJzIqcSREpVhGFK87YoWhcSIOXE69R3lY/KH/b70h4pMpvYA2kSGSsdzSIqfITB0ogTdC/RpzESEMTgmlH3/t1iK4QfSy/qRSI7LN6diXrv6WOu3iKKC4KGgE2sT8GPbDd+IoJ6ObmsjZSWAtocBUezVokJQ0jgH3Iizz0KGR/YymU01NylLyHsXJC8VJkaHkwc6d4ozne85BKh/56t5EBBiYF86D4W3ZgVHt8yEfmTfBGBVEifYR633Htu0qrPa+jin9cilY1iVrBR2w13SgVEMke6UPE7yAov7Nm7dozMoujhhR6FjWKkrZcGL0Js+S++CFY7u+ZW1YtHhxGDJ0mOoiqK9YunSZ6tgIOkXiiCAI7uIF80JTQ72cGeHgQ7m6q8NOxn1dMqFkfF+w6DQ5ERhyFEhiaD37jlK34S8dEMLy384XSbJq/WBUHB77MfDauGW5HGTsAXpXCH3QT21lDCoxTwe943A8/dLreRyJhvDh/ijTdutEONbxR0N98jzZ5DBxv1lhxYu/zk6aQ4L8cXJ29KczFJnxnuqoXt+J4PcJ6tUUHQ56G+RICxmrFRVh9bwV4pwqvd6AE1FTciJmHby/zku2E8fPBAM0F8RoVECTaHYTsJ2JcmKBErHeYEXaa9r0mMGrqVU0HYN7+dIV4c1verPkKjUyOA7VNSAmQCXAItYRCQzQU/SPwN4Se1SfZCHro62jLfTJiagSYQxwppjFL0s1EdGZkv1QFqmtGTvnMEwKKB5OAQ7+ytWrVNczdPgwNT5t7+qUfdTZ0x0e+POfIjPZxo2aCxUJD6pTfenBBx2khmzUAAEFmj51moLMoERqCBITbB1Ur/vHflN/Ldjh+rrDzs72Aj7P80EPsPe5d+y7SC8ejWyPPz7j/lDf0Bh27ox1wwoop+Ad8gubFpmCDpFDVlYm2YVhrjqHhgYF4OrrY6d6ZwiU5QA61Fnq68CY1WE+2SAdalK8PXR0d6uhHvYiTowdIWQn50GuYCeSLeG5I4uAhrn4mqJqamGQlc4A8zvfs+GdJnPgHrA/uQeC97x47hBYcK/IL9mnBIUgXqJPRE7VKu5fYEMJN04xM3AmMw44Cp1Xd3MRZxJsJPFZjNhHNg0EI54MC4SJ4DNuQt3/UmTbDomdCVXe443WxKZBfM5DN5YftiVugmtcl6ituO4cCsMpzNm2TVzHd993v9gx8Hz5jQpSBGuMjEksGhQFMAQgTDgVohsVtq9PjXvYuBKcqUkMC4VoD2OKLFNlcnTofosCkGOVaPHogzBq9GgtIh4yixbMMXPtxns8AzkMqVsz5+RhstCZA/dqYBMCa+LlAmDmzdy93Avjl6JMOH5H5ovCWxVUxuJy1z+oaJuoIumuhNt1Wt7HFfUIA2oi8KgVpQdOlAxonUNTHGku82i8HSC+5jtKFOE0VzM/YEZp3B6vns+OHZof1yswTwgN1VvgwKRIvvtU8D2bGBymooGJ0tUt5fmNHRM5S8nxEbtLgn1xDsryDI8AACAASURBVF4wesmxcY1FcsjsVJtu11AyZzDyfg/O3Lgbdt4Hgu+UvaioCMdeVDLY1j02Ste3E+H6Aj67c91euuf5E84OJ96e6I8St3swxHddCPPOjsp0n4dSiN5OxCuZ0/D2iBcad08qpu6Jf3//tpsk0GDnWZsKSPmcaMubbx+qYz75yR/G/2+9Jdx6SYxo/+SSj+t/10fgRBwaniqcINdL2IngWBifeH0ipKLHNA3fedNF4fMXnxyumXOf1sCProudte1EKJjIK7E88faSSf8ueXXP5R/Tee3YnP6jzVIkyJzGxsFhu/brOuHGKViFqx3ngn0AVIY9WTOoNpTXVIYtW7eE2tq60NHeqf9JQ68/++ww9rafSqax15W1DWCJu0X3LI5xInmJ+52xLfnQx9KAd/8fHavrR48Oqx/zQ3zNw8M+d90V1qxdI2VlAgPXGMQMZ1sYdGniFN7DqQY6EVf8+zcjmUJPT5g2barqRt46JzYRxLRlRT34w1s0dxjd8IyPGTsmLFy4KDaZTIax4YBIAtY43PUYzJwbrDBRQxQj/4ikMV7m0rhlnAHViBEt3LJFe5kmoDgHOB3z588vMhGMAbnOXhY1bEWFjuPc7H2uh7yFfcmQWfbchk0bJWcjne06FQvzG2QNchxnhGghNTBW3m4GOnXKZI0VvQZMBMgIEUfkiqBYYvdiHnsV2UVJO0LIHDBPqp9I8EX0nSOg3Adj2LRpY9i0hQhgRxg1JmZ/1qxdqyJ3oFZRxjWJCWrmzH3CwvkvqUcEGPga4FodnWHE8JHKoPH65pS4z86b/xYF03CU6PLOc2xr36m5+PsJJ4cj/3y/7mH8uLFa2x+fUKqJ+mPHKUVkvGXrMmXaRz4xsVhdf677Qzj5llOpoC69Rodw7aduDOd9LqZF39Yfje0/PpdSoPlyd6KicCI40o5EnhmIp5+4X6R0XT33weyCeQ3CnpyImB2YvP/xWuur5v4x+33erZosJ45KRxi99wwdg35fv+iZMGzK/kU2iDW39PlSlmXX7baHOouaUoZi1sH76bwQNojMJbGUrVyxWlh7ejCoNg54XcKsV5bH4CS64F1nvkvF1Tj1MJJxT+1tHWFIwxB1AGdtAnEbNmyI1isOMOgJSCQwFnt7YnNZsXDJAehWETZwJhxu1imyD0Yh9pSCzILgIRMjm5pr96LNAdNQ0Nqj3gIDFBa3l+e+HObOmxdOevObBWUiC9GycYPsEbJhM2bOVHSfrCB6l/XH/cM+xX1iq/g9F8D+ACmCbUCwF+cKSLp0amV56C8Poa29rQjMut4T59n2qUlRHDgt7Fk1z4wFzspMQ0izc2dRV+T3GNicy6yjtu2YW54DPTSMZMGeYF8KOp7YrPKi9eiA9YYtmzZLXo0dP14BG3rxTJo8SeezM4DsYc8iuwhm4FAwdhwA7Gyuy7lB13BOQzyFoEhEJnzO77kuuh0Wri2tWwI9LJAvzz77jOxVw+w5xk5I4+DGUNa+Y0c/k+0iXk6kJhPV1YoeufgihzCxOVz7wIBVnJXabjMgFpQq26mnSDSm3DQKnJtWhAwICM0tyADU1hbns4fvwm5s/ZrautC2bVv09NL1nK0gPcaDu2lUNLj8mpO6WT/z3Ath1dp1YemK2AiE9DCTioJTSjt1DEWhcU/iIU8FkMKPlfWHcWNGhcb6WHCCskNJm5aQ3zDRLCZShTCIMJfg8tjcPBA6KrIJeFBEC2knjtLDgeBYY4CdRuMBsQgMdTKkhw2Ls6CUVvLSzd7DGEyTqIyD+wbQFdWRdXd2zoqrUfrMvwqPbfjD1AWUzNmLVEBvY9vGcxFVJyqRIur8L3an1JVVsJvUfbnIWri7dnpYRCHEFMIzTiliMSGlXhN2jMxYVWRHUqM8ZzCK8SSHQrjkRijwYudUG/JeOx4Pa8D1DEWn6lSMbQcop1UVVIlaHYoiE41tAfVKDrUciQR1ssNmCJLS7HbiUs+J+4+OMKY5pbKJ0PJ4nKCu/hJA1g7FL1ZEYTLpH7E+Qa93hPCH5lPCKS+VlOH82VHpyYlAl+akQJuSI4ETQb8nRwxLbSHCT3/5g0IBYIjxDNijJ/18iM5Lv4jh1ycalaR37URMT4p/R2ov7UwKvzs/RMiS6Vnv0gCiE3HNJReGL17q/gfRePjmhb/V/f7omq+E5c+l9InHm+o45EhktZffuD1WjNuJOOSK51QMPHXqtEQt2hx2bG8LnZ2w1xD1pmCewteY5uc5dXR1hJaNLZILhmeiSLG+2N+qJ2ttjfJMBmF1Oo7obWzGSMtYYAEUZK//1+ho7ek1bObMMHT69LDonhwWsfujq7797QCMiMBGA42exoxRQAO5tWLlyrDkrPe+5rXenr49yIyYGeLivz7+FclV+iRwf9ffFsPDqSNMeOAH35csZk6QZfCFxyDJehnsGP84DBSxo1BVozSoXrqF7BbKkz2AQwdDCwXrwI4IsFj2sxfFPEK2ceTI0Lp5s8bE+V988UU9E9e3WIFzLgI8NtaRFUTkkbt+IYddDK1gRKIe5xmSneI7R+d4pqwD5LH75wAfE3PM5s3SZdw/L+AimqPt20W/ScSOdUQWAPwyY7XyNpML17RRwP/WpegYzk+dyY62bQpCMZ8xc94VNm/aHFYsXxZWrVqpsYG5Vi8AFVsODqNHj0oQjy5l08mKGGZCdFmR5hRNxtDjuoImte/UHnB371l/LdU0nHLuH4raowU7UqQ/TwLYachQkzgSd373tzGI2Lo5bNy6JVx+yafD2/qj9184EflKdSPJrEE9nQbi69VZhwn7HhNWNqyOXz9OsGRAEUFwBiLPRGTvm2Lma/PSv2WjsBOBA5HXTeTORTx81N4f1nrjWbcuN5/1wK030InweUqfTz3wcK2P2MugQXuEdTa0MR7DOuPZDBN8J9IbYzRu3bpNMvnAAw5S9oF1xm85T1lfCLUVNYrUq7N8VaUccKhZ0Y+x23K7Mn2sVxGF9MT6TdYxa4bu4hWVJbZNDSbBmMhKGLJreBdf87sYeE7EPClKz7hwEB5//HHBCWn0CGrBfRtgIUKOGabnOgbWJzAqCpGdDRD0J9lvyv6VV6TC78jGxYv9hQyP2edYzygHwdDsFMg0pHmXYCfyTd3jI72pMw2+X8aE/Oca/DOEKofkM8bo+LHneqPxn+Sm7Q+oadl7IihKzKhAzrEl+c2sfWbp+tgyXMOMmexRxkBwAicMGYczg43NHCIXeJ48dzKhXM/OHp/x7Pk9zoegyk1NWsfUqpgGG5mmmtuKcq03/gl2maCaBPflRHCQOYo5KYuJpk0UG9PsQixDA7pQ84AUeUsQEk9cFJqxsQ2fce6GwYPD1i1bIjwgMRMxGBaqH4KdEl/HnpZTheDgjDW34Fd9AIZIckguq6wIZy+J2DWMu8HNzaF127bw9LPPC9aUp3Iwuq34/TC5livlPY7Q3xsqy/vVMITr8aDUzryqqki5o1xcdW/qQW1gMIa9vbHjcnm5lBC/RRjwGZtdmyMV0mjDJj5etbEniuZCYqLzqdDXUUIvbLMD8bnpP50FUhSfXhKmmUwwKH7jmgDuS5EDs04kGJmiZSkrUTgAUUJo3vVZqo0oNlaKRHqh5aLU5ygKggt2r+iEwc5kGFHRoyE5RCryTvUFKo5ONQ1kQKRaKBYX7z3sEqknR2pE9+fjjg/H/un+Ag7FuTVXKRqowmfBlkjhxvoc0bi6YV1iq5LwMcwpsWPlTeIKutWMFUrOh526ZCQYvuTnx5jtRJz+9BPh7kMileC/ZZP3g4E6KYTwoQVzZYgN3TeypzzltDslBsmRKJudpH1uk+JIQHiSGtAlBFXJiegJ4fgzozI84eJ7w4iRo6WoEBhmBWJdXn/7X3WMnYjNiRzohv4Ytc4pXvvKHtFnb0pU7xsnx2waTgTjdnbil589UMbP166+oLjjb5x/peAjkil9feGi9343focTQUDTNR92kJJ+xomABcZQr54LliorACSkfWeHKEpRchh55aT7y4kOR+ePvyN0zg3AohLyy5lUlLyNMwclHE0vnEh1iY1ra/UeqF193tdyIvq+/o2Y6bskzm/ttddKlghD3BGZ1pA37Hfxg198yW5WTQh9l18qZfHuiy8rvseR+PynzwnnXXODPluevvnt+eeGKRMnh4+ec64+ufTz50j5IL8xtI8++mjJRP4RYMGh4T3jjFnToTJIwdwC/yGqT2CFqKHkb02Nzoe8Q8a78BBlSXRUdQ47duh7K0/2K4WjGDnIU4x67pt74jgUpINW/E+WUxmZxDa3ZOnS2FG2PhZBI08Yt4pEUy8gCgqRJ+4vwTUx2EzzGrv1lheUjzx7UyXyHBh3bFhVI5HBnKDrLGv5n++5PsfaIHGAg32Gs8Q/WMNQ5uhlsRrS3b1tZ1i9amVYs3qVILoyjiR3KhRlNmQKjteONhqUZvWNKdosh7mMNY2h2FkEtMBGPXJKqe5pznUhLDt3UtEkjnWwQPmo9NoYwvOrnlZtBdAbHJSzfnlW+McFj4aNLRtDTWWNCkTXtqwLm7ZtCVdc+pnwjf7I/PDV1tIaDLHMKWTtI0IoHAmcCJy0vMg6OgtTDnif5m/14HUhPF7qUFwa4EDnAcHhi+F1zdZa5bXxlUg+MWxqrCxnHa6Zd3e2j17tRPh41sOGxVEmvvq1Bwdml4LrEE4846wicIu8EHy6o1d2Cc9UBBCdXcoI4JBjdwCvfPTRx8KmjZuLPgZe/33dveGYI44SYQxGJeuWvWM60KlTpipiDXKD9cvLeto1S339vREKnhGKGGFQELpkgcachdEQY0MIsU/IJr7w4ouqYxSLo2oDumW7AE3mHnmvoGDajwWqItkjRglYVzuY6jHq+4xkxWgMoSDMUpl0uWtDdfO2c5MNJPRBkgvW15qj1MMphzfnDX85RvYU9dI4ED1RPgnBgz5I8opzNg8dIllDzZYh8+gVnAhQKMOGDFVAqmlIswx91waTqTGL1NJlS9WIkr+RRUBCOZYMBjBaZAxBCWSoHQEhO3bulNzm2ZNtcH0aa4Rzkf0dO3ZM2LR5o2Sd0UMjR4xUYbgSAB1tbYIzcTOcwB09SZ1y8xRxmZ2JxWWokY1+1z44FWsjTKmtRAPGwIn+MIksWAxtBL9puGzcx2cY6cF4yZNNC3dH69aSE0G2IxXNcpxhKSgHbhLnBB5lbbje3rB85arwwosvFa3o+Q03z1idMnTGhf8d1YqFRrD4dKl1OeeV19fSokXAxDsVbZpB7pnNylzy0DiO9CL3z6JwQbVrRaw0fE2eBQsT4cAGU/QzwXscxXLEyhh/ORrGJNKkBLowmJsSdZgXuhZ26grOexvzAx0Ijyk/1g6Dz1HURaRGe8IREzVPRZLy+jGg0zPMHZTc+VB2IzmqZIPyeguxMyUj3AY99+Lu33kKkg1BFFHwrMzYe+DYRDsYQjjyvt+HhafFgsKZ998bu1Yz3pSWddZBMK76Eq+6HRuPW2NOqWbTsvm3+i4VVbvWxM5HzgxlB85OTwGXqqgo+km844lHwz2HH7UHpVT6+NP90SDnNfwnBbm6/i47270lQwjW16Z0tRORXyHVOdqJyGstFnx5aBEYYM9ddstP9csfp9/nMXYcic+WXSr4Cy/Hge1EODj45/EmpSeJEKkcD7z/+Tj2s+LYr/nieVoWfSH2VPnWFZfr860/SVG83IkAhpx16h51bIxgch9X3v/l8NwpsWL0zjknhVmzZodhw4argJDCZ7DraiInpoz4f09vd8o+RrYg01mrtiLBG4mIMy7WJr+xgo7Y+rLQAS97X19Y+dEI83qtF3CmCcceG168PQ/nxl90fe3iUA0l69cujpGjIc0xOllRoQiy5ThOBPuh/tJSE7KB19z51Yt0/HXfix1lv3IeLFb94dOXXaW/cSJ4do9++cJw/JuOV/T74YcflsxELglGiKN48smS6ygYZ5mRXS7QI4oJra6KsUeODB3tsTYOeJIUUJLfnHPrltaCRhJZy3ecm/tBpvKeMSJ3Ma6picCRoB7CBheBFwxCG/U8k3Vr18i4Bm7Ec8CJQTajINnnRD0xgNm3NnZUcLl1q+Zx/IQJgmJwLmed3cNh4cKF+r0ZUZTVTbCHGGiK3aLtbBpyxfypGRVZAigfUx8JwWCh59weu4SDcxaJR12N9BlzO6guBl02baQ/RuxxgrE1fe+ZYeWyV+REiPoxNTzt6mxPPUySblVWIsJNcCJ4jxHjrA4NyB5/x7v1fI+57+4w5dT/LJZP/UqM5Oh0TJwes5wvPf9s2Ny6RXJZfQeg/IT4pL8/bMep6O6Xc7F565awZVtraGndFMZeVSpoxpHof7gslE3fTcDjgmi073fCsXo2ix5zNws+jU7E1APfH5Y8x4ola5kXSjsjkWcvEtVb5kSM3/cUPVteLYt+ke61dJ4Jsz8oPbzixSd268Twg3GzPq61haxfvQssKt956Mh43ukHv1nnZK1g2Lsb8L2/vK/4wb5HzdI5B9c0FHWXsUdJWZg+fS/tFdbDiy++pMaPjQ2DJauAYrJXOBaYz5DG5jBh3Phw6qmnChHxt7/9LTyX6FVh9Dri8CNkT2l919VpXCqYTaxlQLppnGm9WgTLGGnW5DSHLUtXJjtOBcQpki/IZX9/WLVypWwikZGkOiQi7RimPsYsjY6gmyDF9gmXd8DQmU0zOnqsefBUgcMMcWGbyc9t4L1wfmcojCLwb6zLdV9u7Jug8aZo57dAv6Dox4ngWDkPvZFkQoiEnp7YAwKHsbNT+12ZzMYIQ8KJoHiccwmOn8gnuAb7jT2GnJk3f15YvmKF9jAv5CUyAHpbMktHHXVUwWyHzEEGk4Hg5T4VrCeyEG7UyRzK6VGPi+7YZ4PxDhkS9zZNqpEfZCL8gDH2WYScdMKkSaqL4DsGbuM+dyLiGoppUm44h+VYmDLp7qrHxfGeuQb/k6LmRcaD18AsRFGsXVYWdmzdFo3pFNW1gcnDNF6edDjXQzng0UqJV1WGZ599IbyydKmEEBPO5jINF9dl4h159kMxQ0hPd2doqK8LQ5rib5xdsUPF39wX948i5b7YqCwEZy1QbGwYrs9coQC8cPmMcbrgEMXOP6catfAx/JPR6iyEYDfJmHWGx+xCRQYhiSOiao7e2zt31sJedm7kD6Ri1WZNkQb/Xg6GU4PJ43dBc17X4ExGEQlITd84n9ddLMDqLPDAjjIIFpVarecpRN+37jMJYq89n9POxn1HHBVMQGooBvdz6MP/IyNBOEoKE1N/DT8XX9uRQ42XDEjWfd3Uufn85E5E4cSl9e175hxyYNL+yp04Q8UceXGGIldFr/V+ji16Dkr1AmVzknI2TGAOsJQIvTgrcaH+8ayEYfpICB8/8yfBECSOcb3Ci19sKDCkrPsLrynxyHLZuIvjy1kUOxFxp4cw9F+zgxwoN9zZfSti0FtORNOO1rD1/OgsfLv+C2LwuOaqUpds1110/iQpfQcKkyNx8bHxIpfcHwvA7UTc8eXjw8evvCGsfOD36jo9bOjw0NwMfV80fIAeRUe4QlAUsOnuNuw9z98IVvY/SoF9zT8buxyHoJfS6OkJG/8t9td4vdfRF10U/nGlJ+PVR/de+vWYmh4Uo5GsGRSMU+qsLcuewXtoPNc250vaf9/+7jW6wHmfPVey7TvPxyzPXQle/vTFc1T/MbhxsOT4Cdd/J8y9/JtSUkSqUDik0NEZQInc0ZU5EXx18ybtM+aJgnygGBwDdlsZ68pKGfQqAmyNjajkxGOYV1crqIU8J+Dk4BLXIiAjSETKFhoi60yEM+Q8j4UL5gsLTn0D+4rmc+ChZbBATZ2gD8hgM7ChI5CNZHkw8pWpIBrY1CQHBpmLAUdAjHFZR0puNDTE5nZlZcp64aQyDutKR3i5njPfhgPzXJ2RRp+gN6irAa7EnLLmkBs4YXQTp5ifcCfnnzRleli3erngTDgQPLcIcYqNEK2zkAaJUVJYb96rJoL+OARyFIjCoe4X4w0y2BBVYH+CeHR2hil7lbIRDz74gOqMkIlk/3Gazri9lM2466N/DB3dnWFNy7qwcMmisHTl8tDe3REqa6rCg+//bdzvu3EijnnoWHUMhmLUUK/5j7wW1O+1nYiRe70ptKxpCaHttSFKcdf5XEeGMTPJWuIg/DzbkDgpUY5O2v/9hWHoZ8h+xIZhjfNMlz5fgjpNOeCEwgZgzRs5MPexecX5cSJYc8Mbh2r983wio+Nw1W9xHdYj7+fNmx+qKquV8cP2ALLE9ceNHReWvbJUkBiKktlPOAjsNwqScV6PO/bYMGrESMEWDXfZsnlLpG1n9ulYWErCFhF+2xnW1xp4iuTnaAPNZI52wJ7bvr2gg2ftFiiL1AuMwIGRJ5IHFJZDkpLRuxvmze+LTETqeyCikxQolRxP0HUHNvlul8BfRt3uB2AHQvYauj9dOw9e6hxmqvTY3DMKBiqgYfRwUEgkvphTGefpH40kafJLfS8wTZ4zsoq9iE1L82OgXNSL8MxFKTtokBBldjY2bNygGmDkPgyDrDvkBbYVwQICLcwj8sQ1czw31gF9RQiSvPDCC1ofrJuTTjpJ58BWb23dEhoa6mOWAybDESMFf+NcBEXKdm7f3m8nAEGJgEQxUdxiPLthQ3mWIFdtSj0lJWrh6ag5v3FXUoSu090MlAXPQjHdFsd6Yjm/nQi8Hxqn8HLRa+5EkB7TQqGo2D0GEmPCoMaGsHTZyrAmGfGcw7SBTDjXZMyqhUgQLOaDe+b6sKw0NgwKgxvqi66EZqHyHKAA2Lhcn4fKJrUnzwLkeBYE5+RYrstnPAAemtOS/M15XJgnRoba2tjDIhXhmTmpoDnNaEK5vmE/OVwJAZS/vKnyDVV8n9G4Fs5EtuHyiHkOdxoIUbLHbqOY52U8ojeeezUo24VnDrUlBnbq9wB3OjUgrjvIC5eLwui2NgmYgvI0rUOcCmcsFhwT6w14zXjkbxqHIpcpa1J86QLwBJEzc0xeaG1BUgglQ5WSIHFmgbkpMhHJQWHuimxEyqjI6XH2JGWd8siGnSc+e+CYUlZllwea/ZFz/0z6fPzCTsSk4aUU/kuiOIxOxKHn/j6ce/0d+tu1CrzHkbhzzntD6uUWLlzy+cjkoS6r/aHu8qyb9J4GlH3uKoehx6cPDXO2c2O7OZU8NN+8pfi1HYmmq6OX4BoKU8kWToTrI9IvL55cciLOf/DT4eqfxYvNXx8PeOzHNytaPHwYUJFRMp6iQUcxfnfo7unSHl23bm0BfyRggPJmX2EsmRKbNc+645/JKnB6wJLw/7bUk+H1puq1nIjuiy8p5AjnVR0UUSsKIFMUm2vt/Fwpery76/VednGUb1BUrl8vmYgxf8uiWCivVwrgtkckWnClzV/O+U9lkoU3hqowNSuaOXNmUfSMk0FKfdnyZeH5F17QceC1J4yPUE4ikYrCp743OAaYu8h/1rwyCXV1UlQY+shn7anUAIosxJNPPinnxTSFnJeADcdyX8hTOxGwRKGoOTfRPnXdpvFnknfcAw4IMoHzEXhBPnKPhofx3FHujA2la6eNNcBnqrVL3brVO4EI9bjxckxZD4wJfYeM596R+264yu9ltOdNI6nJES6eZlkRLqUajQQ9wnmI9R7r9dmU6XuHlrWrVFgNWYD0J7Su3Z2JxjPi1HECcByIUEL6IRaeVNTN9amHBPbHPo89UTo1XqLdGC9kGfgdjDX7HXiw7vOvf31QDkRPX5/0G9AKIDf/9sC/KmFw73/8PWxv2x6Wr1oZ5i6aH5atXC7H4Hd33RdG/iGur7KH+kPRNtsJh7NDOGzSEeHJVx4PB046SPPz0t/+ezdLemAdBIfE7PjE2ScWdNjck437lS/5PLuHKNlBQACO3edwzceu1LKlYUyYXao/4jmuejnK2r0PmxUWPhmzGxNnv6tgq2QdrJ/aUrDATnhovNb+mvkJ70kW6NSTNO9Txk4qspuMfcyYserHwrNk/VM/gaO6eVO0O/hsn3320XgXLVqs7wmWsTbb22LjSBYAFKK1VdXh+De9KYwbMzZCDBPLkWDYTU0yTHH0aMyb1yva1rDt531kHZ3bA6wf9jAvra9E2mA9r32oBRAJUtibBB58LDIOW4D15SCdMqFlZQXc24QleuoJ+swcs3/4rcabSHicIc5JXwaiMWznKDvZ2VkQxBSZjVRXwfVM2qKgYHIk7EzhRMDSSb1GERQHW5h1O1+/oSU0kpWsqSkoxpFF0f7sVZ8GZCHZZuC8BYIn9Z1A/gBpRA/w/JGNyCKOI8tIgbzlIWvC+sl6HAfjqaeekozCoUAfoN948Z56qhHDI0QU+YPcQq6SOcZRKWvbtk1OBB8SVcGJwNPxIsxv1lvGEaH8Oxs79kpdD8DEythMRr6q7qm1qKgQF7mNY5/LTgTXcPSalA5RKsFO0gbgZozhIxXNg5SATU3EFMlF2HX3hMbBTWFT6kpo497GfI5RdRrakKxYGAThWX8Y0hwbxVlB8XsrNcaB4GTz8kC5R9c2GOLAAsYp4HOUtfmE3TLdRXgFtV9Ks4sPeMsWbRjGyoZS/4VE0cX55aFnlKR51F4Y3+SFF/j9zFhl3j2PvLeDkUfEd5HYqSjahdeqJcgU3y5F1xgEKVOg9KJrKVKEVjCsZDR045Wn3gdOTTJeKfdx46TIiV4oM5agWpqD1LU37UoJlQLalJo7QfNmgeXIpaIXSbFrvoyBTA4T94fgcwO+gSncPLOi3w+4JwszC1v+djZHcLREEyfDoqCVjMXfBf7TWZve3vDAsba8X60/T/qfv4QFx8e6CF5+NymxMX5ucaohUDPZSOG0bNUU/f+16/5TXNr/cWWEJvH6c1mERH3gv9IHRgCAiIrMqf+r1xwX8BpuZCfCzEo53NmtJOz33Bov2Tw+OhZ2Ii4K0fM4MKVdvr+sFO3/++Rji2Z3HPPcw9RXzQAAIABJREFUnImKYP/k/v+r31yWHIkZd/xcBhLUikOGRKw/wtdRO+TAhg0tklu8WDvuYcCzRFbZ4XchoCGHGPRLP/LP0boCaWpNHUkHTjRZCMk56h/6+2JzIZqi7YyRO+Qua6vmq197zWfU+42Lo9zo61NEHaUBNIf5uWlR8uoSqU3uRKz87g3qNMv94ygQTT/wwAPFTc/5UH4oI5+TNDuKjzlTgKOsXMqNwmP2zYYUUEHnjBlVgklJCaZO1Ox91yAwTvYUYwDu44AQ2V/kr5RaqkVDxgorv2qlGrIRkOCaygqnWioUKs4F5wTuZGPETCRc2yQcGP/IaWQIUADmAB0GjIt5NBTK7xlHU1PEMaPIHbBCR/BbOxHMDcYh3zubVYruRggSmVpeZGdkhClYQmF/R9jaukX6FCeidQMOYX0s8pSzD1NhhzIRvCyHcRzIwMGaI1rjRLbB2KmDJOPAdbg2tSpEM8nIwNYoWAlNxbq6w6GHl3q+TMtaFn7y6v8OXz7zghAuisvwp7+JhtMD53w+tG5rDdt37gi//nWkm82diKMWvC08Ou+PwSRth/zXkeHp5Y/tglKaMXhWWDB3bghb8/qHvObASz//LNY8jNp7RuGkrno5p2P1byyU+DtngkII4lW7ezabY1fIE3O++Gmqy/N+FCW2ApwI5lMEBFOS8EkssLOf3VdrdeFTL4aQqGRPPOEEPceqvopYp9rUpCAsLFzIKV7sAQIfI0eOCjXVsS8B6xNnmjWMA7t4yRL1cAHiDawJWCGGKUyUxx59dHjphRdDfW2ddC3kB9hbrDO+p2B3UCMZiQhPymsO83q/olA5q5e0kW60BXqOV4RkBdlBQJC1h20nuAYTYhVg2fRaSHtQtl8OyU5kLpGGPSIF8oCcnIj2dtkLBUojQaxz6JLP68yE9l5OQpPZBvl9OiNhlIfIUhK8yfcuhk/ZQaXCdDIRtqHl1NZU6/m4oS7rg+fO86Y3xob1LQq24ESIiSvLxiD/YyanUpkMZBGZCD6ndADoG2QXzA+yGdmLjY+c51zIPz7HfiWTzO/8PUH+VStXqR4YJ4LnJtnd2Bhat7SqpkWEI9tbWwVnck0DDxZBPG7ChKImgqZpOQaeCfIkRAFXchRcgc6g1UAjKybj3NxkZEkapAGY69ap3hzS5AXDAsCJcA0A1/cCU8QbLOOGDVJSTDD/04yOJiEYnoEmT10xwmSWDgtsBDnjQghbaBrfzGfg2YjkwPPrinZHnQx98ubmXHknalJTMlYT5Z8ZB5gvt5A3xMmsKlYwzoQwT2DPeBVORErr5cVE9vwL4z415XOk2w3RCi88yUw2gqIEyQkpYEpJqbhe4FV4SArqU0drQ4hy/KAUamJYGrh2CiM6MRRxbd+LHaBCmYL1nT5dz2jd+hhxwxhgvhzByJU3c4viR3iYyg1mAUc1hLeESo7mdInbGSFjmJZZnJgeCdVEnWnhYeeB7y10WItyEJIjYQPA+EsJORdsJfapguI13bsFWQ6X8lwMhDSd9NCD4S8nxFqCM599Sk4T11500lsCHCU2We1EcByOxLnh+jD9ztgkJ7Vo0NvLIrlM8TK7OU7EHtAwu/7gDf5lJ+KyvKlS+u0cd8hNdsFlL8cv5rwtHZCciIIoJTEzHXnko8XVnUUxFMvsUG549/KlewmaNPmHOSQhhKm3/0RG0+DBzRKSgrJUxqY7zG1kxNgu41gwOdNfJ0o/jFI7EYXMSrh4Git1dnWFpR/+SBj9w1vCutdhZ3q9qaS4mrWiIEZ1ZFxhLStKRRNOjFFoeOfErt45xMzn/kR64zqVNffdHWjWhmH89NNPh4sfibUU3zz+62HEiJHh326MjtnFZ35NUE2UDHPBPFHv5UZ3HOMgC/KN97Dnzd5vP8nFpUuWhPadMesLtII9s3rVKu0x7mPKpMlFkTHnJHjA/OOE4GTwPHgW7HeMJ54DcgLZQNCLYxxB49ycF1lON+edbTuK3jWOcrLX0AcOctHrQvKQwAWMS0RrgaglNj4Hv5DRQLvQk2RbbBhqvhMroHUD4yArwItn46w1MoN7dm0Ne91QWcZseBPvCWTxMoae32DoATOgoy92G+sPOFPbVhisqhVokm7u7BDDIJCoQjfLkO0R6wzU54h+HARecorBwtdE6lnGtbV1W4Hlho4bw4Rngk7FOfrEu0u01NQ1rQrjQ+fiDFZ0bgg/vbcE5/jYjP5w4iEfCL/6xR3h3e87M9Z0KKDUEx79QaoJSLb6IZ89Juzs2B7mPfpCCPvGhTuldi9lVoAJLXicrpLTQzikNkzrm6Ii+uUv0S0aKEPmBPTGbMO4WftqXrivVzsRzWHC7KMK6PbquTE7++qXayxy6BTQLmdDcicia/55RoR/TV85LSx+JqX39El2nkQlz6dnnnGG9tj85+fq+bKW2BcTJkwMBxxwoPbB3//+9zB27Lhw6KGHyYlgD7P36DiPU725tTW0A3/bulUQOBqHHX3UUWHWzH1E+9q+o019sTa2tKjPxKTxE6Q7oUjlerCDVdRUhrLKxGyUCvhdcGzWI+v+Xf5PEyfyExxkzltRocADupl7wUGQvkxBUkPncoIY9L51qhEuzuoXBd6JdMVF0makFCQqFVLnRdV+pq6p4G/DjW1TFvUTWUDbdlC+JgbWTMrIT04I3bUjdUFc/66J8F5U1rWqUraNMyhmZkO24fDRQBC7B1gs8giZqKxAogGOMj/aUDgQZA+olUNWEyCg0SVyUQ5ZKqRGZiL3VMSeEDTIHOSaA/nYXZs2bAxTJ0/SPRiqaTmGY0MfHTWbQzgjOF00JpaJ6moVVNuwVoFv9jK0if/5Lo9+MwgLJAbGP74Hp8emYOAIKLC0CPpIXUahV2R7MnbTjgULEzYKRdRJaaVoLdeQUu/s1AKlDsJNwfiOTQYvcYcKHmPtA5PERPKguG+8MGcLrEz8Hc4CUR0iOUR03MQIA5aXjQorzmEjRqg7oOlf77jjDikx7pmJN/7Vc8P4nHYiqmfHxnSSnN9Rbmds1McgM1o5l7pPp6IuOVdJ+BfFPykj4CwBv3EWRZH55MnzeZGJcOF1yv74+dgYVlovOV7y/tVYLyqijuTh8hvWkms2tFGNmcyyF2rEt2NHosmN9GFEKDA8gKph2CkTsQOWkTL1ycBgcPdGHq4jiIo+UC+CM5kyGQ31sRDRWRn+R3hJwae0aO5EOKKgjuC0nE+9TBzNGJhtMf7SmQY/C8+PU5tFtCQVwTu7oWaBiYa3yM5kLFp/Pu6EcNpjjxTZJ+bx4beeulv1xod2In6Wve/uj2kJOxF3vTcE1yn8ZY9n+v//C18z6/Gqi8Q+tyFMT4aCnQiPoJRnCeHohEK45MzIUnRziEYuTEzaDymCePYnb9PfP7k1FjSvuXySoCyTfxiLlnu+9hUZgqNHjxGkiX8uGEb2wHoiSEdPjDARiTaLHeuJlyM3dvrZwy6sRg7CLOToL38v+dCHX3dS9/vIR15VWI3zkL84V31jg6JNQEe2JSeHa+FEsOfGXR3rHTy3nvOx6UT++x833RCOO+44GePUGXzp0tiL41uXXCEGqw9dGavtL3s+hL1/fYfuj2AQ0SwipG62SVEeRjmGtSkCcSImTZ6sc5N1oCgYuSvO+7QPXNgHpAJdgZFOVnwfILUpsoec5nrONGKAYIQjI3AooM3muowHWcsLecu1urs6EyQowj317BIUYt3atTGbWVYmOYPsYA0QAQQewPPHADPUle+sPwxF4l6dEea5uIkVawK5phqIqqqCJpgxubAaHcNcWp/y/LwGWW/oLO5RdSFNTRGOlAo2YbOjsJr1SZR53KTJoa2VgFg8B3PXtmM7DMPFGpZOFfEEUBC63vco6+bsgiAZ6vUTKYtV5L2DjEeXDBgFBru6Q3snzT/bBdOb87nY++TOvz4d3nHiMcUy7VxWG74xZVe7gS+/OqM/vOXIj4U/3RY5547/4EfFDtTf0xMevfXe+PuNIXxp5pXhqitTKoPPUinEuG2T9LxoDrvoyRd0+KEnHRPa2nao8HPh05GYoXAisN1ftuGfsTIV1K8cHA35ifsdXdSuLHv+1eQGMTvhDEcOoXKGYuD2ztK4yYkQIdNtecYjXvsdH/qw1pmhkNgByKem2kYFP1g32EoUy/J8eBY8TyLNZCfGj6P5YQmugmwaM25cmLtwYVjXsl6ZhTu/fXu465n7lHFgFdDtee3qNeGFZ58LRx9xZNh/v/1ibVI3aydS/tKorboWOFuE09nYZcyG9wwMslnm8b3h7KwtXuwrQ4SxQ4we4Tv+diZPiITeXgULbeMIGZCCqHxno952kqBHCfbOZxzjzMcuT8Y08yn7x3dFYXiiuLfD4kBqXjCtcyWbGPvT48jrJqX/oZ1FHvVHJ0WZ6q4YJND80QYB+m9YOisr5Vi5JID9L7gnje76+9Wcj4AvdhDnYh8zt6yDhsYG/R6bmiCP++9Q30etEvBTN7FUwX0KdiB7I4tcdfjjH/+o/Y4MdYaDvhtd7e0iGOJY7FTXf3FvCilQE6HiiFSRj+AlssZryrRp6hXh7+VIJL59Fw9GZZsEW8J0KtXuIpTUZdrFy0yMBHt3t4Qng0X4mxXJTouxsVpUOA09sStigblL9GcS3hkTkRcD//MdQg7MPalbF2C7CDdnpWJxeoIQ2qQNmQuK1KqrKpQ6VvOd8eOLpiVcw9kUK4/RY8cK3nP//ffrYbLp2QyMRRjgCs4FF3dM67sgkOtxf3xmtg/OyVxRmCPjPtGSenHbc3Zk38Y8+DkzGdiDN7xCBq7hTSk1jtNhCI0gT0Tm2VQJU1hE353yzmhURalmHCK1BqmmQQIj0aNZSTtq4fQjjgLrgtQsLC4oAK5FhoD5sEJnA5FpYuwsYDWWKyuLFJJDhmjsonhNhh1CSjhtmF1EaTakSHc6M+NoA2MXDjlFDxytYIxcS2sL6rust0WejbBg8nkZV95TohCMzlJk2RcLItZHXtjuIi5neHKn0eO2g8JY8loJF5GbojN3KDzWWA3xxpwId6hILOy7yOG4SkKIJLtv7IUTMdCB4Jc2dHPulYFnxJHA4ZmTWBQvOWFXJ2LduTTjotV2+mVibbITseqyiXIiWBNjRkdh6CZcBx10sDDc3p8YqMw1BrKFP3KR3yIPTYXHcRiNClgMG1bwxSuCS7q3oSEK/SQb138qJ+7d/ZztqSai9uprClw9vxzUEBnEcFToaIo8G3JlZFfiFftpl+bb8/7zL8R6Ce6DNUbaGieCGgMauF1903Xh85/6nBQPEelNmzaH8q/GuR507TWSUarVSvKJe+cc6AIMev4mCsbc0ViJ7rMyjKSMYoCJ/cX1kVXMFceWQYqV4B58RlCIuef+1CG1q0t7ns9c1Md5MbCQw8had6rmc8bHOGkiSnderk+jNmUfktxCaaOY1cxq0KC4PrZvD9R30N+HZ4icsnPImJ0BQR47qJPDExxU4z5RskTHMdr4nHF57s2G6MySs9PIfMEWYEzs6gqrEsTY2WSgEchK1DEF/0TwRbtLPw4MlrKIFCBbwX237dgWYbmJtY4sAjAXRufMAuvTEUhy+5H6GOaoKmUrcBjk1GzfrgJPjBPIAggccV7WedPQodpP7z81uvyv5UT0LyhT1tSvD571rthluKtLRuMxd5WckcKRSE7EPmF/3RtBzlcWpCZ4WY8T97v5wOz3hBWrVoV/rHo8cyK4oh2JEtxpxPSjtK554fBij6xbsDu4k1ZvNnI7EntyInJIVJaVyM6w96HHhYUfj/dxwK/31xpmLZq+s6FqkOwk1g72B06fKbdxnulejrMPOQS/e/7553UPrNNGur13d4UffqVEgnHOtReEoU3Nyjy0btoc+9yUV4R3nvb20Dy4SbUSOKUrli/X3u0NkNU0aZ/Y9jALo5mUrBNd95hH/e0McH9GkBiWbqPbQWCOwWlHDoHTZ/9yj4bSyFYBApwZ4Q7uyflI9Qv8zoQpdiY0xgTdZx3z3oHI3Pjnd4K5K4DUIwfe0GdDwh2sRlfLLoMtKTX5dUBd+2JQPd6D2O0crCbz4Lpa2XB9vao1wlZV4HTzZt0j+5E9IWoEnKnBjfE6CcnCDqY2i2cwctRIORHY1PxeNo0YV8nEVEg+c6xY8FJQBFkqKvC6uiIYxtpB7jN25hyI6cply8K0qVPkmLAGNbfV1VonBDbUsdq0o/ZsKcxgAR955JFF6i8XjI64SkgmwzLPIjiT4IXFIsLAYyPgPDA5TKIM5KQcnKqNdQgUfpUgU+DzUDBSxBipySiXJ5roNOUlJ9pFjuNBISihp4qMK7Gpm7MHjMMwLt7zHfePkuCfMyiMp35Qbdi8OeLEcTSYfHty3MtRx0SBt3zpUp3DFFhOXRPd48Gj6JxS4h6JIqI8ibA5W8OiZp608KUoypS2tRNhAzWHyHjB5Kk8L2SeBV58DldSqpAio1SA5I7LjoJBuap0YYJuyMjNahqK4upEmSbDNtVZuAeCo/EepxXYTaOiofe5DesLp27osOEqqiaixnl4FmQglP6srFRU053COY8clARp02KHfSqtC87tehnWQYx+yDrZhY1Bg0gQLmMp+agQfqbKxZEY0FBOx2SZOTshuufUNyUvWrcQ03G7cSLk/GSRkUy/FG/zmozcoeT93YeWOtQNdCJ2dy6ciJTwL77eHeyFL0tt7sIuSp/v/jdOxO7G889+Ziei6FJtNEAWtMSR+EFdyYCuvPzrWvMYiRFS2SRDgVoIZFCkBY3pXdY7+569bao8npGpnb2/OU7R5mT0mZmIvbz843lXvxDG3HqL1uKmz/7H697unpwIiqpdDKe1WhmL9cJXYuZg4Asnog72X89PCn5+9/rrVICHTCRrinIA248cgh7SEEzmC6w19mbZnK8FYFBPpous/d5NRYEfrB7MW9sXztO3w2/+ngx6GUI72xTBRnFhnJPWR74SYWN+kVnMIQYcUS++cy+SKZMnS+mB9cVBI5ONk8IzQU4y/xhVfMb5OQ/KMjbQig2iGENnR7uabLHHcD5Q1IbGGm89edIkGUl8h8HAfFArQZDDUVBDXnmO1hWOcjprzj0VcEZ6QKh+oSvUqWt5bL5qOA3vDdvkPWN1MbidIEUsy8rDkKEwrfRq/jCgI3StMmzbCoVjt5Q5DFpma4rirT86EW3bdkWUJtEX9aOdiRgp1fjFEBUx3OUVldGJ6OiI8nr7dkXC6aTblmrKkHX0gho6nJrBhvDR09+qdTA5LAsLnksMTuzNZE/3p/qI3In4+AffF59ZV7cyDAf+psSQ8J1bE13buSHM3P8ANUdTfqO/LyxdlKjdMifiLYecFEYOHx5+/oOfhrM+8cFw5xP/HU7d71Q9lz/d+XuNbfSMyXoWdtzY23I4WZuJeGP13JQVSWt+4n6n6zc8a45b+hzRDHfD5iA7EnmG4vWdiIOOP0X3zlr/6+92bVb3+a+eE7q2d0RoYHd3qjcapXm2zUX38oaGxrB2zTrpS9Yke0R7GSj14MZw84XXh/dc+JFQU1Udjjj88LD0lSVhzcpVeg/kprujM7z1zSdL12FrMVeGxLGHyyqiIYvuE2tTCoo4AJkjE+ygF5F9EwakzIFp0WWjEABM9qE7OKP3N27YINSIiCNS01jWuGtYFaA0kUyyGeVcJKipx4BuJ1BhdIIzkI7mI+N4L5uB5rGgD7DTCG4kJ6JAXyQGJ5HWpKyKM5OuU8X+se2GvKmrrQvVZBioIdjGPiwLg5tjw+ACBllepnmwnPQa0/NOTgTysqauVvsPyBLXoIM110d2woKHI2+op0oSxo0LLS0bFCxgfaPvuE9g9lwfuBLyh3WHLnA9LjIVGczxUydPCZXlZapXdQNOw5nIVA0fNjw6EcaaevA4EQhlcHXG4tkhsHFvoekiNv9t4SUll+BJNvrZsHYwXFeA4CR1bQPWGxmaOV4q2u3uloLhM4xNJtLFqIY32fN0dN6GLlgxoiU8RGceBjo83DdjIBXEd2RGjL0FX0rKeP36dVIcTDiTzESaVxuFafYQY3J9zyhmDBfTw6K8ued9991X1+A75p/fMScuqGETMy45WcmIt8dr2JXxh944eXTdXreNcke3OWZgoTXjcWRbmy/r7mzsfnG+JFBtyIrCNTVfMaTIzl1OAWstduOIUmfxf1kWo8LDR4wM7R3tiixxXuYOCkZnFqCG5G9HA9hwYj6qrCxYrxiDMzKFIZ/gVTvpwmqjP+O11rgT16HnLq8ZKTpmu0FNxjCVQ8OKmgw3t6F4Ky/gGgDhKjCTaS6NGS2eXxKQfs55pqLAoA6gpLvnsFKB4+4MyjmTQrgspSci2CN7fevy0H3h7g1RjjKRY173zOf137muYCPr/GKpOdzurv9GPxv6vRvC5s+c85qHzymVQZQGVxvCZfZqsiyLo+8jb75JewwHgn2rtHxllT5DgCLvMKDYyzwHywr2uzOtzibyG0W9MmdDUDt1N20Pq/4l57F9o3deOu71KF77v3FZxLv3RK7xwQPoYF1Gcpjbh+TQ7eTbfLXsy7ogHWMxOFBGKJFnnnlGDjuyjnn6/oORrWl1KqWxE0FZ57zv36y5UUM0omPfjP07Gq6/TsERwVZra8TwQsSL2i7YfiQ70p5SwWBbm55HY31DpGHt65M8BvLE2Gzwcw10k/nxkQ/UQjBWsOCmRuSZOVjFsVs2bxLVqWUhzoygCQmqBFYchwHYInIGfTN5yhQ5lmLLSxAJs/oIMpnowp01dpDEtQzMg6GlOBFVFaXmlpI7Wc8lFLyMthTh4764JxtFZMjQAxzjABtrFcYpanXIRAATax4+InTvxKiN+YUY7KOAemegYRh/G86E2IP+EZYlHAZ3k4mY7Rh406usPPSRQemIFLA7drTJgWih10drqzIl18yKsLlvbro6QGLx4KcnhMXUKRCswIkwcsd1TZQMJKN/0+MR7vTRj31Ez4y55x5n31HKRBROxKdaw95HvElO05KQqFDzBIDTr1lX67ed9fYwqL4hbNi4STqYdYkMAHpn49HBPuaYfbVLLUTNsSF0rtIYx8w8rIAQsa5WvfwYcfNsgzOY3GnwV96AWYM+vvplZTjjvtNjYWwKFPJ87vlFyXk57u3Hhur+yjBjxgwx52BA8gyAomEERvgTsOiu0NvTp2dEnRJ7mGg+ta24NBRIU/cETOnwww5TxuHll15SlPuRv/1d8N5jjjwqDG6IHeSBl5GNi4iSfsHi2BvoRPaF7S4hRbJ6SqMluD0HN/nMTJ987iCm7xlZYFZNG/f8FvmD40BmQo4HOj/ZG874OzNihyRnkJI9kGwKdCx/u/Ywhw0TOFC/mMbG2B+KfzgRiR3JdbaG/GGHMF7mgmMdrNC+Zr5SvxnpC+BAoGFw/lO2D/iS5iEhSyi0FjtaCk547wvlg3zcvkOys78szp0DtGQeuAYymIwvctZoGc5P5oF6CLJUnBOZyp7lufIeWYqsxAnhPOwDgjViw6JPD/VhdYNCbXWV6srwBbhXdTIPZZorAlCCM7k42pE1FiAHOsXrLAGTQxTEkRQb+o7oamYGdLbOC7CNdyulWiJ+DSHqIlZHBkRvlTBkXJN254EF1NurBc9NyxOFxi9x/Xsx+iHLO66sUH0HisM4NC9eG+pWODgRKmYZNUoPhrEzSatXr1LamO8wIHAiUJCOWNiBMuOSlTAPB8XM/fGeB0kkjN8edNBB2iQPPvighCYP0y++d7SLKDwZgV1gMskQNs2tjNhkDBeV++6oXF2tc3GMOhSm6n42pfCFeN9szpSdKDIYqQBYypBI/MBIeYIqySAAf5tqERyFs1JVRiMpP22yxHTAsxUbQVtbGD5yVGhv3xloNmcvnufFfPPbkaNGSeDzXF1foUZRyfO2EGYDK4qaBEfhaKi4MKXzc2aqdE98541pp4hxa30lyFfhwNlpsvOh4sXOQpBKOLjBXqrzsWAzi4OchSR4ea7uq2HH10aW16k7jmfaSm+Zy4dOjEWNR/7hHs3VU+88szhs/9/8WsbEO897nz6zE5Gfp+aab6kbaccXohNQ/e0rBR1UtPO/YnGuVd+K66/VnORUpeNu+7EUV+tn3fFt4ChLfzd/97sRNvm50rH1114dOrs6wuDBjXqeFICu/sS/7/kk6RscicuO2jMMqvzyS2MktaxCWGEYTMB6wq3vKBJrScbAqlUKIAjmlFGEcilTNhPZ4Z+hZXYcXRjrtcozwIkYe+stYc0n8/Z7r3tLxQF2IvaUVaq88qro6HR2yGlp/ta3XnXywpGI/cDCX1Lq6aTEuHVl/Td0P8ghO0UU5BHVd2dyZNVNf7pFv//P0z4XvntThET8LSKSwnM3xEZ1yjLs2BEar/pW2HrB+aHp25H6d+ovfh4mTpqooA/zw57e2rq1YGpCzsKIhHxkPvt7+2TAqF/Dzp1FfwKn7dFH7A1YpHi2yEyUHusPhcn//M1ztvxWUKJ9p4xtnrsDDOgbxoxRxh7kmgrYJOMdpwIDBigV/1j3jlIjxxmfI9LIfV4OYBmKy1ohi97f1yuSEsbk9cM5tN+S88a6cSEz57auknHY21ewTjFu3ZugnTWBughRsFJzN7gpdGzfquuVxkPmAyrX2PNJiALJMKAaGC7kIGOdhGU/mQgKr+WEUHRdUxt2tkc0Af8o1sUIoei2s7s7XDPz27reRWdfEUwdjRNx3Lk3B2iIb33rdXHB4EQ4Y5Bqj+1EDAvd4e0f+0Q497a1xVruSbChz4W47l4piz8+4pQzwuMb/icetycnIjEcha3F6Xb75uATDy6yWOwD1sOql3NQpfVyKbswdMrRBWJh2fN3ZefdHc0sXw8swI4/OfqU47TmmFPp+fR8gJOw3ojEYz/UlsVoOQGOmPkks7ct1vB0dIR3v/s94emnn1FhNY0UTzzxRH3OPpg6fXqYt3Bh2L6zLewzc5+weNEiOQjjx46rJGXHAAAgAElEQVRTofWzTz+jtfPcM8/KaT/skEPDjL33llNOoHPyxElh+LChYgCDBROdij5WzU1iqLSxzT3lMFv3TzANrCBI6P9USyn9lihUtS+S/s5rDfR5xo5UEJKkugc7MXlBt20P25lCR2RNZRlnTkSjh2GbCiRBBrN01iGvh3RA1oFUBXISjayCrRj1CcWBE4FtBMUrL9Xbtsc+YSafAB6IQ8DveG7sLUFh6+vDiOHDVaPC/ZGJYO8jn3Gs2LOcAzt12vRpRdE1c4aTjE6bPHmKav24HvoVWYtswXGys8DfXJe5dDNo3iPHlBlWE98e6UbujzEgi3E4lXig2ZxTMmZSYlFjcLrgQj0UUgEqmQEGrTR6ilj7oeXF1kpVu0FZYqYwJEpYr/Z2GdVcC4cF4e+Ca5/HQhlDiDRcSJHlkCgyDR9x1b8NMjUqQUgDBaqOUWFHfpxRYQxMnJkwuFfjyZgPxsc4iIxRVA2VHhuZxSEM2siRRac/PudYR+9wIvgdNSUrly8vcNI8GGduGIe9QzC9Zmdi4ccmIb36nnnB4xNsK2HvPK/yhFPhsuYqa4bGPdhJsPGNMjdNqr7PPO8ixZicN0fFGWeR6XAtRDLI9dwTfCfv6CijPOM8L1gOkqLVbkqsRIxt2PARciJMu8gcyOhIz3HqtGlFsxe3anfEwEX13A/ndL2LFDTRC3V2jAVdHpeZHTyPdm6dkrVTYSdCFHHJoRjoZOXFWHYOisiMa4jSPtD1TAqQ1VjkDoXH6UI1RzVy+FSeJv7HKW/XvR1+z+/C5necofeD74rUiT7HKf/5rvDAd+4Om1q3hFfO3rVrcsON3ykilESlDJXAoOu44MJQ9+1vhfYLLiwU5chbf6D1vOUzrw/LGai1J/7kx9pLGHtMDc+MvxWxqQWHShfomN5e98k3dn7XUvx0zpcLGFtd/aCi/ggnQk3kensLYxm6TMbgCDqKGcFdmYqXB19/beEwsF+J5rCXMDLY56wxC1gigVYYFsQOLqw42zxIr23IDPx2oBPB90WQdcDB2y66SHut+aqrAhkmw9LsSs4e4ET8/eI5Uk6Wt05xI0cwoFijimwBvdq0Kdxz733qdQCN7M23fF9Xx4mARKvsezdpXnA2LEf5virrlD3lF7cL78vcIHvo98N7In0orHFjx0oxieFp9RqNzcV+MJO4Do+x8J7rIS95Dhg5PAeMLcEz0z/XqTEWRerKy8RkJPmSwSCIrPJbd63GKHMQgfoCrqU+H1lmkOs6y+zMMeN3IIprIiuYVz5X1+2OdrEkMX47Ecg311nwnnmXDEuGBv/HbH1XKCuP/Yd4cW+qe+inJmZQ6GEt79ihiGXVoIbQsQ0K5Mg+FOESdEun2WGMNEq+ZE4EhdU4DHxmnLadCMF9+/pDZW1d2NEWayK2t+2QbcDc0YW6q6cnVF1R6kOEE9GcovPVn39SzEu3vOXaUoDetcrY5g+FsOx/YiZiUgmRGf78WGSeG+hE8NkrZdPD2V/4THjpxRfkHL40+tliR0xaSMF1f1i6fEVpl7ymE0GKJI795PdE6muMq7mP3r2HDWsngSyL3w/Mz+7up5kTcUwKydiZSn8e/PhBCk7yfJ1RYx/gMLeu36zP2C/A9ej9QBYVxASZuueff0FBktn77qfsA4Yl9gdOBP2xVqxerSg3My1Kz7HjtLZZM68sWqx9T+fq6dOmhy2bN6sWApl4yCGHqFtyE8G6nbERIb+DxYwXfxtezVpRFD6t/wKFwAcDAsvOpnumWP8Y4e59JTsuYfpNeJLr2dwWEhoh9ZXKg2+F/kyIGNtHtildV8nvTZDAebiu6zYMhxasKdmzRifILkqEPpyLc8gpopaSWrN0fG11jfos0LwPh5A9SJNQUXMnAhycCOX9UgYDQ1/OY22tnAigkARYCRoZxcD/yFXBSNva1I+HYAfnRZZbllDLRD0w5yJYxj8/O+rgYka+Up+jE8hMk40G8sRckAHbb7/ZYfnyZTFoArR06DA5nMjO5557LpT1dXcrExGfdSyuQkgAu+HFgnQBsIUlxzktxKQ46hPnIXaw9rlsqHFjHKvUVk+PFrOMkS1bIlvHmDEypOWspAn1IqM6nEpwCT8M14R9Q0Fo8SaaVxt/LG5FoxH+1VWabKd9bATyt9PGxqPasXETpbhp6vWgwJ9yPArT8CMiYTw0Z2Y4N+cAu8v9zpo1q0h/OkKPssXL5JpOo7JgmGPm3k6KhGhPjxbn6MQG5fSX0nQYXjU12nzacOm3nhOOVWFwba1Sm4XhnIxYFjqpOL53V2gtPKcLWRMJUtaxY0fBwcy47IHbifC8OwvCMdqsqe+DovmO4KdnxTGOENSREkzz4XtjQ4uqFdzzuHFFdEBQJwqP0hp0hMGbpshWZBS0eNF5pqaAdrknQyreL6BCyQmywFDxZIIoGSdZwLySo5A20C6OnNdx4VzYmXC72LTA7XQMzPYUnw/US1lW6LHT3ll8a2rW5t/fpYxEhu4JB997f9i8tTXM+1A0uyuvujKUV8WCMF7Ceye2BRVkUgALx3XoC20d7aH3oq+EId/7PwUzw7p/+eTutOVuPxt2443keSU0RUWXYED1DYPkTJgdrKyctRUbji376D8fxR9x800R11xbo3MqGNHbr2LP7s7uoqkl1+EakfFkh5Qz978k9XPY65c/D+PHj5Mgjt2GY9E+a5Oxu7jMEEX2HOfDyLIAZ59zTo5f/+9vrFO1J48+EXulPhGRDb7U6G1Pk26IWu5EgDl/WwoCP/uFdJ7Lv6FxImuJJnGPMtSBnixYIHmG8YJsI1L1f+/8Tfj73x9WwIF54v4mXBEr17decbmcLQwWZBmGvjMCisKTwSwLwu6qHg3DuS/Sc9cnim/+5zrM1caWDZpb3iMPqVMQXKOjQ/qBwm9kp4unOT+yAB2CAca4tbZTZ2nOg6xm/8PQJJma4ZmRHcoUb9igdYOcN4mCsdHsQfSHa/94rjxv/ub5czzvvQbsWPC/CpV7usP6NWuK61tpG1rEWB2EsgzjGtw3/3AigOOwhlmD7rXBvQwdggEcHQWeYGXdoNC5nSZkkZ3JTkR3d2fo6Y36RnsiCiZlOHp6ge51KBJq2B5wJuAyytT39oWq2kGhNUH+GCvGCg6EICIJhlF9RXPYmNIM7iJfc+5TciIqK8rCTe9MjSl5RA70786JOLZEjHBn5Xs00jvDWcWyv6PsA6J6PWnGaWJNrK6uCg+WxTaIY18eG2proNHtChMnjNfavOdXD+yyZd70zjeFv/3+19lnJQfosJOP07r//e1x0zRPOjS0Ls/pWl3/sKeMw552Z+ZEzJgZszEDnIgjnjm8oOHEiLTDzDPff8bsgiofp2HJkqXqP+IAH+QHNKAjE8Hauffee+Vgm/556/YdgsIAF2QNsK5ETzxpkoqwp02ZqvpXbJvbbrstbNq4MXzsYx8Lhx9+eOhq7wgtq9eoBJ81BbSYLJ0ZEQkGGIqUOxJGSfC/DXZnCzRLmQ5TTU1Dg/oO2E4ShDfrk1QEpBMCwll6TqUgZ4ISG47tjAdjVuA461+RozVsj9q54HzS+2RaUqBZ90hmIdmvtgccbOe3Lng2UkL3kWoiapW1iRTLvEDHOPCuQHhlhWwdaiIc3LZ9jKM3bAiZoFZB0hgX9NMiAUiNEwWH7O3RvlbmtaNDMjHKFZorN0o+/vnPf5YMoa8P98P6YJwcy5pgzQAPJRtNgI37RNYiXF7Eae/oCEOam6UHWD9ksmBNLevv7e2H6YEGM7w6E8sNF0Ogi0EjCXwuxEURRG6Ow6K1Q6EJSukOCezUf4L3GIowPZkqT7iqsjIZuCgfvGZz1nKOvMCJRUg6qMDrY6BmFKG7LN5UkGwcqzzNpsaCZYpzc7yVgRlG4rqOGRbGyMNFATEPFZWxhTjjJeXP2E2/xrGxKDMaLfyGlCKbVXhjCv8WLSqaIrFRFfVMzpQ6sg6K7AtauOm+hIdL0SE2ruE1WiQostR/g8WUZyEKxwojO+GOSUMWEJuURZDzgNea2FHsoOSb0yLRGQ7Ns8+bzm2BMFB8KnKQWsXfMGxEOK91c5G58jopUoWpgSD34boK7lGwtFTA5OJLRy0FTSAakJrpycFMhdQWRK5bABdczJHXjTNl6X4sWLy5DXtQwVVipYjMJzFK4qiLM1u+VlEXkuZKgjAJj6L+IoNCed6cpSjStVmzG6d084hOhBrEgvGnTn/XnrTXaxY/V193jc4hZrRktMiR4NkBaerlGn2hJ/SFsopIv+xs4oZ/fX2WoXxQdZdfLprAreedr4+HXH+NlCZGBlkIMn1AmSqrYtp38Yf+ubqC6b/8hfafxlhRXkBLuA8Kpnu7exUQcVoXthEL6sbGBhnVROQoRjz88MPE6BUDFOzpWBisaDoG1LZt2v8Yv2Zpch3EqO/frOu48BZ5sOEz7tW9x8dUfGEIk6lw/7dOxGHpjAOdiIPGhfD1T31V8giDBIWAnEdpEIV1vcGhhx4qDPVTTz8TfvWrO4SDZy3zzPb57o2iB85ZuWY88bgMcprAId9QUC6sxiBn7tAzdMQV9j9F6pFLNmrgq3dWh3FMmzpV48RYBeKBk8M46bCKriAShjzmuZvwwpAhRVpTRgU8N8a89FQy+K1LgFNyHuSHIE2NjYVRYugQe9JZZMtn/mYNmF3PgSzvD8kycMZdnWF7a6uKq/nMmR9+74y7oFwpKGIjwlkVooh10HGWVyiTU1mRmIGgfBw6RE439R4yZOoGhfatGAQRhslncV91qybC7Evcj+MYwJXyTISgzQpSxXobMhF95ZWFE8GzwLEB3gRVJUxPm7e0ChK544oYxsCJqP3C01ovMGNVlZeF6z56RWnx40Sk0oF7LogO7NtNJcYfiV3NTgQf4UhsPOtX4cH5ET50yOhjQEqF2trqMHzo0LB6TYQc9/ZAYDIojBsboRf337krgfUp7z8l3H/HT7KNWKph2P+4oxX444VhhSxYPTfv55AXUeeOhD2C/LMcwlT6fOT0g0LLMIpdqe4O4YT+4wtMPWtCEMxUJ4TskD7q7NP6xsjDTqJbNZkH16uuXbtOf69ZvVZwQIxA1i7n47tFr7yiGp/TTj1VtgvZDdYGx7ImiCaThTjqqKPUywWiBAKh7OGTjj8hVGOslpfLXsDxgLWMF3YZutEZviJwmHS2ez24RtKQoYE2A/fIeJEfJi1RHURtnEPTwWqPJSeisC8w1vPAZiqKN9TKPaCs/53ZyDMlOZuiA362A6yP7WQoY4i+TK0GXGvB54wfQhjbYIwVx21oc3MY0jxEhj/7CyY99IjujexpbU0BmzTqA5nA82dugQ3BlkXthNcE4wLOhF1K4Ka+oV52IfOIrOT8ixYt0l6F4pXzIXuQ3zRD5rqQR2B/UhtBxgF575pBzkPgBnvmiSceD9uASaaMkgJ11TUijQBiV2QiHKFXtCNFp9hIzlI4/WJvypEOD87HFUZVVljDBNfTWS/RI3KMoVMMGoPbzZpsAApLmiBC8OQ6RYy3JahUf1/0MKEEJauRwayi8OzUcfwOZguKW5w+UoSFztap0Mx0aHaAVOAFx3Zbm5wcvMSx48dpQSj1nLiHmWiOW/LKK+JCxwgiLQQt2thxYwMwHDxIlOrQIUPlDXI8KUc9+Pp6PVSnCY1NdhU/D4sxEomXkkjFV8q0pE6MojhNEW4t+GS4+3/Dhrxx7bEzdqfstcld7JiKhwsDPBnZVu4+togqZMZujiu8enApwsO15UQYzoQj42Z2iSYwfVk4UcpIpEI75pzxIcQUuaOwPtXEcD9qOpegddrANtoLWtWowItzOnuV1UQ4TZhnV4yNRBBpsycnwjUOFmhOnRrCVQiRlJnznrHRwL3m7w1/8Rx7XdqJ9DqwAZM70M6Ccc7n3/3eTDnu+e2ga64J4Cvpn4Ih4IJO0qYIBjGhJVpluiJX1lSpO7IzdY62bv63/3376iHfiZAh4IaCMAmL3qt55hnQX4D5oNFueagIHe2dYdM5pYLrST/+cWRXqq8PnV1EWqORxMsRVe8LnAhT8bGW2HcoZV4YfcCoELzggB977LFw6KGHaAzmN49rJzZyQwljyEquDBkiOYKsafl0nIsh371Bhi+f8//iN9AXIn9SOBHDjzwyvGXdutC/bFlwHLUE2tj9c82L5Z2NKHpvuDVFIn657/u/030TwcIRYj4IfLi/BbKYyCRKBA761WvWikMcB4G5JWhy0vdiV2s7EsPvu1f3S7M6ZCD1DpxbWdfeiMXHAO668EvFDTRcd60yEsy1sN47Sixy/HbfWbNkNJEpYI4x2NEXys6OHi2nDx1lSIKbmHIc/xzYgZ2J52Z9wPVYZ/zN75HPvFDyhpMgY83Uh6OLvBQBRYIJGZpk58K6KEb/45qQg9ndHUaPHCE4k7NZNhQN57Vza73oGi9BNTo6Q01thCcYBsZxjL1JfSxi9k7MObV1obuzI/T3dIeKshjEg8lIzerUcI7aiEj9GJ0ePo/BAfaIzivnp8SA2A27X3tn2LajLWynroSIak+vZDP1EBg2ZOqQfRsumRCa5ixVETb7hWd695Wl+qbl8zOK00TXaifiHe/vD/3NqadEStyVHdQfjnjnqWHLhg2hOcn+f6z4U/iXt/5HePzxxxQVVRPYoc0iP5k/b546y48dOzrMeyYVAaUi1igYogM245CZYcETZkHKCqEnxfcHTz1ExhHr69m/P1PacKlhXfzAfSd4byfh9ZyIXbtqzzjsBNkuQmBUVcmo47ngLLPucfDVA2Wf2XJ0mc/hw0eEfWftq2fA3mLfTpkyVfILqtcVyyNzD2vl5JNPVpYJuUancZwG1toBBxwQ/vHwI+GBBx4QtTN09KwNaimwhbh37BPk3KCamvDxD304lGE819TIFqEmAtlsG4QZMNJACA8XMRMgqKyKvQRSAIp1IlsxflhE5NnTQBrZf4yfbAiGKkX/wHgcIHKwk5+rAVvKrrGnlOWrAgLYWWD8RXhTVaNsJvacMPxpLK4FYK7lsJSXaY9ynAPlECJgq1RVxhpd5hVdYyef71xcjTwVVX8qriZA29zULJ0KA5bsH4JyqT7K8oX54nOP0ex0htuPHT1WdqJqkjraJaecoaVT9bLly7UWhtDEr7w8rF23VmuKAmoyIPxbu2atnik6fN36WJfL9clGA1VFdnJ/jzzyiPQC1zLL3ZAhzcrMI/eZW2rF0BGqg6tvCGX9PT2E7wqKTibARrQdA04+uLlZ7DlW0FLGdASlqDc1OrNwNJypMJQS1sseHIU9NuIZFMasccbCltXUhN7OLp2bc/DdqDFjwlYgVqnOAWHIjfPdBoqe29tjJ8TkVDDZXEPFkBVVobGhQevWkR4bHFKE7VHJOPrPZyw+7pENuL2tLTQOHhypPvv6w6DaOglwsjbu70Bh6JatraGzpyuMnzhB6a2169fGbpAbNoajj4pRjrvvvltjQGDg8aOoxUzS2JgwsLGfBRuK+WSBDxsypKAedcTaxUb24ov0W0a7h7JQU7W842J61mzGYiPQs6KpKfaHyNL9eZHxLtmIFBFwsbKZTuy9M8aBTgRzeu7mjQVO3xhH1hsCjjXB8+blaISdIv42owrCitoOGQ5EQVJzKBnWCT7lVKKlPz0+hGNOzB+GJLnQqyj2dnguQaFUdJ4oXh1VsbPy/0h7Dyi/rurse0/vmtGoV9sqlmzJlntvYBuMscGUhBLKC0lIgRdsMKHEoQSbXpJQAingkIIh9GYDBtxww73K6l0ajTRdmj7zrd9zznPnajCQvN9/rVnzL/eee8o+++zy7L2tdJSxl1kqLWIvGBuHsgQLIBU5vbGtlhZinVK47B3TPGSvHmO1EjQlAKTRGWbh949eNeX6nzr9jnw383OfC+IGjDf3fnXufiAn9EUQCarJ5kBN5lDZatjz78kRur/tIb/l+7bP/oOEdkHcslJsw0EizVydN1fpxUc7NJhc277e/WVOmFt78MqGhPI1HEZYZHyAMN/wmYQfTa5qrG7sd4RU9h1tcz1CCi/2rC1JBKzZG0m/EEK73pIUnKZPfUIMnL4qxip//7umCQVgZr4AJWLOFVfE4U2b4sz1CW+NIvH7lAgCqROoY+o1XYl4W+ufawzAEVpyIDtjob8cJPAd+CU8iUMrwTVnxK5du2Pjho2aJ4QW4645yMy3mC/4G3wLIciwLpREH7qD1x6Zwav5058qFAjml/bgu/YGz583P5YsXqy5xOPAXsRbwrpwQDL38G4saawpeHHW0VZ+aDgF6yeILrxaxbvInZ/T8nJgOhOXaZL2TW94EtrbZsbChSk1tc84K4nmo6YXw3vtBWFOKXYJxKhQanIsoOG0QAZ4niG2FmD4TD0G0qwW+yKnF4X3NTTg0UHRoP7GWNQ2taiuA9eOk0BgeChGhg7H4YHeQliT8Dc0VOwFGSrIfJhfhiEXBgsgT5MV0d3bF719ZDBLxizmtKe3TwGe4/l8QXHgHOaamtq67KWpjn95tykxolAkbi0R6l0RV1a9Mr7fkitEl5SIC15ypQTY5sZG7fV3fm0qkvpr154Qw0Mppfqe3bviF7/4heAXCHz33XH31AOsSKwqCfFkhkVnWBzxopNfLLqCZu94/PZ44TlXiD6g7R/cVIqPmKZEPP9lr5cSev8vcpVtCue94KUyNv3s+ymrWXqVvRJT357+3KuK1POsAzQK/bJ+9jKgjC9dfJSMHgiBjt9adswxKW1nda2E/dWrVmld2T8YK0EvPPnEk7nmV4UUBBQSFHz2Gfv0RVdeKTq45557BBU8+8yzxPdRNlAWkE+6D3bFBeeeG6tWrtRewqCqmFAs48hm/f1F2lXzZ9FYThxQBz2SShjlc3JCsDl5igG25sQ3VsxlPCOQn1ginOy5nsmAFPr6BBtEMceryNmIQj+RUh0nCCCKcEoRj0GqtW1GNDS1xN7OrhjDGJWVK+aLeejr71OsyEUXXST+snvPHslb8G2MwJz/+3bvjtmtrfImIG9KjkBmBfpI4TcgrMiKhyj8mD0MOVEDckbHvo4gVTUCOO3yMmyRNVYGqrY27SPLofQNukrnf3WuVZQS1ABLUxKilpaoqUuGdrzEeJMoPtra1ibll74SM4MRu2P33rjoggt0Dfyba4hr2bV7VyyCVhYu1HdPPf1UbN6yRV4Je+LWnXhiHLtiRcydPStqa2olE7DfkKeZC8GZxoaHc0xHgir48LXr03AfiJtBmVlC9GTlQZC2lvjblAgIRx6LHBiMsEi7tqggQNJBNoiqHmdBFsJwHnFhLyHMygplhYBQ5DJvblKQF24ZJqayqlKeABVEamyIYfCekxGz22cJ28qzzUTl0cjapa3APlBs/e3u6Y2unm7lZZaHBiWijnSETVKqCESSp2FWe8yaOztaWluiqrYmDnR1xabNG0WsRy05SqXLOZxZYBaNjX7//feLMGAUtnSxwQWB6OzUHEGsHBjKDpDrN8ColeIWLGFOTWb3tTF5roAsbGFWHBxYbCHWEKdyfISVFFnWSnEMrIM8A6UYFEMCigIzTss7MRGfbjMQY4pplpUIvrWrELyvoG9UBs7eFEN1bO2HKTlDQhlWZWFeSs6z1WHQcxKW3dAoZ4zyvZqPUt0HxdLknMpWtCQsZMjf9HiIctDzdGFRnrPJZMFAaDDdl/cZz5eVMM8vbViIMT7cVhPTrr0Vbod7eP/4S1MmphO+nXC/PP+J/J371va5zxZWVVuBmTtZizPMwhYefvdvhgEeyFb36WN9ts9VH/mwDi0Lhswnn6crBO5/WVjSd/Jojgq6QF/8u12rNnRorBnO5LZSfxL229czz4aOsOewzHE4OrEBh0lZyEoCZzqU2IvwBQ5vlAjzDsaz4/9Mwa+O+fcb1U8YMXQ7eO2U9f3Z5sginBWJlVdcEf2bNsVPLn1Ogup8Lln9p79Ozl8Y+jRdiaj6wF8LjvXXwyn16jsOv1luc8bA4cGYnZIayCYCAsYNeJP5CZbAxvpGxY8wToQthDX4GocgBwr34CI3/NWQHe1p3O5VKYsIAfpNn/pkEbwteFFOumElQnjjXJSTg5A5X7p4ifg9844gxT7C8or7nbUiEJD5Bs9rJQT+z3W8BKXKXodyBiR+Yx3tcaePyfqfjFfyiGHcAE61NKXxZr7oH7zEXhzTlOPcvHftEYd2/LKQ7nv4zHO9z8SvM5yXaxSAjVKQM7rJi1JXFw1ACmpQGEJ8k/40zGiLQ73digFBiK+pa4iaXPdgZPCQoD4Dvd0FBM/73XuKPpoX2VsPnGl4jEx6iX/hieAanndIFasHJRiyx1DUk6EmQ4LllRmLf71uqkr79idK3ojbIma95UBc/ufvVbrim1ZnmFGp5kPFGyYjLkyz9+Klr4yrvzpV6fk5l90Wf37C1VpbYCQyys2bXwjTzOuTTz8R2zs2CTpUOAxEFHlFsiPimKplomfOZmiENu2ZU+2QfH4QUAqNYLBi3hDMn7z/jmJ9X/umtykY+dMfyUFIZJN67qsDvw/7g7lDSIP3ADfhOSi3tGnvOnMPv+QFjQ0eTsUb6RtjQmnGUo88cdGFFyYI9ZNPyRCIIo0HomPfviKtqNEleDPYt+ecc4543q0/+1mgjCDcPvLwI8qUhheCfQSsr3N/p/jvgrnzNBfO4si9/F6G2Tr5gOiYbD+56BvZiWorqrSPhGIgHqCmWsLwZGLqYvIT4yljIc8jHQFKBLGv0N9kZVURazhKNjGhUGgAyDRZzZAfRnNh2AbF8ZGwQ8aDQ4ejf2g0amoTpNIJNe6+5x4pDhh84YMon8yNk92wlxGsT1hzfLQ2NEQ7dVhypWeuscc8KSwTRZwr68hcca28BTkODIWIe+Bb3M+cw9voI5/hQ6wTyh2/MY/It/UNjfI+OXYLDz3Ge3j4wOGUbpk+DI+mOmTKhDUxrvfQ09ZNm6O9pTUuvug5sfhKsKUAACAASURBVGPnztiwcYNi1PA0Y2iHr4jecswvsjQoBeaG/YTB/NR162LlsmVShFgfvEvIYpYFVSeiDEWSIlDClzOZaEtMzpx587SwDFjZIlSSO6W640+CZxYkfajzX/lsc+yErUdMPJPNfcla0xRVZGDilQVJJoEJZsMZ/sME7evoSDhuNvtEcutt3bZNG4AJYGLZdBwku3bujNqqauHKIAox9swQypZf2qMfrvZXWHgrKuNgd5c0YWnM4xNRX1MbTQ31MTo8omI/giRRqK6hLqpqq5VOTUHBw4Mpo9PQSBy1ZKnyPEM0EIldVhCwPD14OurrxWicgciCoipQV1cXuYtp0xowFgEdvLkgmgRlF2LLeY4LT0QOGJaiUApGL8N1tH7ZEq8Nngv8leFFxb2unzBt7dX+5GQQC8Hr7b3dRSBVObjKsKAKhAkXOsoMiOfpMC7lhbbHywc9TMHC6BGW+lIWKZ6PNZ31cSpVH4J2O+pZJdeqhQBbJl3zwUrVN9acqHG9/PFHiv6Z7ouYhlIeaGiW9WZdeRZ9Llu7TWtWarVncho8/ht7L3cmB3kuqON9N92zwf2FsJ1ytShzvINQ2XcWtuiLCxnRjg0BFibsTbS1yN4U+ko/ut/8m6ldF9/4Fc2PhSr2lr18ZUNDcfLm/lpJKAs1yS9B73MV3uwON8+yUFbmPe57mpcKCTccvoawWEi0kMAcOMUyyrvXid8Rknk+2cPsSpdLOytdDqDmWrvCHS8mj+Jbp4SJ8njL7x0QnwBWEeNXXBFDBw7E/Zenol1V7/vbZ721rERQQDBl65961X7ofQqq+8t9yQPwhQWfFjQIWoTvQFd4Dwjog4dQNZ7qsLbeK7nGJAHEyeqk+ITDh+PHP/6xlAbGDC8799xzxecQtqygGa4qgWwy8XrHmnGN6cC0Dj2xPvBS6NHnidZmbjKyYEH0HuD8ASPOWuFN4fClrpGC9ycnBS8ltzr81EK64Wn2btNHBDhhsYFL5gwrgqzmvYCFn7gCMPb8jqWScTguhv6aFhiDrIU5vkEKPtmNSjE6hWJVyvjEPuJa9gvvDRdkbiS8liBI8CLOAylDUpwRvpJQ39DSFn3dB2Lo8ICsuOoLAdizZkdDc0vUNzZHz/7dSgvrPvOssld+uicCIe4waWYnch2eHCuBBZcaE8kAE1nJSAZFVQomhmNgQAY/LjAdcP0Nf/DBuPZr742v3JCKE/K64i1/EzcenZXlkhJxxc//MH60M3konj/7xUXl5h/1fCveuOov1XcEwCcef1yCz9rj10g4Z92BA32r6WvpAXflBxlxVFYicgHrF131Yq0D64+MQ5/hC9Ce0QGcIbIoT06qHoOU1YEUuwCtci+wUL5XTOXQULS1z46+gQEJqewpBH3oBsMnZz7PstLKOvJc/kMPws5PphTkXMt1tA0NIJCSvQdrMPIV39MuClXrjFbRKv36+S9+LgOr4oyWL9cYkYGAPq0E4lRfH1//+tfj9ttuj3POPjuuvPJK9ZGzF+MnhtN9e/dKLkDREPQHGA8WcQTXbAwoe5atRAAHwugKJB1FEVmQZDcoEBP2PJdKB8gTgWZMLI7oazIofktcGmuK8kAwvWC3Gf0GnLWqOinXNuyAHkLgPki8TnW9zkA8pMw5/YRn4FlbtXq1xsGz4AfwRAy9XIOyt2D+vJjZ0hwNKO4ZIgkl+TxkH6FIsq7MKzyibAhTvHE2xPEbBmPGwdryLBswaMfnBr/zfBUdrqiSN9JQKeIniEmhLQKtUQwUBD2jRbSXgqzH9Tv0gLJ33Ipjo7kh1QJrm9kmWUhy/UC/5gwjDFY6jEfwA7wizAX0i+H01BPXxaz2meoTMhP9UiXunIipYnRoaNKMxITMQvNCe4SYxQy6u+VCRrDsy9i1KRjClBfj2ZQIFpZOO1haGTPypvBhIoaXcf8SKlFEld83ZWBi0RkkBIO2hMJwoOugJoBJ79i/X9+1tc/URgO3x6Bx57Q2t0iJKFzvObc/93lB6Zvy7/b06DBjElFOEF/QnrHIyXqEq7aySm5kqmsePpQ8IhJSJ8aivrFengj62NuXCtHU1dRFa0uqIgnBKm6iszOlWauq0sZ3gLQZjRhFZl5zZqU8vxJq8wEGo4AAYHKykOZ0YfYWHJGKLAchl4Ory/ELFtidUaFcM8LBvFIicoYCCfMlxWE6XKos1B4RCJXv87N1HdYHYdbxRCS8rrI9OJNB9oiYQZtuyOTAQW7LpZQIezGyEmMPgSA5bi8HRlsQdKB0eTw+EBx8JeExpzS2AsG6/uETj8Y31q7TGr9mY4KeuKgOc2IvBkIUG1wKZQ46s6XJlkgLvrZQmlHZWljGWdtL4GvkocsvKxaFV1GeGDColRKWTN9l2Ai0XxZ+7I3wQcbziliFUhYtHXJXXxNzvvTFZM2oqhKj9WFXWCqykcF9oqtWTuw9KBshykqE6IPDYjIpvkfQVlY+ygoF77e+9shq0bUf/YiUAReTcryU14f+sgftPbCXwb8DVRRkJNOQ592eWfiZLYm87/iz/3kgNW1NVyLuuOGDcdRRR8f+/R2a04G3laNOpyqFn12seoQVCisSNR96n/g3CsD+zgPR0NAoocr8nLGy7ghg1FxBuGBu4VHQiC1k3I83Fl7kdSWji2vhAM/EE0FQpuFg3M9hxpzqgM4pR8XTMwStrCSbHphv1gnex+/sURkKKhOPpH3TPvue8fA7PJxgUfpgoZ5xwb8tlLFWrKsNA0opu3dvAb3iea7Iam+AMjXBv2trYkZLMlmr0Fau7cB8QFOih1zF3h5R13xBgAB6YUPBsykRTidubzjtIVDoDMY7mRNO0KYEt2ayNdXI8FJWIuqaWqK/+2AMDx0WX/Ueg/8B9WidvSCGDvVFf293MY/ytpRw4l6LAomQlQip8bmSsYwDJF4AcpJjH8FzYzgTlInEJJOT2arapYyLBP7iEQZyqHz4Iym9+xf+7O80zj/7l2tEc8pSM5g8SEDssDK3UWgvpxx2FWX2MLTCfCKXQJMobGvXrBE8hz6iEH+i44a0S5xkKdeGe/VFf1QU3/r1ffdHfCDivF+crzlzUDL0YMux5QSEV/a4jHgSopvjwQceEB1wrTIHjo1LVkHZIKnJ4qVHR2Nzsyz87Ju77rpL8gUCJYI+9M7ZYLmDM937DwF1ZCRl0OEe+oFgaC8d5yRKtqFOx65cGY89+pjaZX/TLml54U/QP3VhbAA6bvXqmDN7jpRtx0AcRbHH8QnJTdDjOWedHYMDh6RE8Fzmuh0LeV1dkjvIqtSV4h1V/wELtSHRGAsqqyTAYpFHRsLiDQxHsOCsBBjmh+IgT0SGMhH3AT3xkrUdyFIdiJVUVRw5FbgkMiFCMLQonsFzqquim5TmW7fFzl17YnhkTIV9aYd1WLF8eQoOrqkRxGfzpk16v+6EEwujLooU8t3Mthmq2AxNyZhbytbGZ+LAoBt4DzRpYxjfsV7A9Zlz8xXvbcblc5e9AL0hS3Kfz3TkTv5IjS0aqatV7APj37tvX+zctTPWP/OM+s5+YdysGx4GPFUrly3X/OMRQvFkbwHbop94NJgjitTBr7mH6uQ8H28FfVk4b76C6mc0NxVoCaBUwJmYcOSmFBORLc4cOlYkPEDDKIjWZ/JbsLrnHNdMjNMccn1ZSPD5RntsOq41TtawDsGD8mFmGE59ZtwwSAmrYAW7e3RIrDx2pRgSBwAbcPvOHXH77bdroYD40D4lxSFu7sV1T65x3HHNjU2FwEkb/E5+be5VYHYuwEE/uJ/FxbKGy3bmLD4nKxOaMp4NrEsIvYJi4X6vBqvfFzPaZsTio5ZKqdm4aYM28uz22apzYViH89NjDWQsMBwLKAjGHH7GJEOQWBucC5lNiqa4v6MjEXtrqzImKKgIj08urCJLAdbXbCF1DQRnIigLxkoBm4OjGIvbskLoTAQFnMnCVA6QLgtV5YDsAkaVYXCFB6Mcg6P0aKTSTF4nH77lTESKucixLgqQzZhO6Ei53csellKRvCLWYWJcdKSx5zlSkCN503OAt8aQCzEdUSwuf+exFAHrEfHdk08rxLjXbd4QX11+rD6/6MH7i0BeuxethFl5sbXSgrc9KfZGWDD2oW4lw0KIhTF+556n/uBVRV+O+8Z/Te1F5bimwE+1aM3p3Jx5pszQvI72kjBH7A/67OBrCxeFokV++izw8N/vbWCgrelCCs9x/8uehLKXQlbcHKOSXNeJH3herHTwf8MrE1xiyVdSSdydbzgy/Wz1h28QnRhnbCXCQhYYYCtOtnS7j3wmbgJhxpY2G13cjteMccLrut7ytmItft8bPAi8XBwOJWDW6tUx62/fHwfINjM+Hls3bdWztQbXJ6HI6XtRJMg/U/uRDyn+irki9SfzjyAApra6qkaeVA4XG1L4XZbKqirxUtL+eU0xcJg+OZjggU4FrArQ3d2Fxe+73/2uDjTSQTpwkf5xYNuj4/gb2udanxMSBLKywHfwHtbJQX/MPW1g2TV/pG/0AbwvNMxhyHUc5IyB71kHfoN2DcsStIBkFNmaSztYJRHS7MVSPaScgdBti7dn+iMWazYVXXMyDFtinbFOlrpsoFKiAKBc7L98Rtgj5z3sM9OKkZV2n8FWPMiciOUfHoQCwV/yiqdqwpxFEnDqm2Kgt0ueiKR8JylNGZyqq6J55hzVlejqTHU9rMDrnM0oAvN8fhPPmZiMUazCEwmTLXgJFkhw7k5mUJESIUAnCTo2Eb2vc23ziK6/nRv739ce7e8/IOQA5+8H35AKWUYp4dG1X39fEnqBiDAuhMTqKgVvAtniXOQ7W+q53RAgYC7AeaAdLM4oxZyrm7Zsoh6woMU/3PL9eNeV7xFNMV+cewhPF154YZGhjP6zL5g7fuc6C3b/seerhTLyppe8SXQHzSC4E1PgGBfOeiubpF7t7uuLnbt2i1bpO89gH9I2SgffMzZ+g0aVcCLHByErzJ4zV3BC+gT8yEZdZ2jEyo8BFfz6ww89LGWB8aOMfO2mrymLz0+u+nFc+I2LtaZ4Dqk4jIJL8gIs7yR+IVCdMd95553aG9Dvq/7wFXHi8WulBCiwGwWChC+llKrQY/mz9kD2lmMAwNNhOJiK/zpBCSbanIVSVQ0znEmJPVAgchZEaBW4EkKu6pnUpCxrFVmR4DOGOlQQvB1ch7IKdOe++38dmzdvkTeMIGeEX+YZZAjzrLoYO3YIQoU8gPfhuFWrpQBC7/D+iXESDQwmBZEkQRkqZMUP+mA9bQiGvhgv/1HOTj/jdPEM+CbrzLU+W1VFHB6/dav2FYYR8yr43MzWmVor5kTJQyZSnCV9g9+yVx548AGhbxTPtmhh4RFR0U325tCwUDOsnTI8UZcjw62eXr9eSpgdB3iJrDijXLF+CyhaePTRMWv2rJSYIcOu7S2pmIQ7ZE/B9MPVlj8Gh4UcoiRlKddD7DrMmpqkpZVfR1gSI4rJh9ic/tCWy0KwzDhQxUTkDBc6dKqrY+e2bUq3tmLlyli5apWyPDGhaE3g/PhjYlgYDiX6qWrIgykn7qy2mTqILAgB36FtNqHiLiYmtGnwdvhwZSEVMNndI4xZqhw6Lo0OOJMKH2dLkOEgB7oOSEtetHSJFnfvvj3Z7VwZy44+RoyFNinkwfMhWBaC+VImhMZGMSw2MgSCVZCx4LaGKH1YMTZy9LJREfBRIqygIejLHT8+Loyggo9LFa0tTNurwcGE10QpZEtxADpUsrfBbkIJ0DkmQrRRKndfHEJZoNfhVaqhUGQ0SifnEYXfYHK0C1Pl5RgLW/UsuEvoz9o7G5R2pPDhuSgVtLGHw/0jvaLHZouxKneXKmmbfi1IyUVbHMKV8b0TTipI/IUP/bpYi2+fdOpvyIkoERKiYYpA/kaGi1gjexToo+ExrIUFWnsivC98mPt/2WNhobqsQNAZKxESCISnDilqzBmKhA9iC3VJ0MjZI7KgTj+knOc9ZU+ELSfCyGbF1cJQ2Z0NbdIm90F/Fvo9WeVx+VoLlWVBhjnEiooS4Tny8yyMWolY/OV/1jW7c/rZ+f/0j8JkE3PjvpaVMMMWXCcC3sTLMDnaYr4IYCXAms/cb1iUoSf011byff/LjFXTlQiAYDW4xD/zSdXUQCDYvy9lD5Jn5PobVFQuAZ0ifpT/V37o/dHf2yePHn2V11cKXq2CL+vrG8SH4Seu6Mx7DjUOFA4z1s/Cur0rZNohqQb8lfHDw5kDK4kYWlJQYwrWtDWfeC+EORlOFPCY0nY77sBryfc8y54J1slZkmgXmiWwmefxm2Gtrk0Bj+Q64FV8R/pXrmXeGI8LBPJc73f6aegV95I8g3HTPyuTzImztuB1HhkZFlzGkCb6bY+AhX57F2mz8Dpi2SZblKzqCWrFvlL6xpyUxM8se9rK+wUlwnWPeKbTVnIOoyDgJZGBq7ZeMRGDh6gwOxWHkYK6K6OxpS0mKyqjc8+OlPmsnHAjK3hlK6r2KE5MsmoJapUyGiKs8T95poFn1iQr8AjjTmnRD776XlEmhefujbMKHnljJC/hoV3Js/OWz1wTn3tnqsvw0f/+O0Hq8EYwh/4TZ8rGSPrnLIasMePmecwX5zDWV2h19pzZoseNGzfEjNYmGSBRGFgXW+iJLSA+4MZflIKgcwz0xUueJ0GS6zctzZme6EepbMQLTrtcAhdnCX1RrBdB8JmHODj7MDWrwPXnsxNFV7EOg4NJ0dm0Sc+BvuXlGBjQWGhbvK6ySvTKi+9klMlyFYG7eAX4W7tmrbwF0Kn3IkL1x5elnLnP+dbzdC/eBvq77sR1aod1hK6ANuGF4DfObvba0UuWxrz22dE6Y0YyZJQgXpzP9jzY+KdzM3vkoREbBwSDzRBBnUmT6TfRmxzNWYmAkHKKcZQI/gb6+gRhQsBFfqkAGYJxinjWkZHoZe4pVFpRqeJ6QNuxrnd1d8Ur35OgcDe88VRBtRYuWBiPPfqoqkAzD4ojqCT736AMzShpyGDbtmxNdNx1MOYvmKesT8ypDWqOpWLN2PfQnRUAxupK0gj3rO85554r+iC4mTlCboG+raBizGC+3Aa/yZA8b34M9PVHY0NK2Sv5IcMf+cyz7/v1/aIZxx7DM+GFQPoZFwoEyBWM1hiM8CSwF1BMkUVPOvnkaG1rlWcDGRj+y/iQiVFMl8xfEHPnzC7CB2TgyzID45QngsmyRbCsOJStfha26QTBWqRMNcEUVsMMU/Ahb87B5CetLqXJsyBiV6rdTyxQctnUaXKZILwFjz78iBZiwcKFcdFzLtJi0GcW0AEgCOcI1/RZwchonPX1KuGONqY0WxlnLsgFHg+UlYxBRRNk0/DiXvpJfzo7D8QusLgU8HhLqqK75F+/UlhGFdiWA+BIhUU6WZip3OzDg9F14KByMOM2ZHFYPPrqoDzPBQvGocX80g8IgUOeeWAT8bK70IqCLenERZAhwHPrFKiO4i+Coi2kT1MWLJzLC5HjL2Sdyrjdcn2DZ0shK+GxFB9RKBfTPA5lSJE9FqaR8gFafJeVFLkowQmKSVdJ6YFOGB/WJzFnKxGlSunut7I5MGYVv6oogpx5pvLVT4sdsccC+ixDtb6TYyGOVJmL87F489JHHxJjlsZO4NRoEqi9T8qxD9wEI7NQZcWgvA/LituzeSoIpl733W9GOTPTmm/elCyRWYkg0JI5Q2jke3sMvCcsyMCkrMDwXAuIPFfQiozdZO6N4ZwKwp1KzCChJj/HAmfZU1lWItjLVt7sjUhyQzpYOEDKSkTZS8N1hi8tvfFf1fddb0yF6ghwRsBJLuFUxM7zjSDhjD12JSOQMibmyEJvEkaroqmxocjow9jNuxg748PKxP+et03hvH+TMn7zmwvyV84bYxll6FMfl7BDu40NTXE4ZzZyEHZZiQAO9cz73iuoJdlKSDUNb8SAwNgv+Kv36im3f/QjKTvT/PniM9Adewv+0VCfYGiscfPMmbFt48ZkNR0Zidb2dgmRVnYNP0AIog3GDW0xx9AR/J5UuWDTsZCSF90CvOFE4mfZi2U6Mc3Dn13EE6EKK5wySGVLreIBMgwHXs2LZ7IuQFigD3ioIWy2tFuZhQdjFPN5BD+Gzst7FP4M74UegLMRHE2bFgD4b0HBnjufe7QF3fBf2UzaWoPKtaYVWdtzljMrL6aMsgHOSj7ZjxAceKaUiIz9Rrhmb0CbtFNZWx+H+3pi8PCAhC+/gDxBw8RE1NQ3ReeeZCxz+xbmPH57QJKhiOJY1YIvJT6UStXxT4YfwZpSjAvvB1TRuj8pna+ZKvTW94/nSmh+/9tTfZnmGIhXXfsJ5cj/+FtS4H/V/LG44R8+m6DB49nS2teXsvVEpCBzoMpkP8v7VHC/DHWhfWDMWGtRmJEZUKiXrTg6lixJeG8UgzvuuCMuvvhizRl7/Wu/chntqURKy8ePTZ6Qmpp4Yu6jsWzbSu0NzgaMfyi2yAy0gQUf6Isg0D29ORlEin1jTg8oVX7yvrLHgP/xGxZwaBC6shJCH/medUYwhWaWHnW07tNe6u2VAZHriHvYuWOHkAooL/yGV4Q5InYBwyQok7qmBsGqGLehq1jkX/SiF8XTTz2dMjPmeCRVbR4dE+9ACMUAG2Pj+m8ljJoTKMbwTxlmTY85IQlrKVrJqU5V+BPVM3u7mIfy+SDo3XQlAkjU8EhMcAYNHo6W5qaorqtVgLqQM6xlb2/s6+yMvfs7Agg8vGrT5i3x5FNPKe0wMt77/vk+0daH/s/Jcfppp8XiRYtVCwOh+pijjpbSANScecQ7wXcYl+EP7NkHH34wahvqYs68OUXgM2sKzcFP4BHMnYt02qAE3cAfoI877rwzlixdIoURwR06ZS2ZA9pg7WmP6+HP2lcEdre2ao2hNUOvbETkP9cgZ8C/5sydIw+fMgJ2dWmuZbQnEci+BPWnXdJ08x56pW94cImL4+zD8P30+qeTAtHRofGee9bZcdpJJwVpsqEh+BBxFcjWknHwthITQWdsSfbhbUEChsLmYJIgIjpGzQdctGRn6u/t1Xe+r3zAmyF6k0NwHDpl7wPuERgPmEpc4BA+ysJJJ5+kzbDxmQ3x9FNPaaK4/7nPfa42F22zIYggR4tz9hA2F/0BokAqQzY4mtiUazdlCpEgkIPKIBoYAgtqFy+/837//k5hyAjsOfDmlAt+0b98WfAbMe7KVBSO3LyrV6+KWbPa5TWBsObNm6sxLVm8RO5CmB9zyGb3AU57PtyshcJUeD6LLfwi5eVzPAQbU14WB9hSs6K1tXBz87vcaTkgHQZxhIs9x1bABGyd1XqQLz8XFizHCQiOk2E/shC4iFy2RkJEjsew5TsTQ7Juy2UzeUTF63Ja1CSkVyn7jtt2BUwLlvQPxUiBj2SI2b1baV4ZG/NUpGp1XASHXw6uTn2eKDI78QxDVmhfGSfItpHjKfTMXHxtuhKh1LAZ7/n9U8/4nTLiVQ/9WuvKpnOKVLtuaddWbTa2sfoWogwT8GcrEQV8oJT+1VZ7MxcrEmu/9fVCiRgaHo26+iQEW4mwIKg5qK8vFAK7oWGCGn/OPGE8LmOgv4KRZUEO2vR99iaYD/g53n9WpMpKBPzBa81a7Hx9slYu+bcbRTvTPRHbXveG3yufz/3i50UvpCglMI25Yx7Z+44jgg5Q3mG67E14Bv3jEDckRm5p4qpapwrLMX7a4j4rdXgPtVdHRuRJnP25L/zOPloZcFyDlYhz1sBgjo5v/ulHCwtnY2Nz7P7jBNEqJ/B1jQbbSUe//M8SWLu6UuIGVWTu7omrPvIJ3fvQFz4vXo5H9MQTThD/5KCSt3IwpYdkvE0zZ8Z9d9whYwzplytra2W94gxwnQbOgD0ctPX1yfM5MaF2WUsMO3iH4clYTgkA5HtfZ+GVteCZCPu2snHAQjOGXcmQ07FfQdT2EHE/cy8rYnV1ETzNmnAgcj/Php+a1zMfKGTQKgoHFjdo3J4P900CcoYsMDc8S6lUa5NnmpehAGXvhumf36Edn3kpn/2QPOH2RMgoUkqN7rOzrMT4HJJ3o7TPeDZCG17wmirqVzTogJeA2twah/u6pUQYSpWUZwTaqqglq+Ds+dGxfVMBVzN8q+z5OMLrCXyp8C5nELtmoUKKxNfXpJiwP3jiUQnKeBGU6vJQgiVVveZm/T76Hy/U+u98U2f8SyRafu27P52CNFua411v/b/Ffnl5fFPvV354g4yICJNWIlhjVU5vbtIZwBrA09i/nJumNeQJ9vaxx66M/gFifMZEu+xxlFu8AdAowhT71SmbWSM+G3LE/BjrjpHvi+d8Xn172/1X62z/wXkpBexfbP0L8Y2W5halV3XqdzyBX1n3lXjpr/6gSJCBgGol1EYcaIv1dwZHQ9ZSDF2qiH7BBRcUEL79HfuVOpQsTQjGZGNi3rUPZ81SrChzReDwWEVSQhkTtE/bp5x8suZj5YqVccvNN8uoIFgO0KTxCVWPJoPPob7+WHnMMsWVktoZA56SLzQ1qS14hKF75uGWH6BBVE55DjAYlFJ62/usc4bVzQZD1pnny2jF2UnCgFoqWjeJDgeIiwIuNT4WW3buiKc3blTg9YGDXXGwp0e8fngkxd9Cn3093VFTMakUrYIiNrdonoFn3fSO58W2mMoW9o0f3a3xE8OwYf0z4iNCoYyPxlHHHCX6Ze3ou4Of4W82/DnO0IHyMma3tMSOnTvi+z/4gZQyYlJszGN9WAsnLrIR2GgB+GkTHghqYNSmZCgpLXmjngmNObYWGnUtnBmtMyTw8xwKdm7ZnOgc3o+HWN4IxtneXnhe4YPwAHvEWDeuB8ZUR8ZGFO7+PsmexKEgt7O/UdgrRgYHJ/EspCgpfJeZUWTXPYtp/CSd5O+4NWvUKETJq2zBKFsbzRzB78ui09qq/3QURiVYUVWlMoaweSh+8vAjj8S6k9YlC+r4eDzw61+Hk9GPWAAAIABJREFUIvwR+isqpMUzeJgBhOL4AYpkgOFyflznA0eLM0yLftKOXDDOR19RoTHJMlNVFdupXppdu3x/4MBBCZXAmbgHCBVCK9laEEb27k15y9EyUSx2796lzZIUq8kkqFdVy43GJoXx8IJAYDrOAsFnlAbuM1YTglHEPIubI+UhMIiYuYdJEhRpSy/WB91/8KAOERGJS8qTYYu4gIzJRDHgvQuoKZ5kxgxZGKTpZ4Fch2q2KMiCkGsxFFYGY2lLaWQLhTTDliTkJ2IoDoqyIkGecogRhqFnOK6h5Inw+tBfe2J4DsysnKrVgneRIjadd0URPtpJuaapjpyCjbjHjLA8J7TP8+xB8Ri4/runuCbw1JDK76749b3yntx6wXPirJ/8qDi0HQck927GTCdlNOHFvWfKSjzMS4FTrFdOf1m2WDogEzp/4IUvLrqBdwIX8sRkhZQIaAemY0W7bPW3wuA+2TPBZw4bPjvQ2BA8P8gWfn82P/B/MeOc7tMQCq4tK0XMR+ef5QTxuaFFX/lyFoYUN1dY9rhv++vfWIwTD0Q5xSo/LPuPf8sZgIjJmLIK8nzmUZ7KnNHMngj2KnOIsGk8PfsCQwkxEcy5Y0TKCh6HAN8zRq/h6F//TQy+653R8LEkwPMyxRgt7nDphiSHRTgFPnUa/+Tdcf01CYYw9r6/0QE245MpbNqKBEoEcKYZn/lEindoao7ly5cpGBCjCBlYOg8cjNa/T4JP08c/qv5hWOHwQzDnwIZfoZCDK2dvME7mQLCK5paooQL3aMoa48PGVlZDwhzkyjxYmEFI4/ttO7ZL6KePzCcveRiyQspc0h8/lyx2rpyqQ7YnYeHNu1l/KxRWfOCV9NmHLLyP/jstL3wWGuPP/B565kVb9gCjfJx33nmiA8YGzwbK1NPTLQMX/JjvaIex2UPncXlszIEMBTwTzHFFMl7Zm8J80IZpsOx5NL1YmK9raJCV0TFuSpqB11jpkquVIVDKX+vMONzfGxWTCWZi6GShRNTWRvuCo6K/a3+MDpPpJnnoHJPBc/1dsT+FZ0pGD71ykTA8EsQ+3LRmCuZ51cMPqD1uOWFbgnnedNUr9H/wxufH5v+zW+9RIt7xqX8v0A/w1w++993xxX/7qu7/2esSrPCSrw6KZlAkmE/WRAaPvG7A5LCIYphzPA7wHfYhSkQyChJzR1B9Ch41TBm6AuqMt4Lx0z6/WclmnRkzFlpkDBQX1v29i/8qzcMTeZVyTdXXPf569Q0aYT+xt1jv65qv04UX/+hS0QvfHXP0MZpn4NYWTKEjaAiZgucak88z+wcOSVbAGo3Ri77wx7yQJQfZ4fHHHhMNn3bqqfGlL31J8avy0hw6FM1trTFn3lzxBCEeZs8W7I9+PPTggzIIEVt6/nnnSWGjjygRjJ140oHu3liyaFGCDiMLILthXACqi7Eyw8ONFHCcoQ1bUVWpNM/SKDId4V2S0WV4RGNizaBpe7fNQ1CUWzB4ts6Ins7O2ImHEWx+TMYv7rgjfol3hSrNxyyLbjwT+zpi0cLFOucUd0JmtblzogdY0tx58YWrX6b1AGbnlxWJGz5zoxSNrZu3JCPu4sWxZOnS2N9zMHbtSfU12K+uJeRio9DPaaedJvkTOrRhxEgQlAhiD4CMskbmhepHW5s+M7fwTmgNuoVW2QvErEguGh+XEmIDlo0h9IW0xii4yqaXX7RF22xYvDN4pPlMHxkH9I1iIcWvqqqAN9pTzNrJQ1xVrcBqDBWcARSYBGmDUrpz9y4plikmQu6khDkuCydmbMJbZVcgnUaLV1EUhJ6Sa6osmDMWM569e/bIRYaGhNDL9woiI39/DvCiYwTpPbNhQyoiRxrCeXPlokdrxJovK3xOR/iCF7xALjtbF2H+4Abps1NQwWzpt+EWTJgwuhl6I6EIaFYWKsVM+vvlLpT1W0XfeoU1o/Kj4Bzk4FWhjcGMu0xVvVmQrVu3KKMKE8+cYsGCKGa1z4pFCxdpXIqCz2myWGjmgTm15wGLCsTAAczBCbaNYnNogIpf4DBmIQcHk8sNDLGK7ezWfyxx3AcTUF7mykq57FJF4AmNVQdwDjKmHaBQrjchvG3CaBXCvATaDBeSEJ4hL0UgcsZBlgOpp9emEG1nT0bxPxM8Qb8Ezik7U2ZSRygBHPS5/85PrPlAKcxYZ5oSvVoZlss9HXwUm3NMhjwJViJysCrKI+M653nPjYfuuLuoB8G9tvR7c3pPfP+0M4sN+/venPrD7xYuf8OIykqErfc+wG3ZKD9TQkOOQSjvM96znlqXkZG4+9IXxBk3/0DPs0KGJwJBACUC5mxh0O0Ly5tjczxmC8OGqvC57J3gsOW5drt6r/t/uY9WUNy259TeASsYPW9J1sh5//xPBVQyWVRBM00pWj6c7NmhD45FILi6DNHCy9Xd3VPMnRUe5kBxAznQ18yTtuzls2XtkLL6JM+MYWf0s6zMS5H/wJGpWHuufqv4aetn/l7jsv9kUVOa+cFD6X+hRGQ89l+df01cceWL4o4Ln6Pf6z/+Ma0b8RBUnKiZl+67viP9b/27TyZs+MAhKTvCr2Jx7+5Wtem6jyXlo/GTHxMUA2scVj4EdwnJQ8M6yNkXwApwgTt4EwV/1rx5hRJhXmoeamHedMj3zB88DC8xvBj8M0IQfYSfObYB/leOWbBHiwPVaV5VdEmSaxTuflkZczCw37Mu8EML97RBX+CnEor6+rRe0C37gP/8TjsIlIwDjzbjvvzyy/UbHhX6jKA+OjZSxFG4zg/7gXMHwcBnmunJCgtBr9AugaKMzxZmG+b4DsHDEAYf3jbEiMaz0sC1zgLF71Yi4J20UdPYHAM9XUSliofZ2zkwkCB53N82d2GMDh2O4cMJfua96X3rvVl4SsdT0LVCJ7N8UEF6TvGXyfiv46wBR7zs0QejZl1SHlZ8J9Hm7a0/i337gYuNxIbX7YxLIlWZe/yzL008C6hpdXUB78VirTnMweKkL0Uodype7qHGAM9XjE1TY2zYuFHrJoG/v080ByY+GTkxVtbFjh3bJaQhSNnzIKhwhpbRBwyZKqTV0qK2nRCG3zjfOaN7urpTnFhlZXxx5ufjmqFrhXRwIUroDOETZQJvF4IfaTi5BwMoCqwU/pYW7QOuoR9WJplrBELOeacePvnUU1WzgTOedhgXZ6WDoWmH5wLROWndSalmVq4uPHf+PGWL3LNvr561fNly8YDjjzsuvv3tb4sP8AKGtXTJkpQmd+1arceB/Z1CQZx8wrpoRGnIqf+RmYwCMB90FkbTj+HF2hfjY5KhmDNe7Geus0GPPWrjjGJvct0TG/HmkcZ2YCC27dwZHQcPRv/godiwZUu86x1JQeN1zQfeJRntrI/16vPNf5zkwPqamlg4d3ZseSeFQiJui4uKe1AkPvLDXXH5aVcU3/3TNz8fb1r75rjwolTR/BN3VEVtc2M89czTkt3Yn9Ana6bU/hmOhILAvLPv4QvMP9cxjyAhiA+DthxTxjXMNfcYWQNfguZ48Z+5mzd3XgwNHpbsh+Bvviio6dCQjBPwOjwoyJG0y7jZ237WMxs3x4YNG9WmMi4tXFgURKWoIIHb0IENiDzf79l7k4Kr9ksxHx6jUv2Iqohv2bo1Hn/iieSJYJNYONIiZwuFD0yIHkbsYj9ciyfAUeoMqKx80EZZqCACfueOnfpu8ZLFRYoqDhdpNDt3qhbDL2+7TYpF7fs+WCxq/3XvCSJD2ZhYyrZs3qwFesMb3qAJoQ+0L7f24UFlJGECmEAYqQT/LExb03Vf2XyMCwJmzBLssALk7CTJbZXyoyPoKn1j534J9Fu3bxXsqn1WqoDKwt179906MCjQQT/mzp2jg5kMKSgS9tL4P0QGU1GQcISsEFgYUDwgOvqjNF0rVhQFXGAUFpTxOAiKMzqquA02NtYV5oc+2mUuWAIHENYP1a8YLiz4pG7T4dbSImKUuzxn27EQLmacIUmOzDed6LBzLYdSMHVRdwGcJId1Fu4t6BeKCXjanH8YQvYzy14xBBwxz5zKVMpQZn4uqlf2chzRhhSQoUKJ0L3QBBC+qqo4b+CSIzAij9x5j+b0iP3g8U1Oxokl5eH6gkp//xsEe9Z9euyBadFCmSx501KZ8ltZ6PXv9l4YimHYk5UQKxHVNXUKgLQXiz3Dvcwhz+O/FYQyjMKCBPvEL1teBdXK+aahtzIEws8vCyYWihwMxm/2RFiQsWBoRV98RHMxHgTH87uVnXI/rfCUFZfCchooWanWDHRu4Y5rzQ+MtS6vosfDfywxBKa67zyP7+EH4gkdSZof+euccSY3dOjat2ueV3/8k/rmufl7KxGRk3tdf3v64bqsl77/0vfERc+5OH74g+/pmQsWLpbg8/4Pf0TXTVci6j92gwQPAgT7+7AgLtDnZ9avj8eeeDI+3f6PxdC+te4bcfzqVEyKcWDlxzMB3EYxUEpVSkrBVH0VL3U1sRLZUkh/DEXgfmjAOfGZC6dYRaAnywtzjCCDgYf74GfOjw49Mo8WoOgz/BgrIsoGPBVjCgcltA0dcg2HsdfcRiJ4KNcyTxy2htxBm1aETZdl4dDGIuiZQ5jxkP/fSjm0WFFVEfv27S28U/BoxuH9Zs+EDGPZwEK7svADjSI7zeEEObI3xWekFVPjm63klpUIPMNKk+pilzneCCUCpREvnSAR9Y3R3dkRY6PDUgS9V6xEMJbmtnQODfb3FOdRme599pcVfAJ7zXMQ4Mldb0UCtv4fq04IFzw0jQ89/EBSuCNiL/jqwVToa/FrvqzHPfOlVxR7EX7En+ggezpYV+YkwdsS3h96lPU6W0MdqEuq9z1798qAtmHTxqICsKorNzXGrPY2VQ6mfdo0tp/14jtoyjEw0J+zFaJke89DW1xPZWjWe8Mzz0jpFCyprl4VoaE7LLOLSJPc3ZPqDdRUx7Lly5S9iX3COOA3pmOCu0899dQiXgZvATTitrln7doTNP8oFRhwMfjt2b1HewDZh/Xk7Ed+QEmgNpZ5KGHwd/zqLqXspD9cS0AxQdg/ueUW7Vfa2bRxYxzoPKDfXv/61+s7lAwMDM+7+BKlKUZ5QBaCd0juANPP/m9tTSRUKthqQ6HOECpV50xsuKmsTOj+XFxRHvZcQ4IiaMgvytIFoqJ1pq7bumN7PLNpY+zaty8+ceUNMXraVAXyv3jv1YI8X/zZFPd2659VyPOAAlIdE/Hk21LxW5QIeyG+dC/V3A/Fc9demvqPcyLXMrQS8bHbK2JgZDAODaUsnuUgftaJ+fR/e1cd9yIhv6pKChrKAjTGvBnBAx3CFw1n1v7MHnKeowB5eRcmk1e4kcJzs4saaPBu7lE2r6xoIyvJcFKfvJ4q/lhTG48+9rhkZ/iqY7kw7hNcLyNINsqYx8AHFZMyPh5tLS1SIkgVfLCnOw50d8Xh4SFlCQXGXzE4MDBJR8rWPTOwsuAANnaQ9IVdXYLkwEglcGbrSlmJsPKhgxyh/MDBuOvOO1O15sWL4phly7SJwEJCOKRD3bx1S/z01p/p8+xPfLrga/vfcbWIlrRpEB8HDwrM617zWm1qWfc7OlKq2dExMQjBE0iF14TwX6n0Vywmk+fsIDzAEA3jcCXEUDCGAi9ZGyMjBYyHPOswJZQINs7GLZti+YrlcdzxxyniHujA9u3bYv6cOaqOjXBOfnFBiqqS9wNCYNzMGcoD32GxkLWO2IZcoZXrmCv6xW8ES7GY4BEZXwo2TWlqbYVAIGae8EbAZNjwEt5zRW6IE0VBFstcpwOvC4e9805DoKr0nV2VXgTmuagI7YCprGwWAmAJqjTdI6G++nfHVdi7oaxQtYUn4oig7MyY2Bgq3mf4XK71YJjRdKWnrKAwV319yStjxnbOGfmoS0axKSVifsQDN91VFJCzwsMYT7ngnKmzNpdl+N8oESd//9vx8IteGqf84DuFhZD9IYtinu/CilNSIu5/wZVx7q23FEoE+8yWezNmKxHG51vA5lpVzJ4I4URd/4A9YKiDPSMWjC0Elb0ivLfy4N9txbS13vzDioGEs6tTobWZn/9cYfUsC0fmE4zf93P9EUYMFYyblDuVcZeLty38ly8V85dIJaWFdVtJyJOjtcjMxu+Gb7D/+XPSCNqwF8PzIVoaH09pPvMhaSVWii0porP1aOL9U8YP2jr0jmtEdyf+3T9oHgw0m5E9CbE6kVShREwV9o2fvubHcfttvxTEMSqTVXzNB6c8HYY0mQaBNOHW7ujYpyB0BGGU8u27dsUzW7bEP7SlGI1rDr0tTj/tdLnJwf5iRUXARZHgD4EdQQdjBcRDZiYwxwhsDmiGL1kJY72hJ8fM2CJLf3/+859rPYBSWGCwIM2a8xyu4z0HMQccVjIEMdqhXcV2DCX4IdeZR1kZtxJBW/BG2sPiC8+xVRkBm7Uyv7eVzTwUXmsl3uOAByNgoSzs7dgbe/YkPk0faJc/rnXxKMYpgSHXrzEtIWBVkpHpUKpxYUggv3uf2ptSVr5Nw/xHkSvfx1ww/xTAIhsgCrY8VY0tcbBjT4wMDxYF6egTcCbH7tU1tqiS9UD3/sKrxjO8n+1JKTwRGaI3VUQz7QM8fFYkgAvemj0SFz3xiHiF6itlqOtwzpZliJyVLSv0jo2BF+m3EiyQ1OoEyUJz2qdKL5sUCVABeC5YWyztq487TkqEvDpjY4LRQS/NTQkKDU0Rr8jaQmvQFvMKvdgyzrgNcQKSxDXMLXSA8oDnm2uQOTg7pRgtXCT5AwMe66+0mtkAyDO3bN0sYyl7EhpFhoIW7ckS8mJgQEoI8g30gNKCwsDcbNu2XbTFODnrDg1QfXwsTjnlFHkVLEACbeJsZy1pC8/DY48/rsrGlzzv0ti2dVvyDjY3K9sSVm7kFvYpcglZHs8840zJLMRU/OxnP4tTTzlFGZroKwkY6BOF66AZe2wV6D/NSGijnmIilGWzSvwEYVW1ILJhYGQ0VTkH3aFaD5UVsXX7tti3f3/s2LVTBqD6mrogSxxC68Dg4fjcHySjDK93nZYgn7tisf7vftk3YtH8BTGnfXbMnT0nWpuaYkZjfdz66vF47c8Xaq7eemFSKG56skp8DqXv6LGUnh0l4r7K2xUjhgDf0NwUY5WhKtsol46XM29AYHdsnKFGyCkUvpQBilpl3T2iCxutfd5Ap7znfp/hPpMM+0/ejRHB8aBhaBBPEc+nXdaR50q+7OvXEOTJbUzZnEAgDI6OpfncluLAXIQQZfPopUdpLwhVoDTSCa3Ds2RIGBlVYDueeDxaKBCbtm6Jnv4+pYtl7QRnUopM4EyZmSiKPheIolNsACkaGau+afNmdRoGiTXezNALa+HAcRZoYhRYQbsm1+zRy5ZJWyI4D02d6zdv2RIPPPSglAhyTicI0WDM+up/FgRT8/ar5RYm0v3Siy/R73UZHwljIx8ughILAsGyASnOYW8EDYkZ54w8KCXKeITLRjmxp3LRawJzWjsJbjn1GZ4SlJ/de/coSp3CK/fec48EHYIaWxqbdDjTt717Um7ohvqUkYrvWGDBpnr7BHeioqeIQBUvyRSUrG4QlyASkyGliZ3HPeAgk/BMwCnY2OTaNyQlWadxG6ZMOawTBALDb2xMedBhNNS0EGMeHJJnCAJH+VDBksKzkAQwoZsUrMwcjadMCvlloVaHokRWPTnRT/Zo+WDSb1kQm7IUJ6gkLw678ot2eDhzw0ZSJoCKSgl09MF5k7VZUgeOOBglAMakGJH6PTkZK47JxYe4/omI8ZOTi7XqmlTUhtfWN/9NzugzFcZx9PVJQPzekV0s7knAk/T65RGj+M0Py9759tjyiU/H0e+4RmtV9kJwdRJ8J2LDRz6um1e861pZ46EP/a6g8XTwU8zHh2sRTM54cgVV6GloOGWvgjEyD9wD84a+LBjSLsV9BI3C/Zz3BWvAupaFGj9XVrrqZDG0pdKKDLTSfcPUXM/72zR/R3gnyJpEYgIsnbkOREEMpqesaI2M4MIf13x1/m1qd+H1H9S9vGgHBqiaErlSsHhaROx4d8pOtPD6D0lBhIb84vrCAALNSvhx8cx83UTab9AcvIl53FsS6Gmr8eq3iukOfzbFH/y216vzD02zIv75YETVX/6F0usND6VYjDd33KgrfvWCf4gtmzYlgXX2bFmz2AMLvvVt/U5Y/02XX6b1A25D3xbMn6916NjfIUFBLu7u7uge6I9XjKZksD9qf1WQRY44LfY7KQSBa8FHqW4tIQUPSw52p75Eyq6SeCcv6I2XPQi8t2XSXjx4i72pBOL5XgTO5NVJ+PP+gZROkraAVTIGklhY0GRugMIqZzzQI2o5kBI5J4MQ36uqEi+D9wNjwZoqIZsYhJxFxPAlxgcv42XBkcwsqsCcPaG0s+3d7y6WcMWnEFooJpXSclKAD2WH95oHCfIoCCnjF31PhoEKrV9fd7doF2bqTGFH0J/O28QH2E/QYLK4k+FtLBQTwTh1uCf+wPjqKNxVWyO4L39VtXVxcP++GBsZKlLKJt47ZSSuqqmNxtbZcXDPtsKTUvbq2fJO/7znaYP3RXY9FAhh3GkYTy8ezbRXivoR+YyQstnQoDOZeXVqWz7z3rFEszKETedkKdaS8wf+bY89Fmp5IMg2xfo21MfOXbtkJcU4icDsWMFHHntUSvi+PXsUmMua4RHgmQjg8C2Ma4YYM8c3f/h78X+//A6tIWtArCVt/PTrPyzo4eoPvLOoqYAlmarOKJjQOIXuSBVKXA3KiehyoK/IFIYQKojyrFnyfPGZYFuEe2QDPiNUwguQkR544AF5cVAukLcI3EaAhI4RTPE40T8UAiBKGHhpH7q7++67E2yFCtEI2Dt3aU9gNFTWuaqq2LVzl/pBtiqKzzFmgm8t6J649gRdr5Tx9fWSdxwAzHeGAhvu7HOgMBrmWZPHDX6c4XE+s1H2KCAH5AlFsO/QQDz6xOP6T5Vv4mhjojK2bN0m+luweFF86rL3R2xKDb/rlUcqEV1/9L1YcdQxcdZpp0dDbV0MHToUC+bOjZamJo2ZsbDOgj2SunogKZKrqk8oqn4+cP+vZIwAPtZMMcmaKgnQzLdr6DAX3AffUiKN2bNTjNnEhJQ3x8RACwO9feIPkks5K3IqfycFYM0MtWRPiM/lytcYwA8Nkr61UjB5+o28KNm2ukaeMfaYMk9OIOsMTaEWgHs3NUdHV0/sP3BAmULpA2mNaZ+gfLzXiss4eDD27+sovK1G8pAZb+uWzTFnzmzVP0OZ2rl3T3SQLONwqlMhJUJR9Nn1mLyJJa6Tv/fhz+9ohAyWiYRIf+srW5/RsoEzYRFuIXUeUec6DGrE3SAktD4mTFHhuZol7Tbc/0BUXHh+wWRZDBZu9arVhWIDcxWBZkVAlloCpRGycmpXH0q2/ko7zkqEq2AWyk+SR7VxYIoc0ghFaF0IERAzweAIaAgvwsFVp1SACOjKclTfEAcPHtDBorLnWDPBlavi5WG1Q+5fmLAZt4UZ91tMOZdN5+AlB7fXgWA/2pZSkKE+jN/QKpiXLBekRcw4Sg47mBDwHgUuZaGcdeQ3LBnG3WcYsvCLjNFKRNlaJquvsjWNJcND1jhEPprfVFjKbnULetO8nslylRpQUN4RAdi5WBJBfIXFLCs5Wh8YmS3ETFhRJCkpOwjj6rsKJU3E0Uv/NjbVLBfJHhNbC9KVEpFrlG2uvS71nROb1ODv+8BvJfEXz5z6qS/HNf0+JaLc2HF//Z54+oaPxNr3X3eEgsVYn/rQh6Nl8eJonD07Fr/iD4pxpm1l1Qv401RO+GKfZgWSddCyZAyqhBkl5k4CvWADYynwPdE4LkyK+kwpNwg4SZ9LQnaa5qmKuOX2UAaSB3JKqURgRRGZMi6kAE1ZKgna9FhK9/AMP4uWEo1MRN/NPymmb+YLL08xK+pSFvzzr0X/yKf+gyQAtL0wYd01nvyaUiDynOR+lp/P3hNvGR+PA7mt3870fvcvZy1Lv9+b8itE7UUXas8aF48wgkLBmkLzWIDw1MKsoWfWh//JUBASqhubGlTRlPcEBnYe6ExeTAQkMs8MD8XrK5Pb7ZZ5r9VBygHEC0sWz8cjgZV1RssMjdVQHPpAMB30g6LBvNoTwUFmOA58wx4yeC1/ZMGhHQROBJbkCW6UwghPwssrYbiOdpMiCCRDh2tPgn3wWWdStmpL+JA1OinR4i1Z4EX4RBFw3IEzwkgAxnqfFeuykQu+LKt7LhSIwN6Jt5dz7sc/1v95L32JFDjFJdUlCCx8V7yHfVJZpYQb9MfwDOAEzAHrhzUvkWgyflhhLlv/DU20QUG8NRttkuUfBTkFQvtlQx8prGV9HxmNg/v3KmiatRJERMYA4HdThRpnzl8aXft2xuDhFItho5G9imXIoXmEhUNZlmVgZN8m6KW8FOIHiS9wZvp7vpMnKxsgpRyR27+3V8KrPDe9vUqBjuBL29BMmq6kTFVXp+xvePwGhwaFBEjFxahhUSlDHJV4BYuNydi+Y4eCWClGiyA/d/bs+M53vl3ADgmCxWtAGmIqXUP/j944VRzvHf/xHs0LgjwoA8byxJ0PTW3sUkbYNz74Jlm8QRQgDEJ7J6xZKzpgfCgTS5YuljKAh4M5fslLXiIacgE51WWorNS18AGhDfL4v/a1rynDGvuHVPH8rhjVykpBmYSHJ2vagYNxycUXa7+Q1h5PBOMj1S5C4n333af7zjzjDMlPGA9+9tOfao+97GUvE+8Y6B/QvmTczA/CKuMQDDQr2GV0g+tEqHjctDpNZeQBRpfE61MWJs4DQeCRnZBBQIv0dMfTG56JkYnxePzpJwNf1ujkRCxdenR0d/VFd0+frqusqYrOroPR+8kEQZp40zeirqYmfvn5FPd13h/9aSxfclS8/KqXxAyyzR06HA21tUKpGHppXoWcdtXyqQDrB8cSvvT0DiEIAAAgAElEQVSXP79F16KMojx0dnfFrDmziyLGjs9hLWxQYa7wNKHAMX8ugsner62sEhyf+ffaguRBqaUNCikzH6wFCqRjKpSEYWgwegf6YnDosPY3cjLf4wHFWI0nAegpsiT8m2ewRoLujYxG68yZsb+7V5BCPqMs4MmwUoecCi0RCgAcjPE4tT8GDDxVeOJr6mpi1tw50Ubh5ZiMwdHh6CJRy4HOqBg6dGiSVK0UjCsE7OyFMOMwZMVWZwRQ8s3ymQ4xoMRYyingEtPkm+1btirLErhF4Ewrjz02Fi5aFM3k35bgOBn79ncoSOOhRx6WNYm/NWvXxMte8tLYvGGjsiYR6JMEmYgrr7hSmjMTrxoQpVzwKTVYYkRijLU12kzO4GBB2O5ttEgzUNq3BSbdn6xcHKYwrc6DB4TNe/CRh9R/rLZKNcjC1dRE14HOaGuZoeDFjn17cwrFFlkScIlCIBAnz1PK0uzW5L8CxXLq1TLEDBgZfUJxgSE4LZhx3hCGaycQHAXjZPMr0FwW6JTjl82j4nUVFamabI4VQRinTaBQCBhSJHKwbQFXml5ozrEFuYJh2fLguZTHB7hOFjb0PQrAtGJzvz+7Uo4TyHn+xZBykJdTs5azillosAsePN/EGVMpBMdiCku5OtYXh0PbrSko6966XxYBjLecc/7U4fEs765blL68e3cUuGA+3/Q773r2H59/713xk7POi0t+dXvyDE5Oxi8vSNCrM29JgrC9S2Kg2XPGfwsffH+EtZ+g8fEEGYPBOIUbtGYLpOERHNTOb2+YiC3Mhk7xfAldOZc1h7yhP2XFouxpsvLnvvmzvR3Tr3U7PGsmhcZuvDE2/nDKEvi7ppbAas/L3j+dyva06F9TwDX7yv33GL3XPOdH8DKy0IwC+UmZVA5kiFYqAxWx/X+5zte9MN3wo1wl7oHr3ltkjGFv4wbHCgZUwoXgWtpmpvgEio7lIHrew28WLJgfM1pbdP0Tjz2u7EwIjaR8BAaJ4+zhZ56OL674YtHTN2368zjpxHXK5oSisWgBGO7uaJvRKis+0NEEOagQjADjBfxAkNHxcfEyXghf8Iok6CWsL3Pr+htYcWUla2yQIIL11RlNnJ2I+xV8ODFR1LCAF+G1pl0OZSwLCJbse6+VP8MvTUfMG+0gVBliRduGKHEv35u/2zvstMfKJtXeHk89+WTyxrzznRrnjL/7tAxg3Ltu3Trxaeab9SLg1pn2GCtCAnPBWHkPrKAWxRWPXo4D4vnmkfLoK4tKOqs8Fgv23EONIilA2Tvo4GoyJKIcAF+DNqER0smidDuDU6J5vP2Jn/CMtjkLY/BQXxzqS/WbDA2jD+XnF0atnOrZ/ELKkOoeJGUueXTGFc8oA0fO0JRqCk1IICzuLRULVQaubJCEtoqg/YoE8aRfnLtYUzmHeRF0qzSyA/1KgkKAZwMBz329Uib4TI77eQvmi2aEAa+ri/vvv0/0yzMMP4HXecx3/P2t8aZ/fIusyigEwoRnBAZz8tDHUvE8vaaOjDjlX8+IFcuWiwbYF0BFgBXSd2QkBEsCu1EiFPyeM+N8YWLKY/mK7lcW+4M2kDfoNxmWeA+SQfGauVYPY2B/4kFDEYGeiGc468wz5a148IGU+x85AEUeRUOwwJERKReKTZo/X5l6Vq08NvACGUaDjIJ1mn4yB0qgMZyKhU4vRmtjn2HGR0CacpITLNkoJkrvKk9xSvWqtUWGGBuN0Ynx2NOxL9Zv2hgzZs2Mx59+Kjp7umLbzh0xs312HDjQE41NLfJUAqPp7uuJ2f+dLH53xXn6f+GfvS1qJitinBTWM1rjD696iWpbNDJXWOgHhxQfk9AbKUGBs329cOmBOCvuPSLo+rM/3amUwSQ1qKipVhIh9in3ALeEds17XNkcfkgJAtYJXiSvxfh4nHriSbHimGVFjI9kr7GxIrbBqVkp/EbRTNYLTwZr0TyjOXr6e5UdiuuItYFns7bwFvgKewhDBt8z1zLW5LhcMlfhiaAgHzTk4oTQKdfjReMeoP+0B13ZIIHcyNq2t7ZGT1+P9nHTjJaobWyI6vraGBodkeG/Yvjw4UkmylWnbfGQJSRb3ySo5/RWybpSq8IlMF+IHYL1wVs+gAVngaWNjceDDzygSoJAgVAg+Js5qz0og44FibzPRHv/97e+qc8QFxN56aWXRnN9Y3znW9+KRx56WJuANs868yyl1cJSj1UNiztEzYSgPcmCTn5qPBLVVSJYj4mJMeEL6zd3bgqyzG1wP+NMQkad6mGgwDgmYtfePYqJaG6dIW8DGqUgUyPDcp1BvHt374nenm4xl9YZbdrsWEcQ/NnQHJQOzDQEACbH9cas+6AkgM6Bg+ARITIVV6IwXE1NkYkJ5miMJ0wYd5xzOaOAcLC4UA8eEwcK4TJ0ilfFU1CTIheQs+UBwiqnXnXgobIpZKyqDsJsNStqLVC3IwfylgvSca2EPQ62nIe8nEGJ344Ils7WRCk+2QIpKzQHCwLGNO+ZlQvaIZPW0MlHpg/1ebDCflEs1bckJULMqT5ZbunTHZc8f+oAKb1zboi783f2yf2/KBDlB1x4262amzuf65JioYxLVhag2bsufn6c87ObE+SNYNuaGv3Zeld4d1gPYnKqkztWLt1sfWY/OD6A+6B548f5TTRQSj07fRIs/E95kqYUmDIfkHUkewS97qKVaW2XhTutvwp1tUXFf/7X/0iJcIwE7U5P+br8P/+jGA/jZP8zXy6WZis695r+pcwQUDI+Hk+96lVHDP+3KRFZp9S1KaHlb76uW5W++1Eu8HDXO66R8Eq2OdYGuChWMnia+HFNbeFmtiVSFvyamli0aGGsPHaF1u473/p2LFq4INrbE5SBVI71LS2xed/u6Ozujh+c/e0UOJiFoOvPvF5CBIfHof4BCT/knpeHtqJS3+Ph6e1L1Xg9V/AZXo5bsOfB3mnzKgKr4UOtwD6zxZQ55XrTjgVqriPtpFLq9verkiqHsnLXNzUX8AoJUNlCLQNFFjbhpxzaPtj5jEWQNngpo0620Bk6gEBAnxW8XVUVBLkqcLS1Va7+zjen4qK8SCPM+Dl8jY1GQFQK7pzJid8RPNgPKEvME2swhnUve/DcZ651X83v6Vd5j3vPDOa0uzZ6SQhCsFetntGorkpxAaoPNEjNjnHxekNc5RPM8EfaaJs9X97jgd5U58SGIgv6fq75qw0HzIMVi1RsDk99isuTsKl1TUVRkzEOyOmEcO5lo4OVNyyozD8vvuM940CJhV6cNre5hTVMXgmMgcAo8DwAbSJTDPA2p51EieCcRn5gLmU4mzs3Hn/8Ma0J847HgOfYk4bSgGWYQGrgRKwh9yLAI8ihlH7vLf8dl33qRRKAf/DCBCnkdfXT16qOic9uBP9NGzZqH7P+ZGdCiYDG+IxiTbuPnp3KSp7z2LmaK/NC17BhPvgOqBKB7FZSUGCV6CLHIGDFpu01x69JHrnx8Xhm/TNxxumnyyDBHmQuETpdJ4W2gSwBhbnqxVfFju3bxWcZswL/6+p1rYVsjLDIUYK9k97VfWCNs3HR8zE9NgL+CZ2C1BBdlbxp0DsBuoMjw4FMtW33zlixelVs2LYldu3bG6vemd21ClVI2ZVsALz9T3fKbnj/P6XMd8/9y7fH0QsXR1tjU1RPTsaF55wb9VSsb2qO8eGkgCkLlJTsBHVH6eT/R5dPebcJvP7yr7qEtoEWZrS1xoz2dsXCCkJUW6vvmR/OTmdEYg2hkyuvvFIKBPIxz1y5bHmctu7kGB9JGdSgB15APVkXPtMmew+eTSwKNABv0fPqa6O5tSU6OjvUHjwOrzHGC6Bs8G2M5ngZ4NfIYm2tbZK5oOtJsnOuOi56cuIJDMtA2M8++2x5nAks5z+ZvvBK856AatbJkK3qigopEQTIq+AfcN+aKkHQUE4qxkdGAFgmjOmzYNYtTDgIioHwB8MC+4VFhswETAjXMiFsUAZLsbea6qqoHB+NRx58UAwdBkN57YWLFsfSY44WEzoEjqu+IR544MG481d3ycIg13FjQyxZtFiE8P3vfi/OP/98tcuGwgOCVahsxTSzK1sU2YhWKsoErkA/RaAPK1CoCFxjYzjVKFhfLN7AO+rro7+nOx569BFpw0+tfzpmzGxTQBDEyAahyAyTD6p19bGr4pmn12tjw+TB8SPYonSxwKkgzyFptUAQ5BqsrhYB0Q59pW8I4xV5bSBOFzRhjmGKCogZHZXXgfHL9ZhzmMNwUF4aci0FmABeAVm+8mFurDI0gBeCuUV4sXCqHM6OD8kVi23pp3/KlJFdnvY8SADMgr4tHEd4J7ColTwSZU+ElRX9zzhoB27ZwlwoF65DQaYmKy8Z6qRUrrlqNEoE/VxxVjYDB5BK6vxGrC0SfkfU35IjpvmhpHNc/yzm5qnkchEoETMyF/1ucbz8v7256Je3am1ue27OGPF7mjnr5h8WSlW5xoXmT/C7MVkIUyxMSinM+re2cmgkgS6lGk6MllSMHB6GQhw6NCA3MkKIBfuyt457jI33YWhBw7wCa5SFFXsCrCDLZZuzo9E+/eGFYMY9wo/Onh0d+xJ973hjxpxFxIIv/WNKd5jrbdhLY++eBHACxapSoJj7dwRIvCIZGuxNEZSiMu0jHVqj49Hd1aPg3v53pkDx/+nLKV2/Mu0GlIi3PudNhZB82umnSzBlTyDAWgBBQJDluDUFAmIUgB+wR9c//bQOMAQFilCx3sbc4vGFLzOfPQO98Vc7U0xI5Jz2ViJ++Cffk9BMQaz+PqocjwsywTxhnZQQRl70zgNF/QWasbDLe1vXWUMOHdYDaxoHrZU117sxbItrjYl2BhMKWFlo5D4EOdrmIMVqSvC3PRbwOvgYgZ7wUM+bPW1YY/kd+gdvzcmGx9iKrQQ2Ah57e2XY4jkHuw4qVSgKzMXPvTjuufeeGH5H8kTwuuK+B1KK5P5+FTSDTtaddJLOKNpVcafDhzRPrBHXsB5tbSn7DbU78JYjyKAsIihL+R6fkDJI4HVNZZVgSAgEgrTmYldRVRHjk+NaD85Pn1WeQ/gu88D4mU/xPTwMXIsXYmw4YjJ5mzkzKErHHh/oSd5pK3ZW7sr7h4SctTVA1RLEzXERCs7wK3vvCXQWbCnDmG3YGRhMmansYaQd5saZiuwhgS7sKXWFcta9pa5Bwqq8JFjIRxMcCm8EexeLKOsJxAkhUaloCbgeSjVLoAEEeBRShC/uRYhmrZxmEyXCtUYQ9lhrBDmERZ3tCxcKcQGK4KbnTOGZ/uiO16dUrFVVKctTa6vOaDwPrMExxyxTDA0voFPwdkGZtu8oYCsYQm31P+P0MwRT4V6MjvS1jnTQnLF1tWqf+aN/zAe84C7iNpYuUX+p90B/LrnkEvFN2kEhZmys/4L5C+KRhx8WDZ5z9jmCwuiMHx1LBQxBROCJzDVxCGoHggidENwLrG/WnFmKSTk8hGclZTIkg1bFZKUgeGw44G6cL8RAjYyORytW/BHkGeLoqrWG+w8ekNdhX+f+mMCINTEZi44+Km676y55QDs6O+NPvpYyA1qJuP/1B6MyJmKYeKTJCcU8VFVMxmWXXhJnnnFa7CHT54HOOGrJkpgze5bivMisiSfL3norxz7PPrbiJ3H1kxeJJlkHy5Tspb7Dh6OxrU1GGLxdzCmQUkoRIAciQ7Ke8Gb4zZmnnxHLj1mmuh0olyetOzGOX7kqJsfHRGusAUI8fMZF36Ab5GfQNnfefodkFep9QHNd/b0xWVutgHL6xr5AnkUJUbaysfGYN3du4WVHEQBeBy+FdknwQzY+eASeJ84ZxgkNQV/2gnK9ZXg8qPKAZdgmKV59/stwXUq5LIMBSgQZiZ71lZkBRM5DfWDb/alAtt5eERwDVvR5Y6OwVRxwTDjFQiZGBqMnf961e1c89fT6WHnsqli+coUsC40tLfHgQw+rsBuwpm3bt0trW3LUUgUp1VfXRPfBLmlPHCAQwerVq5UpgA3jQkcQiescAD9gIiAUJtDBvh6nBJYsFBfFe3KWHFnZESZcGCVjP8HidfV0qwLjY08+ke6HceV85zCobZu3aCNSPp0+s+DtM9tioL9PDE0FQ1pbi5zDEJ4ttQiBWsyZM1NFYIKiBwdjNAt1XnzDBpxfOtWzSOkS7bqHQDl00UbHSI2ZA+MllLS1yTXoWAIJBgQG5oKALsAGM7Y1WgJ8tjrI+5Ctua5mbWXB2Eja1Hel6s/+rP9lJSJb06Wc5MrRViZoz9AlKxGFMpjXR4erccPCvE9Vlk4ek6QsLjvzci3/Y7/477hgxpSVf+g02HTEQDTH7FsOTm2FrEg8mxLBRW/KVyYEa3r9/1UiLrvnLu2z255zybPvyWnfXnDrTwoFlPVLwZdp/FbEUCLkjq5KrlxorL6+QVAB9llypyaMOdZFC3kJojKoLChYPO1St0Dg/9OViDKTlgsey4aVu7zWXGNhQoGC2ftlxcO0DJ0S1LV7V3Lbswe8r30owIMsiNAXj5F2scoMDyacp4wMef5S6A1A/Cm8vQRiKcAp4kRxRYcOx8GSRfp3Lcp0paGoC5E9D5/Knof+9767EMQ5FC666CLtX3gXe5ZDHWEFzyyKPXU+jLG1YgXfYzxY7+WdzdVG6TOHgLLEVIEfPhCvvX9ahe8Uux3f+OrX1O72bTuEiSXxAtAMDDRK342lfiBVvlaQcimVt5UHKxSGiLA+trpaMXNGI9q0tyl5CFPaTw5R+DntWzB21VYFjiN0DA2nAM+cGYc2gV9aceI3LNN8VsxHNoQg7OBpB5JB27QnmsyWb9zx9JcAb9Jk0ycEOc6pfSWF9fm/ulf8G0EAKzdCnQr2nbBWe+7Jp54U3BRhiWdQr4C5IXtSipmrkoWXfjMegiSZUyrSokSoVkcuJib8+fiEeKSq3VdVxMj4aCr6ab6avYQ21ti7bsOJjVL1tRiheH6p0Gp1bVRU1UbfwX3qA/NhTwHt26uZ9jGKOLCi5LV0UDox1VYKEnwpxZ4VSkTmzeyjsQzjKvhRViI4t6BXe1AdHA9tuGggHpzG6tqEpc/nCfMPfWuOibmpTsoFfI4Aa75zbCXKFd4Egq8597Ds0w4wHwQ6W3ehG8FXctp1+gBdau1Q3Oek1JrMiQvc8h5FH0MgdEl73I8MBByPvbxq1erYuzdVkyZ9q9qaNatIFQrsmd+wKrMW5557rqDQGAEMWz5+xYqswKV6C/A1rmW+NA+9vSkpwYIFUn6h55e//OVSpIjpwCuxb29KMYqn8eabb45XvfKViotAiVAGMeLEsncDOBNjg5aI34Qh8jzqLXGWArFJ8awT0dCY+kGcA+ZTBf1PppgZzhSMU/UNjTrDWe+6hjq9xzKOPLV529Z46pn1iptBUIfCqQFx2bfWiNZdCG4okjJx1Ef2xdDhgdi5fbuKLBL3MHdWe6w78YRYd+LaGOjtje6ugzGjuVlIDeaqrr6x8PSUYb+0Bw1Dl0apsO72dEq+HRiIXZ2dgoVCd8qK1NcXf3HzVLHTyyterjUljT+GDZLrEMQM38QLduLxa4o0zJxHGAqM7mFO5P2cMSO2btkiKBrrgGx77KpVccyK5fHMts0KNEcpAKaETIj3CNqkvxh5yNIFcgflUJ6NHGTNtYKQjozoXLDHHX7NXCALILtDg3ymH9AoL2RJlR8Q3L2pSDENr4FXckZpvhRYzcGZrd0+JM0g+I+7EEUCYiljU9mAEBrajaoD5qBnZxYiiBorfH1VharuzZgzO7Zu2BAPP/xILFi4SKn/YLxz5s9XHntKlmPh5wBgw+GiJLahqa4+nn/p85TFgM2PdZ1JO2Z5CpAVMWRGCPHL7VkKelFgXiBEJWZTFoxtkS+E4BLW3JmBsBAxdtJbKaCrsiIeevhhfYZpzZs/X0IARd1QHNoRXMijPzikQwOc6uJFC2Uth5FBcFwPdpN4BhgA10H0qoWQiYgFxaoIGtTuTmuSLL4YVj4EmBcOL5gkiwxxquheU1Ns3Lw5uW6zIGePg6x1OWUrBzAvpYKlLkYOhLKr2zEHKA2072Bu7qcvvr7wFnDY5blOmUpSnv2yZ6IQNvPh6AI1ZViTlBKnj3PwVqkQnoO5pysR9pakgytZvjhQ+IywfV5LtvQfHXFg9qyCjgolAuNRSvyg1/UZw14WIq1E8N0/lX8ovbeHIlUCOfJ10S9+prS7Pzz9rOIHqr6ydreeP1UU57c0ra/P+cmPkwKVvTvGS6eA9xzwWJEE4plt7ToYk8Uew0GKjWFuYPisB0qEIQbQF5XZoXEsUOzrMvyJ59OWmQ6fTadlryBBbcbOm3lCY/AOjA1OnQltsG5WVlgreAjBqdu3bS28E9Af10HbzlSR4paSkGWrnrwY7bOkPDFHtjBZWVDWqczfHESvwyQr41tf89rfNfW/8VuhNNycftr+gvT/qGlKxKk/vUUMGN6H15GASizZcu/nJAjgXBknh8lkRbJyMs+yMOd9ZOEcgYPfoBvWk7Y5AF/9sddN9TE53iJnQoy4MWL9oYj7//3LccIJJ6og30DfgKxpZO8ggJjDLnmnhtW+D2B7ougrfxh28BCzBlzregvwHPrq9aW/rJuvs1APLWCAsYWd9qFB+Jkw/eSkH0mZdHgZtslnByOyj8x77ImANyioGzhof59oVbnTEY6yMgpPIDMO1kUgDHgfjv3vb+i6pzesj7FrKe8X8UcbN+tZDz70kOaZMQDNfeEVV8TM9pk6D+ChgkwMDYpvp2D5FDyOEkFsh7JEUVBs1uxUBXlmu84usg6CUSbQUZlxlFY4ZS07NHQ4xiZyIU7H+ZUMMfTPnkd72F0HByWicnIsGupTJhlek1GponP7d25O+PCcdEHGmAznY715PyltAaty8iamAOpJxTLqc/aOFN85PXXm1QjzCIjsacPeeM/8+Yy2AOdzi99YdwS21pYZUiKYMxkasrIgWB9C7eioCmDJSEbAJzhu5AYK0+ZntM9qL4yN0BzWexvi0hgnZaUlhsHQZASvZGypj84DBwrvPt/JAjxBjathKR70i7lAwKddeBJKJhCiNWvWxq/uuUdyi4S4kdF0Xua4RMZ54fkXaG2AYrMPwKezh5OXsCbaGhtktSbTGPtMMJXJySLGiGdiUESe2Llrp/Ybnj1StHLtyuUrCk8KkL2nqB3z6U8LJSFeSualunp9ViDtREKUJO8mfHVSbeJigJ5JhFBdW62kAiR1YF2rK4m7QQ5TUIyUCLxX0DL9JvsZ88ZasB/Jbrl1x45Y/8wzsugTF7F3f2fshw+Oj8XzvnOC6jl8/9UHo76yBlei+CQ1s/p6uuOxRx6JXTt3xHGrV8XKZctiVvvMWHbM0UKRoFwAz4c229tnydPKPPvPcodlXHvJ7UE3f4PGUCI2bN8uTwmIExQJ6OHj6z9U8NZrj/sb8UrmEY8i8HrgYa1ku4PeiAVrI6NWbVFJ3ml+ZaiiJAEF4oBZ1dVLJiBGDa8nAd17O/fLeC0PbJYTkS3pp40mrPcJa09IcRG5iLE9it29PZLRHU/HeFE8WRvkRWjMPBX6d2Yon0cHOjpS7F1LS0pwMDCg80pFmeGxo0NDkxRYozKh3b2eTB+6tkDJgpMXxxPNZwsIxocxu1Yq0FxnzWhWnnewZZs3bIi7fnW3LKEEWSPIAreZN3+Bsjo8+PBDOjDvvuee2LJta/T39sUpJ66LP/3jP9FGs+bP4HHH+MCx5YI+ehLN5MD/o5kxqQjqrqFgCIyhO0WGgWz1EC4Z97JS2FWoIB6MCzfb+g3PyJ1K1pT5CxeImXAw0D7YYrRQMiakAMWIxYsXpUrJ4+MiKhaUTc+z0R4hbIjHAXJYPYA24Y7Cm2PIkPGauJ4gDI8R6wPMkdR19BVFi/XjuvUbNkiBgXnpD4tna2uhLMgrk/G4HnMZHlSOWxBhgV0dHEwYSdKRicFMZUaSByMrbAjshZJhQVcZdVIaWF52Kx6hLNgtni0FR0DRSlZ27i28GqXAbdZyCho1qj5D/My/LNUNDXHK8nMLRoAi8USsjYvuypW/+AUl4q50yfVT4RL6fMaPfxi7L5+qdFnGv+f0/7puT37CsykReB3YmN9YO1X19aqHfl3A7H5x0cVTQuDveHfeT28u4FxHxIZkS4vd+QvmLxScDuYBk2cPunYEFqfktUmeMdMVcCaUCA4P1t7QobJAaYWBLlqJKDNqLKzsPXszy8qvBTK+ox3DJmnLFlEC48lGhFAKLdmajRLBYW+BhPuNL8dqA/3PmNEq6035ZQ+K4qSk7JJPO9Ei40ORRxDsfNMUpq3/2r8SD7voc5/VdU+UGryO6rwZ3/bwk+mHk0uKxL8j+L7lL1OQWnt7LF6yRPTIM2H+zIGMC1m4ET+CJ4+OyrIVldU6AGXFzlh3C+ROfcnY7SlGAEF4YF7e+q9vT/3N/VqbCgrH+gfT/+9+9ENx/PFrYkZLa8oGNDqmPlkx9HxaqLThyFZQlBYEE/iWLXo2Inm9jvAUZ0XCHgTGAe+GLl1wzBYwC2fsEfi34U7cCz2pCCXGnc5OnSN8J35DxqqGtOasMJ52PA303Z4O1p2DdPeePXH7+Rf8xu668M474ra77oiK96SFPe4b31QMHzAVxg5vhu9dfOklavfp9etVPRlhD94L1DfFkI2nuD1gHBUpOJr5oBAWBz4Cm/jXxKQwyQhzCHJAS2RRxCNGeuPJ5C0op3HWfsuwUXtwoRkpotkoBNykumIiGhsS7VjRWrx8dRzctytGhpLA7j2hOcyZnZKAHYKpoEzoGkPYJlPGKwlg8ion711KHHek4aciFyYzzMp8wAqz/0O/NgDQDPMENKO+KnlupFTmDExSSsaSZ4Ric8pCx/7NAeR4cBSA3ZcQAIyLNUMQM4wEHmE4MOcq74lpcKyEg5HJ9oQSynxAW8yXaBO4YG+P2iv2XkeHfmM/Hr9mjb9d0ekAACAASURBVNLO3n7HnVJSxFuAbtekJAPsXegVxQFlkn6CQqCfXCf6nZiIBcCdM+SSNXQ79AOBT8pWa6tqYCB4wksYBx4HPA3M+wsuu0zr//Wbvi6ozBvf+MaUNratTTIWeHqeBYoEhdYF1Ci227n/oNpvasZwSUY0PBWk10tGJMVo0NcxPFGAB4nxoAjuuBQtFHTmX1mocnzqAVJP9/TEjl27ZIxF6To8PCyMfUNTc5z8mZQY5763TII3jZHBobjsssti+bJkqH3qySdi86aNccrJp8TZZ56h84H6XKMjwzFA4HIORGeeOetk5JyW4cw0b3nXXnA+F57y4eHYSwKAw4cVqwZMkX6jqKoGWHW16kx0HeySfFdbVS2PYntbm+TB+gylwxDCfrehC6HdhmA8miiZ3I9cy5pwJqAwKo1vU1P09qX0sqmex9HyHkE7yNysDfyE++AP7KeyTEUwNLU3eCYeMqOH6DshAdAFZwYvaM+xbqwrc7GbtMRLFov2xedLKd0FZzrQ0TFpXOSzTTQNQ9BmvhYufOj7QOdhdI42uB6NBiJlUee2tynbfF1LSzz+0EPxy9tuj5aWGXHiSeti2fLlKoS1e+/eWL5ipbByTNb3v/99ERZpzF58xZVx6aXPi/379hXWOvpM+2x+mDbYYNw5PB8mjwABo2ExYMpsDH5TIF5219g6LjexhdpMQIY4MW5ypiv2obtbGuFOApb7etU/KvZh1arI1Wrbv/B5EcvaNWu0wHt27RYhcYjgfsc6gRLxwIMPxmOPPirBgdzLxqrLQtHfr8WkJLlwrtnix5zbCoHFi/nmBbPjAFaRETJFkfYwWzpwvxOYh5UNwgP6UPZIOHhGDeUUbHY7l+MaxCQyE+TgVjB1jn1woJcFfc1rzoJAX6Z7Nnxi+/ryCT49MMvClK7J1q0yVMfWMx+oDt4uKxEosi4KxhgUb4MSseycWL/vkVQ348yMG4+Ii3aVFIm1qXdlJeLiO28vBGIUifk/+F6hKLHJ+l94ZTGkUiKP3xBUnu2LS+68LX09ORm3XjBVfcKxD3dfNhXX4fvPueVHhRBsJcIKGgdrVU3Cfy9ZvFQu+STkEctQL6bAGnV1dWesZPI4Gt5AVhoOZqeRtLuXNbbRwYIJey55OZLVx8wZ66qZmvHXVvT5bE+V3chmtA4iRBDjkLCXjHvot+8VdrUvWZqxAtI3V+dmjMnrMhUUKlrOUCb1OVsjZXmjvssfT8VdeI4PXn2NjAHnf+Yz8fjfvDcqPvRh/SQFQm/yf+PZspZx/UvS95UfeF+xX12ojOdRZ4e9jMcB5o0xQC5uGLZgAlUxd35yN0O3Hp89hOx92uOAZh7Y/1g87788QfdSNEWExeSyEvGtD71f6zxzZnusWLZC80QgMBZyV9flP/1wLAvPgw/6j+c6Hos+WdngmawX/A1a4ABjrhkr33OfPRYIYRykHPj+DXplvNAJygIQi8JqnpUBaByFr2xBt5dZCSHwKI0MS4ko0gjnPO0YkojbuOfee2PjK175G1ux6mMf0VlUfd37i99Ou+Un4r/049zzz0uejfp6BepS5Aw6VvxOR4fmh+x9WCLxwmMZlXJA8T0EgaVHKe4EuI76OjaeioTW1P5/rL0HlJ5nea77Tu9NGs2od8mW3OSCMQZMM70kOz07HCCbAAkJbCB0HCCO7dCLIV4njZR1ks0JbEJoAcc0Y2MDLrjKsorVpRlN733Ouu73ub/5NBZ7E/b517JH88//f9/7veWp93M/klU8k3ogVVSosFJORCmaL4M8GmgiyzITUnY0yrKOc1NblTMhzI2d0ZWr16Wp8bE0NNCn5ys7EYKQRSYCg3BxIXsIGf6XnW3XP8ixibPkWiMTZXjigDOVZQT/LrLZQXLijGjZnsC5xLgGzlxHYW4QR2RXJrep4J5qRDozneUWe4PGWGRRpzNcjl4IZDKwSVgb9plhS85+cuYMD2YP8qwYeTgKRM/R8ZwDxi0o7zS6/7TOq7Pct73+m8Veefpnni1dv6KzM42OT2iPMFz2Bc8IrIXMA/fHqOdcHz96TDKCMyMClrExnZH5yUntGc4IZ8Vn0Q4443GTXWQ7xdQY3Jw1jEOMWZ4dQ5XoMRSzOKzs5a5VXdovDvJwT2rYcKRyYGI69Z3JBm97G/0J6lNVNdln6gxy0AeZk2FB7D+IT0Ac1KionrENDParhgI7DXZLOqC3tXcok3emrz/d9aO7FdhtgQVoeCTV1telR/fuldMIUcSWDevV6PjKK69UwIFnOH3yVDr8xCHBICkQz0QQDbIXgWACD2ONkV/lgJczT96P1mcsnGF9kteRnZucmUlDExPpdF9feuDBB1Nff5+gkOgMB0cEpYTBDngQ+iZVpBXtHWn7tm2K4FMwfeLE8Qz3b2jIjUADJse8sU/oo8baMZecBfYA+5GGcNAfOwtNfRhrqewuELPRDGV3vzRgS86sUFsFAcFsxWI6duK47GrTDAN9Y34ZC2eY/cn5Uc3W6tWFnmFMFFazDsg9zglnzg1+xcA6PDCgjtX2vqz8HUnkQwzMUUKlWqO5mb/n1DMHhEOAUrFB39m5Mi3OTgvWxMTfd++9ae9j+1L3GlhEVmTBB41bc3M6f9dubUYM3q989SvCBXJA/8srfik9/WlXF5SHxt2SfnQ7cTYY9+T7y3GWjB+KL8ZdKKLgokYwsdHlNETmQYooGIMw5oQ1h7u8v1+KhVQOhhl4WjCHSqu+I6e91//d57QZoJ/1RqX4B2OMayGgcBowXDn4XcH3SwTJzEg8nzC/wZiA85SjxLngkA3IYjN/bDQ2DZvKDpTXkrXIGN45YUKJctC4TrSvU1Mai5yIwNJ7YzAWlJJgE6Umgx5DocBKbEyFQxCRsaL4j4Pl+oty9qEEUSqzMFmhGdokhRVrVT74ZoqycWrpbUfYToQU1vSUnB6n85SyD4YJnhnlsPmKJQam9uNLaYeRDUv2Re47fPbr6lu/qf1mPHfTtbnWYonv4Rxf+hlvyRlwUy8Kzaank52GK77yr0Uk5e6XZCflmm/fqn0qCFyshZV8OSMBVpi1w4kg4pujyVBmZpo7BBtOhDMUzjiwz8hE8H3gTLzvTGQZ7mgB7LUoZyO0F4PeEnnBvuA6bspl2IIdevac4EbBGoOgpuHYKD1mgn6YZ1FwIIrgzMTDOrggmjMk6Ag9KspNvtQEMTJgxm1jbM7mAvPe173hSaszf/2firGCQj6MMVo0VHww94peeN/bdc/j71+j3z97IKiElzkRXZ+9WeeO/YbwR3Eju+Tcbdwo556zePiJJ/T3iy+6SOeTa0/NzOlzdsjt5LNufIdxYxCgTDBGkCuHXpWhTHYi3hi+Z/ScSx+94YPB5rKQ1q/fkDbSlba6Nm3bujUXYba2pjM9PTkiqQfOmQ6MGpQRsp41RPbbwfHeVQ8gYBiBQXc/AMbNmHnxPRtqDjq5KzBrxzPxWQVK1Pk1N5Uz3MbGn2RV1Gsxb8rQxN5hzBOTE4JP1DdkSCXX1v6srlbk9lu33poq37/kKHjxcSJoZDbx5qVi+jV///e6F3sSyBeQDFikuCe6igAGyl9wnWCBoZv0wuycFLH2YapQkIlnhVpX7GPIOLDjIYuBKljHsmfaCcKpf2jm2ff667nLv0f21pDTnGFfTItzsD7lIBrryfq2dnSmmvqG1HfquDpel4ODdiI4m9jr83O574teRU+eJTiTm8Op47Dl0FmfzU67gwzlQIIj+OwhU12WERDUjECsQnTXxrOySwQxIHwIeYnNQEaC67G2arAWczM8NJR6e3qlK7mGDFHYDRsbC9YjZAXGGWfHxh5Ge1Nzk+jTtf9hEoqAKvcHjkjtDPsIiMvXXv1vhez41S/8lmQt9Tj3P/Bg1A1kRxgjDUddDmTU6RCp5gxTcM2+x1kggwXaYHp0tKBTZm0IOGA8cy3OFuuNccjv7Kvvfve7qa21TUY3/R6wK1hLCrth0gQyw97ROQtHprxngNExngxngXSDTFqdIENNTTgXSVkJslvTUWuEKJ2dozcTpBg4qzWCqNPf4NixI2lgoD898BCwwbm0+4ILVStCEz0cCBHtrF+vsZ/u6dVeJeiQOy83pF2wz01Pas7QJ4LVzsymkaFhOVc8N8+HIc06i6GovV3vu07FNpEXyM6q96IDr957/J37kB2Zq6xMBw4fVt+Nj2/6sC7xxv1v0RqpZoczxRzTqXxqWk3ucCIIftBAF8TKiZMntNd42U41vJC9iD4jI8X9gVeaBAAntbmhUc9pp1GZqMlJ9fTBObYsZS05R2Rt1TiYTuJpMf300YfTwPBQpvWfm9O+NGyPeaNI26gVtzsQ8cLYmLpib9q4Ia1e3a3sLvLW9rHRK4IzsSuKbtXn6PfgwmsKfI09dlSDScEB4NXX2ysjF68G+lUGyMOnhRyJYSH3H9ifTpw8JcYCrkVqqHNVV4KhpLmlVYY5k/Sd731XDAqkMX/9V38tXbpnj66HkADSROdJ6ibYJC95yUsylWpbWy6am50tUo4yrDkswDWIQpOFCDpLOQhg/zCYDb8xvWnJidDzQXPV3y/v2dRgwJHuve/e4npMKgLKBcj8m4NwmuhVTXUBV8KYh+IWqBKCiFoKRcdJCwbThXHujPHo4dxd1NEG5pFNxmZkI8uAhIUqDGUOgA0+5gz4lejK2trU2t4GuDDGwR0uhyEK7AVfwtCOzt7eLIo6BfVqOWMgY8qMHPG9MsWrHTfXLVgZ+nuFI1AqlC6ciIB1OEVuR8KOR9nZOMuQRoFEkba7MxuT606bzsLwPmPbeHl2ANoPDBeN50ZKSYmydVl2KC77ypc1L92//CvFR34RJ+Kyf/tSsQ+Yf4ThHS/IwHr+Zsfgnpf/st6z02G4WTmbVh4rBg1r0N6WC/azoZ6FvYUnyiIb+XVF7QPXwHkg+4ayMAWj6yIscPmcozi8Z4fA2Qo7EV47/11GShQwGyblwAR7jX2Ow93dDSNFZufh5doM7xvG5cyGMyHZhqHZJBTS2cly5oSf3q9YcGa24Trz736fPnvyTX8gHC/Pc96O8yS0KTIHc6vminQQryLyXp1x2J/cre99dk92IkYeyCvgfbJw3Xsll/7sbz6q92968weKGijgjDDE8XzACXhmDAXDH+kT4eyQz6gx3awrQRuCBSgjDHh+ct6zoT2f3n/jn+ueNSVHAlX45tgkH3vPu9LWLVvTxRddki7YvVt7BeMd7nkw+Ws3rJejjWJHBnH95RAUR8pQXBjZ3BtjCMWPw+HveE8wr/xdzxz1W8g0giPeCzyLKA1nZmT48OL7yC3ki9PqGsv0tK7F39g7DoyoCRzwk7qMW8co49lYfyKj1DjIEZuaLDK0fA4lu+eSPem+Bx9IA+FYttzyFxozOg3YAY4DwRmdVWRIdVXBnldg/onyJtiuOuQoEhVmbhg7zEycAaAkwMgKuB6sTWooSI+XOUGFaPakjExk0S0PkQmiNA2mPAf/FOgRpGMuzc9AaZ5r3lwnx+faO7tTTV19mp2C+KS3mHc7+wooQipCs+3oQK3II1ZkZfTuocYlMiyqkyjVVlpeqSldid2NcbBGnGPrKc+X4UXsD+6P/u9obRPBimFGZCBkyFTnbBP7lT1ABh9GJjlEoUuU3ZzLzDjsTQw+no89wN7ks9grXA/DnHnhPUO0+SyF0vMYtuE46zMLC2lgMKhAjx2TXcMeZC0oNpaO7uyU7IGrX7jz/n7tUQx51fOMZRYoApFkBthXyEqeW1CZqqpMfNHfn2slgsaY8REMpC6U7x09clTnEifMHYzJOrDW2EYwB3EmkRMEC4A48Qz8nfOg6PfwsM646VtZG877yDCR7hHdewvZwhUdaX6eRrn1+h56IeuB2A9yNmmuu6CO0xiuZ3pPpeHhwXTk2LG0YmVnuvSyy1N392p1of7Wrf+hjB3Pu3btOsl5yTZg32QxKytSXS3NPucV+MNRsAxBf7nuCpYidBeZFO9zBymcbXCAnLXhb86+5WBTDlD4Pe9RMhGppjYdPHw4/egnP07Xd75f13/70XdrTdSQb2Iy0Z+rcjEpM0AdD3W0zHtvb0+68JKL09RMJmLAKXBxP8FVzgF73+xZalr4xBOpe3W35AVNRHEUcAoYM3uYdWZtcLDZV+qLNjsn3WGSHlAnzA3LcbznlM4ospT7YDPynK5TEhQ/ZBpzwOfs0DO2tWtWSweTcVGQlsxp1ENrLSZGRxfp0vmzCqvLytcGOg9ThjdZOZsVBAUGwwceJptt5/YtinawERG6DzzwYBoZHdPGBl5x3u4LdKBwVpgUBDspIDY4h/5Xfvm/qOMf9xRE6ORJKQA+y4FUx9VwHAznccaE75BGhmVFUJbgXjerkOBNUdB5FvtFFAVzkB19ZYFWrVmThgZyoxEEETg5FhQBgsA3vpnDzybhwK5etSoN9OdnwZNjgTdu2qS0HBEUFB5GhLGFqtsI5wZlsX/fPglJog18xhhIsMvMKRFNvEvGydzzUj+IKPQCZ8i8swnIfIjqNZo8MV7uVY5o2bHgOrwvitUomCsi/S7mI9oVETIr+bIDIYMxDqg3oBVd2DA6SMXrHJ0vzU+93IGw0ey0vq7hhoeupRDjU3Z+nOpnrVBwykZQaDk7my5bcfXSGPiXES3ZdileI+EdBMGN3t/5ta8UELpfeVOGRtzQc/b3fp7fLvvy/yzw3DJMYP+KSKvXgrUpQ5qu/Nq/5bMYWZ5ibmNNxFIyO5OZdWBaiWgkAhc2HpyKXD+Qoki5sTAQEaxQu8GYBjOHaInHKLLOjSnLRnk5OqpIb6w5n0HY8R3OCeeX/WZcMu/zQlhxZq0geI/nWtXVlc/NdHYiUDBKqUbNhPejlYLHYQeHrIMYXGJf+Kcio2kxHfitV/7Mpdn3u6/UmF7+z1/QZx54x9ukzDDI4OdGgfJCtskojrP52bs+p/dxJD78jrekGz/3Kf3+4SD+elfU8f/Nn322gHI5Rcy4UEjIB0PvpuYyltosVJkpJbPJ8J6L8xgrsgHDTNSQos+dSH/6wxvzeL6dH9WOjZ2Iz33kQ6lz5Sr13mGuud7BAweVuQT339iaAycoOMEjAy7qzKSpALkvcgXl77OaMckVCviw9uZA53Ou3QCXy2dsoPNv9ggKj3uiHKkVsFwiGOKMls5FRFXtRBh+y2eohSATiyHO/DB+9JQhbBiGjI3P+T30HPuTxlE/uuee1Pfa1z1pj9Tf/GnNsWkRBemALriUNZWh1tSUtm/ekuaj75BgIkCEJ6f0PKyRuqHPzWt/k5nQ+Qn8NnuXNYQvXroqYFrl+gjeM8TU50GyDp0EJKuyIk2Mj2qPMqd2+GSsrupOre0rZeT7zPAdotGcHXpczGqsS3AmyZjI5imSq/4BC4J5lA34IhuqItvM8OgMpo0YOxP8zr5yjZSdCK5BZJemWMwPzqBpbmXMeNxxvhkDDiHwI64tVjZ6TAQDD3vAcEmMOqLzxqDbwcKwZ59iSAFBbu9oz1T0XDPosqmFFBwv6D5plAt0jnNMMSz7gcg60fZHHntMcv3A/v26LiyTwPPYhzDyeF6opeS5RTbR3KzPklGoSdmhsmPO+cIBAhYN/A37hn1te4nruDiW7uuGULFfeVaa0lGzw3wyTp4Tw5E9hG2CDMAuwUkeGBhK/X2DafXqNenSPRfLoKR+lowszGMEaLUfogEhzgNdqMfGJ1LvmX710aquWkydq3KBc0trm3oWjU/Qz4MM6knpF84s4+7uWiU6ZChcVSPEvq+rThWVGZ7uzIJgVI00663RGWLfUONnvcAedzaTvWWdVIbZFvs97A/LM1+Dz0LVMTQ2nqjhENlPBGq5P4EG5C3nj8zDiaPH0qH9B+To0CuM5zlv13mqKWRPYqhTUyVIO0QZtTViOTJEjYwAkCn2+LrITAvyumaNnMmijiIYwmDEko5Qx/Asori3GhJH/QKoGeoh2L/oC+xC9jm6nPsa7pVRB+OFA8H7yG7mrrmpMXWt6iwQJegow9mVqZ6bnl4k/efIrie2HGUUprRUVF1W3D7sdjA4ABQRkeJzeq2+riq9+EUvLDyuI0eOpu99/3Yt7K//5m+k+TlgRjBxVMuTJ0V48NAhHQy8rKdcfoWiBCg0iujYcAjUctTSxUyOSBr7yWeIIgJHcGRP/NnOOETDMkOZZBTEpuLQioObNvNxiI3bZgwIEjYHggmnhrGjiIh+sdnY8AiDpvp6NZ5jQVCAMu7hxgezF82QUMAIB4QW/5bhDS3a6KicCFJczBcHn4JyohB8jnEh9Bgza8CGY2xsEKdKD0ItV7AtTMhwJtrJ9bg+45SRHZF7GaTBpmTvvFwE7TS6Mws2GBQZFpVoFngWLooKBjSqMHJdfOfC6ogcWVvb6C+axhn+tIxFjM/7ms6OFDSxwR5CxFgZnmDscHGQx/QkBwI+/XPZlkBU1i/ZEzf/KP/7V0smxrqcGNLrF3EkqH1gb3M4Dc0pcLjs46AevucVGWxPhsK9POwEl501pXGrcwfSyYlcuIiAaG/vKFgr8j7KsB/OoZuK8Vki7RlvnDu+o2xQfqyPcMeTkzIAuSbfN5RQqdRwPEnzoqhQfAhCFxkSRCDi7oI2FJtqgdav1+d4sU8ZA3AmC3lThfI7e5d7eh84o1ZEWmaBYmYDSHMR2Q+e7dArX/Mk47D8xoO//auar1/7Uu6W/dh179ZPukETUcpKqj5VV1ZmAb2qU9hR1uvCCy9IkxNAdirSTZ/LZjtOxLs+kNIfD/xhhpdt3KifnEHWh/mBGIH+OkSxoLpmTcenMwMeY/FzIit4dtaEs86aIIOYZ5SEnQlgBB+5/xP6np2ID7z5D4RdfvstmVPsc+95l5i7nvmMZ+q5MO4f2/tYuujCC4X5n5ydzmQUUSDLWAwd4ycZURfEO8LpPaQaodFRBTeIwPF8rAXvmX2J74jSOn46Oo3C43NEF6FA5XyjHFVjRZQ+Co31U0X0rTnlHiQRBDNwFEfpFFybYatEnZW1bm9XQyj43plDIHPIbhseKNALL7gwffcHt6ep//7k/iAr/+5vFfjixb7i2sw5Y+bfXJNI5VVPvTJNjIxKf7LP7TCYNt3QPGQkrDzoC86Vzxf7YmZ2Whk1dLRkQXTvNqxA8ixkHeMx0YSiqkojzIvjn5cpHO2wG4PtjCSd7VkH1qahqUUwsnEolOfoE0PP2qgtouFUZCWcDRZsMnSIs4T8jWsud+7L2XLminuWHQ3PKUYq+RAyEawRbG0O/PE8jKeuvi4XVQeTGPPBGjgryv7B4PI1mUPur2eMDub85D/PvQOl7Bv1k6K+cnxM9J7KOqGfq3Pd1w/vvitnpKqrpL+BWfE+aAww/+D8gb1xBnifgB9yjv4NJ45l6lnuC1MblM3UgWD7iM0IIoY1qwV/5vn4nX22e9cuZQrlZDU06IwomEln5sjwMT88K4XIyqhAKRxNDtlvPKNoeRdyh2XRvAfc1HU5c/OL6eFH9qZNmzYL30/39RUdbepiTGCJfSybSH1AUqquq0tn+gZIc6cnnjgs2d3SXC+a++qaOjkXC4sVqa6BgCowzRzgdJfsmqrKNA8EcA40SaVYxerra1JdfWYQcq8sDHicCIqmmQ/GIJrZihzA8n8wSOEcGW5su9Y2A3PKMzsIpT3l2kv1C1uQ/MWGUpapqVFzqqL4CHSQeUBOP/TAg2ngTJ/WRo5cU1PaunWLMmQ9vaclw3HOgJiJubS6Og0ODUrHcc3vfPe7gsyhF5BDqhsbHNBnQQNkhqyU6aDrcyaIHhGdKztTb0+PgvIEitHRfh3Yf0CIF+6FTEMG48x4PnKgaVKOprO02JPIBxFArF6d1qzuzoxcBNuj9op/I4fZa7lPhLCPUay07KeUVqQv7MGXF4CDz0D8HgPhwODh45x0da1Kx44cSq97/e9lD2gYtoTRdPp0jyrdOczn7Tw/bdiwMTW1tKoIDe/p5KmTuRhvYVFQJg4P97fywchyFIP3OSQ+NDaueU8pYZpuzWR2GRta5Yi1uzgrVRxFX0XBXhgeRIZQABKO4EQX5iVQmHBepKBgasBYB4/JnHF/fZ6mWWByA7/OTzMWcR8cCYQtz8jCME4XdrNxgVExpzhobB48WQpiEDJEC6i4Z8HZHGR2rOD5OweindRo9Gsw7SrjcnGb+dfLKfIyZWh+5qXiOJ63gIPkU1cYjE9yIkpUr4ZHacLO4UQUsJxwLFwoWDCSlFg/Qntno8o43XA0ljsRIpKIVKVwnlE4bEdpT/tVKb09jt3fFOcvOxLHCUWU3gsn4vM/OrsjsUsz15VaFt/ws1oWly63/J9AlFRPgtHmqGOpoLLI2jjjAibYEIdw4M6ieUW4V6RMbTmd8eMoLeCENALC+MvXzEVyFCIbNiRYSG2N9jPF6U5xI8hdX4IBwD43HaKNg1x3kTtDA9tAyLNn+TsGN3vTOH6MUM4gggwZwfgwZNm7MBmRDaGIjmuiCDknhjZyPZ99G3SFUxnnVU5kGD/MBc9FVPH4fyuT9D55UWo/dpOMac47a8IzIjzVNXdsTE5YW2uLHAkK/0i940QQoUPw9vScTpOT0+nQQaJ+7en6uo/oJq8/8qqCmYM5Zb6JDDEHl11+uRiZjh47lh7ft08ysP3mz+p7B179KkW/cRpQBnyefztKxXy6fwQKhnkgW7Ju/Wo5NFUfzLCm8Xe+Vcr3DR/+uH7/hz95n+oi6mvr0w/vvFPPijHz1CufKpjGHXf9UM6EONfr6oputo5qKdsUhA7OCJueUvUBcd5YN/5jzQSva2/X2vHsZl7iOoancX2+D9SCYk9BPoOFyQ4E4xeXeXTQFtVrwFmk9BYXUj2Nl4aykmTvMl6gamR2gZMqmlaZDSFe3MeQgwcefjhVvidD3Mqvio9/VFSOrAdjJlPO3rVBzPcJ6MCsB6YfsHg26jP1sh1iR6EVpAoHW+Wr3wAAIABJREFUl/sogFVbG2xcuYjVgRVFVtXTJfcz4ns+a0V/I2fe0qLITYAl2nBGhzAHnE32H78bWugsEHNCA9jaehh5Mh107nxN/QbNPXN/FXQigT4yHbm+MdO+Wmdkq2KpPwv60dkI7kXGg3l3cE6OlvTJvIxsjGc34WPt7XiWs6DYGRiLzmIKMz41lbObU9PC9zOfiiyHXOKnA4N2mnxtRlwEHehnIyeV2rppBQ6Bx/Jcyt4vzMsZJZpOPyagOTwPVKugJAjW1NbVa5+wXj6jmzZslCwjO0HhrJrednYWjjDnj/NBwKW351S65pnXyEDkmRRs6e5WUbT2DFnVhUUZ9DxXbjKY4XtqWBt0wCY7cfBVWSNR1c6k2egDJCKX6WkZhzwfmYiFRKZrSgQxa1Z3pVX0HZieSvNzszIyOVfMHQQ507NzqQc2o9Hx9MO77k6TE2PpZS99keTi6NhEOgrRTGNzWrN2PT18U/8AUMdhBVWBMgEXrVxcSLXVuVCaGozZORjEKiXbuBeyBUakFR0rC7kjXR5OhIPc6o7NHgUOGLagn5nP2FlwrY3X3OuvwOzCYhqfmk4Dg0OqbZDNNzwkewp5yHeZXxg8qWdbnJtXsznOBTCndesyI+Lw8JCMe6BuwNw4X4JRwZ5GoJsGcvsf1/UZG7axyEGwXTkLOBEEpJuaxEJFoM32rwLOqSITbIyMyPbGTpaepJhqYVE2JkEqnC+Tc/Cc3MsoANuDJungudgHK6FI7s9N6giC4+zy0zZVxfTExCIGizbismhwOStR9uCMKTPG3FF/dQEdGlIWggdBoPBghw/vT89+9rOKhkJ0xX3wwYd0GDhU27ftSFde+VQpMkclrUhciESBEoqaB5WAq8tNfCwUHMmwceP0FRMFzAD6QimekkFsY1MFjFFoqwY/0aHZMBlDt1ScO0kqLwt4xojDg0MBLziTz4ZFFcmRiDqF9pYWpZVNd8oYXOBHmlNGI43e8E7D8XCRHU7E5FhuNIJh5WidC2CIrLGZM/RkUZuMTcHvZgCYBupVXS14grtzm6aVdS/YqkoN25wJsUGmSFK0vS/S1FF38LOcCDtq5UyEo2Rlh6WIonn/uYCwqGnIkJey46EDUHYerOFLtRBL0bnFolBeBWSBxZVGrKhIV36kRPGIE+Hei88omQ0lR+Lz4RzYR8hx8KXXdeFIfL3kRNz/JDPk3G+oWNpUtYaMlebBBoSzPBYENjqcYeN9d6xmL3Jmh4dyT4gMhyPymyNpmRIuc9iTHlZn+RCyGMhEGDHkLXBwZstOhB16FbUuLEhYum6Bfz/j6qdrj5cL4/gczi/7l32K88se5zwTMeHfyBcoErn+kcOH9JP9bSyno6d8xzJJhlqpPgdFQurdf2cfgw+FsnHgzZn+9FyvLf/097r/fffdJ6HNi2vDVIVRBbsIClTEBvDUV1elA48/npoa6lIXcJ75uXTkCMwtk6mre1363vdul/K78KKLFARg/mBnQ+5wH7qVMn9kGdmTKEzOKGd5AdakmzO1bPMnP1FALUwqwXXNpmI5ITpFnr22Os3NTUsRkK1Y+clbUsPHbkqTb89sZNPveWd6znOeK+ztIw89ovsRQSdjQJaI7tMPPfKw6KiN1WYus8OZMeYYHsh5s7Twd/7GurC3+AxKD4XrTrs4CK7PMdMW68ZzcD2zTnEtsOQU1lpOs68dfUeeqGNwZaWUJpHgsmxh7wJnOt1zuoCaMjf7DxzQ91DavIgAYiwybv57+tVPTz+658cyjNK73qPPNN7yWfX+cdEn92ZOyJLnDZKzXXyfM8R4WluaU526+Wb9quhvZPVdE+DMOs/AXuAaXlPBcTDYZcNnk1zKO7IS0iMlh6JgGjSdJb0TJsZllLP3GS9jQ9dwf2exua6Memo0ItujqDzFsvOLGd5ENldEK7M5MAEagCBDXX0aHR6UIWgjTY5EEZBMqbWtXQ4gTgTPy8uQLdbarDIY4Ny3Y8WKDO3pO5N6T5zU2XOW0bLOBeDsRUWiQy9b9zE3/Idzx3tl49m2gGWF/26ZYkfIa2aDiawsRje6BSgT/77tO99WYIG/AfNi7Owr+ocQqBkbHZfDz1yTMWBtKQpm/oFUYVfQsI6AwNVXPU174GBAl3FGB4czsxk0opddeqnOk5qIRfEu9g3nw7AWZWBCNxLAEZVwXuDC0SJDZ/iZ7CjR9y4GBC7DhnjmgaGRVFFTl4ZHxpQNbmtuSmtVULwge4z7CEbZ3i4WyNHxSTUXHB4bTz+5516RUGzasDbtufjiVFVTm071nElzC9DlD6fHDxxSJgJ9wpgbQUh0tKXOjvbU1tKUmhsbUn0dWQhg7lVaSwWttM75nDY1Nsmukb1XscQYyN4ypJYMkZm9yk6EZTprfi77Vk77/IJgV9RVAemkjxm2HgFb+pwJvkh3b4JSx44p2LF+7TqNkYzSlU+5Qqxb1MTyWRwK6nawQQhoQBuNDmC/sH+QLWQr0E/oTojReiEMmJlWrYXtP+poGR+wWmfNWAtkG3KeM6bMU31DOvT21nTt59sL+JVrVMsZF9uPtukdDOR3stkEQbBVnQHXfopGwKqJIFKzvCairFjLB8peHu85hc1gXKTKImMYoHzAm2J8TE2BV6tTsxAUKNzDt932bT2wlFFtfXra065O69at18RwLa5pjC3vMSGOMHjxeXCKnqFALUfWLSw9MebjLqLny3iszS6C1+VUqY1n7iVsJdS1k5PKpLBB3RyEVJXS7xjZFF8NDabjJ0+KnUP1FxUVqbOjI42PjmgjKxJHgV9/v4SeekQEBzz3dnTclfAIHtideHa88HJHQQ46mQgrY8bKNRkPkQ82Id+j5oVrc282gY09GaSkkYPNxDAkpckdGQusvTZXQGkc6S4yBSXHTPvDNRAhyAwbcibCAs57rIheRbMwv+99V+4eXs5WnFUT4S+VaGDdtE6h5HBM1G07cI3KNqkbY3O6Ys0zl7Y8cCZezyjx65cyDDgRG+Mj3ykflPh3mXV+NN77eZ0IPn7t7d+VAlbxUsx5FmhAEwL8GApBax7wsTLjlKJkRDHYu0Ah6FXQn6k5WX8iZNRE2GgjMp0NmEyDLOiP9nmz9jLnWHU6c3NFJJprIqw4Pxif5hbnTJtCDkdh6+Yt2pfGY9v4NAMERAkIZUWGe3vlbPBylBcDGHYzrp+ZpAY01qVo+1IthaO1hjIgzCuIdNJYTkxd04Ibyjl/z5+cY/XyW/UfuVH3A1bkwjcMVJyvpuYWGUMYmCi2DevXKdJz5w++L4di93k75UTMzkypW+rk9Hx6fP9B3R9jmgglELTHgxvcxdFEd1CI4GRVYL1ihQyvfYeeUAocp8UKjwCMaCMrKorOuopCBozQ0LOh4cFUU1OZ1q1fKwXcc7onNcJ489FP6zm7//IvUldXd9q3d1965JFH08te+lI5EHYOgDex74iIci/GwBo48m2GEWStC6XZP6wtxgH7DWcE+CV7BXmFw8H+4Ds2usUqEph9B4aURVbzqGH1+jB7HWuIgyVCjOpqyUXJ2aDLFrNenBecAyi5e8/0aswY/OyrBx96SNeGyEM4+YWlRmorbvm/U8f27enUr/xSqgFmW1Od+voHxO/POInmkS3CCNi5fYfmC8gAL2i5MVYHBwZl5LA3RgaJQCw5EY4gOhOgCF90irUTUa5dICKrZnUhT80caDnG8xc1UctkL2OiEJYoL/s4n+mWJWhENIv1eS9gCtFAdHZmLlXQfKwmZ0WYc8aIruN3/ddIJ/L5NEqTr3KzucgMN7e2CwsPpIpuwhC0WFdxP2f9DXli7VRM2tom3UZGBJz8IPupv1/3tKNjONJyZ8BGv3WcHSTvOfbYcoiVA4+2G5ylxThFjjDHYqqjvmN+ToYdY//+D25XxJvO2YLm1ObMLA7FPT+5N63pWq0zir3D3oH6k/O099G9khs4EtRHcp6Rfc97znN1FtD9BBVO9OTmcjjXGM3UQkD1SWdrnoOOxYxPRrQbgNKvINi+hKIIm4d54CX9AnV36H6xv9XmeVUDvyg2XqysSnMV1YrE09wNaPba7i66FKtehka6qq9sa0/jU1Opb2AwzS4spsPHjqWHH3lU+//i3een1d1dYpmbmVtM86kq3XnXj9Ptd9ypxofsS+AyK9vbleno7lyRWpsbU1M9jgJ7jB5BOVtGfQvPStaF7BzzV1eb7Szyzcom4KBiUwURAXu1oAeOIBNr7cCSM9nWGX4/OxyLyqDgtJAN+OkDD6SjxykQXykHgMwUndOZAzIP7Kn6mtx4TvUvV16ZqhcrUiOd66MxL04CrHHM/fqNG3QNYEuM8VTP6Rzxb22Vjcgem5ieUsaUvYyzglxhH+GwcBY5Q0K9kKmvq9d973vhnel4CXv9mtsvkBPAi2dnbhx45z3VxQY6hfcd3ELe9fWf0foRgObFe6YFlq0AO1O5JuJcWpVJ9YHzILQRo829Il7BK41gNB8tGQmicU0tYA0r07XPe16mPauqFpyJ6/JZOspu27Y9d5cNVg8bKGwGvH02t8dhB0YbhcOqRidzUpIu/HSqkr+x6fLxWvYKAxmDwvj+swzoOGz8jeejgAkcIsIbhSYjhkYmVZkyECwkEbuH9z6qlu4cSlLeGDEoAow9G6464NFBFOUn7zCiKcb8IkQwmOpCUWJgoZCJJDltjlJmzrkG47Fw5LMIAtH5tbcX1f+q/QhKVynaKNy102C4kzMGmpeAhAmLG7+fFf2y4jDlaygyzXYU4RdwqhDG2kfmHI9Iu7HNXiVnjWRIL3vJWVnWrK4QjkH5aCeEKHHxtzDMnbrjEDLfl3WVCqvfsnSzh5dY+1JXvH2gNJZzORH8GUfi9nMdpp/jved+/zvZCMLhCbhCwYYVTlJ5/rRmJXYxM5D5fJKGVcHsxJQUU4YsQJmYizX5HL9baBpawJ5fsaJDOFDgEHKk43wj6Hgpsh+d7J0WZs9h9PI7tHjQxDlbiZJ0IZkhCVwHwUhhGf9hZDIuxsrPjo72dOhQ7hhsGKAxnQg0M3RY+SsNHbAI9sgi8IOF+XTwtW9I3Z/+eM5EvOvJEBXoUJ2EGvvIDTLiaRiJcH7H9R/U897wvvenrq7VYpRzNlTnb+WKdNedd4h3f9f5O1N1ZUorgRh2rU7jk7PpTP+AnAYMAIqmeQkCVlcnmcEaYFxgNOFUkWVwQGDfE4cLWkfmg7PtHgvsX8+/ZF1A23hfkI1qZNIJRUVRTIpU9fSmqspq4WlZq61btylLdfLEyfSSF71YBj8vsskYO8gRN+lyx3OfLRQWytewNlMuMj7Wj88ROMJpYNwYvMgwPmejFrnlZkem8WVvuJGe5BV9IoKCW/1qIgDAnmRsvBwkMTyXfQD9Nj2Ijh47WhQWcl2azC28Lzf3qP/YR1U8i2OIMTXyRy45T6nyox+W/oECmfliXOxhIst9vZlZT85Tc4sKQdkTPj9E8XEmCQjhhJcjf5I/0VnW0X+ehXlkztgb6BRkALoDWKGVvmC5IeOklx18MbtdRKId8COAB5yCezrD6OJ4BwYMnWLP8Qyux4I1CogGThx7T4Y0wYn5HFhjv81DcwmzYu+pPC7XH4lKt0ZON05f/5neJRKN0L18VtCZIL5YDmHl/FJUD+VwW8eKNDY6kvtFBUU5cy/GnmgoxnqelZWAPQ1IZYqaqMjQ8DmjHuxwSKZGLSBrJSdiZlZwKliicAocLCQjSYafbMQ3b/2WzvDqdWsVUYb6l+dZ0bkyHTtyTE4EcBecBRxO9jPzRvbvi1/4gs47xdYY+6zR7l27FUxgnZGFFQ3VOkv0FTl96rSeF2eVa8L25eaEQJoUpa/OTF6sF58Vw1ZkGszUq+fXWi3kOk4i/HUZsulO3/oMDRKbWtKDjzySfnrvvamDPV5dlc70nE7byVju2ZP1SX19mpmfTydOnU4DwyPpzrvvVkfqyy+9NH3lnbnf0Ye/O5nqGptTU2tHuqxm81J9obP8QIdTSq/53NvSqhUdae0aIFswNIEmyfYTjoM6a+MQVyQRETTozNEUcVF2IA67UB8NjaJ2np6bk4FuOFvZWXCAuozCUcYtbFua583O5P4XgyPDaoB8/NRJ2URVtTUqmr7u9lwrx+utF75Tcw+ZCLCfndu2pcWpmbQqArgidamqUr8JxgTbJ/uTfg6szcOPPiK5RwaeM2a4IQxeyFRnXNGhZEV9pglGc072/VrQAsZ4cCTe9ug1CgKopqpEKsNHsGVFVBABAnSsYUxcG/tz7boM0c1ZiQHJG6B1ao9A41qcCEfd7aV6QorfiVYTiQ7hZeHE55xK8cQ7ukiRH07EgUMHUiXcVxWLwvVloUvRaJ08GqjIcCIwaLq7upUKUqFvRGI5rCrOio63huxImEVhcZFqjIIXHt6ChDFCocfW03OWcfUhyLi2hRefN5SHfzuSYd5kvH6iBgg3M0aIPWZuVpuAFu77Dx1Mp8/0CvrAq6W+IRe4uQg4xiCcdRRBCb+LMVdXJ0OCxUEwIXzpfkjUi7nFA+UwuCMvz8q6GN6EU4HwM+8wQuuJI0cyy0pEl5wWRkHhQHlcEqBR0F1eY4/N8B/vlyJyVKLUKzsZnr8iE7GsmN2wqAIjbHx+CVZn1ijvSX+n/POs+oxYM2chmFMOgI1wZyQUzSQFjWINoeF6jov/7Kn5ds0pPfxPhXwonAjKm9yx+Behcl264rn/9ezv/EehVF3sVoZuLWVYcooaoeU19Np6jXhuBB0KZXRkTEZcnhO6P2dHOEcUayOzuMRkZSeiraO9cCLYaxiD7C+feRtNThUj4DBE2aPf/va3UzuMHFEsCjUh0TUboYybfYThgqK00WqIFMYnBt4B8KLDw9rrvIxfZv0cMChDEZwlPfSqs4unOz58kwyBsfe9PwFCOXbT9bp/0/uv13XtRCx+5hM6L//Xj6NrddBxffbDH09r19NVtCM3MwtSBQy9E0ePpGNHD6eVHW10ZkxrurtEabh1x+7Uc6ZPlNVEsHAkRO28dauK8JCT3AvnAtkHeQRGNf+RCUik+VesEK0jRhNGs504ZCjzUsZ4OzvkTNLw6GCanM7wB+QNGGQCOVY8V131NNWpDQ0MpZ07dmQWrMmpdPddd2kNkUfIH9bCmRBjehkXcswQStd0ua8FcgmZxf6jFobPURvD9xgn1+PFnjL8wDU27jtEAzyiboarsOcL1rKKChUVsoZkcrifrhmsQWSdyEQcPnJY8FlDiebDgeDeOBEbNm7Q99VQ9N3vTVX19an/scfS4oduUuDr8cf3ZzgulLonTsqRIBqMccnzYeA5UyHIbTDsYdTwXK6JcIYEJh+MB7M5yRgvdZtV1+0m6hGqFPHFieDFtUUUUuoay3oVTgWRZYJRMqIyyx9BFO2XYL1Cp7C3ChhVVVVBj2tdWmSLIUsYHZeMUe1j1BUQ3XX2glqAjlWw/uWzCfRYr0ATEDUGqw0cxvrUzgy/s2csO9DvrhfRtSoz5j/j0xdSZ1dmrjh1/FguEg6oMs9Z1DSE/tB+qq5Ki8j3cCI8ZkebFagqNdtzxsIyDeB+5Xw2zjnvLh5Ht89g5M3OiMr0S1/+19TS1pq6Vq9WfQGQl9b2ttTW0pYGevrS5Ni41gImMoKAwCDZP8Al16xek+6/7z6tCfPMXuAz3au6spPWUKX+WpxNCGL4HoXmx44eVZaX+VUzXYqs6+o1J9Lj4ViVi6hlLAO5Dlgddg/wGs5nfWPOMLJXgKqx1kMEWBub02P796dvfv3raaivL41DcjE9nV76ohel5z33OTmbPT6RxiYn9blTvWfS59/23JCnS8yL995zxZLCI9tvkhIr09z3MKVMvpde8523pO6uTtlZOFXAeexQk1ljDNSa4kRQj1bFc8HCReahuirR5FRBZqBsYXvImQoackMLDcMsa+OyE1FdSd3WqCBrw2OjqafvTBojk7C4oCz92765FHR49YbXy3lAZlBcvaq9PR3ddyB1tLSmtevWKiChAMRAv8YkqmSCP3W55wdF+j2RjUfvCqa6sJgokObMcFbIvuBcMn7XziLbcUKRff+254vpp2mPHufmw0/Jdq/rTEtMmKw1+sv1bJxBfvcZwZnBXsCJIFCuJpZiwaqXHuNeZMwrZiYnF8ViEYfJjsNZDkUI7XM5EUy2lTj/ZhD8h1JAAcKlfPTYE4qI0aBn546dUlDgsYEv4GwAsOzr60/n7TxP+GkMXpSEBFYwQnAPNjcPqhoAPKdwbHzwuT8etfjeAyfN5MlrqspMS2LpcaQ6hA2T4qivUjlRo2DWCbx1Cde5+TQ+MpoZoiYy5SRKS+wIk1lIT8/NpsPHjqajJ47LseB7q1d2pr4zvVpIDAhepKqUgl+1SsLejgzKmfFiUGFoKDJErcnwcIFTZCFtTLEBdN1QnjgRjN+dOVHYULzi4CBYBNeKuouiOLGUJnda3PhJrm2IhH+WN2RhrBuvW8pUeP6k/N3BmoxVgHzLToRgRsFtXhj8Trsu4x7XoXD9hguMS4XGNlBdYElBmCNkvqcdKPH/k153fwPRpS2mPZ9+WiFTcCQu/OuUJktMj/+nTsQv3/eTgsnqixdfWpZf+vc1t32rYDop4GHhBJeZWLxfyw6eKXW5jopFg46xT5R7/VK2K1asTK2tbQVemIgLewwMP3OFccO1W1tbpFyI7tgJFX94wE+cdrdDSSQZY5cItXj4771XypD9iVzAwcDosuPA2VVn+8A17927V99DWLJXgf/QMZbiUAxQ5Arn24qAvV4WfJZbNkSeePXvPmlu3YDNmaX9739vmr/+pnTdJfmjN0Qwp+6GDwiCcf3QJ1PantKfnHmbaiE6Vq5SdBUoJXPy4IMPCMbU2tSYDj9xML32Y7lp4G0fe3WqBYoxvZCueOpVEsD3/OQnMhYYJ9F4mJiAxqh5JJSNwYNOEAF4A1jpumB0Y44w/JSy95kNwgAMZBVht7dLwRhOND4xljZv25ROnjwhPDZ/EzNXdW2OlO3cmdatXS+YE44l9R9m7GGsBHbYWzgArK2NT8bO87CXWGtejrTbMOY6ZhRxrRafYU3d7RW57hoI5ChGPOuMk+GiY5QmUA0ZxKVMC/uUva6OxWG4lwv+mEOycDgRNHtCJrJvkUfT71qKHjZ+4uNpZedKsaCY2afpi19K+7/2tdRw86fEPnXw4CGNmYw2kWMcsAsvuEC6DHlNxJ49R2CLCCEvnmHVqty/iEyEDNYIIEEVKmw9mYRQ7DZqkG0wDplJB2IOkwNk2tbZom6vrJPLsptnNJwDUgTknvZW6NHM5DMpGcQ8sf/UDIuC68iQKNNQVS3ue9d/8HfGSU2EM4mC44IUoH/CXCZvEAVkwJn4MLLYNYzl/VvW3YVTEo1VmUOMaH+PrEZndz61J48eVXAQKIvhywqGgAjwGB2sa6wnxVDA5/x3C4ZyHQfvOYCmn1DbTudsBI6I9BRFyAu5JoI6AJoS3nrbfwjGDPxk247tykgcP3kiVVdWp+c8/RplqpBtOJtkJKCcxxnAmWC+kWtkENh/QECRf+hu5v3fvvNN2Q1XPuUpaf/j+xV9p3iXOaYORw5OyYngd5NZeN0caTe7Fk6QUAvQsU6M6xxjyOLYMgb2HlDKcTKdqTKd6u1NX//KV9IgkGqa9HV0pGdf84y0prtbMvBMf7/qIe65//50oqcnfeem30gPfDkbsqnkO6TTKaULY+btNPCejKL4GU7EJZ96bqqnOWddnQxy9ifyaXX3KnXPBlrV0tSYJsfHVHNQS/PBhXntQeD5yvjQiK6uXmtkAiDWVY59ZKMMn+d372mfReqBkJUE4HAacZ77hgblRMBVxj547PF9kjPIIUPtBL1aTKmuojJdet7uNE5h9uioWNag2SdYjJPZ2bUqDQwNae4hzyETwRqojowmb13daW5qWhkxdCdnmEwMjeb4txExZm7D0HvL9vsKnffpA5cJjmnniT8YTmmYvm1Iya+gYWZvqNmcaN0Z95L8dbDZAUuxM5llwZNY/mnlUL4BF/FB5GYyuomGQvVFqnN2Njc8OnYs9fefST/60Q/T+eefl57xzGcq5Xv48BFhi4nAwb3bUN8oOrDLL7s8veIVr0iVQIcmJrQgNpYRUqQw2eDymkmBBrsASof3WDj+7W62mrhwcig8MrOHIxvGmDN+cfJH7YOEb2QGcto2C86qCqJCMyr0A6LB5KNMUX6ugZhdWEiP7X88HYBNhmKUxgalg43Xc+TDkQ4UAsVTGQoC7KlRG8hNnVBcE6Mjij4q1TgxoblHQbl4EudM7DszM4KHYaRRsC6oTkurCr2M/WXMdsh4JqU84Spfxsrlw+SMjpkdCsagoFcsDPZS0Z+Er501skjLoDaFExDOhLH/bphUVrZhnRSHonAe4h5nXSs+5TEtrW9NVtYRpeNjzA37xAWaLhIyrExOxK8tE270M3jdUrQ69678xV6/8ciDhTP1+V2WqkvXUjYisnGK3pXYW8pRfB3ocHyWz42iKQuZhYSIHAV+kBq403mmVYaOt0Z76dSp0wXbmOEw7O2W1hYJP/YiewUDhP+s3Dkrdt65NsqPeSRIcPiJw9rT0B2yx02liNGHgenoMkYqsgQqY5StC0vplInQRTE4MuLicTsTwoOWgiA+W3JKp6fTid9/41mLVHRxzk3m0w2xkGUn4rrnpXRD9FW4LveHS39Z9/G0es26VFVdm4ZHaGw1lSqBOSwuqKnQ5o0b0t5HHkqv+vN/TZ9+3dXp6X+dI7MH379VECiCDhiyMmJnZpSFXbWqS0Y4dRJEtzEeMTpZS9g+MFjve+QRvafutHNzyuSw7vzOfDr6byMeZ5D5Rels274tfeObX0+VVZkJZ9f556ft23eIbhLc/kUXXqQMA/sChjwK9ZAJzN33v/99RQCh+cQ4RomTVsfJY6w8B8anmYzs5LAePCvrwBlDdnEPw84wnPgyW0+6AAAgAElEQVS7FbUw/cGuhD5AhjEnyDvXnjEGBVsIHtEDgeLcyFCz9m6yxHc4N4wf42xoZDhNATm5MrKL5ziuG/7xH/QuehDnizW6emQ0/fBDH0qdf/1XhZ7hHnLaZdjUy5iTAVuRO0EzPsmjhdz/gbHzfnVNJr0oQyYElwnYnWBCYbwKchEGnhyBgLk6cl++hiGZfJczYR3obIuCRIJFzsjYhoFKmQzRxOYoJP/m8+vXr5NTyesszHNtnZ4H8V42RIDu2g5QdkoPkGlf/az+PAl56wP2CPd1RsKZKOnXqO1yMJJrYQSylvzsXrdOLEQ0bx0byX1QWAvqBOwIiEghoNV6dmCNVdBcZzKUcgbEW8Hj9U87NowN52GGRpxBge3CajkQMEBFQT4G4eMH9qdvfutb6epnPD2tWbtW/a6ADl5+8Z50we4L5CADy2OdGCN6mloa9snQwKB0vqBJESRwT5Xv3HW75oZGsWQigNWxIIyJ58ZeUbE7tg5sPMFuhTPhmhHvr4rK3FSN9SKD5Loizon6qVdUqIAYZ5Ume3VNTelYb6/gTHd8//vp8ksuSc+46qnqwL5uDQGGlDP6QM5b29Nj+w+m4Ynx9M7fel7q/3Lu0HyWE8HvTk6EsyAGRF52Jvz3HJtIKS6Tolbxhe/57bR18ybJW4q8Kb5uqOVM1qZKzhV7em5WdXAKwFVVp8bmnHXPe2ZpL7BHHJDh+QsERkVuOqg5TfncKAO6uCCZAnSrsrZGhc/YVkeOHVX2icynqP+j58bGNevSuhWdaXxwWOfq/F27CjppupxTV8E8k7363ve+p7lHh3K+cDY3rFuvjtV0vSdAZIeZwBNniftkVqqlsetchoNkFA/2rWUHz6LvBU0rn7fs5qfPrQhMZmfS6TM9gl9xb/QQfSx0JmtqMtwOOBPpPjBmbFSnLDHsZEgCQxDXeq7Ct8ByxsHYSdKv6n0QmEMUWU9PryJAP777TuGar7zqqWL+GBwYSsPDI6KxogCbRkcosR07dorikAJGjGvuocmBWYbiuuBydj2AawAYW9mwUiQk0nIZ2pThD0UxSZnLGrrVoDPTw5muNFJF1TW53wGGMJAohJiwaERrpnIkqX1Fh5QbnNB4qggYcLhkJxA6bnbF/Ip2LJrf4OGRWr7yiqekhsCcqYp/ZlaQKSJIGGu1YDEjUsvz8G/jylHotLcnoohwIorB/KC0+Z2CQNJ5GA3GDmN0qLERvMKtrcWGKMNBCqNMDC85Aqj5C0o5RXrLjdCCdtA8/NonZB9C0BtyVER5Sk4G7y0vdrYCcMMtC/zi++XCb+NczRYV9RYuAvS6SpBGBEL7Y3w8C0BYiaJ3yBUbgpLpnpK1gY0TBBezv730PrZnJO7T8qqNp37jq+lHL3l56SJP/uevPXi/xvMvF1xc/PHaH3xPe0vC3dCyqEkqF5WXi+HLBZdnZWgypUs4mDRZytzoLS2tuZulcL9zEq5kIMbGxtPI8GiG96gb6XQ6fuKYouV2NsWQU1tb8EqzThhKpmh13wJTuHKfTRs3FEaOFbydB343PpvPImjvuusupfnZ58iL3RdckM70ZjifiBgCd874+b6NpbJC4HOs7Sydlv/4HZrf62xHOo30R3nacSKuq0rpsYw4TOc/L94vORFvP/66tH37znTRRXvSwkKFKAxJcZ84eSqzaCzOp6amxnTi+NE0NjaS2tta0rP+KsvLu9NV+rn5z0dEocu4ce4ZI9kG8AXMMR1bCXTs2r1LCgOHivP+4KN7dU4508w12QDOPWuCAY9BT9AG5cMzuxZBfXZmZ9Op06fSpZdfpsg5BjufA+rwk5/8RP/evHmL7sO/eRYbUY/t3at94oJ2N6bEGCLjyfs8C2vEePke12F/8L2szJCZOVttp4C/8RJEJVLoOCg8F04Tf8fAsiOJA7Oyc1WaGBvLDEttbboPRle5lotnVyPCcCKIDAoOW1GRDhw6mAbf+IfnPI/tt/xFUPZmGAl7+KITJ+VEtHzm5jQ9MSk4Do4ehh1OLjLaNItA0gwpYv54LhwljEM6RlNPZGOdOWEfF+x8MO1MTWn+CEjZIXRthANpQICZQznGkbnwdTIcMTOwMZ921lkbjFKgNJUVOasP6wvO5/gkUdNqGTCNTQ2pkahuc7MKuCl8BiKjWo8W5iOzt3FtXkQ2eQ4XwJ8VuS8FGPmsaVBtqNmJ8DPwPvPkbKLtCX5n/PyOcadApYzvDKvie+Ojoyo0XZyfy0xPAd9xcbHGRcd6IBrULUYhf5FBCb3hzJnfz2ZAVA+UjPXCKXI96MK8HEHveYxH0BcU8QMH4ryiYxvrG0XlmrOA7YLV8QycG9ZTpBQNDeo6LMx5GGvIYO4Jwxr7TfJsdlZ7DYgfz5MhgbmvCN+TTKzOfbDKz6FnF+kJWfzcUXp2bl4UpjgTg0NAzRZFJCB7EJjm8eNyjCgoZsxbNm5IL3rBtWnTurVpLiheRVksB7w6VdY2pNeeP6j7HkjbU/9QWP85MbfkPPwfOhG7XvuCtPefbi2cixv/5pa0gqg+80svhfn51HP6lALRHe1tkstkCoE+kRnkJ7YVcoJ1yPKoIs2Lun9RP/md+QImVV2R+62I6U1ZwAXZeZnPCgj7aBpFd46NpicOHxHdP6xlonweHU2r2jqUKUK+Enhw52rWDFYriCPQewTJ2IPIIOQM/7FfWpqbMmQtiHCob7Az7Iy+BVuxt83OxTPW1OXAQUCBFegosbFhW/t8eh/xecZDlmp8ejJVVLNn5pRtYQ9Sr6UaRJwwnAhFYIJ2rSyMFAlQlBNvLUdvuQkGgBq3UYkOFIiqcyBIOBkBfULAg+nHcH3koQeES7/4kkvSrt27VQ/BIp3p75OiPH2qJ3V2rkrzi4vpxS9+cc40RHSGVTp6+HBR2MV9URQoJBUkR1Orcq2DDVwmQp2po8GmFE5wJlvA6XmCj9+NNIrFIrqjCv/qXJa9EKmgyak0OTGZxscmMqasuSk1NDYlPEsEFikuBAqCCzgJGDrSv7yIRCDwUCwyYsfG0mV7LhWkgY0K2wEFeyhUON4lVCYn5DTwvBgIKAEUDr+z0GCrjSs1TzwbkE2MkDt05Eg63dOr7yJctDEpuG5t1U8JquA7RghZuduYgN1Jf48C3rKBb8PWToc3qD1g5o97+nOG5mg6SwXZihzGRneGybAdwajKnna5A7ab4oVTUuZJN6SlwPdGHwXvUcMgxDQQTtKeNdng0+vaks2R62oTTkRNrjtNH9639PeyE3HFV7+sP9zz8l8uPnDxF//fjGfs6EjfeOqy7til2zz7u7cVRnERFXEDxKBU89wJ+xwNwJbD0JYgYzhOlYUAQllhwLq7p85uY5MiSgvzi4VThQOI0qJI8LygsGSNGJMNfxdhWfChDDEs2JsIGgxW7aFKoiQVhVPpPeG9wP5AkMpAmp/XPpVBSZ+EwUHdHygOxqMjl4rCRjRFsqKEpeZvJ0vZB/fw2F52Ij6UJ/3+N+Wfl+bs9pIjsS0WJaJk//21r0lr1qxNGzdtSbV1jam6CohcKmCHjL22rkYZienpyVTfQJHuUPqbsVxU85bPf1I/N94wkCoqqtLmLVs0j5lqFGrbhbR6Tebw3rx1i/D3sHgAnXz40ceKGi/LZ+bMGSWMemceHGXCAEHxY5Sj8J7+9KfLCOY95pC/E3BAhmDc8OI9skc2ivi7PysWjmBn4u84EYI8RGE+6y7Kxch0WnfwdwpA2Tf8GwXJOeDv7BdF7NrbdR9kF8Yzz+UAEYoKjDcv5tiBjtxNd0DXM5Wn68Ts0Kib99R0mpiZVlBn8q1PbhpXOnpn/fOq225L9+DIwkAzNSXaXmB6PCf3xRBAJmM0mtSCC9j45xmZjwwdIPCTs1KG5ziLxpzIQK6tLeSxnQWeF1sWfenMoJW8nQX0oKG7zuxYrrJO05PTyoTTERvZODVDNn9cwS0iihhYTc2NagZGd20iuGTbZTxFfwgYdDAsbVhbLilSGYYJz1Y2zsuZbCpjnVUVvTa2Q5kRMDKJlmdcS4GBiMhj2Hnfcz8xN7W0SOfiBM1MTilbL5kXGZNiPHTdxomF5jNYB73Q1ilFYXoEn5azOMoeCP2zXPd5rGJjCkYlZcXQJ1GbwJgJ4rEn2NsKDNbWKsOqBqhRzMrngLxwHeSAOrNznepafceIC77LmutMUTgMXC0gOnX1tTmbMDggO0mF50CVgn1nYTGpTgAWPpwz2OOeOHxYzd/4G4xzx4/DZtYn2Xbv/fcJIQHL0mV7Lkm7z9uR6muq0vwMzIaZqYpxzs5ThF1dOBEU9J4YWp+UPXDGwQXUhi0t/+m/2+n4GZmIIjPhDEVK6dXveXta192dNtM/Z+VKZapOnTghR2Lblk2CPeEk19YCra5W0Jb6EQc3yKKxz+ldAUUt/8bZgiCjKpHlyb1CVDs7DxRsQU6E6uLm5hSsVXVNBCxoYsm1scOectnlqfd0j+QYayMbrq9PthcZQhxhww/5HR3NflIdK8yaDdR05tqdcmDR59w6UX8v7XHZs7Pzqb4myw8jbficSQUYD6gV1xQVCJyAzhIQH54cS5OSGzkojuOELLDNJieimk0ZUeWyR8K/NUCcCARB0ZgqF3gpChneMnCjFN6So0T96oJ3Jj32yMMyIqg4RxCDxW5sapaXg9J65OFHxRBCgRLKjiiUhEVVldgI4F/fdf4uCWsKOTD+hO+PyTYeXIaEKehirHISavDUc2MVG4vG1ppXW5AaaiyCUtNCgMklHSwBmtdReEPSihPjk5oH6LoooByfmpQni8dKigvsJEVLwB6IiDGf4B5JM87xN2gmx8fT5o2bxMwC7pWmHseOHJXQgNFKHOzNTYpaqMsljfhOniwEEoIcAYXAcvSP94xp5zlo2Y6nzMZh42I0INDEDlOw82RFxhyVYSqKaoVhoL0QVKlPqlswQ0jp766DUFTEXbBLzE1yEgKXWe7fUC6KljNC9iAyUlJgcQ2/75+CLBGlC2NbAj96W7Bu5aJvQyLcxt6H+MI3lQCcFnIppRMlh2FdOBFc8/Pxfpmx6VyGCU3kmO/brslMFf+r1zNu/fdinvW56LZtxyxvwkxbKyciuKrLjtZSTQuc4fkarIMEVBPCNBdj56AADXNq1GzMGTz+htCAcm7needpXm0goZRszBgK56JY3UNKqqKIrlAPxBiE4SQLhiEZzckk+ILlgXPN+eY52Zek+o8cPaqxD4biNYTFzqoZzhjPo79ZShMtm2C7bc/NtnyBSSuciAhSj/xF/nNr2Ym4I6V3/vMb5HytWtWduldD8QncplnLgAwbH6dOaTr1D8J5Pp9Q5v39felDhz+d3rbitSr4wzBoUjNJUstJ/87OwErRIVInhlG8dv26tOfSS7W2QJoOPpENf86i59CN3xgr73FmMZ4xpFknjFxkx/333y/aaQo6kSE4EVwHWYKMQR6wzrzHGgIxdZAGiBnvudEnawJUjZ/IICsl1gI5iOHPWPg3n1EQA7rf7tVFQyOeg3mwI8E1+I6j6irai8aiTrkzhnIWnPESpGKvch3uRySv3GiPZ8CJpSsuWGZ0y8K7l+og/ndncMfLXpYGX/GKdOLYsdTU0JA62trkHBtKx/xxb0PHOAcy1mKNjL/Oih7dk+loed8F1Dw77zkSznPaWHYgC8IDDD6eT9CV+nr9ZI0Zi2U5c2G5Xc7Cg+kGCjE+Ni7IRG19rTIJBLco1m5ubkrNLU2KdiJ3oVAFlcD5rKsFxjaXajC2YBmMQI0dhOwgkeF0g7isIB18UuadwF1dre6n/h7UoGE7YASXgnoyfqK+x0Y81xdGG1rPCHJZ9uFI8EKWUWw90JPrjJR7Ffwq2tzRRBB9EE6EdEXI1KImL5wE7wnrNv+08+qmu7ITCKgGCxZ6DJknPVeC9fK+AmPT05mGmBozevBE3aBqzOLfyyG9droJuKxobVewkGspAwTaIQI6cl4weSG/WWB/5CyNu9eLjrirS/MhRreZWdX+YPz3DwzJUCZrglFMo7jxicl02zNyCnby3dOqhUKuPf/516Yrr7hMsKGKxbmkztJzOJGzkovDYxNpYGQ8vfKZmXmO1wlXTv//4UT4GlzYzoOdjNJ7v/+Bd6aLL7hAPSeQncfIoGxan7Zu2aQ6plwrUaWgrZxmUeBnan3mgm7a5NtwJlIFxemLqaZiDn4r5R1UkK6sXO4ZZCeCTA51umQgCSbf8cM7FQCDSKid+RkckvxAbj/80EO6Lx3qcSCQI5xjxgSrk18KeAualwOBRY8tPlAinzG6QoiZCJIb0jk3Q/O+nKGU2gsiC8sL9gX7SkgdnF7oc21DY8+nxcT/J6YnhaxB9kLUQq2E+ruAkFGzOSI9kQ5zyo6NaO+WCHllTbWcBBlqeM/wdBPFjGgU7c5JI9lwU/+E6ZnUP9CXHn9sr2xPorCZ+7wxd3Ksr9PhePihRyQomS2ExfNf8AKlb0iZHD18JO3ft0/YXYqL3G3YgkjGsKhWK5awsE7dhKGF90kqppxhkDII41TRlGDzULQ1DC53DeYQKdIOtjOamtC8DggI4yCFjTCjqJqfZCKeOHJYE40npwJxNamq0ibBuCYyRXSVHhfr1qwVVhlD6/Spk+nEseMZJtXeJuW7dUPuhmp+dhbPwhohTsRQzU+Cx5coHf/xLAgI8HtEGdgoGBoocStDR7KtBJ2JYP39HvujiIqHk8D988GryAI1GJps3Mm4CThT2dgvlEX0MZBnHw6fnTg7AlYm9o6dbbLg9bVsUEthO8IVBdxl1i0b2YzNWYrCQy8ptJ1vCHgR7BGB0zzx/SWz43+WLBAX5/LWz3Ik9vzrFzXv33tOObWR0qsO7Ev/uL3kkcR1r/7WNwoMsSN2zvSUla0jd0+CikWaPitJSZwMyYtiSzqo4jT4zCjiSOFqdW12wqPLKXNDttDFqnZMzWbB3jeOmc/yvjDpUZ/A2WYfljMRirBQNA1zTBAdyDEIWBL1Rpxxsg6skTo3P/64rqmeKcBuAhbgufC+4W+n/+DckJUnOREvi8nOzaCLVDtORCsF1u4V8rH85z/50ltk5JMx3bJ1e1q5sjPVVGM41quui6wDWYiTp06ocVl1Te4WDRTmqZddoWwqTtLNf/ePup6hU2du/YaKtQ8dekKQTjlUAR/l+SXvKO6LruCO/vvZWVcMBdYG+WBqVYI17DlkQ8+Z3gJKxJpw/jGC+TcvF7YzfzhEhtpwLeSEC6SRL0A0kA0Y7IagoDiRFYZaYXgA9eEe/Hv71m2Fk6DAE+QRrWTDMrTLisv1dXZMnfX2fnL2wrUJgrREUbWj8FwDg5vnPvWGN5RO6s/3z6oPf1hzaQhXc2Nj2rBuXaqNrseM2c6SzlM4VIzFjpMJCJYwyLSjzGvoQI1peW2Qu45B2YOADSPzqR0EToSz4nG5Boh58jwyD5wDrse1uA4vAgODff1yzjGrV3SuEItQ7s69KGeXfSqY1dRkGqWz8sysoqZgzHWNBrDkOYqqDEGgEfhZdl6cweY7lgugHCBmEKwpopsqXjdduKLpmT6WMaggO2AbfIbPyomALr2mNl83YEmqHUgpbdi8NY0ODSoQyjU6VDOQAye8ZPhRUzU0WLwneRhw0bJB5s+fhWwo1dI5SFmu33Nm1UE29+3x/PATe4iMN8+qjsHhkGFjsF8M7/Ic8Hk7mW2NOavFmoJNZ15sDzAego1klUTfGRkJMrmcb/d14cyQNQO+SjCXQC5ZulzLWqnu0sw1tV5Db8ty4cDvHBAdM1D0Ky6/TGxzczPTqbG+Rg4m+4V9hME9NTuXzgwOp9+89vKzDtpYak7zY8F5t9yZWF5Q7UyEKfL8M6DExYVLGYi0LFvx8te9Ml15+eUq+D504KBq1FatXJF2nbcjbd++LbU2NysrASU3ezxDczLUC8Y6dtQc8WLIABYJPC6mumoCcZnMIncqjz2lZ19QkNhZHOwtrkeG+fDRI2oCePRI/omcxqlwEBiIFWuEYwHMqb2tXXvSe0EOgernpnImrYSYcUDReqBMpuLgrOwCjjl8DnGm+LyzCL4P8sSZCcsh2XRAlUgeYOZV5WfHgUCng1BgHypDPTU+vmghXkRyy0JA3v2iqscLRwNBLSdhWodCTYAwHuIQK0VHp1UaofT3qeskKVRx3tfUyIGgsRxFJVJig8PpnnvuVbQINpKXv/zlRcSLTATCwT0kLMA4kPy7HUaJEk+2I8t2DHK0llmILehIQWDgBaWIVuOOrsqJAMYU3asRphKQ5Owwntloc/Ni5lCkQcJuMg0MD6WOFStVbAOWEEowvFzGhBMhhdwAFAKmqRx1JV2+67zz03k7dyrjA5YPGlmEAVEilMf40OBZigWB4hQ+nyOtrqY8QZNJeopnQuDyHKTnqmuWjIECKhZRI0NUjKN0qtTeKUVpZWiNJiGgQYpCBme7IjMlA9bNzzRnpW7YjjgVzgPZgujfYKPehkM5UmMHtiiCxlGIGg1F64P9RLzHUURn58ZjcCal7Lz4eaxMzr8xWCX4A4Jue947R/52ST7SPoJet2UnIvNvnf268Aufz9Hmjo6zshC/8XDu6P6lSy570neu+vevZeUXjr2EB8/GviwVDZbXoJypObsugrnPt5DilCEDxCw3m2F+gTZNTZGezpEWRcxaWjS3w9AyRu0B+0KOcFOTzgMC0JFk1o1oCsqNM4GgQnFhYG/bukWKroikBGuK94o5qq1YLYdougakCeMbRS1mGpzrtjYJL0c1ebaTb/iDc8z+0lt9izkFsT1cvT86ECkHnAicxS/GZ51KLzkRH/zKO/RMKGCciPXrN8gJo+8GgiVTz06nU6dPplOnTqoxnuqw6muFhV3T2SVCCZTFe//8I7qRnYh/eOub0saNm/J/mzanNWvX6HrUhcDgRrFrTV2DAhUYnhggnHXWgPk2S5IJF7g2c4TC4m9E7NkAKC6UIAaLWX9YMxucfM79J3iftTUjHNek5oosBOuKbLEcdvTdsAkMFQx46jQwQHBQoKM0bMfGZVmZOYPKfbh+OYuBs1KG7DiDyOd4ZvUZCniW6BArYPrrE1Xwyde//n+5J37mH2+6SdFbxr+OpngVFYIzYXCQ6eE+rCX35X7uTcS/XTxuZcw9si2bnaXyc1tRi90v6rN4PjsW2enAeMwQXtaf93LH+bbiXr6/o9f8dA1dQ11DGh4YVNCP84wTQZEpRcFjE2Oq2eCZcCSQfzhLxPjZt6LJVINH+PYbs6MRRj4yjbV0MMY/ua+Mj1IQkj4zlrvlLImJLwxfdj8iZ5/Rqzzz+OSkjDzodSlodwCQ8TC1q7pzr5JpEApkulZ2ppG+M6rHoZgc/de2YmUa7D+TGY1CFjqQVuwDM/wta0arKH8py60zVsoymO5SAbRSJsLPbJsEyCbjI5Dq7LIyCeGc8TfVRgQzDvoReT0/k+vAHLAU1e2qTslaRZIpgm5o0JqToeCZsc84w8zZ5Pik1pgAAWe6q3u1ggEEQlZ1dWt9v/LVr2rodHYH3sR77DHqLTn3ONOL87PqxdDR0aYu6MNDg6m5tSWNjI6pn8Tw+GT69eeUdKeQTNkDkCPx8zoR5QxD+ZBmVGNK/ln+t78TtYy39P5jeuLgofToww+KJnb9mtVpx47tacumjWllR7vqIoA1Oeipvg/hRND3hGwDkCYyELVVwNkWtQfzSQbal4pMxNT0TKqpq5Ozr6739fWqPYKqldexw0e0VqwncoV1RobTtZz7oxvY17LDo06sYNWiJ8b0VKqqyQXxpsNnz8h5xQmMIBzfsePtvUM9BBAp4IxZFuUgg2W/dbDqH4L105lFZA32K/Tg1XWgFapl057u7ZHcBWmjzOnk2FjRJ6Is+JzezrNGCijTROm/MBDkRASfMEaHPOfISFiwCZZTmUQxSFSR727etDlt2bpNwkzRtvHJtOHdxg+k9JmrP5V+93d/N6ApScUp4NcEXwI2xaGm3oGaDFiboKoLo0uFLyUoE/cjE0E6yMZrOVqNIEHAGt6kZwjjm8XhUIqebx5cKZ1vs0FMkQOOBJ83TzKwgbYVK/SdBx56UFX8wiISCVnMdQd4pFwLQ4NUFofygl2707atWwVnmpqcSJPjE8HQkBTJGx3oL1LGjkAI7zs5mTdncJEjRNgMrBFCR9haompg7+obCnYCz4M3lVvcy9MOFhE+w9wwZpyIswxT0+AFrEjRqVImwlEeRVmiiDJ28FkN4iyYyx1Li1RxGYfqLtRxHyuBwmEJx0W426hxsUNkI7eoGSjRxho2VRSLRyaN93f/eRj3pSgITsSml2Y5dkNm8dQLR2L3d/4jfe+5zy+LvF/431d+/SvFfpbDFGl+zWsp7a95KBWY63d3sg74Vw7JhXMQ0VJqIPjPqU0cTCgHwU/a0UDIZUM9d9Y0pAQZYcYPjEll7qIjqotJDc/A4MChBU9LsZ/gABG9NIzQzF0iZYguo1Kio6OKnJ3u7VUh+CzRfXipgaUEq4ix1Yxj6K1/fNZ8X0dAzKwfUf/wltdkR+JTpzM2/oeZjCZdHexLhSMRevB9HW9TJ1Vepo1mLMCPcLyAejAejG/gIFPTOeKcI9TQ6HZIKZy3bYfOOtFBUtwUMKKEkH8ocyArnM8zZ/qkgHAUUPo4AfR5ue/+B5SNwThGCQFVckYRRwI5gJzl+px73gP6SRRStSkD/QrOsIYUYtt4ckaJAmzgD6yVo5/9f/hHqerGG5Se516mjjVFKoEL5oTfeTmLwO9ci3uRjRB8rblFP51hEKwTqsIwnhQNDOgLa8u42ikSHxtTzRz7DYeBz/Bs/GTM/Mf+cwDFZ4N9d8e1Z2f9fp7DOP9nf6aPMe6nXHGFgjPoBuA9sCRZXlk3cj5YK58DB18KPROc9OwF4Lx2IriHC4wdyWf9eEbkOXPONXDABgeH5LA6Ou+sEGNw/QtzaZgb88z8cH1FGus/cTgAACAASURBVKknqMyQR1DcMjqqKlWzNzDYr5+dnSuVwaKRm1hdZmZVx0IQiz2Yn7NNuoB7WgY4gmkYlWG0zlZ4zjFEyvV0GQI8WfT64LwrOKLeBuKOLWQe1+rt79fzC78OuUp9rtFz0za6YQMNHFPNX11qbm9PQ2d6M7QpaK5bO1YIV97fmxs7KtBkiFQhK5eyFxp7KeDozIMctej2y9rxLGLgCgeRr50VCY5aHlOK83xg3R1QMaRJDmWQuThrw7UEZ1nM8HE5cGRfCMhEFkxIg3AezEyJPmU/cN4IcowOjajmlX2qc9Obm/6hA3AO6elz5MhR7T1kGU4IDG6sM8EIipOBj9XX16r+U07q3GwaI5gwj2M9lF6zJ7DesejuUzA/ldMJVfW5mlq/OwPh1L1hw8szDssP7bmcB7+3zIm4Yd/Nkrl9PadTcyPN3zLBx84d29KqzpXqKYFN6/lX0XllVZGJUNSZDuA4D4s02Q14nLIR2YmgzpX1ILikDEacd+YfliXmETk8SLf72twHgrmTvYXTNTSkbEhLM7URWR6KUCD2OvPP7w2NDaJYLcsV2WdBFiSZHfWq6n8VKCHZX/VA5rITzL53FsLBAAcCsBvdQsFlDDiRoBDIQoDkoR6CPaZmhJMT0lEqyiYToaYX0XxEEfwoACuMTfVJyA1+tLGjVT2/Y9jnDZlTcoJGESUaG8upHrEnzMqJOHDwoD6zectWRd7AZiJ4HnzgofSy//ErxZZ554Y/Tm984xszjWBVdbrrzjvTivaOrJQi0um0J5PmwsoyllHOThiFlSxAxRL8piyoHP0snAi8fw5odNHk8E5NTYZxrZ55OlDQJdL11VEKio/HcAqqqsRm8OBDD0l5sxFwfMArCvNalYvScSKYJxqlUBOxEeWuAu5F1VwwT0CeUMjgPdl43gjMdVmAOXpv480wJEUZ2YSCj2TqWBt83ig8q5r7lbtOh7FqxY7TJoO9LOQDy+koucbmTEQoATsR3MPOp4Wzo+yK6ERWSVFGCu8CHmVloujR8r4Q4QyUBb3WNfZn2Sl09F5Rh1I/CW84R5A8B4xp5/UXLYkwupL5FZEOnIhrb/9uAd3RGszPp7tfbJzMz2O2PPkzV33jq8VcleFXNiKkVDC+IvsmYWJYUFzO85CfNTsRzt6QNSQTCOxuSShRJIWgzErcNQnKmE1NKmqpMx91UHY6DaFwdNndhj1W1hPFJeo9FWrmaErh0JWUN591VMh1SUTTaIzGvalL4lqHjxzJDDxRZKaan74+je26r2UjsHjZibgtv9N3Ye7R0nm6Xz8LJyL6Q6ToK5d+mj//nra3BGFBZhECcsk4gXbAJIdMQikPDPQr5U+wxYQHFKy2tmXqxsOHDsspggIwQ4Wq1O0WIU0B9cQksLDq1N8/IPmGYWrYJooHRhpnFnECaGTEGTdblWj2KipEGcs+dJQaecm14DGH7QoFwv2UPu/okLGKoUrmgPsc+K+/c9b0bfun/0dOi+snmGM+j2IkSu/shelcWT/u7wJp5A0GPnAmQ3AYs6LF0d2ZvYJiMkuKgwjsMZ4Z7nQ5+RU5w8L7GNIEV3CazDLGvbkO3z/1ul8sAwGUiT3M/O7atUvG4skTJ9TsE9ipDQArXu7N8zEPzK1lmmsCXEMwOUnNSa6HcK0Ez8L5seGHMuY9O4Dar3196p+Ek8n1eXbWA31nSmXu6WJ1/s488+J9ORKgA0hi4rgszMsQIFqqJmmjo2lkbETPyh42dTk0vzi/BAYzzCI38bPe4drOuKhmIZ6dM8Iz+GeW+TnoKEcH4xv4q3sCRf0aZ6Js2DtKz3Ng3I0EZI1rKxBH7Ul1TcG4KDav9RvT8CDwO4KN9WlkYEDzYAgKQcQ26haJuEZ21fLIwZSyfrAMdd2DmAgDKmsnXEErB89KxB+M2ZFe66fljpVr1LgWz2PYbRGojaw6n8Nxso53HQmfp6CaGgdg08gO4OFcj72EU0XGFN0wOpSh5Zw5XgRnTMbwof+a4bTv/udcCEwgs3v16tS9ukvGLXMD7fQMvQqYg9m5NDk+qsh0K1SkOLsDA+nRx/am972oK90bfK5VweN6TieCG9qRgCnP2V87Ef69LI3sLBjKZKiTP+PMcXzu7Z+5QcEL3ILJ8ZHU3NSYNq5fn3Zs36pMBBkGYLbMrTN/Oq+yK7KjAB0uAfBKVUlkA5xXBtFhUGaID/URk8hw6oaYj+EhRew5j5xN1QIhPyoqRZXNXkCHse7YkVzX9NAmLGIsnC3kQ1d3V8KGdZCEMTigaIiT7LNAY9gWUzajkoZwOfDmF3vJTgTXxIHwOeYzCj6klOs0urtVU0wdDgEHAuM64xAGnekVtEk1ERSEEBG352OcqlMf4N9QkAXOMopxZWyImmw2UZxNRiBHOqrSAs5ICPax4UE1rECJIsDWr1ufulev0abnIR7buy+N71nicr/5tzenZz3rWemFL3yhIEMUH9P0aO2GDXq4ARqz1NVpkRSZdATZDcOi1sGRo5lZ6Lyiuj0iGC6SckrVXPuCXJFWDLYFlDnFaBKUc85I0B2SRjy5GJHJhIIQoUwRM7+foPCQxieR2rUTAY8zUQHgTHifbSit9RuC+5lMB/eJgqyZacEQFmemJcSZf5QHyt/Nm7xmRaQi2rUbbsA8VcgpIi2dD4z/hjIyHMHC31FCp6vldABpM4Y0UnqFUxFRcgvJsgHrNDWHpSwcnTHQd4g6U+MR7DpO/ZYj1czr8mZ1ZSdE+y9YCRzZdhdnHwhH7AsjttxnoiSsrBg2v7jkObxy6QMjf7r07/tu/ffiwNkI/vHLfuksQ+w/+wtQJiumMrb2SU5EHHRFxsxkds6bkclYWnMUCZF0nAjXAWWSd9KjmXqT9SjWZmJcsBoX4LPf2X/K4IFtnpkp6F/LRaGWHcLq19eJecw4Tkcd7eirDsB1NdG1HWN6JHrN4PQMDQ4Uzdc4AzaWJFCRN/Pz6bqv35Bn4O0xEVZKm/PvhRNxfnYikjG4jmL9fkrvOvAmObIIWZ5ZPRuisJN5zAXF8+maa65JO7fvSMeOHlHGgXM0MpxpVpkfVA0RJeBc9MVB5mGAP77/8VRxYy60WHjfO1X3pcZ/4GEhXaipkRzhrHas6JARPdA/pGti3OJEiEc8CtcdBcc5yA7NQAElw+DkPwgsbr/9dhkXfI7gDNkMDGboSjFWed7Hf2upMH31X/1l7sQcnUkxOlgvDGbGmHtL5Ign4+E/ZKQj6jn4kqPWdNUt7w3mFdnNiz3kjCpKizlizpxSx1EAMsH1GQPODrLZ2Rfuz97h+ihDMdDdcON/9tjp84s33qjsA2dk3dq1GUK6uKgo5sqODj0r883c46Cx5uwH5siOhaN5/M6L/U8QimyEYWTl6B/6C2iAsxg8G8/C+ct1Eyj0TFLA/VgT18axfqwlDhXX5nuGE/l8YLScOn4i9/pQgflomiFzXUOd4Lx47emMTc0BkAfq9EaHR2TsoId4/k0b16vpVVt7mz7DPmANwWlPT2V4kOYP3YX+mYP6NGdCHEhk7IYIO5NoA9s021xDuiKKPfm7moUx7xEpxXxTcEvwpuyU0Ydm/cZNAbmqEER4ItZJDkk0i62PyDvjVFPAKHom1rI8sHhWsMm072GIlXWf6yd5VsQoLEecaXTS7NRkZqUyLDWKWokUew59reVQz3KNJp81dAnZx/WBl5O5PHjoUNq7b59qGWiKCJPd4NCgxgKbXEWqTLVVNenEsRNyBjlHyAHQFa+8aGntmPv3f+FQ2rxlc9q6bWvujbWwmEaGR1JtZU040TQihBIdRrW2RDifLtXda9Zpjp/fucrxl9w4zlTaXNx8JaZ3XZ6N+N85Ej+PE8Fnwsl465/gRDSnupqqNDLYL0jTzh3b01ZqPNpa5ESkxRzYdWM+yWRl7emXUZmdiCrsPDLHGYUjpIb6aWTKzxwwqFbHbuQ3Zwo5xF7nnPJvatyOHD6iml7OO+eVPUDvEEh22AOc3wxzzzoV+5L74SjSbLUaVqlogrw8GIo+LddFyhYKOw/0DK0WXD/J8xrOxLP4d35ylrgnssaseVCPE2CABhrbHVuAAAT3wHkF/laxMDsr8xr2EF7cwF6LNnh0oczFkZmqzYWsGiwHJmhXlabDq46IJZ4ZkzA3Pammaxjkj+/fnwb6B4T/3XHeTlW0D5zpT4+vOtv4+tvfu0AC85W/80pV0dOhz5PM+IwFw+ARpjqYLhgD2RC6WaNQVIRXRSo5F6b4mYr0Y6TUtYFKnawNaRIspjLleo7KavGFQ8GKl45xw6FWZ+maWgnkYydOpsFhUllwg2VsKqkgqOhQgODgaBbT03NaUR6wtqtWwl3cIEgExhZwJsYJFg4F0wRLxuys1sbZARdA8x4bld8dybVDoJQmjgJ4xmikwvf5nOolIg3Os7tIryysnJUydRlz5u8UGxWBH3CyQpsEdl8Rm0izlftL8DlncJR6JZrM3AzDVZ0jV763KO4ovLNyiR4KXnPVhqjhSlXBvOX72jsvQ5nK62+WJ3dHd0bC9RLbXx5N4GxsUgcR9ifPcM+3vqFHdvTe0KN7X/BivZ9Bdj/fS4xMvJaxXym1TYYvUu9eY9dDlOFNRXYiIAFW7URhUMLMLVFljFZ6HBAdFzFCHTTN86m5uVXCwTVCPI8dYtEpw9mOURVkCuU9x7jMoMJ9HDnTI6VFpcR5n/VS9K3k+EhoRmE7wlX9CIIamGdCXiDIcBTAumOcGlaDQhS/fktL+o03/Xc98or/EXNuJ6KcBne2ISJZN/zme2XoIBgxUjlnGLOMz475eefvEtSHbOaFF16Ytm7dkp9lfEzv7dyxM/30/vsUySVCj+GOQf+ma9enL0bHwu2/d1CDumn9u9PCnwa+qrQ1um/5jDDKQA0wXndfsFvjoo/O8OBIuuqqq3RGwSdjaCJL7ARwL8aMLMDIN9QIJcZYssFxRpAmGtVddNFFejZFGevq0j9sCi/L0/aJj0uJ8FkcF/599913K5ABExxrDcyKe+EMMCb2FeuKLGJtWGde7JWVHSsKGlKzzKgT+YoVcmAw2rXHI+VPZoQXa8GYL95zifYdz2clbMPbkCJ30rYO6/jkp36+g1f6VM1HP5pm35F7ilz0ylemY3fckVZ/7GMq0kROs+boFGSnYaWGaDkLkGtncnSefZ1JMOilkefY2RJnCogKM584Iu4RYUckw4upPRorCtDZ66yvjHUYXpqbtV8UfQ6mRMMiuM6O7dsFaaK2CMpgoEUUgoJrRk8hf3HScAp5lrGRUfUkIHINHISC5B1bt6Q1q3O3XO7lWjkHhhx05PnK595jLKBVAae07Hd21EHAco2Tso/Rg2FSAckMB6O4GkeCv2VocaXWgr2JPqazPc6B9RvfYZ7KL3Q1hcjVtTmIibE8Pjqi82ysueRT0NUXWdJSzYTkb0CYyNpwLXDxBA5knFXXpKnxUWV0ljskzjo4UIN+K3RVCaIqSl4xMmGo5og1mWEYlICXUcdw309/mto7Vkh+so7XXPMsyXrsq57eHtVt3fOje1Pnik7VmpLRpTcNBC44yu94vkP4KX392KrU2taq+9GnCmcSGHl1RZX2EPUz/JezSwtpZm5G0O0msoo0pqurT7e0rUmfm0rpJEbDciciMsJFbQSLYtFjHWsnwwu2vMjastyy3T/9GOFEvOm916sjeFtLcxob7hcc6aUvfpGcoJrKCvXxqcYujCJ9NekDbUOWLtjztE9qa5SJyCo1Q+1y48Usj4CpL0Gfcu+UIqAa9jO2TbkWAQeWeh32GHAm7ZewydhTGku8pP8X5kQfXnbC+bN1JufHtlkBGcaRJggxM5umJnPBvW031Q8F4sPQRHWwn5pSUMJZb2QV38EuVdNkgkRDg2mYfhYBqRO8jo7VRJrtRFgwaJAlJ8LFmfas7dkweHC+LrLGICPjwPsoVIxnPEGwxRweDG4E1Jq161JbR7uUAikXFuX7P/hBuuOOOzJt6sSEBNsvveKXxI7R0tS8BKkgAxIc3HxfvPI9PTKKYIBC8aGYuI4oIxO9IDIcx9FdC4CzvLqgiFXUt1QIXFWbUz5Ecyi1wYmAMo8xM86VnZ1iOiDVMzQ8khvMzUOXNqEoIEKOBXkKbev3Pa4D2tbWKi8Ub5liaziMMfYQglMTuWkfcCaeLc0u0fd5TWyoIaBtcNtB0OaOpkMyxmgslrIgsgOhopkSJaFZc1h3NhHzymcErVDDvoooys34W0VOXIcSeM5i3ow3LTkQZWYBG8BmuuBUIvhYK7N2OI3MeKXo8NRxFqNwz0V4UjzR5NAHSY5LePiM0WPVgF0QHnvBjrEdTBvtm689L80eWVI9NRkJkyMdEUW548tZKvLcT3veC4oP3xz/+s84Edfc9q3CQfeze7yM0fvWTobhXQWcLISXHXxH1sjAQSdsBhSMjuZmirwy05qgdrNz2rfVVRkqoP0UCpPC6kf37pXxbBgJ38OYEctICD//dGq4vD8pYnMkxwW2rLXwxO41EJSPSvVSsI3ilwDNGUTWXRGXhQXJF4wvZQWAa8R+46y85UMfSTf80RvTJ371lrwKjoDdHYvyovgZkPk3bvxvyojybC5Y5d88D04F8krwo+nptLq7Kz3lKVeknTt3KLM5BOHB1GQ6efx4rvngzM7MpP6+gXTjq67Ujc5yIg6ndCAa2H1+aWvpX1XXf0DFfKTC2bvIFKAyZAzGRydk0CNDGBvnFuOUnxjhnFfGZ7gR3+N3DHV6yCCXGJsbuQFf4TqsM9/HQRh6c3bAeDV89CM64ygUzf3cXNq3b5/mB7mAwUZGw80rwVTjrHAPnBvja10kDXGE5Fi8kJk4OI7g829njYFv8h9OEfPAmFVPFvTArq3AaAa+hUEkvvXoUYE8dDd1vo+MxnCu+WAphbhs7s/169Xvfreaze38l39RFoJmbOxty0Qbp8hUxm+mKebHDpqjfChggliMzZ26ccCYJ5whmLTEWBZsMZ6/DInBKM01OexHnhO9yhqU60i4tgMA/GSczDl6hSAVvPQE3OQsjwxLZ5/q7RHLSqcck9U5ujg8rN4Sva99raZl5S23pEsu2p1Wd3UV2UfDFx2sYkx81xAMZ3/t+PG7oLYBa5KDYKhxqRjZRrNpubEp0D0URoPBZj5cXI3uVPF2RYUCjKwBz2qnDjnhwFIReImFLrIOYRSSPYA0BprmMmRJWYxgtWHshutKVwS0F/pbUBgYkjAX0fgOBEZtfYN+l3yK7L3kWdCaF7WbwfxkueishTPizB2YeNa/ujZHuinghVL01ttuS/sPHEzPft5zZU9B57yquzs1NbfIgPz/WHsTML2qKt1/1TxXpSrzTAaSAAkBIUAAtZ250rcb70VaW/q2LQiCTCIOzUURHNt5bFov4tDYtrZ6HXBqtRVBxoQxGCBkIHMqSSWp1Jia/s/v3fs9dVKKw/+5X548VfV95ztnn332XuO73kXgg540e3btjZNXnqxMBLByWIue+tjzNRu7Y0YsiPp4VXTE0qiJhXuA0PRlqtwRoS2GB4cKJwLngedKkHSsIs0JMO7OffvkRG0688UxqSLie0cibl87YWeVgnGFI/H/x4kApmpYk39CjsErF2+/+r1XyIGeO3tW7OvcFWMjR+KlL3lRNDc1COKErTXY3yeWKYJcNrCR9WKcog+EMvRQzCdyoaIjO0kMxdITlXCRmSC/UWr6J12owHsKjKYs3bAydTgNXJN9itNruw4HwrWpXnMDQ7BoJSfCgU5l9c0uZniTG+lm5xO7CIcI59pQ5GRX5k7XGcpOEArZwr5GZ2hf5TpHWhJAXNTQUK8aD2RIf+4VgVzGNlNNBNkAnIhyYS3T5xtLfRLSzFm5F554NkxRRlwAbneMDl6nnHJKzGZQozSlq1MaTlAJWE6mTovaxoY4hGCspRNlrRbiXXfdFffff7+McxTnaatOUwoK/LHqLtxtOrNziPaxv1/YLDw+NgqNnBCyPLTU/XdIzqKFitNChsAUEJy8Dv3Anb6qa6yXwKegi8Jool67d+5WvQZjmkrkce9eGTddhw4Vwpr7xUBB+aOAmY/f3HW3GkjNmDFdXuik1lZ5nmQlwI7DeuDCarx+RfSGEt2WnQN7uyyGj1yayCvfesvdRxV3OWuhZnwSlimr5AXiTcMi9n/mA0HtonjzF9PSns1Q7kAt4zvXUbgewALXOE/zF5ex8I4+2fiVMM0RJzsvivzkDJHP7ULSwiHI1LI8XwQmr+L5lgrmJhoIZnsqFEEZppWzAHNelOiY7ETUUJ9WDtZmJ2LNT+4ujKxTnv8XxaVuL110x59gsLzgF/+pveUsTHnvMc8u5CscSBf85c1eRLbcQdy1BrkmAgOG7zKXPJtZamrWlrpvKgNZEZ2dOPdDyoi5loXvoLypZXIBKQYaBqP7BTizUIYvOeqh/TcwoEgGMkRF/mqe05AaLdKpFbrPlhaNzY4fMsIZCfGhK+U8IseG7CTrk3Hc85vfaC9yjcRkk6At/P2J829JM58eUUTq/xdFvj07Ee8/+z3KGmBUYxjTS4F74TwYVJIr+/ZL8DY1NsTcuXP0H2VEAyLG1XMYeACp/0Oxe+cuFRp+6wN/HzRc+kkkr+XUlyaN+lxOxOD1bw9YPjAWMMp9nxjT7W0dyZnvS80tMZo9Ru4bYwH5a+eH9xg70Cei1ocOd8shUH1VV5eCLJwfmYaRTrYDY9a1UVwLA5/njLNmBcQe5Bi+jzzjfIyX47gWz9KZCPayG6qdecZqjY85NJ4co08KNN8P84ecpI8FjgjKjPukT8jW7du0fjme+SC4xHlwIIBjsR54j/vnmugE1xhAZ9w/SE+jsWj7J3rM/2kvOxFzvvxlGZiw0zAenGfmwUXE3IeLylnv5k5XFjgrffYfNTIqDG5slMLmmfH5d09KBA7Xdifn8cONzfHGHek5qZ5wjKBOyjTzN9/B6eD52WhnvpyRsc7iOQCbQHaQybe8UyQbmFmMyUF+csPTuoZYBUdH49DBRNgxdO21GlfbZz8bC+fPiVkzZxQMQEUEPkf4HYxiPGVYrAwsjDEyfZlZzd/l3AVzXqb55b2CXTE7xTRvpZnX/gNdiW2Ivgnt7dHU2CRDjHPjPKCL1UAVVrnszJfrDvzUresdPOTvmvoGnYsodVF74OLuzBbGday7imx8bZ30ItmaEQhYuEiW4zgRyK2BvgQNLV6GNxmCnW0U1gXntSzn+ALiJNKnMRW5snZwrHbt3hPrn3wqtmd76+RTThFE/NglS2Pdb38bv77rLtWd0svm4bWPRktzmwIej93+Dg0FljrM6VfG9Dgx5sbm6IufRme8Y31d1MkmSBkcYO5jQwmaaRsksedWyKnBxiGrZQeVjMxXT39pXFgXsW004nObIh5JSclxogsMfU9JZj6MLfkYvz8xI+EJnAhreg4ngsNfdePlMWP61Dgy0BMD/T3xwrPPiuedvDLqqquiVRmKg9Ha0qR5cc0ShfnAmOQA52eViqoTxateGe7kISFbBG/KToShmPocRwJGpOx80RqAlzMP/GTN4aawFssOhCD0/K8YEzsT68NOBOeQPeA61TwYBe+yE5HIAIZFTKKga7az+B77iOs6kIGek20wa5Z0heFNNKqsEXSwRuubIIRh+t29PQne2dvdPSZDU4WD5kFNI7LRwiQropmjg/7MRjgDf2jtWkWmHN3iuyesWBFzZs+Ow4dgGpmiIg28POocwOgrtYqgHA1RilFsSCr7G9/4hnCxpPChdj1x+fKYNWNmdNAHAUFFhiErC0W4ELCZUtbNrMw7zVh7eoFy5A6P4r9OkRNHrB3J9/3KQM6UoyiL+qaEFSddB2vFju3b42AXzUMSUwoPDUPrmU2bRFMLdmxY0bMaZWIwdE4//XTNz5oHHhRtI4uSn7NmzIjB/gHh5ciWgKsmE5FqHVKr8rqcznQ6H0XlFOunrhw3Xt956/0F64kNejY5ydzKqhS5KRv6LBpnJ6wUnZp2EaCwzNlRLITnhB4MLgZS9CfXk3j+C6xeKbNTZAnyJmUNKAKds0p+Hrzvegho9FzcZ7yfFY4KbV0PkwvvuIaj9ob5aN2Wx+GmdZk2lc+5B7IQwnTyKgmzR+6+r7hOOUX99Ckp6nx+k8VKxJd6abbzx1/0hFD9RxY4xfhyFtDp9fLaLBcm+56YPxf/lc+F8wzLiqLUBxJPOk4E0Qkfh2AjE9FzuFd7nrWogqqqKmGoeYYYk1AEsgbA3iJobLAnXGiKtLrouYztprMp2QizspBVksFaYtOSs0StVcZDS47s3RubNm/W/GDgl58pY4e5B8a3xx97TPuFCC3XxYC8aUk2GF1cnZ2It5x9hY6lWJx7WL16tb6PMMUxIkqPEZVoW4E4HVTk78rRa4ro17f+Lk3dka/cIoU7uWNSXPGKpfHE65dH25dTuK06Lxw7EXdWJCfiObNTN71LdRHsN4x05ocicsYya/qsIl2NMYaBz3HIE4xqIEYYnRje3D/HIBcLQ3NkWAEZ7hHjFSeB77G/MO5xIpC3vMe+xxjDMeD7yGMcjFTnEYIg4WhxfVMCcl7mHscC2WRHgrGzLubPnVc4OFyT5yiaywg5DG4ux7iRlYY4MQ6K+bbvpPdGamrG/bnLNmuR98hI4EDwzJgHB0MYB/IvUS1WxOSPfeyPb8h8xCToabdsiamf/3xMnzpVcpo5MAyPsXJvzBnOFNd05N0ZC9Z0wh+TFZqtveUaCPbrj09f/ZzjedWjD+e9VKEOwjbUuR4OG+vDcEI+S7CXVHzJfTMmxrFs6VI1kCOIV11THT19/cKxg/3es29vPPX0BhkaonmGVebii48aU93HPx6L589RFs6sbNYbvr6DUA4kIENtS+j3sRBSwRlOE0GIrjIHBWUgYejkIlT0uQz60ZE4ROPA/fv1fDmO9QItppABmelLrEdNqZAVueUeS5zSNAAAIABJREFUJo7wF5ZNKcAimcr3CQ7mxm9cEzQAzDl2CEzDKke2ujoaaNYpCOhQ9Pf2FBz8zly4ng9GqIHeHmUnRZMu+yqNhOZ3qTVegoClIB1MjmnuOAcOCPLwwKEuZeLYDwe7u5V1oAbigTVr4vt3/FCZkLnz5sfCxYuVoQDR8cijj8b8ecfE/v0HoqKyNtondShQ+fhXEovd/4yd8dKYH01RE9+Ng3FPdMWkXCT20fXHKHMmKNboWDTUNoSaFuassJwJNe6t1rggkEGeylmqqIgXLv+LmNUQcW1txPL+iLsPR9y2L2Ln46Wl9ac6EdbDE2FMhjk9F7yJSxnqlGFUV+x+e7zqvL+KlqaGaG9tUd+QKZPb1XmbILn1GDAmNXmkqlrkpOjnVFStZ1dRJafBQVlISdJzTXUkMv4zrE2EELn4Xnsh29XaHzmToXOqziKth6IbgWhmx1TEXuHC6pKNbpugsEVKDqozuzg4QOvkfOS15kyn9FSGL5PFQnaz1tG1yBf0SXVFZbQ1NcmZZC9yL7BSDQwdEbSJpsoVfYcPj7GAyzendFX2irg40XEsfS+iMiyIzxFg3//+96XwwcY6GgBUgaJKOtbOnDlDTU7Y5KnxWb2KuxCqwCj4W1irior42te+Jp70l770pdHf1x+nnXqqnAinzFFEOBFEobm2ukFm+jc33zHePcGt9isSKoMMJyK3oxcMguhl5r7WwyzRlnJ+MdPU1Qh6RU0EwgXKLrBmDfWpcRaTu3nLszJogF8QaR2rrBB+EWGGkCUiiKKmed7yE07QJsVYoxMqmYepU6YoogH3csIfkraEx3skKoYTTzS/E4ngP8/IaXThQ3Oq3dEvPyuUaCWRhdpE+WrBz3e5d14u9OM8fG6lwGecB+YpKagc7ZUxlyNJgiTlKBPvcU4WInNgCFPZSRO2PzshdjBMEykjEwcpp3jlROQeHkT/UB4W6JxTBXn9/VoLco4y5ErR9Nwlu8ieFQIgpeoKL77MbpQzbYtPPaEQGA+mvn561a19YJxCtcQO9eTzVulznIh78vH/Nf61P/rbid/+5jjMLkPA7Ci4GPn3OT8WHoIHZB7zskOSLpw6VnO/RUSMoq2RUUW2YAUj0o7o6tp/QPPNPM/KUBaK9IA7YJSyz1gbwtnnKDLn5TP2FGvQxbRlQ+PI4IAK8XhGQJUYrzHHHpe7GPNc+c/7REceeeQRjfvM1atl1CJjWCMYm+xVvgccZ9PGjTLy2mDSIdI6PBw3Lv5gxK0RcV6aibfsuFLFoChjXqwpBOa+vfvU3RSn4sQTT5RMwthOuNGhuKQ/kz7kqBdOxPk/jnjknETrdGGk3BNOBC8ciUPvmxSR7bG9M9IXv1KRCmpwJG54YcT7Sg0MeX/ZN7+uMRFh37V7t/DJjG94YFhzwnNhDpE5yAIMfIxKPsN4NqUrSoL5w3FgLpBPbhKH0e66N35yzgceeCAeffRRyWauj2xgn+EsCCq6e7eeN5FtjgHahiHPM+QcrAuuzXe4Htfnv+YiyzfmljVhJi3JiIwH5rlxvLMIzD1/qwAb2sl9exVMYH25QzPnIivAebkn1gjylbFybmQaa5mAjgJPwyMx8o4Uhf1zX69ev179Ipzh4R55sY7Nz5/qF1IthGuD7GSDMScTwf2ZUQs5/R8nlBjg8qCuOdiVnVfISGBVoVj9gJxJnin3y3/XXHCvLrR2Hwmu63oVmluR7VcQDcNQ8JN+GQH7Dx6Mbdt3KKqNAXC4pzfirUdTJVf804fjBatPi8ntbUU200XjDmQZlmGnyTqGW5JcBuoD7DZnSp0VKXPeO1stnnvqopDpBFeqKuMAdYhd1EV1yWAX6xdrtW1S6lGVI7Rk9kEL8GIOBDWrB+UAZCW/shNRNsA4J8E+HAMZ87V1sWvHtsLxwbmH8YljCH6SuYGhiAJu6xHO7to4Zy0aW1rlxLomA2eigMDgWNHEdoS+Ag2FQcl7jZCg0Nl+cDD27NwRwxUpmoze3LR5i6A2e/fvj97+AQUut27fESefcmo0NDbFl7/6VT1jDOFf/+t30k1nQ7uueiBOiAPxmmiKM6MyHore+H7si6bYEMMxTnf0wXVzVPuAzQebZF1VvZwIOVGQ7JTqSJlb17LwjJWhqK6KlcsSjvSMwxEXHYmYVBPxvV0RtwNSKRdXn52fi4M9hjyVoU+leygcg+dyIjh2Yr1EdiL+1zOXx9+c/z+jraUxGuvroq+nOya1tkQzzRBHU9f1ws5RnzCMb9jEUgF6YRPDYliZsvvKvkHxmgpHdZyfseQs9Q60R3Atsc9T1OAmx2L83MmZcGYCg30sN3uTI1B2gk2HnBkVy2gG239cljVrm5Fzo1+ApyJ3Tz31VMlNMrqWT8h2ZMrKlStjxtRpUUMNyMhwkqXURkPKMDoihxaorNiZLAzYdEU6pXRjpPmSNzZOLWVjm42DovnRj34UNIcyXpNjVbBIq2wKlmJM7dZRAh2Tp4g5gM6ZCFU8OyrccSLaOzri3nvuEb6PTMTBAwdjSkeHcI9m9LAxZO+KiCVRFK0feMkprrYRCQNIPw5HX0FdaeYeY6ldSCtqySwMEEII8cMIs8oxRQdxGtjYdVThD4/Eju07VZ2u3hWR8GJs7r5BMi0Nuj+yPIznwQcflFLu2rdfbBIU2rHpoJyjJgKhSBYCFhqaM3Fv0MAqFdyTFKqdCDle1Sl9y/viFs4pYQtUe8KCglRWSsDYaWDjm83DC97OB+dCGcl5yV5vS1tSIJ4vp9BkuLoQP0NsBGXKhdB2NgoKv8xtrPfdtj0bnu5mqueYP3OmQRCY+nopD98Dgkv44+xIOktmJ8Z0gtpMvyfDVi6yN+xKDsfwcHxz+Ylxw/wk3B4s1UXUrbk/efTuhJojaT863f2QI16cZeKf5UR86xtFpNnZsSyNjhI+jjQ6A2i9yPvcpwsUjy7kI4OY6FMVdZNwrBZ0hnnFMMdQRoF27tkrw505dLErfSJwNjAubSSw7jgGIw1jD6HkYkvWFmtqPBIyGm2tLfpvimGeG9A/xmzKSsHVgDXlVCyfKfuxcaPOTSRETBH792v+161bp++etmqVCkZ/9atfifSA1/sfyBFnK6vsROxINbPxq3/7qjKIRDbpJkqQ6bKaK+Nfhj6jTARGIoIVucY+v6HlPfGWLVfHJ87+VDpBVlJlJ6I5euKkjJX6/Pty9XbJiZhyx/54339PX8eB4FV2Ilg3275+u+Z47UMPySA9YfkJceLKlXGgs0vGN8Kd+WVumF+MZz8nnoUbzwk/XV2tegj2HkrMzgHHKWuVDRqayFG8jHzi3JaxzA2BD8bDM3Z2A2fkpJNO0rphHBh2ZCoEu6J2IDsSOAI8Z843e+YszalrFTjGeoZ9jSPjWgqOwxEo0uuzZytqvvnClP6Z9LnPFLA17gm5zDhZc3wvsWeloEqqExkUZSU/n33d0RS23j/P9XPVFVfEzlNOiVeec45Y9JCLjBM9ifzkxbW4vvjTKUQuyU3XqbS2tojlhTl3wb6d9VvnzNN5LtuzqyDO4BwOoDBuMmEu6MapxDnkc8bCc+aeUfrcv6GzzCnjInJeXVkpNkAiqzAdsffJRuw70BV7OvfGE+vXx/DIaNS8852/dypedt890dRQV0C4rCsYpwzLDIl9LieCTISj62Vqastby3QTarBuzLpYUV0V/dS5HDygPXAYaBeOdFNTTJs6TXsCfergoKhsjyQSEuaGseFIWK/bCCs7ES5MdVCxrX2yDHxgLRjTFG/zUz2f4Mvv7ZVBZfhsocu4iPv0lOof5MjnmjUHSQyb4trO8JtMQhS2tXXR2t6uoMuhwweEpqDIvuvAwdi0ZYtqIWbNmRszocGvqYutO3YIm/+DH/1IhdegBx75v/+Znmd2Il5fPRTnx3B0x2jcEXvi0ehTxvSY2BIX3lEdK044LkaODMbezt1x6NBBUc53tLXH8OCIGpEyTsn+HNCUzZEJMVIGh47pES86aUbs2TLeMa55XcR5bREXLozY1hvxuScjHoGBF1iwnQizNdk5cFG2HQI3qpvoPJRJM7x6/R0PITskb/r1dSqu7pjUEtUgvMdGVO9ADxgCbc5EKEheUy0nQhn24dQJnv9Jj6ZMhP7OPcPG+YZSfsnQL613MholOnMRr+sLye1w0L4IFFbQQiAFOhnYCBIwbaJxFrESeUrZeZUdYHrgTEc7lNk+FXQdGJCM4D/X5f6Qy1zL8h65gtOBvbpg3vwYhYENOy/Goqq2RkQd1FGrb8TgQHIihPjKDS54DrrB/JIwznAmbcS8aIpC2dFRRQFJvWMIoiAUfYAtgIjZ6Ghsf3ZzHD7crd8RvnR9pdnczNkpTc/DwrsmLYfnjlPADaOUiJju6+xMFeu5KFabTo1UEq4Sw8MGJUaYi9RMJTk8jEOQuusqC5EVsSPXOAZMrjc777MpVOzb2xtHRodkXEzumKJNQ5E3hdXr1iUYAMXc4BHp4Ed6GNaLWXNTUSN8zdDm3XPPPYrgwRvPZlu0aKEE/J5du2JKx2QVjG19douyNtOmTNWGpXCTZ0HHaqfumReeCfdoylbGWhboZWFOZAUMLMVWjvwhWB2tK/eWYEFJGOSIgp20tvZ2JfMKI7ZUVG2Pt1zoq4yFmweB+cuZCr4vIzb3jTAEiXnXXGe6Xl/Xm8b81o4S+Pm4iLEQyEqxpnuzo2j4Vlk7WoHYGfL1bl8yTutqJ2LN1++OU59vSRfx2P33ax1+P0OYJmrdckuJJ/+YlZI/pzeE59bOuT6a0DmVt4wpLu+/o451M0RHOkZT51nDhPiem6VxTdYE0CbgbtT5YJCUaXZh/MCx99phHWK88xPjEcVOFEPBgMrElMJnhsexVoEyzZ6VMokIVa5B5J95PGY+nZrna1+p/0RVlRQneG3gU0RUG5ubJQN4cW4VCO7apecM1SpjWPf443Im9nZ2xkce+YyOfeuJb45mCBaGE930VR9MXeV++qX/owj/mWtScaGV7EcPfkjnRk686Ykri/qJt666VsL2w2fkrnTNEQfPaYv2Z5J2On1xqto+yok4JmLyhSkXv++OqfppJ2LisrDj+cTn/1lzAie3aJwJiMBc1D8kh8pN38zG5ii0a4n4jjN0vIeBJbx+fV3R5RrlwDNyBoMMAs8D1isHItgzZDlYa9y3AxI4KRzvonrGwfPB4TC0hxQ4v/PsOC/r5qzVZ8rhxDFgPJwDGYSzw5oxVbdhmm5Yx5rqmDI5mttaY8MFr9G0VX/4QzH89ndGxQffrywHzgzKjhf3zprE4GbsrD3qCRLUKGLn61//J+7IdNipP/2pZNfZZ54pQ4PxmPrX8pjjnMnl3hJ86UihqNkHkyd3KBPHePge88Zz4L49Tjt2zgZzDu6DPimDgymCzfMGyiTa3p4ezbsiwX19+gzHGhgTOpa6iZNPPjnVC6ADensUPTwykuBB+w8cjGe3bY1n2IfXvf0PzstpP/1x1FSlLCPjsEPq7LcdCeudssyVfqC4PQf11Ag2Ox9c1Aa8g0Acbxir+lJVVcYIXcHpkHzokChH0accR9CB/UH2gaw+61pyhyxEZZXmRjIp0wkXBdXOROfAimBI2cgHxoK+428Y4aBRBVaM00IwRXz+Wf+VyThsuFn3eT0iS20TORtjfcWz5nvsE+7FPbcM78VZW3TsEu3fPZ2742c/+2ksWbpMzsXgwJCcQYKWp5+5Ot7z3vfF5q3b4uGPl8JX2cA+qT3iwsaI5c0Rt49G/Lpqf0yNzXrmx735q3Hefz835s2ZJcN686Zn4pkNT4lem6ZsixYsihiBNndIxiMyxTVZOBbMgRpyjo3F6mXQYY+/5EjYGdgXMasx4toTIpa3RNw9J+K20YidExmb/l84EXY4XMeYg0lvf+K9sfqM02Lm1MkxOnwkmhvqo7enW/0iCFIVr4oK9cZobGhKwdvRHITzuslOhJ1HiIHsRBR1DaM0oRsSrTJZP9vNqXl9ula1KGQzOiQ7Kbgg5QAnTgQ1ES5in0gKoD2UnQbDgwu7QVepEPTNUGPXoLG2qD8DygqMF91h2m/eIyCBHJk/Z27Uk3UhS0NtZXVVavY8Nqp7o9ZDNREY7xRWs+EcIbIjIc9ehdXpxs3MwHGi+8pRE6dwEWIYFXyHjAPf2/bsJmHOUIowwyBIcSTAXXMzFFn39fWrs3LqtjeiDSsKyvoGMUuY/9qYXc6BN4VAtuB2RoWxuNCMjtaDfb1xuPuQnA3XQzibwXlgqlCBrpveZOiHMhG0Ah8ZjpUnnRQzFPFKDecoxtzw9IYEI5g5M7Ux7+mJZ7dtE9Wa2Gyam/UwMGx40HJMuruF52xrbYvjli1VMaaaq4+OxvrfPiGBMnM6RWz1UjSjYyPRk6Nfmu8MZ4CbHgXkokffj7B8nA/sGmOtqoyu7u5obmkteIBtPPI8zfVuz5nnq06Fra0FPKWppSU5EaV6AtclONJfGOal/gtFxBy6w8xSUZ5/MwxgMILXd4bFERkEdsryJHYejud5yQkBM4rjl7G2Vk6qycjFwYYyTSyctzNajkZ5M/7b0uPivIfWFKl3GRNnn6UxPHTPPUUkgOv/6Iz0PkmLk7MEKjsO1f/x70X38wfO/as/qKhf/KtfHBWtKB9cToUWzkamWy4XJ/IdOURHZUoSRI3naSpIoIPuRIwhQ+dSolysaZoW8Rz4nT1O1HPZsuPECc3+MIMR+w6ljoNCcS7rHCOQ65iBhvFQkLVj23ZRghLFxujE8TYlJdGPlSetFJMZypY9c6CrS+lW/pNxUlfWwdTojAjNBdffoOn53sc+En/xwheqBwJzdNWslGq44ZG3CQaD4Y0Rynx8YOuH05RmhfLBle+VkLyqMhWQhnsEWqnlhnMuxL7qpCs1rZ96XXJQDp6RFCaOxJsXfzbOzhXcr70j8y7l6BeOBHURp96RaiKey5Hgs5ZPfFQNouYfc4xkG3NFpH10aERzjPLGAOfZ8EwxKG3AcqxhLTwnMgE4Cio27u8r4EZ8F2WBfOI5s16oKVDToExbyR7jeo5W6TnW1cXxxx+v65klyNhfxoEjhyzgd54/50M2IudYo2SokeFc34xGXI/z8kKGs585hvGj4IBP8VzroAe/9miYDd+Z9eUvKXrGPToY4nXJuuY+mJdNmzbrGLEl/RmQpnm33x7HLV0asykqBn6bjUfXpvGTey03y2M+zaSUCCqOFA0IuS90gJmkmD+cNfYFc+dshjNNzvKA2SeL77ojzmFnBoeC5846sTPJ3mIegD0R8FLvodER6QKcCPbU4b4+QWMef2JdtNw0oUljFj6Tb/tKLD9uWXTv74wYHdJ98czcmd62gOFMhU1AQDJjsAkCJuhto2ShIvHoghxJdeTUdQTlAB4OHLBgMulEU/keYwBS7ML5VF+XOrEzruREADVOsGV0APh3Z0MUPYapMRuEdux4NgrQVVYWATbWOU6pbBMIIFpbC2pfO39MFfaG9C9rVV2Ek/U+HvFNxbRyxvlXwsKjV7kXB8rYt2R2uU/XJk2bMSUWLl6WuhcLqlunCDCwNISSitexs3bs1Bz9+7EviWeORAzURJzdEPGXbRHrhiJubYx4cixicvU+ZR86LvhEvPxlL4kTjl8WcC3u3L4tHl67NjZseFrQauyTU09+XrQ0NsdA34ACdAQQaKzJ8wXihAGuXgrVVVFVURGrlrTGnuGcAvhJSYs50wDEaVLERedGYnHaGHH7rlLPHjsRdgQMa3LGYWKNBJfwdyYWZU9wIm5+9uNx/HHLYua0qYKjTWppiT27d6pmkAyTmyACIcJOhSGvvbUtKqDWp+4PI1o9yGCmSsF2oPkp0ALmBzhUVVDtwloQcybdxOmrkKHgmpFcLgDzkQNuvG0HxBkRIUEqQiQIY3CMmlCl5Pw6m6f1ZUdIhp8BfIlRjsyVe4yxLgk4IItZT+ecc05BTcue4TPGzvpbdMwxMamxOTlaYuRK9RCsP2qYWdEVB/ftGwPzDgNFOaLix89EyXtpbS2wymwYio8UTepJXMjbt21LsAPBU/oVeQAm0T51Smx8an1s3fpszJs/L/bt79Km4WGA9YSx6OWvOCfRd2bDl7QhC5Tr8DuQJkd5rICYfONvVfxMbwg4fnN9A+8hKIgsMh4ovdwO3mw3qpfI/LgIECKZCDnZGtloxeBi8o5ZuCBamxOfOd74D3/4Qyk5jCPGhtJlg8GO0D+Q4EBgKFEka9eskRJjbhAWOBykYDneOEIeHMqcuTTbCXg8lGAM9se+fVBNUlVfG0eGBsRfjLEsOjYyJ5lZp6mpOUaGqakYVXYJ6tm+4SE1F+O8dsaYL+6VeeT7VsJOTTM3Lq6mzsOedErnJb5kR8XlSILZzRkSzum6Bj8nTWrpO2ZZEkVcbiTEXDG/zjSVmZiUrs4GhxWR5EeOlErxuovzUX0Sxj1/C3JvNnv8rtHgc8NpBJPKGRSvF2db1uSCyIS+TS87EZu+9c1Ycv4Fxfs7f/rjYu2ZSWrdq1NUldfL775Ta794ZUFQdhwMGVOEr9QZ1d/RfLsmotQvxApa6yMz4yxYsFB7BKXIGuUZuwgRB5QiXQIBhshNmTwlOtqnxMKFi2SkkOYmw0ahpusGUCLQv/3yl/+lNWGWHITWpNY2jXnhMQu1/qBi3rptq/ar4BYUBc6dG5AsSEnmTObPf/5z4fSXLz8hDvUejvXrn0gOZGVVvOG9H9St/+uNN8QNM3KDOSspp4L8t38ac2tFY2/vjDyLRnLYifDkZiV29ebLNVcfvuATUlpXfelNEqxDnzleR5adiP/4y/OjJ2OeludQ3J/iRHCe477xDbG9pT4Qibqyty/VRhnSiJzgmZIdTQGZKZI/7Au+Z0eP5yiWuuEROXlkCTgH32MfI/v87HG4LP/5DHng91A6yC0cDx/DT55vwYKX6wRQPBjwhhNxfp47L95HZhMo4Rqu8Sic+ZxNUGayu1sGHGPchdP0rneVdlv6laJnd+dG2SKnGTffZx1uePX4PvydL/8Jb0z5whfijNNWiUjj9NNWaa4to5hr15XxPk6TmwDaWcCxkoE/Z66MaO6lXC/BHKJD7Ig4kOMMH/c2f8GCWL/hGRU/G7NsOKodD+6VbAwOvx30BFOktqhCUMIpUyanXjGZlWnj5s2x/TV/+wdnYfVdd0UPfVjaJ0nfc48Y1jiyOKIECLgGzDYqYIYOMjecI2iILiM4wXihL0bemuu+gMHmZ17UrmUYkOQZDgHGeRUkKLViGRMRS1Ro3rZt3y7DnLlVxhRIXUdq/OcM1NxZM6OhIqK9JfXTAFlgfcdx02ZML7KmCsrlnlcEr9Lz2a2ibq7P+Wm65wAbk8c9if69KjUN4zvMBU4M94B+xobCmeQz9id/E3ikCdkB2CUz1TXPnX3cubdT42C/kk2qGBmMroMHY+68BerLANSpqaU1HnlsXTy7fUds3LI1fnDJR+LFzRHH8AhGIyZVRSxviDg8EvHFroifUFebaVDbqg/Gkpe/Tk7maaedFtOnTdXcwBy5+JZEeMDrv175SJx68kkx+v5JseAzdTG5oyP1E6mtFuQahiOcDWpDGhvr47wl/fHo8Enjawonolzb4IZyAxHNr444rz7iwuGIbQMRn1sf8QjH/qlOBFexLJ8IafLf7h2RZf+HGz8XJxx3vJoXtzQ1ar3iMOGsLjv+OM3t0xuficO9PZIlc+bNjTOed0q0RZUgPSLLaaiLaijLKytiYGRI6BPWikwOOl3TjHFoWP8rEkes9lyB4sjU80Y/OBAjh7yE8OB7vJecllK1dZ5d2wf8ZJ0ZIm6bRYflvQQ5iGsVec7sHQJyPH8Hk7BJzaaH3lDTztraOH3VaTG1oyM1SIa1bWQ4FZxDGsEeB755oHPvmKK9GTvulJtXAj4QECMrDTZI2qTdcaBrf2zetFGpXgaJcUHaVjSl/f0pZUsh9ehIrH3gfkUKEKxMPGwQnGP16jPjtNNPj6qaWqXxBWuqSrjqZNCDbU2twg3ZQZkbemMGEBeXumgw0eONpULuXCTkicGAwnDjXqQUhoYkKJh0rklknPQl0R027M5duxO2d/bsTLs3pvuwgczmZxxE2xCuhkYZ30tUzRE6FA3Hcj6MLRQLf6NYOSfjRxFjYDFOxldfMRr7u/YJkkU2YugIlIUjijBZmclpqWtQUdZ/fziBsb+17PPqTtrd3xeTOiZrfLzsYBk77doFec7ZsSiUM0I+d+O0si9TqbLIlWXJNSkuqC5nesoY/YJatVQMZPiM6HjJiGXef0fVXYwtVo+MQ/b5XeQlgzkXMhWOzgTv3NzbhmCVi++9qZXhyPA25kKY1ey8+LwPnGbLM6I1b5RpP/mRNhnjWvbqv4mtP/xByogojZ9hd7nlvTMwMorzOixDl8q4XX5Xr5MJtK4STrkxX7ljpfeto5msC9gZuBfWHDCHsvHodeb1h7HJesDwS/CWWlGMDg4cSfU/DQ2x7Lhl2jvADmEToaoMZ/e3659Qd03uhTkT9fK2HdHc0JSYHjJ+m3maPmO69hNrfOasWUrZu/ASpYxTzc/lJ66Ipzc+HQ8++IDmgXulhkhsFhFx/fQcRcVZOD+ioAp8Js/ERGfCES5/fkbEjVP+MW6iCJuXFVApEnbFxkvis+d+IX2eg2xv+Ozf6/oNXz41Lo5b4+SBlLr4j3oGAV15AubiRNwXZxRsTfsqPj+uZPNvrKGtV12peaDzPcEFZCcwMwyXnr7UC4eXIUTMG3Pq6CgyRNnM9es1p9Q68ExYjzQQ4zMK5fjbtUUYhRh4xslaDrjugs8J+DhDwZpA2TiLJahUhufgfCKrWE8YsJzLgQlBSOmJ09oq+Ya85OXMiQ1rZ8GT8ZX0BwqQTDEN1yzTh65PHl/dhz+iwATykr3Z1DLea0EyaWgotv9dptL6nVn/w2+033KL5POxixZFY0OdDHFHq11E7Y4QahVsAAAgAElEQVTgyFHRqea6Lct/7qe9vSNqa+pkVDKXMrYzFTHzw7xxv8wpY/bc4Jzx2rNvX+zs3KcMgqGmHKeMa64FYJyiZR0akpHKcbzHf6LGq049RUEn5BqfP/3MBtUvHsnNGaGFcOKNa1Z/5tPSVzQj27NzZ9RUVqmuEf3Ei3WHI9FQR8fo2hg8MjDuRIiAJdVPIjsZEw4ENRdmUlImuRRVLWS5KS3zvTKPyWiuF3tS6pHQK3gGjiUBCXDZ1I2o6z0OSx1BiXkigxCyYmQ4Fs6YHmNDiYgDmcZ6033Ck9+aSBaYd9APPFPuE7ikoJ7t7QrEUZdiWwMdC0SK+U+ZhzpFoZ0h4j5to7BWBtmb4O/p3ZEbqqpPi+ygekFJuw50ySkiOoyzxxixp3D4R4/0KRuLzURGZsPGzSqmHquoitGKyjhwqCdu/su3xjunRnx2f0RPioMe/cKgnkib2hzxuvddq3v/z2/8q46fHdtjIAvBKZmikJ+nxppouOFwnH3WmTFv3hwFUEYhEhgdib87KWVa/Hr0YMmRuCO/y7UtU33geRGzqiKuHY1Y3hhxd1fEbTsjdkJOYspXjp34veeqj/B5n8OJuGHkQ3HaqavUiHgEQx8o2Y4deq5AanEStu3cEbv3dqpgeO78+fHfXvSimBzVMam+IRpamvAao2/4SPQPH4kxGq7V1SjToGbMShuMypHgJ06EIfPlmgo5B9nh5H3GwXvOdBr1Y3sLGKIDmA7gluc7BQtSXaQRGd5/yED0gO0adDNrGvifbIsMDRSccnBQMppMmNf/6tPPkG8A6xTQKhH1CNJUkVhIqT/rPXhojA7PciKgVwQeQjSfiCY3WHIimGw39sEBAL+PE3Ek08ux4BFaezv3SKiiBIhYTpk+Qw2Z+npTcx28GDYPKaCXv/zlMW36jNRIA+w2nLuRO2VLmMB4kfCuZr9gguzBMXHpXKOF0uKzVBQ5LKWHkUM2AuOJjY+DwARiEHG/fN8OBvfFwsLgXnzssWKuWfvQw7pvNrUFkL0/HhDKlvMigPiJt8cLAcJ54X1HMHF9fnfRIudCqJe52PkO43dEj+sMdMOR3a1sBAVfNTXQr9FVdJzWj8VYj7Ctq4/zHrtU1//3Yz8XYxWVcaivV8YJ42exOcqMQHYUu8wbbNw79yIl4ELZjGVFaOIsFHUPOdLtDWPoFmPQsZm6M+GrUnGSXmXO7Fzb4rRwsWlyU5ajIvCZHk0bJTt+pgssrlEqprbX7uI2p85dFFaGNXnswq1mNpHkCJToj0tNCTedlXH1FH3+4HsJ42sWK0URSG2m4u4ig1PqnO73j8o2ZKpGz69pUz0H6Zy5eDlnXwrWKwsTZyaUoUmFuDiwrD8yCC7KJIKJMUd0m3XI/sQIBLrCOhwYOBJTJ0+LvZ0pKgxLCZ+zdyjW7Ont0d6UgV9PVHxyrHnwQT1envvmTVti6eIlMjqQB+wVhNiixYuKztDUSik9nB1c9oyLvabNmBZbtm6J++67Nzp379Gaa4OphJ4mg4NxyY2pqdyUdbmVuJWPFYn/dr8IDr4wi+CM133P/uvlDN28OHeSdmO6fI7LB98o9rhPvDRBma786ZvjM//xuUKOP7I7sTTJkYCU5O6IL01K+Hs7E6Z83Xhlqmfq74emui+W3Hqbjtt02ZsE5Wr4yEf1d+VNN8mooYt1++R2PTNkA0YG841cY88TGXQNAHsYBcC8Q8OLvNaxrW16lsgnQ15YCzxrzsNnfKdcGIyM4HmxJnh2Sq1HKLDCmjHDFesIxxPlw97ByUFu4CAyHmSdM8Vc0zBUp+xt/JYjc3zGek2F+z1yzslasyaYg97rMgQtP4GmT3xS94ATUW5chwF66PLMrFXWun/k98mf/3wqyG1oiEltrSL2ADttelquxe84TMwNBiFz5eAQ+xXZymc4ET09CZrCs3Bmn3vjeOaO900fq+x7DizwXLfv2Bn9Q8NB12Y7D65VMZkBc80ceww8VwcDMExmzkjOH/qM57P24YdkgL/i/dlxnuBENH3h83IiqFfa39kZ+zv3Rs/hbj0PO68EmWjAR9CQTJkgTVUQZiQnQg5hJgAAu48eN9NcgiAlOlpDU/VILNcy4x/PPenSStX0qXamrzd27NwZ+7sOCD5MJJ8aRAxs+ifQV4IMnpo1kploaYk5Uzpi766dOhfPCp3EeB0QlaFPQ1Mcg6amYo94nnd17i0cbcaNY0+GFkeCv5FJdTUJZmu9xvs86wTTg+q4UjWhsN3x0xmzOXPnifjgsccel2MnNMVQynKxX1gLZ51xmjJMNA7buXN3fPu7340VJ54UF7z2tXHHD38cjc1tceNJVwUIy/sOlQIhEsJ5sZMFGK91Tm82R5z02lfE7F9eGT/MeM6yE7E/d3Rry+kEZNnHb/lKnHTiifH2s0bivT8fEMU1VuKVL2yJdZHY6UYOjjM9Ff15kjBML/+0HN4ScUZLxEVTMovT7ojbd5YcCY7n/0TYkjMNft+ZDv/tAusSlOq7q36h+log8ocOHJQ85VnMmjNbaBsaqW3e+mysW/9bOZgvPuusOG3x0mih7wtNI+tqRbcKxGgIylPRnpq4JKJSBcZjciAMoQN+xov1IDhdae3b+LcT4XWTtkOSueqKPbGoOk+lA6Oq68n7TfrDfbQGCDinOiOOQQ6w/pFROKvYOOwTAn44HNjGZMPI2PH74kWLlSSgxoi+ICLqqSCwTE3OYKqf7e8+LCeCwgldLLPd2BhLTLUpFa1odwN0WGlQeF9kHSh6RBAmZROxc8f2AuoAPzZdWHsO96gugvQgE19dnTIB5577l8mgb2rWQ5MCGUoRLhgG6MsAzsz4Qq5j7Cyb1tEfv2/PDoFqwwl6VzidGTPKju8Zf88xFDVZiIHN51xz5s7Vw16//kllIlAYRIcQ9pyDCJKzDygM5oXzIowc8bCwhL/5zl/+Ugqe1vMyxjK9ofG19kb5W3ObPVPudf/u7boXnIiR4SNy1EZHUjE5FLpJ8SSoR01NnTqADx3BSxwJOmqSdoPmy9hbjuf8xlhyHwhXZ3MShrWhgKfh9HEMi4bFiSJB2JrvW4qgBLWRV5u7HqsGgshPiY2piPqbScBKPRvGYsnKsJyi0Dg7IM6ClAuLVbhdakJ4lLfu6FbeYIzNYy0zITnL4I1YNGLLdRiFE+GmcJkzu72Uldh1150pO+BrZUxk6nqZ6IRxll0X4nM64+FIvCN2zlSIUtIdUw3VKo3DUCVFtUpOhDMuff1JuqKUKKJy/QLvsa6ZE4xBjBZ+oiSBRiQFeCSmdFAYjPCrKGh1m1uacyQnNXnEuZ0yFdrPurjjBz/QehGtZ01tnHjCido7ZDsILixavDgWH7u4iLwAaYIOWVTTFekaCCeMlh07t8emzRvjcM/h6OvpjRtbPqB7ee+hf1Qu4k3vTZH9KWv2j0farCydbcjUrDf++9u1Tt7/isze5KI/Kx1HzYylrY+4YvhNyVCorYuPnvoJXeuaB64WLeztP/taxJ6I94zdqPdvWv6etJKzw4Ijsfnq2qisbYiqmrrY35VYL4jkYhTt3r1HkZ2Of0730HvtWwQLa/zox/V3/Qc/KHgXaXWcL/YZ88d4MEoxFsl8utYFw04KpLKygFyoJ0TbJM2poTOsC+SYAyFmebOjwvumaEXOuaCbc7vRmTO+OBk4CjinXIsx8RmOJgYQwROuzdpEh/CeHQgb1K5r8zltvLEvwKNTl4bTJeKL4eF49vX/yxIjZt32pRSdvvIKvdfymc+krASd2EdGis7LjZ/8ZHHd7ivSsX/oNevLX5b8Q766s61gJ/QTyLAp9g5z4wiie1RwP8pILluW+OYrq1IwiyL7ffsEFyT45MwG80D2iT3CvbN3WPtq2EdNUEOTnAjrXxe38ty5FvPqPipcl2eC0Yn8AG5MfZ3YvaZO1c8NG58pOukij6QXW1pUoEzGhCit6I5XrFC0eevmLWI35FroBfSIILkNDQHzFJkIQw2Vhcic+5hAkiGD1HAkNIHkbIZuuAi5DN1kjpxFQq4jB3p7+gVZap/cIR3EXiADMTQyqga1OBXYFH0DsMUM6npcC8PwpBXLo6OpMfbsSPuHdY9xB9zaz47nbKMeo4q/ec7My+49narJYC0B6fAzkDFWW5cCfjj/zB0NFEukIdwLthO2R01ttRweaOChSSWKS5aNeaa3A9cBc8/9kZGYNn2aoEzo2d07dko2P/HEb2PLs1tj+45dIqF58Je/0pqCunXw5yVMTxnek2sIFr9/dTzz3nvTks9G/Orbzot7/y030JlogCMTs5FediLISPj1zh8cElT3QNe+eO35mXqOZz5cnZiX/AIiWu67dF3+oJxtwMbsyyxODRHb+iM+d3fEIyQtDYn6f+BEfH0F8OKm2Ne5V/oI+YbcY2+wvnDoPnrx/9YAV118bixfcmz89YteFO3UxExqS1TAGNMiK6FfRnKYUyAyF2jnmpfkRKDTctA0OwblTATfE1qglJ0oyyU5HrlfhfZGruAu/yzbLmVKeNaSSAoOHdL6BdqP7OB993TjPdmpuUcLMu7pDRt0nPZHRWV0ELAC95J7XuBAqKg620AVh7sOjCE41J47d09UsW4pE8Fml1DOxiefJ8GTCi5I17lRBdg/YE5WJrAQgaNGqFVV18Yzz2zQudlwTY3NsfrM1bo2XMnqYl1XJ/YFYwsxhDFgLHAtYPnJRjenrVPg3AMPBcXGA1BTozHSReMUe+KZ37On6GPAw1G/h1xHwXfwxKjzQCBRlMx43aQJQwBDjONOWbVKGDsXmTmlbCeGB4SAhUKRMf/t3/6thKAjcHxmrnF7ngnGlYqeUUzD/ckBgy1iZGRIqXUYI6CEVWYkRxJf97Kr9b3v3nWbnAgEN41xKuuoNxktCl5ZdIYxoNy5bkp9txcRScMY1AW3urqYfzl8OBFsppwWtlPgn4742+MuFzZbiSjLVXSETJvQ+D7Xo9hhsGGsSJzo11KTocJYz46BHIS8bh3VKjZbrpkonIgcQSocoFyQLCcgM3W4xkLp6hwJsJPwndxplvk2YKL3kYcSOw4Ol5sliQI3USEyX2RwJvaxMCRLY8udmeUgZyYrN1KceH/lOXRUT4Imj1+LQVmipLx5ZkSS2ausV9YgL2GWsyDDcDHOnvUneGElLCepJ4OhfzAuCZ60a2d0de3TmoaSmPX07LNbtPfYUwsXLIq25tZoa5skwcX5oS1dsnRJEWlRJ3soKLNxhsLk+8iQRx99JA4e6koUe2MoqOG4oeX9ESDKHNFy11Kn62dE9BzTFM335aYdWane/O3rdZ83HZ8b0fn7/h5OBPblt5IYv7L1Ms0f88H9f+Tkj4VaQjiC9tp03FFORH1E3ZqkkW9823XRfbgnoqYu5h1zjAwKWIswZKZPn6EoM8+0/mOZOjZrj1RBENH8lS9p/oczfSnziRHIXPA7Dh9GPeNDGZp1CVlp5iMbTTxvqFzPOuusghbWcErXRRmSw/kJUPB5qoM5pOwD1yRCjbzic86JHHRWmPWFTHTzM6fZuRfvMxuSzjZ4D7PW3O2Z9cg5+AwZhvEFtp6/HSRCifESmxdsQ5clWt3mT39a90cmGSV3/4vNfRVBjQOvfZdckmf4uX9QVJ2gKrWKxIH/37u3syAfYZ0L7lpTI4dAxBrd3Vpf3AtjUOPCgUEx6HAc80TkMxXr9mnc6AuekRsF8nxN58q56N1Q39AkR8SBJnQeTgfX4dp8n/tV1npgQGuB9zH20Xv79u+NNWvWqOeRAlQ11WJcO9R9SMYszxkbgGgjMoXmp2Stjj/uuBii78fBQ4KtcH+MgWCh+oLU1wvOVFWNk52CWMpEjCXoUtmJkGGf9av0RGZalCzn76wLLLOM5yab0dPdI0NM7EvDw5pP5Dq49H0HDgjetHP3rtiydZuyEUAjkSXc44L586KeYtDeHuk3nhN9mdAj3CO1iXPnzBU0k+fCuOk/QeGwMmEQPkDvm+t0bJuwzmFRNJROtJ4jo2KGcqZfdXwEC+k4XF0lOCiU1fSyUf+TvXvlHBFAfeK3v1XEubW1Tfpt9py5MXhkMO68885Y9/h67R9kKOuDDOaa//pFOMrfXB1x9vSIn+yx4Cit6yzjjv3AmTr32ut+XMjNl/z766LnW1fG/QfPiLAT4a/yt+WijfdSjcFLlqfisXM+tSFGh4eia/+++Kebbx6/sJ0I/JyyQ8F5XX82wYmQPO+JmLU/4tqlEctrIu7eFnHboxE7aTvzXF2sTZ7ooJDvpexMZR3xvr23qOkesmn3rt2xecvm5HBTz1tVKRn9m/+THKsXXPU3MbW9LZbNnxPHL14US449VkQFPGN1sW9qisbGBjmJRglgp8kGzZA+1u3Y2HhvKjsLtvW4juWagyuGPiEvntOJyMHKstPgvWMEgwLrZHGFCKrXGJERysI1NCiTz2cOojuBgC4nC4kMg6Rgcnt7jEATe2RQ8EIcdpwoE+BU9B44SI5FBg4DQgjJiM2RX/IQpuXkM0fQEYAIVjVxy+k5PmNCiVq4KI4mcwgpGkJVVFXHjJmzY+f2rcL/0vth1qzEA87gpk6bHvQkoGMzE4sXjtFANArhx+ZkDKbxYwPjyRtz62gCPzGQeBhqoNTWKmWAY4AgY/N27tmT8Or0kcgZCn5HOCJc1j3xhGBNy447XphFFByKFEX5y1/+UsoSvnQWhRWHFQXjM/OJjU4UOO/TuZp7UDo4F5HKeRsYKLDH5VQ/3xk7QgSOTArUdmDcKzXHQEioixA+tqExXvuSFGH7/m++ovRxX9+AHKCaxnp5n8wX4zUGWQVh2UFkDlFOLByMBkclGSeF98pEEBHPDftUV5ILgbx47SwUkSUb3mU8f45C2WlwxsGbiUVuCkBDdDCmPY++lowPR/pLnNzl2oGJXruzFS76tuFtY2dihsQOSTIiE8TO6UN6SfB6zfonxovxtVbpi9Kb5ipHhVU3kIvwrFiKYuqc6bAx5WuWe3KUMxvKLmQFXCjj3A3VY/McOhOBA6nrV1crQuzCaowVFKWoVzP9MZ9xHHtWbCVEUUYrFHln7Kp5yOlSuLRJ1VMovX37NhmUCNY9l+Q+CTDofPELMTZMJqamaHhzworlMrBYa5wTBU2Ug/FjyBJJZezsY0XEK8bidce+/neVSNmJ4PesTHqqE6NX4UQ4s+AgmiNb/r4zF1aW2Ym4etKbNddJuVTEp57Mxn52It6XnYjbx+igFPHUqamq207Eh971bgnersM9sfLk58kAp9aDtQHcYttlyel3WX3qUhNhJyKR2kbUfuiDudA6QWKQN2YbwnhU342dO4tu0zZO2aPIEuBMGE8YlzQX4rs4IBiZBClMGetIOzKBubdzyfsYzBhh7AXLYT5P2YK+Yn05w5nWTgo4uL8F73GuMl7c9RdyBPbv11iUKYQaOmcieAZkIlijjhKjxOS8ZIgAAxC0IENYZVSPjMhpo7cIa5rxqCbjjW/MM/u7P2Z/5Su6R+5DyhYjuSJi4YKF8dRT67VeXVPGfTEXhsIU0exMjkGmAgN3SyYq4JzKfLe2yvBHpyBXcSC4b/ajm+5xTgVhaqg3HJSh6QwI92JZznyis5hbsflhdANVyH1DGOOTT62X7nEvJWAJzA09YIisqvs1hs/wiPYv0BzGPnPGjNi9Y0e0NCb2GpOQOGtSI/kPxrotddTOcCbeM5xJ8LM+YHVD6bkScc0BIMtH5lnyPQeALGuLQNCREcl6BVtGR8Xkxk8gJQPYKpWpId36J58SFIW/MdKpI/jAhz4fN/3jG6OpPjHSKTtzuEcODg1eYQ+bO2eOCoWJ2AJzIasAgyLPoLu3J/ZSt5gdMDvBfD6TBrhTp2qtKBotqtikyy3/kZFi9alOTTmBLE3J3eDp+UC9IWuEbBu6mmey7onfynnsPtwdDz38cLQ0T9YzPffccyUf16x9KLY89EDhRPzlzIh9IxH30XtBG6G0rv17uY4gy7sX/svfCBHyi1tvH/+Oj/8TnYhfxEuP3kTl2oec2a2iepoMxUAWsJa/E8kufO38/hn9ERedFDGpPuJ7T0fc/vBzbNvnciJKqKqiAV2+94t/db3239cvyjK9PGfZuXn5j98Qw0f6Y3pHSyxZMD+WLj42pk+ZGq0NTdFM7yocYOzjLFsU4IjUlwmHEJ1GABxkCH3QypAlPimcBKB/ZeYl94jIxwjOpFOVINXpBHrbNZaeHds1RoRgazjw774kHONMBTKCtU+9jum2kVHslVZaA6gh8xGhBdgHZCISz1jKegvOxKYj4SIcFTzOuemaBohAyEUgCHUzbwgORHR/cKDo3JiKr2nzPqiIC0oLIxSe7LVr12oiT1l1mlL5dURD2qEprYkdu3YpM0BKafHiY/OEVqiYaiRjPZ3K5ifpYLwlImIIYAx6zuUIGpufCbQSm9zRHk2NDcKAYeCpPuFA6r3gJmdMpBrVQW/a0iKIRioUnKFsBALa/Pi/+c1v5EDAnAGUyx1XUYhcG4HNubh3C16cCBSaiyHVdC93oHVWwml8F38hWBE8PQe7NK94uTyR/v5ezTELgtqIBOtqKCI206fPVCYChgp48sHxsWAM5fIiM8zA0CXGjDJwtofnr14UUPPldYEScJ1D0WcBZeKeBnlhlaPkWtwlOFIZonRUvULmEJfhRF1BCbtaFh82qlW3kKP3zn4UsKn8hSKjxvicYShlLBgLa6rImrhew/eBIs/ZDztN5WwG3zecip/25g1RShs8pTO5RuFE5OJCRQbK7EwVFeHmdf/j0YfGnZfc2E7nEU1hUsaaK5RwGWZVYjhBiZOJsFHI+uO5MxbWFu/bGMLgs+BhjjmOSNm0KdOjs5O88piOJZOCMzs8mhhUtu/Yrj1FZoz7Rhj1vzVxz7/Dgv9f0gP5wNR3CWaAkWd6zo7Jk6OxuUmRYygvwWRaCRNJ/Z8rvxZx4I6jlOPBs9ti0jAA4HH4kH4/O2Kguq7A595xw8vEtf/JG25Jx5p9aQJzR4EXdoVpZm+6YvrlwijjSCCraDzFUlagoq8/ln7pKzotjsRTty9LmYqI+Oiqd8SsmTMUVXxmy5aYNmOGghDIgEOHuoN73nVloi21E7H/ahig6qPuwwnO5Nfoe26UY2/qZfYnsgZjDucA4xunH3lnmkvWGfJKUfHm1OiPMfN8Hezg++VaM9YR844cV+FnxvAjN/gbwxXj1LUBwsPmZpFcizWFbEb+cS7Gy7UEfWlq0rkdpbfzwLh4H+OZ+3ANhdcfNREEkzCkOc64YqLpklv19ZoHvoeS43NkmKBdFRU6J9FjZzMVgXzDGwK4krMhjOlgrp2Y/7WvFdh2ZZHpNjs8pGAV69vGP3uHsfMsmGtnZvibOWauBNdCl1ZWaQ15PnDecCi5ZwcwWPfuCM97zjhBhc56Yc0JDllbK0fIkD87bVzfOH8X/HJ/La0tmifGCEwGPdbdc1iwmsamxliydGmqH6T2bXgkOtrbFW3FMeH3LRs3xrTJU1QTUW5KxTUIHkLx3NzSlJj8agjK0UQrZYxcEwFch4yasrE5IFPARXNwxWvdUCcHdKAvramsjuEjQ3LIkRFowUS9PhINzU2CVlTX1UXnvv3x1IYNcdPZ1+t0yAhe11752piaHQjVew6PKNMAQQPOAPtj2dKleh8mLt6fPm2ang1ZsO17dqWms5lIgHPyjMnekLXACeG+VFOhCO8R0dBibygiXVURIxRWV1fLoWIvUKPYJxjuaBw4dEiOAc+HZ03RODbXg2f/LE1LZlXS78b5l+TDDSdEvO/R0hvlCPwfcCKKc02KWLT8mZgUB2PtutRp+qjXxAZv+e/pc3bHnomFFmU2pi+ns1Rd8xxOhDMREzPChqHui2iujThvWcSFJ0Zs64743AMRj/h7vjfPyUSWpj/gRLzwttdqH939rm+O36rPl8+/6uvnR2/PoVhy7LxorK2KtqbmmD1tehy/eEkcO39BNGCc9/ZGe2trrncMZZ2G0It2Iioqo7YaBszcnC5Ddr2+2Sfe04yHv20Hag+hyzNkauJjKQdJZZvkfidF3antgKEh6WRewJdk88CmWVWV2Uupz+tVsIX6CNspCna1d8i+Rzao5wUQyl76zHTFXnR+d3coE1FD+m8s0ZUVxlgeMf4GGzdlGVKzNk4uIdpAikT5mILDGtw+Bi4CB0PfjBwoF/DYcM7XNTVLKGDYM3FrH35YaT4yEVCmUhhlLm0ZJQeTcWLFQhEo/7lZIqswkfCT73BTgmNlvJaiSpWkKPHyU0aDCL4yBbmxFQJt4YIFMuo5BiN5xpw5woM+/fQGbXjGQKSV83INMgr0uVBqK3NCI1hRDEQFUaooEthSEOIIb15gzRkT0VZnARgLi4X3UzFroijk/vi999ABXV91ZzES+5njoUF5wD4WgYaxVBlVMXv2nBg6QlH3oVRnQtfPgYGiSYyFOddCsSUnJLFucX8eC+PjWArYJLwzK4gK09T5OC3cZFSmz+0Vi7WpBKtxhsC0qmW4kZyBzAzlSI+M7Vy8LcXjYuQMg1K0PTsQBdzH3bOzoe1NJpq00oYqKzAMcb5fdhQK1qZMsWYoEvNkBeJoaXHuXAciIxyaydxRW9S32iTJMRKciSxO7nXB8X7WXOeO01YXsuKCJx4rCqSOyu6YZjdHIQo4gOtIMjyAcYhxayjBHJhT1h9rUeuqt7dg6uGZY+wZImHWMIyYFSecmAyrsVSgrVcFGbxeQexwTHCSoXEmIwGU4kOrP52OW1wSfTgSJ0X8y+AntNcw/gSBmTJZ0APu0Xhu1jvjw6h+8yt+HgeX3qUTmTmkPuff5UiU2DsGJqUiNhf5nfqt1J+B6+rlomk7EeYyt/PgwBpOBGPPx/39htdnUgWi2WRJhuP2OV+O85/8m2iorY3bX/7VdP7sRFT9JM3TnT+6I57ZvEmwCwxQgitANDHSdjQxRuYAACAASURBVO3eLXlL4AJjGYOX3jo8m+aPp/mrfu97YnisoqBTxfhE/vAcMGwdeaZZHLKUGgmttdpaZQ9QRMBTWCNck0wIxg4OHJ+x93AMDZFCZnOsYW/KCGcHxHAq3mOtsEZ4cV92ELwvOR9yDxnozCtri+uhE7gGx2JQ8T7GtztjOxKd3utRxIs5R3bjoDCHGOVcFxlMPYZoCbsP6bysZWVnm5r0zMRpPzZWXIMxuI7BwSYci7n/+q9HEWdwb/DfT5syWZFr5oH6AjNkufCVucYJ4H55Bvznuuyzmro6NXZDBjP/XJvjPX/Mk4M5zKsb7jlbM5xhXAe6EuUieo57hPGPeeDFHjfUzOfCUTFT09RpqSfTps2bNS7gPo89/ngMDA6ITli6kiLg4RHJcuGg2Z9TpsSu7duViQCugp5iz7LGBKMdHY2WlmZ19JW8VgGpKktT197MzkQRNO9I/uW6LXPyS2cYwpkb2TpAIjgpcEpCnKNjykAQ3cWBhCoevvppM2YG9NDMrxrpdR+OV9a9LMmKs5MsuOzKf4jp06dJVyNXcHYE+YgK3VuiK21JDS8bm2Lq5CkKDKkGpKkxnt2xXR2zDY9mzeLcsB6gPQUFgB7R3CpqOyinVs9yZCT6jwzEwJEB9cbSuh8ZDepQh6G9ra2NX93567j73nvjvhfkDtMMuhwZ/wNOxBmTIybVRvwkJUPHXzaoy5kFPvX7wHsMA80y7n98/Mr4zrWJPOKo10Qnolw/4fNN+NnUnIRy7yebx+GfdjA8pokZYb9fciI8jlktEdeujlg+LeLuTRG3rYnY6czLRFrYsqPl3/3Tcn9CDwldJzsPS778ikJ2VVaNRV09VD8jUTkyGpMam+K4BYvj1BUnxrxZs6KhqjplJKB4rQIXwqMbUZfpUVGzVkZVBVnT8Rk10sTQpjIZhJ0IZ071LXqllLIOha1V6kwt/ax64pzxc5+WjHJRg+Vsj2GDsN6RfQogjKQMJHpbzZqbmrT/VeNVVS3YIlBH9h06GqplGlVSO6HgVf+h7jE2IDUJeFWcWLSsecNRTIIBOjEVoyK4kWFhJXsPH5YySJCXfkUtSLtZIBLBQ7ghRFesWCGDYTgq4/DBg8oMMKA7f32XsNLHHXe8jkMwUszIxlS3zYz3ZAJRJMCjEJIwDuFE8CBsnFmQK8VYWaniOAw5JtjZCEeTOR+TKg8N7nK6vmamBrIVKHzSjL/4xS90PRQgRWz8157M1H3cH4rZESUUsynxHOE744wz5FhxHeYLp4SXMcllvBz3YIW8bzdzmTDKff1AmoZjw9NPxV+/PTG7/Pyzb47D3YdjcGAwGuobY9rU6dHc1JqK0vr7Y9LkdjkBzBEv43BR8Cg6FANz5c6z4vfPhYB8h5Sxx+aItzm/jdu34reHrWxBNupd6KxjSrUQ3gyOOqf9kvGDJQYj4/nsYQvbx/zkyKrhFOVrllma2GAob/3PRduG/ngMxblLmQdF/mpqChYRdyqdyASl8WcnxdfxZuaeUNZ+cT5S7XbGSSMKTwxTSU1N/GT12XHeQw/+DqVbQV+bIxWOrNpZ5vwT60E8/1AsYnhigGJs0JHSkW3GzvNnDOw7ft5///1axzA0rVhxooqjYbIgWpE6tqb+Jex19guZFvYeQuWe39wtY+MDp38y3fJLI4YhLccg/pdE/fjZ3g9LSLn5zdLjlgnrjEEDDpi9TRaTNUfTHwTYBZelYjeciE9dfUF88J+yspuI5XWK3I6F/7YTkQmYCgywlQpOBOcye6/f98+J/SPycRdufX0M9vZFK5H6xob4i8/u0DjPz4UVX/zsp6N3oL9gyNI6g6llZETY5mRoJOeMzKHgmWT/bk4F5KPvvkGGEs9FRXEDAxLcyAL+Zu0jl/i+cOqNjXo2yE3mWA5JY5OUBX9bNuJMYqhyLIEEEytwTQcymH8yplzD+4TrmPXJwQcMVlMF8l3kiyEeHGvZ4Mi74TC8z3gYs+shbGS6qzMZCGpm0KEcz7plbWLU8T0YrdzIjqZ6ZbYnCva1t3JXWMFTMisS4yzLKnfh5RgrcvbKlMlg3ycLPtrQ0BQ7d6YCXebVNKyM2XPEfXANZ3X3dXVFb/9A9A2mwBby1NkDZAXXsjPPeAyVKtjyug9H/9Vv0Vqo+9jHiq7Mri/iOaMDXSdhPc110JOPr1untTHvmPlin2F97e7cE/fed180NDZoz7n4sqmxScXD3QcPqX8ANRFkInZt3xErT1yhPYlhge4TBEpEK/VxZCjNGc4HThcMbsw55xKzHAyB3YkJxkGUgigCiOhIqreQMZObBDpoWF9TG5VQxAKHArqbe04QDWX/0Ah2xqxZUd/UKEcCApEdO3fFA2sejGvfkmQGr7e84zKtE+ohnn7qKQVN50AxXd8QddU1Gi9wLOQb8D9qJXjGNNncT4YVCEfukq1+J/0D+o6ygaAtOibr/lh/rDnuBxuIucegJNPKswJyNX3GzHjhi14Ujz2+Lr7zve/Fg2vWigFxywU5nVCO5vsGLIds+Of337kq4rNPRvSAhSzLwj/kRExkLyo7ABPpUTm2HNHnuuVaiT/mRLyzOQJ0K0Z8uTYiCfP0ctG1Mwy+f79fmoMzZkdctDJDnB6fAHEqU8FOdB7+DCdi5TdfFYKhAVOrjKiuHYv2SS3RUF0TFUeGo6O5JVYcuzROWHxsTJk0KVrJiNbWRN9AXxwZpg61Kaprq6NvELmPgQ5hUMpE+GXblD1f/t1/+zjJKUM3S5C/MvJAEKTDh5UlkB1BAFcIiNSzBFSN60xZ3xwvSuRcM2GbyDaxSTCwdyA2alW98LAyEdwPewFZu7+rK2UiRvoHxlDtLPDuAwckUNRAaGxMOCl4l1V0UmpyZWwpUBr+w7vLq+xEoLSMDUzp/2EZMRgm4DBJR6I0uQaMA0QT2FxgXzHG+U+4k8ItBkohsdPoXOfxxx8vMh0TnQhjzQzbAdeKp8hkcT0EGxNuY5C0LZkDRYedCchRdoqZoHgFhsCLuUGIEqlDAVLD0SMqwsNyMDDAiAoirDHEOS9KAgGEsOc8zB+Km/tBKdr5MWWfI95W+J07d2guKeLpH4DrekTFqy97c472wk9/8+ukaCe1cs0ZaoxH9I7OgrUNdWrqpcWTGaTKaTQMCMaB00N0j2NsPHAc0bQCy+pi6JyatgHM4i+yDNmgLQz0ozoopu3h6BfzrRqc/CpTufqaXMOFzTbkDbthc2DcujDP2RBOZ+Pld+BPE4qnlQ3IUTAb84IGZGYpw4eUMXB/i5LDY1YljSlDmgRxyrAp6ln83WJcmQ2BTIWL1P/rL16iWTjv4TWFgeN58Xx5Hn6ncHwinjjPMc4jfSJYazxb9jlZA4xHGzqsUQxM4yFxdLkeexBHnrqklqYWQQC3bN4kWleELMIGodRKzVF9XWx99llheN959k1p2NlwLzsRH9r9LhmFFlhEVqmRAF5hTLuZI5gz1u0brnsiRuLHOuWn3/EPos+76b2ZYWkg4kMfub4QtO+4IDefs0K5dTw7UHSltkJ2xMvKywp6oiPhxnRlJUVdRFauro3Yd+WV8Ref3qpxvupX3404JmLsvqQ4vjn0fySAn3zyKUE3MVppDEnhME7lMQuOEbU1EXZFkP9xvLlad0Tc//znJwaN4aF48YtfHBue3hDPbn1Wz4e1BuvbwoUL4s47fy3oKPsKBhqe4Quf/3zJmzt//WtlP3jx7HjG7L1LLr5Y0eWPfOxjRZGfI19SpPDHz54tdjlnFC9/05vi4UceiYceeqjA6r7zHe+IeXPnFnUCnBvZ5x4hhplqP2emEoxd9iky2VF6w0J5j/nB8BS2ODsDyKq9+1OHbAxjdy8G7mKIo2oawOkTHc5wQa7POdEffNdwAY51FsGwP8Yo2ElHe9TQTDGgwYUSfED7AdmMfOcnLwcyBC3M5B5iTwI+23VAxAFcl2s5y8D1/Z9zsCc4jx0vyeXLxpmkOv7llqMCToLf5ual7G2eGRkZB4HQwWvXPqR9u/Lkk2LW7Nm6/yfW/1Z1gbPnzBaEmOP3sC7GQhAdKJRPPPFEGdKPPfywsOAzpk9LhceVlZIjIvw4ciQ6OuijkOCRzJKciPo6yTvJQor8+/r1X0iGurrCiLF+QPYqmzw6Wjh9lg/UXVRXVMoIUoapplZZDYyY1PxqRBknAp9RVSnbgsZssCpe+g8XFXrl55Fk690ff5mcJFgYZ06fEcfMm68g6JEMl1MWJvPoq+Zn6Eg8uHaNsiA8Oxx1IrWGdvF9ngFIBoItjJM1wNyjT4HbDQ7RLO5A7Ny5S+OnJwEQ8vsfXBs/+8Uv4rFz7ynGeVRztvF3i4yo3spyaspgxDlLI263fCofX4b2lB2K3wfx+WNOBE5D+XsTC5z5/kRHwzJ2YrahPMY/14nI9y2I07ERFy6N2HYoN6qjgKzsRE0sCvc92pko09167FkfLP/BX2s9S/YR/6oajabGuqhGCgwORXtjUyxfsjRWnbgyFs6dE42qmyKwSYPjClGdD4nBaEjPv6Ii9YVw0MKyz4FZZ0XLn3OMA4RAaR0gLU+fHXFQD2SzFawusWhyrLrDZ9IksT5myn3ekxMBqujAgTS2XGvJfiJTIVmGDdnbGzVAeaurFIxGT+PEo0uwIyqG+vrH+KBibKyoA9BGaW6WAADTl4R44q0tItIqbAWGciSqKyvTscJq9qpPBILdNHUwm5CNAM6EE0EDNxeROdIEdv+3659UpTwc5ytXniRPnuZqGOzQajn9QiQOOBOGO4JcXRQzft7C2JAcJsIsUkyooUwy/HKkHCXubAEPwc2SOFdtXb0KnewIINjBNluBEAXhYRLd4IWTgBHm6BDKibkh6yBaOHpyROg+UVj8x4hj/MJU5gY2dtQEV+g+KMUMPpyMBBmgzs49yki44A0RXlfXEO1tMFC0CwZCgzBwwlU1VUUBHednbpg7Fo6LHjHcgJK4oIYIixUqnrUXmY11OQ1ZQRdwnBLkSJsg05GZ5ajsOJQ3g9LZaYEVvRSKzIb7Skzo1KxaFgx1nikNU8zuUepFUWzcchfUDIMqnJDM7FR2IpSByFSs/O5Cb2dSymM9KvOSs2UuIHU0DcPP5AS+bnkunPG4++X/Lf7ygXsL3LDn0Ol+C5aJDkWRjTAHddGfIhWe4kRwXdYYL9Yne4i/zXPvdcC+dOEuxgyQCbD/NJ5inoFBAG1IjZmmFoxNtXW1EihbtmyOd784h/tPijg4qS0mPZlrFyLicz/8sJ4b1xcDzAnHa26eevpp4Sy5l/dd8JG46f9er/FdfP1/RlUsKJyIz/zjGxQxJJIITMWQO+0XirHJjgL7q6iI67dmtpAMMSpYQcziMTEC5qyFG4o75f1kxDWLro5PPpWL8FI/ud9xIsAmaxl/Nueu8/flSJwf8cNc/PCTyy6KPXs6o6W1TbLkmAULYsaMmQq0rD13nCrRewSukP7jj1d30Ud/9rOoPnAg9k2bJmNk0cKFcc8998TzTnmeokVrH3pIz4SML5Fjgg3Igpe95CXxyzvvlPyFncROKFkf9jE0leCwl59wQmHYOgOPkiF7hXxavmJFPLFuncZNIAcq7Pnz5sW9994b/+NVr4orr7hCsoq1r2x1dkZZO+gE5GFyTlOXdRdvs2f4jgM//J6KjMcbbbHXDLvcun2b9ANrh3Vn7LCNehFI0LuATGIufEWecR3GZwOWn5JlOVvJ910j5j4R1O+RzWZMULa6mRqy1EQEHn9yDpuKQmkM3g2bNhWZdEOduH8TcpiEQ5kVdb9NLCrcg+B+NBzsSU4I54eRy7VNyG1+t/7CiUDvuv8HOPtNm7fI6QLSxD43PaNYlHK0Egw/mWz2FJTAOI3MG4XVSxYtFiMg92/nE7lAj4C2tlbBmeTw01ka1pbaGlGd4mxhpOzdt19N0pDVrDXWJ4a4A3aFweS6unJ9XYxFXVWNzsV6rMoUwYKM0juKAFBNrSL9ggnB7tjXG89s3BTbtm2Pd//vG7SN7ER8620rdC4cSzqJYzvg/FA3g3MhiF1mH0TXMX4YfFg7vHCgkJkYZJKTjU367qpVq9TAS06TmB23631sic59nRrXbjFmzdKYf/qfP48vvjTXaeEEJGDDeFSe38vsRWWITtlgn1gHYKEx0YkgdsD3JmYoSlSuRY0E17IT4OP/XCdiIoyqrPD5nc8nOhET2ZUctHmOmodZoxHXPj9i+dyIu7dH3LYuYmeZSrYko4v7LjsRE7PYzpT4fct/zuPibc8LdW9f+OdYsnBhTO1oj/Y2Mubs2yFl5qHqBoVnIqKJSI2yLe2gMZdxAFykEaZQrUoUw2U0guU330Fnq5YoM4GKaCg75sgWHPfic6BXpQbB7CPQQJa7InTJPVQEqRoLsa/WAVWEiRU0x/CQgiIE/tAxubC6Qk0yGAwFGEQl+c+mxwhlAzj9K2GR6epwIKh/IFqAgEPo0hRt29ZnBZMhcpEa1DQpioMTQdYAtqNk+NHRvlpQHIz13z65Xk2FEFacC6VDhIwIGxEPrkuUDsFpfmyMXTdbYkLZ9HZoHNlvn9SmBytGisycowdUalpmuBSTesbpp2tS9Z4oBpMR5Jb1CFhe3JtwudOmxd13353hFyna7wZNZuAAw8r5ECosIKKFpnblHp1CEtd0jpxZ0cEOgnPGf+hy1eTrMLjoVCdCQQyMEu2TOqKjfXK0NFPUF1LAROlJreERMy6UFIuEZ8N3DQXgeWDY2WvlHvmdOQS3iYFRZl/is6OgPiX+79/nUduTLgxgWVuZ0cK0rKX3Jkbcy3AjySCUSGYScxTLwENt2N/j0BgTaDyuo5bud2HYlaFapmLVnBiTWMIhmi1hYs+KguI1O6pELz1XSgfm+h5nb2Q81dQoqk8UgJ/GOBom5bkvGubZ+Ck5DMmCrShqVRypAM5kp9QRCEPpeP6uzcFIZB+z11GQOJUYaBgYRCidyQMSCFSBos15c+fomES1eTjeeerNEeckjXEwUmEjLxyJG269RgYPawlHhj0yc9ZMyZw3/E2OuGbF+Y9ff0tBK33NzUnZuh7i89e/PlFIjkVc94FPRP3B1Nzxg5+4QY4ETgQ/31OfnRlHnewkWFnlfg73ZGrEMxPqKuI1EVdOfXORLbETeMvW3G36/IhLH3hzVFYmmM2cTyfnonAivpvM77F/z+nrTGloJ2LvbV+QPATiwT4k63ewu1s1TNqjHxhvAsZ5vrlihbKf3/zmN+MLX/hC3HjppVE1e3Zcd911cc0118ig5xmyh1/96lfH+9//fj07nu2jjz4aF110UcriVlXF1/7t3+RgUBvBHufaf/d3f6didhiz3va2t2mtAGd56qmnJFvJXH34n/4pVq9eHbd+8Yvxxje+UXL0kUcfjauuuiouvfRSnfOv/+qv4tI3vlFyRbU4Ga6DDEEOEpll/SHvcCQcfEhUwqnJpiOAfB/5z5wAKcH40pzSVK6pKbbt2K5xYZA5mp/YUMaDXegWKUKzpIkyNmUIvcb9O9/relNiFZt2660Fvh3jeTr9T+pqdU/Mow18Z3WZQ8bPXGmt59oi7hkSEYrq+S46EcfHxePWVYZw4TBwLrJG3BM6Dh2jv4mC5qJx5s5BHiLifIdrGS7Bd7ieGqs1NMT2nTtjw8aNMXfePM3vk08/pewETgQsYXLEqY8ZTKyMFFYzFsmckRHBfWbPmikdxX0KwlBREXNUn1ERnXsT0yE1ESAHmCvmpuxEoOuZN17KngCZHhsrMlA2pI7CdKs4e0SY82RQJUIJnCvgPzjdyiKrdi/1WADOBMMRQTr6MHR2dcWTWzbGO7+SwvW3XLNaskxOc9Dnqi9e8IIXxIGuLjHQvfKaBB374cc/pjkcHKBGsl4ZFhXp9/YKUcF/ApLoTMZw/DIa7bYr+2dqZOwaHMANGzdo/wIZJ5h66uFT0kKdCNeZ+N7vcyKycT6lMZ8iEaOl1+/LPvD+76thKEfqbRiXIUATI/flc09s7jbRMeGaE48pDVO/TnQymIuJwR1/5zkKu/2xIE7Pi6Ac7nsbIm5/4vfQ0/pg3+MEWJg+nuhE8J4did/jRLz2ystj9ozpceyihbFk0cKYRH3QYGrAR+CavUFBPfKP3w3xZB9bZrEfbe85+1t2JDQuuoPn3lNHQZb5jMbKoGto9pqDguwlKIvR09gdDgxLzmQHwlDwo5gqTbdcIsfBc8e+h1AEVAsZOWCFZCNgGmOfqbAaYYuROdDXp2wEwgNjhgHiRJAitOdk+IqMkgxnAhvJRgLas39vZ+zYvk3CQYVlNbXR1kpDnmp5/RgNDJwMhAzRhsbYv3dvHDxEY50+RdGJcLFhERpTp04Jek00NzfJ6HaK3A+Bje5COuYUIf+j006Ls372Mwk9Ffc1N2UvcVhGNWlWPZucwhEFIEZcFpxE/PSiKHHwiBwJHqK8rooKKW2Eqbpvo3SmTYu77rpL56PIDwfMHqiMfFK/w8PKRphWFQVCtgKHCIWgxkYUEmOwT8DOEeHp6Ukdq3HSDhzoEt0rThwLk3MQXZw5Y1bMmjFbfNAIyN6ePs3pyNiwnDXG4igbkSTmygwuLDyel/HA483GBoroT9mbtmfrCL4/K7ISZjnKjpo3gbISJTqzMm1ZUTsxgcrMDl85syBHIEc8BU3Lhd0Fc1GpK7YzIUfVLfDdbOSLarfUxMURT943pOmoLEqpSqpMr8YxLqpWNiJD5so1EawXn8vOjmF6diQx5h1NkLzNncKL4nCUMQaXmzblZ3tURqJUe4ITwToxqw/RTAwZ9hJOLc8dxYdxwr5jvbIOjLumIJEMnQvQobDb29mpNT15yuR4+9Op2RrGd/E6J+Lt114WN3881e18+ua3K6sh1pfJk8VRz/1z7+oPMTwc7742G/2mYs1wqINTkjOCE7E95sSySAaBu0DbiYiJBXk+z8Tmc2VsrgurHQnM37nmsquL53Rg/z7tmy9860vF7V3xv66O4ZExRVgX/HPqXr3xkjcqWHHrtYmKyk7E+zIyaejd/zuWLl0mmlU6UT/59NPx4Jo1iTHn8GFBOUdHx2LeLakLt1/fXLE8jj12SXz729/WW+ec84rYsOGZeOtb3xqXX3655AgvnALkEI4FDgfG7Le+9R9qUvX2t71Nx/zb17+ueX/93/+95vxrX/uaZNLVV12l5yAFhz5/4om4+KKL4u7f/CYVIY+Nxeozz4xbb7013njxxVobW559Vt+75NJLlcE495WvjEsvuaRgK0I+Opvpeg7WAGubsRKAMfbfUCXkqnH9rFci8JvlEC1Q0ID1KTakvl45SoaZcE+k/csQIWSe3ieCnaFQdlbsVDM+75vOiy/WHM356lf1PZQ7Aag5s2YKzuS+KUkHpTAp84WRz/rAiWBfsZe4r+TwNKtYnmvwOUanIoc5QMM4CKzZCXHDOs7Jd1gbyBTrX86NvkDHcE8OuDmI5wARDhu/K8teXy+ID9nDxx57LO65714ZHE3NyckYvXq8A/jQB98fM6ZNT1S21MKRja+qlhNhxinOzbWPmTdPkdftO7Yl/VVXL7IUYLfKNOUagRSES8yPBHIEl2ht1fzJKcsZCv6Wo5EL41NAC1Yje/fo7OREgDGXozp4RJk2voeuZt7YR89u3ZrgtfV1sa/3cGzYsik2PrNR3/n2kzk1mY3nT5//+aJg/6pPpVqrL91wvRyNmprqONR1QPfFs+X/nFmzlQ3iRZZOsI/hVFAP5SufsXZSAOZQHDp4QHJv4cJFCsgt3l5im8iy6ENdX4xf3/Wb+NFLkrzUqyynJkCIYCtaszPiybIjUjb0y1H2iRH3MvyI3yfWW2Bo/7lOxMRMxUTI08S/nWUw3GkitLQsACc6EXw2AT7V3JghTssTi9MXH4q4j/I0Owu+TimTUNzjRIenPFZ/385EGQaVx3zxd94WixcsiEXz58Xs6dNiakdHVGMfa11XRW19jVAkkkWZcansSJQzEdya7T//hOK1nIkoTw0ygnXGGnTjOIx7ZCPXmzVzpnQ8+5k9z3vslXLNpm0YN989ioJZheGJuhhfAJuGAmsCNsByyXxWHNjTOSajKTPsUDNgJhdOisGg6GbOQBg+kCQorA6jKrDiZtjcGzY8LbgDAyViMX/+MTF1Cjz0IwV+Ey8GvD6wJhqZga2kLoL0JEISRiOExOxZs8WV3Nm5W84Ek8Hku9sn40TIAncyjR0bGSeC10vuuivjtuulBBC4rodwJF2TmqPDigQ3Nuo6dqLgciaaxL2Q0ud4ogqmlHXdB7SvKEiMb5wMN0ti3kz7pw6kOXWEQiIz42Jm5k5Rs7zIrMQ072RrRIG4L2JsRA2+eg4fUrdw5ovoFsJz5vSZMWvmbDlt4PD6+waEVz10+KBS+5yLxWQaV0evUEiMkWwJ18eIBfbAfDE+nhHv2+hV6stMGo76lz/PWQA7CF6UxUbIabqj4Eu5E/NRvSaSlh7fM6XMBcrImQSeQVHEXcIeCldrxqbsmOh7JSYozi+4Xuk6WhsZO4gTUTg+JbiQHFBDtswGlTHmYgHLGa9ULzFeBF44TSXKW0cXmFfWH4qfdP93n7dK14ClyVmFic6SWaWOKvYuQcmIyJP549wobMbtyCnPnGdNVoA1QYSY6DPYd/YA84tRIyphCoHBDlMcWVcrrLCaT42MxLu3uVo54oYZ10jps8/4/8lbU9OFT74ntSlF2LEWKaDmxXnb3pU6Irgb6qk/H2dU2j3lhdERHTEaPyoYl+xENN/dG2/9xmWpqBXYVlVV/POl2dDfF/HWn18VH/tVrhsyc6GViBW0lZmVMU7E4ojrXnldcqgrK+LAvn0JFlNTG5/4ymdU63HlymticCitJYzx426l+OJ3X+fmt36Yfx73nW/HypUrBc3YCORi+3bBOMGnw0q39w3/UJxky5uv1O8P3vWrWLRocXznO9+JdQ89FN0DA3HhhRcqE4ET43ejCgAAIABJREFUgcxhXbz+9X8fN974npg1a2bMmTNXhv4FF1wQN998s7oP4yTcfvvtui++T6T4Xe9+t+TnFVdcEVdcfrkCHd/93veSE4GzsGNHXH7ZZfHPt9yiNUEmAufinnvv1XmuvvrquOSSSyQvXvriF8drX/OaIhKPwW9jnQwUBpx6iTQ3F83rDGFifvmcNcOaKFh8jiR6wvb2DmUyUI6CScVYonXNdQaSTdWJr9+KWNnTUq0WnzFPNsg5D9d3MTXygs/YC/xEts6cMT3aWiikTXBdZGZ7x+TMkJfw74xbjdByl3XDkJI8h2FvsAjeOMrI/SpQkLMlXJO9BkyXOXBXao0PGFVdakrKdRyk4ji+w7gYh+FVvMf3uBZ7Y+r0GXJYcVSRlRglFKSzB6EwbXl3rmGKiJ3XXvP/8fYe4FVWWfv3Su8kIYUEQq8C0lUEVLDrOPY2o47Ydey94YgOCthBx4YFFevoyOjYxgI2pFiQJtKkBEJL7/27fmvv9eTJER3nff/vd7y8SHLOecp+9l57lfu+l0qcYiOA52RnZkpOxyyFc5l9smApNTlZO9WXV5S5vSU+QTsYZ2S4HkjML2wMFTcSGZr95FpD966JFyqz4V5CZsOVM+IAA4gR6LMFvQCcEYEQTW7UK9KBF8dHiKGqslr3YgKV5Ix0ScnpKMWVFbJ48WJhn35tpZNlDpxnfr7PLzvfdJ7fbhjyF73vXUU7VImS58p+AGeEOUwwRzBMQoUOyIy3EsP9/XG9BBHi+5cQRNDvY+8uQ9qy7ttFHq1/Rdas3yDfL1sh8455qc2IhIOIEB8rNUbkqgNEpiD2EHZ498R34Gj/KYiwsYjsl0MgEUm03pORi4RUcU2/NYgwu2vqePZ7JMci0tGPJIf76+qcKXLNfiKD80RW7BZ54AeRbfQc/T8MIoLklYi83/1T6d+rl9RXV0tzPcp3WdLc2ijRse0rETaMZovCw2rJUkuIwJNTdUzsXggRob5Ac7NWFfFdWdvYfOwlAQX2GslWRTZ46DnftyoE57SgQn8GygQKxkvFavISXrIqO7UojEl9J0+spuCgNn7XtqJWmonRmVI17z3ZwrKiYLswPqoDnZAQyIBiuBT2RZMoX6bEYC1d+p1WKLg4jP6IESM1iCA7gGFhYWsbb9jq6Eq3tEhleYVCmzgYmRrIYCiyHHzwIar88PTTs1SijYwbx3VcCafqYWVbjJ7rOxErc4cNkwM+/jioUKD1bcRqBprB1/vz0B4ydgQmbCJcHwMNQRDncvfuYlVnwjATRHB8Nl0yC1ReKsvL1QmzUjXOPNdpmV8r0TPYxtvgPDjsVAGMVG3lde7HyuUWGHHPmgmuqZb09DTZvGmj7NhRJLt3OWUVNkHuBz5EZmaWkqqBWtDgRzeK8pKgKmOTlntmIyM4IQNN1pAN2jgZVI10w9EN2wn32Yas1YYQXEgd6hBnwRaB/mvOu+/TYE6wLQYmr0XiVonQBRXCx2pGKhxM+Gx+AE9CItYqHD7Q0MCQ5oRUnUyJxbpc+zGOrHCYZG1YIYq/WZMmDS5Cii9cpi7KJtcRWjcyIHBkUH0Q4Ur4LoDVz4UqBAqb8vhD3lt28mky6q03gyDC5F5P/2FFEAxpwOEx3Da+Cr3z1cCgGuHH0IIInrXBv5TI7THZhr1kTRH8Um1DGACnj/eY9yQWKNPjsHEfVAUJFLRnQLVz+rAT8JesbGtd3ckUxkbFaFNJjJqKBSiUUOTH211GbrTXXbUgItvX+ak0xEofiZUekiqv6GdXe/DwsC+ckskNb1wewBeZkwg04EzqeDQ3yyMLfIMKk0m0zc0yTGzOYUyyzy7desKtDtISGyP18L0am7T78P3fu6Dkor0ulYamZun9uDv+pFluG5jyC33MoqbercETThXrjX446MP/ePzx+r3q2+9Qm1J5yUU/26bhRPQfP15enDdPzj3xRJn5/PMyadIkfV448QQROFRXX3ONwpBOOvFE7WODw06W+7W//10/y3x7/oUX9Nn+c+5cycvPlyOPPFL+8Ic/yNo1a+S52bPlrbffln++9ZbCnYAtcdz7771XLr/iClUdefrppxVGxJxgzfNMOR5BxIEHHCDHHnOMVhh4ca/YJ+YRcw7nEzvI+8BB+DuBAHbR1JEMimNzFMgKz5X9g+8apITSOsff7TtV5zzxpO4rtg416eFtFEkYS86wPviMQmJ8EEFgYL+XXnKJXnvOLPacTtK7V0+pra7SHhGsGWwtzmBR0bZAVcn4H1bt4HerpmCDy0rLdexNQZDzGx+OMWAstK+Fh8xiky2hpM0KS0tk+MgRGuSzp7JGjbvB59hLrKJinCsjeAPpaZEoUZUoAoqcHN1nG664SnbedL0GlowJjkZrS6smCiAXcy469HbKztYGW+yfPCtLJmqTvdpaHQc4ETquEqVBRHZOtsJ4cPSxOXRtr29w+1q4Cs2exR5rHDLblzmHOUxUAlpaabDqniHfp8rOf0AqqbaD187MyPTHRu2qRnlc9IBojomWipYGye6cr+P0ySefyJTJ9+pYJ37kEhn6Mgc6FESc3fkSSaBTdEqqyqlzvfAlgFFyzfgKVB22FxXJ1sKt6rjxGWwpyADWHlKwJCJc/+4oOWTUEe58QHc8tGbwnw+Q2PhEaWoVWXGK7w3BZ8JCDqGfj+wjUlYrsnDTrwQRYStiNs+c/XAjObtv/v1vggjsp7/+mETfByKyPMB5LICx67d/7e8GMf3fBBEECBEqUcO6i1w6QqRrhsicH0TmLhOpMv2WSOWmSInYcAAUHh/GdE8wKJMNx/6XzJB9hg6VrLQOCsPLzsqU+kZ4qe35exwqXDUNP64gYeuDaYKIMFLCgoeA1+vFabD3+LHMQ+wx+4klyMNwaA3aPboBWxT4Jp5zpnKwPkBh3sJ5xgEk+YBS6+6SYuUvktxQO1W+a3crDVtw5E06EydICcnoeXtnAbiTkYIxWGQZWNNgBSsqyiU+1mFyv/9+qWpHE9EQFe2/P+3WM3Sxc8y0dKcRroMSE6sbNGYBA0OJetOmzbpRkL2BYL11a6GsX79Wjbdl9zGybDoEDaZBjnHE6L+61176PA757DMvu9esuEqCEnPUtUxNs7esjrq5YZgxkLwYQJwojAObs2bItOV3g+/Imxow17kfMkc8OCAKHIv7YJy4RmtExCbl1JWSNUPCOPE+mymbDddunAw+a5sQn9eMjsqZOkNNWXnd+rXy04b1upnQ/4LPkJ1Br5oOnGlpMPUTdFOARIeyFcaY6+W8nItAh/My1qbTzvFxNmwjwoHUCpU58JaJ9zABm5iBcpKf9BZEBJWGCLWmdtAg3z9hT6pD9jndVEJEo3Yysd5ZDGfoeY7cQ5jgbNcUONshMjff5RyqHe431XZVEx8IhWVtrT+EZdLMYdHffWd1JX7rxukkPC1osWslq6WQqcREWXCk5axFDvzoA81oGYZRgwRfVWGcrJO3jb9V08KbNGPAmLk5T9UvPqjE8XnreMuz5xrYXJkTzDXghNcMv0nu/3aqkgMxaorb9DAD1FdU/rDckbBdIGyyco6PQudXNm2aJ9HMCQ16sjLcS1ZOln5n5a09dc0ViO0kIlOWOuzPRnYBEXll6rmSndNJRp3vSYje2hJE3PjmlUEmWGGNaMgjBxolrrOmV/2Ki4mTR7c96b7JBjE/tGHa5mNwpnUitx53c1DZRJVCWprUYSwuLlXYJQTOKDDfzS3S/xlX+bAgwjbN0xaeps976Mt/1/c3e2e322Mu6Ki+9WatzqZPv0d/33TRRZKUnKJwUrLXOTnI3TZIl5kPSjiIOHXCBEnNzNRA4uWXX1ZHnzXL/VOZOOmkk2TkyJGy996DNSkwcuQohTbxGebLnBdfVKf/nX/9SyGs55xzjlYheP7PP/usvPnPf8o/fSUC2BLHfXjGDLn4z39WWCtwpmnTpqnMKnOLLronnHCC8ikmTBgvJ590UtDwzlSClAcT5ZI/XBPPxUj+FsQSjOBIG4GV+WnkaxxQNkjmHPOQYJYgFez71okTdfw6Pv64zjvdmHHafKCgzjwJK1MrC22eFkTsOK9Nxcc286wnnlBHetCggbJl40bth8I1sXZ69uylwhbYR6oVVAa4Pt4jUDAbrhs0tqCmLuhfxPt8h/swCKuppnGtrGHN3qNAtWuXbtZ5+XnqFPD5FStXqCoKSR7GlXNwPp4HkosGh9U9g2PV1wt9GnI75enmn3bHXwN/pf7uKYFCIOeGK8BaJbs+aOBAR+iuqFSkAdAe8M8K5ykokPz8PA0kv/nma608KFnd24K8PMfZAIZrilhaLfaVHrN/jAPJLA00fO+TQOLVQ1QhaWujtjgfCHpuBFlHAsuqCqfq1btXb1WQUSlKqqWJSZKakirFFWXSGBsj6zZv1ErE1m3bZPYzLiFBENF0qINKTRYXPUwSr+7G+2e6IOOS7EukQ0qqPlvgaRwXAjr8Bg2SW1pl0cJF+iywjfg9CFEAbS7ZvVsG7dVfcrNzZMPGjVK0fYckJqVIfkFXOSzjYPcsfOJi/Mt/kPkTXm6zU+EgIlRNmHSgyBRrKRF2eH+JZL2nIALnmL9bcqWPSN+rD9Z1subeT9w1mHNN9Tbcq8Ls6H8bRHB9kfKtBmOyLcAqEeboh8eA80Y2poskXUcEE2cOEzmut0hZlcjTSz3E6T8FEXZ//GtBxK/BoELclcPf+IOM23c/GTd6tOSj+EklrbVR4n0QofM42qE6GGwqbGEuBAGqCyJidI5pVQDfR5s4+g7VHjatzr/O9cQgiahUBO9TsM7wQfg9gHJ7CLglU7CZQPJYm/i+BCDWlJhzYzt53wIeEhFFO7Zr9SM9I13y4fhWlhS3IuEJwciUd9Rh8dkjFjWbHQudmzVyiAsoWqWyolzxXuaI4/SDibQNoV+//rJm9VrJysqRTmTvwULiqJENppsjTmRSkmwr3KrnJMtlpOzx48fLps0bZdWqlWqUwg6wOv87d+nNc41AjNB9fjAjU45ZslgNK9lDqiLW/MYy/KqpnZur94JUFUYH3C2yVl0KCpxBbG3VwaTZHnAmnAdIihi+Pj64IBhAjYmufvAo1BGF00BHTZ9NIvsGJpSNApgIcBECGJPkYzMx6VUmBePIcdkw2JzYuKqrKj1r3zmoOBpUIXgmnJP7sYkYH+eyetoQB2Z9fb3q+lsWzch/VEG4DiYzzp5thnrPvgxuZX6+ay+D3ljpyxzcMHTJsoGRxON2Mqxe81jhRMhNhjgJ7SBMxl0xso/v1BzuExF2og3WY7g/V6FwXAXTSrYMvm1majOaXUdRUx9RiAx/C5HcWaD2jI2gZBkzg00FilRKyncqNSatps0cwSMC1yCAgPjo4VImj8s1GdnJOnaHKzr6s8nRGmzMX38QqISb7QXNwp3hIujlWQ8fPjzY4AlscUJYM8zba0bcrI/7we+mBWIGBBMcn++yhrknJ0dZo5/BoRo4aJBW19RARUUpZpIxR3cd9R6yljgcC16dHswnq0L08FIkVo0Yr56+yFNTb5CcTrky9NxH5JXrDpbR923Qv395dXdXNUNC0TscZEo4Nw4UECNk9nAqnrj+aXc+28DG+9P7DWLK+uBy9IfKG6/VBAbHxy7gtKJSx/qF48V6KCst027ejMmcwxzGespZ7jiTfAuLKQ6NJCvP+IMMetE7B/5URZdeIH9bOkvEt9NQLXUclhHnUZzVY5//yMMaQPB/r/Hj5bV584Qg4vP58+X1L75QWBS2A3UkNqPDDjtMnnxylgwcuJc6e4zDX2+dJPuPHStHH3ecHp+qBBvCWWeeqf/efPPN+tzOmThRpk+dKl8uWCD/fPttTaQAZ6qpqpK77p4i111/o2RmZshTTz2tRG2SRThxl19+uVx88cUyZMjecuyxx8qf/nSWJiZwhBk/7TcTFaPPCNuGY2xBBGvJOBOMI+PKZ9g7IGor1CcuTtauW6c2kc+ayMcqfz9JM2cEEuR6g36DdsGEq4SC6SfJhV3DZnIcq+axBzDvSy66SLJnzZLdF7hS0qC33lJnGYLkzh3bpabK9X/guCSMDMbK/WBvtWoVH6/XaWpR1qEax5wMvzVQ5F61Qk2AE+sw/vzPdZm8Kw4rc5njsYfi/PK+JZUU4hQPxC5OVbp27NyhPADlM/lghu+DY66sqlb1Iq6/41/vlqZ7p2m/BJ4N65pr7961m1afgDAddMCBuvfxzL5fulSTcyQLsQ2m6sb6sCQa52S/IlHQ2tqiAY42VfVCKK0tLjDixTVp5Sc6WjqkdQiCHoNYML58T6s6LajLNeMuSFyCNfps1qw+TbBcgFKtDhdiIsCaXBXZVXg1KCORJiLfLF0qmwsLJS4pQcZf6lspqwq1S4H/YhCRKHJ9p6skVbtTQ3qH30lVt16hVHCY4Dex1uglxV6KSg8BKFLMUdIisVEtMmjgAKmsqtH/M7OypGNWrvRd2a/N8BAkRPIEIh3oOpHR3USyU0T+9Z3/Ks5t5OfsqL9EgDaHOCKI4GuXvTNFHjnCKVq1CyIsyeKPHRPrIpPTz7tQhg3dW7p2LZCvFn6lDYMnHXSjvvfkjy/Khd3PcN+w7/9vg4hIaJb9HindavdYJ9I5ReTc3iLjuoms2CnywLci2xizML+BawwHZPZzZL8gPhepWBUKIs5cdKOkp6Vpo8a9+g+QgX16S1Z8jNSWUxFslg4ZHSQxOVEamhvUt0xMcnBpRaDQXycqRmGBKqna6hQHhZ4rQIm8L6FCAggh+O+Q6NXqAslQ7xuYwIr6L1QqPITblDCtQmEQf2yt9T5zaAPXe4I1VFHuxB2wHyQx6FSN/4pPjh2N2rR+bSsypTj1qkPucanmnHdIz5CWJueEWQZYs+2qoR+jEBt4E0Tf69au1QZUZCU5FqSObt26y7ZC5E0zVQkCLKZWPFocvsuqEgQxKG5glMnqUIqhGsBxn3tutuy3377q9HIjli1ubWmRjpkdNeigJJzXqVNAUMM4ov3MgGAAGRRVq0AHOz3dKV5ER6shogOfElMyMvRvwLcMgwlmlI7VQJcIGMA/YsA4DmVysmt8b9BeLlPEcbg+SOo8SK4XXgUPCSeE+8PIYqQNo04QwHcwtLyvnTKTktQh457LS4t1gqimL4olmoVznbWVDO7hLea0K6HOK3PwnkJmEpxEoXb/9tFrkCkjGPHEcu0+7ctjVvKyc4SrBUGHZ0/qbbOG7OMOyBpUKvybQTXBVxXUifdBhH4kBGEKjuerAAHEyKJzlRh2GNsw4dgcaXXWffYeiI055+EqiP1sxGwjZYerGkY2iuQkqL9iToqXgQ34F36ztGpGGGtohCaOa5honk948et1hfpQ2O82JmFCtT1fC6psTMPjCZ4R5wuHZONPP+l8pTM8f2N+oszDv+bEnT7+7GD4X/r4Gf0ezp2pk5kAgGWRmR+sA+6HuY0xopQPweubr79WyUh4Tsi/trQ2KSRv/vN36TkeEafKlOE9/O3eshNE3HvdeSpLCRF7zerVTnWpuVn2u2+D8icKxDV2u33SzWqQydMYJt6CCebAvRd7Tz2SxOeRTlM+bZu9xVde5lSj8ulZUytr16+T8qpK1dgPFIbAyyclq00hqL9/mJd+jejIOsUJvciWSy7STNKsd101pAIYAio1Y/15LZCg9wTv/yjiuk24ACIcRJx26imy8KuvlGv22RdOXgqNejIXzL9333tfHdQHH3xQs9fXXHONQqA+WrJEbRDVC9YmQQNjdcWVV2pAee6558pVl18u24qK5O+vv65NyggWUOa6487JcvvkyepAPf3U01q9AGLz4+oflcRNEIFTeeRRR8ppp58a8BpwrvkOlRt6AuFcmyNuvAOrevIv84oxx+YZcVUdweZmzcjzXZ4/DvRPp5waPLT0WU/oPfPMdQ4QSHjHnEwafQZwTLlfK91zXOP3OfnsGEfcPt8FEQP+OVftbyLwRUQnSko0MOMYgwcNVqfd9iGDH1ilwlQJWQ/YU/Y2HGyF8oVglsxYjoEDwXgYtNXI5W6jzpVNG4ErNUlislPuU05CRYXDKDc0aHKuoqpSez/g0AN/UDI8vAGkYuMc3JH5Yb0qwPVj0xi33j17Sd8+fdxeAiqgsVEr5qYiZT2RrJcQ94WTzHUvPtS1eE+dOdPZQy8bzn7Mfot6Y2U58rG1wdo0Lh57FM4S967wLl85xBZqslKTry0SExcl0bGuKZ2rLrKnJbTtiaVlCjEDdoyd4voNKlxdUyerVq+Rwm1F0sq8iI+TMRc9Kane8x7wtZNm/2iU6yPBy+CUw873zd/gdA2dqj5MXGyCxEQjUtIqNdU000MeE1hwlXy/9HuFeubkZKl/AaQQTnhjPUlBmns1yVHjvT609XYgA4/DGtFgrusTB2mj2JKJi4ProspJjwReVWFVpv8URPAFgxbhAJvzzHk9POeYBRdKVXmFHH7IIXLLgR6TaUFIuLu1vxoLIh595ikZN26MckdcD5ooaWxplW1F2+WNE9wcHD+nXvljS5YskVfv9BkWc9JN/MLu/5e6Wu9JycruSyegv7DIykEo6BiWKHLpviJdM0XmrBCZWyFSVbmHHhdtI75nTkgYFha+BhE5/M0LdB/Ev2ON9C0okF6ZGZKVCtcxWeX26WcNR0L/j45yDRTxY+AV07AxBllq5FWpQojUI4XtOUmqmEpPFc8bUzggfch8czmDhisqwSs1asLTEBu+Qqm0BS+Rj21gLdIzhmNxfHwE9WNB0CQlabd7qsiglPT+0tPV3+Y7UVt+Wt/aKb+zICMaDZG6vl6dVL7MJpmRlS2A4s2hNNiNQiriaShTpyRLoDVLly4V+AdKxhaRfffZRzp2zJLGerS3k7Ucbo2myBJG+fIz0CiMRuG2rQF5ziBAGMUDDzxAyYIYMTKpXJti++n8nJyim75mc7xBViw/5RntT+FIwBhxXjzcgq4FSjjBOcJYYoB79uql5VvKNdrEBnk3cJ+NGOl8VbggoFEVjIRE/Zff6Q9x9NFHq5wiE0A3MjJA1U4KEM1qCybIUjBZKBdjvK2jNd+1IIK/EUTwoLgvAoxdO7c7BQhINCUluhmDuVcHEvyarxoZDhZnmGdnDcQIGrTTMGo4tbVBRp7751lbOcwy7bY5WnBCxlwz5V4NKDIbHlQRjDDNQId6PgRrMpIU5KsPOLNBAMGHQ83pLHANAhO/UWlQ4AMFDUpp9BbiOgSVAb0m1y/BgoPwggrgSB5ip4uPZAMBoVczCHgdvjyI46iL1leeDMMbScAOw40U/kRw4clRYUiSkUj/McxL/5HhgQfh5WStMmhjZM8leCYeQ2znD+Bn/p5x4pj3rFHwuxgIoEs458yB1T/8oP9yjczpi4+/Mnhk737zDx1Xvsf3DfZnfU0wYhg21gtBMfOO+d2rd281TBgeus3yvTVrfpQthZskMTFeWl53GaqJ4rKCFkR8EQhyi5RdLxpEpGdkSv/zn5J3bjpQ183F011W34II6/9ws1yndoDx4XOMG+vtz/f+Qz8/9cJD1G48PsFXJh4XuWLvS4LmY6YBb9Uo1nhpeZnKr6ampWrGGZtQVwM/qUYevcpLvtpGGKlR7oODKT5omOQQWkEQYa0iJ73th9txzzWI4GWIBWjrmUOHyh0PPiiTr75aVnt1nInnTJTDDj9cTjv1VOnRvZt26sXGUkHYb7/9pLK4RJ56/jlVbOrbp68mKG662VWZ7rnnHg3yJxx8sBx//PFy6623KgaeKitBBNwHYEtUVf8y+Xa56667dTxvvPFGlZDFfmOLTz75ZDnh+BPkT3/6k0w4eIKccuopDsJHh2UvTgCXBGfLYD7Ma+NmYbPY0Ew5jL9j80wK2xHa42Tn7l16/Rxj0+l/COYnPxBEmIPOGrAgQr8bHSNxZKZ9RVGhuB7SZLwD40tYf4twFRg8cEaHDgrd4Rr5LNfvIDPOWVDeWEuLZudwHgm2SYQZ4ZlAzNasBg2ed8gc5RoNvpqRnqFYevYv7hP73UOhUzt1/2H+cR6gBLxfVlGu+xfkfPgg3DvzUist2q/BSXPH0k23pkY6ZmTq/sF9kyllrwFyRAUee9Czew/ZWlio0GbWMOdS6HB6h4CAbsEeNoT7/P53DoYZNXVqINph5G8+AyEZxUb8BEMxcC3cO/AppCM12LBKcUi62oKIhKQ4iYt3kFZsTWQQgSw81RpUCXeyn1Nx6djR9XJqESkpq5DPvvhStu3YLvXNjXLZ/SZzILKnIMISG9OCxjIir9/7B+natZukJKHYFC9RrdFSWlouO4p2SGHhVsnOzlFbBz+USuA+o0bqNSxavECkpV5hyPhCY4a7oEt5WCyTNiRnWybcO9jdZxwgm077vG2um0McCVv6LUGEnScyiODo2SKHzztb4qNj5ID9x8iNB54vB137e4WyDdp7mDz/jDNkCVIXBF8nX3WXjBixt+wzarg0N7meLvgJ23cAwSuV89adLSdNcqIagx7aqtVIFOVenuyN4n8KIn6JSxEZZETAl36mNLUHSNiZw0WO6+fitqdXiyxECPSXXnsilv9KEDHq6ZOcXxYfr88/v2OmdMtIlxGD9pLevXtqB2w4RMkp0APolYM4g2sghD1W6KX93xql/Y7g3jlKTfvEbDhhaAlQlZv3cCf153zVQhPMfk8keCAY0ISKFzrQlg5evplAQnu5pKXpvg/yhUQjawu/mQotNhr/VFsZlBfvak0kA4FT5GXZWIQaRCDFlp5B5yYXRISaVDBQNNOAWEn1AegCSh4EEChZ4KAoTyAJIhKZBbBg0Vqe4eLB6uOkGa5Ls0HIqXlj/d5772nGhezUyJEjZK+9BqjBpRrAYuU9xpUyJmV9DDzG2ZwHHHla2iu2NtZlb7ivhMQExXFhYLQ1/fbtKnVHwyeMmT0Y3bBqqiU7J1ebQpHjMlUKjHrR1m1BP4ihQ4ZolYU0WIMPYLijrNjiAAAgAElEQVQe/ue+yI5hvPmf62GzcWpLxXpPZE3YnExtyuBMZEMVxlVRps+CiYD+LxleNjV1Gr3Dqxh6qgh+Q2Ns2Rys1GWVCf2CL29xPWwkmlH1ZBsNumJjA0UuNl9rlGa9DoIgwjtspoxkTq/bVdo3jrNFwr82xvZ5i57D5GkLGux6g2OacodfEApD8jAhyzJGHh8FEQs47DiW1bKFRNBgFRjuzzgJjJURq8OBS1hiNey0txsbgxv5gEPv3VffrPqgYxCStJ07fJT8mfmyanm7PiZBAGSdqUOQJuuYHcDAjMzuZW+ZgMz3NWvX6py3e1XD0dSkxkEx50BOdu1yqkrXuzT9U+89oll45gqf4X1rVMgxyRoTBPMeEBh+JwvJ+gdeyHou3rVbUlKSFTL1/bLvtEli46tOD/YyeSQw38aNeJ3ObJowc/IkfTxo+K3rx+o6ueSeV2TmNSfLPUf7CgAqJSJyXeOV6qhMP/aBti3Bl9E3ZjsPfsp54wMyu+lzG7EW2AZrE+fPRAU0MG1xChgqcekdSGzBk9f5YIQDE0hQMuBlSlD+1oIgwvGNg/enfOB+1SCCkrihLHxW7XVfIaF+sbztjmT4YYdopg+yrGXXTzz+95KemS7vvf+R7FxmguvuS+NPPVV7OVx/ww1Bd3eyzv379dOu07ywzTSLGzdmjFx7/fWOT9PSIkcccYScceYZ2l/i3Xfe1d4CvMaNHadBhMlcY3cvvexSrX7wYl4p2RfydEWFZmtVZpCuqnWOFI2zjtPN+JvksDnwpkDE71SG6fhLxZnvlVxwYWg0RFIe+5tUX3Jpu7/xS+Jjj+imnKTwAJdWNRuh9+yV8KwqYtUMU1dSqVYNRKI1KcWLz2hyqb5ebTfjaMfhmu1+WC/aHdtn4I34rLauxfVh4Wf2N/Yxjkt/BmsSZ3A0IDqKO/ZJiErPp8MeUJ2Bp6D9MOIdXMveVzlaD++zCg82DYgv3+XcVEiY053z8lU4QSuRO13/oFEjR6qjsJ4u5SRhWlqCagnH4/vsg98e6ZrCNEyerPunyd1agAVnr6qiXIMIxssER7h/ngmQJeM6Mt+sp4f6Fy1USlokNj5aklKcbKzaOEqSUY5v4hr1xaiMLkEEQQZrk32B/a9DeqbU1NbL4m++kTOP99AaVHRSHcH5yDq3COcnHhTMn4fkKv05HET87aYjVfHsxonXyex/zUFwSSrKKlR9KSkxWXtd7dheJF0LuspeA/prRYJ9Z8OGtZKcFCsD+vdT1ATBNEEP/tCRWb6xZEQWfkb18wq9Ala4buJXwXWd2Uvki60iG9t6d7r3fiGIOHHjRbJ8+Qodq7Vn+mAkTKq2SkOeyP4vHycD+w+Qfr17S+dOefL4Y4/qv7879jiZeOYJeppwEPGPJRskPT1VaqrhWDbIlsItEhUdIytX/SBzbnY8pU1TnC7qoEkrJP+0qS4BU1cvS95/u62RnkGBLKiI5EZEErL/2yAifL92jliRzqki544QGddFZEWZyAPLvIqTfSaSaxFu9mdPJDzukbyT0Ht/+Ph8GbPPSPVjM9LTFOKWlEiFkwoBME4nAesEIKLVX/T5VX12Tew5Jn3sYZPql9TVOSVV8/t8NULXTkhtiT1MRWO8/VOBFJ8Ixc/Siqnvwq4BCGI0UVG6fkDPEECYf4nvgI0ieNBqBYUAggh1+EIqOZbRVamyJEgZrsSJ4bDSCN9paKhTwtlO8Pm+zLF9e5EuniFDh6oTwebR1OAaxbjBcVlhgx9gVBTbqCUZh2nG2Hz22WdBV9vCwi3SrVtX3eCt/M2AqIPrMcocF0OIgTNIFsoIDBCZQ95XjHQoC8U9gHWGdNi7Tx/HGwB3Fh0tW6mKFBdrEEEWiOAH54lACW3c0pJSrVzAhTA5vNTklIA8psohu3frvRl52fgL1kgvLA3I5oaDhwE06U2cMc3ItToJP54LDh/ZYoynYfiDBmWeVa+ZwCAL7b5rQURQ7mpsVMdIydPg8n35i8+agxtg731gYUFEmEhtEe7POA3hICIMbwr1jWgHvQm5AO3gUD7zp4si1L2a362i0C6IMEnXEDSKPg2qTAQ/xHfa5vtkxIx8rZUaH4xwPMbUqj8Gd7IKSUDs9iVCK+NHyt4azyGchQyrK+k9+GqDrble+1tXGxdI9Dlsb9nw8co2YnmoI7dVIswghGFPFvA4DGSUZhCAMlmWmG6TzAXuG6OiDePgOfhK1eQLnGzrdQ9eps2YOB5jyHwh+4njp5h3H0Sw/oEssXYpcZLJAM7Idwo3b9Z5TJ+TZcu/1x4nEBCt8++pjztSglUhblroOBNzRrtNnyBi7tWjZdq9PmgQkRtvvEoN3fQjH5Rr/3W5ZmpM0hOnLggkfBBx/bSrAqPL8zDyGT+bDVIJRy+BbMpv2AAUnyzQwLnDUSJjvG3rNnnoXz5SsMdmGbRX/YTez/07ZZH7d5IFEr4HhuJrfXO+cBAx/1MRX5jQ7znglghtLk+583Y5o/AOmSrnqU388ON5CiHFvkJqzfrHP/WzX/rvdD70EBnQf4DawH9/+KGuAQK/u6dM0T4Q73/wgWK5IWTzGZ7VkMGD5Z777tOSPHOTF8+XF+OEPPUJJ56ggcTcN+eqI4hMLdKxJD6we5oVR7/fd3pm3HBamYPYOmwec5DPYVurrrjCX7H7p/8bb+i5CEJQY+KY1Zd5okm7T/7nX7KfcQGfVSL42RJOBisMQwGYQzjFcCKaGxoV1sSL+dyndx9Zt35doCrH94zbZoRxxpg5s33Hdp2XVA34Lgkt480BWSAbzwviMkEE3zc1Ka4Vp6tzQYHyCHG8mY+sVeVP1NdpEMcz4hwEu5yT/7XHhv+Xa7HGb9kgAxob9Xv0NGD+YANotIbaERUJI0FDlidwoxrH3GI8lKTpAzDOgy0wRavoadP02eNwcM61p5wiB3z2qTTU4bTU6X2bSpxWS6ggo74FrtpDLww5oIFZM/5As0TFwEtM1mSW7hnNrVrBwC67brtxCmUiiDAIhvWeoIcEPAQIzb+bcEwwUSKDCN7YntjJPeNQ17avfUbg5CrXo4XXzTOmKFm+qZFAKE4GDxys1dao1hbpkt9ZEyb0hoAvVltXLSnJ8ZLXyY11TVWNU7mKgccBrDpD+mzq7w4cqjA8vvEFmf/pp/LKSCcdnbqfyGUpItPW+IsIw59CkJ1bdk/XKlLPnj30OX/33ffyyfwv5LPDXVVAYU0hZ1r/lifS/5GxMnqffWSfkaOkf5++8vDMGdIlL19OOvVUOXS8M2IEEaOPOU26dO4kRx99hHTuzHi1Sm5ujjqaa9avl1U//CifznTdNQ0yxs9JR9woX1/iK0BOkM4FEvyPg24Bjd2XydtG/m5BRqQErD2cSFgTf7f7jbzvRJFhOV7FKVVkzlqRuWtFqjB3/9Mgwq4j9CwPf+k0Gdivj4waMUL69+4l6fQtkxaJJkCGCK3ywU69SdXSTBQFn1k7o7ugn/1Om+x6DqChJeAumP+mimcgO0KNlJVL4QMLhTF5hVJDUuDrsH+TCNTWBt7OYRdIWLPnYxe0I7uHUhn5mt+jdhVtbbWOuwaPUUa4z3KzQPFzjPhmWUxOhDOASsWatWv0JsnEbNiwXnXkxx1wgMt4trRKfGyi/qvdZL0zqF34PCaTyc7gcUFgxFRWsqJC3n/f4XuzsjpKY2ODa/6DbnVOjst4+HKolXnVuYOMRuYKrey6ep9xqdWMh6q3hIgnmi1rdl2kwS/GJSYqkZBzYjgxkDiWSBvS0wLHnY2U42MouRmMP4uWgCInOyfAmRrWHM6IGsjYWI3crIkQGyfXgmG2zqRGTmez4D4JbigdxcU6gqCVm7TEtHu33iuThqyvVRDCBF3OYbAn64GhgaBXIOI9jLDL5rjeCOpc+Ulozq+qFnkoU5A1N2c2wrEPLG34h5Djq5PZO/hBdj0Mg4oIFsxht8OZw87vbkNx3BqtLPjGUeZM2/EhVmsX6TpnbQ0C5mRz3RhZllTvmXslA+mjd10P/hrD46uZgHo3x+x7tlg5j/7s1RLClQerIBmXg+9rpaSxUXqMHiuua4LIANcYXV9r/u16RegrLKfr1RsiSevte2GIOvsWfKpyWlGRrjHmMffBPGAMrjjvhuCcd9yHglCTKu+o5GaCU2WyigQfJAvCMXp0764BMOcwW8A944SUlZSomgsaE1u2bJayslI9B1lG1pqRSbs/3VX/ThDx+GgndZoheZIuOfL5tes1Izpt+kNy4w1X6hhgMywTTxDB6DxQ6TG3rm+Y9nzg9ZcZN+umylozDLrByNSpU016h5nnmlirrE+unyzvHa87Dsejl85UvkR1VbVCGe982XeXtkDAiHju4yI+iFjgg4gxS/zffRfrwHEwKNRo9/4pM0Q2EaANHaq/k0da/v33UpGcLPsmb5WHJoi82nOK4qafema29M/KlqicHLVPR291IcdbIjJ46FCJycvTa+X+CB6wK0qizc52PIXKSuU04OR8tWCB2mkSMtgFGsxhj9ThLirS4yYUFMiCBQtk7LixClFgHQ0aPFiWL1umm9D1N1wfQMn4PNr4jCvn18x7VJSOKyRdk3zVoPeGtrkXTML/Rz+kP/F4AEXiXgyWxPy2QNL4bLvOOVfP2vGpWdIxM0Nam5olId71sWDNDB0yVDb8tEHXi6mTaTbP89Nsn+IYVOh37Nqpykmm1od9xUEm644Tyr+Q4xEg0J5CjY3ai4CxaoR0CeQAedGUFIXbAivk2SQlO/135jT3pD1LvA0kYcZz5T3gSexTvAb076/QXioY7KPsC3wGO1hRVq6VJEsY8PPmwi3qSACX4h5tvRr3iO/WX3utHhtIE1X1sNrV/p98LF8d7PgG+77/TlCJUm4Dib0G1yyWtabVEL/XAE02OFNcQowSUF3iEnnKVk0e8uKe4dt0zu+sgYQlirBJ3AeiJq0SrRWajVs2y9Lly6SkslzueMQwhG0TzJpX/lIQsTHVVTOn33SGJhFfGdKmGDcn923t4E3HYvwDJHHx4+rqgXjCjUlUgY/NGyFeR0u/Pn2VCO4qLzEqEIF961PUT94snatjvnDRInnx0uf1nMdkiuzeIbKwxF/vLwQRz6a/JrW6p1fq/ReXlMmCRd/Kl8dhDSKqFubo9hHpceMIGTpkbznj9NNVxnbBF18q1O3Qww+TcaOHu3XvpefqVyTKHf+eLnsPGSwnjvaqgt6pT0isk3ozahFyrjHZzou34KK8zBtLFJr+N0FEuCIQJkubLbZjRwYRoerCmf1FjuspUlYn8vRKkYVwJXiFidxhQjrv/SdlLD+++zz5O8nKTJfBe+0lo0eNlL7du0lKfJzEYw8RAPCtElThkV43VCi0XkHCHVioS2Kx5nV++2SXJT+ApDPZsCsq0gMtAXi3J1urL++DCktWWgXCxFvYBziO2jDfXNR4lCZ+o7Bta+rrBW7wvaKqy0pa4UIAwzEMlY5PQEqlW6lz+K1phQUYdfW1WolY9cMqx+ZWZYodUtClswwbPlyNjuo1p2WqwpM6T94BArfK7wYdwJDEJ7lGaIVbtqiz8tZbb6lRpLLRsWOmZr/Y6AgQcFjAdRZ0KVASnma+UJchm+/bgBNE4Hc52b0aHVQGCXUZVWaqrFRSNYavX//+vttlrWZ4OAfvs7ibW1s1u8o1fvrpp5q1g1SS1ylPr4nMkZbh4VRUuY7YbI5wRDDOyC1aedcwwIwx16BEwfp63ZyspM/fifQoGWHoExPcpLBAggdObwojvRBEWPbeeg8wEbRfQVVVQF624MCcb8aD/6lIcF2Ur2wScn0WVCquzpOI9+T4G+4ucPCt2hDuAh3SbefY4ePYfLIAxY7zM0iTr26Ycx4cI0QaCldEAqJzlGtEZJKrWsHwiyzgVYQazBmu0IKo4P7DUKpQszsdK+tBoXK8vguuz66ZVK/qL4eCHXP8TQHKgor4ka5ZIkHE6veXBhyRcCUmcmwieRBBEKFZ5Ch1itmYUD/jZwzC5k2b9LnyWbKQrBPm4ZSbXeelaY/c4apSsbE6Lyz7oGIBKsNcp9/H2YBoxVzDwcE5Jcu5bv16+WnDBjWHlPc5Btk5bISp8vAMDcet4zjbwQpMNYUgYpDUy5yrqjUJYHODAMIFEmRqHCYd5/e+cs808EHElS9d4voQ+OyoSS9bFoZzmXPrlOiagiqfZslrXRVzyj+dFOvbd7+hduLAlz222UOpgmqCbTSW9PT65wtc+wHRIIIsm3XKNj6F37NktMhnM0QQjk0YP14enzfPNZgrL5cxEybIrFmz5M477pBxW7cKtaJrTzhOFixcJIu+cmLl++0/WgYXbZce502UuW/9S9588019/meecYYGki+/9JIq/Vx6qYP/MC4PP/KIVlSxKSQtpkyZIm+88bo2GEIStqWuTobus4+UFhfLZp5nYqL2lui/aZPCrE6dOFFmPPusdtCmq/b1N94oGZmOmKdqVj6DbMEI5+WZm645MDLsY/mfAfL937xSH/2bXo8SGP0zr/rzzyFQkWfv+tIchdVQRzee3PChw2TZiuWuahAXF0i24uQbz4I1ZjDRdT9tUEUT7tmUh7ARkJjZUxEeIAgncFAYFPjyxCRXVW9ukbJKSNRNKkrC3yzZxDxkfyDhhR23KoQmBbwMLo5BY32DSjcyzlS3Dd7EvOYa+Ds/M8dsjKzr9tLvv5fislJJSkkOOBmchxdjyZ7VcpOLiOPvu09tBOOy9eyzpd/rr2vfiG+POjoY1nGffOiqwgTrLS1Sr3u0CyKskhv8Gw2/KUoIIhKSEvR95xjBWUsMUBEEESAGkF5l/WqFNSVF7fDu4hL9nwCDvX5T4RZZvnqVXH2X71oNt6rJBd0bY12QsFGsPbHIR+LW+fnS1kzytqtOlsryKqmvrZP3xrnGdZdtvF265OVph3PUmYBsst9mZ3eU1LQk+emn9bJ540Z18Al4xu4/RlKTkzSYJEDlhQQvNpTgb9funfoMsVeLV26S4445QhZ9/b2uUaqNqEiq3UpMkI8++lBh5cOHD1WlpNLiXbJLbWyD7NxdJkuXr5FV5/q6ZMjh/tOmqzWh89YZDkd52ae3yNFHHqk4+NKSYsnLzZWBew+WLxZ/JW+8+Q+pr6+VzI4Z8u6tr8uZj1+gSeOZN3ilvVAQwbE0kPiFIML4b8VlntVtkCY+bw6//c2SKyYF+0sE6/DCjSRX/4Yggq+rilN/D3GqEHlgjcg2JyrmXhZQREKXwu9FGhA3oYLXnbkzZOTgQdI1N1fSkxIlJSFeor2AAHyJaHqaUfWMiZZm8fLsMXEKI6YKyfqkIgBfgbnuKnEOgq5BhQUQId6m+Y5chKE/zE/k8+znrH1TcjIok31eg3erfoQ6X5s/EtXa3NiqDn69azanWWowwV73mSiZ3Zv3FJcP5APMFIFGS5NUVVZoVgYHdNmyZUqyHrjXAJWd42ZpdhMX4yoSZArBb7K44D9oFz4vyagNWrI6atRFqRVZ10WLFvnuuuA4m9XYGZ8AY9K7Vy8t0/PSTJl3how4AjGopqZWz61Bkcefs/gsgAFC1X/AADWQGH309ItLitUB4vM9evSULdu2araADYMAgs0AQwy+lCoGetCMGcYTTCnvQ6ZDbx/izP7776/wDSvzcr38jOE02T/ram1SgUZc5XPpHVKdqpIfdx46E4oNiQDInNPAIfZRopZ7a5yUn2XLOUYYxmNQBSYgGw2T0ypTwUTzpbSwCpJVAIzQEzjcRLERkCULHC2Lr5PTms/5f4NVFtm0LtSsjs+EAwxbEEE1wkODAhK1Dy7IACkpL9QILowJtMWisC/vbJoamWarfSdHC5Z0nEPN7SwYsFKhwQH0Wn2XU+NYKObQZwjCXAiDimkW0EvD2v1ahnRP1Q61X2QnDDJmnbR9sOIMSLQ6+cCZkCFE3piMNBwGcNGWgefZ33LDHYGxnHzvTboGmKfMd3OMGEscHeYRx6dpGUE172/ctCnozwD0Lz29gxRtK9SqA9U1jkW1Ah4VwZVhzNk8Gbeklw/XqWDSrwPBj0oXefayUh1L1oeq6jDPSPeRzTXDqWpdTTK9ryPvXbXiEnWE+ZTCNpKTg7nvHFy3ebM2eCY8a3v+OEhs4ATsvDI7dpS8KW7DrJk+Re/hgbpH3bS1TcrHFQG5zzJ9TkTJKaFYs6JwEMGm50VbPvMyseEgAlnXL1b/IIMGDZY3586V226bJB88NEOegYDfvZsmUT766GM9xeGHH6ZE+QkTDpL33vu3fp4XMKPbbrtNxuy/v5z1p7O0fwe1m6lTp2kQCDGaZ3D8ccfJ1GnT5KCDDlJbpxnuzZvl9U8+kUWffir33tHW3ZhCGe7X7LfekiN+/3v597//LRdceKH87phjtIKhYxwfr3wGw8obAZp5wNzCMce24bRu+WMbZp1rTn/8Mb0mhcBc6XDq/3+/8l94TmLYL3wlhWvZa8BesnDRQr0/3TP8PGIPYQ4xl1izzLmUtFQBOggxHKlE5qL2cGhsVIEOYHH9+/aTTrm5kpSYpOuK/1XeFKI06ihpqfLTps06XjhujBnOO/OZc7DnYq/MrnNsmjxWVlXqOSGWs8ZN0IPvsP65TlVG8hAHnhHXZgk0gjzUCVEny8pxZHfjtGjFv6pK14HxOwyuZHaLZ0oQseqEE4PHdsC8jzRpZhw8ggiOpQpX9r+3twlxJDBitONvappTVnRJImRg2yoRoCXYn+FfEjzwXIJApVUUftzQ2CSlFeWS3SlXKmuqZfvu3bJs5QppbGmRWVOdvbAgQn/2gQRBBC0vea29okgqyyvl32e53jD68vHGaXddoRj3yrIy6dGjmxwwbqyqQsbGtEp6Rpo8OGOGPs8TjztW9urXX587zTlTjF9SWChF24uk/+DBTpiltlrFaJgwjVEJsmTJt7K5cJv8tGmj+kiquhUTI/3791MJ4rVrflSOQv++vTU4gYtSX1cjX3+7TD7+fLGsvMTAje6yD3rjBNlnn1FSWloiTx9xv/5t+vpHlLexauUK/fuhhxws+V3yZUfpbvngww/kuQO9nB1VEEuWRMid7vfosVJVVSsrX/uwTXHKV4NjfOr+V4MILoTh/k9BRLj6EAk9smuL7AcRWYnYU4fvWJFhHUUuHSjSNVlkzk8ic7eIVPHd/wdBxAVNN8k+gwdrNSInvYMkqHBDmvZiaUEOGNnmxAQnctTq5MpLdpc4uBKJdpQ2/ZzRdU5iPCR8w+/YD0uYs++TTG5Hyg71+8IngyvJiwSSSdsjaGKwJxIRVrHQ5JsXu1Bfpr4eGF+Tevct3hAZZKLNEUN71meiw5AWnLIW59wTzZLVJEoG9zx48CAZMXKkRk8EETlZnbRJCzdLIMGJwW+ywViJVDGxNdW6aSHfhlO9fPky3cTdZ1zVwrqb8jNwJohMRoyjHGpOGj9TDmWz3PBTW4Mjy7bu2LlTFVcIdtiElb9Ap9HYGHUYMETAmSCbkxnYuGmzloDBn2Z5QioGHSlZ9K6NKMbDLi0u0VK9c0wSVPUE3CAbDgaUz3DNGAE2BM7N97lngzmRYcLoay+HKE+i8ThX7RRcU6POPhuJlW51JnjcHNdsTh7G32BBloG3bs4Go+HZKBHbO80a2XrJWnWow84pFQwy3B6mZJGwtUw3+xpZUQhn683x1w3H4EKhPgyGT26n2vRLHoTBo3xG2oIL+y6BnI2FQoe846ILJkRUNkiTnsYvWCOoh2Fc4SDFghOrEpEZsOcT9HvwwYn1hbDsvm38Ku3oYXaR0KwwgdsgVhroh9SmLPA3mJQGFL6aqHrQ9Q2BxCvyoMb3MMcdo0N28d5pHgpkxjJW5C933aBzgve5blTMCBZwMFQFxXeJ59rgQPBZHAuCXIwXtiE/L1c7rGtAnJ6hdoLvm4oLa8Uw9ObYTHg5Te+BIOLHZw6QH1atCAJ/VfbBmCUmyK13PSyJVS6pccOdV6j9uLe/u48rll2o6wuuEt8xJ8eUpPgMf+M6TCEN8jfzQompzc1qGwi0cHS7TH9Qjxvky7f4CenoI+KTlqQt3cuqDB6OHAQQEX0qxHHMg0BiwVmQOkUSTj5J/v7317U3xBc/IucSJQ9NmybpmZly8bHHygFIU+blyeTJk6V75856iM3bt8sdkyerE7Nw8WJ58cWX9O/PPfec3H///XL66acr5AkbTRD53XdL5fnnn1dJWJIhVKrmzZsns2fPlqeffkoOOeRQeffdd+X1l14KgohjcfBF5F3mWGamrC4pkSvPOUerEfScoHpLczpN7LQ4aCZZdO0l4KvPXJM9c+yqVbl4/ha0KnzI97uIueXWX1r9/6d/7/bqS5pxJhFhohj0VFi0ZHGgVMYF4IDjNNuLn+2+me9KXCx2mWZ19qurFb7E5+ArQG6mwzLVbSrbfJbgBE4i2XNgOTwv1p5JybJvMD+xH9qYrrhYoXbYbdaXwmWTkrXKyL/YCdYnfVcUjuuTMgQk3333ne5tyLmS/OJvfAblp+27dkrvvn0U8sZz4h6wB+zNBJo8R+4DbkTmY48FHInIB3Pg/I91vfFdFRzxlQgNIOAm+T2G72kzN1+JkGiaZbZlWqOjAPc5G6f3EBWtkDkqEQbF1oSRJ8CXlZVrJQjockuUSHanTpKWkSHrN/4kmwoLZchlrpx4TFmbatPqDMdTmC2OJMxr2YWbpba6Vuad09ZnwuCSYT7DaTdcLOMPHCcTDhwrq1b/IO999KHU1tVo0NinZy/Zq29fyc7MlNamRoU/gYunvEKT3uycLA/pLpbKaoepSc6iu3uUlCPGUlIqmzZv0S7gW4u2Sa9ePVXIJiU5SaS1WcpoKJiSKAnxseqLxcQlys7SGnl873tkwtxTZdvWQvVFhu69t9qArdsKZd4nH2kiZcCA/vodoFDvH+OSD08mPCuDhu4t8z6dJ5Pyr3cDYVAqnPWIIGLg9EOkrq5BNrz9uWutgcQAACAASURBVFOggvvlP5MS6zz/RO+NF9/kMyq+R45YlcECBOM/WEBh/0YqN/1Pg4iwypX9HIY49RA5rotIWYPI0xt8h/DISW2/W4CyJ7J1W2FLjn//AinIyZHu+XnSLa+TZKd3kFwqCylJXr00WuFMJOuRcKZpKiSJIDhobFQ/LVBTKi9XoSGQMvzNGuYaukHVzFDrTElRhI4J9GB/sEnsayB/+K7yIbwIjCJSSK41Nsq3336rqBj2d4Nsmj+oanjNdTWtdI6mEmG4b4OLuAyri/wtq6pjZg5MK6VhcFsteqIN69dr5n3UPqPUccborVu3Xg475AiNnlXK08txqgysNx6mYkRjHMN0WqdLPkOGfPXqVYEjq85fS4vk5+UpnEkbqpEVgviVlKTnwSATRKCE8O13SyU6xpV8MFjq8Mc7AijVDZwhggoyOsAklGPR2qrGLjsnW8orq2T1mh/1exh74BoYOb7HZ7ZuKQycETKyCuvasVM3As7Zs0d3laglA+SGz8mDYui00ZHHyxL5YfiN92FdhWNjPCbfZ9NVmrXcEfUUguYfdoBzQ2UrBNexDI5VDbgGJqVpAvO7wVXCfAgl6ZD98TA0xS0bLMgrr/Bdw/sHfAuP3Q/gN3zIFIiCueM00s3hNThOEOl6NRWbk7+0dvl7AGHyla0A5uSvo10QweL0zgnlYl52nRoMhSTRDOds8pDhaL4dbMrzJYJKh3cUNNvm+2AoYd1n0IP+Hl6/uZ0qVQgyFb6PsMSujaWOjVd7CsbBr099/l7ytq7WVRlxyBZ89VXQcZ1AE0ffSK5K/PMO9Mx7XU+D+x65SzYh0+qx4wS2ONyMk2VcOQbXAlwGJ4eghOwr8x/4Uk52pna3NjUe4Afbt+/Q9cQYM+cNjuE4RA6CyOfz8jtLbqd8WbP6h0AdTsmxrS0y/RGHF7YgYnuqI0Y+dJOTADWYE9he40JpFdJXJa0EjP3ASHJOqp8YVOA9KFMoZllcY707S13GTryyq1gQ4UnVP1NhIoig06uJJVnmK0z+Y/OxUr3/d8EpLohIPPUUee3V1zSIWDV/vqBEeP3tt8t+Bx0kpxx8sCZBd6Ass3mz3Hefg6Bdd+21MnbsWM0q4eS9MGeONm7j9cwzz+jnxowZow1BP/vsc1W7O+uss+TLL7+Uq6++SmbOnCkvvDBHvv56idxzz71y0skna2+JN0JBBCAg6hgveCjTdZMny749esjijRvlvsmT5bXZs4WCSgdsw4MPaHWTzcfgPjpXfUWOsTdOjBKnPVQmPC+0anj9/5wvkTX7GXXUy85vr+r0azbF3uv4zCztM8GctGTJ4L0GybKVywOStqkz8S+Ov3WlVh5RfLzOHV6sC7PpmsFvdNnkAIIqUToPCcy5f6faF62ciF27dusey5rA7rMHkHhjrlLxx7nnd/6FPE1Aocot8NwSk9zm7yUfO2Sk6z7IWJtULY6ISa9SfeDvKjjQUC+btmyRzgVdNGDhfLxYQyTZmD8lF5sXKJLx6KNStgdY2rC33tR7/3zCoTLmow90vRux2sjo2DKek/W0cN17RftExCU4dS/uJzo6VgMHfWnVW5RfwP9WBbe+OZxHocIVFYoxr6yu1gCioHt3Kdq5U35ct066n+0koMNBxPkZs/Rvmyd+LnEJKarwNO9gan/eMbYJsodOxrfNukfGjN5HdpdUSM5pvlopIjNOzpAeXbvJkIEDpU/PHuo8AmcREogkUFto5pmsicf6+jrtwYUj2RSVIslw1+obZMfu3fLtd9/LD6vXyKofVyu/Cd8iNydbOqSlyO4d26WpsV5SkhPk9hNvd9BJEbnt65kaWP7442pJSkiQ8QcdKD17dJOlS7+T7TuKZP161+OLivHXx3ypFdMBjw6RI446XA457BA59qmjAg7AgQ1HyNBhw+Xh5GlBZXXwC+MlKjpOlv/1Q3dCc6p/LYiYlu0Ckj0FETjjFjRYT41IKFMEXCrofxEZVEQ2lQsHD2aT9xBEcBudk0TO7SUyLltkxW6RB5aLbAv36LB58BuDCBuXK7+/Wbp36Sw5memSk5kpHTPTtZmnKpAB043x3apV0Md1ZbcqAb6aokuoVnh/TIVzfKXO9jfzHzgmnzekhCWQ8evwI/FL2Ls5Bt/RZENSkt4ZNoT+b6x7YPMKmfJy/5Y4jaqtLG+NT0iUpganfc+rvXOHxac9t4c6eX1+51iyykXLrQs+/1wZ+h06pMno/fZVWUgMzOZNm2X//cZquVHloExnu9k5OVy0ETbqGpxkm8m8Gn4VI1NcslsrGCZLyXvgeRPiWXAuE8kgqDOclqaOOJdXXFyiWtEEFgw4BDct9aSm6KbGvWJwUJhSorHPTvMZDGlX1EmammXp90u13Mw5ODYGEU1tXsW7i4PAik6dQJl4kPydsmKn3ByN/nHSTCub81qgxGavmuZI3vlAgfcNS5+WkqQTyyAvZhi5XlOhICDg79bEzB6wTgpr2GaEHK/GpFi4Spft0LFDDteX5nlWBGRGPtUAwvMAFK5jJGacZAy7nx9hInSA27e+D6aYFOZbGFnHO8PBBLWslJGJbbHu6d9IxScLJjwng+AwDDEy9S6DAZl0cQDN8vwNrfKwsHy1IiA0e+iQXYrBk9Rxj4CL8TdTNLEKCeOlOsyeBGUcDVMOs2yCjbmuyRBcyZ5nMBTWVMYT5pUP4SEDnH9U8wGysHW+cl+oRFDi5LnamBRt26Zzh3nNOXEuHr5vltxw2xXqEEGCdXynnerEDBkyRLlAzFcjlnM+fjd4HdApnHA2w8SEGDljusPv/GPyCVqmp0JYVkq3+xhdS6xnSviV4L8bXPMvoAyduxTIuCldZIsslTXXux1bCe0N9bLvE85emQRs+OcZN/9R3wMWAg7Z1pJWbUIwSguOMLIESEAypx49QxYnzJdPPvlEdu3YqU4dBFCSJXeWPSDyL7Rv/ehblskTq1/wPSHO+ruImApJOIiAI2FSsJbQDAcRbJhLRS74VqS8e1uX6kXz5wtttm7xQcTEgw8WrN7AoUPl7aVLtQEcY/bUU0/J0UcdJat//FHX8uznntO5tnLlSjnqqKNkVLduUltaKqNPPVUWL16s1dVrrrlaXn/9De04/c4778icZ55pV3WAkhmGMxFE0IYLlBZQJl5PP/CAnHfNNfrzxGOP1W4fjhLuXokzZ+hzNifaoJfsB+YYW4baIHSWlFABhMvbKzf9mjmw91KefEw3PMjL2mPnXCsR/ZZvu8+kPfGoZKrqT5RTh8Lm0vzJN6+z9b3zHHfsrKee0PtRXD78Ow+PxKkvKS6Rnj166Dpj3FlPHNMCJuwtlQTGiHVEZQAuH9U7HHsqBKz9wi2Fuh75DCRYjg1R13ptdOncOajyMN/pTk2lBLtD9Z+9j+smC2n8CeYOsB+uCUiFBSnsCXEJzglhfRg0lvWKU4o6F+fYeX7b2HZ45BHdOxmDysv3rKalJGvtpus4SW6t+t4/vpcH+zcfgBMRDiIcMsL5Iy4pSTICCdgEPY4lVyyRsvGnDU6yMiNdg4koEnt9+8ru0lL5btkyqamHO1AsGzdvlgdmOVjgFPFdm0Vk/VlfSlVVjSw57rW2ieMhOu3kVT2c8Za7p0tqh3Tp3q1Ask701V0RmXl6juTl5EjPbt2lV/du0qOgi1YkopqbpFEbfyHq0OJgUDTsjXacr6ZmOCFJ0tDUIrUNjbJi1Wr5+tvvZN5nn6n8PI7gyBHDZeyY0Sq5WlS4Re4546/uWgkidovMrHtVFaS++XqJ1NZUyUEHHCC9evaQ2tpqKdq+TZYu/Vae7e+J4nTG/uQgVa6kOtGvf1+5bdFNQWBwbPJpkpqWLi91dYkmrbCSLOFlTrlXxUvIa2MmG6G62EqyUGnCgYEFE6bM9L8NIizIiAwq7FrDZsCCQYObhqFOVSLDMkUu7SHSNcVDnDZ7FSc7hwUhe+hLEVSrOJ8fjiPePFVyMzOkQ0qSdC8okM6dcqVzfiddz7YegOnFRMdIbqfcIACwvg4qgBOCNVmyFV+FvdwqEAQQpsCoyIPaWhcMJCTIipUrFeLMfk5CnWS9rh+PwlBotVdk1P2T83l+rEHeFYrYWFPVGhOfoKW1AAbSzsYi/+qw3eaYWqfg6Bjaz0frpo9aB0oUPXp0l379+rrySVmZGsFePfpoRkVLjd5QUFpUtSaaziQl6QZI6ZvvqPqLJ6Ip+Ys28j16yMoVy4NO1hwHuBSbOwaLF/AmYEwYZRx22odXVcNfSJGk5BQ9l24CLU72lIdFuYgBgnRF8EL51jYKjDJY0NqGBlm3foMem+Z2mmGKi1PnCsOH4ec66GqK4YdcyiCj4JCf10n69+ujwZVhwE2tSR2nmho9n5H0+J0Mj/XI0IYlnXJ07CxLb9UchYWRVW2le2Z1oD5kjc0YkyAg9EEIE49753taWkda1wdyBrPR83jsnUGawpkd63Ro80U3+0gZV3N8uYhQ3wKDy+k5gEt5WVrL8u8pGGk3Hf0v7RzpSCK3D3hsM2F+6sLypErl/BAIeblfgwNFBgtaifAdvH/mxIcavxgEyao/xkXhWYblVy1DwD2zObNoeR5OxcwFae0UmKx6E+ojEdx3RDM/ewZaDfHEStbpvq2OqEwQwZz66quvVFiAQNv4GnSjJPC1ANcypzif6b5zJccClsHcJPgm021a0bauuVcCFEjVqD+tWrlSKirKJC42Si54+LPgMb43/UxpqG/UAN/WAs8AjHBVNTC8KiftqAon0TLueScrSd+II8ucrvvlt5yr9mPfx9sCidUyQI5RD1/kwRtPC4xxS2OTOHy12xnMSLO+TarWFNFuOehu/cycjU9omXjS6U59ae5e7vKPN8UsCyJMqtVD9l/w0q4aRJCQO9npc8cWOkKvzPfDYIGEbTpksgzmtIcg4vP58xUV8M4338jiL7+Ue664QoOIm558Uns54AAyhjwXuAnTpk5VR/eZZ59Vu0cDuldffVVt3MnjXOkkpksX+eCDD9R2A4liXFJrahSeRJfr9958U4Au7SmIeCUEZfpy3rzg2Y6dMEEGdOwosaWlAUqLNxum/FXiJ90mubOfDTgsBjHTYJT+Or53Ap83OJlWqTypr+pS1938t746PP2kVozhxbC+Ki9sy5j/1mPwubznZ2sTVVMmMiEA27gV7neZa9CY++xTrvsyCkvp6VotR/Zzx/btAXEdZxxyO/sEMCRsU9SttwWXNOjtuco/oBrG/llWUio7d+5SmCCBA/AqVdrq3l33SSTMce6BLRmvyyBC1ZVVQcBhpGdggJaIAltP4EBDOQ10SkoUckxSjd4H+V0667m4F67JoLPYGT7LvONZbZvYBvvJeuKJgEu1+8KfV3+oRGgFhGArJtY1x0ONyVfpzQbS44O9H04EjW0NbhpLJSIiiIAjwd+siqFrz/cqITEBRAd7gQwpimYj9tlHcvLzpaKqWnaXlsmukhL5ZulS+cM9Tglh+ll5UquJkXiZf6GDBLZzBsNkYN7LOUZk2G6RVidwUBbrHLKZD02RjVu3SUlpmbQ0NUq3LgWy98CB0jk3Vxpra6SsuFgyO6RJB5UUj1NoEv/HxcWqz9Crbz+pLa9QJEU9KmHJKVJRXSdr1v8kL776mjZ3Q3CCJOWIYcNEWppk29YtkpKYIA+O8spxfmb9pZC+KVFS0Dlf+xVs3VooXQu6SHJyonyx4HP5a5qDDA54YaisbvbdusOqSf7nK067WbYV7ZDXG3xlhmVpwcCvBBEcm0AiCCJsDA22ZLbQ/m7BRGTvCFsplv2PbMIXWfGNDCL4fmQg8R+CCD1llciZfUSO6+EhTjSqM8ndcHUjEpYVNjaRvAqqRAV3Sm5OlhLzO6I6Gu/8ooS4BF3PwIy054vBtX0/CPUdqD7g7PvmcQbn094QPpHBe8bfIuC0CsSK5cv1M+zjwPqBK1kLB/Mhzfaa3L9B1JUf65v9ahBhkk7ttP4DJ5ByoYMzmbMQqN7AJo+OUmWAxUuWqEMKzg4IkGLQNaPQIgWdu+kC5/tO+7pOHXltkhPrjIgqFbU6shaGFeNoMAuCEt0EqqqkcMtmLddzA8CnIFNxPIUmIJ3ns8YY2/xOedoAhVIkzXo4h3NWml2HTPBcvruzBTA/rF6tTea4Nm1oBzdi1y5VyeD73bp21ewJZBMjRnctKNCKCNfB+2RnOAcbB1nMMfvvJ2mpKYG8oeI/rXGfJ3QaVhbHxhrjcU8Y/l49urVl+kPcBCPgYsytVG0kXIMgGWwqkiRtZTA2E5sQWrUwnoUvj1lAEQQRvrNouDt0eI0EPIgQVCkIakKViHbXY8FOqJrBMcMwH34PO9DtfvcXEIY1WQM815SlNoCwhPkMVlnQc3mpWMP6GRdBxzPkxFtAFFRZyLJ6yJeOiS8vmnwszwgYQzhA13tHjo0xhrCcnu4cXAuyPVQs6MsRcX/66x76cHDNVvY0YYQxMYdI0zjnyL7/5qvqMCr/xQcSBKmQoQmAzXEjiGceDhgwQFXLWGvA9Bg7HOv169bp2sRhBSqzc9cuB9vwXdQhWjMO4OsLCzdLXKxIQmKcBg4E9J068X6L79juEguU8BmD+gaaNAKzoDLarHKOqakd5Ii/uZ3EgohrJ1+klczuf8vUvxtZry2IODVY7x2QGPWwGe6F8xgZmzWLvbHAYvZkrwdvZGgvuWpBxBj/LJJbHf49dbtTqvH9qdqaO/iNrGlYKIiAG2GVC9tMrBrBhoiikw9ODl4pkj9+vLw4b55MvvJKWbVsmZx/zTWq0PT7oUNly4YNUpOfJ4sWLZaHHnpIXpwzR++JDtLXXHutHHbooXpPBBG8+PvAnBx584sv5Mn77lOCdGsn9N6PVpgTnAgy3ddc5hz1w0aO1J4U9FCPDCL+eNPN8tK0qarKZFAmswF7gjSF7QM/d3jy8QDSSWIFW2lcCKvaGV9nT03kIo8X+XvKE4+q/VbHFPiqh69pgP3n/77PROLDD2kCSTkOKSkKSfnk0/lB5t8q5qoCeGlbxaTjU0+owk3/Xn30GphnJLdQ1iEjvnb9OuWn4ATWXumqOLzSn3xUCrp2lREjRmhyatGXX0nRNievCy8BSC22g3m8cMFX2t+j2PPq4NKhxsSawuFnLTMGOApUOIBJsEdq8srDrDi/dcHWztdcqz8e9oF9jP0UGCPHtCCKZ0ZQSmKBFzaD8zIPu57rZHJ5maoxPx++kKy+E1Fgv2bfDHPnbB3qfhbNnh0ttfXVGkQEkFA4EQQYPnEF5JpgBOQ1125BiO1Z2BKSBZxz6fLlcl1H5yy/mTdXUjMyZMfuYimrrJTlK1fJKdO+0ffuPadA7yc2Jl4+ucArOVF9MMfVIDYNA0S6nyxS9JE0Hdl2p1W+0cBZZ50guQVdNYkJbyE5PkHlmuVyj4WcniW1ENeRf++QprwG4LckFUmcEkgktTRrJaK+sUViE5OlJSZeinYWy5PPzJbvl69UQRoSPIhYLJ/6YTs1oADiIyIjph8l/fr0lpNOOEG7TH/80YcyatQI6T+gryxc9JXcFOUyIWM/OFi+LPrEPbxI6VV+H+ze6le4r9Q3NMmmK751f8BZt0QIjnSo52XC8c7gqWqTBQdmA/+3QYQFHRYsRAYRkQECF2IQJ/ts5GfCzeWMA+KDnM7JXsWpk8iK7SIPfC2yLSz3+luCCK7Bf+ei9GskJTFRsjPSJT8rR/JzciUvK0eyMzu6FgBAfKlMef/AIEea9PXwa11TXmDFeJr4GRZ4q4w9CBT8nOZmrVR//fXXDj7ZsaPSD2i4rNB4fELvbwV+lBcgMZSEoVJYb1H1VRWtmoGNwKcbTlyj+ybXpVRfHl6iThH/tVBKTJDPPv1UnYlhw4ZKRoZjhJOVpBxDnwg6NOL4sPEr67u1xZEjfVZcVUCaGnWx40TzPwODYwPmjzJffDykzULVrceJQT4yIz1DDReLjkoE2RiOjzHt2b2HpKSmgcWS2pAKBOegPMwLw5qeiVJCs1YWVq5aJZXVrpEbgQyDVVpeoU4fgQdZJLCsOO7wKXCcyHZBruYe2GhQpWE8FaOalqqRP3rjqtbhjb/OIZ8pYQyMVK0N7bZt0+NzLIhulLkMMmTKWRhyVfLw/Agy5qqeQ4aZ7tc+e2dOsRF3g0i1wcm7WvbbokqNXj0szM6pcDOTRfU4+3aSqR6brxPPK2tYRUHtkFdsChx0P0E1e+4rXMH3LEgK8SoCmF0IRtQuoAhBnn6uzETHacf3seZ0lkE06JT9Xa/fzm99IXz2Oiw4YAsskufhSMz1ricF/2uJ2gWrRkIPV4as0sEzM7wvxzYuhXULD2+MewqsDKJjCzuMeeTzYw4+Suf6v/7+ohxf71i892y60+Gns7M1I2oBJMf6fulS5TMBzYMo26d3by2BmmQlEoBUL1hrxvPRHhI+G8IxcQaZxxs2rJPSkp0SFd0qcbEo1gDty5PWlijVd7fKiZZnExOkuaVRpQTpgtrU3ChZ2bmSn18gXS95Tz64vGsA+yOrSBWx2yPO+psk7ODQzvXoX87SQAI8Iwo05uBYYK3zv6kpUK2BJIojOPUi30COQGKiyBxxqkFnvv+i/rvTDafkniRS9rrLOGa87tvIWpAQK7J6WH8ZMOVH92HblMJBBKVz20gN0hQKInIPGCpX3+HI3Ow3q1askGcfekhlVgmdOvbqJdNffFFuvPFG2bVzp65/SM3Tpk2Tu++6S7vV3nLrLepE3j75dmku3KqO/6l/+pNce/75smnDBj322JNOkgsuuEBS4+MVxvTkzJkKeTpNRLgrgog7Z85UqVn4DkdffIm8M3eu3HCRyzITkMC6QO4VzkZaVpb85YortIrhOn/s+ZX2xGOBKAbPAvuJA2oZ/9pLf93hT5jxkNrp6j1UKDKefSro/cHZS85uc2p/5ZL2+FbCww9p7yPsPf/n5+bJJ5/O80Gw+4r2OsLxvbmtomAHG/XuO1KQ31nvC4I5xGZEPNb/tEG+XbpU90I2+cZrHHG19f5pujbpVI26UuFPm6Shtl45CawtCNkkHlgzm37aqAE+TiRzvW/vPprRZzzZa6gyYANYp1QgWAMaRPgqHAEElQd6PWGvSACgnMheSIDAGucDVFRoOPXO0KFy2JIlQcCgHcRJYiEV3dAg3c8+242Hv/nyv78ma045NRjXo79e5BoLVlU51ECC492ZOhOVfbPPVCI0fxPdIrFx4d498CGcmpNLBOFgAVP0Kow+kYg9bGyol4ryMpWYbm5plW++/U4uiHPz6tJll0oSEN6kZKmur1d4U0V1tVAzfPcMJ92qLw/NadcXYG2qSKfjRWIzRJbNFmmqkqYzY+SqSZO1r9Otkx/Qrx5z9P7SZ+Bgyc3Llw6pqbJz+3ZZv/pHOeCVtpVxm0yRP551nqowAn3GsaM3FtLw27YVSU58lKRnZEpzVIy0RMdJRW2jFG7fJS+99oas+2mTdOvRQ96Y2NaIMywpGg4iMI1Zf+svY8fsL28Nn60KSw+1ztLKL838rkxwvXkCE0pRxjvOh+QdKVu3bpPVMcuCLP6gHeOke49e8u4hjpv2syCCv/lkTMJEH0QU+pS9h1np98zptuDC/o0kWEcGNJGciP8URHAugyv9liAiskldRBVBIU49RbrSqG6DyNxNHuK0JzlaC0TCwYn/+aAdx2njuYzkFOnZpUD26tVH+nbvKd3yu2gFMCYxXoMI1pdK9tM3huSmT0SbSpPCkLxykvkxGozHxqp9YJ0SMJAQoE8QHCt+pgrRC25Nly5uHXt6AMNl0Gh+VnQKnAj4vN4fxK/RSkQrrbZbmgMFH3OYnCMYo5wIwxFzMHNaGhrrlYxMphesNdmMUaNGqqwbBonMBTwCOlYbnMkiITL/3LSVtDFsQJxUHrW8XI0YxsZlCncqRpBNEkNKWZXPwCqnL4PxB8CTmXPNZ7sVdNUgIiYuXrMUGFnVw/ZqNDgMHbOzNIBQ7fvSUs20EkTgXHB+9KVrautUao8xYCAJbMBr8kAwhJSXVSrPl7FxpkzuDxJTdVW5Ggcyt1yXSQKaUgnXZC/ui0oGxp8AYujQoaq0YHg0I9WpnjQqTT77a9AU4zAYzMkap+lzCzI3TmbUHF0laKOG4eW7bLLohNGu4HHBpNFgI5Rtb9fN2aJVr+oUNGvzwQXHt4AifD2c2ya/Ye0Cp9uaqYV5AREwH3WAQ9UCg8xZFA3WlJfBjUy+Va/HGr15WFhwfaY85Rcq329HgA412eNZ6PseJoVDoA61V7Bqx7nwykpcrzZq89UIAjbFOALr82VLC+Qjz/2zgMZw/l7SVo2K50VoFeEwl2EaMMc7tPSA2Oh6QOCsQLjm3oA4MUfhMi1cuFCDWKB6NGI0uJWKFyQnqwOFDDIVDAJ2nRc+WGLecFzm1datW2R70RYpLtklqKp07lwgHTtmS0I8xC2HM2f8XMYkTlpamzSAaG5ulMamBhn2cF9Jl2yZe8YHktrByzDHxcmBdy8L1swKnxqzAML+nXHz6ap0QxABHtjKuwbl4wA4WnABCKSObfQ8iliv/OJlVy2IsBMOUNkRkVEnu6ylBRImCzmszkEBVic6hRcCifmTDhK7TvDW2z/Kd4ezjcmhsALIxLQXRV7ZJFLn+vKpM88LYUu6iFAHASDW0r272rSxY8fI3oMGywsvvujEKbyR18qsr8JmbtgQdL7mWI5uLbI0B7ikSMzOXfo78g8o+0OMhkANQsutoLb39vQ31Jogf9t1EoRwjF96Jf3tYbX/PHutDPuKAXNNSfHXhHt2//woHR5/TOdluN9Dh1lPqMJeEOD7zW/HH7127q9czy+9BS8COBMbOja/V/eesvibJarAh722wIfvqx2NCCT6zJkjA/r2c5zA6ChtXkrGHyER5MN/XLNGOT7N1zjyeMP0KVLf6ORX6YzcUtcgacmpcuihh+qe1NLUrMIh7DF0wGYNamBQvoTpDwAAIABJREFUVS0FXbqoY4C8uSYfop08e2JyUrCHk7xj3SG9SyDOXoAELZUJEmocl72QJAD7S8eMTCm5yDuYfpD2/egjDSS02Vx9vRSdc46+Y5W6gzuJPDX1GU2idUhNka+P+p0c8uVnemzl4lVU6NrEP2BdBkGEF94wQQPlBcS0uiDCkk7iggirxsaq3Kvrfh1OjPEznCyUoDt1ytUk5wcffihFO3YJ36lvapKMrCypa2qWSpAT7BGtrVJSXiHlVVXy1SWOcE3vluBlDm/SmSKN60TqFsqZD90s++4zSnr27C5ff7NYVq1aIY/Nspb1IrdMvlqVlfa5vy1dbZUKjlsYwtbEX7ZS+WZ7IZPfrUB9j7yYJg10miVGouOTZGdppazesEn+9cFHUtvYLBkds2VL4RZVkWOva2lqkK9O8tcehvyYA233kCFy0aqrRaJaZMTIEXJRiwsA9xRE7JsyVrt+b9nfech7rx2nCaG99x4qD+dPds/+H8fKkYcdLn/pGYIdmvPsbWmg7GSBAtfyW4MIewh2TPs3khz9a2RpqzjYv5bUMThSSEnpZ52uw43nbFzLRLRRXR8PcfpRZOECf6FhvsevBBHDNx0uSXGx0jkrSwb26iODe/eTbnmdJatDhhNESIhTUQDWJJVF9n/jNbDH8lJfBjU370doch7Z59pap97ku03jR+Kzfb1kidqFcePGqe/E8dizDWVkgQJ+jNqRUBCBjbO9Xm1aa2N9qyqpe7Uk1bD2xtxgNxgqzahSulD1GDS+nSQp0mVswBDF2JAPGj9e39u5Y4eWZMEqNqMiqw01WvX7vDgPyg9kZEzVQvGvviso+EyqEbV1tbJixXLFNA4fPlzGjx+v7e0xDqi/rFq5Sp0VrSh06KCbEZUGDD5YVAhXGG2k8iCVEWUhP8ln2LzAgnJfO3bs1BIzwQuZa2syRTYW3CFOPRsIBlNLsXS3rqlR+UiMFQaRawfmxLgZcbaluUnLlRixcBDBPdv/bEIcy4IK7h0jS0YCSEltdWXgYGqQ5MvBCmeqr9fKgQYETKiQTKplty1ww1G0Xg0BObuqSiNUk4o1aTB1uDzmjuNY5GkOKufbsHGjzHr6GdelW0SOOuJwGTpkiGaYn33uueD+IPpdeMH5UlZaJm+9847OF3t1795NTjzhBN2IH3xohgs2pVXOOuMM6dKls0y7B9UZF2QRLXNOdfF80MDPGoxCOr3pRv3cXVOna+WKv1979VWSl5sjRUXb5Z4HHtBurTgeJ55wnAajjz3+ZLC5XnjBedIlP19L+Y8+/qTb2KKj5bI/XyJ5nXLbNpKIjtEWlHBcez6mIMZ1shEHgYHv2M3fVWXB8yK06uDLk5zIKkPMH+XvhPYxfrSMojVqsiCf3/mZ5+vWZ510ObLNGXvisgmalUQtzSp4zB/mPc9g9OjRQT+UnJxcDXqV+6N8IrgKLTpXOL7KvJaX67XyGcYqISFeP2v6+TSjjJIm3Vjp2ZKdjdRxB0lJTtOsf309G329YoAV0tgCBBJ+FpLOTbpRDb6jjzz3u5flk3fcxnj1pCmavJgwfVXEqLhfLYiYeuVx2nUVWUWykfZMWD9cP+uLpITK3BUWyl0jXDav1QcRJae44+3b6nS0J4vbLC2I2O7TfHAxeB0qTipSg4iFIhPHOyjRRHGYpXAQcZU8JDdV+UZNEAx4mSRsH5Gt14sAErB2ErZnWf5y11WXS2lxqWbGe/fqrWpLI0eMVHELMkw8O9YvPXwa4Zfce5869CYoxensWAQKFqSE/26Du+3yK5QIn/r8bJV2teDCvvNrf9vjA/J/jH94hs4dtaWX/OfGb+FjFbzyks4b5rg2gbvccRLSn3rScXuio3QeYjpwxov+eOavXcpvfm/SRSKrrlktq9evlRO/+b1+76amSUHDOSU339K+GpH16KPSo1t33VdIMJhTD98OO/DNd9+qhavzvIqKO27ToAKyI5CGzes2SEpikhx//PFqq6m4w81jj6XCRvMybCzyxCS3gCYAMQI+ldspT2JZk1Ei8CMYbyoSXCdBEOtWm5XGxiiPCW4g9qAGvH55uSSEuBo6xxcvcr1DGho0gNj36N+Jp9fqWExyAmn6evae2bovg88nSYndYV/me6w54ErMUbOz2qWa/7x9ZU8FzlRTVy0x8C/1dwIOB1NzcLVoJVSrP1HfILU1LihiTqj9q62W2toqGTJkbz3nvPmfSlRsnHTKy5eq2lpJ7ZAhO0tKFdLUHBUlD4y8ve0GrO+LLb6oVJGyApHG1ZqhP3vWrZpERE6Z62uor5NvvlkipaW7JS0tRRXpYhIS5cqZLh0/P8D68PW2lHQ4iHi66Xy5/rbJMmH8gUoYJ0EzoHOGcjtr6hslpUOm7CqtkKUrfpD3P/pEEpPTtBkuvgDQaTipkLaRcv300/lSUV0p8470EE1OGW5uOVjkd5+cImed+UdJS0+TFauWS2lFmUxrdb1ghn82RnKzc2TIgMGOFxsbK1M3uPEZuvZA6dW7r5SVVci8wz0BzKvUaY7FoEzmlBsR3cYyHERwQP5usKRIpSP73Zzy/zaI4Pg23AQP5PwsiDBuhP3uoVp6k5FSsmHSdJh4jYpTnci5g0XGFYis2CnywGKRbb7RaLtjhbgTAzcfIdGx8IpFstI7yIBevWTYwEHSp2s3SUtIkqjmZhUGiUuiQt+ia5o1y/rH5vO8TdmUvxmn1f4lWY4/ytxgn8N28GL/Y4+AA4E/zfuafPbKhUoNoNElvNnKyqAJnaJFUI9i/XseE35LVGtTA569SryqA8qHtNmJk79MTkxQzdqijT9pZjIxNVWqK5yij+qt+0gHGbghQ4Yq1EgdVFVZcQauvo7MYsv/x9x7gFldXev/a3oFZmCGPvRuA0TBEmPU2KJRE5PrtcXee0ewgg01KmDvJrmpRiwxmmg0arCLBaVKZwYYpjK9/p/Pu/c6cxg17eb+nv/3eXgO58w537r32utd613vktH3Imhp3hOBUHfHjkTzHAwMN4sCUEAJHTZXr1ltFHEzoaZOnWqDBpdYTXWVlW4stWXLlmnRwNlxChHvuUF83/nPGD60tllQuIkFhb0tNQ05157KTHCua9asldOFEy/N7UEDJY9HN2/SrPSV4GFijNjYJ+cKuGCfKD+RbnZeGV1bKU7r16e3nK0xY8YoJaxUrrpZhtoRjddIw8LIYng5PudUMmSIGvp5hNydS0eZ/D7RTCQpm+BV9Oyb+yvOfXz48eR13Z6KTnQjjxJfHnFm4Hirdf+9ZyNmXne9rduwwXbacScBA4rsZt1wnb322uv2+htv2F57f0sFu1BjbrjuGvv9M8/aZ4s/s8GDS6xkSIkt/myx1HgmTZwoqbpnn3teTarYlytfcS/g3QMkOV8aPTEOu2+k50aPDpZqxYqVKkqE4w0VZ86tN9s98+bH/e+h/aNwwsb++S6/R4r3ltmz7KoZM9UXhOOiaoNhvnnWDQmUzu9UaBRrOETTi/QwR/JO02GCAgg9Ra/nESVzifwjrea1Dz75E/SktjY50p1t7VGxo0ui2LNXXuPD/llYRd+JdAbpuVPcTYSuNfCX0YNnXgHmWZA1p7OzFaUrKCi0UaNHW3HfYumucw1IsYbmUM1R2z0YNuYDQI3jIQEXBBKCHLD3PWF8Fxb2so52eqGUa660tFAXkaO+MZ/99BDb8aIXA5UKaWU4wUhGQ1VqDGCZBmuAmy8+/sgeeTAonZx9yVUGbLz12ND86JUp+283HLw51F+vGK/oHMYWnX8aWnIcIn2hsDPTJk2cpOvC+d5UVirwMu+O2Yn9rUopFIjY296yrTEX7qDh7lgIwfvLqu8MuuiazOElGUTgKFAYzvaBTdHrdiACJSdfRONCtjGo7BmMbKeHJF/oDk//Rs49CwmCDsOHj9A1AhCpH8OmMKYWf7HYWi4PAPvf3epnXmN5s6Piy7+7k//g71BewmH2ecA41NhHJjRSEXmPI8r4Xvdjb8bxvzsJQIQdfJXZYm8OYvbgkMdkR9sv/ubMSe9HHtJ5SAGts0MCHswvAkvM0cLehfbFwd7m3Cz7/nkCuYzfys3lCiIU9ynS3GW9oVlZY0OjPkddhSAX34XWs41mpFu3CuwPKhlMmFL3BIeAtWublNGqDLoQayRZCAInZOD7FBWpuRw8+7rGBmu/4OLtbtiE5xbIznAdE/beJ/G33z54v47Hunbs+eFe/2LuLyUnmsr6k5aqc3d1LmSnnTZBp27uhQrr09K0Dzkn9LrvbLfOFJoStmgNw24QxGRs8+zVeE1ZxgzZM+wVv+d+hH4w28w6W9XJGTbB8hUrLTe/pxX2KbLaugarrW+w5rYO1RYgoDJ3r5u6rjdM07CljzPLOtLs09fNqt5R74PjnrnYJowbZ5N22Vl1oeWbN9mqL1dadlaGAmAwKFauXW+17SlWWVsv23jhr0MNlQcU+L/bFf5/b9t59shTv7LBg/pbRUW1Td19N8vIaLHWNoIqBMaoPQnX8dpf/2rvvf+BTZ06TeMIidBzU0625wf+WbWq0E5/9ptf2etTY/+L7hKpO5od+OLhdsT3v6/Gc52pZtW11XbQm9/ROe636HDbZ6+9zVo7bfjQ4bbrblPsV7/+jZVtKbdH+we6lpx/z3A4YMAx9944/wqIYH/YQHfeuzvx3cFDslOvZxSfVTJlKFmClz+7E/9NIILvOJD4F0CEZ1Mm9jU7dxezkp5mP3/VbMFqM7Ux6t4Aj0z2Kz9gtRPQ3XmnCbbDuLHW3Fhv+dlZNnxIiQJfpRs22KjRY2zsmDHqSVa2sdT6FRXLFqDoxYDATqjmr6FRcyQrO/i4/PP+TQQvmBME3lkTaCZHoFu3DVVF2ASRSeGKlPp9lHOVCmis28TX8aAnYEISr1nZOeIOMpGDGlJQY5JhhjPZ1mKN9cHxZXEiwNO7uK/VVlfLcSwt26RI/sTJk+Uoe8Q71D6YtbWEYkbn4ydUcLxzceRB4mjj4CGziLGDo7XDjjvY0mVLFeHE4OHwKe1iKbZx/Tp9H+PDjfGGbZynd7eWFJ916jflWyuE5LjG8eMnWHZurhw8Uana2nUtpA/9AWBIUTNItxS1sueBYEDdYatvbAicU4rJYl0D900GzjqtX//+cvDrq2tkRCeMHy8nzek7nLMcTDoAQ4np7FT0iSiuinHj+w7SSfG4zuNWAW19vSJbiSLq+MD9wSdbf3HkIohwOpJqKmLb9GRpVhY7RcizsxOZDf+7H5+xcu31N4ir+eRTT6lA8LDDvmff+fa37fW/vqHn9uyzz0l3/6SfnJhoDnTzzTfbUT/4gT4HED7zzDM24+rA2+YfsmMAw6N/+EOdPpr2Dz70kJ15xhm28O2FNmvWbGUQ+AdwBKCw3XH77SrkZYOeMvumm2zGjKvtuWefs1/87En7zW9/Z88seFY1L8uWLrWjjjpKz2jPPfa0Rx97zE495RQBmovOO89OPessO/KII9W5d/r06fbsggX2yIP3S4vbwYCrFTj96mtBRJRZVbQeJagoHevPxeXX1HEy1gclGvahfkAkor3NUugaLaWSkMX7iuMUP/Nz80ihgGlLs4QCEC0AREBTQk89APg0gQXOg7/Rk2HsuLEa5yxU7IdomGo0Ooj0YSMCVaamukY2AwlLAglE4XDUAbUsnpwr9UPFRX0ENioqtmqukAHErjBHl84LGqgTLnzOlt9zqO185V8SCmNOPdptym5q0vTFJx8oGlff1CTeMnblrlMCb3n2lBmJLIBnCd6JHIS/XjbOKiu2SowBp4LrJPtFhhHpV61bq1dLqYQ5yDznWj+7LThIXqjtUURf8F94IUSh3zlsql6nVb8bHmsEElunhZ4wRS9V2M8PDjUVDiJmWgAp734QeBKdw2KeyUGER7AitzY2yvZhYx3XzdD5Q+HgWeFAwAcfOmy4QAQNPgmG8FwXfe97id/9//k/WffeGzo5X/DPSblm3Ds3QWGUYAb2I/LkHUxj+/kbEXj1RLi4q3j5370XM8FRe15l9sF8+8NuCxQVBECo2dvJp37jbnMfvE/2DSea8+I3jEei8y6X/JddJid+33TLbFFZiwhQ1dTaptKNitzzfWwf6xn2n0w/gScKq7lGRhJrChkG1pFBJUOsrqlBwiA0QaV2pqaqWusLATKCbdQzbdqyWZmHvJ49rJ28SFqqmr82NzVaz+u7QHWPe+fqHGlMOPmAg+znc++S38B8BiQQIMBu8Cy59ygkZhFwSU1N9M/ANiiYGDPj1Hi4/WTfMB9cIASkiM1BbjRkOinEhgkRqNDyKyxFazsAg+Ozxn/44Ye61zvtOMGaGmstNydLlCJUktLSMywdOdjUDMvOy7eF77xv60vL1I9m8JBhdnq/mILEmST7kHOSWWe1WdMCs/eTPNdqs8cyn5bdw6FbsWyJ7CDPrKgPRbG5tmpDqTWlZ9u6si2yPac8EorQu4OIe1cGCtCVj86SQ4eaHNQUqGlNnUHOF/+H+4SgDEEvJLRZW4YNHSZ7AH38sNJYsOUOtRctyxjF4eV2Jjr400uvsWOPPdbSMtKssqba9q6FMGm279xDbd999rWydRt1jPETdrA//ulPtqV8qz2zY1SESAYR7rx7MIWYSXIGgJ12L6p25zqZKuSz4N8FEfy+e6F0dwUnPy8HDJ4pSb5P3dWfuoMwvpuckUgCOcfvYHbEULPqRrNH3zN7x9O2SQDnW28cq4bNkCp69ephAwf0tabGequprmD6CYwyP6lzQokU8D+gbz9l1rPSM6x3rwLbacIO8peYy05hRaKZzeVgGTsEYAGVBBeY7wAPKE4uekNA04VhyEKwL9Zyb3DLuHM6obKZsfZCHatpNtfW0WnQJnCISKvKwYCbLd58g2Wnh5oJURg2b5YTgvPIZMUxqK7BaFXbzhMnqsIb40BRNd+nTwS5VKf3uIRUsiymnJ+UFC3mzrVmInGxRGhIA6NSgNPIxSt93QJnNNvWrQvKMm64VLyWl6coP9ESjBHODsalpnabbjhGd/ToMWrgAgjBqBOthQNa39CYaFIFj7S5sdFyNKEzE5KgKnZJS7OKqsqg4BR5+zghRHjZH1kLihzR4G9varbeBb3CgysqCs2XonSoy7Ry3RhJItMsiDxQvsNCkNsD1YZOUcqSQQQLAYPD6yDEx41FzME7oRGgwnUJPj+DQ8XY1V30DmUbiKRT3R+zOgwwV0pxg55ckc9+rr3hxgSI4HCHH3aYwAT347Y5c+wHESycFIvtSMfPmDnTTjjheFu6ZImA3FM/+5nddNNN9uyzC3Tdiz8PoABg8dxzzyoz8dBDD9sZZ5xuby98O9Go9ILzL7BdJk6000796sJ99z332H777Sed/wsvuMCOOvIIjQ9ABCCF7erp023BgmdsjyQQUVuLQR5qf3jxjzZv/nzbf//97dVXX7XzzzvXvnfIIXb6qSdv1+FakyoWIqneInLRvSbDC6u53y4v65K5icKn2A/EQUQigxRpSapVAtgDhaGNxX9ew+IqX05jcjpiImPVETq30vEVTiVZInXCzc5RNJ8FlXNiHJHhI6qZmZUppwh6AMIIjBWydmQjlC1RxG+TMmTiWqr5Y7vmCJmTkEVr1vjlWMXFfYx7i+OEo8M5cv6/uz9E/abEHPuES18WUOH+OdCYsusURZw/++g9FUbe8NPQ6e2umAVwWoBTibxnxKxzfih1Exb49evWSp2Ifa9fv077RgBi5fIVEmcA5Bw7I5AyfH9Xqd1bF4g4aVgstHTVpujoAyKm7fuu1b0e1Zq2BmCytagLRBg9JOIC80RB4B0/EDssASR2mLLYABbHNEUedRSD8SZ03UFE+7VX6xpYzLEpU6ZMEV8Zm+Yy1U1NzbId9NdpvuwfN2rz2lFf/30d99f0OXPCWL/s79cpdP/dP/s+Y968YHcvilq5/+CHOSgwxcaMgbZEdqwzdDoGkCsyHdT4sG3QbRmXfCaVHzqVz+pyjv1wlTOmy0Z3XHzp156BQATbMLPfFjwrx47sOfvecEyoqfl7G2CC9cnr53CKqTvC1no2l2fI+ZEJHTVihDL/m8tKE9KufB/giL0ERJDhIwvBdRNFZD6ylpGhQhWo36CBVldXb+vXrbPNZZuURcRxhx4KzYFGq2vWrbWyTZusua1V/RQamptUYM3+euXlW+kJkS+Pc3Lj9TZhwgStO9RPMa+4Dpx2rkOKWHGOQ/fJ4X5T/xAbSHJ/VF+IjCXPIS9fwQPOV9kIxFgyM2U7iKhTGxX6JgRlKeROMzIyVVcSqJusi3TmTdXa9u577+kVsDWkZJB1tDVZhnybTq3vlpKmWse6xiZbv6HU3vvwI+tZ0Nt23mWSDR850lasXGUvvfwn+/VFr5v1Ptqs8neBwmRmxz1+kWzH5TmhBuSmrXMtJztc39IlX1jfoj7KfBKMGD9urFVuq7eVmyps2eo1VlG+VZn5Pr8+QiDi6Biuv2nTzISD/9jPf21DSwba2tXrNG5R9Ro8YoBUrHJyCfa2qks4ATOeO/eLLD6qXQMGDrB9l9HHPsm5BUTgUCc7u91ABI7+4t1DM18EA87rPDvsw2WsI2667EfX2qKPP1EB+icTo2Q3+3ZK0NeBCPbD5+7UdwcR7tx3L4r2jIEXKfM9/6x7DUXyhOse8Xfg9J8AERyHY2PLvy7r0Y2GNbDZ7JRJZnsPMVu80GzR2xdaBcG3tnYr27xJvmJh7wJ765Su+pk9Hz7cWls42Q7LysywISWDLTsj01oaG7Wejhw23EYOH2H5ObmGdDkshcJeBVZcVKR5hy1iXjDX3M4BCrAJZB8JMDBvCVbjkyf35WK8sfE79we1j9jg0mtI8f1cEId5m9LZ3trJwGxvC+kKd0L5Ik5RJ1GGjFQ54u68w0HcsLFUUWBOBENFV73RY8dq4nLCyhZ0dtrSpcsk0wgocKqPF2XIAFCkG6XhoFT4yfNd/k8kFYe8qKhPop8EDjdGQupPaelyBOjuqFQOHTppEpafnyhuBghxc3FCODcoUnAp0zIyZPyZiBgXABHt5DFeonwQjamttXw1mctVxJVzBtk5iOAcMaJEcdg3D0w80Pw8Q4Mb9JeVmmbDhg4JDy09XWDIC194aNwDNfmJur5cGwsEKSeuI5+0U1IjHkl4UTtCJiFy1vwBu3OaXAifrD7E50QvdK9jgzD2x2BwtIkRdLCjPg5R7cK59l5Ee/2NsxIggiwOzauuuvIK3duPFi1StoHzdxAx/957E+9RniCactPNt6iW5fzzz98uE0EUG5lKvvfQw4/YGaefrnFy4vHH2sWXXWHnX3CBCn5PPfUUO/qoo2zvvfZSUemKlSvtbwvfthkzZgic7LnnHjZyxAiBAwcRZCKQWdx/v/2U2fJMBI4uExEj/e5779v0q65SNmL33XazoUNKbNb11ya4uIGPG7InzAt33uUIeS8UL7SP99YzZtyTEFELi6JsfpQd9eipL7Q895ROlA26AEQylYnje+ETv0kGEQIc6ijfbjm5uVZZVWkv/vGPiuTR8I35wLnucscmW3QpUm99bIcddww0isZGOaSMCc+28X8iodApUCArLd2owkmn5CFjTHE0tRM4NVAWqGUaNKi/QIXzN5+Zd7WuuSmuCoAIzxwce86VgXcZJSPpvtvSUG+zS+KKFn1YBxGuypQdc+AOIq49/fvKYkEroNkUY2XDhvUCMXCVGQ/UU508Pagf+bk4iLjMQgdobzq147AAPqU2Qh8qLxQMX9sORFx9y5n24zuDXvxEtWXbHkS8YgfYL9YEjv4OwwJ52LMTx1THBSWyb+4LbTEssFnDln3bbNE3AA5EIDHodDQeOWqkVOiIQqvG5fobk371zf/dL/6pNL5+HZBonzVLY7Rz+vR/ap//6pfS54YI9zdlIrLun58owOV7HjCRWAaF2G3Q7AItjjoYn1uMb2oFGLuuLMK4ZswOuy8210o62bZbbw4qUdODDOjXbTNp1Z1VZL/Jejhk3dPTQ7FwdZgvqm279J8HWy233ax55TRYFxRhLR0zapS1NbfIBlA4jdOO7SBLQfSQqB8AifmmDHzfvnplXRPFqalZmQXmPNKvBAyQiAX88PsANCttY1mp1gSKrQv69FbHeZrM9e/fz7LS0m39caEwPfOOObpGfs86J6XDqqoEiPAGri57q+JpgATqibE5lmdMgzpT6KittR7p97Y2BUywgw4ioHtQ8+PBLsACLAKeU1iTsXFmW2Pfio8/+UQgp7hvX6vfVmt9exdYbVWVbCA+g6hBHZ22sbTMPlz0sdQbp07b08ZN2EEABQD2yaef2ZV70w0No1rX5TQm4c7zxk63VOu0HSaMt/q6WsnPEzWm9wJBWVQqK2vr7NMv19rKtRtsW22NpT0UZptnIpa59FN0QD9dslTAoXT9Rq0rne0dNmj4QD1PFdXHZqBkHAnKcL+w2WT1oaNByzy19SddWQcOFrMRuzy7j30yMjr/6WbHN54koLNl8yb73vcOVS3Mb373W3tz4Vu26KQPvwIivjvuCFuzbr2t2OejBOWo5J1Jtv6JRTb+/G+LbrX8vjctloYlAieqQegue+pOeHdnvHtRdDKIkPGLM9L355mW7h2nu++n+98dtCR3s/ashH/WXf2JQ3fvh5FMnepeyxG/O7G/2bm9zQ7ZZ4t9umSZvfneB/behx8qIE/PpnfOjDUryPDOO9CyszPVN4IsIH45QcT0lBTLzcpWN3oodBN33kX9JErXb5CAED4UY0OMllSCg0H5FF/Yi6/FWImS9MmNblX/4I2fYzM5F4ZR0DMrK2Ql4j4TlG3oT42NQZ2JghnxE6NB9CJaoRAoLS2NolWIQtPYqAglkwyDRlqTCCa0h0ElJda7qMiqkXyLGrXr1q2XwgQOMVFLLRSx2tv1bIl0chH8xp1ijoWRIxpCkRfNVLgIHBGMIwYEZ4d9wX0PPOs8GTM2L9YBXrJAAAAgAElEQVTmGurrtimyCm1LfRdUl1CP6FSiEDZkU6oEIrjBGEkeBpmIvKxs9XmAysXNxHiySJHu5ThEkIjmcE5qRS76ken/kp2tq7fJE3fRPRCI6NVLiw/OPBkYqSxF4MVC58XZyO058HD1ITfAPCPRmTinxsbtpb2SMhCJ3gNRP1vHRYmKzt2AiIyMYLyjFKm0hXPCfQLsKBsRKW4OXrxI+DplIgrsiSefsvnz59sRRxwhx5wMxHnnnWcvvPCCTZo82X5y4om6H08++ZQtWvSRzb3nHpt1ww12zXXX24UXXmiTJk+yU04OEoxkCh568EGbOGmSHNUXX3zRHnr4YYGIxoZ6u+vOO+w7B3w3gohJoiHddccc1d7813HH2/eP+L6dffY5dsjBB9sfX3rJ7r//fmU5jjriiASIePDBB8SFp+HTCy88b48++pjAyNsLF4qqx3Wce955upZX//IXu3f+fGUtHpw/T04p0fnkzet6vGib1HuiMDoWOSvSBoc5NSUBckPBdIoEBthnRmaGuusKoFAYKic/UJq0SkbaUnLWwQGLKIhJ8rR8LrCRwk/blf3imT//wvPiRwtEtHfYxJ8GRZ7Ppw/Rq+gSgwbrHF0xh8XLAQXgjgaKLLSoiBFcYKwwx8hCSE0FZ0OKKabPh88NdJ3VFwTe84J7Z5gXJbvzXhSt89GnXiwqInMZu4CjQUfXGUWx82uMel13TChy3jd2bwNEeI1C/kkvSLXt8MMPF4jEEJMyxk5QqElqmMLUFSuXK2J92jXz7dYLfmy3nvNweKwxtX1k+jN6e4cFh3DUA1+Gvwd8kAASCwOzSX0VHpt+vub2D295U59VxxCcF2UPjiu6g4hFw0K3ut9FVDK7OhblOoXfm9nFBW32veFYw558VOMXMIyRxy6iRIedA2DgEHZOn2Et119rmf8ATITkt5kTie6M7/9fv+Q+8IA1nNXVEC5z/nyp8lDP4+Nbr0nCBso8pKULQKi2JhbmesCj5syzLPWO2+WQkplmTrjcIWtFwc2hIVfbzTcpAMb4hCbS66bQdPDrNoGIzePMikbZI6k/0lzh/ou+G89j29nn/Eu3r+POOUHhLxZXN9x0o8D6eNbX/gOstblJTefIpLNBGyZLQA0E8wRbyRxlbWFdZD3EBuEw41QH9aJWZSBwsOlt5LRH7qlU9qzTqrfVak16d7/g7GbcdacV0scm2hbWDgXwevbU+bGxbmLLmLMOIpwazfPJopYhrs8ST4jOTOgmni66YrK9JPPoWSSUlaqrq6xnr0ADg6ZHBjUjKysImdTWSGlp1eo1tmXrVgFF5sXAwYN0jgRBB/ftZ+9Htbldd50i5sTS5cusCXCWkqri8ylTdrOe1JnQfDYn29asXW+bt5RLwWldaanqQ3i+t7wfgYWZnV5ygWzhmDGjbAX7a2ywcWPG2C477yQ7Qz+d1es3Wl17qq0v2yxb2Hrft63j5JdUMN8rP1/SvxedfZoteP4ly8/NtXFjR9mm0s1S4AIM84zKykNWif/jHHqAh/d0H+ees86uXPWlffzxxzZ9dJAKZpty1942cMQQ21JRbikdnfb24CD+QCT90d0ftcEDBxriF2WbymynnXe279pB4e+oxbmqQ3TAJ/X8li2aHOya1y2M/nSafAj8NcbiigPf7qIwdeuvIBP/TV2ku9dBdHfIu//d9/1NGYZ/B0R0V2zym+jZjKTrTtC0kpvMdQcqfJ8sdNyOP97siH3MquvMKkofsavaurq8uxLUri8doiL9Af37at2CDbTHbrva2tWrNCagMg0eOEhCC2QomJfUieK4EMxWpi49LSFYhA+nzGYUbmGtIKPBfHV/jjnD/Pf+VaK7qxQhBEj8vf82mXWhTERz/bZORyiKgtKKnmQKSkxEWuEcNjcIWRNt/vQzlJLqE30XoD8wifv27WdFfftadl6e1UXFFpzxrVsr1GeCyDZ/M2gfDLholBSBIJJfXS0DgGPLhYPSuIDWNuQqW5SJwPjg0GDIoBRRTMhFsChQFIoDgxH3iAbXwU0FaeMQASIAAGQioEKhauAOEtQAKevUhywKKWNABGnQDCIfWZkqgOOBeCEoPHM3onDtQy1EAEnQPwBFRPX7FvYW4hcHLdJX2AfH4zssADwgrltRrZoa3RNlIfLzFa3xolt5Q7FbIODB1YCS9YEFNJIkSvmNq2t5LwPJkMZFL6EklNTQDcOgSFWkXnn6yhdJXmdcd7316gWIeNJOPPEEu+mmmwUmpk2dqqwE+sM0TDrxhOM1lp586meKXl999dV2+KGH2gsv/tEuuPBCmywQQXo41EQAIn7/+9/b755+2v7nf35hZ5xxZheIuON22/e7Bxp0JoDGKaecbHfcdpv9beFCe+bZZ23u3OBs/upXv7Rjjvlv/R9Kk2+fLV5sD7L/p5+2p3//ezXpOvOss+z0005TIzauCyoT9++pnz1lJ574EznF555zjh168EF25mmnJhY4ril547eusOWvTs1hnBO1Y6KzQGL4Ge/835stejbJi6MDTYMoa2sCRPiYTs44sE+2ZMUvPzeKOBEl4HjQmf7whz9YG9TFjAyBiJlzXRrI7O4ZZ6omCKoTUSnmCqCC8wa4s0+cD5oaVVdVJjruArCJ7qOYxn0DCDE/GbcUSJf8NERAKC6mYymbR/gBEXzmxdBnnn2u5ifnC1ApLOwt6sGplybRSyId99RjQnbCAYnve8zVH9nKFStFzQJEkEUkO7Js2VLRXajnQA2Kecdiz9yhHua2cx/V/urGRWrShkBNWjmY+oMAIprOyjKXch33QnDokkHEsLJOm3H3+XLIeH4pnZ124JxA0QNIQGO61a6y41UuTcAwhKscREyLCOWwxbEY0qlNcfFdGEHE5w/OD4p4PXrYyJGj5FCVn3Cy1Vw3U8AeOhNjhOdX9Q+Uj7qDiCCbYQk52Hgm2431/4s3eQ8+qDFWF7scAyocRDiNj7nhggbqcBy58ZqJSUBbGdezAi1j4p9eDjY5NTURhMIRDoo+YT4yF8nq8DvAZva1XSo9dNnm75zDTz6OlKUh0+zlcbOlFvd1ErV+7H/2PgEitCYmFWdTFzF65EibvMtEW7l8mWRbuT+sTwpkIc1Y2FvnBVUJerHkH3v31vxTkCIlVQEulNGgMnF948aOFQgB/DjYUrY5PU3rzgsTd0mcdv8nH5dEMn0LuE/IRRKMYH0k0IZDi23zewh4YZPMMLTECCJwkB1gaF7EZpku5epBD61d8TnKnhn1FW3q8wDNknFOFgG6dSPAqrZW/yg0JgAIFYsMPWs3ayoBwMwOs/KyTbrmSZN31fkDNKBKh4wK97OnVKyam5qleNXa2haCczk5tmLtGmttD80xl3zxhR0/JwDPF2bPVpBn6JDBVlVVaQW9eirLQ6CJ82YclW3Zaq2pWVZWvlUBUuqzqBNB8GNYSYmNoIFfTm5w7NLTgi2qrhGwIkjIuVbVVOl+EdxTUI/mhNHJI/DEefIeYMT6vuPOO4nu9PKf/mSDhpbY0zuF/jbJ28krTraDvnuADejXT5n3latW2r7f+Y7t135g+JpLTgMkcI5x1r0p+SazcR9M1THXtsVMK9F7j8o7XWqi2YHbjpa099byrfbBgFf/fRDhNCi/iO5F1ckZgeQL9c+7Zx6+zuHvXiDu+/nfgAiCQUn1HgOHmd1wjtkn1Wbzk9PLgJ6YAdn/l/9lRUW9RePNz822vKwMq9parizEXnvsYUNLhmiMQGeC4dMzv4fmILaMOZ+Vk60xQbAQnxKfOkHzjPQkbxrndHfmlfqCpaaGJs/xPbcANVP2jy/qtRPyHaOSa0prY30n9QAqoO7oVHrC6TwYAqIANVVbpT+MAXn/gw/kfBT3DdFCHHkm75577mWFffoEdJOkK7tl8xbLzMiSYUsF/cC9b23VZGFTlz2i+tu2hUIQUjA5OQIVOC5bKyus/wC6bebL4Sfqwc0i2oKz4d2dB5cMUaQao6bCDxnQoENPmjH0PMgMDdny80XdQK0BBwnjQHG45GEbGjVRWXxxBAp69rRMIs+dHTo/vo/TTdSIAhZuJucAuOL/UJhES4r0J65zjym7WXGf3tovzpteYz8AFgIeEufk/RiU8aF4FDlNdPmj8cCIsAkJelOz+DDdAU0uXk/w3ZKa/DnvzQtnXO6S/SrKFxVOODb3TN2Ne/RIFNj4vOJeXH3NtZLbBUSQbSClSmHu/vsfICrSD374Q5s8aZKdeOKJeha33HKLjZ8wwY468sgg820pKqz+YskSu2Ym9IEuEDF37ly74IIL7NjjjtO9CXSmBrv7zjtsn/0P2A5E3H7rLfaLX/7Kvvxylb39zjsCML7tvvvuaq6jhYWGWJ8tFkiZO/ceO/+CC+24uP/TTz/NFv5toY4Fp5a+J9pSUiR7OmXXXa1k0ECbedWVX6EeeWSte12CZ42c+qTnipZ3HJ+MoUTELXYxVz1SpEk5iGBBIgrh++PvycfyOgOfd+zjW/0OtXcq/yy+Pw1eeZbMnZdwqFrbdf8ptiRqPXPuL3WpD86+SCCaecC54ojgWHF98G+91khR18YGXUtZ6UadL3SlAHigCrRJ+jhzXshubG/Tg/V/xEIUxguVHUTUJ0kfXn7+yVZc3M96F/axL5cutlsefdJQS511DHwihDxCZaCDiJHnPyeFoqElQ+2tN9/SeaPYBdWAiI7ohjS2SjXxrgE9gVcfZHgdfE+/53+03/wN9ZZS0Gkz8gOHwSlH24GIbLMnDgh88ZM3BXQz/e7zZcBvy70vXHoMOC0dHPpGACLYnHo1c2WoDZk/KsicDosyTYe98ocuWkIEEwtjmuCT++62s1+9CN1IbXfGBg2brrxUIJCxpQhTbGC23UP4mjdDzcy1dqIo1P9zEOGnlX3ffaGIT5RBUd0TlEGvacC2MdZks6lFwymNWQgcUy+uZh9IqcIBxvazpnyx+HOtJdhh1jrWPIJcTlNlrFPzkz4jjLNpf309EWzCxp+1/DR7ft8XtdhCY8VZTaYz0gPpHzXK+0fPg7/XXH+NlQwaZP2L+9qyJV9ozLLmcZ5sZF9KBpdoreMeML9ZRz0iGeoKMhUhzs/vIeeYec21epNIKSbSybupSb0puOF/2XMPG/v732v8QFd881tdKkyjf/MrrZcu1+q2x4ucOaZnOLgncoTycpWJAGDwPAQEeb7UEkL/hIoWa8CwYf6eayQTQYEyjShxmJlXomHCImhusvqmRlu3foOVbd5sl1wbAw2xwOeKQ2cqAGiNrVbUq1DUVe6f00rxKRg/SMBz3ZtKy3Q+ZCK4T5wLapTbmpusrDzIvBN4OOjKoHT21tx7FCTp17+vmArURah3R2am6NUo4azbWGrbmtttW13IZFC/iRoV2YqhJSU2aEB/gaaCnj2UHa3YUm55OdminkFZYn3u0ydQu/GtqIugYSGSvTAjWNegXb/62l/stnW32Hn9LhbTAnoagbV3xvw1kVk97P3v217T9hA7orhPH9tpwgSdK7WDZHqKiovs4OojwtD0LASSsJ4VSAIREz7ew74Y9raZi0A4BQhnHRCBUxyzAd/t931lpglQbdlSbrXb6m39AVEDtntG4ZsyEv8JEMH5OCBIrhFxQOHX4O/9O8m9IxyMfN1+vDbERda+rli8wOywaWZHHGR2OmV27Mf3FTPgZ757tahw1EMW9Mi3Qf2KraO1RfOXdbVXjx7WWN+g4mqo2owf7JiLGeTk5WqsBMZB6D3l4c5k2rsHhjXnqFGKDWMJ4DNPvW8EwUfmBe8l6NDQoHHn62VKXVVFZ3ZuHmRqTRAoChgPaErS1y7daO+9uzA4CO3t4k9ChSB1jiFW0W1auv3oRz+2HoWF1uQV3VFPds3qNZadmS0Q4QUa7qCqs3JsluF9FzSZy8o0qZmEGOShw4ZKnYlJzD8mFJEQaA8YewwQIALZVyYdNzRo4Yc0/+ZNZaH4OC1doCfcsGw57/yWiOf6DRsDp6y+QUZO3XnbWjXZeqMegcMRG5NhONVMLjdHmYk333xTHbClgR0pTw4ioGNMGD1GLe21ULGYFRbqwXpnYx4mx3OZVxChKuVphkOBemtryErk5WlwOICQvGtTk/bllfOepXCFLD73tJX3l/CBJInXiorQcyGmrsRHj0pQfE9AIqa/fGHHxnCvrrx6pvpsPPFEABFkqv7y2msqRj7v3HMFAkiznnwSTlaKigGfWbBAtRJkGI499jgBD5SYyCaxkYkgUzBvbtDsp8CN351xxhnW3NggOtO39ztANRSeibjt5pvtyunT7ftHHGnnnHOOHXxQSMlyWX986WVRmijSJk3kmYiw/xR76eWXtX9AxN/+9jc74vtH2Dnnnmvf2XffxD7+8trrNn/ePHv66aftlhuvV/dW7ktyoaA7BU4vYq549JRnJOeVnhHxmbkzJA535CG6TKVnERxEkA2DJ+sgIZm6xHdwBLx/Ccffd2Dg13y4DQ8T5TEKqzMEdl955dVAHWhnPndIM579EfFnTijNKU3qoLCEcgyGA3oMWTVqHuCYc00ZaMuXbpRzxsJPxJBia5wr5F4l53h3sKxe8+DqSS8l5Xm9DmHzpmjF48v0i06XvB3P7fOPP7SfHhCyJg4ifB/ujGee9qqNHTvO9pi6h73x1zdkG1BiSkvpTHSW57zkoNVUa8zjnOCM0TBT9DFFp5vsvXkhi/VqXRCLdyDhNRjQlE57JWQuHESc9PNYfL0gjgbn2EYQURsbM/QsC3+f3T/w7h1ELBgVFnAHVr7/xCLj/GCKFnzxTgIRiHL3mH9XKKiNPV7KT4tFkj5Av+EVEMHmWYhAVAnN5ti2/IPf/yf/DI3J5wuRXmUjovY/cwQnCPqfC02wJsg5RcEsUp28No7X4v6htox9YgNRKWLDgXRVoyElJcqg8R3mI1Fk7mPW9dfb3m++meip4DYQG1BVU60gmOrb6I4ca6DIUNf/g+xP+x236ZpyuvWUSL6PnT+9XSCibMNGq6mqVCSS4BnXwoZjMGjgIM0z1gD2h/oSzifzk3lbWBDkYOkbwrwHAIgGk5ur9cwjj1BzPfu9fiOZ/QJ7/7vf/cpj3f/thQIrXKsDhgTVJq5D2I+g5Nam51FY0Mtyo4692ztlYVNTZdd4bm43VV/WGpwaNgqUWfvJGKZnRIVHFB85Rlur/hHEXLxkiV1yTVTfiiDi5XfNvnzsYSvIyrX2plZlHSgmJzBGYCasla1Ez6yKddA6NbZYf3Vu1LYwnrKzbemK5VrrGT9E+fF9xo4dY2PGjI69TrJEaeK+sc4DLlDFe+2vb1her97W1h56NFHXgt8yeeJE69+3r/XIy7M+vQutvaVVLIbKLVusqHehIvcADp53SkpaCBxSI8E6nZUpNUhosNvq623fXwRJVo94XzDgEpt7UJRg5fPfmd00+iYpRo0aMVIAZ/SoUZaVkaFgGbUjxX2L7LMvFtvxqUGo5OBfHSBK2GObnkz0fNip71SBk8q09V01Iq5q5I43r15UFZ3wb/faz3acsJNqO5ctX2HLV3xpX0x7P5xzdxDhGQZ/7U6J6tY1OlGw3X2kdqczuaP+74AI9u1AojuI4G9+LJY6bHSyNoT/za+nwGzcNLO7/9vslGfNSjGwRWbHr7nYiouLtG6SJWfMA6CLehfYyKEl1tLYYOWbt4Q1KyNTRfrUQeyz97fkLytIH1XP8EsR9fFmzoxp0Zyi6ITAO7TLpCbHXAZBbAADTZyZ24xjxp03FMYXxfYQOIFy72IxKY211cgdqLEFmQZ+tG7tWtu4YaMcCBbX0tJ1lhMb1HByUIeQSiN9Ki5kfg9RRxgknBwpOAADUq0jho+wvsWhFoCLUPo0pjq9OE7jP4mDxUQVgGhrM1BV334YwFY5BZwjk5uJiPHkO6EYNV1FKooItbboM1d4AFyIRhTlLIOBStEEZJ8YRfoCsOD0KQrdd4m6FvfrG3pj4mxlpIvO5NxNbiYSsPwW3j4OeZDJHBAnfIsAF4bjO3t/S/KgUjyKmQWMKOfBdXOeahwXaV5ezMJ9ceOqRZCICYXY0JhiRkSZhZga9nnkgyOZR+x1Fz6QWIBVTxGdWn6jIjdoNtSVIJ/nSiZkXbwnglavEEG69IqrBPIoYr7l5ptVRH/rrbcqkr/gmWfsyKOOtN13nyqlpcMOPUT0pcElg+XoDxw4SODtgfvvF4CYNHEX+/iTT+2xxx+XpOqCBcETozj29DPOsNvnzFGEaN49d9ve3/6OHS5t691s5owZdsT3D7dnn3tOdRI813lz59qRR3zfFjwbPmOsXDNzplZd6h+effZZe+7ZZzWx2P9pp59uc267zb5Y8oVdcAFNqzrt7rvutv2+s6/96c+v2MUXXyzQeuWVV9gl558nnrLAVYxkOtWB83Xg4NQm3rPIeoaBxdWzER4tVs+CCEq8qNhBCEDI+5SIExsXaldlctqUIomR1rRX8cH2WfPCKH9I0WGbnGZAMxKv1C8p+kAjLuZ1U5OeRz8aU2VkCgwilsCYYcwyphlnOCA4BMwZoouABkAE30GcAYqTlGJQdON6cNoeC+lxb6gEiEg55U0BqqceDX0evCgaEHH2lUfb/ScHkfErnz5F9VZIN65evsRmv/dYYqk49Z1AZfKeDaN/Mk/Z0BEjRlptda16heBQjR490ko3rBOtyA0pDolnIHDEeD4YVhwWn3Ov3fp9/f8tCx2UnH50cAzRASKQf+3/VpBsbNs71Mmk/zxQt4zhe3dSFG+2WW3AHCYQMczs9aZv671Lv/q1ACIoNp/4VqQKOFfXF+elZk0zsyz7tEBjczw2OypTNlw73XJvDJSLf3Vz8OCvi6ZfJZtaMOf2f3VX/6vvQ2VijABaoeM5sFZzSTqQo9DX3CyH0zPOLLDKSNBzJBERbrCRY0YnIssstv379pPtW75smcYyjhrOHcCLrCtz/S/TktsUm+3y/AtB6a+9TfaKQn06ttfWhcg/8xG1FdEWGxsSTfBwDAtnf7W+AoDga4mvix7NT788ZKpS7r5TEfyCHj3FFKB+R4IfKSlaa5hfSG8CFiisVjSyrU11MeyToBaM2+zMTOvVs0AyzwQSWMewT6yt3A/1jqCvSHOTffLpp1Z/YWjcl7wd+tGHOi5zhSCaiuw7O4NyWxSZ4Ptu9xL2izqr3oWK0mPvvGBaQhI0j4uF8J79VC0F/RA66A0RBF9UZ5USbBXAB7YAcq3oYOb2yFf/p1Vr19qZZwWZ1L8knXjF739rKU2tZq0dkpymER/Psbm1WWsowhXtcs7pjdWgGizsGfaU60QZsWpbnRSJsG119XX6h93j73vfV2/l90xSf6xNWzYlns/atWtCp+DifpKSJQLvFDQKY3eYMEFSu0hgo8LTBohoa0/QVwnKuGxuZ0eq+m6pKSdBPjKn1KaSOUpNtW//PAS8vIBamYNYunHQvEPtsEMP1nEYJ4d+crh9cvD7mj84jV+uWmWDSwbZlvIt9vobr1tRv77qpE4Um7F+66dx3i8226F4ihgJn5TGLD0OsoMId+63mu2YO0n7RlQDNaG0DsRH2mzaHnvZug0b7fElQWFPBdie3XCw0L0W4l8FEf77ZFDDsbqDCD77JoqTO/7JPSb8995QL1k614/pr6FcL2wOHjxLwWfZZg//xKxj1S/s48+/CCIPw4fbkCFDxPxZu2a1FL+Y61UV5TZh7GjLSg/1wsOHDJVk9do1a2zMqNEar2Qj5O9G2jt1xMoyxDYNjHPmWvfeYa7aqSZz7agrZiXUUQkY0mKB36oxZHp6wg/Av8f/w+dlHKU019V2ZubmWfWWLXIe+DE0E9KjGBi4xBs3rrMlSz7XxZL6pCPxtrp6gQxSZytWfmmHHHKoDRg0SBPUqUgY1AkoHqSEC2LAu1Spc/Q94gCwYONkOXEcGP7fq7AgIS9JxIkoCwaKIjnndHqhs3iZkfLD/9sU0QjpSenTp2cISYWIcKMapRFVDQ9xhBYADBIITMVyzU0qXGltbBKI4CGR4eD44oj17KGJDSWnZOY15txiDxhWXHqxVINGlAxR1JYFyht8YAS8PkLqNrGGgfsn6lVampCiaEdwM6Msofd6wMgpxRnVgMSnjRmF7iCC++pgQd+LqhbcY1L5Oj7V/7GgWnQr71tApikiWO8SrXNoabG75s5TpgCnG+6tg5btSwWCY/bg/feqERDF2L45bee2m2fr91de7Yoonep8zaR67vkX4mFTJNV66UUX2oWXXGofoaoh7SGzO2691S67EqvJuxRJ8F12ycV2x5132cef8L2k2oX4XxrcuWKTIv5JG+933HEH1T/c98CDoqr5d26bdaMWGd7znCTBC081AgjGhhckO8+X9+4EudOfDAg8vc7+lNmLqk0CJB1BAYFoOVuCChABudMoPArqc8hVnngWNbVVmgc4Hu/T7j41NcoyV2lO0FxORVO5efpHMSbAy+XgpMZUWqpFFDlBCgTDvQ70R6Wq6+v0fTIRzLVE3dNvfmC9ToOT3moPPhEyCeecepyu4/GHAt3nlDPP1Rj0e3L/yUGt4ro/nC3tdug5p34ciwVjFnzkO2GWTTzqPKuorFIR9UEHHWzr12+wxZ8uluQjTbc6OlB7CQpXPIM7fxoidNfOnBHSvCkmABSGRaddfQWev1lWwfa5aEDEShtlnolwCdhkEEFGpWBpFAT3BcoXFu9N5u8jPcmBBHQur4fgOLq2ZBDB/mI0rMmCeMR2IILGWDHzcc0VAOYUy7r2X2sOV3Pl5QkQXHh74E1VXX6Z7hsgggDv2jhPQivS/7sNEBHGMNkFRCqi4lJHoMti96DKMJYZq0hnAnLJ0uZkd4lswPPfvLVczhcOq+Zsbl5QA4K6C33QgnOM/Vt7XOjp4dvB70PfDXName2mJq2TRPs2bNyotQ71QPbvohqACMazr2k9rr/Rmm+9KVBsI72MTIQXHysqGG7u0kkAACAASURBVGWNlZm4K0p+JdVHjPztr0Rx8fnP94lEDikJlEHuB/PHM5YAIhVXt7YLRGRlZqsImcAW5w7AUFabSH5trQKC0pJXbVrXdvTyZaJOgEbYv/dQ4l7wj+tkfLjTn8jGxOJp9vT3QITmIJkFisBjpN3lrGUr6RHRHtbxNGReqYVoarY6jpueJhBBMGT9xo129I+Pteje2nPXTlfjvFFDh1vVpnLbcex4rb2Ml/4DB6j2obJ8izKRjAsCH9goKSvmUEMVqNHilyMhy7nomjoVjPliyefW75JPdaOaHttH46q2rtYKe/cWW4JMhRgNPXpaZ2eqxGhYJ8h4DB0yRHQmQASOG/QUqdrVbtPzI0BDRoMLYz+ACGrbsLiiv8bC2fKKrVZeUWF5PfIVzMO5O+6JULPz+Ik/kx9TVrrBNqxdo3oNZM8n/mk3/f2D77yliDK1m41NjVa2uczefu8djQeCsVC1YUzc+MtA5Tx1/7Nt8JASu+Htq4NCHRtOdndJVVcvOsbs3IrzLBsFzM3lVl/XYJN23dXWbyyz+z+ZH37vjjm2rbt6UxIoCTe5m61JLmjmT25X/Wv/SRCR3MXa9598PKYr2fPkOo2tZrP2nGN5uTk2beputnDh3+yyRZfaUS3/ZZlZOXbIIQdbj/we9vzLr9igwYNscBQCWLNmtX3x+WcKHDIOyJiNHzPKBg0cEDq80xh202Y1nSObpD4So0YHfy2CbERZsP/yhpB9ra1N1EQ4Y0W+WmxNwKvqc1NTlYlAKIi5gtBEgv4e6ysU4I+dr11VVSCiozNFEwpHBaULohp8mUkEMtq4Ya0tXbZEzUwwlkiqZefkKhLMIH/xjy/ZD394tI0dP14nzSTiREBXRX1IibDfYAC8TwROsDu2MoJRno8LouiXv0HfKepbrEYzgBmi/jhC7sBhxDx64+lrFZbQeKODCZ9iFVvLJbnG8XCYnL60cWOpCrJ0nPx8RWDZPwaJSBTggAY8gAhqIsgk9O7TRylRGev2dhkYbuif//xn63NJ4GMCJHBv2m64Tg/xxBNOsOIC6Euhh0OgTIXr46FhRFiIVAtCliI3N9SLxGi/92bwhUYHiepLDiASDpt77+4Ux6gcP/F+FMoE0VEcSUJABMpMUdM7ASLykOoM8nseGfcOzX5eABuyRQvfeSdor2dk6j5jmHjPPWQc8H0oXP379dOiReQPaUqiSwzowYMGKULEvcBJpTYFxxnHgH+LFn0sR4L9UJfA9+DslZaWyblQ47kBA2xDaak6mLMNHBQ/27DBeM6MH86HxUn6zJZiAwcOsEEDB9qHH32kKAnnTEEcjgFOJYWEcI/Lt5TblytXaC4AsKE98Ox5fvyGxRhA6wBKaWfvXh0d/2RngfNzQBEeZQAwTm9SrU2si+A4CBoAqr8ORCQXbzun2EG5R2RZ9Nram3WvcBTefOstZRLVGX5LucYb6iQIGED3A0SwkDLXPYPCc3TQyucssBQik/FDcap/v77aHzVJOAJI5ZKK57pJy2ZlpssRePhnIcNwzin/rWt87KEgsXnKGYFy45FO5p6oGIWF1qdPX8vIyrGHLgq0og/XhDayI4cFEHHM9Pk6b3TShwwZaitXfmmrv1wdGlLhaKZ0WmPdNnrfymjefmeX9tDM6VcJPADww/1rt6uvCDQ6QMTF55yh6G1nWoq9Pz+k+R1EHKlUA357QDXpcRVLgIhY/B173nVxjOPis+ERtJy6shDezM6BhNdf3L0hdgzmd0kgIvuq5i65Q4/mxcWuMtSDmxdEu+MfPv3qVj9jegI8+DgqmBMd2fh17yPxfw0ioDJxDjjAEh1oaVaPAACFqJnIJ8eAEwWq2CfsC/OQrakhRMrpz8OY7dO32MorKxLBJcnAWpBlJorXpzA4fexzayzoZj8z08xeXPAH7Tc5iw7tRw0+iWDTZCx2WibgtPmk4IDn3X+vbJ2i660tiV4+asR2UVgnWufcIjuSPT3UXSRvqff8NFEX1XZ+4Eb0vG+esi6eZSFKCU2pX99+YT2MWu7NTU2av/yTrW8OBZMIiUBJhI4CmwAaak1trdY45p3XFrbGdWzEr38tUDVu7Bgdl/nL+bJmsAZ7AMV52F7vJfDU0hJEBZTdS5UDC1jDtjk7QE4PIJGAiaiV7qSb6E1sbv9Y1kQ7CsUu6unURNY+Pc2yoNpmZ6vZXMZ+XfSrl264RoIDI4YMtVXLltuhBx+qNV1OUeyLReADG8O+GQOsM+jtM+6aG5tC8CwrE+OsOgxlfw11r/WixW7estl2vTGIJnx4w45yvslIfLF0iY6DGiMn3b/vAEng9y0qlkAL1419/HzxYvk4yHU2N9Ows9mGDx1mvQtDMSzXj/xtU1NLyECojq1dGS9AA4GdtevXqd6HcQioUM1oS4sCcJxr2caNVtynUM3wqAkBMMC3pycIwEHKbk2NApir1qzS+tird6E+69Gzhz30alCsu+JH023O+7cE54bsALYoua7AI+3uXE8xm5Mzx9atXmPW1mr9+/W3wUOH2Vtvv22PNEa57u5KTcnqTf8siPDjJZ8LJ+xBHAcTycXRfq7+N6cqJYMan5DJv0uepMkgwsUvzOzmEXcrY0iD2BHDh9mukydJMYt1F0nhTrKItdts/ITxdsJ//7fNmhPWo+HDh8mOsU4B2LMy0kWBpws59TaAB/wtZKT5P0BXLIF+1Av30NgkA8HYwC4xTnhlymAT2Vj/CHSoqDrWvkpps71d4MGZMRwHvwAGgtNDvZ6Q77m/KtVOggBN22rUbK6prk5dEjG+TChSpaSNm5obbeHCNy0zK0OOBZx1Cn122nkXDUoc6M8Wf26nn36G5F1xBJcuWyYnAJUeaE/ZWaGgymWmyEiAtBS5JKUYo/Ce1hV3v7FRykBESXFwcFrU6yE6vHzXozKKGEQdai5ehUfo6yNdBx89dvAjKsCNgtOIs8EDBUCQUaGJCosP32F/csZSU6ymqsoK8ntIXQlk7k6fIgWpKaJsffLJJ1a+daucNL6DhB6NX7jhe+25pw0s7qvUMdvWzZsTBZ4cAyUmFhyMiZSQYtG1shAuWwhSVFfg5gTNKFFA7SpPyRKfsfmSaE7xc8/8EB1LNJurr9dgY7FgMHhReyhCj4MNQ8oCDo0mvnJuUo5Ial6S+HukrSnjEQeuO7Z+TS4Z67UZXofhyDjR1yJpXEjiNul6ElStCJwS2Zf4PY6dAFnR6dA4677FPgvuKIgDSHYmqo6w4DChWVR8weTVm6Jx7t7U0OWFPTUfIldhMfTN6U5aIP35RjoA49kXWq4vZBlaBaBdwvLrMhFdGaAQEfR9h2N2qPMl2gDUO7355ltWMmSI1HsYr1D8FEVsC70kgkpYYeyC3KExQT8YQJgoG9QqVVYo0MD9hMLEeMfZY+GknoDIB/Qp50o/eEvILMwqCfH+TScepX0VPx5ABVvFqT/WtXP/GZ8cFwdu9t2BA7RrbEgnEDHY7PJLT7fxFEoOGWpvvvU3fQeFFXrYICkNp7jvXUFmtvLiBoGoxT8N1Kpn3wqdsm968WI5McqqdHbYwzcFOsRPLrtD90TPipqSzraQd+nkWXZY1vwx+p43uANI/MqOSTTNm/bBu+Iha4MVM8Xsg8G76u0CC8c+ywKVCypT+gft9vMpIQLukrCejQBEoA41an6Ul01Oo/MDFkKigZx6TKNXhjrt7UAEwY2Q6/3qVnf1VZZ/s6dKvuFLZhJ/9NqIRd/8tf/VX9LuucfaL7zQCh9/XPefcQXVZDs6ZRSBYLHGOcWhJipXWFCocUUW/aOPPhKdpHdxkaVmpMuhIvrMPGKd82wGThqfEeWvOPssgQffFvz692GcFhdrncBRU9Y2NUVzhYwEoIKmhjhzq3/8X/opIAKHEhU01jfWOZ+3ySDCCxrzZnYpQfF7aEzMM+axZy56P3S/VH1UExKbOGITs7OyFWzpI9ZAveYemUPONzj0rdbSjLJKD1GvCJJAV2lqbbG1Ub3O7pij9VrrbkOjHFAACs49PPq+fYoU2GHzSCTn4UwAzoe5znVyDlwX5+/ZUChZgecdshdOaRLFAgddIKULRADy2NgPmQh6RLS1x9Er6kWHNWPTcYoyMywllfrCJivdtEnyvGRbiMoeeMB3ZfMKcvPkz+TSoKujXfeHHjbYVmpbsOVr161TNgBqG9kAbJkCejjv1Ju0hq7cnGfd2GMS9EwXhHBlOM77jVv2UXARunNGWoZNGDtB10iwC4ePYMtnn35mH334oWjiRxx5pH26aJEAGz4V9CbqdkQh6ddP9FMHpeKnR/BKHSa9fwARBG2h1/Ecub/Dhg/TGsZ4SO3ssLzcXPveyz/QfX3jv15R8KyxpUkdk6EuqScW3ZK31er9Y59G7qVnCJKddc8+/D0QEb9/5bjLbMKY0aEpMD23Cgr174ozLzHzPrHuqDtdE5DSvSaiO03Jj/3Pgggu3I/THUSElj2267kHqE6EDAAbhfdQ9ZtagrInWZsN8w7V3zqOul/jhywbIH3PqVNt9IgR9unHn1jphg2qedlpxx1DkT11uVvKpZK28stVNm9WkAx/69PV9sTP/8e21Tco09CvuFjN5UaPHG4ZaanqExGCKamaC2uRMd682caPGavaHuZ1j/x8UfwUmExN0bMDYAIg3CdC2le+UOwQ7wDCKfScC8CBNY8xx9jHD5CianZ2UAClH1l6aFiL76fWA9FHTGmore5koDOwMVI4tUSL4YiCOHAKVn65zCbvOknGGu45nYan7La7JgRUnt59iuyoo35gm7ZskZFicuw+daqadEFhyc3ND4gmOqp+ouLpE9WJzcyUpcApRn60OXS8hc5UU1sjEIGh8oitR1qdm+mOFBOdC+Rc5aSRgq2tkaGgyzbGHzoWzVswRFS8AwioieB6QYlEWnAMSfsyIMaPHmOjRo5QNEsUoo4O7Z/mLhTjIrXIcdDw3v+AA0StQEVh1erV2n9hfg/r1SNAYxYVwBRNbxgYGBvO17tTe+TfHW8vcuYhAoj8HjqtSegxUqO+ltIU0acXIbIPZSG2bUtQTpSJcZCAYY//HAhI+is+O6+XYD+cExOE77Nt59gnZUV0Lcnvk5631134sRRpjGoBPgnUAFGraxcoSlaeSr5Xjpy1CEWU7eNAGZzouCd/lji3CDy4Jk/bAx6KCgvlrHjKnnN1NQQmGItNco0Ezo8Xgjo3mHvkdQzJ1COnAvj9c9qaA2oMFXMzeZH1fcmYxYmf/MwcqIRoIBQHjEK6nKp33nlXiktcI0Caa4faRyQV3jTUoZKhQ6w/2vSxiV6QWi0MRalVldaCDGJri+X3yJPTQVaH8Uu0EloJjgSLNfMV4P/AzV1gwYGEO2r+Wnr8EYFKkJeXoBJgQOfchyi/WZY12S03XGtrN2ywe+4P6kmPPna3jRg5yp762c/l6JFFwWmiJgInYewT/ZQh8GzBfHnaXSDCvhUlPy4Mldwj7w7ZjZMuvzMGC0KfDRbacE+5352Wcs9IuynlLLPfhlVp3tFhv95527MSU976MFxejHQ5kHDHg9e9PwgAKBlEFFh1ohnVabFt7HYgAraTU/aj7Hu8tAAkhpnNPj0ceuZIs9si/ugOIgAPjL+8m/5+/YTTnoPQbQASwLErLrtMzkfv2+Z0f5z/6/eACakE5mJzg/OfTAEkte/zWU5zbrD3LKq8x8GHqpqRnWUdeob01QFMpiS+i7MIoGDsMqZPO9O9GrOVny+3dWvWJpQAmY+ij2zdKmcSGc3lK1bIIYc7TDEyjij2AHoJIAL6DcCD3waA3ZzoA8ENqpt1vT7vPeurNRNpc+8KzniSutb4Z55OZIykkIKUemub6rpwUAXAt23TeuKLP1lWsqn0gsLmV1RV2raGettaVWmdl3b1E/AHVnfDdcq2Aq64v97LgHoh9skxWCexR9gcp3lxPt4kj+fkNYlar9VIM4h0JIMI1kHsKnSp5MAHmQj2EWpGABEUhoagIOOVgAdrt68rUGHpHVEpp7pKoAr6EPe2rGyjDRk0yCq3livAR3ZZioTNzQmwxT2CJo1vAIgQ1Q3hiIwMHc9jctCjKocfpVvlNV7L7t7P8uiT09Bgu5z3nL3704M0Fqgx4VhQTYaXDLPevQoUeCHguGXLZoGyqsoqZeJDI9oeNmHceDEWGOs8Q7pUcx7cswR9uTMUrbN/xhb3FxtFkzmcVGRsPaCqDHJjo21Yt972+dbetvv/fMve/K+/SNmJDFRFZYU1tTZrLNBYsL6pQWB72fLlyia/se21LppRcpdrd9w92o+BAGx8TRfn63aeaZN33knXvGHTJtv729+2ov4DbNKonf8+iNAEkfRe2L4OuPD5N/WJSKY7+Xl6xqF7kXS0pT+ac5IV9uppfYuK9Bxw3iuqqiw7N18ZGp5x1ZOh6SJb2tH3KXN12PcOlVTu+jVr7ZOPFtn4seNUp1C6YaN8xilT97DW9nY14H399ddt7br1GlOnnfwTBbwpDUDCmGAlRfUD+hUre761nOxYmqVnBoeeMYsQRL/ivlL4AiDKd4viOTw7ZUbJnkvVLgTakWhWEDIWV2MDGePOiMH+uXqlB7Fd7Ie/KRBSUxPaD+A3xrmTABGN22o6AQ9CIrHr5xeff24fwznv7FTqK69Hjo0cNUJOAVmGAw74riReQfmvvfaaHXLo92z06DHSzAYVUbBGdBL6Dw4KEq/u6Lmj6Vx/qTNF586dOS8446RxxqtrcEzqttP09gnOw/RiM0VuWBSjxj2GKHBds2FF6wZzXHpXYPCI/KtRVn29rV6zVlkF9ARHjRoVDNDmTeKTTpuymxYzbiyODX/DkDIRSVXhlNP0CWfryKOOEs0LZYYlS5dKV5qO1UTUeEAoAWFcXOLWaw+6p5kcWCl9G+lHXoQtBZ3YUdzVmHRfoYtFnlty0YwXbrv6kxdlc++2yzLELIIDCq/id2Dj9Rq+KCoqErWCfWIl0574zOkH/ty9boO/+WeeidC1xP1pvHTrdeHZCI9KJrIsMdKfABBJvTRcQSAx8+MxPNvBcRKN/OLCJYBUV6cFGScZXqcaO5FGRvYvO1tRcl9QPUXvijieRXAgwffc8Vd0NSpvKd0f+0Q4KFZaMhaxB8eVRaMpIbvKZ91Bnv8mmSrgoKyzEz53o247euBvvPGGFlmcYXqj8Lw4v4qKSmXhGKM777KLFDuYI4BtFliuBcAbtOkLVbxJnRBggftBJBRHA/qjL8C8krUghf/eY0E55bCUPRKP4pqyTrv4mmM0R3FCvIHVjT8NKfSD7CUrsTyrsKn2onXYjMsvsU9u3y/RW6F4+hLRKgH+/BYAQYZlnztW6fcezXcQ8V1vperKRpOSQESd2azCsxNOmtd8sJ8UqlpjJoL7dsNPo9MdQYQ79A8PDjJMTnlKgIhYJPXOSVMT185/ABHUUbhkLODBP+eVrrbeTM9lX8c9EnpTJEBETCAs+HlQdjrykWf1mgwi7vuya31PVln6V0AEIiJnhFIMa4313JdfeqlARJ//cNF125w5CuSwQA4c0F8Lus8ZxjWOP2MeEMDnPHuyEgRKcKAAo95Qk4haS2e7FtXyEwLvq+cD98su4cDSfC0NKfDGJutdELLIRK3JQGLjsQOMeSJ8jH9sPlmpPffa09Zv2KBAEg4CXHLqJRT9p7fRBYGG1PcXTyWi/AqandnVhK76upka+wMipSF5cGTMvydkFS+IdDYzG/zUEwnpXhxJMi6wBahTImKN/cGuuR0I9qdNtKXq6hrbUFZqNTQ8oz5qW61lfQ2Vys8h5955VtirwPoVFYnOy1zH5rHuqjYy1i8wx32ddcEIsQ6oEYnrCffXQYTXfQlkRBBB/wvP/IlhEOlMDiLS0lNFafMgTDPZlZZWAUPsJlQtMpBkIwCPPBfuheRbc7ItPw9A1KEMC9/H4cZ5o56zsbFJtk8Uyl69rF//fqJHqmg/1t2gBMZ1Uu/QstMJturpmQo6pmVmKOPRTqwhLVVS5WRG1IOpJYCUXSdOtnEjx1hqp6k57/vvvavaHWRrUdtCSRD73q9vsagrFFgz3hjD2GzGn+hVUTRDksQxEMg4xNfBD5M9zsxU4TjPA7tNppnfb9m0xfbaa0/rU9xHgIGCaWh+L7z4gpVXbtV1ZMO/TyPDlmNzPougFjvp2YFkR/yfABH3HfiAmiPm5WTZ8CH4PMW2ZMUKq9xWY1uQue1TZFe/EyV5uwMFf+9ZEC+uBkh0py11BxEM4O5UJgcNkZO520uHq9YAlnT/fsU2ZuQIG1IyyOpqqq1njzwb1L+/slKsWxvLyqyipkZUJMYTNgFWiauTQoE+8MAD7YXnn5c875BBg1XwTGYT/2HPvb4lda/NW7baW3/7m9FPjDmLtPohBx9oBx+wn62nf0tbq8QTMqB5p5q1t7RYRlpKCDZ3mgLgAEKyqdCZyGy5L6KAIz40PVUAC0BqQFAMXAIi2JIDrE4/dHU5r33w+elUJdEkm5sTIIKxzXHxAdzfVJ+I9PRMqyrfYiuWLVckcXl8JcIxcuQIS02nn0OjnBA47yiggJ5IoWEE//vY45Ryo+08EUEOgoMeeP9pMCoSzqFTWRJFwBEhgW68EM0dIF14Wqocciaa0yM86otB4Fh8XxKukQLCZPLGNtwcUrJMXKTgAAxMMM5r4ODBOl+M+/sffCjjQoE18rYocBB5GjNqlJUMGCjeNOfHJGYfTFp6WCxZskTGYszYsTr+LhMn6lzoAAlvctnSpZadlq6Oo3yPRYrIFd/FyEqLN6keJNnJ1pOnRiQ22ONhep2CR9k9e+Myr565SKbuJDv9HmURr1jqJ0HS07MNyRkjr9rnNFic1IU8Kjd5h2s51k4X0vOKcrOx8NczC9vJ0LpHFlesRPYlEX0KYM+vX4tRUhYikZFIoi5t553F83WZXL+/Dj6cVuUZDx+TLp/rWQjuN4oZbcg4suBFxS+cG8YXRoXvYrQ9O+EqS5yzFz37BPUMgWdDkqlNyZQkvxY+4xKJ8LuEq1OqtlukY6bGs3RenB2yFxR1h1fqQ15++WWNOxZe6oCUXm9qkqQr0s3cA8YoxaJEHRjnZCa5drJqeFCAkMtn3mhpsQ7g3NNPloNBap6oMfeVjWJFnEHrbLfPfjnTdjpmlh356xf1t8PKuqhlp198mA351R9sJhRihvym8DcHEYXWxxZaZULFyBu0pZ7xlvV9aJQccd9yZ26xtJQ023XWZ1JW8g7R7qCfEJu8eWOfKL6UiHTdWHCWqE9haAXwEArVmAOAXHTq2+3G1Mjr9QX1MjNABF2zvQfGtJXvhtOKhYiAiGlN79ri7B30sUczk0EE/3eJV89oJAMJrnXKCx+aX4Yvqg4inGKVf1kojLgvloD42ntGTOrN7mLYdZ86X3kfuhJ8FUTc9g9/+a99gWZzoovUhYCRAEF+njjiOFeJwtsYYVOzuRiAAgAgQcjG77HpcsigIpJJSjGrPOlUy54/V52AOc4lZefbY2OetN4FBVI8GTRgoOqk4Bu708b4VXYh1qvBOQdIjBozWpkHKCTt1innsfrMrm7bfuUz9w//u/eER63qpK5MB59VXnO1HMKBtyfJcXa7ZR2332qovNM7gOwAwh5Ey5XNb25OFIVDV2F9IXLoNVi8suZhf1iviZBTH8L5plx+pW2ZcaXmO9HSgmtu2O7IeQ/cJyWY/Nwca6its/TUFGXsCTKwP7edrMk8F5eZxrY5dStE8TsF0uSUxUyEUzYdRJAFchChwErMRChj20Z9RYckqrGHfEZgEhDhgReypwQTmKT4J6hLst5zHCK8be1NctCRsQYIUhuCGh33kUhzZWWV6BuhP1a+fJdAXWxX3Qx0EKL6BNwIRH6BxGtdnQ0qGWwFCK1QSJmWaiu+XCmAyf5RcKKOYcigEhszbKSKpjdtKgsCEh3t6t2x84472B577mnUseDfAJZZW7h+ZFi5x4Cv9s4AlhQsShLU8M9Wf7lKdpqNa0DAxZ9BbQ2F2eEZ5+bnWlVtjYBPS3ur/fkvr9rWqgqNCT7r1btA9/nxsgftR72Ot9/WuPpDVyM0HeToOFQAGe7oY2C2mt18/BzbUrbZdps8Rc97YP++Vlm+yVJSOy0tK8s60lLUAXxzZZVd+0Hot/GVbINTNrs3lOsOIL5Jial7nwfv/xBBxKEfnqLag+yMdBs7eoTtNW2q9S7oaevWrtZ4JxsA6KTBMeNpzfr1hrlkjSNQnJKWrp4aUPdZPwHqH33woQ0bMlRqnhXlFTZ65ChlmQr7FFuPPkW26LPF9tFHixLd3gt6UV852KZNmWTZ2ZQRbBKoSetst+aGeoGJwl49NK470zKsets2ZUapgwDcM/fxHZl3ksPGV4i1o9g6FjE+kw8RG3Im/OpuwVr25X4kj0P+WLSrCkDTCy12vWb8Mle9W71kZDtbmzuRTGtpaLCPP1okxMGJwYncddddbSsdFnNoWhPoHCgjwDtctmy5BixO8x577qUIABEPThQnGWMm3em8/Mg/jLKSOMwqxM3YjmMvudFIbUp00xO/C0O4LRqPULRFlCEg9dBngogpBs4pTJyDy28SKWV/AB7OD0eJiQqP0OsDAA+cP5FYbg4Inv2OBEAMHmx5RJ579pTh8OJu0a4aG+2zxZ/J6SKq0a9/fw00l41d9MnHamCTRfO5nGwBFoqIccLUXC5Ga7iPyZs7L15/gQFTF8E4YNzx5zcYNlFaovOeDM58n+4cS1o3ZjAcfHkRt5+LI1B37D0r5KDDHXqX6fX3yYpQTm9K1DZE1S0dQ+nX0JdCvyGy7l3SI5XJ+co6fxagWGjujrZekySgEg3yYs2DAxctdjHqn0ylE3J3WpOrW0VHXPUiNG2KxZM4HC1NjcrScV08X1cD80wDv3GgwrjjO7z6cbgMvss/Lzjk+/57Rd9iBkLAIom6QUoVDizyix7p8+yVgwUHLBoPcPxLzQAAIABJREFUkYrGGArHbLKW5gYt4kTpX3nlFYFgLTY9eykiR4oUHjHzh6gc45PzQEIw1CdkKNrJooohm/9IWFwcRHiUnM9Ou+b+WHheHzt0N1ltFR1Xg1POtf54wat22Lc7E/KAsx4NznoCREyJAOMFkyLQ4faFQASbgwLvN+FjHOeazIP/3TnK/t4de3fcK/pHguzeZlcPOCUU+sc5RMCA6KOMrooZA52JLARUCsbnjWkhW5J1RwiFXX7xJZaamm5P33mG3vvxHPCMssgparLtQATn7KDBpW79/TEW1KwcTDgNSiCCTMthsZP21rDvl4pCf5S97S1zEDE7gggvjD763wARe4ayDm094yvUqP80iMi6797guEkpLDir22pqJGrB504DVDYuLU19HRjvPA+caNYA1UTU1yd49mQKABJ8J9THZdm5a8Iz8u2VfV9RB9ghg0uC2hrpfa0VOaLHBAGPkDnFEWctmbzbFNlzlJ9o4EgEkMU7o1vfBwcRs1/d7pB6UzFzuvWZ/Y+leAsefsA6CNR0dOqYrEk4oQSXuC+sTdgTKA89e/SUA+tFxBQcE31GHhxAVIqwxOXBeSufeZWKcAkijJ4bGyOaSUmKezF2zBirrqiU/DvHVvAkNzfWKrTLTqljdeyPQRE5Nl21UzGghzAE8wmeP86ORzoR4sBB5/mREVKTSiL/Dgxj3Rm9EJBjdVvH8eq21YvGJUdZlKPQTC8jM0v0tS9XrhS4wyHu1aunpVib6EJyhqprZJ9Zh5GFJ4uJ3QOI4GeEguJeCREWmu3VVlarVhSbSfaDXgcE8QCSSMJTlExHa5gLiK2UlpVprBT0LlQ34bz0TDUGYx2HDsqzgn5HnSV1poxrSbhTxN0RpKhxYvkcif28nsFXYM3jM9YkaHscg+eMY6veHW1tegUcSZmrrU3NVadNnSZFKXw51WlkZdrLr/zZcvJzrUdBL4Ge6tpqZSQeHDbPfvDhMbqvv6kNVFI1tHRH3IcxQMIzui5HaWZ/uvNVe/GFF2zXyVOsoFeB9eiRh5NpH338oW3ZWmHrSjdY8YABNnjYMLvsGSTZk0DEKLNRa3a1lemRBvqvgIjkjtmh5MBGnbpXoL+1toUO60V9bNSokTZ6FKCuxpqbGmzksKHKRvTMz7X1a9eqxiEvN1uCPPiCzA3mDAX8iASRlaepMowSlA5RSaJxMfcatcfGhib5zsOHjVBAHolgupYvfOddW7VqtcYsDQ+nTJkiUYfyLZtt990may5vI8uRlWGtTY2iNjFn8Fkzc/IEdjes32A777STqMUoeyEqg+8rMJkBZTAUTGOH5FvFhr6SYU2ik4udEQOfHqR2qiLXkUypZxyEeVMtPwyfnk19KSLrRTURRCtKKRKrq7OVK1aoIRv/GIwB4XbKMHMgOKFE6dEVZps6dZqMrDvXDEhO+uCDD9bEUCOq2MaeE/QCYTn6MbpD1MB573LGMA5paTrhUOzcQ9ECzkWplN69dSNZZPy4PBguns+85oLvgtY2btyg/fTqVZCYYKSJ4CiCJuEpMjkpVBo0aLCMMUCAcxwwoL+oGpwXN5PJSaEplCQM0eeffy4AIenY1FQbXFKiAQH//M233gxKFpmZioiQ2WHfGEte2T/3nAXTOaE8bH/gHsmmuFuyWikpijK4c+roMeFkJxcVRzqQO7fcd54Lg4u0GMdlf15UnSjsjhK5iuLzL9KLAHjuWPMbIhtOyWKfCUWpqEgkByxmFgQ0krqUJpbT2N/CqW4OKuTgOxE1OsZfm32IQESgxRWruoED9oVD4BrKybJm2mdS4xUvxOaaveaDSYqDqSJOivhi0R98Z18Q2b8iaSh4pIfGgfxT5IyIGQVPUAUVpwob78WRjk202L/X9zAWlfkRRS3VCG94TQTHSRiEuOB61NQLs121LBR4N1tjU73mCXOAuh04yg5gmDMMmwfuCbz2E087J6Edj+HgGjm+c5k5/kP3dTkcV6X00O+e6Fyh1+OuuFPfFQhpbhLXvLqiQkIKj9f+OVy8R5Ai2T7tkfBB+6akUFNs0LbzC8020lKsIaq/e0YBEIFz7Q62N7Nz0OASrB/bRO3b1Y4AERVPFFn0z23WTufKwQgRztC8kWfMNYg+kZBW7OpzI2oNPNPOTrvjnrna/xmnnaqi60MeD+3avIDazwMQsdh2SHSpdjUmp1wBHByM+asDIb/GiYfFvhHHhNu48vjtQcQHRaF4239fdHdoYz07MmLo/RCg2D+/ASDYEiDCu9LFZ/jGxvD3N/75XX7lmxn3BkUmF83AyXO64LbaGutsb9ezcCqgc+49WOFqXji4/h0XN1APh5TUhNPV0thkp6wItKa/HfimshWsNWQfvN+L6pgU5wiBDkRFWKvYZ2V1ldYJ1qaCwgJbX7pRHHKcS77b88ZY1R6vcmbAmgl62T9zmxpvnW05V3WpNuXeO1dFm0NLhuhcyZpQs4gd5x+2hHWpsHeh1hXUlxRBXbvGNpSVWbN1WEfMOjPvycSLxpAR1AqxdwXXd8kB5z94v9YZzYGUVHXMTo2RSShkFD5LaZCO4dQPNCO5GkQ6cKLbOoMCIfeE7GRKe5tkTLFb3GPOkeNy7jlZgUHgjTu597qupkDh1BoYRVJ4VmQhoJjiGLJRC0ENirIHqan23ZV3m5WvNNu8FDStbV7NfCtHiSgzU5Q1ovl5OXkKomDP8Au+kxrU335b+Vvr0atXWN+oBUxJsVXLl9uqlV9qncfvYG0HuAw7a4GVPXGMCtapRxgxcoR486vWrhH1CVli7F+fHj1FZ/Ix7NlrimknTZosZ49mcwJfSb026GHBhgqVajSzsqy+DoDcqvEq+lpHhxxNGh/WNTYYgcsx48bpnN5a+DdlrwYPGGhrVq+yUaNHa11iDKPOtPse0+yd996Vg71y1UpRWAFAiAQQKAtqlZ0CYmRL8AEABijy0bTuvi/vDTc4Zg5uPOoGGzdunFgpUMf2/o43VTC7447bLT0zU4CFY2fnZKsH0Cuvvmqv1yATb7Z/70MDKyQ7pm4dRHTPQHTPNPikignpA+p/KPtBsJu6gbEjR9i0qbvLeefz2li3h3oStDKoOcuWLdV4RxEJP5PxTVaSe894ZtxS7M61Txg/wUT5/2iRgDR1KCiRQgVDOXL4iJECo9QHU5fVWN9o5ZvLNZ4JAuBbA0Jw+gnal5QMtuEjR1ptTbWtXL5MwNO7pjNm02I3ahz63kXFAsvtrS3qF8bzdzlhbgPrFX6oZ/sYUxxHAUXo5856iZRpxje+YYK5kqTo6YFWztGDog4inPnDfkVnqodLuHZNaGctutIIOf9cADdl1NixVkmKrq5OURg6W8vByMmxPffYQ3USGAIQsdOScJgnjB8fumvGwluiKc7H5wSdY+8Sox5B9jHBvsiSwFF0g+IGhxvjjbs4b9EpogOM4cFhUnMWHlRtrYwW4IMoK8fFnaMzH845WQi+C5jhO+wHcMHEZYAwobwGI/DHK/RQiCKwbyaOHlZWlqTU6HbKe6ImAA7SsRMmjBdNin1zDb7YucPnD4xr92JbzwI0oM1bVaUHzWLmD9xBBE69tuQGDUmRfo966/5GuoBUoWKrc+4HIELp6rw8TSCBhwgiPAuCYVcGw5vQxU7LHhn3jIBUM2Jk30FhMh0pkVbToA9FyGFFCE52MoCQokAcPzKo3VWavAYk/t6vUfczKhIwPhJ1BN2/H6OaicxEBC+AKDmVWtBC8Xgi4xELxRPZNAcx0eg73U5UL8DA9o0zQkt6igbh9ba1idusiBz3E7ZmzEbokaaSeI2KCzFr4vPDqRxOX+B4XlTngAQqFNEv5i5zAsDstQyiRqWmas7/z+MPyCE/65IZIesWs3/QADaUbrB5835ta3K6+m3s0Bmc5brLAoj44I7gwD552gg5CU73akRvXU5Pnd235flw6qz/GPwuFpKl/So4BR6531wdQl87F3SBCP7WPdPgDrZnJrxhmzeHYx8ld8dVLrl5EH8IgX67eZcLQgFakpIWc5D7Q3QVR8UzRf4dRZ79+cQ6F76/730hvw+I2GT9E3UZv4scAO+uDYigdsKBgv/dny1AgOzKYRdFoVbWY5eNjSBCykyAiaMDmHBlpwSImB9AxMrzw/fCUv2vAYm66VdafWOjXXV3AEuDuoEIL3ic/bmf+f/uNfuB+2NkODsCu3rV2jC29TxaWhJFvW4XmAeMN1fP8fnAnIY7DCeYqDcOMdQaosDFvfvIgdXfsrLkoLE/orn8HmoAizFNDNRjQtr8oaCVebRla7mcW3pCYBdw2ohIp1/hvW7+vftQe8O1KgRXk7prQ0+dhhuvs50mTJDaS2HPXuJbA4Zw7FBoQS6UjawiwIZr2FC6UYGweiiZ2RnWTBGuqKdtmttsqv1gGubnW+2pZ1jTTbMse8Y1VvDIQ4msPsdSw7AoxarghqVYRmpaULXCTjYGYQbJj0aniyxmJ92msWntraorC/ULWVpjsZECCi0tQekl1k9oTa8LEujKSEO3Uh8eqMvtgdYmhyjYzuNvC4Dwdzc9bW2xhu6YL2ZsByJmrLpe9BAcbwlktLWLIdGnsI9974dBmif79Vjog6pZ60tqtgkw2lxWZluQ5uxoV9BQEduWVis+IYg7sH1w096Wl5+nACv1MAMGDpSErlRtardZWmenDezXL0SQa2rkP+BT9OvbV9k0shnIaZKxqa6slN+ApWW8yg5ZUG9ETIBrpyaIaLf6eSHUkp1lny9donqX5V+uFGWpvqlRY3jUyFG27PPPbfOmTTZ58mQ9a54TFHECqVDyACAACZgXULIYN4x9ou58v2zzZvlMu+y0s92WE/pG7PfK/uL/P7H2yXATVpo9fedvxPBgnrz2+ut2yx1dim83zJ4t34t7gD9x+o2ndE0Qz3K8YzawpMRKx64Pf/s6EHFYUkQjaYqNv2SKssdQiBAOYS3Fn8vPyRGIgK6EneC+ew2PU3JEuY3RdepLGKP4r9x75v7iLz7XeaNWhsTqwP79xTDBdpAN8OcqOWCt16axw339csVK27B6rdTjYKxgx7ypM342YAu/K0XKh2nyw8mY4IfhYzOGWE8D7TA3NpRstYys7FBHEes0qUMGAKq/w4ABoXdV9MPcT5QvFgWOPMgranf0k7wGNZnpwW/wHdQDJ9K3pegZWxEoqFlTUd5JKo6Tl1JOVpZujDt6OP0q+s3M1MNHOg/n2w+O4oEeQGGhQIQmWXu7gAjqTIrkxAZacmabmxNttBPOZ3Sy1BOhuTmhqgPqQWUhudDJgYccLldriJxM56NjnJiIztvkexwLB96Lw4gmrYLP2t4u+hKGFUDBZGKg8QB5eNA4eM/3+A51If8fc+8B5lV5rX2v6ZVhhqF3AakasWOwl4iKBo0FFRULioioSDQqAkZs0Sj2LvYSTfQkGsuxi4otgmKCghTpvcwA0+e9fvfzrD2bUc853/ne851vc3HNzP+/67Ofsu617nUvBi5tAd2LtuI7Jhg645w5cxJNc+csLlnygxKbPE8DRI5nlpejDhS5o86Rd6+cAyeMPJeC5RkdTXrYyX/qRaQN8TjIFIGIHnrahGfjWT10BRgUiCgrCzQrOozXO8D7FuW/BGo8FOaUtFgJMakpEZGsLwp+rx5t8HeRUIo8QTw1IaTzOfhY+6YiE+nBoe98EMTnTwBB6pl1+lRl74SmFZOePfqh+4uF/pxWReVNB2hOB0sPSC9i5DxC5Y5QOA6qWfTgJTSuKF2odyL1qIZQDCZGaqQ6w2t0qVY8C1kZQbYtBSLS+RUYVt6+Pj64Pu+AoQW/lr5E/0VNjFA5iYpqA+o6bNpkf3kiSI6y3fvoc9pXToGaarv2ulhh1ExAIga5te/EmBsHiNhz7Ofh3l8KYGPKqaNlRAAiru3wiEWV1nART4iLRdSybvxpEHFE6QLrarlWqZh6E52JyIMnTHttBTfIARJEIDxX4pVprDwphY9QT86mHDQ6GXseaeFzRZViFA15aQCl99uEashzRooWCWxQntzo0Xg2s6/+eLSuQ7RhrIUCSw6Cmt+zS746GPLk7ARExKK0yUtyCkH3ACJ6zfk+KTaXcIyjKBYgotfeZlNjikZyjma/7Br/bi7fuvricXb5tDusE6UtXBXKkx9j0uP/LRCRd+89Wi8qzg6hqNx77hLN4+dAhFPk5LEj2TpKhWohZH3AA8z7qA8RvIJcinuVWEtoJiyERACjYIacSwBCjFeSFKFQ1YVq8vUNdZr3w5pUbctXrrCVa1bb5jERof1co/43Pl91xWWiJ9CvMF4z6hus1w47SPWlU/ughEauFomrUC9Zn+h7EnYoKJDxsnBRcAoWIt1aW2WbKiut4qztaVw/d2skVbcoKg6OMzOpwagon1g2FG40y/ZaDnUhcZv5qTqOFRK3ldiZm2M5tG12lnTzPWeLNQbDizkJQzXo4wfnSToiSPtzA9SBIMoXKpXXhehHVbXW+PPvCspoj17xmAATEYkzbrzG7Nu5FoecjZ13iZWVtIj1IerFLDh9XKCR+ZzxxIN3BGn4DBMgwnEAdXv9urUCm3iG6QeiHhUVqQ/sfHaQQZ3zyDmivXz66adS5eo/oH+SY4EkJ4YsIAJ7AuckHnJsAZ4bxTDWD8n0lpcrgZbicMpbywn9sbC4SNcRIOaeKQqKwEt1taJizDVExLjvRUt+sDfeetOKW5bY3vsMsm5du9myxYtla3D+5SuWy0DFG04/x+j94osvRMcDAOGFB9AQRfnyyy/VB0kC7tK5i5L3UXp6tMdDIRcCI98Tr+ebvfvoW6LHrVm7Rs9/4kknmZIJ4nbRFePt9hti/k+fVO9z5SeXYI3gofcO/axrt+6i8/y99oWm6tgcOtRs3+sPVzsADnkvOGkBZqxd2GL03949e1r3zp0UfQ9Rp5ZqU6ec87y0Pe3BekcbAS6IwqiP1tXKSa6IWG2taERUvOd8UP7Io5KXn1oYHTvI4fLy318RZQyBEiJ6yxYvkZOCnC3mGBUPzslJHPU8DnZVEZXpSeqvwnEe8k+JOnAPmuc8SlBfZ7WNZjXbtsoZCXVP0tMSQioN541OEfoRzBhngiQ1ImLeKPMG+7jzNS1O46wNZ2h4aQCOoQ9JbAbws3Det40FRcW2Yd1aPbBTNDxSAIDAiGRwYmxQvRcQ4V5p9gfhYiypuFgsQIFMHMnGbtwkSa0pCU9fmN2Ak4EWueOeFKvJo9ES/WkGn9Q44qLhXn1P/qST+L3Js1RbG6o/WjgHGwMdjiOGNJ2GQe15B9SMINSUrj3BJM190TGhcvGfiXDXXXdV52NC4W+kXlFg8MRsPud3ZOp69uqpduQ8dFLuSxMF0phpzlqkqIgyEb1i4uhDP2JR9RyI7GwtGGmvvhuxnp/gxrgbN7Sz+G2xYEg6GkSnoJM7DYf2lxc+Zua7Mcw9uKHtC7WqHXv4Ny7e8vxHY1wJ2lG21fNhhI5diSkCn8Rjn853SNGN0oteEpGI594uCsOOKTDlES4HNHwtMBsjK0mSOqoi0SvpygM8I95oNp2HdgHopiQGHTCkIw/JeahVUk3BrEiHiX1cdSbqwgxLOyeJc3FxTsZCbY3l5ucG3edo3Loh62CJ5xAFI/KRHUxjGAMWoBWxgAN8qeuC9jqVWjkeJ4HyXQAWOVkqXuUTMVFHpP66PfM3W3Lar3WN7k+//CPb4+rbIk0rGraAiIwRjXbxxlMMjfjr2kXNcY4EZwAgmsnsOYhwGpDTj9Q+0eXuUQqPPqRBxFSbaDcaVcsJMARXfQIi5gcQ0a5XsHxXDQyur2sObipy544OUcliyDdwuzPElebdumqWgwQlsEUxAcLIPo/Je9jQYNddFYrpxbp0dufIYPAAJKAv+XMAMjy52kHExBmRFuMLbCpqo5N4SN9rwkVg5FWrnWJw3k2j7f7PAkD8ORDhpuVn8c06iID+xOZ6WruG+nhNQCLgupCU7mAiBD/+r235992jyJkr83hekdcacAeMO5R8TKTHE/MQHnVFcknCpaaQg4mSEs158MyVR0SF5GjwKlGRYo2oQNVUqx+wWGMEACJYG7ddd4Otm+uW1H/9sVdfcZk8+oxznqUsJbO75NKLRY3AgCOSmI8MbV6ejF8oTd27dFVkBQlJkojbYuTnQLkqlEGJIIgnApe1bm2V1dts3YaNtvmsqPv7H9xm4803CXDRJlAvcA6yAEPJxdOrytj1DfKAAiZobwRGWB8wYpGPZT7FO55bkC8AV5SbY7hGWLu5T94l6y7tynop51qsK8H3PIM70PydKApRG+hTkpPdXKn5m2m+XccOMto2VFQISJ17643bgYir111rndu3lzEFh53rXTgxgPpbfne2ro0HHQci7x8ARh4JCIY5tXOnjooK4H3l7y5jgq4yNV7Y5j09Vs5DbAa84PQfaKiqGL1sufXp1ctWLF+m/oUt4pFqnEdz/zVXNgLUcSLARECgtfB+pThWV2ftOrTX+k8ERPRT5jZEYiordS1RyMjVmDfP5n73rf1j9izb78ADbPc995Ax/JtXgyztY4MfE50V+wM7h35CXwbIQXHyeQtggaOR9t1ll11sEVLH26rs+XZN0RedsNLs6vKrlCvQt08f27F3bx3z+T++sNPPOCP0sgREMOmndVeblaAmKtgMROj4wDILm2tN9zV7rORPsi8WL1qsvkh/oeYH7YVkMO+StiavoKqiUrQ6dwzRZ2V7kegdGTGsjYAmogV8h1InhQNpK6KP7CdFIsvQOATEM5dAiZdiFmpe5C7WVNtXc+ZIAnqHHj1kZ2xavyHUXogFfLFV3Onqn2Nv0XdRfeJ73FBcEzUmUgwY2zwP8xx2eEFxC1u9cqXWdpzhMGZwaLstgz2nHAZoaFGGn+t7XqrbRBqrOI1Tqphp24pml/OfKERFhWiSzAGc3+3wjCUL5jfScUmcduThHmrRNTB+cnOtEtUmuIELFojihOED/59GpwMxGfAiFEJq0UKf4dnmpoV2IgeLycaTXfk9LTvl36kIRuRvIbm6cdPmMEkWFibcLM7J5t4nQAT36iACI40GpxGJEvC3V97ttsMO9v28efqe7wgv4SFgwBFeYkDznUcgGFwACKIQAA862OGHH67kGBSeAAEc79fjmflbnoWWLSVP265dW3HbtMWkWk8W9KiKjJZIo/AkQlGzSDpH6SoiUeV9RNnRtJpTAsaiB755ngDHYTTSEby2hBArqLegQJ1CYdPImZdUXZQt/KkEZQcBvGevleChsETqNRpZ7tUXAIlF67zDJ5NEKlKQjhrIE5xWYkrJtDpIbZ4zkaYQaRBEb72H9pyqxH254oC3KW3hMrfBuAyJ4E7xchCh+48Tkg9Oj9R49E7AgvuP8ru6nqTaquRFCN614OlW28RIhIMIvBDZuaFYFpNgOmfG6UxuWPl4cBDBpASIoPAbn6m6/N//bjXVVSrgxPFMDDKuCvKlhALndscn/pK8klDr0mzpiF+HBfSpv6Zm9fBrAiI80S6VhHfukqOtKL/AbnvvT2Fnz/CNIOK1u5soUkMWBjDyt+7B6Peq0O4tTFeHxgj3BGTPk3AQcezSUE26XecIGuY33dCAXqHC9PAJ9ya5RTwXff7KDwNlR1s0im8+9lK9L293/8mdSo87Ok3IdxHIi04AFvfrJ8bozktmF42cZk9aoE74fTqIcODkidWuxjR6xv1mgAg4wa/F+3KwMDP+DYjg8ULqB1Xstrv/c288zwrzCmzac+HAqTGHoelBzQARtMrBQdzIpofovvm7B0S8bWaXOpXJy1aXx7M4TSwWbdoWhX6aaoOnr/af/+4J1owpOMs4YdxZ5CCP99WcguYOFR8X/Kw457zkgsX33B1oTXD6M7NkFGAoU0mY86pYG4UdI8UHSgpge2sFCmwNgYqyfr1trthsi0ecbrnFxbbH2LE266GHbOtal6n5j59v0zWTNO4xyphjMEREv8oI4gt4tJFpgTMOpUT1WIqKrA7Jx+xs69i+g/XovoOVlpTIK7qSJF6LxmlhgYxN7hFjOCjyFFsNkq6bK2xbSl72p+4y787bY75BrQxt0U+IlDc0yhtPm3Pv7hH3Odavx3qxfkwA5r6VPXi/IhGIk2BUu2PP6Y443rz+k+dQktPBWFKidWbgbAMi6mtDHhnzWGXlFo293Lx8qSSRPH/C5cea7TLIbOJKs+pFTbUFzOyRzx5X+y1asFBznqhCOOWyg0cYQxTnIuf8ftFC+2HpEhnorM0YfFl39EtAv49PMrLm3bKn7gfbB7oP58Iod9uJ+6WGANWxWSPxbjOH8Pma1attwfcLbNCgQYFKHJOhaVcJw0Qad0lpS/U97lnUs82bZYuwbpB7oXyQDLNXX3/NZiFTn51pQ485xlqVt1KtqvM/D26CG3vdpPNwLfo46x50vD8uCPlwh209QlW2gypWnfYjiR/5/icee1zFzr49PPIWIx6Y8av3g/pTPgnly1XIlH6D5L3V/5iPtM/BhyifdJ9B+9jvLo6J1aCRvFRp6HSVaI98Msd5YlbsXPdmPCTqDoCHqA2RHahijAGcu8wfGPDFBYXWoW1btV1Ibt+g9+wRC2zAzz//XOwZ2habB5DFOyJPhPwG+kGH9h1klzJ/kOuC0532DHmFGaKzETXif5du3VSHY/269QK+RD15btpJdUqouB6pSDLIW7SwXMQktm2TDe32rew1ErRj/jDHYYN27trNNqxfZwVRghWwQ59z6jbvjnN4HbK08zaJMKRk9J2VsJ0kfqTEYyu63eIRD7FXojhQxrbNGxsZ2O5x9jAIhiETV9ooIlw38+OPdaM9evaUEc3EQIcHYDDZYaDyGahIXHenc6QKmLm3yA1ABxOSJ62vD96eKCWVlZ2jvAgGH0YRL55G5lg+c44d+3tiqRe58kRJKEmeYe6J1/RDXiKTWfC4oqW9MShQFBVpcaFehC9MHAeKV630dtJrAAAgAElEQVSMuXPthBNO0D4ty8ps/nffacDR0TgH90GjuxoFCjvoVTuNicUKFMw+XMvvKdBPggKDR2SYSOlI6nSRz89LZV86VnMQpraNqDJtpDvHXypYsW2dTsY74l4FImLHUHJxTHDzAiNO65AcbCygRL9hIEvVxBWJUpURuT+u4wb3dpy8iHITOVdeShpIxL99wPm78IiAq03pc5eA9ZyJVDTDjX9Op3uJVZGVUCSvTkVCu1OhJmRsXVEqevO9Hztid1CUBhEeXZEnO4Jm72eewM1xTrdjciE8D6BwOpN7RL1CtTzc+tcEItLt4GPIPeX0QXG8oVNJ/YS+GCgZTHj/9m//ZiSr8jn9jGdX1d/CAiu+syliELNsZEhOLDcb9auhSb/u/mzg6V99b4xAuFPJQQRfxsTbs+uOtNysbLv3kwg+0nkJ0fB9LaozVTT+Ruc9/tFQ4Tp7ZK31tQzbyapspq2x5nUUHESs6tvedp8bqFROE7p7afD6H9U5RE5eIf5tZgNkLpudcvn9Se6R507RhhM/Ch5KCzXg7PcTLpCDxeljSRQIUBkpZnhdfU6jf4hS09Bgy28/WOfwCIqDiHBmM8/b8CjEj0DE0kgji3mGCZCgoJwXmfNoQBpE8H006M+672wrKWqxHYjgrgAF6c0TqAESgIgzy82mxqiC94XtQAQ0Nn/vTm3aKZzx/y2IyLnzTs0vAQwHcOtJqcwFvsCmwQK/11wQjJLiB+8LsqPNqEY5t98mYwMqDn0ezy9Vrl29hHeGhr5zoaEUZZAsXRSUc6DtLFu+TPlpm8eGa5V27279hw+3z++6y2pitLhZ0273Z+H998iTv+SHH0JtilhpWos4VaGZx7KzRDMJcw3F1gqt/fU36zw1N021Uuq5kAfX0CjvNM/CvMWx35/oCTNNl235yAOqoVAb2+c/ur+tUyaHyEhZmZxoGNcYYconiLxoRQDqG5K1EeCFt5a8EObkjCuvTC5RfPedVpCTY61btZIR5Q4q3hfrEEYdhp/ntZS3Lg+0olSiPVLRSLrCSuDzoDxVK746kqwoDBEBOW1iqBieyB+n5pqpL9+sytt1RJUbGuXYoA3pD1K44V3CWMjIsPkLvrcflizRPHrdMdfZ2D3uTJ7nYnMUjzjRQHv74g56JgxQ1HkAKQCtVmWtNLfikMRbjOoP/SoU8A2RadY9imJiZyhCQ94JBRNbtpThST+VPcA8A4UEZcnIlacWBufo0LGD2h7D9fsFC5QTQQ4FkRX6shyvRQU24vFT9AxTBl+ra+F1F4UzN9ce3Rjkqk/MP1XvFKGAL0sD9/F3e0+yjRs2KpkfwHXQAQcIgA//KrT1orMW2OuvvS4gBAUK5xkFDV9/4w27ZmKUSUoVdxg+8iz7xS9+YVeOx9vhChuxeVum0INHXnmHaSrnHmZv935HeafYYl27dBUdGCMduxNgjS2H85bno2Bfjy7d1Nbsj63HM2ITSjQEuun8+cqLhVFD/+J43if9k/cFuGR+h0bGteg3DujIR6L/Ar6Y90nyp2ghwJocKcAI5+E9uoMWsC1VymgXcT7PgSCihaOee4Q+xjMxN0isJYrqYA+2atPWGlBSQjWVsQSjIOYqOBhVHa+GhkQ8J62MmXRoZ4mkbMa0cqbYCuQnRTpX4oz1WjBQHuuqtjYyea5F5mvDBsmzYnzwUJWbN6tT6KbbtrU5s2eL9wfiGThwoPUfMECoCmOThqfjsoXCT4ECwucunSgPdNT857u0Gg9/Ox1EFZWpxkkEAy37kiCZqaJwCxcKRHANaEd4+3nRDAxPvHP+t1OASIB2yocv9j6ZgUrxHEgVoqoqPHthoToRYUZXtAGtEl3wMBCZ/kQk+Jz/3Xv0kBwh+RXi0NbXq4YE97D//vuJFsK5OAakTgSHTt1vwACr8sRfIhVxkuQ7JhvaIBQVqk/kXGlvJUOTtJ42np1yE/MZkmJwMddE9Q+cvpJKusHABTyChumoPrhoD5A3wNCpVQkIoPPFjod2Mcc5FYp3+SPJ2WY5DemQWRJN8J7dPBE5VTNC/cYpcVyfdklVtE4GhyeWp/anfykyRtGYTZsCeIPmE73x3gbeNzhXCAFuL8Hr/dYBtmRoo1yhD0A39BXVixQ0B3VcV3UfpDJSmyRWi6IXNdKbJNjweNcnIMKfr3lo1lUYnC7gkQ2aEm+uRyJefvll20i1WpcQjMoMgIhtVVutw/Tnbcmpw6zLU8GbD4DwbcxRx6rt1S9qauyZI1KmqBelbiYFeG7j0VIeefgFd6WbWcjBbvIUxjD18/cFAXKBiJlmGbc0Wt9Ms16ZZl/nB16PA4lZKwODP+PAAGQcRPQ/aXKICD5zqj5PKE2ACELjcZ26tuvYhGfPO3Cv9pRbYxg+kv8nX3JeVEEJdDFdk2gh7YdXFjpKXuAuBw59yI2QQYh0+j1HGLUbvjwvJG6+cn9QwSEJ2kGEKzW5pKs/42hABJgmJoDbsNhuoY5ZABJEdDwq4RQxwFwEEaffdYa1LC6xO18IhtBHMRLRHEQk7zj+0iq+d4AEbwXodbxHIlwnPg0i0goq8X6mesTCT/5f/Jl9xx2Juoh8ApkB/LPR7zwakS7clj51/r13BTpMqlAb3+Npx6NOQjHGI8Y37x2aKd5vxggUIgx41kT6edW2rVK3KWvZ0ioqK+TZVR2LVLXnToMGWatevezrJ6OufryZiS+m+riZXfTGZfIuf/DW21EtpUay4P12GqD17h9ffKF1jF5W2KLIuvbqabNmfhqcXV/N0bD5ZI/dQh9sNNv/kANtyYJFtnLFyqT/7frJpxYFMrUfgHFh/O9ttEOzv/3z+t13k2JOn759lBCKPcA8RBtB3T388CG6bwDQe++9q9oyvB+iBB07d7K27dvbP+fM0VqnZIao9SEWQX6B5shRo87R+LnvvvuU70jNFdbSATsN0Ock++JY83wjADyJ1qydXId3hOFLlAZ7gmRTxiLVw6f85Qqz0ta26rUS9CR1/fbzV+nnrF67JF1k0WtTrXJIGFTt/v30oAApx2FQjQJAbNq8yU7rG5K2tcV5Y2z3O82BxNTzD9L6MWDAABmYclTi+Ubmu0VIFgckInNLXh3GKhu5lNgMgUoac6lSaopEF1Q7Yus2rakkTCPpyu/cn+d70g54hJGWHXLLUTr3mxPfFJhbhuzrpo0ylteuX2uX/D2A3qv2nqz56aZNkS650uzQrUdo3uLcvCvGzvtZwUvxi3V7WIvCYvv1McfoHeIwJC+iR7fu1mOHHay8Vbn6Cev/vPnz7OVXXlGu0N6DBtmFqQrwTQ3ZjMaUpji1jOENhnp6HTnQ7K5d7kwouSge0g+xV1QYOLJMaHvWVWw3xG5YdwG/uVm5SoimH/OOvCAlXnrWM5zTzN38zXvh+XG4YV+SM+F1YohcSuWzpKXeD+dCZIj9eA+iE2dnW9t2bUOB1tpaie8QoQBg0XcdONM3sLUpyGyZmbZy6VL76KOPlBxNG+PEl82Hs7gwrN+ysRDWwS7J557rRKcSGKkNjkIli8faYnJkFxSon6XVMd1+cRvBgUFiz0TbPHGMuUpnpHInNd2iTGzGhjWrGotLWtoalBy2VEqJieJaGKBKLi4v12Blkps1e7YmFR6GwQP1B2MewzShscQkZpJUkL3iOOcbu8fYpT+dJ4/xxubUD66LrjENQySic5dQaRLwAPWIl+yZ/rw4/vbK03QE9+YrCaq4OAzY2NjcO52ea0nSdv58/XQaERMYHgk6IgCF6AMdjI4CAAAk8B3bzJkzbb/99rP9998/VCqtqdELB2xwXdD+q6++qqrfeH7prNCujjjiCJ0Dgw4u2957752oB/HimCSUxBc5+4AMNhn38HZjvQhP6E0iOSn+mnP+XaqVczmnV57ySJ/hXThXztGugwhPggfU6f2kjftUxCANQBztOh2IY1wWTCdJVSd3iptUj/6zLa025eeIn21HXYrf+QBI8kLigExXYKRteHZFIqJSFRMTbezInokI6o+2dMG71LM4r5FxktCSPFkpUpXSnEMmBwcR/OT63IcSGRtZlOvkkZIiUDa6z40JdcY94kr0igar8k9c3Skqf/n3qpOSm5NUWn/77bdlGBEdY8PDRZ0IFCFIHl27Zq3GXf+/Ngnbf3n4LzUm5O3EAa3iSAHgPlEQNX/cG83kX2l2bvGvQ3I++Riij2Taw3+J+zq33qlNKa6rd4PGucEI6Xdro0056Wib93KIKLzQGBj7CYhoHQz7btkBZOxxzJnhHbw0yp7bY7hlfR7lYw+NVm40BiZ1HK02Ex0p1g1hvph6u6uGBDfmNRPuiJGI4AUN3SBDDhAHDHiOvb/deOAj2ufC107WeQfeEwDop2eGPuZ96I1HgnKJJ1q7stIEu8VG3PJUaAZnyKRBBI7m5vrpaRBxGryj2IpxTR69YbTd92+RWhUX56lpS9Mb3cyop4x2T7dQANvmhgLYMX4TgMT8xWa9nCXEuwtBoKZtptn0xWaeO/lzgKXZUcmfhffeq/5K/4fOQ/93yoD3edoyTVX6uXM1/7zs4QeVVA2IoJ8zb/u8ijGq3CJoskSfND5qrTAnz9q1aS2PL04s+j489MqxFyWn33nECFsyY4ZtXORJLOGrie+En+f92zjN2x+8+bbmwN123VXc+3nffWdHDxumqsMLv//eDjjwQKktsdYShWTc7bzzzvbBBx+IVknkhITNr6GtZGRIdhJDqnNurn3wbghLER1nn69mz7bsDRuMgFK3qATj+3QbNEgGDlvDyjB48dIu3rZNhg0a9xig3bp2ldeXNfLggw+xfffbz+69524ZSaz//EfxDc+rIvD1dfaLnX8R1GyUnhyUtZjr8bJ26txJx+C93nvQ3roma/opI05Vm/Le8eS6w4d3s6WyQveDIhMUs5bQj7JzYlXeHFHQPpr5sT315UNm+w41mzzfZrYI3LxBFtUEKs1mFe+iKvDpzSmFfLbzV1fYgEkD7aspn8voEh1k00bbVlNrR/U+UodN6H6zHfPZYDkIP/r4Y6kB4WzkfcDF32P33YOKUnWN2o65tby8lSJKRF2I7uCdJvqBc3DHXjuqTzH3KPocnZmt27aTQch6sHDh9/J0uyOIvk8bDLg6AiOv6MwUt9TsqanPCAQRrbjhL1ObaEBxPhmSe7S91jUq5a00O7zmaPUhvN6uNDT5tSv0vAfkHGoVmyrssEMOFUUdx9c+e+8tGVIiaZJ+r6xUMjb5ALvs7O3rYIGbag4c0m8glSdRns6ZSOVemdkVu/1WcwD2He1AO2NrffP1nEA7atNGHnfuhedAylflCRrM+vXpb6tWhsJwTvWlf+FAJmLBu+Cn20Wsc7wPrsVPHA9QpQAISPrLIV0Xak9I2j8jo4kVU1Gh62CrYpeoCFx2lhwQ9Ce3D9zp6p5+nPhEIDgfY5eN3Fv2B7xwTdkoMa8BxTIic1sqNgfFzrhprMV8VI8eYPeJdRLtE8+ZbQ4iknOkhI7cYctcKTp8LA8gdkwsMix1JowXQrR40hngKDoAJGQUFxQENZ8NG/QATEw0xh577pmoOXFxRRjiYuz1CNy4cS/Szxl7vHgBjLhI02BeF6Ft23aKRHAPvHQmeSYa1751ao74b5s26Ty8ePZnQNChAAO8aBn3JSW2paIiGSx8hpYv98jL98RtOgid1A1ogAhRGGhbDDivU8F97LbHHtIypzMCABzVAiKkcJAFbQqZumAgck+cgwWCNsbLg4Hius90QJfh41zIZOKhkQEMsCBsRQgsyng5/9IBhsBCDG+5Ec9zKDLjRUZSkSBAAAhXdKTI3U+rEXHPTmlSEjX7xUiEqFCxZoQ4uKBm6E4kTjdXR/KO7ioDKcUBT9xO07O0wMWcgyRq1QxAbKdGla4VEfMVEmpRpDmlQ3oySFKKYKJexYEmAzjmUWCEe6Qh3YcZRD5GkkiEtyvv2r+H0xx/d1oXfzMJS9IwFrYTHS8nVBBXdWgVE8yWEaUyyqkKvfQX+jT9nXNIySRWLHVgrYWpscFaoKOOtF9dnYrNbdu6JXoQ6xRFZPFCXjC/IE8cTowd+mL3Z8NC8+Wv9tF7ffIG59CYnTX5SI2zJwr/3YatGmQv9YyWrIMJCs8VDNW4eLjm1fDmo0FqDiLS3ibnu0ZgccDFwSA6qd/58vI6iPB6FJ5svayuczKBTrj0LHl9WDwYY49/F+4fIDHm7BF254XRGo+e9CnHXZBQmryv0XZTv4o0ordiwuxvwk3d0GdcQjMM8q6Zdt3Ch0I+gj9L/Hn5+2ervefccbKO3fGcRxLlH67x9uMhI9pVmZya5XkfAIlHJ5xhIyujhKJXccVgcBDhMuweoXg9NkUKRJxfMcYuiIXEdnKrPlIFABKePO31I8AgbA4inDa1Pjh2kzoTPwIRHgWJ7396vO3/DpAoefDBJJEabxtAGKOevr4dkIsRyW2jL0j6wH/2S831U0VPgo5DP2+8IhhL3Z59RmMctRt44vmFBYpOQBnIRNnJ6ySobkEA8GkQUQjtgAhdpDRNjCVRzn7xvFAFvm9/UVtu+8PN1qN7d3vhhRdkkBx88MHWg/797bcq3PrWm2/ajA8/tGOPO1YgYZ999rG/vviSdY8L++ADD7Sn3nnHHnjwAbt60iS1yW8n/NbGX3KJdYj77Hfggfand96xB++80yaNCx7o306ebOOnTEn2+e2tt+oYvJ+NsYDUn//2N3vuTyF3adptt8nZhZAKMu6XXXaZ/eUvf1GbYPxOnDjRzjnnHPv44491j7rWDUHx6PfXXCPvPBEG1klACPd5/fXXK/LA2gaP/v3337fnn3/erjzxRNt1+InWu1/fGGUIeRBOAWlZXCxHC/WsGHMFRYVSrbm86/gfv+7Dhpo1/BhEfG672x4bv7AnS0OEcsSsANSfHRhoOftkPNfU583snQteldG/jWh1Xp6NyDzdJgwPlLLD3t/NFi1eLGqb56MBIIhwkfhOXQ2oSdCmWJuJzAAimIM9zxJ7gwRdpGaxW5hLARzQZdgPYAI1CkBHcTa+Z95GlWr31/cKz+3gnTmB/9FWv+2i29XnLn0ghizj3Hr45qN1fZewx8aCwtOzRw8BQRybUHMwyH//5tW6xMhe51jHDh2tYtNmRR4OPfgQ2/mqnezbG+da61blWj867dI13I+zkzbxCzfTjK6U0Jqaf57inREB9Sm9aWq3mw66NlT7bmzU3E4bAWigJKq4ZH298jfWrF5j+++3n+hJvL825W2tvFUbW7d2nWxbKastXy5bCAeuU8s82Z2/3RHNNUTnK6QI67rgQKip0bWlfFZQIGoW70ZJ99HBBMAmVwmbkbxhKoITmMMmYr+EMi4nW7XN+eYbzScAUr5zRVNnSjh7xCnS2CAIJlCrZO3qVQI4blfwGhLnLH2QOXv9+qCwmgIRCQ0ap7QrRUbb0Ot/yQZCACiKsiiXIwruKHAQc3cy6qu2NuL1hzbEDXmCLROqbxg5GK9seEicziTVmaysRP3oxyM6UJb0ULGAnCcCJwpClIlftSqRhnUlIr1UOP+ZWcpYd+4k1+BFeB0GXibgwvmW7p1Xsg2cuGh4M2jZDw1nQkBEFuh4GNdEG1wSjAiHI3LagBfJpMdk6PfA5Mg98HI4Px4dT9ZRldP16wUe8FZwfjiReJGc8sA+JP7gYeJYgIhvvCiMIDqmwutRxUiJN/F+6AC8J4x1N64F4vCeRC1fjH4lxETj0pWWvIq08hAipQlU7OpKbmQ7SHDPn0dF0sYy9+w5Dwot884cRERZ1jRVKZ0c3Tyq4TJiOmeqr/h+aeqbwImDiXSnaxaFaL6fU7H8GR3k8FOAIbYJwEQ5KVItgrsYJVtjLkg6iiPKnef7EFGJWuWeA+F5JA5KvPaGJFyhw9TVJ5EQeRFQQEmBCCIRmdmZoQplBGWuxOQgwmUt3avuVKogqRiqtgKOmSCJjEFnwjgT/SY+N+oVRcWFtnrVat2P11wpLioMkZKYa3HbhGCInz91WKKgQls91TH6m4nYxyDGmb8ZIgPwsYZoUTl/nxO408kXish7bRwYwNKBI4ILVyDiX1faMxbqUbC5NxEgseyuzomn7dJnztJ7U2IaBbTKSiVVmR0T4aaNiR7+482mnnhR4hXyHCbn2197cvTaR2VYL1o1pfu5NmX+A5ZIqDpw8HwE/gZ3RIP/8DSFy8xerxpiRfkBAXi9CKc0ASJQe/EaDx6Z+BGIcMPBOcNDYqMAJJzmFEHSBeeNtYzGDBt9W6AyuYbQ8ZFOti1GI6bHUwAk8CNCFOvmlLN4kIMIX/5dyemoSENP1LZWms19rAkvUtn6v7O1euQRW3/WWVby4AOKRgSlpDAGfPzJwfJfBBANN98UqiFHZSGU0RiLOZMn67xtHnlYc3lNfV2itKKFlwhydq7Vk/RMdea62hAxzMy09aM8i/3HT7h54hUhQt4iyHd269ZdCdDXTJokD/Vzzz2ng4466iib/dVX2nfqtdfaqFGjBCKGHTtM8/PB/QcIEAAQiNc7iODYQ391mNaYSy6+2CZcOkEqPpkrV5mDCPY5bOBA0ZB/BCIiqCAp2aMFoX3rrX//AfbG66/bEUceqTpHB+y/vz3++ON20EEHKXIw7Nhj7ZopU+z4E07Q933KyuzFGTPsqokTBQq0ZWTYbydMsL332stOOfUUVYTOmDtX/evzHXawM0eOtEmTJsmY27VFC+tH4dpbbhJ4EE2wIdAHAW95ntDd0CjqII4sakJc129SU8M7sB4y1Kxuvs1vH3qeUwNbb2ySDXu29CQbPiu0/0e7WuLT4O9ug8MpZ1z7hmyCo/qekFRmBkSc9q8hypmgijH3yrrP/M9zTHstJCjffd69Ki5HdfSQd0Ni9EbNt+5JxoHotR5Em6uq0lrKHM06qmj1tlDclvoDODsnrTnKeqGo32D25NdmT/d5WuvgiOsDMGK7bfQdSf4QdsTU56PKQZwvTv3FmbJnMIgxgOmLRMEkFVzcVMhWOUXV1XbiCSdYpmWqzgQ5GRe9GSSNXzv37zbklCPt8VunK0oy5NQQqbF1oBnnNv4/ABHt4gOkHEt/GPkHFftdvvSHJDdIBeGQaW1oUHQBoQSiVN27ddf4hOlBPRXsOwzyys1b7OOPP1FS/l577SVb1VkjXJF3gqIW7e/5bjLeUb+MtPTFCxZq3gGAKYk9yj8TmRD9MNafYJ1UPabKLbJ5Gffqg+WtVAiQc+CsTdOacM7DhuGaA3fZxfr266d+4OI32KJKZo5MHe5T0Za27WRrkePjdotH/Hz9d/q0UgpimQY5+qNCpDOBEvn8SMt25pDn1tIW3I9ABMyJGH3iGRWJIRJB2IQwKUoO1XhhokdZHD/4bnDvAbtIvM6eLXTMAyuCEEGEG4Fp7pUjGQ+xJBWOXT0oeqKdc++NBwAghEMDVok32ahBxKBw3p4S6WKSHQMZDpzLp3kkwg1ekCovm8aEt0nFQqITSlpGoWDLFp2fDgpaVUIZXuG8vKBZXlGha9MJuC4dlI5Mu9EhPLmbl8rnRCtef/31RHcYB9Hq1avUXuzP+TkG5M9/roORx8viWjw/z+DyhfAhMfI9EYf25DySUI0GtXcgD4/RplDJvBphglSj/r2H1piQXb/YgYgv0mk5U0erTsegP6TzHmgnTyR3xMs+ApGeB9MsadoBhkJmqRoISejNFb1SxVCS6EasV+Eg9Ucgw/tY5FGnQ3ge7vNoi0drPIKWGPxRASxbaikBtGmAxmRxT3R3IOWROAdnUhuTAlPI3aC/ep4JfQ+jgnesaIArLzWGic0jEUgFUieCxOoktBj5qxzrsqM+IfhEyDMGkQAUzUKEiGu/8sortmb1KtV/UH+mYFZlpZW0KLayVqWiM3mFSo5p26a1bVi3LjKcw0Tv+RhS8VC0o1Hnnr4pusKdCdVEQ04WOakNsXkOnRvg0ZMNiFgc3eHUoyjv21cgYp59a5/bHvZ4xrG2V+O/dIpv74phi+hpu2BQSIpuOPdDW7psqcLPPXfoYX8cGhPG49p2zashH4Ln/9NNo+3M3z+hBUgJZHV1dvOZsaobIAL6kEdXmicSs+A9alZUGiyYLRfHldqjBm7UO10rOtwcSLic674WMqcBEGkQAagYMjy2KcnSbM1BRHP2gF/7eLMx515gWRlZ1u7WoDrl7DEHEe4orI2FsGNZO4EItu/jz4N9ga8zWx1tsQRE+HcxKjI35MQnQaf/LojwDlN0370yIOj/tSn6UFOH+q/9ln/H7VoDVKCtqloeRlfDUw4fDoPMjFAsDUpJTbX6T/X5Y634nrusRVHwINLfR3wWjLapKfkp8iK2rFxpY79cZJPvvkYGKHP8gAE7WZvy1uKOM64vn/BbKfU99thj8pa+8ca/25QpU2S848wiMsBacMwwQITZIQN2SkBEbbs2dsD+B9if//S8fU3uwaZNdsKJJ9j48eMFIqCUZKxcmYCIOf/4h+7j+IMP/lkQgaeUsYAKEuMYcEWuIyDi0gkT7M9//rPaat999xUdibWJfAbagjoAXbp1lcTkHdNuF8XmzLPOtMHLlqtHX37bbTLcTjvtNDtvwQIjpeZTfAyFZn/66Av7tycfs/MnX2eXjL/EXn3tdTvtnDPDe66rS4wz3ldRHrKmGRImEfU5K9O2wlbYtNHuPTK+BJ9XfgJEoKLE5oDiloyQnxRkD8LmQ7RtBBGzbp1hA0tip55lNm14oK4N/vI0mzHzI9tYsdnyiwpVqZr2u/Vv1yfnGv+r3yoK0aplqfjt5SgyWaPWeXc4BfnRXKvYHBw2zJ9EJgC6OGf/9c9/SjWMY+bO+04/t1Zts5GrzrFHO00PdUwaGqxb1+729heH2tIVgWa4e4+LNIfdf2SsJs1dTTAb3PEg0aNYp5nzcbryLumT1DtAkt/rCBGJwC7hZ5dOnaVKNOODGYqYQ2n6zVlBACPZNCf45Bhjj74AACAASURBVOg/ARDNS03/xFjNKm1aC/gaZ1Iqv3pKB9TMoB3n6P5pBxnPNbWyr+ibtBPrHgACsR8iJuRN8P3XX31tXbt2V/4Nz8NYV+5NSYnmfOWsUPUb9ausrOR7X6vJx6GoHO+H46HToaBGsjXRSq6J3cOYJflc9HByfzOzdD7syjbt26mGSqBGF8oIx0akQBwOZ/o0UUrqqnE/7v33hGaOkfMkVpdWzY/W4VloG0m0s3mea4xAuE3lVH63wxRNiPmu9BW3g7DnZDNHp7YcyPHcgB0XoOFzzx/GuZ3xzax/NPIQ3HxJaanCt7oYpbK3bdNDMmFwAbwQhDfxnv9i553DiaJEqBtpHnXgmdL8Va/u658nijyxDgAv3PeRxjUJKm3aqEYE8nR0eNcudoOJB3buLJq+vDQGAqCChgMo+AvgfHQUXj7JMGzsy36+ONAGqEq5JjnH+vmZ3D2yAbhhQaLwHvcyePBgXaeoRQsloyMX9sknnyT3sHbtGnkimGygSfEfsMF56JhK1mkZOJxeKdi94wzy9m3bNtFpYpE32p1OlcifxvHJcVLaQm0q1pdQTkIMVaWrLrvsl6pUR2+6dyTnhLqXJCQZhsiG+KoMlJgor2qvMRKR0H7gpcfwuuhsqQRwjyJsR3fyWhFedC3S49yj/3MgwUFKcznbtMKAwGYEHT7QEsDk/D8vpBeLsPgxgV6VEUBbTHx3ipQndAvAxVCh06tcaUx9NV0FO6J4vDyqSpqZtX2uCYorcfCKuoG6bEbjdiDCIxFc10FEOuLjEQnluBQH+WZXAXvttdcEIlA80TGNjfLktCxpYW3atpYSB8aJKzyRKwHNkYVHiWPx/ThlyilfjKP71/zNTi04yJ76LBLB6ZPNEq2TdcV5vIAIz7mO0YhFr4RoBCDi6gcbgyFvZptahM8dRHjS9LJZIZxxwcCorITdf9xLUtPp2rmz5WVm272nRIlZ1jWuE4VDBtwS1JqOHX9nQkWkb7DQ8B5uK4jJsgAJ7iOui52GLrVlG8N1HUSMufB8jcfbiyNtymlGWCiVTXUqXF/e+diACP57dGJgZbDqXys+XD8FJEKh2KYq354HsT3Fu4nqFKMoY0+80PKyc63s5iaL142nX0aQ5yDCgUHIfDFbHX86iIg5quYiXH7pvikg8XoEEX6ueIr/9R9Fd90ZC3RR7bg6zNe+OGdlaQ5ed16THGz6hrNvu0VjgLmN+XrM3BCBuKD+QuswLUR5dhw61NbPn2/nfzzXxt84QX0JOsNuu+4mIIv3GC/kpZeO13rz0EMP2Z133mnDhg1TTtyRRx1lkydNspdeekmJt78ZHKxZjyoQiahp29r2329/e/GFP9tZxx1ndzz+uF151VWKal86fvyP6Ey+z1UXXqh9RGdSxcDGhAL10ccfyUBnGz58eABOVVV20kkn2e9//3utpSi6TZ8+3Zb/4x/a74W337Yv5syxP9x8sw099tf24p+et8svu1zPcfzgwXaMmaHF9rtp0wQizhg50q797jtJFSAAW9ejh73x/fd21G497dzLJltNdoFdMn68DT7wAOs9oH9I8s0IzhQiQGSnKOqaBbXTpFa0FY/o1q325O0xaujjocdQs9r5Nr9TMKxcHprfm4OInyq917bIbMGns+WF71ewl325cYZRzufDwSHCgiKTb62mfGe3ZgcKV+pjG/nqKBme5WWtVNW5vrZGVY5Z99mYM6UeRAHfTZsT2Vf6I2spid2AiF49euq5iXpIk78gX3kj3y9cqOTpC+4fk0hR9+1p1quP2U69zDYuuMDuG3q3FWeZVdab/fKWA5TEq2rNFAvMyBBo+GTmJ3KasgbgtCIKDeiB5sPcR40I5QdU19pBk+PkTGQy4oTXn35V7+jII2nz2Co+lx8dEjDOu2SyCu1N/luMGn240Qzg0HxzsQY+jyDimo5TFEXHiQotl3lZkZq8fIkiiAkS65cgjsDzHXLIIbJTvp37reyUkhJUmoIDlgg1DmCnw2OMc4zLujIueV76PBK6AAQSsocdfYxoZkQfaX+oldjKuXm5ovmzVjJmWDtLWHMLixTxVEFAjPCsTOU0OnMEOxpAzj1jNwB6eD+0uxRFY16Si9pgqIsJFEEC63YB9PPiFra1MqgruqMysfM855X+5iAjVevK67BxrjT7xJlCnv/gpRZoC9pLKpxiCAWRGkUiZn/xWSM3n6Z4uGfVYsJrFVWr0VhetEjqFIAIHhzj1OUw/QHJNNcWDScZtVVVCSdLxlVMIEpLu7phj7HH79wkak8oMlAnwtWTeOEeWZDGN6XjkZBr3Vq8NacVYfQ5xQnvEZvr7VJozj32noDK/pyDwS1PeKxeyvUw7EmqJuzFwkBHY5ABFjg3JdI7demia3w6c6Y+B7AwWHkZ69atld44HZb/eCFAnkzs/OReMM7o5Px3pR0+5z6o+uvhKPf4i27mnu5Yujzh+MeCPNy7U9EccXr+RGJ0wmuLUQ7nzQFQOL+HvZSUvXmzBi3vXJ2HYiYRyBDi8zBtEoVohooFImJeQkIjitEHvzdPxnbE7Ps5Uk4DhQQkxHwcT9hOzh1BCe8kiQZEg/5H9DrvrxHoKBJBTlCsT+E5EfRJR/dpsJwg+Kgg4/fg9U44vXu+iQzRllDqoDOxgLtXVPugh65K1qEGBWF9I11IpSqCApC/OwcQ9EGOZRx4/hHXDF6bgkSdib5Isbl1a9dILUQUtciHhM7UqrxMoVj6DJuECYoK5VigfenPHm1KU4DYj3MxAfpYe+KTt+z0QYfKw8okN31BpDRhhDtNKNjv24MI7PJmeuAOIvKKmxL0PHdgZUQpyyKRdtzY06WdDkUTEQSKXUFHwRtB+0yPeR4OIq4vGJ+SjazR77QhP1+5bUyS+PzKS/Gm0yBiWuemYkgxeHFp1Qirqq6yu48KclVFwypty/wQofBid4AI/jePRKRBxMridtb+4qAsY15QLl14DkdfakFPwgyR1jHq4XPVJ7rc0VSJ/Mcrt9n+8UOiFF4EGxDRM1UnolXQvbD5wYGbgIi0J5fPW8UEiNe/Dfs5kHD5WFLivfbET93L//RnHR59VOsV464gvyB4gisqNKaRw1x5lifVb38nm66+UmOAvu+FS5nfAQplNwQKSwIingj8r+veuUHrzw7ddlBxuE0bN8mri9cd4wOjHA89eQIY60OGDJF0ONr+AwfuasftE0r8DTv4QLv3rUBnqmnTWiIegIgTDzrIisvKBCSefuZpO3fUuaIzsR3Qt5+iF+l9npk+3UZdeKHOk9Gpk6hG0KCgGjFVMjd/MGNGyK2KKjOM8cN/9SsbOXKk1sWD+/fX+QERy9ets4svudj2/OU+9smfXjByLAARREaOXrZcIAIK1T5DhtjIM86ws84+2w64/HKjhYdfc42dNfIMu27cSNv9lwfY8DETrE+/vgI4x5x0gihjvJdAl860vLh2kPWlKFFtjT04MsquOpJ1ENFtkFn9SpvfOSspBkd1e7ZDW8cQqVOf+pqtnm3WdkB83z6+orKZ+vApb9nGjZV22EdRaYA8gRunS1ntyXG97NG2MX+qCVvYOW9fYHXVNaJSdmzX3hpra61Lx47qD8yPrC9QXWAAeCQCu4A1ASBBP8BY7tyxk+b6stblsj+ohYERu3rdWnv/wxn20MwHwo179NEdNtFBM2iw2YF7mvUoe9g2VW628jblNuef36jOCHM8NBrm5j69+4iuRF7HYYcdpnmTnAz24b0vWLDQTrk/SMSaU1JjEbkVK5ZZhw4tzWpjFDaCiKMe/7VyBLAHenbvbn9875Ygm53WUEk7mGLQZ2K/qzT/ugIV6xf5o77uETWHdoXxirOLOU6UrO/mqX1lY6Xk5pECXrNmrZzHOH2hcNH2tK/LRmMgsyk6lJenCAYsE9bLnMws69e7j5W1LFXbI6WLBK8KKyKtW1go5zo2oaj9JS3VprVV1UrIVkSjtsYqtwaZfqfb4uCVwmiXLkmOBfYn7cU+bmvIDoNuzViIlCRsA77PKyiUslMj0YjIeEjb1HqoaAc5E0K2ljtsXRq/mRw+12Itl/JqDBRQ1BKKPI59Ip6y+6E/Qe1ctWxJI9QhbjQDNZisbFWv1Y1CJ0GeMhopGLiENDyxhYdlc/qLvNx+Q27EEYKJtCf3did5EZHmoYp5sQgXN7t02TINMJKJN2+ukMa15wMABLguoWKiBvwEPGDgEB5Wp4rGOR0tSMPVCUXS6aAleViRe+d3ngsDw/NAuE88txjNcE5pGxp0p8i1YzFxzWcHHUQx6HwkrsIxpDNzHu4NrXPJcW3bpnMBfqBfETLkeMlymel4z7NgsuE5lexdWKiXJZpZrAydUJkincm9144w1RHg8NbUhGqXsRKvDHQ3hmO+BMjSowlcxwGB6Dhx0qPdiRDRuRIKFB0JHXXKuTvnLgLPhJ8XKVfpZTkBkZFyJM++qwrE3I6EuhP7no5vVsnaz+nRlTRlK7kex0SwJUqWX8vrODi690iN17+g7SL4pBBbmmfokRhPHheIiMDLwYz3ZzfUPWHd3wfvBAUPPWdUiRIAaAi0Jc4jWlNdrWXlBN34MCfE72MSF/fi4UrPSXFPugBoXq4Sq9kYC++8844qopLshyHEQkFCIKcvLUOfvFZjnwmW/dGhribJMY5zV7fgGv6O1J9cVjjKv/J3SIJttCe+jfkSzhlwkACIwGH1XkzYPi+WJ019f33xJdambUcbtddv9Qx5gwKQmJgRFLOmNAYHQX0MEYy78Awrb91aFWNZHNauXmPlJaUqCMn9PDAmFNLLGhT4utdOukw/uV8HQPz915uDV9rVkwARV759hl2/W8wY9kiKV1SNxsyEcafpXNN+9YyOB0So7avCO+iTH4xMpy0BJLxOxLSY1OD1IhIQ4UaC14twSlPzQsk0Y2zjc2aN0jsERNBSP2e8O4hw4oHXhHDqE8cBIlZXm+GlZZsTk6w7hj+TLWpvJWDEv/jfBBH5d91h2Y3BgUHiYpvWbTQn0p8B7KwHLPCMTygHUEaqLnIeWtOz9XrxeRted0LywR9XTdN5AAeM/50/+0eIREQQ8ei3j8moKS8rt80bNlrV1irrveOOdtXVV2kef/LJJ23EiBGiX7CuHHrooTLgfnP88fIAH/3rY6zzujW2zwFNIIKLe2QCgIDS0gszZmh/1jpkVtn23bF3AiK0z9tv2y577ql9ABFZXTqL/nTxRRepOJhHLjXnNDSIB//LwYOVTI2TA28wOX5+zd/fcYftM3iwHba7J86Y/fvXXyvJeso119jQZcsEIq684w7bc8897ZRTT7WnKxbYu9Vm95V1U8HL7Poq27QhVDXst9uedvXo0+2dl1+0l/c2u/vgqXbDzRP13UVjfmd5WZn2hwevt8vPnagoxE3X3GA5K+KrcOqLG7epyFxl+9BhfwpEPBAB8bkOINgxXR05+is+Pv41W7d2o7Xr0NH2fHV/OUDe3PeQpB8cOrdJxe6oG060nR/b1W4cG5L12a7uMMXalpZZm1atEgCKrYHtwpoJr5/5EzsGbzefYf+0ad3a9nojWNaf/GqG7f37fe3p05+wlatX2cq1a+zrf35jr34UFOuSrZm4EZ+PGz7e2rRrIzWlnQfsLOrqfQ/eL0fHIQcdbLvvtpv68crlK+QYBlh8P3++HT30aFFuWEM6dupsh9xwyHb5XqpEDSBIKlJX2qFHHGtt27eTl5zaOdDer5syOURv45yhe03JhpMbN3n0JNlK7gyjLbC/sLH4HLsOY12RlMZG0QOxm7BHsHP4nDbda489RR/C5gJIyKmWk2NziUpkZUnIgDxUnMGsv3svCED91dJXZJs5LZdzMIfj4G2Lc3rlalWvLqXWB/ZNZoaKEaJIxj441znvzm/8AjmwZFvefqG91/0K6/LOuRJrYL1056vTjbG9VUYhMmLc3uJ53X4jEoEtJhW5xkZFP7g/8m2KS8vk4CDaleQZRxvBncppW8pBRsLEwN6BqZJiZHjegxzQ1dWy96Es4vyk3xLNoc+6kzVjy6YNjVyMiTC/kOJlwVjzpApuIB8JqSg9JiAAsABkRKnDhHLiSW/S2o5qS5EL7jfvSbOuiqMkFqovt2hhNVVVeiGr16xJFH62bauSnBsdAqOGSAOGPw/iEQGQMx2OzoNBTmSFnxyDR4PFlOtg0mA4eUiPZ+Nc7KNkOQBP5EUT8qLRAAQa8Lm56ri8XPZzryzolfNw3ygcoPSE4Sj6Cwlh9fVWUkLILCSmcF46MUifwcKxzsdjULCPF63jPIRA+/buret7rop7m+WtjhEflxB1MCGjLnqZeY505EERhpg0zPvwAmueUOOcf0aDe8RVjXTdOqFRrk/H5n7YNDAil07GdkwuVkQn1khI05Hc2HdjOclNiCG4JKk7AhhdJKXk5KA1/ZkGinvpUwDWKVUud5buhw4MlMgWOYd8L+/BdtStUNAlAWKRuqX7jFrMScJ5KrmbAeg0MEUZ4rldFo/EOY4nFEq/4D7Ik9CiHiuXV8PNjiCCc6SjEZ5H4fkz3INT8AKAQFggFJzjPuhnH374oXiUVVWBqujFc2prqlWUiERvIiMcr36clysnAO/UvfRei4LX4gaI11mg7ZiQ71udqmztRrCDCE8G9toSDiIGH9pE3HcFoaKLrH27znbOuQFEND4bwNTUM8NcDYior8q2vPyw6p9/0fkCdC1LW6qPr16x0opy86USxVicNrJJy//wQcFt9vqscEMTnxyd5D39/bYL7LCx04LEZz6c7ADert/t8XBhL4DkC3f0ql08Zrjmhtv6BRBhLjUfrXRAxHzrZUMtGADUkGB7M1owAInuTy42JXN7XuLv4roUQcSsldsnmwx8MyY1uHhWpGqdNelsG3BvyAf5ORDhakxeyJoRTW6E15ItidGF1TG64EDilS2WpLq/H2/PX69HNLysxJ7xe3/d8c//sR+Nt96cjKeC3Dy9/22VWwQimE9ZRwDwbJITX7tWAIKkarjmFWOa1J4abrlRlYh/vTkmjnLQILPnv/yLZE7xgLKYO4hYN3eu5fzxD9apQ0eNxdycXIGIupo6rR933XOXwMVTTz9tJ598shEVf/e99wzp5fPHjFF0AFAw9NfHWO6atdvRmbh0cxCBdOvM70P2CknSLHKDd9xxOxCR3gcQkdOtq106/lK7aNw4G37yyckYlsTr4sWiuHz04Yf28MOP2LvvvmNHH3aYHXnccbZH1662acMGycW+OXu2ffjOO/bwrbfa2VCRDjpIid4rPp5po8zsoe7dRbEatNNONurwg+2+UrNbKs229e9hr3z+vR21R09b9t0Cs1yza+56TPc9+fwzbEJvsxELUl0jZRhfOGK83XrTrfryZ0FE/9a2pWOm6kQ4GGe8sbXKCJ04VMAJ27mkt6TZNYzTaWb//OxDeasrK7ZYzhGBSzhoRpSL5Q9H2alC5cP7hjH/7NiTE5rRxH5TrFObtlbesmVICI4RXdZ+bC7UhJg7AXh4sF33n337/2VgCA+mrnHlnlfY9ZdGCpXfB1OfewGYN3meCK6uOnCSbdm2xaZ1CXTGh1pOl7R8WUmp7b/vfrZi1QolcBOJ2GnAAKkY9erZU/M/6wWsk0P/EGiVSeTTIzkeGN7J7KpjrrQShCxaltiYMc0EB7LN7rv9Xht9QaxmHuf2x+98TNeYNWuWog0utypZ1YIC/Y199a+534bK8m3aaA6nrUhap79iL3VQQb9qy8zIVF4J6xPGvVcShz2zfsN6nZO+je3F2vfLRQGkvVjwZ4EP/vM56xfXxu6DmtSyqNg6tGsvOhkF5FajALhura3fuEFqTcz3f2h9U2gjBxFzzJ45J/Bw854bJql27huDPJHmjw5gbCnWdr53gMB+PBvSr1CdsMPcTuEeWdtwtLdoWWpZObm2bUtFjFbkCjD5Rn8DOLKxflVXbdtepSk68mVTRZaQ54MobyJeBzUybGPsbrFnIh7guIw1K5Y1utccVWcVpqC4TUGhZRDWr6uVMkbVlkrp0sL7d68jnCwZgBmZVhslYRkIoFA3DOE0Or+YDuAGOB2Fydwz5bkHruvVpkWdiYVBWrdpq8HndCUGIBrW4gsuX679XNuX7+hwnhjtKEzXI1xYVJRUYub6XJPjlXlfXJxcnw6HEcY+GPcexqZzcQ2Fk2J9C64FbxRPDB2Ye+Gc/E4BGwYivHpXFvDEbfd+esVOQmhe8RrDn4EMwoVP6TKsMjSbRRK4lvIMYocQkEiFt7biaYta3XQmdY5EgSCUL+e8HjqTcR+RqVNz2F9FAKkZ0dgYyrAXFOi8LJZOhfIok4e6kjyC1P0lNKUoyZpOEFdvj4Z4Ij2W0tdPU5EEAiK4+CkQ4d9rAMW6CgIRsS0cRHjeTJK7AIiIsofiG0ZJR5dSdUoZ5yVB2auVey5N8MAHOpC4hUjTRW83bR8UHELlcBLE2C8dghX/N4II3Yfk4TJ13w4ieL8u6wpYU7QN6k4B9KWioLcuYJKnKBjXpG999tlnlqfieY2awAERRCLQYs/MYvxvte7PBACw4MSjjCgMNR4omKQ+FTm1DuS4JmPWRQhu+ybmHnACVxBy69K99y5NamZjPztO9/HE2ujR88U5LopXFZ5n3br1sHPPuzx0jWczBCCmNjaZxdVVwdIASFRbvo05/1RRmlqUtFDxp/Wr16jIF++N+33q7jDhD4zEHEDEVU+Otpm3BGLuHhc/m8xTOFWuuy7QBnrmB/P4+/viAzkYcm9oNHguuejk7UDE2cUPmec/PGTn6BwOIp6NXC03dHZ68psw/3sb+ULtXONhZrO6N4EIVJ0OvTi2ndMxQgFaG/G707UI3vfAvfp7avS+hm/DBogg98HrwnlwIw0iHvjWkjp3rpHltR/876cvHmtjp4WcFDfS/rdARPH9oc6E5rScHCstamHrkP0tb60FEEcUDgHGCWOP+X3t+nXi2FeP3142tPThBy0rM8POLz5nOy8jz3ndczclVYavuPQDu7fffANE7P76q+prSHaqaFXHzspPW/LDEnv+hee1Pk28+mrRmDDab7jhBoGI115/3Y477ljr1WtHu+x3l1ve2nW20y672JTbblNyNJv/PeWSS6S6xHb2xIl2xJAhUktCOQZ51d9feZWl9zln3DgbctJJIe8hK8t+85vf6L+cA7E03At//rM9HyVeWXfOOuss0XeXzJtnD956q663s5l9HetOjJ88WTTeZUuW2K3XXGOLFyxQt6V3kkFw9MiR1nu33eyP48bZ/QPMRi80O+iYY+2YM860S849xobvafbse2YHHXWsnTLqQhs19GAb3sXsdwDXdGmBmIQz1ZEugD8O/6X5rhdt1nnpMrP8oba19TJrsO9+BCL6FkckTKMxhNM8fBgtMBZ9TJvZx2+/Zps3braWxzXlEy1//lLbsKXCzh56dhhAqRopw4c8Y4zHN0ccloyv6/e4yUqLSyRcQbTfc87wQJMQTPvnZOfonWAMExnDUGOuBdwOfiB6K6ID4cLfXKQoxLvPRI+BSyszX6aLtLU2u+XYW0WNKi5pkYCIh0sfVZ97/9337JeD9rEjDz9SdktpWYktW7rUBu4y0Pr36ydjGs89tsll1Ixw4MAcw+9EFrw8gc/vTk9N51PHOeexpx+zM848w55+8umEtk3fmvHBB3L4MiaYmxmP5LJ6JXeun5uXr8+wU2gf1uFrxwRxg8NPH2cHHnCAam8gq9qvT1/ZNyhoLl2yxL6e87X17d/PPvxwhpQ5SbCGBbLfRwfY9HbTNUcgwoFDYMP6DXoPVIru27ePHA4NDY3WqVMX0eqxNaCmE4VgTSWpntxXgN/rh7zaJE0b1zlAxM5fXq58WGjBzDeoi/mmNTQyIqBcYVtSgT3kPJqqmeOopajglq0hpYB5RYqKyLIrAbrRyspbG07Auvqg+LhmzSoxGvKhXxUWSRCJebCsPEjyYsu7Q5Oog1fCdgcwfQ+7w6Mi7Evb8jkgTGkG0bbRmlq1raKRmxaNyTLkoSkqLKJETPDY4wVtrLVP339XVfJ69+kbq0TC086SXvOWLVutujbwuFQhkAquUDEoFIREG1JZkS5AJ/E8BDeEMJ4xToXOIx+OhmY/Gp4bpcHINWCCRE+bvAkMI6TKOA4jxtU26GyuRMD11q9fp3OEF5YlvWXulQmeBYRzczyd2GXYOAf70GF5BoxBzsG1WKDELYt0KChMRCL4z+c8C/cNzxWeKAW3OMbDZZyXa7KYAYLwTPEs/A0Fg/28baA8gTh50Uw8UiaIqlKuJiQenVN1Ipp0Pj4GcHYOnuhtMkyR2qMDojeNga8oRKwmmp2VvZ1KktOOeE4ltYP2owHuWsfb5cWwYzSAvcMnURPPkWn2k0PcmE+SemIHVXJz5PB5JEXX98rnnrydotAlEZeUoeRJ4kn9EpKD0+eI0RM9bwQADj4Vialv0ETB/Xi+SkgwzrK8/FCtGMoan9FfABa+icNbVS2agEc4AA/8d1DCM3ofdENXErDRe84zc27ncDr4dKPeE575nn7Hu9G4y8sTiCUK5upiFEiEZwxFgT6H04DIQwX0ps0brbqq2vq9FPIXlo44VvvWVG0ViHA1KL7zdub9OuD1MXj3mhiFcEPAgYE6UmyZCDDG1B6re713wUvBu+ffuyetxfm289ylqhMxtDEYzy9nBOMJIOHKK5ovUpQmaXxHyWMKcsF/lxJWVZW9+HBQK/IoQPtxb+m7L28PvN/jLfjMh0VzuENV4MwmIOLdsGrucmCwbmZXRkK0e01j5KVd93CcAwaABHkP/P3o2EFyvky582nt4yDCE0G7vxTNem+7CCKqLg4JCg5KqHa9HYjAjo9RkRGjT1fdkYenB1QBiJjY0mxqYJEkW/QzCkg4iPDkan8kzxEHNKAX5XaDg4+/jqNMndmFsSZF2tu7/dX+5/8qvu8e9X3RGTKzkrw9oyAZGQAAIABJREFUxhHzsJJUc3JERVIUoqZaHkXG45axQcLSt8abb7ItW7eJR33JUcGTurFzEMFgKzVvzGK7tU2+bV271vZ841UBa7yIKLm0iXl7ixYutJkffmyffPqZ5jXAO/MQdYSYd1gnJQmuqHmjdVq63FJ2s6RI039j0C/os6M0/PHC4mwgrwCjHqlXNvZZjvIm7JMuXeT9hofNPqIcslOMHEvppm1b69y1q8368kvNy+6oqF60KAEIjD5UlkIsJ2yYRlQv8HgN2kAQDTOyzIozzJ7d2ezixWbzsXtyzYrzzJ491+zJP5k965GHerP7jjUbxIN69j7LbKnZ1KDImmwOIvgAING5bpnZm8VmO1xs1jOqEERjdm4se7gdiCDvweWlGS+pmgQzhoSk9pwZ4Twr9p2WJGivfuoMq21ssLfef9e21dbY8yeF8astVWfw9NlnyRZq176dlbdrI+OYdXzFsuW2af0G5UqUl5ZZh7btrFPHjsba2zu7v/1j46dWDP00I8N6T+rXpAzn5ybKwLSSLo7u0c4YuTxi/6HKpyD3gesuXLzIjhw6VGvOU08+pTkf+4hoGdXHDz7oYNtr970sI6PRNmxYr1pB0FfoH1M/ilEPBxE+QXi3B0g4aIj7jL/it0FtMifHJk+4Sk3zu8lXaL3Bu889cS9EFlADJJLHesJn0IbIJWCexjn3z3/9U3YHFZyx1zgv+Qi3XBKcMfscf6ba+aQTT1Q+AgCgctNm+8fnXwT6Yts29tkXn9iadWssNz/frlr7++3EPq7PvNG+GR9efs1pf5OjoWeP7tazZw+9l4LiFpaRV2yLl62wo9oE+tNVf77B1q9ZYz8sWmCv7JSa6SKV7q3yd62srJXmmUXz59nWTeutTWtsW8oVFAtIYA8QndiwcZPl5ORaXn6BZWflyg7PziYfNQzLnLw85cSQXM+aLZ89keUtW6Tmxu95eTk2oP8AFbRbuWy5AI7nQuLo3bp1m5yo1EhrVd5GxWaReVfucxSLSXJWPfnana4NDYGBQv2SFi3Upp5a4NT5jJrqLY3yfKpIW730dPNy8yyLSYmnyM60DcsXWXZWhs3/fqGVlre2Hfr2V/ixqqrGqmvqxBOrrQtRBhI0aSyLvG488G5w8L1CKoQJKysDJzsmYzLpMlEz8fM7m0txedImnzkfC2Ob/fRwkrIs2i4ygHHj/HPuAZWa4hYlQYmgNkx/XF+UjoqKEHqOtTE8YZV74/x8R4fmGpK9ZFHIy9NETCgOzp7kA6urNUC4X8AGReQ4jkHitB6PvDgCFRVq4cJQxIMy6iR9U0wuSnISgSAZSMXlIqDiGBnYAIdIs+F5nUKlRGgS08jobyTfoNEaGkMJdVGQGjOsrrZOoEqJsnn5QvuE3j1K4PKkbqhy397pAhgJdC0lv0Ff84rSERQkIKJZnkyat8c7cIlWjxq48e4Vt52W5ecXiPC6DBFEOAhJKFNpoJIGKXGuD4pLwQvgSdHbVZT2XI1oxDMWiEgpZBoBYAATeAZyILokfYeEZSq/e9RNi1Funjwa6o9RnUl0qQhEVTk75pQ46PL7CYXgshMQwfkchLtKE+d1o8n7qINhQAT3RL9ivMyYMUPAgCrqqoqOtKmABEpf1fJ+ZLx4ulqq9My/Wk01E1CtxvPD5W/Y6M1H6bt0FIR+5pQq+sWDm9ziFfl/+82BBSAi22xUxTG697syo748ewMkmNeHmvUtMptyfahY7SBi4LsBRGQfuL2AKCCipW20A2P2385XvhnGJZVV4zxD+z56dwARbtx7TkJaapXvExAxJ2q8eo5y9GACImbXDWzy0jn9KC6mgIhVK9vb4PbBjejn8+v2XRo9o/G4ud37JN5TgYghZrfkh8pxE+4L3tCq0U0gguTssRa8/15votfSKMza3uy0889QBOaRPaLEbaQ5NQcRzd5Q8idAItSqb9LSR6aeLQ0i9jOzv8fPncr0c+f8/+rz8ocf0rt3NTG/Lp+5Y4rx4AnSa8+KnuVmN1h93bWWd9XVVveHP9jA336Y9C12A8ANi2K2i6ybPZmx2OqmTpYhQ1It44v1pSEzQ/P5imXLlFxN9BGvdJs2ba1VqzL7cvZsOeHyiwvth6XLbEPFJqtprLe6jEYruytU8QC28D5mnHCM5n0Sw3fo2VORtgyJBgS6bUFBoa2Z2FQ/AbkP3iE2X+HllykJlSTRVStWSBlIRS+rq+PaVqA1smVZqT7Hg8lcRmG4LZMm6fq++Tn9b78/jwsAKnpGrNU506xzf7Ole5ktjR2qcx+zzrEzzcTn0M2sc6lZ5xDEDYZeivI/1QspEoWITMGVw4MsWPt6CHOlZvM6m618yWzfaOm6cRtFD7TztBTlBIPcOzK5PueEBAmv0cJPd1IA7qteGmNVdbVWXV9rpz7jREBVjAxbCkSMXzLBSktKrLBFsa3ZvNG2VG2zHXv0tOKCQtuwdp3VIznaqtx222WgjOa+2eHaby563Q6dcXgTmudDph/mCDfkfwZEDB96urUoKrKtWyol24rELOyLaqLU5LghMc86n5tr8+fNEw25S+cutmOvXrZ65So5y3BU8p91AtuHpPhOnTpbZSWJwdX2i32bOUy8A1SZ/XrIsZI9VSHd6NglAte9WzebPy/UQmA8SmgnKysIz1RV25rVq+3www/X+sS9AYCwD/kPVX3dhvVSrNpUsVnCAkSZzzsG0pzZyCvO0vq484CdbL9997V1q9fYls0VUkcCCHXo0M5Ofu6sJvpZ7Ft3ld1jK1autq/mzLGSZ4KLpNUVs1WXpLS0xHrs0F31PX79alNCvY2ND4v4XjNnmL7xyDuU0J3+Xfm8G9ettV369TJrYJxVWcuylgKI5GGRu9eiRYmEgwAO2dk5VrWNJOkGKystlwm98IcfrBEmUG11GKcUwczLVW7yyhUhAbxq6xYb/Mt9FDnBWU8fwAavrqmS+iNBAfKBsdXat++g/B4c2xvWrQ3iSORaxJpfrpypJPAoLiPGRG2tgCe2r3JBYz6tGBB1dTWNMhyoiktBm5x8ybxhaDZCRUJsKaveNq9cbnfedbfV1NXbnnvvY207dLKevXrr75y8fEmxyrDKpnOYXkaoIxDyEdyTys1icHg9BCZa/8xzD7hppz153gMlwXkAOhncNb73BGA8+OzH4uCUD7ybdErOD4BAL5/vQYA0NA/Pdy6p6nQeB1Qc7/eohou1GbgO3iy+454IDeLNIpmbl+i6wyxW/M5A5AW4oS1vNKEipxs1NGiydu80ITiea+Cuu4o/x4YHg03gwSsf8zPmDIiXn5eX5CioumfMg8DIbWiotezcbO0T8h6yg+eKTepMhSEakRc6k+dBqCPFaADX0vExmZr2oMOpEEpKCckjBb6vEnhSCdE+56R/erJ3OhIh4zYmhnMPnj/RHESo86c4gN5OCRiKuQ4OPBK6lQsCAKQoXuTI2ytdR/oV52FCoi9JlhVOcYxiACIEmDOC9CnvAU8O/73PK4EK8GohfyIBEQJ4gVrFZ06RSvJSHJSR7EjV3BiN4Pk8udr5tV5/hGMdRHDfXBsjBTqbg4j33ntP/H6SrTmOCEu3J6MuZ3wpcxsRVw1bzglPWWN9nT3WNkQnRm8OKkUOgDwywxhgccCQeayxKdnwR3xjP3Eq5H1B9fG27/RsO/nRKI3qXshmIKJz4xk6euS7IbkZEAFw6JP4z1lvgxseIDHIZlrtlBoZ0swZnrzmBSi9Winv6uuHggcaIFF/8TxrnEb5K4RPgpfquTmR37pTQEHVb0YfvedGsMCz0DNkPQckPqODCFdfcjAxbGks4R1BRFX3ABBcRnJQVeBgAyQAEaNH35sAn5EUqIAOlgIRRCdaRwJ1cV2YV0decKbm4ul7PRoA3bNm6yOmuMffxX/xZ3NPOEtvrFX7/zsQ0fbR6QmIcLDt48Uj2wrbo1AGBeDMn1ZmSjfNTo2/Vr8CPDR14zpDKSzbOluWtbF1Ns9euP4EjUPmfZw5eBKhFixbstS6dOxkg/baW0CjobZO1Zy//maOilFthZJgjdb2hsD7/7lt7tizpd1fUlyidSg3O0eebPKZ8q4MlYZ/asu9Y5qM2HaxojIABAcCzw+1hDUQo5PESOY4RVGPOy45lUed/rPu4jkw7Hd4rLugYw41eyLmCp1WESq5a7imBQLSycGACM9X6GU29bpwSBpEUHjy0M/fMstubYbvY/3apihGSmXJFd4EIhBucAoiICJSmOZ0DoY80tFeQR4Q0frtC0OECBUca7C1GzfY+S+HyNv8l3par8oA3KcUh8KFbC/ZMBv10EdS5nlv5kfWtkN769+nr3JzlixaLNUfKlt369xFVNZh/Y9rokZ5e/g86DkRlWZ7tTnAPp33nlmkLOpiOOXjXHPRyZfa7c/8MfG2n7HTGfbY3Mds3ODxoqpCR2G9g8EBRQXHIRWeqYeAMY9907F9B+vWdQfbuHGDlCeRqH/7nbdVXX3xD4vtvtePkezt52+iHjZKVCPZNA31gUoOmwTmA2tbRaWiwERgoKB7rRZAtajbGUEunr7HeoTzFVPUa1iQ3N2+UydF57Jzsm3H3r0lAXzZiPECV8P/MEJytThqD9r/AI0xcpAQo5nz1dc29euYq0A79TWb2uF622PPvW1bdY29/8GHEu3ZY8+9NI5gkixfvkx03w7t24mCvn7DJnuogU6zff2KBESkaXfuMKPPugKhmd357G3WtVNH5RwWFRdZXkGoN4UtQf4vNR+WLl2md9GqrLVVV9dafR0qgbm2parKKqq2WqvWrW0Dlaezs+QUXLrkBxn58+fPk5TwDt27ycYlurNT//5ycHrkhnkIGXfWP5zI3Xv0sBYtWtqalcsDwybS8t25yqOKhg31Cfo1c0xurhLl6R+eP8oz8N5FZ8IGFB9e0YQshVlAyhhyOZkZVrFxjb388l/t7bffsXYdOlmL0jKFeX6xy662rbrWdt19d3lCOIcoF+J0oT8baDvpSIR7jaU8E4tV4a3hd49EuLHm3lRXXnKaD3/DbaUjsmEgMWm7apInezp/HIOJDsHGhEl1bsI50uSNuQuc07nsbnCyL8Yj/4l2cH/kM9DhiD7A12MfOj6Ny2Bq066dEsRd8YlrJOE6vNCxXDjtwEBZuWpVMPjr60OhkZoaPcfAgQMVxWB/rq3oQsxJkHZvStZVBj2JxZHLxsKA0U/7wMUEROTmh/cjIzyT5PjAzeMYtJQdSOizKDHqlChPglctCK+STUerrhYAcoNSQCsWg1GeBUpSqWrcumAEFAmwSEnB+nN4HoHejwMuYHkqypGAk3h8WrnJaVj+HOn8DE/axoBvDizSUZg0nQnpO/qnBk9KSjU8SqPl5IYZnH4LgIA3ye8JRSkvUJ18HxnvqQJzHklw/WpfiNzoAeQrchInHu+n/hlg2M/POZwWyGf0fehMjDHGEyCC5Cq8GVoYq6qs13OpJOh48cUnHxMiHqg+1NXaUx3fsbPXHZ4UgfJ3ThsCHBiDjAvGAf/vrogGshsFKS+NWu3iDMt4Mrgdn7kxGOgJiGgmWXjndTvYxkXBzVfXGNyQL9qx+lmjOr68hbnyGh5j3+nvfhYK0lXcUmG5E1rbggs/l9Oga7cdtKgxfgBn/GRsrV61Qu3bsVOgfGRNChnFX1hQoNnVwnWfsVABtubjcN3SfTbo586nnqHj33sihrfxFuKej+kLjbvPFajpYC3t0FjSu2+8xxKrsPrI4c4QJOqr6x4ZTfOVccW6L7o8iWQAdkrrNtna7CB14jUzHEQ43WnUOSdKuvGFsyNQjDgNINFqgNnUmIIRX/tP/vDic0i0pjdARJq25F7oNOXmPzrv/8R3RffeHZT2Is887VRKcrHMEtBAxIJt3dmBHvEfbXWNwUgkl8bbl78BEa/2K7BWvXrZgL8t1D7Trz5S1EAMn6KSFoq2rV+7zrp16Wr7/XKwderQQTSkOV9/rdpLFVu3yFtdz5ySnWndbkkVC2t2U9+NG6UoBiCCOTiwBkzKakWTYoXin3iQhj/caCSaw8XHewuIICeK8YvYB2N5w8aNAhH/pNhdCBBo2/LAfbb23KaE2eaAMn05QMThaSnPQWaPjH48oWMy3kY3nLN9DZl0CIvp1A3nuU1UJu+HgxtbWoaV20ILQGTg5xFdOOcO49uje6E0QyQomk30gBMgwlXgPBm2M0pOe2t/BxH83vDnM7Se5uTn6R0tXrbU1m/eaLXXtBclcmhlKNPYHESc/9hnyrX5/OvZ4uXfcGgTyHBHw3X/nGoTxwXKTzKYHDw4mKgzG1IwTMm8ivDn5dkHX6dCMxybjvDyN+CMOSjStE7rd6YcKXvusYfsCXIAVq1YKUclfQj1JvoAlDaSrFEx69e3n61ctdJatS6XSiVGJHbPlc9eaYP6m1094u+SOV25eqX969t/yZnXtVs3yaCy/rHv7FmzpAKFSh79DKcV1FqAU2nLUtk8rcvLVfmcRGmM/21bQ0SiS+fOMrJ79u5tnbt2EZ2G2j/f/PMbu+H4a9Vkw649XnkcRDt4BuTwFy9cZKuWr1CS9bh/H5+0zYsT/mpFxSWWlZunKMTqteutd99+9vHMT+QQfqb77XboZ6fYmxdGilq64Lb3lYgndHEvQsrvDkqdFjfUbNSUsUoJ2HlAX2vfrq1o5dCMWJPJVWSjjQoK823D+o2WmZFlZaWtbNu2alu9eo2VtCi1Pv362aJlS9WPqB0SlBihLRdal86d9L4WLYQpFCjPFIft06e3tW/bTkU6eQ+0ebB+TQCvT/8Bsu03b1jfZKNFO4p2V44lDgRABDbehg3aD2c2NqA7xVk7sSEyqrZWNAYvuckrgTFb1KLEGslnqG+w3Jwsm/7Qvfb5Z5+KlrFjn/7cidXUN1hJyzK9lEH7/FJhLIxWJjQ4Wc6hTk/iPIR7VN3owSBy6VBXVOIzFgIajIkfg8v1eDHmSFSm87OfwsVRZYnn8IXCIwpckxenqqexYBadHXQFUsOAw1h3QOMeXAc/fO/KTUQ8GHxchwFH8o6rO7mBR0enHTFYXH3JE4XhyGJssS/Pygvib4wWfvdIDPcMovQXxv6gQp4V4ME7ckDgHnRFMqIklwzkmO+AMlRmRoM6sHvhiUTk5gY0zLlKWpYKRKQjEaIRpRKMMXzZvGqzUChVQ6NSgNcWobOhNkA7OOUpyWeIdSLUD5r97gYx+9IW2z0PB6SSsGX8e3G3WDn7P+L0OVhQAncEX5zSKVeuVJXOh/BwnuhpW7cl+QD0Bf5zv/QpQryACM+bqajYLA+Oe7lpA6dU8NMFBZwe5X2X9+k5BZ4LEUBEZpCk9MhRnAw8IsM5HZDL05CfL7CrApGiuKE+FmqdMCbeeust27RxQ6LYxPvv/lSQPU1vXx91oO4VemJGdAh45O+uDwLoOHfvIUmeEGNYXtH4HA/URYJLOskuckYbh4UpzUHE2UuODpJ6zx2gz2+a6nJEZtdenWFUA77/49v03WkWjPa37BD75Q3X2Xujg9H0r7JghZwrBrhZWdyvKGoLzh7/jp5nxz4DNPHm5OZIvlK67fX19vXsLzQ/7PxwkH06xcJCcp0FqcnWNl1RgEY7Wn9fuSJwhVt0CPyMZ2YEssfQQJsN1bbYorrRtv4hEfIy+2f8IvwYaLONe/zY1kZwMTQBSPtZ0D2qtd2swxsrbM6v1lil4XttYdm2r+U3BMthS2ah1ViurbVvrNr+YYW2i3W1Hvruz88P0PN1mD3HFr/7rp151UyzskFmnwVv+tuxFAW/8/2ymTPV3t0ObPK2u5Trxz/zvT/Qzx3/P/V95jFDreGvTZwXrr/5zDNkoMP39iJqOMWYP5atXCmJTCoIl3/cpLSTc8zRVvvXv/3s8/v9L7ihp63MGGUHNV5q5co2aNpWXj3fVs2aZZ/s1l8iCKWTb9zu+9WTfivqBiIZfXrtqIhA9dZtSuZcs3aNVbBmbNtqrW8K/fy/sq24aoJyPoryoagGENHy99GgTp1g67XXaG7BoMnLzhF3nBG4aQM5UFVaT/ESM6esWbvW5gxronBgl7937z1yCrIVjXFOx/b5GX45pzyNiyDijtvvVGJoY2QOnFPjBP5o6Lrx644DcoC85gMnXWo2NUbOABEF3bvboIW/ssJNrcyq3zXLnJkAhtURMHBY2ygBO7c5iAgaAzY1CgWl23liYwARDhA9qrnpsd/IRmhR2lLyqvMXL7TV45tCJtMWXZKcZub/Ye9NoKsqrz7unXkOCQlJCAHCHOYZ0YJiRa2z1qFacUaliorVVlpxaMVW+1K1lQ4qWqq0tdY6VLRqnbUKyjzPhDlAQuaJDPdbv/08+9xDxKHv+671fe9a32GxbpJ777nnnvOc5/n/9/7v/y52JORiUn4icun9T8nG7Vu1a/HvLghdW/99f7bp53LnDX6+C9c5MJ1ZLxjqtLpMkedXL4jKaAzg8hgGu6EIeLjOA4IyueepatQCbgHbUXTN+u2Ku12/CCUYe/fqI0FRZON9+vWV7aWlSkJYX8ha/eiP7ph/NX2u1NbUychhI2TtZle/oP15vLya8RXB8S/GBRjBRBq8amzS/SOzYb/sE/APHmI8DiwpUXUHRbxxrCmpKVq/s2HjBrn6fCe3NSL2k7//TE6ePFk7RvO9Vq1YIbfv89rNUOH7qz9+Uzrn5kl8Uors2rNPdu7ZJzPWXnJEh+xvLr1C3rnR23h/FYkIP28jABLhh8Y9236uNbz7D+x3Vu1xtB/orhLzXbt2aMaDJq8URQ8eNEQONx+WLZu3qnSMOsq83DwZN3681DU1y1vvviPbt2/TOirqRrp3L9K6CNZ/GiF3zs7S84UlO2ta164FGkjZuHGD3vdWK9m7bz+ty1i3epVec+t9Y3hCSYSvkwirXvibBe1Zq3kdj9RLxDQ31EeoEQBgqWyktVULvACk2zdvljHHR90Prjx/hqSkZcixE46XXr37KpEo6t5DMjJdVTlRULChk8O4plj8N/91A/ZWG2HFw5AES2WZjpV98TerMyDzQCEJIFqLjbNcnpPXhE+AFVdbtNbJmhp0EjTpBfp0iuk4ATwPQ7ZjMZIDMAPo8Z+ftQDPA32q+0kvkXGAiACmITWaCYmLU0tMvjcnnZuUGwX9IReFz+Q5orVsfB8iC3wPiIU6HcXBWFOd81Ga07NxbYj6wwr5WQmT2ZH6btJW+GxSItcYLEkSE5Aeueuh5yoO/+TEoMEgmQi0kvwtHMXnnGjbczR8tbX6eUE2w3dJ5JiMJKhNcIpze7IGdmH5kH7ho2QiTNbD00eQCF/MbFbCPG8N6bSpHYXy2sk0HPZy+wj/V+LjX2uaP/Zl44bzaUQvnNFRrT/PtbvvbSzduSKIjiukQuRf7X3oHvkbY9okd0ZizL3JZHZGJHhduMeDjV2TAKKtRA7F3+2/jWX2bXVE5uyFrI77wwF6soOxgbztjTfekMpDFZruVMkVZLCxUXp4SdOBay7W+5fFg++Pq0RCHGMmLqi7ePSDaPx5xonn6/VWxymCEN696cnI64Ro3WY4z0cKIREx8yNH+LJf/ofT9KVPP/ZPfbwv2xGNHO61vn3l4Vfu1H4KF133fb0fkV1wfH/9nZNZHVPgkIcVRbs1xoWFzOox/o6dTl7Y2uosFcONfbzxg46FJ50TjtUumIuTaaWJUp645T2ZMYdGXa7W5XcW6Q/5hOtO/Kk66QJHIgxcmEvT7b6TnHXTJUvxnpyg3XWtl0TWLFfFuGi2Ayjjyx0Arst19igWNbXjs+9tzez6ylaZ7UNRs15xl2SP40LiFPf/97bE3z6qY7LheicrYct+ap6TwXrJn90r3CMmaaqaerQ+xf/Z90dWZxmfFTEuCm3jlNqd/3Q79MNbpelwszQ2N0sfb8lrUXdzv2KfZqUb3n/53TMl96cPBI6jHVuH8NrG2T91gTCKMOMTXBOs5mYFcgAJ1lPmDOYUmjTSK2PwhdGeGO/+Zq7c9LMoefjDHki628yQh5/DNRPJ8x53fv2ZnaRX715yxvfd/a0bbTjClqT8zRdQB68Jp7h4jrlk+HSRrCqRg6+LpJYfoXNvzY2TB2LaxHm4iXiuENT0zDL8HpJLdSQSF0Qc47es3t6XHFCOlVgtjr/juFa58cUDsmnbVskiOn+Fq62cWxotxn+++Hz92wKJaqnMwCF83f59XY0Udi2Uf//ETYqLy/3EwfeGWJWKDJjjrubGb3l3hXDfyLBfcjgiblp93hgqFtd5yH/3h654RPEK2YVPFy/W2k2CohBNTChU4ucl2Oj295cf1OJs7qFRo0Y5i+SWFq1P3bxlS5B50EwWbnhVlRrIYmNtyc7sJFUVh5RcIOPLzHCqDVygGCMY0xDlxqUK3NermMLmPvoaCCiXn6JosmQvvPSizJn1M3cqPRG767nZcu455+h8gIRpxbLl8l+tjsQ/3O1huXVllOS9cMFrsmnLdtl3sEJ+1exrhyzLwBQdzpiH6mWGLzhe18ElN70XrX2xGhU+KPw+b2zxR3lO2tojsn7zZklNT9W6QwLa9XU1UldTJd27FWqGguKH4cOGagZm7Zp1arBDa4P8Lvly3IQJsmjJUlm7br3k5HSW4uKeShY4rx9++IFmEmlpAKbo0aO7Fj6764OpUbtez0h7m+KxvPx86dN/gFQcPCB1NTWBZEmbMoOPfI2oYTarMdWALUEA31yYoJQql5DiV1U5EsEFIpRB9qGJTnW1NVLf1Cwv/vVZ2bxxvfxugYtufOe0a6VTdo6cde63ZeTosZKCHVU7FeTOSoodc+CAEEcmXO3B4RbXeCr8nwEZ6O29DSYs1YqatdmGL4ZkYSDKyckBBDC4zAbNRYQdJbTIskWKeR/bgQP7AxKBOxMnZffuXQoQzY6VY3OR2+QAlHExIQmwZNJtHDPNcwaUlGgEh+PhxuMCAtrifWF22d69mrEw8oFmLyicRU8nY+9zAAAgAElEQVTvI+JWc7Bu7Vo9JgYANzdpQzYyF5xTZYDeWQZSYjpWLfwG3Hs9P++xpmca2dcCYgBqgjQ1u2J19pWclKLOMPp9k5JUs48ej79ZrQavDSQ9vuu4ZQt4jQ04JS5GDHzdiBWpG2DnfToZH602wjeDs4FrnRWtJkJtxnwXVV5j19g6b+vf/PnUDwnVElhmQSVVvpjaJvJA2mCNWUI1EUHPDe8kZvagVrthZACyQJS/tc13jFTJVUQLqGyiNaJi584ycxBSk9NZps0KPq0eyLTb1dU1WnbCMTOmeOQYjNRYhoOxyrWBjDIeHTHBjSZDxzGbZSI47dxLgAlIqvWJyM/LV2DB5M7zTHzadTr0eRzDk5kO7N/cdoEeB3976CNn7/qOrxc+6R5fJQmuAjTYRBvq7qrtEbJEBo93cGRtlWMekAikFHWeRNzyyhN26eSym36kMj/uT6zvkt5wtpwGng2QN/lVExmRbrdt03v119e5mo/b/nB1EFiwbA735OW/c4u3RSKNRCAzYlvidRBVtxzQOY1rqYGBJ9yxv+5F1ktbxyiJ6HlBaVCQawDFjhUSwXHaPq1ewr4DRCJrRbWsGeH02tRVJJc796+OJMIiqFZTYSSCAmy2G64+V+8f5se7f+tkPP8XSUTi7x7VLEPz9xyw7fTUE0oedH6JuJohom//G4QhGHRgMl+TA1krivmVPmWg/b9LInbceK0WLqMhh0S8sNahw1d96w9+NiJxNBJhxxc2QDsakWi6/z49P8iZiAqzhpDFANSxnjJfAOD+fawDs+bYNcR+MLaQJfJSSAIXJhG8z7VNdVvLo7+SW+69xf3igdX9V/5C7sx1DR51C9dAEBe04mST9ACEbd5wScGgw/1sKvo7bF9EIuxlWZFoDxAjgltinPUTJAJCHpaqNb3zU4mLjZe7JvkaQv0q7n6y99sjf0PaRs2M3d/8rSOJWDKjRZoeOTE4cptfFoaE9GE5VUAiyE5YL5gwibBzxR7DwJZpD2jE+bNzmC7yy8sfltveccD6iXPmyYcffqgukszjmLwAZk21QZE9cjx6LbA+EVlfunSpBl5xkUKOzZpDdHvEkGGyY+dOWbJ8aSBdK+zaVZt9IpFiniQLBubKz8vTfRCcJWuIlAlMR0NG5ig+iwDX3rIyiaHXCrKp/fvlxZdfkjVr1kiv3r3l9Vsc07zz49naaI61bO3qNVrrwdgGd+XmdJar33fZ5adPelpWrl6n2DY9M1vmNN3tzpclXe3chvuGWJ2DyZXYkR+jCwe+qtJgyM/Zm332rkDkw56LVdVRXnFIlq9eLYnpGZKclipbt2ySLZs2SGJcrIwdM0omTZwgmempUltdressmLJsX5mUlblzmpWVLZ06ZcniJUtVBYRjVL9+fVVSz9rHOWXdUvkRQbDDh71cKsPb+CNTS3eN9+LjpGfvPjovVpQfVGwAtmId1T4VnkCYUkMNb7yBjeEray/AeVY8Q+KBmoiG2toIQJOmSnVEvJsbpbUFbXe1Fm0sXfyJPPhbtzjefOUiGThoiBR0K5I+/QbI0NFjVeoRkVgFryatgPmg0QJ8wFgjuAH5GgiLCLE/i7halN86N/MaJjSzwARs4W9PxISBThQRX2DSYGy81ghJWLNuWQk04SZnorfFxvXrNG3GxMnAtUJuCAEXiJPF/rhQACnTw9vreTTSwWCnsR4ZHK1nSE0VSAQaO+s9AZVhYMPwIQiwbk0V+YuhzkdmXRoXp7ImjgE9IIDc6iR0jqitDdqRc2w0J7EmIab9V2LlgbeRiIZGZ2uLa0JqSpoutpaiIhOBMwB/s94MNsNZZsAkVPxO1JlBpvURFPD69JfpNTWb4jMVmvryhTufn/I7/AWnKcilNWnzXsXqMsXmSYQViKsML0wiQgQi2LMnKQGI9xkJk2tZ10VHdp3kzSwP9SP572uGjADwd16HcwkkoqX1sB/nFEojkXFdwrU/RKjonPFoLkoGPm3cBs3mPCk2ouCyHgB5Z/vLf6v5MRJhmSCINufKUpdaE5OZoRMLY4V90WyOnhDcD+gxyYxB2Eit5uR2FkgEulSOXQlrQ726fYRJC8fwp1xXPL1rXjTcVVTi1PCQiI/p1nq9JxHhRS5dJDItRmIW+ee801FAIta4uebpoS4A0KmkRBr79pWL//KKdEp3Ybbpt89UeR9EvYKsSmKiLkyVz0cjTrwOcB4uNs69/h8KNudO+5MbHj7SNPNe153aSPMlv14t867pLQVPDjpigJp7E4Cf+gvLKjwydYxek+wnncTFbFoRHrF95Js+mGuUFUUDRow82OMjS/x3sEXLRxaNRBhgKWj1OiTvPFM6tad+V/7b5xqJMELyvavO1vHzlxbnhNXibTNDpYdfeYv+f+EFkV/9Uu/RmBlestDhoJJ/86hey8M3eQD7v3DQFXfeIT1nR6soIRFhsP6fkIhtt05TiUct3a5j47ROAnvGqpoa+fPSBZqhOxRtTSBGn4/0IvvPvlTNPXcpKFPpE25LdXXqIEVjMeak1eeeo53NbcODrcQIBH80uZF/wTshIsG9bpuRCOvicpt1J44XeebXz+pads17l0eBG28kwGBzhIG2dJHZ3gBp1i25IsnpIuWlagygmz/5s7GfCm3Wgf14F+MI+q3MDqV0jEjYvdToSUS/SLQKnPuIbMKUj4dpb4FbTswN7mvrYt901UtS/AdHuiAPEAcLPPA3y4CGjy/zYZdB3fmj6NzSkUT8m/niaFIadhQe8sbgwtcmTCKQ8oQyPr+84WE1gmF9+Pmq++XeMT/RdUHVEHSmLixUzEIAjOtEwGXvvn0SiY3R7BTZKjIEBFQp0AbjsKkRD40Qx39DFi35VAkx8yH4qbhHD+lRWCQ7tm1XnMa6wjgkes5nsdZkZ2Xr/pDqcDyMS/APtRMtba3SFhMrf3vhBZVUce7oQ/b87X8KpF2QCJQqsy93Wi4c8dgefPaXMmRQiWRnpGkQubauQV795xvyaKdH3SWxMii7kX0vDqsvmdr6Y5k3xmc9/Dh9s/O72hMN8oDUt3N2Zw1i0qPhmC0uU/xRryWyectWBej7yiuka3GxHKyslKWfLZaKA/ule7cCGT92jIwbNZLyJ8nvkqttB8A969et167hDusmyVtvva1B+r79+kthYVfNGhFs59zyudjxgo3PO+88xcMoDTivnE9wCQHBLjmdNQuRmp4ua1at1FpAMCgqF6dMiWYhrCkvuMopWVwjXlXW+L5gYBteZ9L2mEhbW+QwUZCGei2g5Iui2zxUcVAOUZX/1r/kjcVnyIYNh+QH1y+XDRs3yUUXf1e+feF3JDUTyhajXrfZnXP04NCIp6Slqu6rWRtkEAWOlebDrsjDrCEZZNaMC6cAqvqJwqt200eHrfEcvzOweZ6Tx2uteBQCYhFiBiDAgoWSdBqDnpMAqNu0aaO6O/3973/Xk8xzynbj4pSQcOEgB+GGc9xcfCbPMehJIxHR5bOzOndWTVoKfRtI/SUkaESX4zPpCwOe77xzxw7ta1HQtasybQCQWmbl5AQXIrA+PUpjNAC8AWaAHYREwWdbm34mnxfIhDp0feZ6UFiNbRmv17RWXoF6B3MM6A9hvHX1DarJM9mPAVbLgFiBtDom+TbpDCLL3gQRd89oLfvATaVyo7AFrK+HCOogIDyhXg9Wi2FpVa6x7cdcqEyipH+3Pg8esFvGI8g28CKzdfVZEb570FBFC4id25Wl7cIuSSz0gRQsZB1M7w0OG2tUyzwgE4I8q+7TuzlRnMyYVWBz+LBGYDhv6mzlnRCMePGd+W9EQclqQpJeL362+4N7g32YLEddFOrqAsLJGHV1EXGSnZ2l45L7jaZWZB3oa8Gkc2D/fr2eNJWj2RyTIgVt7I/n+S579uzWBcAyDtzDJqfi3M/+m1vN5sccWVIbkAjWGB9xjIz39RBGIqyAMpwOniYyYMgG2bimREqSRPp2F1nYKgGJuPamW1VeAGnauWunyvw4ty2v3yVjZEkAojsWGwOx7W8W6Vta53LZSekOIN56+y363fmfP885NLGF+1EYODASYaTAHm3fBuYNxFuE07INkIiSNRujAM3kXwQ6jUT4qNjCLGety/djC0iElzJsKeqjfw8TGEgEx2AZmecuR5KXJPPrnPgaEpHQTeSX/rJ9UVfr4CT8/z9IQcRV5pbFeKG+PyeJ3GvJyTKxvFz7aHzV9vFFZwfSov7USGSka9T1oeY5wVuNSEAi/icEouOxtN9/v85zWL1W3hiVg/G6cP81JREhTblmEzxIfcdbNZU9+2ddR1efFa2jCJOR25yqxW1hvb5FfwFwYcBs9wCvLxWZfZfIrDdmihyaJ9JU7ixaqWnwmZqORf+fIxHhL+9P7Yy3nLbJ7otjYlyBxLGRAWLZALN9tgBA+N76aIpLgXy0IEo6yD4wR3wRiVh/yXuKMwYOGqjg/L2rrGQd1VGUBTxmfrHhc4LiiZfwNxRWRgxCnawDRou7dqheYtoF12tMLD+/QOdsJEzgLZyWcD4C31izWbT2H3z4oRIFgi0apKk8JHvK9smo0aM1UGMmNqxXgHzmf5oqks06aeKJsn3HdnXAXLZiudTU1mgRf3J8gmzesFEz5FZ7M378eHUJM/k4QJbzwuvBHgRL+byKykrZsGWLrFy9RrJzOiuGofnxT077sV6DH758jyPBq1fLJ39013X8JTcpVqNOojCvi3RKTpAVy5dJ6Y6dsrfsoDyU+cUk4naZ7dQgWVnqpjSl+Zxgfl5/zhaprKiQvXt2K74lA0EALjUtXWpr6+S7kUvktdy35C/PPidNzS1yzdRrZV95uXy8bJk8MfBePbYR80+Rrnm5cuLECdK7R5Fkd8qQuhrk7ihEXC8jrpPDjbtk69ZtMmTIUK1bzcnJVezJ9WJjvVe1gBqoZOj54vqCl8jsrFmzVsaNGytDBg2QgsJCJXvbt25Vd0bk9Zxnq2HtWCtq9cVgIpPeq+Vr0KQYR1ZnShJTV1UVQTMtbW2yv2yvxMZEZPuWTarbWrdmldTX1UtRcR/p1qNYVi5fIgf3H5ARo0bLpVOvlfbmVjlQUaEDFItXFnIKFkFWSKOoGYA1Hqb/RHskKAC16GvYHpLBZNFYIqaWiWCgmq0mTJm6CN5H1XqrzxYArDnp/NebPT1dTzYnln3R8hzgA1GCRWt0valJBzSDDTDC5wDuODakHGxMjjBCIzVWhwFgxA4MYIZGkM9hf7wPoGYgkf1yY2CdBiCztufsG0cC2LNJg7SOxECwB7oWESfdRDoR8hCAeA/OAb+cOwXM1o3ZF5g7SRDV/DGSmZnuSAR9LrrkK2Fgg0QALCjkQXamZMU7L5n9IZkE+3tYL2nuS0piDMyHwLoRiSC6bxN6+DUxLkulm3Wq9gXdNk4gSrp/L6mBCCnI97UQR+w/LFvy+7OP1UdPVpREABaRovhO3+xHZWeBFa7rlUL63zIAJpHj2JAtEdGvb3Dg3WXZIArNum/rnUCxU0GB64Fi1rtqoeh1+ByW3bRBHxHfD0OzEBGXieA1TJg6ln2fCbsuPJrMSmsd4uJ0Ys/NzdHsCGORz/vXv/6lGknXhK5GMxFM2JiXPTnKpYfvLvuenl+tkWpv04nJequY3C9ch/RYH/e++35iHhAid13jMw0mVzASUexJxOtmCB8CzF4WPGCa1wKHSESn5AWBteYF02YqAee+JIJb4e//+MQE6fEnFw0CPAPaDQxYfYGRCLNbNccjA/i3/fBWSflFjlTevMdlI3/vtNz2fn4mQjnDoxkjDGb7OVemBzUKJiuyY+AzHpCZUe/5Nc6GNcAQACgiraZxtvqKySKQCEiHHUfubjdH2QaJeF4u0Igom4GZIGoqyfq5EKAzpzsdv9VrhEkEoMwAa0epyhEf+H/0F9PtW/+L//RrQCI6EojU3FxpbWqSE735RJhEkEcME4C1N1wlKdSjYZhA/5L6esnrkifdirppx+yt27fJs3f5TJmX/X3dvh5f97vEPPCARig7Z7meAOvO/7Yc599sRfSWUcjzmYTHHnhMrp/tMnZsT9/v3JaYMwGHy09zJJcNEhEmEjc4Ixq3TRGZM+pRvbd+XO56oCjoDev3Q/0WpHuJSPEYkUpfdRwiEUdziJp1kv+csEzKyjk6kAi7dxdcEO35MOd5d0w8Z7JEfjcJ04Q5y2TWCuemNGuBcwhis3qkMOng3su55R/qYFTcu5esutNJmJBX2tzA72ESYfPIxtu9QI2pEOJmhMEkXe4go1s4LbZQ5PuX3abN7Hr36qVr+9Ily/Q6gVUA91u2btU16hvf+IbiK5676hJX9P74M07quHLVSg2sVdW6RmPgL14LVgILgbEowmZNWvTJJ+oWNmrkKBk2dJi89c5bkpKaIju2b1cTAZzIeN3pp5+un8tx0b9A183WVsVHNI1jzUKWA8YCA+YXdJV/vfue7Nm3T4YOG6ZOUdTDVdVUy/oNG9BIKynCVABgzFpeUV6hbk3fPPFESYiJyD9ffF5dRnPzCuSBIZ5A+HP3aPpjEp+UpBkaAn1gQgwQLl5lVl9H1js8U7BAFQibN21SElFSMlBtW4ePGCnvf/CR/PP1NyQlPVNGjhqjTZmnp7vO2mMXnC9pSOVjRfr37iUTxo+TrPQ0icNXcN0aKcjvoqoYAn4u8N2qDk0YluTnFWgwPikpWTEp1xDMxnlgXTfsAP6FGIJDD1GbUlklw4YOkc5ZqBGSpUtevuQVFOj5pS4S/GxuiuBKNTJqa3P9w2gZkOx6ivCcYVHXtsEpQAzfxTTW1EUAObEJcbJn+1aJlXb51xuvSW31Idm8aYPaUTU1Nsuu3XvlrHPPl8EjR6s+GjBaWNRDkhiUlVXS1taug4T/AA8iHXEAxHYIBEoZ96FWsMwBmzSJhhkMJi3ITU3VgcrJAoRxcalJMI93mDA/09CEQh0rrDY7WE6wO4b2oLCVAtj8rl1lxbKlepJhaoAwCMDw4cP1uLhYgCwuCvsia8EJDtur8nc7caTyYHsc2wknnKDHxLEw8BmM7J8MBmweBkeqjkwE++RC6M+dOknVoUOaVgoi/xABK3DxEgv2vWz5cj1G0lAqt6Lg2Rcaa4E10h8KXqi5wFaXLIVKn2olPS1Z0jNoQOIi11lZnbWpGO9zjlBJ2nwOIqgDhP4PFLt7eQwTiIJ2msN4yY8VAtvnhXtFhKP+nK9AjuQ7o4abvYUtV01OYrUiJq3S9/tB27G2RNcgb9VpBdp6jTxZ0AyCJyr2s73HahK0psYszrCoTUlxEi14je8TYfUI/M3GgBVW09SF513mjIIlpxk0BzLIa16ey54xOZLhsvPn5H6uXsgaFVq2zhkQRPT+YQKxbIWRCD6Pc8XreI6xZ/cXf2McQl4YA0bIXnnlFSURFGhxzPhHU6yPnPGxYU5oe98PYuTw96/Xe5D37dy5Q4+bY3Qdzp3cj/9sT5UslEiVIweznVQ8SiKsvjC0yEVaPZG40hMJC7563TQkYuO0EpF7RUriRfrGiXTKdiCCRZYIuy3qA+5aosWgEKK2SLsc+pMDOpYtMABvumST+Jh8yEiEgXPLJtTfflCDEgcenax2qt+rc1WNPdMdwjESseISl9If/xcHv6z+wgCKZQ7cWXHHFTSwWuJJhLnRmFrGk4i35jhEZNkFIzoBkWitkKZ4h9Ae0WpVJ6tgg0SQAbmg1Vm7Ph/vCj7tvCiRsM/zEpFX/eGESUSeHTi1ZaGf/9/6sfmhB3UcJt8WdfD6T47FSIQFcw/9J28+ymuziotlyJQpMun0R0Te8GF632vxQW8AFSYRS664SAb2HyA9aDrXdFjr3giCZXXOVoemvWX75Ll7fDe1ESKPVx953ldNv0rlIIN/fWQmxA6tI2n5oq+XOXeu6tNTL7/siDoGVD/RGLnIX3/7G9dkND5O5zMzR7HgBXMI8wSPmy64SIr/vMCR+0svEzu3szyJaGwW+e1v57qMZnubzNgaskgqErm94i61xH3gkLdC5SJNmimyaq6sucOdW6u3/iI74YBE+GvAe7bEuyyddYU3AG+ZQp4zInHv8/cEGQpIhN2rBvQnPrxCet4apddWJ/VFJMLuRR65H00Sye92P4frJ8I9SDbO8ETCS71Gx06QpReZ5ka/UHQLF1QvEXlw6i/k0MFyGT5smFRVVktGeoauP7v37NEAaFxCvK4PrBfglpKBA+U7Z7ti+gfnzlEccFvyDLlj152yrXS7dCsq0vlQ3QZxi2xo0LWANYCaQWopUGuwPwK1EydOlFWrVsl3L7hEDlWUy569uzW4Clai2Begy+8A2r/97W/S0nxYCQ11DKzHrDeYe9BDYdmKVdLi61HTO2Vq47nSnTtk/8EDkl9QoJgOLMj3QaZXkF+gTRUJvq5buVJ6dc2Tnt2L5No0VzunW7nI68Pe1EzHsuUr1JadOo0Hu4Tczfw5/c6mS7SjNK5uNKDjfHHfAvonTjxejYhouvzQw49IJDZOLrr4UsnOyZWnF/xJXjzjcf24SS9MkSysXRPiZUhJfxk+eJAG2tuamyQjLVWyOmUqgUhMStSeGPX1Ddrtnvuqa35XxWet9GSLd9JdiAtBX84TjQH37N2rtRTWjoDzlpeXL4Vd86Vs7y5JTqYLdpuSwQEDB6n6BLURPYQIBht+VFWPx0tgGMiEuaRaENeUH/Z7TENVLVVokpKeKtLWIutXLZNVK5bKpg1r5O6HXCuh6d/9VCqrauS008+Q5StXyRnnXyy1VZVy1tnnSn1Do2wrLdUDgc0CDxhsVJInpaZJY22tJKfS5A27yhj9zxcFSAEOOSAGHY9cFGRITFYAIgPivAdywH6RE0EksCnjZ4A1QJ4bBBbLBGVpHgY0EV8ciqgF+OdrryrwZwDzHPugAyLSJv5mmQMmRbXLSkpS1k20hn1qJXoMUX3X5IfPDxexcgE4zk5ZWZp94OLS0Rq/YjRqgwZx8Zw+gX2S/j6M768HrOaGZNIZKzbm+65bv16PgQwGx8XNax2kAfsawfYN4bgW7IMoF5r21NQkSc9M15vKFdzS6IX6F9dOnlbvgFWi3hbdVx/hmhrdrw4mOlT7Kn37XQttQhX9ZtuqMiWTLFEQTobIagN8AaR17A6yKGRSqIcINdNTcuAb7BnxsGKf4P0MeE8ijCQEJCJkCxuQNE8CAh9k32zqiCwHLgSW3SFLcbglaFxlgN9NvrVKGuhYzWczPg4ePKAWxwa2+ZmeJBBH0qTsFxLLGOd3Hk2+ZEXTfIYV+iIDRM6E+5kRbJXutLQEPUzYh1m6WoaC35mkGfuQHTbe89e//lXb3vfqVayfTZbnkZOiLV3vu9AB/Mrrp+jxGUk3uZQdK/cBx6g1L4mJMr+bEyFDIkovPkvmrXY2QDFzoxmH7zx8oi5OJS+4Cra7akMkAuAc7m5t0ch7RT4rGCNjy52u4qRc914jEb3u+Fgjfdy/6nDzggPTgGXAtgEHIw8dSYSRCQP9kAiAeEcSYiTi0nRHZgwAxE15Wa/fxOd7KoEYscXpLOb3dY3xTLrEz1nzq6MLv29wFRSWQiS8Rrc12bmNGaCARJBBseyJAZu+ra7JFUQiWZqlSvsaIxcvCQo7jUQE+l+PwqZNuUZvyceaPRiFSNS7QmuLIneM1oeLd/mcLyv01QP5H2xfBBIrZ9+jc3DWnU4e8J9u4cJf3vs/IRGbpl8j3zrxZPluj5kiTaXRolcDsFGXXJm4brLESowUFRbKGKK1g4dIsvYrqpJNmzepBWpldZWUHTwgPX/lCOvRCNyam6+RIV9CIOx8fJX8qeO1DBMHfs5zxl+6PfbI43L976OuVp8tjT638c8L9HpYkIX5oOzqz/fc8DkHfeP8Pz6lAS/my7v2/0Du7fKgru2HcZQRkYf2zXZN5nqMF0nLFflsoazxbTMYvrMIJnvJTt2MNL03CqaEvIon+OPzhxEmEcwHdu+SubPtrRkn64/3PuJIhM0bRhKeDbrVRY0TeL1lNsPj0F5rMka7X5lTLJgBcTDpVDgTYUEP9lcxI9dlKX1Q4RuZk+XfZ1v1bwcSETXPYtKRB655UFqammXM6NGyfx8WqkUKyrlOH3/yiUqrAKJbt22TTZs3y5AhQ+RnY2cHdWKPLZon17e6E3juOxdKX1+DCm5hbdm1c6c6OrIG7Nm9W75x7HGqEsGanvUNuRL4oWtBgUw4doLilYPlBxSUJiUmOdnNwYOaRUCRgR0p9TmmagCDgT0AzitXrZWs7M7Sf8AAqamrlS3bt2m/iHaJSGG3bnLDMa5w+sQfnK6GC9lZWRoEVgVBU6N8c+IEyc3Okm/uPV3e6PqaNDYdVjxbcahSG9ehVIFAYAT0wzg/UsNN5ETk+l03qOSISCtYk7XRAndp6Rny8isLZW/ZATnr3PMkKSVN3n3/A/ls6TJZe9E7emynfHq5pGNykpYigwf0l+5dCySeOoOkROnXp7eSdKTQSMHq6U3W1KxET/ufxSVKW4urL8YYyAXbXePkhqYmJYWcxy1bt6k9LAFgcN6AASUqW85Mp4jaqSO4/uC2Pv36SWFhkX4uhd1gGTCW1kD4JsL6Wl/ParWqFqjWgKavhY05uKcsQhF0SlKCJGWkyqYVS6Rs70454WyR+77/pt7odbWwziwZO2681NQ3yOo16+S4icer5259Q5N0695dwQEnVrXe9fXaYC0nN8fVCySlaE2ERfJ1QB08qICexyVLluhEBBmAzQK4OQkMRrRuvI+sAa8lakN2At2eegvv2KEXE0IAAbFILJ/BSXd+/XG6L8A4HQnNux+AhDYQwMf7OMk80r2Z9CNt4GkeRk2DFZryXjIdEAg+D7cm9suNYB2zcbuqqaqSRYsWybJly/RGYmAT9Yd0sA+yEOnWiZrBYUSiqclFeD3YNq0aJIK6Ci148Q3dIBNmx6l6eEiEOvKkRrMGbcy2bZKcmqxZDKGcRXsAACAASURBVM4rTU1ota49IjIzpaBroRZVU7tiBIBj0NbzOGJVV2u2hHSh+QiHaxIYbJbmsv4NgS2rL5YOT7IdMxF8J8tCWG2CuURZHYFlIrQIyOo+/KO5QB0hCWOfoCTvMqAkwsumrBBdm+n5btha2+E7cls2xogH5gHcuFxfxiljynU7h2TVawETwN8RTdeDQd264uMVsFO0DKnk2kAyXcGyi+RwrdiXyaUA9hblYyyS4UtIStFIiE2wVqxtRAPiwL0A8Wbf7MsmOQgEmUFzcHrmmWc0MkSR1txTop2pg+vjwfv0dd/RMc09ASnlmLj/8BZncWD/kBQjNJY95Bh5D+f16Q2vS8y0iC5qbNf+6ByN2uTPe052XXmePN4z1J/CJDwQCaQNPjr+2UJXs2Ak4r4ujuTMj2zWx7Nu/KkOXY6N4j/GRvVLTi9rBYsGCAw8WHbAIoC2sNtib69j0ee9BhR+VOVsAy/NckTCsg4QBSMhYRKBRWzuR152ZFFD/9g62xGFeFq/sllw06O7hclOHgKgMTASJhF9y7dKU64L8UIg2MIkYnzuYrn8tPPk6fNfdPu3EK49uv5+0WyEt0Y3tyaL1BuhIJFkenP/TjnecZZAoz37SIWVvexrPZpKw0akybr/txvXQSIA5wbQP/NH95/Wg1ADkT/vd3LFm3eJpLibZvT6cboYM88iF+ReeCHfjfHrWm7QzrLUIZCFoOAUq1UaQZFJo4lZRVWl7Nq3V9JmOZkMENeGhet+IoFlaceTyrX5OqQuTKI4B9Zd2rJMY429WWTbiL3Jg1pFPvP1CNuff07vN5tDmY92XebIc8cNaIafB9vcufN0bWZtsUaZZCYAdFPucd99JE0ar54psmCuSEOdiLXdsOCCHyBlM1zRhZIIs+r0MrCqSW6AvqUWcFGJX9h9yYgEJGLqI0/IvLJr3bkvcOYDYRkjAYY5N46XIb+J2vd0JBFkN+hWzRbOQhpRsHuZ57+MRHCM+y/wqVlebG5MYZOKcN1EyD1ozhsPqXwoIzVNcEdKiEsQaRdZuXKlzN76M/le52nStbBQg1CLP/tU3SZ/d4pnaX1Fpj9xi0asUVKkZaQr3jG7cuQ+dIVGBsuas2zpUo2Sg3FqqqoVlyGRBvuMP+YYlQcNHjhIHZ/Ipi/+dJHO1SgK1q5dq2vW9dddJ7ExsYoz2FzTYwdo9+7dJytWrJZuRd014AnJrmuol9iEeJWxImua893Z+r6TZ56tZID3DRxQoooCTAvox6L1ui2tasHPI83mUGrw+TTkJeZ5c6679kdkePg9V+S/an+pEkDW65zO2a4nmhYkx8vqNWvlxX+8IqPGjJMxx4zXzMmHHy/SOoa3v+FmtJM+vliyMtOld4/u0r9XL0lPTpKcTpnSs1s3VfYgg6a/jNagtrRIQ3Ozrms0Rk2OTVBCRK8oJ+1Hyu0s2um43djcpDgdTIeEiToKjm3I0KGSkZ4m6akEKyrcWg72zMx0WDA7WzpTs5Kcoo6s1EDr5vGYOoOmpAQNfy2orF3NVcGSqFg/pnzvgUhOfhdpqKyQyooDSiDGnOgaOt16xZ+VbZaW7pKSgYPlOxd/V9M1f3/hRalraJaW9ogMHzFKJp5wgk4IADwuClorUCkNMGCQjYdbNRNhDd14JHJIBoJUFESAyD6ABIY8YcIEBegwW0D45MmTFdwbYQBEAcapVzA/flJZAD2TMQF6+NJkKqj5qK6uUpD86eJFylJpusLz/GzZC4gBJ6h7j5568dCBI1vC0oz9A/y4obh5AFAcI9kP9Hz8zGfa8fAIQ0SqxeDjmLkgNE+BrWvkGP09XvUtLZKY4pdr78CjF9JH5vlcwNvuXbtco7qcHN0HoJjvx/cgc2AV86aRU916Qrw0NbleBpAAJgcmFG4kjkEzKZ2yHIGgoZmXDfHZXFOyHABT3qegl3oEwHYoe2LFNkYwGAc6Gfiqfo3qe0Bvg9SIRKCt82TDgHuYRFj/C92vZTI6EAnrTq31EX4Lkwg7lvBjuKO19Z8I0vQ+ys64o7Mr49ppER1I5qa1/iN19U6XyDFTJ8F4g3DwXpyNsjIzZN/ePfq7ZdSop+G8cA3CJMIkgWTQNLUYlyCt7UjcEnRiMIkUX9HIFONvwIABOha5r9gfJIZjsL4VvG/8q24xPXPZ8Zo6feZC3xGtSuSOqW6VfnBOVCbyye1OlP+37/WXHj176PEz8UPIuW+0A6nv6M55ZWIdO/95uSuyS9+3Z64XOnsSccM9F7q6p5RkBQwURD/e4+/S7d7dsmehf62BF08iSgaJ9M0XeeXDaL3FbN8M+4EI/TNEbrh1RkAi+L3i+R9qJN6kAwbwDTxYNsL6QFj9ACQCTbORDwMI9mhAwDIE9jrLNtjjVHGaYutZoUTCClQ9wGmd1IFEeMl32ZUOFFmGxBymLDNix15cviMgEUaGArlTrqt6vWTymc5FDWloyB0vRmLl79m+YYRF3PzxPe5dd4w82KPhFctOADpndSARZo3/qpe0dexwHdyYX/CDEonh0aJZfrX4txMFRDcDv0YCvmrfho3NpCcc5e8Ivu07dyQWppzvSZ3A1OkirUtENiw6IoN2Xs15Khc0u2Wyu10LimTokKFCATXALjkxSYNKZCIISACK1qxfJ9O+5YqcN4QchzqSiI9uvlrlI+ix+/6XA35hcvdVRMJIRLSCwZ05/U7hOgLIQ1giE2oauWOlyKd//1vQZ4e5zNWDRY6ahbBrM8uTiF/+8jf6etY9C/ohYWCsXnr3T/XlSiLYbOAxPZWIzO4XvdI2NmoiTq7U9xGXmZOjkAju4XBGwPZiBMPuHSMRPD+1wPliAfwJNJhkkL/ZXGD3Zbig+otIBNnTsEFD+D12D4elTfufLYi6UYX7ZhiRCNdEhOpI5rQ9pGtWLtgLNySJlR/u/FFQQ3Fj7g26VhAceuudtyXDB3yfut3NW9+8+RRd65HW8Bpz8ALApiSnaEBMsVBCoqxYvlyJQ11NrfZ9IPCEtGnZ0mVy2mmnKZGgvwOYLy01Xf7xysuaubj00ks1en7K5JMDeTBYg/fTv2T7tm0KkrdvL5X8vEINolXX1mgGolPnbElISpSNWzZrXcSWbVuDtRSZO+5OI4YP1/VYe2LFJ2tRtRq0xMRKfaNbv8FfXbSwPE1+1C3ajV1JhBl9hO6Jf/Z4XWsM+S7aULkdx6d6WfDnv8ihqho55bTTJSsnV/aUHZS16zdIVU2dvHmhy/Se+cJlUpiXJyOHDZXuBfnIAvT37t26aoM8TFpoNgkpaEFCHRurrlhxEiOd0ztJUlyCrzeO1Qwyx8Bn8x8HLc6xZgZiYrWeAjkTmDQhPlb27dkhVYfK9XnWbTMQUuxJs+XszpKWyWQekerKQ4o7g8a87e2aMeJckuEAt7EPSAT4gzU8pnTTtgh6MXRTa1Ytl/17d8qUG5049roL3tELsnlLqZx2+pkyesw4+ftLL8uatevk2um3yoa1q6V7z15y3ISJ+iFcJCbPjLQ0jcTA8Lj4za3tkpKKzVZEyQIHDvjYunWrEgWV3jQ0aLqNL37yySfrIEcKxPNjxoxRsgGoYh8AeuvKCwgzdwEAGF+Mwc5JZqAwwZHSgelt2LBRe0YABCErDFhexzEDxDh+iAlFMnjpWqEK9Ry41/A6wN2IESM0tQagpVqfzwUccWx8N0Ac2QnqIdg/GkI7TmWBZAOw8vRF0TxnDktaaO2BPCCe77Bp40bdH2AaORMXkcwANx0aRyMb9j4mZ0gFEh3XrbtZWlvxEE7V42htJXMQHxAaWC2FO6TKbB8AbPbPILF6FeRQ2gPCkwgm/cDVKDbW1WMAfH1heEAcvM2qAnhqPkJSp3DGhbvDgL1lDixDYTZkluHQ4zQnKCzWkDT5HgpH7DPUn0KP11vxah2Er9GwYzaSEmRFsFNloqh2Dcpg8UZUIW6MKcZWZdWhwN6YoiuAu0n3kArS8RlLOMa8ZRqsORufbc3rrEaI8WQb5KGhqdn1Y/GGA+zbaiF4D/cUZNAs9BhzNs4SExM0O8J2zEKnsT918bF63Hz282e7Zm0BiRgyMwBFnyx0JOKJS/LVH5xxCykmksRnKeF5KNoByYCakQj7Dpd//yc6SXI/EW3BkvWhYoeai273hMNIRFjn+5JISQ+RvsNFFoJIrfjSN71NK3E66Zt/cLuSJzIRXLulzz6kfzcSYYt10LzNoyNIBHIFA+YmQzBysEjc97foodUbQCLMrpXnDYDM8f6LkAgAw7nvebZj38nsF03KZL/zvAfzkAiio+YcY9mHMImAFBmIsc9Gkx2QiCsdibio/lsaLEggRR0i9SOfd8Xn02WuPuaWVATZBEjEdVxIv4i2+J4frrIiGgk3Oczx1ufR8VMFepCIM/4pMtv3F+vooGPjwkoXh5gNqL++5rzD6ziUq8zj1D+/3O/XoucQCYyEvo4rku2Tx6+b5bDvasRFAXe/EjmrT4mkpaUqmNqxo1SLOYcMGaz+7aXbtut4186zXbrK6JGjZfDAgZp9QLqBxJWADPpntN0vvfIPeWDaL/TUvFd0gkw69339+Rk/hNwd7LaPpl+lkpABoXsv9PSX/hgtIXYv0+8S3kI6p/nTntEILfMqc91JV14dvHLpSy7DwnzGGqvy3hujTdeOehAPzwmCIJpN9fJm1tX2SLv8YonrPh9Egs1YwCkUA5JjRMJIRJ5Z0drr/cDaPcLNSEYUjuawZoC/Y48Z3sc9xn1s88gXkQibV2y+CBOBoH4pVAVtx9GRRHDPr13i7ameFznhgfeC0/j+mpA2zpjlUXoX8IbLl18pxT16yk/TOpzPcpHbCm9V21R19MnMVAkoWYk9e/fInKvd+Lv051do0Mhk2TmdHeZgzcLNj3UjMz1D6w+oRaC2BgIBeRh/zPhAuUH9AxiPQCfZNrAc6+m4cePkqquuki2bN0uf3n2cvBzcExura5zWTJSXK97B2AcSUV5eoeYyFFJDIg4h/du/X5qxU6+vFxoAm6zd9SlTViqHKmvk6txLosPRJ3fG3HaOAuHsTp0kKZE6AFHJU03VIfl1ccjWNVTw/7fI8yp9B2xzDggwv/raa7JqzTqZdNJkOfOcb0ttQ6MsW7lali5fKTt27ZINt77pzum/pkn3wkIZO3KE5NBouLVVuuXnSYLHgRi01NbXKcGJT0qWrJwcSUlPVwlkpKlZEmLjtF8J2QhaCjC3YO9P5iEuPlH27turGJv5hBrXvHwcOBvUiSkuBreras0+UItrknDwGucYLAO2ofCaFgW0K8DGltYIXDeUOOANsAZWsQSwuXdVLk9T3Y/ffS+SnJggrYebZN+enVopfsfPoum6q895W5JS06WoR7GsWr1WrUA7ZWfLLx6eK6+98rIuUmPGHaOWiwyK5cuXa0vuiRMmqAcwB5GYnCp5+V2dU9Ih1xHRqvyJ1gOUSXUB5InUIjECrLqo50H5dMlnCvhPPfVUefXVVzUKA8sNW4xq0zSaaiQlSXNjg05sAGm+LIB73769uj8GGyeNhiWjR4/W/W7evDlwuxmkYClbdu4oDY6RyH/37j10H9w4pOuI8kJmuKARD1616CwuTpn6p59+qulAgGmPHj29lWqWA7swTVrNJ8RrdoCIrmnMeU67i8aI3lwQEY7PnaMkJU8AOF6nhbyhfgRMDEbUrH6DwvjEJFJfzUElfuthbtg4nRi0sZ32QcCBKdqUjeMkvchA1bSWJyDmHRzORGj0v4PjUmDZ6sGLWbxapsCIRMfFRomGd0uyc6UF0yGZD+85gkT4vhhGDKwmImz1atkQbgbGRbgwPbBz9WTHms3psba7xlU1ZLLoipudHTQj5PoR0d+/v0wXQcgjJJUiLY6FcwbIwKUMPaXKw+rq9YbVot0DB/TmRIrHMdBYxqyLmQC4vmTwaI6DNpTrDzlgrGivDq9vNHkd49pkRabbZKFAckXEb/Rfot2Zzlg7QTBUeDE1ulAFNoFewnDfq9Hof+ydt+qY31e2T/uXcLwcC2Mu7RGH8hZGPtHHsMbXFtaLbpgZdJ/nWJ4c6Tr7QiL21PmZ2juvBFGgRSIlhSJ9+4gsXO2a0ul2pUhkUoysKHPhyuduGyeVVZWqI+WcHPpLNKpkwNoWbqulMHBuv0MkAP/2erNvNY2ygXqTKIRlCbwH2dO9VIKr8sBprQMSYeu/RXZNumUkwqKIHhzMvffGgERMEUe2LBtiBZx2ju34LNsSOC/ViUxpOVsWnPgPOfXFSYJzFeOEBWTQAnfeAhJxgdchWYdWnxXhOkAi6CMxy7tZfvZvdwksSh+QCKsDsO/oSQhEAhJxBnoWx1nkgFNfBYXaAYkwPuojrX/wNY5hEtF4moi1UDAJlGUjvohEdKyv6Pi7ZSW+qHAcXI2ca5ZraCzSrTiQME0fepPOzUTrhg4erFFb1rTG+gbNNtRUY7aRLoNKBql1MvMJ8wZN3liXMGXYt3+//O3F52XF6lVy58vu5HQkEd5R1R/Af+/BWUXQNV2kpwveu41rZpFXbsUQcHr85CfkuieczGOHLxRf/dqrQe8k7v81Z0ftXb/yyB6eEw2w+DVj5iu3HJkFMdL9k5kiSQ+4btVsdr/4+2mDH7ZBP4sOJOKlEe64juaEZPeTuSmFgT+E/b1pJ8qs3ztplQUP+Llj1i9MTI5GIuz5cEG1kQebU9ivSS75ee1b7gufMLkDibBsUNh21zKJIeOKU0pPlzcveM2ds3KRuQmPquPQJ598IodbXS+kcccco/iC38EbyKuRO5108mTtHwQ4ZA3BdIOALuuNZroPliuG+8Zxx6kdKyoNwGRJ/wGKJwD/ZAPqa+u07gEMtHuvK3pGpo6c75xz3HUBo4F/uH9wZoIElJZuV8UFayTH19zYLAP6lcju3Xt0P52yOwsC0GUrV2rEfvCQIVLcu7ceL45EfBdqa8l2IK/6ePGnsnnbDll+pwuWYVM8/kfnayd1mtxpLU9ri7QcbpKqQxXat6FrXhd58nifTuU9ySLXvTlNTXjIuoBTwbAQ56VLl6n06JRvnS69+g2QVWvXyRtvvyPv3vZn/bhT5l4h8W3NkpfdSYq6Fcqo4cMli5qGpETpUVioxjoE/dS6PUZU9o9bFMdHNoJ5JA4c0gZmxKEyXoNwLa1t2iPpYHm5lJbu1OAspQBa69rS4hxT29qlV3EPqa2ulMaGOr2eZu5iygGr8TS5M3Kv3Lx8SUpKlOrKStlZWirrN6xXJygClZBFVCkEtSGUqvxZ/P7bkX+98U/5zoUXSr+RLhn6/auWatQdPdnHixdLTteuesFoujJ6zBgZOXKUSpTK9u5RWRDAnxQKoIIBBmBFXsGH8h6YEmkXQJECkX1lCpzN0YjXwPCQ7ACsKMrhdQxQAMuqdau1iOTmm27Siv/dO3dph8Vjxx8jq1etUiZMWoqsyeFmX1MQibgC7upqycnP027SePkysW/ftlVTaZxAoqvFxb001UPHQNJULl3laiQY6HwvXtva3q4V+uwXKRakBsssmBs1De0tLXr8sG++i2ZlMjIF/2UyMpAcs+gk5a1yIiy9iDxb52Y0po0NsqO0VAkEGxFW9gUoZRDohWchb2zUqnwyBsW9emmBkOvGvVvTflpUzmDtXqS6eEahNiDL6KTNUQDWfH9IE1ImBqg5MKlzkbcRBcCbn7RV5pvEiEIrK0K2BndmNWtyG63xOEonaSu2NjcpJQGhLQzmAT8QFyuo5mVGEo4ozg7LpniRL7zmR8gJx60FRt7KjH0yYYW7YpNd0aIuCvPj4iXS1qKe1kRSuLnQ72Ic4MifSy0C1Bn3jP/t27fpBMPznF8+wz1/WMkbNx5koqamVoE1JILxn53dWeWDllHgRj1UVSXNTPwRF/XT8dDQoISFa2kNGhlLWihdU6MTPvcPZJeJ2WQDFNIPe/oYubzsHHm6wIc43croNgs3m5QAp6aVMTIicoZ8PKNA06noUImYMJE9+Uent79CXGG2FSHy82IfxbfLeeetUzXTaB3nb3za1TSwDa3z6NlS9rZIloVIxLuOOASbk8EqkVgYs1IOTP2OL85s1Xv30HNOGmKg28hCuL6ACKVJkDpavQ7/7l16/yz54926H8tOQCKIXlqE0cCBgQuIBOfBno8vawu69SpYC2da7MuESQQ8xJOM1gJ3vY0gAHwsqmr1GAZEAhIx39u3GuHykodT/3GSfp8Jfx/+uSZYMy7wCyYkggJNfzkO+Ii/SYkgEpCIsaNDXV4tnWBghu84WaQpy9drTPeMwWQBnkjM9n+ehQNix/oMk2tYYzHPFhpd/eTnSISmK8gs+NRCxy7cR7MCjQ6kaH3E13GfUiJx3Ux56OfzpKG8XHbf/j2df3GXGTp4iJQMKJHtW7fL2jVr9P7v06uv7Nq5TwYMGCiTJp2gUcyDFQclJwdJRoI0HW6SHbtKZcXqlfp/ymNOMHZmub+OIVn8bF8+Y8cetlH9qpoOIxB3oFoIR7CPnHJdYa09H7Zapaxm5ouuBoL1sb1NNl/0nfBp/MqfIWOf/uTuoI/S3W+6ztWzPfubFW0m7TJjx0wRyS4WOaZVpGWNyAEXeLAOw1aDo4XWbEY2vJzppawouTEi0TGDZyTC5gc9nml36e6m/P4ZoaN8eF6z+9wykZZ95PVGBMxNjb8ZWfkiEmHzE8dXXedvWk/I+1wQnSy2bjCG36F3R7gAGCJRKnLC4cny/nffklvX/0Aire0axSYVyf0PAB42bJhG0VkvUBVQm9p8uFkVFqxNZJpZ+1BmUGNA5mDx4sW6TgJUIQisN6xZ4BTwFwSDNQfpNmYBWL4SqCWoRdbtssuuUHUKoJl1EMLBWGJNoGaQNVCdndaukX179ykugnhwjAf2lWmQs6WtXfZDYmrqJDsnT5seE7Vf/NlSWb1unRw4WC79+w/QY2S/KFnKD+6XttYmmTDxOCnu1Uf27CuT3Xv3KdaJiWW9rNVMPUXVEmmTeDISnbNk4XneIS1L5Jj7J8iJk07UTOPBg+Vas0HPBtZnitR79ekjZ5/3balrapIX/vEP2bF7jyz7uSNxZ/z6KklqaZS+PbpLr+JiJVI9u3dX8gRWVVlf82GVjpkiQnGYv89wr0LuBEbErSk1LVUSk1MUE4Ix6BDO9QP2cO45rwV5+Rq8psgc9QgkCSWE1WRaTaVZNFtdksrRvX0rWRAaM9NTauXy5YpfwBNgNa4rY4Nj0oTAvXfMiPTv10c6ZWbIGRf5wgqaeExdrSzyUHWNXHLllVJWXi61NTU6UAoKi9QyasSwYfoFbCPVoZ2Nk5K0qRoHRbHH/gMHFUwDhAFRACjADRtsMze3iysGjnV6Lv4GWaAeYt/+fZKSkS5Dhg1RTSk3AfKggQMG6AVAZoTOlIZg6lYUi8dtorOTJS3T2iqVdEHsRES2QduRo78s3bZN2RsEZtCQwVJXU6N1EBwzN5ABYKs1iIuLV0/6VFyKfKMwGC+bSZE4sbBogKTWKTQ1SXxConTKylbyYBa2lk7inGMZxnenjoTvgxSGwlfICATGSUDipK6+zke2vbey15TyWRrFpqGYtw4l7dfU3KTAPxeZS7LrJm6kID0tQ8+DuTt17kzTO7oTprjCnibnX24Fc+ZApb0DWlpUwmT6OCIYgORwszw9KaFOzWahGl5lNMofakAXdk/S8+MLqHmPNoELdVY08mDZjnARd7j2wo7JCq6PIBEUg3tiYlkJQLbamUUigaVtG9Kg9DQ5UFbmO3smyObNm6T/gP5KoLW4qaFe6yAgETRmY4xCBLjeXD/rucD1JR3JGMfCjedwxQJsaDq2sEjHAGSXa8/NTWOdfQf2a6MYs3g1pzDODdFM0ov2HNfFpGxMIGha0z0Jhuz+9dk/y/atm+XZHr6lKyDFr83io8x6nbwl/Cu/dx2iPr4FIp6gpB5tKpPJgmfdPoxEpF77mmpw21pa5ZnnQh6L5SI/eXCa968+FNwHVz2+WihWXLrFV0Sa1SkkgvVzjUhJH5G+xSILXc2dEomYuojc96MQoQBAXnaujmnOLfcpEy5zzd5/uJQ+IAEAYGDbQL6RCAMHtui3XvOBjo+PHvuhvjcccWR/YRJB34heV/9e77Hbn3DWNQGJWOGRn0V3OwAzbeBlEUYDjJ5ElBY4zxz2z9YxmwKR6GgT+a35HpFlicw795ogo/Ha+VsVIEx60YmLTB7FPm83WG5kMkQi8sIZIMugWKJnksiiOU4aZZmd3CoXHg6TiI/mfiPIThU/72Lqs52bpCiJYLN92rngGKyY1pOI2Z5EWCbhKlP9edBrJMK4h8mowh2V/afpwxc5QIVf0/HnWch/ehTLO6deLB8/8ICsnXqJypNo0jhuzFjp1bOXlG4vlVUrV2kmN9KO1XKhdC0olGHDhkpGZro0NDdKYnKCtEubVFSWy45dO2TTlo2yaesmmfoH56tkJGJh7hly5lxHKGYfRS30RfUbnztuq1+xJ6JiAxwCjuw5EO56LCLzpj6hxZys/UGfGhpixohsu9gY4JedNVW5BZsFzVv/6wG5962ZnycRjMMQZlbXtuIz5Q/3l8ueRYtklsd3s71K5XMkIuTytqDYDTC7v61Ltd034b4O3OeQcrN5ttfMlmhzBgP9lnVk30YkjESEC6rt9SaZ7HiWrL5KSUS5vyg+AQGJ2FrnT4TN0ezA7kN+DgclQn8/M+nbDlB24X++bN3k1AyAWAA7GIv5gMJnAqLUm5oxDWsa6xfBMV7LdWe+B5Pomq2GH20alaeekrVaA3HeyIaeDSpHanIYpDC/QAYOHqKRfsA92EJrLijMxVXSF/y66H6N2uFTe8D6SG+sFnp60cE5OUWbxbVKrBQW9ZT22ATZtbdMXnn1n7J63XrN2o8dd4zu+5d9nAbuuKfPk3Fjhkp8nOg6GJ+YLLv3lcnvv+WjULbmWAbV5mDGkA98XPTny6VXcS/pnO2MhYjpOQAAIABJREFUgihU5/sSiaf58rDhw+WU006TnXv3yvwFT+vjml++rZ9//OzzZFBRoRw7coTa6LImmwMmmAZJI4Fuwzsm97YGveAisjRat9tQLzFg5PY2fQ+YkCAykjIwAP1m1PAmInoOCapzv5YfcLgeHMd/JS40K25t1WsEdjBiYbiX1xN4T83MkLj4BNm3b48cKi/XzBTjhesG9lDJ1BsvPxvZsG6tdC/qptrvD95/XzpldNJq+h2lO+S6731PKhsaZWtpqcqBSIMdc+wEGTigrw4oXIMMDKLXB9jBsgDYHODB8grVbQFU1Z9YWRZddLP1C/FFYMiNjU06wFm4P/jgQ3Vl0g7U+/dJTEK8VNVUaZU/LBrWiL4LGAFoHzd6jBbjwNr4bCQmMRFxHsYJCVJdVyeJKckKriA9vfr0VckTmr/G5sPSUFujFxbQByAFpLHp776nA+yYvxN55rgZDBS0bFi/Xu3PeB83COyUm9MKbUk7oVXjdy4W/7mwDIq01BT9H+97KXCsaE9NOsOFhZhw83Iuk1KcMxQZCG4wtSltatIIAmlJpEcAGc4dx8AEQMS8tqZaCRIDT52WUtI0+2DMF/1cejr1Dml6LdUil9oVQG4koil6qwXQDIV1LoyL0xs2bNca1EMYSQjVQZjMyJrKaf1DB/mSDl5zSvIN5axORC+K7/8QEInwrBzqem2OTfZZQT0EmQhvOatkBV0gfSjQeyPfOnRIvw/XmBsbcilkcaiNqK1VnSAF1Xn5riCfiRe9P5ke/l5Wti/IGvG8ORlFHZUoonJkBeclZxncSYmE1tYku+wC5IJM1MGKcp006IyuWQ3v28x+tTA7Lc25opGlQdYVqg3h/LIQ0O6e55ISEmT0O9Euq8GpY4GySLFNqr6/AyTirJluBbuz5VqVJ+KIQSYi8qwhQJFO0xZqxIRs3nnPtMtZu0Ornt/3D+6aovdIjxedHsGaOQUkAoBtk7l3nS1pFOn7bZGFH/qj9VHGjiRi28Wn631GhID7g2t66IXvHyFlMGAPkWBRN/mBRQltobfIY5+bX5a1v3bR1jCJgGgsLnfaCbOc7X/9kzo5t807Rf8+S9wiVbzCC1EgEYCjDtaBgXQkXmRLQR8FOwZ0LKJpJKJjgbhJnQzsWE0HBMEiq5apmN7qinBPvWCy2v6e/KxDWvY8RGKGPKyOMgFBWuNZpQHOMpGmMUmS3OTTCP67LMqKEon5cqUSBvsORlYsAgyJaLogSZJ3+32YY6WBRiMRhjT9eMDKk+2RGFevBwEgztzZd0T+2Dt8OkFddINIfBGJsP3w+HXrIyAR559zoYwdPlqJ/uq1qyU9NV2GDx2mdpqJ8Ym6bpYfLNf5s76uUcaPn4B5ttYDUYvUxr9ImzQdbpSdu/G73y+7Z/bWgzaJWVgv/2UkosPX/dJftRDeMg8QL5P/8C4yVnbv8ztRfX/d/3jJfI0JmbkEWXCNgl78na/dSRsSYXa6HTM+moEw4hJ2hQoTnTqR2V7H9jkSYXND+Nt70h4mEYD8ea1OmjUrPtoozu4ru986kgheD5FgLJt80EgzzxkRCbs+WabQSASvs/kl3AuC91i/iv3lDsGekxuton65zqf6voxEeNJ03NuT3Drig6GsTT1wNUrPlPffeVflRZjUWE0pawUYAem19mTIydG5k7WF/bCu0OAN8sG6g8KCQDL7ZyxAIrCHhxRkpKdLpN3VhLI2O7l2guK8mPaIZCIRL92u94Q1MzOL0IqDB3XNd+oPVzfIWqjFwzXVipGw3I9PTJG6xiZJTe8kcYnJsnr9JlmyfJV89MkiaWhs1sxCdk6O7uf1M13+dOJfLpKxIwdL1655kp7ZSW1Y16xbLy9e8ZgbLV9CIsY8NEkx4/DhI3VdJQCYnupcKtta2xRQc24mffNEGTx0mFrPTu/u1sRjHzlHC6Npw3vCqOEyashgzWRYANm+e9goxmox+ZuqLpDKcx7j4vXa0AcJ7LJ3f5nsKyvTYDhBQ46NY6JOClklmRtIRfduLigJmWBDMWS9n/gsDbT7+hHnBOmC5+AWq9NEpp2AmU5KqgZL9+7aJXt27wpqLhUTN1XtjbzwwvOSGB8v7779tuzawQs6KSgn0nrhxZfI62+/K0U9XXMqADPFLv369VVwS/aBgcPgUGbZ2KhsCK29k100SERiteaBzIYDS8kKjo0ZAUS5GNpNsaZG/v3vj/V5vhQdPFMz06W6tlqLhQYPGiQTJ05Q8E4aDcYF+SGVQ0qZL08qjGgoEx0R3KTUVJVgWCEINwcXqUtBV6muqlQiwu8AZb4LNxQAjHoJ5Drm4BSrA71dGuvdjAdo37Z1q4to++/OZ5iEhnNCtXznHGd9C3vlInIDqvtOHI5IZNGcZ7ZzBoqoo4+BdgrKKdblhuIz6ADu5DMOzHNNRo4cqSyVC8rfyOJwnpksdGC2HNbvp83namslMTFZMjOcvShssqiouxIIshEMSCMRahvb3KxSKc2WUKFfXx90xja7MBvwymJDGQSb023A6vPePswyGma7qmTCN4azng2aXlMbNScBOqKeIrRgdKzJ6EhSeKndoDpWfZM0s6XVZn2HDyuJMHBuDQDrqqulreWw5OXm6mvQbELMcrvkqmzM9TWJ1ToISASOXmYeYLUWXG8rtGb8aKanwRFBfud5GsNwjtkooOL67t9/QH2x8wsLtAiOa8o5tCwXY8TSyEbebFIwQoHGEj3jyY+6jIJu5qNuOmj+ZusWkyo4zYoVec4D95/E3OjMCqqq1KM7LjFBDv/RhZTTpr6ki8WZT3lwiP0qRGKDSKTcZQ3uXnyNs0P+q+uPe39VqP2qSZgMRFhPpbBMhjdZfUHo2O+7zO1/1nb39ab/zEVHtzzu7CaJ8rFYGzD7lrgsSUcSYVkJK7bsNf1F2Tz3wgA4rN3g9BLHlLiVByJxRe78YL8W7QRAQCKsvwOvDchEiEQ8MP4OmakVBwQUnUjd9mHRTcCKEQI7fr4L4N+IjX0fc3QC7Myaf38UmHGuPCk85fyTtIP5lS+6itpLvJfuLb4Dt0VRIRIcA59vLlMm6TIScXGyCwl3tKA1wgCR4JggXUbUTAZyBImAXHnQ13qld62a7zM4fjwsmuGIylsxTpjvxGpHkgjnyP6fbRYhDzf8/bI9rL/hMgUWMZEYOfe0c+TVN1+TWOxdR47WdD9SD+QJSAq4n6urayUpMVWamg5rlpJFOS0jTVLTU6U9pl2279im/9seceTeSATnzQjYlR85/93Z0ZKmzx1izT33uA6zP/rRUQ+fguqeod4PWrZjY7FDTY7uwOYIfl4j8swDC3TNYg5adZo5A7iP+qqeFHZA1J5YZ+yw2RDPzzJn2DBxyBK5I/5eaY8R+a/Ke5VEdBs/Xv59/LESGx8nPX5mXSqj937wnXxE+ZGsW/TjDah/EYlgzNr9ZWM0XKdgP4f7OBiRgETw3rAkyu6VsNzJfrb7NHzvMBfhAAXBCNdbrQ00Wto4xm1f4Mp04YZLnf17Sop0ynRSWvBRelKq1giQ2SYIyxzOumXZblsbwQuoRQikmTEHxcfUXYJDAsOPSER6dO+hY4E1FNDvjAJSNVIPPmHTGlEaB6ek6fXat9ulOm09Zx0k6ETwWWXU3lZeFRy+5xbOSVnZnZzzYUu7JKemS3tMnPRN9czJj90Tfj7FWao3O7v1j2/16Sp/rmZu+rlkZmfLipWrZe369bL2LD9bBGkxd2qH7pisRcWdMtOlm7ft37v/gBZ2N9N/oVMnJ5vHHEgDgW0yduwYVYKUHTggf/y2K+wb8bPJGvjr3b1IBnQrlAG9ixVLgjWsX5fJsNVCHYzjjV94v2EffsbelWsJiUDWf6CiXAPYrW2tWlRu9ato3JmbmuobtCN4r57FihWw+eU5zSh5B1GuOZ/BI1kpy0CoxA1bWZoKckwS0WJtLHWp0yAJQCAVmRNKH7ByTKSlMtJ+uFnm/+EpWbdmrbYs12KWAQPk+G+eJK++8qocqq2Xk791mhR06yY7t22TDz74QOUX+MwyYA00cyCAVFiWAnJ6NKinLfaU8RpZHf6bkbL+1rWaEeA1AHoGtMp28HivrlbGjLUXaZpde3ZJXGKc1NbXSp9evZVoMFlzASd+Y4LeJDRToWiNSCg3ijFFjkUbdmRkSH1DvQJsBoHTpsdKNd2pW2kvfsAVimZk6AWh6p9BDXgmo6IRezIU9fVS1L2HOgQQmeaCYXFGdNZahPNavjeyD/aFdg4SwQ1oLctVO0jWob1NAX5jfb1+V9fIq10r6i21SFahtrZaBysXFU0cNyGDA7BKVKhLXhf9Gzct4BOdHHUYfAZAl3Okjj7a0KdFyEMT6eb8M8DoE5HIdYrFQ7nFS3QaAlAN2WNBdNId12ncCq1NzmSD0AqgAzclHx0P0mTegcmIZ1AH4TtGh99vmRLN6pjzktVChB2fPKsOCAwpV8iTf4/erN6y1dJ4QdpQbXCpWXA1IEpWfLMVBev19VJYkC8NdXV6jbds2ax9IEaMHKHXRF2zmojecI1a9fpZ13OuM+fKrFl5JJrBd3bdrev0c4nyEWkhW8fGfutq652creWw5OZjy9ZJJ3bN7tEToaFBJxYIrtqm+hb16koR6qpNivdQVbVM+MVJ0eLJji5BvOEmQxQhTzuIRIHIda3nqDYWYgUZhzzjTa1jpeWwHkdcbFzQ3fsvz/xJj6H+LYf0jUT8fNV0lXoxaT0zxk3iMdNdw7nGLPe5KVP8cZgum18tOm2LpxEJkwj59SSS7r779fddKIuf/HGgR7Zou4EEW/wN7FoEEhLx0RVOk8553Dff6WcMOEAiTip5KwAkBt5tv1ZXYZFGs5AFRJMlAMhYhN4Ah5GIcnHX3rTb5gTT8VgNYPC6MIngWEyKlTvfV5zadU4XeenKcwKC8uq5G+WKl44kEeLrEAaPcFom+1x7DBdwW8TVvosdk2VwjDDYeQ3rwjkPBqZyyytErJg6RCLi49tI5bjNOw4vSj6SRFibMMs8fN1Mgt9r8ACJ+MdN12tWOy5GpPevfYSy4wspeJ12qdbURdoiCrS6FRTK0EFDZeu2LTKg/wDJTM/USC3ONbj8MW8dOFAunbO7aIaMLCUZdUgENscHDx2Uw2e5uiLLNvGzkdmvQyL2/OB2lffiEKXzwJ13HnHkn3NjCrdxgKCFpTHRRsxuHyFA/9zDf5PEi7wGTUQw7fq65MEOyMpn+P1zJOKO0GE3iTzQ9xGd66jti01KkOxZTpZ43MyZKiOzbZbVb9kObRoLkYhp8vvAnjUM0G1esPHZkUTwGZAHxqy9JkwU7F616/RlJIKeEOyDOSdc6B2WUxlR+UoSwb3iwe8Zfz1fsUmnjEzFPdrLINnZkWvwKiLSWIdLj2hQkXmNek3WC7AX66H1+1HJTF2dgnDLSjBfsx6ByejVZZH07KxstWEFi1GDgIkOjo8Yz4DBwDvaHNXX8mGGQyNWq0fUNba+XvEekipr9Mv7yF5wTBw/ay029aCi5JQ0fSyvOCR/6j5QVrSKvL5RJDde5JrX52h2fM2GLVJTWyfvXP+UGyJ+zTjh6fNU7lrX0CCfDHzZ1akdLXIQMsH68Z45Wotx736vI7SxZZGHMJkzGZRft77x1JnSrXuRDC0ZIF1SU6RPj+4qLWbd5hyyZqrbZVqa4g4wCJjJgqp2nrluZD+4JqYAONzmMCo1sMiZOE/Ix5BU0vE7KT5BcS7jgGA8Y4HzCo6za8x1AIdwrbTAXRvYuZIC6wnigtqO9FGzwSNGSnEJCUoW9+zaqeQypql6d2TD+nXy5htvqI0jkiEKYwaWDFJHmMeffEqGjRorEyaeoPZTFL7wIaRm2BQM0lAO95yEBB2Epu/iZyq5+00Z7C6oj2g++80/6wHDchksgCsGKnaU7BvZEyk2dHqkfesa67VtOkVrDG6artEinYYiSz5bIoXoTYeie6Oop1IHNKk1ThS1EKTiuIu0H0MClpdV6kZgzdsAi4BMPYkeoHMCi7p1UxtUy2CwcIwYNVqLb2BgfL9Vq1frYOC7a7MybkRcevbv18/t06ev+vDaTWXuRrg6tTY3SWNDvWYiKPSGzGD1RYMQakY4J2RvaBTCIOLGcxariUpcuPgQBZXf5Lgmdky6DIyx48Yp0cAe1oqYzNK0vdUV9nLMZFtISeLMRPGuORy54l/XpZvBr01Hmpr0u1kGwmxrdaD5vg02+MN2r1YTodHykM0qpM5qIXi9WccaebB9WsM9yzgYqQt6Q+DeFOobwfGYTMreY9EW+7wgs+HrH6zuwmzPSAtyjg83NkpBXheVnHH9161bK8XFPaW4V7FOfDhZQCCQiJCRoDkh54zrxM3NtWBS1CySL1xyVsDOWhgi4aRnPXzHdTeGuK8qD1UpWE9MTpRsJHSZmUq2jURAUpiMeL85L/Bec1zgse8gf9NxUqwOEnBpkX6bEBe7GXLKt8+QBVudntPu1yvrv6Wfw4SHPaBmkdpdkbqRGT4LOSFFZ8/92anSIRFJk5uk+eIoMZmZe4USCa4Xx3/TU66bgAF6JREhTXZJkUjfISILAThM2gRBLVthEphikZwh5YEMx8B1UN/gWUhHq1c+k/8GAnQ+u+z1QB96cMG1AhEwdxbTQVtUc4aP3gNS2Ey6AIkACBoRsP3b+wDfj3x0axSkDeGrRUkEYMJea0A8DNj5HhaxNsJyBIlociSiNNnN0QZaLMth58FAy1+rLtaCTDYjEXbMRgyMMJn0w8CPHRfvNbmGkQjL9ITdunjdESSCzzUiYYt0uKAaEsFrTPbk8eMGzxr+pyRi26036hwEEMOKuc+jj8usU6PFvu6suG3VNRdJVWW1NlLtVdxbHwm4sRYO6NdfM7l7du/R9dPGN1n9lGRXS0BAC0cVXBqr62rk3fffkXEPRJGIEQkbN3buzy2NmiDM7hU+IpGymXcoUMt/0GW0bLNCan5XNyZTMXLPhPs/QCLC/SGWiOxwijHp6YtGFj62UOer2G+fp3/P/AqJ2JFHeORvdssezV+AV866RuTHvX+q9yDrn4KqhDjpfNdPJaekRArHjJHVC8w+TGSW8x6JbrZjn9lsmuEKZ8L2rGGQznPmpmZ/D9c0mETwi0gEYz68v6AWKtCNuaZza+5ztpgTZm3S47F7kvvo/VaPXH2wJCeUaqioC1XBhwmfB8CX/etaxVu490AgiJKrjXBCgoJHyAWZsf1l+4NCZZPv4qIE3sLAhjXdycpdw06CmKwrBCEpoufvEAYay6FQgSw/++yzMmnSJBk+bJhiL4KVlk1Q04/sbI2AA3Q10q5FxD6QiUFIfb0GpLhHyF7w+Sa1sj5LakFaVyP5BV3Vpnrr9h3y5tvvytr1GyUlLUOqtYldqoweNVLvv7pJV8iSKpHXrau6BaAs6uBLIY64B8LjJ0Qibt50n1RUVsqf0pxleJDlOhqJ8Jdp+F+O13W8b98+0qdfHynKz5fehV0lNSFeVTp8f+255WsjOC9cD7APuMZqRS0gComgr4wqXZoatcaXTMSu3bs1E8H54ZyhoijIL1CljvafwSSohb5VTq2iLoq+WS64jnuLv7umuc4i3gyETNZkhdep6S7orRkPTCTo+ZGeIdpUmT4RLzz7eGT37l1SVNhNTjj+eI0SAl7QV61atVpbhI8cO17GHjdBaqprpPzAfgX/gHW+AAAVcGXAjwNkEHKyYEGA9aFTsfNw2++v/m1QlNOzZw9lwxwskh3XGK1Rq7+JwAOqOfGlO0slNy83KOKhxwPpuiWffqZEp2t+gYwbO1YtMtGqMbmbLhowDggFjAHyGeQcK59LjQCLh3ajrnRO3JpZYfOdoXlct3at1msMGjRIEpKS5cP339NjBFwDwq2oVd/nQbJmPbKypFev3qrVtjoIA7va+ZjeAQ31KiUDjEKaOA/YgQJAAaNEuvO65Og50sXOZxyw2nQ3oOu2DdnBPQfLL36nToLsBpMATN9SWSq9igektrjeBykpymC14FxcSpGNwQ1Y5EbnmJlkOE8MIrXTpWg3mWJsV6DNa6zGIEwC7LqHLV2tr4UWbvsC8TCJ6NhQToE/i4nvPm37DxdjBxazPhL/uZoIy0xYRgIg7OsHuFZEcQDJNh4YG5x/MhGxEpEeRUWu4d/uXXLyyZPVzYJz65qtNWg/DpybIBRRaZr41HCGpKWnObmSEjVqFVwUwFm5Nmnmr6Cgqy6eFPvzd25WrXWIJwOVpudadaK1ztWJG5txZQVsTCYmnbLzDjHsO3CY+zUsUTItKBOit268+IyJrmB6u0/1hoobr008S59TvSq1OcnJml7l/uR6MGnRcEjrklKdbTHX69HfuQZGVv/w3m39NSPJuedYZ/xxlfRb4Vb+O0e4Gf7+c6Myp5LRIufftUIWSbm8Pd83IzAQ5EObOcVRIMYiDvA28G2g14BzGPTyWUYQDDTHTH1XJ9fvPeXcowwI8zr2XVTu0OuWXCc/MgAyc82D8t4Q3HeiTk5hEjGz6kFOgtssg2KRXg986s51ehMDkxAJvgcgxUiFAfUwiTh3y8uyBR/ckCf+tKbHAhIx87LRrmGhRplE+j3tiKWRCAOrK1s94SwTGV3kUBjP1X+ULnETnJi+rc6tynHp7nc7nwayLHNBlNfIgz3aNbDf5y3xHWKNRLi+TEG/h1NtvJr1rycSf/CBwf9u9sFfheBh883T9L7v86vf6d8gEWzmGmQv3HLjlVrvgGxj9KhRUtyzWG0U+/TqI4NLBktjU4Ns27Zd1q9bp11jAXFITbnfmb8AbS1tLTpPVw79QXB+bf9GzIyshjM7uVMdMZztz9GuH8yQ5MQUXacz73HWwraFCQRnuLMRCAOh3sXo71Oe0znljDln61uXvy8S7mi99Pm/aWCJ+77yXHezOVr65XUmHc/vf/I7JILthz3u1rmOua8tNkYeWXyfyIX0sJkn0lIe1bJP7bB3IxE2pnxtFa8qi3cFNPPEvcnGbkcSwXMEAbjXHvCpsHBhtN2LR+stESYRluno8sA2BYIDvr8+OFjrVv3X1lBheqihnxEJIxED0jcE2RB2cuyNd+o8mxgXLy1NzZJCz56ERJW+QCZ4jqwZgb7KikrFEWAe8BpYwJohmmycuVgNYiibaXVOm7yen9HfUwPI/EHRdMmAAYpV3n33XTlm3DjJp79AUpLDQikpuj5px+kkZ2WO5b0F1Vj3uBcIttVWV6ulKQAWUGp1gRqQUllUqwaRG5oaNPpNYfXylavljbfelpY2kaycLnKg/JAkpaZJv/4luu4+NnqmnFkgMiQiMu9TkXLXjzRq3HC7/72jK1no3Gshv4icuOy7cqCiQtYO7WAeHZYB2xzuH89472Lp37+v9ovpWpAvyQkJkt85SxroueWNb1C3cD7AVkogfIARbGeYRvGUx3r0ilCTlhY6VDfKrr17VOmCAgV8zfmqpgVAYpI6QOVkZet63IpdbHy8BoMVO6pxUYtiFmtma81irQGdBSB5n10HSISpXAgim6ojKSVVuuTnS8xtN18ZAfD36dNbi3D27EGe0SxZmVkKZlLTMmTAoCHSt/9A1WN17VYoZb7BWWFRkbrW8AW1w7KPXqulZWOjkgAkGr3G9w9sDt/79Tsy6aJv6kXa9NF6yc/P04NtaHQRbvpCLFmyRE84A335iuVS1+BkH2eeeaa+FmnF0iXLZPeu3UpoaE4ybtwx0q1bkbJfmqOQCSAST1U/HvKAa4gAJ5KUDwAZuZMC5JQUBYScByRaAEo2PhMwSd0DNx9FSa0Rkffefsu5DDQ2qqzLilHCtSEMEvaF1h1JiZEI9mvRegrEsfkqP3AgaHiHJIaaDr4nEVuyDWkpSZqqcxp6V1m/kwh4bY3257DO0whDDpYf1PfSDI8mIVx065StkpcEUl3Z6sSkTj5NTVrVr0XVMbH6OwPOJhQ+i3Qb72VfME+eCzpu+9boVhdiaTm+pwH5cKdp/bsH9EERcAdyYIX64cZ3Vg+hGY5QETFpNd28/rJj8zpriGeZB7ON1SZ5PouGAwRNWEgBWnRd6z8aGoSaiKSEeHXPUluz5CQZMWK4yngACRC1DRvWawaJnhCQCWP33LB8RnoGoJoalDRfV+LqIVx9RoteZ+qEOK9duxZqpAcZHISetCU3Md/LamHUfjZkh3vF3Kg34tr5i3V8MUn0PsmThz2hGfPUeJfG3REOR7oZcMo5J2oN0R/Fe2qH12evx73uW+dIemaGkkjcWdSlKzZW09iHyitUZkg0DI0si9mc2U7a9G6uC/EsnjVcSQST1+Pf912T/QQOibhfZsn1l56tk9bvs16WkvwQiVgwOWiEd99EJ126a7uTQx1T7FiRkYEwieBnW9DD3uzoljs2c9sxvVLH51W/Xa1OTkYirNjSSERdrpsjrH5iyhr3PSESgIsppe73IKsCcTASYZEsszL1CxAkAmBvwMV01XYZAC8UUwN+xogPtXnQZCSib7nr2rsm12V/H7xioDOP8OYBP3tpv9x9QVc9/5FXHVkzogWJuC9+ltxV58N1VqcSL0eSCK6XZYv8safFuz/Y+TRSYccezqRAIiBlM5Z4a1kjCf6U2ZJ9qtfwf+Yj49YB20Dy/xaJ2HLL91QS1OthV3z+RY5HZT+4UbO2TY1NGlDDAn3s2LG63rhIbKpGY3HHe/+993VO79e/n+Tk5uqYHzx4kGqM4xPjpXlcFPgbWbCxZjUoYVvQjiRix203S0YaEhbXkCr+jrAeKFozwvd5/U8L5P+h7T3ArCqv9u81vTemADND7zAoCigKGmuiQgwqGlQ0Go0aNZaoEQ320Wg0iYmYqNHYMGLsPXk1ig1pCkjvbRplhum9fNdvPc/as+eI+ub95ztcXDNzzj67PHXda93rXufc6pNieKNE5LXnX9Y1AoMy4zhXhNJeJa+/puuLeiu7RBp+3C3l+t9qc7tW7R236lrI/0dhKtFzAAAgAElEQVSqHwzshNsz79X9G+oGkYi5Fa+KDJsgcrCPQvgCdMW+wroBvwNVGvYK1AGIsJwEA7XhSIIBCqRdeR0IRFg/hfMjbK5G1nHhHP3/WC53/uhmsSTv8Lrxcru5yEWyY7udIUaNihR0sHY79pd3asSBPLTHbjGNW5HZD9wkHa1t6lgl2VnnuTjFRTMcbX9n/2LtBjAwVk2C3/Zyk5NftGiRFI0dqzYA9G8i4dSu4vwUi7N6XQP691dHLzYLexsOJ/YDpdakpqmhq4m4vlga+4MKmMTF6/6nCpKe7eCiJVGS2StLauprZGdpiTQ0NsuGzVtk0ZJlkpyWIakZWfLhH13Oy7Af36pr3JLzXH2G1J0i9fhD20VykkX25Ysc9PAp8tUQXz8jEkTwJQMSpu5lW6Qda5+HJZI9jengJ74nqSlJcughB8ukww/TmhCohMZGR8m+8gplwGPPYPST9Gw5i0QgtEI0Ng3KmLAzsGmgd8fG6rpEbQ1sivLdFepEJheRNgRE8H2Vwd29WyOgONDzsnM0UlRRVq7zCjDIfooNaoVq7frY2XyfMQCQ5MXf9LWzy6mp5ej/xijBTuEe2Sc1unHZRWd1IU3JA8BrJlw1cuRoRYFIgfbNL5SC/gNk2Mgx6pFlwASa+n5E0wAapvKced7mprho74P7uaPCUoZeSnDnsm2qpBQTG+29tzGybt3aoMYCv1dW7VMDmgbDIL9z0X3iaznJ9DdPVjoIyK4wv1DDbVQLLSoaqw+HEUZHWCVrPse4V3UhIiWVlc5opgQ5krMoEzU06MBm4PO5iwTkOlSu8rWJUl9fp53Gd3lOC+HxmHyP9wwoUB8iq1d2UG2YTsVoVOnPuFjNi0A7WaM2SldpVmDBPVuSb3NjnatT4dWYmIgqRUpyq9d6BsVr3kJ7mw44Td71cp9MUp6JAkdELHJ65Ugi2faEEzWJKkNBBfw/M/DDxeEw3MM1G8y4N6UkS8TRRGJfcM+SrS33IMhP8FELA51WWC6cM2Hgw6IXlgAUWWE6TEkKdkAPJsIUqODeiWb462ufkWje0KCIH8DHPdAPTCwFl0y6ri7plZkhcTExyv8jUkSxKJRWCPnyAviiXAAdb8SI4dr+UPI4B2MwOcXlpLgQfaeOl5bmFudp6ejURZe5AqWMaAKAmJAo1wPEDhw8SCc1izzHmveA85gCxvR7zndNEMYGtvgBImL8Cmhe8ABEcJBzrZx9yokKDFignt/jKuZazYAelAcfoZg9+WJdeFRqOTlZqqv2S3lZmXIyWcyICv7+Ny7Brau6W5L1rsec3Osff/4P0Q3enHE+mXP2lT/Rc97/l3kyskJkaKzIW2aAWyE8DyIe6HIRRPMUAiJIULTIh4EKAw9mMEQWneM4aEk3XHaGzoHTHnOyeGYwGE89kl4EiJjV/FwQ6p6X6dQ5wiDiwaKr5ZrbncHcfLuvn7DCJ6DT9L49V4gjeIdBBMa43YMZNmaQK5AAiIRVn3w43kCEef3Na2pGyfUnp4u8e6vq4Bslyp6tB4gAJBhgMN6vjSHezxQpiC0J8jOsfcPGT1i1xsCFPYsCCUDE9SLFXpN1qp/Mh0SAiP9tRepgLfiWXxhyxpracs3lum4dCERsu/yn6oRhLrOGss5SZAsDB3EEcvHI1UNABKOMnKekxCRZunSpLIVqW5AvBYX5snffHo0mDhoySNf19z74t5xzuxvUVvvDKC4GIvjMChaWHuseJlwDo3LOzZKTnav3joJL8y8o8tH96rznTvVIF/YtkLNuntldD4ZrvvkvOeHk7tDk8g6Rna++ovsJc5rndZHnemk+5xzJeO013VNZiz/7nou4/bdepddfK3/J+IM7nae0zUkt1j2yqbVFWro6ZEZdi6yZP1+y9jlD+0LPkP4aiMDT7Mfn6lHulEU+D+T9pxxYisyRsjELmP73JQ3qMFxT/EM9NlwjwkCD5TodCETY+A5ToixR28A65zWw8l0ggmNt/oQVu75/7a0qZ08NiMdu88VXROSGe64PBGe02jF0XSLY3hNtCpFmn9DfOFBZ89ijtICuiO5tOF0pQMeeSEI2xeqwg5gHrPM11TXSt08fHS/QcwDT2DCoN/FiDWfPJhcCGWScYFq0LDdX1SD5DgCHAsZ8psbwnr1Sub9K8vMLNLJfWbVf1mxYK2++/bZk9sqWhKQUKadkQEaWNLa0yfadJbLy2TdcR+PoMhzm98GceJGZRSLbt4ks2ChS7x0Serztj/bTaH3hSEP4uG8BEUfOP1nGH3KwTD35JHX6SlenFBTkSyUU9ZZWVW9U8R7yILyAijlRcWKbk1Qv5xkS7PmqECpR+h7S6tgrCclJasfBblCblBpotbUaJcWeSopP0EgE1GLmMY5mgED4ZZRpACHXwBnKezB3uK45IjX5vaVF+yayRpfS06GBiuxSV96MH12gdIR/XuW5DSLy8NZ7JTYuQY469nhJgwPl+fdaQdhLQQUhGE8PUflMDyJomOzRveWtv72phv64n7pd4m9XPq4Um8LCfIlPcFJWGM9QRUhcxWvDjWOsb9u+VbJ6OYWk3670k8WD9+89c7iMGjVaK0LznZr91WoQT5gwUQcwMqYM+Lw8p1KECgCdAN9djUiUlLpc7gQavtp5nZ2aKMT7WgPDS9bSsNCHCM1hnBOyY/HWnAm0jj1NSpNlSDIiwSklRe/HCoWZPCuTkkkDUmWw4eXGqOJeNTG3tkbPyXuajNvlPNoYj7xP27AoqPpBbIyb+B65smig1MRGxXFsdiRMsygAlJT7lopGc4KCKVVrokZEAgPHgQUtxOZzDOgvHSz+Fa7D0ANEwOmLcz5Cozbxk/Y0RaYgpwEOp49c8V64JoTlLhApMn5gMMn8uDM6E9eywnZBXYoIENFDRtb3r4EUwKN9jqHA9QAQGO7WBiTQZ6anaX0QFlvodqjbMCnpZ/oRIEwEAnCRnp6m1DTkkB01qUVSUkH4TLOoAEwopam13S0OXK+zy8vcsfgUaKI1LwA0QCEuIV773ypV8z3OzRggjMzY0vyY6Gg5dKa3OEz3P7x6sMHuMC6T8ZXcqnnh6T/Uu4Sm9GyZz4sgF6Eh4kSH+13al3fgu7/tfYPsr6pSIEF/z139SvdVjUbhoxl3Pnqpzp8HYr3rOQQibr7qQm1TAAQvAxFvTnMg5JzC47Rdx7zyof4NiMCrHfYmmrwiQAJwYcaZGcn20wCGGW0GFMxoD+dKcC37XlG9c3+WpBZIYbP3zRqf31Nu5s9w3lvb+A1EWKg8MMxN6GYoNl5BQGXivs1javdj9Kiifd79at3ifz4+zXFBAEhG07J2sRoZZtw/ON3RDy97CaYx++8x2lbQLF5e5BdY21RDICJjaLXUWMatf78g1d0A5w5X99U2Cpc/9sW3aFdra8srKVzh2tGAhNFqTBY0PIT/r78bFecIfwIDEWsu+6nubcMe6plUXXL1ZZqQylrQ2NCoexhRcDy0+X36BtFDHAFE34i6K13De2tRV8vMylQZV2pCUGSO6DyGFAIF1z9GEQ4J+jmcZGtjctoCVyPiQCCi+rZbJCsjS7p++cseTWJtV/+7+xyIyC9U59bRP3DrwmaPX4c6ISyp7RD56PXXdP3TfYu8u/h47xVulPYu3o/TPWjDGWf8X5v/G783p1ttVW6OdvkQtKEaMO1t0hETJYPu+4PMAWeEmVumIGU8dzMgDwQirhGZN84D/Gq37kzPfDVYN2zN+OpmR+tZcburtGggAuAQmYAdfqBA1CCUz2BAwkAEx8/Vao7dzgl+313h0XnIwz0mtjvL/UAgYlbxnzTyux/VoMYmNch7ZWQ6ilNcnCbV4sgB+EFlbGxq9HLi6Wok6r7sacrsKeZ5tqr22B2MBfam3ahw5uVpYV8EA5TCXlmlNRywR2B2kGiNjQETRFWcQsVlGxC48QqL2GVxJF2npKokK/MlJTVVCxCjAgTbBWCRk91LPvjwQ40uvHCV22hST/2NDB46XAYOGaqMkH1VNbKvar88P/s3risi1atCkYRJhSLH5Igs2CCyyOqcRoIIAwmRIOJA4MFHYMe+cLyMHDZUxo0tkoLeudK/MF/SVe62Xe07lEMBVeyJ6mzVZPFYRwkCZPlSAurZt9xObCPPzsCRiWCQSsRHR7kaEzG480l4dmqYzFdAxNYtWzXBmvwYxoAm2ytQcwpLlpOJHWH0JpN2NUcm48WSrBkj7NNQncJCOebcDaj5BiKOOnyqGi+HHjpeS3lj/E6ccJikpWXIsJGjFdXgabEEEE0itmQQzzM3qUwGkFKcoNdoEkipGjosvuhkO5DQLG3trUoPocAIxjORBzy9VfsrfX5Ag1JFBg8epNUR/7LtWflZv3PUSNuwYaMcd+zxctppp2upb7w+VGE88ojJMn78BB2UfEeTrNHajY1R6hONp1x39HapCFxVpQpFAAdNvI6P1+NISMZonDBhgnYEx0EPYtIQksJTjNHEi/NpgTKSq71cFwY1jU8VYox0JhFGnuZf+O9RKI9IRFlJib7P5NRy49X79RitWUAYqdnJt3KdhqZGvSbngnrC54T8NEzl+W4sviRDKZ2GSZqSqs8EiNAiL3Ek8cQFFZxRZiJaQUjegJSpJBkA0L99xWSLANggCicNW4E3ozAFCNuKz/lIgA5EDwJot4CG1NkZKERZyEwjEb4StQGUMJCwwiwW9bDq3/YsBhSMb8gEVtDl0XWQmwF1y0ep7LuAiMT4OImJitLxQMQBxQisCxZeXozlPn16K7hgHAMSVRSAMCV9RN4bYXkfKnR8Q0QJqCRJlev9+rerD+E2bMauSgFTSBDxgbhYBRGWgMY96zhudvVVOJb/6jGIjnbjIyZGhh40XqQDKz5U+jYQx+6uynTJWReqJB1j6C+fviHiyxu41TkMIppFJoeSJTyNvuZh1583nHuqLposfA+tcUAiaq6jHF335Dm6qXF/3DebzR0Nvh6y5zDfeMX5Co4efOQF/c7dt18jvQsK5KKnXXXbnwz8vq/cHSUbn+spZ4nBzGZu1ALb2MNqKJzDohBhEIERYceZ4W2f2/uX1UcYmYCI+aWyYKbzzB7zko/euEYTgMTMee45AvBgnG0McJZIb/CUnOCyWC0fAoMeT2dY4YgICy8DEcU5PZV47Lnspxkf8LQNzBiI+MtZLlx99IvD9Jz2zMbVViDB8MDS9hz6jBPcrmwgYoDPxrYokFE5whV77b3IGhdhEAHQmPRP77zyakx/Xuma7f8PENFjaIvIqksuUBrS0D8Zkd5de9+N1zjvYVKyRp4BEdCZoBChfpebk6tz2Ikn9NIoBL8z/5nPrLXQdBcu/lS6okV27dopO0t2yf3POJ6YcevDHmYDEtY+0x9wSdXFLoWix6v2tlsl/Y47g/dwVYSrWHc9MleNSoRH2AfzpvTUiEVyNfxa8NqrQSTCdPobGpukvqlRNp151tdv4BvesdXB+u67+hAFqT/feZuuC4zJM25xSCHfn9+iLwoieBmQ8CCi2Bf3poaHvnz9i/v8+zd6HlwkiNBjvUrsZcUuH8bmjgH4sOLSt4EI68Pw2Ld1yCIXnJ86KrzMMcDvBiJ+0qc7gSNchyLczMsv3Ky5Dji9SJxlndUk6uQUV1wsPt4pIgEQSMglZ87va6Z8ZM7MwPGZnh6o5mHjEXVgzyUHkPE8ZOgQdaiuX7dexXcwWqEpKfDopDZQi9p2AGzGPPsO77MfsysgHIN9wvvIhEZFYySL5kNAmddiuo2NquCJRGt6Wqr86733ZeOmLZLXp7e8c9NRkj9rrsTFJ8pR3ztWevfNl9VrN0h1Xb0WM37mBD8HDDQYTdQcOx4spCaIHDNMpKhQZO4nIvW+tkwQkfg/gIjxr/5Ajjhsovxo6imSmpQo7S1NkpudraI51PvChiHqgq2GzWw2g9oXHiiY8qWBeBOOod+ZE/QztgS5iEi9U38CRzaNy54NtZ5cRGrTUK4AiVeoZpRAwB5FXIg2xiagP4k+cD4DjmbHMR60wnh2ttoS2JyAE60c7nNeA+ey2XHk2Z1/zmldGzds1BLZZ599tkC/+eqr1aoqxGAbPmyEtLV1aGE2PPl41015x7zJauR5VKUeZG7Qh0Rramo1IQRvDSEdvLY8DAmodfU1yiNfsWK5GmLl5WXSJZ1SVVWpJcuh/VCSHB1eDHIaC0OLMPKaNWvlhut/JYcccqgsUP5prVbVJDIBN5Xy5CSqMqjx9lN7gUYzZQIDBlqvIitLIwqWMAzVadHixdqB06dPV+8R/zHqyZfAGEctB7pGRXlZ4B3WTvdGHAOBa5PsTRlzQ/ZWzEU9Pgy6tlatns21mIgYovurKhUBBlGHpnr92ypYM5gAabQ7yD0mNkYTXTmehBstMJKW5jzrNdVCMbnc3Dx9Rhaf2Nh4lXQ10AdXn8iEAQvzUlgEwlStzFgPkpxJdjJVJdC2l1INogM+/yG8CNogDCdaa2QrBFKUfmSJz34xCvIkfMKRhWPtHg28hMGJoX37acDAIhzcl7YBERkqdPtCOAZquCbgAdUWNKIZf0QiiDrgBeA8bHpUsCa3h/ENiKDtLacCrNTS6osD+pCy5ZuQUE3+UVNjs3p8MFLIhXD8Rad0Qdurika0K6JG3zLB+Z0QJGOSqB5jjbmhuSqxsUHEY9QhJudiIALr1fQQfaKyiFxx7iU6nv7wwUvd3RVYWwfQUgFI4I3x0YiaO7rpShmbHGgw2VAzlK99Yqb0etwZ1TWXnqP3eW+708D3QkfSNdCdJ6rEn4Mky2tnOUWodue5cX0eJV889gsZff4DUvWM43uboWqbtyU51kc5KtFrXUsDQwGj2TyFZrAZWLDzmAFh3nRAREVqb+mzzO8+vlkCEFHtQYQpUFqkxjYzkxTEOLcNy4OIBSc4IGI0LLu2GSUGIAZW+05pFinu0w0i5sy7u7sssKeN//NBR1ehHcJUCn6f92NXXOh7Lw3v0XYGYnZUeIBp7voikd4nVAgFsTJy3G5twMNAhN1rpDpWGEjglcUYM4BjkYgwiNi8UsTqh/23OPj/aXXqvbOvlUQSHnEMxcSp0YQjBjoHxVj5SYSXMZyURH2XKN0jmMts1LzYjKkBsa96jyQkJ0hZRbk6F+581EmjASLMMLX2sLYyypqBCI4/EJDg/TBwUCDx9FPqR+E/xsThp3Xz7ptgz/kIBN99751/6p7Ic/Ayx4epsTQ2NUsHnsz2dtl2VnduhJu0Im13F2uOVMsvHDedVySI4L0DAQnAgxWee+G2OfLAChdSWOrFqAxE8Oehs2dLjZd2tb6069lqFgkifudBxOQuJw88aUY3y0JsmfMaDt8EIhjjNv+tj8IUJ3M0hCl7Ng9Yh2YGpDl3t6b2FHZshKOoRj88EIjgfC/+PFfBAus9wBCQCKWIhGoEWmAUkGtAUi1GIGOxDUeYp8bY/oCjxmTisa0Yu+xbGLQmdoOTFYdpRmaG0vPIBZo4YYIyJDBER40cqYpAKEhiF3FuvXZ7uzq72MdwTKI2yd6IDdQrt7c0NzUqgMDBqb5BiZIW7/Csra3TqMmz8/4u7Z2d6kAjJ4Lo+EEHHyIHjTtUln25XD757HOJjouX2roGWX6tj3p/E4iIqMCekymyj/ciQEawJltEyCIVRt8M++H8MT+cd75kZ2bIsUcfLf369pHkhATJzkiX5sYGrfCsCeZI3fqoj7FUzLlqjkyjaocZIIwXdkNyXzQftqtT7bzYBGf3EWHAblJ6fHOz9g8gorWpWanrfI/jYuOd8iXXxIGPHanjB8n2ujq1x1mrVDSF+88motoWVDVnnJn9Grbf9HeYMn/83T1db7z+hnbWKadM1aIaaemZmqSMh7/ooIMkMy1dFyMAhC02SjvxiaNqPPpQjKrttLYqiMAoZxGq2LNbQ718FyOMaARFufbsrVDtbCIQ/I2xdettlj4vMnHCUaqPP23qKWqcbd68RQ0J5YU3tsjlV6A7v0eVMKA0oYREYviunaX6d0FhoUYZOtqZUHW6IWhBNl/qW4uvUc3aRw1IrqWTARbQfNg0Bg8fLksWLlQPtVK4zGuODBqyYx3trgNDCTFmWGOwE4UAXZvRq7kKHsUnJcJda9LBZoVcAFf79u7RNmRB514SYhzligWBCIMmw2U6MKYGfZQ4apLlShB58XK50GSoAwEapk90U0wkAdhVp+a8Vq1aFZp87kW4YJsZ+RaV4JpW6t74c5YYFEQyPF8uMNg9zch4dEFILCpKn0HbJ0RzCiddM6YsEmHRBj3eaysHu5fOOlfgxihL+l0f3dDEIF9DImgvwINXoeJz2ojQsEbZAITqSWmX5sZGX9MBkJAqbe1tGsnS5Ov6OsnJYXxTFK8jKE5I37W2kQxPcUCUmFwdCvpN1blaoKg5dYbt27brnBs4cJD/zCUbMi569+mjkxqgwU8Wa8YGCz/RCBZ9KzzHhkCfWA7G2MMwEs1iNX6K23Z/eNSDkpkBjztKqViMI8Ke8xp9XNgW5S8MRBBi9yvqVG8hhw1lU5O191aIbJvhjFFTREmMukX/3v+zmdrnSguMjpaHH+2mPxUkusjHBVffqjJ2nZ1OWQJPL68XH7pVf067dI6uvaWPOSPJQENmlHPbpnZ1GzZfnbdd2w7Qp+vV845DBZDAYDfKQWTSpQENjD3b2AMQEarkrCfzHnvxIOKRey/Vt83AuHiOl9ahSfiudYe310nKNhBhkqqR1asDEGEboxUKs58kbfvN8bUp1HTuVqGxeQKIeOZMJ0jAZjLliZSgFoaBCAMCpb6/e/uCAlZVd0SOQ0S0uXHM7V7tu0ZtioyChA1njDAMZ5PJHRrlMh/CICKcv2DP8J/+xPD83wKSil9d7RxlRPSiY6Shpk5yemXr5kp7sUHjtELOlbpB/fr3C/aluFhXQwdwj2OmrKJU4pKiJaNXumzcvEk++ugjmTi/W3bZxpSNEaPVFP4zdLfeQV3sg1qRz24gwlU1EXnz2Wd0LTr9bEffMQO+wIrN+fFR2iGy6p23nZcTCgpDR2sVOWolaxX7N8XeIiMRvZ9+StcjFf5IS5XOX3bv26YbwPm+q4gfMNdkekf4+/+B/6WYYhSoS30DiChytyxVnp7Vy6d4VPnkGYtgfCeImC1y6a2Xq5d3/e0mZdUNkiNBBNeMBM629ticCM/7cH8ZiOA9gATfy7nRjXa898fe73KxwqAkTKv88p4J6mzCXqMgMLYHxjyS9uxXKuASG6d9ytqqgDYmRh2UfBaoL8bG6t6BY4zPMC4RiWEf4X32KItUUGyOvQ4pY5QxyffjbwqaqTPSIu54zdsRi2nVfdYYCtm9Mn2SfpcmRMO00KJwEiUxsXEahSDKgOw8kvnrN2yUL+5xUbPs856XUWNG6V4/aswYKS3fLVcf5cZ1kK8XOSFMDjpU2NMOmTVJZHOlyCIKk/4nIMKv9Ue/caaMHDlCamr2S31djYwZPVJKduyQjNQUOezQQ6Vo1CiJISG5rk5tQ83JTUrWIpP8Tvuagz3szLS2UiEYT7tW2emoKI0oKH25jTYTiUtMUFCCgxinMfsZNCbymclVie4SGT1qlIII7Jx9VZVK0VaGiu8rk3Q1wMffOCct70lt4Pp6dUwShegBIkJRCN2X//LQ77s+/ugjGTwEzWBXWfr7PzhZvSxMKm6sX0GBJgGbJ1o7BEPNy3NicFtoJgwinLHTqSFcwr2F/fppw7LArljxpWzdtlnzIDDC4JJLVKcsW7ZU3n7HuQmOO/ZkNdjOnHGG0kE+/uhjjTZUVOyWoqKDZNIRk5XGNHjwEPW0YwXxd2eHyNRpSFI6mSoUdsC7JEhj9KF4Y8Y8HUV1bZU/43PyDhoalCJCsi28PzqAewY00Wg6ueLidEMp7N9fmhoaNY+Bc/K5JS+px5niYh1Op5fP8CDzfS1BnpykqJxCZgwWFmRABJEI46wxuaWjST9nAPA8qvwETy0uziVMxUSrh4saEaYFTBIOxiTRmMwsErtdsRANz6emu1wNNgmKx8WhtkThk9QgmmDRAK0B4ovtBbKpVFT01C0Nz/lNx4oOWs6MRarsbwMQ9K0lZ6tBBz8zHInwkq4GHsLgxSaY1SXh3rgXAxdhJK9A1yd3OU92N4hgglgSdTjpWz023iPDdQnFtrU0qxydA3btQhVNDG7tG1XxIhk/S3JzcxQMm/Qq/UlkLTY2SvsVw4PIg+ayqNqBo5zxk/HVv98AFQegj/ku4wmeKfOI37lffpoUno0lGyua4OZVFo44PryVuxXw838vl3+++7YsWbRQWpobJT4mWrKzXQ2LJ1/zFT458HjvZgFEmHFaaf4+DyLGhxIiLKBhtlGIFbJtQTeIAEBUX3J2ENLVhDCKU8bG6mb30F1u3hcUdoOIrOxc6ZWTIxvXrtQ1ibb5hwcRW/YNlSE5DuCY8WUe/EgK07CL/xoozuQ9OymgCZkRF+Ytcz4zdMM/MY7NUDajIXWzz9QzPrZ5OItFHknsBhFw3DPnsg6FmGUGInwy9PpUZz1FFm/Ds2lGixkXQcVn+gcPme+ykkznpy381BmhAAnzjNp3/3p+TiDzxzo08lEvEOBPApCxyAUgIkXqA4pYZIEuawdrd9onkh9uIMJoHfa3UTrM+36xODngaeu9C/kBkc0ed1lAJNJe+G//XX7DVUG1WCBrbFS05GVmS0HffF1/8d4S3t+/v1odWBTgglKAMIUprDFGSRDVSGVUp0TFd0rF3nJZt369rF27VsY9OyYApDPFIQOrE2LtGwYRSx09P5C+jXxmq95t74cjE7yXFK5UDZgKJZcSmdjw5hvBvsE8NMEGvrv8h07+1V5pf37Y8bExGHFyUffCO22Sb7lND/tPQAQ1J+z1TSBiDmhg7GwpnuDQualz3fgdIOLPIVzf3NUzisL4Zk728ZyWK++8SjJ/mxvMb65j4MFoZ+Fk6UjqXhhEbLorS+/Tcg9ddN4AACAASURBVNhwHk173N11uAq2RTSG/2aVE91oa5dDb9satMcH10KRi5KY1naNNmDsM18Zf3iHsc3YI6G+BvTeTmeEmuNPcyp9ngvvs88wLtkr2EsssRZvdr9+/XSvUcaFj2gDMthv+C4GJes1cwBAUoAyZtV+jUJo7lBXlwIhuEpqPCM7S5EyDS5T50okLiFJxV+gQAEi+I96HAnU9Q318q//eV92lZZJ5TwHFCbevlR+cNL31ZFWvnu3/PWJv8n8X/nc2HBxRKsj5CZTz1esSGqiyJUn+pwIV6qjO7Ha+9gmlv1Q7eAXCjxvLjISISI/XX2DHH/CcWqzlpXukoED+sunH3+kCdTHf+97CiTq9u+XzrZ2zY1gj0ui8HK7U1yirRRE4Dz1dg6/46DXvEytIUUitstV03Ztd+wDKM069+Ji1dm3q2SXbNm6VfsREEFiO/SjGIlSYEmDk39FfYk1a9eqrUfKAuOI/mEsWUTC9ZVTeqKPGQ8cA2AFGDLfA5pVWAkTELF8ycKuf/7rXzJgwEBdFNHbnTz5KE36zMjKUI3h2JgozSlQqo5X3zFPBQ9sA5P3MLTDBcl0448SpRc5NZsuzWn47LNPpLmFJOFmqago04jD/uoqKSsr1UgFkplEKXiNHoWGfh9Zs3q1endiYuJk1Kgx0m/AADXMxhYdrAbG8uUrpKysXPIL+smxxx7n1CVqayUtOVkNc5Mp1VwDwkxJSQoczHDkPasdAfVHx+PevWqwb9+xQ+kuhPeM24YRTwf2yS+QspJdej0bEEo3UuPWcf94MTCs0AderQzCwM1NaqhaTQg8wgAL7htjVBFhzd4gY14TkzyAsRBVU3OzUDcCzxAcel04QLC9slTloLWNDH6X+My9p6dnqhQbA1YrNTe3SDpJOKlpzgNlFZ/xKviE8R6yq740uqJnnpGQmZcoC7h+HjTZZAhn9lsStIXDwqDDIiFB9MHPd4t8RUZ89Jl8boKNTT1vKBphuRVGedJEySaqTNcqYFQZ1WSiMy6h0OpfKPqnonRHu+yn8BwF4PZTE8VV0eT79CPjFOpA375EDJwKAmOdtkxMwvuDqlKVRg4Yr/CodVnVdna0HQB8fl+X+M49cG7GqUUZ6Hejs2luki9Ix/sm+aqcU8BpSoqccKqrzfLZ+xtk8gnd+uT3314tXy5bIh3trVJdiSJYqi/4GC2PvfisbnMS40nFnMC87ZWm92mxXREZH5EQGEqVwEt0RcF0XXwamptk0EtOiabq4h/rYnXtw8/IX667RBcs7pvn+N0tf9fLZxzjQiA/u+wK6Z3vCj6uXfmFdHYAybq03R6890U9xkCEGcpmbIfpOxxncplmpNnx5vGfUO0kUysynUGNIYwxbwoskYZx2Gjg+NRF3jIzEOGozwGlq3pWhv6pQMJbWZtPcLUdhtY7WVYDEWagmMFhz8RPDJpJFPYw3q8lAXoQ8XimS66+eIWzvveN61kJG7rELTOH6wb2k5eciopdx9rMIgm/e8t5l1Om9QQRHGegIayfz7EGssJqWZGFugAR9IcZUQb4DAgGIMIbAws9ld+MYw8xfAM7+sw3FS8LDvK/mIH7XR5yu1bNnXNk9NAR0i+/QNc58qLY8Mkzw0FGoil7G7WAjB7AuqwS5dW1kpWTKdlH/jS4DUuON9AaBhE57ZU9K0h7sSWj90SqU1nkgZNzv+EaD4CDJMsk14EgUhsCD0YjshsrW/ChzlWT+lx/AOqSHZs89yGNkmKc8Er4tYsu/l9foUoJMvfXs6Xv3Q4sWEXsA4GIcLXso/2FLWGeP630ngUHAREzR74gb62fGkTObE0g2TlMKTKwHQkicq54Iai3xP5qL/PSsn9glJkXX+nIah/tlyPuq9XDP7o2UdW7+DbUH+pdKbsBKhk0oBZkvx0LwZxNeanpavxZMTA1TBMTJYU8CC/TavdjRcQ0kdeLbXR5R53JijOOOZ41wARbVGo1NlYpLNhnjOUhQ4YElF3LaSAKwX0g4Y3RqvK8OE89f065857m56LHovaMyyPEYdglaVm99DvVNXVSRWHG2FhZuuwLrUXxzHPzlUVy8LhDpKa2To3no46erM7Si0e4mNoX73sHlk1ii5gbeIgAEQP7iMw8XOS1lSLrSQ/8hoTqo/fPkJTUdHn3CF/tOrTViXf0PPz6sxqJQG2ttLRE6c5LlyyWjtZWOfnEE2XowIFSvXefZKSmqZgBuRCAuLZOx96wgrqmHsnz8HsYXAR2imf7EHHSOh6JCdoONfV1WrIAOX8cx6w12DFFY4ocNbumVgsltza7wn7M023bt2tfY5cwZhijjFf2YkRc6CuugVMT5yhjF/AI4GBc0q9m/wcD3ztDo+6549YutK61IFpiksq74lXBKCe8BLWjprpKVZQYvEwYwmMYe62emqM0Gz/ow5x/q0ZNo1jFQx7EIZ0KpX5s3LheNm/eqGBi1aqVCiZycrNlw4Z16r3lITGkD5t4WOChHTF8lJDwRQRi4KDBSs1hUX/vvffVQEtOTtU8AAy8vJwcRe10OEjPlAloCAxS4wrSwdCbePHM9jubBBOH4noACMBMQPnB2Kir0+tDb0ErnxfnVO6b0lbw2HQG9R20OnZnpybiZmdRFAS+fLMmbe/cuUPO+1mqvPUismu7tGOVftVY65La4+MDriHecqfrG6UDiklO3QhkaWkzePLkbjBod+0q03vknpB2ZREgEqFt0NSkE5lnTk1z0rSWV2DSqIHSgi9Cp1n+nkpk0QX7XrgonNHcuE6kAhPvGYgIlJAs2Zo8CK/qxHEWfVAJYR/J0eiHz8kADOr5vEKVDXYHhtzYswiFes06XX8AVPm5ZPFi9e5odMfXWOAZWSBr9u+X5KQEjRbxqthdocn/iv4rK/V7RCcAEiix8Dv9X1RUpNJqAMXy8hKpqtynBoiqszQ0+qiSm44D+g/UpDIHzLsCfiJKYOQMkSfjqIDNTtULvW4frqZNmJNEM1gYeAYnNekjVxIlU890HP6Xn82Syr17ZeWKLyVKOmXrpk0qS/vaR90Sgd074yQRTUEwJadwNR6/NR/vXenhj3yI+PJ+09UrxbxkTP7l5Y8k6QL34e6n3QZcfOEMHd+MY57p92c7jW9eAAkSeO+Tv0mOZMmqi/8eqI0BlP/0qAMRlvN98EBnVWO8ojRk3GIzDsxgiCyOxnfINwBEbM8c8DWpUgMRZliEk5WDmwVEvOYtNIvGGN2I2yK8btEaU5TxVu/cE1yNDwz5B0uu1d8XFToON+9x/xYtMXChIILXCpH2cTFSLHOCYwwkGYhYMM7lWoQTRPl79hmD5YKX4/V5I2s6mOcVEDF+2rLg8xFn/ULH39pXn+oBIgAVBsrMWxtOTp+1/jkpGekiJEbNAEiEQQTc8SJxqlPmlc/51BVYMxBxpMN3Ij4lxWW4iDgI5oAE8ehIAzncT/wOkAiDCDNijd1gMTdWlao7fi3R7Z0yZsQoXVMxst36OtgbYq5wpM63zk7ZtmO7KxrJbe7eLbl9c2XFmi9lyjkug9ekPe2e5lTf7X4NK8J4NbPTfvNjScHgbBcZ8afupFvuK2x4F1hCsWsuESv7YMgqR6TWlxVJ98dC6eC17vXXlBqhxSF53qoqnZPbZpGx0POV+Kc/BpFQBFPwYhf8wdf64Hln3yC9773/a9/7rjfsWYg2zRkict+W7qRqMoDiU1PlsGuukU+LTYbp62cESBx9sMjvfEK+gzfdrzk+zPHS+m51KRt/cx50fXDvNa7WRmTk4YvLqtXIw6CyKLDlvLG3EAlQmmp8vK69vIw2jcMDYRlQg4pixMbpXqvGdkysGpqci2Ro1kt+x2hTehKU3dhYGVLYT4+zvZb9m73cHHTmYGPvDReCVRovxWOxI3yejoEOzZXwLAN+8lxIuG7YsEH3EZxXsDHUKK2vV3VOIhW8KGjGODFxDO6XnFrbO9nrrVAZ5QNQKcKYZm+DlUHuJTYk9PQ9+/apCA4qTJMmHaE1IKqqqxU0ASImHDZRklJS5fPFi+X6qR42G13JJrGBBltzQ5KtA3NFZk4Rmb9UZLupBH5DobnJ+05TyvHy072e+AFAxLurPlO7dO26NWoLVO7bK1V798rAfv3khyefLJlEHVBygxqfkChdUVFST82LaCjDzoYGWZm9zHvYGeyBpoxl9TzU3vHGPMcDIKqq98vmLVtk+47tChDoT/oPO3TcwePUTt21Y6dSLukHwCAVw5njFj3kOoxZxhDrGYI+3Be2g+VaYlNgP2NnaRTE1Dqx0SJEcqJe/cfzXSQnK4UjxRkfdDbGJwOB7R4UyQOZpKSFzoxPxcCiwjR8OY4jk9+oO1Tua2puCLyueMAxeBiYPKRKS7W1yu7d5Yx12buvQj779GPZs4ceJxGkQpKSUQwY5+pA7N6tdRfWrVuv15g8eYqGjkkqwWAnMYcZS9EuzWkYPFjpJzbpLXlWkR/Vln3CC2hOOfHIn5ErQCXeuDj1DPM8FiJU+oz3VjOZiTjQmah3aJJKfLxOQC1rrh6ALqncVxXo6TN5ieoofQs517paKdm1U34w3XwrboQ/+ocSpXg43ly7TnKurfUhurp08AD2KGRHv8BbJIrCMSTnDhw0SAftihUrpam5TfM3CE2RRM4zGueftgKkGVdPwaHJq/roieZweAnXA0mVBcnkPvpg0q822MLRjTCNiec8UEJ0AFq8TJxFJYIEaU9NMnDBvYdzJeifbsUmwCIKEG5BdtSoDlXFcjrWnbJi5Uodi1qoJTfXlZj3ORAc29hQp2PUDHeAAItyMwoMPrRLrgqAgr4g4XlMUZEcd/xxGrAt27VDqWsU6OE/c4Rxjc72gP4DtLo4E7ajjXnh5opWrG5tlczMdKmrpXiP4yqbTJvzIgGCzKvkko51oYpLcGFUFqakRKltrNfcApLtdleUS0NdvQoNwJ9kcfj7u7bxAwpshTW6koEI3Rr9ruwtYUCEeYEsYuG/ftO4C13OTmub3PJHR5UyEHGFnBHI2xGlZOFCju7Gv30eGKdx/j4MRHz503k6v5558X/cPdhtwnyKSPnoneN2C4AERqsZrgYszNA1QGAGtiVkY1hj5EYmCkcmvxrnP+c1s960XLWjgJlRaPjMQIT3aC0rdJEio/RYNODBdgck5sZeEeR4GIgwecjZPunC7hsQwcs8+WGjPlwXg+e6+7zRuvnr5p6YKGe/4LygBiT4rgEnu7fIKIwBMTuOdo0EERapmbH+ZT1/GERwDXsmozYBkMIggnvtU+HRgg3By/zw828bm6HIZ9o+5tMIvgtE+LMEPzBi7772cnnyFQgwIi/53PVFt85Wz3D//ALpi/IM4LxL1AtbWFCohhOGNO3InFZvI9KKWVmq6b5txw7ZXblHNu3YLA9c5rzrkYpaCiLMGLLqyz7Ad+7oC2TUQz3BQ/jerzPwYG92p1q4d8I1YzhnaCq/+8xbutebcYGRh2w1ew7r5KpTfTl4f+7cp5/UPdtYB1ZslO8wnkyuMu3WOyKb9z/6GzAAyLOoC11RMGmSAIUbFy0KJCHm+NSFxz5zp7/ElVj5RhBhqeVl/m7CTJirPHvlQCBi5y2x0j+3r8THxOmeC8VbbRt1/rWoQWjOVVNMZM+mHbFt6upJFHbS7HwPIKK2QZSLlvMd1nlVSIzxdpYvDMex+h9xlhADRKm8qvrnmCG0vdFNAlqT37tNZtycaEar1r73/+k/1mB+8p8+xh7ic/p52JAhmhPLOLfoBed1dY86NCpyoJfKknpxcxzU2CtE7XCiYSft2LFTi+YiXz5k6DAVLNm8dasTMGltVjtv4hGTZd3m7fLqm28rjX3Bn7xqBEDifwEioDHp+oaHIDJHwm7b713jN06VLqg7SiFqk4PGjNZ+2bN7nxajPemUkyUnL0cWfLxAFny0QGrqqiUvNwc1AjnphBNk1NChkoVdRiQGZ7RGKzukobVNFZWgndMiJsjCuKEdaHPHhknVxGkbP8YwSExJ1uR1og7YokQdAAI4wcn5BSjQ79hNO3fsVDYQEQcnT+0k9jmevjPgh71h9iQgQr/vCywzdul7bE6rP2a2XKS9pnUiVi1b0pVHwRAUekis9Z1uN6VAwiMnC4NxjGX3c0GMpm3btmlFZyYagxCOPg1TWFgg6RkpummRRAplJoqydV0oR6RpbYq62mqVvwNAEJWYfavbSHmdfPxJcuSUY+XQ8YdpI+DNJQN92bIvZPCgwTJlylFqmAFM+JzEcLzsYw86SA1CDH2bYCb9qdq6qBR5Cg6GYJgXbyEnrq8NT9K0LwBixco0sTgpyeUnZGRIWXm5ypeVl5ZojoVWvabd2jp0s1ElJaWeNOggxQOMCkHlvj2yYcN6ycrMkDPOS5Y/3btBDVsAnwIXwrptrfoc5n2gI+MT4oUkPtgw3DsDDFQJNSm/oFCl2Lje1q3bpLMrWicwkRRABIBRDXuT5kW9wXuDTcZVC9ux+CElJqLtRbtYW1pCdaAqEJJs5fggcTpELQpoTAY2dLC5RNfwK8i98LSqHh4Xu+fQvdsE4DyWoGR9S/s0NbfqZmnJxuTlMK5jmNjRURoFYjFP8woTHAfnEaPVFf6LVxUuJiD3Ql8DZuEoMoHNY9De6UQF6CsqpYP2c3OyRTraVLaOxRFO9KaNG2Xd2nWq7jV69GiZNGmSFOQXOiGCBpfAvWf3Ht2EEhOgi7G4uyrV5u0B/AEgWJUAqnhDNXqjSVAO6KalpUtyarLUNdVLc0uTJuJpkcRGJxW7p2K3PPcOoduwfIVZ5+GynObCseO8JUynjfcWPAsxxnMolHzThRdKG0CnpU09a3hS4Ibyk7ZTkJOYqNGZe/7htnUzjAERF8njMurOTZLXt0CWf7lY2+XRp18V8dVqCx50uROlJd5lxPKVKTIg1iVyGGiIrGJtUQkzfLkmhnKk9Gu46jXns7/N2w+IUAqKUZjMpWp65QAJmtOJ8YggIuWbFxCB3KMVljOv6IR25zIGRISfwUAGhruBCDPy7b7DQIDvhilXBiZuOXNIkNvDuD7vZRfFsyiH/eQ6gAWiOik/ukNz00rmOU+tgYhw9W/et3amfYOckR5jq/uewiACcGYUKju33YcCCYxfhpwfhlW+iJgZhAYiij2ImOMjFsUm4dhjden+Y8NVl+pGywaLsfSHv92jHwIiXrjgXN2MkdCE73zU5CNl0mGHS252jq6FGHaslex/zGkoTqgUwVeOionRCrvrNq6XPSjttTTKU7MfkQ9yRaK7XGQozK8PqHAeREw75HSZNC9UZ8XfslGsukvEiRQBJCLBQ/h5I+y7D655T1Vd1AD06nKsG8m+cBVrDmsDe43SctrbpbS8XGBom8w432UPYQ9iLqtjS9Vi2PKiJN0Dib233CS5d3kN/2/og8i3g3wHT8Uq9oDOIE2gxNSd/6yn+J0HE5ERCDt/JIjgfQMSZV3uHu9td5LR5111fqB2l5GcJgNy+0pCdJwkpSTrmuUSzqnk6xSInBOrMyhkyufsHQDM/dXVKobCnob8KsdCZ7LIvEq/Q3nRf47iyhrOGGO/xo6wCETYAdfjPVOEDDnxuAfngHRFans474zT7htHnaZ+bzOaOmOfPRT1J+i8pihoipF81WjTtv+G+9IACm7oBAr8NruIRn1dg6qZMefYQwEG6riVLmVS7Ni5XdWgho8coSCpXWJkw84Kme1rH9W85i1+67wwjzEiwjBpqMii8OffASJGrThWUhMTJCkuVuKio+SkE45XlsD6jVtlwKDB0ju/j2zdvlXe/+B9zQXqlZ2pQkEFffrIxEMOkQH5fSU/N0+y09IlCtq5Spm34IWX1o4OVVfSl2dDMHew0bAhKEqJDaYy/g2IsDTKli1bZNWa1VpcLskrKQEgGCcWKUBmmvGD3UEki/lLhAslVQX37e0qjKQiOi0tgXNci9iR3+ttW/4O24VqY3rlTSIUvGw8GZCw/o7atXljVxaoRBNvXSKy8d8MaVpCL+8zYPjJTZsaEPJfgIZTTjlFowXc/CeffKKRCTzuTc31aqwRKUClCU8pdKnE5BSp379f9uyukC1bNsmatatk3bo18thT3WXcZ5w6QyYfdZwMHTpcvvjiC21c0CxGyZgxRbp4E33AcMMIKyuvUH4/CW9aNbujQ4035bmjQOHDMZoF79WliByYga6JxuQNpKXp85WUovTUPzCojV9PO+jGkZrqci9qaqRvYT/ZXVaqHG4mv16j1YX6mDRcWjnzXY5Og5Qtz87PQ8YdrGEyEsubGhtULYc2dpNR9DpGaeKZWJhINqFgC38TheB+yWsZPmKkGqbKy62plbZ2PNtN2nd5vXu7UFeoyni4wrYlOLNAauG16uqA8tU3v0AXk8B75XMvWpubFJDEJSTqZzaGLDcBANmJAZzgIj94v43D6fICiAy4cDC8SQa8eTr4CadSz6+qQ+787j8SqyL1tTXal2kZmUFOCNfwM1bbhfGWnOKk1gi/OmDixjqUJYQDMLp5fhc6JPmL6uEtUlO1TyrKS6VvYX+dzPV19brgqVJCbJx8+cViqamulqEjRrm6DvBcvaRa//79pL56r+yv3CuJKWhkuyRiqErQ30h4j+pslYI+fWXEmLFa3FEjS3W1ehztsnntctlTUSKDRhRJWrqrrK3tF0UtS5FtG1ZLLdcffbCkpGVo27z+P66w46wZm2Xr5jVSUVEqAwbj44vWpDYabuHyU/SY+fPrZfv2/TJrVpYUFoZTHV0Lzp9fK9u3t8msWTFSWGjbvBdgHBQt8z8Q2b5MZNaPRAr7UpxORNJETtzrNuXF0U1SuWe3jB0/Sdaf4RSTDn3vSR1LqIh9/OF7cuUf3pWbdpTImUuf077u+LGzFNHHqn7kY1m/7iu573deb8ULwQAiSib0k6i3vBysxz0GImyRC/PzeQ8jF4M3MuE4UtLVDNuwQRzOAchs94nSYRABfSlStclAhLeEZg51kRkzmAESgAgUrEylyOoFGBCKLJBn92b5CVPmfdYNVjzr49OcbkuLZ7jqrAm6qbj56RwZM+c7EBgpNWqgxapZ58y8TxLnu2RHix6EFWR4PzKyY/kmYe18y7uIpD2FQQQ5EhblMKByQbWXAg4XLjQD2ePYYs/AMRBhnJ+3PePGlwsIbJ3Sm37pNO29t668tEzXcYCC5iXV1GjkgcTQ0SNHyphRo6RPXm/doImos+5jCLFW4KFGNYVqu2s3bpDLX/m5u47PXfnAAxwDEXx0TKKTBC726kLG3w97yYOb9b+E4wNFdG8YJOCZtaQPi875nx/98t/OyFfHCWIfvo6QL/CVlOySOjF+jTLJfoHMJg6qtnaXVA6dgjGUfueBqUXVt9/iWQdOehyloORfOzW1/83rQCBi2LRpsumtt3p83dpB2+BbQMSR/lvHhZIoiv1FbKUrveMm7cuHit1Auf7O65TioQo2yamSkZAiiTHxykknYsNeg0FGezF+sB2I9GIU8rIEfEAEBWrxQGsBryRXhJa9Sdc+yyP0DiBVNPJcdSv4pZRdXwE60jFnSoRGkQmccSHnmzmWjB1gVGVrTMuLZJ/jd3MW6nxWIZZ43buJnHAuo9Q6Z5UTi7GIQzi6Yb9DL6lpaFCZ04b6Bt172IspDKw5nESr1fm7V/bX7Jfde3ZLTl6uHDphvOYd7quuk5Ubd8j9VzgY+K0gwsZ8s8hJB7kA9VtfhiIQkSKFFi02n5it2yIy9dEZcsH5s2TsmLHy8aeLZPTYsdLW0SaLly6Wd/75rsQlxMkh4w/RyP7E8YfK8MGDJSM5WTKg1sfFS3tLi8Rp7a52iQdEUaujtUXtD9rYRf6ok9GizkbsCRxqjDvsFWzddevWaV2wusYGGTZihDrLqU2mNSAyM7WGWb/CfrJj+3Z9HzYO4xinNrR766veOblqazB/Gbfar1DSiT4QSYOa7qlztLEBCEd/dyqrAXDA4PIOYxuPUbV7d3fRwZr0Ai/Pc80tEsGCoouOR00GMIxbzvtU54XORCIOXHAeZPHixUKuBSGqjs7WQEJO9e9b2tRzys3v3b1HlWLWrF0tX365THbu3CbzX+kuoDPt+7+QMWMPUYWhhZ99pgoYIK3JU45SQ3/9+g06uMmqx9jH6IVzp/Jj1K/o7JT1GzZox2mjQOXxvDRVaGpoUMOahudFLoQlJVmBOZ5J5WDr6lydCbLp0VNmM8nM1KIsNDLGO9x3V9DNTQ6eFaMItOlCShinVLwmcbZSqvdXqarPoYeM0zyIBQs+VMAC6DL5S+hY4UQYjRK0NGuiKRJpDAxABKCjpKRUxh50sEyZMkUjRHisuyRGk7toC/IkGGAMJAtDA6L0FZJ35d7tmftQpM9z8cMLmg08C5WG1Zi0mJsfmLq4eWpSOPnZFrJgcQxFM0yaVfmevgaJ3aMOaL9Q8p59fqDzcCjjmvYHhLHw0U6qVd3SorQm7pPP42JiND+F93lech9Q3VKwQj0O2qylRXMhoDMRSWKTsPAfkQioYSwKhAFZDCZMOFTye+fpeWlTJjO8U6p/1tbUKoWKRDIiRyOHj1BPF/1eVVmpXgVoTLXVlTLryp6aKw/dVeoT72J0cWZhZozQ38zZ64ov0eb682/mqQelobFBwRNRl7KSUn2+2uoaefHfRj8Ii2D7ninwLs7SsDvHEqytbLxfmXH+m0fUh5nv2uByH265qEt6P+6sv93r3XVm3nS8zB/wb+ka6utCTOmuCzF+nLuGGex5l76jtKx7H/ibTI19S95+bZobCsX+uxEgQj/0t2UF0cyQNQ+41V3gfRIozYiNjEaYEW/v2982dhVIeAptUJzZNiPfbI+f4JOdvdQQIGKOFAfqLxaFsJ8AiUMed9bnXy927mkDMubtt78Lq711ajYWgAX7LlWkJLGnov4vzhyvOTtv5L+j52yf6woGYLQbD9yAgBnxS85YIvleMEDpG085Tnk4vrRFywAAIABJREFUlyJcEI/PwkpN/G1JxJaoyjMYiAgXWuNYez67vrWzPe+k9T4fxKI9ZkQb68cXqwuAnJd1AkhMdUu8XHzxL9SQU29tR4dKKFIHIo5imziWANneiOqVmSVDhgyWVLzQCYm6jzC3Wd+Jim/avFn6DxigUQiia6UV5bJ95w65ZdG9Is31DkSkiphcKee9zj9UklcXCoOIbwMQ1hZG5bG/AwU13mCadZd/kX/9SyT1k4816onjyfZvohCsg0t+cJIc9KYrzGCRCaPnsI9X19aqYwVxEPUk19er1GTKbd9OW9r769m6XqoaoC8eF9zvt/xihr1LQ3YvQETjvn1Suqibj3Wc/+yD7zipgQgOA0gYgODvOVYvw6O3q75/lars9emdp3u7RtujYiS2I0oSYuOVdmMKhKzlVsBLHVriIjsqxqFOoDo1ktkn+Iw9lkRoqEuADBXySCLB2tOKfI4g1CCNVvjKxtynOrx8EqtFMIIkV7/PcpwBBIvkm+dYqb0Rr7BXmXs21oMZlxb9J0mavZY6FDynHWsJ3LynYMir9xiw4HLqhJYoadb7j5avVq6UHdt3KDABuFM0b0D/flJWXiZ79uyWtIw0l2sZHyd5ffLU4G5s7ZBX3v1AHj7JJ+/bVmTOBIt8W5ShWSQnTuTiY0TufdU/tH32TSCCw/ycmfjID2RQQYFWoJ5+6jRJSkiSL5avkoJ+/WR/9X7ZsHmj/PN//ins9SedfJKyaA4aWyQjhg6VaJgmOG2bmiSqvUMriNMuCSmp0tTS7IQIfORKizF7ZzzthzONHRCbjHGD7YmdUV1bI5u2bpGDx41Te46oPU5gxpLSjdLT9Ts4PLADyIlgrFE8mRfjDXUnbAlsXdrX7GDNEU5KUoe30dQANrw0EubZL9g8Nr7U1gtFvpTO1FRd1UV2PGEnAxEgIpCSGpWEtTC6PQrt9mRRndd5hDGiLEoAcIBfR2SCqp541NPSMaBdoioUjOamFl1g8OZgRG/euFGWLlusidUNDXU9QMRJx/1c0jKY0MnKpRs4YKB6o487/ng1wtDJ3V1RIXjJhw4dpsax5TIo/YOEab8QGgJTNR+lrDh0pslISJp5tSUWVzWifeY7Rjfv8V+Td31HQA0i5IgMbP9Bg7WtGuvrAgqUhoraKH+eqB2u9QXa2hRo7N27RyMPba0tgreajXrLls2yevUq7UC85IAMDFxTH7J8DAYb3i8iEYAIDFkFP+gFV1bJmKKxGolBZQFVpozMbI1IsLgwwDSZyxd0ox0AQjwXAwgAo4Mm5M1Iz8jUDQglAvVOAY78YLP709CXFZyz6tJethWvfCSIMNqULZLh8GywCPoaD7bAhdfBAEhwn74CtV3DQrluIXTjmoljkRyAg+tjaDad6s13bS4KHDAoiBg5kFkvKSlJKp3GuFbZvoYGl2PT3OTySTyFTyN07W3qTcCw4PtQpnJ7ZSmdj/HPmCMKwWKgicfJKdofRPD4z2LN4sH12MSZD2dfamWXzGUyX+YWl8mVc1wk4bc3vyzRUTFBJWfLFdEE/9QUyc7L0fHCON+6ZYusWbVaKU0858sf3uWblRXWVltPDwJE2CLdYrFic7t3F7CSAX51NhBhnnfO7F2GgIjds/t05wqEaE8AicQrm+TnV1yshtwHf3KyNAYizGNv3nEDEbJA5K4/dquk8J1b2jwYiUi2GzPUmWeACAxgAxORtQ0i9d/NqMUwxsg3mo0ZwePafSYnQIJrWhFww2QlIoCIi996IqgjsXrgGL0XM6o5L/kMFoUwD/59jzuL+NcXFwfqMUZLsmMURMDxcLhKSnK8xGuzAxcACbvnOTMG65h/q9ChHgMR7/sd1EAMz2wRg6UzlsqE8YfKsTc5LfvIYy2CgZFvQCySmgSIoO/sfWs7608DCNxnZKG6SNBk/ZO5wEeBLPnR8gkMRHhrfKGv9Hz3rDM17P/aqy4KdPFPr9CKvrxXUVYu7S2tctxxxykFdvVXq9QIROGEzRhDh7UcKiAiG5ZcbXtGVEy0JCYnUSZYzjr3LJGTp4k0bxbZ5tG0nzoGJAARvwsvZv/h7wcEEWZUca4TRMGDvRI//CAw/lijlpzkNWP9AeP/+Y7uB0rxjIlRMMTaqftjXb0+Lx5V1kxbW9uQur6929l3oEeomH2DgohedzmaGK+Wu+6UhFu+PTIRqbaVOXCg9JsyRVbNmydzHBtMFvq6jt8FIjh2jgePxX7I2L1Egojf//R+dej1ysrUsaEOrNZ2jUbEx8YH7aIOVS9Lzr6lCcpeflMNutpabTve50WEgn0XgMD7fJ+xY7kRAFqTBWeNJrptkXQ13Lscr92cdWbEWaQ/iECEaiSF8wrDdOHwvhk+xpx+phQV5BjGxOrY1+h8KBdRc4B87qSp/eAkNUDhhEvapRVRmZh4qa6tk3feeluI9g0ZPEj6UPw2u5fahdRbqKyqlN59nYwtXn6cRqVlpbKtpEJBxFuXOvnnADA7Jmv3/hQCEbNPFpn/qch2Sm6E84I43pwOtj7beu1//vjdS+S0H07TfIjBA/tLRfluqa1vlpq6Olm7bq3sLNkpny78TGLiYmTqtKlSU1MtI4cPk5HDhkkLDIOycnjokkU9mdw8pdmjzqS5ECpz6/IaLfeWdlQBotgYtSuov4E6EnaGsg2io2Tdhg3Su09vtbMBEqgp9crqpQ5B2pzva65nR6euUbTh2LFjndOzsUnp/5wPmwuWDGNRc1zJ701I0PFq1CXLfbUieGYX0nTBGIwEEfWVexVEgBRdGrW4pFufaGEgAhlSM05sIWGgWPGKjRs36sNTMp3vsgjzMHhxOzrbldZkfL/2Nle9kAV8184dsuDDD5TGs2vXdomNjdZaEm+950KLM079lTQ0oaXfKXm5eXLMMcc6daO++ZpkAhAx2hIN6xJUXP4AjcNEIVRkE8aKpBmdh47D62CJxup9qa5Wo9z4YlZfAfqSFSLj3izBSY3zvDxpbmjQgQAqVEOzzan/aDJetitWxLhA0xfkjWHpaDSpSnHavn2rDko2Mp4RBStdhEJFsjRxVpOcY/mKqh0ApLhfnh2AhWIVAw1jFH587z7IvDpAZZWudVD4sKpRmNhIiLbA9+Qzi9qQFKWIttNxKwEZoFrzxmhStilSefBp3hOTNQtAhK84HfaOWMg1iGh474tFI3pEIrhxS7j2WsoG7oyqZvktbpVxnnmoeor4Y52xTbtbpKSNEJ8Wiuv0YT9HDYNWppGnrg6NEjGpSVjiPon8MMbxMKjiUmNjEN7FUwcwYwzSh+RDkFhNfzMesjKzdBIzPolMkNuDV4b5AtBgfDhPT4fSlH52nSmoi9w7e4FG4669o5vY8Oh970lHOxQ5V0Fbo4mogKSny3lXtcsLT6TovQN6t2zeIl8uWyaPvnC+X4XDuQ+2EodI1gneSgNEZMSK1IT187zLvcCDCONjcGYLWJzkL2PGnoWQOY03rhLmuutedvlF6u3t+sMw/RsqS2/pJTmSIWuE6kAifyzxCRFO7OZrIMJfTW4p92CiXiRjaHVAXbLk6cgiX5GRBrzrGMwWeQgbulwDQxgv+kn13lozbGWbksnd2iZm9TZoo0SRT/tM/lqOhYEI+2nGvxnqBiCuFJetnbigpXtT9SDCnn9ZjkvcNjqQfXfOjEEy5yUnnW0RBPP6G4iwNnr0fGqIxKnn64d3OzIQbQLgMZqT3aNFMAwEcN3ImhphEMF57DuWoG73bscBMgwsWf6HVQAOQIQZA5Z07YqXB8aDgYjbfzxd5xwEQHa5lKRkye2VrbkNWzZt0lo/Z5x+uowYMUK2bt6injvmDA6ksUVj1OGDJjsUA+Y7SZCssUSx6xrqpbXDSS9edc2VDkRs2SzFy79LSNae+D/7iZTr5cZUM2zv59sXCxcrparLA4X6l150nH2lwHbKioi6D3blie/9S5ae6LItDn73LUE23NYRnFFNzS4vkLXPaC1Jt92uxzfcebvmBBjlQb3xcLRZh2JiAsWm1uK7HEi56eZvfWCbOuH455GzZ8tx97vk9H85DQkxda7vaj1ARCSA4Dsd994lfVCmiY3RdQePbIJSjBwlSVWSOrokv0++7qOIQGi9IfZ1HyE3pyr5Iew/2A9aDLepSZ/V5MIxtC2Rle9oknZKasAIMNl4AIQ58IwmFJ+U2J1j6KVUDUDwHOGoxIHawqIK4UhFACD8Xmu2TED39tEPwAxOX3Uu+jFhdFqLavG3gSArpGoRmRacxl3R0tjcKp9+8olKoZKondMrSzLTEQ2plsrKfar+mZ2To3tkdGyMAonlK7+Sm891MafS9/0GYmD5G0DESUNFYqNF3lrScx34WjVq24/8ej35ldMkOyNDjpg4Qab/cJq0NjaoAzAmOlY6o2K0AB4OXmqerVm/Vvrm95XDDp8o69evk6knnSx9cnM1d6q2qkoyUlIEChGRCK0a3twsKUSXUlzlZ/qLn8wRxgvjomp/lYrjYKswfnBOEo2iPsaWbVsF0M6Y5P3+/fqrzUrOBONISw+kpattiu0KqwIlOZyU5Fhi02keU2qqJmJD0zPxIMYz9hPjD/s2yHWl+bydxdj4VjpTV0tTFwYQRhb8el7wuo2CYguHO6fPtveGiiZT+UQg8g40ETQxUekcNA6N4AacewCOZ+AxGDHASkt2yecLP5NNGzfIpk0blPJB5MJ5f5M1tEhiSkwcVCQn43rMsceqd5/OYTGnQNqRR04OKk9jNKamUF07VUM7eN6oFMpmGFZVwvtrRT+Md8jigBylFfUyNSDdcFNTFcHRATyThXbpAKNKcX4zsDHEbeKRPM73evfOU+RI9AXjEm83VasdGq9VXiA0JhC66fWCPjEslUvpuWwMSPj9TO791TVq0Fqhud69+6iqAQYsfQNtrP+AwboIBnU+PHgwzptGbKxCKapDnrJlqJRcAehTAAlNxvH5MGq8h4rrBSXdAZxeMULDnKFBGMiw+orWtuhZOFQjFD7xKJwcxnE9og+hxDG7D93gfGTCFk5CorSBAV4HnOLUK6RcQC9Hp0yqLpSunHQrXEc8cFQ7J3JAnwEMhg4fpuOaNmfC1jc2KBjg2dl4+clcgNuJWhOgsLp6vxx11GT93o7t25zKUqyjuwGks7KctCzjiGqfjC3GG+OC6zbW1co1t/XMJHxgzgK5vtgZ+w/fvUnHC0CC8X9dcU/Zlvl/dZEt7mf71m2ydMkSeWS+gQjOYMAgXCaK33NEsr3rJpy0VrNPLjz9bHnyFV+griAEREzUyRb58CnNC2RAws7pxZ4GzDRLGwlLx0NZI2dIf4mXQeLypG4o8ejhAZHzS34gw172ak0Ru+cDXfu/tp9iNAMeDDBE5jxYZMCMWvPGAyQ41o4PF38LQIRFX8IVvLkDQASGrtmT3kICROi6IvUKRgwocA/mfcdAx/iPpFpZ0TYFEYiVWJieAIM3Jg1EPHJZkc7n2U851/xtPx6ic/bG53fp3xMWfSHLJjnAYeDB8jFeuGqgTHvoaZnqlK9lX6obV1T1DoMIniESRFjbASRoP9rdKFMGbMIggnNGUsnsHAYkLAoyXV6Toau9sKs9u4EIG1O+1Mk5TRdIUnKqVodnPUZtiQJySKeinoIMI04bwMWE8eN1U25qbNJcBxKmkW0ePnyYrn9QAlnfHX0FB44zlnfv26vrwINLfu8aasY0kb2bpfjW/y6ICNeBUBARmpMvLRYZsnSpeivJW2APZy/WSLtXz1kaEYH42gQJvTH05X/oc5KzpbQc+Owt8Nmj1bPOdaB0KIXSr9fkW9AuSTf/v9WNMBAx07Px5sa5SMSPnnfKPJEgwoiekUnVOV2Xyq678yVpjiuCF/kqmPeUGrNE2JPiEyQhFqUkHGT1KgihBVUTk6RXdo7SRXleq1OkCeVedUnrRPhIhIseO8l79gIMOpxDmkuI0IrPmyC5mj3IHGfsA9C0LUJvthb3rMo+YfDg5TYj6bsHekbbDy1/wvjs4WNtfIT3W83nVLlZ1AkR+3BiHPQ3xxttSXOKfARL1an833yX41s6uqRZYqRs91757JOPJSkhXum9mWlpMnrkcOnA5tq3V7J6ZapNQ8IygLShqUk+/vQTWbFmg7TMmylvL/BeEuP7mXPGfnr/16zxIvNgPJo/LFL21baqCBBxxqeXaNXpg4uK5JQTT5TNGzeoUxhGQXVdvaz8apWr8L1nt6xdv1YK+xVqzu/WLZvlnLPPlqjOTtm5bZt+B5lX6kT0zs0LxAlgK2i0EjYHICI2Vu0F9nrAAOsMIAIGD7YArAR+Is9aUlaq+Tia/JySqgY/94L9yxjVnFuvCooZw1jjWNYxxpexLeg37FBlnhCl8OPX/g5o5x5Aqn3ka5gwXr4xsbqrtblLZd1I8IyOCZJmjSTAYIhPTHSVe71nPTDQvEQYF4fDxXm2bt2q5dMBCdwwEykmxiFVVSbySaFktW/ftk0+/OB9mX2741fOmPp9NayhJwEg+F9SUibtnVEyZcrRaoAfOn6C43PX1QfayUQeOC/KTxiUJG7jhaWRmAzIxSYmOtlLC9OZspLKeTY06H2yKFiFahqQc1oiCp2C6pJRgXheeOt8x1SgULnSpCtPeeFzjoNjqwVafPjO1QzYpdSZ2JhojdKcc5EZdW70z3/i77qRkZyFV9lChdwvFComHMWMSsvKdSPDqMVIHT58hKps0UfcMxSworHjtH/Vg9TUpIuDRmx8RUWNRPgIgis+1xy0E+0FGuZ7bCKa62EFzgjXUrQvISGIRNBmypsMyc4Fi5OPfoRDZZzf/tY2DxWps+/Z4LaBbHkSNqjDgEU/MyUtfz2+Zx4k85qox8QndbPQu5wHFwUDRDKZWdz4u97X9jBKFJzNH509S1585kkt+ILXiaq1KJQVFBZqO5MjRPvW1hFD75QjjzxCC84tX75cJSIHDOiv1CVXaM1VHgU0aMGhNihRua56aOU+rX758xtDFaJF5Dc3vic33Tcx2AvmFm/UTeqKXzudcns9eHu15PfLVzCdm5MjO7Ztl4uvNyF5s3xDGWUBmdzTlQxEZIr8eNjkQJuc8fL8O550OiDn6woxgAhbwM07bwu3gYlwEMSDjdtmOu/m3p+u1UVw7/zfByACzzQGJK+nT3XAesSrJhr+9S0UIEGy8plePul78J9CnH3zbptH3sADPzFgw7UO+F4YRHAvFqWY3e5LW9mt8Fxm3Noze3ty3hSXnGwGteULGIiIrIQbpvhgZJPLkbne8zI8ngqu5Snjsw6eoUaPE0BwFUhvn79Z7jh7qFz0vFtfAlnbRY6OBZAgIkGE5e7Lp+iadNx9rvR4GEQAMCyPAYBgbRiZZG1RCHvfIj88N+1N+0aCiTCIoO3tc2sT+9vGQKCSdburL2FVuz3+RPNWzm2+UNLSM1XtTL178QkyoLCfFPbJl+T4BJf7VFcvB489SMaMHq0OBNvPqPJ66PhDlWpRV1+rSjsYj1AtcOQkJjkhiaVffqE0xr9+9Rd3H4CIhZul+NnvBhHrL79Y96XBDzp52W9LrjYQ8TM/1OMOFwE82Cv/4491LUJelj2CZG9AhGm8f3qsZRJ8fa5EvlP09hv6XcAXRiLiJebMYn3DAMJlz56jyjA+4TL2Riem8P/yigQRHx4yTZr37ZNjfE6EUcGsUreXW5BvUmaKjGxkPPZnycvJlcT4OKVpI+tJLanEuHhpZe+ur9P9ID01TaDyJkB1jYpWb7AmVHvN/iefeVZ27dylNSBGjRqpVGIcSLQPBcm2btuuTlGAWEFBvpSVlrkciOgo+fmll+i+9/Y77+oerjJ7XSKHHzZRzpg+PVA+euW112XhksX6PRyMGJczzzpLKdB8f8myL+Spp73oAGzKAQPkrDNnqMd52RdfyDPz/q45GbxuvP56eenll7VwLi/qPVx79VXyxZdfypNPPxuIjeDF/vGZM9R+e/BPD8nOXSUKik6fPl3H6suvvBLQ2i6/7DJ579//1v0SW4Dr/+KKKwKnXVtXlCxbvV6+WrNe7r7pGrn6V3Nk5NAhkhQfJ/37FWidhTGjR6nzjrkFUEtJT5MdO3fJK6+/Lhu2bJde7zsxDgUS3wEignEXojfpexFyrkH+mt+bznzrZ5oMDS3p8kt+pmIte5Ua1Esq9u6VRYuX6LPvrdwrny1cqIWYyZXFTp502GHSWFcnWzdv1nMkUGsqJlZGjRgpQ4cOlVRfgFBBKPMGwRDqPrW0OLYMCeNcb98+nUtW5I35hlObmizYF3yG7YBNSZI1+zkKp4BR7DZV3iS6FRur7a/S6enpCjaM7YFNAd2aSAbHYRcZWHDFkT09XEs7OJVHpa77AIJFJIIEfTBAV0dbV6cagy6xmi+AalhIeUA0rzkBxo3RmQwlWyTCuJLQi1iECQHj9XQqIE7eFCMeYw2ef1JyovP2lpfL++/9S2Ybt7KjO4A5+9r7ddGvqamTrOw86ddvgHYI0QDnNVetCUe7YZLrPIGzj06+k1+gPoDzUndpETtyByyRWtWYOjrUuIcOZMnQyHeWlZY6z7BPOOEaTCi7NuewiAWhIozY4cOGqdYxC87OHdudzm5mluwpL5fKvXuchGhamgMP9XVKVUHWlkIs19z0Iz/2We6a5eVnXlSAAT1MJ/+/fy/PzPqd3iNJ3AwoVdPo6JK169ZraLWwXz8NxaO9TFSJxYbBRgRn9JiD1JMAxQoQRLta5W1+BgOEZDsf3rJBx0LFGFA+JLQgXwlaExA9R9JoUlb0TaNXnsPJ/du4CRKgw54U7TaXawEYCasGGIjoEY71ydeWCGT5EmHVicjEMiYYngAtbJaY6JLb2tt1nJLgDv2MRRkZ1/JyqqdnalQNQIkxX15a6jaWri71GJx9sXN7vvDkX3XYzbzy5/L4ffcroKTNAXVwHJnEhGqpCo0RjzHHuOCc0JdcTQcmvKMJEPVoamqUjjY4syk6hziuZMcO5TY6Gb7uCtc2yYkUEWnipd6fFp7Pa4fHxUpCcoIr4pidLd/7Yf/Q/g6ICFu84dUWEOEjFEOcJfyTscfrM/3j/YXd5zAjeZzIRcmnyBNVLmlXXxZYYKFmatuxYdqTeZI8oLjtQQcidp27XP729OtyQ+wb0lvSZLmUBvQbjMi/n4mql4uEjnr138Elp3UdLG9FOcN4ZJdLAjYQUeAr05kRHFY+IgJgXH0DE+EqtpzHDH0zXu374foMHDdjmauNoMY9URdPuWlOdZm0FBwzEGEJ3pESqxjaXM/kaJeV9JEP5pVLx5btEl/tqqJvr5osI0YOk7ktLqt43nsiH9WLvJvcV07OK5fPWkbIqNEjpL6hXnZs26VG4MjjOmXs97Lk+GM65JE79khOs+vjpjFFUrGlQXIEIrHIl5/kypCjHKc7Veqk/5B4WbUlWf9ulCSZetsEWTRvi+zbUiMNkiKZQ3rJjNlDgzwPAxGRSdcWZbEoA21JO9v7nN/aNQwiOMa+Y+e0di8yEGE421d6NnnQ8jnXKyDdtmWrZGdmSVZ6hhT07iNFo0ZrZG7EsOGa/2A6+KxTOAcqdf1MlvjEeFn51UrZs5fId4pk5WRrIcnzf+G4U/O9lCxVcfV17DSR0gODCDN8b7juSremtrapIT7oDw/rV21qbAhVbPZnFSew614WhLDq3XkffOAMO6IkWDZR5Ms59RxUgVCa47OPjrL6zqGTRfw69p03dW0nAoEX2vHhvSw2UWWflG3qRCbRaQWxoq7/1Tef/D/4ZE6KO/j5KBe6nO4Lfkbmk8xxKUZS7LHkvltvlo7WtoBGFQkiBr/0gmSRF4jARmODesXjYGFQc6m5SSMRRKbYB1RNMilJC7JCUzXq7pJly+See3+reZ8k3AIm8KDzN+p98PlZkxE4Yc8v2VWixiFc9YULF8pJP/i+rF27TuskIAjD/9WrV2su3KnTpsqVl14mf/7rX+X1N9+U9Ix0KSoaq/RtJ5Yi8uLzz8kLL74kL736qhqSnJfPS0pLdE2c9/RTMusnF2htKGoRLfzcrdmAEZy8vNatXyczTjtNz8FGdgSOrqqqoAbX9B+dKi+8+KKqYPI+9ghOLwrB4Sz79NNPg8gJwiDsbevWr5e77rhDo3qMvVXrNsib730oO0vL5a3nHdx7+NEnJSUpXtJTEKfJkt55ROxrJAbZ+5YWSU5Nk/c++ECWr1wpqRnZ8sSDvseNMoqDykBCqIDcpIEii2zP+Q9BxOmv/UQlWadMmiRDBw2SsWPGKJ15yZKl0tbZKV99tUpZBRMmTpSlXyxTWjN9MXHiBBl38EGa67Ft82aX2JzVS4YPHSb9+/XzTvQYJ4MsXRohxLnM/MzIzNQ+w64EWALusFGgSTKntCYLilmpKeqgx5bVuhMNDaoGyR6PPcN7gLeE+AT9DPsdW5v1hf2a+Yr9amwgVQHzKQvYwGZHBDmtniYeVmyywsM9ohGe7hTVUlvdRdII+RBQgBgIKb7qItEHNK+bvQ60FufyWtDqHfYUJyeh6RJCGWgMYgxejGbTm+biSUmJqqubmpaiicVlpSWyeNFCuf62ULixxQGJu299VO+F6tM1dY2SX9BPjT41NOFvJVPJ1ykMQXlStYNENjknP8v18L5jpO/ctV1RPIakybESpqKTVdWIytVJSeptR3FDE028dx3jlE7WRCgKvvnK1iSwAD44H5EIwj6aFBUfL3l9+mrnMggBJFV4wFJSZNeO7RpRyO6VpVEZ6kOg/nP7fT+RR37/Nmk36g1PopBIc7P87DdzyATV16I739QBBojYvWePJCQmKH0F1YysXr3UMwSNDAOSZGsmO31RUFAohx1+pFRWOZ4dIIINQguM+DLstB0v2xxU7o32I8RKHoGXojNvEwNPwUaLK6tusnSWLGSJzgE1ySdI2yZnIVwz/AMqk69ArWPLh8itDgX3Z+FbvVd/D4CZyFeY0sQ9M6HI2dEK5nl5Ul3TqXpkAAAgAElEQVRVpR4inaiVlWrEY8Bv3bpFxwAAjAnqpIETVD0MShKABRBh1V1p89MucRmd8x/+s/YZ3kqduOKKAAIGUShrbGrQ/nj+g570m7sux+IhGhMtN93eU03n/jtLlKtLJOKqOeHymSLF169TwOyqW7pIFc/DnGCeUojOgbcO2V+7X49DRhZq1nWeBtWDD6EWLytyuPy0M5KuPO8KTdC3BYznnPeOl8fxnpzzDznR30usPLrnjUCV5mudw2NgARnNyRZ7QMR2ka6nuhOlo1K7ZGSUyMUxH8p104+Tk157V09XdOXfdSyzSLLOPDLVGe3LZzh6l4EIyxo5qctRd8Kv0mbXnimJLlxiHnOABMZrOGHYaD72Xljmle+alx0jl8+K6r01Yxuc8fa9F23BJJcdatfkeoAIozbxmUU9ABEVJe0y96ItsnmnSEGvwc7gWLRS6qr3S/TAMfLl+DVy8NLRsmOnM1ROmThEN6fPNlbq+O2b31u2btkuk08ap0C2rHSznDwzQ/5nfpUcf9jhsnr1Stnb2CSFBYNkWD9fZMFLmjfEpOi5dpdulJyCUXrtTz7/VAZOzJWtSytlzMgivdfV69fIWY8cKwMm9Q0SuQEGkRXCrS0NEFg+hoEIS7a275EfYjQm+46BOztmWr03pU2xyYOI8069SA30trYOGTZsuFIMABAbVq+VHVu3ybFHf08V0dSx5Ku24i3EI1pWUa71YNiD6hvrlbOs8qjsh22u7sxdf3D7VhhEFC8WmTNpkkhFhRRv76bn2dgLQMS17ibV0SYi5z7oQAQv4/p/fWXrVnayY1d//rmuN0Yf0YRf8r7iYiXzhO9L06cfu4JkXl3x8+NC0k1fmxUiA+Y/p88GfYu9DXVBlTVvd1RkNTRiotVxpZLveC89tRRPPW333wARe26+UWbe4yJ8kcnT1oYudiMSCSKqbp+jlDVXBbpD0u/0VcFFJPtvj0lyYpJLJIVWwj7T3iYx9EJnlx7Pf9ZdQAQ1pxLR6K9v0Pw3XjzvF8uXy+//+Cd57LG/qhPuoosv0r7ctatEHn/8cSkuvkv3kQULPpILLrhAPl+4UCZPmSx/+9uTMmrkyIBVdPc9v5ETTzxRFS4PP/xwufmmm+T111+XQQMGqFH5o+nT5aabb1aDFeMdit2111ytOZC8Tj31R3LTTTf1+Pyaq69WGwZ/2y+uulouueQSmfPrX8sbb7yh33n8iSf050UX/VTBw6jRo/S+uAZ7JYbohRf8RMVY6OennnpKvvzyS5k7d66Oo6uuukquvPJKufHGG/Ve2a85hue/4CcXyG233ipHHHGEjp9PPl8kl57wU73e9JsvlLzsbOmX30cK83tLQZ/ektMrU20rLToHOyIzS+oaG+WV19+QXaVlcszxJ8rVP3HR26AeD34Pi3LbGtssMuckkWJTqYsEERZst58RuWtnPHOedLS1ysRDD9WcjaJRo9QWeP2NN6ROc12h5yeqTUuOAoWMsbdGDB+mRWOhozfWN0hGWppGIAACRDiRX2Xfh9KWX1igNijiDMzZfv37u3xNzbGsVtuB4+hn+g9bFJdhr+xeamtyP6xnGhmscXm+3A8OURwFfEZeD3ab5eUaJd1yNA0EBCCis9PV1gpV0w6ctl5xS+e3z4kOK2FaVELrRCSmpqohThEQ47pZOW2TcjWvH31plCRbBK0aI0YTDcZ/HojGYJMHzWOAKCesq1NaWhpl7drVsnnTBq3W/Mtf/TJYzk44+lgNJebm5umAHjBgoAwZNlJycvK8HjOl3RP1vICFfZVV+jced36qao4uqq4EPCHnkhJ4Zq44HJ3D/Y4cMULlTsmGN9UmjEY2Dk0yAaT4xCjlzPrfaWwmMF5qIhtWa0JpPUjCeTqO1l6Ii9Okloa6OsnOy9MIBZxAQAQe7wqqB6uHG5WeJMnITJfzL4XW5A253m7EL5n/trbnihUrdEMn7JWdk62FWwB+RWPHysZNm/RY2oHq1Aw0pETJI5l42BFa6M+49qZepfkBcXF6bihrLV6ZyQrP6OBi04hI5lK+pNfKtqScsJ4wA86AAvekxqxXewoARKgIXVi2zn4P5z9YZMlk7jQa4qMmFuUIBpC/jiVXK00Jrerq6gCJKwcwOkpWr1qlRvbAAf3V2LeEZnSYiVbgHWGVjY7qUi8Ez8p3M3tlBbk9J5xztnpF5j/xsFNT8pWuTaNZw7NpKIs5ZYVn/2W+Q3fH18+apVGHmGiRW+4a1GNbv/2m9RIXEyeJMXFy3R2De3wGiHDULBc1pJ+Yvxj7RilzChqtUlvvxnx+n77qkbzmjrGhc4VlXextxh//nWv3mgsf0nNz3rs/8aHzcH06DuJQO5WxOCz3Ac9RBFddQQQLfjgq4Y8HSETN6ZL35p4gKdJPjijeJ7LsrQBEmBd/6kVXa7s+N8M0VnvyxLmtVWc7UFLkVV2KvarLLU0uogOImB2VJo93ucRt84JH0ossImDRisgKzWbgQskxEFGR6gzyPvu8q9oHWgERnN887eE6ChxPpAQwYoDm9/e2yStPt8od9zwtx594uqz7aqlMPPJYueLyn8tzf39O5y+0xXPPPVfuv/8B+f9Y+w7oqqqt63nTeyEhHYiAEHqkSbFhLwgoFlRQUCOioogoKEUUVFQeqPAEBew+UVGRZkMUGyiodBBCbwkhvdf7j7n2XicnV9973/d/njEycsu5p+yzy5przTXXiUN7kZLeThb+EbcOt/0Y+OzLVdi0dQNenD8D5w5Lw4alh/HHlgrcMmYwft3wJYZcPQJDB90kQKRdu+74ZdO38NR7seLjt/D+l+9j3H1TcM+djyE9MxbtekVj56ZyfLjIUNquz7oG1y68tAmIULDlzpdQyhLbi8BBo0KUmeWm+ypA8FXRckvA+u4zekhL6aPf+Jlk91tTDcAPD49EZtdMJCckSsIjAcTWX39DuzZt0bljJ6GM8p5JU6wlDaC6CsdPnpAaQXzNZE9SQhj9pVGVV5CPV9rPdyJtMxttVGdcmRriRm2Xm9Yh1EydxQ+PM04aK7V94+wX8c7YMWg9z1KiXCOUL7V+Al/fz7wDl79h/ZtrZW6iU0Oi0te5lNOoiPTTD05tJ4LIbQMH+Ry98W3qu2+hmnkBBBAspkZhCkreNhh6A51kQgX1N1RMvmbkVSLDdSZJE/+HSASlYWlzcP268alZCM3IwJGePUWZSTd1DhTYD77zuRtGIpjzwmhCHee/khIk/+MF2Sv21QUS3aX6EsECnUcBQslgIUAjiE5bgfQm0plCQsOkVgaj++IYokpjdTWOHj+ORydPFYAw6vbb0b9fP/Tr3x9Lly4VQHDVVVfi8suvwMKFC4WlwCW0/znniLHesQMnP49ELUgNGnrtNeL979+/PxYtXozLL73UgIK0NHz+xReY/NhjWLHiU6lj9OVXX+GZZ56R96ya/tnnn2Py5MlYuWIFIqMi5fhM/p86xfTAsfffLyCCBumNN9wgTgRfELHkNRYcBe64/XZpe37P8/O83EiXovrm3Llz5fmOHz9egAQT7gcNGiTt+69//Uv2ZXvMnDkTmZmZUmX54xWr8OrDJp9t4CPDERcTjS4d26NzhwxEhoWK/UOad2FJCQJDwhAaGYWtu3bj86/WorS8EsNuvgVl5VX4ZPmn+OZ2q+Os2JxrkF1z+iQBMWHA59tsZ/grEEFKkzp0rE9uwIeD0btnD6EvFeSdwmUXXyzPi32nuKgQv/32u4x32iNMXKbRL1XHo6IEKNAeI4CgWArtRNaYobOSNgvp6EcPH5H+wt80T0wQGhPtjpM5OZJvQTuTtnFObo7Qmxg54h8/E1lWKfhr5OipvuSUKLB5ybRtJAeY+TdkqISGCkCR6yorM9E0W2BYnLw2ECCMD8vYUToTx7faVkL7t4wRlf7XGmluO4yt7dnx22Yv5UnpkY1vnuB4G3lyo/ZjFmHVBVaUwkHu5rrTaOK+7KQKItgYVJKhd5yTDD2yJSVFyN6/Fz/++D2y9+2RSMHCxa8408DQq4dIUpMJm6WhffsMdOzcTXj+vCmh2Qj1yqAx0orataUmLqU8DcXJLV0mlSS99YiJjRZuGBNS0s84Qx446T0Staivl8gDAQURHFEmw9b8jh1HaU0KNnivPC89WGxQHpPXpcauudcwx2ilwg7zCvwC/VGUn4fK8nJBowQNVO7Z+8cfGD9ZpTYNvWDhP+aDMxuNpN69+snxGO5kzgkNZEp+MRLBSuO8PiZWG6AHpLVoKZ2W+5aWlqFZXAKio83z1GrcqkbF48bExUmyuiQMUyXAVvDWMBfBnEmyMtrY6tliO0gOCiVybWY/r137iEYEZGGR3maSiqSzurSrfUGKHMPKxPK1dnY3ANGOrQjZ/RvJi2D0w0ZA2N4c9FzwTpwwVDUCRaotHDp4AElJiUhMSBD6EAcKvfWMFJnFrEGS3xnm5kaeMcPL7GkcrAMG3+D03Xmzpss44ULDAWwS1L0IsoLwBCWkNxGwcHHjeCC1qUVaikRDpjzRNNowecIuScAOCQjCxJm2hKtzNrXQgZeePCKfMgqhIUh3pLABrGRZgLjYZqIGtW/PH9Jn6Xl7+wsfWR85khJIlR9CVGAzVbtZ5SZO4BpN0EtREOF2wLrCzXJoVc9x2f0CJEhr8pFHJYjgpmpEwz22VDHHh40u9Lj6Julvq1bbkrW2LgB/d3RYmkMHOnSBAWgEETu876Gz5yanJflCQYRGAJRepIaqb5VrpSG5oxCaRMzj6XH0JElVuU6zrsJV8rEbRPC3ClzUUFbAMuaOepSWdcPS97fg/PPPxY7tO3Duuedi+acrcNZZ3dDg3Y7U1DOwZvV+TJ06CitXvoGCgjSsXLkKO3ftxCPPGk7xh4s+FhDxwvyncN6wFAdE3DbmKvy44TsEwvi+e/S9FO8sWIFOmUEILDWfVUSGOiAis4sHYe1TcDK7HO8uMq6/W7IGYvjC/mjTp7lDC3MDA7esrpum5AYRbvqYtoEviPBVrFLQodSmrEFp+P4xQ2+7bWmWOAOaNYtHy7SWQllpmZomYKLwdD7KS0pFlYnzPfMcJOpeU43CkmKcPJUrSZ4mkZoR3yrMu3CueZzav1393A0kwuLjUce50dJv+BM3iFjyiClyJ7kKHuat+MlawvmCr1vPUx+7OZ0bQJD4muECEKzSfd5XawXsbBpoxrJWtC5c+6UTPeD5TKHWPBy8yXp2XSMg7d23ZM6llDfna963qAI2eNFQY4qN6dxCQ8iozPhJ1IKbyIPXVJt7eER1dpsMsf+vN0EREeg9bhwOrl3bpE7EfwMS/+5kUS/PA2t/kPJBimlNdRWakVpKQOfxM9RSFmK00V1Skhjtj4mJleRWtiENO845j02dhsioaKxevRqdO3VC1l1Z6NChIy699FJ06dIZd901Wmpl3TpihDwHjUQYEME8io4CIjT6QEuLQIRGJu2oQYMH46mnnxZ1MLFrGHkYPBin8/KwYcMGMeBnPvUUunbpgh7dz8Kvv/0un0169FH07Wvm6/vH3o+su+4SG2P9+vWYN28elixZIuvXnXfcIeB4yZLXBESPGjlSzsvxQCcylYe43+uvv4FffvkFzz//vBxzwsMPY+x992HX7t1Y+9VaPPf8c1j24Ydyj7fdNhIzZs4UytS2bdsw+ea+OJxtJvbbXxiHtKREdM5ojzNatUBNZYWsx3QY08laCz8cPHocX63/Dkef7YuiIW+jR8/eSE1JxRdffIF1D9vsF3VSqXjHMYAJ1Z/vBE6rc8u3NoSuUT4gYsSPY9Cv79nw93gREhgo0qx0ficnJmHnjh1Yy36Xc1KeO20lRh/69ukjDm4yVL795luhCdPeooodIwJa64H2kqiB0gYmY6am2tggdEAXFIiyG20y2nhUEKXNwnYnCKG9QhBBRThGQcnCoQKTKIZ5vcY257xcXiFAIZU2K/N6SXWi0A4LZbJ6fFSUPFtS4KXGl81dUup4k/ojapNpDS4rGezkudoivWKHaXV09syDe//w1tTWiCerRctWMjjYkfRGKP/KioX83F1gRN/zM01E40WzkTgJsZF5c+RS0otJo4pe34KC09jzx05s2vQzdmzfipTkRCn8RSOHAzYinOEZFsXxQ5fOXdCuXQZSWrRqlJiz6k7kKLIBObjIB7NUcZMnobz5epZ+r0dYaDCCQgIFKHGyI42JjUD+Gv+ruo6CAR6PEyavmQ+GfDL+TmtE0Dh1jERrNBNU8PfsbNzYwdi5uNXX1YihGhYZjQP79qCQyTJ5eUhJTUZsTBSys/eJGtAjjz+Hj95ZIMiWuSNqjJeXVUshP7YvE3M5sOl1SEpMFnDFyERMbKyAAAI25mKw47AT8rkSyTM6QUCkdSHUC8YIghaSY9FBJqkTkev9sn0YgqNqECdch2rEgnccGDbZmkBG1JksZ1YjBewLQjlSAGHDZkp1corG2Q7rxHkVpIpcqYnMCO3JSqQpYnbqXdhVw8mHsApRjEQEBQRIe7NPM+dg7VdfSeIoqRnLPvxAKB8MMfOP10OqnShuBARIBIJUI8q9iYxteLgMRoIqLtyqXsZnUFpWKvfJQU6lBdEEr69FnbdefkuPJvs5ny2Py4GckpKE+ObNxCv2zPNuKSNgwthfRTM8Ijgck2e18VkXG0EEv3jxicNODhLpTarmJYog3jrpU5QU5AK0f1+2jGUmdi9ecel/Wdw1+5mL0h7gIjWHXFiDl0KDypXkCcU8yo5y54UrRlGDX6MRCiLcCdfWWmh/uVk51JO9vs7UzLh55FUyX6389DuAUuI2XH30OgPIaPwfXpVuoh4AblxoTuoLIqbaxDHNm1BjtVySGoCzYbKWlY5DEOFOrtY8Co1kKE2nJ341J9ZFLYS5gZ0cfr9bCtVXylUBzBN3HHdAxNTJo7DyX8Yj17frBdhesA2lpYUYfstYPPzwi8hs6UGvdODDbVG46eab8fxzz6PbOSmoRjA+WPQJtmz9TkDExcPisGZpKQ5tKQRBxKG8TbhnQihem12IlOb98fqCzwREDBoWisHhJbh1SSOIaJcZDj+6pumlXGS8/jdlDULWwu5I6dPSSUhXsKCASgEBP2f0RdtYgYRGmHg8gghVp+J7bQtfepSCu+ljzhZKEvs7F9A3bnxVrmvMp/ejtKQcLVLSEBkWLiDijJatUF1RiYLTxhFE7XR61hs8QFFpiRgNeUUFqK6rlTmYggcE/ow8f3DdW0ZEQHN5bL+a+WDjMGJxtILsbGy69Dy0fslch4GNwLxx95lqxSJkYRwudGBw7XDXU2g8mgERmjWnnys93L2f+3Xm6pWytrE9jl52BdI+XyPjhI604nvH/ulnMa8uEDtV53fODyKyUVmFAHDebZTEFiaCBQ/0znMTBsBYxkj+/u2vgITOlP89dd1cT+2M6SIRT5ox1yNRxiOlNThIZF1pr3A+Zp5EbV2NeKKNZ9YPwUGs8xQjfUQLyLFd33v/A3z73Xc4dOgwbr75Jowdez+WLVsmNKG5c1/A7bffLvTjZ2fNMiCif3/x8jOR2Bh8FUJXemzyZHn+a1avFloQnXjcJIowerSAiGuGDBFvPJ+RESkGxo4dK0XICAauv24oDhw8KA69V155VYCF7kMQMfquu/DKq6/iiisux5NPmPoed9xhimByLZwz9wX07t0bv/zyM1595VX8/PNGscHYDxipIIhgJIJ96sEHH8R9994rkc93330X5513Hp577jk51i3Dh2PipEloS+WiAwfw04aNyC+hylFLZJzZFq3S0tAsKhJBDL03mDxbSsjHJyXj5OlCrPvhR6xd/z1Clt2MnKvfNkV9YyhNvg/bnl1pHuZfgAihMlHYwq0iyH11LdF1yL4/+5OrEBocgDbpLeHvR7VEf1x52WViK9C2YF4iAQKp46GsE2UVE5nrwcRzRq5o2DNiEx0VLVR+RgoIJoSeZB3LTGxmdW5hpFRWiF2oKp60qzj+ZZyRKqd0QToVKiokeZpAjIyZFi1ayDxBYM8+yHaTyEMIc2PrxWHNjSCDNgNBMm0OOj0J9kl3pjNWbSiHZeLv79gw6nhsUj/E2l2OU9ZGKJQxwnN6SgsLvJRZpeF5Rus2YojQOORF0ZDiyflf6UwamZALtp5eGoqSBNLQIEhK6DFW0oy0In+/QPHasn5hWRkVhY5g27YtWL1qBSLCQ8UTSyOPlBsWzeLAZQfu17c/0tPPwJkZHcWjLgYpS6SLDGs+wkLDBTVL0Z8A6jv7ybUbA9/I0TE06efvQVl5iYAaNiz51DJ4mCNRWemACF4/JxKqMHGi4XF4H0nJyU2KvYjGrj2P1JUgGLHyonzNtmAHMTkcQUhOShTbODA4FAey/5CJiotSg9fwL2trq4XqxHyIFi3S5FxGArZWBhFBBENnRMhUAKIhS55cWiqrKBaDKiIaUqbHJCXVGFAMp7HdAgJDRPZVQufV1RKuI3hglIi0HnrrJAckOBihERFmImWExhpWHOT0xJOTJ5sUNmkEEbx3RiJMnkqjzKp6tCR6ZPl12nkd2VevtwlgcWtZuyNdmqjt9rQrYNDkark2V4RMCiixT4aHC32MIUFOv+vXfyt9iUW0GHomwGMYktK6XNnZr9nvuegyUkG6EZ+jJFkGBckYEY3nKiN7JxxE1nyoqJCFhpsWMqysrkRNvSlGxHOWlrIaJVW78qVmBc/NgnI0VN5693+unmIeROM2Z1qugHBDR2xaoTQwyF/6G3m+x48dkwRT4UoyRF9fj1eW/yeetFr8rigJgQRzsnUl1114OQoktLSFe1LX10YcBLAVe5tQmnTSt4Ai4zagbSiwyuYGnR9hiO8CIriYKJZyizQRSPBc7kAKf7QKmPGKB3Vew2UP8DStujvFunA9y2yNCR+ZWn+7Qqnh6hR8wzEBFNz0s8Yci19NyN16wAgguLkTi7VqNj9XahPBiEQ2yo5j1iRg6ZfA1UNGYuK0eSgqzMfny1/Hm3NeQmlloVBN7pv4OLr1Px9ZN1yIYb2AFzYmomf3nli1chXaZkYiFJVYsmgtNm/9CS/Mn4mLh8Vj7dJ87N1SjrvHXIiauu/w2rx6ZN0D1AVf7oCI84cl4eZJLTEqcwseum8S7r5zCjZu+k5oH9w6deiBXbs34+asqzF+4Zlo2ccURnTXi3AnsLu/c4MIJrYr6FBQodEIRijYFmxT33wIPfbshy/C4skvY0eMaV+llN3/3EMozC9C87jmAh5at0oXWdeCvNOimsdFnvKsrPNQDy/yCguw/8ghLGhu6C8zbbG6I48+IEbAu5MXmb7rBhE7gO8MzRyk1hBEbOvbXeiRaXNNVEFBBF+/OfVRWeg5j3CuiXMVY7Mj40//lKBUt3WrzGGfdOv273Z1Pk9w7ZG48lNsv9oXijTuEPzSHBPltzLiXOe5tjFJOMiPxnaIU0yUcwy/5/zKPAjNt2h4+O9JqHbfmKaBb/SJSOjUoxVtXAHIv2yXhplPioFHw0vpUlyT6SBi9IH9gAYZHT3804i5x+tBSFCIfEdqqtSPqqmR9eHb777Hso8/ESrP5s2bxag//7zzcOttt8k13HjjjZg0cSLWrVuHbl27iIOOdCWqgLk3Ps+LLr5YDHA6/6679lr5uhFEdEb3szLx2xZTxd4NIq648kpcecUVuH7otfjwo48lOfqvQARBxZMzZoi9pBvBh27si1SQGnLNNRg+fASeefppyXegjDEjEbw/5kTodRFE0CaZPXu2GLjceAw6Lu4fN04APSk1+w8cRPPkVHnftnU6WqWlIjI0RBSxPDB8fHj8kVdYjN37D+HAdUajeuoxSwRkZEGXHiPM1+iQsY6ZjAqgZwsr7crv3WvOvwERvT++EkEBQNszWqH9ma1x4thRDL/5ZqQmJUke608/bkD2vmxpT+YX0UFII555K6zizXwROgLYF8rLKiR/kuNAaoH5ecSepW0QExUtstKiatlQLzYoxxnpTKQfMgrBZ8KcCI1EsB3JVCEdjIChW7duYnvwtxx7tOtoY/J62rdrL+wCOsjZN6nelJaSaiiHNhJBoM/oodCWGHGzua6qhkm6lUYkXB2iCRtE6eHuooe6r6esqNDLeg2kMjVrngAW3uJN8mLViOZJVZFJKSXuXAnhT9oKhhxc/CNoMEZwOIKDjHHpRR3y8/Nw4uRRHD16GJ8u/whRkeFivBF1USKNkYjEBBrdfhhwwYVIS2uBgOBQec+NidDsnJScS0lOldwGJj+x6Bobgw1JhG8oNEyEo8FbiwbUS2SA90Z+IK+HD4XXLjK2VluXBjobSjmhnEwkadt6KrQYC49Prw7/2E6kSFFWjQCFCJyTMUEEqTA0QAsL8xERFYPCgtOolc5ThrzTpxAaEiTJ5oUF+RJepVHJ5GcamexgRqrWXB8VAYSHGhSEFi1bIIqRjYOHhLtLTzjRL9urdZu2AnJIK2M7hYVHoXlComPsMvRKMNU8MUm4gDSIddL0NdLZ5jwf1YF4zdyU0sQ2MOpXjYXp3JEEVXqS31gFJilr7+beUXaWdTBshEGjDg5dSetBaCTCDgY3HUrVoLRTK/jQ/0yeI0CjAc0og/CHK8qlTePj44QjGxRI7yCNb6819kvFu1BSXCQVa/l7Xpt49smb5jOsNHK4mpdBPjLDw7zvW+8yVWGnP/ZPeOl0QQOqpWATK2FTxSlfNMnpBTp58jhCQ4PRPD5OrodRD+7z/AvdnTE9/cE9Tr6SqXnBMWoWd75nboQB/ByrjTVdeL3R0ZES+aB34uSJEwIiSKVgJIIg4tW/jEao68adaG0t4WDLSXKDCN3NsopAEKFUJreCLO9IQEQZkOiKpjRlcjmVrjMucoEIBgPcwRo15CKAwvQYxC71KU+qIMImNM+4xnjw3CBiShwwM980859AhE/Va//OZnUiiCAIUDDxOUxFvZEwEQItFudIxOZUOyBiIUbLPhpRUc+61kgZaKAAACAASURBVKgYVva+fL8nwqCwjLI/cN1wIHuXKAWjIcIPF/UdjJtvG4voiGjccHEPB0Rcfv0oDOySjmEpwKpcIPacgVi5YqUDIhYv+hq/bf0BL86fiX7DWmL90pPYv6VEciKC61Zj/KIMTM86gaiA3nhtwedgxIERC18QMWbYANNgAcC4aXNkoVMQcWUfw1TXqIqCKbeyktKcFGi4AZW7bXwrXyvo0Hbl9xoByiwyily+IGLklCwE+AUiPCQMbVu3QYuUVKGt1FRWSeIj1yjSVMqrKkWPv6i8FPuPHsaihJfkeAoi9j18D9589eVGL6iCVpvM7QsidvbrJfLM5NIjkLkWDbhrltHkffeJqTLfiEff45H5p2K0pgs7Q77JC7o3zvn9dzEEuM591qOHJZ/9eX+lP8Xar0799SHl0/jXFokBozRME3kxa7jMcxWVCPL4i2gJ20mvWR0pjMbqnIiJfx+NSS9ZlZU4GvwiIvDNi//A5u1b8c75BpxlX2P2/G8gomrqZHFu0khXaivzxSgtGhkRLt/xPjjvch3m2iDOUxbxrK51KlZrMjm/z83Lw+Sp0zD+wfEYOWqU5AgwF4IRh6effkaMa3r325yRbgRrIiJdIMKLwYOHyPdMeub39Br/tGEDRmdliYJTv3798MqiRejXt684tIgeST3aumWL0JKUztS/fz+UlphEawKFjh064DqbF0Ngw0gEQQQdvF98aYQ9mKDNHAhujDQsevVV/Pjjj2LnPf300+L9Jr2JfUBzIl566SUxdJm4zZyIVunp4ogltYobZc0JhO6hxKsUy81FfYMX5w640EQUYmPQPDYGkWEh8PM2yNgTBaHqWvz48ybsPXwUYdOMo/I/ggifeTm+FqiqA8q04+syQOeWOrh0fbJLTt8vrkazGNaF6Igz29CxEIyOGe2RezIH+XmnhSrPvsJnEhzKwrDFog6akpwiFD+Ca5H5LyhA7slcGS90HAcGBYqqG+1CjhVSiE117jgB3IaGX2yUmMrLTa5iSorQCGkHsR/SNmOEwwi7hEg/YvvxHLQ3hIpM6f2ERMmfYOSKDlLOC3zGSQnGTjTRtkABQerEFfvLUpEcOX2bJ9Gkloi7oK99zefiVt1UJ64n99hRLxE5C6r4BwWhpKjY8TjQIOaF8wZUrlUnER5QjTTemKFrGAkq/hGJ8X1KSiri4xKkTDiTaHbt2o4DB/cB3jps37EFnTt1FA765k2bpCZEQkIi0lu1FoOrX99zkJCYhPzCIkF49J6zYbP37RPJ0pYtW6Hdme3kHGxYhpuFox9oEoIN1aVGlHFatkwTYz8nN1eKerHB+F55/2xYRiAY1WCIW5LFLaWFoSiRyIqMdKhSPA/BCBEjv2O0gqCEiFAlY/k5E7dyc06IEUeZTbYjZf1MWLRU7n/3rl1G3rOqQrze8c2ayf7soOER4airNfknDIWRR3fo8CGkprUQ70he3mns2btXnhHlP3mNTKYmiONzYO2PU6fy0a59hnhiaBhzMLAtY2KboZL8fMuz4zNlp2NHVm+TfBZELmg5KqwKl+ZTSO6BzZNQVKtysRqtUANbeXQCIGwoXL6zEQ1Fxw7AsHrFGkaTDsxohio42dwMfi51IiyFTfqlO1/H5lZIPoefBwf275drZi4CAQLvk23VLNYkIPH++QwZ8eEExwKBkRFhEtGg8ogoOYkyVI0AVgI97qcJTwQQBCi3jiE/mbOdmbWmTV4kfVEWpwB/ebYEjgQnxaXFUqmdlcvDwo03jIvGO+9e4iz/Ux7YIR4QtoFEAEWajYpgptSSVONmrRcJQTcqp/BzJu0TPHEsU6qPtSLYBgzJst8v+PivIiCcddWlo+4cOwOHa2KDKzHaAREuNxArXHMjiODE7qYp7bfkVQIJNpOCCN2HNKZjQEZnoG0zYNVesd7NRiBBp5xdIAovNijFAREKHhSj2PoJBBHfer/C2p62XS2nXUHE1FobgdBFyl2wKATwb2vuTROGFUQoTUcNZzeIoBGtRrJWhNb/BBJaCVs96vFlBtE4ICL7D2ReDVw9dCR69hyAqdNHyffRftH4/rcCjLluADZkf4sBA67B3Lkf49xWzUS1idvdzy4Qg2boCMOPfnvRGuzavRPPznkItQhEYmQwfvo+D8PHDEJp3c94dNEZmJ211wERLTLj0XNYW7w9aQf6ZVbi/num4s67piMzzQOq1RZFBuC1RV/JsUdlXYpnFsagax+j9OabmK5RBl/AwGiDRhz0N/pfQYT+9/1c251AgpEgtqXSzQJ+MEqCN749XEBETFQM2rZpI8o8zI2gx47GAiORqS3SUEJZz8AAVNXV4ljOCVTUVINqB8vW2RCDRqWUSkEQwbweC5CfbRRXQrqlM+0edIVEBct5LIJ2mwfBMSeUAyoNBgZKFJeOL88Et4ir6eruAnMX7dqF5S4vtq96U4+VK7Ht6qudOeOv1J2cL+2LoBfnGGOO9EzWAuL6aR1qohtP2mMDpN2oCMgRohEURmJpCHHN5JxT99AE38P/n9+7QQQPprIUzDupOH0aU2ym+mGLmN7+N2esfnyqGIVsc87lpDlL8dbAAPHAc17VIrj0vmsBNnLZa8qrJRGbFGIalWatNbTv8Y9MxNm9z8Zbb7+N1157TVSZCAj27z8gVKZrrhmCIYMGieOTIijuSAQNQBr1b77xBn784QdcedVVuPiSS3DpxRc7cuCs68A2f+utt8TzzyTp0aPvwoafjOFO+hQ3/Z6Awa3E5ICIrl2EPqfAg/Sk228fJZ8xETqjQwe8+eab4gN87LHJeOedd/Diiy/Icv76669j0+bNmDtnDmrragU0MbmaIILe+GuuuUbyJTZu3IgRI0YgKyvL0HsaGsSh2SUzU3IJmsc1EyWsyrJS1HFMyFoNHDh8BF9+sx4n8grwxUKTEJ67yjqsDGvVzPc6BtU5pfkPLmeS7OsGEXzvCyQY7CgCRncfh3P790G3Th0R4O9BdWWVGOKhIeECnttnZIhT2C/AUCTbtG4t0Yn806Qjm2KzuTm5KC8rF4cx7Ue2D0EExxL7GinEEWFhSEpMkqiOXWHE6Je8Bj8/sSMJFOiA1IK1bD/allynmatJpS/216NHmKhdI32B9pwqipLuznHI/kr7V6jrpPGJfWbULsXWtZQmHSYOhYkfWFl+hw2iDlyXbaVBBDfjw3M4e6+XoSYqNJEnyp0otXX4wAFpQFblI19QQptlZdIwNJY5kajxxMHE33Effs5JyNR4KJYoQfP4REkiPZlzHLt370B1TTmiYzjx1EponqpDhYVFOJ1XgISEZPTo3hsJCUkI8DfnomY3UTiPz8FIpZ3klBQBEIwQ0Lh2RyHITVOuGfX9W6a3krAlDTzSTjSBTZWHhKZiwZJ+pjUQjJSoSbDWiUV5o0SUBAxMqNFQsCbtKm2KyUl0cEdHR0m+Ao1/1JsJiEo6LLZCqk0YQ3zeBimMZ6gCDWKg0jNdUlohExO9zIxGNEtIEBBFz7qG0VgTg21CmteZ7dtLslJZabHUysjNzcNZZ7Eaq6k8zY7G47Xv0BG7d+5wMvrZLjQ6O3bqbJNwmJTOru0nxqdU1FYVKkW0NlKjGf5CZ7JyYJrToR1Y8yC0I6qylZNE7eroKvEqVCXSxxhyo/oUqXLBwQ5tSXiELplBHRyaXM0Fg8+CA56DkLMm+6a3ntS7CGlr6cs1RiZYolPlZTh+7Lh8Ht88TqJJYtiXlclzY59SaVneC+lfGqkzBevqcf0dZ9lLUUt2D56a8qMomPB+SXsiMGNC/MHDhxARGSHqZfSEMcLBKBLvc+DllyEyKAAPT05usjxOufd3oSMx2Wr8U+3xj8eMEhfHA4GEVtYlsCC4ZHvwudODsnXrVuNtVGpWdTXeXG0iJ3+90bKnZe1KbAg33nfH+FfDm5/l1wEKIHwPyEPZYsPylTKvCCK4SLijFtcBGUkAdRNWUfzDntJJwPYtWqe/dYez7Vr0TITxkqpcKIGEZ7MXSlHSy6yvM8BnRmCj1CzfT91npn8CCQIDGrDqEdfiZzRyWU1ajV0FGWo4a2E2BQ6+nnVWbdbic2o4Z2T/gXOGAdHxrbH68/1Y8tZCrNvwGW64cCguuuJaXNGjJUqLC8UY+GCdyb+YMWuOFEKaOHESbr7lZmze+SlyDwdg5MhL8OLcZXhl8Qzs2rkV94yZjHr446obzkP/XjWYvSgKY7LqERPQU+hMbTKj0HVYR1w2KRMvZr4hdKY775yOzM4e9DoL2LC9KYiYtDAdXfqEObkOjLK4C8URfGlb+OZDKJAglUnb1bfYnLarUr40iqO/1XZ1gESOARJjX54g1E3OP/QikhfPsc65hY4Ajg161FkHgA4Jjh2OQXoO1/z8fiN4nWV7iZYzMoynxj6rn4cNBPZn4+1tBnFsfHSCIyQhYg8U8ggKEgODSnCF+QUyr/lNNGo47k1BhAbgKP/aZ906uXZGE3+4+GL0/+orM76rq7F90KB/G6H408HpJnhmpqw2gY8a4630ialWNcrQHih9GuznQQyFKYJNYrGZiz3SPpVWXl0cduP/XhDhlpI4YS9egVG/SZNQeuwYBi80FuOpYcCc8/og4hFzH1NMEXbZZtq0JL/nn5H25rxHZynn/pZpLcS+4ZpAw63e2yB9QwoJ0njyAtXllZI3QS8vcw8ld8IW353zwovIyT2FlxcswMsv/1MiCFwTaIjzebz00ot4ZuZMvP/BB6iprcMjjzyCUaNGWZuqHBkZHTB8+HCjFHn8uOQYCPgYPAhffrVW+g2jHFQ74rZk8WKp+dDjrO747fff5ZpGjhqJTCt4waTpDRt+wvVDh+KDZR8JaBg8ZDDuuN0kUfO5zZhhRFwINnTdYsI2wQC3Tz7+GCtXrnSo7c89/7yc8/3335e15IYbrscN19+AW2+9VTzvnCmfssoCjz32GO7OykJIUJAwKtpndBDhlvTWrXGKapTlZUJhZ//l38lTp/DTz7/geG4eEBCMt5+4S67BARGaCE2HjwUNqc+fLfQzGtYs7FY5dAE+d4t5+Coz6Xsf6utLw+bj0gsvQKLYj1UoKCiUeiB+/oGIjY1DSFi4jFXaqGFhIQI+KeHLiAvtA45hGvJ0KLNOBm0n2gcHDh6QfFTazsyXoP1CpwXHkxR2DggQwMHfq81MO06Kw0VHy+eac6vMDDqkuWazjzJKwfFOYEaKO8+VTOq8TdJm/+N1sf/yO/Zvskk4/2lhXlUSVbvVyYNg41sauzOAXPmqTiTC9Znn6MH9XoZa9IZolHFCU5oOPd80wDhwlLaiakU03OkZpleVv9fJkcaPVmumRFpCc9MTqqrLceoUM92LEREZiqLiQuzauUOkCGlgBweHom2b9ujYoSsiIqJB+1H45qVFohokicuVlXJ9Sh9S3j6vhV4RGnfKu2cDccJj+FIMUZvHILUNbOKJGrSqvKThHl6v8sBYtVg97lIvwiYoa2VqMWytHKrWT+B7vs47lSORCA6ekJBQ9OrTH+HB1OUNwoEDB3Hk8GFJhqGhWldfg71790gSLDstw6qMCsQ1T0BRISdLD2KaxaF9p67YuX2ryMySSx8UEoouXbqhuo5VCqtkciyvKJMaFOXllejUJVPA3OHDh4SbyOdEA5YVvlk/oqK8VDov24udlxMTVRGYcHwqJwdFRcWCzBnSY3s53DobFZCkaobhQkNNR6XcH/NXGCazSgJOBMImWHNylORrK5nnRCq0erY7oiB1D4zCkypMuTu9O79CdpLJ3xjOeg36zHl/jEbweKkSPYqWCAGvmcemWpYkQBcYWob0HaE4VUvbEBizQB2NfVNO3oNbRhsOrHFNAm/NOyR97a6HddYybvZZ0zaYiqeW8nQyNwdHjx0TTnZwGD19IbIw8/r5+7jm8Rh81RWIDQ3EDTcbEKXbzId2Co1lytzG1fL153LB5Hgqz9OjyBCpv18AKiqq4O/xl0WB900QIfRCrxdLlmv16iaH/w9v1FK3qk7tNRsaACtkcYv2+Xkx0YG2hQ+3qWn6hvkhd8kvA26MQEYK0DYGWPWLC0Q01qRsBDGa1mFPE9zWrBzVZQZpEEQ8umeWU3dFVZQVREz3uDVwml7/FObzWYMxZK0Jt6sXfBKMZan0JDWAafCyqBy3OyXjm7nnpq1o7LKSthq9aljrMQkkSPlRI/nFWVU4+O7PyMjohuuGT0RqShpOHTmI996Ygz3bt2JYX2DVD4AnNBa3jbkfXc+5AMVllZg392V89/13iE2MR2BIEIKwDxcNGIKrB90uXqu9u7di0auPw1tbiHkfxSM5zV9AhKc0HY889A+MyLoSo4ZV4pFJHnTJDBAJ2GsH3YysrAvRqy2waTcw/uGX0ODnh+fmjMejC1s5IILt4a5i7VtkjiCCf7qPb+TCrdTkG6HQp6Pto2BD3ysQi8kxlb2zXrgPi5LmwxY7x51n3ycLqyqscbHleHmzp5FXHfrdrWIA0qCk42GVvyXLuEEEu5dWzzWFvRvlIyv6ALk5eHvvIYkkfDtjmkRBuanKHamEnNs5b54+lYfgwCAxjOoeappX0M/VFZlum/bLzzIPiQTkJUYUIW7tWpmLfrq0USSh35dfinFXV1OHnwde2bRDc4i9/DJOFxZIzQsqt/hbRaXi6VNNLqRoxwdJAa4gj1eimXR6SaS1ylYXrjfRWbEHbN0e/EU05U8n/x9+4KtHp/kRGm2Is0XTxhiVYYxYfBEqqitx1nwjWapAQkGE/5xZ0s4sNEf5VrrBRY7celolyiLeW3OPnKtFdMSf0dwwiVQTRHAto71BW4S0oHkLTAfgWsB8h6PHjsrv+T49vRUenzJZkqJXrDZxFH7+7DNPYcPGn6UOgeRo2DbhM7v3nntww3VDkXMyB49OnSp2gv2h/Pa6oddg/AMPCI35+ptudnIktFmZZP3w+Adxz1hTjVqO7QWGDr0GH330iX1vnGeznn4K773/PrZu3Wai3JKjWYvMbt3wyIQJuHnECKEmcT1iHqYYsqfzDXXWzx/XDBmMT5Yvt8V+TZRq3uzZAjppUwiNOjhIjkEKL+ssBQUFijO4kGyLomJs27kb9R5/HD2Zi6/nGLrnfk2Cc4MIflEGXP/DOHyYaSbkp2sXYkXK3dho6vKaiAU3mktWUNApfWSXniu/HIbeZ3XBJQPOQ7OoCIRb6dOS0jKUllXAPyAYkVTjCg4V5kFtdSX8rU+J8wId0SKawmi+x4OuXbtKmzFywO9oDxMc0MCXOjWsQh0V5bBjaBsSFGjBYz5HLZNA25LPQUAE7euAADkP7RD2U4JdtbfpPKfTU2wrtae0xpeljdMO0jwnFb2RcgQ20ZpN5Th37Thwy+vz9wJkfICEewh7Ck/leDWzm1/whJK8fPo0WFBNKT8iMWUbQgYRE0upRGQ1+zVMovUCaPAzf4HeUgKCZpRULSnAunVfISfnKLp26yT88NWrVwlaovFL9NeuXUekpbRCVFQsgphL4fGgpKwYhw4dFGUZXh/lWVu3aSMhJFVMkqjAqVPiWeJD0uIa/F6jCjT6OfDVm06wo55z1cXVohvCuXdoMfWGh8Z1woatJNJB0CI0GVM1mwsCz8XP9aESxeafPoX9+7MlktC6bTvEN4sTWTmiWk5Gcl8eILZ5nCTybv1tk6j2MHrD8xQWlcqix3MnpLTEkSMHJJm7rKxcQl39zxsgnXXDxg04lZsj3gIqXKW2aIEz23UQahTzNNj5unfvLgOdqJkDmbUkONi1GjeNZD5fDgDSxZioTQ8Jz6dF5JwkZ6u0JHK24eFCpZJOb2tIaMKzJL67JMGUksT25D5u6pgTXlM0TIPaFlPi/ipRq/1Or8Vdjl2PoXQ7BRL8nJS3QwcPynlbpqUJrYkgkfvy2oODAmXi0GdrBjHVPGodECoggp5KK4E48j6jR08Q8cHiXHmmnGzuGG+oRrMms4q4iYRVEnxwoaqvw/N/vCXfD6juikDmzlBdq9YktNMrwUqV5/fvi5YJzZB77IjQL0jFoCeVVCRPAzDx+W5Y/Izx0xkhhBB4bNl7SSz3QhK/KFjAjcbH2OlGNex/tynPSN38BBGWrhRtuUjGZjMgQjHDcY1B/xWIsOELf3vses2cs4hAQUQ3YNVue2xVcjL5d42ysJphaS+FIIIe6/w6e2wFHpYf4V1mVoWZTZVe/9QkAiC4WRBx91pjaDo5DJaNTaOZUQ7fYmlqJGvCNSMMGg1xgwhGKRSIXGerKjlGcdV6kE6/1Ery0KiOKDVuuQlXAMNnAceWAeMWAbvLDRiqhOl7QTUJSO94JvyCApHe9XdJpq6HyS+L9NIrCIz44ErEpYUKTWvJrNP4fGkh6qyw6BsLK5HY5ww8cN0JHMqugz+Md/+RYQ1Y+AFQVg3UBQYgLMKDxUsjkJLm50Qb3CCC7eUGWAqcfEGE3rN+rknWCiS+heE3aNtxP4cKZiusq/xuxOZy8+woAsDNdq9but4hDoMl/SwHSal0to8M+vommR/W3Puh+Z1vTo/SKdwgYgdQYprGwdKai7B+5uONIMJWqeZ8I2tNgPHkMnpOA6LeGuFK4+HxmCBt9HrM5itA46tQRADBeYtj/cdLGimR+vvOyz8VAEEJW+aCyJrPmgmkv0rEm3Qro0zEWSM0wE/yxTi3MEFTRCVIl22wBkpwsIAJiX76gCDXZf+fX46wR3BTlkjE7KeKtWyYyHjMXxuBokOHtE4rdOiHzvuHgIfoyCijnNjgleR3rttC4aVXu6oKxSXFcn+cpyUhtrJa1jcpPkdFHeuQ1LWfzAg64+iVP7t3b7EVyFDgASjFnti8uVw5KzBzvSIHnusr1yN6oGVfbl6v0KLTUgy9SvP+qHBEJgWpL1SWpJynOsi4Jv/2u0249vNI5fUWaWny++MnTopsPWk0pE7xdyzqxtwN2gcibZ6YKICAnxsKei3Cw8PkPFzDft60CaUV5aJSxPZh3h4rZMfHxeOM9FaSB3r40GGhpFNEJ47F0pKSTTSH1DHa/cyPraNCo3HK0UZhZeuKqipUVFVj+67dSG97Jn7fvlMSrGu9fvj8Pksj1DGmY1SlwTlABgKTooFZmodHrO9O4dPwnX5mx/GQb0Zg5PBhuPyiC3Ds0AHp48ZOrEN1TR38A0MQHhEFv4BAqbMUGMDChYYirHR+ySGy6zyp9rSt2NaigsR+VFnplEigHa3URT5mqTmmxWFd6khSIoDXQYllKyMsdiSpy+yHtbXStwjo2L5sS1GMDDOystxoQ7Af0aHOPiIRBxeNSW0hhxZuC/s6MvsKJEhlslRwB0Ro3QhXKgPP5amtKPNyJw4aRSqKtNgoLGJGNR9RQaIH3urMcgCJcVdfL2ErlfCUiw4MlO94I+xFISHhiAgPwy+bNmLZsvdRW1eFXr26o6q6At99t17yHZgAnJiYLCCiWUw8IiJjEBEWKR2T+wmIyM+Xh8gBndaihXBcieh4Tl4zByPBBPcRKU7SXKz3VagzlBolsrIedDa6Um70v0YoxHi0tBwajLwXtg/lALXqM89Jg1FVe8RYttQaHpvfnzh+FAX5HJzVtlZDKFLTWqGsuEhAACdrgojwiAjExjfDH7t24MSxw+jUpQtaEwAUFuDwoYPSialU5Q0MxVefrZD2PnbsuEwO/c85V0KgAUFBUlfjh+9/kCR1VrLmNYVF0LtuKiNSjo31JggO2fEZXtOkMh0gBBnShmFhiI1tho4dO8s1VDJPhJ3OgivpnKSBsVIiIzQssGcBJgeCAjOJYrlyGCRq4wJwXHy0EztUKD4nG5UgGNUQm+ZOuFWcFDQ4ygGuc0m4zs/PRDzs4kfQwr5BbwknTKlSysEgEQzmedRK/2XbMOJAipIqevA5khbESA7zdni9BHtcZKkExv3oeWBYk4CM+9U1GC7kw0/Qt2ZntmjLzekD3J4yWDw1TOykd4bXx4U6MDgIXTtmIDUuGoWnclBWUorQIFOTY9o/GqVWX5mxTq5fqIhBwUI7YP8w6mmkHTKSZqI5/KNs3Dtr3Hox/5P1XUGEm7c00vyQIKKYk5jrO6sQdn3mBUI//HKPuogYZdDzKcDQY9sVYrCqwLuuy1fTUUPUSnEiiKBxZ/Mm4tLMtTggwrW4hNu4eNlSwxtdboHEBK8p2DjSc6Zz4ilXAemrjCeQ3nT1ctMoZu6DRg/egGkLBRG6nxrLWvOBIIKJ2GoUq5HMzxVEzMd9OHGsAU9a8ajYekP8LiwBjsV2Qd87jLrLA2nLkJYGzH6yHvvtQvrtgTPQTRw0ddi2bZfQFwOouhYehtCIMMSkHsGJbCNDPXRCa3S9IBar3ylCzv5yMfLLEY7ENhHockEcls0+hPDYIMQhH2WFtQ6IoJpgSodojHm8OY58ewAvzK5Hi7ZBiIn1wyOPh+BAmvEZ+yZGu0EEwYI710GjNG4QwbbxpT1p+xJEuIv0KZBw50U4IEJBgBGXwaiAMTJWmoAIglJfLXnfKrf8MUVj7jbHmdnX/J9io2kKIvbHx2M/BRfKyhwDtvCJyUY6kjSY6hoTxaQkusiah4ukJB1FNPSCb2HBUbMx7qUJ0vqZgghf8OBWY/pPydQ8Tst335V6GKRxyfzKatxWQU88k17jcKCKTkQwgY5XpNq5TnFd5HrIiCfXWc5d4jyj4f03gwiWxNCMrVZW5XqmpUPq574gYl38nZibexg3vP6eNNnvUx9BTUWl0I5bpKahodbUPGI0iIYg21yYFDS+KM3Ne/OwcCslNEOEzsQ1TKoB2zwRFWOh0abtRjtEIuXWGNQ6RWJbWOPMzXzQ1zyvtLmNvss65tLsVwqK2xHnFg+R9c+l6e/mtkuUrdrUJ9DXNDj5bHXjvYtyoZUnN0IdgdIWlI2NiWsm+3M/rvGSV0JhD1vklCCYgFPEUGxtBOb88DVpgexjpNPwd1xTjxw5LMeurKnB4SNHcexkDvqddz527tmLuoqeSgAAIABJREFUytp65OQV4L0Rc8zl/TsQEQ/EFwHDegLzdW5XsQPftUGXJUt/HbNrAkbeMgy9u3fD8cOHTIFBP67dfmCCsF9AMAKDQiRfg45CqkiFMJJrpd0191epYLwXrZtmkvOrZO136mjZqAB/T/vFySW1rA4tTMzbpT2p9pCyYtRhL0WAba4o/wuQIM2ezmsrcMPPHBBh658pC4T9SvuNm/nh7mtOp3C/0FwJV/E5B8RyHss9ftRLLzQNSqWh0IihUcj3pH7wexrraoy51XnUUBTaSmio3JRGM4znv0oUl3icT5Z/hL17d6NVepokkh45ysQRIt9wMXbat++I7mf1QEREDChpU1NTL4Z4TU0VTpw8IYadDNTQUJkQGI1gVEI4mlYqVIxXDlrLo9f8BzEmrQ6vThj6kKW9rBGmUqeKCHm8oiIj4apJ2ErtEsTIRBaLKiVEFWqiB/xjVORU7knh1DFhmslnbNdW6Wfi8MEDMpHR481OyIJ/J45SNYdeKdbWoMIVIz2s02AoN8mpLcQAZME+Kj3wOfXufbbkQmzatFkmdSaOb92yVcrO83qioqNx5NgxoYvxHihR9vPPPztawxzY3DhYeM0q4cv/AqiCQ9C6dVtJiie61pwR9dw7heZsJEaRszPxWSUm7agaOVJOnrsonLan5j9onoVEKlxVs1XJSSlNOgErkNXwnkN5suoCWnFRQWSggBR/SbB27hukQdULUCDqZ9SBlDHuJxMxB7qoO1FD3UQjhDvsxxopJnGJEwr77em8U1IohpVwx03VClFqDRtTYOIEE4svLisVWhPpTaXkjUZECGDtnNEOEQFATbmRFgyijKufHx6dNVR+N/fRleIh5CZexIBAARJM3ubiTvBAFxAXifumuTObm04Xd167Fos//k9Sr+7S0jqza4K1xpx5TM7Y8UCiuaZrM/sLsOc1rN233ZyUOROyqUuX16UmkbXcBlualHJdtdncfFcafRqy5uHUW3UO0CYtu4mRKqe1md1tHNPOXMVsCxoIImiMXuwx6kMEENwURKj3W+lJahQTSDCfQQEB/7ujDOToa+RCayG4QcQwLHXAyQ8WBX2dtRR/7IlFp87dEFJvqGzf7j6GktJiNG8bjSEvnI8paW/g242hGHl3CDpldAbB0e4929C1/RXSF/ZsWo6IFEOI2bZ9u/TdHv1bSn2UHTu2IjqxEjk5XlSV1aFjRlfh0bLoHOeRkAh/VJY14PKzz0KFn0mWFqMRBoB8u2EDrhgWjaM/5CI3PxZtM8/G9h3bEJpYj8nLMh25VgIFbQtf+pGCCAUQ+l/blVEGBREK1jSvxB3lMI/+mIAK/VzzUWKyNTxmuxyBRNMh2Oi9dIMIglLte1qUQburC0RM0fIt1rAlxqDEa2R2Nkr27GkEEdMfcyiENMA4N0ktGj9/mWv4n3SZ1OQUMdTyXVWlz3XZUrwLHX3uEawA4r+BB/1NwuuvidHPyCdBhNZ7cBfAY3/x1tcjPChAHC1UWuR6wnmF+WHw+JkaQrW1TnTi7wQROmP+FYiYQgbpOHs3GmmyKVsPrJmILu07InX+ApzeuBGbHx0vilzpLVuheXw8ivILRBYzIsw4GulZF+dPnQFCsrZZVRtakqwvwjWfa7vSS7huqfNMQIBKaLoTV+2644h+uIwxBxBQKpfqkPZ36sxUJgTb1qmpZG/XLSLCj9xKhU2+YyVugvnaOif/jUa8yO1be8ftXVeQwbWCjkVhqHg8kpPKSBPvkbQcrt0sCMy1Tzcj9BEg9gEBB9c/Y7vVIDwqUuTPuamaIXNOqFDEKEvzpGT0OLsPTuTmoaKqFtt37UF1bT2Wz5uG8llN6yG5l4zLo1nXBdjIWsPc3DLffK9J2aeBPisHY2OXT53rzR6zHzERYVKror7WFDcWaXQWf/RnRXY6kY1Dsbq60oie2DyqJoqM1tHMNuF9M1+BtrTDqOA9M8maYgUsXGyT8kVW1cWsYLs57ApVu7QVpWn/kGXDvsC5gW1NRgV/o/m4ChSUgi/9wgrY+DpZ3dQkofEHBzs2q9P/bE0uFchRwKvHctttAiI4edGQdTqE12uiCwzbHztmwiIsSma57mpICuoMCHCoPuQL8lgKMmgMkk9fR3SZcwKff74G27dvRWgYDeRy0cdPa5EmHY0DuVOnLujcpRuiIqKFx11RWY2aqhocOXpYDHmeSwBNXJyAB01OUe84z0clJU4E6rl2Ig024VujBoruhLtPSpJF/6oyJKpBVjaLZccdT4HV0tZwHc9NY5MdhNfEyUcLzvF6a2uq5I9SctnZ+43HPjIayWmtkHviOHbt2IHOmWfht182IjwsGPHxzUQxgrUjWM2Rx+rb7zzJxqd3e+3XXwt3vl379lJIjsfbvecPAQU0Hg8ePCRGwjnnnCMRB9b/SGvZAsePn5BkXSozMYSq7cKJQ1W4OCnwHNrOHBgsNnTmme3EC06vuobHeN8KniSyQLRtk60drwgXSYbjtIS69cZwPwVi7pwFqQZK778dYBJ1oEfGJly7B4OG2ITTar02AlCsDrIbXfO4XPy4KWIX7wkTtcNCcezoEZlUOZF07F4OBOvsA3z7yXJ4PKR/GYDAjRMoJwaCPAJBrS0hHo0AfzkOoxHss2zP6tpaPPg4LVxOiGpAG4v3oQc+kLFFAFFZUy0TK5Onfv3FCtTbQfnMlI3SR+k9o7oXk7n94CfSg6ySSdqg1KggBcE/AH4WRDAKYXJPTIGlCU/7aqkCY25cLxPgq8v+W50KzWRWS15BRHpjzQcWzeGWGIJrzuovlIGSwiJp33UHLSdJQIRaaHosbRfLS7KpGhmRQNsWwCpaR1ZlyZmoNM+bQIKWlcUybWYZAoMaqeqlViPf+b1VEVJOvVNIzoKIWV4jm6gyosrrJ4hg1EABgRrHenylK2lkQROvCSTUUNZz6bk1cqHfT8wqROuA1vhwwYfYs3eLKC716j0Ab7z1T7ww+z706g48/0Y0XphVLTSiDat+ZRANZ52VibserkffC4Ix7ZY8zHuTlQuoynI1OnQKxGtLvpKF7s4HDQckJjIKC+a8g84duuPoif1okdIGz84ci5XL3wCCgEWL1wlfmd8XFhXg2MnD4rkbnnWVyMRue2cXrh40EjOefh0Tp47GhyuXYtqqXshIM+uJu/I328ldoM+XqqT3rupXCiY04sD2UxChn+kz0bZ2gwi2bVJ2rnncSn/TZU67G/+zYJyCUQ3wKd7Wbqp9T3G25hAr9vUBESw2l79nDzSnYeW0SQbk2wrVjECTny/UB1bDDQk1nPsok1hZOGgICB50Y/f+K/Cg3zNzy015YsxTy7G4+7v7dfC8F4W+IzlaNTUImzxNvi6c8pjJieAfqU0ewse/jkQwn4JzOCOnPNbfmRPBa6E8hc5KoQrYVKXtL0DE8b5AKssfRMRjZquH0aZlKxw5ekSYAJTnpNw3q5SHh4aJtC6LypHOS8OZ6zgrB3O94XpONSrSzEghDbdGtRhcNv+Da5PQRyyv3B1t13ZW56O8d0UL1ChTI02NSBXsEI81HaM279T93JpQTywwke8tBVipvc5nDYa+zDle1iPLtZdzWhqsesf5X+hsFtSwz9IJxKg7EQntDWUu8Nq5H9cVAhPekyb3HrbrGPdhbh9ZJMy1pNok1wIqGG3fvgOHjx3DWT16IiEpGfmFJcgvKsaevdmo9wIfvjC1EUT4JkdXAZP6AfM/Asqsn+C+xEdl/X2h2NSYeOuij7Hso4+l2C5VP5fG/hPPps7DHbeNQERoMIry8xAVHibrONuUvZw32QCWI9DXdCrWWUdiY6kD3rMoghYUSHtohIG0cdobzD01wMRPFJWYU0MbhO0j67HLxlFlR5W/V4DptrdZ5Zq/o/3L/ic2nNcr5+E5SSvjd5oPyvNyXEpAgDlLLto9bS/dj+3Efd0RDv3MfR1NQIQr51REYry11V6eQDmasLkAktxZXi6ebUWY6uHnYKERRWPP3ShESWwo7Uw8BhOCy0rKxIP222+b8eWXX+Dgof1o1iwGyclJYpyxoyYlJQtdp2XLdIQEh4FJLgwoNItphl82/SwKSeKdpQwrVRL4QGwYh1QrXhuBEKlB9KxI3oPV3HV7oAVEUGub3FTrfZfqzFoNmQ1qE341sUroLUxYsdW5tUEZymXkRfR8Q0Pl2iShmnUXAgMFdcJrsvtpgBNQiYc/gGi9QRSpCAiYwJaXc0LAFcEDQQSVq1hwziT9edGzZ08BCn/s3Ssl5TO7dxelncKiIjE8md9AJSYWQenf/xyhnzFhh9Jf5LuePJkj+Q+M+vCYGmnQyYPXrSCCEwM7J9ubkyiVspjYztwVNdLZhlI/g9zHEBatM5EapRu5k3UkCuSiGLkpSZI3QR4gE9UIIkiRs89FJ07JgwgyuuoaUXKDCCdU7KpFIc+I4TvLX9UaIQxV8zuhE3i9Uqch71SuAy4697QF9YIvwOavvkbP88LlMr777ITNn2mQqBDbitduigXWikQvcylkUpak5QbjraEng4naxUWYOFMLRP0VNYi/NEb5+Rf1xvqvmyZYTh2/QvjTjJ7Qk0n6Q4CHEoVUXQiUZ8DnxnAsJ0ABUR56oerlOhmJGjezqcKTtu+9N37nOAheX6n8IODWK1fLPddWM0rlxXtf32h/4mZsW+qRFo5z0YauP/88mYrLS0qx+gfyy11J2E1ABKMXao1ZNy9BxB4goy3QlgWn6WVy8135EzXolHaiAREj0IK4CBPHVqOURiuNTF+Ptxry42zig1KTlIpEEEEjX8GCAgAFEQoa1IDV49GwJYAgPYlbH4uC9HtGL3RTY3gCTC0BgogzAtpg2YIPcPeYAfh4w150zuiEFYs/xlPPjsNnny7BdWtuw+vDvkS7tDPx2dL1pu+cfy4q63/BS6E1uDsbWPSvdWgI8MPIrMswafxsnN3nHNx6xxWoKDVt8+QTb6Bjh0645Y6BImDB5OnnZyzAgKu64MhxY4ZSDnbpouX4detPmDP/GScvolOvMOzeVIYFcz/ARQOuwlfffIbRDw7DNRNa4/rhwRKZURqX3qu7mB6/533rZ0pV0vcKIvS/gg59LnyOvspMuq9GP5qACAbTlFOteNhWnG4CImiw+JQccSx4F4hYuhoYZsHuF1+bJ0n1JK1YrSDi0ymUbuViaxZsGugEDaL9HhQkHH3+p9+Yzgcag/yu82CjlvO97STHnd7S+ILgQTeCCN9k5P8EJAJenIuSMpND6AYRRVMnm3wNVtYmRZJOlAB/oTNxLlYFK84zpKlw/Sy7589VsP/icv/XH6nGHYFEKG8uEzhuHcqpGqqw+UrHrzeHFxBBQYOIMZJrSHnW0OBgtE1vg8LCAoSFhCCxOaW7I2T+ZERBoselpSgsKpQ1IzomBtEx0ZI8zJoi4kkmRdqRjjc2g7Aa7PrmdjSK48wa+GqsN0lOteuTGnNKgxYHJB2epPtafrxDR1E6iSa5ulrzT8DBUqMk86vBREp0fef1ClXL1sZQwQ1hVVjKEvelgawAV+hfAQGO/LtGa3gcgpNy0nYtDYr3QJuIgIV5HEEhQUJrYv4FbYriklJs27YdW7dtQ0RUFDK795DciPzCYuQXFEkuAnNMTubkYnlHW9zxL0AEb23orlG46IIBCA5mRClcxGA8/ozuGPvp4KEjSE5pKVQlCtx0ymiPq664FNEED2WlAhnI/GCOCNuQeT6kMVGRklF9AgGvhwwNk7+pTkiem5EWOvx4T7SnuAYz34Sf8zXtUfYRAggCKO7nztHlMfiebSj2k3XCsm1pBwl9iekCMTFOBWwtM6DJ2/wNbb/0Vq2E2i65E1Y6X6+XNrkK09Bepd3KTR3oAlyVbqdyrm5ZVxcLxAET9jMeRxKrtYoeT+r+U1lX3rzWBlC6Cr3XbCQ2ABN+JYk6gMWvguVh8JhBNPIrWLylXiTC9u79A/uz9yI7ey9SUpORnJKMY0ePSuOyTHp6q3TExzVHQEAQTp06LeEkhiB/2rhBDGtBcsFGIYKdXbPbaTDLg7AF8oicHWDAzHKbwMsG0JCkeuIlPMlQnEWNCiCUP27QXLkkFrNtNC9EEs4DA4UyJEktXlOjwZ3swg7CaIvWiWBHZv2B0uJSkWBl0nL7du3E+046TH5BHnbv3ilGamCgv1Bp2DY1tUalipGE1LQ09O3bT8KLjETw/DRQ9+7dJ4WNKLnHEFdAoEkup2FJTiIHOqNKGiXhNWsFb01u5n9Fzzwf6Q1MoIqLay7yrlRqUpoS21+qVFuJXSeSIxQok1zkrtfgDslKrgO9+pZDyeemahdCR2OI0Eoh8r8saK4cCj5PLeEuIMSVhK1hZYlaWMTM43PwSBXp0lJTjZ1KFFIMkWXj2ZYmEUkTqxnRosfm7AFRWLucS7FRezI5Gya3hofneSgJS9BAGpTRIG8QQ1/mbzQgNCwUx08cx/1TNAqgxrQ7v4B7GxBxwcW98e3apiDi8QmrhMrEtpv4dCNn/6XJh1HFxL+ICJm4pOiLx0xInNg0L+KOiYb/r9vIgWuEo8rf6Jhn20uyuI3KsO8wwlFfZ1S03vrcnUeh9CbfogwAwo1Vf9NFA2SSfPfTV11n1ntX0KBtoO8vB1rZfepcIIJJsb4ZpWrQuStmG3tdjA1ubSJMVEIBgHrGaYBWU0DcLk49QoyrmhKt3KiexE2jGBop4HHoEVcjVWlKrP1AEMEEagUZavQqiFAKk16LvtfGWQrjBmcE5eqsJLQJaO2AiI82sFAGMP+JuYiOisHtD45A12EdsGPpTkwfPxNtUlOkfY4eOYQ5j9yPYS2BpSWNIGLp/Bcx459v4c7zzsGeoq3odSawITcAG38oxNtLX5QCdJ17hWLbpip8vWoP3nxvPt54dwGunXAGPpp9CO8uWiWF6ljtevbCCFFymjiuBiW5Idj8/XE8OjULz8xYhC7ntkZgogfTlnWR63WDCIIqt5Qrv3dHG3yT0v9dkrWCQgVx7kJ2ekzfYn4RO2yStQtEDN0+HB+VvyPXeX3UbWjwNuCj0TZt1w0iyoDjtvxCqk20X2rfu0EE45Q09NMGDsQeG4k4OfEh8WiLR8x6rKUwVVi4GLGsIs/IMeeN0uISSfSlDC2j2gVDbCU120GYG6HRCOP/hk1/B2x6hgPF/xN4CJw7xxTYq6wQjzAdWZITpsWkGC2ho4nGVEM9gv09oh5IOhPnFdKZTGFN46xgBKLivge0G/8t/5WeZYvIo5WiIzuu3UCi7Fg4IiLM851pH3PBlImiKEWNfuHfl1dIG19xyeWS2EsnJPNRSG/a8vvvso4yqsKICkUvOC+yXbhORIUbI9FtI8i6ZBUeJVpgHWgyfiUXzdCnuUiI51c3t8qNpZtov+Acq5LDtGfENrF0WVHY0UKt1nPcKPxi+pbvJl5ifthgouw8PtuC98K1nw5Fbso+kLXURiaU989+WlZcImCC9xLbLFYMYlVs4r1qHgCdlZp7ofRocTjXmMKs/B1zA6uqqrFj5y5J2matqu49euJETg5O5xegrLwSnTt3wd592XjmsQfleurfCGgE9dZRdPVHI6SIb8aZZ6Jzpw5ISU5CdRWLv1YilVWxoyLQdqwJXe176QiOHj2O7du2ICw0GN06d8KZrc9AdFQEigryTTVyAgQRUCGY4BJKIYFQyUuk0iXzItkmbCth5rBvkHFgk51pBzASQLtYq1VzX7GDAwMl2iURAaldVmtqkFmWhVKclKatLBl17CvIF+aP7QPsc6Q0EbCoY522Le06dx/SPB4Fp7RRjXPYRCmEmqX2r+ua1NaRa7BUKwUQep0Kkj3lRQWiAKZGt16c3ihPRq80b4AnVISkHY4HIgLihfO1KDjZkB87nckcrxZqzeZNv2Dduq9ZdwedO3cSTyk7HTsXgQA175OSU1BX1yB1EEjTIKIlnUiVgfhQ2AiMhPCaORmoR5yDzh0x4CDiffBaJcmbi5b9vXqplTJjksBNXgf3JxDhf76ntKkWoNMGl8mCoMvKmHIS4rGVK8nr4EMlYGJeBKVEKalKpBocGCxRFzYAjVuWLye/njkix48fFaOUdC+G2WTAxyZI56VByMribLOg4BCR3CMoCY+MQJs2bSVJifdBhYbMs7rLPQilrISypKQjGQ4/N3oheP1E0urh53fswDwn25gJ76SZpaSaqoiF+fnyvQ4iPmuhZ0VHOwNCPBQWTCpQUJTL87pDsQ49iYV+bCSC/U/7lnpuNJnNiR65kq6VO+ooMFnlAwEZNhLBSVwHiyY3CSdZwrEmn0EqZ5KixITp6ipZcKQ4lL8fyooJIE3bSNRBnrmZuOnp4nciBWcTl0k14iZGeKChc9XW12LUA+oyVzBhJu0Hx36KiKhIzJhljO2rrjwbq1c2Fo3iZ5Mf+F28l+zPj88xBhq3eZOPiBeFG70+BJKiCU1OL3M1LEBjX2MfYDuwzyiHk8/LAI3G/zzWm2ushCsTUa/6TAAVj/X2F3pdGo1QbgF/pVwRQzq/ceB5SElKxtxv3gf2m2rOCpQaIw88jjHknNACQQSNOIKIdrZOBI0/NxNMT6WXoVEIZVjZy9f8B61ZoEZ/uWbRWhDRPsSAGDV6VQVI21mjDEpNUhChVCc1htXjTiAxHdObSL8qFUeTitVIViNYIyAEEXdleREd0BvvLfgEN4y5Dr/nZaMoOw+T7puA/t164O5bzkfbNGBjQbxQmV795+NyqaPvmY4Lr+6ArocqkV0JLPpiHTr07CXfLf3HbMx/8gkMeCpR3n/zz1xsOerFNdcOwe4DX2DawhRMv/sk3l20Gr9u/VGAxWMLW2Lm3cfw5qLP7WczsG5LM/x2LAEPDtyHoVffgvtHP4pLBrbDl6v2Ye4rz+LDle/jnlVX4Kw0ozrDNtJ295V69c1tcNOfNA9CIxO+YIEgwp18rfsr8NNzsZ0jUG7qkFi11uuzR8hc/UklC5AA14YPx8fnvgPYKNZMa4WrOlcTEDEEmGnzUqeYpsQ6y5pSEFGanY1te0yfKnqcevwNssYROJDfTEoiKQix0TFiqNZUVcuaRgAhXm8KYoSF4egllzZJrHaXWOGxVfZU+ylZf7/rm3/3/7lnUedtEKNJ2QTq9eS56Tgw86NRZQogwcMDqTPEtZ2GNudd0mc1ybrqfmPw/V2bG0TwdagGcXW82/FdNtIYwr4gomjKJAERNDRZzVkN8LN79JaaQOIkqjAy3bQz6DCjs4f3xnsKDuX6aug+0cyZsJ59vT/3OiZUESsC4o7AqyPLbZA59CbmQlixlyYMB5chp+dwKL16Diu5Kcel/CqpRPZ3SuN1n5NAlX2O8zcNXQUUvBa+VgVOrtt8zXWLQJevSfvKP5Un7STMj9oaaSuuMTxmHGss1NQY2dGQYLHlHMOTGXL5+VJomInqXI/4XXFpqcjb/vHHPmR06Cj2xa7du8XmY60jCs6QYbHgH09JcwuIkIFkKKt3//IoLh1wnhR6S0pIQHJigigohYaGoONcIzrh5E4AOLrwBGqqa6UmF+txRbFWSKA/wsNCRHqfAIn3Ju1Sy2cZgCBxrtVL7k9sLNdtr6yBtKHUPqEtIFRpyq9aQKi0OI1C0M6ifccxrqwPXp6TZG0doJqQLyUCrCPV7YRVJ63DsLCFfgVY2HZ1/5b9oElNLVcBXhWs4XWIPcv+5PpeHewOaLC2lNPHLc1cv/fUV1V42RAS7rAdWykfRDH8jDesCcBKP+EAkOSZ0lIpyy4IqKREGlP5WFIZ2ibT8AZXrVyJNWvWoEuXTjj77N6O5i0Nno4dO9qkkQYUFRtePiddUV06dUpQnPIH1bikF5weG/cDUXDh9hrIQKuqkoGmNChtNE0C14QkAR42IqPJ1vQwKxDh5KNARROBWUtD6lPQs0vqTXCw0Kp4fafzchFCdQspllcpIKJFagt06dIVp07lITcnB507dZKaDqfzKZNWIxNfVVWFeP9p+EVFNxd0S88B62OQBsXIDyt10zikV4BeEyopMDmI1KfOXbo4BUtOnc4T+TE+Z04QDl2rqko88OqxpjHJ++Tg4H4EEYxERIRHiKeKg01BhEQiiGpd0q4azpWcBystpu3shMtsGFfoTfa11vdwA0AJ4dp95HlY2Vg3yHD28U26dlGrtD/KImknQi7OHNT0DnJxr65itMyAZII58mcdEOHnh+rKMolW8HMFEYOGX4nlb66wk4sBHWKMW2qgysayP2VNDMWb8wzd7t5HlYBAQ5tGhjG4n3h8ndzv1CfmAfW0kLWSlZkTp43biidf0JW0caleMI1F8Rrf04NigIQBERIpqaiQ+9VxThCh9DXtCwoi+Jzf+nywjy2QhFsvWyST7OtrVHOeq7lGETRTVcER31vQ0MYqODkgwp28rbQuCyISrVSuK01CQEQnYNU7jrVvrq0xhcu8V/CgmIZGxiEgOt1KM9tVxQERi03C3r47jVWiEQiNDqjB6usN17oQGm3Q/QkiNFfC3XjqEWfdB25KmdKoA4+v9Co1enmOOVm7HRBx15iLsG37epSU+eP++6Ygs9v5AiK4JXa/AF8s/Qb3PmiiGP+cuxRDhvXBoRU/y/tFa9YhOjEau/fuwEUXXYsr2rRE+ZnVOH9gpAMiJk+9AytWvokHJgTgpdm1WLJobRMQMfvubLyy6FuJRBBYvL+lHZa/U4Z/zT6Jl+caGdR3PpiPW24wlBZGSS6Z0A03DDc5RL51HPQ9v1MQcUGVoWOdDjHywwomFEDwvz4TbXONRLiTr3ls30TuJFgLX8XACCQygCHLb5I54f3X35dzhqp2qC+QeN0+UQtANIFTgYQ+b81/ONynD8pZX+eQSaioeOoJoVkw50Hm0fIKcTiRk19VUYmTJ05IYjWVgKQAHbnjYWEyBxcOMBkB7nwIrqqmAonZCBzcCdX/FUS4fsuXZTOfsHLVRnaWFB4FEUGkMbkSq2k80vDg3EKvshnjAAAgAElEQVQQoXUjxIM/7iGfI///v9VZMsse4k8gwo73zUNMnZyen5uKcjNtzczyaZOF3kInkRp0TApunX4G0lumI/fkCcnzY9E5qjxyEydMgFmXRK3K5gZQzUkSkDUxWg12a+vQBlLKt0M9ciVRqyqk5gbqOulOTnXnEfpSRjSvUO0R/Z7X7KvsJDdiE7r1NYEpjVvaD+KA5TrHZH67PnBNZ78kcKAjTTfaXrTh8nJyZZ0XO8fWRlD6FyXmxflWVSnAgp+T9sy1gt53Lk1FpUWoqjHOwTo65wICsX//Qez5Yy8SEpOQnJyCXbt2i21BgMJcAzo3TZ2JJFTDg1N5p1FZXiaONNZ1uOSCcyXPs3Wrljh7cy+zlLorVRN3qBACx8fCU+KcDZck+SABkrTrSNMmHYjVtym7yygUIyLMJaRzlOOU0QU6CRU8aNRJlNasU1ajB0bR0RTzlZyioCAZ18Lw0JxQq2qpOZY8rtK1xaa0tR7k+WokwKqiqs3EvqNsGV6fKoPJb+jktPQqpZoLMHAdQ/uG6fiNqk2qKCbnURvNZbMpANE24H6e+ppqr3DiqiplEPFEIvcaEGA4/ZxkysqEbqJAgz+U0FtxsQmn2KIX/ExyIpiMU1IixjRpQNQgZsdYs3q1dOShQ6+VpFOWSed52LG7dusmXnmqOZF/LbJX/v6SNMIGYydm48pxAwPleyZy8yGrFaWF3jRaoINEEaCeS3iNNPasR5v3owlSkthLepKdBETCM5yJq6Z+BtuCBrzuJ0a1cOujTNIL+WwVFVJbgREcKksxEpGWlgpWD2aHjQyPlEgEq0tzPy4YZLIHBvkjKChADNaiogKhM/F4kVHN5b7Zyc9o3Vo8yUTqnTp1FuT+408bRAuakxkL2p1zzrlCMeP1MtQcGByIffv2CWDgdbLjE5TwmBp2dCst8P75ntEVJqMxQqSeGInsWIqRu8icJldr2FXpbwrK2I/c4TA3ANDcE/2vfFKdWCUE6Bj5JgLFZ66hPX2tA1HP5b4m9l+2Jfua1LPg85TIApWWygUAiO5zFbmIlWYg2shJbTUjYUaNglEHHmfgzVrh2UiX/uvlnUKP4nUSUNz+sPFi6fb2PK94/u54sOnnCiKmTv5SjIdHJlldTxW1tweYNu7TJiDi1Zk5kq/C5GqRprOeBAnvMbma3gLmGxEEMdzu7y//eX0cUxqCVuk+3pNGot78bBBuH2jG6rz3jXE68nKCiAAsWe2mWCiPiKCBr90cEAMwxt66HBXFZVjyqakYbTYFHbq/lVdJtPkQtPmsh1dyIs5wgYg4e04FGhrcoVHB11ovwnUaAoniqhgkhphVJVczsFkDbiDwXpK5R1/VJTXq1ZDVqIMq//C/RiyU/qSgQUGGfu/Ou2BEQlWY3EXVeA0qI7s8azXaB7TEuws+BUHEhg3rpbr0hx9sxoaNP+GJOZMRV5WP8RNfwoWXDMLxk8ZgTU1Mx7rPVmDOjPvl/aJl6+T/+IeHYsmStZJXxaRobn5owCcfbMTPG3/A7DnjZA4KiUzAL9+fxIO3XYs3Vn2DT1eXY+zddQ6ImD//CazZkozR1xWgMDdc9t24ySRvc+vT6zx0PfcMhCbWYcwykzCg96iAzJ3r4OQ/VJnsSF8Qoc9Ak+T1PFIrA2UCwBSIKJhwgwh+p9/HHLMZmFZtePAnw2Qsrzz/A3NYjWZZTDvzXfPxFAsiZo5yblNe+KoOK4j4qeluKJz2mHj0xXkhwgfGmUU6jdBka031aUYB6Pml8STc5dAwkQD/sl9jyTl65ZXiw9MoSXEDgBTXeU1Zs//9VjJ9qsh1cg1nQjFzsKLCTeFTqfpNzjW578yXCDL1Ifie60zl30hp0nvspXkPyoLU8W19Eb4g4o5Vo5EQF4/E+OZCwaKTiJKHso6SluT1ok3rtjiwb594seml53NRmgolbOlRJzWH6w8Na+ZEOCDC5fFXR6V68p0otw+/XB2vTRKi7aNx5zI431twogaj2itqsyiYcSL1Sh22EWUZ29YI5HVz3Scg5dqnRj7nfc2J4Oe5ubnSRtyf98xzSY0JFtujrHgYQUSCrCGaRK20df6OtoQa2Ty25lxwzSutKIV/oClYRvvO6/UIa+KXTZvF25+YmOSIxLDYa96pPBTkn5ZxkJCUhL0HD4l8PaPa7dq0QYvUFKntUF5aih4bu5uWtGzY01OOI3667TQ5wLF5BxAaHIbgwBBxAnJNY/tJgnlNtURQaIRHREYgkoVl2V5kI1BVKjxCQA3BB8coN33GvFddT2kDauI651d+zjZUShr7idRdsUBChWWU8s3r0WiCivnIyWw/0rwbN4jk+ZUVRNta7GHa3qSPVVWJvc4+INdr8yTEzrXUOtpQAlBccsQOs8b2H2XpOLOItYmVzqT2tcfbUOdtsAeknji3Ouu1lYRXK2PqZGpTtchepHZq7kMePicTGp5aFZidjJWrGUlgMjATfTk5pqQkY/Pmzdi/f780NoFHu3btDP+/pkYMYT4A/jY7O9vIyFnQwmPyXAQQEhq0lfpkMCrS0kHsUgdSFR8nQdcaiWwIUXmyHnp6xRltEHqXbbRmzcy5FNXxfpjMzIGjoSBGTXhN7JS8VrYNaUX5+Xn4dfMvksBLhRx2XkYi0tJaIC/vtBQ+44PlIhMXH4uoqAjptMXF1IY3qgq1dSbkSNpYl65d5ZzkEsbGN0f2H3vx5ltvifpASlqqGI8dO5iQniaB0Zg8eOigUxOCnZz3QI8BAQ+Px4lBk4OU2sOOmZyUjFat0kXbXGoe2FwFoSzZxHWNvkiHtfkOGgrWug8KyhTBagfVyU76mU0mkvaz5xEEbWXwtC9qIpCc1wJCOZ6LM6rXodQq7ata5IULOY1+gghJrLLInoCCNDIOQtFJZ8i4jkn1jQCCn/F3bMcbskx+wvsLdsn7W8eZwkLumgkLni6RSYrVQEc+4FsZ2ayOEx78TJL5pj6uCYoqJ2OONvX+TxAdFY0JM1vLe4IISlgQQHDRJ6DgwkcALlxl9STYGhe8X2mDhgYZUzIJVVTIPeri4p4YuT8XmeCgYHEWLF7lrnqr4EH5RW5KE4EBIwwmF+He4R/AU8s5oxp1Hi/q/Tx4++OmURZTDUzpUzaaYUEEcjXkYEPaCiJ4cA18uKRd5aQ0NAgy9HObvuGAiDJrLdpDK4hYaAsArLfagEqFUkOX9CRzWuPSVgOXQIFecV9OP41ZfsfPNalaf6sgQik46l3XiMg7WevROqANPliwDJOefxK7DuzFfTcMR79e5+CyG8+XpGeCiJVrD+PVhY9j5Yo3UO0XLInR92ZNwcB+6aiMD8Vbi9bItY7IugodMrri3cVfYenS2Xh+/nMIPV2JC66/Fi/M/QiLF0zHlr27cd+YR+FX3YAbLuyBXpcBd9wEjJ7sweJFXzuRiNdWJWDUwDw51z2jp+LCgR1F0YTbt6t24IVXnsVHK/+FB1ZdguQ0PwdE+Coo+YILMfirDHjPDjHeYW1j/a9gzFceVovOKZBwP6cmIEKjEdzBVyDMDSKo/GODaDYvHjPH2KFt/02xtkqBzXhWUl5dfLysoTVW8bB85nRxTlAuW8Q3pHCUyeXiPMXcAzEQPGaRl0TMCBPlFSO2pga7LmhUjOPp3ZEIvnfnQPD1f1JyanoXTd8xqZqAhtdFIYeQwECEBpOGUi8gQowUqxgUFm4kQKWgWHk5Skbf858O/T/+TmdIVWUSIKEgQkvIaEBT6U12Snmo8hGkJiajeVycJIWzTkpQWIjJ2fT4SfSBa0azqBhktGv3/2h7EzC7qirtf9VcqapMlZEMJECQWRAFAaevvxYHRAgKAo4goMwyiQiRMczIJCDz4AQCCti0trbdn7bKrDIECBCGkITMSVWqktRc/+f37v2eOnWJaH9f/0+ePLfuveees88+++y93rXe9S7dDyjT9DFzJnkRgAjdEujWUD0gyZe2SiPeEq82qipzFQp1wpLYB4crRxwMJsoUJtOh+MyOtGE2Tin5tdLTbI8x9wvnItx+bAkAhRN/sbG4bhyMGL8kPsM+4Dp4j7NyQ+d6RdBwcOEkVX9EaF0oy8GLAZL70F5x1pOO9R3RMrol+oMIRVs8N+/5WL5iVbSv64wPn/2HuO+E7aJ1bGtMmjgpxo9r1bMAG4BLo8AedlgLKlrYaWPGCvhxbzvIe+3qigbl7SX2C8pM1bXpb01HkritIjExGusbtT7TNjZJzlZXya7imleuok3t6mfVPcnAgGcQhzEDwjkw9HVZKhdgRt8BUCxtS1+XQUQh4ZuVKsvRqHK0wPKxNtRpqwCG82zyuu6cBtd3E6UfgMSYF6MiO1tzZILxpVonyPYSHc0Kpu4P7pWBhalTtvkNdvRDK22WgG7VYE/XYEFRQWWnpja6NqxPjc4SY2WPsBNgC6PcnYW06fr1uhCQER53QmEMYgrKSRatp1fSpDRk3vPPa6LiIlSJedIkTa7cBJ/P0qr8js+5cAYyiWj81rQrG0dOtuY7dUiW/6QTvE8xF/hmMjhbW5N3O29cR6q2TY2GkQp/MbiIevCf6AEgCMAAcADUuOYE+0GxcjjppfkvxNo1q6QzjCHFABw3dpwKz9XW1slInf/ii1pkWseNicmTJ+qhQJ0J5Czp3apG9SnXvtcHPiCjvm5EUyx5c1Hce++96geSkXbaeWcdH1DE9TKwxOPbuEH1Chj43Gs/ABwTDwRggc8cguSV62EBGztmbEydOl3eevYp08C4v9w/KV6VFJTKVDL3qyfeYSAih1PpdvYzOPW98z0zACgoTZ6sMnWszOHTg+62ZOlXo22HE4vJW89EojM5WsXfqZBcisYM9vdF1SDqDT0JVAwO6j8gggf14K8P6aHcff0CTYCHnzYlrj37RfUfNDPyIQBygAiSoU6fa/eaR1xFSU0ZscNBxJwTfq6I0OkXDSkj3XrBclEPBvpT0rfoaDnhURN8LiDFPWPytzY4i4b5nOxXFNrL4VMnVjscSyFIxg3jgkjHrQ87CuN2Y6U7JODPXCf2jTjp80/E2jVroqN7Y9Q0NsR9vyL3I1OhxmXjaLWtOyz/VRHjMtVpdZm3lDXDLfVoCXF+wmmd4+2cb4OI/LmLzK3vzD/Mxceaz0jncD4EIOIL8aOCPmND35WQZ89L8jAP7phoXxSPY6ssNGdg4CgFQIKkYD43vcmGNZ9hVNtIXnfUadHUMTnOOvXiYl566cVn48af3hlLlrwe9S11MWP0uLj03O/F3LMPixENr0V/LdS7LeLcc2+Ny797ajw7/8X49imX6/cXXXl6NER3zP7fX4r9DvxynHvakbHkzddicHxV7Lnn/4qDDzw5mkaNElC4665rY2CwLX7+vZ5Y/FYCEaeeck089vj8+PFPfhw77bpTrFn9hKhVREeuvu6i+NAhU+O/7nkrTjr+rGiqHx3nX3lmHHHj+2LrPRI9iWvjWrlOG/WVlaYFIlb1R9/4VHirDAjcCfQPEQ33k/vYoKL8G/q6EWnKdLAh0OCDASIwTj30bsxfXJJfSyACADEnlWaJuT9Lr5Ugwt7/+n33DUu8+lTrzkmKRxgaPIvkMQEWSOxdsWy55F6ZT/kMA81Gh5/PBR/7mA7lhGpLHAyRT5IyVHn77wCJ5Wd9S8INSJ4yT7o9I1DFo8Z5NfmNzQVgwGEzijUsJ1pjqK7+qslHFQ35v3xrZaZCzsFTLeIJFSBibg7JrDvrjNhswsRoHY18a0R3b3f0DvTH8pUrFPkh0kPfbrv1u2KLGTNF0cVJgnHFXC1jPvP37bySwbcJ+dRiPanIh6gEEQX9qGT00yX+nLnbx1JXmQqVabpigJTEQ2Qkl6oGv21dswMp/767LyXysuEsZO4HFFjendpTrMs777yzDGpAFdFqnE2iO1OccPPNA+qSi8pCK2Icszaj3ARAxpbh+LzHqSV6L/9qBoO/kO0noXrRW0sl37/vZU/HD46cGe/aepsYM3qUxlxdTXVMGN8am8kerJX9Mm3mDNUzQZGQfkAif9mSxQIcCKHouRgxIimHDSQPPWn/AEJykDZ2dOrYiM7IaK5G8bJHOaVE0F5f+Ea0r1snWwtbCbEB/iYSItGehkb9nnOYDu6CfJZnpT/ZAF/cL6tWWrDAeS22q33/FOnJ6paiFmc71Dk8GifZUV424EXRzyUIuG5vHhscl36wvc7xLPzDvuU6FRxXUYjsZKwcrwY85XOU96nq7lw3KLCQDTPxHLtT+A5jTDQSy29u2FCEQMp0FU4iznmWNZNBmIu20EFP/fmp+OMf/qDE4o/uvXf0dPfIk+9aD0bRTgxpHTsmhdOWvpVoTNn4xqihLDxGvxOdDVq4OZwLI58HQh2I1GoupiH+2CaSdg1YlDORqzTTDkcZOJ488H19ai9ghzLmf/nrX+XJVSXv5mZVy+b8lIvnZqkqdEdHLF78ZgwO9MUOO2wf4wmxkkG/gfwRMvdTXY3/+O1v5Q2fOGm8IhGdHYQGE9UG2lFHR6+oUTvttFO8b/fd1U7CgQsXvimptJ132SWmT58eU6dPL4qfpZtcI3RNMhRSozzghO4AD9xfHhRyNBwBon+lJpDlXtMYaBRnkclWICJvlnjlmpVMn6sxFrkPpeiBojWbCIUVnhsVxEkgQg+GE5QzdapA7XksOr/BRq6ROk0zkNSDaRCR20af+EHhmCRWM8+uXVOUUJYyFonVgAjaAYjo7+0SiHC4lvMg6UrEgjoaXzlp27j7+lc07lIBwU5NfmyqYl2b6EYAzI7Ojjj9Qlu3lR79cuU0fl2uSWvqz5BE0R0XrRKIQMbVdCbSvSVRx6JDNiQSnVIPSYsI/UME0FEH2qzrzIuUX4fW/SrRmDw/8Kze/AuMZrtt/WoQUZZQSjSlUz7/hAD3nY+6KhSz7e/SKQARXFpRQLWkWDVjfGy7VcSspq54+GGOWwIRYKmyKhPHMohwkwwmyt3qbnTX5mZEZlsdnDNvbejCw+dvU5mgPM2al9JbDSIMCGzI2mtuA7fyfaXhW45g2DhuuOS8+MM9b0UPxRp05QnoDLaMjJ2O3ismLv5r/OGeJfLU4wv+2mmjYnS0qXp0f1RH7bz+iOn5Lg5GtDRGbPWh+njm1ynpv7u1PvY9ZKQiCL+8Z10RSeA7qk/feUx7TFsbsXh1xCF34GmOeGPJGKmZbbPjtvHMU0/LaOCZ2u1/9cQRV+8U1530aixakIsotdTHGffsHLXT0s0wlcnXQZ8W9SD6Ms0o35syiAB8DPVrd3RFWjDLIMLgpNxPxW8MIjysfP89XA0geAVEpGBT2jKYmJvRQRlEzCElxZGM0pD94frh6kwegs9ceqHmXOZQaEskVEOV4BVaJTkRRXQ2RxKtlGc++6sfHkqjhu5jt5fBggGFXRS/Ll3K3/uz/YJzBCIGEGkYHBTNBwMM/jlOFOZJ6B345PHiAh6oQcQrczZG2PIvV/C9/t5J/873BhFJFiBiYpbTdYTo/i+lzw2snAtSd8nF8a33fzvuXHCz1r32DZ3yLpODQn+zXk+dvJlyCletWCH1IYznphZsjS6pGUID5VqZ98xdd3OH0Y5ylMCeYxtx7Fveb3jiWgJqtj0EEsqqTeUIQ4lhMewceT0x/70c1dDNynkRiqEQjc7eeuf0sT5iv6DYyDiDlWCVS+wDbAOzFUiO3mKLLcSiwIbCaTqudZwShskzcfXq9rZE81YRP6R/uwFwfdHZ3alIREvLqFjb1h7LVq6KFStXxysLXpMdtMN220sFrBaRnqlTYptZW0VLc1NUk6cxoiE2UPE651lizNNegIHWrUzDFbUH8Q+AOqpnzU3pHg70RxWJ8nX1ksBvbEoVxgEUUKQYyy+98orGB92GDcsa7YRppIB7AR/1SXHSlb5xBljhir4EPNBfSkZvbtZ4os08u86v5FZsCkTYlnZugmxWwHsGrwXLpvS8KOk6RydghMgeztEF5/mq7glsGSiJo0bJuSwV0zxmOZztYytiFlE2q4xl5lGl/VYeb1X93RsHVVgtG9F1jSOkn2veVpl7JV55DouUL1JF3jo7RVXCmHYyCIY0lCQ86hjWu+y8iwbNU08+Ja/GtOnTC96W1SHq6+ti1ru2Fgfziccf00ABfIjLnvnseGwMEkx74vcKU44bJ/AjNJqBhVGbQkVZE5fOsvfZ9BlxyKA1GVTl5BhCudwYVYAeNUqeC4p/sO+UqVN1TM5HRAUKEzfut7/9bVZu6o+3liyK7bffLsaObY3NNtssWppaVDMCidaVK1akkHYMxtjW0VJleu3VBcqlwPvDwHz99WWxzz77xB577BGTJk9WeJLwG5M6aBrEzQDnAWLgiqJUx0NMASCqhq+XfCEgAplYgATXygDnvYvL0JfSMqY2QFYhIsRO7Q487JZ5M9dOCiK5CE+hcWyPSUa3moSz5vXbgEQpccdUJfP8XIeEvlUILt8vh+oYl5zTHjs9X5lbaMqSHk5oV07yzmDF3E+SoBmbgObCK5QTqA0iBqjzsLFTIII+SdzYUKLVfl9OrrG7rvqLVJy4jxjhAAyuJ/VhX9TW14o7zDk2dG2MU88v12so11woV37myGUQwfskWfT985doUiRMy/1BglXVZVMn8LH+ZhzzDxDBWGJjfAAiXOeCaIkATk6od1THORJwVqFR8b09Iky8P/xNzl8oOEPlatiOHqT2n/i5X6SIWG93/PBPf4xox2LLlldNJjkbRIB1+nNG3IzJw0HEpAwizIs2iMAg9OlNe/B3xmv2XOamTR2TrMclq/IO+feACHu7+d4yrZUqTJUyrfaAl4ufIfvKVlYJ4r0Tqf0bQATUp0pv+ujHfh2LMxKYkFNnZ+2RGkpU4+XH1saMeCMmTauLHacl67h9cUes3C4BhWlXJxAQu0VMmxKxapud47nHNsTWK17R9+P320rnXLJ4MNYtTqXKaqI/dt2jPqbNyxyd+ekYi0dGfOfHH1Ml9JraajmJAMz1tbVx9s2vxsxpfRHbLInFYL0DI+af8M8xflpjEU34WwXk6JsxBhEOYmUc2peBbxlE6JHwvW6J6GtM4NjADJBCvxZVr7NyWZFkaRDhnJrK4nOVwDTnTxQaAi46598bSGRQsvCZiBH77hv/sWBBrJ0/v8hTeOV7V6U5t6tL8xkecWhDeHThMovSxHMLfTNLctoxw29wPr38wQ8Oy4cg98IGNL/F6C7Tmt4JRKw556yiSBztIfkTuk83OYnw5Rsa1S5ARGN9jeYx05mYy/DaN7ckyU68uuToLf0iZaT/3zcnVSNpy+b8iEoQMTeDiMozzvk/Q5/c9erN0dXfG60UqYUCzUw5mKpQYwgDhFYuW6bcDxSZVPNg4wZdkyRSq5C3HRoUb8tbyM6ySu9tpZqO6bm0zAmrNvQ1t5boIWkgZEnxLAai35VrWeU528pOZRBSXD1rEf9TgRKt89gGYntkgEQC8x/+8AdFH4g0WPbVKk4Y1FvNmiWq7e9//3sJwey6y3tii5kzBSbGt45TW1EXe2vxEikUEuEBsGFYQ2dqHtsSq9ZSxblWScuvvrFQIGJdx3rZgTwDJMGPGTkyZs7YPGZOnxa93V2xobMjWkYiK1ybHGIDrK1EOfq17iUBgBRdYfzxv7quTuwQ1A4BBjALmhvqBdI712+IhsyO6ZH9QP2KjbHkrbe0PgO0mptT3atUSysZ2YM9/WojG+dSTtOYMXomnVyNwc71co+IYDjS4yhSiuIPgQiBzQwEC3ZGlnx14V4b+waK/r2VKIuIVXW17G+xVnDkZ6c+4j4AQO6litEhQpQL5hYRi76+JGiUJag9NmUz57QFOxA1RrPN5jHKa9XaFcsH8eabA0bHkgXvDaMO75NyD3LhLlAP3voyYuIzDPgFr7wirjzFL6iuzPsxY8fIK7/55jMk37Vq5Sp55W0Eco4iu3xwIDafsXkCEU8khRH2dYRB0YLmZp1blY1zIjjn5wLpMIxhS9QyQVpRyfJc6oxSvocezsz1c2a8bmAuLkJRPAYMx5UqQS7nTpsmTBhfKFMx8Oh8BtOLL76o6AGg6PXXFsQHPvCBaG0dp+MM9g8KQGDQsS/Xsnr1KhWaoxjOsqVvSc2DJ+Tll1+Osa2bxf777y8Qw6DgHNz4cePGJ1DX2ChpMoBC68RJ0bZ6ddKY7ulToReStElw4vqhL/HfSkx4ILh+Bj2Dn4XL+QHyvA8MxuYztkggIlelNA3NMoRO3tEYIYcgAwmFyHK4bpinpTQZKmScE5Idniu/lsN9jAW+w4CxUVvkRDC48wB3+5z47YiHH3h57UkG3JDyX5DfReaVftC1d3fFxg2p2AvgYaC/R1XHOae01Kur5OEwiKBdP7726VxjYUDH8iQtSlRQxKZfYIpjLl2+LC75vr2KZeO7shBCmcDNEdP3N85dGkfPSUDk5vOXaSJlcUwTX7W4vBTNMfXKFgrXRl+8/NLLRd6OaksMJvUOTXhEK3KNCQOL+vrGlExfXx/ff2DvPDV4YbWvlY9tsZciDtobC8ucbl+j6Uy7DEUUrKYhELEsonmXJPE61ZEIEq5b0uFMZfLpS4alTmlslj//1CdS/Qd7sG3gC0Sg4vS+ZF2W60Fo7snWo19t0PLeeQ7sZ9WnSpqSgUJZytTJwG6L9ymDCLzr/r6cfI2RDOBwOz1Plz39jW3d0TYmVWjHSG/sTNGBp1uSulcl4CkrICm3oG3JkPpVhZF98CUHxY9/9PM44MCP63khl+vqnyTq3bQdE/BY8nxq1crBdD6OWXktvlb3i5OhawlJVQyR4l77cSjf61URi6cN0QMN2IaBCK7B0QIf29flV4PPSnBgVp5/X1k13W3KAMggYuLrCyLmz48jv3FCNNSmQlgAf+ZwjNm1q9fE6pWrVAkZ7zjGG15dJ1M7sshrqh6chBG2/+g/RzlxG9PGHnv6GhDx9yIQ7eedLaNMLIOuLs39GMrMIRs6Oz0JqbAAACAASURBVBUZwWiStv2IETF6ZHN0S0a0VjUvmGdT4TnWnV7NbXiYUQHs+cYpHpL/T6/lCtzO/9jWkYhcVXzu32BPASIebvu5roNierUN9aqaTFQdewEAB22MJHd5ace2KkkX5w8J4yTcEllhY82n/8vbsATpcsVodsoRAHt0nUxreXI7urxWao11DQrLu5a8wKynEn0p5Xvy3NkTbZETta+iBgVtoG7Q+q6Nut+MJUCDEqb7+lK+ZW9vPP300xp/731vUrrC5hB4ykX4tt1+O/UL1GkcqAd+5rOqb6V8Azz37evkuGVMY4dh9zB+MGqhF40Y1RRr17VHU/PIWLF6Tfz5L39VEbiqmpqYsflMrTfbbP2umDh+nEDrhLFjojrTjLGD1q3vTEqDWlarol8RiH450bReoyYpKlPEmvb2WEleKjW9Ro0OWC3V/ezfp5wMq4oRrUcwh+gElbPZcJBwzYwNMQiUU5EkfqESs3Y6aVpy/n19csguWbKkKFUgqeAMLpIUfAKDtp8dibAR7wiAHQbs5/xOO7kLenjJMatj5toktMEOcv8Whz8OaOxFnNvY47BotGVRGl75nYrPlej9ZmxAk8fWcjE8tdlKTqVaXlWD3T2DoCh5jBtT8SmMEqvZ0JkkbOoG5kFqT73zADAmGTyAAhnqvb2SIn3i8cfTQMoPCjQgcg2oTk3ojM+d1c8Fc6F49hk4RDBefuUVRTcchpFHOXeyQjaZAuPiGgxkoVDLwWZ0pQrI+QbQKeocJ49nRK5oRNbcdSfyHs8QHv337767KBm0gVAVBjUJ14NB5em1sWbN6gLh04HiCuYK13hz4RjuttvuSlT2A6wq011dySPV1BTjxrXKI8BG9INzsU//QE3suOOO6luK8jEo6Df6neQnknqStz2VtncysqItMRDd3ckgZgLh+FyHDOI8ARJiNyDg3Kb8cCz+T5sOqEuAwB4WRy1cWM6TrEBEBhLl0FjlROnJlc/peyNfK36poGCumirjeyMRlQweSlUVjejLik6OPqiOBRW6c2jZNCmiD4wvNKJ5eMeOGS0pQPoQnifnoi4G95iciQ0bULFK9DL1GRNZf19s3NAZXz4hRSN+esMiGVSAXyhRZXrQehVc7EtRisGB+MZ5ZQnVslVSrujMUe3mTL17/mnPa5ycdj41RtL2vXPejBENI+ShIaxspQdPUnhj8LYwebIpErFgQQrb83l1KmJE35jnqWhcP+OmO7p7e8V9JtcC79ytD7miNSDCWY5ujS0wQIStLlvzCUR85dOHFJrhd/yeMtQlWpK9xOuz+9cg4l0RD7uysHGKQYQNysok6wq606cOHAIRJDV3z6tQeWKxeF+SaWWrrF+AkU5uBMXk2ExB8pUDIjD8DSL8uQ12y5NWUpswrv2Zf+N9bXg7J8NtMmAASDivwL9taUuUQ4MIG+t46g10yrQrAISPUUQEMKxtXLtfTTUakzxqX/jCfpJDRBXu3vuSApTbu74q0ZMMItw2zutr8DX7/ay+igoINt4zYFzWMikm9yWp1rbaBJCstmQQURSu68u0y5JU8DAQwdgxmPCroyD+TRoGQzKRb2cTpu/z/iuSQm1MxA770L4R/55AxBGnfiMaa+tjs4tSbkr7OWfGqJaRMXbUaJB+bOjolAE/ccJE5UfYY6nXqirRcaATEv0TaCNv8J+TNW0PfUduqqMQfw9EdF9+iZ536JjMSxg+8tAP9EtAA+756AsvjqZrr4rRI0fG2NEjJUWLHWtGAKCmvz85jDrWd8aatvZYvXZN9J36Td/u/7HXYSBiWsTcuzZ96Dn/PuRcuPXp6+XAY07HeYfzifmXyLn56vQ7FasxpEeNGSvP8/rOjnQPKpKWvUY5344W2HvrqLgdkWVD0fmZBfMhO3JclFfHzbmbAgdZ/5/9y3RdJ70W1N5sW1jAxGubDVYXY6WdzNs2gHEgMq8nB2e96NLcU0RbsAOwD6A4E53g+0MPPTTqG+rjl7/6lVgL226zTXzogx9Sv8KqYB3l+rEhsWOI7tAGjstaCXhb37Mx1q1HlGUw/vjIo/H6m29qPVm2fEXM2HyGohk777hTTBoPdTSideSoaKytiUFAHbKzRBNxPFZXxchRI6Nv44aIgSRFz7k7YF7UN0bTqDHx6sLFceePfhJVtfXx8X0+HWvXrozq/g2x1RbTxIJZ9OabsWb1GrWRCDvrHBLLXL+K9FbDCkk5FgB8xsKkzSbLDiBqL3Wn7PnHjjJ9if6lv1xsz05aXiX3WmK4iKkjx0C634VKaEk6uEwLt+EuO9qqlDnawPm5Zy5+DOUe28oVrc3KIA0Au9GpB4BPO9Od+F/Y1rldzk11vS/TqjRGbWcSretYs3ZQF5Mv1saG+VYMwp7ebiUbGREVF5WLpRg4QFmyYU+Dn33uuaIyHoY7BjHH2HXXXZXbQIIyik10Dg82SglWOuDiAQdCSk1N8rwDKMxzVwiNQdTbW9RD4LcybolU5JvE+RT+yaEkjudKfTa2RZGpoDoVISNJIVbFrFmzhDp5eHjoGMDTp0+T8dnckhOYN2yI9va2WLYsUYaYtKAc9fb0SwcZhSrAEwOO6+FG0/fsxwNsrzADmHPQLy+99FKMGjNOtR8cVuK3qsFRWxsrli5NFaJLg5Jr9WQzMMhgoUZFCmMC4jivq3qzHwNQSku52ng5gYdjEfIFWOKhob2uVC2wVaIbaaIspEaHOKEcozLj36jW33Ev1UZkgzs6EqArKT2VC/N4ENvrwwPpCJJzNDQGcjIxlAtRCTCKu6G0pcqTnAMPIfeRMGzyHJCfkZSoUnG+HlWshF4mJSe4k6JFkVi9Pg7/BmpJtfGDq16UpCDgj2cHTwn7EhFgEmcBdiTkGxeUje9/HERcdObLMvoVaZGiV6r6PUiVzb6kJEXkqPCCZeWUPoU4U2I1fUJ00CCCwlKqAp+vXyAkF5tSJILqrU0twTG4R7c8kBI805Zdgvoba75Mv8oAQSEBvrN1FnHE7CulFX7z0mzumDLiw/KTZ9L+2+7WGLO2LIEIM75s9Bl3ObmaH5XLVfA+G8TNh6U/bEQLSEyLMLXJidU22m3MGzjY8OU93/02Z3ce1pmsGjz9BhE2jk1dsoHNMQABlSDFoMRtK4OLch4Bf5sa5FeDCtrQ0pVBRGMytMsggnNXJiSn7krudEDEqtqUCM02JHG7frgGe2kEfO6oA+Tl/MFdKXFAydEHZm5aJus/PT9FJGgLfVsuKFeACdOOAGi1WxVF+irlWwESgAj6QVELHTcBG19bSwYRi2tThGKa6kiXAEElgOC9Ma+jYQ6m+X0ebzZg59iCrwQRnGePPWLhsmXRm+tEuLyEu637wvNi/NhWUWqQUWW+GD1ylCICNizksKvB85fWB6gYGCN4S//pkxY2SEcsJ1DTzH9E3nX1ud/RfMb8IYOG+39eKu5V3mb86E4lrzK/MC+gGsX6hAocgic4KaBo4gGGstJ/2ulvO8b/ywcuOudsi7qvvAOIQOc2b7c+c4MKiyUZ08Q0ME2k7JyyA4W5rhG+OM8QEuCsKfDsc/RdRhdzo9SA0niznLkNfEcLnLugnTJlpTAYM4iQYZbptTpWpjPZUBM7ItN1y8pMBVDJqoVqf2aFmG5qeXKrFUJrkRO1t1eeadY1GBsYnDZgMYD9HWsBSdW0fY8991S0fv78+VqXt9xiC9kipmC98cYbBTOkoDRnICQ6GPZNTVV09fTGqrVt8evf/HssWbZMtKNly5YLzGy91azYY7fdY3Rzc6xduTJGNzXHZuPHk3ioSEHDqDGSEx7RSG2qphjUGp7WcknUU1JgQ1csX90Wy1a3x+/++GjMf+X12Gqb7WLihNaoGeyMkc0UHVyXCijW1cnhNnH8eD13rP3I/+JAhJbFK2pRUNOxtfoGUWxKRd1EzYaWnFWuzKIZFp3KY9Agk/4s7ndOXjY7wtR/7VtSPuIQRd5DmdmRqW8aB9kxzj1gjMiGHk/EbXhxXew7FUOmKHBWIS2PTe69z6/PSzVRNEaz/ezfFI7iDICq1i5fMchDo0bzYVZlKlAxNymzrMs8P+2fQxpcjCpWV1dL95rBSIMxVl1Dgs5+jYTO/n4Z0xyLSAMIlt/D17JRaJ49F7Ns6VJdOCFgOkKZ6KWkIo7HQ8FAT0pGVTKwLT9qZR5fHxEWR1DK3mtxynIhOdNrOBYDCs8RCJSIA8Y96JSJfZttkKVFsWIgqQPU1wtEvPLKy4oQyEgdOSpGNDbH88+/oORnEC/HYsHAE8zvGGQkOPGewQGgmDlzpiIMfDZydKtQcn2u28G19GQ5VHss7Hk2wnT4rK+/VyDC8qmqYL12bSxbvjxJl1VV6b1BhI17J/nRR2NGjynAAd+7f9UOQt+ZZ1hGtpoYXWsjJ9x7ojSXzxM+n3NfGEOqv5FpakyKnpD1kOYBrahR9kIYyfPKcQzyXOgQwx0ZOL7jvjPxUG2ayYfPUIUYP35ctOckJFRTUgXrnjxOuqO3j2TrjUOTFkVmerrjsBOs354sjXuueyU5EJQMl9QpevtSuJWFjPHA/ezq6YpvX56kWt95c/YnGcN/jCvOnZ9qQ1RVKeSKF00StKhWDOREK0njJqCTKm7XaMLGGHEfvfLyywJU9AeGAc+Io04CIsrJTuFvVC56yLnIyfFE1W5XYjWb5WscFuAzgATtNYiwtc93yft/zOfmqmbKtW9QrA/ru0RPMkgwiPhIY8yaGfGwvY9WZuJ3NvwMJJxADYgAL5TVmyICELF+fstQTni+CoMIG+WV3n1AA8avjVRTbwwirNpUmQNRLiJnQOL7bePY0YFKY7myQJurXPN7t9OUpsa+rEBU6U2nu7ORu6wxhbLLIILoBEZ8pfSq2zheCRVZ+Sr9eHjf9UV0taREZ7fBeQwCEvMi2uYnMFPeyiCCPirTtdy+cpuksFQeRswDOV8CIAGIQGLXfVh5jAJEOLpRWWPE7yspS6YqbQJIUFZthC/NwTZHK3JQhdOVAcSS00+KRlSYyIMYOSomtI6LcWPGyoPriKAcM1pX+/TsQhli3gBEiD0SoSq6nz300CKxmr6trGT994DE8jnf1lwlyU4cEcizX5CUwPovukDUKqIQVH3GYYKHlkJdFB5lbaAYF4IncMkpJGYQMXh6uR7M2279f/sDgwi7XSbmIO7cJJA2bCMScd6jZ4uulKRyR6ivmWvsWJQ3VxWuU47lMKM8O1mQrmU95F6wFlt4w2uRbSTmTdeXshOSNUuVgrNh5vOps7ODzQCBdjgKwd/lfIuyVxj7xraK2pspJXo0s3S3qS2F3WaJ9OxYxRaz7CdtFWsDEZosi67HO0f7WYOx4biOLbfaSjYYazMOPmywd7/73YmyPDgoygw2XDlqog4uUbRIqsbQf+31N+Khhx+Oto5Ojes3Fy2WHfShD34wdt15l2iGErViZbQ0NsQ4CtVJdrQvWidNiTpycEY0RGNTQ/Sup24ZKlNIwQ/EOpygzaNibceG6K+qiYVLl8fPHno4ftxwhZpybN3pUVvdH21r1uqap6K41DhCeRtQDKWSNm58jGttVS4QzwRrK88l969l9MjAjlJ/m/aOMzozIxhbBnqF/SwnQCpciG1j0GAPvu0127yypfPYtA1me9ysDd4rcpWBv4EJDB+xL4iyZVtM7JtsE4lllAsh+37bue4iyR6bZZu4ALZlEOHK7SVncdVgb98gCabo8HJSGZZZxUUUE/IVRjSIby/jKG+V2eEYojSWhGMGnVE6tKYk79oTICaOCSWHV7h5XDyDmg1POUY2gIFBy/kwduVdHjlSA0APfi7D7YEsw7itrajRIOWg5uYkPUqWe86B4BxWgBKSLlWVlId+daIkOSmbjuemjBk1Wu3H8ILK5JDjlltuIelWEg2Z8NO1bIwVK5br4cJzRFI4kYg33liYEq+nTSskvTAoARRcH0if3/CeKAYPKmCrBTC2ui1FAFpaCvoXbaePAGmib5V4lJqkilLoGBgp/CS5rw0bFI3gfvF7PuO9dIbhAuZQrgZyRrrjJ0xMtQgYA3nTBJoTlh09KiJV3skczTypVHJJPZ64F/R5UTk9P6x+8MoeoOL+ZeUm7gXX4vtdnphpH0ootVkSLx2/W9JxpnKx0AAsABHkp1DdE1qSlBpEzUpeCEAE4X8VmCEC190VXzsVis6yuPa8x6MJqdsRjcqXkAFfnRP3+wcyFaFGY4gIB5KvnOCMS4doSZULYnrvPIKhaMV3z5kfp543M75/8fK0gPT2aiIUdulP4Kivp1fv6T8iizX1KPxAwUqh1ZdfeikpYWUQQf9aSlK0KBI7c4QM+lXH+o1RnyX0oMxdd4/zOTKIGD1tSOF1od28BhGaevPlJRBxwucvUS0Y1a5gEVjfGTf/LtUzCAMBG27ltBAfxuDA3wEimEKccG1QwX7gsDIW4xwV+es7jEm+XBuugAgMdSdT+/NKw/7BTOf6YqQKAYAIwEZlZWW/5xWj3cDBx3NBNIzpSipTOSmbdpULqTkCIQMeIObrrlQMpm+ygfv05BQVKEdGeL9LPJP6H/Blo9qvHA8Du1LFt6UCRLD/8FsdbTEEIioTxzeV88Fn9If7vJBorQARy2pdSCQ12wnwzr9QxKbvpaFr4i+DBF+Xx1EliLC6ch5fn1l/GHpJ8bN/uV3H25gDG8NAxLyIuRnLzdlyfERXV8x9a3hZ9bVnf1tzNSpI1GAgGkFRNOapRBVNXlJyDLQmipfeJBnKDRsSr53nlHn7s1/+striJGQrE/098FCeZ9ouOEfz44hvnTVs+qn97mUCEfDTmQuBLio41kwCNp59KKio6SUQgZrRaqoMt62NqjPOHHas/6k3X8sHeicQUT5Xy9VXRAtrmmgpzTIUmc9dvRqnpZyS2TNrhoNtFY6FnUE9JtT2/DsnuzrnUlz2kqS8jTkf1x77Yf1QlnB1HYBslMtWcW5EdpzZ2WdgYUDiY5aj/+bW0z7GCe2mLbBAsAFIsIXyrbU1q/QIeFjSv6dHthTvJWk/dqzsEgMGHM44OJU/l/M/RMvOea1O3lUu7YgR4uGT8Ez+w2sLF8Zjjz9B8gFhHKlLYu9A1Z4xbXqMIv8EJzDRFWjx3d0xGqpdY5NoTY3Itzc1xMZ1bTmKlmpIrV7bFnWNTfHyq6/HK28sirUd6+PZF16Kn429QfPeAX1five/d+dUQRsmwWBofL9r63cJOMA0wUF85VVX6Tu6/atfOTz22G23WLhoUVx8xWWpaGFEbLXllnHIwQfHBRdeqCgc29lnnSmlqkceezx+9OOfJFmTqipFbT5/8Odk9F92xZVyAvDVFz9/qGzBy664Qk4B7tUhnzso7v7pfdoB590Jxx2re4X9++BDvxDg8nfI7R539Nd1bu4pNvf3b7q5cPwdf+wxsguxr6+74fuiuXNNp5x8UqxYsTLuuffevG/EaaecJJu0cNZmu6+INmRgzbnsyC2PO/6uGuwfGBxA3lU86D5JVrIZSQu1AiL6U6Gqt/Gi+vuzvu5GDVYZqG1tAiMgIzrCVBq87UyY22+/vYxiOsghHz/gdDz70DFcmMNFonCMGJEqeTIRZ46ZDPr8wIgHlr3r5j6aq1agu4z4yjwwVcImHLt6tQxSqFeaoEeOVDiLCZSHkcmTm89Nhg5DAbkRIxpj4qQJMvwZiNyshlzYhetgEWhbuy7WrFmrQayCLTmhCYPPkY0XXnhBCc/QnTD2tt56a+0vD3p3n0KsXOd/wVWsq4u99torTTY5uYb2+sZ7shFwgIo2mKpv0jeoZ7mYnkJyHan4jidD349yAk3rhInyVMlLnYGBfpPVjzTh5nBxmW7mwVag7jKoyF8qWT/Ls1mhS2Hckiwru+I5Earv6SkqVnvyBPyleh6JlqPwYa6EDo8xcp4G9wzvBfJxGLCih1WFqqcXlcoH8c4lEMH5UF0CREBnMog49MiyLFDEDRf+uSh6w4OOAc4xNDkPhp4JOMQAmKSUNZjva1d858ptNrnOnnLUY3HlLfbqYf28XfX9pktWCDhgCChOM0D9il5xmkVdIhLBYqFE6eRVYasEEdxXczkTFStdA2MBfe6N3b1BIUoUWVBoufpHe8U3D38q2ta1xy2/zVIoNjAXlq1+txkLEAt/6LvTj7hI95iOXrtuXVx/d3YtuuYcDbWR59QQ/5zP6RJ7fiur2ZrOxDH8He3DpjPQqIhSbDUmuald7M1GLEACg9RVqmvfSBSa+TPTfYO+5N+UwQLf4enHKPbnNqINIirBiQcC+/s7A4XKBGQDnFrTgCpBxBi6KFGTxr+RIwp52AIkKqMP4yPvY7uX/rXRPXy4J6DA+QzG6G/vY2O/8jVfHG2qrP9gupYVliqpXjP7Fg7laOT7ZhAx+Y2cJzEzgZXKZHUDia7ahqGaEQYNlUpNDqxZySuPu4Nbj1LlsZ8+QH2TiCUZREw1PsrHK0DEwftGvLYg5j2Z6H0P5mvfcOG5Ml4EImpqFYWYOH5Cemb7UuTBlFZyIFgHoP1RQZdKv5Z8Zc7GcD/lhFSVXG2KiFxYe5PzSfnDZWeeIaoUOQNyuJ0x522/GX/zjaIxMT+yxuGhJRJB5DKpufUrGiHZ6vWd8ernv/B3z/t/s4Orgh/ovs7P79ycg7KpYw5cdF6Wcx0tQ7a/uy8pLGURFtYJaDQUucUwwj5xdFwOuJJqIJ+PHtsaK5ctTZ7dLLupvME8j9MGO+4cwU9zf3K6FutfhSFmT2+xr5OnS05PjqH1LAuHFE4+J7hm73RhC2QBHNcHkBe8rk5MB86DAQpLxF5t5x46T9KUJNZT+s4iJ+LZo/QzYYI+BzhQ88hqP4wDbCX6lT6gT+ln8lnJxaQA6hqA5tq2aGoZGRu7e2Lp0mVFfgqAuqG2NhqozdXYEBs6OiTNOn7SpGjf2C1VpeZmHE/VsWFde3R3pXwexuLG7u5YuaYtXnjplXjyr8/E0pWro3ewOn4zOpWcP2rUN2KnHbbRs4dDmNwj6l9B52KdA9Afc9xxSigH0HBtGOC/uP9n8ZN7fxo/vffe2HOvvWTfvfTS/CI3iH0fefSR+Ozs2brXP3/gQeVs7LTjTjoGCdcszO/dddf4y1/+GnvutWe8ufBN3Ytddn53LHj1tdhppx0l049twrbnnnvGs889GzOmT4/jjj0mjj3+BFEHt9s+FeWbN499O2PfT+0TX/7iF2TLfffqa+LNxYtVAuC5Z5+LGZtPj7nnnRtnnXOugNpO795JJQc4By5OQAPj4NFHH4kDZs+Ok79xYpFrLLsv5zuUx++m6Fq0V5S17s71gxoIDL4sn+WBb4+76EyDQwmz+rGpT0QUli5NZbbh18M17+8XkLB32/Qj8Q5zOXAb7rym5KfkFUhGc/L2MpD9ULuCtI/psJ3amL3s5vz7PPKU22NekqayoWwDnP35rUugO9HcoIUiNfZE8JBgmLIvRiU5EaNGj1TSEftAjZkxY/OEejUBoGJVL0+S2iVgkbywGFGACEKm1mTmexYV9lFyT3NzTJ4yvUiIYTDQLgawqEzkMeTsfxv+jrCkEBve704Z3gAkaRnnonF8j+HOgFKOCZ7ycvJyHlCTp0yVvCv/OZ9yIrJnx9n9w0BESZ5OYymXezcA8cTvQWrD38lrRSg3c0/l3ckFVZT7kBPR3GblT6BGZalivBlEePJvGNds0rnu6VbEgE0Vm6Vatb7IiUg1LlWvNEvfEj5m0QScJAUjOJSHHNkYt165VAogLLTUnEgUpj5NTCzAor0RYevozHUikvQr141ng7/nZBAx54Rno619bVz3AwTo2bx82hp7O4i45dKVKTEQr1CuqppAQKIkSV0i55UAIsqRCKJgTqxmvCQFmOSRkkc0FxKC79zV0xeD1dXit0INSJU46ySF+P3HyGYsGfT8LQlXNluhZaue77ri5C9fkrWwawVUrrzr/iFD1JmUfRHbTklCSw+/XMIgZZyCIQhQ8CkMZvyZE69tHBtEuKZENiS3Gj8EIjD2DRpsbPu9KUrQZ9hstBpI3FeVHBAfGky8K3IdDCIcRbDX3MY0x9hUFKJc0dntcN6GDW1AhAzkVdkNzlDPxn0BIroqAIIN8cZJ8vqPX7B66Fa5/wwKjF8d1eGiHGyqyE855MqD455Tfrrp4ZuHQtf4RH9yH9DXgAj6wHQwX6uvXyCiPMa4/waB+fFoyyBiTGdK6i5oVpH6xfUlFNkoqzXRLo8nF1I3iLgzD+McFVtS1DJJnxtELMxlLmbskPd/374RbyyIeb8fDiKIRJAH0TKiSQYNUYhxY1s1L/EMsq5I2KSqSvOy5uL+/pwb2J2AfnW1FIf4/tQTv+FsD534HwURuZXv+DL1ztsFMpjbcIrhSFOV4uSuyDleA4pE4Ex4/Yt/Q2/1HznZO+yzSRAxP+KpZe8tlNP4+Y+q0hiZc1/E2S+fI0N5DA5ApLD7BtTn9C1rkZkN4odng8nrinIqs92BYxFboHnkSNk3RKFtxBf89WxXWF3SNGIBjkxp0Wd2wJUKxTHfYvMM45xvqi+yN9gOujJNmPbTRomIjByZoi05l5TrMzVctPGcrG1qs+k2HM+OU0coTAfneIqU9fUJRBBZwOH25qJFBY3J9pskdPO1FvTjXMSM/u0mQk4Uoqpa8q6si2JrNDeLMr6+Y11s6FgX48eMiVHNTaob0dDUFBv7BkRnIueQ0dfRvjba1q4RdZw1bNSYMbFy9VoV4O3qG4jFS5fHkmUrY8myFdHbszE+8dEPRU1VcjbP2mqrmDljptZM2R3d3QIRZ86Zo/oSN998s9QLDzrowPjs7APivp//TE5vgMSTTz4RRx15lNZy5PZvuvnmePdOOxUMjf332z++feaZAg9Tp04NHMMnn3RSrOtYp/X4uXnz4uabb4prr7lWv6Muya233hZHHXmkDHow5PMvvBBfPfxwFWd94cUXdV+vu/762GGHr27QVAAAIABJREFUHQQ+YKec+e1vx4MPPRhnfut0geM555wXsw84IC6++OL4Nt898EDccuP343vX36Axcdvtt8cDDzwQZ511pp7fE088Mb5+9NGxw/bbx2c/c0CcfhrkzJy/w/0q5f8o3zRHRQ0kKoeo6EziWmYN3oJLn29++gERiCE6kz3AQuP9/UVCDn9jjGNoYmTTAAw1PPwMFJKpeUgxtmX4ZiUcDFxABInVUnOCn9naWlQeZvA7fGZOl8/tC6JNouqsXavJl2OLzlT2atuYteegzAfs6tLDB7omEUk5HlnmDANNnMesqQuQYOIngRolqfqGuhQCHBiIqVOnCEQAAGgPUq7kRHR398iAZwBCiSJUCB9Q4evMOeOYCh3mXANyIkjo7oZ/micwU6xcAJA+k0fDXMmc7E5bRbuR4dutCESq2ZEfnqx+BIghPCmPR6Y7eUI1dWjS5M0ULUCvXCAi14cQ3S2DwDKIKMBnDpGKUlYqrlM5CMUTzBEiD+By3oTvoYyBnC/B+ZyM7agF12a1L/NS5ZHPqiaANRSZTDXi/qQEaHIckjoXBjQgAiPfkQjoagMDROISbxGvIXQmZF/7qTsySIiUnAQUIwAVqDGkZG5FWrgHue4GkyZAQ7Sovt74zlXbqTsuOj3J6n37Ugs22irGStp07dkbLlgqkKn6HRlEpDoWXuhTaBR5PiIh5kgSieDa+Q8XG9BDf6YaF31K2Kb/xMXesF6RCDitACLASFKhqJfS1I2Pl2hLBZXJVqYTrXm1OZDctscfen5cd3eihxQqVM2ZywSIYHdAxLiIWasjHi5TTAAANvzMc3d3OfJQKf3qzw0ejM3aIprHDykUOb/BoMEef3vJHRkARMyreijmZA/pD7Mh6Ss//JZ0ZfOPHIpY8N75FrvE00Vito9tsOHE7nLCNL91JAMgUSmRWoAIR218/TTI14rx7P7igDbEy4DBSe7+zhdUVsOqpAFl4HHI1YfEPTPvGZLXBWQYaGQwB4hwAT+aUI4+lEEEQGIosTshQKpZa6u89x8sUa1yewsQ8UZFvkj5WjkWIILrcbjAfeX3ptUti/ivfHrXZnAMcW1pQgNI/HSLoYrVlh644tQTkwOtcYSqKZPjNnHcePH3JWyRAQTPKs4HjHM0+jG0eE5ZP1j7kG8uKLcxGF/8xsk6+9SGITpV5fz633k/eMmFipAAckY0NCgiy5OvZ15CDk4CRomuP9WIaG+LhV/+n6kRsam2tsJrdyQi37+/BSJWfvsUOUBIlEXzv766JsaNHCPwRuSBea2gyWbaEGsaa58SlLPKjmwZ6EBZgEMiLjkp1gBBDk0cajkHwkm3AgwVkpmee8uRDAEaalqhLpTFP7h+Mz7sQJXxr7y2RJHVs1BKrAUAqA0uDpzBp9kYjC9XQpajcP167QvQog0yEp3Ua5l2FIRwcsL6yIm6cO+JLGBHmMLMWkOb6Fsn9LJGO8qCQwubknpViIwMDFZF+7qO6O8fVJ0GbB6oQNgXSxYtiv6e7thmq61UtRrnXw3rTHWqgcU6xVgkH6KjY52K8uLk2mzK1GhrXxdjxk+IhqaWWL+xJ15/c1G8vOC1aGkeEdvM2jymbjZRYAhhAK4fg5xiitTGWN/RGaecdppstptvSRP3wQd9Lua/lNav884/P2bPnh1PPvFEHHnkEbr2PffYU/sSSWDdnDZ1Wvzbr38tQ/0XD/1CLBWSyC+5+OJ46CGi7IPx3Lzn4+abboprrwVE7Kg6K7fcemscddSR8cifHpEUPAI8X/3q4fGnP/5Jx73kkkti+x12iC9/6UvqK8DCWWedFbvvvlt88uMflx3xf373+7j9jjvi/e9/fzz++ONx+GGHxaf2+WQsfPNN5eQCItgO/OxndU0nnnBifO3rX48dd9ghDvzMAXHaqafIZrDdZoe9GSq6n5uw3+wElsQrUQiKewAkRGPKBvkQ76+2ABGmM/FA+cEi9COVhzyIQaR8JkWmhQv1oDF4mTgZbAxaFzVbvGhRoawD9Ynjg774m9/Le5A9pErWgeuPx7nkkfbDBniw7JboLDwAzonA858fRCN5GZ9ZhcERDQMRJmrawoPBICM6gBHKxLHlllvq/aJFb2qw1NbViM7E90xc1B2QAoA8zlBxmhSRWLhwoX4nObHJk2UAqh97erRwuEokx6c9gJXNZ86Mp/7850SrQhmKSSv/jn7w9TnJRknmnZ1FkhTHJnl4wauvqm8sf6vKkki7TZ8uipUThpx47twJjkWlyTRxJp4ok4IHmKR2KTrF5yVvtseHPRlvy4corRbmY24yuSffc49LgcmcUMY4UkXGujr1DxsTHfeCjX4CqbMYct944KAukSjIfeA/gILnw8XlkvoRGh0ORaM4hfUwIGBhQ5vEaoMIHSMXmZMMLFKqWWdaUbIMGhJwTv1F9APuM+PkjEtTZuYl33pZIPLKO5y4jEVjzkXE5We9rjFwwneGitXddNHKlFzdnxcXSyALrJDYnfTALQbAq0EE4xXQxP0EfBh4oqfOBMvvoSqQWE1eBV5QQqtsgAmSrvkNFKeq6pq44e5/yXcVS87WrK1Sg4iymWALk31LZaVTfqe2bUdHzBod8fCb+YNKapMjDPagO/LgZNeyam4GGjUfTJZm/7JkMTZPTgfBwAdE2NtvQEHEAGPXRu5hx6cs77nXRwEi/jODCAc6WksgYtuHX4qn9k0a7JVedpKzZ3c+FKtaEvWISIe99IAIwIbf+7fuG3nx71+fus79Ulm+wxivMp+Bg2A8k27jPrRxTt9VAgXfvkpQQcVvD1Gf233P7S1HMGZGWDHJkRT6dVa8WkQKTPUiOlEGEbWd/W/PaTC2BkSwGSBxzsr8mTKQYt/K92UQ8W8RK/40/JCWUTWA4HVKRbE3fnFDRGy973AQcfFJx6neApQgDDuSOKdtNkWGOhxscrGYl6ELirKkvLREg4QGyzOGSo2e4aqQo0tRVKKZvb1x4QVnF8+LKVXlp4yZ0dWt+dyVrcv7+G+SqseNHiPaB57fVKRyUFGSpNpmwYaUXM2a296xLlbRppMSoPmf3gARZGHtmIXD5ubA2qbOs+jkY5P6IUnhgIiqmpg0dnyMHMG6PEZRfLMotJ4iKlOiJakOUZZ/l/OqoUE5nsx60zefEc8+/VddMzYHx8PZqTxN1ykqyY8XtCh75zNVysaaoyIAFSsxcU1WhnReaQEiSko5Xq9lo2X2hsFAcayczM11sm5qvVQ0vkdtZyzKxspKmIwp1lFsEx0zX6eVD3HQkiOBk9Wy+yoyPGqUDHOrVEn9cuNG9Qs2DKup1u2qau2zctUayYYj9Q9HnzXo1QWvxBuvvxabTZwYu+36nmhsqFcdJ5LcN/QOqN4FEbFEPyIiXhvVNclZRoSjO0fLN3T3RFPLqGjvXK9aFNOnTYnOdatj8oTxQzTnLNOanNhdAp3Hn3ii1rGbbr5JAOOpp56Ks7/zHR3/kUcfjRdfeEF/H3HEEbID9thjTwEAQASDY7/99osLL7oodtqRcGRq137776++gvLEGCuDCOyIvT6wV9xyy63xta8dVYAGog9HHnFE/OlPf9I4pdbaw//yL3HNtdcoikBfm0b1qU9+Ujbl4iVvxaOPPRbfPuOMuPiSS2KP978/Zmy+udo5cvTouO222+Ol+fNV++SII74qEHHU174WO+24o0DECccfN0SLzyqMUvgqJccX+RAl6WPntFYN9vUPMhAdplMVXzK7zYvC8KnDi5kKVWHMif6Dkg4eUDyt3d0CDTx0DBojZgYOhis1EgAWAIjCqM/yoAxsZF45PwPTnDoGoSaDzN8TxSUnVNubzo3iQTNnkIebgU77yom2TswV2spccScFmwpFm21EObyYPPk90s7moYKyhOEJeuXaly9fJr7omLGjZaBidJFoTXQCQzapFjREfV1jvP56WuX57YwZM2TUkgPB8dHpToblBoXB+C3n+ad/+if95qVXXla0QNJzqD8AInLEgclShnRWDfjd73+vyQJ5MkKOTtqjbxiAus9QmEeM0AT4rq231nv1Q06qYlKTh2LjRt3XSZtNlQef3AIdI1OHmHx4r9yCikI5jhTxIDjMWnhRKvidjDVTrOhn2uJ20icuLmhvjWhLpXofgFNHZpgY0U2294R7ToIdmwBAP5GEBCAkD9dPtdAqeeBVGE75ABSec7IxMq1wL/tj9hdSAaK7byGhGYWobuWKADqISHBcHlx7TKQVzf/BlNBs7WgiEET2eOWc51377rjwlBfirCu3z+timauBhZess6vOma9n7Lg5k+Lac5bIqGBxlydLILle+RGch/HIxvc89y40x9hYsnixeKqc+6YH99F+X977fr3KmBFtIf1GyZw1dbE+hzTLEq8nfOFPGrdEJeBu45nUvautje/98LJ8LRWFBvSpaU52l1dkzcIEyjnl2+4SMau1BCLsGbbBWC4WlgHE4FNpEq/6RBaCqKAw1YwvgYjJETvkSI/Vjgwi/JovJJ6S6lQEIGLF9RGJIT+0WavLxcB2Q8s/46oyiJh24JL49c/S7z6erVODCEcYfFQoPWUQ0fhY95CSroeJ8RelMMrJ0ByknBMCYHD/8bmNfvehjXLflrL6FSACqSHjPh/XxwNIGEw42uPjlClmTIPcpwo6kulGZZqTxmNGOJM7l789R6NcB4Kd3RaOXQYSDK9S5El96/cGTq4LkcFYGUSQnu1LcRXlMpjwvUIhic9H7rtv1C1YEL3z58f5p50Y1X0D0Tp6dKKcNDXH+NbWmDRhYjQ1JOqqvLU5Yq6oOxLT0A0lYdkXHes6BN5RbOL5wjHAnMv3BhGbAg+0y4nX/G0g8U4goubyS2LsyNFSZkIsAmMNIQgpvVXXaH5MXuahSMTylSuU19T/rf9/lJn8XP0jIML3YtFJx8jBR9RnmxlbRfVgUjKyDSEnIzmP5BrmCIPm6ryu0r9SAMRRlylHiKSQTIvDVdKf2VbCtrGD0+uw1zo7LJ2nx/lFv81roBkORU5iBjSOrut6chViJ0K7XTLiGC84VHMNDICn2kbti9xGr5eci3Xa8ucGFgZSadJMRVfLeRystYjiYPNJHGbq1CRZmmsWWNWSdrCZLaG+DpQER8ieRKkwFUHF3kAEhMh+v9ZlnHL9/b0xor4+Ro2kovsIrcPs19ZBIeHaGNU6WsnWKTcoOf/UZMZlUBOLgHyVhJ95zyuRi6oB1AtTTi/jd5hyYc4/EYhoBETcHLfcckt88pOfjE/ts098+tP7xdHHHB2/+uUvY5dddskgYlD5DTfffIsMcQ54At59DPOddowDDzgg7n/ggeGLQ6YzAVDkdEc6f/To2GabbeJrRx0VjzwCnWlQdCZAhN7HYLz44vy48cbvxzVXXxOzD5gdM2bMVPuJZuy/36fjF//ysMDKscceGx/be+/4zb//e1x//XXx4AMPqn/22usDcettt4kCdeZZZ8XFF10kWxIQAaXqM7P3j9NOObnI6SkLDMgezut5xVI37G3VyreWDjLYNHCyIa2chDzQ5QHOORHaJxvtCqmqgEh/EW2AWqNIweCgQAOvRCLg8cOlM0Aw9x0DF6PPFB4PXPPylaiD9Ku90Vlb2ck+5hkKcPBwkmC9bp3axLGVuJkVhvRwZ2QurmBWbqI3jLrsofDDxHtoLjwI9AfJMniNLPe6ZMliTbIzZm6uz1IeQ6MAF4ADkMAD07Ux1QkAIOABoF14gTkei8h2222nhxPQQWI1nDquY5999tH5MOQAWOofIj4YxUjb5gJ/RQXn6up4+pln1A8MeMAItTp0T+A25rAk/br5jBlFNMGKFNwXFwcEZPAegzzViUg5Avy2rGhBPxaenIpqhkaqjiJ40isnr4n/u3FjoXVN38vTk/mbHsTmjxqEOqfG0sJEIJgMiWDxnZL4Gxpi7y99Kn59R0rapR+4X0QJMJAl+dq1UcPCoDnJm2rmzoX7JFCnSMRnvpSsrXtvrxdgGOjvFYhgf8A3nwFSdCwW/PwQAiKqUfDKmu/U2+Dc7Ktz96WI0hCIsHVnty/vZ8a15/5GYMT9aglXfcb1QU2qSdemKEvm/3ItGsdZ5pb6LJUg4shPJblV1RzJdSJUMK+6SpGILhwNimjUxo33/+849nO/j4YRjTnPgnmhVtG263+SOfGFe7ss/2or1ValXda1ES467EvPIOJfbz0lWmJyfOS6kv68AcRQkCZNao5CVCgEFUGO90XsMH5ekdi7JCdSGESYwuSCc+UicDtu+3wsyGI/NswMIlzPtuztpTmAiCfhaXs9sbH+YAyBiLtT05cdMlxtiM8mL14+RN3xtdJ1ZonZkHcUoqyqdGM2lK2N6S63oe1lwKCAz30OLGYEp/zeOJDPvb+N73y/vtT/VS2CPzIzHyDxtwoC5vvkgnhjoj0WRMohcYSikq5VSe1qWbZ+CDBVJuBXRl0YD0QaKiVwy3Qrg4isyXpPpi7Z4C6DCJh1Vhr2PfcYAEQ07bFHNCxbFmcfNFsFsqK3P8aNGSO6LtWpMWyRl4SLXcw72XhzdAGaBvMgNCYcAoAIyzADIsgjUpV56JTVVdF01lA04p0W/L/3Xe1ll6h9cNRHNECDrJITxCDCuVZYTpJ57e5WJKIND/dp/7OF5pB3ZVpIAvQR//X3Gl/xffdFZ0tKd+Ko1pg6eTPNbaYdW6GIdVb1qVzbINOFzEzg/litkbVmh53eHcvfWlKsqdhDABGDQNtQouVaJTFTdc18cORe+YyZNqV80Jy0rbWuAedjojAZiMhWye007bc4R243zjgnO8vhm6nCBbOisVHrLe9xIsJ6gG5upSWzAVI+ZVrLkOLnc5x5koXNFCjOTbSBvizL4is/xKIrue6SVBLFzmB9Z/3r1vhhHJniC7WYYzfUI7Fam8Q9qKG1gXzb2hgzoTV6NmwsIuuJYZOABv1EtEIWPXaI6Lcpv1HlVgAQYoYMJbur7oooUlVxzPHHqc9vvOmmOProo2POnDlx4403xm7ve188+eSTMWPmjNhl5wQi2EiABnAAGvj9CSecUBjmu+76HiVSe/M5yYl48MEH45f/mjTUcCgTvTCIYJ2e9/wLb8uRuOnGG+Oaa66J/WfPjt133z0OOOAA5TOwcQ1QmdhuufnmOPKoVMb98MNRlKuSAA8RE87B+cjZ+O1vfyt6FiDiwM8eECced1wBHIs8mVJyvyNjpi9xfOMFXqs2tq8bbEQiNCf+8GpKDDdDSZR1SebNCLWs6c8khgEnviH5DjlCYQk1e7N14hKliAFaNio5tiMXPOg8OBwDqk05t4ELcYRAgzxTr+wtkEGdvQf2aovrnhOajJ5VtZLEWxtgWdXAqN8eBTzU8M1pG4YpkRUmVF5Xrlwho3TkqBZVb+Sh5HAk/IDcEziqinGtExQqAyi4IinHZxEAeCgas3ixjmF+JMk8TBgMkqnTp2mAm8qjonsUPEEGLRvD1ODgIQe8MbEDzpgoCMuJTkYCUaZ2QWEi18I5EORLOATJOTgXxji/4xjr2tepLfze3McyN1NAwsVRSgn3ngCLLP+8UBbejsyzU9J6VVWKmjCpApyylrcBkAwMEqyzrCx9JjWttrYEfHp7Ve08UYZqBaA+/uUk9fO7n/xb/K+PJ3ftb/7l90qspl9Jyvrovkv1+UN3N6VJBrqORATSJEq0gJyXqqrBOPAriTJ07+14NAAKvUn5CTCg32K8p8RrRSry+Owd6IuqmlSBNE3AaRKXslJDfaazET7eEHNv3D3PPY1x2Tf/okfkW1d8rpiQvnfub4qogilI5NaUJ0jn2HA+6FxMrTwX9A39tnzZMilNKKLX3SP5Q//Gk6qBSnVtTXRu6FKxuUS3ACygflUnEMExr/0RAGSomFxq7FAEZch6K4MIA6RsoU7Nlp8/Noi4J4GIt+IvcWhntvBsjNvxWZkM7N7CwMWDntlhlnJ1QjMgYlJ2XzuJ19GIwyJl1e5x2uPpaA9HASJmZcAzN6v0lEEERbGmJuZSzP1zejWImHtAfu96bs7zeCyBiMmPLR9KEPc12Fj3vjaEAQ5mvfE3/72PQZb3BUjwPf1hEGF6kkEBtCQ2zlfptZ8WQUXmiU4c9m9KVcG/0PdVjbMfdeU8FwM6wAR/l9lsGXiUQUQaMc0FwKus7G0Q4WiQk9RnxsKhCIXBVGVfVUZneM+YcaTF+3u/hyMMItyVUGrY/FoJIlznbP7pJ+eIZ/KwMi801zcIRGw2abKcYhjoJCqLRpjnNRttfQP9qhIPiBAtVcYWmu8JRGi/gRQ1Zp6nGCQ0w5Y55xRzxDv9QfvXvMMOdZdfqpyIUc0tUU/VYMQiYkAqb6YzpZ9XCeAgP9vT1ysQsfHkU/6hNlTuNAdhpzzmytWonR1WCSIOGdxKVLc7q/ID+LfO+t0LY3TLyBjdkJLZWTft0Crr+eMws03Bocq6/KKS5XxIRfg3n6G5nTXKlCaLt7hYq1UGbe+kdaSvAAb6G7lSqFUGEXlt8PmLArJ5jdQllgRLrAxVtmvEDMmsAqINXqMBQWaM0DZTve0QVn0tV+DOsq2e//lcOatjx8oWo922D/m9nbFFHkjO83DER1GG7i7ZOawZCMysWoWUfqcUz6DasiUaH4BiUDYU0X0S+4lyd3VD2aqJUa1jo7ekUibhkCxTK0+e3lcnQRHsveQNjLrsfPUwsVGf+jSd++vHHqPcQYGIrx8d73vfe2PnnXeO3XbfPfb55CfjgM98JnbZZWdFCViTDSIwxNmITNx0083xgb32KpSWbrvttnj66acVNWBzYvX3rv2eTrznnnspr0IgQpSniHnPP6/3jz7KjDIYt91+h4oykwfBZgoUIIJ+GjlqVDz66GPxxBNPpIsZjNj9/e+PPfd4v9pBJKI4xyOPCHBgWwL+dn73u+NzBx0Yxx1zdOqakjpYIW6DXa68T/JZMgAr1cDAbks5EdXVonMoKRPFAmgt7e1DXPd6kkRzmCsnOTsxkxPwcIKAnRxrGVEGHQYrm429cnhPRjARj7q6otYBfE9zBEn8sRqT1Q+UH+GHKU+qejByZWqF9nKRDT9QRecYMGRZ1CKZycZtHmWmbdFWeX96+/RKKXeML4x/IgSoMzU1jZB6D1EWaElMukuXvqVK09zE1tZxMXPGlnoY6A+25BGvExBhgeCYRC522203hbowbpHr4jqoF8EkzjUkXmFSM0ByE2UgrpffzH8puUnf9a536TMiCOwPkCF60NbWLgBApAMZXbwHNt5NA8MoV/J1b6/yV4h+6J4ORHRv3KAwuiR2AQ2lJC/lt+S+LTw4ObnM+zn6YNBWzpFg7PA991hqExlE2MOjidVh1swvJQqjyttZiQIQSf+aWsX+u336AxGrbSmkVerBn/5KXF/T8ohE7HtQe/zrfaPiUwelfIv77qAydTICuJ+HHlV2eY+Je27FQ8P/FIlgUUGdiTmL6IK8Mr1EnwblHekdTEl5oh/V1wtokBhGBAK6EeMINSciGWde9W614aKTn5WxgdHe3QslbLR+TwSLMVPfUJ/k7TZulHfIIMKv8mZJurcuqNhNf5nmBE+T8ctxuru6CxUrTyQO+XKMmrpagQgcsyx6TNJpsaqKuob6uOGeXN+hABH/5rk6Ild0ThZCWRKntIuiAaUqZmWHPN50NmOPk/L7zoiGyV3Rfa6t0fw5bw1CbLTaS/2JiJoxfdFfUbXMIOKMuCTNU7kYgqtUC0Sg2pPn2SKp14ZnPs+l/5Ha8MVNgIjy1fL3HEAEmNbu7cr6FtMiLp0e8S1yVU1V8nXRldRQcsSmXGAvt2ljLhYw4rOlfuFP/wavfAVYK94DIujvvG/v+ggnDhcgwo9DvvZDtzm8iJD9pPsOUagOXvhFPbN3n/nD1Aif23+Xakr0jR9ecdr3gPwI50hURiIAEXxbSNw6p4HzGHhVUJYeOS81ZS/LGJVAxH/+dChXYMiHOPzOWX/Ih3WBN783kFg69xwZ/13dXVE9OBgjG5ukOIMTCUlX6JVEJVVbKNNLRVFi3sAR0d+n2jJ4+BHmUDV6UUAQgRhIIEK0mx7NycypY869oHKYFe9dXJuomLd3AhJTb79NRjd3BSrnQBVJsHVFYnWqKRMCEfLSx2B0bNgQ644/4W+24W99AQ49pJSTbRBhYM4jUnk/vjg4Q4ezItPfOnbVlRfFWHI7quqiamBQaxdrGn1Ou1kzWBOdB+hcCLMWTG+WMzIDgekzZip/jlpQrFesp8pNzJ53RfVd6CuviTbWLRAiR1fOLeScrFlmTjiyIIefIxP5VUyJHHEo045MI8J2MtuA61SOhAvCNpGXiVLjhqRclfNWn332Wa2bXp9t+6g4WWZzOHHcLBPbUxy7iKTxJjNGZFdl6jjrpERKCMj1ovC0NlauXK2xQ62gluaRmjtqs43J+tnbR2J2lXJamppwcAMMqmNES0v0dnWluSZvhcxuUgAQeDC4KOhOqvKSKa65iCrrpOhNmWFxzPHHaz1LIOLrYon88le/ysnUR8bxJ5zwjiCC5tx///3KnfnhD34gyjqUoa9/7WvxyCMpwUo5ETffFICI9+yyczSOaBoOIph652UQ8dijw3Itbrrpxnjqyad0TEDAHu9Pzsb9958dxxx7bHzi4zzlycj/t1//Jm644Yb4xUMPSpqWvAsUoKBITZ9OAvhvtN/OO787Dvnc5+LkE08oqmN7juF722i2px1EKEfGdNtRZ9KElBOVncgsylGW0kQjXwlW2XBMHsxEycAbwiDE06ls/pEjZbhCYeLBmzljRjIOLcWaB7IlYfnOSb40Eg+t0bKqU+fQiROKncDrOhFl7n1KQBsOIgqEnKlYRdiw1Ek+h9FWASJchAUuX1aewsPtfAclrowknJf4roAIEmcXL14Uzz33nMDGzJlbKCeChwBjjw3DEWQOsMKQA2zQD4AJ6kMAMDAW3/ve92q/QeTJ8gLitjrBHAPt2jIWAAAgAElEQVQcwED/k1vC9fLQi9OpPIsckK+qjs2nTxetzNEdJhT6AzDB3/Q918ZrWfN5oKo6ycaRLNXcXBT808VYfi73r+hjDoVWlHIve3j02xyqNdKVl2hgoFDGMljhWoucnRxeVptJ5mIsZhob173tdtsNC81us6OTkBPn/94fUtUxyewqjNrXKyCI4f+RT3ppHdIQ/cVPpgok7ndo4jHed+eYAiSQE5FkkfukAJVUn/oFyBWdULGJquivGhBQUP5Azl2hwB3glOeKyAW1K/ibazrjyp3ivGOfEtipqWUxaYiRo8YIfAIaOA5jiCmD9ynvYWhiVZjWCdbVKHvU6LjyCvX2Cigy5sTp7U5Fgzzxws8GRNDfHKOqpjrWb+wuQAQzNX2PEVFbXxc33puqgg63ErFCWf7txzVJnv2w3HCHV8j28N6UJnuxz82H9uGytdaw71DUo/u6bJ1Wet8NIpxM/YmcB5FBxIyciTw7y/LYs40Bi3F65ILb0sl9HIOI43Ob0nCKyB58QMS3qONmj2qOQuS9Yo4toSNLl14CEQ8eGjE7509c+un0K4EINnIdHH0xtagMIgAPlsXNidQbfx8hEEFX21iupP3QJfznmAYGFbUh7kiKtbqsZLpFfNj3KffN57f7qj7/SUeOQsyK+FwGEfcAIrh/Zq653bzmvlo8Ph3Q8rmWzXU+BECC4n94nx0x8uswEMG48aPr/uI1/w2IgF9vTJp08IY2U5cqjVZXTbYxbtCQSgxGOE/Cx2v9we2xtr091q5rlxe0saYuWkeNkj49CcsYesiGG0QA6B1hgHOPEAPyyRTp6uxcr32JRNjwgfKUQEdPjNoEePDtsZ/e7f51xfX+rbeb33VnNJEXRQ5ZBYiQel0JRBCJAESQM7Xm6GP+wTP8/d3KIIK9PTN/KAMIxsb4ZSnDeu6QzsSwA1d/9yIpYNVHTbSOGi3DnXUOIwgj2pWGU4Jtoo/JwM8FV4voREk7f/z4CcpNIfcSpwr2jXMNTGWiEQYe2COsa87x5Df28nLPWVfZiuK4mdZUJE5nWXwDCBnNpbwFsy04Bm1ypIDrU/Q5e48V+SCKnwEUDjgpWdIfjNERI4oq3mJplChJkm3NOZOiimeAQZushFluk+3EZJuhREhuDwCG6Np6AYjqqloV4gUkaH0n6lU1qKKuROqrqiOaW5qjpaklaquQGq6RQhPOOa91Ln1sKXV1ZKYi26DWZwMsw0Pgws+R+jSDiGNPPEHA/bTTTovLr7gi5r/4Ypx/wQUy3H/xi4div/33i93et1ucffZ3tPYhtXraN7+pyMSu73lP/OWvf5Xa5lcOO0xUcrbbbr1VEQZFJHl/+x3x0EMPSr0JELGxqzu+efrpcflll8X8+S9qPb/99jv0HhsFIELtCShJpim99daSuPH7N4q5woZcK7/73rXXxgGz948HHnpIidM4tYleQJU//Vunx2WXXhYvvvii+g5a1Oz9948jjzwyDj7owDjjW6cn2n9JJbOcF11OJ7DjvXDkq3hf/8CgvKkkluYEnUqvMQXLMHDodEmhYbjl/1ZJAtHzUDLgMEJJprZ+sRKPWK+ykS96UclzzXfOacAL7YFt+g3ncpE515ngoQOsXH3t93RTaduRXz0s/vP//C5efmWBHN5pshtUlUE6c9f37FJIvP3H734X//Ef/5kHZFV84/jjYuLECap5cf33b1IxHm78iccfF889N08JK7SbB+CTH9tbhtRzzz8fS5cvk9GPMb7jjjvEx/6ZZOgB3TBAxPTp1GBISBq6kycYjFiACbkUoF76jNcPf/jD0gTGOGQg8HldY0rGKgquZUUGJjkpdaxfX0jp0q+cR+Bi6VJNKsuWLY9p0zcX/5HJgL6W1z5zajEq7QGx4hGTinNcqBOAnJqlCDXJWCqvpIVtkGCvjek8ZRBQDNYcLWJSUzg5KzyJnpaL/UnHO3tfrHQhWVeuF2Maj0/eX2Oqpia23247PQyKvgDKtn+9tLDw4E2Lh+9HRas5qZ0M9MdHPmEFoYhf3D1DSV6f/cqy+PkPoJ9VqyL5vgenh/b+u8bK6GcfQAQJ1cLXqjiaaFDKsUH2VTxNHCkDGguFp0veR2h5HCdJxPLsnHJxSnL3dvmp8xQC7u4NKWQBFgoaWdaM57oZ4w5ry2tQkyRbOb8EEaqr5D3zwrZ61SqBCOVO9BA1SQof2rRIpToRfIbBYhCRJAyzJGDgPaqL6+++tNRiu9RN2i8nL9iKtHVnEMH7bI2a0oQxSAHl4yK2nRQxa++Ih03DwYLD++6Ah41fn6qyarNPa4M9n3ZGbeK+ACKo5WDpVSdTFyDCOQV+JdSggZBpOm6HqTS2MM2xL+cy8LsjI/71z8O9q26aQcTcDCLcsYpcsJkh5mJ7fFYI6add1iVBkfjP/JPZH6gAEasi1uSyC62p0P0Qhaot4sFUu60wtG2Q+rK+lPw6oRzzDEq+8K7EE/7xutvikKbD4p7dc4EFsJ5Bz6ZABJc0OTUC8GYQ4es2UPB7U5z43EBjmisllOlY7ivGTGXSeLakARIY/U6C9zk29VoJIgwycorMMBDBvVxy523R1rFOldgb6+pibDMJvqMTnQYaYH29pF2Zf5grlq9Yoeda4CBHGQARSbxkowy/gf4MInJFW+dFjJs7JGW28PSTY6/LrhpWO4LrMYjg70og0XnxBbn4XY2AAypSzQ2N0VBLUizTwUAMVKdIhOlMBhHkQAEiaDc5U+2dHdFzctacf6cO/b/4zgD2S70Rq2rTA8F4IDemEkQsPeV4OYkmT54Um02cJHWmWvIabQhnejNOJ9XlyN56OU5Lc6nXMUXjs4HlhGfmcuZDlBZF78wRcq9DzL/y/Ofit9qfXMxcKNe0KrEukKPHOQfDIMvOVx6vHIWwR9jd6JxOOWZzkVDYAf4N5zblGPvKMujmtWPDMTYBHuXov52qdrw6usB5/Vvx5fP2NjYCLA7oed3kPPZEF86ofqTTcVARrUiziiIRdbUCDighas2qq43mliZVG+/v6o+aqppQcoOlaFmvSkpYpl9JQbGkpKjjY38Ri8j0J5U0KEUiiF5cfuWVcd/P7s+MoKxAqNBG2re8YUf++a9pFiDv4KrvXh5Tp0yJgw79/DDswvcY9h/ca8849fRvFYd4zy67CCA88GDK1eQy3rPLe+IvT/+1+P1nDpgdJx53bFx5zbXxi4cfHjpu9hXO3m8/VbJWTuXAoEDJ6d88La747lXx16efzm1OSexVGCiDqS1vLFwYTz/9TIraRFVce/VV8eEPWd5uqP5bIWmc769suGznOrfYgQHlRDAJoOxCJzMQzdmzfCdcNSVYAQJIguVhywk+/M2ghI/OwOdvDFgMUww9BrNBBO8xRKUkk1Vl2I8HiAHIsQQiMr3FBVTwjheVqnOBNkJyP/kp1QTviz323FOV+trXtcvwJ9wzdmwy2PHuU/SDDe7Xx/f+qLj0Rx19rCYAbibhps8ddJDKkZ855zux8M1Fqcrfc/Nii5kz4ulnnlXYcvq0afHHP/4x/ukjH4nX3ng9Xnv9dRVqmz59ukAD17btNlvHgQd8WoobXA9oe8zoVj00HANDkM/xPkFhkqGWowyABv5j4LMf37WMHRs9Gzv1G/UTJeHxMGRFI/hynJdoBHU4mIjYF3DBdylsuTSmTZuuttK3TJQABE2S/f0CVpoY8FJQ12PVqiJEyygcO26CPCbkejh3QcXccn4Cv/fEJoTqSbdEaSomHat/ZY8Pg1O0qZz4rUhETo53tMVJZLTRC4EBkIGtE4KsegGQ4loWvflm7LO/LcxkcT14T3vMPsTC40MAgu8e/ukWqgFBbY2UJzAYI5oapc6kKENW8CirM5G85cTqY76DyZG83jddsEpeOuhMTFQY64BDNiV39/XG+s5O5S3w/puXpZoR3q6bsyCqq2tjbfuGaGxM3iFXlhb/M6toGESoL6BRZcqcIy21NVWKetCf3POVK1Zo/OkZhqpXyhlKut61MnT4ngRO6Gw9GXwCalLSdm1c/9Ov5abmBIYisxkQYavarm1bkcOpYekA3BcsPlucQ8nY254fMWu7iIdtrCfW0RCIqEwUrpTuZN9KtaBM5dlmZgI7rssAkCAicaAQQsSsZZmwkouPLZuXuFZKeNZgGWrLxociRnwlYvGdyeye9nT2A3O5YKvr0r7/mo38Sm/3HBcdmBxRrsbLLPapfJoZHrK5e/41n+JTYNKcH7EuU5kAEdjwH8u/bbUVhlc3gwjTcfyVk4RNe8FHahUi77NbGUTQj9hgOboAmOjv6x8CEaZMceuNGcuRCNqW81m6GoeK0JnCZBDhJOtyojs/daRCQCL3rypp6wbk1xKIWPLriCyKFUln7R/bNgUiSK73PTSOc/8tvvPWWNO2Nta0t6sK7xZTp8eEsWMD6WSeNZ4tIhI8n4B55jsnVKtCPIXmKPJIzgPV5xUdlMh0QVtsPidzs0qX8MY3T4qZl7ti3vA0FHvyK6Mv/Lz62qtiBAZuQ6Ne65C5xpGg+aUqBmurcp4AxSidoIpsZwIROEqYHwARXbluxT/Ss3NyYsmKPBAr1c44hvve7Z7TG9FZa/QbAhGIAMzdRE73hDtuVEG/8aPGRmf7Ol0DdgMGEmsc8yHrrepW5TXLxqgNcBvJ9sQjMoJqzgbsGJxx48YVRdxsw9BuqzCxBpkVUFCyc/6fKbW0x95/O9wcibC33O0pU0rsDRbNOc/5yn3MDA4dP9e34DNLyAMKsEVoIxEJ7DOJ3KiIaBLGETBhoxBdZ2dRb8uOKNcSsLS873cRMSmoV/QWkvysqX1RHTi4qPlQEz3dSLP2yqDF8SXRk3qM1VrRm+r5u7o2oofcogQaMIhpQ8p7SNLkrNGKuKCXDIgo7I6U41gV5B4lJ5kAsP5ILRb9Nzf+8SefEMjh9+SnYp+xxk6ePFEUdc5PruhmkyfHE08+lfJVp05RX3rc8LnbM2WzKTFls8n6HZRzpFjZ+IzjPJWTr3nGdt9tt1i8eEksWrxIxj11INL63BvLVqyIJYuXaNzhjJ4yeVJMmEiblsoBwZw7ZcpmEu5BzGfZ8rQ++RpwCHIsIiSI9ry1dJkSyjfffLrYKc5fMSgr7mGu86U5ItsajtIVzzdRlvaVqwaXLFuqSQ3JKec1iOMnJabudJMziCgqGmfEy0Uy2VlbGGMTIECn8QARwmXi4RXPC3kFTJxOmGWA4qV1wjFGFr/jvYzqSZPi5VdeVjVBJ1hbJeCee++Ne+69L+bPfykO+8pXpK3Ljf3hD38YO+y4Yzw/b57ADdsJxx8vQ//8c76j9l117ffi4osuVsLM3nt/VLKXD/7s/jjrO+eIJ0mBDgqLdK7riGeefVbZ98ced1zM2nLLApmeNWdOfPWII+KxRx8VkLnzjjviwgvnxqwtt4gTj/t6kaw6dvRYqeHwoEpvOxtiq9esKaqUbrbZFD3QAAHuQ+f6ToGTZCBWid6UjPYaGYAb1neqL1955WX1JRMJORWLFi8WlWzSpMkF8kZGjcRu+tIcXCs3ANQS/YnkvYECAPJQml40afKUWN/ZkeRzc9K6Cs5lr4ok4vJWBhDm1Mk7k5ObRJ3LIFS0scxL5XsVOOvvVz+wj1WgXJXb1DSF/rNBzn706ZtvLkz0m6hS/3WsW6f+IjT6qc/YoN027r5jqRQbDjkclXe2p+Ohu6fH/ocu0rt/f2ib6OnqUn/jwcFgbmis1wPsSAOTjJSYkHQld4I8iJ6eOP4cL3kcKVlQN16wKjZ0d0VTS0o+x2AgtNtAEZ0+qGzrYuKE8boeogUYGSSVnXH1u+PqM16SZN0pl75Lv/3ed5aIR8qGJzJ5cMh7qNfERV8o2jEI5zZZ04AdNLcBP+xH5MGJ1fQn18Lc66gd403cXSph5wTP2vpGJXtKxldAJMm4XndPGUQQqSkXZUBPlM38krJKkzOh/Z09Idnya24pLKBtvx4xa2wJRORd3n+ujx/x+BV7JIvZNKhK2o4NSgdK8ukBERQ+20PFEqKoUm0QcUmkzO1b+5LixbLaEojg9maDdWNOmAZEsD11Z8qs7qlKnKa9SCqwkZsx1dxrcvfkF4EIcj4y3p373fRFGUTYkMoYoDDwBSLwqud1HwBhyGYQ4d846uFIBccHIJRr0Pk7AwdGHDr9bBMNItyXJVDwxW2OFFi925GIMojgx2VVqYrE7jKIYFcDBu5PGURs2/nSUD6H8ajzUwwoAXceA/nClhDZiv8+iEBhi82J1KbZGIAZSJRlU6kTsWDvf4o1bW0yyLecNl3GrGktPFs4OXj2Vq5aJQNLAhk93XK8UeBRCokD/THirOEJ0+vOSypMPP/jLrhIf1fSl8ojy938TiCi6fvXxQgq0aMIVFOr+YAcrzo97zVRVUe1+pQHgcEiI6MfJ1mvZGZRziGPo41E8P8GiKCdnkH4+x8FEXPrIk4abI7rrjlPxtA3u0/ZJIiYefddShJft7otRo8cJYem7QyuJ0Vqk7NPnulyrmV2sImumytbc2+mTJkqeg7ri5x8I0emIoJNTUXhNkf7lcwM5TvnJjh67xwIS64DaKTGlIuyKiE7J1pLkj4bgc5FKFN7C5CThU9wyvJbF/3l3AAd3rP20geONsiZm8VWCgpSlrgVxSnTlnp6k0qT2ApZ2tXF64ZV3M79ZzWflOjMWE35QUi6AgrkDJMy2aDa1EAlaujAGUiQh4ciaF9fTwz09kdTPU5mZFwBBTnCn2sVpdwQa72mNVqogFeBCvJaASFZsl2SsOlvbTnvVWMhK3laQneIkZNsMG8GdrZvii9KSemFklGOnJTpP+xfzgkdlsifq0WLQpZBhB32prIlZ2Gy12zPmRouYz/nWg2jHrmYLzlUGeQWCqblCYO/S0nUivzkvC3vVkldq3rx2WcGG0n0qqnRpEFjGBgqoJI9l0wkrt4oYy8bjwxQqQmZduLEr0xbAlB0dnRGY31dEb4FNAAi6AC8qpyD0CMICjDB94psTJkiSaoVq1ZGC3zG+rSvtZ4Z4Pfcd79CQi+9/HIcflgCEbQfEMFA+uIX4R4MxqWXXS4De++PfjQO+uxntD9JLk8+9ZSuk6qCd911V9xw7dVxw003qxAKIILCHB3t7fHsc/PEPQNEbL3VVhqjyGydc+658flDD5UhDwXpzrt+EOeee440es887RRNNiNbmmNkS5MSe1Tcq6Y6Jm82Rfw5KjeS8Dy2tVX1JOpyNejxE1I0giKARB1ICqtrGhGda9fGyy+9GG1ta3Kl5b5UwbGnR/rVDIr2jo58HgbhoK5l9JjRsWZtm/SBSdZlUkBRK8nNJg8FwIYwoyJLyPVRITurIU2cNDnWrl2TDHNCwFnVSpNnLtxiOpQHtR8aI3TT38qfe7J05UxPuvKs5EIneuCyrLBpcPaG4MWnWjNAAe8eYxg1JUUQUBWR1GlPbNwA/79XEwfeDrb9D02qTL+8f4YmSOhKD/1kSgFE+O3GjWkB4L5wz11ArrtrQ6zv6FDfY6C3t60Rnen4s+0qHnoqbzp/TXRJH1t+RE2q0r/u642uDYn/iS62ErUHkhUIVers65OV9t3TX4oglBuoV40QhxRvSUfOS+DZATSxWVEK4M9/QsOEd9nqG1LRRu6PtaopfpUoTXBUUyK2o1KmLXK/RhEN602Jn1xDTXVtXP0jeDKV1jlnmhmnfPWrGjuc75IbsxtfrbDFWRkusPVP5bfMG8rWz7Z3RsxqiHi4TPGhDDCRCQdAKqVEbUya/J5EulJEACM+n27cLsmiN4jwq41We8QBEX+s/UB8sC9XIDP2sdc7s3ecl/DUF4dAxF64872/De+cX7HmmojWj+S2ubRxCUTM2TliTTZ+kw8rJf8CCAAUNlxPzYb9I7k4s0EA+9voNZgwiPDn5s0bZPCb8u95bzABLeZtIMJAIUcavjDz8Pjx++5IAKsyf8O3vUw5y4nhy1oSQDNNCRAxeUGO+PCFaz/wt88JiACYGJz4cxfYy+Pihp+9syLR0NM69JfBgz8xiLCMwDtFMgQiPvJhgQE4+dtsOSt6cmSB5wKHGI4Pog5E7Yk6qJgpikz5vbzXA/0x7vxS5cXcmBVnf1ugY8qFqRbLO4GId/rO17bF3T+RypwdCq5gjwcTw26wOhlkeEGTel2qIZM8loMCNOREoNDU9f+x9yZQelVV2v+ueU5V5nkAg0QIiCMogxMKDt0NyKTi0NLQ+DUyJcxhUhCREEBwQKG1lTkgtCvaX7dDt4KMn61IgsgYMpOx5qrUkPrWb5/93Dr1phK11f9a//76zcqqqne4773n3nvOfvZ+nmef9cfRmQARN37uMp/v6y5JIqjea67042u8KAEorr/8+uS5tssu9NeYu+njNOnaG6zrkgvc9QrhOh2rmRsBRVRYmNcI2nGYE2XXzS6859FAcg+KHg7qu5ALS/kslX2SNtNnTLe21lanC3O+oAk7awKXy6BtK9HlmojoAeJUo0jOyRpdAm9Rf4tKQ2R+Pd4CoORi4lxc7X1FUkApyhTXGPpIHKRIxCqWK7LJVVXFGu40aZrRhZZUgm8BAeKC1GA0Wc0Wj3x/Mr2mBN/FuRns9/1i7eX7ky15cvpyd7KiqpC27bS+cBxjPXIjku39VkllnJ5OcJ5UQQjLVk8ujniMpB8p6aVEmfYl0dOThlZJc1F0CoDgILJiuNly6CgU14z42nx8skC8oO+HBlSfEdDwqpMAbObApWAeUDPauBfPxWf4uwARWQf0pI3t9kSlBPMCooqn/frzhsJRdYykL9dBAVRGmyi5MrZtenWIDrYEh2qd7p0cs27PnuGEPx+aCQ8QoqeEylp6ne9hWxwMmevNGzelsqiauUVWmu+Qpz0/qVwwMXGCOWBEymRrCGixl6wQiIiGd+zrPffd78ITQEGqRDzsF/t3b0+St487iDCn8fzkpz+1Y44+2rneTy9/2t7znsO9u99NN93kgODoo47y7n3PPvdcqkTc9o928qc/7VQnbiJAxD+cfrrtNfc1fmxf/erXfDH4+Ekfs/3nz7enVzxjX7j6CzZmTLOd8ncn28dOON6mTZli48Y2Gxh6cABBULlbcpG9cIpOeYX3YEClz2s1THTNLd6l0fn6IXi1gUEP9NetWW3tba3W2FRndbXV1t62zbZu3eI3HTdDVXWNdxhmHOvq0adUWkvLWJswaVKRdfEAvH/QVr6yyqtH3pG6Af4k3YeHrQNVPXDNApMMnuA93cmmN0RaTE5cJxLja5LSZFC4iYSzhV+kmf+wMtsulo8yKt+bi7X9RssyHIXeguZuPnmmngzOL4Z+04u3em9RUfNsxiAi81Ty9Yl8xw47+qQUQP7znVNSwyfPGFQ4sPVu4zuSmwTl1oEdO3z7J3yqy/75LjQRvU4LI9gHSGzv6bLPXCjiR7rTrl24Mmllqmusf0dqrpNAQgISgAj2lWCfzrVUNCKF4sdz4Q3JB/rGi15ycTPDUF2FID+BiJMvVDbf7PbrkmaJiiHXAtvsR69BkzwbcgEX++GJgqoqL4NCf+MecueXmIRTZajaK72MCWPtE6/4p56NKbPrvwOA4KEokag9gYXzTv2i7x/X0/XfkjJYXJZc/VzahCAiQEAEhyYQcUOACFx/FXwKFAhEaCjyBtjsDCCC3RKlhecUyAMkyGCHxuH1tQkRqApxyZorR0yZD81I1RIHEnljNYJ/DcOxZq0nNVvL/GhfXVqMCTCx9b0jZ2MHElCuKs1+GhKTdyPShnoUIIJOyDwUFApA8FPPKdAq7Vehb3s3VRExQUIwDYhgG+L3j+ZMJDZvlT6ba+I5bZzWGIOPv/tkp93cUR4ia57X+Avs5Q3w2DlpXBiDUjtW7Tyf5TLLm9QJPOQg4otm7dHRWK5SwfDarbXpyDOCViY9Sju2JF8T2yUdqu3ii2z2jBnWHraZcPLJhhPocj/hAIMei7kP0MB8TSCKTap3SyYBQCPMgdTojLl84udHAonVFy709x97bSpn7cpNKr9eRjNDbfn6V8LKNTUOw8o8D/ZSIoBmk0EV8QRvoohIh5gy+GZd3rm609r+4Y93aNLY91x1eXj801pjwFoWJcep0UBE5+cX+Tw+5rJUjWm7+Fyv7gIa6qprPGnpa1N1jQfMJM+8x0FVpSdgqOaz74AHqiluNUqMEg3mRItl297JGQfKzk5fo6nyr1n1ilOGmUM9u8+63pguTgVkAhI8J60DvytQ43dAECBBWowR+sF4r+hJxToY66kCfXdi6ulxjSjXEMeragfumHJvUgbdk4Nyk4rko1u8R+KwqIh4VrvS4wV/5Bnq0hsmXsude6QjcRYCDwnCFajG37ldresucheq+Bz3jRuRlDgzaUxKdyf/WzoVHYP2oxCLB5BS0txjkIgV0rnLQETEI/n2i+MLm3uNk5gTxXtLQISezz/v14RAQYypKlm7OkbFNAJTuna1XcVMfF76FsVifr1lIKY4Rzpn6qO2mwEu++VjjwxBHyEQVBt3lebkIiDBkahOebmqOOnRr0FCIpVut23Z6mVS0U8ITlR9UOCnwMYRYTRi4zWy9Q5ScCyAJxcHzI3LPt5z33123/3fs986nekT9tDDD3scdsedd/ohAyLm77uPPfPbZx1oUFl49JFHPdi66qo0+Xztq1910TRVCjK0+P42jmlyEPEsrcLDbtQ1ETNn2l5z53og+p3vftf+85e/tCVLrrP/deopdtPXbrEzzzzTfYXx3j3uqKNs7mv2tLEtY6wcwVzfds9mA7AcPPnNm0AD3X6hM9GivLOr27p7khCK8+HZlPIKe+GF5+35535nZMGbmymhVnkGHBBBQMr74MmxCJFBZ5twBsePn2DNY8fa+AkTPHOS3BXq7KWXXvZqD8HkpImTvDSdbAm3j2gep3KuJkcXkVUCTloc5MknusigFNZuIUaLcrHEXwKg+aRZlOUyC01tQGEAACAASURBVF5NZJqIvNwazkxC1TgiebndA/OkqYHm1d3d5bSg1CEa9yF8upOOR9mI9DuZkcqi3Mzvnv1Aj1JG0zZcsXZ4QHDSKQmEPHBHCvihHkHx4vuqK8uLPhEE8GdckYR/N1y41ifhiqoa79bpnardOjZlWy66bg9/3xcXvOji7GSjXGbnfDE9r8fXP7/OTrsk0a++/aV2X8D/9vzhXrTfvqbLM4ZUubRtgQioTe0dqjQlG13nTW7Y4FoMt5mNLteMDVxVoMIIwXZ0VwXMeOaxL4ETAqEl3xYVSRWHrKpQENSJOokcRSvjSErJ61E2mJ51vX2z2bwZZnM/aLaMCFkORBI3a4AEJvhbAaoCePE5CGT5CgWhAhOxrcm1qXwhYfUP1gipmE2escFODz7Sos1XpW8VBop9euzXB/rTuAjxAEg8u8JsHhGe9iloN4AIgQLeu0jJW2Xq431X/mRYD6FAGMAwWkAo+hLDtDsQQZWBXhY8GA5l2EtBhK4uWFaADx6AiGe7hpt/afinUwgLEPHJw0/1ue32/wxluSxo80qCRNA6Xp1PaVcAErpUBFj0ZTp/qv5Il8L7Y3sCEUm2uHMWe/jOGvkb1Rkdq1ICAhG7A1lsZfpBB9m+J5xgW/bdx9egR5943A47+BCbMmmS/y2OOcEk1FaAw9hxY/0eAjCoBwRC1F+vWGGbt26x1++7rzU1NiUbTQUWZWZP/uYp29y2zU5fs9FqZ8wwVanYj22HHWy//M1TVn/BItvvpJNs1ox0YgSo+P2Zu++2ngVn2lte/wZvfqf8smiNrIPMb7PmzPEgmeRvwRwfGrJ169ZYd1e3TZs+0+cT5lHW6d6+PqOR5lMf+7htPO1k23+f+R58E6xX/Vt4IJvZb18zx7adcprvX1PsX34m2L/WlSvtrSedZI0zZuzUgYbX153yCdt/n/2sqaEhdSBGrEumu6zcnvvds24ScwDH1zLW51TWWtZIHqtWvuyUzplU5seM8TWTB+CIa3ft6lV+PmbNnuOVCyVVoOTU1dV7ZpZtYMIiXYVAhOsiSG4VlZpEl/IETVCHlJRlzVT112ObTFRdiFfjvOf0F2XL9R2swayTTlkKTYSSfwAMDG7c0CQoWhJ4i1HgTpvhzuk9L0KPmc5JmVVWVO0U2PJKsU8lfRhUcREY0Fq+032XrfejAZTi8zQ5ZY1yE5OoWGTBfC7uHu3eFhWL11LyNnXkFl2I8+XUHvSmYRjkNDLvjA2FaxhEjNi+LHwzU5I86VnQnuL1AgDlFYtMpF4Ixf1iTBa0bA+AyKOgSJUcJPupOKkUkImmxnd77JUbAKiJc2ho/DukJ8l0ENLc7GreLPvaTTcOHXjgQX7TNDY2uODDuxWHwFrlEfGyCr5Y5glMUAcKBzHhMOQcv2hMRlaAVuV8Tr0luJh1U/FTOghZUEozAYhgUPAHJoBR5pqbhskpBxGf/AQg4qECRHCePv7xjxfWXvRR8HbiNPUwsyeeeNJuv/12+z9PPmmXX365U6C++93v+Gt46wIiaBH+wgsv+CT4ob/6KzvmmGOczsSJ4bNr162z8887zz7wvvfag8uW2YIFCx1EnHD8cXbCMUfbvL339u6LdTVVThnhRnVLztpamzhxkl+gm7dstanTpttrX7u3DQ4NJWvYvn6bv9/+LowBxHS2IsJeZx3trYZIFpEvXHcLugq8eoAJImoEek59qav3jo1URnq2b/eg36s6/f02adIUd2xigXCUW5YEcwAJVZbkQsF4TJoyNTXFaWst7FeZnGicJMu6vAyrm1WTgG5WcfqKizWuodIJie92nj+9MTLPbecNwxn2KkCf26oCItAQcI6oxhDYY6fqYkQsCgfJ+HfZjmh7r0xbcmpIrll8zgPoABGAWkCEV2cGdzjd4PhPDlMrHrh9ioOUYz8l0XC6vb56ZYcDDMACpQxuXLZfXVsfVR5MCxKQAERcuDjXEJjdcNEqn0fOvGqW3XDhS774uQ1kNWLmATv9ipl229XbvGKCS9hpl6aA/ZtXtqZxwOHC3RoSeHJ7xiF0Lt1F9ZWFFC0NlT8XTw8MljSbqygWHD8vlNMJBJiAvZkeQuykueA6vvKrqRHepZ99IHUB377drrvt+ojWFWnneghFhyUtjz2kjWjyTRGRKsMfouGK08Km9UhFn9m0JiyjaBoQAYAQpak0G67ANTDP5LnDIOIA+7X971Aqi9IEiMDJaf4NK9KXqvoROlZAxLNZR7WDyv7J3+YgIn/EYZc6MPGWRerrEMMGiCAjLqEzFKZdAYRdTfCjPZ+DCLZN8CzKkmpFAhEKoqWJYHvDCqj0+xix+OJy/sQ7TrHv/PKb6as17gJzoppxSeg0fir2UlWI4SJbegE8Imxaqs8PEPFsVGy0SVhkOvWlVJhdjVVp5/FSKhDNz3aV9e//wpX2tre81X728MNe7WZ9mjB+ggt5d/Sjmep3AbInXYLK1IYJSXeX04Gkh4DiJH6+OlRDg4Vy4wFQZYXtdWMOQUcezYsLzvB5cXYmsC493rLrv+T9E2gox/pM00sHEFngIOqJ0y+r3DoiUcydQsIWh6ktrDMkvqDS4kjVQyWUgJUqcVBOCHR8LlOS4uzf392aaxCVWa7X4ZvbL7/QaUg+v1PdwakOym95hVcjaqFlkqBraEwufNir4441ZowHSZiteLNPwA1JS5JOYRTD9pWkFG2WtYiqA/Sg2XP2sDl77GGvbljvSTnWJ5JxsqBPlf5UxVXQpySZ1krWL2+oSs+nxsZUFQjnG88eZ1ReZYyLc5hlsxVkFkY4wfbIKUWsQWo25447oW1T0KwgNW+YJ0vXxCQYsvraVCnJA/2i4lDSY6vYz5LmZP68gudwO9L4qHKiBGYBqIJe79ci7IBsTH17sZ3fByKc1y/QIG1HFkx71SbcJh3ghTWuKLkYC5XaLuWgrvT+Kq0kjEYDG/F5ndNsfHwbkTyQC+WI7ylxjBKw1LHqOuIzOdjz50vOjZgk+k5Z7hcayJxONcrkWfaVG68fOuKII32SasDWc8IEv6DdhYmqQYgphZ7F71JVQI4+TI5UIQi6Qej8jYfy5ImTbNvmze7uw42rgE0niH0ioOFm5wEAYdKEzsS+MF/1ExCSpY2g0+3QGhvt/u89YA/88/e9LbuDiIce8ozJXXfe5RfsJwAR5eV2+HvfazfffLM36Ghv77D3HP4eu/rqL9ozK1JAAH2JB3QndRJ0TYTTmR7x4Oiss85KwurXQGcqswsvutjedtBB9sEPfiDZZA4O2I9+/BN77LHH7HNXXO50pn1f9zrPkgMkqEQo2wS1BIBAtYBjJ+NBxYAM1TPP/taaxjTbQQe9zY/x5Zdftp5OLFy7bEwTNnAEgRtt08YNDiLYFyY5AkPnrJeZTZ481Sc7ePANDY3uJOW9KOrq3DVr0sTJHlhyThBbb91Kkxo482gK0uTnbg3Q0ioqbMqUqZ5haovJl7ECsFCJkEOTSmiqNPAeTXL8dI5vWLLqIhYfr7jQ4wLVJKLPFdsKi74iW+D2pjtcl8CCwPOACHQGfEeycYOGRV+D6CAb11CiiyV7NP9+ByTQj6qTPaqlrLsjcxaGwUF7/zGly9nIO+qWa3pSk8yoeKQKCaLEJEaWVuHsKyfZNeetSrSl6wjPhvtS3Hzp2iQKcyeWxPUkcODz7FNNTZ1Tk6iS9PYgVgs+b4AId1PxSkd/ASJ6t/fZmZ+bVezs5Z/9jV93TN4EEF6REKWpIvEzC45keWry44ssQYG7XZCdqfSFXCAibTwvCfB37sSUe7TyGses0sLw8ftmABFkpRUF5pUHfUQBJ30XeAAiCEwVgOp1bUOVB0WZCmp5n7LlsbsXT0lUJmkj5AKUg4hfn5X4Rgf8OEWv3z4865gFBSJAhOT7Ryn61KFq/4K/f+UtASLApbHPy4OWk4MINA06BEDFHxogj7xSR/5VGjzzqp5TDwSuUlUteJ3vFpgoQERstj/YXJ8+4xT77s8CTGi8pVcQGAAc6BwyJjBRS8+hdpf38jluQxWyoqG4GE0am+htvrvDLl5T1UEuWGoBAojgNQEpZfNHqwS1LrrI9t9nX09wkJiBPsMaCFCHYsO6x3wE8CbohUIDiOCn27X2bXef+u2YTlDlC644O8lzbpFJttiGbM8ldLzd/SPXdORN5vhU3VdutHHNLdZQW+eBt5MUA0TwOnN+4q7jfsP8k97Ae3ggUhWI8MSf9wvo9YptR3dX6mIN6AkQkSqcKfs7dPZ5I3f8mi8kCs6lO7tN6RIpnXXbLrvAg38Xw4aLECCNI6Ey0VTf4HQm/18f/4N2CxPCE3OdnT7H8UgdwVPWl7lfDVU9wI5mcMm8wopeWNIQ8Jz3yApxNdlsnztiv1RtYLtaT/luVQfc5RBRdRjZDGsRhrPGTndS76UseFSSTtvle32djY7Youf4DsWcXvTRik7P4skXgmvXiIRNuZ/sRH8uslAR8MoNcZfi4jjLTmMPsfCITHvskwJuAS/X5EKXDmDl2+deYF1D1D8KnUhr1y7viNhnBckCafzt1ZmoRHCuZE6i+yAF467UTmOQVR8KzQznehdUpQJQZDs3AoClXgTDr+ZdyUXrKnmdNxdVCfV3yCsIVFC03RBG+7US+1kkiOOzfqzxHTnzI9Gbk83+7h5ljz/886G5r907RCvpBKoEwgflV+x8TZxfUIQHrcipTAgvKQn29hqdcCmFcoNwU+AKgCsCdCbKh9AonK8flB4+o+ZZBKRMtKtXr/YTCV/fHSy4SUFC9KmIEpPrN+rrHUTgofv8Cy86YABEMLHcedddLjalacfkyZMNFyW6CX7pmkQ4vuoLicp08cUXuZsPQql/+7cf2fve+1632Hr7296ehNWf/rRnDHBnOvOsM+0f/gFNxFwfkxkzZ7ioG5DxjVtu8WYghxxyiHcOxCno8osuTNzXMnhoFZ4dZ58QxgKmuDl5XTZ5TU0p9weAgneJ/SzjygRHGQ/6CVUIAAkNR1q3bXHb5MR3S+XwxqYx3iGZbVFqRm/B8T//4gvet4PxBHBRnsTaE5cqQBELANoJ7Gg9eAwnH6Fztgt/H2G1RM/edC6cKXRTlmZTNPHkALSYjIIn6i5RmXuTyo1+3cVNXpRiQ/wjrikuSginacrGeXc3oa5OBxEcQ8rkURWA2z8sttICSSDO+EsrgINVcs9KIEK8X2+m1EWTHFzEyu2ojyYCwQPfmegVofb2Vjv57DQR3H5zLJhhJ8diC70sfdd2O+3ilJW/9oI1du4XZ9iXzluZepdwMsn3oY3wHhPJo92PAds6X+QTiGA/AXw4pQAiUhUlBfaqRHDcZA+pREClOv0y5VXNrjjj6UITwbDoHme/SulMHkgwHgQBlUkU52NjQ3bFzZLpioeSN5VDn+QzSPxUZJi/R+HZGrO9Zww3RRNQIJPfYTb3QLNln4jNSDxLwEmwLZBQ+jVkwPWcAvZSAbZ2SSAicM7JcxIVR12SARH0MRDV6cRF9/jrv74ygMTNCUg8G3RwnHsU3AMi2EXppudGQzlxNK47Lh3XApn5Z+CnJ0CEAmTRVnRYChR3nZfe7dz/e18kHFJgLQdafUjuRLg7FZ5kUZEQiEhttMzGjR/WKYxRz4u5Zr963Izsvj/0RfyegwgGT2Oiwp0ACUDicTMAw+7h/e4PVSBCFRrpTR6Kj+UgAlBVCibaLrnY30n2e2xLSxLwVlX7fUVVgt9Z52R+QVXdm3t2dLi42p2YABL9qXGm67PcqaYqaSfQTODeht0ygUB5mc26ZsluD4rKko6j1NZ13G23eCUCcGODO3z/lHRRB18SBMyDFZWpCuFUywADZKo8lo2MJs5t3b3braOry/8DjAoQEXoydpaKwMBZC0fsd8Xia3xsqkNUvbuD2rro3DTXEdzUpKCeBB4B/firFtvWC87xeEMVlibX7DXa+HHjfF7nQQAPiOA7FRwxr/MgYHT9BI6FQRESdVYGImoapwSaxz3RZ6nQkmb0kJScSsGY96QoK/NYSbaynF93QYomdE4dD1q3KgJFVlq9lbgulFGOeMw/4zTctH0l4mSQUjgAZSDEnTWj34VbzEI7D70F+5kC+Wpr3do6rGcIcw5lukdk2XM+v7QfISYvzdznlQ1vuCdqDaA7rvs82ZgMl7KO3b939hr5hkIfMAqdiX0R+BMIK6o5so6VjWyJs1IeKzsbI3N98j1QoJ5n/zPRfE7PypkbohUp5tXRlFaEeF46Ul3DOjfahlfHMmAoq2G2pcpLPlrFNRsJ1d8LIhBWc1O65VUm6BixIxILRXmlFLVQzqPcR5abANlFOgIc5RU2ecIEF1lz80o8zY4pAwDVhpsc8AHQIHChCkGQTfCCrGfQA6wkzBVyX3r//fb9ZT+wO26/wz5/5edtxfIV/voll1xi++y7bzFp/OTHP7YH//nBoiJ1080324MPPGA/+elP7GMnnmh33H233XTTzfbjH//IHnzwQW9Md/75F7hrE1Po8hUr7Oijj3E7WLQXB+y/v/3qqac8QKcd+vRp090N4cYbbnAf3uOOPsre8Pr9HZAxrDXVCNeS9zDHSR8Kxgd+JaVGqgT0tQBkKMDlpobOxTagMqGJIHNNwNzZ2e4AoqG+zsEJ48Z7Z8ya6U4+ZK2rqpmwUoO71vY2r/AwpoCJ7q4ep+mwbcq8vG/SpMnW0tySLO+iAuXWXtDJGhq8n4EyLk43ikmRiUvdx9VNfISXsLI5wRPVzewXfIi0NTHrhlBGSO91ap0yMcE15dqB9+quSzgGZcJqQARlbm4utAFlNmgV3usk+UtLPO0AricBY+em1jcUIIKFUpWInu09XgLnOxsa6j1zD3jhnNaQVezp8YCf/YjG7p7d8yY1Q2Y93YCIRHPic/w//bLUx+TGS9Z7tjJRsrC1S83rAAV8mO+E6kBFA4pVVVWNg4gqF0CnfeQ9vsjHZ6BKUYHxpjtUQ8or7JQLhrUKgAjuM7J0uIaRJdS96J09Y9+dfoDoiqwkQUV1lV0Sgu+RU7SAQa6HSCn3sz71Ld+3Jf+oBg88SzQ4YFYTUb2CQ7HDwCaxqXnzzOZOChBB9Kw2wTkTjEBTlBg2rzS0ou1SXbdSnHpeICKYVoCI5d5xOz0OsQSIBCIOt5ROn/DjkVG+QISCtkfj86IgASTmohWFphVUretCZA2IuDLrBLYoAvKeyOoTtKsqMD3cmLaGG9NfEkRwCMT3qmMJGBQAIY4R16a1sT8KXtMVnkDEpz7697bfTbf438BZgZIRIAIQl1OZSqs2JZ23XwmGocb5TwESnG1RtrT/3xp5kRdXRCmIaL90kYuSyWDT2BRuPUkM5hoSZtxRPkfg5obGoKzM10mSOAiIqTR4Vp0GlMxZsmGsrPS5Cn0EcxQghITCjjJzEMH4yrpVu5q1AxkBInqvvsIDHIJsHKOaG5usfMhsYDsW0KmJpRyXlFRxjn4VFdtU8fYGlEEB9bkx4gHot+ghOjq7rLOnO9GZgn7FMTl1NHI4fWecM2JU6758vQfUFRdFA5WSMc//hMbEglpRmVwkGy763Ih3I66mAkSjPLp8s7aNHzvOtSeM4/be7S4+pmrPfCf3H7ErPLbAVKYpVZF8LQRgZLRbAm90jMzXnEvvu0SVVtbnTU3JpSkEwr6DBKlh4aoYi+9UYpa3iNY0AkQQ/A0M+PjwcEE0naSDeqPsshqvEkcBdoi/FCvxu9ZlBefi+rvdehxfEUQHdUVmJ6SuiBc8QA7r0JwqI/qMsulFxjtzClIGP8+O53QdaUYk9o4MWlF1EI8/1wkwHrvSGOx0CeU2pVFNEFVN3+0J8Yh9fKzD1jQlNbm9d87G70Rp2oX7ku6TvJqjc6AAX2CjeG92fHnVIa/EFM/HAfs5CiDj12RmU5yfM0kJ+M5C7xwATWwfVSv43O8FEc//dsUQotsUyIRAI4J1v9B7egq3pRw8qCU87/ELN7Il7JgallHapWlNP8g4yqNMVOoNAUiAtiTaCoEuky03Q7IfrU5N6bZvTyCipBzz8MO/sFu/hcIuAYw999jDVq5alSa76Bng41tm9vr99rP3HX64XbsEvnayLDvx+OPs/UceYZ/8NPX04Homk5siC/1XH/yA95d47oUXk3i1rNw7CbIIfO0b3/SOjGSZvbNxRaV9+hMft7e86Y1FWZGAjmMfM6bJm4Fw0tCNIPRiH1988SV77Wtf65x2UUiwtqUSQwaKykxnV7utXr3Kz9GYxgZrbd1W9CjYsGG9HXTQgQ7QnDdo5Q5OyiuqbO269eEoUeuTD9tERN/ZQcM580YjnCOqEtjKUo3wCysmErkXjMFru73NJxzOi3cmjwwL2/UO4wACX3RSlkRVKoa/QPclnZU1OWui42+h6ryqQcZON5nKnj5WQWei+qAmbNDG3N7U7V3pSdFr/X09VlWVAmL+A+S4tsjid3V1p+qPl6OHnabwsAaMffCElFP+2nXJ1hBQBnjDAYpg38X/+IwHuClclrKy5GB/ckDiWhCIEPjhunNal4uWE9Bgu8mKNgUV8KapPAAiKivRiyQg4R1kI0CRO5OE1YAIVm7+4dQFZe2MK2bYjZeudtApdyYCHO4XsnFp7NPkLLDlGbwAEezYZV8eDq41WZ9/yn86EGV8Ft+2ND3t+2Z20d9/xI8JQHXtN2+Lj0R0LxBBMK/NikMvEPGB6BOROxoBJAARwiwjpSXDolyJb6X5VhCauwuxRwIRsXcHRt8IHd+JgUrQSvCYH+UPBxGtZo8dm0TVLWWJWyMQcZiiTUW3apgnrYd+Pmt2ZYmpzf+KL1fhRdsUkCDAlcf+aP76Oy2k/4UnlKFX4v9QMwM8uA5C25MeIqoFAAnE2wTi2ufnTz/VryeBCFVQOOVF12x9SYCI/tDhVsX229vMxsgdStatASJKA+k/9lABMgq+RdmKNh1/0KbaF13s8xNz4xHvOdxNPNz6vLLSE0NQbbzJZHmZJ8a4F7a1tvp96BqICBDxx/c1N/rTCMQDNmAQETRMvjrZugqgjXbspTSg2q/e4PMOgfzY5mbvWUG2Hj1UX09am1OSI9k8+vfC0a+p8eZfzFvu4Q+ooRKJhs7d/JJOg/UP3V0Hc2lvTwEiAD0KQFJCJTlA9Z55jjXcdEOR1CGJNnT+Rbb9ysutZlGyeS21IhYbsPPKRYW3f/OlX7BF7zFbG9fKV6642I+L6gprOACCxJ0ot5wT1t714QRJxWFM0xhft6SVI5AloPcEZph1MDe6q2Jjo6/7jA1rbP/23qLjddIWljmQlEtT7uWvfVBwzxrJ/qi5LtcO4EBiadGnCh1D9GgoumzHvnmloarKqcnEYYAfgQ6vpsRaLutWXdCehQ52CaBJCTsxTbz/A9agXB/lya5bwlyt7cp0e6JJguegzSiDXlCqSrUcAbzYhscTQcEpKEeRZPQqecRrrPcOUqKaong0T0yOdsMWNqWiIgXVh+NzIXpQ1VSF0bGKCVFoInah8/DjL33kPSNKbWFD8yJKmNO8s/EQMBMocK0Ij130oVCzOL2ft3LM0jWrmWFOTVKCmGPmPtB1xmdVxSquiawr+WjjW/bko78YmjBxovsJw+XmZhDC5mJ0B56GhmHLzOC3cdDq6cBnuRmc61VR4ZMjVQnn39Fxc2DA/fx5qP06kyqBH5Ms38lnuKm42XiOm9hvPPQZUHrIwBCEZhcAAAdxM1UABuj1++/vglMm5tRYJk2AVAymTp7sA0v3Zrr8MSG++c3Jz52JZePGTZ4JpmcDkwxBNlQV6D4vvfiidXcDpmptyuTJ3uGR/X/xpZds1arVztdj4qX1Od0M/ebr7vYglt3lpDCOnCwmU12sHDdBLPvX0tLs2XMC4PHjx/vxY8X5yiuv2FDZoFc4qGjU19W6JoIsPIEn7kxsm23Q3Ki2rsHa2tptTPNYe+75F2zu3Ll+ExLoch5dXDbAWCa7r4T6E/cRYONN5MLFwsvsdNNsbLItmzc5nYnvoqLhYhw1H5PwJhPbOxcyulPrd4EGv2HCpcsbwsGJpdQLc4EKFt7EcWMKgPCZvHGPW/K51mK7B90qSdPLgaCVyknqrIxtX69t3rzRrz3X2WgSKocq0F14RaOJ8EY4YfHKQnnUSYlE8k9fq0ucZom+se0dTHa0PJK7EpWOdJupNInmgIwfQnAHNztSVs+BL9k6r6SQ+RimM/F7ApWp3Iywm0WrqpIu0nxPRapGVFb513v/kahECIhAZ3JLbacvp0WfMWIfAZJUVlgwe7q6C76yZx2wZx1M+hFNSvSJcJ7zQL9XQK7+Rrpvhh90SdNEGj+dKpHY5eedercvyNfcEvz48Vm6WRQjRQ2SUQS1aN5rzOaeZrbsjkxCoY8LROhnqVZbETg7IT13CUgptNAKYp37/4KdZUkxLV2EjlXVCHVTnn9f0lUBJOh4PWPD2p05/YAIji93EuJD0mmo14FkIy8MW7tyCGT522MdUQVAWXKABKP8pwbSoy0OgAiC69Ju1doXgISoVtov/T0alUaBr061fvJevV/UKAEYgYhfRUWGbaiyI7vVP+XYVQnZFYgQDW00jcXmC89Pa14A8TmzZtvM6dO9YyyBCb0KSDK8uinBKVWZqTwQOHf3dHvVQZnWlPRgnugrKvZQn3g/+gImF4GI0c6XntsJRHxliffr9caeDY1JrwElksnK7Zh3ONXI5+UdqYICgHDxslGlTYkhTwTGpOLVlqiOuPPc4A7r7OnxqndrR3s6LswXahLVlPXSK9ZR+fSGdmwPy1VABGwDaJsLkzubrg2xFXVsrVek/hDMeV/75Zf9d4GIxRecY431DSGwrnIQ4bSjujpbv2G9z3tKkqh3gfeHKE+drHkvVebUCyNVt4k/WN8dBEanaeZHxoYK/dbNm/1zin3EkkhzaXIoZE0ROCiywKx1YZtPJUFuSqIkqRovg5EiA10SrCe3xZqiSlBKrQb5DQAAIABJREFUfRIlSpRjZaTzJJ+Ss75uEXyGMDytbdDYkkuR1ntl0XPgUEprKq5P7W8GUkcADmx6x6SUxE6Z/aBHcR48KSxNghoDqqNytlYVGfcs4HYQEfGEnJrK+ZuYItwotb951n/4GJImIj8Hxb5m2f9iGwGeFQPk2yyqBUHz0nFLO6HP5LTvUk2JwJt0GP53JnAvqhAlvR/yJK+f69BRqD9KAXBVRcsqcDrnxTHJrp/z8uQjDw9x4cLBZ2C8q2FDQ8HbEz+wQIqBmJgQQOX8B0WT0daFxHMADE7Q9u4er0QQIDOA4iYyUap8yO8SnhE8qzmKU6zYJy4WgjQNVASogAi+gxIlkwABIoJffnewEu/jAlKZzbMtGRgpgsCw4dIJ52ITf3Ljhg0ObFgQdDGSuWGfFdgW/QWGEn+e/+y/TyA7dvjnGUuOmc/pP4EioAFgUl8P3x1f62qvLABuCPY6ezqc0gSIgOcJhYnfaarDPgJYvGkKdIm99nZg09be6c3sPvCBD9jKVa/465xn9gGLV4TUHCsZDIJnt3KrrPJx8z4fcS24qxacVXizZebH49mWoFoxfpwDTaIqg6m6pPKsymS5xZhftGVlDm5UWmM8ddNropNOowARZWhDqn0S8Cz3jtTfwqlyoSsohFq2wzo7Wq2rq8PPB8fHf64zAuvOzihHe0+EVM72azToTKTv+gcSBYlqghokppsp+WdDB0qZrJKultykcFatLLlzQbMCeMQ+0rE60aJo4Ja6e4r+RiXCG+X19PjCDmigyRvdNzkRVCOoRDCvuk7FJ7k0HskBiuCkzBfAwWgWxPvYTwT8LKjeqbw3zl1Mhqkxd3K2UnauKoAeFAWA+fXf+fsshlGaH/BA6l8O+7xFuogQXI/P6U6xCfAHDwXQEsxSLVhpNm+O2dw3mS2j+bO0EqU0JH2W7Ui4KzAi1yZVJbTn4fjkIGKOWUNtQhdTYkcEIk5f/hV//uvz0zGrCgGImN+5wgYaU7voDZZ2ykEEOogpiU45f264ORENCUSoIiEAJbCj47g/7aQC67oMREgXIcwjKtOfEkhnJ3OnX/menCLDGwQYJBrPn8sYWTttq5R+o0BRlQkdL9vXkAgwCFSwje/ubof/yNc+Hu/Pe83zlCoRgAggQGkDvk0XnFfYSBO4Eny+8fUHFC5xzAk19CiorbVtba0FvcQtXfv7U3+IEPfKjSnRLxOQaPp8EvdT5RgY2mHjrtq56ZwOVWOj8RstAB/7zZtT47VwLWJ/HRBEdUC0BZ9DqTrQvLOK+QUN5LB9qidKmGV3DDecK0O30d1jbegNcMfrS/TTpL9GPxEmF6zjA0mkS0VD+jMfn0iudW/vteqLLi1udYncdaybL0muThM+f63/1JQApe1X553lVKa6mhq3rp00YWKKTbq70pz3mVTu67rg3EQLotICsGpqsjoSaGTy6+p83zhOgT717mDt5z2eQO3qspax42zipIm2HX1FRvVWJle03oKzvoskG+9XsiyPcRT05dsuss0ZmPB+P5nguDQgVeJWmeUCQESgraqDKkuKlVJ2esDq6xLzoAARWSMz0YB2d9uJHl1UPyKZpbV4BHjIRcSxUY8TCPojIz5CF5CxG3bah2yMimqB6EwBInKBPJ8fFUR4fm+4AsL78vPk35sL3kv6PBQyAVVXommyvk/BvM5bUXHIjz8TSqsao3ETCMyrSQKwXlkqrGpTPy5/Xway+FuCfs0DMgYQ6NV3OSMkwImAS9nSu+4YwooUqos2xsmV4EK/e6diss9Ze3AFdXIw8EGJjLGCy7at29ydicw/ASY3ZhrzNLHw8JvMLCgl9UV5iW3xju3QVtxDP2gy4fZDcMtFgLCJ/Yeeo8yDXzQhaikdNJ08DYwDGl1wcTNyTOg86EyJZZ47beBmgxtFlJ+S+09yHkpOFknUBIjiPYAh6Fo04nG3o/p6P4kIgt22z4FVmXPTm5vH+IRH92IC/pdeetGrDzyq6irt1Vc3eDmaLHVXV2fizZeXWes29BBjUnVjxw6rq2+01avXWMvY8bZla6uDhslTJnswqZ4OCKsRSzMuVIAAFGSSGOykDagf7t7pwW/vMDALQTQTLwjWA9i4kXMKEhMHFDfna0YzF68shW2bn4PITqjy5SI2CZ804cZ3SATm3xcggnuboJyKkUAdv7s1avBJoTMBIioryz3jxdhCF6N6Bl0Jty6dN0BFojXVe8CeLgW4yAjXEyUnB5E+mcgDuhBLJSqQrm2yJ0Nu8QhQ7g1qTwIgab9TNUN9IgAPVJtYuKlcOL/VNR9cz2UOItgv/kYEDaAQoMFvXnQpeMwV9K8oL3NhNdULrkkeC76wh5364f/tCyINfFJn2nBjASnGvekgnnsVzcTAgF377bfFtJZTmhStS/3KWwASiJPVa0G8HV6LMsL0qFhE92bfsKoF2qRAxEyzZahchU8EDABw7wzbV1VCoj1BEbBLFZtz7dkdpZhj1wQiRF1SX4gDlifRNCDitHfeYiZpRwyBQMRjwYkSCFHnZQcRfEbgSNG/eiUwbAIP+hm4g6CQoFzUIbkh8ZPNYBPx57B83V0AoOoBZ0tZe4GIZJb9X3/sDkT4uhDH/1//hj/skwAJQATBuFoM6vIQJSsHEa2XXOwFPuYimsh5Aqiuzt79znelCnzorCRSBgRo4WW+gALrnam7u4epnrF2utarv9+arkz9SLZdeIEH9S1XJjMQHqWgYTQQoQx+75VX2OwZ09wKAdBABYL7nm713Pe5tasoFUxGXokIEOEJjqggMK8CIArTCYKU6mprbWu3La2t1skcTsBF9dvno/Tfe+9YmfefoNrJmueuQuXl7lJFFYKKC3SoygsW7fLEbVq00Lc9+coE83IQgYnbgoVnOICYMXWaVyKqqqusNax0t5ySSILdF5/vYut6bNB37PC1DZoyiSkXOVcncKFYheNgfRG9Wok11oI99nyNB5i87o+iyo3RRVWiiBPfqNFaRvVV8Mh2dS0wHgUfXc6Y0eSXzXtFSEFo6FhFGVImWWuUGA+epNNjFJqNJ5PCgl5rueIanP2weC2+V6Y6akAax1wafO/0d+gNlFT0FgAYszQ0+Nq4qypEMabQmjIXrfwCKZLEkVn3JHGMc+n67J9j3/lP/KGqS2xwdyBixEWZ2bIqfs0D8/y9uf7Du5dDp8b1KGxcldguBQ/5Nor4NKty7FSJyGLYERUDXXuhaSnoEiXNAzVmYpDw/bkhAH8XyXi5j0F9/vcf/evQ3Ll7WVNTowc/KbAd9jqWLajTXBoahltgZ0LsjdiL4ioQQSE7SSBGpWDdmrW2Ye1an7gUhLMz3nANX/ne3uTXXFVVcNU92xG8bITVaCKkWOU73N0gm4Q50GnTp7ulLHatIy6cOCa/YXWhhOhEvL3iJs/ENQ6QqHT09tr4sTSsSSIn9bRwhBfCN2WQCFB53btHV1V5oApVDE4/gRzHTJWBwLG3O7lDUCrmOTLj1VWpYoL+YM3qxF0nQ9LavS05WFAerqJnQJ8DCIJQMsqHHnKY/fa3z/qNMWPmbFuzZp1nn9eu2+BjO2XqFGsZN9ZBCqCru7vXxo0d51Ubz4D0D3hHaoJqjlNdqBMnssf5oO52FGBA14LGxCcY8Wjj5nD3kbDSY5xFkyrKdepWGRxKxoh9UTnYJ7MQXqvEz/nQ9cnYV3iwHo38ok8ELlLwd9kO56Gjo83dmVpaxri43JvrTZrk3t7O5e3pTdaw7r7Ul4R1jY1WU50ckEBWPb2dntlPmfnUGZtrVxOrqD8KxJUt8msYEEy1IwL8JHpODeeooPC3d4ymr0R5mdVwLdTTkLDcKxfu6hK9P/ghJ7ekkUh9LpILFfxkOXVhfTvodCZABMJHQAdjt/DqPYv74JxPPOQWr7Jf9LKxC7gzy7kAEfCbr741N46UnasI/2TiS31VBSKI4CVICA4PICJ6LBROsGoQp81o0zktSVFD6CAqTgwQ8WCAEkWBwi2ACEBJBjyKATjRjP4QR1oqDUhMLe3DQlvsz4u6NOWdQcIHFFBFiKZwrZ9qLj4LiJi78sVhX1AVYwQiBGpKXaU2mKEDyC1b9RaBCLGf1ERNAe5fEkgIRChTr2z3n2otu/KslBX+0A03ma4qBeqyl/1ThNIjFvxR/sAMS/oSfZ8qLrqEeF5ju+qcMwu3JWiEnt0jI8/cFkE5jd0m0tRzw6uFyx1zX31TozsWqdrO/KFKtII17aICP+5pJSLGRGNUvacUNOzuWCuvv9Ym0tSOikJFhfeFoHJC4FhdWeX3vsdVWXIQ1w4qEYnrHv0jImhKBizDphNesSyv8B4RW1vbnHrpoGkoJdfI4rsjY22dz4XM4YxbMw5WNTXJUa+nx4XYVLT5fPn5ye3qD3ksWp3e1T8z/Tz3vLNsyqTJNnvGTK8OQcOkuoF9LlV3KsKABF9vqcAPDbmLJAkZd9Ki2WhVdQEi5AZFNVhxhSfHECzX1BT9J1R98EAr9HG+Q8FGKOggyuSWmNTImz/vbO3nJUucegyT8+lzalOAF1nyi/OeVyh83yJJqmw2z3mfhozC5J+N5C4xAec7t3BXNrs08VqwOBRrRZDKtUbVTWwVt+gPXWW+H0W2my+P4xGty23WI8bU9+j9cnLMM/4ae376/orFIgDBCxGvSjdSjE/2/enm8CdGXI75vsq6XqBQb/TrRdaprjdMSchcH6Pqj38mq2Zo/4u1uFRzojEexVp2RKUmzuMI+lXc6/pO7afAqYOISNaqGqb3jlYtKduyYd0QQQZBP1lQv/GhlJC1jBuAQJXAiv8Fjz7LJDtvu5tOyyno5qRCd3Eh08srrau93Wk4BNainSgA5T08Dzcx7QM873TCRGfqQrTkwtPklsDFyEUp1x4a5FGJmDJ1qk+Ousg0ALkYt2hYRikZrpyLnscMd/OLrsgMpPyKEfQw2QlAJKvPikKAxfPQj6Ae8Tv7zSQFvQqNBYIz+jKw/40NVDRw1kH3CniqtOYxTZ595piSfes2z5qjI+Hkb2rflKhfNdVeFSHAhM7EZEXVg+/atGmzjRs/0SsRr6xcbQ2NdOLs83OAO8X4CeMdYDFmfdv7bcrUaT5m7BP0J4AEWQcHEaGL4FwR3E+aTHO69dbe2upgbcb06YVdnSZWxtEzKGgVoEl1dflx8Hm+w6sgnP9whOAcyQGCsea68e8mO1FbWyzCKq+p6iV+oE+u0b8GWpBEcAirvXdGuCa1tW2z6qpy+/HPfmEvrVzlWol3H/Y2W7ths726cbMLj8e2NNuatesLYPCLxyf69XfEu3vsiPe8w2qqy+y+74uDUmbvOuRAa2keY4888Z+2acs2D9T5d/i7DrbX7T3Xtm5rt7vu+34x/0wc22Iffv+7vQpx3w9+ZBs24eqTeLfvOPAA+/dHfxn0IbMTPvQue+BfU+QJMDjkTa+zsWOb7IF/fTS0K2V21HsPsfEtzfbiK+vs508+HaBkyCaOa7a37P9aa2mqT30xwuIVgAhVjcX8nKvm2AWnPOHgk4UcegELq6hLgAjRs9K8NpS6hQL2bMgWf0vVCECERAilxv4SHrAFRe+bzZrfbNaW9Y5YGp/jKSJGmTw9mM3XAhT6mNhTgAiy+afHe/OIU1GgwIfoT9oVdamek1L/AhECD5VBppELEyCCSoP+blzelb40QITaYwzMSYtv5crISgIYAEYAGgEkHQcIgeGL/e4PfKLgPBhNHsQqYy/3IEDEaL0KRqxyf6Y/FLAqwAZE/KkAgl0DRHilORJIs5bcWNCmCN7/XABCxsYABtnSahwFIgSUdFzqTq2/BSReveDcBLCHzANOqEFq2kXgSdAKFYa1jN9JAjHP1dTXef8Er7TKploi5khO6XR5NWBgYDizTeXh8p17KPy+09v3xausAX1ARZk11lZbFXMidNW6OmuM/gnsM/MoSQzue6dDZnQmggonT6o3gPRzoZEWm4D5pZsKfGeXH2cvVrUkTaLhnGfXq6qT2UUE8cw9PFjzeJ93vN6O/qvXyi/4w0HEsUPJ52veaemsLZxwrs2cNt1mTJvuazvraEdPt23ZusW6Ors8YObcAGQ4PioyAD+ABWPjBjPlyYSD39E+8N81KaJcsS6Xl3s/J7fWjoqBgm9RSRS4qQJfUHkJ2LM+ElrjFETmWkKtqUWAKhAh+mlcCFqHFeSJXiyzHAWBo143ShplZiARgPl1QZ8IX2/jOMUm+ENBhOseI6YkPiiYDhELiCqv79S+FnEc1GXuEyoyIVLOg2Id0077E+/1ztxiDYgJwbFK0BxMGN6zy0qEOy+W9HSILx7R/6o0uI/z5RarQS0qKlRhu1p8J9sT3UrnJBeDRyVA29LxeiWmhM6Wn2c5cPkYlGxX48LzDiKC+q84q9i29i3bsPa77JUXnx+i2sAN40E+Wgc6G0dXaS4Y6ELyQPYeDYiRQr3vnDIcmejCGA3lCD65+LlwNq7fYHVRJuT7c+oTQQ3vZdIlkJfmQNlqz/AzwZCVoU8EVCk6FqO3oCwaZSuyymQT6KKsMpEy417q8wkqOfYwONrXVAmo9s8KXbvIuy05EYGY3QKVZjpkMjo7PYPEfjs/Mlwc2A5ZbrQZfB6AIVBUU4f2AK1Jimj4DKABq9Yq56pBZ6rz/wTqNMCDv0nWn2NF/1DXkhYrhLg4ETHpc2N4ljuU+3DmEVOvXrPOtm1ttze88U1eZn7++efdU7uuPommuWHhOM6YMdOPjWB/+fIVqWN1f6pCuQ6G7EFXl5fn5+2zjwu8t23danPmzHH9jCzQGD9NMF7ujU7TAEoWUc9AdHT4e2RzpwnPQVptbeqboUY+VLugfIWHtXfYpBoVALXIUITewO9rd9aKNvGDiSLmdDoHt5328sqVdut373HrXvYJrQn7v+9++/m+rVy50q+tt7/9YFu1epU9+thm+9hH3urOWGvWrLY9Zs+wF15aaQcffIi/vnrVquJW2nff+X7d/eIXKfA/7ODk1PPzhx+3gw85xIHlM8uX22EHvtH22WsP++p37rV99tnXxo5tsYcfSk706GX2228/e/jhh4qJ6uCDD/YxX4Ww3ujF0mz77b+/LX96uU1orreJ48fa4796xsa0tNj8+fP9e1YsJzIdss9+4m+spanOm81BnYCqlkwGUjUMi0PeTzYI5xgWdgUELBqFcC6OEhDhLixDO+z67+Qp/V21g+KDskyK1Htz1vwBIPH6luFKhPBZ3mAuosh5483mTjFbhgMLm1Q6PldcinuiyoawDbccAbwCd+kgAkRcPCehjXkhD94cdk+AiNM7v2I3NJ7pr88JntVOIELYKcAKIKLy9sHhgowkIKqKiOAtKhPFkzjO5QEiVKjIQUS+IPx3+f2lM/6hsBRlrgRE/CUeOYhg+7psACp/E1+oKotAgyoiom/dveDMlLWHUuEV2cHUlbox2Xk6vx79Q1Wi6zKvUu3k/uW+6Rno84w4CSbRe1TJdIOISJr5PUiVk6Za0bCSCnzlxbum9+xqzMqvvy7RhbChriizWqdJJt4/IKKg7ECvigp0ASJ8rk4BtIIMfnp9Muu7pTmjp3e7rx0k+wARaBByXQRCZXHnoU/R1BYqEWt/Z1enjxlUJqo1jFP5hbs/3kWy0Oo0e3bDSBBxycxLbdrkKTZp4kQHA2yva3uPrd+wITkY1SUaFfsBmOBc8btXJ6I5IECQ88JzjAN9MFLWL1VoiUumTpvua3HS1iVxuuKLnN4rqpGyvHkmVxVrT6gqoJTNqBq+wujIxL9FMJ/RghV4yk2x6PwcXbCV2CuulYyKU2gaglmiShjHk76LLH4Iq0fpEVGa9c4rCP59sS5rrQcMkJQdwcGXRjW7mPOgmJiFa00WxH5NZvrYYl+zPg3FOSFWCl2qxx1yUgrgWlo92BWIcLnjLrL+v4/OxLHvBH5UDcjE4hxXaZVFQ1LoH3I6U4wD5zc/3qKiEfsrt818rlCFa4Q43sF+MlHQfjiICADk8XYu4A7gUrbi1/85NH3mTD/Z7lVNkB1OSi5M7u/3wEsXOQOC7kABu1tJRfWCoJcMJ8G0kAy0HZrNcQ64CJhENejsrMTH3IwsJrpY5GLkNmnQVqDvhOuRBGnOL6PXQVjCui1sdH4c0VwlxL8SKAmIiHaVc/UBDwp+nbc3ZozTmTyjQTkUp6goNUt0wk8+oz4Y3iQoysSIy5pbxllNbV3KUNUlwMB/QIS79WDpWVnhTeqe+vWvbcvmzX4+oC05xae5xrUV0F/aWvGNHPJunM5PJdNVU+vVBJyZkDZ0dfZaFcLbAIYsDtW1NT5OqSKAwDrRvqgWrFmz1t2a0AS4gwfC9Lq6wgr09W94g+8T40aHa86/si8+3iHWySfKgs4EuKRJXTgwAfigUWly8bFra0s0pgAkPlGHRZkmRO89klmdOX3OMwhDPnZcG541D+cj9Ykw2+EuWjd949v2zVv/0d9/8qc/5TSgV1avtfvuW2rnLjjHpk+fYQ8/8qi9610fsRee+w+7d+n9vnCc9NGP+Gfe9va32+133G0ffP8R9swzK5zidcstt3pgz3mbNWu2XX7ZpXb//cNSwJdXJrBxwH77OrXrNbNn2PMrV9ny3z7ngG729Cn+HYcccqjdcfdSmzNjStGv5eU1G+yZFU/b+9/3Hj8uAMxdSx+wj57wYfvFwwmwHHvcCXbFlV+wVStX2qw5c+yVlS/b8cce7d918WeOtx1Dgw4iOLfenG5w0BdHAISE1dyfujeTMD1ZvooPzPcAIpRVFIg455OP2pJ/UlUin56U9hfBP0QABx5r9ng89/p4j4J+xNUCEl+PbRFcP2w275gAEc9l3wGQED2Ip9XRmu3lTbIlXNZz0jNkOOjiYMGrCnFsp8L39H0AiYPsMZsb0f6EZ6M3BJceIAKAIMF0qTxEjC89n4MIAIaqEJH65gcg4o/ptvyXCLz/v9zmi5/9Xz5/zL4+Oe3wgDr0lwIV+o7SLt3vzsTc6vAsEHHPwrM8IPU5PXq/ME9CCyLw1E/pDLh39tprL/vtimec49/aBZ01VReYp0j8SEfn7kWxU54IGUhNMt2x7dJL/8unouHrX/W5fLBvuzVUV1p9TeKg4xhFBcXvcT+eZKQAbXh3ICLve6PmvQIRVLBVjXAQoV4RYWLimdDw3new5U3RUndgOnVz/pnbu/gcNOL+Pmu4jIYqoz/mDX04zX8HpXv1s4cvsOqoDNEHg0Z6rF90sKaC2tUX3cG7MSSpdiABgIDaxd+MOcERmhGvqFemuMKBI2sLAbU386wqgqxJU6dZZ3tb4WSo6oECWmV1VQkoDdrYbz1HcJZrZgQuFHh7L4pca5Fn08Pr34N/MvsAnqDNqIqhHhBFYF4KIooEXEqyjnyUWa33nApKU66F4I0SEe/mSpVDVXU4MEJLEi1Zou6Cp6/tlGg3eHoENUs8/5x6O4oom895EB/0Y4GIHSUaEH3t7kCE3//5d8Q+FiAi3/fM1rWIazIJwKgBeYxnMZRZhai00pRXLFThysXUucakOKeiS+X6nABe0qroGs9PZ7H9qLIU+xKApmzdypeHxo4fX2Qj/YIm+xuNxgicyeySHQccEERD0yEbTVDqKDqbIMlyktkl6+L0pIpKg2KiybHIeIZTkxwaPCMTmXW2J6Gy88FTutm7U7Z3dnh2m4lWYmV3DBozxgPthobGFIyGoInBYULxCkg0PJM1rUCEAmL57To1K0qWHMOYxkbPYniXySjB65hVipSlq3QSEmAziU2bOcvGh1MEAa+0EYyro3LvEj1gL774gj39m6ds8+ZNvoio6U9tU5VTj7hwqHighSDYI1CG1893Ia6GdrRy5SojeIW+QqDL/nd0dvq5UrM7bE1ptOZ0pfb2BFzDuo/z4Z7VtbV+zulAjnjMxU/lZQ4AnNqGk0W4WZRe9A72oDO1tflPHojUWTywnOVYWDQIdjknEnM73Sk6dsqaLjXSSdqMvu2J2+IVqehWDSWMz/Naokak7BnXHA+oY52dbXbuoivt2OOOs7POXmAHv+1A7y5+5933euXngx840o455sN23fU3WFnZLJs+tc8OPewwu+vue+0dhx1ia9estu/ecZetXbPWzl1wtl+L1y5e4hWFE084zsfw2GOPs8VLrrfDDjnYe3rwnpdXJsLuwnPOsvuXLvWKwoePPc6uuz5lXefMmOo/337wwXbnPffZ7OmTC1H2K2tTanrBWWfY0nvvykDEsfbILx62mTNn2UOPPuGv37f0Xr/+f/hvP7Yli79kS++52y74++MwoS1clgDr3DMATgAvQAI6g9vDhm7IgdgOQFkqa0pYTZM5KI+F6J2AqqLSFn+bqosqDioRiLeTdQ47MDhHAhHjBTSGm645iECCIBelAABu8XqE2bLfuHVSeuRAQal7ni/1g0SIXSpoDgBRcUgqH2DLymOxpU66DiJuMPv1otSNWgJpQAQVihYLr1FJPFRtAEiwz6VCbi5H9pevE/1JgClAxCMBIkodgIr76v+BX145+4wR2d7Z1/15KxOqNoiWJYCgHhuACB46By8vPNMDa9dd9Q96QCrNk/PmocXU1KakS2OT03XFs4dqSqIFnRqi4faerkJYyz3I2ij6JvMT958qqZ6gij4H1f8FGpMuleZvft17NPX19NjYpgZrrK/1RnNU+wnknbKYGZx4AjGyvW5cURsWr56YqUi2p/H+BCKGjVHQ+wEkqEBQjfCqS9/21GE71je2z3ixbjC3YOig4Is5nyqE6xzRjvT3WX0GIjYvOteD+XMuT1mAR0tAxPl/tcidpwBJiKoBCMQbVFmZc7e1t6UCStC2OFeMBeOOOx227E7z7d2enKMAEZEI5Di9uVsVXbIDAFVU2PiJk6xt29akG8kCaeIB9UpSdULug7u6jRVz8bpE1cy1Pj7RqG4EXz60mwoaXTMYwNRjGio9sTZ7JQRgIKCQ91g2zMpOAAAgAElEQVTIMuu+DeI+wAKC8MKYZodVV+LMOGxsUyrMdeC0iwCe96o/gQJnJR1VlSn9/Kic/kg4ewUvaEUjKE0lYCav8uDs5AlHjiHizAHAagZudW52CSKiY3shZs7oQxq3YhsRXGvcNZ7Sbui8ih6masio3x3nOgecObVNxyk9sqhO7EtevfDzn517/+4Aow7iia+IxUL4rQoVn/HGi8HiUZXNz108V7Z+5UtDLeMmpDbwEWSwky50dSuulCfp6kyZeDKYTIAEglBbCCiZIFRhIDhZt26db08AA9E2nET+5v2AATKkzWOarbklZcRlF8t3Y43HgeE2g5tDJVaV0VCOsmdvb6IUuXC1vMK3QQANiEg3caLJSDOAExHb52+2S0ALTYTjcJ1HOPIUmg9dDdFpk6YyZClEv5I7kwS/7iEdPTDYBu9LwfmQOZ3Jym3ua1/rDec4PsbDLUotvc6FufLFF23FiuX26ob1UV1IDhEcY00tlBea79XYC8+/6CcfVyEWtfHjJ7iLk8rfZLmS/WqVbdq80TNNTU3Nzo8VF5GsNIIpAkgmbqguakhG40FAomxjqUDMnjPHNr76qh8XDlhqjCO3KY5dvEO2x7GLtuaVrLY211EwNoU+AjEXE1dfX7K+zZ0FctFZWbl1tnckqlwH53AgeXdjgdlDo7hOr+4kilnSZbhwnevZLVkrramxzj5z5vn2unmvs2U//Bfbf/4+dsqpp9q81+1j733v+7xS8Lcnn2xvecuBdsLxH04dZ4d22Le/c7v3xvjnBx+w79x+p73j0IOdCsWgPr3iWfvWP95q1y1ebK+ZPdNeXLnKHnrkMbvx+iV2//1Lff9eemWNU6LYxgePfK8vaN+8LUXJ733fEV6J4Bo57LDD7Pa7lzqIkB5o1bqNtmL50zZ7zh520JsPsP3339/uvPd7duKxR3sl4rgTTrQlN95kM6dMdE0GD0ANY8S1fe6pH45Ml3lPEemR6DfB9UrHam8a5QuM7BqTqwXXV+qGjTMV2qAqF3mTbXRw78K7Mrvxrk9m6yIggsg6j+ojan5TgIj8JTUUyDtNszWBiC2dZpMbbd5cs7lHmy2j21RpkSN3XOKz4AG9Ry5IAhGqPoTAoOKgYRABnWlZOElVXpkycYCIAy5/ygYuTzqHTkcIFB8SiNhs4/1noyX9R+1/RCMHjpFhUBVEwmppORgSnltu1h8uTMp8/78MInYVYP25ni8FERrzt8cXqJmZhONrzz2nSFw5gCgvLzrde9a6vMLnUxmGtIxJFt7cOwSluPq9/PJKT3pRRVfjMRmKJAMOGpSZNTY0pr4w0FUjUeXZ+ov++EpExZJrvDLidFci5x2DNtZpVzgANqcKdghnVQHRWso6JEMTZwk4LZQqeaJLJAeixAtXgoHhI0lFso/kFHM9ICBPAnZ0dSVrbK+8sxqmrLYDl0jKeX+J9nb/LACk8YphNyq+Y+NF59ikLyzxsyVi5M3nn5XGH1AXmgYARLKgHdaWbNq40ZvKqerDegGFGbE36xP7StXB6UAxVxKb8P4kfB1woXnBWMAxrWWsN5sDaCqRqECt0CNkLkp5kJ0HYAoIFdQpy5u7OflBl1iIiqItFohYEa7RkSg+rm1RXUTxdnOasFl1OnFbWwESJKAuKid+rpKT0E6PrDpS+noe6Esr8gfdy5mgunh/WWLJsAcSQed0JlGe/f1RMXEQVICtYbem4ecSSFNirPiuUb4/saBSrwrpYnQ/8zkPuKn+hLkM75FQXdeC3icAlmsTxJAp3iP9xmgdsMNxNK86KPbSMeTUJr++4qF94vpwMA8NClBGwj3T6XhVTQALDUt0SC+0KxlNiveVrXnhuSGoLzSRqvB+ASnT60g47Nng/iEKJXgGRPCfi49g0zUFEyZ4cM7vBJAEWmTtuQm5QXv7kve/tBTqssik6+Usgu62Ns+QclP4tphEmciGBq3SCxFpEiPjgYuOC8CYzCsqrKGpyaZi6TZhQrqpy7BJq/ETSzDJpyXeZf+oqPCTY/AOzI1M4pWFJZuf6DhZ8INolscikoMI/e5OUZHpZ3KScJxJk3EkK1PX2OTZDJrVtYxtcQDGd3vzsaCDrVu/ztasXuXBMhesXxhxE9RUcxPx/Tts3doNNnbsuNBn0B8gCWKgRXnw3NtrDQ31tmNowLZt2+o9KPq3D1pDfcqU8d4hzzwPZ8TGNLc4/WnT5i3+Hs6LRIDeodOrOnCB+91tCkAAnY0LkfPk10tceBLY6+Lk+3jOjzmAgypIw5NE2JSKe6fteXZk2MmKyZxgVta+6tPglRx3H0niL4AG54Hf0Z7U11bbPfc9YP/x80dcXP3RE4+3z55xpt23dKmd/Hd/Z7fdeqt9+LjjbO2aNbbgnLPs+L9+n935vR/anDl72COPPWGPPvqIrVu71s5buCDm8iF76ZXVdtJHT3RdwyknHWffvH2p3XXPUvs/Tz5h1y8hpV7m77n/vqV2xJHvt/cfcbhf34CPBWef6dWI2TNSdYmqx+13LbU5ASKYLAERNy5ZbG858CDfr+/dd6/dtfR79pHjjrFfPPyQLTjvfDvz7IUOIgB5x51wgi/47OvDD//cLjjt+CSI9AV1wO8z7l8qdVwjVLSwseXcpW7VUA1TYJ0WkESVw9qWSVRdp50WtWPIBoeG7Ma73jFs2VrIfz2kNtv7oOGAPtdZlwIBUX746iL5HB8IEPHmfc1uv8fMDjebJ5I7Wjni9qSZs2eD7jRPBZH6uLqiOv9s0srbPKyA6s3ev9cP/e8O779s9jV7l/3YDrcj12ay4QfSZwZPr7COqFi0bEjVo21TEoKpt26rWdtntjpQUW+gF30//S14PBWv18frz6ene6MasebZZ53GNH5e1vUuPrrl2WetZc4cqwg6QHHfsP9r1lgf889/w9cH0aetlO9vftR/vt8FItRn4wenfyZVisOOWpU5CXF9/oysJ+9jjUOYyxrC/E/gPnfPPW3FM8/4faYmjd64M5wPU5W6z+csd2SrZq5PRgpUVNGneRCOE+UFl9ng1VdYxYWX/UEHXfvlxYnLX1mVKopl5Ta2qcnBA/vIceVURTaaG5nIYEFggtcdRAxmNqbe0ybsn1lj+9BE9DuYcOqq961JiQm3R8VeNuhTyYkuCdNZUz3IKStz9yR6Z+DORPdr3JpYy6mCSksy7sqRvSG+ct6Zbk/OnrAWARQAETwKgxjWbsP1jr46KSHAZ1QR4ZwAKDgHHgyGlav6IPm6FhrPnC/e2NgU82NmHZfRRaQry/nlI/QCOShwutSw7kAnWoG892kKvSH76C5WcqekGSwU5dCdevDMo8TFSY1jPUkE/Ti+j7cSvyh5VPD+JbStgBM/EkCMAAxZn4bR+Px5EL3LC3g04JCDFlhEfBi78ri2chBRAK9clBznMjlOJnemnP+vKpGD2rguRlR7sp2l3xJ0NoFFVddy7YEn46IPBD/zaoPrRPUYBYyNBtBykJEfnwCoYnR+FkL30TQhWYVG+8351/xWVKkEgqhcDQx4cllAghhZ1SNdV7rHuDbLXnpm+RDUBM901xDYphKkl8FCgwAXn0mPvwEQZDF5EGwyIREgEjRzMROQ0GmZC1OUiO7ebg+iPRMdFq0u0I5+FJ65RjBN74SgUokjTyPfoQF4fsEnRQhKsEOZLG4sMqPTpk13EMEDbj/VCNE0aN3OCSdAB0AQzHlVBFFciLrFSSwGOAQllETLolynCUWaCOd0wuXs6vKxYAxYOCS89tJ1b6810fCmp8caGxE0z/BSd3Iq6vPJgDHtxr2jh67elE9TnwD1Rti0ca0xaUFF2bql1errG7wqxHN0mSbwJ8gDNHBuPHO8vds6OtqdPjTQhytUUypLAWy8SV5qlOeVgOYW12y0d3QWTlkcE0Gn3LaYhL1FfFCSHDjGYitdjJe6gkbGcfmiGX9zvGpAKItVTeRUhjT+Ks/p2vOKwlAS5Pf2pD4SukkZs8L2tQJREECQSXTIs0c+MUKbq6qwpd/7vj30i8ftzrvusScef8zOPPscpzWdfc4C396R7/+AXbroYlu69B67dMHf2w9+/JD98qlnbMkNX7bjjjveqxDY7h729gPtZ4887mBk4Tln+/sPfssb7ZEnfzUCRLDIvrhytd385RvcCYvHo4/8wo54/wfs27d9M9GXHESYHXrYoQlEzJjiVRD+CUTcc/dd9m8//Znd9o2v25nnLLSPHo8m4iE751xAxAKbOXWizZo9244/4UQ75tjj7XtL77XF115jF5+OlgN3ujLPRqK/4Xxy7UAdgKqWemEMRXf1AacsJU5v8L/ZAJ7vg6mZnYN6zufgDlty+6ExLaocwOId6f69IxAGMJT2l5PbEmwnpRQlnyhAhALHRps3r8KOOqravvi1Bm+K/SElZ8MgyWJ+XvYvaXc+9J7YrcnZKrCf2TKmrBazD2HFE7bpb5ydInw0D6/Y0y6gnmgH2ps2/qcZVQLZ8vC2Xy6z1vuarcqOtD5LyZbecOyfunG9Wfey1O/h1Q+lKkQIpS3FLWb/vixpJw5Jtrfdsf/q871q2TID1kz+kGxxh/f/+WXLbPpBB1l9zG/Zkdnaxx6z7s2b/1u+XtvSYr978EEHSX/oA9cnBcB/jK5C0O1HWLmyyHrQmagqBDAE0Vz/rDnSvGn9wWlIto3M2QTw0JgcbNiQa+UI4tSnJQXgBNapiRvflbR2SeMlkAKI8MW7rMK2n5WarO3uUXXDlwp3IZqusV0oi+Obm5P7UASbntXNmknqd58vgjaSgwjGYTQQIUoTQMHpqR0dRf8j5hHRlCqhbHl1M2XUPclHH4YAEczpaEagQ7EN5ifGjUQFQMv1WGpwFduQfst97GsQRacmtVQlXHsZcQz7OHVyStaIkiUalwLJKZOnOADkszrHbkEaGVoPnILiydcru1sE3jopctJRMJfZchZ0kpyXHoGt+PoeLEYC0zcZGV+ScOrTxXYI3NRXgr89GStTkwhgPTMeiV2nzum7ssy04hmONafppDUgnSNo0QMDw9nsEUAojtv3e1f2pJkQd1fXbpEtL6m26P0E8W6BXlVtA0FpzsFOXgkSUCj6SvUPWMuY4ZJ1QZWKcdA45ceVB/DsQ3V1iil07lXB0P6lJGtW1YjAXYDNNRk6tkzr4dsbrVleyVjmICengI1Ga9K+50J9XUu63hNbpyrFx+FQqn1VdYJYXLEVgFpxmd7HNhWzl/3uqV8NjZs4yS3YuGDcgjPr+cDvuAlt3brFedTeQbmz0ydNyqNsFBoRg+gNZWgeAxc+7OwIspua005IJe+BadyUZBkI7Ifvw5TlAJzwHkBEX0+37RhMlRACHcaYYBZ+JxNj/+CgjRs33mk8fqppysbxxMklYOY41FtC9rUqQ3ETKcBlH2kepK7N7pTRT1fkHUU3UfZPiF9uG3JJ4nlpDZyDTgdkMlQV5d6bgLHi+NMkbd4TwrPCFRVOvYEjCwhg8gRcMZavbljtx+fgoZ1O2OU+vnvt9Vp/HhcQPtfW1uoAjs7Xff0Eiptt5syZVltdb2OgNDnYGDDKy5Se2WdfvHYMefM5qGFc8JxH6UK48NhvumPj0sXn99xzT6/gMI5+TqPiwzkWUAEYsA3OAfxMZb95D8Bm1qxZfhHz/IYApcMTV8qQ85p34gb4uFNVcjdhXHm+s5NFq9MXRMadMdD4UYp3kNfba9VVFd4fYvGNt9jCBQvt0393ir2ycqUdecThdthh77Avfmmxj9M+e+9lTfXV9okT/tr6dwzZDV//rp2zYKHTnD564gl22Nvf6vv8s0efcFrUMyuesYULzvLrDTH6b5Y/48CC6gPnFjrTTV++wR5/7FG7+prF1tHeZrd+8xu2Yf260ECktPyhhx7qdCYHETGBoImgEnHtNV+0v/vMRbZw4am+SH7shA979ePgQw61O++93/Z73V4OinlQbXny8cds8eJr7JLPfsyfA0SUR7aChZ5zS9Zv46aNSWztNIVUSYLbTM4HehvnIgUzg9bf250csFw6Q0an3G64kyoEj0zfIBDxniybnlOOCLJzUHFQbOLy+LldqmrZKFFpCM2F6EFqOCeakkBJvhuyfdVz0i+EmdTe81JVQK5LR9mDdtrpt1iYNJmJYqVti4oULksbKhNCgeI094UXhzUaoi7pmPW3/Er5GfHwIyGtkM+XZsDkU/Y/j983AhsWnuPX7vQlUuenT6w7b4HPrVOvST0+/pjHmgVn+fznVq1hiUwwCpefeSeZWNQUBhnuwBelfq0HzEvSx2nhZd7UOsE2eN6tQX19Sz2VSNDQO4a5n0eqWpT5/Oq0Q/rg9G23ns+mpMdoj8rrr3HQUBu9Dthvfp9Epr0qzeuqQmg/BBrYnoBDDiCSvSs2sMn9zuenoE8WwmqaYkYSUJo2Zw3gjkffh6pk1ODgKcw7VBnwSmhkl72z9NatLkbnO3xdoft1aC617vITnVzSOCRqGQCAc+cUKRmfVFR6IDx79uwkVPcGnUnDyXniOc4z++LN78KGHJCobSmuEW3Jxz0CQZ1fD0hKmsnxtlKOe2kGX+dwWGuWenbktCgFxaIZiU6jQN9ZCJFFVsa6cD4K3jtxj47Nk3FY5kfWnPHTmq3PjaxisE+xX7FvO117o+gh8sx/kUnfxXWbU250/Pn4jQARoXX0/c+0Efm+K3bwGLR/wCZMmFSMaf5dCrh17wpgjAAoJKtrUjyWU4hy0KSEu86JAn22rwz+aOdezxXVo+zc56CztFLiYCA0GQJBRWUmTGkc1ARFKW/LoHFz4BXbUAynbfC8RPpsRxU4Xe/u9kUiLBxLHURMnjYj1OsEsimbTgDLBvi7qbHBVq582QNUCY5BvwSlTI4CB/zN+wl8yWT7heBB6FTr6OxIzi/V0StigGZYiWa0ZfOWyMpEN+tAfUwOFRVl1r8dcW3KnGMnR6BDYEpADpAgY0FGnoMj0AEMUbLkYkiDkThehWNUUJDYPyF8AjGOjUVBwmLff+yOsMnsS1l5jpcJRseqCV/2r0ysGj8Xf9fXud6ALskEzjwQTjOp8t71G9Z5UEzgz38qENoG4IIqRWVVojNB4+ru6nWqFp95wxve6MDiiSeecJ0FmSwyzC0tzVZTW+WWsU7ZGjPOmsckZyaBCJqsSdtBpQYQwX5KzK1KAMdKpQkxmgAkfyNi42JTdcltcSn7Bo2LicvHN7QpyuqwPUAJ+0LWCcG6C9ey8qqodABaForOjs7E8S0r82tr/fp1/pNHTW21fy8LMAEv4ydqAecBYFVbW2093V12xdXX26EE33ffa0vvvddpRWzzlTXrXI/yvve82+bvvae98+A3uSj92q/8ky089zx785vfah858Xj7h5M/bhPGjbXPL77JjkFIfd0Su+nGGxzEffrkv/P9+cCR70sZN4TVq9baTTdeb0uuu9Z+/ovH/Xrdd++5bv1KJWLWtBSMQmeSO1MOIr58/XV27Ze+6PfQY0/+ymbOmuWVCKxgmWT+5Uc/9f2/9Ru3+HY+d9XVdumiC23pvXcXIAJ6RQ3dqMtpXodrV7V1dHbZhlc3JI7pwKCPP9UFXwujCgFk8MV7oN9tIgf7+23x7aN1bOObhQbETTKz91TuWgCtoP72WFXyzW6X6ji2xX3MQ80ScrBQYgBVtKTQe/hJQC9ME4wiQATVh293/m3a9gWxH9Jp6LukGRdwAURQJCmlZEnoLWCj8kIOIh4zezJkE3pZ/HuMfv+SDePi6P5/+QOa1sxDDrGtL7zgVZf8seasM2zGDcnVSQDA+wyZ2bjPpY7Pf8xj3bnnuOUnfHjmQXrKMK9PHDfe7wXXp5Hdj2BciTDWIPH7p06ebMufeSZ1mo+MLroI77MykIwOUjYv3ZOui4sqLzER/YKkm/CmmSSgCOLDHh3N09C5o/dRKLv2KndegrqEjarTmioqbcrkSYnelImF2Q++ZzQQ4dNXBIYOKJwSmUCEP8qHheBecRhIDeNITqhi4E3kuruLqgLzP7pCjpnjdfekcIyjIsNaAp0JwIW7E8frXaxDMKz91brpyaVwk3MdQIiBvWoUAmqec10hdq4wDpqo5qe1k/+AxabGJjcoYT3iPalCks6N0znRaNYmanGua2AYxkArbm8rnH8KUCEXHolv1WcjqzRIOC3ab/FZVToyao4sWj1rzbYy6pMnQoN+no47XpceIOhiAh8SE6upK+uuc+Uj4HR2AeMQVu2wOnIQUZqlT5dDoraV0plGe+9u78fRaE1+MbqFmFVUVdtgf6LKFQ81rc36boiO42CJBB+ViN0IywXEisC9xELWQQQuh5m4uHQfNPbaVs6syN872piMABG8OevXUVQqSscmq1b4uYprrKhUqJFeiOoLYLiLapfvY3ad5kBiJxARlDmn8nd1JTrTpGnT3ZlAGX7ZnHJxcaPhNoFfPoEbF7t7KHuGpMzBgioLBEkMCMEvky+BNv8JcAlAuSk5YGWT5cgkwOFlyMwC1jMCVRXWj6YiQAQBL/vJhU4lxHsfeFWjKt1c3hUacVEiSyfXgcRbdMTY32902PYGeg0N3qCOQXJKFb0hgmblkyN2abjVVCQ7OmWYVIXhJw9VFqAYcewerMWEzWQ3bvwEmz59umtHUldrGuwlrQD6kaYxNPKjo3cqxXoGp7u70J8IRHR391hvD7SyRO06/PD3WkvLWD8vVDRaW5OonQWqZSy6BqoWZbbH7NdYXW0S1HFeELABIkTLgsqEJqK2LtHRPEOGd/f27T7G2J/S6A6ghSWsNA1Ug5iYVRYVKnab4BDqsy32KXfyko2YGs94L47IvhWl2gB9TE9dHZ1+HHyPi8E7O1wbocwU4l/odtC3OE9cE1yLHB8goq4eEfd2++7t99m2tk77xq232k033ujBONvHlQnNw5LrFtuJf/M+G9uSBOBf+8737IQTPmIHve3trof47KmftL32mG33PvgDe+ixJx0MfPJTn7bGpkbXQtz6jW8kK9c5M+2Flavtrnvudd3F/ffdax8+9nibPXuWXbf4WhdAX3L5FXbiscf4ce87f75devnn7MTjjknZfmw+l37P7rv3HgcE7As2sGecvcA+d9klDnh4NLe02Kl/f5q9+S2pN8XSe++x++6922ZNn2QnHZX8ZlSJwCWNTCbnDBCxbsN6/yaucQAk4YHTGgJE8J1XfVXR9K6mfoGH7PXmSNurhYReInJWZl8/BSJ4T9EMOwMRNbU2b49BmzvXbNl68YIydyZVJ7SbgJHTsk5loivPMzvZbvU9kVXrs4EsHEgwnOnlJHrmEcWQ3hvSPFLrAoxs2wISQgSKb6k28BzUJblFBTtLIEL8ew2NsMf/AInRrzNoXK858khrmjHDNSC/mb+vbcKlDh1Y6Kfw82dNULNSNH5k4Sfe9q1ioz2bNzv1q/Sx8cLzUiKnrs4mTZzk8zSLvdt6t7V7QInFqwup0c9VYfox7C6E7ozP4/hD4P/cCy/4Z5nHPWsYCmYPwumZ4Gto4mmj31JGHycoKhGsR2luq3BNAJVBFnjmY2hSfWefVxxC/9VXpMq90zarrb62NlnOYmMKJau8wiaMH7cTiGADpSCC53LwoC9xk4VwAUyTSgIRCsZdVN3d7f+1hqtyDMAgYE7UrQo/NsYZUTPjwJzOeoIGgs9va2t1WhO9GTBWkce92Al8xvUOvr4kPjjni/PujeK8r0HaP0/IDA1ZW2tbAofNzf6+JBA3B1zsi8czAofliXaV072wRx/xiGCrobHJxfFq5uVAIMvKK9NbUEGIT9QZPOxYOX7v55E1jysy4hLYivaizPaIjtIDHscUQt6g3PE9YpWwBntz3nCqTHrMPo8vSP5hluLXJs2FAXhoHQNEkFzyZnNZ1t8rC5lNbDE2GVUrXSajN2cb/S6PZ0ejNLlDQEqkkizc6RH6VY0/cZw7abq+BUetaECc04Sy/Zdrkvoh+PYzNypABPRoCaCL44rt5ZUfjZtkAaMJqUdUaTLQp/eOABECgexTyf5rjEsFzzyfVyrUskEupNJVCFhwDUonk1e8FIfKKliaIp1/ifvL1r30wlDzuAmOxrH9ZFJWwOwZXm+iMuCBLxcfWZd0PCkzwcTGhMl7eR2kr79B9jyXssSJZ6cMtzQUPM9BanulfSRwZuru6nBxKK8BCKBfEICqtwTKTyoRjqC930DiszqaisneESKuU21tnu1ggNy+la69gdoYLCxM/SZz3UCyDYVfmpepeZ3FRAsWgS3vI5jH4jYJWNONyPcT7KGF4DltE2RLVonA13tHNBDkJ5oSFB2nX3V2+lhaWeo47LSs7QPuzMQk/dd//TcOItif5cuf9m3xGT5fWwe/M+lG3njAmyG1+GdcGN/a6roSZaGYDKGoACI4FgkG+Z0FksZ0VDm6OjocHHAxu8YlhNVOQ1JDQSav6CrOsXpWoLMzgY3oQcL7+SyTP1UN9knXXLJ07U9cQXFMzbzCwn+Vl1lge3p7/FhTiX7IwQXjxUIMaPHz3dHmDYOw1l25crXdcXeoZc1s9vSptnJ16v3LIjV3zkw7+gPv9vfiWf69H/67rVm/0RdxXr9q0bk2rnmM7+vS7//QHno0ebyIY8w+nPeZv7XN21rttru+F/f8SFHaqmg1PHNaWuDmzJxqDz3xqs2clgSHb3393vbEb37n2T+ewLFpfHOjPfn0c2kSKSuzN82fa2/d77X29bv/ZVjg6Fxqs9nTJtr7DnuTtYxpSMJqFtS+AfdRZ1HhWiF7sHb9+tSLo3/Ae4iQcbrpjl1VGswuPe0pP1bO6Zfc2pUHICIqBfvGZ9XoTcE1bxOgADwQ2OfYg6Cfh0BEMj0qaD/z9jabO2vQli0bMjs5NqpmbYAIAIToR6IdmdllljhSv47udBPcMimBCByVBCaOfOxf0/cFiPjGbenPU+My6T0qAxGZhrIARDpOgZAfx/7r+eVm7b8zoyMcFoIAACAASURBVD/vI/FSR/zkh1yCsqf+59fdjACVibFfvNo2b91qq9au8WucQMiDyLAlJUA9YP5827Rli427P53Ircce7cDj1c2bbI+Zs+2Ncd/rq7rf9U5vSNY3OGBjW1oKrRDJtY7W1MeGtQ/KLPMNQa/WNIJTtG9zZs6yl1e94skWklLqZwQQcPpAOBwB6GvZV54bTOsaz2EMwZSH6Jj5lPWAB9RcXqCjM4E2MwoVfYAM64Vn3KHlBI2pJhqleUdtquZqokaWXSLSCFCV2ed7BCBKf+cLvSIfD3ofsd4p2wrlyJuBhnic+ZG1w6sFBH/QtwBEQS8iaHamQPQ4qIPOhSsTVJu+7dbuia42p0KJs81nlXQUJYfxUzXBaU1ZR2X2V7EE5471gPVXjlSMl9yiXM/oTkoB7KLiQszAd1bVJE67KjEKAmEBsI4X9KBdBc0ldCevCkTMwTaZk3MQ4cOcVSIU4Be0oLyHgiw4w1a0oKREElTORRJPMw48SOyRwOTeOejAAz2ekg7VM+NFNcWsb3uyfh0BhgL0lFYhdI3koGMElWe0e3sXWogiaAZE6MSVfj7L2ouio2bCHAdiezRFIx6KKwSMpM1xq336KmVN1RzYJ+MaMVk0DqIV+fkJSrWqRg4iVB3J6V6jUL+S7ikBLoFMXSO6DoprIt2cxfkYoaGJ1/iRb89ZIaFX9TjY1/1hO19/LaM36fgUk7neJvqBCeDo/Rx72abVrwzVNzX7l5KddhFYdIMG7ROUbdtKx+oaz6a720/oJsT30kXJ53Kaj0AGJ8D9qWtrvSLBJEsQzs3r2ZW2tsKDWwGZshyAh61bNlm5o1Fz/r7TMsMZgwMka0HzNAAAE5IL4lClBadbFwU3kvP6+/sLeyvvqNzZmVymcB6aMcP3zUFE8CbJ5mJLq0qE82YjeyDxMRUINZsTIAKksMAwicLL5DNk0PlMGucer0IwBryXoJGKAt9D0M77CPynz5hira1t9uqrG2Gs+/HznkMPPcyBBcDl6ad/Y5MmTXRuvwuOt1NOT83F3vSGt9jgwA4/lwTind3dydYVMVlNjTteMV7NLWN98tfkybkio8/YEqBLA8EFBChwKhOUJtmFAQjDNpYFRhccN5NoTbxfAj++h99FJXMxdrhjqETNd5FRUxNDgJIWB88C9SfOLMfiwAxP8KEhq6tLPObWtlbPHFINo5qy6dVNtnnTVkOrtcfMabZl6zbr6OjycR47ptFmTJ/qwnYWtA2bN1lrW5dNnjLNpk+dZjOmIXxOIJvzQ0Vr0+atUfYetD1nTiu6O25pbXMrYQB0S1Ojtbal0PHzXyZKhorF+aYCQ7SZ+klceyHjWm/tnd3W1pmAdROOXo219tyLqzyDVl5ZYXvOnOKBBGOz5tWtTgtkXK/52h6xTU2Z8+3GS5dZ2Y4EhBkPNDqdnV22eu0a6xsYtJvvlrahdHZWm2XaSJtdcPIlfg4v/8q+2Rsz+hIgQtx/vUOVAuxaeeyrJwJI8H5l8CPRH86pZltSSn/evCqbO3fKMIjINhG4IG07NZ+2d8xJCOOdln4CIug0DX2Jx2OBYAoQ0RkgIvb9G9FAABAhAMHnage0g3Fw0vqq2qByAiACIBV/t4c7FCCCh1qq/Y/2ofR6+/1/b1xwjk26boltOe9cp+U1NDXa2996oH3/hz9IZhZk8ONeYO2Z+qXrio2uP3+h30/Tsud4ceWZp3swSVAJeCCx8eYD3mBPrVhu/dvpx2Pe04Ag0+ek6mq/99g+8wr3E8CCOXzOzJn29DPPFJo4T6YN9CdKjQOGVEGGWgR1leAf0xJoTgTD6hvkOrL6ev+be7YCDnJUIhAds/axqJOp5ztwFuLzgAbv/+DV88rUnbq+wcGJhLc5dYL5g8BbwXEOIhgb/e1mD77uRkKEMY4KED/bOlIVH22DV/Cjau+6DioQoX/kuNgP9lMCaGIGYgPmW1WWoDVt2LTR6a5w0dElqjcH+ySKE3Qt7/nQ3Fw4SZJ8ETWWa0KUbLe3ZY3NqE0cY093t8chfC7Ry4aF06yNngT1uCN1Ec8pO1S7uObUk8g/XBIkElf5WpgHriWZYsVRyvT6PpQEsg4gAnQpAGTf+K/t6z1KnMqGFHDgNPQwQoFCvGbt2mRx39CQ6MVcKyEmd/YGOhUPLhENB03KO1in/gJ5nwEF+zlY+GNAhK4/H79RKE1+WlyKV2EQ+zy+yoTK7sgYSWpPHNKbJdw3x40d5yBoxPiXnAte0/WsuIVdUca9sio1BVZAr6Dfr4dwd9L3O507NAUCfzsdV8kx6vznFQptWwG+rgnfrwzQ+b4H8FG8petQ21OFxcGB+qdh4RrmRL7tYMBwTXhSGHfQuN50nakztt/XYQXvlzwWr3D7mEQ5Nm5Q5/Rzoa1Z4/aSCEJnzpzhH+RmRBhL0IVYlb9V2nTNApnk4I+ma2LIgzfRmAhS+R2NgDj6yrir7FKIsPyepBy51YXVztFmgkQkFujdsztDQ56RdxBBcO+uGilrSkDN8wTBCLhFvyFwZVDof0AWhcUD16Apkye7SJZ9oWrBTcQkD8Di2Ng3Jj3nsUbGhf2XjsFLhvX1Nnny5EJ4jk+1KEAsDKo2cC0DziTa6+xKJXDeI+qX03KG+u03v3na3ZmgM1FFYH85XzSZ4/t/+9tn7HWvm+edUp977nfW0dlmEyemfg9zZu3pwmr2DbDT5838UraLfd28ZavrIch4eekqyp98lgWQXhQAHkAE71fGIlV9qgvrVhAvE5QyM05bqk40KGz0tF2uI/afbbH4cA6fe+45/yzP417lQCO8ztvbWu3VDRt8zNFDsH3AxJQpk70SwXkhw9Lats1fw6WK64zmeiwAPX29rp2oohIWFLVqOLrRgIggQX1IOCcA0br6Ol+ku3p6rKHx/7L3JlCapVWZ7hfzmBE5z5U1UxNFlYjCslFKEaGXA+CwtLu1FUURLyINVFFFDdQ8MlkyCIqCQzfepm0UaJBWL9hcG2mxGGqCGnKunCIjIzPm+a7n3fs98cVfmaV9bXrd2+2fK1dE/P/5z/nOd75hv3u/796kAR4qa4fDYxXgbkp6AXOcVV0cT1wKMCMlHB4D1r+Izjijxq/danUxFvFK5pn33nZcURQ2XcY65wS00FZSP3ryypvojCGq4TCjcf/zV9uNH7bTu2/eKwNoTf+Ark+fMF5+5eZaWFAbbzV9yUR/QIRd/3WVt/ze8A3xiylK/D6b/B2Lomd9j39eyvNTYOCaEQYR/H3SVBNfp7NcfNk55YIXlfLJz0eK11Uvsjv50Gy6QcQPZRnp3myYQYSLy2191OmTqoJ3PlcCipmrVmgMvQdWQMTCzvBsdY4lQuB2fR+OSCSI+GhLAdhaQE2Tn8obaqU4tdzp//Z/jlz9Zu0/6++5V31x6vq3yvA5/7zzpFn4/F9/Qd61Sy++pHz9kYfkpTeIoAK26aVb7orv+3Xo6jeKZnPWzp2aQxR6o84D3vwvffnL2i/WD68tVHYnosA6gyGL0csatWnLZjkLnKocDzrrLI4dO2SIHhiAyKGKuLi7S0YtKagx+GECLCtTStCFBQag5KTxJM/1Umgq8O7LUEluP8aCBNVQctA+dHTK6MbI5idRbgMG1o56f/UeLWOgMoAbOpAOwHBxooUltcn7HWsvQIn+FpCYXanhFEZLe0NJYv2XXgNHH6lyM1qgYpZEr7NiNfc5uzAvQxBPOWsg9+a06UQZ+FvAAMOXOHt6k51q01EGgwg5LddEFiM2Tu7VNCYVz0uDUPM6QSXHAoIAR+wF9LlFqs6otHbDxjI1kbHF2ritxljNg2evU4Q+HZlEZXg1RnmVYt8ebjMamuJlTkePBzvBhSMl0oBWGTbZQ/V3lfVSjACqYGcUxJrEusicqVAIk7u7I1JSp62twVITIan0Eas+zyxANrQ1LpLW5X60MUxbG7Fw3ltnNzT0OYEIhmjDLkkwLTCUNahMJ1e0C4C1uFS6u1roaPUCYIM+QXEt0HY72ztDu3Sml4z6jIK5LwQCMmV9A/Iq7UgNEvT8E8A216hS9Oq9lqxOei/Ph92k52Ow7nGRn6sQYVYyt30n0JSREt7DSct5DCyae6+oa00kytS7jIi0jRzYt4wBibGMRxrw4NRNGN0Yb4AAOhEjCAPvoosu0j24XgTGN15rayFooEOLMcgpsLZGk1ahW8TaGRZmEcII1mKUNSK0wGS4lEjE+PjJsrgQKWbxmEPtwdDiPPJmDw7KOBrIeg9ogdANcB+ACBZs2s5g27xlS6NF4B7oODYD6h7AmwRAsHHQFhYxvBmTE5PcQngiTvPfPEuO5Xc8Gyxw9AGpV4Mqhvg3RHSEqfGiA2ycIYnnTUgXxMv3aKspYkeOHYr7mZktZ+86V55kUrleeeW3qXLxk08+WY4cOVy+7/u+V997+OGHVK1Y/Nru7jIzNac6EQY9BKbpQ+47jO9TAhCRnSdEaLx4VtJHwLeVNiYK7njB9uCnvzjOfSZRYfJRtRgBFEhFt2aNgBqLlQBjRiU45779+9V2noFrhGjBXi5l5OgRPUfOH+NlXIX76MMnnnhCm/X69euUP4gIBMcR6VFhQwz9jhD0d1K1mTFEHnbmIAAUVB3SQT3bAHa9pX+QOdFWZllEewJgIXp0GkAiESxsK7VDYqF2MZwoABfpIdF01Jvyr958Vq4Vp09d+f67TqrdfJ8UtbR7LiNYLFbybLa1ldfeFMLs37p7VP37musAESuUpOtee7+OvfX+y8+w/lk5XKdQWihlyytqbFPK5Hvy+88AIk5+rKoZkfwlQMSsq8flNQwi/qZqUkhiEkRwXPKGOnoLZRMuOL+UTz6RAmgDCUc9aNL3l/LtvVHYzsXfDCKuPvz28q+2hvjiygwP/HSJv7dOBJAYGQzwtfHA8WjH46UcuGpHMQBp3neTHaQxvcnRCGeZSkrTpzKNq+lLCKkj2W8pFlX/E4g4w9D8e94+9uY3hWFOnYYNG8tFDz9cugYHy97Pfa587fuu0lq67b4oTka0gcgFc0ZRxOQAm0NvaiURAhsoawYGyq6dZ2lNmZqYLKPHR/X9voHI4sN6p4w9nR2Kbu/asbM8uW9PUDanp+U4sb6M1N2swzjqWEsRGKMzZJ3tE4+/Q9rRABCdAgEyPKEBK+zeHvSXBBIyAMiallmLVGUWOhPOtfydzEyiMeV+U4MIfm+NOrR2N9fwmsXqCIjgxXoHiOEzr8cUiKMtrPVO1mGjBhBBu6XxyKJu2lOU8SlqT0Ch5hxoIWbm5pTJEO+L6iGgDTx+XCu0DP/OiKCTVpd9VtqK9MzKmYkDM2snub1mQTBeDC64tmwUpa9dQfo8H+41PqNWR3uZp6+VfresgIgUMQ8ODSsSYf1FrWfQF2qBM3+3UKwVoa+ou+ar1xEP12KyV9r8dRt6sovq+l6ZDrc2bnXAMpTfiaiTNT6uvX/7tm2r6FS+vqhqMrCpOB1ZN2sgsWq8VOCzBkw+RoAhozh+Vq3tdRTGUQlTqiLiF7WfqG/F+yT5sGFumjrfV5rhTAhk77naT8Xt6tVKr3L7NPctRM5nF+M4ClXUbW89Xx150b2Z/nYaHYPvvQEGPlkNFJo6HSF8b85f14LIc6tkQQuQ8djg1F7TDM48B2pNhGnkDRjKOWW7zvfU2g6tJfPjJ5fJeIRRiZdfwlZqF1DVed8+CU7P3nWWvLs0BiOQKAKTxpmK8Phi1PLfXmguygUwYsiMA/jAa+D3baiy0DKoOZezX9BwrsW5AA/z87MSV8eAgusfntjQEgyUPv739UcmC4GWBBEgsKwKyj3RHkAEnf7kE080A5vJxH+htI7I7sOxrrw8dmJM4hyDIGdissCchRrjlj5hYSN6YO8B3mRCrniuDaBYoDCKScFKOJo5CGcUwzQ8JCG6tj5henaqbNy4qTzxxJNlempWv9Of0IyefHK3IkOc72Uve2n5u7/7O4ngB9cgkp5Re7Zv3VlwHzll7JQiNFFRnPuGxgTKB0xwb0pd2N/fiMswhKUDqTQQrZNGKXHbQ9NBXxs8WEPBhgNAQ8TFQFVEJKtV00ZFhuAwDgXxw153vFUzUxOKQABaGXuPPfaYABJiafr+S1/6m9I/wIbZrQgQII1jGS9sTovwjLtI9xfFl7raOxSVaGfSzkcqtNiz2TiXZHCoMFN/rwowLrfF3ABoYHjQP1zDfGaeoYoxpsdHG0okRZfXkZB5O/+0ELeVX3lbVEz70L0j5ReusWDAYoJS7r/9eHn9DWHYfvDeU6VQhGp6uqFsyCNXlssvX7+pvP/2o+W1N7geb831qZc5wErrZ0QjbAVjuKclvCVTFRnfTJKyyODBhP9Srv75v9MF7vudf1ldiPPgkq+1Fa75ELSo0lNFO1oYQivtyXb9Rm+5eLaUCzaW8knTWhNE7Nga/XVwxhZ9AAnSro5kHtnjhyPiYxDhaMTrFt4bbcnoCSBCQCHF1AcejOcDiFhbxkpnSSPDj8iXNIXJ2USrgMvByVLAPbxcvs69/fJ8n+hDlLwr5Z/oTfV4PfPvJ64JETTGu6Kivb0SGw/fsbrC8eGr3yRDUNTUhXCGNF5gsg6qFkRk9WGthvYTOoQOpYVmfWIeX3j+BeWiCy4oTz7xpAwM1l0856wBRBiIPHB9OVYKaVhDD4B+wQYRxo1EjakJwODHMYe3FKO/nQxqctBQJA4Q0ZH0IZnrZYliqarVFCJlDFpFKhfRBy6KHmQgEWCiS1EIV9OOonax/pxOTO3ebuhLdXaYzHR0JhDBHs0aq3YlqOF8zvIHiAAkWJ+lqIFAyYr4WZTguVmlHle1a9ZqjOsSNgbRVJ6JnYxDg2saejT9quhK0pdVPyKjDKZqMQYcgaFtAkdZ9M5Gr8Xp3KcNMFGrOV4UuRAeN5EI6yaS2iPaW3LjawDA9Rh7jAE505zhKqkkAhGuWWAHZVW4rDGuq8xMNY3cFJbaudkq0G2oKdB7x8bEvqA92HLsx/XxTzM4OwGooclpMijW3P2WqXo6EKFDKtF1HYVg3Miuq6Iq4vynZ152QAcghGye4W0HKDbahYyQ2G5ljIju1xTfox7C6TURbnoriPDzWDGYiRRlJCbF8SuakdA2GjzWYEnnPx3AaqGzNRSuKsuWx42yZ/me0mmutaYCKdhs7rMGPFTXdWbSmhrl8zM2sAv9mUXaArbZ3+7rZuy2ZK9qGzv81HInaF5VnRe1CGIIMtgAEBj469etFX2EBRQjjUYTebA2gEnK8ab7ONTJAFC6uoX5snZouMlHzORk8jg8efDgwYbTZk83HccCNb8Ayl8sszPBEacgHip9Og0Pg6rpqQBQFLSJCEYIRiNtGdkfeuS9plOUWjTF1R7wMl6HhxtenCt7hkFM2rpF1dEQ5YuNYmZWHEm8IGuGQmiubABLS2GUD0X9DHu2cUobxbLI0ZfSJpD6L7NzYJTKa04qMw2cCAuzWY2ePFFGR+HXU6RqpmzevEXG9vHjo4pEXHrppTrneeedWz73uc8JUPQP9ApE8P1tW3ZIE8HmRr9SV4NoBs8BwLNh4yb1KyAC45vnYiDFvVHUjvawkBNGhgNMxMDPig3XE4YBx6AEhBpQUneD9jofdYDB2LzdLyxqqjoKvzUBpOhxk5PlwL69otQBGC677DKlG+Zejh7Fk7xc9u/fLyOeaAO6EI4jK5OiW4sLZWpuVkYHm2t/T2/pJ8yPJxHQwJinbgcbC/GbLFIHVYJoB1Gu0tETgn6MkeSVAmLYYuJ5jot6ROQLIKGNzJEIMol192rTkneHDaM9Nlmiab9w9Xnlt+6L8sVsmg6bvubqgfKB+yaUR34RgyS9TRIX8l7mQmec/ZIiEHpSp7G+zBuq+UYasS3HWgnsks987EgFIMLfj2vc+Cvv0r3c8ZtoKp6e8SaABO87b6rzpPJtH+8crT8VbbmilJJYI/XQoS/glTXYdrxwBWz5BiyankmRt0EEAICXIwq/XKIOBSDihs7biqlNv3wgUuTyOryzrlJHWYtoq4AEXWZmF11jVACI4LOkNB1MppRBhKMPhoumLvHzgo5S/jIxioXXp3mI/1u/dfxNAQjW3htUJIAE82BgMIqFst703LS6ovPoW6/VGkx0emh4SJsuBqnq+SivfmSgkzc8k0xoP8n1hzWN8b1h7bqyddNmfY/jzzv/PK3viH5379kjcTezdsf2bWX/U0+pajMGMS9HKfndNQnQLqh+A9mkyBxDXYil5ahTIE85zg1TiyI6utTWJgPd4MFAwlkOldAkMzMBIkjrKg0BKV6h7+DYr0AE6/5KMoiVTET1+zZKw+BeFuXL90Q2Jl7WRspR02IAmYkg51gaxziE8PSHiDz2ausHWf9JZjHNWo0RSLIHqnhnpBhHDPsBzw3wxX25veuG1zbVqHV8VRSQY9QH1SvYEfFMuL4BjiIu6em1Eat+AkS0Bc1J76fouDkldLLevljjxSZYnUFIySwmJlbS/trITU1D7Xi1Qcq+aMN6JSqQdkSV5UljOZ2u1kCY1iJOO0lKENKic4DSki+ncmXPFaXYQu/KeIzrdzQgwmOoAQp1LYw87xlBRMsKVtdccISDQ5pMR2koc+9EAgTiYHL09a/WoCT9DPsTOrWiXVmdnPaTZEcg4jRaFTfJAMD7s4HASpOpah0AxulO+czfkybjNClV3V91pOt0C7mvt+ocCT4dNYh7CQ2ObUu1N6/bqrmpr6NMmQlwHRnjc2Xi6u9Xv1nv4ee3KnKUyRjO9Gzbjh/cvzw4vE4G9/g4mX3C0FTIlFAjxclORQpRAARGJ3nxUfcrc0FmSZJ3KCMPLC5MGonCUhhrw1zh0ESezgxhHYW/b/FU8CsJkVJ0LDz9RCLg89OZUIZoD5EIMjaZl6lUqDPBT2e1QF2PALeJcFB5mSqCMqbD+Mcwtmodg9eTa3Z6tvT29itzFcfV3hwXHnLIh/uhTeLWJvLGqzR2YlQLZ0Qy5sroiVEV78PI5zvw+qNtUUgtFug5XYvzHR09JlE1y9783GJZt269DHju8znPuaK89KUvVXpX/lMzQqlO52fCs4WyvhMjNtLdamDjGVFKX7Qka9WnRCOgMzEZHRHyJAA8nho7qcgJ/W79CINQoTaiNtSJgP7E/Y6NSU/DIEePwsa8fccODVpAKYum6GNkisiFTqLtqoo5NDNoAkcPHy7HKYyGExsAMzggsLBly2ZFJ774xS8qyhDiePQbGxSdAvQwlts6O8qJiVNlsUSq3oHevtLX1VO6CLGywAocQGmKTQWPB5sk/YbxMUg12oFhcSsVUk2vGtmhyOLEvQfgjQieUg9yTDvZQog/tJXB/qjULk1P0gH4XJQIeVmWGgChDYD0j9AASI9IwTwyULUHh9djWJG7nG+MFwSXr72utTx0vZTU6ZK0XD+DYWpL3iCCQ23wAyIMNCwAMCjARW8jv6U4A6d4ceon/sKWOOdMcHFFgh1f+qe9261u5sALJxpQ0NCNGkM/7mlMxSFO/zKl6eIEN88rQYN6xcyf6Ofh3hUQsfVwpZswPnPTHVCJr5dkSAlIACIcfYAYGG6GTFLF6VuqWf8TiHiGoVhKGb/uurLmrruedtDkDTcoc47ofddet+rziZujtDnr1foN68NTnnVn5BAi1Wc6KxTtTJEpaxsv1hPWwcG+fgGJ2ekZGbasL8y7icmJoAp1dpZvPPG4NBVEH/7u61/TfCaayfWoNWEePkY9UWlABFFRDP8+2p+GMdQmhNZBbWJtaYtsiUmzUFrZFPgaSGi/WFqWYb1mYFD1IVQTgv0mU3V3dIUR5fW8Vftg7721Enxee7bhxeNA432tYcsRWbBwWeAm6VbevxqDU9VxO8vcbNA9Zbz2UMyvsyngihHGvbGGzVAHgExLXZ26V76HVoSfvABhdj5F9KBD72ktTZEpYMApW3lWJMpwlIBz8B1HQrSnAxRUDyH2AJ03a+tIEM+b0rhVRdc4uIrY0OYYD5EBS0U8F+YVhZYBn1EIDNwmaUjy6M1pb+o/VFmDFInI+1rF16+MYu0J6qPgvquKd1KSubb2pbx+wyhIYIUhjLO0Lkym2lkIazUOANxR3djP1BOtoW79PXSmVRMztTwaXxYEJ2vF9peBkQ1eUqyK2kfNjgQRAjg5Trln2R9kCE0thI1iFVHuiOJo8YAjzVMNhNyvjoo0Bnd+hd0ZcB97cxjxemUEQlHOzHi0KrtTUuIa8HYa0Xh9HtncCQzUxvy+okAJYETzqgvKYbtUWosmqlHTqKrMYnzXz03RmhwnrSBSQKXKIKZnb1F9SySkbWp0ZLl0IFyBPkQNg9AmWGCBR2NmekoGG5ODiYJozJ4ajmXh9QJkL7IrDQMilLtalKPg2jvzkiZX5vX34iPRKNrMrKasKMQchlkYYJBKEBhj9AMglA1K4qF5TRT9VyrUuAeMvVPjYxqEABnTayS2Hh9Xhh0mEOfz4MIbzqIcg2q5tBfOMZGekKikLX5ZehQ8uXgg8P6ZqH7QFKqbRFuRlZbj/cj0BIhQReDUiaigCZtIZqAQuKHN8wiH1pTHHntcKV65f57Drl1nS2T9Iz/yIwJ5e/fuEQWNInM4jvCk0z+D/UMCEY3oXTUgoIlFys/+gcGybv0G6U3Cqx6cQ0eSzj///DJ+6pSiT9y7IgtEbjLqAJol8kA/MjDhW44cO6YJB+eSnwAJfjpzgmhjVBwnVWxqUFQwqKtL52FT59k8tX9/GV4zoPSy4jNrs5pXaliiBrt3P1l2796t/iQDU/wP4buE4b095dCJEW1SBAeGBgbLUN+AdAbLGBWpnSFHuziwbUXHspugr6Bv1m/eJkoBGzyGR3BQlwUiPKl5lmwYRDV4bsqLzsIjYT7fdo66qPga1Z85y7ImpyMXGCWRqjLCmLNTk2V6/FQjuLT+pgYRRDDor1+6ZtOq9Xo1UGit+dAaDeCr9pX72CpPaVmdgUp4qQAAIABJREFUrSkuBIgAUDjawHtPjxQ0jQJE/IXzvPrdvMbLE0QYn2Tip4v7S7niOyfLZ8p8WVAmq5XIwvGZMPg29K5EQlyF+ssziUby9Od3hojCmgmDCapV8wJELPR2lM6fy7DA3S1d6cCNtRjGSIAILp/ZoQ5mCl+DCGeu7bLuw4GhI6X8VV7CrKh/ojS19Dnxr7e9rfTecsvTP6jeabv3Hq0r0Iu2vvNd+mTq1pvDOXTzrfp77p47m6rFKixGbYIsiIbBjYYKw9YFVHGwiCoLLaivPxIUsOdsWK91dO/+faLfnH3O2RJZj42fKheed3558BuPKLWsEolQhG1ySudlo+/v648Ibk+PnBYY+wN9vVnToVdODvYJ1iIAB44D1U+YjsxF2o/IVoSBqv9RNG2GYqEUXx0aFpBwfQhz+rkYxrA87vnTUQAnRamdY/QXfWeHH5kJAREc0zhB0nDRepz1Olw7ww40X4s9RntKOhW5bxkpC7H3ESVWpAjaJtoDIiUpyMYwxhHDXoNtwLOjP8nYxAv7hPWYn6IvLQYooP/ZA7gOej6J0dMbm4ke9TdOoUgqE7QUXvaMC5gkiJBOw57yNEJr/UBjYFcAjL4xNY41nr2cvZMot86VkWnRtGphrvnoGfkwSPDxptk0UyCNWdtTHB/ZHknPGolyVnH0W87faAEq77SjN7Aw2ttXpyBtpfI0FZXPIKyu29mktq1SqerzKkOSojDpMNMzUdcvh3ZFdLOgldnoBvA3RfQSZBocqn5Y+4oDrZWGrT5K0XHdR7VuAjoV13RWqlVgMlPxGhTVkRRHrRyZ8vhr1WQ0VK+cdz6+HlNNtMaAoTLw/awa4F8DiAqgNTSxBBWK+LVGNtLB32RiwhZjDlq4naDWa4SSFJw8cmh5uT04mAwYjGwWZAYfg5EFYGjNoECEi8LJuEkjX2LYtWubIi4uasJFpZuYm9Oi5iJuzvUcGW6IGFCBuTupP4G4LNoKY42IyJyyNCl8Ok91yYGyZetWXVfgRULkABAsZCwkGP+gfsSwR48dLojbOB5PMedlkmGk+l5dYMUVqwUUyIzT3aOMSBS5UyaBTCfmiQ9w0EInj0vkWnbUhe/PUsvg1MkyI9AwK2PRXhyiDYAG9xWGqLID9fVl0Z45GZQnxjEvIgXvxg2I2CMPOQXILrzwWaLzHDt2VBQe+pOIwaWXXSxgof5egs+3Ii6Hb8rkUmSHBWdgUP8BaNwX/cOz5vnw+SWXXCrAA7XIiyH3yHFNPvTk6/KePB9Qn6j+nQUB5T1CaJ4AgUHoyAPcTIuv6TNHwiQCO3SodLQtl9lp0tIGneDhhx/Ws4EOhg7i0UcfFWAgCwnAgs2DZ000onewvxwcOZbpepfL2jVDZR1ZOhg3bESLVMQel4A5sk5FMSJtbnj/e3vL5u1nleU2trJYyCKiEBmdvDFbE8Hn8mQpShH837mZqLytTSv1EpH6MLKXOI96uMHCAwGYUJpfvHPj42V5MSI+3JvHJouRM6XQ3le/eXV2pn8ciLC17IhFgogNL4istLyO1BWEDR5qQMFBRAVaOUqllC1pTVs+4csAIlw7gmLTnaVcsTFAxMmZjDDYEOf0ybJ6fm+0xUXkfOxwb1CaTF3qzAgMIOLnyoeloeD1shJF7hoQ8bq4xZnnZZ2Ix6tic2AXs7ssqk4Q8WiCiHCXrAipBSJ2lnLqoXj/RH5e6yX+ic7UmBvNLxM33lAGb7u9TFx7nbQIzJ++225bdeDSXXdqznbdcKPeH732LQ2FZfDWOHbq9ltkLDojT+PomYsMa8oamAkLnHKcqAPZjgARRA2UCYjI5okT5fDRI2VhaUkJGJi/UHHYf557xRXli1/+W1GaMEmHbwwANPa2GyQGXrd2XRhAOFw6u8oahNoUPevpLZ04F7iPjs5IR1qWBVCmWZMTRAg45Fri7EysLbSNtQ1tB7RNNAI4MFhflpRnP/admrJUJ3uooxQGEI6cYrDj0bXGgEiEnYaiD1cgwsDDNCHrE3RdOoI1S/vzkiIuoguhR0s6p0EEjpYmKQf05NxjldkJp2emEHfWLUChwEBSifycBZ5EQYoho3vO60sDp0xZQautIxDuDzl7Ojv0v96bRDOpamXUXnr2OBdNlfi+vT1SyUKXyzpUFljX3vwaHDSgoqIu2TC2EWujVzZUGtVmG1hrIadp9nttwDeRKQBXgq3aSHYERPpT2FmtxeWqCtA1XeyZ6Ewy+jN7lAzlqqCbgIiLxlVULh0nOp5SgoUIPftUURYiPYyNqkaI7jedgrAslhZXak613gftldO8pma1GOEIuxmhBgWrPP/Ztw0wOIOQ2vd2JiCxKsrToh/x/axa9KrogjUvdfSwOdagVgCshSKXc8XUOT6XBiWP898ed/U5+d390DZ5/NjyYglKxsmxsXLs2EhDOWFhGh4eEogwp88RA3MZOZlRP4YMRiWfOX8xHuzhNWuaYzCCaiDBdV3N2mIszmljlocHnYmIggbN9LQyMe0866ymoBh8REACn+GZDw5hcr4G+qURGDl+TLz8qcmoC8GiArXGfEFARBSfG5bh61WnX1mNoEWFd4PJ6qwR/I2xqmxEafzSsbwHXYeBwfX279ktrqQ5rNIliK4U5wRo0UaMfr5DhAWKDvfRRaGT5SU9l4GBNeXo0WOqPv3PXvg9ik5wzN79+8tjj30zcimrKNF0eeUrX1G+9KUvanPcsG6jvDcnT54qJ8bGlLKN4nxh0CK2I0wXvFHS42JIAyAAPSzOW7dtV7l5gASf4/VSBWqlHg0AFank5hWBICpBf3ih5dkpo0nmKGZsIJDmedgDBh2IxXBiPArsseZz/eMjUSMEI58sHc961oXlgQceKBdffJHE/hjiRMYYd/Qn4n6uvWnjRhkW0JFGTp4o41OT0hUMDQ5G7nTRmRbKMqkV5Y0Krq11G9z/0jK557vLlh2AiFjEHMI29QyKU7M5sbmmeDE22Zh2bUulzM5EZimADTdHAby+/sguIwOop1sAUx67pcWV8DxZT6jgOhPCaove6bcA1dQ8CX7xv359bV1zZdN64Aa10pcMElbE0qtzqJq+VFWG25CpYQERR3w+83lqEGE3vc9hEME1U9ywJdsGiMjT3veeN6u/yKikPn2wrZSBi8sPb3mkfBIc7dPyoYFMar6fvzFAxIOqPrfyMmgARDgK4Z83ZPgAIAEF6qdH/jC+6FsyO8y3ZnaXbx0gQRTCt5kVuB/9v0sBRJwNpvMjyEdjEDHk8hwZhvhLSodUBelW3cT/Zn8cfvMby9a3R2Ylv2ZvvjmqN7/1+qf1xuyttwhcl7dkUoDT9NfEbTeLRuTN2mu51susfoyRxxxjDWH+KsLe1l42DK8tiHmhM7E2HTl6tFDLAIoL85e04E8dOSz6JfUfnnPZs8t/+eJ/lbGvCs3XB7Wq411vLxsQZrd3iNcNWGBvFZ0Jig/e7qXYO1lj2ZvY1+apGgyISFoT+4ENQq1xSZHCwEZnIWMw6x7I8BFXcyUKobmVegR+GhDYmcX6ab1DaK/C44/zgnvyd3S8vPOkXo/IhSkhWvfSMOd9pwXnnoicENHFDrADkfYBTuQElGChTeeV401aQHjbRNeHgtFQpWll7RfNiT0s78vnVvQEylJSTyWAXljMJBphXCpy3B5RZXtmTfnCOOxQ2u0O3Zu8+rm3cY+mqlgvwWfaxyYmFJGnHy+59LIyOhKReWWISkqKgUIdKbAX2iwHHWsKTnqDGxCR1HCuJX2iRbgZiWG8wHfneI2dpB67DbSdsQ+rwPOhAUqZzhatZGvF6lYRsQE5/fGMIIL+g3KVdHl7t5v+rGoe8FlEGkgr3yf7L8YyYCNAqPo4kxpYJ6PvKFVyaCMYE8FKiUjSqkhE9qszKp5+mV3W2HmmFK+tonGfpwYWTdQqn1kdfWgAT/WsWzUKnLMBnL5ABexWAYgWEBT9GBE+6SpcKyIL4lkbIVp+slBMX9OzSYd6oxmxbkbArau0Pf7Qg8vQgQAM+/bszWxBgUhYmOHuQ4vxgiBPs0VOmW6NQcRE4DNPPkcr5JlYXCzbt24Tv98gxHQTDEA93HbSnoa3j7Ax5xFXL3UCZHhiQpLDHwOdKtBcVxSr3t4yO4eXv10Tl+wDRCs4zlw/pcvsaJeBPTo6Ik4rNC2KkfHAnvWsi8rmLVs1Vk6NT5b+3v6ydeu2jGgED5P72LNnj8THF1x4YTnvXNKtToRImLSl09O6NpsJD4FNaMOGdeXwoQPKUIWHC6NeaE+rbAhzWcAAG/SZsghR4VQLcAhwx0aOyQAlWjAxMVU2bNxcnvWsi8sc5ei7upRL++jxkXLgqQNaZC+65GIZqtCbOO+WzRtVOEk0LwEi0thhhbGAqiE6t1LndrRrkebaREno4w0bN0YV7Zlwv3Kc6zywSDFRATR4LZ46+JTStTJQVQ2czW9pUQuBCiiB/DNlGROfjQ/Dmr6NIkIRAYMzrFD9zEzZtH592fPk7nLwwP7MnkSthsi8hRBdhrk2hwUVltGmkGkS2UB6B/rK0ZHQYsBJhiqgeg5wLLup1iyyUhN58yJrLxsLV29/ZALjvhxFM72K+yJqwIvNSwZNgqBZwBgAIEPXK95Aqs5GytxIwxiLJBtnvdC6WKepaBwfhQ7Ds8fzonI39/Lzb44w+elflXtfB2DQ28IlPSsv50/FqrervdIXPL+qL/E3NYg4p7zmJ1+l+USf/LvPvCnPVwuuLSr4oVIG1q6uWp3gABBx9Rff3hTBXh4JEFH6LihtvZ+Ic7o5NvABEVwm3x/YuiIYn5yIa142GOGCGkSgpyASwcuC7AZEOBnVJ/M2DB74CRjwJQwuDCIym+3eTF8rEOE2g20I0hjjuGu+UsqDJ0vJAMY/VbCGEPemN2iOnXt/ZtF6hlFdf3TqphsiIcQ1pwcTk7ffojWI+WMeMzRe5hFrMvO95sdzLhxgAz2RUhTj5FCCBQBET1+v9pzNGzZq7n790Ye1ZqGhUPrzGwI8+NXzznvkfCHlM9cHfChltLj97aGRyPVgleZgfkHGtWlCpgx7v6Wd4jdnGm5VXk6BcHjXw4Dy2sNn3qetf/BnBhA2GNQn1F3KPbpZv5Q4IsCIIhcZHfH+Xh/vaAHvsQ5K67gQ9CRx2wVGou7FSrR2JWqCI7K2G5xi122tIwkGiWRZamyWRZxx4QDkJWfeQkaMc90NsBQUZdprYCUQAYDI9RubhD3Phhd7mWpPVfQS8+PlCJ2fL9t27CyTsAnY+5LhgeEuoy3T2Or7KXx24TeujZHPmDFNxv0lYz9F06YucW8+j7NB0W40ja0Rj6afkuteC7rtcY/3MLxXshvVRnh9XOMx82CvMxaV0JJK/4h+0PqQpC+r3aYJV5EGR1rQQdpIJoEOex36IxgE2Hv0v8eEnc9mhQRzJJ5r7K8BxuVdz4hGI3y2UR6TpQFEaHo8dkQZy+dkAGrgZzDgflGbU+Nai95tAxlMOWpkUOW+Mt1I46Yp/heAkPPJ2bBmTcOuaWzdlormXgusucmJG32a81fgOaNBDZBNu9bHBJ1sJfkAdmMHtbx2P/rIMpMNAx8j1w8UcSwTCcMLoa4XKowZ/nuRcNjSoU8tFJkNgJ9asNjj165tvLxe0DCoWWw9MQwi7KFW5eb5MFaYbLSTyUeYeXAoahOITtKBZuFUk6Mbj7V5+HTIxk2bxYfH2Bw7RaajkXLq1FiZmpqQpwee4s6zdqUAp72sHV5XBgeG5K2HziRdwtSUiuuhOeB6z77ssrLr7LMbQY0nOwsMdRuckYgicEuLaE2mmroQYfzhPQ6xbiTlIZNCiMHlveoPQgR90r28pIrV8oa3tZf+Pri5G0tv/0BZMzRc9uzfX546fKhMzkyVc849p2zesrk88eSTZe/+vWV4aLD04Ulpx7NDOBFkSfo/okPk2AZYzSuDUAyqJQmyRcXpaC+DA/1lMms0sAEwWQEMpJkNcTc1IUgB21cW5hYEoFS0JIVBPP+h4TWN98CTVzS5wcG4z+UlgTPG1batW0RLGjtxQvc+ODBY1g4NlSOHDikqgbGO2H5i8lSZmpgoi0tsSjPahKGxhZcpgA7gjM2to6u9jE+EpsKRMC8ktZhQwqmsPyJhXWoVqIhO5MBUIo9xb2ym4DEW60We9tO2RdUIiYwd5iDTD974GV/WCXmxZKNj7tFmspHRXs7dUOUEuqDYEXmLrBu//NYzC4rRLlz3+n9X7rr/X3iZrzQQBhF8ZEUzIMLnS/Dw/PwqRrIN5OO2oPnMVKY6ZBCaA/Ic6TVAhbh8EeQgMZOxiYEBhnrKMz41+MYyWLaWFz16TXyJJpE11pik1ov7d3+WPwERBxpNB3mjvqBTGUT8ePkPcW4HZQwa4rDyV6+Kn9/zSLYbEEEEwWCjNQOuC3kbZzno4+75RpzHhef4aRBhjPGpvJSP4c/1VTzpfzX9xNHrrmm80utvW52udWXA/ON+m77rds1hGZ0YrsmJXzO4RsatDUnoLsxT1jqcDkQJoB7B2SfKSj0DQIRqT3REWuvLL7pEayYOHRJe7Nm7p6x5+zvL1MhImXjrNVrjAA3ssxyvCMeGDY0HWM6wBBErfPSIqkMz9npFDwhEUNgyqQcqzJkiSYxbr0GNoZjdVmsiWqlNBhWKJjgBRCaRYN/R562UFj+ONFpkfFQF1+yVdjvc9sagShCxiiNei0/zd6WgzGw1QVHu0/7eCJtdZ+EM7cP4saNPbUjHpg0iefuthzCwcTE0jPXUWpqCxPdZh2lH41W3CNbnr6givUSVku47MBgOUlVXzygITISx0ePaf9dt3BQRmvyca7mSNm3nO1Bc5SHu6W2AD58ZZOI4pK09/QMNNdyCcUDvdCZyGVwz1NBxlZswxeVEyXhmXT29kcUqvfh+3NyLDGYyizVavyZgEjYbkaKMuCiUFA1UuycnxvUTx6XHRhNlAyBQ26urq/QNDDZgV46+tPXY96Fui7pFps8Ugpsube/5qihOjl+a4XGqNlUUnmactowjR6g4vPbUW8fRjPuKolXfr8e9xnCVHKUGM4oUZB0Sp1k1qGhd9dSGunhgRih5z8CguX4C4/ocrdQrt8ngRYDV8y0rcEswXt8faZQZfzyXQ3t2L+OZUT2HBAcY9mTX4cWJiUZAP+E4iVhSx6BQMGnXxN/OsvBVKJTPheozi4w9ErxPpwEiXJeARRSji4kAiIisRZPyoEukTUi0t7ds3LQp2jIQwiGFVjs7y7HkvXOjSlmFnUFdA3loIhwGXWjk+NFCZWgmGgBCYlsJqUl1NaVJcd6550t7gAdm7fBadZ4reHO/55x9tiIRCjkLFc9qw3GNBBY6wq+ACUTOA/2IfCPFG0YwqNggIsS6i/JIzc7NlPFT4/LCK3MR+eNPnSrr1wwqdSDZs7qpV9HdW4aG15azzzlXIbsn9+wph48cVnRleN2w0OWTe54UcDn7nF1KX0plVO6NFLGlIPIaKr09/eFpaO/Q/Rtx0lexGSzJyJ8YP6V7DH3Mmiy81i+BGJMYUEHkZ2oqjF76nPun7fII9KErmWpoX0LQg5FJRDUxJieU8pbnTepDUddSc6PCQdDCyPaliENoZNBDEN2hPxW9EIqmfLsInKWjvVNiZiZEdy91HsLT5M3SxryBrjON+XPGvQAH1K6MwHhSe5Nuxl96OWpvHuM76GsLep6ACD633ofPOA/XIMJhcG4vAJ8D6pkfw8MxFnwsbQ1tCVXE5yILVHt7ec11Vu/GkvGOa/fGIlmWtCBPT8+Wt9zxg7meYAVnYQS9E5oATOuVl63yraV8e7775fzZgAgs4xpI8HkNImw52/WO6CGt9N/K8xtEQG0yAMhACCCi/PBj5e8+GWGBG/9rVTnUxru/X4MHPksZx/Dg6iJ5byjvbm7RWZp+qvxR3IbP4eY6G5Pf97V8W5yax0N7E3Q0mXHZF2iDz2U8lboIAwRjDEACL1I8ACLAUdZJ+DPjEmd8MvioHtr/L38dvf467RVa/29ZrXn4f3tD83fdoZTl0GPMmbbTgHMqZI9jas1QU13WnHnmquoQ4TRJYTXZg1gLqDuhFB84yDraJehmvWKfWkeRUWrujI2VF0/Pli/cfnuZvP4tysLEvqW6FVBA29q1z2EsORIJiDCthPbZOyvnT5UbX57IihLibD/6KQpHeBVZE2SApgFmEOFIhIyGNEz5qYhC5alVH0EHqtbN2kPbeJ9b6ROmfVY/fa06C4zpPKzRrYLXVULgbEcNRmirIxcGhQ0Fo6Kd2vBx0g7fp9dZzmkvs85faxCSnsVeZm2B2+AEKk6PqucGWyG97dZPmrrE+ss+iuZFbWjJnmPvtUXFoiclpYdnbb2CvlzpEfhdadGT2ionXUtlZDIX+d7cD43+IQGNvebWHFgTIZCAaCWvu2ouVjSrp83RyhuuOg+ZorV+bgZu1pY4EmPA14wZi96lNeySU3ssnc+qK5X6Bz9bj1sb+aZVN3M+x72jM84wWYvbfW2fS6DVYvh0jtfX832ZhtQ8p3zOBvxKP1tlc+J4zm0mjwBLRidzcgZdPOmEdcTG1zco9nxoKGU5znT/ni8tGbEEwpIK9zQQkTVQ6jFn4A2AMCBte+zBry9v2batkIFBIuDJyRTqHmvCjRgrPCwuZppS7bmAfmS+f3NjiayUoUa1IoLqZG9u7Wl1J/kcLLR0Jm2hJgPGNygZY2vb9u1KNQuH3LxOQr0jx0dk6NLZ7mjOEwLbeXnVR4+PlKMjR8rc3IyoMBifHM89hU4CY6yjrF27vuzcfpYM9bVr1wU3lUjEkSPqg+dcfrkKtTT8SEKyHR3lwP796u+t27aVhx96qPztl79c1q0lGwcpSMf1P0KmUfTHFY2Dy7kko597pr9M6cK4RASMN+rE2Em1B28G1CsoWMdPjAqszC/OS1B95NgRed0pUYSeQoZ/Vvfk3k6dHC8zM4TCoOZ0KysXHgH6STSeVN+j0eCeaSu0MAAKn6EXobI5BrvSt6KNUJ+tUySC58aiRtSGOiOAq/6BPoUf2Tx5WUMDOMC4Pjl2ohlXUQU6+JvyDJKjHL6s6EeMIS6N8DnoTBxLaltlIlEWD7yIyvit75Ihpbu3OzIeJWfUXg3TAqzhCZpQZCBhrIoe0NsjQ6T2GhgMi+6UtD8DiDqiEBtOmwCc64Fw/xZu8zttoj94zqa6CZjOzEgrBBC74IIL1W8yCgxYMh0t4wb6G236uTeu1kS887p9AVbb2zRmiDjhVXz9DetyzQdEGAC0FGTYsHN1KQm7yL9sg7wGDodLOf+qUp6ojXXTobC2/buzPyWIeKAKI9j7P1jKbV1t5XXLAYj+bVuKBRDMAiLml4OJxct17DDs+d3nqLshs84OXxxtM6Xp1eW3y9ZyuDg7U5PO1WDBUQk3vcJTq+pF+JZ8nPUUdbkNLlyXzMhzH81b43a+CyZaIoSjqeG2Zhsg8X15y76MBdn/K4CIsRveqnWDscp8whjfeHfUhPjvfR19y9U6j40wzduyXIZvfjowmb37Dq0bUBrNpRf9py02bVWUhj7Y3VOmJ6cknhaPHH0YSTFwYEG7zPmqopU0OCPLL/7uF5X/9pKXxLh7932ilQAURGElW086ubSeZJVlZXKqMihFZDKK2MlbmeJTG1yiPCRVx4bsmSIRTWSiJVOTmky15yoKIRpTrjeAiKe9WvjYNQio6Q/+vTFsk/ak9Sy997qvZ0gTqmxWST2xLsHpTOkf1zRqBRn2ntrTqn6pIgxqQ0s6VRuPpgWZ/mLtnw17p2q1cdhkE6qyLgnUJEVEa31XdxNFcEYgPve+2xiuNWUkHbU2ImtjX88E/SmZJBNE8HcDhNJw9N5RC6d933zWUPuySrWcZU1NDGhIASIMvFr5/G53DV5qgOBicfX3ZNSmBx07Q+3wWCb9rNPaZgSea8jY7+gsTx08ENnOUse66pnmuDWAcAT/aZEmpzDNMW8wqTGS914b406o09gB1lOk/mKVXiH1k2YV1NGOGgzYEQAlycloBCIY79IErZRDULSxiwK7se5ISJ+A1REIRxA0D+q0r3ZIuNK3M5Dlva486xXxup9HDap5j5HQ3UtR544yN4PcYKG0/eWnPrV83oUXlnmK6bS3y/tJ8TeJPcmlTdpRhFxZxIXFz5xwTsoE4AYxgviOFzI+4zt42jkvqc5YmGo6CefhPcRqLAQ2ygALnAdDCqE038WI5v0dO3cKRDhTB4v+sZER0ZlYaNFH0CmODpBiNNKPZn2G4yNBG5KhGg+EDoeG86wLnyUv++jxE2Xnjp0y1KEz4anCE0FaW0KYVIh25IEHxmAmcsOipXSno6OiPUUJduhJpE49JSMRjQD9oZRheKK7u5SxAy8FQIY+VMGhXDT5iQeZz5hAz7n8Com/eZwIsPcd2F8ef/yx0oO3f2aqHDp8sExMnBIlaW4hqoFv37GzrFVtif4yM0POarzjLMxdZWFhSXm70TgwmMNzshypWNGLtJVy/vkXKvsT1BkiQVHVs6OpAYHWgvMrCwJZjnp7y+FDh5T9auOGDaV/sD9qHmRIVxxgVRkN3QdjhAxTTLqzdu6QUQwgYyxS0A/GLPUSgnM/W5aWM2vXPCmCZzROSLdq4BAJkAwiyK0OUOrXeMZA8VimrxsBOalmBwcb0b+pSUQiVOgpQY0W2NzoHW1wogDaz3HyBmU/kD2KaBfUIy9ofGaga5GivYs+J+1iXrDAnn/+BY1hwbkVUcmU12g56C/pg9oYKxHxAbTEOAvgAYiYBvy1d5TXXmc/NrPU1i4gIiMIG5KPY+7/7IOlfHuiiAZEUBwu6U513ToBCZ6PLX2ukeBiQ0Y+bHjzUdR/K//tyhBff6YtQh0GERR7W1xoqXHBqWttQn0pgASgwu8lRcogwmli315CxN2AiDdn8QazrYyRsNq5PwdXfK+OUJiC5evZyqdbaaMBjTHFgv3+AAAgAElEQVSa87kapAAkLGVxmCHP6UxPLk5nQ+4vn27S/X/mnbOzJY6yZG6YZ2wfGZgcpfM82PyO1cLq+gRHrr1a82fH2yOda/2auPVtGvPeoIlSs8avuyXTZ+XBE8rWFFxn1w3QJon4sDMqUnvjXsTBNj1TJmemBR7YW4hKcF72IUBE8Pwjs4n4+JRF+Z4Xlb99yQ/oilt/+/2K4gY9JJxp7CWet74Hvm8gAxcfb5+LwNbGgvnJjWe5yiMvo64yRKlVZCeHAYp/ut9bQQTtMaWT2O4qCkQL3cPeb1/XQMdGfKvX3XuujTUbW6aFaO9zTvos5GWq6SrDyTQmRyps+FapMjmnIxWN+LmOlKSdYsM5NqRwDtUice5FNDO0mjAd7MFNUGLA4HbakPO9GwA6Igb9mZdAhEGS2+/MO+lhV6bD9BY3nugcME6zrnNlhkiLZxsAVxXQa4BKJdSlzQZLAiGOyOh7kdnRRnIDJKpJZ0OznofN8Tofn2RmJRu3BhGpsXX7bT/KaM9IkMEPNgnGK9pI7Ar2az/fVkEw5/MztMHtZ2TxvD34dfTFIGIlEpPVtjHqM90p13R0wxEntT9BYwNqsv0Cnhm9cCRCbUt7iGerrKboZURl7w/9RlUzAqBoLQXXcrRCWgmPd1c1d0FEdftKwUH3h6NdWjuyUOGqCGNL5M/RPK2NUNyw56enGr1H21988pPL23buVAoyuOcYL3iRFZoTNWhCBhgGHQ3mhm34Y4RZ1MNA533VJRgMLpvSwIpq0l4W5sKzbE+qQ6d8h3O71gRGGAss/+3VpboydQ24FiCCKACKeRtggATEpYSVtTir2FiEADkWAx8BdYhuyGgzK9rMCoc1qmG+4PkvkKF++NCRsnXL1sgwtYhGIDzU/McTH4Z0myhOPBiFQ9NjAIBAkwE3Fm0AUZz+vp4yOTne0LUw/AJQdcsbhWiPkGMUOGIwhreaFwbqzNyyMobgkX7JS16iwnpPPP6Ejj9y9LBoWtPTLGyEo+fK5BSVsKnOOlNGx06U4XVMuKEyMICblcGJZ4kUgGRkCqN//foNzeAFNIruNTWpQXb5c64s+8iLfuqk+hMQA31JBWk0oNGNkCkq+KP0CeF8Jif1HFTsb25WQMxhO2VDUk7nLgEA+o173rhhvTQRJ0ZHpZMYOTZShtcMKrMSbRofPyk6U1CuqMQ5q0xXKqxEPujkcKrATHrtpmenCyJIezpt5POTMYHRrXFDdpPMM+1Nl/tjTCprSIIDFbfKYkt85klsAKBFJnN1E4WgxonBi8e/vX4WJtY0K87J8fTVze9G7BzW5Qfu+abGjYAKhSAXF8obb1spjvahexDnB62CjlCmqNwIKMg4PTOncPAvXnsmAbbzrdZu9LR+ARE2oL+Rv1yRbvuvGjjU20idIjZDBEQ3/MokTbd9JLxcL1sOvtR3jNiVX0rHxoVycWkr5y52lE8yZI0lHIHgCzQFUGLKkI9p1SFYkvGKaPvEQg2kSim1FtcBFevMfd8ACcIDPjcAwbIR3uP2DCJ8qwYRZosZnBhMACKwvB1F4d4STAAiXO2aNn80+67WSdQ9/j/6dwL4KzVu//6zb6YYWNVGvv9M2o2pG29sooOeQ17zN70zQMTI1W8WdQg9ggG85+2ud//GaRtFhAGHjZ1ap4tCzNx9h9YMGSg4RdK4YX4BIrwWMH/mpnFmZR0i5tfCfFA/FXIoAhUNiGDOtbWXjevXl/PPPa88+ODXy5q+nnLW9u06p3VZgBSJc3v7MrHDyq1AIfe9apNfWgoaFV5I04arOkU2XBuaZUUz4b5I+er1rPUnV3VE333vSGwNIrROVbUUapDSSkdqjUTozurvJwipQUdNB/G9y1BKY9KgQueu+dnmtOf+bGNIwCSNcYOH5np1Pv705np/9zisjWWfC9DH+cM5uCAQ2IhVs15ATYnxPZnS5D7ol30UhlhteNa6DV/fgNhpWD0GZJjm/oUdYhqMAYTuo/V5nUHXQpsbwFSDCI2joDPVoKCJKOQ48/21RiIa8NiGo3ZlfNeg0c/IInT6VxT0StvjqAQ2gvQxbW3SF7FXs0fyt+2OVc8/OfwGBM2cylpkZwJZTSSi8ujTPxLBZzFZR7U09pMeZTqdo2oNCMrsRrQDMIC9WAu8fV6PKYGIpCA5e6ied4JbelL3lONYwux81s04dmTP9LqMABow0QZHRepK5pyzjipyL9p60ZhKh1TKzNREo8fi87ZHHvjyMgLdI4cPlw3r12mxwXtNJ/GApH/o6dHDA2B4YZFKXYLRlbLr8ngODDTpXSOH74y87SoYk5xLc9NtQHGNMDa7o8pweqo9kVyBms4ltauqilLNM0GJql1OT5cx6iJ0d8vQ9QQD0GDUP3XoqRQFk7J1tqxfv06VLDFUH3/sMSHA8849T6I49AG0B0+6Kh52ReaLzZs2KSTtB4w3AWOZF7QeqnhLeE1F04kJRTcwkAf6oYHNNoXkEFIRXUGsG+LifkVFwsCOkDh94DR7U/NhyF511feWSy+9tOzft7/s37evHD16pIwcw6RYKsdHjpaODig4nRKN46HHeJect5PFGO5tb+ns6qH+ndK2oY3o7ekTuuS+5O3IwYdehDbz3rMvf0459NRTEjNFNe9BgQaBLEBUT6SMJYsDXhoAlAr4UVyH8/b1SH8CqHKxP541mgiAFKJvxg3PE8oZwIs+IPLDva4bHio9pLydnytjJ0cVcUFLIbH4wrw0OxaiccNESaBqOSS4uLyoNIc21GuA4HHiyIN40GRhSp2PIxDW/NCdBgLefD2uPScMNmKSBm3NEQRH2zjvv7nlu8t7bv9io9XwAsCxBhLX3PldufoulI/8+r4maQH9C3j6N7diusXrvbeMNNnMoBHKy9oGZYzaI/1lema2UCOEsfmrt5yuurUt36wiHSbSyup/UQoCABHDCSCIVunV4kbXe7VIIK3pf5bXdTSiCjIc+FDsNDuPJX1ibSkXt5Xy7I6Z8uk8/2QZLBeVR8uetLpnZ/K8BhG+LWvF3XyM9LzmJ84JBPNDCylfzpoQjaY8sywpWRVGv2/NVCeDCGe/bc3W5GsaQNRpYDkfbXHmJ5/TICJBxqkUX690fimuu/qO+s1v0e++lkGEAzGmUT1ThIGY1b5s1zOBiJmbbkptWDzvWqdkkTPVgqHjsVnJ8E5KLfvRlnsjFXD9OnHT9WXdrXforVO3vq0M3XT6QnWz99wpgM2IC29rOKUEPCgCl9FwpQSdp/bQopxURCCc2hVgg/6O6IR0e2QcSmN226YtZcvmTdpbhgf6ygXnnhsgIvVzyhBF1rc0hLi+1hXyxKUGwXstdCLtxakNtFFbGwL2cDcGU5XStTsTkLif6nXQ/V73v/fdxuFXe/YtQM7z23Ovc1eGiw20mtbSGMatxmwlzLYh1nj0syAWp38aOKkM93oM1F5zRYvS4Kq9rQYjq3jkVaG4OrJg779oR51QkyOToj3aXrdXeflTWM11aiqSxcBrhodLFzWoEEFn/5raJC90FdH2OThORnPaXBh/pgIphS6Gt41PC7ur7EtNH7UKh/2dqthecy/LePQjKUgDBPNEthWsF1g1EZ+WnSmy+ghYpUOO4913tjUVWciK2+43zeWTJ2VX8MLxijHue6VPlYQksz762Ro0WDPhatOOFHhsqs5C3l/TJlOaEki4rx1BagCuU6Bm1MGaiOYaLkyYx9UgwtFS2Q3MbZI55BqnMZBgWclrUstQg4cGEBAha312plS1VKs+3fzyc62BM2Mxqq+TYrjIiStWUjpUm/tkDT22b7eKzT3+zW+W4axwDOIzbYlw6vFRDLfQJpjmxGTibygXMurTa85E42XRNJEIis0BJFi83HF8395cBsCOHTvkdccot8A6vPFsHtBwQrx81q5dymqhnNKZ95jOBkQcHTkmj/I5556rASaE3tEuAPTk7t3KmERbWfg3b9pYevv6y4MPPihjVaHmslyeeupQec4VV0g8zWfrN2xUZWgJmIaGmkXEaJUsQgyoBx96KDImdHQITHB/AAsMb6IeRAbCeC1lamJS/Yahx3VJYcYigEEs2pLQeAjdeRaHRifLtm3bVJmaxeWrD3xFk4/IwMED+8rJkyfK/NxMGR4aKF1d7eX4cahHc/Loz1MBu7tP6WBBk9S9KMuI2Oc1QMhCRbSFbEvSomQ6QKXxnZ1R27ftOEvUJp5LPN8QI9KXzsUMkOjvG9Bkpj/dXwoBtxdRkbT45jNDSK6iSKSU7Y3IE68To8fLnj27FYngeRO23Ldnt/KpQ2s6PjpSxsYgeOBpB0hGdqJod5s28rY2NuROEtlqIpKhDs2II1f2nLRGG/iczd0Vr23IO7TYuvjVXj0+cwFGG0ArOomFBni89rqfybU2lLnvett/Kf/mlrPK++9aSXXM+5yPZ3D1HT+s4373XV9s9DvS4iglIdmoqC4eIm08mAALeVO7u6KKaxuFJJdiDs1GJBFj6OFHHy2jJ8ZUIfaP/izDAnKl21XuFENp3e7YuvKRDV8adjIjFR1VlEFBtE+WcoXPW0r5alr5gAiwSC2psIVqm9DAoncFRDyQlbBd98EgYm1Spax14MpPzFxQLut9sDz0t0nBMs5JEPHfzgnq1PMOp0r85nwkJKbi2gYFFiW01NtrcJX7geM5xpipNQrh67dSmwASvndfI48FRAwhXm8K+0UbMd4BEUDHb3VEgmrbdWSB6wMi/iEUpVUGxTP8MX/LLTLYa2+4wbhqprAHdLQrxTLrDdmNGP+HDh2KmkSllG1ZU2Lk+ms1B09Hc2ptwtSdtzXFz+QoShDBGo5uwdkItcFmdiQosxNELakyvWawTM3MlGPHY1xz3bPuW6FXdQ8OlrOvuqr87RWXl3WD/eXSiy6S8aOMcziOsk4P6z73odTQWdDNfeH1Ax2TjayaYiMQkYbjKhpNRYVlH0d79kwvgwqOsZe41kQQCWm8x2fyeNYXaEkxWZ+X3xuPbX7HHmu/bzpNE0GoUk823u0WPUNtCMkYqoynJhKQxnMNRuxJrikotXGm/QvjncKr6b3ld9FIkrdvR6tpSTbG6sgCz4k1W3UbEPNT72JwjVK/BkMiIm2K7qedZN2LxfKcVyAis/xgeJoN4RpH0jekQWmQaX1A0y8VEHREyf23ypueKV4721fO2RqFEDWmrm/gcVCNAejEONMc8WiiKc7OVRWh8701yQFSGwA9Gk0J9gi2gvo/9SDOnuX+aiJAWStCoCufnYFMbXRj2Hu8uO9MofIY5Ho8O/Zk7lmAMjOEybGBJiVZGBrjVWTMjAhpPjLC0lCjMnPY6Z61s5h5vGl8JHhq7OgsMuhuN/jV31Vl6ia6kO2qdRAaM5mOVs5OHDYDg5kyn6RGoWd23xnQ+B7bDj3xzeXxqelyamxMvHyfMApjzYmTqZy0ZC+amNADlCFC5qSsOo3hpYWxv1+bQeT7z6rWpAtbpphXR6TkQkPQH/QozgGv35Wn+R4LKj+5DucNNf6kvOjbt29XJIIXgmJumE3lwMGDQkt0sAqnEC5yyqzuLgEII1xtDj3oB2bKqVPBOXd4CYeXEWaNtC695LLgLvbice9thNY2iPfs3q0+YpOgRgLnJJKhPManTorz39eH1x6v+aioXdwz9TcwhOlzftJG6jEwoPDQcx4iGxMLneX7vvd7ywtf9KJy7NCh8ujDj5QLL7xAXv9HHn6wfO5zf1F2bN9a1q9bUw4fOVhmZ6ZKXy8gZKp0dneX0fHJ0tXbXxYX2AzQsfSTv0jGdl8f+hOKGw1K40Af8JyhNHV2titysGPHrkK9g7n5OS1yRB1UlG/duhC1KdMIAnKK/k0rPSv96+I6RA44n8Vw9CEULjY3og7cO/3OeNq3d085ePCABI2cmwlESrqe7k6NIe7p+PFjojUBTOnDkZFjcT7E+OOMy4VIz9vZLRrSYgkUrTSKyT+lr/23BfLO1IRRw9jzom0PJRPJVCYZODnGOM4bcU1pag2R8/er30xOUy2V1bYbbunfvHtEfWCww3mZh9fc+SPl/lv/cwO633DzSmXq99x6vMn8FF5Me3oWRdfoQfuibFUdAt5sGlzjqcOHy5Gjx2SEffA/GDDU7eK9tGh3pJbBhv8inBvzeGpBhN3raUUbRHDL16VF/mNVMTjrCsyicgSArkkD/dvKVDm/tBeDCIrCaf47ZSzFrxORGFAYaDQgIpvzg1ujfTeXQA0CETTL1CK3w7fk+zUIcJTDBr8BgL8PiOBaPs7f9/HuZmd2si7C1yOy4Ws5k1MOk79OyYYjBA/k6PlWAglABAER3CvfKgH30q23NXsH89FZykznZMyOnhwr69av11rvjQzvPw4nqKwkzdh+Gn1Ebdee6fe5u+9QdjxF7dIjS/ROCSH6+zWH0EOwJyGsRndH9WIE1WRpigKnQdXdfvfTIyP1db/7Lz+rNYOid9wLawZrvUAEBT8zxbSjGdwr+y9ZA+kHc6RrDre8rQiz07vfavzo8wQRrCt+1Q4U3nN/O3uVo6lKRoG2sb6RVpBgMW/WAnCkxHvoqggE52nJx299hw0fG2E1MHKUYxVlJg0lO3fULzZ2rGtIMbq57nylpkM1UYpslylhilCnHWMPtrvA6zrXFXvARdxSRyMbCuMwRbJ1iljT5AAvnd09ZSpBhCks7L1yJKadFM7F0Ge4P1fR16q6S02/1v0L3RhgktReA4lqIARNt6mMmvURmmhFe5mZJptY1geoRcet2ZnqcbEqEhMFc1sN9dqwlRYKI5xIYEtRvm8+9pjauG37jtKmRCLdTY0Mp3UlSsH3ne51lSgZ4bnTlmb7a1qPQYSiL9i7s7Oy3WyvajwmkJXxntElg0ZH4zRmqmJtBpGrBM8Z2fDY0TUq8b2ebc5n0b+np8MZ3tmZtlfULOPlCFmT7rjKYqV5X0VTGrpTRvZ8TdnFANzKUQDzhs8nTq0kNak/r6MZWqOe+NoDy2ggaJAXcBYbZ6Bh8VpcWi4bNm6ScYOXls/wNkt8e+qUPEnOVa3BoIrM0C0o6jJfFtKjbY4qBppBBOezp8ChLjrIoVTQweAaKir2BJUmj6eAGTdAh1JBlJ8s7EbWK4tBUGQU0uqEBxYTKgrmMWijFHvk2o9qoeHdCfEzGgkMZP5bJ8IxTtVHPwikwOffuDEL5C2ordChoFL19iDUi5RtpHAlNMe1ABJrh4fKGjj/i4uqwAywWr9urcTW0Mq++c1vlkNjU2XH9u3lhS98oYzl0ZGojLpzxw5FIj760T+UPmBwoKdMTp0qy0vzolCRVpZQ+MjJ8dLe1VPm56L6KJWvofsAIgAUmzdtEUiMTEtQsajzgDi4TZtke4EzGdUjFTlZQxXzIVGVVDRHVa7ps5U0aB7gsaGsiPPlcUkkH4I/nnCIuXgmiKYABUxQxtuxo0dLbzdaBxY6zXF527m3udnpqLUBP0ubxiLNll5DoquFJeV0b+8MTqdBA2PDNDyeqQ1/gWayPmRBKhvxnNs84braug1+2m5qnu9b5ngaBUxIew44VtS7sbHy1nvfqMXgnut+faW4Ueou3nTb2U10gr6t59SbbluhMP3GLSMCnHotobUJryE/pYlo6yhdnRgZUdBJToG5OUXLyDaG1+F9/+f36Os/8dJPlH//ZxH5iJcrTVeUpkaIvbaUDQkk0htbijlEVZXru1JfYRDx/Gev8P9tRGO8v7qqdcel02uPnU4A4f/K8ABF4vwyoCDLEi9HI1w8zsftPRzRFEBEUxtiImtDRKHrABJcyLQi06MMBGz4GxAYC/mnoxA+HiBhQGCw4cgF5wJQtBarM02K73HeD5ey96vRPBvxzDBwhcGEsUb10P6H/TqUZ/pWppOdu+ltTepiR7G5bGPMluVybPS4nAHsG1BVmZ9Ecg8fPVJOniL99EzZcs8zG/Cn65SZu25XNAIQwYZrw5qIANfA4cDngAg5zGZnpIdQFLqzQ7+zPm68JehTrS+iEZue/exy8IsxyK76/F8UalAo2pmiUM3rWdI0B51JFKsUV8sp0FaUEAEnSGNM1tlVHHWwkdciSmatZZ3lVYOIuq2sSacDEaZ4AiLqVytdiM8az+ZpqE+NkXqmOhNVVMHXaehEmS2wMXLzgJqj32rg2KhrxMJx842HfpW33fzyFp2GPbMW38rAzD42X9+Zonx/EgVnZh2DMIuxawNZhi9ZbXDsqCJzpKtvOPfpnTZdx84q03OUCcoUraxLUd9Ta1/VRu7TIjk2kLNfbdjzZ5wHoLtSZKzWF/hZuaDa08aIz0mKV6gwGSFaBSJzLPt58hVz/zGgAWly9HZ3l01bt5Xl1EapT5LORjuJEnCsx437QDZiArF6nJrmZiGzhc/tCQCV1pdixwlqZPQDKknPnADPz9ogpMnolfOlqb+Q4vumf1LsLApW1rpoIiCZIIG+Ym1RccPxcdmldtQbZDRj02OhhdJ0usQFzRiqdCEaoxWlsH9wSHodNLXNM64iFZ4HTSTiya9/ZZnQMOhX3Ksqp7Q85F2d8oSQ7pSbtvAUY5eXJkOKYUxXcniOczFJFgERGPnpCabRbAIYUyyoLG42slzx15sIAqS1GzYWKhXyGR3Id7p7w8jU4j4zUwYGByJvbYb7rHCH1w9nPipMwnUnJ++s+HUqh74chvLCAuHJ4NtBL0KvECG4TqVAje9G2EeLSFeXogqkMeV+MAqtIwGNEl40kkRA7ElEfxHx4d7JoLRu7dqyZctmedkRT2PAU92bft69e3fZu3dv2XbuhbpPKF9kAHnec79dwO3woafKww99vTzwwJfLvr27y3t+59/qmdx27S+VwYHeMjs7XWbm58vk3IKy8pCZqSwTNVhburt6CzwfQMT6tet1D4AI0dRmSLkWhr08LXMLZWo6BhSUMETYASQAFGtkoCo9bgnxT2thkoXFAGiNlyi9FNDcAFeAPJ4lY+rI4UMSdAOWGBP79u4tawb6NI4ASpH2nJS7E+UX3vhtatNv3v3XQuwS5Sub1rAiEbRDRZmWFp4GIrg3hfqzVgOeRp4J7bAXko0V7QovgwgDEFMuHNEwALZXzACXMct4jTEWIWt+Kn1xprzlWfP7G289L+dsbNpQnCLBwJLmpsSbi4vluntcEI6jDpT33f6lMDwkKg/tBwBQBskymbDwcmJ2xjNlTpCBDeeBDIt2ct3HWPmDT/3zbAOCAFv5VfSgpF5iJRhSikAEgugVUXQppjKlBf38Ku8qhvobKvoPV7ShbdxiELE2bHtiCB0pTljMKI7/PidzvRpEGFxw2mcr1IDhHX360+UP9PPHAREY7V4nbfzTNiIDdXYmvmAQ4VXV7awL09VUKAMEB2wsM+HcrbQmB6Vsq1k47shMHj/9NyvN+IeAiPG3XCMPMpsd0TmvsZve9fSsRrUB4N+dack6iNMd8499b/rGG5t0qmyS1j2wHpnuypq+d/8+ze+zzz67bNq8Wc4rqETM79ETo2W4JfvSP6RdU3fcGllTMpuSjebB/ohEal/KejXMb2nUCO1jqCeIoG2bbj1zcbwX3nBD+XxnW7nisstESeUazHf2BznaEkDQXtbHRq+wnIJnQIxSb66kxNR4TgeFDc16Y3c0Qpu8sk3FADOIMF3KfeTojs/rfrc2cT4r1eZJ9GNVtKHOjpS6gsZz3mLk2hj3uWzMqa2VYaz+sLC1Sv/agIGWWgk1qKipSfL448TJAl30k7PS2LhusgtVmg61L0GDqDN5zxbHKkLA/pL7g/ou95PmvFWUSPtCRkq8R/oe0UdMU1dpfLyph2W9IfuGM/HUTim1J3n4NcioQUD9vHR8K43J0SsXhTvtpIEQv9IXrc+E67l/Gk1MA0DyhG1UIw9dkfUJGnOmnNXGb3rluW9rKLm/9evWl7Ub1oub74icr2fmiY1urmqBuXQGaE4TdDRCeD+vmqKWtZvq8xn8KToxOSmHM89GtcUyixI/G9BZRY2cDABb0QDKgNfOdrF8kp7l5+jxYxuDtY5kQa7MXUcRPE5rmlkThciaJ6ZFNZGsrP9QR4L8ffaLgTXDZeLkiWa8NMkcMllBDfBpS9unP/bR5e27zi6HDh5U1URTizDyFXrtHyjHEAh39zTVpV0MzhoBFkMbV1GlFxFxFK4xiKDWgSoxZigGg43vNUYWIuy5Of3NQzKYgGsflRljYKzJmgcU+eEcGFcs6nwHwOOB2YQ9lxbL0WNHBQ4izWlfmZmeKSPHR1UzAe91TMaF0tlFHYShMjQ8VPr7EFFFwR4iIRzH4PKAxItLFILBReVqDDIVmwM5ZjiSNsFLxxPEQKBPMYDDixBiW/hmiLzJ+gSA0ISRluKkqEy8vuOFL9Lf9Pdjjz1WfuKn/kVZmpkpH/3ov5Owuq1tuTz04NfKB37/35e7bvy1Mjc7KZH1DXf9WM7iwXLtNb+jDFeLC2TQGipdnT2lq4tMVkRBEMdDDaIWCOHT4HvK4JydLVu2bBePnoJvoG4mNFoR+jQWYNKeotxv0/0DqLgPJhqahompCd2nwrvp+WeMEGZHt3H0yOFGyBw1I2YFVtjEEHSTDQAAAS0MahTCcQoGXntnpE98zx1/1VQ2p79pCyleAYAI7U9NwJ0OA5o2qABiVSDOPGuDaIMIUfNmZtQOe1tax3mruLr26Cmap5ofQ02ed3v9nK3JG7dBxdV3UBMCyzQ4Mfff+sdlenqmvOWuXdUSj9verzD073nLX4hTDXigvUQnwmPWpWdOu9kzoI4x74j44DyQx6yjs7zzDy3g5mxOS2QQwXvm4iTn5yK4Lubh2A3Pcba2QQm8wkp/zb98ZfnAdZ+Ot2oGlL/qIm6+dG8pl60NAOC0rI+nMlogAn1rb1jdBhH8/rwEMhNN1bi4JCDix8vHygWZWukFX6HsdjYPoz2wxUqWJoMIG/T+aVAAiCB6Yf2DAYDvze/7Z62fADC1Hk+38V6daQuAhf4AACAASURBVMqBHWOzjI781RPR1L/KJvsHtSSc/nXi2rdE2tQ0HnDG1LoDnvvGzIDE9yMWtfL0WlO1fiuBRPvddzfZ0YhM4yBh7shwX4Ca2KuILOvt2vU4MdbLgIPSRApXkmb0XX9TS2+c+U/0ELz633qjfk7ffmsIrLPA5NBgRNuZk0ormYkuSOVKBNwhUYTVgBh+7rzr9JGQC3/oh8r0j76irB9aIzou19C+gHNgPlJHsxY1RoDy5YW42v8XcJbhyXVWopYop/jUmQ7Uhou9hNwf2jNeNYiIaGWQlLS+pfMw1olIWmIQcfDw4fKuX7+/6dBfe/2vlm1btiia+cd/8qdl79594cRobysv+M7vLC//kR8u7/vND2j/4hLf8bxvF1uANN4c94LnP7988Utfitoc1Eh5wQvKj//Yj+o7OM14ARZf/7r/Q78LeGRbGz2D601U2ocaSNTUGdOLZMglh9+Rk1WGdZ21KR2jLkQnznsW+DOtmWvw/FsNuNqI4zoc4+chgGNjLPcjVQQvbarkzHgAYJr14FT17gf1RbYzGBS5kDxDlMfGo85R1cVofq9AWh2piAeeIMLP4TTXOV0kogYUeLfY/93/FqTL8Za0LzmecxxzVUXdUhPFHCRNPYwN9mMchgafHGu6mWyPEyd0HdPWZYcMDTX9VEfMmCuyR6HuZDZN2q2K6J1klJyLaADggexM2UacMpFgJhzLDZ3IdTlOExGoPf014OB3FSfGvsrr5GTN7o/MU9hdvp77rZkbLUudgZ4Bu6MdzRh0dfXTgGbWUxItTY+fakCERd+1jqQGtG3333nL8nO/8/nl5InRMn7yZBNpMGdrdm6+kBG0pzeqVbPAs4ibt81xohIln9R6CKewXJifLcvzc6Ut1eksIhag2pDDiPN77hgaKa8URTZ60WNESGv7jh3SUczMzWqR10KYix4F6JTtAu/U6GikpIXq0RYZEgYHyCgUIuOxEyfL2NjJ4O7TdkQ6vT1l/fq1ZWh4TaaAjUw/ZCeg4I+NYBAp52fyuOCJsiRkW0z1Ev8RPmKmYgsK14QGKWANyomqWC4vRcVqZe7oK2uHhsuhQ0/JGN+5c2cZ3rRZIGLrlm26BhGJz3/+83oP0HPixPGy+8nHy4YN60r/QG85fPhgmZ2dKrfc+xM5vAbLm9/4QRXdg9KEBqKzs7v0dPeVNao5EQVlIlyGFsALU4RYL7rkcoX0x06Mqm+hdu06a5fugQENhw6DnfPQn7Sb7xGlgOJFSl0yK9kLpEwHPDvl3u5SRMWUOAoeAqbgIvPSorAwKwDBWKL/EFYDIm687zU65jfv+SPpTFjwahCBYBIQMTUzKRBRj62aQufUi9ZGMIZoj6IGmSWDCJDHPOfxeLVewnQmb8p8V17F5FdTGdyfmT7l87kKPH35pttenM8sQMSd1/yeIhE3vqMurvB0EHHrG/5TGaDqeFbmJsKD5wJB9eRUVJVXbZJMtwyIIOpjY+Ldf1TrIlpWJf3J50lTuihd5w2IeE/1BbvZARFhif/cj/1Lzb8PvjXznGJo24Nv431rKRt+eqTUdCVrHAARh8vWYppSk5GplPLy3iD0GGg4GgGIAFz4fFem8AEQ8YKb/2a1JMVdS1sw1F3Q2kDCNCMb8wYENVAABNEtjmzUqV45vi5WFw3Wa2ZrJBTo3ZMV5gxC6uJ0plwl4AJEnI/Yvup1F6NrBRHMOW24UNoyCsY4x1ix5/2V71jJ9wSWIe5krYWTRP33pHo93eg53XvLd97ZAHv2AuYhm7Mpro7uYXCPHDtWjh07pvUHB5IqzPdGRPjI0SOKQFPHYcc9f3/uqsk7bg3a4ltvLJO33ay1i6id9xxEz7wo9nj8+PGy7q67y8wtNws84JVXatf8HV0E83nXPaeva9G/cWO57Kd+qsxe9d0qQspeo32tO1KYa/5VfGSnd9XaAY0SZxyR0KQp2hCzQ8RrlD35rVEIsQRaPM1eq+o1S86E7AODCPqA5/K+D/5W+ZNPfLJ813d9V/n6g18v551zTgFIvO71v1YmJ6fKxZdcLMfSX/911Fc/e9eusmff3nLJJZfIcUaKdYDYJZdcqkKoBw8EOY/zATT4/N677ixveev1+g6vRx55pNx3z13l25/73CaF5ukMsdqrz/dWebcr47jpl4paYmNfhnhVv8B9IXpSVgqWQQm9BYdpncvfhm8FchyRsBEn4XU6lDymdY006NkLSZ+JLrGLqOHsjMZEHV2qIzCa0xW9xJSpM0UhVqXgbYnuPE1jUk9U3ZPgtd5tohBnmOCtIM7PA22lmBiZPrYBcDnuMeZdFVzj27qVPF6OzO3bxWaR4zjrdGhPS2enGBSpx+Q6OGUteMb4dh+Y5q77ceSISBXaA9LHondI3WRoWk8FncqZrzKaZKNeYK+qO/I0kMaF6rGVxe3qlLpBrY86Ujb0Hcnj72Yc1lWzq/laA+zaGaGOzPS3BjuNYL0l2YL7EQ0y94od5nO5rY6mNH1nR+xH3vvu5Z3nnFvaKPp2ckyGKYv2pk2bZCjtP3CwbN62XREJjHYv9I42WATthcfGlScLhl83WXSoF5FpM/WwslAdP7keixWLWk2PovOWMcIGh8ro6Jg6mDoRGK94oViExaOlAMx0RCQoNsfDR+DMg4GadN55Z2c4i5AplCRy3ZJtKigmMigVZu4pQ8MY0r2lu6tTXHrS8FHhmYgICwg0KM4LEMDTzvXtHaDTGZgsimQTwCjnvmamplalJmQSbdq0UVQesldhRJKVCON7zeAaZcli88IjD4joGxqKTa9voJx7zjnla1/7evnCF75QfvInf7I8/PBD5RvfeESG95atm8rS0rwKziGuvu2+V6qff+11vyeB+tzcwioQQcE5oiwbN2wSwJAHfiAM0RgwS9q0L774ck3e48eOakJBZTrnnHObrFwALP4jZFakgTCv8ymLghaRF4fBvHFSbI5UrQf279MYkNiwLEsTMQ7XGcNgYqLwde6Hga06H3MzZWp6orzhpn+l+/vdd39c16O6uehMQ8NlQFmoSkQAlvDUrVTclAHS1dXQ4bi2vJ4pkOQe6AuNC7yAqfHhGHkNq6qkWvAqIyDmbUQD7Emk7xl3/q6P98KMcWSNhseTN61o01J5y12mOvEtc2n4PSzbu695VIYJPEbODxiEEkZCgsnpWW1SqCK6OtpV/fvQUwcVAUJHwRzg83f82+9u2R7QM7RGFoh3pkU8WRdsoIoBwKcGI2lt/0KGGWrs05LSdMOVFiHA9pkpLyxfKA+WZ5dzS08ZKNvLZ7JigSMNjigALvQ8SqdAg6lMBiB89p6FX41jlG63lM6bowaLDHvatC1v+/n50yDCgmn/tMaB2/J/vmIJiIGCf/oeDQw6Sxl5ds0DW9FxCEQQ5TANyk+iDvIkmDj4kfiwBhH8PfbmNzXpQVmT5KRho1TkLXRArM/MYWe2Yx7wN8e+9z9F3YW/fmIFRDhBVcvA+B/y5/Ldd5W2a68r7ffd23joWdsNIrShlraGUsg6ybpIVJQib+1dnXINzL8+ol7H33a91qsdZxA4n3jbDQ2FUVRdgH5qIpzJRmtDR6f6h/WY/xvvvU/nn7j5Jq1ta2+7oxy94VqBia233/P39sV3XXttmfiO50rPgZMDkGJPM9c3/Re9BC9rI7QfEs1n9WT9qoWTVZrUGgDUkQj2NM5vTUS9LnkNqiOp9HddA4fPeO/9v/2h8id/+ony0MMPl1989avLU08dLMeOHtPYuv/++8ull12mPY+96o477igf/4//Uffxnve+Vz9/9XWRQ/nhRx4pH/7wh8t9996rY//ss5/V+b761a+Ul3z/95c/+cQnymc+82c69mUvfWl5xct/RNGIen89XSTCqT35Xs2ttxEvR2dSoXVMpss0iLDh2nzfmpOcP/6OOOzJupAGNKsGW59gjrqjHf5e/bdF1m4D11Z6VmojZEE59opTYyQMiEJ0p6X9OCKR9OFWncGqezlDfYh64D5NR9F8CCMhjPVV0QV/Xon163aueg4dEj6uiLerC3Mc9iD7tx3S1ozIQZnPoI4OiEJW0dIMTkQ5UlHeDjkjeD56XungduShiWxl9E5Rh8yuZJDOudCkomtlDWBdgh3hTFlhK0VRZKfZ5bZqEK/bTMeynkeVhUpzPsXyXEe0K2zKTBCjbGwZ5VKhuQR/NdPGIKgZv6dJeMDx3Isc4Iwz7ICWYpS2fzX/Ac3dPWW+AhGK5FXFAZvrZVSq7aO//f7lHWefo/yvpAx1Gk9uRqn0Dh8pQ+vWy2NNZ5lmxHHmrdqbaV65gYC8tAtzpbezQ43ieNUCGB0NmtDgoAYOxwkwpMZBqT03btSkmp1fKGOn0GvMaHElIxBtwxvF3+ILYqiD5JYW5blhUMqDvbxcBgf6y85dO7JQT0QWqGewMB/RBTzFgWihS3WV3j7oMIANBDmdMsy6lSIVLcN4Q1UCQODp1URPIAFCpi8AMIR65alHMH38eEP38qIxDGWqv08bGQYzAuKxkyeURYf3yEIU/Py+QjFAvFdQEjZv3lL27d1XTpwYK5dffnn5zJ99uhw4sL/09HSV9RugQZ0o4xMnpR1AN9DW0RabkMTk02V5ifRya3VPUH66unuVwtYhM6W6TU8HVnjQtc4vo8dHy9jYiUy7ulHUME/s0dET6sfB/kFFH5g48DuZKDFAlyOyg6AsPfvcD8UNuT8oWZHylkWzWxmtSPGqRZuia1PjAhEIqTGSZ2ZB7twLyD0iKHhu0LgsL0HXGpQuApoV3onlNrw6MYk91gwc3EbGYw1irf3hWagmw+xcUH8ywmAqAH8bgGB48HtoElJszUYMRYDnavFkijhd3Mn37s/9XUA7/4mY3fTO8NDFqwYRWJm95d037REgUI2NtjaFfgcQ7LW1l7nFZdE+AGhd7W0Spx156mDUGFFaWNzibeUdH/2e8ks//J/L3MJS+fCn35LXMoi4qpQfzOs6qxJHTNr4ryW+qRrekYAikzvphK0Gt+vaXVnKr2UIwMDAIIJAwWPKE4SjPyIdgAiAxqMppqh1EBZa++erFz6k7wAiOj+ZAKLuRoOIr+ctGzTY+OdvDPzWVK0ACd43bmoteOcIR2ZrmhiMIn++h5pydc5YEoYMIlprUjgakkDi1Eeku9bLtRgmr7tWY3gVpQ46pfQFERnjc8a8BYumaDBPP/DZ90cB83y+tx+vhty38NeOd7y9mZfMZVFT00vIpjc/A/WxQ9FnnFxEgjHgF0jzjYF43fVq3eRdtykiYaHz0ZuvL5tvDtEzAMKRF2nrKhAxP4eWKjR36iMlkYgUyzhPhu8IzcP4226UsbHhzrv198Hr3lx2nIHGVHfXjhe8oFx4953aY5iT/Cf6QXSTl6L2RPwtyHQGmaRHaP3Oal3m++uLaTQ0GZlcPK+q3AyIwFnjNcmaC0chvCYaMJwORBCJ+HgFIhxxuP2OO8qll1xSfvZnf1Z77stf8Ypy1113CRAAKv71z/5s+Zmf+ZnyAz/wEkUdfvu3P1S+8eij5ZU/+sry/S/+/nL/b/xGefZll5Urr3hOeezxJ8quXbvKv/9YcPh+4sd/XFGKT/3px1dRmfisccIklckeXHPJTcmR9zVFzLWRbW1C63uce5XoOvtXdJCkVNmj7VSdfMdiYxta8h4nHY/xYsON35WuMw1btxdbwnuLDTyow42hnKlEa09+bdCzR+rVoh1RX2FbZTHcGiioDytQ6nv3eVaOrUCEr1FFXVZ5wT3oKxF7PK9I8Wouv3WDpuBRT0ui6LQJbfxLr5RASrz+jNw525GzOHlMSP+YzBjrFWRv1Clvq+yMcvrm/u1zOLsSzwlGCW3DXoV9g02KfYRRb8oZ32c9aqg+uW55vBiUeN46tavTwdI2QAqfs/Zh3zKeJBTPquY28us15XRUNH++KiKUTopar1NHbwxEDKhxlrd1dCga5vXF+h9RzOoaHwks2z74znuWr3zed5SRo0fEecdbwiLuzEvY2WPjE2XrtuBzqkgOqTQnJ5vfTV1iweV9eTZzIYOGUhbmyoJqDPQoywQPp6MTrvgabWh8PzhowTvctGlzedaznlWGh9dK0PuVrz2ocLzSy1IMjLoKabgDGsTpxOCdm9P1jQzjYVPNLzw8kZ2JyAEl1fGMx8B25eX2DjI4EbqLUu0UoyMU1j+wphw4cFAggglPqMwLEdeQAZ40Ku4DfYQjEfKeHSMlafAd8bZv2hhRiECX1EagzgPirRCK430Pz3RHcFM7wlDdsnmrvn/WrrN1j3/+53+OjSjNx/DaIRWXe+rQAUUw+B1BOfURiCIB8MbHJ+SR3EQ2pt4B6TzoAzQdqsPR1y+0rUGrTWu5LMwvlA0bt4pyRCTgvPMvKNu3bRMA82JIbQ0mrYEFAEJC846OMjw0rHtngnA+3mec8DfFmKj/wIaz+8mowE3kiE3cICrWxQUqQGhgo5k4duyI6k7wXfQkjFXGUgCyqKYIkIC6BlUMIBWLRRiQAE+lcBWndUbZWWLzbI9q0PAUu6N2RUQjFvV8vFkFhznCu/xOP1oLZENAzxYggeHeHd4kxqk1QHyPc9IX0skk2rdIjWMDQIyVQ4ePal7y7BkPPF/oXoxRGYzcY4Yt0ft093QpuxeG0fwCM6NdkSjuQ/U0FhdFZTo+ciw8vZp33DcZTIjqzZbf/fTvVGtWWs+ACHvZ7SFvMjO5JDNfS54PIMKF3Ix7HLyo2VlphBtEWAzNmT5T3lDOKj0CEVeVzzWRhosrpTNA4gXli+VvE1xZRA2IAFy8IcHJKgDByRMsTAc1Xq8+AwkDCAMHA6dW4x7uj0GE78nfrevvdZZyuDeqi7dmjxpJ/cvODENsnTiyUoEb8ABwaBFdAyJ4fbaKFc3eeIOeoccwY0rjGpF9JrVQxqG2NhnjaGJYi+35/63jvxUn/Z8MIrhk17ve2WgSHJUOp0KPtD5svjgEmC9EoQEPUIl6rq8eXr3LEpm49cay4abbysnb3qakA9oonTHNPHtFUZeauY5h74ik6EYLi6XvbZES+NRNNyiyyfUpgrfr7Q5ZtVz4NH+e95HfUe0haz6Yd5rrachItD07p8iBk4poXyUqDGOeTIHpQTTf355MO9J8bzZqaYbJKF6PHI0weLBX0dRKgwgbC3zvvR/4oKIEDz4UkQiDiL/50pfKH/7BHygaccVzLi9f+erXymf/82fL7//e75ff+73fU2HU//DHfywNxKte9apywYUXlhe/+MXx98+/qnzbtz23/PzPv6pc+Zwryle++tVy9TXXlLMyhfv+/fvKfffdV9557z3lyivtaVhd+dqGsNgEmcXJhg+GUv2sG2F1TWNJQEI/uR88RvReUk8Yd0rnWRVyqzUVjrD7uZj2bC+wIykG7+Ldm+qcjAyLdpuMOlVV7jprWQNyKjBlnenTIgUVyNSQbKFs6Z7zmAY0VJqHeG/l/9OoTy1ggUusimjo++HYwkFr7YCN/dqwNXPBXvcmda40hWs038l06b4U7SgZA7xnEbIYJVl4j2Ochp92iRYEcyWys0RShQQRfC7HARGR1GLgFI7aVguyV3BeN+AhK6nbCdMA10q0LFCpxA2p63FdkUwd7GiUtS2i3GMnwayZnIzMTdZtOOJTpe9t0th67Ff97/Z4TDZjw887a5I0BfgyJSwggv5ZUHHkGB/NuK80WV5P5FT9jx/9/eVzz7+gjI0cFe99285dErvSZnG1Z2dlhMBJ5Sa3bt8h72/9Ut75Axivc2Xj5s36bqRH7SidPJy52XLs4D5tWOddfLGqWFO4B21DZ1dsdCNHnirHj58o5114qSb/5s1by/jEhGo58BAR5jCZNm7ZIsoPIATDV5N9eVHZDVTHordPC67KdAsVRrEtvK4Yhtt27NDE0OCCQ9+D16u9nKS2wdyshNt8h2xMGKk9/X1ldnpWURoZGf3hTZQnK1N3isIzH0bm2MlTMorpC9ArlBKiIt945GEdf9nlz9GEoq3MMfQPGHCnRo9HpKe3T952ogSIYHmRWnDPE4+L3/69L3lJ6ekNkTv9AUD65mPfLF//6gNl/Yb1ZduOnTI8V+oFLElQ/cTjj6p9z7r42fKCQf1CMwD3f2J8UtWv165dJ95qZFxq08QVj76zS0bnsaNHtPidc845oncpW1dPjyheztREe5Xpa3JSfRRZkpb1dxjlHU1BPfX7yTFx+R9//HEVjkOIrbYntYh6EJ3dbaWrs11GN89pemqyECFlIXBxNYAd/arFZ3FJYwoe8dTkSnEY7rWnD+pcgDLGjTjHSvMLhQuPPVQnND6dQUFSQbvZskzV6wxzd7SH+JBz8N0YB5HSON4LOpijdpFhKepUeMHnXrhf2hJZoKYjWxijEzt/PlD/cmkrx0ZP6NlD/eI7gA4AL8Aq6F1zokiEfmdB7Wcx6uroEgjMDLjaDugv2gPfe/fuJ/X8mWPRD4vlfR/71zm165BB0pFeXmVYAkTwdk2/OWmBQ5XNySleAREY5LWoOuk+/+qq+J6NaH4n0oCn/uzSV4bKlqfVibj9Yzc2Fag/eeUP6vuACL5nfYSNc4OIr5Qry/M+nAXmLODGnQ/QsQ48nMwlEz6t1JCwPsIgCuOeLvKttlaebq1a3bsCIgQSkF8MBrXJhfO4fwDQxj0ZAjBQA3gZRDgiAXuslPKxDKw4XnTqmmtWxmk6ciTuhIJJsc6zzlKxTuYoQtegTUZqY17v/J3M3DRTyu3p4Mwe+Z/2o+Nd72gifkTXiM46DSZrTdSxIYpcykAa+M/UuJEb3qq6My5oyTzl1dsTdX9Ya5iXpjjaISAHTlas1k/oYPNzTarXs9/xDwcR5/zuh8oll14qkbONW2awo0ZONGIj0VFK7hPHm5OSsGk7dakN3ygSGg6xcEwF9UROjqpOxJn6yNFVf26Kk6Ot7/3ND5aP/+mflgeTzvRfU/vgvwEVd95yc7nuxpvK737kI+WBBx4o9//6r2t/e+jhRwQ8fvEXf7F8/OMfV9Tive99b/npn/mZ8sjDDwsonHfeuWX37j3l05/5THn/+96nZrz2V36l/POXvaz82CtfUX75Nb/UaADsvbbx12SBcs2CM1B3auOb8zuawU9XXPYxjii4f/lcoCprDdSpY+sokLM+1W1rwMlpBM3ubz8z9n8cYtKBpu7CIFNtrqsPVzSZmmpUgwG+sypyxRunq/GRmZJqQKE2ZXYf6fla60xUYEOOtpXBs4p+RZthFzC/cC7iiHXqU2c+Ahys37ChoRALFGTNiBCx95X5hXlpdvW8MkGLIhu5J9egt9GfZPYqMU3SgWDjV19Mw1xgvgJYihZAJxJ9DYAa2Q0NThzZaTQ6SY9bBcialMsBpHD8OdokkXYmH6JtPHevCRyjKHGCGTk0lVm0XwCGdhrkqB8yyuTx7DG88uxWsmU2dLsE0s4y2nwHOhOJjLq6lOLV/eO6ak1UJ8eC+/7/oe1NwDSrqnP/VV3VXdU1dFeP1U0DzRgQUUDJDREHEklipqsCN2quxiEqGhUMkwjN0A3KIE7giLNXjbM45EbvFaMRo0ZMFFFRGRq7G3oeqrrmqq7/83v3ek/t+mw0+Sf366efqvq+852zzz57WO9a73pX299/+mMzPGCMGAyixf1LinHf0SHP9fDoaLS3w5sd1XuL+/vncLv5DkXIoOzwMHrkccYQwkSnpFlET9f82IERumN79C9DdSdiYgolpqKmtGpgILZs3hybNj8Uhx1+ZCzo7I5Vq1aryIk47SSVzZSMe+g8ePHxHhd+IgWKMLpBvMWABESoWi/qPJmMokJ68+eraBELqzcSQv0yqnbv1sMEbSIhqAIt3NsUycglqYoBDYBhZ7HkLJ9xDjzkhL527dottRC0+VetpgDckhjaNyivL20hp4PrYdwCFqDcsMEZBJWQZ1EEskeKyUci7CmnnBInnHhi3L/xPvXbkUceKXS+Y9eO+Nk9Pw0Sy8lXGIXPFjOxjwKC+4dlXCKjyj0vX7FSuQsCeu3tMiKZJEpCX9gtGcJSCIk+KmFcfsrAntemSIxqZEyUUu0uqKKJmuhcky8nJh7z9rYOPRuuBY2L0D1edox4PIRI2fJ8Dj/8MEWgaCsqVGzmCxd2xs7d26Jjfpuex9jIaEyMjcpDKMWHDK/Rps6urPkALQDajmQR8SaWxHXAF156xp9KuGtczUjutHthryJOqiMCvGyDzsYChjwmCfwFGNAPJfRf5GH5LxBShfrsyeT5MQ6gL/Bd0yn4vUhHTmSxwQKsAPGAtkLty/ol0wdiD8UW4VEniJia5nkAMiY0NnlGAmjk+0zPCBgTiYFRDoCcP2++qE6KVigxsENJqijekEMEgPDrlo8/p9IgdfggQcSarlmjuQYPNrB31WpOcHhOjjArqmJg/c45hZPjJGjTjnjPSkvLleEcDYiYiS8p2qDvfbrISzfar+vKnx+JkiPDCyABoHBUwj8bEGGVJUcRDCJcC9ARCP/kHgEMLZWlGxDh/AfjLB/XFTHW39lEUEy7On5/oWfd2fv4BvQ4z6MBEWaIuQ3ucwDKxyO2T0f4ECdC77u4gAivH0SeGKNE7iRMccghCstjpBKNYF3D6eHXG977Jt3j3dnFmNt/33z6X/vLjgsuiBWVQlTr2QETzDVkigHR/C4HBbVr2gtdsPvK36zKtO/qq+QwcRTGxrETFp0Xx3ylX2xA8LuMsMlS2wYQIUWmifEYn5yMw9948GTqR+qlZ9/zU62fzHvW+8ZTiucxkytt5NiLKeMtFapcrbb5LI3EJhJR0Zj+IyDCuVo11clAgnt52zvf/Ygg4rLLLovP33ZbnPviv453vee98YEPfjB+AIi4uag5feADH4h/+8EP4txzz40/+sM/jOf85V8KmJ19zjlx+WWXxe233659wVSm8887T9Hbm2++paE0ffFzn/kV6k1jwD1CoTSuXXvOrqz3egAAIABJREFUWz3kteHtYrM2mrR+EOlKCo3ovWko2mCujVbTpuZEuQ4WKfDAqGlHXCuL1bFnEpFYsmx5zEwVKdHGo8x3q/yDnOQH8fzPHX01MKrHVHNUJvB7vNT9omOS/mjqV+2BPmiORH5nTn6EIvsLNG+Zv4oqJmCiTRTmxXFpJSxHFjB66YNe5N4xrFO9qFZY4vtyBGR+gcBC8v4dSXKbbaPUUSua6xwLzfWMHjiycWD6QJA7alDlZ91ERKrnPMdIr0FYOvsMQufIDZOYnWNLNgQRyXRGegwbNDmB3pTwOrLqqJyjYvXY93VrEOpzGmD5Wbta9dgwipqzjlPlcGTit2l4BvRtX/rkh2dYRJYtWy4DqSjrFE+NQuBQQtrQ9C0bk5NS+RxjyV4bX4T3LaEp3iWe0baStI2yzuDQXnlfe3q7BSQKR71IUc5rx8hfHqOjpZ4BXG1ASVdPtxZvJbcg70eVT8mlFo46NwuXjAHvsvIeMNbgdfKVk2HqUA0D2qFlQATRCoxf84alBhBRZL2o0JwDVdw9jOnJydi+bVuhMW3bpj7kWIrBEYqjGjhGM94mvkub6Et5mqcPyHAnWkJfKvpD7kLSX/hJpVTaOzBAUTiQYrsiJpyTCEJXd5c8y13d5G5QAXWfPNQUtcOIHhufKJGFVGShsrTyQTDICNMtpm4EKgOF6qN6EamtrXul8F57eyku19enNtL/5iTSp54AeibJC3TCGUY8xizAhusBHKiJMTo2okiMjIOhwejvX6yEcyI3hLNL3k1HDA7vkRHfXhIbYgpQt39YSekIAggA4bFYWJRuAJ7QuDyG22bm6XliPLd3ABBoCYXXiscO7m1XZ7eSzDG+G8qbtNrx0GPcl/HPfTIunQhdpChneehc056s0ncd8iDY4+hzIFWHdwIqEsAKD9QoURMAMABWVDIWlKkYHi+J/dQSIQoxOQX3k4rwpaq8+dwAG4rLUYWcSBqAYnRkVKCRPheFaqrIMdP/KKAAlhkJXmhv+fgLq13IlnZErEnXPYb0V9IdvqzmJMEfsSYppzinnMcgglMlK+F3njYLIqyaZIqPE6JtbA/Ekvjz+GnsjO/Mgoivp4VrT32CCBWTSCbVHSefrssbPFge9rnv/Whpl6tKO5JgmlUNEmy818f7c0caHIFw4AYQ0R+xtwPVs5Ikzsv34zyIOoeDzwE99AHRiGPuTg1XYzLaUYO2zL3Y/vlZEGGJ1vdceFHDf/fcZU4zV/gJgMBJoHmSHOL77ruviaC98dbiXTeIcGXs/xcSr3suuSSW3HhjNd4ihq+6UjUYFl5xld6fuv710XHpZfp95oYb01E0rUg086z36kI1+nWvoQ3ri9xzi7SzKbe1J96UEwuHyI84VeROmSfQi9iLVl7nkNVvunrEgfVXxzFHrI2jjjpKTqwlS5ZK6Y59y/TFplhW0gpqbzi/s8ZKtjKTeZviWOmNrdWHGq4/jii8iy31F1pb3Aoi1NeVxOwt73xXARFJZ3Ik4jOf+1x859vfVqI0fcNe953vfjfOe9Wr4mu33y5n23nnnR9/+T//Z2zZsjnOeuZZyo246uqrlVj9hN/9XTES+PLFl1wcT33qmcol5I1DDlkjuu5Nb7gxbrjuOsnE2jCqlW0wjGr61sG88jUdo/luJXcqCVAbb2k4aexh3GXhN5w+TQJ3Gt6mNDtyb5ujiQZlRzsXYE4kobq+o/byQo+Px+IlSwUi6voCc55ZXRiv+mAO4CgPUZ/SriZ65aTy9JQLIGUCs9vPd5rxN01NppGyp5vvX0e8fP2KZtNw8jPvAgYKNgMJxPSzImdZlRlgfPhhh5WqyUkfaxKrpd64QJKjYyPDjXE9ZxwANPDQW1bVbcy9uqEX2ybJqEQNKuWUcCQi80T87NnbqaXFq4nwGQTmPfPM6v6SbelIBD+hyKe6mqMQdlyYquZ1p8mLSunY2g4zcKmjDqJvQdGq8nl0nBW8krbl9jTH1f2RimUFNLRFZ3ePmDXsGdyzbVznqLgdZX9pj7a//9T/msFziRoTHtUtm4u0KCdjUSAygQU1iUe3omjQGBvZ9sJiKLnOgwYuyGp8PPbu3hHjSsruiAc3bRQlY/XqVTL08ELgZVKp7XmobVAxeUSF0EiOXTmwMgbhpU1NiurChMXIVCJO0okw0uCMMxDFI6uUBFh0lf2fme5ajLO+gQZeW1tDDXLVbRvFGKxcg0mgDau3t0yAqqiMKwrSZ/YmiV5CjkBWgB7PCsW0wyFyFmnRXZJS5EGsMHZSWeg//h4a3q/nA2LfsXOH6C5EPzAEMby37yyJyZ0LCyJX9e2ZkmCug5MPLE1mUWq6AoTNMwIYAOIAEERAGBi02ypLHD+wapUACRs331GF88lJ9XmpLdHVqBvIe0D4LTWU6eOuBV0CMAAd+hGjl0Ttof2DsWTx4sL1V8X0EdGbRob3N0YthvK8+QekyNSGzC6G8Ni4gBkLO0mD9Pf8BeTMMIYoODgaI0owRvmrK+a3I0FLuJ/cAPIY5hXKGwpcJDEB3EZRS5hRHs7q1Ws0Jnft3hPbtm2Nri6oa4VjaxUyFYpKjwERL0cZarEBgwgvcN6YC/95vIQ4oXAtX1ZA5jDJ9Jnjg0hA0plIjC7qTnhfD8QrLq+Me2RgX/ML3R/toIggQKizk2JWU/GCvy0KXe+//lMCEZ6jjGkiETw7JZ9XXi4n4N76uUurLSrrQ9TWLCBiV6t+TxJr/ihBBGewtx8QcWrE7yy3ZmkoOZqXKT3+m/ds+JMLweucu7PKtBOYubQj6a11GZI29aUnFqqTjfbn3pMgQgtY3l5rnoO71wnW7gVjJkdeDChcSM7nyeMBEv1ThQZpUGGKFe0hAuP7NgXLlK5jvp5Agu6pRbDqduetWH6Vb7zv4ksadbCi8lMiW+BlVUrG47dgQVE+Gx7WGCYioTE5MREvuaXI9RaxzogidhrxXwkipjZs0LoPXXJw/1D0XnNtM84G112uKOKiDeW90WvWKxLRdeWVMXL1+ui++qrYt+4KrUWKGiD/2AJEqkEb2y97rUC8ouK5bjf5emkou7BcyTcqSef0hyKOOF/SCWOFJGo2rL5hLvipr9n6e/vrXxdHHnaociKgm7IZs9bJ8Mh+195BZDdpSQYYXrPZ96Q4g+cy1eC8DzWOm5bqzgZHrRKvre2rQVRrNIJjb377O+NzX/i8QMRLpab0Q42d33/qU5Uc/e53vyt+fPeP4xWvKHUdzj77rDjlpJPj5/feGyed9Ni49T3vbVSZWJM5z89+9rM4+6yzmqZ8+StfEZXp85+/Tcvl05/+9PibV7xC0QvyLd70hhtLflqLMp68oRWdppXOw/FW55k1DIkoZ2Ix9UIwQvO8MggzoddggJ/S8c9EV9OWeBZ1VeLGS99CKzMv3c+NazW0mrY2JdD6HuRZp3YTldErvn4NEFqN2Zr/zrmbhOnqQdeRAb1dGblNe+qE/oys26htjqnAR2NnpR1V21120nJd9tfNmzbFxgcf1Pg96sgjRV8qBYC7C1WR3MJ0agg85VyUslxHodf4Pk3RMsXMFGF75m3kyv7MaGLzWR2t46Zc6yN/n5OUnBK3cioeTJ0q90zblo0Uagu9iTxb1xyjTWLMpCqo7Ky6r3M8NypKMIAzamnQOicChH2FehPPpXbeOnqW5QUcSWkAQB7fjMN8hsrfxO7t6JAYEueVkz1tndbjE0R8ZIYPoOfs2ztYZEb7FonSJKMDw23+AnG+a5BAn2tipTygw3tMBoeNVTNifCzGR/CuUwBtXjy46UH1wWFrD9P5WMALtw1PD/zwmVjY3av24EkdHhnWDVFBGi8aXwZEWBWJAYp3HA1uDHyhqfQUKPxiI3FsrFSDTBktjCd7yhuOHYvF6KjumSRzKC8sMM4N8aA3Kuf8GOoOTzmMxkYkYx0uPBWqs9Ac90vf4IXGoGbBXkIUwCGtVA8iOsGDtGG3bMVyGe54sqCObdr8S03CUsugTSACSgIRC54ZwAseIipRpjN5IVWiTgcDt4QKVw6Q7Em49oAqkzOpJF2b0nIM5sPWro0dVNPOEJfzMQ497LBGrUBelFRTYjxJIjVVJfCO0y6+J8pYX6/ujb4jjZ3+pd4Fjw0FKEd+OA/G+3SMq8gctAKpJY2Px/BQCYtSsI6K2KIOibo2UzTjR4u3WgnS87v0PQwPcglKvg5hzwIiRO3YOxT7R0YFXI844ijlhwAiiIh0LminNGATiWO80H7XRLHyiRL/M+Gf/hCwaO+IUTw5VZEgAUXC5RPjKsZIDpIA4ySgsVQWFpWM7zMPUBPTmADIT8ffrl/ZYgcUT8RN6wAFqL8wfwDUk/GiC8tG/b7rP5XUtEmNQeY5NLKSEzGoa7oidun38szec9vL81quQI0FbavW7nwOaa26FhF/lJ9flKeo8iMBEhjOm/N7NXgwlckGtZOonxZfjt6NGYUg6iALIX+6ScYuBgjvrfIWDAocufB3nadhcACI4Hd7/30cIILfK6qSrp7RjKn+wtF1tKE/CoDg+K0dA837ddTFIMIRi1N3Zs6GsRkgAhDmvHXa5Ot/tFCNvvq3rxaALMZxewMiRGnKpGqiWDx3/jN2vXbXScSMSz776ywsdusrXyHnkdTPMMPb2mLxG/79xvP2887X+IL+s6yqRUGX9Lz1rTIK9o8MK3LIq/vq9fq5d91l0X/t62Ps2g3FSzqvIxas80OLGLryKjkBmDP9184CkJZJUc519VVaw1Ft42Ug4ZwmOTVS4lkUlpRzbiKHRGxGy2ACRBhIHJKyrwe7Zut7fW95c6xdc4ioZDhkcCrZOMPwkFMsDSgbrnVxsyLukZGILNbqKLy8xzYIk8Ou61fe6t8UiTCIMIBw+73/vPXt74jPff4L8f4PfCDecMMNctYccfhaRSd+9wlPiOf85XNU44BcCCRcWaPe8453xBve9Oa49/774603vzXec+t7moTsSy65RPd7y81vFWAgKnHNtdfEFYBDhB/EuT4Q11x7bdx4ww2KIt90w3WzhnalKlRTW5p+b6ELNTSgKoJgg977liVbBSLTs8z5fJw57PKMd3Vpb7c0q9kPjWGeohpNRMLXNW3UtQ3SoJXjs8k/mFHyL9F2g48GYFT1CHyvpuD47xpA2OiWHXSwMVKrN+UJBGwzAmObDpupAUC1xz/br7Hc0ue1Zx/7jFwm9hzmouy4tB/pI0vb0g8CUVkNnD7H9lMkKStON/dpyVGiFZkXUOcF1Tkcpuw0BrAmMyIiohrIfjtYrki5Vpn0rQCl6ad8pnPoQ7UcquzRUoPMjlmDCD8TR7h0jcyZMo3MUYAm3yK9/wKY2f7m/rDt/P2qlogd7nXErh4/jkCRD0H+Mq8FC7vl+MchXbNMfK06kbzt0x9+zwz8b/T1KRxDfgGJd3i+WURGxwjV0NGl4qCTRbkQ9Bz+O3FUXvaUkzPiIteif1GPdI8pNAPVpm9RX6w+ZLUWbIx2FU1bsjQGBlZr08IAIh+DtpBncORRR0Xf4kIlYvOT8k8m19BBK1eskDHMADVwMJfUgMI8fQakF+XioWtTdIPPMWZLcnZJGoZvLm8PtKWUtG14iolg8dDLQMxKh5zf6lBCyByX/D+DMNSXSGik31YPrNL3MZztGTR/3cl+hx+xVpQbVXme36FieITF+T4G6JaHt4jjjlePAbl0Sb8M5c1btujZkThbdkEA4XyBCAxMzk+/KRIBcBou3jGHGzWYkkfNMyLvQwsLxVz6+xUZqrP7tQAnZctSjRonw6NFvSqTlRZSJKqjXdET+k85ISOoapXkayYCIEuAY3FPjE9CNxuLaQrKobRFDgKJybk4kltSogRl0R+fLKFneUMwWBYSPWIxgpZVEp1YGzBEyN0RFW8SuUj4lUS1Vonex0Ym3vjwoPJXMLi4DsB3ruExrnOZY801Zz2Z8xpPE8/ZhloZn5OZkF8Kf5VKtQWMASLYPKETAiJefLF9whE3Xr5JnwM4ioOkKEHxHImgQGdqn5dUu4nJ6BO1qcxf7vVl66CHlIjBlS9/m95jHr/1Y4VC8rynnd/kexQQYSvbIQVb7PzdWnoZ6lO68p1fYInXjoinn1FY/AYP/Ny2t+RcPKu/ZAub0gSIeGxMRF8MxG9HaVsDImzwm81igEJuQquCVBr52y8u02ClFZicv8DtzQZHSsJ4aWQpiufzteY7UHlajSo/ahBBxMHAwJQqgwuDI4OJOjrRKDTtLcnXYTBhEGGKUz6Cv98W8fWLLxKIKAt8ATK8NKZyTgg4twBZG4k8ewNhG9f2yLNOMEfYrzj/4be+uzn/I/2y6dyXaTwR9UCEAaAw/6ry/PyaXL9euTgkKrNmct3eDaWSNCpIzC97YnFCdFxWKE3/ntfDr7mkod1qvnZ1NSCizjWr+4m54eiihREciQBE8DlCDdNaO9ri0DccvEL1I7Xv1C9+XpFk7wneMzgvSn72mtr4Mb2WvlG0N5UJvWfVlCVv7K1Ggo2U3xSJ8Fjx3u178Pi481//LS669LXNrT3jv/95nPc3fxM3v/0dAhL168gjj4jXrV8vBb/v3fn9uPi1r80ynxEnPfaxce9998rO4LV27eHxmBNPjC9+aTbr5sUveqHsjve+v1RBYX378z/903j5y86d9d5XnnyP6boNNVWlOQm/ZEKowaJVcXgGOM4AEjgabeS5doDpIrI5XHTMxmNrMvtBPPW1gdlEEQw0LKeeRriAXNs8OZfsza+jFAeNMrhAW2vORJU4XHup63WA8zUUuaS+zInYSCWy1AloKqa7RgMGaypW0b3eb1vzJ9RnoujOUqzGkDCluG4mC9sjLxsFeo4jES2qW6I8JcgxsHGuQAMoK7Co82UdMM85taOq7dQk51dRnNl+hulQ1L8auhpUqaRemVbYzMeKCuY5TSQCGrocs7kH+5qOiNnOVH9mbQfAqfNOabJARiWg4P60Q+GRIhGumD5nfajUnmgXgj6oXzZ9ikAREvnD+yUJb7vPSeueb4pEfOID755h0UQSUobkCIv/IlFMWFSFslF9SXlMq0RwEoxaJlwzyPLBcD6+q8lIsvVCqjGPxa5dO7W4E+VQCGtem4xpDLfunl5xRalLsW/fYOzctVvJVuQBUAiLSU6DHVYUSsXj3dMjYxajlgfpwhpO8jXCF0hI+VkGnSXWjDDN82dhWbZipRYcjDQZZ4l0XXZcyX2ZCEdugBcGJgTXsyENgsdk7esphfr4joo9pXwXbVgGP3bvXtWK4LwCYpl/QjvZTFFnQlUFCgqc9lWrB+Rt5/vHH39c3PHPdxSFn8mJQkUjcX1ivBRKWr5C0QgvAIWStUhKQAYDSLuycKn4HkolbOC5uNGGJcuWyXgnUZvNTQBi+fLC2UwOKecSSBgt9UCgSdE+0bay0FXjwScqRAXqqakY3j8Uh645NDY+cH/ce+8v1N+AIACGIhRL+mJsIhObJymWV6qf00cstJZeRZmJa8m7P1NoaDw/FLwAESQ4OycCECHZX+VGlGJPHe0LFAlj4tA/S5cuUx4C43hw394EEcVjanBXDK4i7wprjPvD0ykgY89i2zzlu2jzz/C0jRPaB+8Q8MQLLXzWv0ItGS98ZirbRluce2nfI9pP11zyi0AxCuqWVJwWdOk+oCeSgP7yS1+a33X2r8n+Jbdh3blv0rO76UM21PAU2aq2S58jDSJ8Ht6bivjTjrmUG5++Lh2ROMQgwvUdOMPP9hZrHBBhuVbf7J/E/QIRK7K0mg3y47/jWspU2sujK7DCOw++pLxvDECcihcgYuzEzui6p5IfsoSrAyrGTaYocRK6xUDCJzWAOLQY76ZN8dMgwj/rCtwcC4gAQBhc1AnmfL7qO9siDBosv2R1po0Rk9siLr/k4owaFRDBc6+TYgWsNUeLIABzzvlWFm5wrpaNSAMKRTbaO2IP0cHRMa0xR72X0M6vfw299rUCEerrlSs1nltBROsZhq5YF31Ja5q87nWNUpJyfn6NjOvBWrLrilJUzrQlbZ5Vxfgm6Tz50RxHv9BOU0ibSLBqHU2JerX8uut+060/4uf/7e+/2IAIGa2LFovSRFQaR5k5+fI8tujd4+SykSFHRVUwSuPbhmzlzeZ9e8JRhPp1L0dNW0GEv8OYeujhh2ML+QozM/G4U07RR4wjZILZs3kx1n771FObeiT0JY6sbTt2aL193Mknx8MPb42Htz4sW2PlyhVyAAJSALuIqaxaNaBrkFu4bft23QPntEGt+0p+fmMUthrPLTdr+0TgIeljdQ6EinBlhEdRgfSOcxr+Fv3ZibJZ9V21GdKYli1T04N+XSSklkHN47wvcN8aplmpXPfawtWfc2v5GffSGgmov1tTeuYY0q0Srfm3+9qgoKHpVF53+tTgVfz7VCTUd1zELccpfWWKeFNtOpkajG05aDMngu93pPOV6MM8fk/HpXMmWvNafE9N5Gd24JbfUkb5V+49KW3qPw9gf7fpGxbQiv5V1QtpojN5DX605oNofs6nlliRi2+AWObciNZkilXaXFoD5NicFFhRX7twaHWs760ZE9UYFH2tqqvxK+CjyvEoTuRij/meZLMg5tJFvsmBGCYHeboUZm6iIHmOtr//5EdnMDYxQPD8Mx+LDOByebd/uemXMuRZBOrEan5vbjaL5Hhh8YLM5yzAeHJ7uheKNoEBiqHDorxo8SJJomKQqmJyT6/UjTD2qcuA+hD/UYjCq+WJwk0gFcZiAtDgbyY61+O7rj6qB5i5GUQ8XMKciYmBb+1nOtiUJHP6Jau1cGGTZ8GxAioRShASNYcS7CMphYUnLSsYusCME35I/rUXWkBCRnShK2HkseGqCM3ERNn8SGSv1HxQXeI+ACLLVyxXAjGLDR4qEtbwvKsOxPD+2Dc4qAJ7DAo2p6VLlmZyNUm8M+rr5ctXlpoc1LdQ3Q+qGBbJXIGz3FSdVEYSN/dPJIL2E5YnguFJzSJK2yW/SMJ1Z6eAnVQTqNmwsFugoOSczJcSFhs2URRIbITCofzc/8B9ShQHdBQve1usWLksdu3ZDmVSlZZJOicSgYFtxQbC64WmgRd/VOCU+4LmNLhvKNrb5ivSBiVu/gImQZvGM0s2/VjyVEg6LpKtPT19AhEYUPLSah3ieZVnpueWIctSe8JUiUKZ4p5rEOHx6DHAGKL9BhG02eBRbZO3Irm589oFIl51VU0dmrtLXnPJvXHFjcWSfscNb46O+fQFUY1CEjz3ohflF2z8m6fTSu63C57DDSKwqm1R2/XO59meP60SAfCOE32oD8tLnnRq4RI5kbpc4TT9/elMwq7rQ/i4U2I0lsbSOCWKlxoQ4fyBE9/743JfpjY9N28zb+vBUqhaIMLVndeV4sMxdlHxjHXdnUDCt2HPP7fMrbvb3QUGEX7/ZeV8U7fNggiK5Vl5ym01gFgeu2JvlMRmRyAMIqzO1BtJ2fIjAEjQProw2zeZrKd1r7kkwWsBsDWIKJ7ktJ4TRDiPpx7HNmJM4WEusdapNkl/v9aU7dt3yInBMct/jaJS5xvfqDWbSCKJ+0tv+o957OPGG0o16owQMv+cZD131D/yX/vWX91EXVhD5HhIOhbfsuPIzgDWKTu+TO9S5AF6VxpOvL/kN1CnDtaiiWuvicNWrIjDDlmtddM5DTjqRkZHVBNITqXMk1KOXRYthQYiD3l6a2XcJmWypriYD30wI4rP/j0ggrbXILK+F/aGGpjWSdccVydm0wZHs9yXPM85ScW5fjbqR/lMakO44XgnE8BRA83nNGDNMviVhGI3vgIXNo4ab3m5YRnpeGq1f2VeI/s49Gj6v/le5sd43efr7GdmMbjv68hI7ZnXuKvARc29L5GAIvbhAoRl8S7RQ1Pf/J7HsM+nqJUBSZX0e9Br8mYlD6u1K0FIPX7m5FBYwakaFI3hnop/tgUMIkSrSWqNI2LYX6UWVMkt9ctiPcXbHYrAszvzEsUmnY7aq9NRrXEgqfoiear6KrXUbDWmsGlku8rOKawR0YNwJrLXjqUaZjph3IVePrGPGoCXQIF1YU6ORuZBaM1FFCcjTVyLorjYBUhVSwmRz1PaXU7vFD5w0rVpXY581CqYhfo/S8cqlOfSvjo3ht/Vn1kLoxV48z0VoG0BgHVUhrarrlVvX6Fv8xwmiyPVgINj2t79phtnmOwklOK15kvcBDkJfBGOOhfDUDNa9+LgxZiTstgLVSVf3JxbvMVTk+jsFyUlzksHQxmCwoTHGvCyfcdORT8oM47BeeSRR+l6nFeecBfqyNLzfGbKDOfQBDBKTERF57Lo7t6zp3lQAACUnNgkSfbRJM3kG3H029vF0ZSq0+Rko0/uBGIWfNqIsewJY53x2tssNE6xJ0mcztbVEM0ri/LRz3jUFYFID6FUhjK5xdEOVJfMZy4UnOKNKRzWGalc0Wf7hgZjmDyVYWQQS8hYKHP6gPrZhVy6u7pLwb0MZTJJCmW4LKrua/Px2PyQQYWGBGhzghmLLR5sJ1bbg+HNAe8DErdw/ZX7kpW4i6cNrx9Apng4OdfDDz+kMffAffeJUkf4f+++3aIzHTgwWUKQJPiD0PlPgbTpKYEp+gH1L87V09erxYX8EUhCk+PTsXPHzuhf0i8ZWKJiFCwsoKKM69GR8di7D7rdkJKSjzrqaFVppxo3SgX2XmLk00bnLihkSURkckJAl2eDlDEvxidzhUrenhf2BLNwMCeIRLimB/3kxGp+loV5OuZ3Loxde3brHhd0LUg++7DmJdEVnte6618fb7+Rgl1UpuY9gOhM/M1thWfeVFuW3Q2I2BzRmZJC4zWXxy72OgKBBZ1u/oxKx3ha1QO9jRBTQwPiEmlcL15ewhKWbiVZ2gDB1B2DCNVISGnXM9MFD4g4Ijrigfhx85m/bw//MV/OJOS6BoVTODLp+dqvVDsg0Rffx535PnsaGMp/+3CDhRpf8Zngm4fvAAAgAElEQVS752UFQBgQ+KdBRCuFyXkSAAnut3dvAQzIwBpwCETwiPxYjPmc05E1Ii694DXaSBUJayvc4l5q6LQjez2quck4ZewxPkX1TL10rmnaTuNxzM+ZD4x3xjN5TysGBmLbtu2x5a9cQ2RuX87567rrNG+JME9e5GSYX3P8/4OPxq6/Tvdmei0bPiCi7L3FCeCaLex35G04SmO1wYWXlyrY/9nX2PqrY8WiRUqspqgn6xyvhaydI6Oi+Ao4qCZSyU3CIPD+ZmqpjQFF0DPvSifKfbHVsLY3WJHRqeKQqf/XQKCmsjkvoja6TZHjM1OcuLQBA33G/uQ6G7XEtbyvWURV3tUq0dWGrz3RBo51YjPtqIut5UOckzzMOLfTTzQT79spmkJfGqhxLkAZ52Uf49qAY+dYun8F0lyXIfdv5zlqj4aeU1ubLUZ8q0E3J6LQoqTDOg33H1vJUWqBlcq7L69yOiMbb3BFyTEX3h5o+kljIoVlPI5tJ4lpkAavDNNKycnKSWVvKwXYGlDggnvOS6loTD5WHPx07GIDaH1D3hVwnIpLvO+81I7OLiWSF+O65PiIbsxmWjx46ZUvBrg+q+fzgVKDqWNBYVCQy8q+aQcA9hDPCptTgCCdgnIUQGMcK4u5GBhcHxurrag46mKpgK6yBdlvnFvORJzrqc5IpWcVhdR3kzZdriZnHvem8lawIGBSQI8kDyQpVx7/rmrerNWtkbaWgoByTGTkoVVmlptgrDbspazfRhuxH+gbHJo1IPKaYjoWjlVkdqFWM0YXPvu3Ix64J/Z/c6fGRtvN1107g8Gm4mqLFskTy4Lm3Ae8pA7FGBVbvcILCbxxjEQl4GUZbyvxlISSDlFCWCyhiABYaBQRiVK0bLws6p2din4Urv6KQpWav0BhTmhD1ESwtCttZbPC483xznlwp9U8QusAs4CrsEfKi23cuLGR2ON8XuTIwWAxkQZ/VjpURGN6uqnk7WIoRoAuRGKvHgPUCBwQ4QVcHq9UAKmpS6C8YgzgOSqRB3vDQK1G60yQcfIDMiGQmhm9i3oVVt60ZXPs2btX3nh7sjEmmThEILwYo3tcqncv0KamWgqqVjzLWfQmwj3TXmosEHoGjDTqAlmER+fNHBH6VwnsLNbdpUAaz4hJY/ob9Q4ApUNDg7Fj+/Yi5Tq/Q/J+ePbZXDFgGE/bd2yNeR1EwSAbUXS5TDwVa0NBRVQhCjhhOI3E1HSRBQYcQP2aniJ/AhWUqVjYvTDGxvH6T0Uvyd2qJr1A4HXTL7fEjl27BTqWLFkWq1cfosgYAJfnaHWXsogUBSzajXFWNk2qWvYo52LPnt2aB8wJPkOdyuNR0bncSCUfmwBEhhybSSbCmobCs2FxfOFFszkRzLtrLvpFXHGTq/UW6/kdN31CIOLADJQWClkdiPO+sKHsH9jyrJU2tLelhQqQqJOFx2sr2rwkV2aLCIxvvPFV3TmruRo46HppdAMiHGGg2BsvgwB753nvq1GuAYiA5vOCoApcxMpYGsfFdAMivh5nNGDixTFLrTEg6bozIwuWbgVEICyVlKdr08kPiNg+HrGysG7mvugCkqjtLHM3+G8b99ktUx3FOwQVy/dENIKXgQ7tM7DgfedDGEQ0/el+rUGE004ccUkl3UtefXHxxsm4K0YDayp/O/+I+VSKlRX6gTxKSUN92z+9XW3826e+uvmsOHqopdIm2unha49Q0c+du3fHxN9ecJDOmvvWyFVXKp+OPYS1fOV/sJbCb7xAywE7Lr1U6xjqfSxfrjLvSK8MXb4jB2HxPBpE2PBtTaxmjvZc8ciVsP+jbVzxznc0idXWtEf1EAprcfgU/Xzp4FdAjvWPNbR+z4IV9tRj3NUSnLWHmL0QA2GmylX0PlRHFkxrq+lMNYiQMdfyqoGH2+cIhD3nBjbQcXFuaR9Wkb/ORr7UHs26IjTH1NxrS6C6JpE9yTaY5LlNhxjfFT0190+A2f333y/bwoY20QOKk5qlUNOdHJXQ/p2OSSJyTX4JTicVTS3GbkNpqQw73WRl+Dk60RoN8bOCssozYu+yPVEfa0+1QURrxMB0HRl/6em2E9PUt9nIeRFtaeX0i/ZtR2zLszZgaoBQS4K4o0Rmc9i5ahoOp9P9pLHMfK0Vs6hPZTWq1jYY6BjQ+Lk4iqRzVvkK9IUZMo2iUDpG59xWlVjtczny0wAtFW5k7LeMfzMRsjbFnAha5i3UAJPaVHKaVgBaeWaB8ltRyZsPCHfNqZyvzN0ylEpBW4z+1pw3zqs5jnOkYrCU782oPhDiMyqem5EHgyT63JGR1lwbR6Lob4NW+qV9/oJY+INvRez8SMSPPkJxpmh72w2vnzniiCMbI5WkJ7yxGEB46+n/ctFMWs0NiAdlbq0LutFwDCQ6hUURA4rvHn3MEbF7967Yuxe1kjYV9qLyMx5fbky8Q+opDA7KkFwxsCKWLVuq96FSdXQsKIss2eLJwWcgum6E6TS1F8dAwVx9FDC0WORiwwIN/YbEXhYOFgo6DBR4xJFHyWutgZ7hIBZAKwyYDymEnFQue0KM6uuwEOEyD0xtZJWHgUiEFZvwHtJ/C9LA9+LDImz1IQxf6itwfoxf6ioQiSDx+v6NDygiUZIoS2ExjGeoOag5ua5FURuAp9elcDkgjmgFBmvDi8vwbVmMSjK6PA0U3UNhIeV2WWC8OeBpMM2MZ6MNUwXV8IoXzyAhRaITgAgiDw/cf78iA3iHJO+a6k20h3FFJKKtnQrNER1MaFD/RCYkZySCSdZNZXHG5viYAMLCnkKxoubJvJgf42MULhyP6QNFUpUoBBrl3D/P/t/+9Yex5eGtsaR/qSRe6TPGKHvB1MS0np+kYfF0oKAkCllJgC7RhQMqggiIABwxlmg/n3UKtBUPfwEeBfwUywbQnjVPiCF0FJUpRTyyIjY3/9LXEm2pX0QRTE8CGXTE2276aMxr64jpAxiVtJPxORHz22fi1e+7oXx5f8StF62Ll5qaYQOVn+Ob41XPPrdE7WZm4s0fOz8vCK8nrdvFVT6EUyTs9eforOK8ttIltYH/rf1FJvbRvbOysI5QGETUhjZAYjIeE0dHW9wVv2xuHqBxd0oiPSPLrT2X1YxW3jkem09dE4fesaUc71yH6yPu3X+03jrmuSVysT0lUgUkalBklpdBgz8zmEicdc8fZ5NmjtMvNXXJIIL3rS5lQMF7HWNZatrntKysc9YdfTDow/4CRABuigprXPjCC5r6B4P7BuObd9xRvMMR8YTTnyjj6Ze/fFDGDgb2Y056TPzw336oscrrdx8qdLBvH/JorQ/Kp0rjB6cCwAPv+dHHHitK6T/94z8qQbn3pz9tnsXSLP/h0TkYEV/DaHj84zXOj7/rrjipGrabIiKZWHrX3+d3vufXkRHStiL+5tfv5y9fPvnkAhh+8IPguGOvuUa1GxanuhOHDW5Y3ySLa5PFSZKeW4MIO2acx2RDhXb3tSSCV834D/068/rXx2GrBuLQVQOigNpwXTmwKrY+tEXrOGumo84aGykaIq84XvPkRVsViGPsrReASmeX9pgqX8CGAXTa1kgE53BUgesdLEphwFXcwbPHG0A4EuF9qqbI1ZEOFK2c4yYPdV9fEUHJyr1mMNgBx7Vs1No51SSeJifbUQIbldCLVUgzE1Ndw4g+gHGAk5Dzu9o5III923x4rc8VKOBvCbBkoVAbmAZGNYCw0dwkTbfQltQ/aXjamK5BRufCbhVQtUGn51uBkDkJw9XoM7CpqVF2XjoSpT71tevIRqXCJMXGzLWp+8A2ixOv63uoJ4GeYxYjc7SmrmdiupXHtYvKGXRw/zjTHO1IY7MRG2iSqRO8NKAhjWyLuzQedOe9mJGSgPJguR3up+Z+mkrTmcQMY2O6UMua1yM8y9bkda83gAicurIVM48Go57Cbhj5FvMptbqK7DPrb5GFJberrOkcL5Uqv7JNtsGww/T8TY/KfmAMH4zOZBA7J1m9svty0uuHBB7OW1GufPpzI/7wuRE77o49x/xVtH34nW+fwVDHa8nEL4pLY/IE473mBkZHh5vEizr5jPPZY+WQLD/NrS0TjnwDdkCW/WK8dnSgKtQX/UuWKcFs247tMpyIaOzeszv6lyxW/QO+Q4SEJGu+zkC3OpITgFkMVIQnVRMYsMpGT66YFxNoTHSyqTjcG4Dh3vvu08KjsFuCAjZNiqDhfVdoWRWmh5UHwUbLYDTC98BU29JD0SwCuRBQrt0LdcOZc8JUFjLiQTYc0nnFkLRnBy9bgwjb58mA5bqFt7xC6kxEIh7a+rCMVJQA8OzTFyREQlPDcHeuw7y2Mji5B/pO8qFU554oyfD27DgZR4CgszM2b9msAX/MMceI30v/cTznoM/5m3axQSgML2Q9FXt279K44t6hDvQsXKhrkGhPnoVyPZYt1T3v3Lkjli1dKtBZEHDE6Ph+2KIKG6oOOhONtqJfnACLKADnHB7ZHwvRnqaYodSiJgQiMCIAGPDH6DNqSSBZe9LJJ6uf//X7PxCI6F+8RCCCPiMSgRdieKhI5xYQkdVMJ8ZjcgoAQVJW4Z6XXAvUPTLHoVAvVTna3j4rwIhi0UZuRJtAhPjX5HpkhWFLHbKYTGbBo1dcYXPs0IjFZ85iiB8Wo/wt13842jISQbFGOaUOTAWMp7HR/WWR5rkvWBDnZhLr+c94Rizs7Irrb53lrr/6L1+uRevNH8sEAp29K2JtAgjjCBu+1G2wAqeTm1VtemM8GEfEsqQo7dpf5XXYQM+aD53Li5dyfGtXnLSq8HacI4B337+viyLpidwrL0CEP6u/IxCRl/vO8b+jY02VAkRMfaQ9rm8rhvw6pw14cTZVycwuv5/Ge7yrvHGPc7tnjgtAg8FSayE5v+/TuB0CEtwq/Wi6lAEMIALw0tJPWVZDQOJvn/9q8WzZDL7y5a9ojj32pJPiR3f9SEpkRG4BAWsPPzy++c1vav7heHjsSY9VZM2GHuvaj3/8Y+U/PPaxfFYMRhwTW77//ViGsX/GGXHPT34ST3xiAYIdu3cr7+HuH/4wFpAUT45WRPxTRCB+9aQzzogHyG373vfiefnZDyOa5vN5/X22J2Af73PdB++/X9c58aSTFBH55te/Ho/JDvzBwEA86UlPii3/+q867n9cckl09/VG7xWz1av3X3tNYxgLsLc849qTXgpGlqrzpkEt+ncUsfPzfKSfI+s3RE/ngjhkxfJYs2ogVgEi0rGwchUg4iGBAZxTWktz35KnNqm4pirUVBob297j7MjS30lh0TFJ6bLE6yPlPNgJaCoT9zOX7lRy9Ow0rD219b23Rie8l3T39hQlvqGiEmjjnAVQwM2c/Ipi0+pp9nVqg9mGODYHid9yRlIMNs+jfuyABbGvROEzQsf32O8V1cmEVe/fNsCavjTPvjIuDSC899tDb6OMttb0JT2fSg2Hz2VgptIQRvTw4L6SQ1AlztbUYhuBda6CQeOciAgnz6hIfayjDzV33kaupWptQzXts7oTkre14ew6CH4oaTc5CVhgN4sicu/6PQE8bda+XskRQ/OZnpxoIjycljFh2eMm8dn5TJlrYQ+5gWMNNgTs8jnUUR07oZtnVPVV/YxmE5GhA2bxuCrJvYlAVZQ3A8yGBZPPFxtGFKZKYQlAUCIFpRaD+8MRIkWXqroPreO+ph9xvTlRoHwujtR5Hhgo+z49fuqxWOhiSNO3N8DJ4kkC1q9cFiNv3y28MJWKdm2f+fAHZzDsAA5Sc8nFAuQOkCjqM6NxYLoU1zJAqBcPeUIoSDc5qcVCtKWsjopH/4d3/Zu87UU5Bi39nujpXRSLFvUHoayHH9qqUJ4LhlGRl0QUvLSbtzwkni9hey+uXjRlRK8o6KgkCBfDWZrOydlzRID7YdHAW86iwu90zl133aUcCI5nMrEIrVp9iGQBaQ+dSk4F57UErHl9jmzIwD+I9BYPgw15dHi4ARHqv+TkitqkSs7F18N9AQIwlOuwPBVcG8nQdjwLReaM/iA5eXD/oADOjl07M7SN3GdpO9K8bKAuIKeB0EvRokIKL+ifAkbwDkukwSpWPFM+P/a44+SV3Hj//drwTjjhBEn4mcNLWwSu4KKyOKeXifN3klQ3PaX2cX9466ErkUBNwwAMDz20JRZrvPXqON4DTNA/nZ3zlRMxNj6iCAShORIFoTLtHxxSpWueGf0Azaug+s5Y0NVZVI7Gp2JsZDLWHr5Wnbx9xza1AaoTUR10zqmx8cD9D8b2nbuig6rpS5apYiqVvKeotj1KwnsBxAVEeC5MCdyUPImSDC2qmSTRylyhD4lk8HrZpWv1853XbcwxQCXtrEJN8ToUsw6U73BOnh/DeHpmRnxOns0F1/5JmXqL0/2PQQ+GSMf2m2+4LKam+F4Jw7YFY/NATIyPqMjfqy9DYcbu7+LuvvKVb9JiduP7nq+/z3/Ou0ri99R0vPUTmVOx9tTZKW/Z0zptIkHEsqe5ElzErrTiARG7dqZFb8PcAMTqQ5w9KUgGES42x0cGD/x8dnw8Ts3khTpR28a7QcWJ9xRPOyDitNu+G3ufURKaHe0ARKx7fsS1Hyq3dulMoSU1UQJHMbTA5O1j9AMinhhx53sfrzdb8x6OeUuJdNz76hL5qKMrq/Zvo4peebn/3BcGZ3ShIxIGEQYXVrzK/IgLn3iB1uzbv3p7/NZv/VZ8+tOfjltvvTWuvPJKbVIXX3JJXHThhYroMv6f9MQn6Zgf/ehHctpwDADi8ssvjyc/5cnxuc9+Lu6++259dvrpp8ebrr463rB+vYDC5CGHxENbtsjI33TffXHSb/92bPz5z+OcM8+Mjj17lFNPukbvUUfFd+67Lz7xiU/Eq5/9bLHJiBj8rwQFn7vjDn1v8bJlsW/XLn1/35496pKHZ2aaawIgOPaGyy+P9958s85DDMTn/+SHPxznP//5cepZZ8WJjztFm15tCHM+7s+J1VZrYn7xvnNCiLrTh7W0K7/3b0gq4OzI/w/9NnzV1dEDDXRJfxzuxOqUebQxx5qoYqgGEbnm2tBy5ELOLOcBZn4ZjdH6gucy+fL25mKYNEZERho4/mARCRs99c3VdCflz1Ugwv3I8bzvRFC3x+drHCZtITVBMQlSjcZRFRvNrZzs1o62Qe1rGnxwj5wXJyHnWr5ihdpkhgG/i6mQtR+Ut5gGLDYDe4ejFKY7Nd77NAKVg2LpVkt4plef52LjrG5j0/6k1+jvqqoz7Td1yhWZJeSSKn4+3vdr+0KOzrQh5oCINPhrypE57d6PG5ZBUp4aEJE5NopGpCPUz9Vji+/ShzhheY9r+xk6X8Njuo7I8FxxYOr7WY9BQAKp+aQ1Tcn2mJjjmJUDEHXPCmDWkTYnbTe0qKzx0vSNI3JZkFhj82C0prJIzKoqpSfeoE25hQkifI5WcOZoWKvR36hJHZiSPdZQ9gD3zCdsvqTeOdLh7+haeQ+m7825bhWpMp2wAbcZgTHYb6JSGaGo82v0LDLPxQDL73m8cv7us4kZR0x9aVjH8yxxrCsn4raPfmQGgxVvsHm1LBIsrPM7Fsh46+rEOC8KBkZ49pJLWjQl6Vx8i0aYb4qh+NDWLeo0ePj9/UvjkEMOjf4ly6WGs39oWDUh8OpiKPX2dcfOXTtkhGHs3X//A3HYYYcrIiEJ1ZTJZLDDzycS4fc8SI2oMXhJmuKF4YsHhKToXz74oDqBQQx9yhKuRCcAJYszGZg2uIooD9DoWAtHVRTE4cx64ag5ZpPj41kIrch3CmWm+ggGtegr6SXBCMYjDbBTGAoYOw9qSikEReIOCkOzSgQzKqzG90i+ZfNXBKenVIIEfO3cuauAiCyQA3jjfVdaBMiJazdTCghqU0v+KgskOSLczy9+/jMZ+YAuFgYZSL29WkwAWvSDn0eTu9LXKzCId55jeWYU8sMQQR9hYMWKUG7K+LieN+MMQMFY41rKheggijCiBCg86V3IuZK7kyBi0aI+9SH5DnxfCVKpkkS9hMG9w3HsMccqErHxwQfi8MMPi0PWHNLQmSjkt2f3vtg3uL+ohHX3aswtWbosxscnY3oS3iWVM0vFaCeFK2FKkWrqo5AgPySqmahkE+PK0WDMz0ynAlRbW7zi8v+mfnv/G+9S1AEQwU/uFz16AEihGcyIzqSku/b2ePkV+IOr19q02k17mY64+Q2Xx/gEmxNSbUQ5oCmgfkUkZjJefenr8wQGEYVkf/X5X4+R/cMJIg6N85+zTv3MYvPmj2chhvZTcfuXl7/O706XqNImlp26U9GB727OxG2Oq6VR+X6dBG0DOQ/v7J1FJyfEgVgz1h3/t6u8d06UhACDiI/Hs+Nt8Uq959oTXBtv/6ovZa2FjAAbRPR/PYvA8aWSetEAiXUlaBF5mdk6DcZGpnBltwAkAC8GCqdt/u6c72999UCTJ9G1P/M1DCIMEAwi6qgDbfazpe98fUAEYCvrRlx4/AUaL4CIY489VgCB11OfembcffeP4uKLL46LLrooBlYNKPoAMPjMZz4TZ519Vnzrjm8JWOA8YF150pMAEZ+Nv3jWX8Qd37wjnnbaafH+z342jl+69KBGPuvknb/8ZWPkE3EAKLz4vPPimre+VWvSsX19sSYigFtUFPhg1hV4wX//76Wbv/a12LJpk8AArxpE/N/vfz9+cvfd+oxzQGc62PlXnHJK/MlZzyxFqSpjl/PJAyv1lrkVq+kz05cU3U4QwXe8t/1XRCPiuutiYMmSOGxNUWeyVrzalm2wCIkTUuXRdPXp9NzKULCqYBq13mNM/THNo/GEpve3LjZnEMG+4t9rEGGKk3+W/piVDbZ0Lt+teepmKHC8ZeAdfd07WMCqDUk73WSEZtSlVl+SAZtyu1o60rCdY+Bi0BKJTgcmaziLMPsL+yvGjZ1gpupxDSkmgt+TYowCE9+xXeNIjm0C0anyWD+zWqbT9BSdtKa88HclmarzmyqYfaFITcqbmmWhZ9HC1xegrA3g/HwOfaqmUCX4cQSk9sTTrIYqlkudcy5s3LsNAjmqTVXEdqDdsc8rR2U+tly/9nsZ0c5LSOpWoUGXcey+dR8ZkDlyIyemIvqzc0L0qBwDjZBABcIaAJUgui7OWEeRBLLTmXcwR29DG6vUjZp+zZwIHInqNz+DFinc+vyOjnC8QRyUYtghpazBPAnDwC6QwyMjoPkoZvvK/ZdUrIZKls7xGnRbkVRO7Zw7mmNJi2S8tkan6mfiwsK6x6qYnYZwd9mU5j+1tHDwkzsae9tgpO2LH/87BXoBACgnAR54YTSVBD0SqwERJfHXihcc44WDh4wnGgOWRpCo7Uq427Zvi8npCfHR4WsDIB51womijAwNjcTWrdv1vb5FhRLTNg9FKGReqRFQ+PoYQ0rGhiKTCdiKLNSFSrIuBZ1rqVUGPIV8UBghCXv7tm3yOlPJGQNVHohceOBpHn7YYYXWJPSJITatEKwGe/JQPWHkMciFVAtWS0VIo0bx2hOwcA7nbTj5cWjfYEkqnz+/ieSgQET/8Sy0WCsxsqgKkCSJxCvJw34+VKxWPYP9Q0qCxImNYc09wbND+QqjX2oIGlhdoi8pCZrQbia4G1hYis0I++hjjhH332FhcgjkQYOmRdg9C8nRPvrFuRP0iWhG4yzoJVFTOS7z2kVlGNpfKlYD5KBeACKIeLBwAUJROcIIjnlEXiZiZmpax2tTPIDk2Kjk2eg/NimiAFxHPGIMfMnuLorhobHo6e7RmOKaj370CSp2iHwxY45+GBoEVTO+qWC7UInVgAgWkOlJG+T0f1aaVg0RZOWQ4JtUu4eGyK+h+CKqYiPK8ZB8brTHyy4tKhWz+qelIMEn3vm1hiIltamsx6JohhbR6aJm1tkVe/ah1z+iSMtrPpZJxRiXwz+IN1/3UdW52D9MPZTRgM6E3vaC+e2xqI+K3TNx/kevj4BTopelfvjpLORZ/s5Fz706bvribXONfYOI2qi1Uc0pX1zOTDVqvwQkAA02iGv5V9dk8GcZrFjcuzf2ieMTcfxIxDHzogERpjHxmfMOABGoIpk2ZLqQQcTWPxtoEpz7v5oAglulunUCl2uz3lUDIgyUjIMMkrjf/oi9vSWqcWeUCE0DIl6cICKBy9YPUhF+lkrVsT9DRgYFHMetAgp8LT8G90td/I6TEXlKEHHRoy7U2P8qIOKYYwQiHEk466yzZiMRq1bJODn9iU+Mz37mM/EXz3pWfPvb39bYY13n9cTTnyiAcc7/OCe++c074k+f8IRfCyL4Dob+Jz70IUUKoBtBZfJ7r3nd6+K8v/qr+IfPfS6ADAYRa9asaaIPaykk2tcnWhQvg4i+Zcvid08/vYlyEH9jpD7S+c+6+KLoW7xY66sjgKzbS9ZviL1XXdnQmVj/7Ek3cOC4Ws3JORL/GRCx69LXRm93dyzq6Y5Dli+PNasHlHsloINM7sqB2Ll9W6nanUnV3kdMa1GHpHS4vYSNYdbiMbXBUAMCzk2EuzUtus5p4N69t9TRh2YCZ44wfcX33H9ab1Ma1f1llgLHuY/5nZw+R1ZaPek2fGRQp16/DCHOnQ439uSaB29DyTx8jsU5yH7jqAL9BkDguz6XQFjugdwf/YwNQV6cDO0sINZ4ZK1UmCIpfEegNPMyWw0ue4x1nGkuaXw2dJN0IHIMazr7Oc/H4MX9473Xhm9t9M0xZrMug7zQBmo4e204VpEq3XPmP9Tyq3OoSgl26vwBn5t+xG6yw7CRIJZ0e1bydg2THLt8F3tC92dp3qoSOJuoKlRnTQT/bPJGsU9wpiZIEt0nj+USciAnaLJztrm3tNvskf8VEMEJWmtltEjx4mVxTkQriLBh71yHOSC+kk4dmxgTvdxRJq07KQMLiLBN2My5qs6GvP4pHDAHXPrgtrYiFpRMGI9R94XXm9qp3UQ2ciw7cV7tT0qdzwOImHUech4AACAASURBVB7a19Sxoa/F9skq63y37Suf++yMko0O4P2GFtKr37XQtLUXCc4DINJRLRpKSkuZSwqWKVRMcTPkOqlu2tYm3q249hiaQ0PRu3iR+LqTk9PKgViz5lBRanbs2BWbNm0WBeqEE09Q0S1RRaYmYvOWTep09LTRvS+UpiJLykIBnUYFTJI7x2dO8PFEoXMBN1CTeA/dciYziyZJtSBpzs8L45b6GHQO9RVYXDg/hrIXDk1MPCNZ9t6LHcdrESdEVyk3OJxM/yDbyovz04cMSKI/ACj6tbe7FLSxVC7UE4eyGQgACr5H1IH3AQm8QKG79+xSvyjnYwxAUzSszafdu2evNjDuB7UBDFuHJ4lAlAQ+pAMXqj9d70EIu60tjnvUo2Lb1q2x9eGHlICp2hxtbbo2bRFnLrmc1junPVwfWVjRhzKxCHDA84PmhCTrvr37YueOHZIS5nl0L+yKBx54IPpIfN+7J3p7F8bQ8N6YN2+mSOWCxA8UL30R1y55PC7QRjQLAIZ8Gm1btnRFjA6PSUK3yMB1xKK+Hi1sWx7aoudOkb3de/bG2DhjY0F0dnUrsZqcnba2dkUiiipCCbtC75MqQkdJhOb3rq4Fuh/yVUSb2z8kmUv6BYWoV11RIjfFYuQ1Sw/6Xzd/RfdD3oa9gySaWW6SccY5h4aHYnxiIi57w3nlFD1Zpnn4BxFHnxzXPPfVMQgYGiH3Y57og50LqNjbHutue0v5jmw1wgC2UG3Nggzw9qeVv7jKX3CTCx2+vPgah7+gei8ZVu3LZ5O/pu9Oi5jLGTTYKPZ5XRkallaGOVpBxJemZhOyiTSQJ+HCc45OGERALzrtnmLMbz2+GPEkNfffu69JSs487MZwvydBxPHfzPtJQCTDnkRq31ImVQMiSKR2MrUTvc988e3lBA6mpKLS1N6kSgEiZvPKQULl5cgMQK1VFcqPyP1kjJY48G/Hz4/bb/+aIhGAgBe84AXxtre9TRSlw9ceHhdecKGSenk9+clPjk9/6lPxk5/8pKEzXXXVVXH3j38cT3jCE+IzUJ3uLlQnQIXpTH7KGPnf+ta34jvf/W6cdsopWutNZ+IYU41OO/rouCCTk4kkADBIIVm4ZEm87zOfidN/7/fiK1/8YrzvTW9SvkN9/k0PPhiHrV0bf/F7v6fPACCHtVClWs//2+ecHcc/5kR5oFddf2M1KCOGN6xvqEo2mu0lZ0018CBazud2SiyqErXnnPDf8cfQVVdqTV/c0xOHrlwRq1YWZTterJHkRKDIhyF57y9+LiABpUme7aR56OCqgJQpIDaKrICn2jymouQeaa8360nJCZlNCvH3/bPU2CnSt3UEolyeiENGwVM33qCBddeKgjKokzYFmFBkFREJhCW6OqWC54iCjFZXHkbMJPPwTNnSvmfKTlWz6Fd433Wdh/Fx7SuwCdTHVe0Enbei6fB5Q/uaN0/93ig/VRr4SjhOL3xDN6nqFNSyqs2QaC3Ylnu9vfrQiItke4l+jY+OFMnepFg1nPiqjdOTqCcWup0BWs0E8XPic/qSfud4CQcsmB/Lli+bZTJUQNBzwCwH9tBZaeiUTU1FN+wP9jLsOfZrfvKc2JcOXbNG7a/HLc/KdKSak++ckyYy04YYQKn51EQTLGebIM50Mr6j3EvnbVZ5D458NJXd0+laPPLz58wjR0DoNzuCa6qZn6W9/YCIOVGfGiSKMj7Z5DXYDhS4SSA5MlokAedGOKpE7ZZK2QanBt4kX8/JiajWH85p8O1rNE7vSobXVE3Z9Ulr4j3swIEvHt6ccfL5+8s8vq9QB0YO2dM4MjkvY4S9oQj4zJOt1fbJD35gxrKA/MRYl7EqubkiDTgxDl0G3uaI9G7hpfMTrrv2v1SXwQhdsnRpTGfla7zBQ/vxnHYreReQsXr16jjuuOPU+AcffFDAAeORqn6DgxjULKwLgo5noC5c2BNd3X0xsOqQwsWiYvKSJUpS48FLKSmRvHWImYhEI/Aw7Ny+PSZQM5qciH/5l3+J8YlJGcEoUJEgjCQqwOaERz9a3n2qZDqER9gOEMJ5vAjXC7kXQjaAXxk85kwKdHQ2FVS9wDkR3dGdJpKRcnoOQfIsAGRGf23tePd7SyXrLKDHsTxcLx54461YUIz9kYYaxYNXDYzkHPI3iy+Lm/mi4mtSfTonK0nGbHh4xz2RTU3SwpKeButuN4X84PcumC8ARFtZcNasKQWXyIMgSkRfo5ylytWHHqpBed+9v9C9kCOxb9/uWLAAOhGUIPTeoV+UyAyRE7iwSvKZnG4iN6oAvn84TjzxRFXZRkkKyhAKTls2byp1IrpLmxiPVPSmj0hCp6rdwu7e6O1bLEBNVAKvPv+mp4iooYBQohDMgenpSSlH0TdItDmvRJ96Hk1Oxssvq9WVsJ4BAMVa/MAbC9Gd/i4b8KTmxIsuspXtOV5zgM6IOLq26iNe/fSXat6SbEvkRepQk+PROX9eTI2Pxw0fe3850bYaRNg6tus9QURnBSLqGgnGPrOpDwVIYAxXaRPtZ1YqEtn8BlBwvo6I9v4KbGRd6fa01l29+ZjoiL6xVYpEtIIG/82x5EloLco+BUTccfzpTXTiiHsfLK1wcnRiqn+q1vKV2c7jLfvaqnDrSEz2x85XFooZQGLVndtmgzvOZ+AnIAK2lRPPHQDyI3VOiOleWV+D2xiLzuiaGp+lMhmYGEQ4qnNbxEu+GLHnyLMViTjnnHMUhXzbLbfExz72sXjpS18qOhN0RUDEpz71qdiwYUPcc8892oB+9KO7Ys+evfHkJ5V8CcDHL/75n2P1EUfE6265pYkm0GSBiH/8x/juN74Rj3784wUGzjzppHj4/vuD7C6oTC+94IK48AUviNOe8pR46UUXidJET+2qNj8iEH/xvOfpc0crfH5yHU5g7u7bF+f8/u/ru0QiTGU62PlXPv5x8SfPfHrOn0K7VYSXSvWp226AznXYm7rWXRkjG65unETaaKsMbObvyuvmApLqFn7tr1PXv04Rlr6FC2Npb1+sWr5c+4iTTDGGJEU9f348tHlzcdwQRc6cCPOh7aQxXcRS4k6GtViGxEVE6SwGZKOAMzEhI5V74X0nR9fGqPfPGgTY8y0QkupOGutVZW/+dlRDjjGt98X5xf7CvoCx4f2JMQkjgLbxGe/TblTEdL1UrlG0oDICtR+TIJ0y71yDYnAcxx6NgcXnrJnsZfQj9CbOacqNDT1VRqZGBEVi0yE4h0VQy5w6sdieYNd3sBxqGrnOG2i45gn82jugwHbExgfuV/sGVq0WqMJuEuWm8h5rTLqAKc679nbt09zr5Hip11AM4o5GdMVAjXFu+4DzlPzTUluK3FJRe5WnV+qF8L7Om6CBc7JvmDa0bds2HUtf0kYlAGd+goFnQ+GRQ7McZ4qRomFQyrL+iRWuHC2TDZRRJ9pBmxzVcgRGxyRg4BkaXDk3VRQzxktK9xrw2fB232IjFJnWXOjrGguiK2W9DC7YWo8hZ7htMQMVPau072yw6738vucAx1gxyc4A95PmUp4Dh7VBpuYizmjGv5ymB3JNmnUCGIDNARZV5KumLnFPOCc1tynMl7k4PFPRDskD/rvi3Bh89k6xHhgH8+/v1ntDh+zROkqNCBdrVmHjBBE675dv++wMEQWQMSAC1MZBGFjwsQnDzMyQRDEkEMFNoY5DNj3okQmxePGiEgVQghfPq+jSjo6Nx+YtD8fRv/WoWLlyQAObDsCoZkdDnQcVHpJiGewYd9BATO8rje+Ozu6i5CTP/8SEvOHkLjipio4yr9WLLp8xCXds2xb9i4goFPnQHTt3KhJCwjaKRlCvlq9YqVoUMN8AFQMDq5RTgPfanEsNsFwczFfV4EqvS8MJrGTiPKgk1ZXfdW4FBrerVLcm0DiC4YXcXorZ8xWuIW1zolMTrrLaQMUrZaCb+sXA8GYjZQCS0bLWhnNJGGgAMhZoqS/19ckTDzhhwZTMa8rD1guwOarWN3dkhuuL+4ks7xIM4xlRy/jP8969c6cWNsAdzwxZSqhKJfl9OKan9kdbZAEZAhFMiqTbIRs8SfJ4EDYd0oK3Z/eeOPzwtXHGGWdogfvnb6FMQ72LcUU6iKQRYQJowlNmLMBRHCOyxgLesUAgAi13QOz0ZOFEIi5AZE4goh3PAhsz0amSJyEp22k8a+MZuWhTHwIw/lqAwFbfLAn+lvUf0TWZ0MUjBL1kIvoX92tsbtr0YFxwzaNzOTs0rr3kszHTPj+uuO455T2AxFTEJX95vmgDJTG/PGOtQSSzd0KpmonrbjLh3/YPqbC8sHYdmTC1id3o0AgwenFil5dxCwatDd8KPDTMqEoJtv3EqZje3DHrYa9O58uuPbFY3s5r4PfpnR1xfHvEo5ZMxP8mQTwBhgEDxxhs8N6JW38cP1hVFKxak503xhGN1KrPQ/XovKh+3HNokWo9fqzILt3TVf42PWr5ujweEEE0IQNBDXhKgLD5xTD4Z+lWp65zeeksn1139x3ZGfTlyRGbzyzf9TUFIrifjkKHI6LScW9Soowp3xLxkn+O2P2YsxSJOPucs0VHIr/hpJNOkqFGxA1u+1Oe8mQlPD/veX8V3/inbyiSrHUsZuIpT3qyQMQzzz4rvvPZz+l65CwAGEiu5lXnLPA31KX/84UvNJ/zN6+SmxVKvq5BAud764YNTfRhw803x6Me97h45lnPjI7tO5rz/8Nttymp+tabbmoSuwEpv+785GS0bbhqTtShncgr3s4q6ZotinteeFVJbJl4/bWx4DKjvHwe/wU/+t799ujpWhgrFi2OFUuWFDpu0gW0/lOoEw/5gpKT+PCWzUUZJRWBvP6LmpBe8YY2kkUymyThTI51npvywnCyTUw0EemautFEI3Kz9f7Fbc96iUvFZBmvaSRqD85in26fVKXqhPDkoZvXznEY9t5Lue9aqcn9YoAk2otzQuxpnZlRfiMqTHyOwwnj0iIn3hvFTMABVildsVcJRKQDjWPdFvZFO9xqA08GfZU8zXdktGYOh3IlMmdAQyU/a5tXisA6KsAey/o/p3+supNytZzX5xIgSnBh43VBO8InJbLAvSv/cdcuXYM90tQxF1B0PqoiajinJsZkz9B2A48aTLBnWnkSYME56Vt+B1D0dHcXWlyOQdOmzPgQ68A5ojlvbJthEwAcDQ4MMJwMTH0E5cukRKzAUNLYNBYzMdsMB9VUGRpq8lQUjUu6W21HNVQzQEQroa+K7vHc6pyBJiLRkgRvVkYTSTGlLb36AiNVLQwxY9JgnxOBSJDqitalPkiJCDiJXFHFpIWVaAaVvLPinRWnarWsquigaUw2olXJm/Uvc2t9LYH+HIcaRz3dsY9iy0lvLKI2nXL+dwJyxsZU94d13XOHYxmLbXd89Ssz+/YNRq+8rl0yYKgVwYHyVsxri8nJsRhPbz5/Y5CQCAPFidwBBiuh4AIkpqT2QyI0HG0oIkuWrdRERZ+fh87A3LZtq7zDAIhS8L0YZGjss6DiNSZUjmTloiXLpeakRWl6uil6JlSKJwK6R6oz4QVnkHFzPAzkVXsW8lAoxLQwtm7bJqPz29/5rjrkcY97XDDx8TojWcVDO+644xUGlIQokwrw8wgotQYXNW+v2QCYCaBJJ1XlgLHnwGBHCNqLbyaq81UetI12e7HslXCimpPuvDHwPX2WE5IB7YQy2mtPkWhIei7LC6dRFRvbNZhdQZVJC/eRl+QJ8zPO4dL1jmBYfUOyu+RjJE/SG0JZpOHwDWtDIA8CEAFNCZ40hg5gg/oRqC6VRZSaEACJorNcohElKZDnyHjlPQx3IhBHH3W0xjEFrwqw2Bvt81CnWhT333efgATjl+twDH1AMT8qVU5MTiuCwRUAEEuXr9Q4PpAOc0UixgDXc0EEiVMAYC0k00SFpkSLAnjRj399oaMQrSAi4poLP6RrFwlC7qtQ2ljE6Y9tWx+KA1Pj8aor/1DP4PLzPhYdXd2x/sbUUl1b3OMXPutV8cYHb4lXrTlXOSczB4hojAtELOiYFz0Lu+L1byhJ3bMvW/+2ZClCwMtIwbyazIzlozoqYRBRybo2nwMiWnGJTwfDyZGMNIQBEQ/eUZDH4ieWEMC+nf0CEU9a8nB8jSrOKenKTysxubjbTVsv1ucGEeRIuAaFgYnrNUghieb1FoP90M1ZU8J0q1JyIu557iyIEOAw9SiTqg0itr6soCy3yfkR5Gyc+uzvx+gnyvkWltzBWeUl1/VzdOLMWRDhytd1sTq+KhBx5/Rs39Km77SAiLPPjm/e8c1Yu3ZtfO9fvqdLspGzPjz5yU+Jj3/87+Kaa65RJALPKJsDeRQAjE9/qkQifnrPPQLY1193XVz+qlfFJz9YMtBbQUQNMoguoMoE1cgSrW/9UJG+cuI0fxNleM8tt2htvvnDH453v/vdccONN8qYoPikKVR/8YIXxFs/8IGG1vSbzs+oPWrDVbqekhb5OcMmCpouXc81DB7yacTotRvETe+9MpXI/MF/8ufi97xTIGLl4v5YDlUzKaasixiNrA28WCtZ2xD8kIc66xlpv2P+Jr2pkX114bQ0NBpaTRr4MpYz+dq1E7hOzYs2pUM/M4rQ0Dys9JMGjwynVAVi/W819BppUqu/VPQpg5BaAl7OJmo6dHRoz3FUQUIg3HvukfWe6ZoORGx4yfudVFqrQdaAR8dnXSP6x57zmhqj62cOqJ1h5ovb2JLT04payXjgOuwbGN77R0Zi186dcjiuXrNGhWLx+msvNh0nqVRz+OammiSbQg7YLNIqmdp58+QgVN7i1Iy8wNyPowb8TaSLfdOAwNW2scf0vNOeIY8PyhBjv1WBTI7IkZGGyobhyLXxNHOPolFnYVvlmlKpO8dCAyKqgmSOKNmorvNcmj7OtglYdXYpUkKysRkQ3Dfnsf1QJxXrmErJjOcpu0XUACj4Zd43IPmRQEQ+G9GZkrZ9MABhkCGbKwGe55LmasrX1iBCACbHsSKDGVmyc8BOgY75AJxSGNSA1d812Cr9WWxjAVkXs6sSt5tnXdHA7FzgM0CE1r4q6s655O9PwEtbUFDjeXMNg0mCAnsHBwX6scs3bdqkvGLyW4866qjC/vjn278yA2jo6WbgFqMHjrjDP9A1AAskVhN16EBRBj38aaoBTyq7XA3h57x5MTi0Xx7dAzOg9s5Yfcih0dndK2BCxAJ+PI3AgF+6dInqQUCHYuLhsWdAk5CKEUXBOZJd+xYvi56+RU1YFaOXCeTKq9y0+X3cFBOMG+ZGATldC0puB7KG5C/gvX7wl5viGc94hmQRH9j4oO59YgqZ2QVx5JFHaVMZzJoQViBwtj0PZE4SSosuc63eIC/8ROosV4lbdeJQzc+Up98yaokUAUWmCNWeoGYxz82u5u2Zj6ewYlKJHLpjgGpSpEwsXN06ktJ4EVLCC8rP6MhoTEyWhC3lQmRtDU9CRze4HmF714nwBGejVPgZALFjuzwpeOnpm0W9vaKWsQju2b1btLahQYf3qVJdQCyLIIObKBfAAfDLQsN6vG3rNkUoeJ7HHHOsxgfGOFKxhx26WlGDe+75aezYvi3akkvpIoWMXZ47ykZ79u6L6Zm2WLp8eaxYORBd0OkWdBdvySS1MJApnFAkAtklTe4D0L9Gi5pSFu1j7NNO5tNLLq68+42Bjjsaq7VwVN60/r0Zli9KGPQhIGLHtodjZIiN80AM7h+O4dGxmN/VHde+8U/LUx9Ijk0mOF985PmK9DHeRQ8cG432mQOxYtnSeP0bHtdiFjmT17yde/Lz5+bPzRFHJ/CpmVXGQrXEK0ACo5hkZb/MVrLHXhZTfmgZ0/oc/swUeVN7CLgsL5JGL8siDTbYXfkZ4/o0rOmqSrRBxDFjRXLVkYXj95dIw1Rv5il8Jz37lZiUb2GnyDREBjIKgdFOU5z8nHSkresGYtW92wo4MnjKytKAiOmZnujdmuWyDR4cSQBE/FnEzieWazm/AoDEfRFt6R/LhHDnU/gaea6XfCDivuN+LzZcsyGuvOLKuPvH5cCXvuSl8cd//Mdx9tlna51+zGMeG+vXX63fzYH/0d13x7p161QjYj0Rh8ph8slPfTI+dfMtzSMFNEA3Mqi4+KqrgiToK887L/74mc+MZ73whYHykpOsee+vX/Uq0ZL8gvL0tGeUcfsPt98et77nPfqd9hA9+dT73tecn0jF4UccoXM+0vlfdOGF8cyzzorjTjwhnvCUJ5ckXld7nS75AAuvKODiYK/d615bnFP/P6lLj3TeRbe+IxZ1d8eyvsWxYunSUs8oIwg4MVhHaVvvokWidMI1t1cX40UGO4pC6dzxd2tPpSMXBgP+vpwSmRtgEMDf9qjXBpPbbwPMnzVOqRQQabjombSriEEWZWvyHPCopsHVfD+NHzMJ6Ova619HWZwI6r1WUYyhIYEGRxScmygglvkgdTKtK2LbKG2oyICGjNjIM548fp/P/dPQRdIIlxOxikyYqgWI4Bxyok5OliJ6WXui7kN7hQ0s7KGWcQkgga6VbWGfVy5jSteyd+/dvU90N8aMZGl7enQfKra7bFmzjyv65ETjpD8RYcQhqgKpOBUz8kgbAAr850XOJJEObCoxNnbs0LM98sgjY3j/fuWV4vH3fu5xVHvmbY/UQFisBujeLdEXj1tHdlRjKvNbOY/YJXmvtdKW+4vjTWNzYnA9DxtjXHSmkks753PTXfyzUs7KxUg/bLjbcduAwzoyk1Q8gx0dk8DbUqitOTdy0CPDj/piRvsah3SVRK4x0lGK9TbgIyOVmiMJLFuTy5u5l44UR5ux0UVRk0hPybMpAKzQq0yd55kxxqD/7xkcjO9973sN3ZLjAa8WT2q74//8wwwGGTQmTojxjSeVv7kwxhtGEkCieHGVry5AAZAASTHoSGil4zZt3hIoYpFnQEGNVavXxOL+paVGxPz5oi/RwFWrBjThNm/eJOUfDNQywfEwT8aSJf2KRJBT0T6/SzUlXGG09kLQiY1yUSJ57oGBCNhAknPbw5vFhWdiYJzhqSZa8pSnPEUa6VQmxgAdwSutDjq0tIlJi/xfJe+qh4ZnHwRcTXgPOBvnNSIXiKgqRDppzIO69lCwUNehXxcn8sKo66RsoT0VHjDN5lmVZedYJpzkxfK7QsnVAqmwcJWEo/NnKI6JTRKgdLdT9pXnzTWtmqBojSt7sikCGPBYZIiX77FIMUCJMFC0DrAAlUJRqOlpeU0xIthMC21qQgtcezsyaBMxOjKsxZp8AdoPQNixfadociSJLlu2XIWwiEwAHhlDGOG7d++UvOlPfvwjXbtLEZcFArEAAqR/AZTomIyOTwgEz7S1C0RAc0Puta+3WNCACNoxOTmu+hCMfydVE4kARJATQRuJRAAi6Ks9+/bGRRuekI/bXn5b2GNx/ZXvFChSEmJnlww8coug1W17eEvs3rFVCerQA4eGRyKQm13QGddc/z/KOQfOKNSiNGyveN4lAmt4yD74/j9osXHqXAWse7vXuUdbxlU+BCDCAKJVsQiD2adzEIOrGUjUxdoMPGxAV0EO4SiCEDaqU3lIDS/qrXFuf6nw5hoQNrR5zwnVBhF/9tXMkp6bMjLbVi7VO0sP4hwdOwuQGFteBBC6xOMCEyyL5Xfsmq3t4Pvk3rgH/92Sp37naaWGhKMSbqOAhPvA/ZN9AYggauIohKMsTdE9gIQjOI5eZH7E9R+PeNNgVhSNiOOOP04RXxwmdkBR+wS1vJJPlNHj5LjTVifMOopKCB2K3mHbtqvOg+NVHGvB4TrPwQPNxeespuT3ARYPteRGHBgYUJG7Y37r2Ljzu//SJPbyXtcvfjEnj+KRzj89ULJZ/vDP/ywOO2LtnARfpKDZfLuvvDr2X31l9F79q7Uftr7mIu19a256c8tc+c/9ueQ974jFvX3R19kVa1atbrzn7JNNTlpbW/QvWx733/uLdKqUmku1998ca9FDk05TGzNe9/29Zq9w0mcCqvpuWgFDKx3Wnl2+4xoLDV3DBmGOIxuPVs2Rx9nFxNIgclJ17dE1LYb3NAdTHUZUjpQG9Vi0Z7bx7KbnGeOJPd1yqXae8T1FGlAOTNquQZgdX1zTe6epQwYQdUK72+f2cj7n/y1eslQsBytXcc7aQei+0DmSEm3KldvYtItxMT4ur6+S7DPyMbhvvyIA7LHO9YQdYGdgw//O5+3nxfvQxOHCk5vI/sq+R8TeCfGW8+daeJlx7hG1ZO+UEAmcdxQRUy7UxrAM37QzzGxgr3MOAPeGk1Dqlpm7QPtVCyOl5mX3qPjidOzds7uxL/xMzI5oPPhJGVL/p7KkC+aqsyy8UqkboU6JC36OfeOqzP6OJ0ZLvQi9nQC4BhEGiLSLNnqs2C7zuPJ4caRMx1pcR8VpC/i0bVbPzzoS5mJ1NXWcY1tBRD0/PX9VODTrvyE20zzTZL1wDq5P3SxEW/icMSBBIhzy+/fHfQ9sjB/+6C6NCyjnGuMHDmh/YTy1ffurXxGIsJegKDDNhjkwpkdH9sckRbTQ26bKbhvJGlk0bd48JTExkWfa5sU9P/t5LF8xEMefcIIqTUPVwLNvIFgmTjHCMfa3bNksGVBuwpy+kgTb3XCyenoXR3dPqQXghYGbL7UtCj3HGyA37iQdkBIJu8hb3vm9f9EDRwoOL/Epj3u8UPbPfvazmJwiKbdbkph4pPFAYxQyWGlnw7PMsuLm4Tn86kWmCfmmF0CDSbzU2eJ3ftC1t68JEWYugpQ60mBnMEgNypzDjHooWjBc6kOYEuWCe07omVMYhrBthiGNfGkb3gUlLqXXSx6aFiS8YmCVokNajAmztiSlcf+S1suF354z7p/faQcSswIRwyS9PSywQAhYgIFk+f5+3TNeD+XMzJTkN+WTxHQM7x+Mrk6Socf0HHn2O3bsjEehHLVtmyIPUDW++tWvEP03cwAAIABJREFUKhLFMX/wB3+gCMGPfvj92PTLjaLIAYIBEYAUCt4dffTRSqgGOA+PjYt+Bw2vR0ofK2LR4iXR27O4RNumqIAN1Q/FMmhW4wKbKDPxk/6dnCBnZFQgnP+AnaGR4YzUtcUl6y/JtcLZtxHrLvqQJvDE+GQs7ClgGwBDBAgZyB0PbypVvqemBSQAOTPzOuJ1n3jHXCunI+KVf/ZSAWdH9D77qbN+jSV0YrzwGZdofL3z4x/L4zIacXpa4HWkABABWDHtRytZfq3KgVDVMe2ACQ743aDBScFgF8vD+hyACBvl6cU//llF4nVNz7sk6XpiJW1kmpJzJExXOuKrJYn6njMLHYmXcyRO3V84+9/pLfkhp301JVkzWgKIUP7EW7IctRlfRB9op4u9XZ8ndntb6Fl3Hj8LIsjBMIjouqelVoQbeEbED3pLPodBxJlfTqUnR0hMH7MyFn2ZYOJVk6+I7dt2NDSeVYesLsWAhgH87XLIrFixUtEpALfyjRStGoxdu3dH/7Klmo9SeEu6CXOMwo9r31kA3CAUs2xvEbid/bseZG1/8zdx6DveESPr1sXD1OF5//uD403qq8/TeeEFhcqXeRRWw5PqRyrYLf7IR+vTx+i5L4meviJxve2hh+URQ2yjf+kSrU+mbdihQ2KljcT+a14351zbLr24KBBNT8chN75xzmf/3j/2XX35rGrczAEVdSS6ypoHiFg4f0EcRvHKRYsag4O2WRSku6c34Ib/7Kc/Ket5ehcxqhVZSDqTAYTooZVCjL3figxkUmZj5GXUgOMb4MAfVV0BR6hbqbk2EtXOg/DInRvhZG5TZZXsaoWp3K/ssa6NMd+fqR+mizSJqcn1lmR3Os7qKIf7AS+9vfraS7PiMX2B0S1Pf6on1uCs2YPT+GxyIFoSqKHdOupiw9DGJQBw984dZXzVdJIEgmYHiO+eoIDreH834Ct2QqmNBNWXY2BAMK5niIxnJIv7Z3ybdoSzjN/t+HNBYI5xTQ+cAewJ2EXFSVxUNJ1szxqAIw6pdYzEU089tamd4RpWOBMEDJOqU9N1HDmwUSta+8SEDFEX9uUZmm5l5UvJg4quPRq7dmzXc5K6UlYXd0TDYGnOeINFQVIwipM5H9TBCdRmAfcCgvhz1Y1sjLZEIfR906Gq+VEb9E0ELWmHArwJDmRfJQXR9CbZhnXNjHRIM44AdxSYdf6So6ea21XkS8wH0ghczbxyEnsM265sgIYjsVyHgrUpGqFIREZqPb8ZP5RgwE5jjGzZskU/2TN27t4d//rDH8h5+fjHP142HOqZjBVk+qGEC0S4siQ/y2Asg6AoLrTF4N7dyoFgIFIcCwlRKTNJ7hW6zkQpojETsWnzQzFwyBpVff7Fvfcp1wA1JtANLxKiGEygXiYLAAI1JuhMhapSAAbXLom4S2PpshUCI7TNn3OTDH5L0lmmrq4+ykN5aMvmGBrcKw8yHXDvfffJQ7xyYJUWdQY6izgGIzrjRFT6ly6NUWhVe/c2C6+TtRhEShyGH1gpSHjweTLXHg1ARO35UdirKhpST0gXHvLElDc/s+ibjP0cZEbknnyKDDihJ9WVWLw4vyIFqSPdLN7cS1+fJqI8Y6ns4YXPCyMgYs/uXUXKFR5qhhId2mSisNh5sttLRlsMtOxdoC8wZFhcUHwiEkEFahY1DG42LEAkVDnapIJs7W2xf3BQQA9anAb9+LgG8ZOe9KT4+c9/LpUm6GlELxhbAFsWRCIRYyODsaQfOtwBqXV1zGsTrc5yuixwRDCgM02SXzEBh7Qjlq9cqUhaRzthYvIMphSNM4gAWCsCMUNCdEk+RKQAtSdyGwCrgIOxyYm48Kqs1qJZYE//VFz92o8KxEABJIJBW1hcli1fruTwwT27Y+fWLaIRAnRwrHZIXzzimr8rUkNXPv81Ck9yPzfdfPNc22c8q6k179YKT8+Ni1/8Ii0wb/rC58sR9o7bOAZT2IidxT2z79VVnQEFGNqWR9WEzwvXICNLXAhEYD/WLm7nV3w64ikv/npsizOEKxA5enpa8K5S7XyB1r+5ogGFaU+mMLkbahCx98zF4erYjhwIRAAgEsw0CeMGEQku/i1p9KdsyjPTve+KuPctpVq1Xw2IuC1BhEGHc0zOiNjYu7apOwHweMaX85mcFrG1fyCufeWfaw6+99JM2khAdt6dr9B4axRIXDRIzpUOqXUBaJk3GNwAbtbYyekCGiRRvWC+NgTWYIkqJKWBtWB+e0csvt6oae7w2vea18TiG25o3uRv5vKiPH5y/fqYn1Kvc79Z/hq+8orcZwpv17KD9kCz6S29vpz/oYtLYT1e/snv3I8LnBVJ0rKXWLrSG3r/hrkAgu9uvfRicYVXX/eGgzVvznun5F8Wa/4aQmeXXqicMSLy2B3yuraTY9ej/aWvuyf6e/qkJujcOuW2pXoNbWXPwVuIpDUGsdbZpLewbjrnzMa1jX4b5KKjpqFSRxBsUDScb9pfGUmmeNQgovHMVzKs9tybMmEAJG886k9VMThTc+30stFuEEcTTIWxB94e5FbKifdJwLCi9ykYQRtl2GW9APZw9jDRiaqqz97vnKRq51kddeGcNvCb67dQX3gmpuPUORPYPp1Uw86icea214CleQY4zFJxSV56Ig0pPev7EAshcxHoG6hKANE2Is9pKDtPxgNTOT5ZT6pW3BL9Np2Z5B2y79b2FW1gz2SfhKGBfYYj7zGPeUyKMJTcHNliEsMpNaZq4GVRGfJMZZhmEryjLja+i/rjgkai30wOQB7ze2x0LPbs2S37TlQtQGMmHNuwbsZP3hf3r8hMKlc29lSl8lWUm6jnNTdHpLG/qiTleqLPAduVx59jaqqkQbvGuMIFBwqIcI5FKjB5vtfRLs8znn1r1K41KuY6ExIAaOlj5Ww4B6kW/sl5xrMDRAgwZu2sJtKZYhNaJ8kTnZwUyAQk8B7PbeMvH4xde/cKTBCdwsnBMXLgbNsm8Ze2b/2f/z3DwDSAoKMwRjiQF1KYUqSZoupnUSiAXwfXWnSUDKFRgKSPSsgLumL1mkPlNd248cF43OMfL4McMMKNuIYEA5jJTyNcZZmNi8nCpuAwy9HHHisjn2gB7eLBsUDTZr5HBzqTnJ/mPJqy88D990mRZ80hq+Ouu+6ShOuhhx4mj+7xxx9fvOptyJwujnkdcO1LVjp8McmIZbEWhUuzaBweAoegaKcX7gZ9gvoqr4RAhKXjKvRrWpOBhzWQ62IqWuQIOWUYsFnQU6nKpeibvIr0qvn6fJ9jVESvojNpc5o/XxEkhSORU2sFEZnDAbWHRQajn8Wg4Swmv5T7QOFJAAOvlb0BeOQWLZJHBcNE4CMTfjH2tTlQqK29XePP1bw5hkhBkSHrUA4DORKACL6n6FBGouB7c90vfOEL4n4f+ehHx0/uvDO+8Y1vqK29vd0xuHdnDKxcFrt27lAkgj5k/DL21L+pzIQ08dSBIks8NlFoXEcceUwcmKZ4EotkqRMBnYlIRKmdMqYcCR4rHkhABLkaGHVQkxi3kwempZx0ydWuWFYs9fWXf1HgZJjNmCTxiQnR7ADUgDIiZaP7h2L39q0xMz2pMTuvfX509yyK6ekZVXynvgfgp6u7O9Z9ccOszKhXxV8HIn4nuULfTWt02WkFRBA1qKtSG0SA+Wz02ivOdQwC6pwCgASAoqY5GVCY11/nWdwR0fnssWgFBIdHd5wbt8fD8f0mCkGVal4GEfxuKpNv2+pGjlY8bf9Xmn3ijt7TG1pUfR4DiI7IHAnfF0CCSIWBUC3hygmyPkbYzs77BEiQz9A7VdbSF73kufH+pycAMBUswcjGU9fqGBevMwgypQlQcfXL/0TrFeMUOW0nwUkHXaQDagIUI5t1tERuC01V4ze99GwA+mxBMU5Q5UC7Hp4rx5Bgx3VQr5OHF6GB66+P0Suu0Od8v97oel9fKqEDIHhxTN9115X15tprpXi37Kabmv73L/sue63a5vvweWsAgJHR//pyrl3rXqufzuXweVgLRC/1epRcYY7zOfl96TWlnUQfBq7/zaDB53dGUyn3GVGDCP4ev26DkrdlaLKuKmG4SwYR6/bqFQOK6HhPcnKvJBNHR7Oo5WQMkcA4iJR62edc28D0nloBR8yBTMaFKlonlXpfca6B5U3rY3xvNuhrQOEohjzLaeR4nzGnvjbq5GXOukq+R0UlMioi0GFPfEZXHG1xpN8GmcZMGkU2dmRYZ4Kqz+kcDBme6dTjmuwzrO+8x2f0pwRAcsw20SmeVSpAeZ9vPMH29FaMgrq/OIf2stxbuQb9w/vsOeyp7Hl6zlWdCxe3o12OOHG8PfgCCJkv0njuyXPoWKB9j7mCbcR8oc3YTxZdscFvY9/7IzYTcurkowIS7IADOGzcuFEeZeypk08+WYmyvC+BkqOP1rXuvfdegWT+27jXuMsokeyfpK/xu2VAaY+K/eHYTNuH+xNVG8em5W1d3ypZDs4bMljiu4o2VB50RyRkw2TkySwLOx9mHa//H2VvAqZ5WZ15n9rXrq7url7obuhmlVVASMS4JyZqdBIymgkmJHGJiiyKgNKsiqA0i0qM60jcQpRkSGK+0UQT42ASlYmoGFGRTZYGet9q37/rdz/n/tdTJTOf39tXX1X1vv/3vzzruc+5z32gL6cwjhWNKuq2+rWyyeydr4GGnamL8o8q+p3GskFeKkvV3n7ZbCl0Y4BR24Mehxr7zpt1TovYI+RFdTZJ7cwFA1/PVTt+m3ataHVFMrXIWvt5peiV+Tw4ZDu7Ci0Lm5p6aowbjoHGtGf/vujs7pbQBgDjmVsXSKxPvf/YaPnGl7847wxtvqhNSpvOglTZyIH90dvTJV6cEC2Fw6C/pOGJJ4WEVIwapDEnkZXs7Y/DjzgyWttalJSDxCoNiVHpQnSlrkHRE2bQ0PBsbnQaE0X1I7KIjjcaRQSS6sN91lrHDHq+o2JyBw9qQmhQj47EisHleh+vAuGzZSp6t0FhOww4Nlmuha6zDXUZ8zU1yaG8SsfXnZe7WxNWtOekLIqlaJtDVJoQOeh8fk8MLVCVRJ1zIviuaFR4PggV7ttXku66uzUx7Ynh+y5Lz3VUSJCFCS9Chpa94HgAcj1teACNXIgdbeAY6A8UUmvqYVQSZF6cDaoKUMiFnTyMzIvgnmXU95VCbCxghIkLPa6EcvleKbLXpjHmInKTY2MxtGql6oowkOlXjAKQMYOepGzyIOhr+p8E+kJxonhiTxzYtzvaWwsAJoomubr0GqJagUE2CgWps0sKXaNjE7H/4IjGwkknnRrz0SZAQCI14IPpSKE5QARqYuPj5Gu0an5gxDG+oF0xptBXbmlvE7fw7VcckXtR7ZYvPJpLLr6qEScgKkH7QG161snPjPHh/TE5DvonCgaARS2rVdEIIiaAi6v/sRhIv3/Uq+Pz990RL1n9wujr74v+nu44bP26uP4G1J1eFHFaWu5EGGwd/W8T7PONIzMcYWO5rkoNiODwOqfBgMN1FLgRRxQAEf58aW4F508jumtd4U0ZRGA8Y9RviGXx3+J7DYi4Lq5UoTm/7OF3JWsnWhsQACIs6erCcP7seRPfLKdJQDQTmWgNiOASBhGOGrjbXGDvkryLpZGabL6RMwtwF4jg8fK2X3PJq7SZf+Y5SSHbHHH3ywr9ybQrgyCelWfa+ubnaiNV0uV8pAJYRyxTcdDCrwW4kthv47nkkJGb01ZqqUjdrAAkGW0JIkSdWLmiqfbLVsOxGBNSUKPOTE9PI0PsDZD122uCpSZ5z8aUPOitrVpz4eMyv9d9MAt0RMTeS9+ZxcxmtN6zlrEXiWOfkXBAxPjUZKy76f2x6/JLGznLwWuui+FUYuJY58vxbDbKmmgG1I3sKq3Bc2XfOOzmhXtpBtTT/AJkRUl9Z35WtOoiPp0/x6+9WhH5vu5uFckksipnF55SIhHLljcJ1aZZ0C6mjrEXQYc0PdWJpKKxJlXCtBfdv6TU50sdAdM//i8PICBQ02t8bCUIwlv2wNZ5BW5DKR6mY9FgRoZSRpv9/TrCbkPMBpXuoUpobQypvB/vpUs9wXX0pP5OY8jmmPY9+Bg79xaBkuTyG0zwHT+jwQ7faxKIswCh9mXsnbSRsFnIYcORij1TqLftsieYC/LGQxdO9acm6kLeVdY/sMfetQ7Yz5lzzmEUhWnZMtFrOdZAQk6/dPwyb3CGAQRwzPJi/tsIJCrP3kQ0ArBJtBG6ygMPPKA1CGYI+YiwQnAUMv84H9fmnlkvoDmqYC/XTXUuRcoyAuX5SjvyvulMHI9d4RxKzc2qr/wMYgQALFwtubJTDIQ9ZE058/Xpp8YZW6mK2ZhmXRSIqLz1ZmJ4DJhO5HFmg98J99ynGBXK30hgvZQWtGhd7SyRiXRmOCLjdVdjLmmGWs9T6EXzpc6dze+PTYwpp4V5UTNimsLGqbDWREaSyuRo5oF9+0tdkNlS/JlrU6NmbdtCkbldLU+I6s94wZYyU+jgyHC0tLfG3gMlR4LrH/MuMtvKa/Afz4yWL//VbfPmkJbBMKmB1CQrz0xLfgs6BdQTAwhFIKam5LWi8fGGYjChyjTX2hbrNxwaq6jlgILT/GwW5ip6uPaSSW1nqlS6ZpOzvrF5fkxONhHJv6ZXyXkRDG6HVhikTA4MSL8vagwTbWpSSdoYp4oqqLNblEwN6OCaGG1stvBSuQ7GI153e2GMFB2aXLpI1QuwB0wNPgQisqM1YNJrpXBr5iI0EzHrbThBiWvauyK1ArwqVBLM5HFzVVnY7Slw0SJ77K3jnStMo0qhSZ2eBC1yqe7gieJn6OntVUiTexQAyk3S7cJCqQT0LOJDG/g9TZic3IVPiCb2hKhi/LfEq5WXWJTZUDHyNSna22PNqlWio6Hqxdh0Ehv3Q98DTKk2Dr3poYce0iJK/gO5Ffv37ZE6FxQmxjD/OTcLK15DGWbSEZ+R1O/w2LjGMvrISL1u2nREdPdA/+hRJEIV3Geno6WV34nYoX8OsB0vYK0NIFwUo6AFYvC1kAg+WSJZl1xlV74teEDE7rjoolukgY6xg1oLEbuntm9XfZajDz9MtVk62uGL9kZnB1YvHmGS5qjjEnHp3yxWn3npIb9avLOdHbF25WB86MN/Wma9QYTt8IcIFzg0cGLEc9sjvpmJEG1pXTNlXpirRl1krllJKguGVAqAQS0Fa/DAz6zg3NCcnHNQgZKX9pfMaoz9tjg6nhs74j/jMRnTfr0yT2QFJkclOMYgwbkFBg/Op1i3u0i8NkCoG1xU8hF4nbJfZb0LiKApTPFypMG56BeWw67e+XaNuWtPS6O0PWLmTMrmlS92jySFyW3uJGwXmss2AEioGveVBxoa2IPnFFrU9W95noomsR7YkUb/SoKRiqqq4wLlrsg4ag3X/OkI5q8+85rNps28by+Jk2zUAFavvziFWKMxWhBAgGrD/DcAUcJj5jG4gqmNeO8l3LOdQqNjYzGJUIWEFMr7q29+v0CEJSeb5FLW6AQ7oizxvESxK3nCVdeVyMTuK7boJ+uO9xTms7nevK/70Zpb+oq1SHLkeQ344kd+0BUIIxxteH6OBRcgLOWYCpBwCo+ZbVPvuya6OtoF6Ab6KPpG1Kcluju7orenN/p6+hqQVHOqTQeh/VetXqNbhH7bVK52gjHrinPiMq+Ne2kASaVV3wzi6pelnHEZ3za4sthWc1+5J7iOBX1mp533GAObmqrjfcjnsQHPMU3yaRXB8u0Z3PD3Ioccb/geU+lGx9QR/dqznCdsgEglsdrQtfKcDRXK3l5TYJJyw37J/iowQS4aDq4l0uxWqmIcHXHUUZImZqzVCc/sp8qDMWhPOpAchplo7egHxh0Agr7BjkEUhrbkXg4cLEUIbRPwOW1qJ1uRxC+5dFyPcxNFxNmGMw1pfRx32EhEtwH6fMbaIVn1qSn9TT4G84jjABGsISr6Sn0TO1crp6qjYWqrpGo5Guj8FhfntXPRRQSlAprfY79kH7VjtRkbGS2SAzRftS3RzAl/WOU6LNhoVB0vsrSOutV5Mc6l8ZzwWDGdSsAopYgVVUoKnSKF2JSu6ZLtojmRDtvIMSNHa1VXwuAX2xYHqkG7x4SfizZTfmcX9Mc5Oe0dwaKdFbVJKWPn6LitFPFItsnIwWGNDWwQxhnzeM3atQISbXt7Yn/Hzti7b69seZyyHEsEimsBPPqXLxPlFZDJGOG6AE0AqGz0f7j9tnmqQ/NghdJUohDQSOTpxyMkeg4IDKN8qlH7MIhQkYq2jli/8VDRQPoHVsRJp5yqczI49u3dFQPL+nU+DD36GrRTlBMoMDchLxo3xAMUdZtS6ZgGnp6ZknFFoxhEcG6XaGfygbI5H+enIWTsqoLwVBxyyLpUAopYBr1mcIUAjzcbZKyk2JT63VBKuG+eW9reaVzXA6xZ0FLBwF4W8zCNckvYtfAhHXLzmG9CXLX2cQ4qL96SesvwtkLGqTXO8xuVelG3rKrDq7XkmzdbTaQlOsZWUlI4Pr0BHOeQIgujPQC//vJnRHQdFd/86tcbfqDyQxJRSzUhk5503qwKqr6QbB0F7EruA9EU1LqYSDwXixYeL4AFakQsloyBfbt3K5yHkQOQsIoY5yH5mGMAEYzZr371qxp3RDM6OttjbGQk2lrmorMN+la7cnrwGgpQdBR5PqpdIwqAbuv+A8MCD20dIPfZWDW0NgYGVqleRHsb0QeSsBfUmYryFkn+IyXxPAst4h1mHAMkOjH0JKk2H+dfaova1nOlhJQySC975e+XCE53l8D38r7uWAaXvZ/KoHgkWBjxUhIu7yAHXV6xy794jehDZ868Ev00Sfvx3OtXr4r3fzQTESYzcdrSrXWKBJ1F5OCbE3HuWb8bH739fy6YIgYRJBgvpHQsfO7z1KyVdRFrn7c9dtyXiKLOn7Dsa61+y9m4vfzs2e13xaboiUOjO/bHv8WtM2+M29r/oGzKacoBIpz34MJz/uzEkR/pWHINNA5TTlcgYohLlcTrGpzw9yn3/WBBtMqgiX0MmlKykZooTj735U9eoPXk+j8oBunMKSWqAZDw/bRPJE3KgR9ABAy3pD/t31jSlQUiUKTa/XqNz/HZUqhRNDx5+mejo72z4X9jIbe3lvwHQIS9biWxsuRDocfO36wZrA+sndRHMd+eqAS/M5eKgl2XQASRCEAElFT2B6/L9i4zZ9lcnMPmfDauw2dyZKD6Nz6maxaKYvHUO5LMcd70h266OfZfVsCBaEsYyz3dCsXXGveOtvg4n8MRdIMZeVLrKtQCEnONvCHHHfH+xXlEAAmDCLPx1pSSIk006d7RkmO/+/JLYjm0je7uWDEwIBBBnRYcbqynykPp6W+43nYmOSrMOisBj54ebepwqlXotc6ZczXgWmWpyoGwV7Px9FulJkGTAF+CDxswCxN3caVeGYYJHEzh9X6hxNhc02vqa+1UMyhtog+1UlOVMNokcafWfh2haJJFsw04V53H8HQRjKX5FHVUg+NrQ81OMhvzMryyYC1zgPmB0YSxhTGvvdyApSoOZhUmQDp00l3btzf0GkXj+/pkjLstakqVjT7sAu+Zpp05gsf7GHJrN2wszoLMo8HegYZkai/UI8Y/jie+gxfZVadR1EGRcNeunbKvyBPUPotsa09Po2QIELFQDe/z345kHLBSHkyattuTcWt6kpkMFlXRMQnWsVtcodxsB9pX99DbGytXFichryZiUNd6yP7jc4/FGvTWgNXHLFD3WFsWQIiBr69lkNBEL6taEI66GKxzToMIO1JqECEQkDSnJs8nQYgBjAEFtgX9wDggP1R5TVDbkkrq8YadBJsHirNVwUzXc16ux6fapqILchxjj+RtXsOjIwIRzGPAI/ahAegjjz4SOHv4G/uZKvJaY1tbY+0ha2No9VBK5u8uUdzDDmscTS3/8rd/PY8hN0dF3wZEFA+tPb0sjnj08c4buXEBNjT+9xLOG5+MQzYcGvsODkf/wGAcefQx8fDPHhEC3nToITLAJHe5b7/OjSFPR0xOcA6oTB2ZIFc49ySllop5MzE6NqJ6EgxqBh7XdOl2BgHoyBOMBZjzm4vHueAD0lEcAwJDwhUuuTYY5S7gHeuQJC0LZ0dXqWeAZ8hGe4PEM6HLg6/Wp24oSi6Wk3kRRGO8edi734CASjZVlK6kSklf2JJpVbESJqkHj6s3elKThKVkcWTc9u3TwGGR8iLpsJkT9LiGvV4egHVIURsO0ocbNwroPfu5aQx2HRX/++v/VqoqVvrPTIimYqqlCBMgaCNQpALZt4NSYSISQZI1HGImkahZSiwbVx4LIVqMgh/ec09s3nSY/iYMS5+h8ARwOP300+Lb3/62xtnRxxylxZMFlr+ZpH293dHREtEhENEhEFEiEOQ5lPoiPBv81s6unhiT+hHRr1YB4tVr1kVPz4AiVx3trZoHE9SsiFkVscNYgM5EHxP2tToTxe8w7hjHre0lSvSGC19c7d32Zz4Sr3/t/5RX+NZbP6DPX3HmHxeFjjnyczqip6st1gwNxYrlKwUi2ltRHYEWOBAdbYBuOMczcdV91+r7r+n43ZhvLR5f5Jj/4i+z2pmvbvrNNyYi1hbv/sW/+dsyOG+89W/097ln/Rd9/0O3lcrFYSOK3wERBC/qfAerOFmZCeXZrcVlLxBhY9wAxF55AIMlXZ0zUdWVuKm9cIYumSnKOYAIKD91DgSqTbxedlvJe7jr7FReGinKS4AIEqdNlSqPUHidAAklXZcyFAtVuLl1AI5LZzgIYhBhGdvsxkv/57laX278o4/F3aeUiAIvRyOa3IZHEkhA5fI5/dz598hQoUG9/c3/rXjvu8p6RoLcR//5E/rsj3/lj6IPRTnNPyRb+Y8xVDZiNn3mNH3KCxDB+skabwnsto7iTVOdlK4SXcDQgEJB32O2kVsjAAAgAElEQVSkiDY5UeirloO0V5R5yHGsmeLVIoQxWEByYzSkEwYvGGsz37ERaIOWNXHN+8vY57VvS6Et8dK9dXcJRNQGsM9R52cYWNiAcZ5Va0d7AyOAJZzT52KzPuoDpQ6GoxC/VA2FRSCCPs9x/mjphrj50gtjLaIcff2xcmBA61YbSdbKS4HiWAqv9nQXaUvft40ge3OdEFx7yR3VxkBrIgdpKNSGtCPEzXtpnNjwtoPHxgb33QCOqmhVE4HGa1p5dWsnEt+VcZiUKlFWMjpuILDIqKsqAqvB0hh35IJjDUzc/0spUd47vH9Zpaa+XgMymlH0NApUrradNZJsODbRhhwXGG60Ke+T22Dj/udoXtlGfE5xUnLuFD3PXAvJsaJamHK0bjuDD7/vtrRTUQnXRPsySRweB85R07P5SaSBNQHRGgxCgDxzBqoSc4/9FG8xFevHR0e1XzI/YF9gV7AGcG+AJNrVc4bPmKe8tBbQt1mkzk5FJ5nbfnA9h5p6Td9wPCwK+tdt6OJsJR9yRrYMdGlARDMnMzJUj9EmAmGp2TSWfe9L51UNIswW0rhPh0U9TFqh0FfqlLbjuHfXuLCzxbmm6p+s3yIHaY4pR2AaJaUc87qfdCRzDtdVk82UdHLOQZK6azQY/I+M4alSdnSu5UXuVwnbrlHhHI2qhgTXJBpNTht9CjVJNmY7NOtSuoC/oYhTVwjmgwD07t06HiDJen3IhkPi+OOPa/JhAbGAU8YatOuWf7z9tnkMrgIiqJBZ5L+4aUUaSPwiRDY1JSNJIeb5Eg7G+GdwnHDSSVJlAjyMTkzFqtVrY/XatfHTBx4SePiVM06L3bt2SJLTxcJoDdE9RGPCS0bCdKnUyDEYX4S5MCh37toRGw9dr03QCJuQG0AC1MTAhw/I77xn9RGH2FcMDmoScs8oHqC/j1GoZ5G3pvQPfHiSW/uWLSvobX5OC7+M7vQG1YjVycyNV6HiW9b5FA2dKTmBnix1fgfPwHecpMYxTka2pCqDgoHrwm3WlFZbTk9rA+c/aBMPokNaDYjI8vSOrhgkcp6Gs+ls/2pQ0pcjwyNKbvY9iK/rSpxVcSdPstpToAUkQ2sY74w3BiqAgSR9QAQLGosg4EKyqV2FfqYxOTmpnBZCbHyP8CyL5mmnPSs2H745HnnkZ3HnnXfG0UcfFcccc3R873vfbeTs6MMewEPmLEhdLPcX5UVwDdTIZmair3+ZohEoNBGRgOZGYnVHJ5U6uwUaiESMjY0osZqxjaEwOjqsCJ7rRABKABHKiehisrbEeZf/ZrVuLQAI3nzzG74Sm488Ii67/Ld0zB/88Y3KMdqxa6fqZLS3zcUqCjMOrIiOtk4VvwNQIAbQ3sYcmRQdcGR8LA6OHIxJIiVQQGRRzsRnb0329pFppdpotdxq3s5bX/OK+NBtX47Ahh21u7yy6Itdt/iFlcUaV9eEMJCocyT8yIAIX9/fMYio60MkwwQQAUhAdpXXS8IcoJJMTRThjO0p05ofASK+dPnz4qz3LZzQQAMgMfSVPQtUJj/egxGPnLIpNkeRh21Aj0GErUkb/maA8VzUwMi/735JyW0ARABcTt9eJGWbl8GWfxq8OEqzJQIQcdnb/qipGt+1vLckH7e0xCd/688bb/h53zpXXm+pLy0BEQtrUpvmQlt7R2MosIax9gEiWCNrECFJx8yHE8VycjJmqRuU3HfWCUczeCbui+MwSlhniDAzp9hoZCT09srDTk5ErQLI9b3x892VN9yovIO9OPsv21IAcBYxZSwDIla8571Krq6jDpyjdsz4M0fWlcTZ1anvc82N15dQ2YMXXaAN+JhbPtJ0jUHEpS6CYUoe/esxuwREfOCyi2LjIYdIynXFwPLoRrGPZ0u6UVHFgk9eoi+iQeSeIkpwJmKKetjTozYquYIF6KgNMyKv89ppk4aqIww1jad5oKRw2MgxXWJpgrWjzIvqG1Rghft1leAmWp3G8lLZSd13pW5URwQacFBRegUikhpXTxMb7LwnBkC2h/42pclfWJIYW5+nARou/pW5dzaamyThLO7G2GaMW7JceyxMiyVAoL4P+gdmA/OA/cUJ1U7uVRJsUpj53iJjubIJHJ3xuLDRPj41rf0O55gdqIwTAZ3MiSRCz4vxf8IJJ8Szn/3shrlBpH/Pnt3NPGEP5TwYjzji5HRI1SPbJJyHucv8xuB3hMqAtRZ6sdOB8ePIBPdi+0LOiZRiNQ2skWAl+tndIxDh3AaPT7d5I1KTNoQjNZofqYSkMZH0p+anIndED9Jxs0TWuJ4HzuNwVI9z43jGQc1YtDxtM4czL5TnbNSkTPXKvvY4teFuMMy18PCTj4nDIdrbY+TAARnkOG0Ye/QNgAsbacoSrzknXXjYbWyKmMGd2TB8DohAXU91saYmm5xjbEvuA3uZ//c/cH88+thjsqVZJ8gXxo5m7K9bR42vvlITIuciDBCSrLHJWv7uM5/EhFZpbQCE+H9zJdRSVHKmo5VFYa4swkhZFm8s3HCqVLfF5iOOEIiI1o7o6O6JDYduiv7lgzKE1h+yNgYHeuLRRx5Wh6CwwyBAqhPJyq7OrujvXybOLrxzaE2gH47hstQn2L79iVi9ZkhGJg+FR5pGBuDQ8NwLk4x758H5nA7jdxA5qKmJYJD8tmwgOjoL1UYRASpsS5mn5K+vXDUk47bUMWgtyVE5AL0AOFSkDkzurhd0ezK8QWicVKXodd1EgS4M484DmTPheEnuFQR54EDhMKNU0N8vugGTUJM0peKE+DPx2mFQL6b1PXOMqn+y+SfHThWtM69Bkyk3MW9sGNcACNreCU31pOKeGj5rblzNQpk5HnxegEenai3gTUGNRAArNwZtoCn7Cp2J54UuhGQif99zz/c1Lqh0TtEs1CSUmN3WGnff/Z1Yv/4QJVl/7V/+Oa675Rg9/iVv+n5s2rBRClCFztQe1K/j1dZa8iugGeEppRYJVDYW7Z279ihh+aijj42B5UN6n5wIEqsBDROTY8r1ART19HQpwkK7QSdhODC2+c+46qHqdU9vvPZtL8guKRb1hefcGvsOHIjnPv8FsWff3rjsit/Oz/fH6c95RwwhuTkDwMOj2RZd7Z3R1QG1ablABIXwoLGozst8iHc+Mj4at+z98II06ahDACQdzERs6o94NMMAXUmtmiwW8Ft+76KYn2uJj/9DKhmNZmZ1W50InnQj8/pr8GBDq6YoodLkYnJcpGZvGVjU6qF5a8/4eLHeXx/fiqFYET+OhwQkTm8qtZEmXixvQMQX1/12nDmRkqgRccU1RQ7097f+U5w48aOFQnZVsbuR5/WpuJs2gnQxNyCCSMTSytIkmHP/blLjmRTd4h54Odmb3xsQ4ed2u9UgAoBisHJlGQIXveytMszFk+4sYekvvOb28mG20QV3nR+dFAWlWGgFIgCzGt8ZpZAuvHImCsXASnx1TgSAgs9Ze1m3BDKgteLZmpvX+mD5bCIUrL122GCQuPKtnQHi06aGvUBJW8lVYM2ykTx4/dYYe9fVeu+I68sgAETwGr7yirIHwTO/brE0687LSkI292tRkPxakzPFtYbeW875xJZLBCIO3bpQB+KnF54bz7jlo9GTX3SyNLh3zVIQYVDs8XpPxKM51P7s6ktVjXpocFAggg2b/CW8f1pr2to19xFAEIDI3DWcQTbMuAXWtb5lxVmHZruN3yYRtU4azTwWGVm8lkiSui3801xuG8w+d2OEpVFeO34KDZcofaFlWR3Je4y9qlzD0ecGQOR+6D3BycW+Xs0PbyIRlYFXP5MBySIQwbFVtKV5nv+D6o726pRjd20O79uMPVeedn4ikRfU8QBOOCddUdpSnKammIVQWA8FPGBLuW6Hj9PebQM3+8xRJjkLh4ebnBfuD6oPhr5ZAoHEMoV3h4cVgXA0j/0Yw47rYQMxH7F3qDxPEVXsAM7D3kfE3+ONZ+KeABDw2vkeaw3HGzzUtSe4P9qQ7yi/MutLse9b3re2ZzxmnUdCH2Oz2LlAm1vtScZ0a1uhM1U5MI5C2CC2QW72Q0MtX5Iw7XZuKGStbTEzWUBckxtTzSWtiTlu5DTJvC3ew+6iL2gX2V2KNJb8TwNFO2ua/mTOOPRRRT0ctXCuhSidKW0v9kUm7HOfUv/s65PtjUOYOlRQMD0HFtGrkkLFnOFZBFSyTgfPIOo2CpDUVGspTh/uVet1qphJQGPf3nh82zat0TzbMccco3MxbtasJlo1q3niXGPGB4553mv5+8/dKjo4c5JBAh+dxV/FLVik4XbC8+Y/hcFmpnUDNCwNgfwq/PHJ6dkA8PX0L4vBVatVLntqejY2rF8bwwd2x949uxrtWRZWQAQ/VwziuSpJgaWqNR7owiVls6Eg2J49O6O7Z8Hop0MBCNwH6NzomQYAQPCfxuIYjmViMfHkiZExS2i5yITSKCOjTJ5WJcTQsavXrCk0JyssoDJkTmQVamtC0l7EE81rMKb8XllISgfzsteH3+3p43fxIufmtCBYjtXeHydRc288i8PLBh76fnoC2Yw8GbiW5Ouq6IJCtIODmgz2KErlKb1jDlFyLwYR9DEqRMPoZad2tNAwig1Za0JhQsvm8WwkIGUCmQe3JnYmNnNtJVcf2K9CavS1VRqK3ro9NrNxcN8+UYlYEKG1KTH7wAGBh1JEB0A7U+TvervjgQfuj5s/XhJlr33HQ9FBzYb2dilMdHUWSpM2lowukU8wkRS66VnoDiFaE+Byw6GbY9nAKnlyuQeKLBKJGBk9qAKMTK7BwQFFTACdGHRE2BwdYFx1d/VqrL/uIqxQsnUXrOwLz/3rOOfc8+Kv7/gf0dbREVdcUZIPXv5bN8Y//j//FC/8jefGpk0bY2SYuhqT0dvVF0Mr18TgskEBClW9nEUtqkOG0rsfTYPL9Q2aiEK60gERvB4tVuy5r/nt+OgX0rh6dt6XPbB/nyDiFQkinFDMFzGGa4lW3vPftdSroxF5iqc2r4tDtuWJaoUn/56G2jO6i1X9kngiXhYPxCNxb6NcxPv/Hs8LF5njbydTAyRu7X5DnJk1JYYmUo5uJOLBoSPjqLseamyskTMKWAdIkE8xeGuWUrNkKyCirnrtezSIcGZtAoQvvnoBRJCr4doTTv5eN1MSumeg1N2b3jGDsAQRb/zq60vCXHr8WeNGpwsNiBdr7hd+t4CJc7/6luhSRVYAcakHYU1wjIESKS0RvaV0JiXLthYBDRlHmWTNdYjGlj2gKI6xC5Bc6XuS4htKapUyUJ3wB/iwSpMiBdx7SnybQsrPmsJEkjXnJCeCF5QmgwjXiXDHIdFav/ieQUVxdM3HuhsWknMeveTC2PR/UGKqQQQ0plNL+kwZywbFHs+WLM7o0ZevifhfV18aQytWxNpVq2L1ylUy2NCLpx/YwJn/9AHtb4WlJuqbVCLTV3rJPUPmM9vehry9rTUFaGkCsx1Y2qcqI4lHcUTDnO1mL0qlGUWUU/KxdnY5wqNIhhM1pZ5X6BtNZKMqfOd+0Zqf0RLl7FX7Z+M9rjzHfK9xRPkkFTj6uciEQU5ScfScSyMgvJl7n++hqc8glTPEMSYDefq6roWVmRjTfOZk6Tqv0cDERi39jN2hXJik7tZGsZ/Pz2HqEj+lTpmVqmEQ2PuN8xNn6U/uf0D7Psfh/WUfZI6RB4pHWPt5SqnK0M3fPV+xY9i/HXFg7+S6fI89U3O+UlXjOfguawDrhMatufYp1WtVsPr9hsqTc95gkfdNvVFyeCqLGdjxLOTaylaqImDN2E3Z2wYYLIkoGLTU0bgFWlmrIhH+TIa4k5yr6AXjBLvJIgI8F+1dDOx9i+qQmIUhAJJA2/OvpjX5mpzLoMPRJUUAKKrb0ho7t28vNS+Wu4RnxFQW/CzzskhKNnMuo5zOrzDwsf1lsMhP5cVBz4aSlkBE04K1KZ0HjIfZudl44sknNXb5jhPuUYWKOUonFEYOwMFFCzmncuu+9PlPz2MAFRAxLY+9PoBH3lH4ffMzs+KR8zsGG4OcBubBKQa3e+++WEtRrq6eWLFqdfQNDMaevfvVQEOrBuNnD90X83NFjhSgQMIpIAKu6Oqh1fobI4uIBO8R/lUYbWxMFa0PHCCkVDZRq/O4QZf+pHPgAvKfDZLPHYISTQuefF9/0ddH+eDAAcl7Al66FJYs19bmmSFMnrPO1l860D3w6gXbXpliwM+WxSwRohOUPGiZTJpc1LnI5GnO1ShAkB9B8l1XV0kgzxCj5bqY0A0lCQ9XXseTwOE2zkkf4GXhpz9nAqiQSVIDfC8uT49a1SHrN8rb/uS2x2PFypVx6KbNjfZ82SzxGs7F5NioEtQBHjKqifBAWaIvZmfjwL49pZLrilWKOhw4uD9WLB+MqekpUZl2PrlNg3tgxUrlFzC4gV9QoACijz/804iWtjj5l84o+Su5YJNIvXvn9viPb389Dj1sc2w8/Bnq55Hhg/LWfv3bm2PbtpF4/jO+JCWUI084LTd5+oeNdzbGRobj3u/eFcuH1sUxJ50m47y7Fz5y4ZbPTU/GzicelcG1at0GJVgX78BsESKYmoxH7v9hzLd0xKFHHqfxh178X/5tKXe/bdto3Hbbf8Tmzcvjzz++sfC0WyJOOPFEtQ28xJe/fCY2b+6Ls8566YKdtKEA0IGxq+M73/lWnHjcyfHc57yoGI0tLYp40EdUA//Od/4jvnDgpjjruVBsSKhKI7r9kCDifdtn7orNm7virLPsbl2f12mNbdvm47YH2mLzMyOuPvmDcf+Gt5fP0rbetjvitpsiNh8acdZrFtlxEWsjtu2PuO3fIjavjqhv30dueeX5MR53xHO2b4+z8AkUG7682iO2zUf8pO3uWB9d8RuxIparRnKhBu2K1c2h+1Kp/1/jyXhxfCo2xQviEI2SCH92fPw4+vZ9Kr604oTYEC+OnhiK1bFLx6x6bE/MHdYaT8Y3Yia2xZp4abTG+uj+zkTESVC58lIdt0fMPRLReXZE68aF3I3SnRH7bo8YfiTiWWdH/PLGGE65p1al5rfHf0ZxVzvK4doPTaI1QALD1FGIeyMuGD1X64+ToAERk/PTJdk2pa8poEQyvYpdsW6Rd9NSaE0GEYoYKi+ps0grLxtoqEes36zzGPZ8xtgjJ0Ie1JRxZG1gfZSB294h7xjHmk/Nczmywf3i6RJtKuk2jdOGA4n2VRsY1KWne+155zsy2m1B1pCK09IXUq+FclteBjyOpNQA4mkvVL1plpprmy8CEUSYAI4GwqawVSAC8tv4h98fG9aujXWrV6utABFEb7hD1hYcamVvK+1rSpKNefqV9bG3f5kir03xM0dxq0hBTfXwueQlzqRXO6nM/eYa7B3ev0x5UJJoAoGaLqWmcZXp3P9sdPl62l+yVkBNoagjIk3egovRct4lAMeGe20ENtGVuuPqHI9838BIOZp1xeL8vKZRsc96nJua40iEk8cb51hKhnKck8etlNTs4VUtANd+UJSpUoBsckZyPthTbfDgvd/2CXNS1drTkOb73BufdxDJYq4naCcCgdw516PWFTaB5ybGH8dyPtfbQnIYjzIvzsG1LeOPIYihbO86z2FRgjIUyCssuVe8agDYUOmyj0V5hAWSAg7Og8D+8LM4Gse5HKlpaG6V6Isdn6Y4yYbLYmuNbZU2qQz3OgplB6GchG0xN1MUMXXNqrL4IuCcIIL1zdExzisguXdvY5fJAZBRBLUHNWpSbMAAUZGIfBbNs5TiF1Ah3ybrjSlCZ+Up7j/BTaMO1tYmAIvwUTuR4pznPrfngCShXUE7wbEBvkGEVEinJlWzh2MVGWpr0/PRN5x/2xNPNHkPduIfdtih8cjDDzW1V5gXjDeuzfcBtC1f/Pxt83hXZyYnomV+NuamJmJ6fCS6OtokW6dQ9ci4ZDA7oCFRVXFsIrqpLEhJeRqkqyc2bT5cydJPPbUj9u3dHxvWb9DFAB0HR6nEidd5OGamUc5BCQSvcI9yHxjAeJWnpidi7drVQj1z8xQQ6pQaD8W7qKyIh44JvXPnrti+fYe+B/JmQy2cU3TRS4I2/5kA3D9hHKk7ZVjT3gONKuoijIyUUHPKnJI3UWgpJeHIKLqeQFrsal3fHJwNr8/cTcLa8O5T99yeB6N/JjAvNmLzHa25zjXopNn20tl4JnhewpEsnkxYV/MU2k0JWL7H8dacprMd9eD3NSnh5lwSeQYI0aXEbaG0FUqEJzPf8+ZBO+HF4Dscp8QgQpupAuJNsvBJDyi/ASPbE3T54GDyJVEl6VXojCSdvfvKYkZfMHGhPKGR/NSuJ6Knt0uVQUcO7o+WuZlonZ+LecAJuQ6trTE5Nq77uOoDxSx45xu/Hy/4jd+Of/nyHbF6aDAuv/mXG3HGT259rFnwGTN4cYeHRzRmSPznPpl8cEsRDdixZ68WT95zsjfHyMBL6hfX5D36lQnoF1Sm0eGxOO/yQ2Up33TlT+Lg8IioUlDqADpvevNbRP37zt13x4MPPRzv3vpL8eCPjlO1yDv+/m/i49/5c53u+WufE90dXbFh3fpYu2pNdLR3KHfnhqEi3/qO7W+T5/PGn32wXP5v6tABO8i6iEknQvgOnRTQHvGq9iZX4LQfnxrffdb3S65DXXjOFJ4qVWJRzYink4D1sfbo1pGKoYjf679deQ9+uVbC0gJy/hyj/J6UcDo75ZJMIXrJ3f/SnMfF4b409Ip45e1fbgJAMyeWDXEplWnd/pR+XZoE7iZz5AHD8tURD55R5FePihLd2A6SEiY4Ngbi+NgZD+tvq0YBImolqMF7Ep0liDjnW29RlIzxXKh2Zf4Nj5ZIBGCR9YN1DVDL2glwkADFTBmfvMfnDktL8S7zixjfvM9aytpQS20z53C8sGZzDc3H5ANL/hUqYiZme33QhjwzK4CBYcOaw/kV3aBuwntLVGzfFZfFivcuFIwDEG18/0KNhvvf8iYdV54rZWdTqhXFg/Z2Nm5q+BQNeudTID/IvRz2gYWk7IXO/8V/E4PMwgEOEvqno091FfasH/JRA+mP/VkMrVylgpvIusrRRSQ/c0sIbUput5LGXgQkkv6jfbC9I0ZHhnXzNaWj9tJ7bba3VWszScNpoNhpZu+2vfDZyD9XD0LGrylC2Ww1COGZDBIdVXYSO9diDcRTXpQXiyfe+7D2KqTh05lnIGUjx8DEe2nDU68r8Vb1BRrPtyU1MWBVLIvqxGXcGYgoqp4S9A09L8VZnF+gHMKDByVrSj6PKrbnODaTgecSK8MVgUlMTYOe5zRPXHVaUs7dIJe8NJx9dmgyp5wvRFNzX+zpBsKMAca09u4Jag21ycnG756/2ER8j7nNXIKWxN+ixGUUwUpmhU1SuPGitWUdKlOW7ShtKmWTc5l7uSNJTq5eZKiXCdtQhBoAZfnaKk/FdDpFKjKXxlE21eUiD3FqsjmfDX4NRQlFlHWwAd1L6UhVvoxBiiOgBWQyF4s8tilZWsMq2dWGopSOVINAvvPY448XhkgmM9djlvM5N1S5LK5YndSi8gzppE2JWCkusW73dEdLRi5VVwKQk8nodUSkyQFJoOQ5KKpXRoZEnXeEonJASzI+o02eA4wpfrcwkgDGRAkO8GyMPZ4De5P5i73IGHrwpCvi+PtvFovFzia+1/K3t31uHrlLvKgt8zMxPT4a4yMHo70VRRsq+2KEt4mypPAFjUQKBdxPUGtra6w7ZEMcetgmRRB270ZXfF4Z9yWH4UAMj+0XiBgZGYvWFiQH+6R3z+aAJKYkxXp7pHJDhWGKhHV2ETKdih/96Eexe/eesin19WnC7t27TwW96HjxcvtRQChyhkxWU5poVBVEGiuaz3SGuPxZAEY0KORTE+HyE0N65dBqJVU3Hpgq78ELO+euw0vmq9XcTc0zwtqZ+GzPnQcIC4dBhGlI5h07Q1+LbVfxALJJcf8YAbwPiLD+Mr+DWs3lI0eCc1o32gliCk8m+BIfE2pCVbjIz+Vnd5ivDnOrLZP+5M2HPA5Xj7R3imsRQUBmF2DocCQbCkoAO3fsVBRK1UXn5zV+GPDyntkTSjLzHLVI5mL3zp3x1BOPx+TYiEBEZ3ubiqlR0VpIcm4+3v2nZEFGnPf7/y4e+Idve05lTRSLABDBgl826lLZtyUYX/0CrYxzNpTNmzfH/oMHY3K2SEL6xZji2WwwmSZg1RvOZ1oFIKKtrSPOeQcgIuKSN/9r3Hz75+KdZ79eCd0zs/Px67/+G/Hy33yFSst/93vfj29/+6745Wc/W8Vf3njOmyJeWjgvv7P6lVoIhwZXxUDfMs2d2enZuHltZiHbU/pZ36lBRKKAvmMjRk30z2NOOH0hXwDV2f6I5zz47Pj2xkxWrtWUoPxanYivuwidPem8V6dP+HcbYqYGbYzY9LxClaqBgms/3JkntgffQIHj78B6V727gky+tu3XF/rXxfG6I752+q9FAyicvGzD0M318ROa71Lcjf+NDKu/Y0pLNuG2zcXa3HjXE/oJkKDKtOlUztkASNQvf27VJp6t+7ZSP+K6PyxHPvnWcwW2ARHQSKHoydvH0FbyYzE6mB+sdfqvda9Q2nj5GMYghhGggCiA88w4j0UoON4hb9YEDEG412wgVoJh3BN5A/izNjo6aq//5HhZTxiXLj6njZW1Z2vJSdi95Z0xtPXpow98vu3iC7WembJVpGnLf+YpCmRSOdNzFs6xNsHpkl+x+ZZfrGgc1yJ5u0C/CNeAONUdRdcyRhjzxrRPB3wBEYMR1728fLH/T98fq1cNxbq1a1VcToabhA1Kh0AnsHHjNbAGEU7m5PBlywdj+EAZbIsM+9pwShpm49lP44zvyNOdhpypFYu8+2n4qe8rCdWaKlVTU/kuEWGMFfePpXkNGIoTsMgHs27yPjmK8nqr4nWhtHHehgriZOnMubB3ufbgekDL4+oE2qpIq7MtZowAACAASURBVI5Nw9jtai+waUzeJxnPZjGw5zI/GOsGDYAJ9iHn7djzzzjmuwZG/Fx38UKRLu5x/0d2ysGqdT+pdVyXsTk9U1gEyK6yP9A+2CeeI8w5rlmGyrzuB1CDg4q/acNHHv6Z2tfj3vVcuBcX5XVfGER4/zGIMCBQW7qIrqjWC4Y149B1HZqKzykqU0cLGhsnI0sGhhp/FYiwo5WfNq6XUsANrEXhq6KLC4AFBseCCEMNMAwYRedJIF5HOmyfIXcOuHOOhh29/j5jaKmMq2lHcpKiQIrdmPRtgydFl6oieTWNyA7pxl600zmjeHYEmbbtaJoiVFnjTGtAKo3Wc1tRgIxKOMrG501kD4qcawG1tmadoAVwzfdrWqnodJXj2AAbKp2i2H198ZNnLFBIn5dVWCce/4Hmd8sX//Iv5kkYnZmelId3emI8xkcOyEjjfXH15wunFo74NFzY3l5VpcYIGlixIo55xnFKRiZisGf3nhhcvkJRifEx8g1GorVjPg4cREVpQmoyUJowrEQjmSt5DGR/4/mnwjAG58wsih/DCtvt2bNXaJuGx0PGdRzBYOJyPXgh2nCyvkRJcip5B6VMceEIG0TQkPaeOTGYjmxARCTK8wJtL0S1iHmgCRzkgtyACYfXyHjNqo9GgHyPZ2GQO+PdngruzwlR3JdARXtJbAMQMEmcGEXnGgl74a8ncg2anKSjJO1MXBdax1uDJydDdAY6NYgwR9cT3iFBtyngwRKF3oxYLHhO6ifgZYAyx70zeDGOibDIIz82rkUajwTPi9GzavWQjh0dGYsD5ALMjke0zApE7HjqCUXNujBslvXHxz69IF968Z+cFQP9JNb36xm3bK0Xe4y6Yu3+2TXbS3FB/e/Q4oARhhwjE8hjiE1m+86dSngk3GeuN32GB4jv4R3yy7lC9gSLptDVLaCNBCuqTTzzh/6qVCq+5LV/EqtXr1ES93HHnyC1nLu/+z0Bmz84+w/jjGdXLnuAxNci/svv/HpsOGS9QATGlQys9o6YGKeNp+P6XVlU7rNGFCMRl1bnuYFcCH8WEYAIA4U0nE7/2bPi7sO/VyRI68RpP6ijEY860zQiNrVHPDoScVqV6GCjvZJ9ddQCEPHquGNRorTlUAERrv1gWVarMmGw8zp/ZEFVh0jJpw+NeF0RRoqv3f1r+mkQsf30EiFYd1tGGvjj3yPu+0TEsf9WvjPzvKxW7VoOVktyHbL8CYjYeOcTce+LCgC5N/NbAAkfjvPjkihc/KNjVYzHD5oIixdeq0w5cgKQeNO331zyD7KOCfCW2jJQW4hgdvf2J32nCAGU/4Vvr3yIrAdRkoxLAh7rCEmTcKanZgodihdjBI8TBo03PdaYsgb3L6JRCRRjFMzNStWOzy0a4YRmOTFmS4EsXszrZe8r1dN/kdfuKy/TNc2/dqSF+W8gQdK4gH4mhrOGrHxPkTP+RV+l5NfCcAZIGDyscR6ElbfqYomlZEVMDJXoYlOT5Cs7GhCx/MO3xLrVa+KQdetimURCioMCKuasanqUpGr/lycxcxC0BlfJkdDOoGDWAKKmMTS0jkqHn7VbrwQIzmszV3pRG6WhVtN9fL+NUZXefBmgCQ7pHxtl3ve4FwxafvJiPGEk88J7z/7jvvU9cE4BiawrxLn4voGCQYTuKe9VXmErOmXRsyZSnt5dJz2bGmW2gYzpiHjssccUaWO9/slPfiIjHU9rAeTkY5YcP7dBAbAlosc8YPxZVl6G3RsHY/zWolajavG6j+Ldpq2Ua4kcPfQ0qxZldWvYFFyLYxzN5qdzFbgO1+BvwNjB/QfUrhzDublv3wt6/ZzPXma3raMmWleyDkZNtzHYqu2WOrJgwIdzsub9u59Mj6O/LGPLc9rDX+dHymuN8zlzTBuwgE2W46exNxgolTgLdh10pOZ8S/IheD4l9ltNsq5zlVK9M7MIBk0uGNZZAFF0z1RL83zkPALi6Si0sqSZGh6XBkgC6tSCSEe0wW5dCM/jW+2Y6mWFWo8TsIz/ZqzntU3Rkj2W1a0Ngji2jsixnmN/OZeOe6a9DYS5F8ZvbX8yjhxNZM12tA2ATfI+94Qtxh4CMN77rEt+jpbLXtZ/3+ej5e8//xfzAIjJibFoQaZyZipmpiYUiYAucvDAwRifmJb8JcmmTJZlhACRiJqbi02HHxHHPONYGUsPP/yz2LF9R6w/ZIMSpsl7YArPzE3GxBTJryg90HF4arGt8Z6V5L6+PuTE0CnvE2rcsfOpGB62osC0VHeYdCwAIyMoERW1ECXTdvcKjPhcvM8ko5HojIHBTFhxUaM04DHW5ZnP8IzQI1QdvClUaU06U71Aq7OdQJ3J0w0nc0nyGAOmBaCkJOPSqfZ0aJMhR6BKVha/juJMycXDEOA1lfkUiqDMzyvRh3Nbxcn35AXa4W0jVhYCJi4Dq0GdVRJ4LUFXJ495Qbe2s1ApSkxM3ES63tScNFiHwYWqqeQ8Nxv79u4pwEk1HrZLvhbjw8nxteGOKhHPvn//gdi+c3vMt+NxQi1hf+zeuSPu+B8frYoULMjcnPOaC+PjX1iwWP/XV1bFi1+WCaxqyQWX+Yffs0tAt2ict8j4gfdmalYZY1Syng4KcXEc9+ToUSMskDJ4tAmg1Pr4RvrtXV0xMjURbXDPZ2Zix46d8cSTTNIOAYcTTjypJNLDee3ujbvvvluUht/8zVfEf9z9nTjn9aW4WrQVI+1Nbzk7hlYOxfuOK97Xa358SXS2dyr/hGu+6/3JIU/FJQGGSysrXiCiem3qXogeACL2R5y291RtnPf90v3lQGyEGkxYOVUgwh9UVesAEnx0dl6nUmvqe1k57pz4eHMTeO/JE3AEgg9Mb3JSssGEjbjzd38k9maahDWZDCJ86gdPt8+5JF6va98R4zkcUsi1ARFNArXv1Xm5gAfaxUPnunLbgIgr47qmDoQBkEFET1wY34mvNSDJERcWXiIeg9sKlem8G89VjRLReNoK9QAfNiACKih5Q33LnHBXeL3Fc5lHzhVvJeshPwu4aGmqigKEcaKYameqhDnR/ARA2IDCe8oxriehvCsUZ1LzXrUmMgGRY3hxbgwJPmPcDB84GKt/QYoRIKLQsQo1yd7uOueBiAvPtfq974sdl1+mY9b/H/IqFg/uhb9ccdrqT64FAZBoQMTL8nhjbsZCRtMMItzPt7SUxJn2m94XQytWKhKxds2a6MtIhPce2ogN3kCizhWovbKNd7eu4ZAGkwyGirJhR00OBq1LWtehFmeiPEaQvZGiMy0t5JXeV6/3+jw9042318ZcCnSwZss4SSPM3lntMxmJoB/1eUaqDZAMdHRssgK4po00G0h1cm0NiprvJWXJSdTsP1yj4ewnP96RCfphx04i3lManzisfvzjH8tIOuWUU1Q0y1ETgx5T6tyH9vzbEHNblucumvuo9rEnWr3GcsbkA3Kv2CnOR2CPYd/HQYq6JNcF7DNXXeyLc3MfvKCTmVFg5xU2DqCICtQWOmDOcI9S/kkQznuiKbt2lWukVLaKacweT86r4X3nUzbOUUv4VknsctimTWXgaq+4zpl5AQaCbj/Ry9OQl4hNHuvcmgJwks5UJeovyq1Jm8I5ATLmk3qtqClgYArGyVgjX0rb1DkgYj+YLpURsjoiYKDTAP6MgNnhqryxpNP5GWz8az4k4DeA4Bjy2WQP5nx3mxioG5zwvueUQaCYHuk4oF9hTzA+DOac58O4ki1cgeN6XWKMspbimHdeDA5q0xO5NpGyiedeVcZhTPxcYdepb304Wv7uLz41z4ZFZd/52WnJVgImUKLB4wt1iEjEsoFBebSgMZFFfmBkWGoyxx53fKxdd4j43Y899njs27sv1qxeq2S/gweRLmuPHbuektoT0QP+a5ukwFsbXuAeNSYUJrhrjdG5b68KpJCsy0AGEdGxRY1pUt+ngZRU1FE4wZyXiVpXW6TR2AQ1sZKWBHK1EUzHekAZTACYaBO2aSdkeYLVk6nZopbIv9pTL68IVJjpyZhOtMxndJIHFka0+aN0foMecxHAuG3tLpW7+UxAYLRsYN74MVxr6VfRtJQsUyIv9jo04b0MDzfHqbL3dJHzy4Tymi8IWLGCk+RlrQDFM3mjS09b480CtExPKwqBF2D//uKZ4j/IWfJg+/bF9qeeKoN2RTHonVJZNr4WLQC7D+6J1vaW+OCNF1c2Qq2LWXnEY4Hz/w9f7I0ffudf49L31q7wQmj+4FXbi2eqfyCN/2G1L5OK6ACLNW1H35Qqj8VIc/hbSacYEe1Ffo/jWMxdj8SJpS2d7XHpdZb7IZnYlkrE6876nVizdl0MrV6j6AmYGp73P/3z1+KFL3xh3PmNf42vfhGZJWhJxVi/8t0fjp7O7rji8K1x6d1vjn7oUqibpfF46fVb47p3vrPhjl9z/S9HvKp6flN+3JL+29SjoYgzhn857jr0PxYiFMYd3AIYYKFUQ0Tj3Df/JyJOznRVQISjHGmY9R1bQAT5Ae+Od+t35wkAIkxp8u19TSWdKWJ9T5z9pb8sb+e5DCKAlGqbUmOuvD4csfv0Vc2id1R7yVswiOjJGnrbz8wohR+EpvZwstrUhXnO7LqPv/rNeuMrUd7AsAT0/EmUquDkQBwTr4p/ilIjgmdy5MHPahBx0S0XKkrFOCKwwLwDRJATQfQOENHaXoxAU5UciZAHNNc8Kc7J81soDmwo/OQFHYl1wzxY1hyuZ4eAed2MaYxRXhgw/E4iHjllrGW10h3rEufkGuaQc32q21rylbly2EfcO1XfVL8++c6Lm+iKvcJ2tjQUJ83Ludh4Y10O/enP939713UoXkEUwkn9dQ6E8TDji/85J0a6y8Hk6piWZhDRcv21KgS5cnBFoZtSADBrXNDerAOsn6Z42mOudbKqRF28vQUg0veNJ94GS8rd0uamb5h6UnOxPVC01icFqDE4lnDHrchng8WGufLgUv2Ic8jZhgRlRrNYF6HOao1OihJjgH2pSfJ0ISykdoeGFnmcG2pSRmysZLiIZuK2SePUQMV5DwY8dXuKI+6iX1lYTnvc5KSMdGyHH/7wh2pb5xcWRaViSxQQXqIPNuD53TmKjk7YBmD+SRRlvIgQcC0Da0cCoLXxXIwDA56f/vSnchYxhzg3AAOmBfRD06AcaZDnf6rkdlhwgf5n77I8K+c1fYnrmnrlZ5DRnZW2FxvopYCj5US5zxrYCuzxfK5bkkpEi+hu9FPm0/gaBpHysFNlO0Uh/D09U0aXoIHRh9hHjZd/UX4OeRdFnrqmVDsSVc9305JqEMG9T03TNwXkCXBWtVo4J2tlzaDQmp5ODcYmY51XE+FL9TTfj+ywbIdmDjlSmHaV5tSSqt+2h3Q9CyNkZMPzlzaVo9PfT7BV05mU0J5FPUUhp7ZEFi4WdT1pewY0tCXjlH2AeYviF8cxprDN2A+wq7Fl5JB6YQqs1M69H94gRgyOhZa/+9yt8/DJx8fGBCLmZqdLhyKxOTMVB/YfjN6+AXlJVUUBDwbIG05+f38ccSQGQ4uKrYCi4U/29vTF1OSUklRV0XdyNDo6C2Bgk1OROQZvT58mEJ3IZD44fEAPhKwUidZIdcpAHihSreaas6GQZEjDSY2ghU2S8EwxrJlsXsiVQ7F/XwnXJ9/eC6LDRHRmg0xTykzIlurRhF1z8hgceADL4K7qP9TgwaErsoKmJyeUFGwU6BCuNqYsP48haplE0wu4d7iUvSuKH82RBEcONOnSuuD+G3UVPIWTk01NBxv9DXCyLnLKsPIclot1iE/GBxMXIJLGiEGJQ9HNM1rNo9LC9oLOwJ0YL1WqnWCEdwBPDF4h/vM+fQvQZLF1XgvXmZ2fjYcefyTmW6h2PRKf/uRbc92oCw5kpuMSC2LLlt+JrVup3F3E+a+7+LNx5fuLAcjr49f/XXR39WgyQbGjHUDkGzceqkiBPEd4gxEdSIk12gmA4VAgfcQYtjfQIIKxoJBhe2tcccPvLNxZBSJedMbJuk53b68MSXJCVPl07974x7/7x+ppbOlj5fSXBGmSx9/yhhjoH1D7dXWWisRcl6RtuLhaGNtb4+ofV4mnvwCI0MkxoN3EzgswCwoQYc54nXT9KEBic8SGKmyRnvtGLjMiTntJycswiHCCM+858sDvAIfPxGubdtjypRtKP/6XJR2dfwIxe/65/LH7JUV9ypGLo16U0q51ATyMxLsitm3NPIftJc/BIGL/xhIBMAXplDt+UMbNq9+sXA5TlKy6ZBDBMafGy2IYJFM9kxOwJ6JQY7qjANELL3pbepagUBalPGqakBMBiJiYKsnUkqHOhD0LSQAeeQ9qno9hPWVDwIjQWG0pUU9vHq5GavEJR83sRdUmmxKPbBIA29GxMc0HzssL760NG21coyMab6xj3Efv1QUg/iIv2ERfO/+cn3MAsXaQP4VxzVzaXCVj/yLnLf2wEERydhTQahGIADh6mFXgoQYRAEarap257e/jupLiFJNXXx6bD9uk5HKABPtMTXuBCtDQstJBU0dr3Z+ipXb3xETm79XR7ZoaUtqaKO6sDHOAgOv8cC5X2ZVzrJLtXmSEZR6C9jfqDaVBZ2+/9pUq2s4azWf0q3IQly3TfmmpR/Zm6EI8p8eUVA9HR2UYMyb4zNFqnbuSjLU4iPfVxhFV7W++N6sINntwtV83Dq2M3NAWyi1AcG10NB5++GHZGmeccYaMRAplMc4BFOy53teYDw0ISCeZ/6bPuXZZ/4n6Lciz+32OkfNSXvtSfM9GG1QR7oP5Q1sBbpxfZ4cm7zHPuGei9owr+oDjAWS0pY9hv3IuB9/3PC/7aXGKYdvp/tM4r73u3KvUlBIoyBZCGKSivTlv0s7IZg1K6pBVmEyNkjGfyfr0s+pdYE+kfSDaE5KyOQZsh9UOSEehsC1xEtd0psYOq+ujOCciaYIG1iU/CMn9UjjThrTHvijslafeY792Fuu5kw1St5MBLfOQYwTwEww1ydZLIgmqRQKdva0tVfWKzSrQUpUFMNDifTFJnHhdCd6YtgSVVJSppM3JEZTgXlHqVDplnJmWxz3Y/mKOMEcZs4w3xhcRiF9bU5K+7jmlyOWvf/JL+gklHkCOE5j7a7njUx+dR4kIIEFFXsJy+/eRHF02HapSDw6uUkEuJiPUDigaLHiDklIdKrkSUkKY1IPMzqAUMSVAgXett79HyVVsfEw8o3Vk7+wx42aoGUBophi9k/H444/pYeCKy7OeYShACOdiQtGAkxMk2JWCcQYRRuE8A+W+WSQsP2bUp4HtLPpFsmAlk79GlWq9XPy8oDmPoBlwGTKsPTsk/UILmxgr9TecEW+Qo2qtK1dqITCI0MTOZxXdCVpTC5WeR5oy7Ebb3KN1rJX44yJ0WXmQ5wMEFGrRxKINo+Eezs4KrHGMwBTVcTPkXMBVFljJyeJJZSRuTqy4eo5kVGpVeAGQhwXlKtqSC69kJnOzIgF7dLiUd2exZFALRMR87Ny/K8anGJd74tZPXJD2AxI6tRSQk4ixbosrecuW342tW4us51XnX6tnu+LmN+rvD179hSaRDRBKAUImHIbUEUccqUWB/pKilHQz5xZxWBlf9pjam1RTRfz9udaIK25Ksr6uvBCJWFxowRWiUVHKjOVJQgCZxanvpjXftS7e9oazowOFByU+LZMxgCEpb7O8ldOlSm/Mxbt+9KEFm6vGXrxLE2L7mw/O51zWx9kbj6+gxmoumgaIMP3jr9KFbxDxxEjECZkjUeW+GkSY+sNtYOyTjGwQUdeAWHddCXeMl6hq/LzoZ4RjVAYRrhx9+kRVMZqm/4xCA+WVPxsQcUsBEfsvXNDr5m9ABF7owZSpMqUFEIFheWGUh3PSNMcCIp7SxSLO3J2Eq2xTQET37ZPxVipOJ4gsDhLGGEUMMTzJVyqVoKnBY6DAnCh0BRwt7YpEME5Loc5CcWJNNE9aKkwCJEW9yY4Mc6edKyGDPXnv9mYqmZOiSyPDMuZtRPK+HBoT401BOd3n1JTmkHnw6256up5aGIr+DRDxhzA3ZiPe8PYLGuU0GUVpvB564wIQdi7D95ecisyAQrCKcPVpAg1mojkeZyGmoCSLQXWCiIl3F4BHZMng1tQ6gwjoaLzubPmmQMQxRx4VgwPLY1Wu4zZI6TPvDYWuVtYMG0g2mswZ7+rti9GDpRaP19RFa23SQlhDG2Mo+ebirmeVXUehuUcVV0tKi51MtcqOjZNmT7TiThpF9KmqkSdNhrHHGGQcsWfgNKHPMY4xfNnLeBlEbN60SXuWcnu6uzUu2V9Mc+I95V26aFgam42DLPtTe27uLzbo+MiJ1faw2yjk7/0HDuj+tu/YIQrTjh074tRTT43nP//5TVQO8QyzAWx012CqTlDmejLucq4YNNRJzzbkmUumBUJpYv5htNFOnBPgQlvJybl3r/Z/xo33FK5lb/jYaIkOOhLogrocS1/Tr6IK531xrMeP5jSU3EqCtklCzvFoA5ifciI6xybb3gX6mum2BJB4LNYgzpRqR83UVzn29VyAlmQ+NCDCIMfgURdsEV3Xc0JzyvmndX0uWB9VcrU99SU6Mi2ZeRcTtDOzAbUJpDxfayoR7zGOZNdkNMC2kSNxnuNKKs+IkxSMkvlS5514ns0nfWpyfLzkmuV4MYVcTtgqt8H94oimo1pq37wv5pGpbWKmDAwUG2purlFXM4hg3AAEAA2MRcbJ/fen076/X3P6D095Q9x3ShG/7rzf0oSheU89E+XSdnZGy+c+fNM86hEU4SKheWx0JJ566klxrBnUqNYsH1wlNSRulloKnT3dsXL1atEwyIVgEiG5qop2Y2NKiG2nyuKygejs7pQX2YPIRiYXN48LVE5opM4YB62zeL38N18uFQ4mHw/KZAGsLF8+GJs2bSrG9/CoklYNIliYzKnVhgcNq+K82SvTdEzSeRzOG1g+qEGnIm8pH9csaskTNS9UCDDDhYtUMYwYpc4xL7oYHWeddYdGeUbCkl5MWWA4zrw0zj+cPFQ6j++zCNceJO5l/YYNKkzDIESSjMHBgMOgUNXb5DJ6EayT1fidicKzSsoMpaVMOEZJi/+WdMW7Q7vQHgItKV24aAJ788xEIkAEE7NISxIZKNrUINoSKm5VyLZwwMux9A3JZMtXDsYPfvzDmJieiI99BJnIWl2IzXyJjGlVEnnLllfF1q2lTsJVF7xX5ysLdTGCuAeiZQAIEDJjacWKlZJ23bVrd1boJv9jVHVSzBN30pIXHe6V9uG+6aPzr1kweG7Yck7Mts/G5deZa1PlDiwygur3s2xxwxuyJb8gg3rFO66V6gtm4zXf+JjOdMtvXd7IDb79yovj2sveEzNzM3HNv1eUklpe1Qwk03eMyQAUQxGnPnZKfP9ZCW4MGui9L7VEy2sXtPyz2HNkAenyVDvyeQARvu3zy0ennVn6EI7lzXGJfr89ionXFGaL7XHWxzNpPu8LEJG1tOvUcH1vy3zhDzvxWhtpgsnTH0wg4QCJQUQWgA7neOTngAgMR0cgOJdpLC4gZ8Bg+hVAgiRrF7n7lXhB/Gf8g+4JEPGVoZcqF4LX6beX+3nbt84VENA6qpwZ6ucUIQLAH8Cb8RStRXWOSJX52Yxh7aHzxRPKelg8aiU8z1hnnLK29i3r19itk0U5D+utjUAbP1be4f7sxdq1Z7c2RD5jXdK99JTE0F27d8vbrLkxXlQ+Nv+ps9FLf9fGPX+jimRlJADEqaXrBCJ4ka9SRE4jbn7beQJBh9+cggEZXXhFV8R9JZDTjAViTQYRv5LfL5VGIp6MCNeDb0BEJtXf/vyIs35WjpvYvAAi+PuuOKOJZhlEmpoGiOB1xG2fbUAERfnoB0fNbVTUidR8Z2k0QrkgWbn350BEnSdRqQKau+5EVQwIxosoDAMDWtOJEEg1CqNi+XJ9Ji+tFXoyYuG/7VhSBDn3IfYDg0OPE/rZFZMdtcIY4Tnkac2EbN57Ytu2cl9dXVK8I0nfUWw8tqbSNu1iikxVQM4gokmgNq3DhqmNMOZ91ofavWuXRDwAEW4T2oH/jFnWbO/r3K+fjfswRYjnsZHO+8VZOqGxj+1zYP8+fV7bLqax+T36hdwH5pqTVe19FnjK69lBwN98B9DBd5z7QJTLNEQ+t9oT5zCIcFRDdkkCQdq9jo6ZWWEHap2PUteDsEHbAF/L59qZmvu7og4Vrcng2I5L5/TkVGwK0WJPej9m768TrhdoVxGtUdTN6mRln8s/TWNzWzrXR/YODBvKGFTefrMq3A+650qpqgbpVmDSfu+K1Kawp9qS7i+jIIoApsy7RWnquVqAUIgtMHzwoL6nKEbmmBkAGkSYquTq4GoHy/VmBIl+t03F+RnbylPDIZ+J/oxdzu3cNXIhsMlOOukk2d9Q7C47/12xe9A1pPAxFs/XzPf/sqGja+5nFXPNjc9/7OZ5tOa58MDAslJ8Au7Y7IxAwfw8IeqV0dVFYbnBGMTbMrAs+qAhLR8URejRRx8T7YZBTwIZ1Ao8ZB1t7dHb16McwOnZYsivWrVSGxsTzaXZQUD2zFuRgMgCN0hjHHv8sQrT0khMHE6I4afqzQMDMT4GVQg51xIRoZFYKDgnE5kiG7U3xsYf7zmE6QWMn9C0AFGEooX4XO06kbMnTZMtXy3s9hwZtRLRISdiCtWrlO6iE/idjuf4k08+WUlWLLh0aq20oIUoF4Sa19hEPzKpbeOGDbpP+szXNlIUv84VRu0RSE1jRR96emLb448XKbNUqcBjRN/iBenvL0k7/K0BxQKeORpeiJqf1ix3ErfClsVK5XuUt0f2FwCB8QPvm3AtQILP9u7dI0NlWX+frokB8ciTj8f7tqZMis5U64zW+RBeUoqCz5Ytq5tIxJXn36YF64qb/jg+9J6/ayJCjBsAaH8fAGKFImslElbUSGZnSFYsnE3nrO20QAAAIABJREFUkPB+TWdywpxC9t3d8mxd+F68/3fGuy/484j2uXj3B1+cN/f/B0TUrv9aO/XuuOodX5XHellfvxaUi758Y3zkv16l52LR2HLtFeV6Rw4tGPH8XYMIBz8chcDGrSIVp+1+Vnz3lO+V8+Qx87eU5N4GRBCJqG/NhnklhBRFLCkCEJGP/9yzy7MZRDi/gPdMDwJEPHjOkXHUUQtVpr+Yv5pZdeUPy6ld+4Hfb4mSxGBp2HUP5s246f289dAxgMp0jvs2Fg+MF1EDEku3AiIwKrdGGZfOdTCIOCqGYn/c1wAZRy8AEqfv/m5ceG2JQpQchl6N9a6uTkki79mzO8YnqFVS1ObmoggylHyyYsgAKPgbCe4SFStSxeTWcC7TTRiL5ER4vbBnlfPUPOoCYma0vrLm2EFABGJ8ckLqaaJGJD1KcwRe7Wipr6LI28xMrNt6U3b20/8wePBP8hM6sqzKdIICDH5eAAn3s0siust+tQIR387ja2CyM98DRJy5PGI6S3LoWg5JZO0HgYjpiAfbj2zUtnz37lciZQaBr77zb/TxdTmlj/3rL6hOxOqhoejBgRWl3gV1LVCU8uvn6CR8kKqB9EWrJELnF1GabLjYkFM/Okm2KrDF+3JSQR2ppE95D+OjjjRYvtOeWL5rQ0/ezIoupehFR0eTK+PrcOv2hFuZi3HpooiMnyYqNTUVjz/2mPbvZz7zmQ2IQMAEQ1/CHcl8MLWEfanxcFde7IYN4ErBFcCyocm5uNaTTz0lW2PT5s2aE0S3uadF0aHMX6nng41yno9+ZN+DZ+6IicH08hUrJcdrEOU24Tj2YQNuZOqdE2H6tqNP9A97LXPXlGR5uHOe06bYOaYnMU4cDfIx2Gzcp0GIbJ4JhGxK9JH2sJGrtTLrI5hJoeRj8qFwECaDwaDLoiwYxYxfjpOTz2qOmfvYqBsls8CRJrMTZH9UKltmerD+KV5OAnLaDrYtyr0i5d5ZIlUJEGV/uZ5DFnszCLaDuI5kdXZ1iNmiyIcrb6cAgKMFzfyi7XhGR2+ykK+dhBK1MQ0rz8dYo52wnXzdOnJC8rheGcUqCdKlpsTePbsFOPjd53Ufca9el7m+HcCaj6OjstWZn7JPE0RrLrvmGVGCBNnsAxbcYI7C+HEZAb5Dns4Fr13IOQVI7P/pv2k/IAnckWvusaY/KofvMx+8dh6DG2ORLG46W5Sb6SmpIPXgie6hGEpRDlq3YX1sPPTQWAaHSgN9Jh59/LHYvWt3HKBwmiqcFmm33u4iHUg0gs0R8NbdU4wsEqlRFmCwE2rkvQIuStGhnu6eOPTQw2LZ8oHo7e/VwmbKDZtv8ZCXxFeVCJiDd1jChubUN2h8pkjEmSLk6IHDo05ws5YyA0KZ65lZ74HXGM6VzGtDXaoXdu8aDBYM7rnpoKCfQ7x8TBuXyuAtWlhBhXgclCOQCyNtqONSA97ovNmVEg0z0JT8nJQlBjLtRdvSt+bNeoFwSEzjOsPSruQpTmRqxrPIE1FCgQIjpYngJBfXITdPansg7AFRQp6QcsmB0SYzNhq//epXxK0f/ZQiD+e9/Vf1OJ/7xLeVoLZz5464MiUiP3LjDTJedu3fE1e95zeax6ZKQHk9HYDgfZP4+X1dbDn306qncNMni3H5wXfdobFgGT6ejWJztD+bDMIALOyE+xgDXZ0kiJUwtr1QXqAZa7xvj4a9T++44fd0resvuS2iZUbROMbnuz54fPUcJWm43G8lu7rIKrd1a0s98wm2/IsKk/X19GpsAdhFZZqeiks+efMC06tuCi5lkGAlVhvWeOEd8ED59bHj4pX/+cd5dyUMccGFH17c5I5OcGtOUD0nH6kRxRqJ2JQXc35ERLzw7KKhaioQv1P7AaWmV8aX9dmDjaJ/xFG3FPTwoczxsoeZ9147nzkNdxY60s0vKouhcxbOuDtrXvCmoxGmsTgaU3BnA4ju3VwkXJ1TAYiA3uLaFY6YGERYPco/DRr4HmDD3ztx94903nfecKEAhDwsc1FU5nq6BapHxkYUlWhrLx44QEQJoZfoAYu/ihV1dYsyWjxMhWYCIGHOW/HIRr8TRmswUXIoSiIp45hzs2k4EshnAAMiuQYROGREd0KlabZUdMXbRS2KP7rxA02csO6fasDr17pWQ5n9CSQM7tLgNxD4OnzcPM5qrBZWhm39T/kZIILqIU2kgZzZ7O9FIAJaG/89N5JhCIjgRUTJSmEuFOj+pj8NIq791jWxaeOhsXH9ejlCEIegAKRrBbDhqV6E+PNFZrwGEg2tif0kOfRUGCcXRtz2jJ6bO7404bnx1qbikbnmVjyywc0z2VDkHKasLqJMmapT1RCw15IxMDY+1oBOC4PYEK5pOLWzijGIwMpoFj5lH8IgtxylDS3GLeBH1Ix8GdjIiMq2qCVKHfn2niP1p5aiQiY7AW46vPOuLtU48b5mSp+NUs8B2tvvGTzUhqipQnIsJe2HWxVbIWVq6Wepky0pQsrfkjTPKBFREPYXg30ciAYB2DRWAuSeRYOrREuasZQ2hJXRamdekzuZ9guUVzkarDxUVRu34W7qlOlHXLs2jO3Z136e9SQctaAd6r1/KV28YT9k0rCTmAvYbRfYhu7GqwELTYVsqrl3FapSggjGkUBEJiM7muWcAh1YzbX+ZdhGkw24djsY4PiZtb+nOh2nKFTuUgOHPqCt+W+7Uk7grLFlKrkjeQbqrazf6XRtnNFZn4r1c3j/foGIprhdlY9kuhdjjHFRR3sUuchxZ4Bm4FaPF87BeKX/XSgXWh9jjvvnPfYIxu0f/Nbr4p7Bkv/Qde/nGqfS8lTeU0QkHQqKkJP7RiTiUze/e54BXSSeegQMxinQNjqmZLqVK4eit5tw+Iw81us3bohDNmzIcDbVq0eVDI1HDCoTjQHNAuMGw5bGbevsiOHhg4p0iCY0NhqDgyUBjzwIjDU8vzTK0UcfI+lNzkfOxD6QfndnjGcI0R45JxIy6EjQZoyRK8HnVmhqFoysmNksoM6mr8JzStxJPj8bMYk4HtgeSOb8NZOiWnC9OS+E4UpiFTUi5mYmpbiBd0KbLooH5CdMTWkhAUwBHugQgEa90atgDcmTlQKUVSw8WQiRStIvS7bzLF5IzYtjkXZitZ/Vk9YeAtOlGNQkCiK1umb1GukZS685eataYNJD5cXeC4n5eQY03L8XYPjegAgoc4yB897+gsqqY7dPN/AiS6+2gvFeLymWttRCaf5eoP5c/MZ/UBTiug+9pXGFX/fO4k1kXCPLSC2SDURz8KauOyQ2bz5cHEEiEaMoaOFVrGRybWjV8n+uMopBeOG1FpGMuPHSr8fkJMnYIQGCS28w2YI7MEiwe9RSSFXlNN2p2wbgVADHB953V/R0dsZbHr96wbg3dXF3xMcmzom3nJJSqjbQIuLNJ/9hfOKrf1Fays2UOdsva3upFlzG6Yu//er4wSv/Jb7SntnKBhkGIHUEwp8tKLdGfDcRCiDCwjp53Atf4kIM0cigvij5UAYRwopLCsQBIt76tuzkzN3dNljMRht85rA/XcL2uvsyKmGifJ5/91ElhDv0SKG/ASJOvPdH8bUTSxjFYMJgwPQmR1DspW6iHw8cHjF6V9x9SsmH4Xsn3vWjeOSMYgZ/YsurS50H1UkstXJQAIOfRHEksEXWQ1RidTEyuuRUKBFilOO6VIegbHglb4n3TF1gvAp0jBU1N17NOpUVog0ixJ1NJR5Tn1hL2ZgBCKwZ/GTc490iN045Qxh/M9Pxxj8tdTs8O/+/QMTrSILvirguow9X2vJnyCSI+Fbe82P5k9iQpVoBEfzvSJWlg6MLFKhFIKI0fny9dGv8qjlNCRz2n7O8Udmqow4cC52NMQWwfclMVkJPrP9EJmbc86W/j8FlA7Fi+XLViKipG2pbGT54WwuF6WmBRBoO6p+K5133mT2lBhvqx5RklbRrJrI23OrKQy9VmVTs4zyq6ZN0izqqYQNO103arqg583MlOpEJxazt9oYzBpzj6DyxhsbS3h7Qu8h1QyCAvYg9CjrTEYcfrv2PPYZ9ScZbJtsaILgAWEPzSNoHt4cypPNMWMNFiZ2ZlQz4GHkC3T0CD8sHl2eeATMLDZksygh7DoGX+aKWiNw4wh6i8GXxPCdHQyky4ALk8aKWB9/jGAlopDOOfZx5VAP5fXv3Clhwv7ANcFbRliUSXygmzkPi2qZcWSCG/b5J1M4+8PedvM73Ha1wRMiOLvoAbzIvgwUbnIwHUdyWrA1WOsJZYAlYe7s51raS9v+skaDzuxZC5rAw3u1ll8O1khFmPiBnLspN0pg5nxOzy/2iGNXR5Dt4TJhNojGbSc+mKynnIb3x6jcK1hKJyIhMY4xzgeq7ppt7bzeI6u7vjxnoQthmCaDYH8kL4Hmho1vu2POmpi8q58NslQTEjF8c39hDbh+3je1LK3JCNeJ5XdBXbZRqVXYYqG0zQlKLDxj0WmKYsfzQQw/Jac2LsfYbrznPS01D4W2751NaMxhXG9av108n3MOWgSbJ9YiQtHz65qvnC6qjUMxKJVCPEYmYmhaYGFy+MtpaOmJgYDCGVg/F8hWDrIbaPEBSnBy+nzh5AAE4s5kPQWiXwc/xABKoTPsP7FXy4NDQqti3rxjVNCI/oZWcdNIzY2hotepJHH74EVq87v3xveJ2MylKbkMJ33tDJLGUDkG1iWeRByQT/LwIegBrkgJuUsHJPDhHIwQ0KKY3ORmzyVGz0V1rUTvkZS9RvfDWCz10pslxEojnBNS8aPA793rkkUdqElvxR3SyTJwz3WDGiiymCqUnwZ4qFmUXzrNHwhESzq12qrh84tNlyFM5H5lMxaSA68Zir9yI3l71BQpG8D+5nmtrGGgwCLUgWc2hVvZInh9IWEoeI8PxyjOLJ/6WG/8mLnyndfyxZG2FOsfBFiogwqT1hToPN16+LWZn0Syfj0u3LtQDaGYDEYgtJ8fWrfDPqwJo6Yq/4oK/SN5uCZvj1QVE0FY8L6FvNgTGJhtgR1bQNWec41i0+c9ibw+Rk+Pph0tveG5sfec3oq0V5YYJeV3wGE9OT8eVN2e52yazkzsHSDgiYZc5oMFAym3EMa+MhiZkQ5tDq1pyH7urhAX2Xtsbu4nyRasqyre1dcbxx50Yl975rohSVDiSlRO/Hi+JfyYXIy/1rIdPju+tL6pEDY4xznEXQZGqFF5TlGiBNsJ3fSznTWyx9szS1za8nWfAe+fc84lyzRMjvtb+awtGHO+VNIrmnk21mhk0uR49rsUhGBv/N178X6OzvT22Hvizcg6fSytqntfPsiQV5c4hMnEX6FZQmwAsS41PksL74oJYdm/JbZk4MdWY7ioWM0DiI5ecWaR585/oH92d8sohQkEUgjVPRtpseuEYO6lsBspgLCFgwXehMclbhexrpRfPOESdTptJbmY29hjD8nhbXIJ7XbL24IWui8ftvuxS3SORCXFtJyfi5Js+qOdC/cj1N+q4WmmzYvTzwnXACxDBCyBxZdJw/9urX6/3/vq2T8W3EvsAIggUGRz09EVM52cGEXnKiNGIogUTwXF6JYj4VQJUrrKe43H/iSWJHjD4xSjSXR4rzn0A3DYgIr93xRuviGOPOjoO27AxENrFWwe10I4re7M5H5TMen1cBCY4oC4Ax5/QaJI+VhhLcN5RTCoKMLxwogloRkmoLbSp+SBREzPZlBidWzl7c41CDSCid9lAAQWV7Ctj7eD+faXwZ36uxHYVyywU3Cef2KYIWlGwg3c/q4R6eXHHxyXLzlq6RqqJZS/GDhAFaGIidmx/Ko455hkCD6LhtLep4CjPglE/fPCAohcwHRwlYP/lMfh+o34jD3GpieKxjRAB7YPMLnlA3CfAQGiconMy+KcauXTsBdoW20E5QlBX02vPsT4veyLGa8l1KOIHNvQMJJg3Ki43Oan5WOoPQZUdj77eXnHfMQqJVmF7ODLEXqxk9FrhMJ2ZNkgxZu15tgHJubU3TU7KAUE7OOfJeRscy3tc0zmiBo0GEZxHVJmqWK5u3DW1oLkvW9awHGzk11Es2qaJEplmlknOpkAtdbL6eTGmaXPGrYxpFWgtQI7volrIGllL+tYytHV7mCkg5bJkVIh2Se2z6alGDcoAyO1rG1CRhkrG2CwO5nLN8qB5yLPBXmJs0n84XS1/b2ero3Kai67QnoXjYHhQjBJHtah7ts8SvNeRNuxrjuEaRPIAcy7wi33My/Zdo4xVFaPk2tgpPB80Jlek5r74/7I/KGI1I49+X2OYqFlRrOxR7hA0TefI0g88N7lGxYHfEy23br1snkWAgbpq1eo4gN7zxJTyAqKlLfp6l8X8bGusXbsu1q1fJ9S5e+8eJdSh/sKFxMNHTozGQCmE4ij9y5T06QSk0bERJW4/RcXhmenYsPGQTPYrlRlJZAVVr1tL4JpiSQPxzGeerAXs/oceiJa2op1dNj4mf9EyF5LuQu0BLeYyacwN9KQiBO9OMvVHOROZPe8Joc6YmxOFi87lPn1N8y31dyaPOXxWh5ncoc2ggCIwvE+Ik+fzgCSkBDqEymTlKVc8Nm2L+2dxOzg5oc5ySMuJUQ5bOQohPWaMAqhklWRd7bXyBOLepe2dJc8BVlJOamsTshY4wEui4oCdAhEaaGgLo9bR3l4GdeaeNJPclUYz+eqkU1vjP79fQMTY+Gi88MX2vGOJ2j1eW6DmldgsWMgh+NC135EEMbVMYn5GamIU6GonHJoesbdde1hce9GP46oPvCC2bDk1tm5Fw4VrsvtjFdaAovBxXveqPxeAYNOhT0ofTTeRIcloJu3j8hutDRNx7cV3Nwn7tDGJ/n94wYJ7/r3v+FfdW1sbHtypTPibjS3XOz+Cqz/PD1r9XCigV960Qey2SxoUTvKhiJuOv1wUiC1P3FgOx4L73yMRLy3Pesnxr5NsbF//QIyPT8af7/nrclxe5oTHj40e6Ux3xrf6s87GYMTxPzlORgIVsf/zpYWGIwZZXXjOScp0odlltewr3+EYrEheCyIPYRBxYkXlooo1ydGvTWUjG+h8FUPurvZnxxmPJD3Jw6c7YmIwDfUH01A/qnj8N787zdoMfLz91DdFV3tHbH3uQsXrm88s9KdLti9RE3KUJpsdEPGikW/Eg/0FtDqJ2/foCMjL4iuxNl4fh9xbQiaAiO47JxsQdv4Nb4z21o7o7uiKzo7OmJkuFEwqVrd1tEkOu70DQYiiqNbeCc2JtaitSW4uBlJbjI6UuUiOGMZEiciWyAVrB5+x/jkHy3k7Epyo6I9eK73xYTB1v+c9Pzc291y+RYYfG9PkzLQMyFMqEMEXaPGnAxF8BpB4qbGeh3WVkzOeEYO6J5aqKvU8N2+Lcealw2OSPZXuoc881X0dplqCiDte+aqcAuXiznUhcd4gwlXSrRTW/qVZqiTqtfWirXH04UfEmlVDGk+sn0TfTRvROuuqxyWNaHEUIj3DdTKpf0f+EdDA/lOcY6VgFZ2LMa78CTnSSmQDgIBBAiCQ97m1VfumqpcTRWqB21/ew6klAzipIKzb7B/eF0SJSsOGvQT4OoXEb+bK2FAz8PQY4nPuyzUVnJuoHIC+fuVK4sggao4ACN5V8iHYg6BHu7BZQ42tKhM3yemVcU1zLvLcpofXdCDa3p5lRc4qxSspFiW1BuO6RNWJMBRFHEfPuYYiN339Evyw0e72YU7x385NS7Ob1mTlM4oQam/lWpkcLWM5xWVsAHqfttPPc3H5ihXN/Rqccgz3wbNw/0tpTs635LkBuMX5uiAJ30S8yAGlllRVjE40n6qiOraEIlmS/i9URtlMNngdxagqMqvtXHF8SSG5+tqse0QjoDIb2DAWuCfuQ/W/0Kiu5Vw9NvL6TY4ENg10zIzMKY9DfY/diEpTiQg0+RsVhU/zgHGfc0EAIovoYY/5O6qbkcpGjF0XAQSI8b+J8FW5S4vkafMeuA9HhUSFzryGhpKU8st8F68/AF2REXIg8vnoB+5N38n2aSJIWQVbTnyJEU3IKYrdyXg18OR97BZeVg9jrDBPKcSILQh4F2WxpUVOZjlKMweDMdHy39/3jnkSpPEedHR3xxNPbo+xScKMa6OzixB5byzrX6GiXIMrlmshgmLEgkAY26EsOmkaLxaJzSQLdnVrYGKkQuEoYae5OHAAdZ656Ovv1SLJeCA8QmE6gArX2bt3f/T09MXQqjWKdsy3zkd7Z7sW6KL+UGpCWK6qr7dfSdUMOI7RwEyAoe+kVrNQa1bTVAGgBBHq+CXVpr2AODztzqnVIRoOniedQ4aekJIdm4vRg/skT8ogpVOJQtAR0MjoQBYbBi0IkQFhEKEFjGqkMzMlxLlsmSavkKsLnmAkJDWqDs15wElKzZtGJZPHe+b/WQbQYIZFnrCreKZUcZ7EOixhSZ/P0Qva04l13iidW0KbHvdMq/hgVtQZrTVwqG0Vk/ZtjGMpLFit//3670VrC4mA+ODwIs0qvwYFKNoR2clhpHDRSl7xtti61aQI2NK8fh5EXPQndygKRzVpnp0JxqbI74Bbnt25DlfcsAAirnzrt9SfJGTTp2h3n3fZSXH9Zd8Uggcc47Xq7etUMjnj7cqnjZrQLlj0tsjdTkWXeSEb2uCCNsljf68ce+2RF8dVf1qZXuj2v7Q/rjzl3Dg4ckAgokO1JLrik7tuj8+e+Yn44b0/jrvv/m488cST8o4NLB+Qd5n2VBSspci5fe/USkyz7hYw2dOpPdVN7GY3iKgEtdaeuKCsZc65AYVBBMYdRjkvRxcAESObi5u5/zPFEzPx2gIi4LNrgc4xc8a7q3wI52ss1CPUsdedWZLQr4z3luau1YJpcgOfbHKDiNuyJLeNTo9i7nc+LovjouSUCEDwgpHWHnHedX8Sne1dKhpI/hjRBOY1xjnrHM6Wji5yDgoNZXa+zL1Spbo4OqAtYWgOHxxO7f4SPcRwdCFER8rwhDOeZci0tjZFq+r8Ht5n87DHkJ9978328INRH+LyLYqUsOmuuu56PdLz83NWdl6e2cx4S62a3OeR/SsACYx7kptTJ+GrP12IUiwVh72S4/1ljykn9UN787Jhn4PxNmMxE6gdSdt+9tr49wTvAEDGmBPoTVPjpyNjgIj2O2abIos3fCJi+a0fi82HHiYDua+7R/QZcbXl+S90D/pTNCZAQRr8SylNtJffczPLUMv9UwUH8Y7WhpOV/ywXi9Oj0t33nuXouw1We4wtden9EOeTjOwq0s13uQ/2+2EoqCnDasqb9vOMXJlNoLGeylTKicxCauMjo5KixnuJUhRrDd5OPOQ8F/uHBT1M2/L96Bpp2GnPWVKXSfPBdS8MMmygZUVee2L5fh25sGHtfDbmA0a5548ZDRTShSblz3jesrYXAGH6oNWT+EzJtr29el6Oh1LkPAiuWyc+O6/OwIZncuRAz99En0rtIl7OqXTCtiMRSqTOBF7a0jQ301/46TbWidIQF2CpCs46cdp7uSOUyqdM+pLBgOnQDc3a0S8n/legxOuXHaGNx93jO8VuHInApkOC3f3cAJcKwNjw534M1qRgSQRAlEwK2WUBxcoGkkO4+o5zFuRo7u8veRcYyzjGrbY0M6O+xaPPtcgbFeihDllVz6Ghx+eaKtCV1ClFAPN9UgCYZ7U9xrOackh7O7dUzBMnnzPGEzS5Sr3njPvYjgyekTEIcFfJAMSPuroaBTAKHQIg+JxxgO0CxZ4abKKuZ1sq0rhjR8relzFMonnL5z90zby4iuOTMT03F7v27IuW1o5YtWZttLWTZNsbq1etVfhU5bMpYDQ5oU0JTxmLTKlDMBmTWdlyViEojLwszBIlmWtikoJFeNzaYnjkYIyMHFSuROH57otTTz1NSTSjo2j1HxXdXb0CEdt3bV8UicA7U8L5RU975YoiQQu4sIfEk0p8w7ZSHdRAgfcsk6pFvFLQWGpwN2G97MDao2Fj3gk6jmh4QjIoqRMxMXYwDuzfq4HicBGGJ0anvRvQZx544IEmX8KedSU8trcL8eL551oKu4G4s8IkA5gOdUKW0ampTM6F8PENZ65KBvdk4X4YOBjQVGBlrxgbw1PVUSTQjOZz06H9rBxQRyNOOOWn6f33ro5lhhXAz6Wuam0/jWv8sx9qjT9+6xGV6bIAIj501Tejt6czlvWTUEwIfSz27dsjg+ud7z8uv1OO37LljNi6tUQbbnzXN2Q8XbDFGi4Lp7/0vB9oLUPuFfCE90wLxOBgTIwDwhaUbNwvC9S6VkUxTDOAc/j/UvYe4FWVWdT/ToEkJEAg9N5FBakq1sE2OoqKvYCKChZAEAtFmVFHROxdUVCxO4piH8dx1BkFG1a6VJXeQwqp5Ht+6333zRFnvu//P88DSe4999xz3rrX3muv3bVrV20YP/zwg4zChvl5tuynZRqHd9zv3COsnmSdC+4HK5V7d7BQmzdQWw3LXxtkt910qzyLzD1sFKIek++/W5SO8WNHaCMin6i8MkhxFpcAVhtYZmaW9Tqgj23fUWjffvudrVy5Sk6BxgWN5RXs0KG91Nbey400skTC9W9yvrllBxFYjH7bvO7e32RgKclYyzbL6FKbGA/vnMOTofndVZowytsMXRdqPMSjOLMWRAAgPBrgEqyc1n9+lHZ1A9ON0HgfA7M/1tXc4ywQgUGazNf37nrDrPjc3JTx6WpNGKMYm54z4WCotV1gi+xtG1oVqmzPz+xn/TeG+xl92wjLqpNtddIzFaonJ4LNH28x4yWnXo76jUKLrI3FpaEugJRMIgeb9Zi/EcTAeCESwfiGH+4KOeGaGZZdL9SJ8THKaxxcM2k0ARqKb7jB8qKwQWIC/s9fPVMHIOFUJmY+RyzdJyABiDia4uB7U+HOTIitxaWicp1ZKCtYewhEdDGbssxssuc1eD+5zgL9vHcRxCTQ7WI2f2h3n+/NAAAgAElEQVQ/8yroAAcHgEkQwVh0MNujalEtiIyV2gERbV95wTq0aWs5dbOsbkamou9420ENzm8XtSnNxPlmgu4NIH5Ha/KciOjQkpa86oD8NuE4FVmOBqFoH5EKon0u0hv4GShHweDX6wmHkhtwrtmvE9zjm0hMLaHab1noOD6vorLRm8/vGCAe/fdz2LdYR/lXsbssMATwrkZ1JAzsVi1byi4g98ydXt4mbhhxP164K0VDSSTg+j27QZii68R9SvZAHepTBREBjr1/Z055VIFzoQayvwZbmO/PjmqCJZqPGFvu8GPueQFGN97ZG5iLGGFQQbCHoDTRRp7bkKQQOniX1zhxfzI2cToWB8Fjtz1cHcpzHuiLJIXR85xc8Yn+1ZiM0YUUEEuoe8krDn0bQBYpRt7eHvXgZ+q1RPXqZJE07lNGcaJKNp9JqTm5qlKsqaBrRvaIG9rJtlFORHrYz1OUq8R900kY9cmcIL7LC7QxL7bv2GbZWUGG1sGLU3m4V4HoSPGmHTwSwr154jq/44V3GVVAMJ8DOLBnpnIi4jzzZ/Zx6W3ubSVRDRQpce5ECpVH9XgmV0Nyp7dARqz87WpOqkwdAQ7n/46pEgEf7cYYgemCbei1yoLE/Q5VS3d6Pe1CGzCusUn5vVvXrnoqRfbIjYrJ5LzG96e9+9zDNSSVbt661Wow+9MzrVFBEyto0kx/16uXJ8MezxfJe8gFUlyOROf0jDRNcHHaKChWVCTe++4Y7oB7zGeIEnDO5s0brVFBvjVs2MC2bdti1XuqlBeh97ZstaOPhqaRYUW7SqxLl262Zct227Fzh9XNqatkQw/ZuVJQWBTSLL9hvpWUlKp+hKMwBxFMJHi9UAREuYqyZzS4o/oQHg6eOA5qYZTtLpOB6oncIZISJGHl0VBSLp75II/LoOG7OFIgQlKg1VZZThGQsBBI+3n7NtUiIFQEcGABo8MWLVqozvPFCMAho6EmTd5u/vE9XmtChmx6ul5ncIi/1rRZqhKheyILi3bpmjIqI1eQe3aD2IvtYDTzffztknilJdRt2GONGxfoNUWXooygJk6sWeEezJ59UZdykOBua5KEkwYz77O7szG5VVELFF6azhgIFU+531E31iYpJy28vz2wSAluVdUVdvlNiEW6NZEEESGPYsJVH9odD8F53rtkc5j1117+TagY3bCh2ti5rkru375TiyDtN+n2WKqW2hNXL49V2DNsn332USRs6dKl+p1N8+uv51u/A/tadm62/eez/6htu3brZpePdq0Zb5P/YnFnROu12kGYt1Mgiky55V9S5iFhn/Ew7fmoox/zhsddNSIA/FzU0HZY4a6dVrirWNE9+rN1m3aK/s2d+7n17dPPZswMvHZPhjj62IH2UcEnobk9suBdhOWYqI2XYmRxizPjZTzXIj5GQZettm1tqtpaPMkst0t4vmRxOdfjh9rEMWBoIpoAkADbxKiAV38GRHikwrns+fNjhq7fv6tJJRhka7MD09490+d+H2tTVJmV9a8FJ0nQgMHp9SHeiTfiIMIfbJD1sLX2vB1eFWoJCESM/sYsBpeuP3Os1VTvsSocLtBN0oPBD50pKydLDhv42hJ4kGBEiLwGTvbuEHHNrJuSkQxVhAERoUCiePLyJGdY/Qb15RFnjrJmJD2evjk4cNg5YYLOKbjbM+FTXfVff3F1Jc9XADgAIggWeGTCAweNkyBi7zHF0h8xq4OIxSOHS9kEmuyrn78Yxn1EKJO5ll/Y+9XHJ0CCJYZ/rgw9yGx+k5Dk7iDCHwggkYxA8HoKREQ1LeX8x4KJN514k/Xt1dvat24rAIGXIQkiiNTQV24UMQ8ViUhIlSajD0n1P+eWu8dVjriozucGqOe2+F6X7E/f43iN7w+0kLDZC2gkjGt/fqdVeAJz0oBXPhvREGoVQYeKCkSSko65jBjU7B0Yzq70wvhUHaj69a0cEJGebt333TfFTlAeX2GhDDO+z3Xt3cGVzD/0BFM9715FYBW1idF5IhaeVCvjLQIm7oP79wRw7xtvT+7Vc/2YM6z5GJzkb7Cvtm7b1jZt3BjyGMrKpGyDmAznAhTYf33P5to4B6GC0B5QQciVcS+17ysYfXzeqVMO+D2nxiMNfF/deqE4n4NBnoPfPffCIycOjjxvT5TGCFzkxab9vOBhgkePwZ0sxLZ3DqgnRzvAYNykQGsEBbo3p9RED38qJyCCEqcXORXGk4Kh0jLOHQhoXEbvvCIRSZWJRM6AR1S8jgNj26OtbgwXlRRpTCJa4a/R70nxnaB2F2xD2pbz6Dvu36s5c10YM1D3PXGd1+hvvPasvyEnLcyRZCTJ572DMY9eIf0KiHDb06mCtKNTUfkMTgjGOPfCOYxngaPt2/U9jF0H7E5TdXEMOdGVwB6cCV4gkmeeO3eeff7llynVtS6dO9vxfzxO11u0eImtWr065NvVq2djR4+yJ5+eZWt+/lnnt2nT2vbp1s0++fenlvbCY3fXrFu/QcWK4M7CDWzZii0hJLUQjsO9wpenp1MzYY8VlZZKQal5i5ZCJfUb5Nkva9ZYDXz16irbvGG9qjTXzcyw7du2W8MGYZJl52RZmzatVMwuPTPdtm7baoW7CmXsFBeX2lFHH2sdO3W11at+scpKzq+nUCb5ENBWuHkayRvGN0Q6AQOQn1IzSiBzn5zuBfBB4prRdMreCYdZUIhivQySYZkfhDRTi72hNxxAB/KaGjhKUAv3qBhMquw9Axswskd8NIAHbZlbL0cLDWEx8c5Bz9nZoWBfRKYMWgZOVr08JWBzzygEMLG8TDkeZJ69R48e9t1338lr0qFjB6kN0U7QWDRZ4TFHQ4L7dUlH3wx8oHtoFYDDv5/XrLHt23bo+xi8HjLzkGZSfpDr9jnIAQQGsruekxyDZMJwMiLhr2NdhNeffdhl99Js2Bin+niSNWdk2syp69Vm4+8+156Y+oEV7iqy66cFY2HixH42bVpUVfm/20I2afSPmohsIIxVImQY6agySSawQQOBs8l3d0td6eZxP8nAa9SoQEC5Z4+e9sWXX9mRf/iD+pXoGmIEP69bo7GOQUf478VXz4vXSEgmyVo/F/mm8J57WVNSqcGgDgfGeKbddus/9eyMTZK7xt97QwhkRFv9vB7nWIeObW3XTsKYO+StRsq2rKzCunbpZlu3brN3331Pimj//re3a74ZUz6Z1+4Gn3t5Pbrgt+Q0IW7NfwdExEsWTA9gKQUiuF58vtwmtTkvLpfqSkfu1acC9LELYz86BhxEfnaIRrgXmfM4ABH53xf+3ivNmzE3//3Bx+tcNxY9otB/VogWOD0KcAJAcIDiBegcRLjxOctCyWOPiBxhlbbDluleOLqMjgUuIoi44oSLLSOdGhE5URI0rCda32LCfqgjkSHQHugEQe/dDSSfx5K5TnGGayvXutOAwK08Y3EzwjvuUQj3QCaTp/8fU+V3bysp2qd67J/vqmtBxNGuy5pMgUqqgvU2mxKLek8+2GxKxIzLRw+X8VleVmGznghhKI9QCERwACQcRPjYcIUwJIUjiFg6LNT96G7L7H6LuSqRH+XRCIBsi7KAwsuyY47N1khFiwHAdWeZzX70Aet7QC8roL6NCrXWNYras+aLIhMjQN5Xe6szcf3fgIhEHaAUzz+1j3Dd2gRo9057J7jh6E4cXneajvanmKhNn3N/TtlwMBF453EyJpJhk55kPlNeEfZVp/yIR79nj2TZ8cz7GHT1QbybnLNlc6AwkWMonj5eTIrhaa3NS3HI9/bc8hzuOed8PKV4QT1R3K/lTrHk8zMvUnQc6jxFqVPu0Z2HHlFhr2U/dk8y58rozKtvP69epXtu36mzbd+6Rev/kiVLRMUKhUmDU49r8TfRZy9i5wpPNLscg9R7iv/U/7EGRdLrzjOy17gTj71ZtBNFRUI/8Rq/i+4THYH87g5HN2S5b9YO7kvqU+7xj7ScJP0NgJOKUHmEwduQ6JqrLjmfP2XgB0UgjSEXe4mMj5SiVqJmAW3FeUH2PUQ1VEAzO8uqYuXlFF0qUbAWm7PWnqr5XaFGlwD2dVFqZFCbEf+prJTT2qtwY3w7BcyBQzIC5I5X2lj06KigxTkOmul3zmM8sH7jCMaWw0ZzUIgtwecFpKqrRCPC2U1/Ytfx3NCHN23YoHWZvBn6UHKvOL3JIdqyVTYXUUxoU9wL1+S+QwrALo057sHnI591USE9Z7SXPeIsgZuSEntq1jP2r48+ll2HQ/vnX36xdevWql7WbbfeYuMn3aBnate2nX3yySfWvm1b+/nXX6179+7aa5YtXaq1pFOnTpY2/Z4pNUQWfMFDlQF+uKg4JFg0bSK6REjI2KPJlVGnrjUuaKrkC4zsnYU7bN2vv1paTbWl1+yxHVs363f09Xdu32l1MuoKzQBGsnLqahLm5OZYUXGROOxEFqBW7Nejl7Vs2caKikCOeVa3brY8CJl1QxKge1doNCaITyqhNXh6EU16tMFRoUcJHAnyN51M53mimkcjQvg/VwsWkQg28sw6WaJz+SDlObgGXmBJMiIVh5dvT5W8i1rIkZOTRi+e+xL95B43b9qkzgJEsLjQqQ0b1JeCRb2cbBV9Y4AofBWRbmbdHNGLGByAg91l5Sr8p+Tn6mopKDVt1lzSXdxXw/xGMmC5X4ChpMmQuU1U9aRvfVPw0Bn365QsjFIGKFJgmemhrRmQrvMtMBHl3+QBopLsgRvi3uYyQfyJkbh3tGGnzXm5rQr1XHi516b1bdGtkQAkXsQgqDE7/8oT7NHbXrSRN7rIo7YZu+v6RWonedxUH6PUbnoQnRg//ldxt9/ZQnrhxqsWhrEEDUEelJD05XkSIbJFrg/0sfq2u6xC9Ls2bdspYteuXXvbuHmzEiIJFbZs1cqWr/4pADmB5RLJJN/wF68X4YTt2EaACIz0JL6KOc21ZP3AOr9j2r9F95t8503hYdzYb2I2/NDLtMhl1UUBCPnlIntzQbCEzjnwJNVggQL4/t//Ya1atdYC9e2388yax/YHRGBwO10JA9DzGtwY9HsMojZB6eibBBfo8rAB9ZteK8v7zc6IQKrMGjbZaZddNS6AcTNr9yBrxG+jEtSO4BCI4LETGbvFk2tBBJECP3fQ96HOhKgtPpycqB9/AiJU+C1Snub3D8BTICLfrHjwbwEK7wEk+J4BxcHK3ZgXLFkHPV5bwEcW5zqIcLBx66iTtN55ojSiEG4IpmqxsLagnx6LyLnhloyYsj6IIhLVZNy45Bz3AApkxNoSklKMuWIMbvecKscMA8BqrOFUKsL/vw+PPnh2UI4XOM03q4xYyaMQ2xk2SRBB9zsjj/HkJUQcRFwev588lDi+hl16qaLiMx+daXVmxPcdKCRzH/au/cGwi76JpSfUgoj37Xg7ofgf9n1e0ET3/vNokwMJvemCcDFvY11M1tj03dfKhUCZSZFpaExuwEtMIUqGR3oRl/pdEvVeqkzOMXeOdMCFabanskKUt2Qf651E8rFymPaiw+h9VI9iftNvQITnVbh0uHuRE3/L8NW+FpJ43cCWd7xuKAAGiHAPqo8vT7L25FRRRSJ9BePeJUxlCMfcCQdVKTCQADTOCZc33lUFY5FUIhhO23VPuANmB81OoUomMP83KVJxzKM6YkHTZqIVbtuyRUwGalkRgeCaGHYOArBFfG92RUOXZpWnXBhwjxXu2mW3/HVKKhl+3Jir7O133pW3l05q3bqVjbj0ElHD2U8feuRRW71mjfZc8ibxBDuA+mnFCntixsxUIvtpp55iTz+DZDcFKevamNGjbcXKFfb+B//U57mf66+5xho1yrcP//WRvfPee9qf6OouXbrYueecba1btrT3/v6+vf3uu2rGTh072HXXjLMVK1fZm2+9pfvk9dzcejbwD3+w44495jdFD11e1Dn7njvpakEe3ZIoTaRN8V7IJ8mySii5cc6o3zKwCXfaX6dMEajiu8eMHmVvvf12bDOzjh062CUXD7Npd94VQZTZCcf/0f796acSnPCD3KTOnTrZ2WedKWfbsmU/2RMzZ8rZWy+3no0bO0aAcNWq1fbo9OlqV8bakPPOs+bNm8mAnzp1mhWTZ2hmJw8aZF26dLa777k3VYBz2EUX2h+OPNKWr1hh06c/EWzRPdU2auSV1qZtG4EIbDwiz4wjoi/kAG/dslk0dexRDgHrqKS0beu24GRKM1u3fr1ACgd2nkD0nj2K4Cn5OTrPOZ9/TjmUxH+dOkrO3rkjVFef89bb9vqcN+y000+3v/zlL3J4co1FCxfamDFj9B2AldFXjbbLLrvc9u3e3Xrsv58tWLjInnn2WbXPBUOGKOdr7NXjLO2J+6bWIIHGTfAF+Y0aK2GPhUNKB7l4HKpl2AIimjZvIbqTJ2OzuBDO3LJ5E0JcVicj3Up27bSMtBqrWyfTincV2e6S3da6FRr8oZASCIqQvdSESEwltFlUomTuvPr5Vq9efdEu9tQEQ7e0LGjpehRBagoxhOlee18wfKF1AMHfruVP44TNOyQscw3ntvsCrPcwDktLFIpULkBGUBAQiIjVlxUSRR4IRYeKyhAKq6r4DYjg+1DHIIl84ybQZ5ZAAjUSWjRvpoHFYKVuAvzQbl276DtpaxZnDHieu0F+gQYLGxO8/aLiEg1+JgSDEWBB8jqokvAqv0NVoU+JQMCHJyTtSJbv5Hl53w1wBjGvMwAZyMrByM/XBAYkYRAzk5UcRm5GrIrKosd1+xxUmyRba4ZgBSSTgWsNzNdeaG3lZaV2/qVuboTtPBy11KdXZ9aROhBJ+BQtKtq1UwpNmXhhUJ0pDQY+C9DIW85KWEBubf5/BxE3jApSpvJk1a0rtRx5JMp22y33heJjtRwKs1vHz7HKygDiunTpajsLi6x16za2YMFCtfktDz2Wup+RF56dCqdzbTwRRAVmzAr1KswNLX6P7Kbbjp+ooorjrjsuXieEB8ZfN80aNGhoLVq2lFLaxKk32uiLRtrDbz6q9y8fdLnGCpXk313xjp2x3wlSs3rtu0DqHn70uQJAAON/ffiRjFruad48ynrFMEHDiBQAEUkhLQxzj1IkJXjcgANEXBott/gc/W4OIEIAIn6m4eG1KMmjAQ+rpHU43Ph21ZzD3wi0IB0Lzb6f3Mt6fxH6a+2AQKYBRHixtzazIyM/qR6VMCrhxnMIRHhkxT3aEfMAJPJWlFhxlwAoPGlbIKLK7JP8IPnqERD3aA+wLyzDDrKcspBzsSI7LP4AiWlXB8RFVIF1FuDp4ewkTTMAi2CEBDW64OXmH2uNe/Kci+4RVTkuosfTQQTXIArmYhNsSnJ6IIV4cyy2Udu6v/mtQfxr77oPAIkUiAhNWVvY7csQhWgGxvKIA2PBAZ2DCKcjMb78PV8CABG+DLgMry8fgA9AhOsO8N3OCGQcelBzvtnGQc0lw+uRJAcKgAiNmbxe1vuNKGHs3528Z0BEvtmUjuER85942Hru38NaNG1mmWnp+vcbAAFlhAT5qM5UG70On/9dHkRMQtWbiTwEKSMh78qeJfpobV6Wd5CDCN+7/heIqFIiZ20kIiX37d+ZqFPh98C+7BQaHHkerZfKXinV1IPIiScY85M90XnUjC/2EPYVqEAczlV3CXE5rCIHP0WH8TaID8l9SEEw1hvy++Jz7OHsRSkZ80ipYdwnKTkOepRbkUg8FmCJ6lR8xsGQe8p5v0Wr1vbO22+lBDTIf2BPxKnK/gt1lT2TvnBnpVOe5WhEJWr3bnvw4UfsnXffswMPOtAWLcTxRd2gGuvUuYtABjTYGydNtD69e9l33/9gt9w6xfbpvo9ojrx357Sp1rd3b42Ra8dPkMHbo2cP+3ze56lISM+ePW3xksWqe7R5y2YZhu3btbd5n8+ziy4YKindV197XcIZ++/fw3759Rdbv269gMFDD9xvFw8fof2L95cuWWqTJ020+x96SI4vPNAY2p9/HurD3zBxvB1z9NFBYQg7I+aepHILPEk7RlZTi0pkaGgu4OSQnGuOVVcGulwqITk93R59bLooNIcccogtXLhQdiMH98KxZOkSa960mW3avFnn/PLLzzKIOQ49NEq4pZn9+suvtnbdOj3nPXfeYY9Of1xABOYAzzNkyPl22fBL7eJLh0tIBc/8Dz/+oLoveOXffOtte+31OXbEkUcqVxAbDjsISv8BPXvagoULrWOH9vboww/ZhcMukfMuXONHa9wo3x579GHdO6CFsQMVjnHbvn0H0bGZI0TqlGdUWSlHLXYg44haJ7TxT8uXW+/evdXXToEncgWA3XfffVORZadpASL4TsbfLz//nKI2MgdHjb1aRUn/8+mnNv766+3NN9+0vPp59vzzL9jSJUvsxhtvFNgdfdVVdsUVVxo0p/bt2tmva9fas8+F+lIXDB0i23jM2DGW9tz0+2qoDYExzuSWEsGuIhmnTBIGCJEIjFnpP7dorolF8hHnOeVm547tpAhaVp0MqypHzoywk1lZ6W7bvnW7boIFkYRqjDK4voCIXFSHkCAjtF8vz/bUwPEvUKSjpDgoflfXBD6gh+edmuQJIkxGDElpPUeJutrwfgjlO8fMB6/4dzFklgxr8Xtu/QahCEhUhSivIKciyCXWeju8AiQKTEjDkZhULg5voDQFxwG5HNTE2LBxo9AhGruor7Ru1VIGPM+A9jbhKwYcCw4DjfcAEhzNWtDe4flInCwp3a3COSyi9BNGBh54Bi4gApBB3/D5LCqES7Y3hG2TSXGOXhnELP4OKDxc5yEyEsO4LyIPJFt7BMTDxIyNgw9L8W4SbnS3ypIKS1U256X2SoqurCy3c4YFS+GZRzLtolHBkphw5SfWKL+htWjRXHxSEHwoZgiwKxWFjH/U8UDbmwmt+iZodZeUioZ33R0X28SJbWzaNLdEkpI8v0/svuvGnwOHtTz0iXv2VMgpO9sm3+EppG75mE0a85Iofmxy7Tt0sm3bd8jwo48wAKZN9wQBs/NOPl7zi3FHe/MdGzdukob5C+9Ea6iJ2Zx7nhPNiIgVA4jwIuHc/Ab5mi9QB6gzQV+3btPGFixcIMUEVRqurrbp70ZXrTe9Rw/cyI8G0mXHDhEQufuDR81+2DtSVBVoVR7ZIK/Bow97RyPcw59MRnZjDMPOm8v1+R149DfLzQ4Azw1/fnfFI89RcEoTycturPtPgYhss6293RVeSycCROw8s2FtwvOsmPaLgRlx5cwrLtX3D7cnwx5Hm5WZ/WX6OBltf70y5IkAIqApNdkY9UdjWziIcPDgEq8kate1a61u2V9D8CgayFf9+VIZWowRPIGABtFA5BWEzlSbl+XjL0QfgjHCP9ZBNhsPyTtFwz3F7sn1aCz01FBMKkR7PDrKWOGcelMSZcTjTu8jvTL+DSBwEOFY13MgiPnlACLoX59WMQFZ4NMNcu9/xpJ/pSetcx7F37jNIFlurs50LSxMQATn+Pl+raQKGGPtC7Ot/WPRwBXbbGOXECnyfiFRP3ttpCf5suA/GROM2wFmb2SGzG2PUBy+Zm4KRPR49w3r0qmTZdWpazVV1ZJ3xckiJaPIO0cNy40hB37KiEiABO1DiUhCMgrBe/wdpEnSrKy0JNClYv+FS7lubKCm+fckz5EnPD1NDsEo7PUbadcUoEmCiHifHrVgjLgWvVNg3XHHWGJPgVKJQcPYY21zuUu+n70MDyhrOMYRNKYgqRqEOjiSxeScnuQ0IYELpCV37RI7gNeTNZ5cjlQX+h8VwZ1l4Tx7T2AVRZDE1ByKPAatfY/iASS490aNC2zx4kUp0O1OSWhLULb4iYPN21+5Sp4DEKOEPOXd994rY/Sbb7+zyy+/zL7+6mtd8/EnntB3XzxsmE2eNEH0kCVLl9rtd9xlz2GwpaXpvdtu/av16hkmwIQbbpTN9PTTs2zffburvsahhx5qs555xmbNmmV333WXzsOrfNnll8vQVdG/0lI7+eSTbcLEiWJDABiIsIwdM0b3gnPzqqvGWO8+feySiykHadqznp41KxWJR0Tk4mEX2eLFS+yOqbfZfvt2Tzk0kkXO5GRMSOumlCx9fMVE8ZxsRCSyRX9PHoz/x6Y/brOee05OucsvuywFYJ588knbd7/97KyzzrR1a9fJUbtw4SJ74vHH7cEHH9RlFi5aFGsirLP99ts/POfYMVrzmjVtai1btrIZM2daj/33t6FDhyiCMfSCi+yUU0+1qVOn2qRJE23OnDk2/ZGHFTF64623JEACjefUU09Vvxx+2GE288knbcSI4XJwTpww3s49b4iuMW3aNJswYYK98cYce+zhh1J1Q7AV2MMZ5+TOYHNwT4q27d6tiAF2Hv0BQFC9kYQoAPY28485xz9KBBBNYs4xdj2PlPHIuaI9FRaK7t6mdWt9ZtDg023YxcNs8uQ/K8rQq9cB9uOPC2zw4MF2w4032oH9+8t2HTv2arv8iius+z776H4Y1089/bT2EMYk9z1u3DhLe/rhu2rYaNiYpEpTTsLGDnk5MUjxImzatFGAAk41CIqK1XgyvXw2kYqSkmIpEamyr4y8Khl4leUVojSRQyHtc+UrmG3dvlULLdcinIWGPZKyOwupJ1FPxW6gWzDBub4jLB6EB3IA4d4DLyHvvDVe95Ayz+a8MQ+58p4vuPzOOU4XyGvQMFTR3B08LihXgdych0gFRBZ1DFlFR+oE3qX4dvE6YcsOkYg9NdUpWbsgzYpSQrralI5Yt/ZXDUI+A8jwCAXXk4HfqImeP/A5s2UwV8YaFkxc2pa8lm7duuk8ktQxUpRw07CBNhGq1npBOl53AEFber4D9yK5PYrjEIGI3koMec/+5yfqBU57UvuXl9shR7iUq0cksCjCwvC35wmpBUPolDOX67XXnm8lEEE04YLL2cFrk7CnXLdGiVAUJ2TxQwaTviBiQ9EYFhwAKnxpNiIAVudUk5gAACAASURBVODtkgBYaTUYaTVmPQ4aaJ99+LYVFu202x7tm1ijwn3dMPJ7TQz6EGoeFdXZWFLay4ozIbdY1ybd5hZMbSXsKy9+UdXSSRIkgrdx02ahcwAcVa/hz5Igy+KNN4cxyma73377RaACwIVmUlcbLJ4jDHvGACIBeM4IrwMgmI9soitXr7IdO3dq4aC/AacrV620CRV/Ds/nuAWDmFv1tdkDMi3MLjv2fNu5s1B5UDO+DOpBblgr7zyZnkK3+CMDIPx6jsncA+yvAxKSwR+nncQKwcmNAhABSPBic7znCdZeg4HXXLHJwYMbd7yn3Aec1r0LrEnVNvs+M1BUHHyQz+DRjBOmB++zH4AIwMnAsn+HlyLwAkT8dZAnmpttHRgNUwcRcYg7eHFFKIxVciUyP6k2azfRLD1ml0cQMfKGYYEGGWlKgAj6PzgdQtRB1K6a2srSwWjJSVGR3EnCT6dUOC3S1zAHEsE7GpRKPGWCtYD36/71lt+0RfIPQAQAwomGUJL8AEQAHFJBgVCrLcioOohwwOpLAWPEwSfTiPOgBznY9LHhQJXx5787viUiEKfgwhHhK3sEBd2QZB+XDwcRRI1c3csT9f0ZBCQczPo9+vTuXQsiBi8MHKuxL16jqq0d2rW39m3aWpPGBVZdUWlV5RWWI3nwAAg8p4VIhCewyrtKYnXoXF1v72iEO7OcYuPvcz3WBhWKKy9LJUUnqUv87kmUHn339z3ClQQRorFJejzox8vQc0WnRDXhJIjA48o12Vu4J/YPT0J1r7xLR7qMKesqaxc2AsCBtQ9JV6nmxORoT/b1xGmvFeH7rBv1tJlTmqTkE/X/U9SnmD8hVSHACfMrQctizrF2ksQtlakYRXe6ET95H9pvqmYGYEBKNdW2eTO5jIHqxLlwxfGGY+BxX1w/6bT0eezXJ1p/511325w33xSIuGzECPvqq6+UJwktiePSSy6xv9x4g3Vo385W//yz3XrbVHvyqae1Aw27aJhNBUT0OkDnTph0o9Vv0EAGHUYg18Hzzt8cZ515ZjSaxwpE9Dqgp/oaAPDee3+3G264QcZtg/oN7JlnnxEgmHzjjepbgEcSRFxwwQU2ZOhQGewUzLtqzBg76aRBdtyxx9oZpw0WRUigkDGUkIhOAYhIUZKTI1aMVq4L0f6srFDbhr6K+Rbep9gV05+YYc+98IJoNHuDiAMPOsg+/ugjGzt2rNYzQMPjgIgHgsDIosWL7fHp0+2BBx6QfQPAYj/+8+TJcsASuZgxY6btv99+dv5551qrVi3trnvutYcfftiOPvoY+9e//mWjR4+ya8eNExh5/oUXbcXKwNW8fepUe/HFFwXcAIHcG5GlE/90gt18y6328COP2DHHhGuMvPJKG3PVaBtw8EH6LOOEtmAP8GRsZ9gwZ7hHr9/Ffbtzn/0egEEkxFWVGIeATux0z8HgPY9WA1YADV27dLFG+fkpMD70omF2zTXXWp++fezSSy61Cy8YYp9+Oteat2xhTzwxw7rvQ95nml09bpxdccUV9sUXX6Qi4YARokLDLrpIrwlEzHxgWg3F1eg0BgN8ewweZKtYEDZu2GBbtmyWkYWxT5Y31SYZACwQ/MvJzpIHFwMaOlMGahDlZaGyI+i+HI8xlQjryqhmcqIW07igibyphLSysjGQc2zrth1GWgFGOx5lFh+SXBlsnthLJ9C4rhBAo4tLRrb77t3qBBY5T5JhkIWqrsGb74urew88mZjzfOI7ZYBzkMakjVRbggRlLNiaPaFCN9zMLBabWvULJRuJo7pHNSp4D0MTepJyH+rlSMUKYMPiu/ynZVr8mjdrqjCWdz7PIbWgusGICHy3eqJWSbAgZt0DInYW7pJKgBbM3WUCfGqDrLri06l+QlGR/vGd3kbu3fRoBLw72ojBR3uIe1dFLQbUX8LOzr0e9ccmtuTHkORJsjDPe8iRuPWCefH5py1VmA7vBpSjOiSJZqbb4LOpP2v25sut7NRzXbrQrdZaN/GjU1cpb0TRlrpZVqFIRLFUwABbVJAGmPhiRT8AICqVGGbKW+gx4Cj7zz/esKo9FXbTA6cklJlqvR5337AmJl81VNsyfqiDAsiSRwlDvrzMbr1naLRBaq3hcwYfac2at5AHGf5mTwoHokRGAbGqavt17a+a5N//8KNAXcMGDdX2Z599trzQzDO+Z+3adaJD8axE7hj3qmyanSOAQJ8gv0pkScoga9aobw84oKf6HKrCEZ8cS/WzWuMoabRjyEcja9iRZ8h+oDr8K/nv1nK+k8mpdLMDBwxgfsfgcxc1dJT/xhJLenUdEzpDCSlPDozHWCtv/w61fCiABFST69bUVgiY3SEUBKNiMEey8BzUoPw3CmufNybQAiJ6rw30lO/bBECRKgI3/R/2/BVDbOjSAJw+6R7oSAIRGKtJRd2krK1TurB/84PV7ODls94hbO7AxmsLZO643qxwmpV1iAm69wcP+JXLLkoBCS8YR4K1H65emIxEkBvmuQ9OW6o9PySqulPAP5cUi+h2bwBEayZNSuWfKHp7+//OgQAsOIhIZiFxHdhfPoO8Vnyd0JTB0Pc8Agx0wIPnzITOCEfMMdC48rHhkQUfW9lmU4JD1CaHKLpA8sKI+RxEfDYr9AHAIdX+8Q4BEi1OiJJloYB47ZhhjMb7mT8scLKcsgYIHRi/6OoXx1nXzl2tS6fO1qJZM0VH9xBtrKrWes766FEI7S2xsJtUmVijo7NDX7BXNIKXlHBKAmZU4HHjOnWug8poaDldzam7nivojjHP83MAQz0n/+6U4Z0AERjv/y0Sor07KgDyHcr9SEuTt9MVAvHCw9Fm/OEEwbHBOaxVvCZjCbZBpMi6Qo6i2DEJXW0QaS97c+dxunGIrhwdiJ4UrKgFnPpYn8Of1xWu/P7Zw/yfX0u6/9HoJepLlJc9kfZRbkNOjjVu0tQ2rF8vhUj2P6IOOP48IuNUaPbo0LUBJCbpZfzOM9119z2/ARFff/21AMLjT4TI8Yjhw0Vn6tals61cvdpuufU2ecqhOg0bdpHdPmWK9esXHGHjJ94gpxNe8AAiauywww+zJ598ypYtW2aFO3fasGHDbOzVY+3yy6+wnjGCMXTIUEUh8Cwf0LOHLVy82AYPPk2g4uCDDvqfIGLU6NHyPGPgOhVq7ty5AhHnn3vObyI57MMcKRWoKNHrOZWeB8M5UpfKzQ11ByLY9oR+RWlmzLRnnwdE/DYSwXPjpcfhec24cTZv3lxbuGixTQc03I+EWo0tWbpMIILIBNcmOjBp0iQ77NBDBSIGDBggg3n//fdT7sO8zz+XCM3nn3+h9iAacdCBByqPhGjFG2+9rXEO3Qfb+I/HHWc9D+hpjz/+hF1x+eVi6+B837Bhg3351Vd24w032G1Tp1r/fv3ERLnvnrtTERu3WbCloTE1zA+UPMbVqlWr7BdR3kv1N1EEaFXMK7dNMeKZWwMHDkwl4Tt9ycE9lCrGPG3EGOE6jHHG9VnnDRH4OvGkk+yE449XH77+xpvWq1cve/Kpp6xbt66Kgl599dV25ciRdu6558ToebXddNPNcrKef/55lp2VLdCZ9srTj9ZAl/AwCFEJ6DFEHDC6lfUfjXA8GjwsE4mH3LhpQ/DEZyI9WBWSY0hIpZZEaYmMfz6bk4XRXKKBzyBDbpWIRKvWrWWcg0TxrtfLJRISqnRyH/LGSqJsjwxo7scncDJ87w3OZKLheM85iqInxc951nrcSlKF6Vg0XDbNF2Lx0yI1qUQSYbmh2qQQd4gOA5qEKsWnjFUwq0n+Qk0jqjHUhBLsLIAsuJzbtGkTedQx1Gnfn9esFtiCwlMdi5k47QjwlpZRNyxsyuOoI+84koHOIfT2YsDovum/Bg31+67iouClrwzqGIAI7sP5hV5oh/aiRgI0GX7nPL6Ptt20YaPoVq4fLW4rfNQGDbQ5QKfBMv3DsWEB+eaLxupfIeqSYnl3VDG1psZOO4/QcVLaVVuIrI1ZD/7Lho1xaopbrGvs1ce2GnEjxpcKLxHZyUInP1QPF+9U+R3lMsCrqmusoqrK+hzxR/v0gzcst36OXTv1GHvo5n/r2VIbaYI+4omsfJ4EKl/YkPstLC21ux6O1ox4F+E47eTDbN/99reCgia2aNFiO/e8823FihWKREx8stZAO77L4Tbg4AHWsWMn0bKOPvpoRdlYlPFiMoYa5TdW2J+RpfC6ktzrCKDtt393eZ7WrFmjRQphAqKDeCLYWPBEQGs664ULw41hm7vnl7+jSlJN/6iTfkKMGmFAYfBh/Lvn1w1AgANGnRvTGFzeJW77J0ED31NbrLtWSRcQ4fUdvPRwBBGAnms+vEDzo+DBRql2TVWOjrkJWweFMQEY6DE7Zpm73c29XG22MM9zVsx6rA3nACIoOuc8eDcQARHXP36F3XWRh0kS9w6QgILlErVR1lNDdqfZ2g6ByNNmY8i5+KxFMGAPXxtzNty6bjgxBSKuHXmO+jVEGbzaMFE0RnVQWgngAcdDrRHCdYNhEnJ0GOeKWkQVJ35njWJNTKrS8Tk3SO97/GHd3xPlZiuuv94aRKpDqrH3+sWrqLioMrM1qeZ7bkOzl6NyLh8NMM9MIILx4eCT9vKIhIMIxpJHyvyiPqYAEsnxE8fxlOvD9QUi6AuPgD1v5opLrs5F/zJGAA7e11PWxggdkRJABCkgPnYcVPQ2m59XCyJQ2vJihTfbzfb8FW2tT68+MiaaFjSxPCQpmULVe2QgQvd0ECHHFLlySmoOfa6inf8rHyK+7lGIVIQgfl6KT3G6KoJE0uSuXak6DaL70P4uKZvoe49UASLcwE1JyMbvdY9wKlQVQY5HLBQJiyCV8ed7A84Q9hGMFfYKxmeHDh3k7Wbt5H2pMDVooD0vpb4UKXl7gxlXYuJZflPrASOUgle5uQIMyiGM6oUhZzPkw+l+IxDzBGyvK+CRHn92gImDBq+hJKGQmMfiOQ0kV69f+6scnSG5t0ZOPWwRsQ6io9Kdknv/9KmFY/C++x+wN99+x7797jsBhq+//kpt6SDi8stGCETAP/9s7lx76JHH5D3nuPDCC+yvN90kOhPfO+X2aYp8C0Ts2117xaGHBRAx5qqrbOrtt9ttU6ZY+w4d5EnG285BFKFPnz520YUX2Nlnnmnzv/1WlCbACucw5MaMGatIBKCBHAKk88ePH28XDRsmgPLMrFn2xhtvqC1mTH9MHnyNwaSgQ6wJ4vkmHn1iX5MSlBd4S9UYqwj0v70KCT4x80mBiB8XLJC3n9wODp6TAzXKk046SQb94iVLbPpjj9n9D9wvAxhKGCDioYcelBMOZgBRA0Vzakwggr979uhhZ5x+mr02Z46dcsqpduWVV9qxxxxj//zwQ3vowQf1rP379bWv5s+3FStW2mOPPmp9+/VTHvC7775rM2fOtOHDh9uK5culwHjKyafYyFGj7MQ//cne+/vf7dFHH7E333jTnn5qphU0Du4YreNxcMDgwdZ2WW7GLkpJjCUBLimA7rF6OaHOCLY3tiFjkOgE9oBH/TxXCTuP17kGSfk4JLErsd9o/4MPO9z+MPAoAaxDBgyQLUgfQr8acMghNvhUHK5pNmbsWBs5cqR1aN9eIBq76KWXXtadDzn/fDmbyZtI+2DOizVbt22X54AvhQOIl5SOdoOah3HvBwYLkm2E+NavXxe0oUtL9KBEI1jwSEjFeGQhYbA1zm8kbzTGlowzJj37TYuWtquo2HIbNBDPnwRVIhJ4cLgHkogDTz944r0yZCr8G+VZuSaNwARzJOw5D9w3ERVf5GkAOsoXXp5NiS2RhsQz59avr/ssjo2LQcpziosZw3YKyWrRCskwfA+/Ax4AEcELgkEfwAQdyKKHoUhOBF50OjpEe9bbju3bZRhjMjhFS1KwAJe6OUpq4j4xMvB2k/mvIy1NtSFy8wLPnnAW+Ru0rSIKO3coElFF2XcW4FKKs+3QosizAgLwsPA5Fnw823wv//hOeZyKAhCgTVXaHWWOmNh2zPFek9bdiFvt63n5el+J3KUlduKpECLcusL16BwFrAq3XvPsmQc/UlQLQHrelZ6tGayGF+6tsnSSwctKtdjlZNNWNarnoRAhIKm8Qsn4UjSpSbN+R51gX//7fcvIrFFuSnKj0WRGeSuzjmhQAGfaA7rYdbcFy2bSyK8sMyvLKmrMkP0lcgDH8MV/BdL3+cf+0Q459DC7avxNqfyBh2+Zam+/844dfvjhmk/zPv/C8vMb24VDL1Sk47PPPtNcIDLHmD755FPU5xs3bLKfflpubdu00UYFhxNwWNCkwHr1PkCRCF4L8nB1Qz/XyZReM/1OshXqYAC3vz51TzL/O0UbqVmaABEY327IeRckPMCpbqGLMLqc7sHfDjQ8J9dBhUu+JrnqNJQbk0kp2LiIXv/xMPvgkavtxKsfkboWnTv1+sf17hstvKoY9mlIvkiBCDc+/SfYKW9/67Fzkc3OD6atU5oAEb3nh+iEqzC9cs3BqsZ+50WPBKCUVB7mREAEpRI8OhGf30GEAxOnSg1cG93jVQFoNLLLbbc9YNPGna71LJWP4EnSoi8FQMu6EChMSYWd4MXmX2VF8AJj5LhzJJkXxu8uLejGokcs7l4SOMIWmVzJDAhPjE7UI7ckiEDjyoME3cktj23kICJVjJzUA09g37vYG2PBAa3Tl2pThey7qMrU5+9xQPgPxpJXCqeuh0fKEiAC0LF04D6ppGnPo3EQMWX2n2uTr5NRtCSI6GK2sEUAoCT2e38mQcSxd//LZjR5wnr1PEBKKuRBhBofldrvMJK9r+QtjNWp3VAIyoS1NKa9f3cjzOVdnfbkr5NcywDR3xgVRMcLC3/j+PKou3JeEon12mtrQj4hR7Jgl3t/vZK1N/3excLY94jQOnh1R5RXucXx5A4l1nxsCVdA5J6hMymyH+VAkzUgcDY5HSa1r0fhAL8/VQKPa4Nz7WXoR1qtIghR9cf3dpe25D6gMenZUXbC2QRVOSZqcz2u4xWCHdyI/pybJ0aFK+sl8zXUh1Gmde8IxF4jWXv7I49Nt3ffe09J01CXvvzyS7UnQICuueLyK+zmv0yWwfbCCy/YS6+8ai//7RV9x9AhQ5TI3KljR0X3H318hlT/8BqTk8A4O+zQyM8fPtyyc7Lt9tun2ezZsxWR2G/ffVNRhpMGDZLRff5559hbb79jB/TqZTNnPpkCEQIavfvoc7UHMv4NRPMZNWqkffjPD+2OO+6wa8aOkUqTqzN6ITenPGP7MB5cIUjFcHNzZUuwf9Guwb6pq6KpqXER+3/mk0/ZM88/r5wIKGCe1M1zcwB0Xn/9dfv444/tiiuvVCRCdKY0E0XLIxG5ebnyskNfInrPcciAQwQiyBfhfcbQAw88KFti1tNP2wUXXqg2u/KKK2TMM34BJtOnP6bvfP31OcpZAXRwb0RmqA/DNThefuklO/fcczVfAXaTJoy3I444PGV7Mi937SqU8hdrN9XcGXs4BjdvDdKxfC/S8thfOHLZ/xnP0Kg4D9vYncD81F5RWam5iu2NPYNtx3x2ISHWrIk3TrbP5s6zV2eHDfuRRx5R/5P/MHrUKPvggw/UDkQiiEIx7ohmAaKcMgediXZWJOL9156v2bI1AAjlE5SUanMjaoDRKnpMaWlEQY2UWMsXoMa0desWDQiFQ4lEVFbqxnkYQmqEeFQYo7zcGiMbqwarUCINdA9oJ/mNCqxZ8+ZW0KSpgAQDkkmNpxYevzxtGaFoDo1DY9F4eOg9AdapTa4+xP1pIGdn6/5Bby5vmow4iCoTS3p7/gT3npObJ1oR1Bl5B6Pygi9yQFktantYsKu0wGPQAawAB8plyMsTLYlFmwGojHtkuFSgp8jatmktj7KM9OIiSeDyE24mxj/XAHHye7sOnUUbg0tPMi4ggQHL9QI/FOlVaF8hytCkaTNr06at2g71HiYrtjXveU4J1+PZaB8iELQpAJHv5Lp8PyFDqXEUB0oSE4KwGgsZagEkKIGijz8px958bUfwGFGAjhB/rPZILsNJg/GwO4hwdyPE6Fr+wiszNkkrmnwRpHO59/NGIcsYLNTn7qq0rDqZyrUhRyYzI02RDdqWexZ9g0U9M0TSiGj1PuI4+3buPy07J9PS0kN0i/am3TVGcuoF6lNllWhftAERnOunOEnD7OrLvrDGzZpbtaWpD/jc43Nm2yWDTrVu3fexiTffGdba+CivzZhlS5f9ZChlfPPNN7ZkyVLr1+9AO/DAgzRmPv7oY/3705/+ZD17HiCaF1WHqyqqVPmUJNtG+Y2UIwOQW7x0sQ06ZZCUNIK3LOTyzJ//tZWV75YEbZDgrQw0g92ldmfRY7+vqedGGB92o+57s8E9j7c3vvttroAABIa/dw/WooOIZP6bU5WCcyIcye9xo9Gvk4yOxAhHr2Nr/dyeD5HksLeIfBN/baBFY53v+t5sY+/m1sIiXSVy8gERnkfhXuoe80N0AhCBGpS/3mZNVHHCsOSZPQKRfCaAxMBab7XnZjjn3gvNUYMgNEFrq2t9bZct1t+PXn2UHCesLSF3KjgdoDF5wnQUCNXaGzyakUsf6SMBaASzlHXZow/MM0CnUxTl+aZCcnRG3LUoASL2N1saAznAetdFA0TgCnDbGiqT40QHEV4eEXPMe8xnSXdABMnOSQUmpy3R94wnxpC3aa2/QSCiD7kNDkJ8eSBIlAQRC812rTRrEHJGU4pagAiO2Xbm7wrGDZ/9ZC2I8Ov6zRMNiw/nIMJzcxgbPt4W3h2Mjte6vCovcQOEHrKQaqxUESwMJ6K0ciLFxFzWWkVtYyFWzqW/2My9ro4bxv4Zl3X1913Vyek89D+GjqhP5MRVhMJqrPkuS8o4cJaA7x0Ybj5uXOpU14nSqhonCT15WbRe4whVJ1w+5eUy9tgTPIrNGuryroAI1i7WVoxD53p7HoXyRSKASeYxpAqg4XWN0VcH1dL1j8pN7hh0ShJtJ/18ciWo81BYqPml2hCIn3i0OfYJ5/FZnps1VZV/I82I76HNtLYKcIXonudN8Dp7HPuwi7PwXB4B4trJ/CT+dkqhgwv2/DvvvkdGO4o9l156iRKr2euUE1FTI6MdWVVyYHASUewLLzftf8HQodaqZQtRlBlHGJzd9tnHnn76aQEEGvewww6TkTx8+KU2b948mzXrGdkL9P9+++2rtjrmmGPtoYcesgEHH2y7ioJUwvjxE+SNPu200/Q3NBeiFRdffLFoP7wPpQuDmeeC6w/nH6Pz3LPPstMGnxqM2TjWfd3hp49/2QWxlgFrmxy0scgaoEL0O6JsrFtEKbA/ysvtyVnP2EsvvyyqEoY6tCWWQJ6bZ7542MXKbbj/gQf0nEQiyIGApQGIINGa5+W+r7v+ep179lln6W9+dxDBvSLn++WXX9mX8P9jBPjggw9W9NHVvYh2PPbYo/bIw4/YqFGjBDT43suIksydqzEJLYp8Fw7GPLkbUKjI70S9iXnJWo3gDe2APQqTA0lebAakgMl9GHjUUTqXKMK6X35VMUvmHGO4b9++mo8eleC7sN0YbwB75qBszli7BMeHzzvWq8VLl9qoq8Zoj2HcEXnius8//5zN/WyunfSnE+zdv79vg08bbKeffrpdeOGF1rVzF1uxapUoYRx33nmH5snJg062tNefe6IG452H4R+GFoYUqj/OiedhCVM2aVpgFWVltnXLFiuEN757t5Kn4a77QhUQUbpkt1QIKzNDIS8SOwAGcMdVcyEj1F8gLwLNegy63eXlwaMGgi3bnZKVY9KTxR/C/rVKTNwfiwKveQjVq7k6/ccTZz3U6RPeE5Vd01nh1kgZQOIVEOEVq9M91BnVnJRuq7SIPSpI5lKvVN8GPPAMhI/wGpP/wXexSDIogke/jmpDMJjkHa+sELeW6A3JSx4x4F4l45rbQACK/lGinTj/obIiEw6qFf3myTpEk5hstA11BBik2fVyNBmczkObMci4rueEeGEazuNaRB3kScgL98rrAAsGHOE8AKUoT7EACgvJSYPbaZB9+VmpXicSgVpXFUnUlRV2zrCg7zLnhXWK2px+ASG+YJm+8vgGgSxoSqnQdXGxXXjtieH9B94XWEXiFaChAn/VoTIrFC552dLSraKSJGuAU5qS+XcVbReXs0E+FK8qgTvAMjVOOMijIDxMv1GsjulPLgO5B/XzG9nKn3+xw444QhvVgh9/lEfgsMMPVyjvP5/+x2bMfFKTmiQ0PESffPJvy2/cyN577z3bt/t+lpOTa9267WNHHnmkvfTSS7Z82XLxGXfuCGXn8+rl6b5aNCPK18IKGoWEe9p789bNVrI7gANykxhDjL96uTkCo9u3bbV8nqs8JGvl5GRTucRufj1WsNYTkmnmv/BzLzne9tF97ImxHihyL7KDAZrLPc1e9dkNQi8F4co8fE3yHFfU8fMiKGl9LOKbAXkMjlYjBpznPyCXyuF/c66f78Z7CkQkcho2DgzKPBiEeJV7fxIiEWUDQ44Cr7exdeYVr3kt+7Oo3AOQSHjLHUw55aX/h6Eg3YpjgxntXusUH784RAlX5IX3H77qSLt/yNM27uXhtQIM1XtCpeqMULPGqUy1YCLJsSZHLKh4+Lylr92JwjxlfjpFUV7gu52HFfp9cmR7JUEEr+OgD+mYtSDC4z/r4+somDtgYHbA5iaK4QS0BrC1ODzJnn73fnZk4mELol3eTx7BAlwmQMSURIH6I83syPjlgAiOejUZNj1WNXQg90UsaEKujIOBJi9HNS1od069iyCi7I0wDog8vB8pii9T7DGOjXXftxHw8ejd2yvfsI7tO6ggKPRdcrQwOlmDgomMEh91gYISkugZ0ah1Oo+cUDEhPlmsEyNZVJpo/HItznWA4Wu2O3dY54igsl+wPyxYsEBggnGE4osixVFNJURXs4LTJOYBg31hcwAAIABJREFUOFVTaywyv/F8zyFwjzL3wXfzTKw7gAavASH58PR0AVgABHszYxADhj2BazJe+W4oFDq82vBe1C6vN+R7tH/eqVa0DXsO/zyXQu0dJVodbHAPHlXx6tIutKKK3UQhYqEz7o/7ctlXT+bmO0iwZr6xlxc0aaI93KMi/r1OK+Rvd5yGR6yt5+HsB/a0JJ3psstGCERwYMhifE4jPwnwmZlpy76bY4UVrQQweA9qEtcFdGAcQysBNKDOBB2H1w8+eIA9MWOGVJUAEXiqP/jnP/UdTmfid7zoHAABDGS8z1eNHm0ffhgWbvIo+vTpqzwMrGkUe26cPFnGOZSdCRMnWGHhLrv44mF25mmn2aAT/5RSy3KWBtdxyjPtmlTfSo3rmOsCVQ75aXJMeXb6SEpcu3fbiy+9bLNfnyOqEhQwnovj6VmsWEG1CqAzZcptMnYBEYAGQARqTVCR2IP79++negd41olawGw5oOcBKRBBpG7QoEE2atRoJYz7/MMjD0CZ/eqrktSn7RXtePABRY1pM/KAUGeaN3eejO4rrxwpKpMDSKJPUKDefPMNe/jBB3S+nPLZIe8UunJZeZkSw8WkEdWuVOBDLJncPCvdVSSbAFuB12CIuNAQP0NF7hDtFOUxVil3qitABPuStlcErrJSTmBUvnCMYq97BPP444610aNG2pirx9mqNWs0Bmifq0aPtFmznkvVymDPgUWDFHDarEfurkHNh5tgQSCEx0W94yVZVreuHj4zM91Wr1xpG9avU95DXj02Ngzb0PlEGQJFJFNgoaQU7la2derQXnwwdPTxpGdm1g2J1Nk5ikR06txVCd10Pt+7o3BHSgFCYXmSuurU1f2xWHIv7nGjEVi8PMLgtCfum88mcxtSHpnoMU8uVsnPEYkgKbwkKhTl5JLMHCvFxoqOUGm4LxYIog9EJDD6mjZpIk85kRgMbYVK64XFinvnfArL7CrcqUHEfUJjwptF6BQQ4cnP3BObQlEJ1WqrUh5KqEsMPNAn90WSrIznmPXP+yF5drdC63guABG+yHEtBgDXBuhgVPug94gU73Nv3AuebjYQVfakLkSs5Mg5bEQXDQ/AodaKKLMv54Zqj2W7S6y8tMSqq6AMVWm7lfeVkD/0jT3VNvjCsMm8+sRWRTm4hwZIm0VPW1FRYWwjCqcFtgDgFOox+TKBpkSdjj1KqCavAWDAWCSZv3pPhVnaHi1WPCeeYAEccigki1aqSt+ACpKlABJ4fdauo/+ybcv27da5a1cpcsBpXb9unSTm+vTtax999JH9/OsvMuiGDBli77z7boiM1OyJvOAc5Wi0a9/BTj3lFJvz2usaFy2btww5OZl1BAC4p4JGBfIsuRoW86miqsI+nfeZ1cnKtPVr1wm8PvLiUykW2EV/PE0gkEKFD8581qbecK3qldz0ykO1ViGN+38DEQ1b1OY+OO0Du97BQyiQHbzNHLznRqEXunYjzYEIOCXJnUkamPEyrSN4ABScNOF5q3NHLQ/KZVNP8IQO3UIAmw4iHFjkX5Eg6Z9r9vLAc1KVqN3AB0Q4sNg7cgCQyC4ur1UXqs1zDs8aIyg782JS9Yfh+4qPDeM2ryoUNqqKUaLM4mr7KG+SHWr36vXsLwI4ue6VEXb3yBk26u4LNGZZZxkDrA9hbvI/3olgvPmcRHAiyDuTLxboT7znIAJDgzWQuYrhVvBwbX0Srjh5SGzwRLG+ebEWE92NT9IDTAAHn838DuQPZZDMiF643e9UqPaAE6+X6O3mfV1bY7B2fDkIBUhwMSJSsdtnv1YbAYlfaZMfir8xvuLYrBoaonEACQdu3qceJQKQAiIqz6uNuGwmoBYBT9nLtSDiTJttK9/vUht5S0bg6Jelafbh2vclUw6AoEZN+e4yrdkACNZT9RWODc6P+t6oNAEgkIPlXIGIqIDkvzsNR3S1RL4Az0dfQ3fgXJfPxIHBXkIhqi+++FzGLlQNxoLXCXK1IKmAxciU9tCYm8c+4UnNQRgkSEo6aHFjntfYM3mdPSIYHGkpuUrGJHuQU4Hl5Y8UCxfs8ORZz7mQMR7VeZw25fQXN6I8mk17uJiH8geReI10YhUzi/kSiup4cb8I1EKOXMiPZB9KRldoWwGUSBEUWyJW4+a6LLKtWreB/6R8EByAyWT25NzkWqy/frjHNxj9IZpI2wMiSM7FCL3r7rtsxfIVKcpId6IJ3FMNLBCze24fZz8sK5P3nGgC9+7e8TumTVNuQvd9u9vEiZNkXGM3de3S1a4fP95uv31qMOzS0+zCCy9SLQeiCoceMkBRENoJD757n1984QVRcf50/B/t7//4wAafdpoSr5EoZWzRdkQfTj/jDPU7eXwY6zznPXfdoX0alkUSIKrfYv6DWAkxB0LRu9hPfr7noUibDpoeIG7nTkWL/vbqbHttzhuSrb3zrjv1XLQrz8lBW9AyJB4DilCcevutt9XmyMA6nZD99u9//7vmyxmnnWbLfvpJ+y3XueSSi+XMGTlqpNZe8iBOPPFP2sfHjhmruXbrrbeKgv7sM8/aG2++qe9h3kMrIh+C/qRdOJ+xAZA568wz7JXZs230qNG6BrK79997twAdY435jKMdhgHV4KkrtXb9OtG9sB8EnHEY1tTYmacMttYtWylC4XlxzDuXV+Y7aWfmI2sAFCYOr24NWNY88porYnwENcBvvv02gDirsbx6KE02Vj/TD4A35g9lGDp07GDr1q2XUhXOYNQiW7ZoYZs3b7G0+2+bXIOyD+gGihAgggRVagsoPyA31xo2aqSfGIRrf/nFdpcUC0DUyUCpoThFP4GTjmeNm8LTy2LapKCxtWrRXB6TwsIiW7d+o9Wpg7RXfaubXc/qN+Chm9umzVtUxZqH27kLvlxQYILeg4clrSaE+Wk47pPXaDTQGQucJzmBkGgEBjmbKh3ineLJUzQoz+OVr3ndE9PoEJJpMeYBAnj8oVulwqR4wn1xrcT4KxegCkZAjRU0Dm1FERHUmGgTBiyDQ/SjOnWsR4/9bemSxVqUuS55AFoo9lRr8vBMiuJQl6FJEystC0nbgKfVq9eo0N+WrVv0d9NmzRThoUo1bUM4C2oYSbwc23ZsV6EVIhIcLJwMDAYh0SUGJrkZtAntLcm1mholyXki9u6SkChHX4imRM2IzEzRmS69IkQJ2P7nvLIzVY2UBUEgorTYdhfvUvQghIBrtBEwcbXl6rn3WIaM+wpFLgAXymnRa3gm4Pchi0vyVbplpqdFEIGhZZHOtEfgQYnV6O6nZ9jBR59gi7+ZZ3SPFzkMMnPkQVTazffH+gBmdtmQ02zrtm027pprbcfOQtGQ8O6wiS9ZtkxtSJ7Djz/+GHJoqqrs8y8+l1JDl65d7aOPP7IzzzxTUaZ/ffSR2otjvx49bMWq1bomz1lRXiGpSI7OHTtrgwE0kP9TvCsUHcTg6NSxk/IzMuvWsV/W/WK7infZpo0b7Ob77wjNHfMYzjrsjwLqz85+y6zcQwixS3I92SHhZuatwr3O65xda0A7OMB45uPJImAOIpKysV4nAiPv3UiC6Ryt7mQ9gL0LeZnZwTHKcMxVM0QZAPhl3p5j02yiuVeY2/XcBt+o/e9Va+va+rU1orFgPLZqk2Y/tgnjEcrSoi+KrKHVAozeA0J7YHB2/2RZKiohABHe0DNPu8/sZbj6Lh6GStBfzAb1DjUjODxx1wvl+b3563l2FTNCkq9/HneBNpc7RwYllnEPXCybqkXG0/by+2brtxekdPyPPHSAdencKcrABq49UVrGPtxuHAKo5HEB0TyoOtupkxZ91rl7XgkA4utNZgeGWne1URX6iv5MeOVXxNQqurQ7GCnmxeyuNsPo5nAQkawteGRY8mqpccPNRqwYLq+Ve2NnPR8SQ0l8V8G2680mXxs/91libLnRnqxL4jwqLyi31WznzQHEedTBQSVAkT4FOGSviX35sFllFPpy2pZAxMGh7sT7Zx6va422kHguEMHBEPHcoBhJ24E8opltWTrPsjA8Kc5aBoioI5CAp16bchJEIHwRjeU6FPqLBqXnO3C9VAXlSK1R/kKCgqNkVSIXMaEeRw7eVein7KcUIWN8QINg/XbFGtZd9hpeE301RjXZe5xq6spPYQylpWRn/b5Y+1nnJaUeqbXsp+y52Ar0MeewD3AOa7soerFOghvRymNUbZS4fv8XGVaezyPP7HOeRO2RCCSvlXhaXa37972B+3YK094gKEWbivMkZbzGdseQc/EB1cOKFbm9ojaGk5ypFeUy+BxY0T4CZ16NOkYenJbIc7qzUtTo58OY/bjLP+za6yekqE7777evZEidvsi+mFEWoqUlto8csnKUovxYyez0ujKZ1rxZc1u/YUPqtd69e8kYlPMhPc1OO/VU++67723Nzz9HEZg0m3DdtdahQ3v7yy23yl5yyhUfOv6441T74boJE+3XX9eGnMOcHCV6U2Ttm+++E82Wg6gH8v533n5bqoLybwr4ESWDWoZyFnTyWKFc/ZcAESmZ3/SMUBW9KtgH2D+eZAxv/577HwhThroMhx5m3373rXITuX/2vWEXXmDTn5iZek7sGmg/HO6EUX+kmZ15+uk2Yvildu9996s6d4iyVUd7rVjntGvbVlWm77v/QVu3fp3uCZsSYaDMWHyWHAFqKZCz4gdgRqAxLV15pXfecbuNnzBReQR8P/Lxzzz1pKJ22A605rbt29SPRSXFkm1fsWplpA8GJghtt3/3fa1vz16WXaeu7EkOl99nzDq1H7sN8I1twu9OtwMgs2Zh20lpMybBO53P7cEk0GOeAeSw9wggNI81zeTcbdBA8x0BGe5Dwj9/nTCmJiRTh2xwQATGCxf1kF02ni9oH+VQfEpEaaosh6pSbKXFxfLEM+jg6iPXikeYSAR0EmRL27RpqdDg1i3bbcPGzaJ3NGjY2LJzcq1hPnSWNFFH6uXlispSk1ajCnrw9orwCjOha9L0YB4iZMEM/OIw2VRsq6pKDcg/DvdE8MDeyDQa9+pVM+kspzG59wQQgUG+c/t2q6qukjqDJ5krkVoSriGxTosMlRfljaiRAdisWVO9B2rDm02kALSuegRNm1rfvn3sh++/i8mxLPJV2pSk6BTVmQASPA/fW1kdytNjmML3x9uO7ByqAyy4JOySB+Eh5+YtWqoaItdYtvwnIckt20IeAJ3OYk9fM+EAHVRQpE1SidyZmdqQ+DzXBETImxP1uhlcfK80wal0HaUH2VAAcMefBI+42P753horKd6lCuaqG6LzaoJaR0amwCe/w/eTSgZ9KY5pqIKpKE02lc1LVWuD5KsAPFCDqMZV5zWUtBBRmZWxR1SGsdj3iGNt6Xef2y6BUqhKu0QFgxJ2412h0JiTq68deYkUwk49dbCqRLJ4UpAGXebmLZqrL+FR4sUQja6oSBPp1MGnWoeOHe3VV1+xgw46yPIb5duq1av0XXyG/J8duwoFklm827VppzAyz4wyBp5NNOg3rt9oSxYvCbSk9HQ79JBDtVmkZaTZijWrbcOmDQJYf3n29pTBf9lp54bCezV7rFmTJjb1rr0oTP9/QARNkWQ5eUTCk44dBGDcJeVg+ZxHH56JIOL2RPKD01T4vFOdokrTwZmBqvTl9wNCBWIzazg9XCwJItzb7FEF3v/6nU12x+TiVHSi2jIsN8/s/pdbWos2GfbYtEJ76+VQrDIDwtGeajvq/OZ26cQm1uOTEJZxalP21mh4xhHRe6DZIYcMtH59/oAwks157Tlr1XiVXXqW2e42IaKXs3m3DUBxMeK04iZhzXEDt8BG2K/2jfWzQH26Z0x7O//BH22ZBbLQkM9ftN5Dl9ohRw60LvsH4PPy317W2nrh0POU5+S1B6Ct/Wfu57ZgYcixYK2uNQLiKO7b2w479BAbP+dp+2LVGluy3WzfOmb5V5p1hwbUpruZ14OMVnXhIrPqpUsVhWh2YOyz7WX2xWrPhDfLzzXbXGRWL1aJjU1kq+BYm1lBRuzzEeHzN+wYbKf/LSQz9EcsbNNSm/KAWUH8/JUucvZpvFLBUjPUk3O7m70VX+tqZjQJtPdX4vUPC9cv6lrfvrde6nfGQ4n9av1tvmVYV6tnpZa1LiC/JVEB7LWlS0VSqtu9u7ULMvtml4QfBx3/lX29MECk7h5F8ap6LHf9zJbWN1tgPSzLOpotvcOy6mZZXUkzVoZcCNQJocFCIVA6ATl0LEFR6pXdDbVBOdeCI4xDicbk1FHvJ9Y+0OtygsSOQkgi0nvxSlIp9/sffrCOHTpYv/79tb6wb7CGs59R/AyDR3TaSFPSHo5hWlKSopjoBqJR74wD71d+OujgO3WtPYFqgiHC9SQ7Dttg+3btSewdvE47sA+6wInv1eLLewG2+HvKAx0rRTsdA+DkSaCibWVkyIGTrP8QovuBvsF3OR0rFUGJibn+TIq8JKIfv1HCijkheGulvpiZqefH7iQKwX5FnZ/QXyFB3W0Bj07IwbclOO2Ku25P9XG9F2p1orefvkGJuQBBPtevTx9VRyaJVtHoSioWU0iWxPStop/Qc2JdGA6DSt0bVBxA49y58wTYmxQ0sc6dOtrX878JNODsbCULIxu+as3qIKOal6d8Hgel1KqAQg04zG+YL3EOza2iIn2Oo3HjRgKLtAXFT/GUAyAwKnsfcEAqB4W+SB0xZ8sjMF6vg75ywOavpWwG1M3Ia4xUtdR5sYYJcreSCk5Pt14HHKCqyZs2bZbBj8e9ebNmEo6R1z0tXW3BvWL7sYYyzrlm586dNG45j3942ZWEDLUoskQQMEDSlbFM29BXiORAh1qz5mfNX+Z95y6d1Z7/+U9YxGCFQBmC0UAEpnOnTrIBsZmWLV2mudexfXtr266togueowpIR06edl/zy8+SdiUPmHuGRsd4O/7Y46xVk2a2C3s6KvPh9CXfErCCXUj7JssUeCSSn6wHzH9sD9oBwAybJLRPAAW87jlDyhndtk1rDfeBulNBs6b6POuMR/CwDb02jEBEUWm5ffnN9zoBo3/woBPtl3Xr7ZNP5wYKTXqGnX/WGZZXL0uL2D8+/FhGHggRWgkPd9ShB1q3Th2kulSyu9x+WbfB/vPFNwIDIMZTjj/a8uvXVx0IAETDho0sp159K2jSTNfHkGXDhgKV1yDPWrZsYZu2bJJxmYEU4h6T0e2VlUF0eN+Y1DSiczUBCywqnqHOTyg7NKYnijuvjNfwlCjpLSpsBGpMLBwn6lKQu2UCKelKHoygXa1ieqqNEYAIXHRAFQY4YIAw2spVq1UMjgWKRick3r59O1u8aKE6TuGpPdVKDmNiQ3fCmPfBTmdl5eSptsCrr75qBx10sK1e87MSqyl3zkBs1qy5POu0AW1BKJaIEM9NJCK/UaMUiCDCwMFgoS15Voxh7p/2DIZ7tn4yaLSJVFZpsjFBlBSF/Gus2xHqGYREahaIM86hFJWW08hTWGjPTF+pSIRzulkQSJbPIimY4luWpkWEypuquSF52CK9Rx+VVZQp5KcNlxlRU2176AMUxNID7QNwoM2B4nB10A7Pth4HHm4/fvWpVVRSQK5QFaUpsNa6bRsbOvIa3eW4yy6x3WUV1rd/f33mhx8X2CGHHGrbduzQZGJs10lPV9syobp27WoLFi1UwRWketu2a6fFZvnKFVo4Fi1aZINPP806deqoKM/Sn36yz778XIZF86Ykrpday+YtNA4y0zOtfbv2AhRFhbts7a9rrXDHTi2YUKfqZdeTutbCpYv1+en/jOz1aLRPuORKtSu5O8yTGbN+S2NJ8TMy8uzsM49XhBGFtKefinz53DZ2/22327PPPqexuPhnTMNaVlrX6o62vP3q8BogIFb01d8YXa6U48mqHpXwhGtoLQ4++Ix7wJOvOb0FELHV7M8dRhr0QdaE3jcFz5yDCH53IPHctHX25stl9vSMD3TOwiVLbNq919nk6W3siAEVNmHEDrOiTnbdtffKQ3fP3eOsquEvNvuiHVZ8eORoJyhSAhLcfwez3seajR55kw0fGeSnrrz0KPv8q0DkL88ISctZlRV27ilmLW4PFc/8Hp1iBYjoZnOsQinLZittiX5ujNyfQZvftd4D37ELLr3Lrr2WksxmZ55xui1Y8KNNGh/+5mBsP/f8C7Zk2XIZFJyLUyMcNeLikoCJnPZ9/Q+0Rxcvtg2rVllDL2jcyuyhk8wGdBtkhvOSI/ZD0TazynfeCSDivEFmdc1O+nKxbV6zysxxVbrZ0GqzFoMcDZp5fTlmevk771gzynGcE95fEmjLwis9UApc9E5gOXYeZObqzeSf+5gpeSeMkaGD7MeoxnqAJ2kQmah6R0vJ3BZTdd0mFvIcdlu2ARy32Jd2wvf/MGswKCRrcHxgtiqGUV585x2Vqejxl0FWcUvoi3djAsbf7Bx73yqtcGG+DdoSP+sRljhE3ukXQER9+4Olr7lWtFrx7quitDTeujp1rA6GdLwEuRECDBkZcoik14SikmyYzG21T9xbACECEXWp1RC8+bLFYhSicOcOGTQwAzZs2KjxgKGDAwinBxKk7EHsX6yVGAUeVWdtZ8/EIHVjiffdC4yBrpyIhOHvRpyoTTjJAEkxadZV+9hHVZg2SoZjbLqoCvcv5Z1YL0BiKNHox5iVdzpSWqSwFEUAvDIvbaP8hBiZFsWlqEh7D69BU3KHJwau14gSOHMFKuUZhkgD/0LOXO3zsFc5VUp5KwCMvSRGFfWol6tq4e5Qjd2b4o/79TvuDMn9HDs7bk6BCH+NtvdIlNdBcBAnhkNMEGcN9wgJr3kyskeFnGrlNTUEfOrV073LyxydeU43pm29krHTuWTbxPwQRV+iQ9Hv1Yv0+Xn+jHIwo04Z75fzHZgpGpSIMKUaIyEjLA94BAYhDzTYUFxD3xHHmhLa4xzxtkiOWe87Jd67nDFjOI5Rv/8UXTB+L+d6no5yUysqZI9hkDOWGcN8BpuH1/k9yVTxHFtqRXBgwHsEDhuSZ1Ab0R/xs3qdHIfiEkUD2MMp3Kg5lZMtYFhUUqS5/dOK5YHeXidTjkciUNTH6Nqxk513xllWXhLU0bAHscGwLbFFAh22nu6FCAzzjWdhPjmIJ4eZuct4weFJe+II5j5ccteLLfpP7kU1Jvbd135ctNB++uknzWuuzXfyPTik99lnH0u7fvSImhdfe1uJpFwc4+jC886y5/422zp06CjJMRJaBh5xuJ34x6PsqusmiQaDFCWNxQX//e+wwfbZv5sNPKS/VVTtsY/nzbcly1fbUcccLVTzyy8/27jL0B7OtYImzUVpsrRMa1zQVF5jVIRYOzdv2WQFTRpb67atbcWK5cEjnZZhZaUhL4DG0QCJ4VMPx7CI0Wk8OPcUtPQ3CeVxPg/viJi/8aJ7pT/nOHoY3o1dfx3db0AEE47IQ5isgYYDoKiXnRM4zOmWAhGuroMHGulaEtUx6rt17aprUWDOVaUaN8qXDByeZj7HPXtCOIMlv3FTUWXoBzabZT8tl4wbYW08A61atbb1GzZqYqCe1LlL18D7Ly21vAb1Bfzg6HOPfIZ2dAoTA59JRZvwOs8OuGAyMZAUNszK1u+utMUipQ0hi8T4gpT3hmsoEjHoj3EdwbXtxOcye+L+r9VmbKNMKiYpfGG8aYAuQqbYPuSGIN0qz0tePauqQZovRCqgM6Wn0fZVQV4xI9w3Xj1RttKoaBqiYt37DrDPPnzPcnNz1KaMCZKrb7yj1mN/66QJ9v2PP9ofBh5tPQ/oZT8sWCBgAM2Oqs4sar+uWa0NjDaBH3rMVbXVsy4acLq+n0UMxQWABRsbBVvmz59vHTp3sk+/nKe8CqI2VG/nGlS9hVddWV4pCWQf50R9Au0AumCmPFWFJcWWlZNld90bCOJjRg63iooyASpyTR6f+Wxs7+hOzY0/883Gnnq2VdSkCSgBYOTtKqGQTV1xZvMbNrJbbvmrFqFvlwVPtyfI7pvWVdFBdOYXHBaTKii8ptU7/sQgdcoJRrjTUKhIxuGAAU1+rw/htCje/1M8zwsO4N2eHaxc9+onNyVXVfpk7JeiAn2/LJhuX339iV0y4ji7Y3oD22dAI7txxBZrlNnPpj/2kd6/cshRVrX+E5txa7gaQCJvRUltVMWZXxFEKBLRP1RQm/P6c7Zu/Srr3r2XXTs+FG77yz03W2n9DXbxjEP1NyDi8OK55nkTdewE22OrrMRCccUWW4OC1NYmsfr1mm3W+0T7HYhYsXyZ/em4o1KPvGLVGvvs86/trLPPtgcf9ASBZIuYxtupp5xsyz4O6/B5w4bZ2ZeHmiFnH3K0isO9msyLYHisMJviNdjcuM82O3CL2fHnD7OTLwyfv/Doo41KGMHPGo6U7Ks7IT3wRPTKx4WredGu3raACQILzosiouXJ915+hWt4pMsBpudMtDjDekf00eX9mGXN5x28vmN2x59DtW0/fKb2COwlK3s/y3LWRjqf34ffM+CctmHMxu++sUfg5A3+4mhr1qSpog+sWV6fJkRXQ+SBHAjPiUhFI6g6DWUjyopjNHGwZighGM93rPXgicKu4uRVljGgcUiQD8E+jSGBEw3DsVfvPopEcq7TclmHPYdGSnSiUQalRDyR+n5oUq5iFCk/GDzuDPqNWlT04mNcsVewhyeNFPYQjBRXFOR3gYXMTDlYMKClHBUdTm5AK/cBdURyuiJ7gHZVUTnEVWI9CAca7uBLtVekfmHcuvebZ+N9GaCqmRQTx6O8q54x0sf4bgc4Un4iHyJWs+ZnWmYd0ZLdMHSqUjI/gv1R1N5CB/ZmO5qEieVGXBALCXUQUiAiFhl0gMP5iuBwD55Yj4c4KiUqQTxW3Oa+vTK4kpEjFcvbxfuRPQkjUQAjobjlwCDl9Y9GuxvgPj6T13WKmYMBp5RxDb0XQYbGt9PwImjw63k+kCtgOSBQn3mVzfg7z+Dj8GEaAAAgAElEQVRMEmwMzY2Yj+oUNuWxQK2O8vl7F03071FRtwha2OdcIMDHK3Ygc4O+xM5JAgkABv1NbgrjHmc3z8x4dgq9KEpRgY15x716vg19H3I/YUpUB0cDUcCsLFW5LtldKifBytWrxHJo2rxZcFpnZoQcCEuzQ/r2t7LiUtmLzqJxpzjF6bw+GPYuNh82njNOmK+rV63S53gNBzdjwvOPkvNcCe0SbgkH44z14t33/64ieLQTbAtsUwAF7+FYTevQrk0NjTfjyaeluESZ7yMOHWBfzv/W7rjzLiXUDDzySIGAO266wa798y3yho0dd41krWhMiprcOGmCvfLyy9arxz52zBGH2H1PPCde/tzPv7DXXptt46+71oadf6btv093a9a8pVVUYMzsVn0DjBQ8yYTqUBJq07aVQmx45XjYrDrZtm3rVi2MwRPTSAOBhcxpOB6ecZDBQ7pHhM4mGsDDO+2JSYhHTyG7mOPATwxR8gvoYJ/8QX0heI8wcPkppweeI6o55+UJTITK1VVKgmEwqgAfxctKd2tgEBLq3auX7dy5w1auWClJVxZmSt2j7MTf+llSIjUrvpeQNcpD/fv310D+2yuv2q5dxTJyWdzYREhQJ0mHsDMgok3bdnr2wl2FolFRvTFEU0LhPYwOKDfJcJaiSnUIq1ZqsDBZBGbY5KQ0tUETzcPw8g6kp2szwyB1Pix8yQAisBw86xYroMxm3P91kMODDhJRO154FSyUpN8ecQ/x3AROLd68dMuql6UIFWCDzxK5IfzLTy3OUWKRfAh4rIAIkqq79TrQPnh7tvrXuXxMWCYyssbklhx62OH2869rpW7Vrn170fH+8+lnCisf0Lu3IgOtmjdXOBK1Bhb1aW8GHjXHmOMvlneBon4kW+8qKrS169YqksCzwnf8cfEieSGIDpG8dPrpZ9jCHxdYp/YdJZ+H/DE5OHmxYjba0Blp6Up8HzzigtoEaacNkcMxfIjG3FNPPuFTPrZ5tIhaByBxyVEnWSU8zU5dBCypJ1FUVGxdu3azM884S7UpZsyYIZoc4V+ojNSwcPk5ADSeVSTw8L7+eGsEE3sXmnM+u3uYk4XDvDoxIMINPmfMBLZPsByLwkZckFcLIsh34GhRHDbmL/IgtZt98ucv7eU5Zt8v/D2IOKlqu424wyyzYKA9NiskBgAiFiz/xPb1vd5zIX3NbGTWuYPZFaPNrp9k9jX3FajIqeOQwwbaYzPC9a648mj7dsFc67JvHbvurmb2zWdl9tXs4OpfWaeTleyosPRG+Tbg0v3tvi5/C/c+3+ym19paPQs0q9X/3GoXjL7Trr0uVFQjErFy+U924vHHpPi87/3jX7Z+IxKAq7TeLVy4wO679z5btGihHXTwwTZ16u16/et5H9uww47Wdcbdd5MNvzpEUTqiHU5uDvQdYoPtzVZiQzttJ8Osc47Z4Dyz61ebLTeza2+6yUbcHD7fLnp3wQkoJf0nJlh3xBEQW6ZHptnQdLM20JAoRp1l9u//Q9l7gGddnu/fZ8jeBMIOeysbKWgdgAvcigruhauOukeLgtVaZ1W0VYvW2dZa/VXrQkVBRVFB9pIdCHuEhJFBQt7jc9339eTRX//v/32/HBxJnvEd97zGeZ4XKWngSA6hqpauGCANo/3deH87nuC3SUR9dz7LpLojg8GdNi2cZOZxv5RL/poTgUPrS8wE6eHoV7gTcRHE8Og0rpsQeEiuxHRt2XPhPpgmThFKLl+T5ER0fbG5jjz8KCNwYgwYz6CuPhF4MTx8euDVWU0Q9gqTRwV6Gaoxe+TVoTDgotnL+A57lx9ueLKPsIfgMMDJo48xbvr066fvv/3Wro2RAVR10KDBZuxysJZiKLkcKfN4O3sDUIbmzc2Q4HBiskfz3cCz7AD1F2KEGEPNIq4RWsX9OVzY9xOuyb1hhLiCEoYM+xPVoFnLMThMiCMSPDE2MWaMvxghTE4y59qmUhMJ0V6Myx2MRj5QikXHOZwTkeCUJClBJYjkkZcSMj+h2jUGqDk9seYE67tL5nodClO2iY4Uz5IcZPSsSuaGAu1vW54gYHNPHmT1OiJmX8QCtcbniMqN2ADG+0wJkG32f8YFY8UDezwXEFrLymRlWT/yk/vFrrDAEzKqUbLexxPLF8/v8EfnirjNw+ueNUoOpjoawzNM3m/Og6FP2Hf5GyPWI/UWjIxZIHPsYru5Q2CvRalj7gHbAa6BFUOLWQ53IOw7sY6IY/k9C2XXjn3F2PIMl8HzoiNI34R5GKBaGOG0LzYVY8uCmJmZllVwAj+foT2ZW/QzthD3A4SMz7udSZ/xWewf2o32MhXOqCDqToSJXxw8aJ/FoTWOEEIAaWmJLATfBzHy3ezZ6tGzR4BX7d1rMKntW7aqWV6BVi1fYX0IIsUrpJugSk5OEPDJyLD1guejP7gv+pWxvWXrFrMl2rRuk8gmWVvHvue83BeCMnzfszq0Gfxk2n758mX2EyVVYJNkQWiP0tJSnIj2DRhYCxZRWvxKffLxx+rYoUQbN2+1wihM8vt/d59eeell3X3j1Zr06FOmGoATUdK6pUVBxpwzVpOf+ZMO/8Vhxja/6uJxeuH1t3TlVVfp3omTbFJSbbF7t6664ZqrApkYsmBamjUMjRAG+kErrkEqJy83VES2RXA7+rgh0kJj8XB8nsGDE0CDcUA8wTOig1EwYDCUtGtvEw9HFygP2QCLfhAJz82xBmcRI2KTm58XlIMyMm1RZmDTUE3zqbqZYuczo/pgyEi0adUq4Oeqq1TSrq2WLVtqnYQTYXK5aalaV7oeFoA5Sdx3zx49tG//Xu3atVPlO9E7aRApa8jWZRtKzVg3crNNsDBJ9+zZbYMQxaAff1yhbt17WXVv1K46de6idAw/vF2lqHPXLrZ5wSchop6bm6dvv5utnTt3Wfl1JgZt1qdPH5MMBcpE/yATyoZl6fcmTRJkdUjfDQcPhMrTLkWIylGT1BjZCsUJ4WlcfAXh5GSsiu/wARv650c/DvCl1DQr1kRtjIBT3K/8vFzjv9DuQOSM0FdTbdJqeOVMmCAZHDTZmaw4kk4CA7dJgT36g7GCTN8pY87TrBmfGt/mvPPOM1IiHvVxxx2v1m3baOrHH+v0M860StDwKVatXm1OJFUbcSaoHIlUXnqTNCO006csLn96ORJGKXhz/ljt3bfHnLRmxc2NLNW8BVkuCO/79emn04wYiwHftWs3g0Og7ABUCZK1VcDNo78D34P6K1999aXhMJ98JRTV4fjLgw8bxpU0KEIHFRSVm+Si+UnGmuo0/vLzlZ+To4pd5QbhyszP0yGH9jEo0/z58w3fOWzY4brwwgst83jPPfeqWbPm2rF9p33mtNNOs7n05ZdfqmfvXlq9ZrUq9lRYX809an6jhA4GXzJXghv1qK4XnkMuNbm2hGchHAplEzeGnnEi5kv/OtJj3QSqYeAGJ6I6rxF/+9hD9Xrr9bqEEzH7u+m6+OpRuv+5FoJA/fCpq9WkZKSef/Yz+/61V47QrG9mqFf3/jb+15et18ayNerVNfzN2F++boG69ZRWrZbateuiDm2CTtHixQvUrl0Hde8xUPf/IWBtbr/nWu3esUrfzPpCBXk4vw2qz++svn36KTVazjNmfaNsVevaBwLm+E8TgpNxzOEhe7FkzjaNHTvuZ07ESp0y+niT+GFzeX/qJ+rctZvejtKMv77xRr311r/UNiUQWG64b7IuHn+D/X5oSooGDh+u0y67TOfGTMK5I0bYsy1bEKBhHCVdumhgl/BscKtWL1xgUFKOw44erhMuuExnxu9fMmKENpeXa+nPvs+84GgoL9c6vt8gvdZPeqdcertaysovUp+h/RNO2JyvQ5ZkTFvpLs9SuK4BToSPC89qRGeibkuqORE7jmuekPklGzVgd3yeuMQ8cF7i8RK/4ERw4EjgRDygCZoW02Glq6KXizPrNrwTquO9HNt6moZN+FAnHjdaxc1ahFQ+hVgjNt4j0060DUZTI6zG2gcC8v4QQTS4UuQXYHSwxjlmm7WazDsOA/sEc439hv2EDC2GjxuXyfBbzoG4A0EAFP+sRkNuEBYxzHd1tcrWl5qRbHAnlHQwepLgI1ZMLdZCMgMiwpvMaI1Y9bCfhXpNxtOLkV2PSrKGslfhKLAvs4exRtNG8Mr4DgEuN/o9As+9e/TdYS4Os/E6EpaZSCKE0q4emQ78RGr+BAOa18lgeC0Ij/57MblkuEvQaQ9GtMNfLDofZXgTxPhIDOe6noUIQa6AxADu63xKg5YhzhIDnu404OzB7WMM0a+0jas+cV6w8sxT+pM2s59NUmxfWb92ncmpt23Xzr5LexW3aJEgtrsjY0iJWBSWfjKlyygLSjTexwT37vfrnNLkZzN4cDR8iUwbWR6Z+2ToV1pawglzVEKoWRWQAZ5pSybwe5aLa3mWyMRDjG8TapEljz36wTgXVkw2tKs7du4oWPDRM2pxjCSgbdGRxInA7vNnxAZgLmEPYhA7zMnfd2eYOUu7b92yxQJ99D08DK/Hhf1BZtB5OV5zzNuAPkSYpx5idWGBOTPuxNHfGPfYnswX9tuNmzepqFmzIH5z4IBWrlqp9u1KlNkkTTM++9zGzPnnn2+ODTazc4d8LnIfjshxeDpc2KrasMChHMr5sEGAT4PkoIaEOYpp6QadptxDxd49pjhJYADhpKaF+dq2dYvxb7Bfu3Tpak4sfWzBkE4d2zcQGb3vd/erzyG91aVzR5WuL9OoUaP18KOP6rFHH9G5Y8fqlNGjNbhPb30zZ55uv/MO3XTLbWrXqoUZ/hjo3/8wT1OmPK+/vvCCDhvUT3MXLtPUjz/R//zP27rpppt126236pNPPtbtN/3aiKQYtEBTTPe+4WAskIGUa4jMAHchwk+H7ttfbR6r1STYv98WVDoUjDANSkfyN9FzHAomDgOFRqCDKORVWbnHBgDwn5atUKEKDPb8wgIzOMHRWMEbYElGnAMzRy2MahUXNTOjjAWV+wrBuQbjj3DsLt9l5Gr7mZZqC/XePXtNapNJsnJ1qXr1OsQWltWrV9n3eS6+T8YDJ4LMC1KmdBYbNAY+jgQF7OrrKCoW6nds2rxVPXoeYqT0HTt3208gPA1WFTdFnbp0Ns9+67atNunpm/Xry1SQX6heh/Q29SC8zcBjqDcHi7bidXgDZC54BoxlIv8Qm/NyMoxEjyHs/AMcByL5GJ0XXBaZstFa/Ozj7+26ZGFGnwqGvKn++dc51neBmIYXHCBNYeGvN4eBdsBxCiQlYF2V5qiwAGZmZRo8jeq99DVt4ZwNL24E7phIO2MA0jn8BGRb6VcmMc/E616s66uZM40ATZSdzZ1JSNG5nLw8+zwLPwNj7px5xjthY4fE9eeXHT4kXXze2dq8eZMZ2yUdOxg5ql1JWzMmgB9ArEpLzVC7NsgSN9Gbrz+oO387xch0GemZlnFatXKFevXqqXlz52jdujVWHKi4ORCnav3u96H62et/fUGlZRv023uj5Ixjt91kIlgbbewLxpxhEIqM1HR71gVLl+oXw4ZaxIXjhx/mqlWr1hozZoz+/e9/W5GiXwwZas4XiyoFZXAucSKqaqq1YOECfd4qivsTofVKZF7UFEUnz0TgMDgMxaP+yRAXrxUX7OpweCXrJJgTjgQyr6eso26yVN2p0YHIOrJGD5VJbxyU5q8PqQKciCvHjtSEN9qZE/HAlaXKTDu60Ym4PDgRU175XEOGjtD0ae/ZnB9x7KmJ23j33Vc18d5QifP66ydq/PgQjSfrcMXl92jIkEaYkX9pQK8UHcxqopEjztAD97+SkL/k/Q1l63XdbeO0fPkCZeelqkVhiV56fqral7iIqrR40SL16RsKmiELuGbVSp1+8knmmLO5/vu99wEO67tYwOjjqVNNH71dasjM7I7FHDxhsiqSG5NaV19Pn66xI0cqr6hIT73yik48tfGZ+RzvXzFmjPaWl6vs/+X7fPbXEybo9vtjeD9e5Pvp03XrmDGqrg2M7VEXXqr7n3NiQ/gQa+c9v75YM9/7t37dXzKVVs9K+Tgis4ATgQPqxP5o6+/o0+hElKyKBQKh9kSy/gOhzl/iIN5+1dXx2s8FgsNNerLRiZgaT+xjk33Wf4/jcF7rIFV28PtnlZcbqu0afh5hiKSiZi47agaqKx0lQTTYrM24jcVLTaIXmdjaWnsdQxxBBtYi1mb2NIJGzEGkKVu3aqXSdaUGU2ANZZ8j04m2vZOYbW+KEo8YL5zH1AAzM23TL9+1s7EgWDTKHEOfDAfhfGjX833LnqSkmMFC1oC91OU8uZ6r6KAY5twE1OVYb93hYD/nXJwHB8OzCQ6rMsx+dEgs+0DBzP0IaTTY3sC5zCD9WW0Jh6o4Ft36CXUfotcREmRKTtEI9chwAjaTVJDO+yxZfjdB/E5NC0VnvSZFzDC4RCmvExDzKLpl5OH8pQVFKoRZTJ7V+rvGRDs888Q4suDFjz/aGHDOCf2YX5Bvz84z1NXU2rpC/8OdpJ2wMUwlMZLyPbpPe3BeJ5s7MZ7XHK7t2Xt3ZJ034lky2tHHkEWm4fyQ6Yi8A1decqUsr/PhToRlg3DGXOY28lv+mxPhNTgMZRBhVe7g+nPQtjYmYvDQsgb0XxKB3tW3krMZtA/jmXYEvu3qlfAaeJ7Bgwcb5p/56PLZNk/3N0KH2J83lK43dAR9xbhlzNLPfI4xbcXjIu/HspFxbBlqA6sM6e/YBti7nAfkA5kGqmUzn/ks7chrHDiLZFqQfN+9fad278JGLDGFSJ4JW4Z24L5xZtxxp9+sPliEV2HP1BAE3r/f4NGsJUWFRQaTYl3ivi1bgqO1bZs2bd2qzVu3aOOWzeYgwFvNygjlHMhotmrZWqNGjTKFLuwxYNfmRDz/lxe0p7JCt9x8kzqUtLP0+cOPPmYRkCef+KNBko7+5RGGrcLgu/3Ou3TTLbeqbctitWnRTBu37dDb//6Pvv/uWz322KO2AULg+Grm1xox/BgrnU309bbbbtWF48aqf9++VoAOTPeO7dvMswPiQ4cxWeAFEKXGgCWCjuJOUVFIWeGxkUIh0gGpA8fAoTS22MUCahiYdJYx2htQb9qvwqKmlqkwGdhIDKMoGF4hn3NeRn6M2GDIb9m0We3btjMnwiAetaEgXsiaBMWlpoUF2rhhg/2NCgBGMAODFBAR3qqaerVp0y4UD9u21Qi4li6rI1UcXutMLY3mReY8sBCvWPGjRa8wJMt3bbXORsp1y9btat+hs7Jz8izDQdG+3LwCcc/ZOblqW9JOqWmpBlfCOYIrULlnn3EpOrQvsX4hShMWdll0H+INix0E3dZtWlsmiKiYVc+mKI85EUGpg/NhZ2CcA6miXy67+mL95ZmXLAIGFCyQdaRjT8RoDeG9N1/+3vrV06NG/osKNMBykEBj8aA9eI+fZEWYHCh9kYpnsrC5opiAJ8xE4zmM/AzhkUrekSB/zDHHWPSBoirryzao34B+CV7EggULxPsY2G+//bbGnH22OaYTPmrkStx97NXmnKKCsW9vlc4440xzIhYsWqjf3uNljaXLx5+rpcuWasTIkQaHWrx0iZpbRmKHEaO+nOoqULRCsE5efu0rbTDHrsCUHNh0INovXbLI+Bvde3TT6lWkLw/qqWee1RuvvmIb5Nbt23Xz7b/7qbWU/FemdNzwI5WdnqF2rduqTctWplS1cesWgwzyjCeddJLJB1I4B3wjC+DChYtUWbHHCOXMH+O+1Naa8gPRkRf/+qK+7jBLXed00epukXzNozhk6eeF5xwD30gdaZTNxInwymWroxzU/dHroN5ASDzovbMDURcnYkanwE1wPHzTIyvMifh70yZaOD9AXWbPmq4rz2t0IiZduUnZab/UlGdDwaUrrz1es6dP05SXP9eQYcEZIPP3w+wvdOwJZyWM/zHjhujH5fN04/X36qrx99rnrr16hIpbdNJhh43Q6WcErgAOx/bta/TMg/epXfsu+ucHIWuL4zDrh1k66diT7e+yslKdfEpnlaqj3pvydx01JAgPfPzxVHOkTxzlZIDgRKxdvUqnnTTaHG026y+//kbzFy7SG2++aQWm7L5LS/WPV/+oGdPe14ovQ380jZXfrrhxogYec4yGjgjP+OSkSVpbWqq3X35ZEydP1pU3hKwFjgOGnzsU099/T3ecfpouuWeiDjvmGA2L3//jpEm23vL9E848U3+NGZGlc+dq6eLFOjtmLN597VU9cOkl6jqwv96YEzBt0z9+T/Nm/aATTjtNfQYNsuuNHtBBvTLLNaV96OdKONGhexs5Mzik7kTEsbW7aaBzo8pkXBZ7uEDQ/vxrKfK544mkZCfi0ujQvB8J1TsXFzfyLrBPyab59XZIV/QKlQZd/jV7yatmFHokNkEIjsaCQzQSF09yIAxGUh/EOshyYmBg6BjsKX6BdRUnItT8qbL9iaJgZA3ZR14fEeBwL+l52wOd98fe51wEi2xH+VPmLpl1fjKXMT4wMo3UnWR8udHsUBSej6AS6yaOhHE2oiys8RcyM+2c5kBgoKEcBXkbUZC6OruW8+bMaWje3EQ9/KDd2EM5FwZxguwbI/8GrcKJQEo8FkNlDrmTkXDQ4jM48ZbzGgQmVjo2rL3j5AmWRd6KZTqSjGznVtJunMsyEBHqZI4hRzRsjfQcpWw9g0HkH7QCnMiQYQ/fSeZncD0MZYxDg+3GaD39Q7+vWbvWgnj0peP12ZfoMwxMDiC/zj90w9kMzii1ThthW/iz8R3P0DDOHDrnkCa/P4cscV2HT/EZXmccYj+xv2KLmbpWhOs4/8ERHcnKW96mzl9IJmqbE+GOgvEYD9qYZ4+qPxAcas9C0Z5e/4NxYhAzK6wbECrGBfHigSbbHtZL58/wWcYRmTj61IVqcCawvWizAQMGGCzH+r+WOlZhL6GfrK9iQUL2zWVLlxpiATvMoU08C+3mqkkuSsNnOJeVF0CQJjcnoWxm84U2zcs3iDaQc+6HwCf2w+Ytm22NwNEhsIkAS/WefSbGwn4MHxnjHfuWazOOPBDhmRCugU3NmIALW30gKF3ieMLrIquC7WXPHJ09xsve/fvNeVizdp02b9tqDlB+fq5aFBXqQC0Fgw9YsBEbmntAqAXeaEq/Poc2AGW6+MLz9cUXX6hdm1Yq27hFS39cob88/5zmzP5eDz/6uF568QVN+ctz5ljgRABnatMiEF4wRv/nnffMiXj88cfMwBw//kpddvnl+s3dd2vIL4bo8suvUL8+fUy15rZf32AOA7h2Ku5iLGLIYhhitFKfgQrDdAYZBDIRGOM0Lh3JQGARsvRoTk74HgV4kOQ6eNAGHI3MfxZEIsAQSCmkQQMQAWIQ0dHFLVtYZ/GdZT8ut/Rhx06dVdS8SBvLyrR21Sr179PXyHT79++zlDGdY9hV2PZV+62Q3g48xyoUjwrMiaCDkGrDAdpfVat2JR1ssCCdBhkY7WugS8Cgyso2mGPRvFlTOx/PsrFsg/0cf0e6XngoKBWhzlFRuVdZ2XlKz8hS6zYlVqyPCs1trGZEK4PUoH1cur7UtIfJhMCpAO7DhB42bJg5UAw+7h/4GZPEJnBNtVUlpz+Ni2H4wnqlN5Fu+c3tuvPGWyzbQcQf4jJFsoDq4FQwgHEgxl3E9u0haLcmq/X3F740gxWPnslnqbhUCvHggaeqV48etnjhqDIeeB8jGkz+lq07DIvnNT+Y4PQ/z4ATdMIJJ9ikobYD9RV4nfY6cuSJevufr6mhSahyTvsfeuih9p5XWsXr5m/UB4DAcSARxwJz0iknG5m9orzSjG94J999/53umXRfYmO8+JILjRSFE8E9L1+xXK++8BuNPPk6GyPFxS31z5eDhOfjT5Zb5CIzPTjHzZo2U0m7dpYBKl231hwIJHGZF7++9arENf752v9YG4+7GFQ7h2M+Qvh/6IhBRs4uyCtQdkamMlPT1ZbK102bWeakuu6ADulzqKZOnWqOU69evbVp02brM9px/foN2lO5VxdddLEt0GRzIIWTSdldWWFZFTISfP7L7K8C/MNJ0tj6EdJ0deug0/p8XUwtuBMBJ6IoCdPUNRK/30gyu3zI4EScLf1BdyXe9KrVOBFNF1dY9Pmhz6Q35krzN8ZMxFfTdeWpI/Xcn6Vh/aQrSSK0OC7hRJBN+PaT6Zryt+BErFg2V+eePtiuMeLkM/XEE6GS6933jNc7772uW66nkNNEew0nYtasGSb7+uzzkWNx+gjN+mqG1T+479FXdPqYi20N6TX6GO3eU6mzRgzXq0+EuhDXXjXCan188EEA7b/6ytO6/fbfmS3yu/sfsGqqHDgRcCJGH39c4PZgdFVV6fU33rSs2K233aarrmocF3xn2nvv6cGbbtKe8uBMVJdLN0ycqKsip6Ekchp4b8yll9r6t7m0VP95+WVhiv/xlVcS0KchqSnafFC6ZeJE3fJfvj9r3Tq1R2hj+nSdN3KkQKPfPXmyLomOyZAmKbp60kSNvzdkcHo1a2bZjd79+2vSE08oI016/I6blb9mgaa0Cd1bGVFJ5kgkE7R5E8M+ZgVwIpq+VRGMf4fCRRQcTgQHjsQEz9BB5IfzP+lkvRWp4DgRO78tbiR6g7J0WePoRPy6OCiXPTnzZj345W91+LDD1b5tJ1vzWCeS/7tB5AanR7l//hOxBNYCCn6akk7ER2Nccj6cAuCnjGQ2e6rqsu6wR/EecIqc7GB4s8ZgxLj8thvlBFs8CopRw97HOonoBmpOBtPFgIsEW1fK4VlNbSpJldBJlw7t4T2PbHv2wTDo8XueteDeMDTdCeCe3OBzuBTXs0JkeXm2RxrG3guQRWx5opBcNFwT9TRiNiABZQI2Q7Q3Em7NFolGvGeM+NsNUycSk+FgD3QVKPqEz9hzRqUhk7k1PHuDZaf3RuJ44hqRKM0YQPbX4PU3df4AACAASURBVD6xoGAy/wDbAti0Y+n9HthrOL/r7WMc8n1XWGSfMMgXXIEov49DFhAEjSRjdx49Q+EkcFPfIbOO/DBOa6xf4Qay8zq4Vw6Pnrsx7Y4E/e19h1HvMCzLEsUxYP0e283hY56pSSbu2ibmClqRFI+TY7D2mFWwjMPBgwnIuWcGbM5EBSRsNMvQuOOYVDzRs4LGr4GofuCAGfJOePbgMvs/QULmFG3gmQif04H3Ghx++IrLly0zxzrU+eoTnM5oN5pTlZMTZIdjQTd3esxxSk9LBLTdWSPgin34w7y5ZhNwPzwX9b+ct4r9ZjC8lFSrLYWdyx5s8y1yMLCFeQ1H0MnT/hmCrFQ3B2INYRtHxBRKm1AksxFatXX7Nnu2mroDJuSyYeMm1dzfysZFxqQtat0C1FCKrVs4XTggdGX//gPUs6S9Uv715psNQ4cN09FHHqFO7dtq1ZpSnXDiKD319DNauGCBNWQgcjTo+GNHWiN5JsKciIYGw/ktX7la46+4XJ9+8okNWsp9syoaVEiyhe/2227TZ9Om6U9PPq4Wxc1twoC1J7uxZfNmM75NlWH/PmORB0nWdM1fsMjgJDQOjUbj0PB46yyODBDe43xedMmrZ+J0AKsBj27V/FqGegom6ZUWvstkZtCQyejavZvate9gcCaMe6pzN9TVm4wrWH2i5o4RBHLDucCyGw+itsbUeRx2xXvffvudjjjyGA0cdJh5l1s2b9K6dWttoc3NzdHgwYPMMUHSdMd2Mg4ZNiCAFEEmv2Ei7ETppUf3G5yISt84JdU1B9SmbXu179DJZHPJRFAfAngWI4RNifQ4WDcw8Lt2lduEIPqM8c6zsphzbdoTEjMKSFzXSW2WRtxbqd9Outvu4brLr7QsE140nBacxYaGFCN207aoUJ19vku9EF12J8INyCw9OOEvtihBomdjou2Q8zVHbMcOc9yccEf77q+uVnZugTlhOAqmILB/fyLlz+QfMWKEOSazZ8+2zAWQHKJ4vfsO0mefvq9du3dpX1VII44ePdr6DKgOBtXRRx1txjX3b2pWbG41NUZEIvLL+Jk3b57aty/RwkWLLDL/2t8bi8ycceYpFmWa+mEsdPATAoATBhy3Ib399laDDXXq0MmcMPDSq9esUvPmzZSRnqrNm8qMn7Jr1w5dfvWFuv/eh3TP7xznEyzt39z7utWeCKoOa20u7KnYY6Ttgf0GKC8rW/sq9hohnkzMwCGH2SJCZVIWUaCK8Gu+//77gMXcuEmHDztCc+b8YOcCJsHm9o9//MPgcRTdweMEZvGFUWt/5kREg+/qrEYn4tC0wJ5dsjsC4N2J6J/WmMGIhp590HX6vdidgiOBpOsE/T5cM6na2UO3SG8skuZv/pkTMUQa9pF05dVSSsZI/SVyIsyJmD49AWeaPWO6rjxxpPJ6SXvrGwnaz73wgJ565oGfOhHXBofBnIhIrL72vBGa9fUM7W+WrdemfKShQ46xjNfrU/+jdNUpUzW6cXyorHrPby/Tjl3r9OyzwQGBQP3dd9/afL7jzjuTJF7HaNWK5TphJFmEQLrFSFqybLl+mDdfJdXb1LJjF4299iaNPPk0lcSihQYVuuJizXz73yKYdk2SEzEkO0Vj8qVnooQpfIijjj7axn5WntR/2DEacmTIWvSNG/xl/wcnwqFOOBGLvwi4tJZduuiMmI04uWtXdejcQc9OC8+5YuFcffnRf/TDrC80Z+aMBD9iTK50Vyg7o3lBsVUDkYnlANKEQQ+33qcPQ8j5Cq7c9IY077vwlQB4azxwJNbVBSK1ZxPma4A2fhs9VV+W/Px5UmHToFpwqV62nzgRfyudor6H9lVWRo5lOS3Sn1Sd2GFNbni4Ao4bULbTxtoPREIzssI5cAzZV6lDgAHDmrO7YrdBXYhKI3TAeoSYBoE9KghX7a+yPZE1ivWLdY5MvEckTQ8+Gorcj1cv7wIPC0OSQngYn/G/Z0/8bze4HGtuEeVo6JGdSJCtY9YAY82IrXv2JBwQ44XFzIOpP8VzeG0AfhINNaM9krVtL0CZydWD3MmJ3WkwnYix958JJy0+iytNBU5KgJs5SdskNiPsx7MMlm012yLwBLzfvEga17EMfSxy16ZdiXZuD/wUh0V5hsazM+akJSlvuVHKCHBoD7YGfce5yYbTX2HvbWLGrMvzusPmXA1sD5NUN75LbqKOhxuv3D9BSdqB7A99hVPBWMEWM0fCxGFSEvUAgo2RZvaPc3rckXTHwoRkamuNHI+T5GpPtJ/xICJszTMGybU8rI/i4ZmkxGuRqxBgainByaH2k9VcCIULPaNg4zLWSnE1M4d58Xl39vjdOTT2uit0Rdw+z0gQkwg6z8dehv3o8sTJToNzGrwPUc7cXV5ujidjAFQE9irti/FtUDMUngoLrd2xGXid/sTwr9wHB3aXzUnP2MGBIgvxzaxZthaz1u/ctcuyE9i92B/UR6HdczOyVNK2XYJjZBQAaioVFiZEANyBYF3AYTVVtoYGg8WZKmVhYUCI1CMGFCBvBv1qkqJ1peu0eNlSTbsqOA4cLW6bodSMdEPZHKjep+FHH2lVuck8wKuAa0v7nTDsSKUgzfT2W//SzTfdqI4lbbW+bLMe++MT5jHecevN5omXdGivmd98p2FDBqu0dJ3uuOtu3XzLbTp3zJkGabnlVsqQpujk0aNsElPobPoXX2jE8OH2eZyJRx57zLwfMhOnnjxal154vmHgWVypxAvUhTLabqTTyRzAZT77fIZatGhpHULHmvZ1lJ/yxnCtXrIRAW7UYCkijGW0/zt06GgDk0HDdyG/8rc5G9GLY1BggBI58NoJVFKGmJZizlLTkLY08tABy3KAl2RxR7KVUvbHH3espZwYSOb0bNmm8y+6xIhvwAJK160zIx5CK+cDYgS0a+eO7dpYBs4t0+4ZZwQDj4xMZfm2oCaRlW1OxNZtyOE2UU5ugTp17qqUJmnai25vq9ZGDoeQlZ6RbpkIY9yX7zYoFGQsMHYQvDZtLLPF03SBd5cb6Q+CMIfrUeMM7di2RapHXi4Y7zw/fAQyEPX1DVaRG2OYKtkQm88c66zJRsehEWwcdu+Jt082h4xn5blQp6I9GaAMcCaUEX+aSO07dlbdwRSDb3kKmIWFSQbsiv7EcyeT4OoWZBvI7DRr2U5lpSvV76EksL0rwvykslrAIT78+z+pdavWphxFNgzi88ZNZcbNYPF++AnX73eLVzrzzKtsIv77bYdCEU51pmaSnFLUrZz/AynQDDPiqVAdsloyGNvWLZvU0FCvi8cHo+6sU6+zzeXPU87Tzde/EzCyuTnavY/Ubq2eff4lHXHkELNVWExbNm+hUSecqEN79la71m2MtI0DlFOQr4WLF1n/4YT36dPXogiMfTDXixYt1vHHnaB//OMN4+P45kG7UhOjsGmhiFbQ90tbLGvsTjINnpGI3d4zEia8mvCSOT4epFgiITgRXnbg584D1AtgTZLuzwtehjkRnrWI0eqH7viZEzF9uq48a6SeO6zRiWjIOF4vPBvqSFw7PnIiXgqcCNSMrhw3UkOOlmbPb3Qinn3h93rymd+bE3H1+FC44FqciM9n6PAjhuvZl4KBfMW1J+iHDwJUynkZiRX4Z7+88OwkUS7CORauwgRs9KdOxFm2jpx0/HHmrLPxvfXufywA4Ef7vO3aFUt3jBw+XE+8955tYjgSIwpC4bSrH5uo8beEbABOBMfm6iD9+uhLP+UqJN9q/+hEXPJfnAjW8temewns//6kF40YoeVfztCoSy7VnZOf/gk/hDX08Ttv1sz3/60xJdJdQNq+DU4E+b+gKyW1pILdz+WBXfGLuMTPCh3iSHh5iKscJhfRhuvO7phwIrw2hH3fx5wvUXnS2KZviIzXhltrDVrCPoAMc9u2JaYOiBPh5Fzu06AjRCqpMWR1alBiagg/kw5anyw25GKDB0RVO9ZWnAgPerVp28bW67///e+27jMH2Ufmzp2r0aNGqXu37rbOMX+teFXnzvY3a6LVqYjOTbIByBoTJLhBQAfufDJsx6Q4o4GeLD3rsB3HmVuElSPJ0GcNZh/GaIIMzj5ivL3CwkRhOOMoVFUlJFJpG4icXhEXo8aVYDwrkeA/RBUfb+tExiFJ99/vyb/jze4yqg534nmSjXCLoBPljzKirKuezeBcoCLIWhuJubZWg4f8woJsmVGK1rkvxhWABBvVj0IThQKBboNgINceqA3wtYYGW3NX/Pij7f8BtlujrMwscwqxV7yQn8PUmNvAiVx10gxB2jVK9jqsx3knFLP9uRNB23kGjXHl6lOsL9go2FS0CTZUMhSL17m/9aWl9n0+gyNDH3ux3kS2xGttxGxMYk7ETFDC0Y7ZIu9XdxASlcd9HkVoE22bPMccEuXKWpwnmWPyE15FzETwfZf9NwEdygw0bx5ECOLYToYkYUf4s3N9AsrsnXye8zvvwB0d2pCD7+Co0He0M9fhOxCVPbPDvfL5Ll27msNAAULujc/heNhYiVL8cGVox+6duqhDSfsA4YrzjmthI3MPfk4fO6bMWVFh18d+cKGAZK4G36ewHVmaXRXlmv3DbM27Ew2/cLSf9J0hdHJyslRcVKCmBflml5rEdUaWdmwPCoqMw5Rvvvm64b6JE7Vo4QIN7NNTC5et1IsvvaJ/vfmmPpn6kQYe2l2zFyzVi6+8pg/ff0//evMNjR13vs4+d2ysFpyiTz6eathyohJYfuB8zz7nHF1z1dU6YtgwffX1TB1/wgm67LLLdOGFF+iU0aP0qysvt0UI45nJTJQEoxongArYdC5RFqr6bt+J7FkwYOkAdxxofDco+Z2BgKHu0q4stEBQ+C4LqmdVWrVpnYC0QArjYJI6NpAJ8u2335qnlZebrXVrVqmmqsomuqltVFfbQo7zw8Tr3buXFswPO91pp51qC8HChQvtM2QMSko6aPuOXVFhKc9I5fPmzjXjEVlYiLRkIigcBoSHTaR5syLt2klthnwdqN4TJ3q2QbuA9xCZJyNR1KxYLVq2tjoE3Xv0NAdoV/kuw1OGAkWbzThH/hT4F46Yyd+Wh0gL12VzxJHAiQiSeyEqwMTetHGD0lIOGmYR6U82FmpekOEgw4MxC2QKB6J1m7ZGuBlxIpae79D+E9xAiATefdOjpm71+J+RSg0G90vPTFHdgXobpExY2gDHccTI47Rm/Ubtr6oxiJWrXtAXFDHE6GXD//zzz61/ly5dYhmHESOG64ijRmrXzk3q88BRjdv6/9GJKNMF436nwvx8gwY98OhN9p0brpiojKx0U1mY/PyV8Tweymw8bfjNiyhU64ZbbtDTf0wmoAbrZ8n8DGurDRvKDNJEGwNh27Fju9V+2L9/r351UyC+3nPnnyxLgCOI41ZQ1NQMjx3lu/TX1wJO+oILz7XJTSE7hAjgQtTXHrDIxaD+A42XUbpxvVq1bm1QLowUrnvaaaeb0sM///lP/fa3EzRs6OHWdxDNvvvuOw0cOFBXX321vpv9vb6a+ZXmL1ygD/d9FB6TLiUy7CJK+GiNj24fycwK/VozJ7YVcvuRm21vPBbbzg26ZH9rvNQqb4tWJYDqUt4bEQfP0FolPfQP6Y3Z0sylYczOxokYPVLjCqQ+v5AmfCcddeE5evqJkDW69tLoRLwa4EwJJ6KrNHuNNL80GH/uRNxw/b26fnyAVFmxuW9m6PBhjU7EteeO0MwVoWLpm2/+oN49+mvJikV64Il7rUI2R/6BED5fv3a9evTsryf+HCBTZ599lpYuXmRcn9vvaMxEjDnrLOPCnH7S6FCcDEWzKS/q7HPP0cVjQyGNX10czG0ciWZZ0hV3TtQ1EXo0buAArV6w4CdORL8hmUrXAR1c3VTzdqEGJ3383nt64DeXqHpfua6mqN5tweFwJ+KqiRN1XRKcCeOTCPP8+P23X31VH770Uiyj11iXbt6CBabWZPXDcqXDjhyuwUcco1HnX5bImpzct6varlijKdlSaUhSa1ayE+H8CLIRPiZ8uuFEPCft2if9OQ4f/2EcCJyIB6Q3xo21l8k+PLw7wuK8eHCZ1L9kvvYqz5wGDi9g6H8XvdTL1n72IDKuRYXNjNNnOHv2H/T+I4Tm5/ANzpdMsGZN2rdnr81R1mYcFIxcDDLWUaKTJseanqb3P/jAsqLscS4cQpQSw7Fvn74WmHJjBgfDJF5zc+37HrX2/YnXnGxJYAZD1DMATqR1lSaP/LKvOufBzhf5AU6U5dksEh9hTN4G7JcYTonzROfKpFojsdUq40ZjlddQfsKhoC0cSpQsz+r8B7unSLxOblt3gBxH/3NCu8GOokPH7x495/4tUxELx2IEuRNOtJk9kSgzkWM+S4YHHiEBOOPzOTwwQl3csDN+RPyPfYAtAQwUgx5Hg3vgnLwOwgOn0qEtOFpUjnaj1p0Lzo2x27SgwJwgh6658cq9GS+gujqRbXHiu9tAXBteAPYR33MZd4el8Trf9/ZxaWDa2g1p4DzuMDMn7LOxqK9F7WPNkQS52bNBsf3pd89GOVfD+zVZ+tUCpbECtitsOYTJuTw+zp2PwX0afC5mpZLHDX1sZPIoYeoyr8F2CEpe7oAnQ9B+Du1j7PJdH//YpbSTS9tyj9gcztn0NcnbDzgc53Q+qI2rIrieO40DxHvYjNwnGUkfF/BlGMO9u/UwJ4LveyFi2o81IFmhyR0hv38+Q3sSFGX9CvXOmlh/o8QEzGlv1X4jUi9YvNAqU1PYd/uunbY21RyoNYh1z+5dtGrFj+ZMYSPs2LZdL/QKCpXXrBqvlPbt2jQwsPv37q5unUr07idfBPJLgzSgd1cNOrSbnv9HUDIxHgDynpFQFjCcadF7TdXdN9+of73zvlaXliYINBNuv0OfzfhcX82aFQqNNWmie+66XceOGG5kbiLzzo+gEdatXRPSQC2KreMGDBysNu3a6/vv5xjJjEWTQcDgd7a9e2QMDAxNl0oj3UuKqMH0uMPi4d4ZE7p1mzbmlXNdL//NQtCpS1eT2cwG6lS1T6o/oD2VoVofHUlUn8lLFgVOAxO2pH2JpZeJXoB3dGOXmg6oJx199PAgJ3uwXl9/PdMWFJjvOAlIfKLKlJ1NhcOAzQTqBBbWpM+aBEIYhuSu8gpVVO7ToMFDtK60zDgX3br3tEwENQ/SMtK1ZOkSi9LjSXI/RDLJHBxxxBEWUVm3dq0t4jgSLHQMKuqA4FC0bdc2SIzVhsI7kE8LcrKEcmGTFFLFQd7V1AYOhDoYtC0OBPhbFrujjg2C8W+88pX27K3UlddR6clDiE11983Pau+eCj39AgTGvXrx6aD1SIE50m0cqFsBYTvsF4crO7+pEcrZRJls9GOQqKs3BwISMzAcogwjTwxE1WuuuFQjjztJ33zzmZ78a6Mkq/Z5gQMHQ/PpYK1cd+1Tys/JNcm+RycH42PCzY8qryBXP674US/9I+j5h+N/OxIXXPSQOT/HjBhuHJQZM2ZoyYJvdNP19+nJZ/6Q+OZH79L/EBdTwuKU0mBOXLNmTdWyZbG+nfWNlEJKN93GGg4UEUwKv1XXHjD5NYrmIdtKP65cucrS2IX5hQZpmvnVVyrfsUunnnyK4bDnzp9rTgQYUCBMZI5QZ7rgggv03nvv6bnnntfpp51hKUqccNqUNYEsRpt2bS3tupxFhE00tYkWpkRckTsRMavQrk+ZNlYHRxEnomZLbCNXX3Ingi7y7zpMhS/FLml1V2Pf4Ei8oXEar6gHGqVj3/9BuuYh6YlXXtE5EU4z7hcDtBy50Wwp/5AivfjXaerRMxJ6h3fQnsryAGc6PMmJ6CzNXtfoRLzwwiQ9+MwTlolIOBHRAbE6ETETcfPlZ2nq3A/tWf9w3xSdcfpFgag89hht2rhaBapUyoEGtSvpoo1r16hX7/56490QaPjj44/pkUceMYhoMicC7kRdzQy1L7nTnAjWgWf+8oJpg09+OhSae/S+X+vNVydLUZXpN8+/kpBj/SWp7PJyXfvsRI2/JjgGw45qpfqF23TYUcP17Pshk3Dz1Wdp5qf/tt8feOo/CXL1kNwU8wgundDoRDivgc86JwJS9djBg63+BJpZzNjWXbpo25o1unnyZB3at4+WLVmsydffqJSMIBv77KeRS3LyCNVNm2FOxMboRHiigbq/3ZKciMoXg78a8itSeqwi7U4Ebtbp8b1eXqzw7J86EdSFwGHww+uO+GurZnTXFa+dpzZt2mpg/4G2P2C8sae4FHXz5i3M0OXw6LkZsU7Y9Z+o0bhCU6xJQNZ6yaLFNp+ABrZp29agEazNRHTNyM7K0jezvtFc5lubNhaAQoUFh549jnMAZ+J3XsMAZS8i2sh6yLkZe07y5PXOXbpaMI5zG/k3Bt8wzlw602tBmMEd5U5/XtnZISQYOEY0NcU61uqAUcehcLlOw4WjpuSqOTHgxvnJ1lv2JkKZvGApeycGrePtzcCHnxHb1Iweis7FwmX/K9JMtDlGq73Wg+Puuc9k6doEfAk7xKsnxz5jn8R2wNkz9cLsbPU59FALvNCe3Dvrn4u4EMxxGVscD4JMntXBaHe4EMYYNQC4R/YG+mj50mUWYDQYdlaW2SvYQEhvcrixj1NB0K955EJgM1hGpaDA+hXHHri4R/O98jZjgc/Sz1wfYjU2jisImWMbod88k9tF9K07Ed5WPBPjz7kgvG4EZjJw0RlzmVXntnj1b8/OeSbEoWnWL9E5xH6grsr+vXttDNj4ilXKXaUr2KPB2bRqz3EcenE55pNlsoBCRZUj5ygY2iQ66p7dwZHHVnQooXEyYlaO8/DM9LP3J23l/UlkH0gU9+lqV4ZOser09TZHeZ8+pW1BhSDbSn/w37MT2GPbgMjFUgbmxEgmiMNcMegZ6mpwTRpS1LplK3NS3LnFucSJ4LrcZ1C9DFL4zo3iNStnZjWgmti9cE4EhLCL0Y7Kzs3W6nVrtWDxIrUtaavKfXuMR4l9gQPcpnVLrVy5TH0PPVQ37A2BVTu8zlO1lHLTVZc0gIvPyUhRSZs2lmKpO0hNg0q1b9XcjNh1ZZvUkJpm5C6Iw3v3Q+LIVXZuvhF8WVhbFLdQWjoFK/aq0mo6pBsLvCCfyPYBLVy00Ba+tm1aG4GXgYkKEQMLPDjvQS6FzGkVBPPzbLHEAO/R6xCVlW0yo909L2ugmHbC6DH1iKje5I4EnQrjvYqUYXZg9dOJnsFwmTomDg2PIWaLrqStmzcboQbjOTMtRbU1VTaQWFCIJANlsnoFmZm2gPft11dDjzhCpWvXmhPhacMmkFiapKlv3/5hQ0htYqRpMgS/+MUQ5eZka8MGJMT2aceObSb1Crl806aw4KBSVFUZBh9seAzK3LxC7dy1Wy1atjHjumu3HjqYgqZ0U408abQ2rFltg9GlzbZt225GPs5Xr549omrRCjNaIXeTRttg8qdd7B47depoiwYGJ4Sawtxspehg0ClPyzBZVzIQt0z5gx6/6rf2WrduPUy2DGUoshQYv/TXmPNQo0k22JPDimE8Pv3IU7rhjlulVq01+abbLeNRQfaktk4ZWbmqU6r6DRik448/3iYo7TX4sMHmVJDFYQPAGWtaHCR3NTRc465jpYcejoO+3ke9W63J9xRe+9U1r6kJVbCVoqeev95eu+q8PyivaZ5tdM+94iYL77icS6MVfMmlU8w4wFjfXVFpBnm3zt117pnnauiR/fXlpz/ozTff1MBBg20MVeyutIVoxcofzWlLTYV30ELrN5Rq+/at6tata3AiamptLFAccT2F8TJQismweiBbt26zubd48RKTcuzVo6fVeslIS9eA/gOssvmKVSssaomTiyP5ySef6rDDhpjcLYvdP//5plavWmMF6CCpg8umpgaLE/A4HFLUnWgDDF9quOjgQc0dEJ2JpLXFGs2TTy716n4b74UCwMGJ8DIi3oTOh2gq5V4TXnxS4eTmRPjnn5R210mDP5NademiTxYEZSSO2V9N16ayDRp81DEqKQm4+BemTNIzTwYy/BTgTL8YYepE1503UkPaSbNrGuFMOBHP/OY+XX/nRI2/NRjinsVo16GLPpgWyNGoLk37/H09/Mdb1bFdB039YIW9zlrw2Wf/o4KCIrVr205t2/XQkUODGfzmv39Qjx6D7HekWjmS1ZnciWhR/GuDz7C+/efDj7Rp82Z9Ou2zhBTs7K+na+ncxRr2y1+q56BwvtlfTNevRo80HsGoMZfq/icCbGn27Oma8dY7mvHR+/pgYbh37vEfL72kUaedpqLmzRNtN6QwOBGjLrpU908J36edpr7zjl6aPFljL71Uj0c41IbSUn36n/8YybBtly5atnCh7jjtNJ106aX6ffzMq08/rS2rVmnI8cdpxCkhu3Zyn65qu2ONpuyVNsbkEk7EtiSU0UW5UmV8z4cS2QovIhf9JxEbTDgREfE1o2nwQqh2jvNpzxudiOd0jZZH9vaWqEP8wIwAWXut9C8GeWWeUUiOPYGoG/2AwWEGEhs6cI0IX3KSLIYLayvGpFVfJuofDSwImVs3h2JPiHg4rIS1GWMLQwPD4L3339MPc+fad1FhQdiBdYS9Cm4cARYcBgxLM07i3ueQG9ZrV4exzxUU2p7C82CgJhvfBI3c4MLQ82fDGcDg4n0rXhaLrDmm3dWXMPKcuMx5uH8OcwS8VgN8x1hxmn2VSD7fw+Dj/BY5xlGI0pee4fFqywaTgdxcVWVYdHMsYkQbg5JrWmSeehSZmRZAIpCE4cPnnGfBORyGZoZxzCBxv2Z4UlOipsach00bN9o1gQRRk4GgH5nxyopKy+RwTQRMQsYh1IbA8MNJcIgLDiBQFbL57KWch/WUmkP0GcIiVgeEelik7BpCJJ3xgVMAfNzaMvJv6GscGXd6nPNh8KJYuMyleEGCuBPEOez82ElRRcgdAzeUHfrGWHfjlrHu7gLN1wAAIABJREFU/AmXgiUCHYRkAjTSjuQxUE09p9ww5iNcyaV6uV836Llf69Mow2uOeSSNc+/YkR7MxSbxzJXzG5znyuesr031KjgO7mDYvUVpWasdkpOjzbFGhPGQMjPN1vRAtMHJsrLMtvFsDTYefcTzMH+smF/klfjju+NgggkRCoZNZ0iajAz7Dvs/GUZqoXAdxo/LwR7ap6/Z2ps2b7JsE87JgoULjQiNk8PnWG8YJzpQb+gIzsmYp+gwCAyT741QNdYFz8pxP9z38FaRcCbpk3W5xtlDPbKqukrdevYQaqWbtm62zAN1k7bt3K66g0FNjABHbl6OwcxRZsIOfab1nxr7P9mJePrBCQ0oMHVs386q8lbs3hXJpdWG9yflwWDLMM1lKjei2Z+jgsIi5eQVKhVjpgFyTIa9Z/rmqWGxhQfAxRsaIHIAGco17gONwUSlXgTOCsZm1y6dzUBcXxq4BBw0SrPmxWqSlqnS0g3WqR7RcIKMy5t5lT4a36U/aeCOnTupsKiZqZ2YgUsUPabq6BCXVcOhYSKHCdLENHHJRHTv1lmLF85VfV3gWaAWhVIUG7FpBUcpNAyy/gMG2N8Y387spwhcRnq2ipo114/Ll1tdCEi6XTp3VseOoR7EwgXzrZ1qaqqsdgSbAI4WmxTk4uy0sPHjRBQ2baZt23dpQ9kmNWve0rIQKDRV1dZa/wwYNFBr1601qTAGL1EVq5XAhgDWDsJO2QYtX7ZUzZoXhYyEaYLX2kKA5C4TlEnMopqZkaacjFTDg/K8RLGZhECkbp4SwMd/ufkhU7SijclSmFRhdbVOPjMYOI1OhHMFMPIBxpMB4LVIeGzV2uoNTDprvI2h1FQKyaRpxdoNGn3SKTrnvPM0Y9qnVmsDpS10nuE+bNxIBcp95hCdcNIIaWhkTM5pHPP6/+BEBDanH45/4G+PZHo2hdf8/eTvuMSQdO11rwfM8rad6te7v445ariNG8ZQ+W4WKeRu62zzo84ERb8qKsq1q3yHOUQtWiI8sNfUsFatXqtjjz3O+nBdaamGDB1qJKfPP59uC87o0Sdp3rz5qqmu0ZAhv9Csr7+xStgsmIMGD1ZWdqZJ9jJ/UOdCjQmI3+GHH26L3iOPPKqjjjzaiNU4Gswtxi/vIxn8wYcfmLQtxg3KUTj7FFr8rnwe1eDCAY/Bm8khSr7QeLNgN3sROr7jdAkfFn4u0DDX7DWYiSvr8PFTpkYKLQI670sT06XXqMbcv78mPPFEQpbUe5A58/BDN+i9914Wder2bpem/D1kIn7iRGyU5m8Jm/cLz0/SM/f8zIkAzvRpSKPc9+QrOv2sIPPKMaBr2FhHHH+m7n/s1Z/wAHj929lf6jeTfqVd65aoS98hmvzYvxLOjc2dvzyfUGe69tQRqls0Q63OudmCMMbxqajQzK+eU1Z2kW675UmdPrbx2n4P777+qh679yZVV5ZLOVJWXpFefGdawmHBkfjVNSN10UkTdGNSjYcV8+bq3Vde0e1PBj7PuF8O0OofFiiraZFe/GiaegwM8/e76dN1+ciRNlOvnzBBN/+sTgSfeevVV3XnJZdYkerxEyboup99xvriths09W8va0yddFekDrxTIznjw4dNaeMkNAUoDhduwpFwfn2imByJzsiZwYkAxrQu6g+XqUSefbhQoXQ6jsTsS3eobZu2atWylZo3a26BK4IjVIrnAKdua2aTVHPEHUKbrMTkqkHuMLBfgRk3o3QjEMyqIFtdVW3kScQNLOIZK9eyTmIkAmEie0wAAgOBOc3a78qDa1avVhHqawUFtgbzHcdCY7hgQDFW2Av5bkl7sm7Iewe4hsGZorFtmOqKioQ8KM8IpMIci2j0O2HXiJfARaqqEtKyHsRjL8EoImCHscb+a6TxfftsTwncuYIE7MV5Ci7DakZodMi4hsOa3CBOZBWIWqfCn8syB4Q6PAabTnqdtmAPI2qPgcmBEUS/uMPnHAjGofUv6j7wA+L+55AqXncCbQLyBJ+wuDhRyKsBEnVaapTHPKh58+cHGHUkM8O39OwFVeUx2sC308ZGeN633wKWrM8WYa+pNWIuNhFKT9wrz0Gf0X/87s6ncVciRMdfc2VL3ivbsMEIuZ5tog3g2mBTWLHE1FQzRLF7aDeuwU9sLu9bj7AH5EnIAvzEiXCHwt+PDgttaKpQXu8jStCiQGi8lfg9k1+1gJQsw84zI7ATeJ+N/eLQJfqWfZJz0MfG84kcDBxExps7pF7Lgu8yPom4k4lhXniVb56FdnVoWya8kJjNwxZlfnHwOQ6MfYeBOayJ8e4cCecQMhcYX5wXyBP33by4OFGNnDHB6xw4EQ06aHYS5+JezSHdtdP4ncY/jXyrti1aqW3rNtZHtA92Kj+5T+7LnRj+ZozxN/16RNFmzd3fSRvLNlqwkAzEvqr9Ss/KUHHLYh04WK/1G8t04VHnN66474dfz5t7kXFWEXnhJ2UIXtzt1UGTaJ99pJQ/P3Rvw+LFC9W/HyoUGWYgwMgOslcw46sDi5vFNSVVaRQIyyswYxap0RQch9R0M1SDOkRofP7R6Xy/prbKIvBgtnlI2O543WQ1aGgi80ReLLpggyndPHa8Ra6zbv1Gi7zTMCz2eI0YPxZlKSoyr5EFFI+Oxnd94wBN6mx43AMxPWUTpC54w3yPz6MMxL3ye2F+gQ7p21d7YNkbJq1OTRpq7SeDA2UdDGk6mGMDUqh19cb5YLGgkBeLylFHHW2diWF27tjzDN+/dctWe1Y6xu51317DwkOepmZEXV2tcURM9i4t1QYvEY+slICnAyJTZ2TmOnMe9u2vMeetdZt2lonAUQF+smPnDkuVdeve3RY2T0Fyv0wksig4ERiXPDMyryxqeJ1BXztbX37xRcBK5mYro4lUkEuF8XQVFjY17W/gOEjO0u89e/ZS23Yl1g5AG1KbhErbtP8Z4xyM4EY3jkOy9ehVnoqlriG6P+H0y4xEXrW/RuW79ygnv8g4IEcddZTBroAxEXEZOvQXGnpUCF8/eN/DFs2f9Pt7pVbRidianG3w35PxM+4UJJdUdov2/6sTwdX/tyNx9dWv2sK1bct2FeYXGa6aZ8Iwh59DvQ3gYECGmKA5udlq0bJYF14CszQc99zzlMgi1dTWKy8332BGGCMdOnbQhx9N1cIFC3XEEb/UmWeeZaly6j3gpMO3AA5GJPOcc882Kbny8l2JwjRNmxZZXzHnWJyffPIpLV60RIMHHxY2sLw8I26iDsP8eevtt7Ry9SqrrbF48SL9681/al1abDs3/N1RoGu9e92J4GHc8nMngub1rvB6E3wuWpKZL3s/4HecbdWKT8FzwACoq0m00ZvpEsyT1HypV9/+Js1cXNJJezMqNP3zANkZ0kc6/QRpwn1Sr0P6qygnVqj+cYGGdJRmr5IOP3K4GeDr16zXxvVr1K51F4v2qDBUrG4VTd1VlTJoUvdmA7Vj/TrN2jRDeTnS3gjN6TbyHLUtbqvqvTtVtmKW1m8MjXDiuGb68I1KU21C5Sk9vY++nTXLjA+gK81a7bXr9NmwXa3PvSVAaRoabA5dePwfdRGc/p1Syx5d1KpXd7Us7qD0ugOaO+dLbZsZ5F1/P6+DvtcQvXjRF1ZPYehhR6pFcSctXblYpat/sM90rWihHn2DFNLMd/6tLKrX/zL8vfj7BcER4aiVDjtmuPLbd9L6xfP045wFJgnLkVNUpL79+6tnv34qXbhQsxcsUCV1BUgCSloaVZs6d+igLv36aevmDZrzxQyDWo3JlO4ijhO795vYlQwPshH/tyOsuiErgRPR8YnGzNe62zrqHQVd4WQn4rhYke6aLc+HL0f81DMrHzeJZWCYuTl5lgEOuGKwxFlKSyUaXheciJRgzHo01hV9jOgZoQeWDaPe0M6dRs5lDWQNQBLR5BlzUdarss8AM8GIJbr6yiuvqF1JO6HYgoHgEo3scexLZCIOPeRQMzb8NfYiV5thzmLQsDdCcgZeinQ6B+fiuXAknGjsmGkv6oUh7eRUy+hHFSLHv2MYWuQ7GjF8H2MJo577x2Bn/+AzcAzZU9jfeWYjrqamatOGDXZ9/uaZPGPDudhz+I7BV5KqRdu+lZ5udgH7mBlocd/FYGMfw8hl/uAIeXSa9uU61jdRMckgT7EwG/AfI7ESeLNsQCPBnDYzYzYa1bQdRY+4Du1tJFb2QtS6srO1atUKKwTJdVDC4Vm8+jBGIZnfADldabAjbBf2ckRkINzTBxjR2CCGhMgEvy6zbehvi0QT7Y5Zh4RaVazU7dAf4zIeRMp9h7WFOU11ddZmGNEmwV5YmCBSO4yO1yzrkZGRgGA7jMedCNrcJEEj6Zk2ShYQcIMeJ9Qx/p69cjlfl/11NSvGDW3arLhYTVKArAXpd89mOM+DNgNxwOcJchqvM1br9mcw2E+EWHmGxAjyO3Zoy9ZQdBeOE//d+PYIPt9zLgHXwCYMUOlQANlssAjDdwUuDygYrwknJipGes0G2p6xyXgm6M33aGfuiTFEu+LoYy9yfu7BBIFqay0A7GIL8Hl79+qlE0cepyYKGQ8n33PPODyck77nGgFqv1+jOvpKLX1aVmjjm0wY8q219QdUW1erfdX7jVu5dftWPXUTi2g8ohNx2ZLLbQxyDRxmzvvm4YGHyTHqvRMNiteyRUulTH7g7oayDestAkJVS6TCiMoDY6qq3q+CvPxEChBYTkZmtnLywWcXKCMzx5wIoqUYkxwYvXAf7Pe6A3GipltkhMbCkbC0ZJMUW/jAbfJ6xw7tNWvWLDMOUS8CG09ZckqGL/txtRnLOBGexnWnwbFoDAqTa62utgfnoWloJFuzSfWYeEbwqFlQIbvRcXQqC5dJ5DUE2axD+/VT5e7dImVfkJ+jyt3blKJw/qoqdr9QfZMB++OKlWreooVOPfVUvfvuu0aWhAyOA7Ry1SqTPaU5SJUb1pxq3Jkhqg/nAe7HqtUrzWEDOrV2LQX9Dqp1q5aJsuOZ8do4MOtKN6ikfSedfc5Ybdq8TQsXwX/IVmpGhkm8AnUhJYYT0blLF1ssaQsiZEx8J1Fv2rLZ+gBHhoF42GGDLapERJ9J8OWXX9igZUy0b91ChXGgIu+KEQpcB0cCh6prt+72nJRMJ/vEWGCC097/3YlgdDj52i3JYk288/eW3k1tQgGXFFVW7DUnYtgRR2vv/iCLaMoGXTpb9B7j+/bf/joOazc6SySEvXZId90pPfRgLGmb4DA0GqeNMyfZ2Qjv3/Grj5WXnWN9fueDwVO/8fLHzIi/dSIFu1ysXvrdPd8bXG7T5i168ukQ7Rx/xTkB01xRaY7EhtIyDR8+Qv369TNuy6rVa3Sgrt7GH7wR8IoT7nWpoxI9/MhLlmKEBJ2bU2AZBtLKzAtI0SxY77//gY3Dvn37GZ+B9v7xxxWWSVizZq0GDhpkRP/5834wCBgLEDK4xxwz3BTUqOhtEYodO7V1CynbzFBHYPNmk7cl07Nufak+nfapcSt4Hvg8n382Td9s+74xGYMP5mpLnv1xhR0nXAflzHA4YZau/3lVa89mjJIGjwsnu0sh44UTMTOmPo578jN7rfLmQA9453hp9S6pvFpaFWsFDBkonX6KdEp0ah56Vlq9QVIMdXdtLV1zl3Q7a6gPi31S15bS6hCQlgJMWRMPl/KypOfWStRSW7VMysuWeveXHr1XmjlV+vuiXO0oT9X6VbXmLAwe0kTtumaqfM3ZeubiV/XtEumaZ3obFJDoIMTSo1vG4n1x3c8edoWRLDFkWQfu3x8qlO9uF669epNU3qZIc+c3UfP9OzWgp2TPcZa047ggT/TG8gF66vF67Z//o/Ki6X/6mNAoDZPW6qua4L+N9vB+gPtbSuDWSrwE6fF0aX5SFefRtVR8lmAxfR+LlnvmAFLzoZLOjHUESXrjOuFMcAD1HpAhHVMoXYjz6P75HOn/jxOx5eab1O+JUMfhKq94jnMVYwDTbgsOOPUgPPtA1XOOYu0QTsQjr/4uFKzKLzQYIEGo5s2KI8Y71fDDtL3jilmn0zMIkAUcdzLePjkizO+sl0gqE202+E5DQyBM1tWHaGRqqFLtEWRgFsh+A38dNHiQZYkdcsEehjGKgYIR169vv1A/aONG299YX9m/MEot+0CdoBYtLJpJxhopcTOsMjLUori4sRJ0NNp5FnMialHXywmGZ2qqRXmd18B3ySZgTLGvOpzIiJm7dtlzYCtweK0Fi4RGUrdBi9D2z8zU4iVLApKgTRsb1xh2RNjdADRHBtnRaPTb9ZxDYeteCPxxn0iOmsx7ixYaNHBgCFbW1lpwCyPbiNixQJmT4S3rAb+Cat7R+eG+HbKVgAfF2h0OGyIzBfTaMOrV1dbmmdlZFjwksEp0l0AgDmBdDG4BGUFKnvvBOZzzww+2JgOJMghRgyzzAOSUNb2osKm1BQ4DRQ1NHTFK55sT6g5cJB2bkR+dCCcUe3TflRWToUvwN7h3ru0FyRxDTx9bnYdIuqZNvIaEw5mAdCU4QK7QFXkr1pfR2XOYnEPdjLuQn2/ZHuvLKCtqAVu4Ocb9DGqSOCCe9bAMUF1dqOBdUWF2CfYe/Y0DgWNCf2Ns87z0FfYb90Hfcm6rBZKXF8ZldF75Oxmu5W3nfCeHS3EfOBNWa6UuQOOwofiuCSNEZ83WleJiGxMWHKfWQlQGZV+nHXmfuY89iJHP3OU+mBuQqBnP9AXfI/gAgoR2Nw5GerpOOP54DRkwyNQqLZsTFcDc6eM1nt0dMO6DDATH/yxLUXn5bisiByS2vKJcVTVVxnuoqatVSmqK6hrq9eSwsMfYEffmG5Zdb/eBLQDkFUf0xT6h7hHHRd9caGgaINApf7jr+gYMixNPPNEekBGOl8zCsWvXTiP4ovYCqTY9M0uZ2bnKyKaoTI5S0zOVmo5yTZ39xAgnmo3zoIaD5lDQcDgVnI+FAGOWTIOpRxQ1tUWWzureravmz59nhjWeKQ1L45Ru2KDU9GzjW9CJnooyjGlxcaK+A53mnqKlcCO5q1PXLmoAqxdTbywK5sXt36/K3SG6QWYE9rtFJZC36tjJYD21VdU6tHcPrVuzXA0NIcVlTkp1jUVZWLCpBosRbWnmunoz9pYsWWppLAYLNRrgjbCws1BgpJN5YGKuWbPafidbA3QFTDwRJIw9ZE/ZYDD+8jPCoELuFsnYdiUd1aVrd6tYXVMLWS3deBx5+QVWHAwnAngMeEyej43BNwMMb2pI0E8oQzGBCgoLdMThh+ubb742MjCThPvB6Vm8aKF6de2kolglkgUJxwE40959+82h6N69p/ExKioqrQ3IWLBZ+uQYe0ly8Tm31gg/MykwRcJrv7n1UXMgUlOAwjWo4SDOaYZuuvl2q8bNYjJ9xnR169bF7u/Us0fHIY0TgGUSrxONyP/uRFgvNk4a++1/OxHJr9193UKDT8ErINJ3z8N3JojV997+gI395T+usDHaq/chtlExRoYOHao538/W9u07tW3LNg09/HAdd+xxVjF62rTPDLcMxIHK5jvLd2rX7p3KyspQRlaGysrW21ghy9OqZVtdfNHFVrdh8cLFevrpp+0ckydP1sknnWQEbTY0HDn68uuZX+v7OXNs4UKlqm3b1vroww/s/hlHY8eOs8k/bdo020QhsK/4caVlz4j6MFZuvfXWsHC3bKGVq1YaqTuMoXJ9szU6UDQ5i44nYkgkufa+vxZg6Y0+F9ZlMifdeRP+vSRIE04EePbD1IhLcx3/42YEJyImJ8Lvbpx6kTv/2/1UbtuTT34P7rc5r8MJ315I2h2e5UlDxt+LxuuO1qE2CtkSjpLdG8OHY8T7rv9ca7bnH858NgxRzpVkSNtny6Tf1N0YIRihmA9ryoM1wWiWqwsHH1WvT7hAF87/W/gjZnJebnqJ/emOFrCeUZpqBvVd7wdy0OeBmpCo8DwBQrJzTXxauCPXR3ogFnLzEncB/d5Ie+F3dg2OZKfCswqBlSI1w7/xNm8qzfs6SLs2VlCJH/wvP9Zf96so6pGigZNRdJOuWhY/OE6aMT/wIFxlCSdit5qqtbboobpQ42bS739j8FnWbfYVMg8GmQF6a8o1gRfXwLrT0GCGI1Am1viUlAY1SY3Qjp9hw11pyaP6SHeyz/Xq1cuCNpwHoQareZSBot2BBC4caCJ4ee6pRcsWQfUuRkExktlryC5gfAK5wmFgDcTYYb9zw4bPEPHEiOJ9xo5JklrQKxhURA2NBF1XZ+fF2HaOAwaIS4SypxrECQONSL0rMQHljdf0LDyfwxhmvyDajkFn0Cai21E21aEtrCsYlJbdi0XHaH++x77rakHOW8C4MjiL1RTKsWemTg/nwRGBi2PVsaPDwDME4ZIgQuKODvfB57gGgRegYbxPe5nzFPdHz1LwTMlQKjgKGPr0I0YenAciumuRcKdgKoHRgnyh+Ejb8x720ODDDjNexC/PC3PyzgvOsSyTZRKQ52zR0vqF6Kap/GRlm32AfWIcBJbS5sVq1bKl6hUcVHcMLMMSYUZmbGOkR4K0FzOk/Tg/dggBCzdAHZWQHFWnbdyx5V5Zd9i73Qkl6Oo1RhJOtGdv6usTWQD2PRtb8d746XBzjGaOBAk81uiwOhHpaaZ+6YXizBEEjlReHvg2SAMXFYUaGHGs2HiJWSs3pDk/DiZ9yue9DgRZLJvTsaaYS9nyPZ7V+Qpmo0ZpWQsuoxjarMjGrWfqWCO4tvOAGFvmkMfaIjgUzHFvZ67F39h0nJNr0N+0B/WlgDRiA5O5YNwgzQ8vmGvDl+vapYvys3KUn5uXgElh2DMeIFbTvg678swBa4cH0jcTUFy7TnuouVVVparaah1oOKCCpgXKyc81SdkHd/6ucdWN+9IFZeMswE9AuHmL1qqErL9jp9nNBFfbtGpj/7HnU+7+1cUNRCQvv/xyuzALFQ1Aw2KoMZhTGyAxN7Eqxdl5+UrPylET40CkqwlORH1dgDypwbD1dabsQ2GbUBZ+y5atRsomNchm6oPzYH2dpbE4wFtv37ZVO3fsDNkMCF9paVq3foO6dOulquoQMcEwcsyma/wysU1RISvLOsQHLp3dvlNH5YAljR60ZSOAXEXWukEG8JIVFAs8FWqM/KpqFTXNU242m/qB8L6kPXv3WTQZQxmtXTIAgwYN1patdB5RmnIbHAxmqjj37NnbpDoZaJDdkHhlMUWRqaIC+dq91m5VVfuMUM39XPNRIHX++YTfKidVNmhxIir37FNBYTOTem1aVGwSr82atzBHiSqIyHIxOEmVsdjTp0Y6LiqyhZjCItR8COlI0rQpFh1nEVq8ZLHmz5ubgHoRla6vq5UO1KhNyxa2EQLJYcMF18/zt2rVRiUl7Y2ESBaG6tjmRNTU2uTiM2MvcUsxWCe/vu45PfUnr0iMZVEtpQ7QHdefq6xMNMlTVb2/RvV1DUpNy9TGTVt1/PEnWlG5ZcuW6ohfDlNBy5Ug0uPgd4vVrxOsobvuytVDDzkZqFGhpXHGODk62alwi7MRi/PEpM1mp98y0WtBcIZgjV554fWqOXDAxgRSvqeedoa1OxWhcY5nzpxpRjp9t2LFSt07caJxIaZO/dj6i8WEWhS9D+mtaZ9/qgbVW4X30vVrDQJ45JFHqUNJJ30540vNmvWtevfspXPPHWsb0jdff62D9Q3GY6C9t27brt69Dwkykbk5ltUDOofTRV0QZHCBKQ0bdrip0TD2ye7NnPm1/v63fxjkbtGiRQZjctnc6toaixThnAZJu2wbt9RNmbs3YpS8+R2W5D9pIm9iGsstxmQnwv3LZPTYhaGHeg5rtNxxJEpUJoemJJwIPuiqT0lZDDtBsmysX9udiGT4FZ91I/2dJKPan6OxLEjj0OG3eI7drSnG2WjEFu/eKaUNkxasktbu0O2zr7J175Gb/hK+7491afjzrvOpbh4CJ7YhNKTo932i8+Bt5Rmd16U7dlyl3z0ZFMeydjdCu3AiaKNpsXiH1+rwqDyZnD6jloSLxlocziVY9bbkwf1s/yU+P47EhGADaHK8nCPWyEK4Y8HvHPztXAaciGY49bF/K3dKgd4dnAiO/5sj4QkTn+3dfhlTInx5nLRqfleRcZgTC0w4pCnZiZjy1z8FpZuoxW8RySapqjtAvQeqDqM4w0OGomwYj0DK0tJTVX+QQE1wIpygnFzwzA0II4wS2c/NtbnCXoLhkpsdnAPmEtFK1mEMBiO9AkMlG1Lc3AiwGCEYux6x5J5xIsDRO87aIr6W0c6058F4YG1mv8PAYH9lnrP3YFRRaI6glRk7wHoxvJMgMk4ctfkdK+IaDCQ11QJ1PCsR4BBY3GWBFF4HooKxaobdvn12bpf/9HbiJ3wAq2PTsqV9z6v90n1EqdnnvX6FzaNYhZrfeQ/jnYN2S+DimzULBnnkNVjUG7h0TU2IUu/ZY9AqjByMQLgCXgAMx4c+chgOxrtH9s34AzoUDWtshap9+7Rv7z6tWLXSYEkQqcGyk33AMWRt7NWrt2bPnWP7PhHzzKxMjX83TLILii6yNsSJhf9A9WvUduh3shE4Xajq4eiRtQoQpwyr84O9Q8Vjc+aiLG0ioh+zM6ZOFHkyhjggaBuL/NImqO1wHsaIc2oYM9hPJiQQSfmMxWQoE+OL//Stk7ATCkw+lmK9FNrMyM1RxcycFrJzQOBipWt3DJw7lFy93YjjXrk8yrbSX/Sj1R4hK4Yjnp5u2QbGBM+Go4Bza06Kq4FRwDE3156P/qAWQrJyEde34Hacn8wZMnwhM0KAdHeA6RVQZ6WZSeW7Ihbz0h1sI+ZXV1u7OmfC5nbsC87PnGQ+c5/Yj8aTaN7c4N8VlbutT9nLTR1s40YVtyi2z3HuAQMHhgBCQVPjRPA8XgOCceWcDu4Ze53+Y/2gxhn3xfNsA95WVaU9sSYEEq6pGakqaFZoDkTZpjK9VfSPuBIrlZ23AAAgAElEQVQ3rtNj156lPJzktAwdJLAb1QIPVNeao0ufphyUaqprlXLjxWc2YASPGjUqUYIdrLZJTvGfsu1pIWJNtDNAmQrVBEK1SX02iU4EOwUyXNXRiaAcfZ0tHhUVe9SiOUZo8KaYqDQu+H8MWiQMafwfly/TSkgl+/YZmYPGgYeRW9hctQfqLRPhHeb1IjgPKk6kn+hoOshxanR2h86dlJmba06Ee54sDExSFncmCQsMaWyeN0QK4HIEnF1hQY6qq5DjDHi2sFDV2gZDJB4prL79+lumoXIPHIed5jCwSXCvAwYOMjgTOPUgn5aqfXv32KCzAmvl6FGD9KXq5HZVVlaYt0cl51DmPEsZDXW2qWAo5uYVmGGN1GtmVq45cpDcwZ2aAlVT9IYPmqIOEQocMqLTkNrpQxZWwy5apKnGHBoyFtTF4D7ok0nPBozcuJGjdAgyuZs3qX1J21gIh3tNMYeBjQiYVtOmzSw7waTHN0E5iPbAMOKaYy8l5U3YNoSb77rtBT302E268rI7NOWl6AWnDtOdN441pacUlO1rD2pPxV4hkduqdTsNHXa4lVyn2nd6eppOPjs5hP2/FZ9wTO66K1UPPeQmC1cOn5t082Oa9ASFCmbGyZNswSZbnsF6fPDO/1jU6eaJ0bAzq7XROr7xyjstE0MmAqhQccuW5mR9+OGHFv2Hm3Dyyafou+9n69LLLjMn829/+7tlbfLy8wxz2LV7V33++TTLRvQ6pJcJETBfqMHx/azZKlu/UWeecabal7TXq6++apXHB/QbYP0Gl4Gxun3HTnXr1t3GeeeuXawq95w5lOIK8DgMGCBKELyBnTFXOKZMeUEffThV7dt3SBggy5cvt/aGJIj85PadO2IqFzJipRrq623sgvcuLMg3Q+XbhmigelbBl6afZyd4PQl99pMi37znWYFiqX+3EM4nos6BE+F6/h75L54UVSjcL+WDyaR6/nZOhg8b72Ze92yEG+pcCofEsyJ+Lh8m0Vmp6xVSXq7+QyQcA36A5itPw1Xyny+kyuW67XsqvafokceiE+HXjpY4ToRLZxtnq77BODOPDHzGCq/d+vx4Pf4EQCLptluCYfLA5Ncs2u7Rd1cb4jXuAQcCh4KD++FwZ8IcCR++Ee23Klr0+A/ZXrTN28r96uXBiSB54WRon3lAynAikknRZCjOiFnBROYlOmSVWxudiI8bt7D/+luyE9ENJn3MFu3NypU/t8OWUGWaoVBcsk/s9IN/6mWkadbTUCQrGGzw9pgH7AWpUb7avmiQkyCZmJqG4Y3OfaMT4XAL5hn7m8EuYtFSItwYOw4PwuAjimg1kcp3JQwQFFCIEjMHzagqLDDsNXsZRgcGvdUBIFOcn69tW7fZdw2OGyOwHp3mNecasA+yFqD2EgrboTXXYIYwBjaHS7tyz5wTA4YgkxFPgVlEIwpDG4ObfYToP5FM9mY+Z9ARj9xGIip7J8acKy15DQMiq4h8cE+0rUeRaTuHtbhMqKszWY2KKCNKe+CIYDyCiYfr5zKmztswXD8GZpQ85Se8FLLwtCFEdwxaeGA8C+9zLdqYYIsRqmMVZuO4AJ3au9ekdakNgU2Anr5BpmtrQgakSXBigKlhqJJZnjPvB8sqUZ9nyuYw3y9odrE5cESOq/dXWSFTnAhgZvAiaC9g48YXqA5QJvqcYofYQDn5ecEBhDgbIV9mQ1VVmQFtZHHaPpJsPePkTh5jDUPVjVCejWAr/x0OHoZ9lFGNKAJ3Irz4IJ8xydFI+DWHNBYrpP0MHsTYTKqj4mOU++c8xnuhInUsbOcZEndsGbucw8ZghEFxvzha5lCRNYvCAPQdY4q5lizl68Y158agd/5S8jNiT3mgmtIB7NP0P+sDTgXvMc4tgBYLt9FetAnt7VBCh4g5GdudNHfILJBcWGh7pwcH2FfhRGzctNFQI35OnD34V2QWOQ99atyiouamzsSz01/0I7Yo2QueEdg/z8M1CTQw33idz5VXVKhi3z49dW+jhOK4O+5RYVGhDuqgwd4x47ETDT1EFqWJgqywQa72qGmzlkolUwtHjNpg+/artrrW9n7j8Fwz7uSGk04+xTylb7/9zrx2iFn7q0JUhQFN+mJP5R4jJwOZadqsudIyghQqXAM+B24UQ7i6er/BczAyDh4MabADtcCbgufkhT6AEMG7QH6O1CS4UFR24E5AaCOVYgoCmdnKK2xmUduQSqqyiA2TggYtKwsYUf5DLCbSQae4R9ijV0/tIp0VtyfrnOjFwc+wbMbBBovUck/1dfWizH0d105D1jZD69YuV2qThijv2trOZWnEvXvUqXMXays2I66PSs7u3ZWWigKKgjFNx1IVmAHaoUN7M4RRz8Gwx7igwByGGaRh1JnYWJhwOBx8NxeJWQr0VO7R0GFHqLxir1avKbWq1UXNi9Wxc1eDzyBliyYxjQ1MBo8WOFr5LgqZ1ZgiEEVGaKv/h7L3gLKzqsL+9/SWKUkmM5PJJDPJpJEeUggh9CAogopIE5CmgPQiNSAlVOmgoCLNqEiRIlVROgSSAIH0THrvk8n0+q3fc86+c8nn+v7rf9eCzNy5933Pe+p+9n72szEoWSCjR48W2CEMj8Tr55/N1s+0iTHtX15ufQryrbyszCiaApAh9+G8K39pd8y4y6qrB6twCkWZ4N/xYv4gSQjYEOJP6bITz3A/ZbrdfO2rlprSqcjL7fdfYtdfdp/ddv8z+u6l550sqlyPHoXW3NxqW7dst6zsHDvrrLN12I+aiP6Lu5xX29mn3J+or/HYM93SPzOvvdAOO+pHNvu/r9vlN59uf7jhLwoLp2SkWWtnu118E9KODiK4c3Lit9sy6Xbn1f9UZId1wcZ96a+dKzPYfnz0SXb49COsb3mFFJQAByS8460bO268rd+w3jZv2mIDBw6yyZP3s6/mfy2AS1Ti3XffVS7R8BH72MEHH2Sz/jrLPvjgPS1uandkZbNWetrCBQtt0oTJ1tzUoj7FI8mGR/SH6F5Fv4pYL2W7gC0RhOOOO06ges68ufbpp5/Yj4/7oSJMrJ9JEyfJA6Y6JVlZGr8nn3zKPvvsc9lOABEiEhw8JH1ffsXl9tvf/VaqYlCayOk5YOpUy++RZ++/965N2Hec1LLeWxLrBmNVutXXne4SOtSBA/8m57e7QesRjce6bUkHEdOSxupOC2jB+f5OG9Kbfm/39vs9vRgBgMbpOz7kDiI8j8PTXRxE+DT5X5GJ+BwLJpIVAFYJyOCk5gazzhq79qYjrbMdSU7khmOJtBg5ufr18yNFIeRq+SF3xz6BsuMF/K57MhTauP3k2DH3mG1+lsSf7ugHxjOvRP2DiBIAEomE4hj5mBmt9hkXmJFzfO/S7sgBu4faD5AARPB83k+R9bdhaTeI8FXtI/Zl99DZkc5lot+S6WB4lbeYPZT02f/1I1hhuEdFGCMfJ6ecpZvVpAfE41EIwFMyiDjv2d/b73c9pHwDjDhJa2YE6pKEQDoDVYRCl16jxpVoFBlKxWjvjkQkil7FfALn43PAY7ThkFGC8datui77ON5nfieJkr1W+XeRZ49Bxp5Agn1HZ4flRf151iaf5fxknfN92uOJoW6kcD6wnvmPz4dzIiStSpGmT59wPklLPigeYpSxP/AfP1OR2GkoTo3ygndcjzZhzLoaDH0HdcflR2kb77mRwzmXnpVlO7ZuFf0IY2ffffeVceQylxhfboBK0CQaaKJ7UX8iau/TXopf8rwY1owjxo3oXi04wYr1vnIbUlPlyOL7nvjN51esXKnIP/3hIqV4eIlE8dxuEwRKcpui504Z4polRPo7O6WMp8gxUrCdHdajIF9RB6LUVB5evW6tHTTtIOtI6bQX/vEPe6xfiIL/+OsT1D8hst8ufjtABsMwGGZt1pszFMWdlkAhk1pTcZ9QRTojIG/sIR8n2sU4Y5jSp8xtL4rmcqWefIvRijef77rHnc87SOXaDk65B2PuuTkC21onMEtConpgnVjIqYkAEiAkKlmUHHUpXd73hH6XXk0ocZFgn5klsEvuJd/3xGsiDVIoSkuTPTJi5EiJICgBn7yCGGnwmiT0h+dBeDFE3S+qOCk5v7Y2gIpIWfJoBP2IIpKDD9YiNhiAtbGpUWMMsOC5AS1chza5AU//Av6dykT/8Vl3eMMU4L2vvvpK7UcIgHMX+4Dx43t8H1uVaxLt4rs4GUQNzMjUXPD8FUWXNmxQng3zHwoUc5b3d9fViX7Mc2Nrw5BgXhIta0LkiPVl7aIzeTX7vn1Lbd7cOYpalhQXW3FRSMaGhikBlgmTbdnyFbZq5So5oLHvcIwwHsyjlFuvPLcLo6aycqAaEog+AWGzqPBIenEOjDlx52ISDgDCF2zgHYZcBORKGTS4fdAfUqPKCANARzDJSSDm30MPOUSdBocU4wjjFglSPotXByN85/ZdSlZm42Wy4OmVEZSdY5s2b5FKUO/iPtLeR+aUhUD7pX0Mb7K1VeHHljYM8yB3GlAnhd6CYhQUjQ3r1ltba4uNGDna0lNTbOe2bbZty2brWZRvba1B+gtZLgxsqFopaXjdM6yhqcnGjBlrDfVNihBs3LhZNQ4OO3y6uI/UYCDCkJWVqb4ELFBkj/oYQUarSN5eis1BLWKSs9kg4wmQyOwKNRrwdAMYikv72tbtyJftVn5K/wGVtmbtOiFu2lPcu5fACn1FFex1a2ps06YNotEwxkRMNoJiOzrsyO8eJe7+66+9pgW8auUKfZZq3ERKyktKrGePPCsrKbGzLr8uidwerLV3Xv1IAI++aWuhGE83jY0NkYTxvB7ZdvRJgfLhzOn7rnvd2trQeG631PQ0u/ruR+3Ss49XhCsjJ9e6UlKtBU9Ce4dt2rjJxo4eqzoRBxx0bMLeuOLCU6y5sdEy09Ps/j8Evffbr35Ykx8q0CFHHWeL53xg+Vm51tTQaI3NjdaZ0qVwXmtnm1386yQC/v8AEVed86LmdHZWyPu5+bm/2/lHHCHq2CbyeIYPt+OOP8G++Oor1UeBttcEzawIxbB6zbXphx1hu2sb5BHEu9yvX7kkgJmT0ACpy4A61ueffyZqHEl6gGPoTfPmzbWc7FybMHGSAMrAqqpQ2LCiwt54402bOmWqOLrMH3Icli5eov5HEeTwww+X6tK0A6Zaed8S27Vju3JgiDwNGTxYXGwVO8rJtQcfetg6u1IEIN7/8CObMvUAG1Q92CZOnCwj4I9/eMzG7zvO/vPf/0ieOEgBptrbH4S8hJFVA23h9lU2rXqMFVCwKCPdXmr+IIwTRnwyW8zxH8ZpEkc+8Vl+wNCP3P+x6W79ExiA7f+RndQcVSKSaVFefyJSoRJUpmSFKBfhAkRg2HqExMFBBBHNxZG7o9kavpT+WkegL3n6jEc2gtPb6icGacke9TFDOv37AhFX//ooRc6Qy2bPuPf7SQiJPKC3LxLfOtAqgwH1mzExgS3i1Rl3nqf1dddpUWLvHrOaZ6ttsBOD6s1e6BGqrQEiiqw2kZ+RoDJtft3sDLOmt81yHo1LKFYNv3dFABHY/J7fcLwb795HAAmPyETQtybU9dMrZoEkMFwO3ZHcv7VmC+Z3fy5CzsRa/l8/fAtERAnXmmnViejDtPaQsAGQGNy8QlvLPelX6D36gNc5z/7JHtv2gLzXrBupFUV+tpKmFREOjiW9ok6/J5WK2tvaooihCqxF76sMhbQ0rUcZaFHOEmcDY0jVY6/hwNhhQMpz39Wlw92VfjACMAaCcyHwuPk+Br5rv+P0oZ28h3HMd/mdM1JeWjjWmZkJigYGPvcTFQUPeWEwCjijMVpU9AwHWW6uQA7nLuuchH4Mcs5izl5y8gqLikSNxCjxfuN8BRhgPLlWPWCG58J7S9/Qf5zl5FvSNhyFfJ9noO0YbkQAePHceFP5G+9jmOAd5tmQWufsA4BgJHqxPM+9CJGlXAEKp3CIHtXaqjaSUFo+oELGP8AhG48qMuQpqaE+BtGmNJQQG9WveLUBBUSe84ng5/UwCmfhRGXsaTPPUVZOjaYtciRy5m7ZttVq99TZ6DFjlL/y/D9esFuzAiXZKYPXH3ejak8RjQAk0AbYEDhmBg+qFsBtb22TgQz/H4oTfZeSEaSA3QBmr/AkXZ7Z6TM8txeR0/dSECfZrb4DpMnLj6FOobpYsJf5wTX4LtdhDLg+c88LsvE+e5Srcyma5MUGYw6P5wAkAEZSlIIukC2SVBvEf1fekZSGAq1dBj4Ri3h9T5Cnvdhqvv4SkauYWMxzYL94joJHCxX5iLQll/d1u5b5yRxmfWFPsgZYo4AH1hbPTRFhaEaumOYRPz7H2qWPHUBgbyJQxLWYxzj0WG/YI9Cy+J1nEH28o1OS9MwlwAUgBRDBOLFmeJ/6IAKEqak2uHqwbGvWDmwd7PJRo0dbWd8yKS9RD411ugOp+D11ymHAnmAvmT9/vpzVOIHJj8nOy7VtO7bJ4TF82DAphtYsW25VlZXW1d5h+9AnDY3WULdHTJOdO2q1HlkbRCyHDhsmm5HXR598bCnXnH9qV8+evcWRRuOfUC/GjhKl2tq04VQM6J+QAXOPGZNAB1/UraYDFbKKPDE6kb8j49ojJ1somxcbFoOjBKbsbHnCVcQl8sJCMvG6hH4xC7uyYkAikRlDGM83XC9oM9u2bdeA5BeE8C/vETHBq8rA065ABWrW85CRrpwMignlB94ck4lw7+7aXUqmrhw4EGKmPIgZVCJsb7WmxnpNdEAEVBMoInjYCWUSqu3Vq9i+mPelpYo/hhRso+XmBOmtEcOHyoAj9wEjkc0tRGV6JhAuXiJATU5ujqIyrsDBZt6wY4dlY7hRdTs909q7Umz3nkZLz8qWvGtOXp6oVX6QgKJJVGdz2LJ5g23fvM521+6w1PR00ZCIJKzdsMFye/Sw7xx5pA4uDh6kfclnefmlf1hRUYFyVHrk5FhpUZGiAKdeFCo2P3T7LdbU3Gb5BT1tyNBhyoFgXFpbQhK98mE6AEJtAgk4Un7wsxJ74p751tbcZEauDLkzbS0CKpffg9qR2SU/u84a8IJQTA1FiehRwpPXr2+5/e5RjKtuWlQic1XWaLBUH/r1H+VdBMAqKS87x1LaQ7VV+KvtXe3W3NqoBKPL73yi23joiFZrAkyY3XjhX7Rom5vq7bbHfqnPXnX+b60zNc121tXZ5AOmqk7K1wsW2sO/i0muLcGNfcR3L5O2++BBQ6yiX5XN/uQzeeMoJvj2229bxYCKxMGA/CoH0c5dOzU32DzOOeccUZUe/9OfVAeCA4v5fNppp6lC9XvvvmujR42xFTUk5+frMM/OzBaAYOOiZgSHGepfg6urrHbXDim2IJYAIAwFHfMNGbl//esd+2T2bGa2Iiq76vZYQVFPmzBpsg0bMtQy0lJs2bKlNu+LebardqfWWW3tTlu1Zb1NGTvOtmzZbJkZafKs9SwssDdWf/LtfAQ6JDm3vrvXw08YqG6ce1QiDsfR6VFzzsxc5z8BIviuc/s9AuFe6mSGmkcWHHS4MexGbjL9KuLK5rKsICXr4l5O7Ynt3H5UoIIVtwcqVX36t0HEk8/9UZrfyHMiD8r+EzyswXAhUkuxQOYohx/7KHlRd1weLXxPFBhlNrd4gu4x8b0g01pzSPC+C0QkJWk/Vnaukol5QfWC4nNITBgp+mHQoG16pRtELDg/dL8b9B5VAEgcHwIr3UDP+4ioDGMEGPRcka/MvowStwxDDhjMARvjHscCEMGLtJP/12uGRzCIPHi/x2R2QMTg6StClMbpa96OCCKoDeEUrjPeetrun3+HDdtnuA5J5za7N1R5DrF4nCf8uroMbXRjxHn/CclQVGGiN5jPcV08lhhBHPB4Knmxf+Oxw5jF08fvHPjcgz1XyjKFhTqcncrBZ0UbKi1V29gToBZ5YTTaiRcRwwqwomHKyYm1hJpF4+EenlBMtHr5sqU6CzlnMRTxtuJJxqihHZw3lf0H6CxwHjeG0v4HTNUeSGTSk0uhS3Bt8i44n9nPoGxylvcpLbX21tZQ82ntWrWdv2FwcRbSZ8x1HIcAD/YhDDnagUeWs5hri0oEl3vPHoGHDevXy9DluTEg6S+oHoAH+kjGcKT60I8un6uaFTlZMqAw2POyc+TZhYqRTjQoStGL+gL9Gu819aQyka0PdaWyM7Js+9ag7889FB1IC7keqDOxNxP5z8rN0TitW79OQjQXrQpnhu8hvzz0IuVAKLqUnSNQw57JeCLswu/QmRxE8BkZ910hWVz0OfJ1kkAE+74nSWNP8TfeY8x40X/QwNxznwy+uBb9nMix4LxtaNA96HP36MtxHOVxvUo0c0H7GRWTY/RBVCeVA0hJJLg7vSmRSxSVO2lbZjYqSy2yvTivkxWnktWmRH9yFSmJIYR5hA3nNDaeg/ZypvFSQn8Ehh49oS9oMzYsdi3PQH0vl0aVPG59vdYo1+V3ciK4j4NiRTwinQhAydrhelyD+c8Zz7Uxup3yR9kA2sx64bMAFHwVnMWwYfz5mFfbtm8XUOVMZ80wlrSbdYttzZzndz7D2qHPMrOz9OxtXR3W0NxkW3dsV/TBczlg2biUL6qcu+mHzg5DJAfABqVOVcnb2m3zho0SUtp/8n7KEx4+ZKjqTFA4FcBMv44cPUrMjLlfzFM5g5Srz/tpV0lJmSgMKODgmaQQFQvDB2Jg9UAtHNei9XCXTwwHBB4qDUnZQbqqZ88ia6qvt/4VFepUNg/XyuX7hBn5nUnCPVSlmjMqVqBlIynrE5A0NCLoTHAPt+/cqcxxVIKU8J1LcZYeMhQZIKgdJAErO54QXVurQpVS20ijKBqTMKhEKXmqscHq6STu17efNZNU3tlh+QIhJFbtEQjgwwFEdFlHV3u8Xpr1KS61xYuXWHX1EMvOybM9e/hOkyIP1QMrFeGgsBzXUJhOWfnBM8Qz9u1bpklFSJvN2wvuCayxUWRk2V9eet1aW9usoanZDtp/P1u5dr2tWrteG9fg6mqBAzzmgB2XpcOAAQBhrP/8jJPtP+9/ZN8sXKYJRpj69ttvklQqbZ837+uYp7HLjjhsqm3Zut3mf73YemTnKED1k+9zqqfIa93ZlWo9CpGw6x9pS+2irbFBsqkrcV0JisjvNQg00AcdrS0CZw4ioApcePu5NvOSe6yuqcG2I42GYdUjz5paW2zHzl1WXlqm/nr09270417GlR1cyDddfp2MV7irPHduVnYoqENxvoJC62htF03t3Fu/p88/estrlpqeYufe8LA9evuF8jReekNQeOnmbpjdctlzWvxEiFpam6UN3gY9j1B8V5fdcsfPu63jrO5Cc9MP39/SU9MVHdi9a7cdcfiR9vzzL2iTwTs5d+5cO+qoI+2OO64P7b/pN4o6rd+4QYc4GwieOdYZhzFysHjr2FQuuOBChfezs3Js8qTJ9t6779m2rdt0UNcsr7G83Dzbf8oUKTmtWLHSvnPEdDvqqCNEMcTYJ2xMdOjAAw7QZsmmCdXujrvutj0NjXbeLy+wh3/7qCJ6KWlp9sgjj1huZoZ98/XX9uo/X7U/PUk0ilexHXzoMdbcgqoGhkG7pUde7n83ze0GEXvX5EumOiUb754nEPMSej/SXXuDHAgM4hmJctdm45qjRerSscnRjr3UkxLGrkclkllsnmiNRC1t9bwIBxwOItwojtfenp4EIjDk3ZCN0wAQgXMEgAiodhDBesYxofXRhZxoiuVkBwUPDtS7rnhMePi6R4OFf+O9Yc47TQoPe02kKh21JPKSYh8vKRsWbZbA+4HK5CBic0qw8p3wN+PEMIoL/t4dffDgitvwhwEkss1mzjOb4ZEJB3nJwmrJNSQ9cOT9FSNPdbv/v+lLtAc61S+TQQRj5UCRsXZQ4eM0k7z6sHYdQFGZOgEiLgwJ6G8d+bLWFueKKKwxiVR1H6LR43QLl/fEAJKBFL2tGKSizUSjVYmhMRLgXn2SGjGyeR9DHsEQfgZUYByPGztWximfl2JRLI4m2coYQVel3pwcrXc8yRjjop5EJSL+hiFCWwAszCkpFbW2JqpG8zty7ezznHWuiy/v/rZtCc40ZzrRA4w4jHinRHH+8N2S0hLJjtJvgBAMGLymtIf9g32L84vn9ORu2uEebc4/zlhsA95zowhnIQYvnlucXsx/T0ynrdyf+7CPQ7fiPaIZAEEclLSHNgBS+NkLvXkdD08+b+/stOKyEiXY4gjDYMqkphVpL7At2nE4BjohdoGqkmdm6GfOUiK7jXsaFD1QLQaSd1uadT/yC8ln+3zOHIGIVoRiLg2RsHWXXKBnYKyX1yyTgxCQgOISNgVRCHm1W9tksAPgiESQWM3nlERMPgsGqpQuAzPEc1W9v+jPoKppGh9XA4qbtPqUOUTkifY7+MTeUh9RSBDAEKt5u0pWIq8gVvwW0KBAW0zwZoy9wJsDhWQQIfnjJAqUg3UBhSgJjC1RVxvoZ0rKRmGKIoTcg4R5vOn19QlJV65P1A8gI2M+Chi445q/+3PxHKK0kRNQV5dIKvf8IZ6dvmQdee0O70uv6SBjPkmUxoV16EfWkK89pM+5F+c7c5k1oVIF6ekaE7f3MPp5Pgpckr9at7tW5wDzgL3J1xbr2mVeVWAuOsNxDvDctJ2zRXmQ27ZJyh0ATOXp1UQVVq20latXKaJGVA+wrGhda4ucGQ8dEELQZ797oa4zdPAQRcPamluUG0zOw5jRo61XYZF95/DptnPbDgEKShZgo2A3UrSuZsUKRT1Sfn3p2V0FZH+X95OaA0Yq3n06noXHw5T2pYBNKH7k4S8ehgnrWf40SoZbTN7yf1VgrrExVGPMyhJgwJCik3kwadGvXq3OcM1dDCZH1HRUaXGJNkw2Q2ol4IWoJdJheCCaVLSLtvM+gIJkb8JknsRNx2BEg77kWersCFGJVNQf0qx/vwpJy5JUjPC95Q4AACAASURBVOpM5cBB1oYE7K5d0ZveJiMA44tIBLke/NzRFZJfyFwnca+xsdmmTJkqitWuXVQFbVVYOScLb3ajin7Rj7yY+FBlmJgg13Hjxqr2AUCH9+grqQukpdm2DRts1stv2bZddQphffjhhzZ21Aib88V8q6yqEiJFYQuu2rQDp8kT75uOklGsyz784AM7cOpk+/e7HwoRg2xnf/aZHXXkdDvooCl2770PW1tbp40aPUo8/KzMVNu8eZtVUVl7wACb/cknNm2/8XbYAZNtx67d1tGZYr1LSpUPwH2ZN0QMAA4k2TI/6MsAIhrNOtsDh7Kp0TraWvR+J5t0Z/B+4JetR8OYOYQ6V2qqNcTktpdfn23WgVHpMjxYMgvswjP+ao88FZLXHrv9Xuvq7NAi6FlYKE/e8AkH2uoFc62jrdNOv/bQpOxad1eb/eGeBwzdb+RpN27YZHf+NkjyhV35h3bzz09XEUDC1WPHj7d1GzbYnQ93Jym5i/30cy5STQf6gjk6bOhwGz9+vL3+2uu2bu16RSUmTZpkt8+M3indwC3sMCfOOutcHTxEopjv5AsNqKwSHQHuKECBInIk7gNQECt46803pVqFhGxpaZnWFoYKdKW//OUvOngzMtKsIL+HjRixj02YsK/VLF+mPsJo5X4LFy2yZ/48y/LyC/TfvQ8EOdCKAcNs/Vp4vVPsxmvvs/fef98++CQYZa7rOm7Cz0PYtX6Paqv8d8Nn3fSlZEPyfxX2BkTsrXzkRmqVWemVwauenA8BkMA4Lv4qJlN3l+volpr1tBUfx2T5H7eUMXy5v0dA9k6udlCTXKScZ6B9zu93sBKvv35UsLQr6jeYpRTbLfecH1UzAn84eMFMB7qD/FsOi5wi76v4/IAIAITLtTrP3yVuARLbrVggoWJ1IBMtqeoGEcNtiRKveR2//kVbAtaPIGLGw1R0DL/XxAgCidJ0TTmF8UJQxWZ21yzqBhF7q2l50Xk1IHY4AMxzXv5/gIgZ1LyL9DAJr4XyIN0gguiUoyCPJiHxGkGE54MQidBz2wtWfGGYJ/899s2ERCTGB2cDLwwP5f7tVUDLwQXvh5yJNhkk/IyB5ICCvw/o31+HMbQE6IV4LqlfwHrlhVMIYAFNgqi1PPn5+XLUcebJYRbPVk84lfc3PV3npHthvQoxRpQrE8LlxjAYsc8+upZUh2LSM+cqz4ZXdOjw4XpWAAnzEOO9tKw05Nz16KHvSJ428sWhOmAgUwgNTzYedOgY7E1jx46VwePnDmcJAIKXG6GufOO5FTwD33EOOP3F3ziLiKhgCHMNzj3+Rj/Pmzcv8M+/+cam7LefoqwsIKIvKojH86xbJ6OK/V5gqrAwUWiOv0NLUgEmjFMoWUQhqEVBtDrmq8iRGEGETksE0uK/KHdB0yUXDcOdvBZsI+hPFCLEm4tNwXfWrFtr9ReGukW7rrtKNsbkfSfaU7OetrFjx4Q8g8xMRZ7wTmMbrVuzVuM7fOgwSeuTI8H4skeQxMq86EoLrA9XSPJ8EmwspzXxHvOIZ3F1H6cWYahiDwBWABGuRuU5r8mAQZS9WJ9D4DnWlhIIiPQvrz4ukBDBgkBGzD9w53JcvYn8EtWaiLUO3G7as7u2uwjiXoIBikbEcXWA4Q5rno01wHz32hi+TgGWzBsAi2htcP1ROaNqe3Z2Yq7SFn4HlNKXPI8i+tnZ6i9sVSRemUMe/WFN8cLu5e/MXwGg1lbVUeK+1DsDAAMsaCM2Gv9qjcR6MqIGAl4pIpeVFWq8dHVp3LF/t2/brrWCaluQ1c/VWlVF8JizAtgB6DPudQ31tmjJYvt64QLbsbvWOh4M0evMX30thgn3JnEbo3/WsU/60NiZ/z4/1LVB5KFnL1uLYyM3T6CWedKzR4ENqaoWHYs+YQ+kfAA0R0LsRONSbrzkrK6cnDwVn8IQx0CB280i5YM0PieXpKUg/0XHeMl0qRnEhCYGAq8pmwibgydG8RnoE2zCdIq44JF7xyZ7yCGHyDOLEcyDBknSAm0k/AyyK+ldHDLpM9iI6qUYg9edZGKMVxLHyvqWK+kKDyo8+rCJhSraGLOqG0H0gInS2hw4d50d4s4PqhqoxGryADJSU23kqLHW1dFmu3fsVISiqXGPnl88vq4OefrR8Ce7HdQ8eMhQtSsjI8sOO2y6LVteExKQ6wOXNS2ly3oWFSrSQLTD+YMYFEw2Ji8F1KgJQXa+8x/pbxUsKSiw3zz6pBWX9bNZf/u7VQ3obxPGjbHPv/jKrrrqapu832T76Sk/1XWf+XNIUB4xYqRCw4SBeZ180gnWp7i3rd+4yR566BE7/ic/sSn7Tbbm5gZ76onH7Lrrb7Ye+YX23PMv2kknHm/r16605SvW2PXXz7CLL7nMBpSX2pQJY2z/fUcrHyMnt4f1G1Ap8ESuRlsrkYhWeaSDxjo7caeoS+kS7uoQ2m2sr7O2FnTKWUCMS7vtadijTRn6EhtmU1ur7a6vV8QFqP78K9F13JFc7nizXXnuC1aYn6//SAiCioayVW52tjbSEZMOseVffmKNja1q4/m3XBgXT7fl+fDtswUi5HnbvcdWrlxt9/w+GnZ5g+2GM39qKShqNTXYgKqB0gHvAtjt3Gl4ufbbf6otWbZMNDH0mOFXQ+/63ve+ZwdOO0jVaN9559924LRpmj+LFi60OZ++Eo1wBxHuXjX7yY9P1BqaPn26qpii/AVoQ4aVsD8SrCgzDR863JYsWarTrnpQtb3yyqt2xPTpSsIkwZ2N9YUXXrCpBxxgp/z0FNGRiBiQD/Gfd/6leiTI5XKAb9q8UcWTOgwlijrrUVhoq9estblzbo79Fdy++446WNTGmpUrbdGSMM8sLfJ//FEwzN0zvcat92gZB+d9tzeZn7sDON0gINaWcBDhykx8/J6oxSoQEXMZ2ouCBFD6zMht98J3ydEJwAI5z26Yukapg4huXNmN7Zwl55/xyIkbyx5Vic+wvkc3iGjvkWZXX35B3AeDJxgjkDWv9R+rwAJ8bzo0zLfLXjpb0YkH7gubfHN2VgJEePQBcMDLDWWBiOYNCTC2JH1Y4m+ACAzrM54KwO/6by6y2waCILpBRFsEERkhT9ve3tINIuJodec28JwOdmJZlrY/mQXI2S0DK3YhU+Yds61xSKIuVeKSdL/nU3g3ViaDCB8PruVzy99jG3AcH/v+q8fGJp7b++a8S0OF6r/t+6T1LS+X8YbBxJkkYz3KSnp1XTeOpD8fdfKlRKPcso5ETQOpClHAkwTiCEIwzjHoWXfkFMB7ZpzxVvMewIGoO+clFAg5BKI8qtSMYr6fU3kwRkShampKAB7p5cdaCJ5gy5kqT3xtre7FM0Kp4EwB1CxdtkzGP4IbJGpixLLX5eblygCh3ZybS5YuUeVlnF5EUFD3gwsOhx+JSXjdtJFIy+mnn56QtmReu2PRC2vxuxumOMg8wuHsAn7HVuB6GHd4YSWMgiJM7B/OwE8++SQYalVV8vLyIiqBMatcxlgh2Y04vqtcgshiYIyxKQB80I8QbMFgA0hgWBMF8HwCnHUAAYxVIg1EIbgPTiHyIXbu2GkbN22U/YBdlIfIRFQ7TM9ID5LujQ229hTqqJttufJS2UpT95tii5YuVi4Zwi3KUemRr72dZFn6Fyl5QCASsIAWAQfyIiNNCHq2kv2TJIZdeci9+Pzdi/F60TM3mtlreE43vJ12LioltSoAAlE+FsPdE9tdHcsjdw6sPdqTUD2K3+e5taYi4PD2+vryfIZEgjWAFedKbJuDD9YU46RoYVubjHyvTeJto02e4+HPAeW7dscOW7R4cQCisco393CwTh84aPR8EtrttC6nO/Ee8wqlLdrNPKIPsVXpa8ADNgb2HWuCNUU0DiYNtqzXn5AKW5/iBMMAYxwHH6wN8mKwb8mbBVBKka2wUMCCueKMHehKAJmgFtZoPxvVaM8t76XnwKjfU79H9cq+nP+VqEy9S/pYj8JACeQaebFQ7M8PjSHdJOXCcz6+IFS+bmuzfYbvowgEToO33nxLimYTxoyzS869wApiUUD2EyWeFxdrvuNYTLnh4jO7BgyoEp0JAxxay9at28TvJCk5bLgoWViCO0Zn8gAePmPwQUlc3CWt6HS+K9WIvDwtCjobAAKC4sXfQGB0OH9zyS11Tm1wBbLJtLdQQ6FJidRcn6QmAARJzIAIcjmg1QTvSchUJwzJS9eMyTtS2ujsVIItHR8Qd6oNQGu4brfV7tyhBQ0XsShWj8RjvmvndkUNpKnc1RET3PaI04wBilzXjh27RKeaOHGSKhcjb9rYELR621qaNJDkQ2A0swCC+kOKnivI1SLPRRXOUECPfmKj5e9jR4y0ux75o/UqKbenZ/3FBlYOsPFjRtu8r762q66+2iZOmmRnnXmGFpprnD/x5JNS17n/vnsVReF+REGQp128ZJnG5uKLLhTt5Q+P3m9PPv1Xy83Lt2f//rydeMKPbdnSRbZ16w675ppr7aJLLrP+5aU2bsQQGzd8sLW2d1j/yoFWNWiQjPPOjjA3QuJXRwARwhBB5jc3G9m2tuCtBiW3tYhDD4ggokNoDO8O4eDUzExram217bt2WXNbmyRun/6rk5+x4rbbxWfdp0XHOBX3CgoXjBeepfq6PZqrRH5G73+ELZj9rjU2t6udl9x+WVLxALcEcXkGi/Jvf5xpmzdttstcDi0tGL+XnnGcpWVl2b2/+3XCCDrllEulzsGcpCAidLqOzi6pIXCwjx+/r+2//1RJrH7w4Xs2fPhQe3FWNOAS1dmwjoIr/pCDjhc9gL5jXR14wDSBEapTL1+12t58823lmbApnHrqqTpYn3v2OSk/jRo1WgYDz849mfuvvvqqvfSPf9gNN95oEydNtsVLFuvgHDliuG3etEHG6ssvvag5h5OA/v9s7lwbOKhaIAGJ2gULQmLC1Im/sBIKFhaF2igkEBLuf+vt278FIgbkl2gsMJbefRc53Gh150UQ4cZgcgDGE62TDf6Yj5j1/e43T7JnJVH6wyRG/fTakNhdi5oEtubmaBEn1w506pJHDRxEuOXKFz3aQFI27XGw4NEIv54DHsd8To/ya8Xf26uY2/vZTTMOkrGFo4J9iDXIGHCQsRZvPjGa3/H6l718jtbvA/c9IeGw7dMD6qJ4Gi/yHAAR0HZWRwR1VHOkNHlEJ0ZaHh93diIp3EHEzDPD9J3hzL0as7aYEe0ZQUQieB3J/2JEQv1BX7h6FcMSnxkQkQGDg2fwfvFoT6SCNXV0BykcOLD6/OcjQ6Hpb18jzoFEuhNRIKeueX9znwqzBY+NtKfIGo+yri796yBi1tjHdTYAmCWnGQtnipIBB94Ld8VkUMbJHT1Oj+AzeAE9goFh4vxrjBaoBlyLuU8OhBtqbEbQHjB4oSjKE5uSonNNdKnoDfWEYfIgPJlUBamoTh2jWDwfzwAoEaUnJnE7oMATLGASE5d5BgxrDBU+g/FLPiHtRHWGfeqbhd8oLwojpaOr08465uwwFlGo4MaiG61lT4Pl5+bpGpwbRx99tNqPscozcR3OayISnO28L+djTo6iIE6fou0Yc57EyjkPmPJaBZ4MzPX4D8oTZ+GwoUMFDvACE5mRxGwEb+yZXDOZo5/Id0lJUS6H1LAi1ZUcB/G/o3gJdCY5+tLTrPClvrbl6DWKNkihKToikYAnT3QHVbozM4LUeUaGajIRCVHyLA4zDOhrQ4hv8xWXCDCMHTVKjjDORqRdaQfjwRgRjeC5kJGFpgWdCQquaG2Ru898peJwcqK/Kyk528DpMp70K+XFWKyXPhYFKUqGOjUPwxgjm/HUOogGvf+snAPVTgl5DsGBCgcsrJfkBGpFGJLWjlOS/PseRRDgiepI9BGUHpxZtN8d0rzP9SUN6zTCujpFHETlidQtntWrpEvalshUZqaiVAB2jGu/JmOlfojJ5v5s3As7y2tDOO3OE9hpLzkRjCu2LX3jebb0F/ZZ2N/TNKbMQ5zCAPNEDkd2lnIQiChwfmOs0z5yDKBao0IKcCjIL1C+g4Nbng9WBRKshT17ygHuFDJAMPcHoANIALA4N5Fhh4KMmhcqnI3NwSHft6REjscVq1fZp7Nnq4YYfbe7fo8qq4tyX12dqE3zr7ffDkAwJcWmH3yofefAQxWRoE+3bd+mPsMRsgkqIcXmHrntmi54/HhQySWoqVmhnAhABPQh1JWQm/RIhKsxhIMwyOS5mgSdyoOyaAERKtbRq5ft2rFTRh+dy8PT2R7uZMBAdQwGYSiuB1BwD4GKeFCDAV5b5H0OGjxYVCaKuwEiyI0oKSuTVxxAQaI1Ayv+fkeHuPK8MHwCiGhKgAgOeAYvKzPDWpubhcLQyg0qM5miM5ETwfO7pnJDY8hrCHkVWRpkRT2MCo35SsyiXXiEmRx43jPS05R7ABgBPAn9kaMRlQMwKuBN4gEib0Rcxro6bVitDY32j7fft779q+zJZ/5sgwcNtKn7TbKPZ8+xK3/1K3me8A5dfvFFinT84U9P2p9nzVI4+O677rTzzjpNxvpjT8yy7x19tN13/wN2/XXX2Tk//7kddughdtihB9radeutf/9KRSJOOP44+/DDD7QQrrjiSrv40sutsl9fGzdisI3fZ4h1paTZiFGjrWoQ0rKtirqExK+2UJyQqE2KBb5pjESQnI6MLZQXohI52ZmKVBDVae9sVyQC8ACQaAQMoONsVF3NtN/+KYSI3Q160en3SWMbb44Sp7s6LYeQNImjjU0CEIC18Qd+1+a+96Z1pWZZc1u7XXW3193lWs6vSeKrnH2O/WHktVa/e49dPjPKbHZgqXybvP/Ky5/Kwzd42FBFnZDWvfn6IMN5wulX2NKly7SWvvncU1YdsPwvGdnw3l13PK5w9tbNW0RJIrdh4/oNNnrMOBs5ZqwiBHAt2ayOOeZYefeoXo1OM+uH/AekAwEdrKPXX3/dViyvse8efbQde/wJtn7tmgDgOkh2b7NBAyvtk08+svo9u23lqlWSVyb5cPGSpbajttZmf+bJAFjGw+2UH55kf3058ISOO/ZF21VXZ+++d28Ylt4hGjGxenQIwfYqtnlzXewzuq7zsrvlV7uHMhjtbqw7ZojlOE78/rPmhcPOsVAnARCxJFqwXhsA2govgQin0Tg33wGAVypLpj/xJYCBG+AenfDhdmPYf3fAg3d879oX0YC+8opLtAFTfCoYQ9sS+6RzhFkf0CiTQcQ1b15od+6Icy4qTAEiilfvSERr1qeHSIfTdobXL+2mY7kBH4M/gIgF57faA1kUVghcpZmxyLdABJ/3vmg2e3JL+BggglnrhcYx9Pu5sJqDCL8XU9dzR2I/L4n6AozIjAgOmuJ9k4GDS8mWkP/gFDaugQ3GB91b5v6DCCKaX86y7O2h3sFXxYQugoKWgwivbk6EpjAlPNTbzz0rb7siEdFwEiiAkhKNePdm83nnVssbgXZ+9JQKRLhRhnMqqjOJG02CNLr1paUygDzhF2MAkCHJztJSefc4eAEdottmZMiQhlIgpacY3VC9hK4uGUWesK1cCa4dk1oxpnk5/1vqNU7R2LNHRhQqfxjOtAOFKfZZRUfa22R8kCy5as1qtYOI6wkH/SRMBKZHUVBgeeS0gVZeUqZIKN5WeNbsQxgxnE/YBJxjnPW037n7nON8Bt45ZxlnOc+MncAe56pMOEZUnC/Sbjj7ibjKA52eLq8sdGinp/BZ+kFccgBbWlqiBoEcg9EA5jPckzPYX5Kcj/K8ig52dtqA/wQaIK8l0+br79wrkX/QGrz4JFEToUBGFm5413VBETD5tfjMU7V3Y5jxjNx7/yn72cpVKwO1kS2nX4XArGyfqiqND2ACcANdlbnIWNM+IkfNUTLU6eM8nzslaD8vnpO/813mA4YxYyEaTpTqF8iJtpADAc8/4Dpe5M/zFpILywlEJEm4JiIFMdnb8xKSCxl6oTm1MeYd6dmYk2npej5sIua+zx3PuxBtMEYDVAODtUISdwQi/M3pU/zs4ggAVNaMrwM5CeL3PLGfzwMGuKY7xNmreQ/70/MlaDd0JuhERCA8eZpxBNAyJ/g8QJbx5vouF0tEQgn46WlW3r9C9DiPyLEH7DN0uCjOkhoG/EPPj8CWmiGsDfJjWJ/Q8bxN0J2QV6Vtq2N9i31GjFDV7y4qfbe32YbNm6xm5Qo9t6Ija9dIUph9bN4XX6heDbYr6mPYxFCSSCvgOYmi/vOf/5QjgHseeejhdvShR1hxYZCQ5pmw4//x0ktyEKAimfLPWY92ZWZmK/qA8Q2vGw8oG1fQns2LikQh456OZPDpPE2q9nZtCkxWJoh4iQUFUT4yRwb67trdWjSgJv7ukrGgH7wX8EiZRISDubZL3rEQxO9ratIGS5vomFGjx2gzJ/cAVSCMODwsRAJIdCAagcoUE1U8/Obm4IkA2Vqn1Tc16roYvYAIJiD3J+GROhUlpX2tEw85oaK63ZaWRgSDwkKBFsUkIhmXgSAHA+DCpooMJ+Bh4uRJ6o81a9Za37K+tm7Nahs2dIhyHqhIzb2YJLW1u4RKjzzySMnaYjATGsXbwoTGE8NA9swvtNf++4mVVvS3J556RiDiwAP2tw8++tSuuPJK23fCBDvjZz+zB35zt/IubrjlVvvrX/8mL/h9991rd98ywz6f96XNevZFe/Dh4A2/+667bM7ceTZ50kTLygoSlP36V9pLL71qC775WouBPiPKQji8qqLcJo3dxyaOGq7Cf8NHjlKNjPqGJoXcdXB0QgMgqT0qngBMO+jjFIGxhj30Z52oTLk58A7brL5hj9rDxkVVxV1U8KbgTkqq/fbpJPWkhKWJlRismCfveVCRDup5sKHgBec5SGYFPE445Pv2/hsvWmYuiyVDHD7pgLe12q/vdeK8k7DNLCsa+S3/qwhdsDTPP+/XioLh4Trqe9+VKhbUhfGjKainYyjpTEkuhoD71Lkg4SOnnnmzVQ8cZBvXb7QJ4/cVaGXjgIK2bs06zbPp079jI0aPFtWQ6tdDhw5TnsMdd9xpAyoGhMSz7GzrW1auhC0ObA7u5UuXK7RKZOHk006XPnRLc6PVLF9qW7dutop+fW3VyhqpcC1dusRefuVlyWCqPsT8+fbxp+/G5wjP/cPvHGN7GkjGzxfYwwB569/Rrd97mh06/gCtUTYfKnRTIM8mpHcLaO1tqCfX9HND1PMUzOzE2UHT00GEG4e8R1SCFyCiylZ/K2ciuyaWVHYQ4Qm4fAE8xBA7y8pBi7fNjeTk4uYACYbRP+NgxEGEM+ziNLr2gSu1xzFORHk4nNic/RB2vf5bv4pRiNiF18+6TFG8O16N1ROg7nhCsUdAHO+68e+0LYxvgBftjgb+FTVnav3ek/aEXZtygeU94JXbzTypOgEi4vP+YaHZ1jjqDiKisqqRydPLi9B5nxaZzfmt2aT9zGZ+Fr6YzDiaoXBGEl4P4lJaIYCIEq7ny492O4jzJZSM3WMbm8/oBhFvFYcbQF9yKVtffICIsnFb7NGz77exY8dpz5XhE5WM5NWkqivqJrEqL79jxMiDiUEGtSXSiXgfKkIiP4EE26YmeaLxymFIcNa5FxVDlz1NVZ537NDZxVlJxJ18BNV66ddP7/N3eZEjjYp2qJ3Z2eJz+3WJMnANtSkrK2EYwF32Ylm8r2hF1I3XtbNz5LSCrqM2UayrlT02RRGIprYWQ7WloKjInn/xBXtYk8ls9p0BRLxy3UHWq6DIjj/+eBkStAFDlWvyfDwP553TL+gL+skNkUTOQUqK3sOr61ENjF/WiCvXuAf+zTffVMSfF4Y0DhYvNoZXmgiI1JlIDo7yroyP078wyhkDcjrce+4efFGqoc5Gr3rfNwfqPvMnfa7rifufEQxE8guZI0hjArYw1qBHkf/Q+54HfboJ+15y1aWhMnefEo0NY8IznHLiybZw0UI9O3LvRKsGDRyoPsQjzfg5X57cC85SgYFYKZq9lv6UEhGFEaFeeTFgogMxuolR60Y69gVzCjsH4zShqkluCJEFnKwxR0HF4aSqGKKlDiYEOogKRGqRnCBQrKh2DQ0q0o34vPJSGqkRFuYVbeW5+Fesi3g/1hSfye2Rb6tXrdSaYl7jWFZOD3kO8T+nDQJGlLwdaVJOY+M5iAaqryIlx5PzWQfYBFD2mC/MVb5P3zklirnHd+lLIghewJj3+Bx9TSQC0O30Mexf7FWeaeLEiepfch9d6pXxxm5jTyBXcEBVpewanp/xZw6vqKmxMSPHhDlvQU2roEeBrV+3VtT7QYOq5RhvQBQBB2mPPDEFlFcnud002aw4Ijj/OV+0jluaRWcSxamh3jpTKFibbytX1IhhM2TYUNnv7CnkRpCfxedWrV5tBx18kMaNWigwWKg9Icnmnr2tZ2aejRq2j3KSAKT//e9/tYa9/1I+ev3Zrp07a1W0DV43xjfedDz2GMnUMcBzBv2BTmWCu1RW8s8uK8YE4OJKhE5JUSczgI4i2VDYZJzbyWDQWEKefM6vyYTkxcF67R0H6ud7b/xUBgqAAaPq62++MZSlGqkB0dqm5HDoJaqsnRuK4yjEW0dOQwjPUfabmhHpGWm2h8q7FFUjtFhQIKkxNqZexSW2hTLocPNrqcLcEdR5VHyOEuOtmhD4APAqUWSO5ywsLFKiN5MeqVY8ESRHQbnBuCWqwz19I8YpgKEHCsRjCe0IypWXVveCQNkZ2fb6ux9bRVW1PfXMn21QVaVNP/QQe+e99+3KK38lOtNPTznF7r3rDhnpN828zWYBIuZ8bnfddZfd+KuL7am/vWCr1qy1pctq7Mkn/qSJQH2Ae+75jb34wguKlBDyeu6Ff9iZZ95gzY2Lxbf/0Y+PtxNOPEkgYsLo4TZ+n8GiPQ0eNlyVj8lNIWKA59+rHooXyYB1xZoaHeRLNOv3lJQua21pUq4J3lhACF50HgAAIABJREFUKrkiTOZLZwZZlkvO+MRgoz3yTDeIuP2qq9VvF90AbaHM/vbI77U5AhCJ7sgD0snB3qjrsekc+L0T7PN337DWrjTLL+ql6pAcpBwEV91yRDwA/l8gQkd5/FywYk499Ur9iwQr4BHQ88NjSNr2l7uv+d2touSs4vC5039xk6WnpCpkiRb5AVOm2vvvvi8pW0B3RXk/zXWAKDkKhx4+XV5MNjgMVObNqhVU7w7hZipbD6wcqLA7iV3IvWoIUlLsoMMOV+LViOHDpNT10Yfv2566WmtuakhUAF+6bGmgWZSWSsnssT9Gr3h07U/Y5xAVm4PySNI7Hp5NW7coAsi8J+F/1qxZWnPkVw2pHmJ/WfxcN4jwWgx7B2Mwzh1bJRmNt34WooePd61K9CwJ1VQhviYmNnieAB8YHJFB1WuxZrIDBO7n1Bgv0eAgYq+UDd0IkEDXeZscjDiIcIDh3vOY63/l5xcHpwLUiLQ0jRHGEeFfoovJnkOA4h0LYt5NmE6J/A5z2tXxZu0z0yz9kJBUsP29GJXgF0AEgMLb4lPOf8d7H/lJ164836wrzfIeCOM5w3UDVpvNmHSF9sVbXv+N/jYzFhznZ48U7IzNA0SQOptxQLeC1ZwYiAJEGNETzzthrz45fPEK7HymPxg6Rivq/mNW4IDEl18yyPxfATvXVPDSLtvN3prZDSLI/4D25fPg8XEop5nNuvRxRYVwbLFHYKi4t5qEZDmQevfWOeEJvVIyicakEiFzcuQtxfOPweMqSlwTxxh/Q4CCM0/Gex4y6Z26HgYu55siGsifq4hoekJyUwpPkbKEseZGl3PUVS26vFz35IDXORblOwEgDnJ4JowH2sgZRju5HoZRqNcTnCescc52qA+0pbJqoK1at9pWr11jre3tduodp1j73JBjdOtvbrKhg6qtd48C69Ozt5xJnPO0HyOJa9MH3JP5jfOCF/u0VMeiZ1eGbJQlRVmO6AVGLtfieXg+zn9PCMYIIxJBH3JP8gXoU4RTXLaW+6igGcyCxsZEETT3nisxnb0xGlx4fOkTPMilZWVyAuIwYayxB4gU0Oe0HY8x0VzOYeYBuYQAJIwyDHr2/O27dlqvO+8PayqukfMuOU/RhHFjxqrvmRtQlqbst7/2AByGH3zwgfZ8DEwYBCp+CEAgVyMzS/2UMMhFyw71rnh5XoQ7cD2/lP3GI0A8t1dBp83yvgOGItjgOk5VcXqSIm68knIb4iMl3hfTwBOfY66BwAi1KMg5iVLEopuXlSnB3deZ5+z42OCgzM7NE+tjyeJFAoSsMVdOUy5GTOJWW6EbxjZ6gbtkUOEULBorgNvQEOZErG0hug9V2WMEi/FlTdLv1FDg5famM2hYh6HOWL6iCIwDDBEcvDi5+Zu894AVlK2iQ12gFudElKUlur9m/TqtNXJ/vvziC+tXXmFVAypt46YNNmrESAnXiCqVlS2HAqCACBbzsrGh3rJzqYe2WbUbiLKQ17hs6TJFGfW8ACSiiCf/1ErjJnvbk/+UrDVA9l//eltJ37xYe9gO87/+WoVuBw4aZN858jsCIctqltusv/xFtD1sAPaXIVWDbOTAIbbv6LFifmzcsFG5Ozu374iUpk2W8vEbf+9avRrEXK+EZGRRoQER9qTzqEybl5cjTzIvl2ijk5iYLHw6mI7zPAk+x+TlQA2LoIc823SUe+H5DBs64RMGBqPcC6Ww+XZnyzfbTfcF6ZQ7rnlfA493nCRrKCM88J76RlXSRp3G6UxMBufQMThaJqBwKSLV245dVEjsUJu5F8ZnkFnLt4LCXopC7Ny2VYZuWrrJq4iCD9RHOOesSaRmKXwHzQqDnwgOC5cFwOTzQiEjydrftTMBWticxMnsCJOAvlIUIj1NEq98z4sR8Qz5eQX29HOvWN/+lQIR48eNFVigDTNuvNFGjhxhp516mt164w265i133GlPPf20fTb7M7v77jvt5muutBtuv9uOOuq79tDDjyQ2aCRm8bQcccTh2kAOPvhg+/vzL9qhh55va1e9que88ldX24UXX2qDBlTYhFHDbPyIIUrApj4E+uOqhpp4FiReSc9F/14IUP1OtCBQnYBdXdbYQLXUOtXaoKI2uSX8fv4NwZt/6xVLdW8iY8yx2x4JnrE/3nVPoJWlQnPK0saLVJ60pimsgnpGfYNkTOkHgV5LtRse2c/uvA6aXoPGqrGl2dauXy+g+cjj13bvl1nRFd3iVB7+hEUTXKMzZ36lhcN/eB+qqgba2WdPTrIA+dT/AhHJJP1gLZ15/q3Wp1dvAR8kWvuXVwgUVPav1Dwj2YoQ/nLqQBQVWfXgIWo/Bw8RvGee+bN0539+9s91aHz88ceWm52rXAxkj1lrq1euUrV2EtbJZ9h33/FWWlJsWzdvtHlzPhfIVCXqnGzVNGAj+c2Do+2s0z+QYsvDv/OawrV27PRTBb7qG5vktRw8bJiSzg49/HD1BdTCeXPn2r///W/bumWbfVWwqDshNrlLkoMxjs94zw3gCCRu/U842GY8b5ZyVPC2ndsjoABAhEueugeaiAQvgQjvbgcuDiKcU99deqIbLHiEwXGft9ODUm7kdufAh7a8cnmIcEZOtIe4Bw8eEpRodu6Q4cGBPfO+27upO64G5dGEvSIdJGbzEojgedyI9sgHIIk+IyqwVw0LTzgXkCDgRkTDoxgebfF8jmazOTGKELMrutdD/Alo75EJgQheYHkHfX7t2O8zbzPzmhMe2Zjx0yQlLO9T2uJgzOcC/c/1eL44fm2kMgFgqKcHiPihWU1VQCGAB1eu8tyRK+0eG5/yuv7+0V+fsWoKdBYXJzyvoicBGgjZNzUFxZqYqCsuNjQfog7RmJH6SV2djHP2bX7GoOJ9xpizD6qUjKC8PO1DGPwYJnikPSrBXi+vbFSySeaaYxTp3hS/wyESqScySCIA4X0MNL6v9mVmCsBgRHAfzZeo0+8eYUl4ZgXqD2cLHnW06FGb4xlGjhptf64MnvgZQdAlASLe+fAtyWWXFvWyzNTAi+cFIAEgeOE+UXujEelGrKgcqamJ3EaoDzAQ8GBy1mNQeXIq3/Gzn/4kWoPRBzjBPhDdOKkmgNqYxMF3mVw1LnrPXbwAry3eXc4FhFTwTGMDqPhcfg+d/VA8oHrRPmwPin3xL23si+Ldls3y3gLCqAXB4YaoBnkQGIc33B5EJq6+6EdyDE2ZvJ8MrW1btkZA2WU52Tn2xRdfCEjgxYca5lW8qaFFQrVHSpgn3TRniiEGG4EX7aW/sasYf5d0FXUtMkQEmKMIjmjnzIkkELE3aPD5JtWqJMqTgww30p2W5Ia9U4i4H4Y7wMvld1lTrAnWg2y/qNrJuPFZ5lDvPiVWs2yZVVVV/l8g0CMvLmyQLBnr0RKtpxgZUQQChaWYt+HrTPVNIvClDx0YesFD5qWDCwdn2I7YqYqu1e1WEjHPBrjlJaWr3FwBQcCE97uDCeY3nwdQ4bQkMV6RAYoVbtho0w440BYu+Mb6D+gvZTcSqWk78x3aPzSnjKwsAQbs3JWrVmjukFTNNREC4uwfOmSIDRo4yDZsCvYzIOL111/VPCXSVlzSR0C5pma51hr09q++/FK2JQIKiOvQBq8Jt3T5Mnvnv/+RPcc4kXu8z+Chtv+4iRIZathTL5tkxPB9bPPGUEwTUJLy8tOPdCFNSt9DAwJAYMTg1WCh9e7V09LTyJIPNAEmMQ+SDCKch0fHMiDONeR3IgNMegw2R9J6P24KjqC9tgQeCf7jGjffH2P91cE1df13zwyhwOrBtnDRYhmytBMlGYAFlbeJQiD5SoQAFQSQHbrQGK/a7HuFAjVr1qyWdC0Thk0CdHrA/vtb3S4q+vWw3oWFtmHNakUqEJXesZNCJA2WngavE3pCmhKDAC9UrObFQtZiR8YxM0P0JZ79qCOO0MGwYkWN7d5dq42U51Y9hwi2iFKQt0AkgoFhU8VYldxrZq69+MY7tmb9Rnv9jTd1/YceeshGjRxlF150kV3wy1/aO++8Y3fPvFmT/q57H7A/PfmUfTZ7tt137z12wH4T7KPZc+2BBx+SsXPJxRerf4cOG2offPCRTaXmxMoVduCBB9nzL/zDTvzJcbZ14xpbvW6TQMQFF12iSMTooYNs4sihVlxSasP2GWG9KIbSCiUpUMNAxtCX6GuAhCIPcVHzOzQngNuePbtt9+5d6leeGyDhxYVISKdvAbRUK2ez8dBskF6j5kObDqiQNJauAj0kxvsiC9GjEGG68XfB6rn92hq77o7g5n3qscUCPxRt46Dg3s1NzXbH/eEw/fbLuSTp9uCDKyRxuLJmhSo2sugvuAhLyK1VvtldYTlYWclVz5L4Jug0n3c2OEpRAyqpUvuhrLRMVa/Z0AsLimzT5k22Zcd2eWvYmNi0pkzZXzJsHExsDlAQly9brt/JR4BiwCHFeGzetg3LQgCgqrK/EtqbGuqVn7Lw668l93rJ1UHu0i35H3zvpShFudgOO+xwKy/ta79/9DEdvgDkE085WVzNzBwqv+fZx598qnVGG3/3ZYweseR49OSEaf8ZA5afk7vGjcgktaauM2IuUwQRV/SI3nuxYIJVDYg45Kv3u4M+GuD4OH4tp994QIi2OSXIDWAHEcn8fC7jxjbve/uTq26b2a/fulZrkkiE54hVVw+2M3rfY1a3pFuW1LEp12Jq7F3zgDbwH4/pEQo3+h1EeEVut+qT8xT2/o5ziwARgBaMdzf896J0OR0JF5JXrfZ1wKlwdVRvSrQrjt3M4PDX67D473/jvwCJX8Qk7ofeD29eTNTClwhtZ0kmFxt08OYggv6nwjgvB15XdoOId+Kbm63M2iPnjLoivAASX7z8gqSQobewZ6A4JDWXSLPAOIRWpDoMcM9JQo1AwWkVfB7gIXnJrCxJqiqZk8hDW5soGc7B9gJx3IcXnGQMUjfUMHj9HglN/Kin70qHSh6NtBN5gNvaBHjYE9ivaJ/TgVwJCWMN48w9xk7TYk/kPMF44lzVXt3RoX0FaWdAxDc/PM6Wn3macqK4z8GHHCxZSryX7DONtXXWVE8dpXr1Ew4z9heXwuRfPPwYWUQVMPwxAr2onVecBnQQrcBA41/exyHCuYm8LIYSexf7KnkiGPVKDo/UFAdd9KvnAvCzG5rJsryef4STJi8nR4ZTGnkDOYEihuIN9I8VK1da5cAq3Zf+wUt7/fU32E033agIMcbd7p07ZVDmFxVaLnklzU2ig5FDwpy65KpAEb7svO8LRIwbPcbKy8rkOS4v62ttbUQTu3R2sIdzTfZxIv8Yog4guIfnkwTHYkgGZoz9b4y756B4jgnP6vOZz/Ed5Q60tgZPeaxL4+s0YWjHs1n5OzFZOhGliHOSaysxOibaet+rf51KFRP63XDHmKQNjCvnhc9RbxNzk7Z55JY5nQwSfO5r3GOk3Wu2uPqT1gASvVGe2aODrsjE9fg79oPkZGP+korS4SSoq9N481wY4G5j0H+MDWCdf6E/IzzgNUvIB1KebgT0nifgNi/jw3UZZ0XtcESkpykqxfizpzC3uS8gUsJFCOLE+5J87WAHsZT1G9ZbT/KPNm4Q1Zkkf9gKAOuxY8ZqbFmLAGGSqUeMHCmVJuYninS0r7YucIe/mDdPIIZ9gj3hhBNOsGkHHqhnIzEbZs/nc+fYlw92b+rTrv+bVVdUWlnvoCRGZI8CdEQHYdkIQL3xtz90NTfDAcNbZkqqpk4EkQjUHEpL+kjiFG+yI2UPT/pmS2cxKHQQCz8Z0fEQKAIVFfVMvO9SbuKLRr1oBpaBISrhg3vrg3fr4e+4+nqpmaB8g3RpcZ8SgYiB1dWib8yd94UkXqFhgbwIyxJR6dWzt5KysiJnng0ShJydk6XDZNz4sVL/UYGgBQts5IgRqmmR26PQcrMybNumjbp/a1uLimphKRTkkzReKEMXTzl9BmhhIbDBQntaXrNcRgXRhVKK9aSmKbEOULFkSZAfw/jDqGZzZ4MbPnyYfof+QF+yyfK5UDMj3VLS0u13T8wSQr3s8iu0+bAgXnj+OXv//Q/sh8ccbT/+wTGqIHj3/Q/Z1ddeK33tF55/XjUlvvxmoT3z5z/b35991l555RUbUFFum7Zss6effsbefPMN++tfZ+maN98y0269+dfW1dZoy1asseN+/BM7/icn2InHH2cjqittytiRVl7R34YOG66qxiwy8fW0abUEEAF4QE9AIMJiETh4pnAv2xUJamjco1wJQARjGzwEANUUKVt1tKFc0iFUjHSbiq44t5zKotSEUJEgYRHlQbA4gkcrcGkP+u7xNv0HIYIWXsHy+dc/99i8L76UEhll3UHly5cutbsfco5F0leiBulFF//Hvp4/PyHN99gfo4pJ4qPfznfo5sTs5WLH2DryZCsoKNRzdnV02a4du6TUMGL4CM1hwHDd7j0huQ4ViO1bLRUgLz50SGIkOQ/Zw7KSMh2+rNtUS9VcAuyecvLJ+juJ6mjsvvbGa6KYIZl+2mlkvLoV7VYyD1Jl0w+8X96PYcOHa71R7wLp2DPPPEsb3qDB1Xbu+efbE089YYuXLlb7AIEoj8BPfa/182B47+1h5vLOdU+mGvF+srKPf4+I1OsBRLzQ5Una2JHvGPkRJ63/e+j5ZKaY51n4e971GOZBvMfMKU3++HsVuUuaJt0RDY8SJAMiM7vhjasTPFsHEU5H4CC4dezjZi3bA4jAg+6lmh0wOYhw49h/97YBCsjHwJfigMgNakAEycfRmK+/M1bMPrUhqCjx+eS6DTxYcpE9fp9tNicmVHsUwmvKQWNyMBFq3wYg8Xr8fPeIdK8V/5yvuEmoPCWBiAFmdnT8eAa0Kh9rB5OALAc53hc8vz9zTLKuOaM6ARg8CgGIIMEaADG9LGRyP/Obx62ivMKy0gOdjBeHMLQY95IS7gf8Mndd5hHjiJ9x9GD0c05JHSYa9uRBYOh64S32fa9268DDk58FNPAeR0ov9+Y9l710ICKZyygn6zkRtJfvYpBt37EjAX4wjlTVuJhIcFOi6JpyL4qLE8W5XK2H85lnwHmFccPZjjoh1zns8OnKx4Pe40YZFIftO7arn4YPG2a5GVmiL9AOjCjAAfdhT3b6BtdnD+f8x2jEMHFqCPYA+xIAA5sBow0PsEcrcJaxtzinnz7hOk4PU8TZ6S3RI+/GJAcAfeSyoO4Npl8AdwhtsItIece6god36xYr7NVThhNKdDjWoI5w7tLO3z4YqH/33n+vnGCtUkciEbXQ0rIybOvOHeKUK6U5xWz2DSGcOPTip6xHTq71K+1rKZ1d1lhfL1on6peMRc3y5TK65BjMzpYtU1LSJ4i/8HwxUdcBkOcx8Lt70N15xr+ezIyxy/eVwxHzGrgPn1HR2lhMzyMHfv0EEPMoRRQScOlW0cUQEIg1SxTligBOgCFKJPvc98rroufF/FjGgZcXQ+QMkzplvDZrBxuH9jqdytvloJB5lwCFSUnUDiy8kjvX9giG+geGCWslP1/zERpSoP5mJSKIzDMAMG3yfsQOBSgwX/tV9JMwgihY2dmqjeLjIUnWoqKEnDFjhDOatcBYcE0B7c5OUYwB2dgavDd6zGjZotyLMWP+c13sX6JlPAvrdfmKGoH+4cOGazy/+vILgQjqilQPGqTPkJsBG+GbBQsEjPn+4qVLBH6qBg204SOGa01++P4HokTDuJmw776y93ReYYPW1al4HNEIxpzoBoBboKF6qIBxcc9eYkhgRxQVFApUKG3hlWd+2wVSxqDB+6soRO1uhUPgtRGJsK52cfo9qZjO8kx3V7jwCnp0sqs20TEMDPKXGDZsZkwYl5zzomqetU7HYzwTJmEyXHP7uZqAMy68U5Wv2Sjy8wtkvBcRbiIM1NqmBOus7FwZYFAySCLledjE0LdmQZOcRdSCXAWSZTZv2Wxjx42J9Kw6++iDDy07K9OGDKq2/J69bevGDdbREuS7KDDX1k5BohTLy0V1CnUIwsOEVQMipm8wZCv6U7Sv0Cr6Vyhxmv9aGkO4mdoS8+YF2REmMgCGTVhFdKxL0QA8RCx8BxJ8dtToCVqUK1evtT/95e8JWUJRojo77UfHHmtn/+w0yaWBeG+7+97A8Usx61VUZPuOG2MffzY3oSs8dvRIu+6aX9kFl1xhmzZukswtHn3J4hJ5sS47eMq+tmrtRtu0NRRr4m9HTptso4YNsbLycutb3k/8eJLv4c8pYaq12VBhchAhE1DF59LifOE6qF01Wls7hyMJ8DmKLighTFKGHdbeRsI+9SXSlbhOHyNdFjYIOIghtEv0QxGxzg7bvatW/at8koZ6u+V34+yaa6banXeujWZLsZ183D3Wv/8A+/HxJ9jszz635557wa761VXK/Vi8aKH16llojVRVbW60q2N+Bl8+/xefWTpFaWproxxwnT34CHrgewMHN6iSK6hhyXqCdXCJ//Li81TRiIKEKFhlZUI3yFOdEQrTcbhwUFMA8fkXvLib2UWXXGXbt++QAAGvU046xS6//AqFKD+f/ZmtXUu19xQlUY0cOSpQB4t7WWpmmk2bGpIkuy1jt1Q9ihLAxLln/FPRtbq6enlKxo4bb/Pnf23PPvt3zbWp06Zav4oKW7N2tX025zPrW95XoH9FzXLJ7BKO/XTdN8FAhAfvcpyeoQtg+F/RCYxGN65jVODWpwOIeKfr3UThNM+HAEQsqKCkcqjMzKvovSjx6tfhTX88BxHejmSVpiBA1R3N8OFyWpR/di+jlwiEH96sNcxU5uNN/W8LXe0gxqMdgAiu4QayG8z+797RBqdWASKgYDn5GpvFf/ZojwdpvO0Y5Mk5/rTHjXG/32yzhyIogFzIKxlEgFOoWOHUpF8EMSR7fb7Z0TG34g9xevpKAL4DImZUm70dov/KDHKdsgSIcME1AI/3s4OcYrPzs38m2ki/h0NYSbkcMX8CEIEak+fI8HcHEw4i7rvmdhtYVS2QndJpogaw13LA4/AhYoABgMIJv3O2eG0G5c7FhGp5Uhsa5Jn0BFISGsmBcKMX4wnjnOtjLHmStNMtOGg9eo9Bw/XlQcVjSwJ3BBmetydaQJJGvte04HtKim5qkhFPmwEOzDne5/tEPiQLSpGulBTRfTHYMSw88ZnzBeOBWhEUR92ydbP+xnnMPbg26nMkF48fN16AC9U41Zsg36K+PsExd4qWy41y9mOsYVhy9nPme30b9mb6hn2J97ED6Ad09RGn4Ppcm++yrjynQsUZ4fZHOlXCoExKKmacnH7G3zn/OEOJBlCfCGNx+coVtnbDegGAnsW9ldOFfOq9VSEnKKHdEdXhrj7nWutf3s9GDB2ipFfySKDCNra2yDmDwfb5HWEhILl84tU3ifXQK79Q/6IqWV5WblUDq5U3tmzpEj0zdlE/aCxKbM9T1J5CrRIkcRWkyHd3qkwyiGA+0R/0ndtUnn9AW5iHfE+Rs1hhXUpGMZdN0SqkhmP/JZKsYy2b5CgP1/Mk5QSISE7mjlXbGTOJDuTlaX5iiHohR6c4udSrlLji/Obz+YVFio77vE/Umoi5ELqvJ327OlNMiqftgEUB4Ehn8hwTAUpycdrbZVdisHsNEbdlaRsAw+WHvTgiY6PcnV49FZ3jc/SfJ7VjW/J35jPzl+sy54hkMSbYwawjgYnsHIEIvs88BDxAkVqzbo32FK5D3gOAS1EM6q01hTwf2vnZnM9FSTz26GNs+YrlVtanxHoWFimXAvtWgC4tVbYYuRNQFXE69K8cIModRZGV+9PQKGWnwdXVqlFCP9fu3JXI4UKlEfBBIjhOduh+2FXfPfK7VjVggPJ7uDf1uIhQMs5cN+Wvj97d1d6OLjY1EEgwCR5hDsQgZ5du+T1ILKuVYcNGwyR1j4vCRVRoJNyanq6NWTy8qHKhCoqNFF0LSdkMgjRwu0JWuodu6Eh+dsTIROAzSIBlZ1K9M00hVhJI6agBVVW2Zes2RTg6u1JkaJJYTU4E9KIw4VPUaQ1U305aQEW9isRZxeCHXqRQ185d4tIP6NdPnm0mLbxGKEhpGUEXmarB2VmoB+RbZka2tXd0SX4Nz05IOmu24j69bdXqVcbJBcWGZ+5bUipvCJ761atXaWGDfolUMNH2339/Ge5EKghbMRnpGyYmyDW/oI9QIh4wCts1NrdJkYpmcgDm6ZDaY60tzaKpoO7DNcgdKO7d01Kp5WBpmrxsfBPGj7Pi4t721ttv2+uvvaZqxhV9S+SRQQmrraXRJowlXNVmGzfvsNbmDtFteuTmSMEDOhNeGahjOkRivQeer62txVK6gkqTaE2hYHbMSaEuRIsABJEEIhAACcY2gIFOGdUtzSQCtltGWobAYVomEq0BMIS5RfV0lCICdxTFAHIquD/9xoEoOb3i39idd678lrF/7FEzlV8wfPgIa2lpUx7N4oWLbMzoUVY9qMq+mPO5rVq5wooK8q29rdUycrOtJSXFPvnsM3v1VXghbgFiNiWXM062jP0ze2XjFgY61VXnn20bN24OMsA7d1u/fvCDB1l2Tp5AwtT9DxCIYuO5714n9Jt979jjtRlS+bakT6mUPU4/7TQl5G3atFm5FXW762zRwkUyatiQqodUW0dKp915WxR+T/BzPFHh2yWIL/vlfbb//gdYzYqVduSRRwlEPP6nJ4L6RUe7LVu+3BqbGpQPAVdzd12t/eDYY+yFF54HIYpS9tVS+jx6/zHOMWzdQE6uBI1BnYzDvAuTct0PfiB8Ee47SdXw3f2F55kXxmRR7e5gaPsrqfK13vIhSb6/G697K0f5+y4z6t9Jbm/8zC2bZtiNO2bazb2vT1RvZe7dfeCnZnU1Zj1iWMQpPB74oT0Y+d79UI+chgVlCcDh7fDvOnBwcBKNHUUevFs88di9+w7iis3qoiLlv2IfOUbhdwcR/nF2JF5e2xRwcWbQPbCF2juHAAAgAElEQVStMXe95GdmgAjyHjwK8Z34vfFJIMIBBEKbF0d77Vs5Gk6t8jbHqXl2+ik28Pd/tRnk1sdE8Zdn/MDmxoIVDh7Pa/69PZAdUIlLAT/5u5utqnKQ9SnuYxkp6VLFEW2xuVkGA7r87K84XaT6l5IiY4GIBGeYRxIwTjiv4AJjBJGDwL8uLcpBinqL50ywH7MnekVrT+h2ZSWnRKmxMbJBu6T1H89G9/xyHwGbjAxFBfg77RVfuaxMh7jnZ9BG2o5Rxnf4G0YLdB3OOj93iSSgiMi5zefIEQNgsYfSbs5hKMMyMlNStM6h2+AkxDOrBO7aWlEzMIg53zGYeB/7QOCE/iop0e+oLNGfGMEYWBhRP/rRj/S75z4mi7BIbSYrS+ciNoTqKEWj2Tn7CepLNGYV2Ym0L8mTet2CWLuIwl4FhQX29YIFtmDRQqtrbLC7V8UF4+sFx4Ov87iuLvzpJTZqn31sn8GDbcO6dQIdaOtjZLW0t+nfxQ9foKH0ui3TTj5bIGL0iJHWq7DIehYUibUwsHqIzhWSU8mRYjxUqRv1xZ49LSdWXsYQTogwcMahiNkavNU8I3uLqECRkheckTkh/zItOOvoQ+wOUWXIm0AeNbIxlLCfDCJiDgT3cVUmr52SnPuwd4JzsqHPPbinJ14L0MQohYo0YoBHdSbaAZD2SAp9l5dfYDu2bQ3nuzsLYR540nIcZ0XiPXE5FuLjeu7Aph0uEavro67W3Cx7kbnkCf/0Df3GWUouoQrTjhghAO7J3fQpdgR0IpK+mcu8JxGewkKtIeam1+Tgfpy5JF/zHABnaEs8A1Lry5Ys1ZpFgrWkrK8c2azLrJwssWewy3AEtHW0yzYkAoG9hl35xVdfaj2c/KMTbN3m9SqS2NnWLnnYVAsSszjeMbrWrF1ry2tqbNOWzTZi1Ejtab36BDlmWDnYokOrB1uf3sVW2b+/Ihoke0OFBnwQvUD2tbmtVbREnnvjxk0CQgCXgQMqNa9xFiIpz7invPTUw13btu2Qca58Ak3YoEIQBh7jjs0TT2+QdWMQvJicNJXb2/W+qzIxMehwOpuB3bFzl5WV9dVC4KYeoWDwCd/wOfHn4kDQIc4HxBBPTw0qTZMmk8SaIl17VGcAJxUV/QUmUtMybPLk/aQwVVtHGe8+oTBdSak8Aki1ch82c/RxCVEV9YRSEk49jGT0dHPwdstgzrW+paW2aPFCq63bpahMz569LSc7zzIzcywtNUNSpxjzyHFhlDNQ5f3KFAouKS2Wccx/WzZulkHualBssnhr8KqPG4dBXyywQp4GScb0havu0I89Ckpsy9Yttn7DRuWB8B/jlB43h80bNypBtq21Rc/QjnwftKH6PTZ8nxGWm19oza3tAmHQpdi0+DwVst968w2bOmU/271rh2VlQCNqtZQuCinlWRvRp/ZO272zwdrauwR+ABDkQiixPeAD60oBHHgkAjpTABH0LZO8g4KASAJbh6IOnV1Q44hLBjoSC40Eb4AeidIAiJamllBnIiXNMnN7qMAdrwAOUToJ0R+XSJOyFRKG7e1a2Dc+MNyuueaHduedWGrdBv6lF76lmhj/eOVKu/7qt+22u6J7FXbHe33tP/9627o62q1/v3KpF23fvcuyCvLtymu6Pwfn4vcPzbZzL8YMc+4M93A3MFawW4CcTNGiLey2jg+buK+NGzfeVq1ao2gCEZdFi5bYv/71b63FkSNG6Vk/+uQjGUBr1gTAwnoaUNnfqqoqlDOjqpe9+tiKFWsF1Fj0rKOSPr1Ckntaun05/2vNqW/mQzC5hU/Zr2c8ZjfPxHKlzRDWidh02NhRi2zY4GpFzg4+5DB77h8v2aLFS3QIs+aRKmSDKO9Xap9+MscmTBpp1dWD7PPZ82x3bTBFd9XPsB995zXr3bOnfTT7K1tSdJTZJl3ejIBeZrVZ6SFm+VMCiNhZa1b7mFljdF2TmjLoB2bl08weDpblT9O9HBrpAvfYuOb5tj47VoiujRXT+KAb4k4Rcq97MljZu4icG+UOJjySgTHr3nzPPeA6REqcmhQN4Jt6XRcO4Vhp9q4jlwUQkRIvABDg+j4V98ZwsZj6vUFEw64ItkmYRh5BcKvfcx8wdghu+bP5c3HLIrO2t80ynKEXn6luoRmggbe9CRETxBuGf/ZWZ/IIBUBiZvxCMn0pQXm6NV4mRoDmnGbmVClAhIMVv9nF8YcC6jgy1CowEd9MLggYh/+8GY/qjxTdc9nfac0f6z2AxKUpQXbzwYfvtsrKgVbcq9iy0jKtpSlIUbvBjtHAfkZUj+RG9g3p+ke1Ied8O+hQXkRrazi/8vMTGvVuJLH5sI9j8JMzoe9FmU03mLiHOP5Ro170ksjtltEPiKDwaDSkVHSuoUFGGOsR4w5KDGsZgwSjwz/vMqZcDyPEpZ8xVEikRhYawwcjVHKvGPvxjMb40V6KWEgEUfSNKzqpHkUKNNMUAQi8zuwztMPzADGIObOxEfi7iszm50suEuDD+zjEyIEgQkFf0tdUpeZc9hoI3MPl2D3y8C06U/ROJwzc6Ll3RSOBn6hApB+6ugL/fft2qSoBAlo62u3SDy8zg7XkeUq+GNjO4z5wVcl1dsShh9pGiujW1SkK8fZl7KFmFZf8zZpaW+z1RwM/sigikJE/PMv6FPUS/QODrU+vYmttIRE9z0rKSgVY165Zrf5jPJTXEKWHQ3OJTmVbS0tTLJrbocgyz+uOV8aQF3aE6Ergn1jhnHHzRHcVxYO+40XjUPWKdU88EqE+jjQm3788IqB+jInqAryRcrU3rUmF68gxirkOfM+rv3sNDwx61V+JleI9SsC4EY3Zsjkopbl8rNZIpPd5gboEUIwCBXrwWFeMeehRQL7nYBchAQA9QJdndTuV/mduogJGPyEO4rk8zHvapSr0y5fJ9mNdMXcBzh5NAjBAJ2LdO10QG5AxBUSQU4T92VBHkd3dah8RweycbFG0AU8bNm8QYOjo6gp1SDraBXqwi/v2K9d8wbEOUBgzYpSiaoB+8h3JBeWFZOz06dNV74HvTpg0UXSkDRs3SqGpoblRkZpN6zfIFp5+6GH2/e9+T9L41KIClLD+sSfIqyDnh2gI6k3sI6tWrxFNa+L4fe2Y7x1thT3y7dOPPlYUlHWf8vu7bxCdCcMl0INAuYFLh2GDvOmWzRtkdHqYi0WOBBUTh85mkfIiDwEkTMIFg4rXISsbOkqHGsPA0ZHOjWTzAu2JxxklYdnIvfBHCIc226aNG5TBf8ghh8igWblyldQR0KzHmN6wcZMVFBbZ0UcfY2vWrtMD422m2FtFv3Jr04RYo41Xm19Bvi1atFAbXd++ZVrMJJjiKejfr8IqKgfZyuXLzNpbDQUj5LBAjiS6QjnhP7zGiq50UswkXddet2GdytsTpsrJyRL3HxoY9WupAYDnVp6FGL3Bmw5lhM11xcoVVrenTp55/g465qVksoweOrhIoEXetrKqUknd5LHQh9B6qIhNUs6ihQtkxBORaNizRwXl5nwxXwY/STdImjHJmexTp+4v6k59Xa2tXlFj1tFmqVh6na2WQWE+VZbOtk0bd1hXV6rl5vWwPiWlloc2M7Kt7R1KGiIyQFI4kRDRmQy+ZMiF4N92ogI6HFj0QbkJlSXyIxQGV2g1FMwhbAeIRU0DxbCW1nZrbG23tIxMHT7w77kW8zHwPoMkblBjCqZM7e5au+qu0XbNNdMjiOBUwFhOtiT/b6L7z058yYYMGmgHH3iAtTY12sYN65Q8twU539RU+9W1gWfz0N0LrL211S6fAQ3NoxHJNSFcp9NdyICIYFWddMq5iiKsXr3Gzj//AhV3Qxu8pLRM8/WDDz60Des32rHHHmv77TfFbrvtDvv66wXa6IhYrVm9Jih85OXapZf/0nbX7rGnn/yLvBlT9puitbNs2VJFFqdNnWzvf/iJwGO/fuX24QcfWFVVPxtSXaHo028fQzLnN1ZVuUobY9++5bZwwQIdXhRBGjJ4iH34ycdKImdPYJDYaObMnWONDfua2bNWPWSK9e3bz2qWrU4kfbK2Jo4bYR8d85jZH8+zsUOGa63ZHlP+x/yvlwT0WTzTLHea2eZzzFprbFBlPxtQOcDmz19gu3rtMascbDbrcbOiIitMr01EIWY0B7oQIILqzVonHwWQmShS5jUWeM/xnIMDj1i459spT0QH/LMeMcAgByh4crarKUUQccPWq7VXcrATqXFK053fWWq2rMZsSwQRe0839777VPHr7yV3uyaWH6nMM6trMCuA4emAxgEO3wE0+XOEuofW9nEEEbzvz/pi+JvnNAQNo//9Aki4xKvTkBzHUOXCgYVDuBloGPwf4t4Dyqo66/adlXMucpGzRBUUBBQw2yBg1jaAbQADiqIiooCAWWlsUxvA+LVtwISpVVBEQIKSJOecQ+Vcb/zW3qs4TX/3jnfHuO97x4Gn6tQ+O/zjmmvNNZc/TzPp8HXS3PDUkQJdkVcbF9KaPg0l9wdzDgcRDoq6SaWtghoPd4c1DAARvcMkj25HgwIUT2Q+oDFRQf2NZ6dOManhnKxci0RkZ2bZPsT8gMLEugsgZy4hT4zhRb4ExgsGu1Ei0KcPk1Y9OZrN2Az4I0dqk1FNdZCK7mlptvmyJrPHuWgD9xOZVMq5MaYwutg/rfqyOaMCSo5TQZwutWz58kAGMzHRVFk4N4YNhgZOBM7BvOQa3AfXZx/F6MOo4N5PO/10y2ewCDWF8ULDCMOUNuFeKJJGxCXINQv49eZdjo0x+oXzvXlnb+fFPs/cdjoN7xhXzAfaiWtTJLNLF/IPA+8uxhxRUrystAW/cz2PwPgeye9EIYjKAnAQHfFkXqeWmL0Reui5pucCuNFtfX74kGbPmWPqTKyTD5/ySDAEmUeRIOIO6eL7LtPnpwYSaLduv03tWrdWmiWE79TeA/u04a9X2N+ajPqHPp/6pA6FSTx9B/dXRmq6GtVvqIZ16iklMdmSrKEzpaWkWZ4pieuAV17YIbSbAaYwF8LbwR24e/fusXaEsuI5PRzjuRO1EYtQTtgld/kO7YqBZ9GJ6KgArITSwLUV0COqT9fmQXhCNepXYcE9z0X0fAPeXUCCsY/9x/7hOQFOPeNesffoc6eycS6/P4AjdiGCPlCcMQ8icx/pSwcO/jNtxzyJVLJy2hvt4YnlPC/zwuw9Ch9npNcmO7OXkshP9WbakvulX8ghdMU15hb3zfX37g4iGQCNOvXqGuBlnScaR14NY5zxzDsvisUBvJmzTfLy1KJxE2t7Esn5XkZujrZs2qTqqCh9/MnHZmNAr9uxa6cZ/hjyn7wV5PwNHTXc7FNL7C4o1GUDBmvzti0WiYDmh1LSjRd005PvfK2167mfQHmt66mnGJ0JdcBtu5FjTjRaPwIJjes3VNdOXdQ0r7EB3e3btlkfUi+CQszIF5NfQT5FfkGhDhw+ZNHEU7p0VUJMrGoqqozSRF4FeRlRTzx4Zw2THcONJGUaPaDSABLgVuZr/8E95j2Oj0sIkkEtmTJVKclBhUyUbVCWsYSZ6oDfZ+HVdHxPNeZxBgzQyBiCDEKvH8FA8wrXxu08SlXdQBuZAQGKxBg/77xzzTCioBsJsQcOAhTaGPVq9969Vq06J6euLThEBwAmmRlZYiLivMb4NCnX0lIDBkEoNt464ptvvrZ8gtzsHEt0yq3XUEWF+bJsiMoqbdq0RUlJybZwkxBL7oUlgkO9qSg3OUwmA9Yxk4XZANrEW56cmKiE6Cjt2bnTBiLIko0L+S08NXQe95qVnW3cVDYXNgAGDoMbo7/jyaeZJ4W27tate23OBJuF6x3jfWdQY0wTmqboHJPivPPO1+Fj+fph9hxL5mawB5n9nbVixTLlZGXq1wXzVF5SpFiISVXlSk9OVHxstPKPHjbqVmFRtYpKKoy3D5czMSXZ+gVjE5AIiDC52gqiB3B9iUTUKNYiCwSzKqwKOOCBgnCCBkZV6QqqqUYHuRjVNRZGA8yy0FuSf0mxqSgdOnzM2p8xxQJrz1hZYf9so6uuMhBTG70qzLdoRHnmKD3xBHkCvNzIP1HwP+C5XHXJBOVmZRqISklMUFpKkuJjotWwUZ4KiktVWBxoPwfetxSVVZTppruweJzzwlmcmxJZSe3fJXiuHXqXOnXspBbNW2nBgl+t1sbWLdss1Hh6jx5mJPz44xxNmTJFn376pWbN+lqXXnqpJk2aYl4PAOeKFct1+x23hZ6VUvOyvPXm22FBIRZSaejQ60UlXcbpqLtHWTI+heVaNG+sc/qfaRzk9z/4VCtW/KGJjz5qidM//fSTyfzOmDFdzz33XJDYDoVp/QYzUqAjMKaImvU7504dOZhjPJMOHbpr374DWrr0N7uHtm3bqOSU8VJeX+nX4Zr93mvq3rm9Fi9doxbNG9iSMOjS0Vq+aq2U0Mo89s8/f4/uvPN6zflxsfr17a6/vfm2Rj71nOJ7dVHSa4GFSQSCQnO5EdnULvEaOysEEZEFytzi/V/lOERWnvZjAREc71Kq/57OctyAj+j2h3fdp0k7ntaEZmNs7ZrU62mp3gBpyUbp0Nrj0QePQjiYAUi44e9KSv43nmOotD904/vHBiJ4OSjgnB51Cc/1aafgkMBnKjUijz48/p0QRPx30Yfw8P/2DRAx877R+vPTAQ2kXRiYm7FcAkRw++2ct7RMOhwKfPx3IMKZZo6jDEj4Lx51oUC5P3QogEbFbq9W7mMARSZAxJjMx7UwRHo/3tRPjza934p+Ia7RsF5jo7ri7Wd/wTuPgd2kaVPzkp9y8slGFSXXgbW4RcuWNm/MwA8LffHudCj2LEAEkQ3WX5NwRcwDL2uoRoNX1fIfQmPGjGWkgMOEUvMAh0a6q9lYpIP6DujEh7KZXsuCvce9zFavAonXsEgea5IXxPJIC2CBe2QtZZ/xCAPGCOuoRSvr1jWnFA406FlW8CyUZ3d6knHuQ0199jb2Jpxc/tyeEExb8TnzH1DCHsfeBthAhcipKBzjykNci2dmX+R1Yh2EwHAMqLRQgsxIDIvwkdvI79CBWJc9PwAjiPPTfvT1mrVrtXbTRh2GupWWZpTdKQMnBmPcHQJEucKo151TR1qfT63znF7NftVsBfa3o8eO6LSrA56TU+aoU+Mg4trbr9G+3ftUN7uuup/SXdXlaMHXqG2btgbcMHRpC5MADqtqmzFaU2PPTzvTJ8bgyMw0bzNgzWi+4TEeAfBIjVOc6BdvO57dGSGBBG98KAgQY2Pe28rvwQvNReZMeP0Nl8vl3rhvj7LSjpY3hKwqOZHl5bX5L1Y/K6yRwPWx4ziOz52dwt89twCbkHlCG1Fcjc8Z5550j61ZXBg4VGNCNSx+9qraGOacz0BDWaklCGP8e40M7DxAN23r0TNYIMj4cqzbXz169rDcCfKHALfGoklI0Pyff1F6YrJSklLMKM+pk6uK6ipLzMfuI7o158cfRf0TY4+E1PiOHTpYrmt2RobR24g+JSQlGS0RO6eouMjyc5BUxSlrdKaCfLvGb7//rpkz/mHPfPMDI82ObN+unUUSUmITbO5fd/WfLXEfBseV/YLN6+bxz1sh5XUbN+iWEcONknR18qUaMeceZWZmaNf2HaosrVBSbJxy0rPUu+cZatG0mZo1aWZO5ZWrV+vQ0SNatHSJlq9aqZNPOUWn9eyhNRvWGQ2/OL9QjRs0VJvmLdWp/UkWbbOyCm//7XGTrQhoSVUqKgyqOQc60MkqLS9RfuFRlVcyyIOJjFs7MyPTGpo8XAcR5AxYYZOgEnugOBAXox07t6tuvTrWyF4DwRNXGDAsavyNwUhH8zcPjWL0FhQV6JJLLjHjaMf2HcbRqlG05QfAa1+56g8zPvPymlhoDGDRKK+xLXgkK9WIxN1gQ8Bzw8SC9sPfeU4iHSz2qSnJ9t64eSsVFeTr6OGDpnoTH8tuFmWDhkHJBGLxMs8Gcl+VlZbAwn2zsYB6WfRZ0ONjYlRWmK8ajgl5inirUlJTDJnynISfrX5BaYn9ThvBS2VyoBwVn55VO9ihP7E5eHVT2s54sZWVlgwTgLqAK4u3DfWNL7/6RkeP5deWeGdiQq1C8rPw2FFt3rhO6SlJyqtfV9UVpRaRSEmMV0lRgWARRcemqqik0ihMderWtUgOAMJk7syDxOJEBKPSVJmiLJoRUI2iqqtUVVFqAANARlSGxZUQGlQnkqdR0Ag0MqNs04snGQxgQtSmskoHDxy0sWcemBDNAyBKSkuMY4jHsKSk1NQE0tJS7Xtw9e990pnd8FUi9UTdMqRfj0cQRgz7hwHH9NSkAEgkJ6l9+5P0x+r1VmCPhQgJ3XsnuXnGKD8xS5bsUKctHS+9e/aFY83YT0lJU2V5lUW1iotKTDMaCtOB/fvVqlVLGyMntW9nql6PPzFVCQlJWrhwkYYNe0DfffeObWgrV67WffeP1kcffWRzZsXylVqwYL4effRRW5wef+xx9e7dR+eec7ad766779add460qFz/fn10zVWXm/fntjvv0cCBF+vRRydp0KCLtWzZcvXu3VvvvfeegRjyZdig4Fi+9NKLun30a8rKTNP29V/rzrue1JvTP5M0X4q+QF0652nZ70HWcp8+vTVvjaTOz0grh2v2J6/ZmtH/gpsNQLz12kSd1edUNWsX7OJDrxqov/3tAfU++yYtX71WXTq307xvX9edU57U7x9MVslP3ysur15t9Wq+gxFJTkTq3mCD+Tcs54AgMsGaYyITjT3SgLEeWaHaIwGR9RicN+0ysBzD3x0zhoBiYrMxNmcnJj8ltR4gxW+Ujq399wrZGMuOMf26fr8+bPy8owMQwWPUgodQochVpmY9EcQIBnwaxBSeHRJQlXi59//M8PeG4fsCSf8nIKJ8zAMmkMDrmqeeNoVWv2WnKnEXtSAiNM4mh0nb4WX/l28eeDDpJkAED+xtDuUkBEeACF4Ah2ZvBk9QODRQpZqsccdBxPdB8cepKyYoMzNHbVudZLLcbL54XDEuiRrUb9DAlM3IMSISAD0II6Bho0ZBdWSv2Bty7r2oFus/e4cLgLjsKmuxJ0pzHffger6DyVVaTRHkr2sCgQyLqgboMtIbDP3V1ZJw8hldKeSVY/xjqHuiLAYn487zIbySLfeLihMRaKdlmWpOuE8he5uRla19e3Zbojn0JkvSpJp3WVlQLK+kJJCkDMER52aPAThh/PFiXbZcERPZqAhq6YRRHahitsenpNg+78aq37vz50/0hLsyT0xUjEm18zLxDnNGRZlX3+tn1CoSobJUUmL7J4YvgGnN+nUqV43RRUzwBUnm88YGY5Fxeq30QMIYo7VBLybaGxQgq9F1115rxm1pRZm279yuc256XXfoBS0zPqPU8ty++u2BINp80RvnK0axqp9bX00aNVV8dLySE1MsB8IK9iLZnZFhRrXbN0YBCueVU5SwA3ihouOAy9otVEaivfhOpCfeQYVHcnhO/nkhNCIROPA8HwKQwMsKusXGGtX6v6M1eR9g03ANp7ID0Dg/90LbMxawN5hX2DyMA+aIP69HWAz0hWpNzC+ubUpG0dHWzggY0CaAYlM1qqoyh6g7G4mIWZQGGmAIKL0t6ViSiakmjfOMZ8dWQoEIRwF2m48Lrgk4h/kBNZ4oGXMYQ5iig9Ca6KeZn3xiOS110rJUNyfXlAmR+KXoYGZOttZv2mjOh01bNlsugklHxyeYtx9VswsvuNDyDmBkcD9cL1ArLdP8hfODytLFRZbzgM1DxAynNPbMsZcvVd6D39sac845Z1tR3U3rN6ikoEjdup6sc/ufo8MHDhoTh5zIjKxMq/lQUl6qt//xnqqiarRp6xa9dN5fdf4bg/TtrZ9pyJtXquDwUZ3a+WRdcvFgtWjc1Gwy6lKwJG3cssWEBsqrK42q16xlCzVsmKevvv9G+3btNuGfqOpqndyhk/r26qPqcuzEJEV9PP35GgZw0PkVltRKR1soMSlZ1cILXWBgwvADSjmScrJzAj6Uom2hMTpUVTBRg7Blfoj8yL5PM8oN5/TEbEfdTBQPjfIz/yxBJjbW0CQggka/8qor7bskjWLYR0XHWrE3FG4Ki8jVKFX79h0ssZqoBIsWHlS8rzi/4f8zeFg4QWXQfbgGnt05s3+wTo+NiTaeV/PW7ZR/9Ih27SAhLVZ1cupZlWo61yVsiQxYFAJ+J1n/6YGRSSILz0+FSn5OTUoyDz9Jp3hyPTxOcRsGLRuEFY8hjBjWsgBIsVFwDdOVVlAEhntkw8PLw+9OJ6Nj2KDYWNgM8WbRJ2weXbp01T/e/8D6B16so/bs7CwlxMdq3eo/tHL576ooLbaCcpnpyaqBxhQbpZLCApWUVig7N0+l5dxdlIGd1PR0W4AYNyZRBnCIIqdBiotFaLRGNdWVqqZ2BJWqqyosTwMOHwCGsFpUTZRFgYhuEYkIistVGRjjOgEfijB3tFVcZUExAAuthmI/lZWBXrfxQ6MM3VviY2FBbfVL0R/HjumJl08ODRgWfyy4SKsREBFYm7fcMF3JCfFKToo3KhcThvbev/eAVY++cXRYjSkwX+z/0x7/zfJYMN4fmtQ5vA7WoFupx691w80vmarXsSP5ys7MVklJmdq0bqvmzZrbuFq5coXq1a1rYIICMSNuu1fXX3+9pk37m6Ki2kBIY5nTyJF9tWXLZksKo49/njtPV199lfYf2KfDhwJN82XLVuiKKy7X8mXLdO+9o3XLrbeqWdMm6tatq24bfrMlTk+a/JRmvPmWRVZ6njVCiu+ulvXm6Nlnn7XF7vbbb7OkPpL6n3zyCU2ePEmFVa219JcP9LcX39Gbb3wiaawU9ZSen3aPmjVvbM+/ddsOjbznOanNVdLe9zX7i9dMsqf/oJtNN7RFk0batO5Lde11lVGbPv/nVNNkN5CRDUBbrLemTlTj7GiNuvViFWsi6CsAACAASURBVLz3npJ6dDYe/EeVlwetHxtKmgIinFHm7DH3zEd2s2NIMB42m6eyRNSlsBPzu1Oa8IbzwqClO51G5CpC/t0w+jFx7Rhr+wlJTwYg4sBG6eDa4yw6t+odRDh+dYvcaz84kAlBRX5gQwVAwqMZIf1p1vAIEEEOeujRnxzBUwJE0DQn5iOET/d//EYkwW/ZU0MeCM8SN+d4Zbr/NyDCEraDrpSgYbkEr4MIakKcE8Ai550XhvMXIPHE0ODKnmxdqkTN+n6gfTZp/mhlZeWqS8dTVGXRz5JauVSM67zGjbVk8WIzWoz3T+XaMLqA95J9CAMLY9kM5LBoFQYMEUOTfg2TiFm7DESEyk6RIMLUakgaNbpmghlAGPXmsQ3pS2Z4QTkhSbWoyKIiHIfBxnGW8A1tKNwfXQ3K+eyWcFpWZsa7JXlnZxu1CSMebrdRrBo1sv3PczvYe7JRWyktsei0R0o4pxUP27fP7ALWQO7baMnUxOBZ2ddCQxKjFGPHgQEGMPeDI8wpXZzbjT+XyqW9vWic5zg4uOJvxsGPAXgFhe6scjBGN3Qrag6FScLYBTxzYXGR9QkefM+RgJqRnJmO3yqIHhUX6aURYRHNcH6PironrL6dZm1NRPbCCy+wCMoPs783OujO3Tv1r5HQV5lLAYhodW5/m+8AhdjoWOVm5SozNVNJ8ckWkaibW9fyEbwQnMuIYndgN/C703TYR7k2tDHoJZ7bhi1hEfhQ2takUEMHLe9O34qMmHmCtVGhrb5DoGRYm1DtbRvWYPA8Es5nuUBhbpddKMxTYMzQzpzPIjpeKTykogEcaQue1ZTHwsrlTm3y+iIAO8Y4Y89Vyhg7fMeT8l02lc8Q6oAKzlig1pE9U0hnMiAROgVIgCYpmPFKewEEvHggQIP7YlxgI5kNWlZmezYUHsY30QdqLRDNcPDFPOzYvoM2r91ghWH/NHCgUY7w0mPw4+mn1kq37t3VqUMHVVdWW8IxKp27du5Sn969bQ6YQmlSgqktYrMBYD6a+bGNfeqWUZAOWxHbB0d1dm6OOWlxcLRq09oo9yOvCDaHC6++Rh3atdclgwabnDBMDp6XewWQ7D2w3wQAYhPiNfQyLyoUyHsPeO0SxUfF6MKzz9OQAYMgCCkeQaUqHAcxqmReRUerMqrGoiP08c8L52vugnlqXK9BMLcOHtBJrdrorDN6q15uHStGGfXZ2y/VOJcNDz6ggIFpCTkJiQYi8guPWeMarz0MO7Lo4E01/iJFemJjVVwYhO1YwEzmDepMTo5y6+YaOuRvXg3QQ5/mQQkniSXfhpw8/m7otLjYFoszzzrTCmVs3LjJFJmIOKDIhBQlhiVGPhzYo8cKjHJBMreFtGKjtWMHOsBBnQG4oIQoqXAM741BB6Do2aOHFTFjEW7aqo3279mjvbt3mmpOdFSsysupPZFoz8aL8DEJ3LwYkDm5OQZcGKDGZeX+rQp2nmJVoyMHDxodBV4nHmmMcdoZz5XdQ2GhklKSa3MhWEyYcOh3Vyi2FqGzoTHp2OR4Fr8X3s1LFC4AbDaW7JaYpEWL4QxH6cILL6wFZ1BOdmzfqmOHUV8q1pX3B0Tqd8dNUjw1CcpLVJR/TBUV1cquk6eoaAqNxVo0gqQgIgaeUE+4DQCREB+jxAQW/ShrS/IKKspKFF1daXkRBgbIf6iusUUhLjbe8kqgzbE5EFUoKS0zxSsLV8ZEB4uHRbeC4jYk1IMlqAWClG+ZKaEU2uKbnJqqm8awwMfq9j/P0IDLr9O/vvxYFw26WG+/+47eef9Ge8bg9Z/yrNdf9a7RuFKSEzTt1fPD40r1+APLbSEY+cgJ5YrtiG56dtJn1n/jn2wbfsdNLH49/p0/DblfTfKaKjk51TzzGzZsMgnKAQMGGsD7x3vvBQmJ6cjFFenBsZM0duxDBgKIGm3bDkfkt8BStAKK0rXXdNQ7b7+rNm1bG2AmV2TXTkLhR3TTX27UT3N/0sg7R+rOkXepaZPGOrPPGbpv9N2aO/cXTXn8afO2kGB2+6jXpMzJaps1WqNHjza60zXXXGOLLosHNKOffl6us/p0MQ/TORf8RUcO1pOqAQ5fa+vW7zVh4t/tniZMuFXNThogpbSSijdq9nchiPjTzVJlK6lyo2rKl6nfBSP04y8LNHvWa/pp4XJNfPwFqd1kacc4jR99hy7q2lI39u+vugumKLsHIEoGIj6NHaQLarONpcQlQYJZrYEd2U2ZUmFuilLDkHhtrQQHEQ44+H4k7YmohUu7+vkcRDiP+kQFJE/qxspOzQ20UYsPHh9qfA+veoTEqt23R0jC2pq1FCdAREQqz+wAo6l/KK9qyd2uyuQA5QQQEfg1g9f/LRDh52OGeCQCU55shHEJ0uGwO16KuDY/jsuQJocqvP6nfwMRkbU7HGiF0aSt5zQ1WVdew0OkQSTqdSvHHYAIFHKISFxwMLirB5+5TdmZuWrbpoOSkwKjzfIg1hAmkzp36mTUJow2lFmIHrNuYrizb1lCdFmZOSV4OQUJDyJeegxpjGQHBOwP1s75+bXUR6cxec4D34lUeXLPq9WJCKlTrCWcH2PJ9xs/N2DAIyREGjD4MCBYJ11m0r/H3/gZ7yzfI6IAqMBgYRGFzpWdW8eixiZ9GdKrOBf34BWIA9pTViBd69GAkI7lBiNRcJ6N83DvPAsgzZ6XqHVpaUAHC4EY13D6Fm3m3wWYuPqSFQmLCnIszbsOFx/6Cgm87C+hqAv7pClShWIb7MEu+EIydJMWzbX/0EHdUufG49Q/5lwIWO9OHWVtQ/Rh1+6dZjeQRGty4nFxtiavXrta0++/xfoXoMqr0yWXWf8A8JLiExUXHa/CY4VKiE1QXv088/Cipw9FDrvGgQPjyNUtMYJpB/ZSd6JC/aG9GDvulXcpaY7n+55L4rkStDdt5Ea705sM2EH/rQiu4ZEml8P9N/AWqdAUUUzOGAEmnFJudgh2HO2NHYINQ3vTBwAD2s3laJ2SjlHOP77j9cQ8Z4Uxsm/vPqO7u+IU37MICW3CNeMTzOFIsVP634rnYewSqQjzR/HywwgJ6iQVmvFO9AFwwxylTaHs8HcbGzgsq6vMacD4Zk/DuIcmBy0cu5NibYcOHFKT+o0MZCPrDO1o1ldf6ax+fY3a9Mb06bZ3cy3sL4oLNmvS1MA6+Tz0CfKrObmBTQyFCjvw10WLTIre2ChJ5CMHaYLY2cxZU9kqKrJCiIy9D54PapfwGvXIBN1w7XWmlATIAhxhR+7YvUs79+xWw8Z5apzXRAuW/Kqvv/9WldWVxnRIjIvXoPMHqEunzmrSKM9ydsgVQ8CGnJ169RtYfgY5EEgS79q7WxOmTNKeg/vU7ZRTlRiDfPNe1c+to2aNGuuywUMsUTvq6/dfr/Eq0RjiIH8fpOQgWEXOonzLGg/CZUFSC9KpDCbT5g1DciTyunIEHG8WEzooOjbW9Krx+uO99gHlIb4Tk2E8SYXPGbRU1aOTf/vtd23btt28wiQ07z9wsJa6VKdOXYt+EImwn8NIA0ZVMhz/+DgbQHgj8LymwWv3CExZqVq3amU8fTwtLduepO1bt2jn9q1GZyktKTekxn37AKeMOciXwck9MgCgMVGngjZwZYvmTZtq49o1BiJoP2pIADZoQyYlYIRBhooAAIt7YjPjOqg8WUSmuNIGqqkjWSQl0zY2koOYyHiJXF8bkGF5EiE9bMu2bZZsTh4H7c9iuWTJEgNSmRnppsRTWV6qzgMD0sO74yYrnjIMqDvlHxOFCFMz6io5Jd0K5ADYqNlA35kGM2CpqPDfQAS5BICIkuJClRUXqaa81Lz6leVBmXp4fAYOzMME5S1ONaEEbwAOyi1xHg4kx1WEhZps4aiutirZSL6i2ARpClBz12SnLmFcx+qqi5/Xg488rpzMREs0+uCjD/Xks2wUkdWleWKsFbcGEzXw/KeUmZ6qdz4MEujYMh4dvdgKrIx7JpTOqZ3O/NBRrzw9164x/imXkwHIRHJpUnXltROtb9Guz87O1YF9B7Rt2w71PqO3GtRvqIz0dEuIZnNp07qVgYiRox7UbbfdptGj71dUFN5YDOkwxyMmVk0bH9GZZ56pt996R2ee1cc2ChZd5GOh/N04bJjmzv1Jo+65R7fffofRmU7rfoo+WThLqliohomX6IMPPtSmTft1ww1jpcynpcJxeuWFEZZERkXLw4cPKT+/oBZEnHpyS8tZ6NL1Sm3eckyqLlaXk9to2W/v65JLRyHHpZkfTlXXnldp+W+BdWwgAuN3wM1SWaoUU6ia4mXqd94I/ThvgWZ//Zp27N6tG4aOl3ImSxnjNP6uO3RR2wBEHFowU+N7BIahJ1Lz8+C+0KkUqKx4V4Y/jvsKCaMajXkssBRqQURkt5wYLPLf3SB3o9aTnjlRZN0Lho6DkRMxqRP/HYA419/HTmTaDJ8RTWEYQlfy5GSPpHBuhrXfu0dIXLU3DAdM7hfkJvByNta/DdX/y784QEFTK9BHkk6Okf4SLb2B3R1GTZqUBwW4y9Kl+0ql3wNHpRDhQsyJ2hKv4psJWEg660ypW2fp2VekQ2mB0+b2exPVsl2c7nn3FJX/FHQMMfGGLZNUf/hgfZMZeOpuXTtKM5/dqgwdVdqhQt17vbTw4MuqX6+B5aORG/btd9/ZxlmnTq4ZPq1atlCb1oDwQJ4co9CAQ0g5ciqJq74ArDE+WIuhRGGoWBJpKF2JscS+yVxmbbZIBhHTMHrMus8xFlVISLDr1sqSorpiSfqBI8+098Oibk7fsfuoqrL1H2OTa5uR06xZQHsJ1XagWnAdc/AVF5thxd5AZIJIDCACsQyixJboHe7jnJ/j2Vt45zk8cdycYzj2QtqTUTiSkoySy3W4DzM2k5JqC/iZpzu8J1PaCRNmMZKIeFg7hQCE5z0RRFBniBd7LIYikR2iDl6fifObgVhwHCZbInF8vPHXa2KidU1qGOZzp0EI3K9//gZl5WQZ7YXXr78uDNV3Uqytunfvbmv7t99+o9VrVmvD5++o45V/MS827Q5QQHc/NytHRw8f1do/1iorLUt1cupaFLdVi5YGULkf+tmAWKjS5VL3/I4xTrvRtk4JclYHICYyEoHtYNSs0Onq+QMONHiOSBCB4Al0Y+uzUHq1FjwglheOJy/e5nk7no9h8t4hyKFNuQ4GMePecyLY20hOxquP3YetxfPxcqDBWOVZsG34PkarFQEMCxk77cnf7Rl41hgYC0HlZ3uFNEP6H8DC2IMezlwE0EBfwl4kusA1uT42JfN21xW/2ikafnC6gQjmUdu2bU1O3ZSQ9u6xKJBVsK/AhilR88bN1K9vX8t9AFjM/PQTPfTwOLsGzBhyB2jfXxcsNMBDbS7yOBg/qDGVVJQqLiHOwCTUYO4P29mYJvv26oxevewzHO3cL4Cd8YiQEMBp8W9LRPXq1StXqW5urlo3b6khFw8y1sLe3XsCamNsjBb++qtFSerUr2dS/A0bNNKmbZu0aOkiU3aiXELHdidp4Pl/UqOGeUqMizPVMWxDRGxwzHOeKqP/VZus/WdffqHouBhj1nRuc5KW/rZEzRo3UYsmTfWn8y805amoD16bWkOHMnBJio6OCjqKzsXIs06oCbLkWSSCwVxj2d6gQwa98eMqym1y4x2Hz82g4h+Jo3iWUZ8hxERCC4OEzmYAeja+8/n4nEXO8xXw2mO8AmgACRjobdq0tSgEkqeWSF1aZo2+cuUqU2WCn4bXgnslMRQeOffMsxBJAUQQ4nMuakI8IR007ots4QNV0ibcA/ePFx9wxQRyKTryIZgsgKNevXoZuiQsxcThGJ6NcDB5AdSpKC0OChaxWHruBO0GCCF8xcA1pYmqKhtsVBTFY2RJZ7EpatG8uXnN6AdoTWwYTB5f1AFH9CGom83C+bFLly413h4TBMkx6hAga3Z69+4Gmk7u2kXFBce0fetmox4VFx5TRUmRMtNSDAQcPZqvjKy6SknNMIAEgIB6xIJukSmTWCuwXIi4GFSoYhTPQKwkFBmAiKjyMkO9NVCWUNpwr15UkBRVHnrMoB9V1pAHQY5JUHCJCEcUykuxccaHBEQUl5SpkArXFZUiCyM2PlEPPXe9HrzjDSWnpenU7qcZx7D3WecrMcWLtbmb2UFEZEG4yEIAwTp18/VTra1zszOk6jIlxAaevjGPBeoax93LHfXm8wtNNvaRpyNBRKaG3zBJ+UXFiklOVYvW7WxM0Z4x0bEWxasoq1SzZs310EOBnueUSS+Yfj1KFXVyczRx8jO2KENHy84+WUeOsEkmafbs6Vq1aqGee+5Z65PVf6zRdddfa5rs8CPPP+98TZ8xQz16nG6g+M6RI3XrrcPVqmVzbdp+qlRDAckjys2ao0mTp+i00/rq1FOvUkbGFht7X375lRYuXGAREOqoILn7+OOPaexDH9h9Ll36gT7/fK4mPvqCpbI8/9d7dPHA/tq8eY+BiBbNGujzWbMDSlMkiCASIWnIn/pp5vtTlV23j44cLrDv9+rVQ6f2CIBbm/Ll+mzpUi345RcNf+NlZb8yxUAEdKa+7yJHG77cmAZEuIEddvPY9++xOf/YX6fawaWlgboPr8TKMlUCUI+GydhOEXIQ4XQmDvYEaoYNPzug8GjEidWx/fcLewR0psrwA6dA+bBjyPHPh6NTsjznYXB4sz40iV74M4bRh8VhTbvuUIjIC+gnjTtf+ujb/6wzd7zR/u/95CBiZYq0NiVLHU/rojm/LFfhkSNqkCB1O7Ovjhw8onm/L7d0B9JnZwO7+/a1NX7n5s2idAWfba4ndTujr7aVbdeBnUGdkcSkLLU6+XQtXrVeHdvtV9OWsfro42ilJKbr5I4nmXNky/59Kut6mpo9fbtSM2N15OYHVLi2UH06NtWqVcvVqc5+9broZdWv31CffPaZ5v0y39ZUCjriaUd4A2Nj1Mg7DRSwD7F2mpJNaPSbQyaMFLBeuRqhJShHRQVKSNRICr31VoA1PN6eI8ypYN8zD2tVVa0hzrm9GjZGEUa1U16tGjNe/NCIw5Dn+56PsXbNGvP2W/XtkFZl5wiNfOa+U47Yu3g+rkXkhXnOnkAkGGlwo26xDkdFGaBgbzQwVF5eW93bwEhRkXlIMfR5LpMnramxfDz2UE8AZ63keHIleA5P5uZ39jWnZbnijxm1IWXHQs1hrgX7LiDC6EklJbXiKEQdvC4Be5DZMKFh7955vnPdaUH0qrRdMP8TdwZhshe+edHu/4cfflB0bLRat25l4wBjEq84BuBJHU8yQxFj+b6+oa5yOAd73d7bvo+SF95cVJkK8wu1YtlK1cutZ3RVHKldOnWx83IsDlXawaM3nljtBro7EKGDefKxJ4k7NYl757PISIQDAtqBl6sUOZBAIRIVw4DaFOQe2nv4chqbAzxjg4R5O0QhPHnZbTY3ymlzngXbh2fEDnLxFv7mVC1sG09qZj/D5iOK5qCT23DgYHkQYRVnA9GApRpYDvFGYTM6V3jvjAfOS1t4cTbux6/tCk3QmjySsurcwJvTZc4AHTl6xPIoeC7OAwiJi48zGhQsFeaO2X/VNcZymfvTT0EF7/hA+QkZ19O7n2a2JvMCqVVqKVCgEOYE/bBn/14tXbnMPPzkaEBFp3I138X2c1lpIjk8GwnUiOrQHjh9oUstX73SIj0AlGuuvErt27RVVlqG1cri+5wPMEVRuqP5+XrmseO1lK49KDWLlXL/Oc3KFfQ+o5d6dj9d6SlpygXoQusqLDRaI4CJSAiFnFetXa33/uu/rB5KWnaGiakMvmCA5vw0R43qN7Ck6mZ5ja16dtSLj42tAcnQ4KjvUBeABgqM+0C6EHTCZz45QV3JgIi4AETwM2EVMqoJBZPcSj/D18KYW7tug9q0bW+G/ty5c23AcS6MXo5nsDi/nvPRgdwTnnmOpSI1aIkIA6ACI//I0WPG64aCBcUGeg+RlMZNmmrd+nW1xX6CBCOoNxV2DYAPAIiJxe88Z25OtiUyoatP4jUTnkEVLMbI3eFZDxQFON6MfUf20dHq0rWrdSTPwUDguRgEu/fu0dbNW9Sxw0nWNiwa/J17tSQ9QsLRUfa8fM4A5ZkZPCT8UAma1/7DhWZcEkZnUuHZOOXUoIo1Ex6UyobBIlBLc4qKss0OqgqKA2TRo7zzww+z7dnwdq9du8a8cMiaospUWVaq7Vs3mVJTnZwsqxOBOlJiUppiYkl4JrxLEcCAm8r9m7IE8r9VFZYHARUqDv5qNR6jIpUXFykW2hYgoiZI4CeHgIWL3IcKwBuJhQAKUuDDkDoggvYAnKQlxisOfiwFCKGuVVaqsATFpDI9OM19r5m6beg0RcXFq2//sxUbn6DTe5ypb775XDf+pUbvTJfatW+n7j0jhMBdELyWBH88SnH5kKdtzDdsQLGqCqUmJxjAHPtYKH1TS4cKiPHPPjJfe/cf0NOv3Fu7ON9y3SQDOuVR0WraspWF5Q/sP6htW3eocV5jK1yI9+qjmW+E3zkuLfT044/qu9nztH7DRlNoYsF44vHH1ar1WUYX6tdvmNat+9r6fMrkKfrzn6/VQw+NtTymcePG6YMPPtCzzzxtIG/kyLssJ6Lf2SOC69TIjLiiwiUWfv72239pzpzFmj59mu68406Tg6QgFJERPDgUoJww6XVNfCRw+c+e/Zp+mru8FkRs3TRLEyb9XW++84WBiqHXDdSEcbeqWdsBdi0iEWzG946dqmZ5ufrbsw9oxtszNfKuAGS0aN5Iy3/7p+bMW6zn/v6Bxt14kU7v10+DunTRggaZajLvPb1ihPngBZB45dpbdVmEvz13Y1BZfXbr4JgfHhhlbfbYtEDZacI994agN1pjJz9rn/0HiODDSCABIHHVIAcWDiK8eJ5HIByIOIi4foB0cKO0O3R5AiJguXmUw0GDD7kT38O6EbVD06MOTnlCUcZZc37tsBr3/xSI8P7YliLF9uyrl7+boxH9+2n+nB913tChenrGDF3QtavWLl+uQZK+I1rbooUWbtqkmW+/rZE33CCyFxBGBEQs3luj9et/06A/n2Wn7tGtt2a8/LWuHjFEC5fMs0T6q84brElTZmjxojlqf1J3ff3DLN04eaJSurbSuePP0LdD/q5bLuivyZOm6+EHh+mbj9/UJ49IL628Tx9/8okGDx6iJ596yuoTQNn79ttv9dDYsTrppPZ69JGHbT5ZkSs8nxjUeMZDIwcHEMavUzIwyN1r7LQn1ohaIw0QEKru2FrvhltYfdc9qp4XYVQhEp9DuopFHlAUDClAHIfjCD14roMR1e3UU4Nq1VFRZvj6d4wylZ9vz+KRAaPzZmba3uqqfm6MujeaZ+U7XNMUB6kZQpJ5RD0Gj6o4JcaoRGGOh6kyhpEc7gkD2dqQBPKSEjPaDNwQ8aE+FKo/nmgeQaGpLWYWhUMqAF3ck8GLUJHP9yBXMaLCLtfnXli3SJYeef4oe4ZIEDH+nQk69dRTLXK7aNEii2CgAIkDLj09zTzCe/fvNQ810ao3Rl2vbY72w/l79iPnmAGFfQIX3gr9JSRr7eq1lh+BVG5FWYUxCFD28QJ62DtWkyOUtHXjlnvGECRvBVvEZVQdTPC705U8ymJsgJD+HUljMtn0kNZsSeewSKAGh8nZ3t61wM1rR4Q0H2uwcIzSxswFo9cUFprhy70SaaDdGVvsJYi40KYmQxzK9HueB8dwbWwT7Dc+R6IeOywrM9OMeNrD1aYik8e9dhRjElvJ5PHDeQSYZezRblCDzPlYFTh3+QxjnP0N+4d75hm4f6OTpaRYITkYIMwJAB42GXQmQAjnGDBwoBo3aaLff19m+QmMd6hOl19+uebMmWNRqn5nBYlrgGPqeQDNoG2TM8V1t2zfqprEWMUkxNmez3lpR5gHJriAPZqQaPcbFM0tUNPGTcwO5D7/WLNadRs2MFYGVaL79jlT+UePmSMApyw5GNiP5FJs37nD7KrNFDRGCj8mWlPPCKt7lko3/muYOaA7tuugerl1zabMzqljNXQSkogaRZlYDfb+dz/8oLffeVtJqSlKSk/Rxk0b1b/PWTq4/4COUB8iI1OZaek6o2dPRT03/t4aUA6eCRKSKYzCg9hikJ5hiwA344ulDYyqSpNMxTjHgKRyHoXNUELiZ96hPcXFo7Ajbdm6Q+3ak+TbxZJBodTQmZwTYME1WNj8MzqRAco9MBAOHwkKdTRu3MTABAOFMBEyr6w/GLY8fM8eZxjtig6Zv2CBef4tKz7/mL3bs1jCT6qSEpGNC7iFVOWmoBdgiCSp1MwcFRVA1QhQMfkQhYVB+NK4o4Tmw4rS9erXNwUl7ocFBc4/z2HVCcvLDXkiGws/jsmC94QwFc8HBy82LjYY2CFHFG4/aB7jn3CbhezKqoMqqoTEQcKxserRo4f1Gc/EJuLJeyzMoGI2EAYpGt1sPESByO/geCb6F198ofbt2qprl85KSog3g7/o2FHt2bVdcdFSRnqqgYhA5rfEVJKIQvA7lDFf3KxdodEQMq1E+aNGcdFRVrW6rKRYlaUlUlm54sNNiIQhFrEYKEwobgAIiootimOQIXwPS14rqqZacdGBXKwV16N2SXSMisvKdaSgSGOeu8T64/Yb3lJqZpY6dumqNu3ba87cnzVo0BXat2+bEmKijJp1zkVhMTMv/va/ARFuID304Kc6vG+70lISzBvChvbYtMgKXxyZpxlT11pNCxQOnnnlTvv6jVdPVkJKqkqQAq6sMqOlU6cu+vbrf1ktiNycOnr1NVzPkbqkuVq2ZKEOHjxgWs1PP/uCsrKyNezGG9Xj9J42zp588p/68cf56twlVgcPHja60XXXXmdAgsV45syP9cE/P1DzZk0t8jRo8GD7V1wMKSt4vf3u53rzrS/Uqnmh2rRuoyuvulWNGzfUsWO79OKLL1h4lXmyfFW0Zn//xkP32gAAIABJREFUWnD8G1/Yd8ePv0U5OUkaOWqaWrRopNdfnaCbbp2gzQcD7niLzBK9Pn2CRt33rJYvXqPnn79XHbsEVDDm/MxPZ+vN//pCimklZQ6V9o4zIDF+wi1qXS/dqsM+M3Gitm3erJgvXlbqgL7qoYW1XHhPbARE5A4PwMPkIB1DQeqj1P9s6ZHuo4KQPyCWeW5SkdG671IK7oUvpx1h/DO1PfLgRr6DCAcLfjxfB0hgZznA8ERrfu85QGq9UTq8Nshq5uVRCKc2OeDw7mc/8vM7NvbrAiJwqjrYODF6AqUprH8xORSsOv6Q/9/+tJqqs3376rU5AYjYtG27Zi5frofuvFMfv/mmyQHQ+6jLDhs5UpOmTbNx0A6FpJAhtq6FtHhT4IF+6um79eG703TyGf316ss/6C8jzteiJXONi/77nB16+cWH9O5HrygpMVPff71J9z45Se9+84V63NVDK6fN1vtPvaD+/QYYBYW8oIvOPx8pGv3401xLnvzrX6dq+hvTDdj+PG+eJk6coK+/+kof/fN9WzsxUhgvbqCxllqeRHZ2QBsl1y872zyXbvTzGT87NcejFBj6kaAE497XcDPMzcgLaBU2RIwyHA6U0JGC2Af7CXvE6j/+ME8+srTkdnBNDAOrWOvDLPw+x1mEhKJjJHBXV5ux5Mmn7BlpGRm2JzoH3UU6AArcO3RSk2oP6UhGeQqNOMtNCCtfe6TBIjmoPIVJz04B8wiJ7T8JCbWRCc9rqAUNJGBHyN9ioEN/Zb+tTVZH1KO8zJxP7rmmj6AYY7vwfFyHz1qMedBa5bIPj8+B5/ZPNYBABH3P3t1W1RvHZKkpOMYob0wwMTdMSDGq8YcP3/4fIOLq568x/jtGHHV/oC5hmK1dvcaopEQoqALM2ppMzQioXtnZNuZcFtcVjzBwsQ3ciViQn2+UH9qB53DZVqc08blLpDpIc0UmV23y/AoDLELwJrZWGcwTqd3T78nt5pQMxyHPT18DIsjfpH+xqwKnUrG1LTYMn1F/hDxUxgmAAmoZ1+A72EsmaJOba8fxrBi9TZs1NxvMqVk+15xCZdc26nO1sRBOBBF8D6Mf2wl7kfFARMCrowMEGQfYj/Qtoja1alUxMTZ2vBq1X+vUbt3sPET0qY3UoWNHS+b+7PPP7TrnnH22vv7qa+srJFx7nH66GjfMC/ND9ln+C3PqwL791jZc88DRQypRlWKT4q30AaCJOWg1KMqDyvfMz7k/zTWQ0rRJE4tuAFqIimEPJqQmG8OGsUZth+W/LzPBFEAHY4xxVbdeXasJQ7QS+t0p3bsZqBpRJ9TaLpUeWf2wUaIYj/3O7GsACxo/AgCkBtTHEV9erlVrVmvlH6tMapboXk10UHuLe+f6bZq3UkF+gQryj6pNq9aKGnv7DTUW6szNVVpaugryC22QwF3DYKTxaDRQOt58QkAMSIACYALDKjEh3mhDoCu8f8eOBnkHDOxt23cqKTVdrdu0CwqneOIvVJEw4YjBxjUYcPA8//gjKARH+GfBgoXKrVPX6lIwCCk0x3Ho94O+9u8/YEnUcNlAwyzsRAUw0F0FwJOXQHcs9s2bN7N7ZDBzbSaZhZ+qqwxEoM6EMtPO7UHYl2iH1b+gqFB2tj0H5zI1gZQUQ5f8o1MIkdsikJxiAIJj4NFhuPOPe2bykmDDROc8SLsaWkfZKjlIPmeyQl9iAiSn0heJFkY2DiKeqbg4AwZ4PEz6LvzcyranpNhmw+d4NeC1g+hBzgAvjmHyUyWyY8cOxouj4ByxgeTEOKM11VRVWI0HW6QSEkwNy7iphESjSWwKFnvk4wxslZWqwnIfqgxEEJkgYbuiuETR6Id7ERugAt+PjbEkaRapEmTcqmvsZ4CKJV2FXErGWGVpsY0nOHtEKIrLK+zf6GcDj6VzTB4d+6oycnJ1zgUXauv2HWrQoIlyc9O18KfZ+mPlck18wstjRcq9RhpYTmCPJM67NSndfdsXio+J1VN/I/8ikgSfpw9f263SsnIdPHJEox4eEp60UpcNGq/KqGjFJSbZAtewfiMrVlhVUaXxEzxDVrr4T6N0yikn6+abbrLQ4d49u42fW15RqW+/m6uCMDGYscOG3KxZY112+SXmMdi+daeKCgN9dMYBC2xew4a68tIhev3Nt40GuGdf+GxRUrs2Jda+LSmsd+aZen36DG3YgEROtfWvolLV5wzqo2zS7n0Ng0rT9rxYsLTNCgiPxNWD53Rs0mJy8POa0I0enymVB4ZhwGjm6+HBGd2lrKelmkwpfZa08QmpqlBN8pFXDF5k6ZCqvrFmhv1OQm2PVb9qScfjKlndhgeFxmaEIGIYNRHC15ReD+jAxPpKf2CrKbwYjxhvVmWlHv7z06psFyNX+sksDDN+HURE1g48geY0UWOMRnb/b2HRKkADzePDBwP/9AFS0xBEuISR35gDE2wVmtOBg+dCONhwShPH+HccRPjvHtnw5OxZ0oyioHbD/9SLx2vRt68+mDNHV/Trp0eefVarV63SPTfcYE3CY1AvArDxzdKl+udbb+mBKVM08vrr9a9PPjGQwd921tRo/drf1DCvjS48p4k6duqil1+bo2EjLtCiJT8biFg+Z5u+/+ETjZ8cJFRntzzL5Lh/31+mul0bKHrtXu34+Tfd//BwPTXpFXXq1EEZaelq26aN5s1fYCDim2++0f333Wc8X3T8MTb27d+nd2dMN8PEKEZQlcLibxhZphgYzi+Ma1540VlrMXBw5HgOhfGa8bKH+vfm6Qor/pqsJvMmwijnmqzpnAtDzNfyyKRsU/oLaywBGNwZxF7N3sC6gDFkNKSwOi7e0DZt2wb0mZB+hJPJpVwt6pKcouLCgqB2QUhlsnOdAGz4nc+dmhXQn6uDWhXFxbXViL0WgYGikJbEuVmzbC9BoQoJ7wgvup0nLDrH/RORcXBVUU79oYBKjYFDu5kjL0rWV+xj/MNwpfCXi5RwTtbBbk89bboFm28ZZteErpGbm2MRAvbg4pIioz9T9wf65+LFi9TjhSTNunqnlv0jyKfatTfwDpx92znm/YXOmxCXYEZVRlqGmjdtbpL30E24D5yyeNwxNMnFKSuhaGtcba0Oo45FJDmz19NHdevX155duwJKXUiLdrDA9Z0+7O/+Ge+RtDAHVm6Qk5+IveagxMeDAdawKrRHwRzMRuZMmKxq6ATEZsHhi+0EKwN6koMifyan/HEdwBC2nMvVOq2J73Ae8iiwnXxcOZWP6/EcMEdoc4voWWHboBgjxxFF4D6MLhWqMkJF4nccuz1vebF2CTw45692DWxLxhi1OHbv2W1OOew5QAMgBNDIM5E3amyR2Bj99vtvRjk/o0dPo/7w9+ZNm+nQwYOKj403e2/Htm1B0cUw2R91Jp6ZQm+HSvJVHR2wMHA0E7Va88dquw8cAFCgNm/cZJ8zz9q2bmNzavOmTTqWX6DWJ7Uz6j6O7tjoGAMh7dq01ZbNm60Noa8zJngWnK/YoI0a59kz4gjMSEuznC/Wg2+//kblpawHUsGxfGOnUEvMGDfkp8bH6dXXXjPlKZz+i5YsVlFJkTp17qTtW7eZw4GCzG1atlLXzl21d+9uRT088sYa5+yRd1BYUGQPF+gZR9tNgs7xhMAVPHjoQNAxNdXWYFRKZsBnpKcZl9uKfsXHm8wVg6BZ85Y6fAy+WSOb7BjVPgmYaO51YdCgIsHgYlBhcPEQ8+cvUJ269bV37z7rJCYLgMISsdLSLIucMM6OHTut4fv1728DAGOdziYnAK4e4MRyMQoLlZOTbQCIBYcBhCfdZOdioi1ZBRBBjsBvSxbbwoUHk0XHIhlhUg+LAmicEB2I06lOVqyvpNSONYRcVq7cunVtsbUq4GFdCfcgEILlRZINNB+MExAzCxGDAWpTvYbN7HymCAL3tU4d47PSJxbFYREKtZ4teSspSVQ5pT0ACqhP0S+NGuXZ5Dvl1G5BIbtly6xexGWXXGKocv+eXZZMXnD0sDLSUpSVST5AtXl4AA7Bv+haAHEcRJA0XWphMRKyoykUEhafq4G+RPJfqOtsRqrV7oiy/AdyW1DaAETYnkP7hglUDOzqykqVFOUH6lqE3KJjVFaFZ79aI5/AmKf9Aj3Ikbc8oMzcOnr0MXgex4HAlPFLdWj/PmVnZdoYnDLVjVAI5/8eBQgGN1agu3qxDp2YfmLFazesg2+9+swfumU0CdDHaVHXXf2UYolCUTTPImdRuuO2O+1ZL73MFf2l+0e9r959epnc67S/TrXJT5VpxgHgHqld1CDwNACokJrbsXOX5S2xqGzetMXqaXTv1t3ClPtQmkhItPA4lbApspSVnWV9x9zGO5SZTVGj3RaufXZqCHxIKC1vJ8WGQKsMEMU/PP4VYbui0c+9N5Qy8qVj+6XcU6S2oSv+F3R5Dkmdz5US8qTFJMKSW+QvKhbUC35pG15nylFpx1rdMipIkKceLj348IYa3d4qoFG9sCqI8PACSHRbslRfhiU7jvthpa1j7rU169CkoNxz1oM7DESP6/6MVg0OEijJr+BVCyIqI2SD3EDnneHlkYQwcvBY3MM2D+/+JfBy1kYiQhDxaOexlrd11YrHAzqTgxCOZSh55MKHGCCCJvbiV5786Sk2J0rD0mSedD0hbJAQRMwI0zz+/wIRtpnm5KhbkyaWG0HwhH7EHMsLqUw9WrbUPePH243fd8MNAUYNQcQzTz+ls3p11+6tO/TNP2bo5S/maMQN/TR39SIDEae0bKapz8y0+g/f/fCpHn/1Be3Yv0tHuvZV1bJVuv6CizT+1uHqOqSfls+crb9OnaqPP/5YlwwZbPVy2BNeevll20v+9e23eumll8wQOad/P1115RW2nuIoMloMeVelpbbWYoCwrrI+uYFtNQ/CAnLuUXdFQUuIDhNLI3no7nH1KDhGHOt6QAsO1I2cm+6GtdOKLH8sNOIAEoAKT6Y2oz6UhDUaE06nwkLbR12lifN7xMASt2NilJKWbiDMjUf2NQckniPB716fwXMsaBvPGYG3/crfXzXuPK9ePXvq0kuGmJE3YWIQ9eN5yev700UX6m8vvmTrHw7Hhx8aq+KiYv3zow+1Zes2synIwTrl5K4aNHCA5Y+h3vPZrFnmGDQqjmp0WvfuGjQIkpyMNkIO2Nbt2yxSTAQfDy9OtpxpzxuAhTIXfXp3tWrdSm3atdGcH+aYUQeoSE5L1p6de4y6hCHmSc6Hhl2plOHXac/+htJj96ne7C8QE1eLNujnN1SdnDrKTMswh2GTxk3MEYphR9I1+zYsCygoCfGJpsfP3g9I9HwRt4OwH7BnaGcMUi+a6pGHSNBQuwCGuQ/+u0UVQml8Pqv15FstkuNMOsa3Gfvkv5hDMOgzpzjZLxG0Oxx7XuCP+8BeYrxi2/A8GLDcr48rE5QJqXAczzwzUJ2ZadfCIcv3sTtMUCCseu6RF77Dc9AHnId1GxEfQARsBf7ulbSLwuR/gNuBgwfMCYnTletY/YmoKPudc/m8ZD/FDqOAItWceW6ubVLERUVWPBfHOdEIgG+nLp0tOoHYS8eTgugDyfJlpaVWmfrY0WOaP2+eOZtxJjD3APzcA+Bwz007dezRCpNN5T6gwAEWiJQcO3I0oKkfPlKrQsX6xLnvGjxKL896wWjt+6D2Z2To8MFDxnRhXJ/cpasVuFuzerXR26nzAusE9SieBWc6hfAaNWwgxH2wGUnC5p4AvKUlZVpIxW7q4jRspLj4BMs7Jq/rx5/nWgTn7HPPMfujWfNmql+vrh2/YT2FKfPU4aSTLBcI9aqol58YV+M8NeOsl1OYLeCwMZmpfByfEGvonY7EEGKS8qAY4oTnmjTOs45ApYdBRKTCKxc2b9FKq9etV1p6pnUqEyhI2o6xhmcgMqi4B4q80NBMKgZloLGbqh079xiNCU8/n1sSVVGRlQjnXotLS43ew9+pUAlQad22jfFeKYSXm1vHjrOEmV27rAIgmvkstDQ8lKzGeXlmZNJJ8clp2rhhnfbs3GFojufFeOPaIEE6gnClI14anFwKC/UVFVvH+MKPJ7l+o0ZWgTlI9A4mh3kOkpMCDxCFfEqKbbLa74Cd4mJrFza0vMatbJGh/QEjLgtI+zBwCTs5J9eS55KTDUTAPQXMZWWkWyG9gDZ2SCd16FgLyIguschkIQ9aVKgN61CSOqDUlCTFRNXY9zHgA/AURh8sWhACCiIGFeWqog4ElKaKckVVVxgNiegD9TEqS0oMRAAekIm1Og+WQF1luSV48APN5+PelqCCOtGhapWVQatKMLnaKEL10TEqr6pRYUmZRj9zXriO4r519zHGvYOIIIN19PA/DOgChBmjT74UGJMBiHBrLhJQRAIGt/r+UxaWM7zxbIm16wOPuwaodNtfZhlVq7K6xihO2bm5ttmwKQ4edIkOHTqsjid1Uq8zkzXh4S/Up1dv44iuXLFCR48eMUBOQUTmF0UUAVR9zjzTStEzBtZtWK+5P89T8xYtrYJ7TFRQ42TwxYMtbLp08RIzgiyZLyXFFpomzUjaDiqqE26lpgbXIsL31VdfasrjYVZvTNgOoVHcvUFHLV4SVGsN2jVXahpauNvCSE29vKDGQmTTu0f9F7eCQ76NiFRwYKbkeC7k/E+68HjCHwCCl4MIJDxnvRDUAPAEZ0DE0rEP2JwZ94/H7U8PX3p3bbTUinQpSg+e8pT9zUFExzF/BOeJlIO9QyqNTVDi1lCj1I1/QATHhVjysf2PmMFXCyIiqldPvmmcjVtAhAkvHDpo0aRJuxFAjaBLcflAofk4zclBxPE0n+DvDmq4Pm3swTF/hx61Vprs1nh42v+pt8hIxHMTJuiW0aP16jPP6LmJE/+DynTLPffo3qFD1eOss+w4KE3+IhLxzDNPa87Hr+if3y3X+399RjeNm6ARN/fTL8vm22ExqlZsZaVatuqiK669T+edPUh9rzxPK/YX299nPhXk2bz6wXTdMfg6W7eGD781iJrGBN56jNd27dpr6LBhOv/88zXo4otNuvD1v79ixpXp1IcedjeArIZDQkJtwrUrDGHQYBhaATckyalFgSEe5lSwj1oRu5CmxPUxlHkFFLv4QBwjlAY39Z7Qi+8ONvIIGG/see7phDbCvoExzd7GNTgHTgPbv63QayAY4tFkiwBAkQk9/UZZzsyqjUTU0qzCKIHNndDQ9Pw7+36oJMQ12JfuGHm3qc507NRR27dtt7Z88flpmvXV1/ryq68tAo5Rh3fYPc3QX8hHOP+8cw0EQM2ikCkGyoqVK2zfPrt/P119xZUGOtasXWN0CyRqsRNYx8495xwN+NOfNHXaNIua8uxNmjTWihUrrS9Y884+u59efPEli8jwHa7VpGlj7UTHv08fczJ6cmu3bt1q6xGtLinUuh1HpPZdpQ4tpc8+1kUN62rlqpXWZ/3P66/EuATLfyAqAQuC82zfvs0M0foN6qtZs6a2Frdq0cq8v27/ON/dIk7l5UZtcXaAi7d4vgN9V0tvCyeKF9fzBGrPh+A4z5vw/ILAm0+R4KBYpNHRQpqcR4rcAelj1KMOBuhwnIaStHwXoOTRHo434zmsMM29mlO2srI2uZ9npd29AjTnXjB/vj03FZ05lv0Yw95fTq3jGaCBJycmmZFtlGdqrAAuQhEajHbmKCpHRA54fo5JGfyynW7TK0PsmWl7voONxljE3sjOybZ8VqjjzGGABf3G8Z999pmB4LooHWWk21giDwGq0bn9ztHhI4eNwr9z+w6j/mI/otbJvor0P5T0jVeGnp1pydq8I9zLGzay/AlL/q4IwBwRLJzUPCuG4rB+gRT9v9Z9Y7kXqNDh0GdnhBI9fEgQsn7mrQ9tLmAHsh4AiHkebEaT3d2711RJW7dsYdFY5h9tSySNWmsI7GCnN2jQ0Fge5KUCfqFDMRexC5gvMBaQhz9tdzdt7LDZ2gc7mpyjvIZ5ipo54281HgY1uc2YuNrseLzoqLNUVZeZWownDdt7QYEZ3HVyc2vRJrKpvCh4RY0JJsSuPXuUA2ewqso6kcnC5wwaUCKAwqRXjx6tDZOBXukEJuXpp/dQaRkhzWobvGzMeI4wplwGD/ks18iePWeOITH+jvzlqlV/aP26DbXhODwFyGc2zmtkxjaAheRicjmgNZnh1bCxVas+dGC/oVt4cVadO+R5EmkgVMn90Ilw4fBMgNpQZHDNbZNoS05RAQk3oUQs56D94BmiBABqZYBTcdDoX9u22cRlI6ODaRcShDmnby5WSRRJtfbtTbuYKAvqTGxyeKc4luQ77g/FqeqKMjOgoX1hnJ/arbtR1Wj73bt3qay02NoDILB180bbVJA5JVeEvwXOiiDBnEUAxEpfmoekpsY8WTXQ1EgEr6qwfyREAxwgvCDRanQxvEEoZZFwyOZGcnqYbM07B3gIlhAmRVBsAYhGgSncmOPiLckbpuexomLd+7RbXm7gY2kFoGDMmF564gnEJwPr78HbVtliiiefhQtFESJBz093DgwgJNKqdCv4PwHFeWf+Q21btVJ2RpZtIPQ/RdmQFFz821Lt2rvHQA9KB0RQiopLDHhTbC7/WKEVa7zg/IvUtElTTX8DJaUe6tSxg7777jutW7dWOdlZatGiubV3SnKaRdp69eltCx3KJOkZmdpjChjVtnARNl+8aJGFfvOP5tu16tWpa4tJg0aNzLMAmKCCPIUG4YQGdU5qbKEhR2bSlPvVu/eFmjfv52A9bxQAsQ4ZLSwyYtXUCwu05LdPAxCxDdd8aEGfGnJxXI7UPeU06VIHES5pFFBRzJ0OiECiPvc4eJgMeR4wENIh+PlPIeEfEPHIzpGKQbUlBopdsCjyglJZTpHAKNlcIhpBxBTg32FCcA9UuvZXjzG/atkTXZQags+80Do3EBGJST0SwRc9kuCniajP8NSIibp/TeBhf67TlNqCjIgTuDdx/KuhpJJXcwZIRA45jz7QRH4Nz6FwcAF44J7C5vw9DDtE1Jerfcb/iR9OpDM1aNZM02bMMGrT/B9/tMcDhkNl4sV6z6tL9+61lCZ+B0S8PmmC/v7URN364HhdNXK0rWWAiCWLfzTgcO/oqbrnz5eqNP+Iipola+Z7v2jW3B/18N/fUGZikvb8vEhzFy9UTFkgK0oUmrwvctqgTjw4dqxGDB8eCoVgLHyu2XNm66UXX9TbM6bXOmrcq2sKRGE+AffoRrVFBcIKzVZ9lwg6qkOVlQbc+T57JC9AAM4e1mczCEPxCDPoQlqU1XoI6UJu6HH/nsjNcRhLtv7ieDt0yAw1nFvcH0YQnnqnWHEOo0eEdQg8wmD89zBqTdumZWappKgwKDDmoCGUDnUKloMGzun5CvZzqBI08u5RiktI0N///qolnl515ZW66MIL9OVXX6lVq9b66OOPbW0aPmK4rekk4L7+xhtq06qVASiSRp944kmrYwQbAePygQce0Fdffmnzhv3y0Ucf1fkXXGB7HWvlA/ffr1mzZtk6zn1w/LBhw8xbyt/feOMNK5DJ2sD6Nn36DC1b9rumTp2qFq1baM3qtdq2ZZsuu/xSzflxjs488yx98vEnBmAYn31699HbMz/TDWNDiiYr5erFuuSyS6x69eVXXqHSwhIVFRTZ3nbqKaeaIQdTA6MzPSNNDRs1DOkfTazehdfJ4t1zNtijnd1A/3sUwjzuoYEdGZHw+RwJJBxEBCIyCQHlx5xvgUImIALbprZ/PQIR0oLcccm4clUyxgM2htGQwigH4w3HKS83ynkWF4zhbxzvdC1PZiZaRh8mJCWppKjIgBt5msxHDGCnOnG8RR9CCXkACMwQojjYmjAUOJa5YgBKsv2N/Y9oAeOV++FvJb0naf9719vx2JmwOjiWuck1cdKu37DegALzGPuueYsWFkXiGNgsOARQ36yohNrT2ehFlw+53IRyVq/+wxx3zHGvQk4SNIY747EOCqXl5YpLTNCWndu0/9ABey4rEQCtrqRE+aiNpqTY50QjcHJDbyJPARsaG3jXrt1m8GObY2Owj6MWdvHpnXVOuAH0fGGbjT2YKb17B6phMIiCnJVik3YnIfr777+3qCoOef4h/LN+wwZdcMGFyiPp+8hRA1nz5v9i85yIR/269dTt5JN11tGA7fHKnletj2gv+hBb3CReaWg6GcOSAmDOMwREFBbmKyaGMFGWndiqWpeVaf++vSorLTOPfHJSsnUWmskMrgP7gwZjUuzdt1+n9+qlfVTgDBdNOhkjGRRLp3s2PxOKPALkr2hsJvNpp/VQcXG5Fc/iRcTCOj0zoDHhWQYtOud63fr1BmoI5eABoZL1nt17reEZSISPkKDds3uXAQgaPB1Vh6QkS/Rh8jRu3soMY4rNMYgwdgcOHFhb+bNl8xZG2UKulnAlylR0Li8QJqiPBZpBiwc6vxjVhcY2SKywH+esCgq/MCF4VipeM/lI8uIYBgSTkvNdeNGgIKGPzSgxsda7ZN7lJk0shGYSeyEnlg0LWVdLMCsv145tmy3KcvjwEaWmpatb99MsygSIQuKQiFL9enVURd2KfXssHyIuJtoWn6SEWBUWHA08GVGBN49+tRoPLJE11Tp65JCBBWhMaCyRF2H/AB7VVaoqrzAZQdqRBak6Cl46NR4CTxfUJv7D2w46Z8Eg6YjFg4WCiWi5GLGxiqKCKUmPilZBcYmOFhZp4ssXhmurRxT4tVJjxpyuJ544blo9eCuWFwpYVAuvNu8dnrRJz7viEt/770DEcVNs4KDX1bh+Qx07dFhdO3UyQx0AypjNzMnS93Nma9HSJebl37l7t8mrbt+Gt2KLTbicnDqqrqxRelqG2rZtb4oN/3z/Aws3jhp1t23CM6a/oby8Rrr22j8bxzYhHhpCipJTU4y/S47DSR07WqEocoGi8VJERWvT+o22OMXFxmnP7t0WdqWfLCTLXC4qUkZmupJTkg2yhQy+AAAgAElEQVSMHzh0QFlZmVq6dIkZ3kt//01r1qw22cObb77ZIlBs6hs3BCC8fdu25oFYsXrxCbZprNQhpCV5AAgQEVlHYRdemdAabnp38P1toYv9rCAp4JmfAiARMM6Pg4gH7h6mm/4aAJs37ztPSUkUI4pTTTUbbaB0wiugIRBFqDGADohg3AIiOk4MIg8DKr+0aAOvtWHRB0DERrVSx1A6KW9nBBmoUBrz2l16on2g8lQbBcDA57bDaMVjWQ9bG41ZNzE4zoNiIQ6d0H6sfTzhu8f+/e8R+HTuOulMD5B59WpP1vbCDwxP/04IIl4NbzeS0nVCB/1/+uuJIALg8Nxbb+miSy6ppTVFUpmQduXFMbzInbCmDUHE1EeCNvx261blNW2qEUP7acmyQA7rky+2asOGFfr8kxmq26S5HrzvWQ0ZcbXmLVmowRdcpYdvvU0thgxSCwXX+OHjFZo2bZo++eQTi0599/0PBtJnzpyphg0aatzDD+uG66/X4iWL9fYbr5uhxcbu8qWmHhQheekgwgzrsrJaNSfWESIBGEKAdfYR1uVaykioxuNJ1txbZOE2jzKzJvs+Cdiw/Avei4sDCVRUDUOJVU9SBUBQXRkQwTXx1ltEJKwx4UaiJztzfqdbpaSmWT6bO6jMCx0mexuIIAcrrLjNPfO7H+PJ0HeOuscov39/9VVr88suvVQbN26wn+8edY+GDh1q1IthQ2+w6/Q4vYfefucdUwhk/mJMzvryS4sqGJe9Z0/NePNN9e/fzwrMIsTy1ddf66ILL7SIAyDhrbff1nnnnmt7OKIRKNJdeeWV5l2F//3pZ59p/Pjx+uKLz+2eX3/9Df3221K9+OKL6nZaN/3041yLmkCV++eXy3TWWX0NRPQfMVw/LlmsszqepjkzXlbXi6/S8vWbLNcLEDHk0iGWkHv90BtUXV6t0qISa3MSYlnfEXjJyEwz2ViiInhziwtLlJ4aJOa7GqXVVyqG/h1URAcUYjO5ChNtzHpG3zkFPFKByaMQtLEBBRyWIV3NjXrGB/9Mwr46CFNG1omwD0Lg6EphNl5DAOMg2cGHS7y6I9jtRiuoFh1dW2SO9nZnKX/DNrL80dQ07d+7x/psw4YNdm/kImDsRn6f9dyjHLQrkYhA6TMQx6G9cbQylrBx+D5AlDm47rQX1XrhCLOduD/Og8ccYODRDp4D+X0YJrS9y85iXy1ZusTs0UiQHBcXY/Zu37P6qfup3bVr5zZtXL/BjGzaj6rXtBFVrPfu32cVznF6wpBB+WvXvt2W6/rqPUGOzahX7jHaHYY/lDcc2+QmdOrYUVu3bDUb9+effzYbEObPoQOkBlTbPGH8YCNPujegCV6a+JEmbGxvuRa06cIFC2qjMbQN7AZsP09657mgDcL+wOakHXv37mN2/eIlS/Xs0NDJJen6p2+xZO4zup+m3bt2ml1NtI9+Yx4eyz9mtKmo9156qoaGpuOQh8RWdJUkDPCCwmPKSE9UZlaa1ZDgYUBfhHCQfiTJAm9qZkZWrZoFRcVILGFgdOzSWfsJ60OrCYumeIKyI1Y6HGRDIzDAOI73AEwQ7gahJ5kRbgkkoD/Kix8L5L3SMtLUvn07G2Df/utfNpHpSCY1g3TDesKoNWaQE0GgjPj2bVutE7kWDYTXhhwAFnbAC/fOBLAFOzrKohp8BqrNa9hIe/fs0YcffGCIkVAbaBtKE1nrhKUcDcI1Ky6vVJ++fa1OA4s790X4jUnAc5ssGUoaof4wvwOyfKGgTgMdh+HnnibeW7RsaZ7uwwcO2KQwve6dO60dKGLHpkaEICaqWknkWXBMFAnWpykzK9sUKki4Wr7sdwNS+UeP6NCBfZZgTn2H8rISU2kqKTqm6upKixpgvKEtbh41PqipVnFBgakxASIAE9Cg+JnkanIaOJ9pncPDjIWQEGV5EIHmcryqqwIYgUeHhOPy0jIDHoAIfHUpVOZmAwVwRKHSlGDvN010+pHnIGBdOccj999AxNSHUIwIC+CVl9oCwsTKa9JY19/lbnOm5f8eREDBufbPbyimpkaH9u1Tg3r1DZg2ymukeg3qad/BA6qJjtLyVSu0dv06XXrpZcbpJRbLpnHsaIGaN2uh5b8vV3p6pvr3O1vbtm4LkqEaNbTkJ/qkQ4eTLNGa8b1uzXoNGHix5UEsWrTYEsDymjQxOWOiHa+//roZDp07drZiT0TK4HQSame8ErVAvcFUscwIQNEsVps2b7IKrSw0AOuFixba4sX86tevryluIH34048/GrCgEicbzMIlP0lQnqqc7xMCCICEB4Lc+HVv+q4TqrI1ra9xg2+wecKizr8mM4IM5L23Btx0C+mj1Z+cqhufC+pDEEl4ZeKtiotNUAVjpbwiyNMJPZbk/gAiABBsLAcneTK99NfKUO4xNkHv6trayrOtavlCZNcEBR1SVwUSR+PeudfWtcfaTg3yEHx4eZDKm8CDLC4Bm9ND2rNRjza7xQDzpPUhncm/D8iIlSrCPPIFdrUIEOF42ANtTmlieILHwr9vW3q8ajQggiLZ/9Nggl7L6tJFE6ZO1YRRo7Rm+XKlZmVp2ltvacWiRZo2ebLOGzJEVw4bpr9cfHFtIjWf/eXOO3Vl//727P+cPVufvf22Pn/zTVtHWDP/MukRPXXHKG1cvlyxdaXEFlm6efhEtW/X0QyI/5r1od6aR6K/9MCwQML48Rl/17WXlmj+x3t002VjjM6KPDJGOKqCt99xp23IfP+TmTP1449zdHa/frr2mqstWmD1IuLijq9ZIU/bgEUoV1qbiEpxuIqK2u+wN3JejxpY9I/aEGHCJfcQGd2wmhFhbQhTdsJJFDrbmK8mMx6qIFnSdVmZrfU4vTgvnGnoERSs4jg8kESnrVZFZaU5s8wgCqMLDiiMmmWyofHmQPBjnMpSmwMR1oKyhg2NuxMTw0eOutcMvFdffc32HzyeU58LaGW/zJ9vAhE4Qa6+CmRcY8Vj3333PXXuRO5alO3zH8+cqQcfHKMvPv/CHGzkdi1fsdzowexTRDXuv+9+ffllQIkESKz64w+zRaY9/7y1x+VXXKE2bVqb9/bxxx+3vXXUqFGWD0jOBNGQ5557Tmf07qmFC37Vls1bDUR8/O0f5sGd+dFMDRhxvb6cv0ZZKYk6PP9n9ezV04rMkVNWcKRAAy8eqE1bNumaa/6srPRMxcXEG6UFR2BiEnmPiUpICtQiE5MTLaG/qKBYmemZtcUMXYKVdxLdYRsQOXbj2SlJ9IkDiYABENTp8vXO7QO+7xRnp4vzN8CFKYZREZn9OBQ38UR/z9Wx3B2nOIXAwiNWGJn8C+jtwVpLu/KOMe/Ud5eu5V4815RjiCYEVbdRdYzWiuXL7HvYWNhjRPF5x8D3NdwjMHwPmhCSqdhUWTnZtTW4DBCHIGJCl0B1cbCC/SPxwwF2fu6Z+3I1Mt5pP6cMIqyAk9IralOsDUoQQJb1AYddq1YoGLXUzh3b1euM3ipACbO42BgnfI+9EtuNfsS22bxtqxpDlU9JNhbLhk0bzFmHU/e7vwUFU8+94zzVya1j9h1tyvgHJBkYbdrUHAKAYRSaSotL1bpFa635Y43l83Ts1MkEd8bcdb+d69GnJ5uNwP0yBsm1IO/3mI0pnBxlOvnkrnYvViQTIQYUVGPjgiRsq111zMSL2EuZ4zwTY5DzpiYlq05GpurXrSOUSBmPOLophEz9NhuLgAg6KzCakfosq9UCJgnmyNGDyslJVVoa0q2B4YgndN269TbwMYiaNW1mntUgqQa5zwozhhhsPXv31uy5P5kCETkLdCwPAiBgsDDofKGjhgSDiYbkOMI3v/++XMnJ6crNrWu8NJcVswI9sTGBNJqqzWsKt40H27lrh07v0cO89N98861atWxtGwnABJ8lakVQdbhGEPZN1b69e436Q2fSgIAL/rZj505bIBmAAIX+/fubtxz60C/z5mnhgoWG1kCRuTlBco21AyoTJFcfOKjD+YUaOHiwDYBAXaDavEa0A89KCAwaE9ex4nImQxvoBPNv777D1haczzcnojg8HxNp/bp1QZG6nBwLT3GvNsEJDUZFKT0lySpI79mz1xSRBl48yDjbtBV0JtoClaWN69dp88b19jMRhECtKkPHjhxQFYDA5GUpuheG5Ul8NhpThVGhoE0BHmJJgKJXKstVBf82jJAQicAA5h6g0/A78ryACFvQSKFgsy2tsIWDpG4AR1pODlavDXrgBnQmciOgRFGHAUOzqLRcDz/nVaux0P4f9t4DuM7yXNt9lnrvtmVJtmzLvVcgdDDY4ELvELoDCR0MGLApCcWEnrCBJATIDgRCJ3QwYMDGHRv3XiXZVu91Sfrnut/vXVaYOTN75pzznzl7/5/HoyWttb7y1qfc9/2k2Jw5o2z+/E/Vnv9x/0GpRwFlo4o5KUqqh5N2pA7J3Cd8CJhPd+dGEFr3/52hd9TR91lBr1xrpt7GwIGuCrd1iuPSs3dPGz1urC1btUJEv5raOmttarERw0bIiUxNQRs91V5/7XUrLi614449Xk442Ecgg6Qw2QhHjRqp6NGSH5ZYU2OLImVkToh0ED2kLbIpP9+vvz388MM69y8O/4U2g7IDB23H9h2SmmPcwx1Cppn0KhGLgr4FNmTIYOuZh6nmrOFHHvqjbdy8UXMfrXTGDwsocw4VEjCiK5YtV+YRp3vXfqiKZlecO00ZJ2Bvr60ICsFh4FK020N98DG2BE7EdUHbBtWgHzzpGpub4KSVZh84X/Of+dPdiYiKjbU5Tx2SOMKJiI6KtXC4Uxk1DxViUb7iodd0rs8iZZ+5DXIMI23BnJP13ovzr9JPiLpkIDh8FuICc8UW5ETsNpu3aLbu5ZGJAScEJyAw4B+PeVBj+466QKUJ++Z4s99m3W2Dhwy1CzY9bHZgs92Xe5c9sP6RQ9wG7yAEvuvqwJFwuVazEw/vBmXy9SG8bzs3+FCLWfMqM1fxwszVdXa9+b/bifDKS8EtROBL/vef/zwbAa9Akenn79EklPo4aqzZOxRnjzILlwNnM5txh9kN/6TYRMDxp5lSsq3v2CxbsibJ2lXOzixu7HCLv+9OK5p2jpVXkH1N1Rg564wzVHDOk3oFzbGQnTJ1il19xeWCbwDn8IRPZXIDZSYvV+n3jIjRDRShulqGicjYLYiPONlhDBj2A1/xl3GkPoIf0U2hyWcBPGeBc3hHgu9yfq/u56FF3Dvnw4jGECCoJD5Ea6simD56zLW8oacIc7eCclJSIkIcGJHab8CaE+UNeBP++76fZMwGhiz3yGdvvm22xcUnSNXlhReetxkzZiprcNzxxwtm9OG//qWqvldecYWceyDKf3nxRe2ZHiY7bfp0ZRNYf3DsXn75ZRniKAIyr0877TRljXj/g/c/sL/97RW393d2ykFADpPim7fdepv99aWX7LrrfmPjx0+wyy+/TOsJTsuy5cvs8cces5OnnqRMBGIUp51+mi1fscyOOupoe+etd+wfH7xjWw9U2xXTT7FvV66yy+51EzBz/w6rKq+y0844TVHYX/7yUsvN6WUpSSm2c8dOISIGDR5kSey1XWGpPSGLyXqelZ6lTISM14A3IPnSri5XJbm0NFKDy/MavDPX3YnwzoWHN3knwit0YUT6OlY+E0D7oJ5JO/v+8uPQQ9wi1cq7cSW87KvGQgBF5/teQIa/Y2Rynx6mzjijf/g7rwXbTk2VU0shMxSUUBgiAE0Al89hB5Jpwlb0sCD+jsHLnAXOVLKvWDZWr965+hzH3UXLIjDUimC/nhjR5zbr8WJ/zRmyPxjW2JiMAwV7c3PFX0CdCUeBfiHYxj4JFA3nGrts+YoVyibBB8im0nZiqn366Yc2euQorRMEkOGyAolKTU+T4uTekmKrRMGUYEN0lKpEZ+dkiXuLtD9t+MPiH2TPcR2yJNiaPBfBAF6TiSB7w5iurqy2mFCMhbpCNn36dDvjrDM137EXTz56sv3ry4+05vA7fY89XYy07MEyOd8ZGen24+pVcuB4H/SOOLHZ2brHuX3vjCzBR780Vf3Ff19wr7Wp2fr2yrVwa6vWxaOOPlp2KtkXHDAI7aGXn36oC4PUGazREQ1gPoFnUlF50HKyOXGiZBL5TEN9g6L7dMqQIciM9pTzAQka77d4b7FuBAMkPjHBig/sV9aAhmFhZqBhADNhpGYUlC+HxCHCTDgso4iJsGnzVjv99LNs7U/rNci8gQ8kCBwcDzJ69Cjp2hIFgcNBR5A+whAC+wUOXYYXG9TAIpGfiE4w+bZs3qQ6DnhvDv7QZQWFRVZfV6taEdwfWE28Uz6PI0TqkehySfE+QW/2l+63SROd4hEcEaSzSImh9rB+02YbN+kIO+6EyTJYaWcUrbZt26pzwqrnmnjjRJVRAaDdgWt5JYPUFFcGnUg6A5/JSVvSHpwDyAvPzKBBHpR7ZmAJhxgbazUVEMFzpYS0e89eGzFqlPXrP0BGLzU0yCZQTp0sRNn+UktKjFcm4mBpqbIJyckUyfNOBCoQzonQIkbJevCXTU36joXbLS4qJLlYHBeUr1TvgmKFIZPjgtFPbQgiTmxaOK9R/COaTBXqVpySdjmsXVFRlpCaZqGAS4ETEQUnA+dD3IpOS0xOsV1791lKWrqNGTfeTj7bYa7nzBlp8+cvssfmFFtMqMNqa6oU5U9JTbGOznYV86O9IXvf9zRWrz8wdL0i0yGlJS+Jc9LJD9qCLz1J2OzOG2+31WtW20lTThbP4OjjjrXc/DzbGWQYli5eYmUHytRuRx55lCT/IGKXlh6wIYOH2uhRo7RokslCOQwjnv6lDgsZmpLi/cJFEu1AoUk40EAWjzHFogxkJyMj01X2DIUsJyvbVixboTFJ+p2aE0QjTjp5siIox500OmJ2rly2yT786EP7cc1q9StRPkQJWNx5TRQIyNRdc+Zo/oExpm/FnUlPs0EDB9grb/zTLDuwin1T4kSA8fcSphjg/rWr0WP3L5ul+f5gupNxva/haqceEmxYZKLaw+CvIQ0SPY0XbysUolaJI+N7rDbj8fLAiSBj8bQ52NQCc3JH3ol4Yf41KlzGgXPBgROx0iZGvpPwUUCu5k0PH/LZh4Aj8VScS/3eUnWPe5gAwvRwz3l2t602K91uVrz5EHH65zUngqzE6qCuA04E9OG5nnB9SdBFDo7qjsD5ag7QVd6J6PaJ/09eYu/7ow/Fl+A+BH/ABfd+E4/mK13773gEHJ8ZZ2Z9zWzay2ZLCTDSRpvMjsARDSRvlzI9/+VO/u7DN1haQZr9vfgE21rsOHlpQ3tbXbjQ5j1xo7W2dlpBn34i7LL2IL26YdMmZRmYL2ToesArCOpC8H2MD88HwPgg0uizBAw4T0T1jgVrG9kEr9QEwVOkZZFKW0QS9gEh1kDPifBGIBwtxrAnlEpDPoCxsDeSpZRqUyB4wn7NZ9jvOHgOuAJkDjEUxHVITolkuflsYhLFYWMjxGE5MoHEJ2sGh4cqcW2uxf0pGyjRC2eE8tMbjt4ovWU2crnx9pe/vGhXXXmlPfDAA/boo4/aiZMny4CDgzV2rJOvRkKTLANOBKgA58g5PhPnQ13xsssu172ffZarAeTbyb8PPIr3UWdij3v11VfVFrNnz7aZM2fYF198aTfffJNNmDBRPAky3DgWS5cusaeefspOO32mvffu+1Zast8u/fUMW7ryezt84rH29+c/tNc/eNu2HKyx045DYNpswrkXuzYu3WHVFVV2xpln2M5dO+2SS35pmemZ0tzHBsCmIKKMUdnc0mjJKcmyeVhDc3v0khQsY8LzKn2WASRBaXFxBLL083oP9AXP6OHhPhPh28WPGy/x6vflSF+JUOyCkf7aPqPAPuClVf35/Bz22QCvVAVc1o8Jql/jcHNODEsPJ0VxSfL3aakOqSD4c7S4A8CmeQ1fleK4ZLZ5Vs6JCifGvg+cMl5Ba0gMJ1A9AjLPXsdnbst3wSpgqDWIc0hnwy2MBIbGfnJUZE9gLhCRx6Fnnkqiv61V+6EyJsH1C/sVagwT/ccZx+HB/hpUNFC2AqJBKiC3c6clJybJxgKqhg1Gtg2ocVpGuoqzraaGAwHSuFi9Dy8B5wWYHZyDuFg334AKY7fBpcVeZM/HziODDmKAOZ0YF29ZqZlCvxT27yfCc8n+UvEv4e/ghNKvd15+u855+6O3a+/fs3u36mtIvS0hVsFwgrbrNmy0mWecLgQLGYX7+86xK3+43l7KcwqIZ2+8VM4Ma5dQNfAga+usX9++4v6S8aAfUYGihgUZk9BLTz/SJfm6AIvp5LdcOkP609Eha22utdiYkJMnS6LGQIs8HjITDCIK1BERpCgWA4v3kGRVtUYq6pUflEwoRjg8BQYHhpAwhKRMUlLs4jtdI8y74ipdB2+MzMHoUWOssHCAbdu2XffjHQ4v8wXWjQEPWUdeczjsaiskO+9y775iy80rCAi8rRYVHbKc7EyltfESMbpZlPfvL9ViTdpt0NCRguGgjgPmnfPQcChUEYVg8qFERDtt27pFsl08D2kj+BGSvlVUIME2bdluhx11gk0++RRViMao7te3wOpra+RMgUfH2aJgWDNEqPYOGzaCdku1JUuXufRTbIINHTpEk5VIOvfDUVy8T9dlQeV/uKNdbcd94VjQXsCZ6iorVPG5qrZOfIiDlZXKBjS1tNqIkcNFvKHWQ311lRXv2W3VFQddrQhlVJrUljiDqkfRTj0LZ00RfcEBieqkIFyUhZtbEEO2WORbW5rlvWJwhrvaRViiEKAyEVFExZ1CCWQrpzwA6BRJV0hUHXImmBwcsYnxFhsPoTpW9x0FqTYuXrKwza3tUkBqaWvX3wYOGmLTLnaRwDlzjpATMfeadZbbI0uLe1V1paVlpFpyapI1U8ci3G7tnZ32wJOHag8csvrMXng+2j74+BPJnc2+aYzOe8st79hTT7lKkBefe6EMkJdfu8suvfARq6lvUFTuyqtn2QmTT7LNmzbbXXfeZYnxiXbNNdcIepSb21tGwC9+caRVllcoKnPGGWco+sF45nfGDmMOxxqFj6zMLFXcJjqhqub9+ql9cDQWLlxoP/20xkaOHGXnnnO2HJK1a3/SIkhUgkUcdSsW0MzsTDvxFAf/8E7Ri38yzbW6hgZ78823VTwJ9ZrLLrtMGUcUz9iwWQA/+uhDbdi/+c1vbNvWzfb2W2/agP6F9uGngVM1NXAkfPE2LoPjwJDxxGAgQL5UhzfQg0j7nHcvjxD12MBwFsIdpuyTh9ExXjgYMz4F7lP9bJ43/9aZ1t6J8BsNf+sXkBhwIi6xV+1FcyRv70zwnYRw4ED4TIqHLPEMGWb3f3yLots4NKxDt1bfe0i2lZPx7IfNOORE+GfsLvWqCWz2eaPZzxkmOBHv15qdQciew/PQvV8b/P6/ux5EcDf/r/9guFzgfEplb0oeMsu/xkyiXhweOnbA7MH598hweNxm663WhoSIxzLvmZstP7+v5fbIt8LC/poXqrUQ7zLLrPtsmJ4grOgvykhA6DyhmvoKgbElIz/AqXunQN1dUaF9z5OnGYPscfyNeQ+pmwwuazPQkLraGgVwWDeI5PE5MulEQclKM/fZQ+ERsNew3rNvwpfidX19g6LXq39cLVIk56muqtbeREBv9KjRkYrHZJWBspDo9TAYb5hy7ozsbGtvociagzQz57xTzrPxvARaCGr5Ok9uXoacImNTk918620SUiETgaMwcdIkGdRk7adMmWJnn32WjRs7zq6+2g1c4BoQq8eMdoGMU6dNs8MOm6RMBJkH2n7FypV2+WWXyagjAjvpsMPsnnvuUaAJZ5C/X3LJJbZq5Uq7/Y479P3TZp4mLhTneO/99xUIeXT+fKnRvfTSS7Zu3Xp7/InHZKtwgD//uRNx1q8vsI9XbhJJ/+D3S+2EX19r365caZm7d0nO8qyzzxL/cMrUKXIOcYjIzBAEdNH3sFAN7MEQqwcWFVlRf6cqybrtnVXfB+nwNysr9XkvlUo7s7ZzPoxLEAYezuSdDO98+T2S/vNiAPSNhy75jJaHovE9D6fyNh7X8eRufnqYDUY3UO1wmyu6y+/YawT/uBbPg20ANp59Hgc2Lt7VcRBnMjpaY90peTqit87Z3q59jT2HwCf2n5e+5X59bTKuwXtAdDG2eU0EfFzhJIvPcWEJD2E6/LE9amuP2PDwqIT4BNkVnmjMOcnu9S10KA6k9QkqgowgSId9w/hirp16yjTbsnWztXeA4igVioWAHcUPyehj9MOL5Z6RQfWVvVHGxFlmzihonJxsKH8hBLB50yY76sijVGOC9QcSNXOazAhts33nDoklYGuNHjPa6mtqLS8rx+Jj4yynZw8rq6ywg5UVVl5VqazCnN53HkJgjzV75E8P2bBBgy2qy1TXgdop8ZQRiI22xUuXWFJqikXFxcoGe6vglUis9IQ9M61vfoHt3rFTP6lGzTlGjx1jxftL9Yxl+w9YclyCBH0QcKEQHQ5X6D+ffUzF5jw/wZcR92k16wpbR2ujxcfFRJSVME4wejnorIR48JkO5uJTWWQBiNoDOdq0basNHT5MHYD3xoGhxDUwSDCW7v1zUC3KzJ65/Q4NBpyMEcNHWlMT2sLVMrD4LBOOh2IScD6uBQ4Tg5rvsUjxWe7lm2+/t779Bwg2EwoRRWpRpcrGJgrVULzNkZK4FoYdmvz9i4YJorF7504bNnSoJgCs+R07tzv52cQkFaz7duE3GgBEkHEqeA1RtbS4RK+Rd6xtaLLYxEybecZZIgtXVZZbY12NICEo8PTskaMJBW69LQwkJtnqG1tsbwk1AGI10EcMGSrMOoOMc3oZM7IILAAMZvD0KEKI41FaIqcK6FctZGpgUtExFoqJtaHDR1hp2UGrqau3mvo6pa0mTZxgzU0NVnnwgO3ft8ea6mosMTbaMtPSlCVwq10AACAASURBVDVBO5sUlrSko8AQxllbuE33QyVpNqEEMhNEr6hObSEVmYOwB5nRorusoalBTgQeNgMY2UuyCkzYpGSH25UDgSJT2MnQRZyIBAdlEvG6k2rX8RanaGG08OZkI8IdXVYlojSkSFdVm0UBkviubZssv3cPC3e0WXlFmd377KGsw29n/2g1dXWWnplt9z3qCNbTTnzTLBRr1/3mJtu8bbutWLMmKKjWZb165lhsdMi+//ZbO+7YY+SsvfZPp8hz5mlzrXdegX32xVc2d959du6554vD8MVnXyg6gGNMFGbcuHEBBylR45+5gNQk/B0nC1qphZYNhPE2dswYRRlpo0UQrnr3FhEb/CYSrSzgRDXYqNBzjomL0XlYsMAUk0mY/dr9Zhu8NTs/sMYw+Fvsg3fybO369dbZGbLNm7fa4MFD1YazZv3K3nrrLUVrLrzwQuGJzz7nHF2XTOGXX35h8x9+2LKzMuybcIDq9/QSDGma2SPDMIBxIgIVWd0A/AEfZceJwMgOaiTM+f0VAUY4ztrDyAs7RTAOPy54XfSEt6zNDtybrw3yzoce1+eKpYfqjhfsWpt/+V0RQ7RloiNX40R4VSYPbZodDuL7OBHdq1gHp3voi9td5dmYWLXNzRvmRa4Tea7oGWYV2+3hjvPF85m37EHBu0oCEnRp8A0HCvt3R8LlRro5Ed1D9bwR8NO9EzE1+LxD3P73OeZmm5W4eIBzIjgQAXPdG6nQPTfjd//uRBBBTllpJ975V+udW2D5vfrYgP5FggMqoxAfr7WLPcLDQ7tzHZhnfk/0mvniFATReAwDKTYFan1kN5Q961ZcjXWZg2JUiQmumCprH7ACopqKUqK4RxBD2dAo8RsIVGHwLP5hkZTarrzySq3pnI+9bs/uvZoHqLURsIIczmVxsImI5+flW24v55EDAcEwRSLbE2u9s+CzDKkZGQr2dHci+G7k985OkUOBD3tpcs7pswOsUffMu1f1jeBEXPOrXwkiQkG/r7/6ym66+Sa77rrrtebhYGCJHX7Y4cpEsK6hsQM+fMFXXwnC9P1339mMmTPlfFAIk8g+z71ggXsfyDPZBgpkHXvMMVqLevToaR9//LGcrjfeeN0uuOBCraXTp02zPXt2y2icOfM0KTY98eQTgpbceOONyq5OmzFN/TZ92mD70/NfmXciaIPWFT/ZCVf92la+85olJyaLB3nueeeKc3HGWWfIQCQAyFiAAA6aAZuDYCQwMy8ec/SRRzkJ0cxM9Uf3TA8qjSAbGIdeXYnxx/rPmMGg7pXTQ/3hx6SL8rt6JYIrEewNlJU8DCriPESF9PwOru5qgPiMBA6DtyV4Xg8L5TXXZ8xR6K+jDfEUgp5Vuvf4xHg9h1P+arXa+lpFvIH+YHBjQ6oWQ2aWkA4Y33Bksdt8cTRfJA7bxUOwvPon15WDm5ERqdzNesu950S5sY0T8ewLL4kUzd+B/AELxqFzkNy0SF0uXYvCgswXjF6CBImJVlxaosAY9g2cXdAxBIeAJvGaeYWiV01djeBCOAOSzPXFKIMCfDg3PAPzA0ce54oMHI4GaopkPvgMEGNqek0cP0GO5ohhwxXZJ+PAc6CWxNwZOXqUOK1wK8r277e87BxLR9U0KVGqjzv27hb3sjNkNjf/Hu2xn8V+bh+8+54NHzLULrvoEvv262/su6+/sQGDBllta4s1trXa73KCokKHBAojTsT0ivMt3NJm/Qr62NGH/0J2Y6ij0zZt3WKpOVlCWOTl9LTB/YssJzNLjh2O8/c/LLbQOy8928XAoGFpBAYuv3vsJ4ZgYnyUJSY4WVYGI7wHshEMNLdYgfcjbePIvy6F0yyjiRQKWDEGHAYXxjUDB/4CB51y9ysUpzK744yLIh4niz0dQnn0adNmqnI1g4CFnwniyWvCtx08KFgPg44Fxxex43nWrF1v8UnJNnTYcMvISLMDB3EWakQuPVi2X0odpBwVxenZUxmUSYcfY4319VrsgZoQ2SD9veCrL21iUKgNdSf0sCFksXgAf+J6RJHqamplnBOp75GbZ6mZuTZ02Ch9hugtMBAqZvM7ilBMagjYWTk9pdtdWV1r1bUs3Cn6e0ZKSgDzchPby6tCesWBUgXF/v2sV25PQbLwoslwSC4tFGXJ8fFaqHCkYuGM7N9vDc3NUksglY5DgxJTUlyMJcRGWyzE1FCXpUsu1kmQqbYDUbpA7rWyulLXjoO8lJysa4TA/La1W2yXKSvRBqaVVGpsyJpbmyXzyybqa0RQnZqofWZWtsZSe1u7dXWo4pyUn0S0BtYSF6NK1Sh54HjwHZwIXuOMtMPN6ApZWUWlKl7jCOKckL341e0x9tBN2ywjLdnaO9qstr7G7vtjd+iSs0dunPWdJSQko+tjTc3tlpuL3nqX7dqz1574wx/svQ/et7eCqDuwLZzM6qpKpWdPPHGyvfvOe7ZrNwvAGCs9UGZTpp5qV1xxlX3++Rf28Ycf26lTT5FjxwLLwsF/P5YhQeNw4/ziaHuyPYuhIpFZWYJhMP6BVrBpMQ5Uu6WN2iFxkp/DSMKBHFBEBdV0ZSjYeO55M1AEkhMBK/cQFMubnDfdiAJTjF1y8aV24GC5op3AAdByX7VyhWB3ZDqKBg5U5AlcJkoQZNf27tllqclJ9m3pcnc6QsnefseJoOKYE6awgLfsXnuSsS+vgZOBE+G4zXbbwouVdYqLT1HFdNao8Y/t0nsrbyuMbHoehuEjqXc/8pQ+E0MK48XgugEMSNFsHINuXPr3C1zRKpyIGfaRDd28xX3Jw5dQsfWZk8Bn+Y/9j8hRJa0PdvuepqCNPfoNJ+KH7WbfB1rhAZ7HOxE/l2P9v+Ix+KLVI0FVcI71Zm8Et+fRUf8dnQhqCHpKvIp6/yXoR++UvmFW8YbLyJJR4vh84SlmwVjCiciwGpv62GJLS8qwYUOpi22u0BekaYrI5eREpE0lbRnIqCqL4AnQ1PPpZvjxGdXqCf6GgUaGzys1edKqho+qU6MiRiS0UmufoEswvYjky8iPswMH92u/pWgbayq/k3lmj0SJhT2GNZi9k/UEHhUBr/KyMu1dIAGA7aanpSmIhgAKxh8RbFHNVJMncGpEpgYO6BTNgIKiROij2EEra59XTaM2FywCuuAhTaxD7O+sTfy86565iu6TEaDOBwIp9957n5wI5FMx4Ik4P/nEE7ou3IE77rhTToWPeg8ZOsQuvfQy7d8KzLz6qiQ4idSSCQU2TWaUYBlG/N9eeUWG2lFHHWmLFy+WI3HzLbdoPSYw84dnnlGm/vBJk6yyulpcQXhlF110kQxMDDccilCyA9VR+fyR2+banCcetqU7nIv//vzH7d0FX9u7L/xRzidCKvPm3WsVFeU2YdJEtT3wE5w5CoGx33IQvfewa76Xl9tbazrjxMOHPDTIQ7q9veWNfdqV9Z+2p6iZhyv5DBnXYT/GFiK7xpiWcxE4tuK+SA44RlF27zDQZ14+1mecPNSJc3ZXulO2JNxh0RYjIjG2HU4vAUUcYgKnIAyA2DI+0zPT5aziKHAAb6et2ItwsvgMdho8EfY5rssc5HcOnAzGNc/KOOY93y6+mF1ya7ot2rhQ7+Gs4ShzXuwzj8LgHNiY/M48wNGVfREOW39KA4TDaltkXOEvDRsxXO3cp29fPZukYHv1srKDZSLRM1VwDAju+YLI9Dvt4bNFtBv2J2gCvs9rLyVLdoGxEeoyq6upEaeCgCnPgOO/bOlSOTceRlldVyvI0rRp02z9urXWCG84OclaEYZpa7Wq2hpr7+q0fkUDbM7wgNMQBJr+eeA1GzJwkG3bvMUQ9gUGXFZXq0DoX+pd7QyOqW1n6Xw4f4zVndu225gRI238qDE2Yugw27J+o331xZeOSxlycs5TJ59kx/ziKGtvJhDfoHm6bOUKC33wtxdUJ8KTdvWwQVVmGqi5qd5Sk+OFk5f3qc8iPeaKpgkDlwIZJV7ZAowkz31g4nAT0XGxWgjAV2uwpafLoCIiwKI+/91XzQ4utIfu+KcGj/dMicIWFvazseMm2saNm6RL6zWQMdL5HAOFRQNv05ON/WeYiFu37bBRY8dZWXmFxcfHWl5+rjIRW7dutuiYkMijDDL+EymgcFdhvyGC6WDoM1gSExLt448+UpaBQU1EwlWAzpOhSztBTmYBxLDvkZ2jdiC1mZGVYxk5eTbpsF/oWb/+aoEV790jo728zFV9ZHPAARsybLiM1tq6BotPSrINGzdbfkEfGzygvysSFhQo8lkisHbl5WXS3XZeb4YmLdhPFkkV7CvoY+GWFuHuqBfQSKSkvFzQlbSgkF5bUDgwLjqkrEWIWg/hdlWtJoIOlIlJyGLU0dUhjN+1d92k+7n5smtsQGGhHI4YXPe2dmUiOlvbIk5Eh4X1PcScwpCs4X0Ae0pIEGyLDVDOABCnrpCcNpEA4Ueg0BQyORE4FyyW1F1A1QmOB7AoIE68rmtolGwZUTmiC5OOnWzHn7LWnryr2FXURpWpK2wWRZXsNnv4OcKazio8/7S3LTunlyUlpVtOj1xLTEq1xYuW2ehx423IiBG2czd8nShbuuQHcT8+/Pi6blaw2e/uLbHGphY5f/T5pMMOt9zcPHv55VestrrWrrriSvv888+1abLA0GdsrCxmL7zwgorIUPzIE6vYiDds2KCF5fjjjtN4oj+ZvGQYaD+KGTFOyUQwB0iz79610wr65OsaGCGPPx3g9bMDq77y5xgdB/A/5+xFkp99/Ikn7bvvFtkH//pIhHdUn6hqzYI9dNgwQc8wftjgUVn54P33bfv2rVofVtUE5/a1DggaOZSJcyIwsP3vKA4GRasDpdVDsJ3AeL/mAu95mKXftFbr0hFPlwiS9NZtx0Yw3D61P2+mg5jp8I4JTgSGp6+1wHv+HlwixtYPdKR6z5OQE+GTNj5q40H9/vfAgn84eq4ifQ92PnFImUo7YmDt/hR8IXA+VgeRdQ9h+q+SoK8IHit/iHvxYOBI8NrTTLxTcagR/v/5KihCHnEiRlIc3Vfmdkqv4p94J8JnkloRQAj6aXKCwzydNP87C3VE25jRY5WZ9BKbGA2q50MBLqo3d3MifDVmKeEFhGntewRRfJE4HHkgHs3NGoc4kyoiR5QzUD5i44XrRZAJw1tOhPDijvfHihYdE6W9BHgOUUskmEf/aaIbfwH8b9ablyrogBHDPnf66WdIDZGiXczzXr1y5Thwv2TFWQvhSIEnZ73A6WH9ZU3FQFO0OsiaULEaaK2Pcvu5RJswrtl3yDKwZ/Oa52DNYt/HKObzf3j2P+zLLxc43H1A4MVxckr+rNoUy5Lahqr+oqfvMxl3z7nTVq760b5cEGDU3DKv71x04QV2zNFH2Wv/eN2+W7TIBbMCDhQODhWtyaJ/9fXX9tEnn2l9JoOKIQtaYspJkyUjy9q9dt0GYcCJQLNnUyeAPj3y+COtYMIae/0dl5lEOjxlbJE1vrfEQv3dHI7eQ+AmLlAnilbEndpRYPkp9ofd0dTQKKfLZ9AxOqVGGexlHs7kszgezsT5hf3v2VMGNA4Jdo0CRlVw+KItNspJv3Lv3onw/aTxGNQf8XA8zue5EgTSCMTxO+fyzqKHral/AgiTz/D+GxwqQAaQTUWQBAgLc0d8Rjkp0dY7L0/BWCpBQeRlr+I/0GUcKuAvOBHYEBCJsd0Yy9g+KlZM0dwEZ2MwXpmXygqkAJ1vlm0m8r8g3MVqLwLV2IfKjgVzl/HoA90+kE2AmTkiaFF0tPWhsnhTozL4OAQ8C/sZ85Lv0lZkDnDM4XJS1ZqAIQE/7p32Yw2hPdmjfUDXZ02QfRWyJC1N94aSEllHfiegW1JcbIUFfWSXwaOiijR9jU2JE5OVk22rfvxRMKQLL7rIKsrLxM1taGywXXt2i6zdhmy+dYkjwf1iF//9YieXfc9Xd9m+XbttQGE/m3ryFCvdf8BW/PSTrd+82T5KOSROcmr72fbpMe/YnfW/s9U//mgJsXFWVVZuk487wWaeOs2iO8327tptr77+D4tNTVJ2ZEjRIIuLirYw4kltbYJe5hX0sdB7Lz/XRWd61QA/2BhIqhfRVG8xUTD8nafr8HQMSidPRYeiNoOxRxVe3seYZpAwQCCcpGdlSuIKLVww3aSGGGS+KM9tv3WRwAdvf0PMeW8k07ioCA0cNFTnppAM3iqDBfgH98xAIPLO4MMB4T/X9inp+oYmK+jbz6pray0rK8P69Mm3fcV7bdWqFZaTkyUtajTEGbDcOxHY5NRsFaBDG3g4Kadhw+z++++3Cy+8wH5ctUqQlKIiakW46BWDvE9+vrw6vuMLxcF/ACaTW9DfigYOUXss+PIL27l9uzCwDfV1ciAYdCNHjbYhQ4fZ4iVLraa23pJVPOigjRk7znIyHNOSdqG9SRHS9kx6DHqwtESlIYhDbiJ6xTk5eufmCpbEQCvoW6iUGeoBzS2tqq/BwkvqlYxTfGy0pSYmWFQn5OYWS0lM1EbE+JCudTPZBPStG+3mB5wHfOMvZ1l+bq5lp6dbPOmdtnaLB7OOA9AG+YosRKOFYqJEtKKKc31To4WpKpmSKhgX2QMiWR1hInSOjIUaAX+DZN5FZE2kPrdgMtkFTwPihN8C8SwmRrUZ2MSF32xts+NPmWlLvv7UEmJD1tLcaJ1dkJ1irNModOeI4hAdD5SXCQ5FUcO8/L5WVl5tqamQASfYMccebx9/8bl99vnnNnXqFGE8582F/qklza6+7AdFHyAObtyESlaXDR81yg4/4kh7/PEnVOzw5b++rE3mD3/4g/qMcY9zSuYBRwEDgqgDY4ExwuZBxAbHj0ULrCdjnogO0ROyAIy1GtLLHWFJ+AGF+PV6J2Hqj8f63W+33xUA6HEiKt+wV14s0wJ68+yAAzLZa4i6b30550NlwO677wErL680UvEnHH+srk3mB4OCTGTfwkLbsHGDPf3MM0olx8RE2cqe3auyBWq5ZBt8RJ8sAwZ8R4XZ5MDI9uRrxtKAcxyWNpBsrX/hGN1T/K+W2DN3/6der+nneCkcI0JO1mj+3NvVrszfB05/yhlgPtnU3XngNeJL3okIiMs4EZ4rkRBYoTHrg/LPQSIhEG2KkHulCstzeTSVrwuBEct/X+ScG/QOyWazskqzr7sVof63Dvs/v0RaYG6R2Wqn3GjjcCI4cCR8ewcG9qu5F9vVQboJJ+Ixm21I9nq1rdceOMeS4pJt2LARiswroglZmLpIgUwqp/ZGGesrWQXWERXuTGVvC8tQ8XUadC+Blj6OAwaQ+GJAmLoo3hjnnJIgKgzBkXUQI0uqSWT929qsvtGJigD5xDCniNl53/7SPasfM/wMIH7XLLzUBg0abGPHjhVUBJloVN1OPnmKAnwoAGHQcl3WSCLg8DFE5u4mzxopOBcdbRlZ2SoSKocngGxJKS8wbnGOaANsAS8f7vlH3lDjPYie4uARJElPV0Vo1mfIpFSzpnaNr5uwctUqZWcg4JJp4HuseRj5fA7DCBn2WKA3nZ3agwiyEYj0oiH9+/VTfR7aD0MRx+1AWZmlp6XbwTInd04ABC7m7r17BQ2hbWj3nbt32w9Ll9jbc11Vy+tH/tE6l7os6gqbZOlHDLNBd31gG09HIsCs30ubrCDXwaZZozkP63B+UPyL9R8On0jPAa+EdZyCojwD99gdjuSzPF6FDluLdZV2wJbgHCLrw4eEmwNUXIIWTlpdfBxluaIdnyeo0+AhToxFDqkvIYIRBIn5W3f5WD/uPX+iO0yU90TO7uyyhvpG3RP36+VZ4RIiXsN/bJCS0hLxUWgbAqkgUIoGDLLqmkpB+rZu3iKjn37GPvTCOowh5iQ2E+1HFJ/nxNHg4PO0A5+j74GsYd95tTLsNm+f0Dacx0O2vMPWB65hr14RPgbthA1INkTzPdwugjLX4fo4P3CV2HMR0EGdCalZ4IWqlZCXp72GtsCO5b6AtdHPtBFQOqTS9awFBbZn317NT+47JhRl2Qg65PRQ4T1qOTH3eY/z0gegDbgnqqz36ZtvBw6U2qkjz3Trgt9i/TrYfcsN9pzLUi62v53hVAqRyjv3yXMtJj5BCqk9cnsJsfD2YS57e8rCM+3g/gMSlwDOdNq06XbiMcfpHslkLPz+O1u+bo1t2b7NYikPMG689e9T6DhfMdHWkzoRH/ztecGZPJvfZyH4XTrDrc0WH6tSYLqoY+s7IrXH3REFkQpFi5ssNDRYM2BFeHj1jY2KZkO2opHBgOMQYEjhANBwDBovCcZPP1lIY+JElJbu18Tlcww2UmA0PDAkUph8h+txbapIc+/STE5Isr3Fpcpo9OgJKc1BPmrriKY0Kz3ncWyuzPduy8srsL59C23woCERLWBSpnikDGaMdFRpIKtqMDQ3KyrMpGZCMbBY+IAzFQ0cbBMPO8q27XBEIuRYgaCgiAHGkEGPUtGZZ52t6PmGjZusuGS/SM9FgwbL0E6MjZHRyLORKoQMDincw84gCLNJ4UjQfzhUDGzn1SfbgH79bcvWLYp0bVORkDrrCnUp+oHThnYzkq7JiQmWjcIAPAaM0/h4pch5ZjksEKtam+3q2y/VWLjukpstIS7OsjMyrEdmpiVER0c4EdFAjMLtSgXWN9aq+A5yrS1kNCByodlOUT6RDTvEdcAxFZQpiohTyBGsOxBPjVamwvNgcCRYsPjJ5CyvrNAiQZTkytudY/fQbfvsuKkz7egpa2z+7F0WFeqy5NRkYY9raqvkDMUnJWgRrqiutuycnrZ/f5nV1TdZKDrODj/8SJv1a88ENpt1zf1yHOfccZidfeYzqo8CYYwNnX6YOvUUYeTLyivlAG7estWee+55RQ3POesc++yTT7VoUY2VaAULB30F5IixClGZ6BXPiGPhVcsktQo5r6hIxg0pfMYC4+bd9yiYlSsd8w3r19tzUZ6N6taP3+XOsXkP+LSAy3d++1WyHTc5sxve6H2zyUHxNwzyKffLof3ssy9t6dJlVjRggJzYOXfOUVwxPSPTiklNx8TYG2++KQfcaYSHRcKHO/XDTFeZ2HzU2Fd/9sRiKl3jRAAx8vCfIIJ8+0mXOEWPgP8gqFpUjD1264t25zOuDsCjU11att3XGGRz9JlaTyjwTgTGvScm+/vBiRhqdtM3l0eu89vnAmnXNwKppMBwizwDb7PuBlAr3YCHSPkshXckWMwHHWG2drsZmYiANF62zDULTgTHf5fMQfA4/4/+wIl4Y4dLKA08Pzi171ugZeeYrcydEHEg+ISHNfm6H9/e0tOys3KsR1au8NKMU/EZgkwBxoqX3fQ377Py/C4nIiXFGXOQRgMFJy9/6rX1PQ5dfw9UlnAihG1va5PCCTUEMMg5F4sic76uoU77D8bGlPbTdAsP/DjH1q9fZ29FBYA3D7tjPAZTeXHTAtuzZ69UAb/5+hsRmNnfeub01P2Kq0bUtaBAgRv2ZbIgnueAAeALcaWmpQfFyBwOn7XMR6w9PFDk6tbWiGKOJ+ayL/hzeWlIB3d29QnU1nGueK1XAvL3wLN6xSE+y3cwDH0E1xcgYx9F7htjnOdib/WYec7lpUbJxPM+6yq2B/sV9wQRt6GpyYaPGKEoL9eEDLxsxXI7a+C5avOLnrxI+5P9eartm/FXRV1R7YI0W1dda2OHj7HDJxyu8/Ec9CHEWD1/a5urphwVJUUbr8CUkpwip1UiLIGqFvfrn9/zInw/8H0+BzoA6BAZCQ6+nxif4JS0uskC854/n2AwwRHhQgROI0o/OK7KkgRtzk8+R//6wLCHqnk4k/+dgDEkWmw+nhsUB/2p70fzfWyeZgt3OkUvHBaUqXr1zLWf1q6RQ7Hup3WqXeT7GxuOfZM9DEPdE6s5p1cm45noT/rSB5VxDukT2opzYK+JY9LRYe+f6rCx5y7oL+OeOYVzRxVq5hu2T3VNtRzMcHuHIKhrgpoVZGuwTWkjAtw43pMOm6RgMVyKMaNG2YD+/e2LL77QHMDORDSInwSxuQcO9myuiSP1ySefaCwiCIBdQhFkxBBOOPY4ZSLIQHSFO1QwEduAc5x88smyaVFJpF2oA5aVk2kff/Gx3Xa2K1b6X3EilMEMhsQjG39rPXvnW219owLIzIM1a3+yP/RwWfujP5+sYENLY5OdNn2GTZ96ioXCnSJ0V5VX2JiJ423znp3293+8JlL1tKmnmHV0KqMSFRuj/6F//e25Ll9Z03up3aXAujrDlpyEGlGzw5WJ8MNganQEFaIP6Pt3QHSOi0jA0aBgBuUxx8XKiaBjGTgsFHhqGP84FFyPhmcw0nieYMRgoaBWdAwSo51qYDrPG1lMWM7B4Fb57VBIsB4vfafiXnUNVjRoiKu03dZsLS14mw1yIqjGzSLuSXAMAFSgqJK9e/ceO/ywIxQZwClBSWLFiuW6P1JPSLqSEWCQcd3euc6BwWin0AeRILgXBX36Wn5BP9u5a4/u0ePo3AKRoFTg2nXrpaNdXlGpVDTQK3gCFM+pqKyy6opyGZ4eU8jzAVuCdIYjw+JGdgDFKTxpT7imPYmcUKEZ5yO/Tx9hAJmokKHooz59ClTRkCIqpM26UCdgoY2Pt6yMDEWV6Acthu3tip5deZsL4d5y5R2iSOSgbZydLSeivbFJnIgY6tAp5RmyhqY6LTKt4i90qsYDcK14Kg8HsCQyDTw7TgMOhHNmKawTa01NZA0cCQzoDh6wKhHHxGhzpnAfz9nU4rC6YB/veqzA5sw50ubP/8EeuGGTFruMrAz2VKUoufHE5CRrYYGPi7PWtrA1NDZbY1OrZWb1sPETJtnZ550QWZwvvHi2vf6as0Yfe3S5zZg2XRsbRYuA+pxxxplWNHSYbd640XLz8lVo7p133pUAwbFHH6OaIvQh2TicABxKnDzGAz+BM9HGnIvFh/nglM+QueuhiBxj0StW8Ll//esDpY9xjDZt0/maCwAAIABJREFU3Kgxx+aHShcGDYvwY08dZvPu+kkVsIEJUDTnd4+cFzxXYPWOANbljquOvFjcCGSRcdzJsH395ReC6D377H+oCmdUTJzG5+133qEaG8xDnOf6uhq1c05Whn0W/Y07IZFUb2TjROzhj0EYJTnjkBOxwcF+5t14ZwS/y7gLd5m101lBhoK14rfHPqV6DP9WziMg286/9pDu9ZwDQYG3q80qPsq2nGcDLFG3MiBvX+AkkLxEYMEbAfMZow0DrltF6UhGxWcnPKfDOxNBATnRTlBn+na72Y7NzonAsQgiRe//TPwp0vj/54VagDyfk+04hEobCPHDE0QCeeCVQw85EZfbK/r8zQOfsTvOvFZZSzDZ2Vk9LD0VAYueriBUKCSSsK+NgEPBIVUmjkDZhpcq4JWc7DIRQEaiCWY4Q5tDEWGixgEW3qsD8jl/XgxM64KMGaNMrt9rgCtg1MCho+DjG2+8YR9d69zLS98+W5Fa9rn3enyhvz0x5LdaGx678Dn7uPQtW7ZsuXhunI9g1+jRYyyDrC48sSAjQhY6JTXNmppbZUh2DxD6QB3riYez+ECiN/bEiQgcH9Zav1Z58RUPKeZzvlqypnwgT+tx/N6hEDTHY/cD8i6f9bWRRBCOidFeRXYB45KKxQ21cO9ccMhn4CPGeEdYwS32Xv++R1VQi2ndhg1aBwl+EOklkITxWVVTJYgUtgk1HQhKrb0xzyrO+Yf1znMVlisqy61XTq5lpWbZSDJZirI3KnjkpXQxsPW84iakKDuC3SE+Ihn1UEg2Aw4H//kb7eFVirzT6fmlXBeDF7uCv8nGinXCNzimvmigxh+2FYTrwGGNcByCvyu7FhICLNL33bMgnifxczgT5/Y2IHZXQhzk/DZxRAl0YncA+QE2xucgWtOHJftLNEbGjh1va9b8KBlVIDtr16xVoVICaFyfdiB4ib3lIUjiNQQFdX2dFPZB9jzHGY1VPQaMfEG3qduQnKz3yRx8fV6tXbtmkjL5ZPDXb1ivDBoIAcA/RPZFeG9o0Pg6YuIRtmjZYn0fgjV2Jf3C+df93sFoD7vvFsmatre0qn+5V3FQUlLkxLBfcy36AOQHP1ESA6rPecVnxK5tbRFhGoGTiePGiyi/Yd16GzlsuBx96i+RSTvl1FMVKKTwYnpmhsQI6hrr7NOvP7VbegWKJD6I5QNW3KiH2AZBhgurzrHTZsyUKBDrX6fF2Lr1G1VjivsnE/jnQifpetbK84WS4F4G9h9gZ552ukWhdtnYZKHOLttTvM/CcdFSyMxJz7TmhkarrnAoo7aOsK1as9pCb/35qS6vDCCYSABZ8rg6Irgx0WYN9bUR5SUq3FVX12hgSpor2ckdpqU53KQ806DWAwssMJNhw4fLOAJHxuDBw/SLEg9DpzD54FOwmHBufgfL1m/AIDkBZCJ4n/MwkJioDAzVIOjq0ns4LnAt+D6dGBefKKLogKKBFp8Qa3v27FKxOV7jRKDvjBPFAHFOyijrVzTMqisrrBWDlEJq4bAV7yu2wUMGKU1KkZHTT5tpzz//nAYfWQVgRCxOkI3gUBBNSElNtl6klBtbrK7elWfH+WLRdbr3VEwMCdLT0oaWMRJjYTkVbAoXXnyxDH6i/RiURKGXLPlB7StyVAeEumQtbPyem9tL2Q0GNs4RExvSNe1ESXaeESeirr5W38ERoahZJVWWiUBZl8XHxFhiXJzFx8RaDEXnAgUHBg2LESpLs+6YrAE459d/svnPn22P3fmlnIg46jY0NFo0mNxuTkRre7MM/PrGJtV2SKKKZXqGUUQMISa2bxyItqACMRmJSFG7WFK8EIwTNXB5Xvq6sRkBgDaLiY4KxlyT3fN0odtw7z5gtz2ca199OMQmz3Tg8Qdugn+TbLHxsdp0qCaKM0IxQPgWO3ftlrN6yqnT7csF31iXIbuYYus3bLShkOc0pjvEEclMS7eZM2bYkEGDraysXIohkJCpAt63X6EVl5ZKupbUKzhKFWisqdECw9hnEWIhw6lkIZQWfVWVoiHMOxZI+gziEueniBzzBUOHjZDoB59jHBNNQeELiNPECRNU1bJvYR8ZPFTgpJ4DWFYyQih7sTnfdJurEBwpbBCsQr+89F0r3lcqwnCfPoV21VVXC3O88Msv7fePPip+DrVMqH9BPY6x48dr/P7zn//U+Cd1TX/kZGXZ1wnfu0t4wL6nYnzFH2vMcCB8lNUb6pUVNveGO5xzGFQH7gxFWXVDk5wIn514YJ6rhqsj8H9WB3Xu+NPnXXfaOfa2HQhSAENl1ZuciPD1TuEppsEZjW+nHHIikAn1UqH6TIv7zOpEdyn5P9iyThPCEcOBSPkIuU8tcLkpM8ze3G62fXMkKuSdiD8HTsR/lQ9x6GH/Z7zyhfMoHemYYGZHevb4GWZvX+v6DMUtDvrZQ5pwIm6efpXWD7IQvXr1tiiLlhMBZEGQh/R0jS8MCiaGI2C6LIIgSxzAkuLhAiZqL/NQJuYdkU+RpgOVHEWI8ZUDCUu+K4MPcnK4XcW+CHqAw2c95XMbN22w0yup4HyIWjU/8V7bV7xPZOthw4Zq/Xgx6g2b+sJnNvCG12V4lZdXCOKrAmcizEap4OTIESOFv4fHhEHC2o+CG8Yz0E64Yx6q7I1b7g9+GbDI7so/ct6Rog0qC3tnwu0rLiPMZ7gfz7Hw5/SOlMeOE+Di0D4aIAxoNw+N8fAk1kFfSIy1kb7h/GRh61CKIZgQBDHpM2wV9nci7WDa+byi8EHFXdZWFGWARxLwQL2J8yEMEZ8QJ+eB+jlEiYGEoshD4IcIdUZWpm3dukW2Rd+CvlaYV6gsj9vfXTYpPi5eRiF7Kv2vWgRBdWYfHPKOgo+4e6l43lchwyCDQduxv/iMAu/xWf+8yHtKhr8b/I429ZAmnz3z45f+9xwfSPUSJwkcOO/EeBlZLxnbnQ/Buekr35eAUBi3cHcooIcNwXqv8RTrjH/aD3sC0Y1BA4fY8hVLhTLp36+/7dy+U9FuFLcYU9h6jA+y6/6+vDIT73spWfYq+nH4iOEyxmkPUCPYhMxD7olg3ICBRYH0cb3+hlwqWX8i+f37DxDsdMu2LdqLeSYMfFTMxo8eb+999L7I1jiI8EhR4gw99Ad7o9Ps6t/frbWiurxSDiL7N3OSeySTwk+yFb4wG+OR9mR8sHdji7JW/LRurV7jRO0vLrHKsnJBiO6Zc5eg5NSAICDpM2zcP4poqlDf0WqrNv5oF3dd6dYKH8Ays181zRKq5J8NVOA0Oz/xXMfHio4REgYVtAkTJtnePaVWW+cy7Kce4wquem2Vk/4y1dJTXVHMc848yw6fOMka6+otNSnZNq5bbynpadaZEKv6FwdLSnXvcHSYG8jNAo8Kvfbso+JEdIcQeIwc1xKMqSusQl3Cmre0CO9IhJUJBL4bYrU+iW5/c7MMVBoUyBHpJIhNLJx+IWEA8zkGrqT1zCJpQB/VYMGCeDpk6FCLS0hWZoBzEoXnO0R1+QwdRsTGL2Z8h/uHA8BETEvPFLdg3LjxVly81yoqy5SJICORmkaxtm2RKn0MsoEDB9mwEeOtqH8/W/LDYpeWNce8Ry4Oo1xOjnXZjz+uEu7SEaEatRGxoBCNYIDBN4BMTmXi7Tt2ugHW3CKvPiomxqprai02Dnm2OKVQ4X1UVlVLfYj7xZjkPwsxCwswqo0bN1idJjCQLzS147U4svAS7aJPfvhhsYxQsjRg9bZs26q2nzhxgq1dt04yp3yX7BJppBDRhJgYwZnIQPC8eKEMrKSERJHIFCnBoYhH2QRI03FuMAZR5VfmrxQnAicCTgROBOpMLDxxOGxNDeJDxLEQxicowNsZFa3XzonoMvgrZGeAN2E833bbbPv8iwW2Y/semzZthtKHZIMUfY8KWX1Dne3evdPGjR1ru3bt1CLGZs17LCYTj55sx03bGNznoR/3XL/WMrOzNEGAktU1NsqJGDxkmF1+5VXKGi389ntVS8egxhFksy4vK7e01DS7dtavhPVNTU7VIodT/fXX3yh1ScRv7Yb1woTiYDJWFn+/CHEro0iSV66gTxnLbJyehMeiSTuzuPKThYis3/ChI5Q+Z+4xjxgLLDBA6ogKwa0hukCGDKGA3N69pDXNPeIotTc32/r1a0WGZmz84flrbOumGBs8zOOL0Fp1xzW/mmu79+xTDYtzzjnX0pChbGmxF//yZxEga+vqLa9PXxHHKVr42edfSNOd8Y9YAOORtWLz+J3uhD7q7yMonitAMgIngvcDR2NO3i8tMdER6HzEkvof4SikfF363UdOT3zQhf+PPn6xu44n3gITOt6B6DEu3zBnqD0bvkE/w0REAieiJiXdFkU0Zg8VpXv6Rcct2T7LndpHxccFReCagypqiXDr/YECFYfPTuydYVa23ezFze4Z/eIf8ENwJPA9PLSp25n+x7/s7kSMc8XFLehGqzkpPVI8ECdiqR1hb9s59vENPQRTaGlps8TEZMvMyLKsrGz9T4hLtOzsHJGOiU56/sPPo7hcRtkFRXAd1IP/7CdEVCWgEWjXY6R5SArOvd/HfPCN7zuDs9EyM9IdDAQBi64uQXIqqypsx84ddnvWvZEx83Tmw4LaEAjavXuX9pUNj7uCa31+9YrW9J49eylDW/Wo42X1fWCbnAiIvzgRhX0KIwY4WZT6BgqfpWod42AOeWdc5PLUNKOWBMa8D2jwd56DvZU1yRupHu7kSdF+oPoiYd7wpM0IjPCfduF6nENwl6CteI2hR1CRrItXVOS7BAkJtnDQ7lUHyyUpyX7ueRe0Y0JigrgERMeB0LAuYldQ7I+2k5xoYT/VmHn99dettq5G1xo7bpwy8RBDm5obbeOmTTZ85AgbeeEfdc3nbxir6DZ7eEHvfEuOT7Ihg4bonB6zD8SI31HOw4GARcK9Yw/BEcOA5n2MU8/j43fagXN4+8c7EL5tNCaDNpMITUYGm6OzbwLH1Y/byPiEe+MlWb0qU1BVnI0HJ8KPa88383AlfnoIkx//fnzQV/Q5/ciYZTzwNxAW7F3VtdWy4VraWhQAW7R4sZwLRENo202bN9pJJ55kbc1tqlmAEU2g10PQsA/pTw97gwfIGPcZBu4HBw/oLIY/44VAABxQD8VC1UjSq0TN9zmuLU4O7ctzAIf/fsl3ypZgE3K/XqqV8eQh9EOLnN3Ifrts1TI5Q2T2xowabVVlFdarZy8FruFF0MfiLlRVCUkzefJkje1vv/02IqWLrUqFapwIhAR4n5pjFKwjs9G/sJ+dfcaZcvTbWlp1H9hu3PfXC7/RfCRzOWzUUCuuKLHzWn3l0UN7yezoWzXW/1zqpOvOiTtLwQ/4Qkccdrjt3rXLujpDNmTwCKura5Rj+fbbb0cC/Ti9ZNJQeZt8wol21RVXKOBZsnefOBHYgeFQlzgR6zdttPyeucqi1FXX6NylBw9Yft8+FnrrT090iRAUkBnpnO6eLcZqZxgVJpeKJTJOFoLMg9fujY9LcPKbRJ+7aWnTWZLdamrU373zwDV81oNr0fE0utfD9pkMCnQkJiVbVW29jRgxUh4fJFQisd7jYzCjXMFg528YztrLi4ud5Foo2nrn5ltOz55WVUVhr90yPqnATN0IDGKuSzqKaO/48RMsPinD8vN624qlS237tm1yZtCsxiBmIKuQTF5vORK+AF5Lc5NISDnZWRpcqHZQfI76DizwVDWsqq4RRwNSM1F5MPQFfQqlmMRz4kxs377DLrjwQkFeqOrITw6yGNwji3pqGnUVOmzfvr2akAw+HCNJFnZ2yONmI0A9gkqMTGh+R5KWbEVXV4cdPLhfcKPWlmbr1aOHoatBcRG2GlQESJtGdbnCMyzUkPNEvosBY9tss+4AU0AezeXVnp6z0qKokB2KsvTEJAupYFybqwIe6lTBIkm8Er2LibVOlDyC2hUUwSPinJySpuKASLReedXV1tTEmGu3NT+tt4FFgxSJGX2st8Yc6G/BW6hllWrxwiFiLLNxwzvp6oS/02bznhkc7HdYrRn26NwlmnxID+flF1gJKcm4eBs0ZIikWbOye9jHn3xqixb9oA0Yp/nFPzvDsrQ0y3r3zreDxSVSRElOAhfcrogEUS02qH99/JF98tmndt111wkuRkVSolbMF88DYgGlL1WpOjdX/auaI7m5Gl8+I8g8o9p1v6KB1hIUaCR97eReqywtlc06WYVsFi1apOqw/Qb0E4YTYlZ0KGSpyYm2fdtWZS06OsM2efKJksAFUnjN9T0PMTfNbNZVc6y2pl5yiDNPO11wjp9+XGUrli+XM4UT8exzz9mQYSNs7r3zDEw1bfz3v/+nvfH6P1QzgntY2L70EIyJCP3PJYS8ZCpdwnsZZnenXKZ1xWOIWRPYHA4+5uQ5OXLucuH+GY84r2RiQ8C/4BekWGF7HO9kG30hIl7jRFTEZEv2k6Ohm8ZrReDpDDwQMHm9Aq7PkHQnrznqRKTexIOuaLXN9XJLHrr10wyz8u1mbwfjlR/dZGV/CByR/+NERLo28iKIz9vA6cGfgINdYPbZSVMlw8txQ8Wzlpzj1h6cCA768btZHZaZkW0ZGUBIUhRB7JHTyzLBX2dnazwrLRdUXva4er4vtRmIq92yEfxd8KDAqRBZFcciIE3jQHhumj7b3u7WzmhkVp3Wf2nJPmWG4VWwBqABD9yCysfPDHf1keaV3Gb9+vfXOtbY1KBrsCZgoGNAsQcR/WNvTE/LsD3zXDvk3rPBJoyfqDWIqtwYtwQagDLhxDB/cnvnK6jB87FH+qgvRndWdo4hV45hxL7MnsleQYSXa2F0U0/Bi6jwfncOpYcie8OTe+Le2d+9lCxtwJrmnTDuw9cM4B7YpzhwHrimN6jYW8nypyYkaf30qo3wO4BwkhlXrYIAkqzsSX29BENYO5xEdoKQCO+99772LYJqSHru2btHxnBuXm9lH7Zt32Yz7vpQ9zFxpVtTfvXqNeIThpvblZHgHmgH1cYKMgOQp70DQbtF82x1SLjXaD8mQs+YkDoPxdfq6jQmOBy/1MnBeghYd04Cf+c6VEim0FhDXX2E4O8dCe9Y+HHo+8arb3Fz2rcD55jz/xy+5qFh3jn02QEPaaKvPPEZG4K2K91f6tAkNYhqOJ6JaiW0tYpkjZ2EmuX0adOtqqzKNq7faKeeeqqcCF90D6eaoBEKRApcd1F9PUOy9xjnjHcyHziJ3DO2J04DDkvvvHxl4lEt6ujqFO8nr3e+rd+ywTkGaWmyx/J65doHn/1LJH+gSpyDrABwRp6bvuB+KNbI3AZiyPkZl2UHDoqbkpGSrrnF55A8x158/CpXS+je1+epECS2mm8jAoseBULf9+qdq3mFUZ7fu7etXL7CCvv0tfFjx0qRk6OloUG2Frbad4u+13iorKqy2MRYKykvsY5Qh8YCHB8Cg7TNqNGjVT+KtsImBonAuKMeBTBAbI1tW7Zbr575Vl/faOPHj4+gdrhfHDvWKMbplJNOthnTpwuBUl9bpzFdvHefbd6xzSqb6sU7TaDIL1YvNb46u4QwamptsdA37/xNcCZv/NOZ3gN1UJ42i46iAqFLccpAbmmVOgSdIGnUjCwRrd1/hxll0PpoBFAdvHEmjCTnIOMCf6F6IPJWBw5okBCN4H0WTzoKwlhNbZ01tbZb7955amyuh5fPYGBBZhBgeHFNZR7SnJfK353MWILV18H4jzeCMSUlyIK1WEJinBwJDB46gQHC+YjqZOT0tg1r19pXX34prLpUpog6ZGfp3PynRgBRV56RqsM4GOAYUV0iIszii7G2eNH3lk1Vyupqq6isFj29sblNWG/gLx1dIcvK6SHjjGckBedl0IYMHizcO4ukj3QxcaUG0gbRrSSQR4MzArG8pybKwbID6gckQ2lToFRkazCuwedmZqaraNqCLz+3kcOGWRTeH5EiImXtYWEgKaiHljGeOaks+AP0IYRsnhUc6dW3OWlMgO0PXv+s6kTkpKXrP3UiVGMkMQE/zqkmdXZYM9wU9K1JvbPRUvchKdl27dknhw/dciJtJ06ebKNGjZZEas9eGNlVduNdA4LrYTw4a+2vT1Aro9Y6ApUUpHabqY7d7tKd2uDj42xfSbE9/TIwngy7/TefaMF64vnf6BxPPvqJjRg5ypYsX25rflpnzz3/ghzPUGhDcD0vL0RKfajIdglxCVZdWSMIGosuvJn1GzbYhRdfZEtXLLMPP/rIzr/gPPFUUGHYtXOnFsqLf/lL27VjhxZcMg0sZsw/5F+JXHDQVxR3c7rcHYouUiiQPiL9ySFs48oV9uknH6uNGcNswBDCxo4bE5GhK96zxzLTUgWzI1szeswoQ5Mdp4fiib++GTV+zzw2u/DcaVZVVWsTJ0yS6gvjh4J91LKgjYYNH2FfL1woh7ikFNngPI1z9Kwf+/181VfZWXDQtZs3qFcF1r3XXSWijxNBN3pidQAJui/96gieWCTFqCjb/6gDe+ZYRcT4vyAil2Q2P6hgB4SJA1ASx7X3PGVLH3K8lldUrILL1sjY5PBwp5TAER74gnMi/o1X8YLjVay/1o31kcXBmPDqs75un+eme9w+TkTidrOvAyeiW2kOMhke3fXfrUBcMGH+b//AfxjnnYig1sdnud2ciLDD9B4VsyjSt2QlOHY/UGBZWTkWFxtvMTFxknX0AS0ZD95JCFSIfG0H70Twviuk1ab/bLSeRyGoj+dF4FiwhsF7kCQ1qnAOq8beiBEvuE5TE7pMMoY8gRho07oN6+y+3IftwfK5irhSRZe1DPU0ouwYnBjDGCXgozHMqJI8ceIk27t3n5RjBg8arEAT6+PokaN1PfYqgmlIywJXIvuLKhEHa5XjNTpDNje3tyC9rCesQ9yf/09wCqMbQ4rrerEOj9/32UJgPrTLz8m5PmhIoITrsW+xnnAtUASsV9o/Kyv1XQ9RIQvBfucj/cnxCdqTBA8TZIk4lCv2x95IW5ItZ/9H5pq6BR46heTr998vtv37D+g68OdoSyL81TVVVt9QbxMnTbRNmzfZpecFyljBcnXBcxfa2NFjLDEmwTJS0yPKRioulpBgVEPGOaX/FQCVEA01tJwjhFEJnIhotK/9Q+BICkCB44CN4g18Dy3ynBTPo6BQLJWtw0GNKMYawSHv8PrMmtTAAsfEj1EUwfg8n+keLPZ2nkeDCJoXODa8Ztx5WBt8N+6NQCD3izMmEnR9rfYoAlKMWSo/Jyenaqy8+/5bGr933n63hVvb7esFC+z888+3jMxMwcPllCLfHm6XwArOF9Xj09PTdA3GOvsjNZB4Jp9ZQq0S6WCuKe4nsG3I1Z0dlpebp/Zeu3G9iuu+NXO67bBO+8WcOSKBe94F6knAlij8Rj8xLrw0L+2BLbi/pNRJw6ak2vq161XA0StCUWj1wrEX2fn3n6cANm3gi9vxzGRi+Cx2HNCkgj4FmltAqOCZEv1nPBPoA7WCtL0v6NjY3KRAOfMVrkZx6T77yyl/Vd9c+vklOg/zg2dhjkvVbe9ezR1sTmxpz6VBPSwxAWGdgVZbXWdjx43VfXGOTz7+RO3NfCRYD2SOPiDjR9sU79un88QlJtiCxd/JYaitqLKk2HjLTE3T58gQwZkILf/0zS4GNV/wqgpefYHJgepKXCwqC65AjVONaVNxORwAjNasTFQIIEW5Ij7CmpppYjnCq1Nn4OB9T67hJ9f0Be4YqDgH3AsLGOmvxqZmy+tTqAg1g0ppnqYmTSCvtsFPDi2cjY0Rhj8dmpPT06wrSk4PGPq9+3YL9kJmxUKdMvLIcMC3YHBIvrL/ENu1Y7s1BThLFgDuE4dDUYj4eGdIt7aIpZ6ZwcRwBG28aBYRFqrx48fZF59/aju3bbVePXuK4Nba3mHVSKbFxlnfwv5WVVNnqekZNmTocEnhEVHi2Q47bJK9+87bure169cplcbzMeDZ+/gMjt2UKSdr0NE/GrjbHJYTw5J7yMjIlFKQqiWv/lFSp7m9ciwpId7qaqstOSHe1XNAOamp2VqbkHqNkyoTlaNridjHxjj4D+pBCBUCGYoJ+q6+3q6+faba/8lb/mSZySmWQXS+sUlF9VSxOspNevgQ9U1N1tTWblFx8daF1npnl90236Wu51y3WUpaOHyvvOVxDA7/8tC87XbP78gysdh5NYoGe/K+EmUgGHNAhuIppETJuNhYm3TsVFu84EPrErkb7GuHogJLli5XVBDnVtGP7BwZxQVI9XV22ZlnnqXN6NJLxuvaf3zue20Y27Zut+uvu9765PUV+Xv1ytWWI9Jzl6IvbGZ5BXm2eOkPWuiOOfZokZv27N5lr736d/UZkRg2Zu6PyQ8sjzH15ptvRjYXiFk33HCDpOKYU7t37lENlrzeva0fahPALbDBa2uk5PL3//yb+h5CHpC1gYOKZNxg0BwoKbFe2VlWum+f/bh6laQT0zPSbfuObVqgr7/dF1Tw1eFq7NbrXpcRNnTIMEUokZlDbeKHJUtt3r33SlnrP557XlkUIifnn3euDRky2P7yp+dt65ZNtjJmu9kqbyZ7aSbuOLiWhwER1ceJIKEVKBjdd/jVEQNg19NHRYxRL8FKBiEcMJyvN2dIzjFnyb9Tc0hNa/5Td2qjW/y74yT56WtA8DnvZPhshD93zAsBuZYPea554AitH+qcCH/tsS86edkAlm+GE+EJbnOx1nLMPgHUX3FI7jXIYjQH3G1aaFK+2dsl/wZ1jTzz/+QX3n+QI9HNifD9/VPYyW/hRBwdSGbVBBUBhz5RKQw7fDjmLY4+ARBf98FDXxWthb8QcBu8tCn7Eu8JPhjsV3yXOcaeKEchgOJyLkGYgs+zN3EeORFB0IzMLpli1FGIlBfkI3IQsunTzrSzz5spXhr7JAEa9iOMEowyIoQ+U4nhilFC5BaI7IoVK23fnn2KmgJ9JbhEsAGjgn2C/QbA5Q2yAAAgAElEQVQeAaIR+6lHFBSZ457YQz2vDrjP8mVLBfVgrmM4sX+QKSVyyefgXlD5HuOOPdVDjtl3MXQ978HbDcw79nCuw3/aiP0TG4DP83zYDXyeZ/TKTfzO/s2aqHaMitI+hBqMnAg08gNpcxR1VLi0o8Oqa2tk5LDHEN3O7Z2rv4+40UUmrux7tZ1wwolq40WLF1lhv35SU3QByc125tln2k9r19qXC76w8ooK7aWSyM3Ls8FFgyw1Idmo+EGfYvRJ9TFQTeK1bAM5EW3irflsDe2CMUjBN5we/u6CsG5REfSqrs5BpuGnJCSoLTknzi4/Bb1pDwuuJfnrQJ5Y2Y9A4lXk7CDbINgYBjoODTwf9kaqpXcjtXu0ie8vnktZn8BG81Ahn7EggFhRUaZ79zYi52xrb9U+x/Owl2zfsd0K8vralq2bbMWqFdbU1GCzb7nd2lvC1qegrzIA2AOcB6WieKCr1Dzo6NDz0g6cn/2P/hs8ZKj2diC73CNzJzMz2zZt2ai+Yf+mfSkhQHaP6uVZ6Vm2bsN627x9i331qhNbmHwpapJdMrI5sIvo+3179mrMYzDLFm12BH1sJeA6tH+4LWxNDU126imn6jME33A0GJ/MEe4Zrip2KwfZFs5BvzKGcJbhczD24CmsXfOTxjSZCL7PnJ47qdZu/LRNwg+URNi0ZbMhCkAm4mD5AXvlVKe6ePvq2bon+mXokKGyJUAfcL9kKkEWkFGjH7kfZN9PnXqqJcQmWFVljWxJXwQPB4q2Zp4SKMd+2rN7t2BbOOlrVq/ReQoK+9pPWzZKprZ41x4b2Lef9e7RU44Q2R64tqGP/vZsF41DY3gspIi/QfoLfDmZCJwJLa6KWLQqeMMkYJFrbmoR5hSDynt7XnWBwcmE96kynyIT4z42VjfqCUQ8OPfAwsLf8LiIpETHJUi5iOuDoeQeMPh91sNvCkREnAyZc2JcTYkcS4hPsmHDhosTsa94jypZVldXWnZOphZ3f284LRS1C8UkKXoEuZpBMGP6DEVjYuMgQ8dGdKkhkTJYtCCb82BxJpCkY5CnpaVaTXWlle7drYWpoanZYuISrKKm3lraOmzM+AmWlpFl+8sqpM3v0tdpgcLBGNWUYKFmgcSpwpkBW+sIPNTsCCudtW7dWr1HMTU2EVLRyL3yNyIxVPgcMWK4VZSVWXnZASvsk2ftbdSBiLd2DGk8zugYYfXqa+tVNZpoFj+Rx2vpDItAw6DBiWBCwo2gj4k8N0D+JsXf2mqdLa2CNFFsrrUZIqFZa7sr6AKRuonFrbPLohMTLRpuBHCzggI7Z1a7/f6+SttbXGLnnHu+YF1XX0/mwcv7eAutuxPhzKz5d/+kBQAngj7BM2ACH3HCNFv6zSe2b3+pjZ84QTrtv/y1wxKf+IvZ1tzaakt+XGKXXnSloiFJKSnCEJ919jn25ttvaWwzbnbt3K1owe5de+3NN960on5F8uzrauvFB+JzTEiqXaJetXL1SsvpkWNp6amCvaWmJNmi777TYsNEv/jii7XRs1kzpll0iDaCqaSiKilT+pHXcXEJtnnjFispLpETDUfolKlTtaju3bdXqWR4DhDAOOj33LxcO/wEF4EvQ789KmRpeeigu83rtefLpVLFJsOidM7lHoXuLPlZF78gLPnwESN1n2xct9x6ixbD8RMmKFNE3RWgc2Te+vYpsNmfBqQErxohJwLIkddaBX4RECRcWZhDBeC4LP+Xmd1/06wI7IK22fjIeOt/23Jb/cQUfcUb/LzOm1eiuTvn+kCaiT8mmM1/3BWCYJ04+LDbONQ2gZXfPYvh32sJHNORu332yb3z4PM3Ssmr4BG3SYyNaOyZjX0hcCR8LYoAovVAwWypyf12REAA93AonAj8KE/ADkSqcCJoJY+Uitzw/+AXc5ODhyeBhFOGYnCu42GdcGBhZCg9EuNUS3Ag6q9Zr4KJGMY9VTgS0YJUyZwCVVAkMZBq9TURGCMRnf2gCrAyEkGGAYfBG3ge+iSjrZvkpmRbMSyamwVjZdHzcrAtTS3KHmI4iaidkqx1Cm4aPKbsnCxJR2MsQpIEqsr6KthSerr2Gowv1hefmcjPL7CVK1YpootRQGaipdnh8tm74fVRbI5gF+esqqtR4IB7xtlgrfHVkPsPKLJvF34jwwRYBkYV7zPvcVBUGwJCMxnkQLqVz2L0KUMf1GqgD7g2beONT8+PZH3jbz5oyD3gkLBGY9gosp+YGIlAEzDjPJzb47YxinEQeEicBaKgQGcwZusaG+TEkb2h7QlsAEu5/h3K05s9NPlRGeBt7W0qNHba6afLiYCki1w6QZ1X/vayJM+Jsj+d+ITNqrhWzhrcwKgOqp12ak/0z8z9AjOS7QE6wVyAlT6Q89ncLDuG8UaHc5+eU8C+6WsSeA6Nz5xwfq88JNuJoBj34AvFeeh5dLTFJ8RbOCDMi+jfTb1JWTSQJJ0dcox8dkPZi25ZI9rZ8xC8hK3n+niuAusfgUPOyTgGRo3SD2svMCayO2TRyMYrmBcVbV8vXKB2PfP0My07LdsGDhgo+0iiKE3NrqgbRXBLS9SGfI/9kGsw5miDu2fdamdEm1235gfZbPQdgUz2W9Q+aVOUGMmQ7N67R/C215581E61GOu8/HJXUDc91ZKTEOrp0jnFt+nbVw4f18Ogx3FV1rCuXs43GQJsKKCQfG5g0WCJ5UigBnu32UHgyTjwOZADzBvexx5jn2ZM4zgwr7nOUUcdJbGdpUuW2o7t2+2C889XcbkLMxx07rpPW5W1IPKPwb5h8yYVasb+/kecKyR3U8pNOifrAFxc2o17Vp2Szg5VbqevGVuMG9oaTkjFgQrdv6+pAXKHuYXzwaE6K4mJEiRCSYrz0k7qq5Zm6zuoSPytkt17beiAgZadlmENdXX6DjUnQn+Zf08XJ+wOYfIGvvNOYymS5zDnQZrW8x8cYx/jao/Dn6akRlRVhBsNipwQIQV36NOV/J1Di0Ramoxn3uPGGbgsYBjvPDSY63BXSMRXHpqJyn1BPuXzPrLBOelYzikstQhAbPxR1t4GyXWUKutWVaP8QDal2QYU9ROujnQwkRiiI0Cywu2dduSRR9mPP652xUVUtIfJEdI9SWozlpSfq/6J1B4RXibqpo0bVKYebxeC3LYtmyzGSMclSEa0nk2lpc0ysnta4YCB1mFRVnqgzPr07adnBkOPh7lxwwYrKXEsTZSI2Cw84QrDkQMDXRKqDQ3OwWgE6tKlTYA2oq2Y0MlJKXIWiHg1N9ZZbo9sa29ttvq6ahGpmxvqJSOHf4AxTgYiJipGBd9aWfA62y2rR46cCCqf+kyEonJEjIjmERmvrrb6yiqpM0Wp0iVE8ygLxYQUCTNULMJhayaNSU2JmDi79feu5P3NV622rJ65tnnLNhs5aozd/cDh3fQ1fQUvfh7SxHYg8wabc9230mKHBMwijmQZ4++YKafbj4sXiByUnJaqNvzu+0WCTW3bvsOycnLstbdd0ZVbb75bReuISJ100slyfJnUW7dus6L+RXbLzbdY2cEKGScQxdJTM7TI4OGjskXfkN6laviOPTtt3fq1wjYzvnrkZFlhnz6KOjC3gC3RZyJYVlZq4YE0TwSGaAmOMmOX8Q4U4+sFC23qlKkilVFnhMUKwQIcUyBtKclJlgthDdhFUqKyIXIiWj1x+ucFDdy4+utTDhpw1SP3/pu5ete5sywqmgKDYfv9sj/b3ONvtOUrVzgIQWen5fbO0waGk0xWLy0lWfKuLxW/76LxG7iut6wxjxfa7KtXipz+2F9+7651ej+zD7zZ7B3E6+2Bm38VcSJoK9TM4hKT7MfHT7Zic9kSj4ufe+9Duh+/YApXG6w5zP9Vj7liD2Nv/VwbTOyT2fq9uxPhITDeOfhg3hTHCQoq40r6M8oVCesO+SSD9btBDs8eQYMFj/zAkluFQ7+m1yNmkyoiShgWFOWVE0ETBZyL7YFak28Nl1c1cyvu/8xjrktcW3vQNrH3mS28v5sT0WB23MCFdn/AqPfZiCcemmP5eX2UfSBqz08CKR5f7gmqGiuB0esNNIxBD8XF4PdwDglmBFVx+Q6fx6DkENwJxSKcCMlr18l4U3YDuE1ruwqoAQuFk4GRWlFVIeODSGF+fp4NGTrY7YHt7fqZ0yNb0Fkyld4ZYX3HKK2trbPoqBjtFRg7gmtGEzlPkiHE5wb0w+nwVWX3W2pGmuCnGO+ck/1L+P2YGN0b6wjrDoGqCHE8JsZlIYKsC5/z6jPd4TfdOSXci4c6eduA7zMXfdbCG6Ksf3yGc2KYOpnyJhlpGGR8nr8R+Sfq6fHxOBAYksBYINCiwIRMOgEc3iMyevoQV3NjUb9DmcxnrxgodSWi2gT4uG+gMwOK+kfgqL1ye9kvNzhGzjU118mJqjhQboW5+VKkUcHPjAyNpVQKpQZGsQrMhSH1tyjbxTigrX2lZJwIIuWe60b78fwYr94Wol2wH/iOuBSpqboOn+Xaclrh4wS1IrhmNL/HxkiOk/XNw/G8DCznbO8Iax/jOj5Y6h06r6jFXkM/+KrL3Be2FTYEfUHAEPuF+wdmdLD8oCueCLy2qVFCL/T9dWfdqLY7Isbs1x+/IsdC9T0ammzyiScJPsP8oG24hozUQIQHw5sxfdecO6yjOIAPB0GZdz5/S9kjCsCR+aDfkXwlCwFXE6gXPAKi9x//1eFMZ157vfY2+rirs10/ORhrrrJ7roWva7ANs7bbG8e5lff6tb/RvIbnePDAAdmYOOQVZZW2fLmrT0H2wBPmsT0JCq5evdrOO+88Gfjs8f+LvLPw8rLc2v+e7mIYGBi6QVpRUEAJWxELUY+iR2w9YgMqKGKgoijmkWN3YgcIAqKopDTM0DHBdPdvfa77uYc55/f+A+95n7Vmzcw3nrhj57WvzVzhYAAB5m+CAEDTw8PCRZDCuEO6QmCVmg8yastX/mKbt2xRJ+rqulrbsn2bRcfCQBZpC+M/sFtjb1XBPveNfYjhD607tqtnJKU7NvtPQYeaaq2X3Vm7La1FmsVExeg9ZfeSkjSvAwYOELwMZkeypOs3bNBcsr+4Jz5fREPkNq3llFeWlFl6i5bWMjFZ9iLzd5DWCv96/L5Gv6h8loAFwYMyWDGx0RYWhpftVJpjRyG153ibETREahHUQJr4nqeL80IYw9tnG/gOi9MXVnNNFiwGlc9e4AgwSEQpwER37trDNmzcqPMyAF6wInRY+L5hkMcm8jx+oVZUVFnnTl0F6yETUVpWrA2AxRwTG6VMBAubtBCRmC5dutqiH39SITeCmGuRTuReMJrk3IjnuLWiwDT54nooA1JEMDjBiUzjECBPXy781KrKilUAGxoeZQcO51hMQpL1HzTEKmrqbOOWbda9Ry+xMiGkKPYaOwYK1UZ79dVXnZJqoCakjcYWASPWhqQk69Wrp4xUCq4ZR5rOkZ1gXBzsCxxqjNVUAT+LFQvHqFNGWHlxoW3ZtMH69z3G9u7KsvAQiqlDLCJwHCiohioQXw+AR01IoyW2SNbiIirBNXAmhKtEYVKQhwIF21pdY9Gw6VRUqmM19LSx8TFWB9VcY6PVIjhqaq2cSAkni4iwmc+CeU+3ay77wiqqauy22++woSNwiLCyCG37ClecCAQMzoMTNHNm/Gr3znKF009O3+Z42ysqJYBxIv5c/oMlp6Xarr17VCRNDw4Ysuh3AHMXzf2Gjxyp6OWmrVvVNZUIClEAOke2a9fejuQesUsnXmpJiSmWl3PEUhLpOJlusdGx6qlA1JlGRhQ18ax/rPnTFrz2qrXNSBcEbtvWzXIimDM6raOciIL57B+KFno55pUozMyHXFT/lJEnK+NXXVlrN95wo51xxhm2bbuDq/E3a+qdd9/RbzpIs45xkM/2kf4APjR/9r+srKjQpj0VYIYCu3T+w8Uqmoc2kmhtQkKS3TLd4cofv2+5rj3tB2f0PzvxEe1ZoHNEZylUQyngwERGkOxvsFfWfObOLCeCLATOgct+TL1hveSGj7whP/h57CU6ZnvKJpepmHHr0ib88fS/vxDcrdmxvRxYGSeieJPTMLPfvFX3xeHZYbys2TjfgWL63vK1ffL8XU0wJo1t0EVuT1CUsXx6H2XjwIUK40aTJSleasTomu4aIW58cqzdYE5RjV0vvtomiteycBc+j/++3CztHLP0TLPabc6JIAMRUH37AvCmZR0UXK8L2lgE5Lj/p50IxhFHAicigphJUFoyttsi+ynTOYc4ERyDb31dGTv0D7zo6elt1ecE4gMIK1JbprosQKyLHHOoENU7EXSnjo9vgiApqg1NJs3M6p1xqEwDUMzKSp0D+AqRODkiQRdqIqOeVEOGNoGS+kYVQiuLEB0tQwGoUlqrNBk96J+OHTuIqpR9RX0CxkhsXIwcDYx7rofS53V0LXICjD/sazAD4WjjLFGEDHtcy9SW2j9EPInep7ZKtZSBLgP73N13BP12ImU48sM1RCcZwGrQqegPdDKvA8OgRg6jyeteB3U+2sDM1595p0FjHDj0PpMjXH11tZwY9DvX4DPIW56J83m2Hu7LOzByPAInC8OLjDIRVzL0jDG02jt27lQUlULfZ66da6s7HdtU88S9vDwhVkQnnJMsPlFtxzhodvrpp6nAGrbF7793hh8HOre+utZ6dupmibGuv4TgRXX1imAjz1kbYuciCBcw/1CLgoyW40RgKyxU94uD6NmpOH+TkxbILsbWQ8BxInwmAln0n06EF4pyBAjOVVbovuRIBN3SWU8YkxiJHmbenBXTB1w5t2cp8jUq3D+2Bpj/uEQXhEQ34fhWVVfK9gFus3ffniCKvcVenfW6HIhuYWZRU69ScIz+GkmxSdapQ6emXl7sBc6v3lUZ1B6G2Dmjx1tYvNPzciICmbhw6Sfau+wt5grHFyeCzJrqLOvrbPfevYIA/fHqjKZ+P8n3r9N4i9Agik7Wrv0A44sh32Weq7HlWHH+79rvfXr3VpdxGJNwIhhLsn67svYIZcN80+yOYPPIkSPl6IEeoIAZJwj70UPBsOVwLrAX+x3TV2P3QJ+Zut630V9p70/+/Tr9/3DX2QqyQpl6pLDAouNjRRNPUT5wLuDhrVJayPlljbEuuA+CpcwRcoL5O3j4kGQctgEZGtZ3dnaO7Dqrb5RNTIAeB6db9+7Sm1m7d9nuvXts3YYNcsiRUQRQCWiwl1S0Ti+WigpLjImz5Lh469C6rXVq30EZVmDfIR+98LgKq32ayxs2GKXC/SlFCLOSq2VwdLCOhoxJQRjQPTO9dRsJOt7zWCsfGSTS4aKFbtIQUvyIMYhmITQqoYhG1GbhisKCb2NyKDiOTUyyiEgn1LknsTfV1moSOYd3SPBqEaA8AwPLhsdFJ1LMe9C6sqgSkxMlSHKP4KHXy4mBnhaqLpr4tG3fxcJCzEqKimRIAE/CWEeo8Gz83rljhyWnJMvoUIqpuEipURZpZHi4PFoci9V//GadO2TYwQP7zcKoATBr16mL9ejdz3bvP2g7d+1GRshYlfMVEa7+FF06d1LUiEXaq08vLQ4WpGuq43pijBgxXJhOhD3PgGCnUAzB5Zr1xOne4GnmMz26d7OBA/rZ6lW/WqjVW1qLFlZVXmZxUc5Roi4CQ4oxIyNRXVljtZQEUuSWmKDxJvKBE9FQX+cyEiGUltRbEWm0khJLiU+wpNhYKz6SrzGJi40RlhUaOGoiQiIiVVhdSqTMQgRrum/uCK2LZx7NtKrqWpv2EFzGvq+7w348cO8Oe3jO8U0b3/1RZI9O36PF/Oj8fk3v0RMCAT70lLNs+Y8LLa8wX+xcBw9lBx2XHRtT1q49lta6jZ1x1lm2dt16Qa06de5kW7a5nhIoFup91vyxxupq6u3RRx61Du06WuaOLKsorxTOkywPawKj2jG4hFnW7kx76ZWXlGJMTU1WwToKisgGaXTS5AgE1j3riswDa5ZsGMbFbVNutzGjR1mrVml2YN9Ba5na2m688WYVyqvZUbXrDF9XS+FntdLI1N8gNBDMJww/Yj9+E26nBcDyZ2f9buUlxYJNOAc92ybf44ypeTPyBVm7/6mAPzrI9Ey79SsVKy784ktr27693XnX3RKewAi/+e5b+/WXlTZq1Cm2+McfrEunjlZVUWYJ8dGWlppic17yiHbP3uWU8n03bdS9+9Q90U00A88y63mMHJyIi8zOc9mmOb3/oRqV6VfPVyF2XLrDSpVvOkpzNOPV65ucCGSWz6h+8eyN5h2E9CYnBSIot57ut9n67esiVt7X18Fa2BkYSGKgcOt7+BMb9dnnzcEjmpyIosCJ4MUgQVYWHTgSR0aZ1WWa1QXWr6d+9cirIDlUG9RHRKSaZeYfdZc9rez/xcJrZ+6a+XYc9zdzIpK7Feo9alx8g7mwuzMtIhyjONpapbUWSwsF1VC+IvtTglo2UY765nJB1opzodeQF8hf9InPPBD19cqY131vIz6H8SP6zgDv72sg0F3sZac7Y5QJDgsJk44kk4tMh2Kb6+3bv9/VShw6ZCNPHqFoNY4KOhdZj44kqshv9UQIC5Nch4ADmUGNFMXj6lsQFS3Hhj1ApgI98cuKFQp8RURHWrcxY23m3ycpu4nT4HHwSUnJkuPoamBEXIsAB/qYv4F3EP1Uz6XAAfP1k/8ZRWcsPTuQL+LlNfQk96jC7apqFXwTiVdEPyFBOspDmcmoQh+PwYiRyn4G8oJsVaQ8IV5GMbTxGMvtO3aQY4YT8cnbH2ltrLZjm3SBJ094c1KKno/6TGwA9OHLb7jU4U/f/Uuvff755wqW8sx7du+xs8C3JyZbXUW1KC9V8B0RqUwD8yfmSWo+1ATVkcRQHwfBCnIaHS07p6ZajdK848RY+sCq+kAFfbF43VN+K4AbsEBBdsJ8OdsrTGPBPOsIcYFdsB3cF0YWn+NgvHF6mUscLnQD1/M1LVwLGwnaeu7dM0Fxn3yH8Ro4eJAV5B/RPnAwJ9dpHR1CFhxDExamnTt3yIYaNOhYW/bLUsvNzZE9ePed91hacpr9sepPBcpwGBm3zVs226+//ipjfPKlrt8LTkR9XZCFCGCxP6//Sfesov4KR1NKtgnoGUQt+YUFcjA+uo+6B9c0lFq516ae4PSyNVrrNOpha7V/YQKDaZBss/Z8RISVFJcIWtW9Wzc5YmS/CAbgENB/BQQCcoT9jo5mv7IWfF0quhzHiCwNiAKQBsgAAs9A7Fqlt7KVv660Gd1dcPDyLydK5rwd/p5dH3mtkUE49fTTFMhbu2G99C61qG3bZairdRucmkOHbfQpo+SMsHd4loEDBmgMORfQKLIgGP2MF3qezCcOUUxktPXq0auJNpb1ooZ9qS0UgF605CfJIjIfBE5xxsnu4aCJNSzELDcn1zJap1tacgvr0qGjdenYSeuZfRTyxpMzG/HYPGcvAyRjvGVLLTAq86ls50b94WsjfMQbgx1hxKDxHV/czIJX0bMouKoETWLhMjky8ENC5ZFyfV7HYeB1FhtYu+40Squp1UPR5IpNSSGzhGSQgUAg4fWBGW/bNkPGO9guV+zUwqIiI6xtm1YqblUDj6REVfMjoKCeZVHC1LDs5+XCqpN9SEtvZ3t37batmzdaApEEGcshisRT9AuWHuEOxAqcW9++x9i6NWuUFgZfeurYMXbq2NG2isZw0PWFNop3OCU1zbZl7rLBxw+18OhY27XvgHXp3kOFz0SzaWSWLiq3EsvLPmwNQSdMJpcF65QFef5GpbwxSP18IXDA8+Ng0WcCAxbvFmX300+LxWeNAch5a+g4WVluo0eMtG2bN1sY0VYKwEJDBW+y+nqrpBlObZ01kIKrrLa45BSlb1GsjAcsT9R/1FVX6fMNdTUWA8QrPMyK8vMt59AhQZlQWqTSobMlVVdRXWM1EEZERujc1Efc+9SZWlpvvLDTcnKP2L0P8T8RbF+c27T0gj88P6h3NP7zfff/8kV9bMl3H2mc2CQEzmj816NXX6uuabAXX37Vrp58nV00YaLt3rdXwum3P36z6Ngo27p9q513/jjr3b237dicaREhkTZi+HBB9qCDA8qE0AXyg1BGcLN2SfthbH/08UfWvUd30dcBtaJjNMVnjiY4S0p74ECoDRsdO4Q12uo1f+ocCNrPPvtMCq1bN9KgMXbGGWeLRYF5RECxgfndvl2GLVy4UB2lGWsEIBsfQTNsVKk98dBqiwyps8b6GkEkwPFeeC01EA5C9MS9uzU3dz4y3D7+1yG7+BpXH3H7zYvtzzVrrDGEOcywsrIK9Y2YOHGivfbaa/bBe+/bw7Nm2QvPPWd1tdXWMjXF4uPon1Jv8193lI1HDxQDWRBXrXzfDVOCQkAyghgeRNBodRhis154VU7EQ12v0zpG1tx7yzx9Didi2r1TpUCjn3DZh6p7HB/49NLn7KHoG+VIffWsM/ZxIm75x53auw8/5Kpzz052NEmDb3dOEnvEU1Nz3nMfW2ZfTx+l13AmCDKMnut6jay242xh0DZ5+D9ek9J8YrYr3tuT7MgBfN+Jvx0pdk7EkcCJ8ARfAb7fcCLizQ66XohNTdV8zs2dzezt4Pf/pcZ0/58T8arZ5MmOC93TueJE+AL5PTcdUgM2apQ6tO9g4aERrqg4jAhksnorsK+Q9b42gr2j4l2MsqCxnG9Ch+GFcuR1MnUoZCLJ6DVRKxcUaM2hiMEXs//RXxj+HrLC+8gHCpJR2uxxBQCC2kOt3aoqGXYYOOCqkResd4w6iD4IoqFTMVI8BTTXgZ4R45tGXlxn//4Dej5kiofDkIWgtornwGmgHxLfRYfyDBix6Ff0GXJc0JTAuOd5iViiVwVLqqtryuL45/fN0TznPtfxRdbekRKVp6KaNa5PBHUdRcUysqkhSGuZJkMT1ir0GgYh9PHMEz2FqOcIDQsR7vpwzmFBLzCdD+dkK/Kc0Y2eKDgAACAASURBVC5DWYiNGzda9vyLzNc1tWtq1mKWMWuLpaa0VCE6gbazzjnbtmzdIlvgzn+5gMLLUwYK1oWNkJyQqEwkDTNbJKdY67TWFhkarr8xHH3wUzCyALLNWHj7qBYIETWGAQMlY0jUmbWBjvA1CFyXsWR8mRcOFW4HTfcUsAsPd7aS9Lnr9cB8k/lS3WqYyzqoBgUN0tCgzJMP4ipTFGKCcEH8QdQY45M1iOOGjccBJIYfnGecJWAzr7z8ivXq2VM6x8HOk0QcUlRcKMQDUO3auhrV/hUU5qs5HzSj7ya8aWXVZldXXqLs2oz7Z1qL+Ja2K3O3PfXUUyo8hnVI8MIgs92xcyetZ6Axc2Y9aU8+N0eBtn0H9osl6ZhevV0WEFYoYnUU1FOjARrCGm3Pvn326dQr7Rz7+t+gqsN+WWVTfp5q1XTaVhCtq+zN8rJy6QRRBodCGhSp5oHYjvRxwAHHHmattm6dbgf3kzGs0H5ANxO0Y++uX7/OunTpLCIAnCr2KHs3ISFexr7OHx1hhwtz7LENjzXng9G4/73llbIl0MnXXXe9bAvqJm+88FybdM8MFUuzNmDlItvFfGHvMefYx5d9d7R3xCW1E5oyemQkuM/jjz9eMpD+MaAmVF9bWqICdcEZw8Lsvfffl33NulNBfm2NZB1ZrLFjxwpWn7V9hxriYZ9iX/Tq0VO2II4m+zbkX4/f38iiR+D5RevZEliMCIeU1BQpU495ZNF6IegLhBgwDzXyvNCcT9jG+DjdNI4AE6aeDpEYwyG6YRYpRj1eEGlaBItvWMLC4TtUrmO4b9m8Ra3I1Y49KkqFJWxs7pMB83gxBJRozmqrLSoy1HJzDhv0WSgF2G2yc/MslxRpXZ0iREArBg4YZGWlZda+UzfbsW2b7di6WdH0/sf00eS2a99BHj9RH8dVHa6JZoJ/WrxIBiI9F84792wV83zzzdfq9B0bE2m5R/LERtA6o70lpabZhEmXaQyXrVhtR47kW05OrmUfOiwWneHDhlqvHt1tyaJFoo+liIhNRwaAsQKOxYJmAfPcKDUWlTqTVsOY4Chu66gTaZGiaBQLXJhd+KuBJlFX0qmTbVy71trSPAWhiCCjiCqodaglHcoDxyZadEKiOMiJzGLuRYSFCMpUU1VhDbU1Vg8GDypgRUTKdB2yKkqNl5c5jB3sG0FhdQjzD82dmVXXN9jMZ08MzCUPueFunBMx45a/bNbz/fX3g7euVzbk/qd9m+Dga//Dr0fu3SYFTSoTITD98cn29KxPbfWaDZaSmm55+cXWrUdvu+nWf1hBcZF9/uVCiLys1zE9bMXK5RKO8THx1qtjb7vlhlstMjracg4f1ppmnFEIePsoDhQUm8pHTWhKwz6hNua0U8cq84UigT2LIjGYtahfyMvLFTUv6XX2GI4oBg6dMdWjpcFs/PgJNmDAYM0916T7+l/r1tnPS5dqn5DW5H5opiVHprCwieZ488Z1FhXRYJXlxZq/G6c5utSjUCOnSObO2GlRsTF2y9RedsfNi+Rg78zKsrbtOlhsbKKdcPyJdtppp9vixYvtkdmzbeTwEXbF5X+zTz/+2DJ3bLf8I7nWpXMHy8jASCm1f77nHEN3Hc/8hBMBzAkIk9l91zkh6BRyhDVYiD222UUTZw6ZrKjxfdEvmDn0io5Hv3VN43541HUt5lh2i6PGfTD6envwqVcsLqBs5bW777zTZRboURKw5kizquOrwxmvfcxlwnx24qtpozTOGXMcDSaHZ/7xToTPSgzMdsXVe9Kd2b84uNnJJTlm9ZlmB5s5EQy1p3oNqGFxIjJ6mtUGzkREUFBcGVzamc7/9+oj7mRNBs9+/6tmUyY/Y8fZavN0vO+YWzu8duj2QgVLiGAnxiOnYtTbAOWM0kNu4yD4ugZBZqh/CDooUwSLQQNMFZ2FAvXF0nxHEIojR5rgNqwl9hs/GJDoJfSfh+Bg7PE6+91jkKEl57oobqJ/7GWMFaKX6CzfnAzdiPOAsYAhgBPBuX2HY++QiCIzqMfgfda27yBN0y6cEBwaoJPADhkHn4HwNXOQNGC4AHMVk08wHowF9+pr8HiP8/PcPJenMPXEKB5xwLP5bCDPrTrHokKLEbY7SvqaxlpAReh5gI5WdD8qSuMALhsbAUpu6KNz8nJlKMMOlF+QrwJlDGA6StMFuOFZepofpWr2TgSv4UgcOuc1EWO0a9vOpp07rWkvz/rqUVu9dq1Nf9v1k3n4bxnixycg2KZVa0tPa6W6xviYWFF542CkJCVrjSH7m0OzPWTLQ+VYN8C1WBuupq29xgHjnTHx9Qb+e4yLmLmCviXeifBFsNxfmFhaQ7QO/RomSOh7l3hKTwxqruXnSM4EfaRSU6yW7Etxsbp0kxUheMJ8sq4xTvv17SsHggg94/DTosXKbAGPO+vMsxVwYb+gT2nYu23bVqELsEH20+StpNiysw/b3ftcfd01VRPUr2PESSdbYnSybfpri4JrjCHQX9bs73/8IZsMw5tIOsYs40dEHRIPDpAMxfkFYsCkPwIYfWoGwikqtwabcZObVwgWplUFQhV0bJD5nfTF9arRTKY5a3KyIvesW6BLKno+fNj1TmhodI0Dq6vlFLRv107Rd+hq16/9S+uIseW7nkwH/UzWkDpW1gX7HQeCbA3IBOZ85kGX8fb3c1Gbi+yTVx0V+eXXTIAg1Kb8Y4oa28ECNaKP6//y7e8btDe5X1oJ4MwxV2RCCHywPy/51tmQHGMOj5YcwfBnnzCnvkbmhOOHqnkvcgH7hEyjJx8CdYHdTgduzg9cjfVDrYagbbl5lhqfpMwDjqZHKCEnGQecv5BXZk9tdM3KXKGL57tlYDFQhSNLJU3q+kew+H2qksXL+7640W8kL2B5UCaOTAQTQObBCyLXQTNEXhGfI6WDN01kBCHKYqKxBi3NuVkEJAxQNMigiJsoEffoCsMcpzTYbn4jpBlQhGJiQpwV5udYWVmJNhQFWBjZ+aQXc/NUwd+7Tx9dlwHu0L6jDTpuqK1fu8Z279xh5WWlVlZSJE81geK2tFbqND3khBMUYejYsZO8NSBI4AZTW6RYakqyePn37N5liYnxFhsXJSM+HJxtZIwVV1baw088qsm/Z+qD4uqm6zERkD1ZWVZbVWXHDR6krACGqRqnmKPNw4HwkY82FAfV1UoIYYR59gyek3ElKiEO5xJXb4Jxn5SYYB0yMqx1aqolxcdZQV6eFeblWSRYSjWYa1ChNK18SD1TtxGRkGJRcWRhItTAjRqK6MgIZSDAYhLlrq+F5alGTE/AbMiikIkQ/Ky6yrExwE8eOBEGhpTIDJGWpGS7bZbvOeGhKh7/geOw0RrrahR18NEYYXDr65Vxmf2iow6dM3WH3fu4byzXtL+atU3uZR8sWGUffviZnTRilPXuO0B1Kuv+2mgLv/rSrrlusm3ZtsWq66ot9wiMBZE2qN8ga53cxsacPEbjy8Zi/NmEKGV+YwwQDSNCwVplg3nKOtbysBOHCgft08RAA/mfSAYY6N59eskQQVgAU8CpYEPjuJaXV9opJ4+1CRMmWnrbtsp4tc9oZ+vXrZNAIXW6dfMWnVuRUfqClJQ0dXfdsH617d29zSrKi1V4TgdyjAoKPu+d43GhLe2798PEULVm/Tr7Y81qSyIKyZqIjLY2bTtat249xUUvRinYWaJjbMO69XbJhAmqyXhtwau2d0+WxcfFWGJCrL331cXBBOBEQLHjKYn4HyeCULzD9Nx91a/KhiATcCT4/fju99z3fTNt36wu8DFPHuvw8Jusb1MDuaymjnYmR6L8SLw9MHuyXAYp4bCwJuw1GSQp4YhI++tJx2Q12XOJQhR1b0/Jqg5PVQnG5FmhegXgfF+cPXCbcyIW96KOyR1kQAZYBxtS/75Z47aj1K8+G+H7Z3hoU1CQjSMRcbLZwWVmLs9i5sr+mzkRDz4oJWEzHL72v/EgPOBzkPfXmk0Jf0aPicPA0dc2HWXGCnT0I7c8YPW19YpwQ+9KZgvDDz1BPRzRfHo9+AiyoshBPYOYgGBtiorSazLOA13He8hSDEMfOfaZR9+wCuWKbPbFwT5QhtHkexghx73hyB7i+sgSHH4MfQJB7FuuAQ4dOecLeX3UEP3E++g29Al7nnWN/AENwDNiGGHMIBv4jRMCkwtOFOfEkOQ+gEKhd9SsLCy0KSvjCTxUu0SGFYhxkAVH1nlyFAflCNP1XYDLOVYczRkacSAohpX+l14JEb6awAf1euguIF6MJesanXowO1vRdmoJCEARIAOnDUMMhikNPT/9/DOrfOJYe9OusqQm6KvrA8Nx2pRHld0ZPWq0JSYk2d1n3m3DbxppvXr3FlPf4iVL7ILXHUHJgvPyZEBSLIrzQCAQXdwho50lJyYrm5QEN34LGhg6L5/59s4TY6BodlSUbBKcNOaSsSeijR2FfYVt4guLvTzyXb29XcU4MAe+IZuyDLV1GmfWp5AI0n11spe848Y9qTaiuqoJ8so9onejoiMVN8EuABEBbI7grYfnsfa6duliA/r2U38FoD3UFdJngAJyoOot2zjBu2dXlh04uE/6CyeCYNjhw4fk6HXs0NHG3H2WPnfNcZdYi5YtrKHOrLq01vr06qti4jXr1mr9smZ/W7VK8wuVMPcEyxL7hTWnrFh5mSjbN6xZa4MHDVLDvQOHD9mRokILi4qwwpJimz/TyQaVuPk0brTZsHmjNY5dO3UmSmWHDx7U3DF+grWVl7veZK1aiTGJAAIBYTVghKK1uERzye+hx59oXbt2s99++01jy/dx0HGg6FVx4onD9LqjP65Tt/k/V/+pNfJ8TUC+EZgzEzMmWERYhL394ru67XumT7Hbp9wR9GZw2QuaD2PPsa82b9qsYCHONpkF4FKQCrC2KNwG2se+I7PGnrzwooscIUFcnGQAtjV1vsCC+S5zi6xgHLhfX6dzzjnnSH6wJpgLxoZnhLGzoqhEewFHg/XG93jf11DJiWBCPXexCokDvmZfBBQeifZzGDwfzUMgcfOeTsoXT/F9TxHmMX5E8yVA6482tCEKSP0DCxvHxRUB1cgo538GCGy/j65AOYnxJuXf0KhNi5BEgHv8GUYOh4OHmAazS+eO9ufvK62mpsoVUsEqQPFtdY0WIRAg6hFIYVMYTUH1wEEn2O5dO4XxJ5oOJrBNemvbsTNThXr0Ohg67ER5dwyoIknbtikTMfKkk0TpuXPHdvt91W/Wq1cPKy8vFSaxa7futmvvPssvKbM33nMNRCZedq0iaGK3io21vn362G7av1dU2PHHDVGzus7dugYNRMiCOOYpDCMWUmpKC3mdHkLGIuE53SasECXrrr27lcmhO3UrWJbgoI6JsRpoBMlglFdYbGSknAiyEGQZqOsgwl5cXmmNEbGWkNJCUQFqIQiPR1FMS6E0PSbIXtTX6m8cIHWOVlfYBq0FlAHzXEWUhAhaQ6M6VteHhKrZXGqr1irgLi2vtOlPDNe4PPnAGhXiYlaWFuSSHtHr3olgNSJIOS9rS5Eb8Mk11XbfXBySeJs6dYg9/vhSJ2R0OLrR80992J6e97zFJiTZ2+9+YBkdOopSDdjYlm2bLTk1xX5ettRapCZbQlyiDR00zG698R8yJBh7hJPP3rHGeEY2KEYDn2EuTjvtNPEvk/Y9kp8nZxChQFaI75P+JVPFmtmZuUMwIYwHmgu6oroonY/Ou2Wllda//wAJL87fu2cvKSoEDnMk+FKpi+yh6Ii8cw7Gas/uTFu37lcrLspXZJY0JJHXOx9Ks7n35aookyjTGWeepSjXjsxMW/HrShkOdAVtk9HeMnfvt5+X/SL4zmOPPWZDjjvOfv9tlX3+6Wfqctm1S2f7afGPtmzpEispLrD4eCKjSrDbOwsdPZ1zIuJt2g1zBYd79JUbg9dX2bRrVzt6QoorQcpZiD2S+bZrSOediIAdVqioIAmVmu4gWd5wyFrd7WhnbK9QvO9CEfZnNzUx7iiTRId2IpDzXJaLg5Q451sfrJWXg0YQ3onwhiyfxZjlGL/tCzkKmcO76v9t1ssiLdFOq1ukTMzCcFfp7hmEWh4IKqhdQKqp07aPVuFEACpz0swsSFLYr013+d/5h/cTKS/xTkRmo+NIx1gcENDr+saBUOzO9ssoGJLoJ2Zbl85dLDI8Uoazi+BDe9pNe4Oouj/YB+gdD2Niv6gmIqA4J5ONXiAQ43seoGSBKqAH0T3IfqA//O/7KKC/5HwEhiSfxzj0HXOJUCMjMN74W4XaItVwFOcYDOxfZAzf4xk8bAid5/tHEPTjde4NGcC9cE0cE15DRnD+Af37y8AQw1FRkfpUcM9k5MnoN9bXOf0fFJgD+VJmIqCyZV9yv9yHtwl8jQb34G0C38BOjdfQHcXFYtGhuzHPKEctnECUqzNkXjikzxj76irbu3+/DEuaWAIbxuhkjtpmtLE1a9cIo//PKZfqe3sDUoTmToSvcZp43VWCTI4eNUYBwmXLlqvwlOzLsJNOVA0FJBWMBc4G6Abuj7rA9Fat5ej07NbdWiS3UDQ6IYCvemdBpCL19TKqfAMvXw/ie1kxDkTeifzyHnKfMWR+fH2DIC9AlAK4EvPJ51hDjLHIaaqq3RgHtRc8O83VvBPhv49tIzuKYu/gfMxdds5hRZZZ1zhkOMU0RsUJ5XrYSxjRo08+RT2igIzzGypUIHMlJWWqFSQouW7dWsvOOSTWIJwIsg84LszdyJGjbOnyRSJ0gSAGMgpqCffs3Gfnnj1OWXvWIEFb1h9Ownfff6+sA5F76mFURxQOe2Km27vVNZZ7+LAdO3iQ2An3QC+bn2ehEeH26n3kK83yf2l5tLEpcj+oTzttwbk25NjjbPfOTKsoKbMt67doT6ED+x3b3zau3ahAqRoJp6UK9oMeJQDB/TM26s0REir2M4Jv7MsxY8dYXn6eLV28VEQm3D/1hpWVVVo3ZH14TuYAVlLQDVk115pVZpnRhzX0PDtz3LO2fWOmpaWmaY/efuetCojm5h6xxT8uDaiYD1tYeKj179/XMtq3s6+/+Eb7ijEaOHiASBb27tkb9OmI0vWUQYyOsuGjhtu2Ldvs0L5DspuxjdLapasPjUgfQnDmXbNHCBlwIMh28B5ZTGwN9jOZCJrMJcTG6X2eHxnD+mWdY4+EvDDjzkZP6eoxftyM964RAmGR0LU6OJP3mFm4ovgMmvH4zcQ5uGlxJgd80kSmeZ/6BhUfUfwVsLNgrLBZcBhwIlSTkJYm4UnxzPLly619u/YSOhgxnJvoBTcPBApPnwcHe6kK/sB5oC5C9KxtWtuRnMNqsoYhf89jl9iM298U65Mvmjtx+HBXgJecYocoQiqttkMH91tpUYHwaNFRFJFXqAA1o117G3vq6cKLw7HNfVDDQVSaCEZuTrbqDWDjWbNmtdhrwsJDhPeLBxKUkCgjeu5zDpbBMW78vcLekblY9ON3eu3sU8+wbxa5TsLT7lwVFKJFCpvJeAn/mpQknB+CmfsAy6joQ22dm4OSYisuK7VuvXtYeVWFZe7YKWhZYly8tUhOsuyDB6xlSopwoFHwR4O1hGqOfgs4iVWVVlRSbhYRY63bZuh6gjhVVcjhUIaJRjChpuxEQ32tMhHq18D41rh0Py8IbwdjQMDQVNvQqALrWrDLUdFWTn+QtFbWMq21XXmbKwx7ZkYuwHSrqSgR+49Pz3lcKJuVNUO0xTNN4FhMecR1tv724ww762LH7+9Yngba2SOn2mWXT7LLJt9gdeVV9sqC11Sn0a5DB9u8dQs0VbZ4ySKLiomyK6+8wk4cepJtWbdFTXQQtqQ62fSMM0aAV+h49ygLFQ8GxfcXX0w0vlFFZ6T1cSBId7JxMSh+/32V/ofFgddoMLjil+VNpADqdltVbaeMGm3lZXSNrZSjAfsC9G5t0tuIaUIF+cAEAzwu2Tnwxyir2toqq64ptp07t2p9QJf4yDPdNSIvPFomRUtH886du0g4wOENZhVIQ1rrVtYmo4PNe/5l23fgsJgqqAs5eeTJKkIDfieYRPt2tmb1n/bav161kpJCa5fRxgoKgH/Uaf2/s9B1fea485o5qqeZ+9o/g1dcWH7WlOk2Y94E99oAB3cykFc4ESiFZpAmz9wRJDLcZz1iCkuUqI93OnjPM936xtmuebWO6dMny8nd88xI/e8b2HknYoq5egyOu++4TfsuZl5ri7Yqu6sqANwE5/VOxJtTT9fnJz3uyqLJlnCM3/OFO5FntAXZxcH3ec7Acq4MglfeiXBm9H//4UbNzBeT3/+k2VV3HXUiSAJd0usD+yDbGZFF6Un2fIjb377UZP68J6xzx87qEcHadAZdpSATYOp9RByD2TfkIvLoGW3QaR4mwl4WS1FxsXSdZxDyxakYGShTDEUyiWQjWR/IB998yhdBqpB63z7JDWQI50Zmo7wJMLCv0YvIDh9J9HTmuqdAr/FZz7SD7FGGuaKiCVdPFp5rI5uQvTSsJKJMpB0Dk2cWOoBoupp8xVlleVDFGsD9RDAQGLbcL45Uc/pWntlDndDxqj+Exh2nrMo17GKcgWjxzBiYPJ9Y7xrNigoKVVzNZ3wAcNXvvwsSA9SFjDX1aUBdYNHLzcsWUw14bQwoMtJAYf6Y91vTprjj83tt9Z9/2sovf9Rrl1w7SUZwdBQBjVBbsmSpjNMTTzpJdKFAYonUMqfoRR0NjaqB7Nu7j2QtWYnK8koVluNEeMiRIBwhjuIUvcM9MQeebck15HXjTBCU/3lOPotMZn6Q91zbQ769M+Zh4c3hTDgRKqQGKRDMS3M4E/chmwq6VyLHNFYNbDXXN+OQjFnmH2punIHtO3ZIn3kUCgW4F19woZr6rVm9WvPE/lGdaXSsxpxryg4qd8yPhcWFIgYBnoveZZxBTezIdMY69lirtFbWUGPWs0cvjQnEIdRW8Hzsk3Xr18uB6NGzp2wZ1i+F6GRKeKbDBw5acUGBSEbCIyMs50iebJqI6Ch7tX8A9kTW++xuvNmo10/XHmL8KSqurqi0FT8ss7rqOhVWk+EvKCyQIX3yyFMCVIBrIkehN7YgkCT16AgJsSU/LVFQDagQXeLJiHnHjUAh9h+6tV///spiEOEVageaeyMDsNmyChNsQN9egt/v2nvQrPNks6wFduGYrrIbuvfoZscOGWyvvfqGnEOyDgQMcHC5r/Yd2qs+ZNiwEzXe1LdgD5E9Afb0+x+/W6eOHZVdXLFiucUmxFlRfqHsY2jil/681Fq1S7f23TrJQVB38MQkGzRwoLJONP/DrmYP7Ni5w7p36y6HiveA91HgDaqC9ak+HVEwm5bLVgl57LbJjZ5DmwXNDSMg8GiUkagsV0dAIqaK0tTVOaM/wI+ygPG6fLdFvtsc9+eKV1y6j8g476n2IpRUaKiiPMKkmWlzHzp0WF4q6RVqJL755huLDIsUTg9ufDY+6S8MLwwd0qU+ksEipUiLKO7PP/8swdW5U0erKCu28rISu3O262h7x/Uvug6eRN/x0NLSpGiAhuTl5Nr6tetdsV1EhN310FF4zO2Tf7K+/frboOOG2LvvvS/aL+hC2RAYYDgbZC3iY2MsLbWFnAiKWREceHGkafv062d/rFljz714x79ZBZde/pD17tnDCo4csQP79tknC0nTuS5VU+9aoagB0bW0tFbaIKLHY2L79BGOEWOSjUsEgXsHTlRVWWFHCvOtU8+uwvxPm5Fmd926RdjH9Nat7Opbeur8Lzz0qxwHojA4B2QhhJOlm3hFldVbuLVt117wAByLyopyZSPqaqqsvLREkazoiHBRfUbIy1WVlyIinAPGAJwIajToFUEWAgeiqq5eGYjGUEfFCJSF9dC+XUfVxiB4S4oKLC4qXAxQykKACw0o+EjrKa0MI0UklKHh+vsfj7jeE4sWdrRl339is18e0jTW99602e65d7pVVNZaWUW1bd+ZaYXFpbadyEdFue715+U/24BBA+zBB2daRFikxUXGiyXJ45SJ5hEtVDF7aanWP4Lphx9+0EZDAFBkRvpv9Jgxlp19UHNGDYRzDDBOSrSWiWQgqBAYsHll7crUeuFaRD3JBlxxxRWKhJB2ZfOTFsYJgXuajV9UWCQHT93ea2oknLV3S8ssOSXeYuPDbe3aP4Q7BotcXFSsddIypYUiLTwPETe6pbOHSGfS9JAUdacu3eyVN95Rc0RwszDejB8/XtHNQwcO2fFDjrOo+Dj78euv7N133pIjmZaWaocOHdBeAAa5eJdjN7rljAu0tkKsweaKz5t6AWfAPHDLW7qXB5+dYHZS4EQ40g7/kaYu0g+9cIOeb9bIQImQbfBOg2/ALSvz37aY307uRZfwsvvfuFZ865lPupqc5kWZ/tvzbIqcC9/12jetkxPB7QdlD1XDXXODR6dNVgZnxC3fWV1wEx7L321PlnukTgGL09dB8QOODk4EDlOAYZodJCz+4yn+K/9lh/qWhzgRkxtbi33ph22+dbh7bJwIn4mIvsvBZx5Nmm7TZzh46L9emW+pKakqBEUuylCtq7OMdu2aIIY4zkBDfIMu5LzvXq2eEQG7jXq5FBcLast+xFDEGcAwFP14oyNFQC5hrEO7iKHoexix51XIWl3dBBvw1J1e13qSBAxsdKhnXsNI8QW60p00zgoaY6HE0dlgmR2piSMsQTejX8l8nL/6Eo3HoZv3yCAm0iwZDKQ3YKFC7vAcFJP6onPuS1lBahok/ysUqPEZYH43hwZ6aLO3DRgTdBWZWe6Z+kbgFE1MRZWVVlxY6CAzsAfR1LWw0H77fZUchm49uouAA+pJZH2Xbl3EdkfNGGO8bMVyGcN9+/ez3Xv22pt/c4QJ41+4WAw2yERIJkTviTOSl68GhApqhoba8BHDNffcFzbM0qVLbd/evRYf6+hrM9q0te5du1plOUyOdWq+SrE+mQohGQJ22a28LwAAIABJREFUSX4rkJcMu5WD2SKTcN5YKzw7c42jhzzmWRlbD4vj+r5GRo5R0DtLDElBd3RPYBNK5h42scCRAGYGcw4OAuvA10QgxzD0QVQoIAQjZTUGea6K0PmbAmuMe4rWGRP/fYJC551zrmBbwLP5jRoHxg2cCzgZTjg6rK6+Vv1OCIxmZu1UfQTOybr1a+3iiy61Hxd/K4pi1k5KSgvr3fMYS0pw1PyMz4+LFwnCx15hTrgHwb1hHGxwmX5YOwWRq6oUKoNoOc+HUV5VW2MV1VX2zgmBoET2BzIYeXzCmhFy7D9L/qDp9R6ZPW3AiH720Uuf2ISJE1RrMOHiCfb03Kdt7KljbdPmTcrg5+W6Hi40cgUayXHtdZOVsdu2dZvWNWuItTF8+HD79ptv7dJLJ8pInzXrYevfr7+ujSO9bv06OSozHpxhS9YX2JLPX7Vlv22wh+Y83+RENBast6uuniTqdPYCTsFLLzkKcX/9SVdPkn2B3U3fh/nPz7d5z85TMOLD9z+0p+c9bW++9ZaNHDHCXv/X63bZFZfb9999p/H76suvNc+81v+4gZaYlmLfRjsq9glhV1hcdIzsSOqVgLJhZ7NW1Tahplb2JXYCn0Gu8dysb2//q9/L7FuvavRerwRIQCXmKeuIQuD1kYlgsYoZJVjoPjKD9+ip2nz6lcXCZ1UITJdJdc8s1ebi+0AWgCZhNIpZorFRtFI4FnyPzQdnv1JEZRWiySOaxGtEb4js0goeDxhcGJ9noxGdho2A1CfGHPST69dQZObwpkoCBnScCJOYuDhNOEYZvMalxSXWUFtvebl56tI591WP1Te74fJfhUtPbtFSVKSkY9NatRbbA9dq26atrSf9WlEmOE9hQb6UAuxP1Ha89fY7du5541QbUVBUrMIxClkGDRqstCC0rgf27pMj83EzJ2LS5R8qWoVi7Na1u+BXGJOFBUWi+ULgIZgj6O0BYxDZIYqkwZRWlllZbbVV1FbZnKe9Q+SLkr377kK1c27frFQfUCeGCHamujrGtNFatabzcpwUCw4KTgbMU4VH8rTRYyIjBeOiLwR1E7yGEGe4ETpEP+gTwbOHAnkjJUsDL7pnhoSKMauktNzuecpFyV97zAk5nIikuBjHAIWwDnNC52hExqWV2e8qdg9YxMhODB55pq1a+rXd/WQPu+Oa3622rsEqKmvEdDRu/IUW1cJFhl97mQ7c0bbk56XCZXbo3NE+++xTmzNnjq1c+atVllbbIw8/al9//bU2O4Y73c29EmCvULS0ZMkSGz16tN7DiUCQjx9/nh3KPqS+Ip4O0sECnMInWvfuu+9KePTo2d1272bNV+p8fP7ss8+2iy+eoM0L28qnn3yqOcCJwZhBuLLG5DwCGIqPV4qe34xFTEyE5RcdtvV/rbXL/3bF/2CA+hbTXgqbPT7tG6W0K6uq7ezzxtuaTVtt644sO3HYiXq+vsf0ExsazlPnjp1s964sW7d2jXXr1sUK8vNs0aIfLD//iH2+1NUtCJZkZteNPU9rSMX79fX2xD/Jxvnr+xqYoCbmpIkWsLDSpvrfD59Z4FWfXUCR+GXt+xF6J6L55/1rgRPhnY8T2vmGfK6HBIXU3mkg68DB/+G377LsZxzV8IIj1x69L4bvOLPsaNcFtNHGWa3ttQLLUTEwzE4cE6s+1O8mKthtgRPh8Ts+O4F+bGn2YoBl8lmJ/2EC/9e/RBbB56ruvcYse4EbQ5wIMkHQNn4fMHs5+geIgD8xnIjZc82iH3/QwXTa0qjT6RCcYvaXIuWwzqSmNlGU+qJhfsO4hzOBnsM48+8J3hpQYmI8UexJVB1Zg77AMGTfc12cd4JEOOnoQVjwkF0Yh576k73CvfB+8yJ/9jp6CR3oIUvIN5/58NFuEWYEtJ5cE+Of9zB4cBq4H+4LPfvjjz9K/px33nkKjBFUIrjA93BaVFgeRMFxLtDVvsi8qV9GdbWMCeSoaqMCu4Bn8EcTtLSxUWPj4Ma1Giv0FYYiTVuRU0B2waGjl/geWWqem/shqrp95w7bu3+vJSQnWaeuXRTgg1SFeorEmxw72lPmOtFz3PjGIunO5851XeGPn36i+PhPHjlSNM1LFv+koll0ZlGxg1/4WgNlWdPoJ5Ju337zjcYN5hlgVshOsg7+wO6A1rVVy7SmmlA+zxxy76wrnpm5Y2wwhgkIIfs9ooMsFQe2EGvKZ6odSUqoo9EMYGHetnIsjC6iHRHYRDgNYiYiow+jFtmHoJid7xNUI9hEk1ocOfQMDuCu3Vl27HHHyon8a+NfCs765nQ4nwoAx8dbj67drEunznJCIOEgEo1hTW8lxgr2MPXGqGaea2R3YXyTnSDTsf/APjvuuBNs3/49gvEmpSSJ5S69dVsR1rAnWCfcxwUXXCDGRLJUrF3WDOPF+dm3a9au1Zz17NHdDouIhJq9eIsGfl1bo0zVG/0dVPbyye/Yu08FTEVlZidtOEUQpUUdHKpD+uPta+2U9uG29IOX7NLLL7XMnZm2dMlSmzZ9qr3//gfWIhXYcJkdOnjIXnzpRXviiTlBsDJEQWmeg/oEjmnTpsrQP+WUk23hwi/skksm2IpfVqg4GzvkrjvvUsbgggvP1+exUaGO/eqrr+23X3+1x+c8bgMG9bPtW3fawQOH5ERA5c/z/7Jipehgb7z5Ju3bLxZ+oX0y6apJllvXxhrz1tu85+bZk089ZYt/WCRY2tRp92qdMKfvv/ue5MEl1z5qp4wYZku/esmO6d/X8vKP2JW3XKs+Zp/UOc6/Ew+PMuiDaabcJj1dkCUCm9D7c23s7P59+4l0ABYrgvusXZx+D7fTup037eZGH53wDBMq5gkyEhj5UK815yb2BVUIGdd/oUonxZCXs1BcrAgMDybhGOvYHtjMLCTnNEBxR3rNsUC0a99eRVUdOnTU4mexsWGokcg9lCtIE/cHhGnX7l3Wsyf0r9XyvPGseWBSUHTHLiwqkGGP0CDiASSmrLREhuyT/xxht1+7TMW+DDqZDHCSoleLjbVflq+w408YaVk7tllBXo6M5efecpHsB27brqLq3n37WUVltR3OzrHW6W0Ei+L5qOan/iOjbbpgTRjUYM6jY2Kta/dugmaNPnWsHc7Jsf0HDkh4YjgiwFu2TLU8eHcLCoTJpNPjU/Md68zVf/tU45HSIlWdt7t26aYiVwy5Af0GqFitqCDfQjDK6+pULA3uHIOttqHOQmIjrZDicOop6mpt5uPj7JUnf7Psw4ds5tOejlNmvb08E4iK805d5CXEQkPCjZoUNiZQqYhwOrZGWXlpqeVkH1Y6nGeliD02OlpF5QggrSv6XsC6QEq8oUFt3SNoDga1YliYhYZHqLgdQRURSYdMGIbibd/efRIo9bU1Fh0eJlgZ0RdfyMeaYX2wabkOyo416tcmqe9+J55mKxcvtEoiShWVlpiYbHv27rf6hlB769PPrSK/yOJafWUbfh9o33z3nZq9sJbKKrifPHvooYds29bttnnjVjvt1DPsww8/tFGjRqlfg+4tYLfwTAesexxdrygQjNC4RkZDZ+cgaJ42kfVGtJ/eIi+++KKM/t69e8kw90YFewoFD1YUWtgZb7gq0qFpg2zMqNGCB3AfrBWPm0bZoZxYy4xVYXG+bc/caNt2bBZek4gbHckfesRBQvzx5IzPFZ3LOZwjJcJ5srJ2Wcv0thbXspWdM/4C+/KLL3XPl116uR04cFBONkqHXiXU7lw7+e/200+L7MGHZlqHDu2UceCZITBYHeuKE27rN9GeXfCfzFo+fbDapt60WVlKaqYINDw6/vWjGQUPA+JEwJYwuD3br6+d4D2cCN+iwj+gdx487MlnLvz3q8xO6uYseF/rgNNAZsJzzfNe+gP7JDeyHu5jHaZtsJsee1/faVnl0gY4EXTW7mADrNb2WKXt1etNTkSmcyKaHCNfs+FrOLwvExRd40TQM+Iokv/fpu2/4h/vRNx7vZpw6Dhl4FKbao5tBSeCI/mT4ibc0mxfKILD9sA90jndunazPr2PkV4hAspewhAhwo0u8A6CN96IuIvvPyFBGQcPOcGw8xFlDG8cDfYk8tBHz5EzvoCaa5MdRA6xH9mXyAAMSRSvmAPDXf8jH/0XZWVFhaM4LS2VHvV1TOhHDHK+w772hCUy9iHNCIhGPAsiUX5f78BzEmzgOldddZXDLxMcbAY/xvgk20IWHhw4AQ3gGLyOfOKzHsIlx6YZmUpzJ4I54X+fpRG7y65dkotkDQjKAU8GXVBaio6Isoy2baQ/MLbRCxS7/7Vpo6LkOBH5RQUWEx/n6ujq66Sfu9x/lOAYR2L7ql525ftXi2nxletdM8rjJg+1Sy+ZqIDarsws27t7r3QB84IDQ9Qcpjyaw2K08pw8O3p16Akn6J53ZWVJ93pbRpDu8EjVRJCh8IXUfNevA2we5skzZDFffm4ZDzIPwEd4n8/6Imv/Pa7rA1+yQeLiHE4d6syAEcsXVuP4kZ3B2QXy42t3eH7WLrUkDukRIcIOQZoaG23zlk02+NjBmkfsIpq18V0cKdAarKu83FxFpU8dM1YGI5CzPbt3NzlO3CMF7X3797eS4kJBcETNGw0qJV6R8rXr/1S2gh4RnHPoiUNds9SaWhmerA3sSiLozAVOCA4Z0X0FAgOmPsaIcWO80WPRUfQYa3Ad1qOjtC7KKiuspr7OQl84y959I3AgYGUK5Pxtj8+zZ6dMccIEWGwzJ+KSiZfYjAdmqBXAjTffaAMG9pdD8M+XF8jumD//OXtq7lOuN0sosP16wd+2btlqG/7aYF27dLUePXsocLzw84V25aQr1QdqzKmj7P13P7T7pt9nxw0ZYhdccL4dd8IgGd6Z23fbB+9/aMtXLLennnrSxo072xYvXmp7du+1SyZOEBtjWIe+lrXsGzv/wvNt4bZKs5JsG3dcR8kQKN+lSw/n2Jwn51hKUoqdeNKJdvGEi5WdGTb6JPvi/c+VOfhl+S/Wd0A/e/H5F+RQ3HDzTZaa0co69+6utQ07Go4yNMbjzjnX1q1Za7nZ2YLFH5Jer7FuXbvaqWNPVSAY+9LX4DJPrCtfs8Wzhbzy4B2NogMNYErCkVGwWeugIsKzU0AUsDH4OggWrfeelfqoq2vaACwgIvscCDiEBgNAJkJFHqLNo/o8UkJEQrFNGzkUpI2aIjiVlRJCxQUl1rF9R6XgwJDn5ObIgcBxQAjTNZGCITVuicUQTRNTDosTvHbb1q2FI5v1nHMGbpm0SAsRqrPrrrtOGLfrpzg4w13Xv2b9Bx2vfgoVJbAqlFlOzmHr06e3bduxw/oPGGinnX6mLV76s+BZRcWlKviBXQlB3r9fX1u7ZrXw7y1Ski37MI5GWwm8777/zm67fYpSs5u2bLb9+/eJbam4pMhOOflkCXKiNQiyex7wTPFldv89WbZzZ6aKbOnGinEFhv0w0K+27RQ17tWjh9VCK0gRn1JTIVZaXAxGyejfgp/KgmDeSPMzJ9SqTH/iP7MSzrp6ZeZfWnDg+kIsVAqAqHd4KDjOMGUqqjC4S0vkNNALgXOKkxTvNGDkAFJF6lNZhPAwi4mPl5LgrBSol+KEAqOpoZCPRjk03ItUMZNqIFDWYSzjoKjfF5dRRBakwx3LzlH6O56RxX3sqHPsz2XfWllNtVk40b0Gy87Js8PZufbscy9Yp+49LedQtiWnpFpOXp7NevhhFVfX1NYJWkdXTIqXEhNTLKNte/VHOPnkk+3SSy+VEvLNDrkWgo+9Q2SKKCDZOTDSScmJ1qZtuiWnJEmJsLZRFCryrKnRPvn222+bvHvP8IIiopiayBFR/Yx2be2xD1zUbeKQ8YL0wXCCICMKunfPHhkjOArgIPfv269z1zXU2IFDWVbX4CgpyS698IJrenMUnM/fVTb3wR8sPCTU9u/dL0UFM0dZdY3N/dwxJX331heCJlRVVgvKR+0FFMQoPfYltQ7z5z9r69avUafuP//43RISExR5+iM0yHSscfCDo12qiSx7C9q98+CdrncFzgRKiMzLwyPd9+5ddKWE+6wWAZTJOwEoCh9A9Ak2vuATLD5j4am1WeaeTThQPDgR1C+cYY4uaWAAJ3R3m27AmOrudgGVINNtt8z5UO/5wmuKqjm8E1GoSrqjR99MF81qciJ8s27v5GAvc/8uo21zgo//NzoRHr50033NlmPgRFw08GO9CGXu7KDi4ZZPgu7l95s1dyL86CbOma11CY6bdcNeBBZBHx6orn1EmEg0sg15SIRVXaiD7CbBD4w/UXXm5Skyh/HEfsYJYY+x/vjBkPLRf2CM7Gkp1aAWEPnFfiYyjUHLtTyLEkYScoCIsaf4JHqPTvMwE77raWT9edC16Gsvfzi3z2BgEGOsUZ/Hs3JvqrGIj5eO8BAuBScKC+XwEMzbj8FZW6t9rHFRUzFH2IBxj/HJNbAHeI3zch+MEUazDMi1a3Vd7hM4h2evg7q8qqpGzwQctnOnThYbE63oNXKhvsE1SM3OyxWclGBX2S2uoeC6K7Za566d7fkHAwou6MBXuTTjxLcukw587OLZLpnpmavNbNDIwXb8kOOtU4eOus+klBShAcD6o1t4VjkEAW4dLLlnl3LBHdejAScRdqaaaqczsWXEWhXUQjAPHtbBuDHf2CCejrd5vyzeY57RWZzD94bgWXxNqu41aAAnaE/QdThaTTmlALW2cAAIkvGbg/OxHug8zPpifsRuiRPA3MXHOpx+Q4MCsNQb0COE6wJR4fs40ls3bbZjevdRfwioeP/asEFjBqMV6xXmHxi1BCFvaHBUtjVVqvnbvmO7iq3p58Fzjxs3TvebmtZStYYbN20UbI5xwHnxdZ1Qu/LcBJ0ZH7ED5eYqKwQahG7pkLl0nucEfeYdhXakoEA0v5U11cqovTPoLVcHx0+gSm5bMM+evco5ESe98YutPP1NO6VVuC19+6WmMQKWhN5+473X7cN3P7SvvvjaDuw/0JTd47uffvapmhAyRujUBxcssJMHDLDszEyhFT7++BObPPkay87NtnPGnWkPz3zU7rzrLjnRoBAmXHqB9PjcJ+bZW2++bX/++Yc98sgjds65Z9qvK1fZli3b7PrrrxMcKuP4sbo/ORFZLc0i4s22B8QwCW4JNB5cb3v3HbCOHdrZBRddYD8tWWJdene1dp3b29b1m+3wvsP26iuvqi/VyBEj5UwQrB5x9mjB/wlsUuMANHnY0GEWFxNjv6381QrzC0RpzDrAiezUsZNoboFEi2CiWU8T1jxrhx+VJix4+G71iWheTM0bbCoVh0CrCe6umWDxlf98zmMkWdyeTQCngM3E+xhW0KSqxqKhsSlNC1MTaWf1bYDalWJhQaVi5BhwXhQAxnlCXJIVFZXoc3DyqmAz3jX7AgZEd2Ga0gBxgoYUAwYDCqGaRoQ/N9fatEm3Wx9w7DwcU675XEYt6d7NmzfZtNnj9Pqtk16w/gNPsPzcw9ZQA39wvVXXkFY1OUEUuRaVlFphUYnFJSSJ9hXYR3FxiTYtVfqkakkp4tFVVlRZ1q699tTcp62islypKiruS0uLhSXs2rWz4D40JaPQBeo9IjjnXOQtoTK748Z1tmfvPmvduo21a9/RjuQXusxAbLwN6D/A1q1da61SW1pDDTSrtZacEG+V5aWCGkXHxVhFXbW8dowxBBP4N7IK4PVufqBDMCLNLS8srHB7/dHNilwDJ+M7QGZwelhkZGgossZJYJPznpxFoh+k1qB0ra6SsgAKhxIFV0kkgfVEVgKYgaIUokajcDpMzgqORGO9w4ECDEHBe+ytokM4LDCI0DCqssJFZJTVcJR9Ki4P+gKEsEZjom3vwUNyUuLjKfzKsuOPH2pDjh9mfY7pZ9Excfbl11/b+g0bLO9Ivv3+x5/CHbZOT1fEvbik3JYvXyFFef3112vNIAhRnghsr+y5XxTIqlWrRNXKGoQGbt+BvdaufTutazYejgTzh9Hwyy+/aN94qkME6ODBx8rZJoJGzcRXK51Re/KAYSpovuJvV1iXzp1d99r0dClGvkfEUYwK+fly+GDk2pm51TZvWWs1dVX2yOxmFcU6o7Ng773tC+EhWUOMO5A6GvJQhJ1fXGIfrV2pz91yyXVK044dc6rolgvyC7S/XdQ0TGuCTAT3XFlZbm+9/abGg/n6pSboP9zkRHgLHhxPnc26a7fkhSIdUDSFhNpD7RYcZVsKjOxpv1+ltTB7vGM30+F9EJwIv4x9RN87Gf5yfL45XSyZgCA7kdTuaBEFjgTdrb1z4LMRVbfnCs7kmZY8WxOf870LgD+1t4HWy76yWstSV2x+hq7/3d2vv6fgulXhDroQvcdh/Jt6SbxhNmeNe+m/2okIUAdCLAXotovijzoRRd+naAwqg9Yjvn+En/7oWfdr3VAkTNNTOlaz15MI4mRn25GCQjmzZAnJPiADVT8F0xpQltRUyRJBjyorbdvWrYrgkYEgag1shho81jp6h8/yG+PH01VyffawZ+bhe+x1j4X39J68pghrYJSz95EDyBOvcz15CPeIUeghM56NkP1NQEJwo/r6pkJqgncY8Dwn1/M/GG/IY28Yw87Ds1ODBEMTOo7gFe9jaPCeL8wle48j4eE66Fxf0A3kEhnH/eOs4LhgBBNpBqaJjEaWE7yhQBlDu22bdOkSdDiGcGV1pTK/wI/L6DlEtOiemqatXf8MBnS9PThslnvNox998vIoE3iTIzHp5kk29PihgiZhX2Tu2iXdTM8D5CVGEZBhikkHDxosaCjyk7kjcMTzMa7YPHExcYpGk5nHUPfj4ms/WQfMp+8Szdrw9hTz40lm/Gc81auHo7kximiqM/VZJ5+dkIMRwJkw3J18BNqLZeYCa9Lp9DDKy3W1k5GRsn3IEIHMSGsFNDxL5DV8DyeCcWG9cK+sYfTKyuUr7KRhJyqgifEI4yTwG+6l/4ABqknlvsl0AGmiboBgrerojuTqPZx17gd9BwMWjmFETJTdceHRGtCZr83QWtu5Y4fGh73C2PObuWBdMR/YGdRkoFe6PutkwB9X7xbVK7YDhdZkzD7KcNng5k7EOTXj7OvQL/XyhY0TbMMf6wV3++yTz+zZ5561a/5+jb3+xuv28ssv23njx6kPCU4EcCYch7ffekv7h0ACa5wx2LF9h5yItz/73DZ89KG98s9X7M477rSr/36Vak3uvHuK3XrjFLttyhT1b5o48RK79PIJClZ/++X39sEHH9jGjZts/vPP2ahTRtqPPy627dt32uV/u0wolZNPPsXeefsdOQefZ6aa5W81Ky6zFlH7XQYytrOcCO6vT+8+uucRl9xiltbNzupdo9qn1cv/VA3PxvV/2VsffGGTbp5pPTvUWo/+fTS+UNqCHiDDA1lRQX6+0SqAvRAZFq7C8OioaP1m7e3ZtbuJAZI1pjlOSWliFxMi5NmpNzXypk+d+U2CopZ+pvNxdLSgQM17QiD8vBPhhTKfZxN5uljOyw+1AWpEFxXdhOuEYhVBj9DSRoqMDJpoOOHHZmOBwCxdXQ0cqUJYU/BpGK7dunWV0QTDDcXLdE/EMCcCzvlcE7Z8RRD4u0eP7upy+dSC82zOfb8FTFBVMggpwiaaTiU6EKCefQbakexDFlpfgy1jRUV0Z6yzyuoa0bR279nbfli02NpmtLeYuHg1kevYqbMyHxSTpqW1FDQJYUVNR0pqa7v44ksUVf5lxTLr0bObxcRE2d9vPsqlf/sNT2i8YUVg8yB05r5ymk268D3RZbJxYS6KjUuwvCOF1qlzN0tJTZWTAq6V7EMZKfnKckuMjxHdKvUEGHd0dmT+PDOWIh5qsBcmeNIND7RqEtrPTttjtz3msCFz71phKYlJFtLQKIykBCVKsN518sXI5O9o5g9jnWgH0KKguRdOFI5EeDg1D5HKNJGmViQFJ5XO1yE4i3n6jbMQGxPrUoi1daJfk8KNj5ch6tcohoAgcQ0Nyuqg5NR5NtQ1RBI+MCh2CwkPs9IgE8EY4qjQaZyC+O7de1p6mwzVZKzfsNFSW6aJ+vebb761d6hT6NXTQiKjbfNfm+y662+UA4GDx/rEoEDQUfjPXkHxEH0hOonhwmvvvPOODRo80Fq3baWMFsIWBxuly/pGwfI5Fzl1ad4vvvjSenTvYY89+sBRazPVTc/ki65sqoNAeXVo117CDQPgmD7H6LwIA4wMnEQ+k5N3yOob6JQLqYGDZDz3nHOYPRfe3VMWWlJ8gnDkddW1VpB3RAIG/HJJeZXlllVabFKK8ObAC4cNPVFRQBxnri+KQ/XOKBG0iT4XZAdfeukF1wcmJkYZkj/DN5n9HmQiWjvmMctxeJ5Hpz6p+Z225GXVFujwxn43s+k/Xt20RvncI+e/pv/vX3iNzf5b4FB4A0OCK/i4p+3h36kBy5OvmfDZCQ9xSjYbE79YX/QQGpyDI9bSMpv1oPA3Ai6fwze58o4GTkR362ltbIXV2K6mRnVyIrj2f2RAqjo5J8If0QsDZyIIwOJIUH3x4r996r/jH0zEe5s5Effbw6LXbepGHaRsrvr+TTkRFF2P94++yOz+b26S44DOYT/RE4KaMXKhGH3ZuTlWBxNcTbV16NhRkTYi4MjA5j+CiGAM5eTIgUCnaW+R3c3OlhMBpeuQIUO0h9nLwJaAqnAeso/8TSYAPYkhzz1h1KEnMaCJsiI30JHILzIeBBYERSktVTCCv339QXPqT99ngs97x8RThRKwQ55wT2QocSR8w0n0LsWSyFb2IseB/ft1XZwuMq/oKfavnIjoaGekBo6EL6z2GGjeR/5xflhpfC8MZTWQx+Xl0qk4PBipMTFxFtIIjh8nL0Z9irgXmm+C64fhB6rQLdu32tW9wLO548Ghrg9K6axS69Axw6b0DIxQ9jh8IxObrf8A5njrR/+w1i1bmdU3WkIc/R5aixozLDJC90OtwjwnAAAgAElEQVRAbAeMUXv2SkeRGSEiC/sS4wuuH1QB88BzA5WOi40XbJPIPK9jNHl6Vu9MIrt9jQRj4O0iZC1rAUeQ933mBngKP6IbTUxsciIYV++MiNI1qFENgYaXa0BmUlfX1B+J/7ke3+P8wJkcZC5UbD0ETyEUIIv962+/CvURTUBNjFnVujZrnN8wWbVISlYQjwAVdOALP/9c98A6HTpsmEg+QFdwTShjN/z1l8YVhzAkLERriuvxedYBkPHImChbsuJne/umt5om7K5P79J5KWj3Dtfwk4YbXdZ9Zoe9IhagyEjND8FC4Mv5RYX28QUuwKDMs2/eybrwMFYch3c8f7ZZvye32ucffGo9u/e0Dz/4UBAgxv+Zp5+xyZMn28/LfrbqAalWlpljhev32Ny5c23Ww7OsZWpL3Q/zzLyALHjmmadt9iOP2P3332/XTr5WOvayyy9VJub6GyfbQzNm2x2332FDhw6zSy652Madf47l5OTZz0uWCw6MfnzmmWek6/jZsOEvORvAnLjG3j377MqrrrS3v/xLj/j4tEvtpGEn2eVXXC5Hc8e2HTb/hflqgfDRBx/ZUws+sIeeet7s2Ik2PulP271tlx3af8hyD+fYmeecZat+X2UDhw4WaxZyAUIU5lhMYpVVsgN9/YvsyJhYyQLdHzTj+QVWVVEhZAjrBIfT15c11Um9cP+tjR5nzuLg5CxYn1WA2QKDDyPaR3f9RmIB+mIvj5XyRpzPTCB0iMx7J4Lv8EMEmsJqH1WWVx0aKnwdwhNDSFRgCUkWFR3vGrwNGaJFRaSTlGhZSYkd2L9PDdfoTI1B61mkwP4rEl5RIcXizw82HYOTzXbo0EGbNGmS0lI+uk5nw3adeljOwX1WW16qdF19fa0M2ZKycktJTbPRY8fa8y++bF279bDDObnILDvn3HFyGMi6cF3uC3hScUmZXXPNDfbHn2vE1nTWWafb+vVrLCI8xGJio+yOB25qBitZbPf9Y6M98ly//8FCiLYnH8iyiMgYKywps85du1uHjp1t7959MuATKJA7kqsipNjIcEtOjLO6IBMAbzCb0KWkKLZ1jhoOAQoEg5NxYlEw9pMfOMqb/8Q/llhyfLyECkXbrBHgSTXqB9GobAZNzBwhU72Es9LEQdQEZyM6GiascEFUGkNMShw4GZAmDP+CAjosO8iUiv7MMYMguCnGjo6Ns9h4h1URpXBYmCKLrDHWiByGwImQkA0oEfsPP93WrfzBCspKLKVlS9Vd7N9/QB3HwQP37TdAa3D7jkz1J9h/4KAd07e/cP9nnX2ODIGI+Hhb88dqW7N2nTDG77//vox9IERkJt577z0VRUMdh1OBAeIbNjHeV/39VN33tTe6Tp7sHRQv85aUmGydOnVWHZDHzs68/55mc59s90y7XegZ8KSi8w2UGPhdFjWdN3FsYCX58ssvHW90ZaUMKIRGZBTNgCjWJqsBbLHeXnjpgmaWrLO8Z07/1mKjYtQzpLigUExdUByGRkZb5oFsS05Lt9GjxwguQqM6YE0YbXv27NWckQ1kro8cyRNd3W+//Wovv/ySFZcWKwOJ478+Y6t7tm8CC791eBNL0j1pl2j9Pfqna8IzdcgV9vgYVwDmHYJpy66yxy5/w2Z+fJ1e9jLn8avePApn8IysvkYCR8FDHTxNbOBE9Aw/Wky+vcx9CCeCour0IEvjMw68V/yPPK3r3s+7njn+MzgR5Bo8Rz3Fv1GWYDSmK7baJsan9G0BtKl5U3Z2f7zzEj2Dk5wIHKgA2lPgEkFyIkabmUeI+1rs/0FY/K95aXyjI67oV7XJ7ot2XpOn1/1607mWG4hCTwgM+BIn4pbG+U2fG/fA18Kts6+TU1pYmwwHZ4IinHq+sIhIO5J/RJBZMr0YySh/om0eN47MwmGAsEK1XFFRovteu26ddAdrjX2NEkUGISeBDbIfMS6JyCIX2MfoTiKqRILFohdEqr0xQiTP04AS2UM5k9X0jel8xBsDC8PCY+sxfMQCCDFJY6MMNR/59k0wwZrj1KA/PQkKMlm0sNxLY6ODD7durb0MscjePbs17txHcxYnzq2ajLg4vaci9aBTNw4C1+AeuS+inDw7UWQglp4ByizUqipqZIRAww7ZBz/w1VNwSgT7wOGDduDQASuvrrQ7hjj513Jonn7n7wmKl/6Tppk3vSMRiJMbXrjRMtLbWk1FtQJRgwcOVg3b7v37rHV6a+H8l/+8TJkmikUvGH++MjSMC7VwoqmPiRG5hpzSqEg5EbDZoYt8Izh+e/njmSr9fDAnvOYdQsYIeY9sY84ZT/QFDidjSfCJcW3OfsW5Pf0r36MmQpmJkBDXFylgZ1KWqKqqqckh983nwS59//13cuKYu379+9r6DesVEUfl8pvnRb+x/lgPRKhPGjpMQVdsAqjkF/34o/YJ80rdKPWfyHHuNzsnW1Aa9gBORNt2GY7SNqjP4ZnjExOEhPjky8/svVt820yzcx8fp3WNEct3GK9hQ4fa8mXLZT9wT+xBZQPj40VRzDULioqENnjllIADu7kTQewnkPmnv+wy98jT2svfsfHjzrdHZ8623r362JcLv7Cr/361ahAenvWwnX766XbSSSeqPqMmPUZOBDr+o48/cg0EI6Ns5cqVYn+EnWn+/Pn29NNzJWsWLVqkeZx46UQ7eGi/XTHpcrv7jqmqiaBu8oorr7Csuz40i4m3DjNOV43BggULVAMJ+uWWW27VHj3nnLM1L8DmZsycaZddepndfc/dIpGZ89gcW/CvBTZv3jzJEWo2npn3jD32+GNil3p+/vMqFP/pp59s+JgRVltda6tW/GZ5OXk27vzzbN2GddZvcD9r07qN5vv4IUMUzICeHRsYyJKIHGpqne0V9LthHbCnWcd7snbJ8QfZwHolEOMzZUIivTb7rqbCam6Shc3hC3toEFZYWiZB6msg/IL3Hre84KCQlu/5NC43J0q7qEhXzR0do/NiwII7h1ZVxbGCCrmO0kRlWUREOpjYhpBQO/3Mc23tug2WnJQoQ4oOuYcOHBDmmlQXFKP8kIWoLC8XE1NUZISMXvUpCMFpcUwKpE4ZjP0H9gv6dOaZZ9h3336rvgZE0om8p7fvKieisihfHQnrGx02NCEp2RKTW1gBPNyFJZaQnGL7DxxSjwFYmog6gSWj3wOODQusW7ce1qVbH6usrLbn5z9r6emtrE16mpWXF9vu3TvtmX/9o1mOdr09fu9OmzrHMRT9+xFt02743WLiE8TZX15VYwMGDrZWrdM1ViqGRvhVlFpMRJjFRkVaQ121IEeRUa6btc8YRUa4yCdF57wuaBO9NsSsRHfRWps8s7+9/MBau+FhVyuyYNoy0dwx5zhJZG44WFwU5CB4qLEQ3jRwIpxwDLGk5AQVRrGGACihyMhCyDHFwKyqkhPhz4VDIgdCnO2h1hgRqWwPh5zcENMaQtCi6ETLCEwqoNkTo0hIiPU+fpStWfGdWWSYVdXV2K5du+VI0O8Ah69X7z4WGhZhmzZtVl0Ec3n+BRfa+ZdebvUVlbZv337bmZll+RRM9+plxx43xH784XsZ9DfceJMtXvSjvf7663bNNdfIyPAKY+q0s/+H+fv/59O/cvmVs+RMwHw05pRjmzIEJ44Yq6geUTuemf3068qVSsEzxmQ8brrhRsEIMFiWL1um+UGRI3yJnO7bm2XWAEd4WcDWUavmS88976N+Tkk/MO0FUf9GhIbZgb37raSwSMIiOi7RGiJirKbBbNQpY6xPn2MEN8LZb2wMcWsvaJDEXsnJybbex/S2Vat+s6VLl8hZXLR4sWBtm9pvc9EiD0FwDMaugbU/AkKn+6+4WgpjVtiCo05A4AzMXnizZMwDdzeLzfvsgi/3aN4nIvhe6/EOvoWT4A8PV/KvNad4JQPBAUsQR/lNu3Xdvi+Fqg7CG/2+izVOBA5E81qK5udNL8s5+uw++0HRdfyxTffk6WMHbtrgnAgQaEG07degzcT/difC5z15jiYnYk/gEhWZXT/QFYS8vCnoJIfTFbw9xzUXt/3NnIhLZi+WMQtNNFkJMorAHYAjAqfIL6TRVp21zchQtBTjCi8DhSi2opgYGZIcyBL+JnuNoYVRiDzBIceo4YeAGLULKFlPy4qhjzNP1JnzIoso3HQOdnxTbYOnZvVkJjgl6A30J44H94b+Q77xuuqa6hx8V3SsubnacxhvvqmcdxZ4D6MZPdfUj4ki6cJCUYBjUGIAo4t5P549HGJ2cD+60FF4+qyi79iNbMYZQ56KLa+kRGOG3vBRbIwRnplzMA7cO++5Ds8Jlpt9xMJCIyw8IkyBPpgLqRVjTsDQ79m/xzJ3Z1llbZX1meqKgG4IioKanAhPQNAcvuTZfwMI47lTz7Uhg4+z9hntLcxCBeugsVlO/hFF4KnnI0hSlF8gI2rQgAGCbfIsyO+wcMfSBXkLGXN0SnVVjZh1QAjwfIwtY8gYCO4dMAp59ARzwOdYG5yX9cD48D7/s56wYVSLU1HR5ET4gIjPQDTvwxGmFhGuFsJH7jFWsGkcXbjrQ8FcssYzd+6UbuDawHGOP2GIoGNbt20ToyUwPbJrHNhjfBdDHaaeiy+8SHoYoxIne8lPP6knxMDBx6rulEh6WGi4ZWZlqiEcukeF47GxqlXlNxku1iZ76eLzHa2+r/HizzGLxioCzr3jtKqHyt59qn+E0Yu58dk6xjslxa1n7EHmhMAAQcCPB79v9kEgyUGiBk7EhbUT3B60EEXWd27PtJx9hy29VbpNnzbdnnzqSTn9jPHcp+ba1m1b1US1JD3l/1H33mF+VdXb95reMy3JTNokmbRJ75UQQggk9F6kSVMRFZEmYmiKiCgIKDZQQYqoQcAAoYb0hCSk18lkaibTe+/v9bn32TOjv+f9432vp/yekyvXzHzrOfvsvfYq930v++hXf+jlY/oEOf2i4AS/+uqr9tZbb4nkjO9BsHzHHXfYE088YadKim3CxLH2zuo1duNXvyrVzIcefsgqf/yh2YQ5tuyJ5XYiO0etCy699FLtmSQOSLSRFF98+iL75JPPBN+Hc3nNNV/Refzz7X/a6tX/0L6Dz8L3/+Mf/7C//e1N+VM/efwn8jlvv+N2mzJjiqpMhScKVPVY9dAqK6soswsvOl/9MrAhEOk9zwr1MuwRtsQ3uhSMT73RonVfsXsFuXlK3jNv8AlAgnhOEaMf8vdnH+3hZvKgz+L6yNgRq9qlbuPxeJ47gbPCBORGYFiYyD//k4MoPPLtN+TsMdAYXKoGPohgAQpX2tGpzCgOJdE52WlOjsYYTBwcMjgRFhZucxYsFolZ3aGRsktKtJjoKNuyaZOVl5bYwGRUmJqtvaXV6mprVKHgeZcd7VEVgyYcnd2d6pIIbg/tbxj59DM4ePCAGq3hmEE06SJTjnMdFW319bUWGx9jp0pLbOq0Gbbv4CEbOjzDRmaOsV2798kppukc5XPIz9yQgwf2y4ACa4LZfNHFV9muXbutorzUsrOP2LChKBBFWmFBrpWXl1hEOAFMj8v2WI8MBYRyMr0Yiub6OvEuUgamWXhUjEXGxltIeISNHD1WJUYgNBCc4+OibeTwYRYR0mOlp4qspaFO44Bik9e4dsYpXH9Lkq+9U8GWou6gG7ZgZtHRWrg3PjhT9/T577yvhcmiJ/PA+1n0Tke6SdWm3gAigBSJGB0eZqkDk1y1iLKsGNK0jutxzY/a2xVAcIi0HRYm+BSfRUADpyEkKtrCIl3g47XOpVTBa8nOAKmKjpYDTWCiAkdYmE2cu9R2bnjPWrraRSy/50d9cr1YnHu+/jNxMTq7EBIMFVSMTP3sOfO0YHG2gT19/Pk6S04daDfffLO+891335VEHQuM7o6QKhnLadOLep1Tx5zFUPOzP9/Ev8R7vWY33PwjjcFf/vTr4En33B3fuUebT0QU62JEMC/arLqyyhoC3hFGiexBfZ3rO5ExYoScDa272FhbuKgf41Cf6j13fufcXBrv23c8bgvmzrfJWRPtyIHDdvjgQfEkomLjLT5lsI2ZMEnywuHhkZaYlKyxqaysVkbGZ0bz8/OspLTEsiZOEMywoqJc2bzX3/yrbYkP+i33DyI8XMkPCcO03uzB625U5ocEw6MhAYE6y+z7O2/Ud/EfO/TDe4LxAs7gCcq+vO0vj58B4TrtJveisqPpvYHJhIB5jbPvgwavzuQDAIKI7bZA0q/9D4IID2Xyj/ugZLk10ive6s3hu0c1OqEJAqijWRNE0ubID+A6/QMbHl/e+Jl7vd8kXXLNECraWux+XfdvZ/N/3x+rvuXO+d5f/9yeznfyncNGOS+xf9fw8EpHICWQGLXUZc25R+8H0efTDz8o+CP8NBTsyLAj1jBiZIZkL/MLi8SPoJcKNglpSWw9mTkca08kJnhgX2AdcWCPxcUKKtc49NhIHB0FH9HRCvyBMjEfUQIiyCAwwJnGifOZVp7HnhIoeBEGPoPnCRw8WRpnge/knNTorrZWDgQJAV7H54CfRkYaCA6bPmudz8YpufHGG/Va7JGzrUhxN0vulD1J2fRk11QV3X2ynyQpGBeSSRx8lm+4h8NBVYZzYU923BOn/MZ/3zSN6/XypF61ETtEj4bqyjpVl8PC6KXQqWTdgMQE+RQlZaessqZSKoIVtVWCNZVXV9jOFxzb/lh+YL/6dZ5XEgKn0QfiwUsu+ekldvay5VIsbKpvFL8Lx3farJmWk3vCUpNT1DQrhr2kq9sqyyuEQPABAHstDirXiZQo9x1OXEx0jNRscLi4Jk9kZ8x8l27uAXui7+HB6xh/7pFX8vLVCp5jL+UekWT1/D5ez8Ec8/uZggp07gTdpdGbk4RGFUmViY4O7f+q/ID4SEoSkZ5ghkZlOPpp6YOlzkSH7iFDh2jc+Z35hK/F+eEDNNbV2w3XXa89GA4IlbUd27cbdn3ajJnaZ1W16gmx1W+tFt+CKhQwc5xsHFjGEMgr84aA7Kbrb3Rr96jZovsW6zq2Tw32AqSaKy53nc3Dw+UMs0YJeCE4s/5IrpGIPXYsW1yOP89wMFbd//4BZa3ZsJfdAxd8/6dKbDLOrc2tVl9Tb7nHctTBmbnrktVDLC83TwEiPBHmAPwAroMgSspMAaTfy8k7R951eR4+YpgdPnjYKYZWVdng9EEWEtZjx4/m9gbqnP8PH/6BlZRWWEFhkXW1ddj6zwOidE+PkujwSL9717etvqHODhw6ZDt3fKnGspDXpWzV1moZIzNsyZLF9re//sP5XeHhqqzxEw4H54f9O3PFmVZeUW7bN27vbUA7KnOkXX3F5eK1emVUzl/qYIFIjQKHQHSHtc8c5jrxOQg6CLyxDcz7/qphjrNqFvLBS7/o4Q0sBhmPQMcZI8ZEwNm3gFjNl7FwmPS+CsHrvXF58kWHW/7Rd/8mA+MXA11rBZ8JCEIqn+C8dXbJQPH9OAzcQKBHvM9ngmITBlhE7AA57cifwtavqapSG/T83BzbtmWLJaMA09qsRYBiELAaeibgkKM+QdRKmZsboox4iClwWbLkdNdNuLpKJVYw/nEx0dbW0mJd7R3K7lPVaO9AL7vLklIH2rr1G+36r95ssfEDbN2GjRYWHikJ1/gBAzTRFViFh0vFhxtQWlZpkVEJ1tnRbVlTJ1rhiWyrr6tWhjgv97i1tzVbeESI+irAo8AxxQDQhRCDQcaiu61Vjm50XLydyC+yoSNHW0z8AKuqrVcmn2w11xEa0m1jM0dZaHeH5edkW3NjvSUSSLV1KKuvDco3amt35GOiXT8x+MkB1Iz7jFGrqqiwu59dYc99e40lJyVpgbABqwIQGGDuB5+vTtVqE++4CS6rEmaJSfFBEEE/B5RtyKpArHYdS31pjBIaBoz7AFeDeIPgIWpAonUFak18Ju9xQWe4eBYYLoyoO3enJsL8nDj3TNu27h2rqK20H/16rv3k/oP2w6c84H6BPf3oK9bc3CqOBHwTSNaHDh1RJYYyPOTh1EGDraq+TkEE1w5hEDiC7zbrGsHF6O/xE3Lsnrs/02b9w1UTnbHT4QH6fV7zgiV3yNjiVCDXu3//AWV4aCaIuMCFF14oB8ORqxsVuPA9OAmQnXBo6ELLQqcywgYJPlWNDWfP1ntZQ7d97fJ+58GvfUHEvff9TeOm7GZltTqWnn/u+bZl42b7aO2HyhhGxcRbZ0iEnXfRpTZn9lxBz5iLZHzr6xsVpNP9lHMTcTMqwlJTk+0Pf/i9qhJUnGiyuC5iHVx99x8969UOi/CV69+028MuUrCLugcHxvNnqa+7GMcXDYKY67HPbtc5e6fsJ98MNpVSs3vfvE6PP3NZQLTr73j4UfCQpiyz+ba915nnad+LwPeH8MGEd/j7BxGQrjl8EOCrEl7ZKcUWWZflWZ2VyCF+J0Dye64Fn8ljvvKBLCxHXxASBBEeBfBOcAEQxhebHQ2UYvuQv/9xm/8v+JMg4uSvh9mT9oC9FwQEvg8EY+ahZF7qlTG6PujEx73J+sZq9Q9KTkoWnInqGF3vBWdCwQ6Ri64uCTekD0nvVRsiGYXNQcaQ/UcZ0fh4bZ5U88hSstY3/eIyW3L/O87pOnpU844sMoki1iTvAw5B4MBnenlnHEogA7zeJ9s87AR7ToWhf6Cg5EfgHPA8jqfnT5DR9hAmxBr4zOvTbtHd/dnuH2vdce5s8Nima665Ro6hbGRQMcAB8MRpbC/nwn8Izhy8X30igm7I4mX0a7hHZt6ThD2kxzse/O2rNDgp/M318Dw/4UR0YU7VZ5QGMQhohEgxSAo/lWVWXFpsI8eMsuN5ObZ1xzYrLj1lb7/8dt8M9oG0dxoDG+KDiNQr+rSfv/3TX9n0KdMsKjzSRgyDDzDcOqzbqmtr5Bi3NDaJ/zVy+Ag1pwOmy1hDUsW5hDcCj4Yggqx6Bfyw9g6RT7lnXhVLfQviXMadseG6ecw3fuM+4UM57psTAfFBB+NNRYznvWCIr0Rw0byeIIL9mN+7pVzY3dskjv0XUjH3DJ/NKxvBieB7cBBxzMHwk4hlrM9YeoYdPnJE0qT0YCC44P6sPGelDR82XE4sjW5HjsgQlwLlP3gSqGnhmKqhLlCtyEipFL33/nuCLjHnCVZGjXZqYKw35qxr2FZkqy55sPc+XvyLywRTXjvs/d7HVuSt0Ny87NJL5dCjIsb37tq5S3MbqO+wYRlSWKOq8vKMgP/2n0HEA2bD0k/abc++oqqR73VBPwiusbjopK5z2pRpVlRcpEw+/Kezzz5HAQz8B94zevQoGzRwsAR7SOJmZIywA4cOav7Q1JXrAkrNPDhy+LBUCfft26sxYg4sWrjQyfCPzRRvhD0yNIy9jYaCXeoIPXzoUP0sKiqwDes/lw3pCenRZ1TXVGldwOui3zWwZbpHw02g6R+CLASKoGjg77D3ck5An5KSk+RzMWe9CmrWhPEW1tGjSoTvtM55qm8KfWWiozRHmK/MT9YwIgRIIhOEUVGJjogUb4LABqYE8xZ/WH0xCCL+8uQDPWROCAQwVsLihYX1Yh8hpdEUrCOAiHBj/YLhRPnPQqLJCe+V8Qj0t/W60BBFlxiQhsYmkTHVtE7RdIz0vLl4VHEqK6tk1BkoXoMTTSZ69LgsOcvc5GVnLrUD+/bb2DGj5eB+ufMLZdp74EAgHxsWZskQhkJMZFYueETGKIdVT05U1oWIVnJ2CXGOe9HUqAw7zj8GNzF9hFWeOmltDXWCM1mI63h6+PARi4qNs7j4AZJtbaYTaXWtstWDBqdbbX29oFJMRBYUhoIgYkQGRGok8RqtrbXJPvvkQ2tsqLXIiBAFEpGR4RYfF2Pff9pRBp//4dperC5jmxgXp7EbmDbEikvKbcLkaRYeHauOyxMnT1Zp/QBNZCrKRaoO7e60lsZ6Cwth8kTKb1OlIHDsHQmMQCFMhHYMFOPtsrwxqhDAFeAAIlVfUW5REU4LOzwiMpBWdYpVvKeurlYBG5tSPLrOfGZn0NMhHJgUmv+OHEblSVWvQKZOHBpFtCGBnjmqKe58pE+MDHByirUHWuVMfp6D40FA5LXV+Z3HBasj2xUWZpPmLbOtn75tdz3p4GEv/bzCbruP/ggn7bUXvrSamlr7zqphvQbtjhs3i3w8ciQdr0NU6g6LjLSUwWkqo959f5rd8tXP1Yma+7Jz5y6VMxkDOAI4B6+88oqqCi/8znEh3OGrDn1NjP7dx+tflXjBsrImai0BSwI+BDGrtqZOgSnXK6nd8Aidw4b1GyTvitAAzwujPGyoMkQ4RdNn9Gmsu+/s6wB8//1fd13fkX47mm1XX3GVrTj/Qvvgrbft/CuS7LqLfq25nltUahMmTrFbb73Nxk/IUiARq8yc6wmz/YsvFLTgTAwcNFDz/P7779NzUTFRtqbtg75hCDc7f/V79v7eAMMUEJ+/l3Gd/fKU40OYF1HzTebmmD3wu5sUNHpSo6+csvELchJAC9gYff+Q5yO99xHwIlgIgUDV/Oi+5nKey+DlWfsHEaff/oy04t/9NazsPmiTDwZ84OGdf4KIUVZgJfY1NZsbYE6RiYDhppde6eWAvJR1qx73QYQnbn97byBj6seAIAI4j0NU9cajBBFZaWaP/7uC7L9Pq/9mf8Fk8dyGVVFmJ1vd2iOIIED7tX2794w9hIwKEEEEf3sOCo9d9o1VFkNVNjJKHarZV1gTBP7DIFaHmI0aPVpJsPKqam3K2HnshCeiUgAF9sFawRlgE0UcAxge1Yi8N7+n81ly/9sKbJEwdQmeeJs5a5YCCQ7mPtKJPF/HfkGitLZWxGt+IqfJ5xF8kP1lrroO9a6KzN4Ep8pLfO7du1f7L5/n1aB4P86iryiz0c+eNUvZWs7ptNNOU1YSLLYPSLgesquyy4IfUnHtkZOAHWFPoit9U2Oj3oPN8dlX1pmI4eXl6t/Enk62GgVB7J2XhefaqfSYpCIAACAASURBVOAo6wvvgt4BqP/Fxjq52x5690RYV2e3/AoCCP47mdAuq6yusNKKMhs0ZJDtP3TA8k8W2qnyEiuvrLBP//GJmw8sY6oNvtoY2IVbXrpFFY63f+H6iXDc/tgzNmPqDDXOyhyVKax+wcki9aGCUI58OogFIF5UJRgbYDLYUhJSVK7IqOOkpw8dIkeJcUXEgvEjcGD+eC4M98TzPD3X0JOoPXyY9zEPcPAUvEVHa87xPp+s5TkODxlnDLn3qpLU1Svxxr5c3+BI/XwHEHDOm3vGueK/EQQRRPJ9YPlxXOmDwFpANXDe/Pm2bft2yxo/wT78+EN9B/Ps3JXnWm11rbgy2dnH7P01a9QzYsmSJXKWcVpRKQP+u3//PotkDjQ32chRJMGqhIhgDrAOUceENA1kqqa+xk4U51pXSJd9el5wP/tMr13efpnGYf68eVZZUakMEsnXjz76SCIBQKPo7cS+XFpWbqsHBDY93OysgvO077549q96xTh+8upTUt4CjoMaE+c2atRIBVb4Se+tWSM+BIE+sCmSD6wZpG1xmOkFQeDEvFa1Ljzcdny5ywqKCjXe+LtIPgPj2rRxgx08cMAOHzooB3/FOefYDTdcr6QmipsEUe3tnTZwULo11DepZxbr/byV56r1wL/efde2bt1is2bNVMID0SCkYtm3SXqMmzBOSbrqymqhR/Cjua8kGfBzpkyeogQiEsn4YvicHAT9oG0IdOpRN42KlfIS/ijrnDnM3gzZWvD0DgdP5NqYjzzHd7CPIn88OmOk+Ko+MPZNJZmrBNohz33/9h4Mhi91SmUFDkSgAYs3Xlxa0otDd8bIZfIpb7moOUYNfpjoOBc4P2RICU4YGOvusgZ6RLTS6RBdaOBLnVLGyRw71uobGpVxZQHwPPrwLJ4BSYnKLtF4iizLuHFjbeaMGfaPv/1NKkqDUlLkvFaWlQrGhLoAuHy64VJZqK2tUbYWh1LOZzuYxEaVqxITgQ5162Y4JjrGLlxVi2FjJ8ohP1WQJzxgSEinuAws0vi4BMnNAjeiZwQEWYIItIvThg23uIQBVlxSrM7WF1x4oW3ctNVGjR4nOBWQpf379tj2rVsscUCcVZQVC+JEAJGakmQ/fN6pNT1x55sKdlgAENCIkotPlVhIWKQlJKVYfWOrZU2aakmpgyRPOnnyFNvw+XprbWq0ubNn2hdbNltifKx1d3bI+e/sAr/qSqK+zO0DCH4ygZiAVTU1Mkoioqvc1mzJKCMBa2ts0NhERsdYCxkucKKQviSp2q4MUxNBVHyspSQOkFIUnYnpH8F4M/Y4v7CBacgHXAVDqbnQ3i4DDtGaCoWydFKkCFFjugi6gQYldw89YJy8UgiZDIwh58wCEIExMtImLVhuX3z2rj4DA0yVAqNw1+Pn2hu/2qP7ySbw0LPOebnva0/pfAggmBfItPH62oYGe+Qp59Wtume35gvzN8TCJHmqLE1jo+Xm5tu+/QdkwOD2PPrTWcHW1hck9DUz6O/h9T3/nbv+og0GY8Ocn5g12Rrqm4UphtisLGFYhDppQ9DDuYAcOHv2LPVHoXnhpk0b1fmaigCVuVACROBB4aF214MLe7/4/nv/qaAOh4LGhWctXWZzZs2xMZNKel/zwLfWWn1LpxUVl9rdd99jEyZmBZjqFokNUEGBj0F2hCwXEELW/4svvqjeLGoAmcSaqbZPYxxD+Pz3XBBx1n1LVDXkPP8xIMAhkVT0sZZXpPVEZFAmQVHn2SM/VEaIecO9omEVBpHsCpsXxpKN4Ln0QBXEcyT4zGC4rwuy2p7ISxBBBlyG+Kh7w72/vdFCe8LsrecdvMI7tz5L7l/fH9a0QIHDBWZ/yjGrPtqL1e3tWbHY7Nms7/4XHgSfTybeV0C8fGzSp84xFS/Ad7QOfv53DiJ8Hwjf8YYuPQQRoKSzgmIRBZrV0a5a5oMIOCY+qPKVCZ73QcTfWl0V6+FV38Ds2ICERK0L1i37BVVnggn2tPgEuHjxlp19XE47zuvRY0ekIEaDz81bN8tBAuahJqWHD9mPfuT6Z3e1upT3nXd/zaZMmaaMK45S5hhEBSJkH3HAvLQ0doC5SCKMdQnsiTUMRAbIo89GY3O8ktPvLnaTffnTe+WYCAYiMZAkOVds5hGRUQo6aBKVlJik4ITAAxw7DgH7BEIPZHEXzF/QWwkgOKAqjPw2dl+CJoFCHPhmpDKxs/W1NXJ82HNTUlPlSEi69RSKRS75hNgEQYRELMyhDFT9pbodEiobyLmSSFEGe+So3mohr/MoBydHGiVsPk5oR1eHISRf21BnB48dUZ+ImAecoPEPgmaDvcXT/kFEuNmVT14pe5Wbk2u3PeO0kF/85gwbnTHKRmWMkq8APLqqsko2C14AiSGug/PnnAiGaPxKJYL7hkPFHiCobJi7LqBPVMcJAHxncMbSy/QKH97drXuG3cEeirhP49vAyee6+T7tdVFRvb02OGefBBGxO4Dlev+LsWtpbBQMm3vkkyaCniPN29zcK7aRc+KEMsvs5QTX27ZvE5LirGVnuq7knZ1OkSwm3vbt36Ngwyc7vWNIk9EjR44qu7548WK78vIrLRsYUHSMbdm21aJiYwQPTxmUams/+lBJI/4zdyGhkzQmWANVgYxoeVWFFZYVmYWH2GtnuH5DHAtemqtMOo7typUrNWfp+syxf99+mzZtmvbykaNH24n8PPmEr8wLqhBUpNLNbtxxq/3louCxOWY/fOFROdqJCQMsc3SmIGj1jfWWPiLdUgelKEHwm1//xhHRm5pt5xc71JzwuWefs4svuNA62ztVnSBQJsik2R4KoY2tLXY0J9vqmxpt8ZIlmhfwnT5e+6HVVFZZUV6+nb1smd168y0SOgES+eXePZY6eJDQKddcebXWBqIHjDMVRaoHtAEARcI+zp5VUVmhDt6+sWXakHRJ6zIvt2/bpnFFWYygfWzmGPm2fl17VAh7spRTIyOCvi+JEhEA2eG5zL6vlYL8QAmU+eZVtZiHrE3mdNrgNNkZfDfnQ3cISs08p+LLEfL0vV/v4WazICTv1u4aSwiTHmQu2rtd5cDDmMBy4fiDa3eTEpx8t0pZvnkcWRduFidSVVEuKAyfRxYTbWrKznQoJnuP9GvOiVz1YQDPOnxEhtqQs+A8xpBsN116gUjQaZndYw4dKA8csJJTxfRUE2kLjBkLHqcVRxzMIwtPGRagTN1dcmxx3IE2tTQD42rRYBCsYLCHT5hiddVVVlZ8UhAoFG4a4RfExGhyDRs6XJi9M5cukzzp1m3bbMy4CZaYmmonS0osMSVZakCnn7HEik+V2tEjxxVRpyQjt1dl27ZsNiq7bS0NCizo/hweFmIF+bk2deoUnRPX+dSr59uP79hgISFh4qZAqm5oarWExFQ7bfEZljpoiLowE8BBICoqyLeKklMKgOgVQddq9Pp7jCZBDm8pNr06knM/IzVByWow8Wrq6mQowbkz7tIjx/jW1lpibJw6TMcnJiozX13fYCX0JoiOtqSkRAVtYdZjxYUFFhsVrkACpajJWVmqEEF4pzrE/SHo4F4R2KiM29Wlce8A4kbDuahowdD4HxkTa3HJiQYqWpWMAIdHwKpFEWyMntCPQfZZNfElKGF3dFpP0M1aREcaqkA4rK1VO3gi8m+uOsMe+MarWnh8Fps0G70qZjHRgQBAiJWUlOozqTYQ8I4clanAGacFEvahQ4cVWOzZs9defM2LUfYRefuEznvt6b81W7v2+r/1NgsiUCdQiQxH8rjVzlhyhiBQBFeffPKpjBLwJxrLkL2kkQ19R5qaCWhyLDExwSJCQ21woiNMd3S124NPoO/jjkce+kiyizg8ZHHnz5lrQ9KGWnFRsf3r7XctbVC6hYVHWfowB587+5xzdG4EHmzInidFFpbNkpIvZDM2qzvvvFPQj67OdgsP6baGxjprbm1TBot1X1lVbdU1tapC7h25t69Y45EJ+PDEc8R3fvi8E+GhPYE6yw8/uUPZ1X1//3nvtS2/8xe6x8+k/tHsLrPv3HWt63ESHmbP/MYFFgQRVB18BYLHvPP6UsggvWbDHV+xkO4Q+9dvH9PfHk6jjTDopOyd296fB8vMEi4w+8wFEe/d64j23iHuz4PwQUj/2eCDCB+YXLA3KP97SoYfo0Bc6uhbFojN9v+U/76//1sQEfS6/N2Ub/QGVX58uBef3RTgz7w6D2MQUIxWPXibPf4XJxn80FeBuUVZclKKkiCsYyChEHubmzuUpMKpi4mLEVQB/WISQ/TsAXbQ3dNpBw8dtLr6GiWffvX8nxRE/OjJu62lsdOSElNlq1ClmTR5skjb48eNU9BK9pqsr5Rq2HgDOAfBQn2ja06HY4qzgOMGNIrqwbp166z9ne/o/G99q1bz1ROs+S6cHv4ekJgk55/Nm7XF5wE5QWABfX/sBK8DUnr64tMdBAa+walTEqhAkUoBhSoBoXI8qECCaWcvrigvc41ig87chw4fEmYex44MM/AIVe4HDBDpkoSbdObpx9PZqaw2jo2Tlo51JF1U/Fpa5B9QcYA8il/B92OD4SpQMT5VesqiYqOttqHecvJyLb+40NKecNyMH+wKKgye1uWRmP16vjy0epVkXffu2avGoXNnz7VJWZNUoQBjj7NVXlqmfYLqFE45+wIJS8Z7UNpg9TNwjTm7pFyEgwe/gKCAgE0cCmSCAzUlH+AxJl5Qg2siSOVvssN8B/OAv9m3fHDI316IwnMQfUXLVx98tV1kaQVtjg9BIsx3KQ9hMw0J0ZgSYKrC39OtQIPvmD1rjq15f434EaA3UEIi4TMha6JlHzsqTgCfRUae+8r5EWhwvSSB1Cg1Mcm+efs31XelIC9fqlZJqSm2e+8ecSwOHjlsR44dsYWLFuk8CHIJWtnvqfYMHjRIe05JVZkdyT5i717cB2Na8soiO33JEs1bfI7BaWnqbfGX7zj85i2/u8lVYoDp5Z7Q9X9yYVDRDoIIXnf38fs1/wrzC21gykBVFpAnJ6gelDpIla6J07Mk9/vphk/t3XfescKCIisrLbPMkaMk6//SH16yuNg4iwhzIjGsM1TaSktKFTgNBgppPTYkY7ilDBpod010FcjSabdaR3OrLZ6/0M49+xybO2u2AtTyyko7cOSQVMFICF56wUWqwrHmIEVTERo6bKgSYL7xHlAzgrGx48bpMYJxbEttfZ298693tZ4mZU1ULyfWtLrQo2gJHLOtTT+5j/gy+HTAm/gpTiXVef4FMHPfu4SfHnbIfXByva6TOQdzgvfTW4V7wfvxfxvrG2zMuPFWXVHhmgATRMDC95qvZBmEf2ymSRitxsOsO6RHC9CfBC3sgdcQ7XDiZIJwqlqCLyULDLZT5N3mZmtupLLRHZQ56VZsen9rW4eFoKwTFW3Hso/LGZs+fYbFxSeoasEhGc8msNfdFhtkQopPFtn0aVNtYHKyHT18WEYwKSFBPRogcYOJg2NApolsc3ePw3H1dHfKWceRBe+NLCzBErh9MfFD4GVEKIhoqK226rJSbRDNzQ32rSey7LerjmkjQj6uuanFbvyhy7H95YlTVlBUZBmjRls0mYuwMGtubbGzV64QFu5UcakmpjLFcwK9RjJpd+y3jrYWG5iaYs1NDVZbU2VPvxF0VOrnAzxz7x5DJasnJMzyCosUPMycNde6esJEOmLscdhOFRXZzu3bpczUWF9rLVRdwkNtQEK0iOccbKwYUoI+Du4VY80GwqYFRAeDOGbMWBnRuMgoS4yKtM62dguPhuAcaY0trXIIQyFpR0QEXVdTLPvIYUuIjbYFc+dY/okcS04aYLVVVZaaSHfYdpHVUc3iP2o9bEjg4MXNCAvXfOjsMXFMQsMjgiAi2hJprBTwJ5gPfKdXYhI+L4BE+YwQt9KXhdkkG5tbVEXBSCuDRmPDbleFqmuol4FiwTDHfUlfHVaTk+0HT43XOP3ikSJ956lTJcreERQSfALvItih0gQcj4rR1VdfI/m3X710XnAX+3dk9oBe/5OX9DU4uOyKNxV8exWV/PxCqZvExQ5QdQNlLWUFY+JUmWA+vvEGsrMTdE1DhqTZ4MEDbcPG9cp0/OwpT9b2E6qP5P3Qg9/VBs9Gsn3bdiUQyDzNmzPPXvzdi1Zfh/Rhm81buMQWnna6DBzjx4aFA0B5WzjYAEZGRtY34fvDH/6g7AtrKyE2ylJSk5XVocngkKHDLX3IUFu/YYPgH0fGB9KvIJw8AskXZwgifAXCtXDoCyp8cNGvh97kKU7G5+IHfiNi37M/+XPfSgo+c364q6d7VSV+95h8/9i9IafrNU/2bOt9v3/OQ5dqvpGjDNnjv31Lr/GwKJSbBtgSa7cia7U883wHggh+9yRqz6PgvTzuP98/7//2XIz49Y5UaX4cCCJyzAr2uYcDQdx+luN//6+e9TM0+OqN/4NTWBX0PVFlJggMCSK43pftJntlV3BDKf4F7UQCCopdvflN85WIe753nQQQfvPeW3bnJV/RGkxPI7GSqCSJ4/m1WkrqYEtOSlWDLEr9VMfIgAOzHJxGNr7TSkqL7VTJKXvy/N/qjEcudVHLHU/83jrbUXlJ0Nwmywx0hCoDEBkcL2wIWVNgS/ROIDmBUwV8ImPUSD3H9wKpWD73HIuLd+v9zIuv0mcCRWINsZfiiLKOceR84zCgviLw9vRoX8XR4/eUZCrxrjM3QQkwjKFDhsoZ4GBvwynyfDgpJUKgbWrSNbMXYBep4rMPYPPoaAx8ySs+Mb8ZV2wsDgUEbWzwsKHDZL+pMnMewKZQ+yOzzN/0psA5Zg8hUFNPCMGewYbDiwi12PhYI2AJDQ+1IcOH2aGjR2z9lo32+otBxtr3cfFBhE8icHFBtfLuF75npy1YJAz9vt17beb0mXbh+RcquQJfhvFpqm+QAAgKTapAtLT0SvECI6GjLxCXyoAXgf/DXoCzT9drpK4JQnhce2JcnMaX+8W4eEcYO8r1cb+5PsZbEsKSRXd9tjh43JP2nYhKm8abfZnP9rARX7mIjHAwcZxFAjXml9SmIiJ6uazAzkjIALnhefoGHTp8WM403BCa2VJJY+8oLi7SvvH555/rPM866yzNC4InAmGCXyrhJJfOP+88mz55uvyFjNGjNI/XrV8noRmUtSZPnSpIE68tOVUiRSfiGwI3sPTRsVEWEhlqp8pO2R+nv9JrDa794ipVInwmXdzA6mp7+ppf6jXnPrxC1Y26hgYLj46yxuZmWz3ZlS9nvT1PwTKVBiro11x1jWUfPSYSNUgZ5EwZVzpuA/+65es3WXHJSV0TylW7dn6pAGFo+hBd32233GaJCYnqSwWKAPRBTWWl5ivnROBEv6m6pkY7ePSwvXjlKGtZeq86PA9MTLYbrrnWxmeOsQFxToWtrLJC/3fu2W1nLl1qM6dOU8WDoI8KBjZkRMYIVfIJFJkv8D2yJmYpCc9j3CuUtjZs2qhAhoThuStW2sDkFEkVE+Q01LrENvPFc5WYn6xlJj4JUHGXadAb4fws/GHmlYO0t+t3Lz+MveHwgY3n7FA1ZL4QiEB6xxckiUJ1QtzXF390b4+DmbgvlAwajcnIHFOyi4+zZjpJiqTsmqqQ+YZ8S8TMRYPbIpNJtpeF5KElGBHh/jRQtXqchlVMDIgyIaHhgjORkcQRo2Ebi5/sPph3BoTJTVY+OTlJZao9e3bLWKWnDbbFCxeqCpEDsTMq0mppLhfqyrdqXBYbI8kslIycLrdjw0cgC9vdifi3Muhk0uWAOp6IpY+daA3VVVZdUWbX/6Av7fH7R0/I8IId/NYTk/Ta1c/XCQeYk5tnZ69caQsXL7YTeXm2/+BBGxw05qgqrxSxh6Z4F1xf1Zt5fvEn9ZZ74ri6aldXV4rncdMPXInomXu+tLufdmpCv3+4QJUfnPeWtk6LG5Bk4yZMtpOnymzpmWeprTqTk+thPOgPQc+I5oYGmzFtkhXmHpfcqyO7R2uhMMt0n1uRMi3UhsdGxCbINaI0wviTwYjoMS2+SVOm2oDkZPt84yZd24rzzpOUIlnptR+stfFjM1WJWHn22VZbXWmF+fniZtBQKiEuRhUIoGYQ7ZGIbW5q1CIQHpQgFFnXbrM4pGQjmJMh6nAdn5xozTQDxLjTjE+49zDHrYDgg8IXG6NK5TEKEqhuZM090/Zt/USLifd4MQD+9lhUX75W+TgyQvPbl5dZTPf+BH4EDn+n/fTBXPvBE5m9hvAH3zmoChGQBt2fxqYAAz1BGUvgfBiO+1a5ueKO/sGD/71/EPHXXsUH1ktJSZlljhprK1ecpwwrCmA11XWWlTXJFi8+XbhmIB0Yh67uTqupqVYJu6ysxMhWbVr/uU2dkKVKXX1jnQhc4ZFA3DqtvqlBjhMKTxjQjZ9vsN/+0WVGOb5x7fPW1t5l4ydOs+XnrLQRGRnauNT7pbND2UrGC8eBe8iGvHPnTmVaaYZDEME9J0AGJztrzmxl+ggWb7jhRvvZzwPYSFen1QEluTvbfTGBhB8aX8zxcVg/PG2gwOp4DoFTETfKjeXt373Tnn7Ika6/fs8VOr/fv+SaFBFE+Cy/ryasFsimr3GcJ07zGM3j+h/+PR23bheB98Y/OsUg7/STSQ8PyidHg5P0VQivAPWfn+mrIXwG8Ko+gvWn6pzNoSCCCo0fgyA+JIjAaXej+X/+IJC45ozgPAIY2eMuztKhIGKVWfn3zAbPd4+t3+7eoCDizSCI8JwYFF8DkjxBBByJ1781xaKjYiTOgTDB4MFp2vywXSS1qErw+MniEps7d77sBs4RtgoHrrW9ReskPiFOnXerayqlggLUie03gKjbiOEjAe9ImQwbkRpImQJpwk4ATSgpK5W9xIEDQoJdYk3AmwDOhJM/fcZMrYlv33BnbxDx1O/+rCZ2VChYM7yOgAK7651FNvkV33xeY/PU7Utdd+Fx4wRlQMSCzCDrke8Dvwz5k6ocyRAqEOztQDfg/OG8YvvYW9nLRbCMjLKcnOOWX5Av5wY7yXlIsEI4aRznZFe9iI5WhZbPJJBBEQYOIXBKEms4K/znuxkD+AQSv1Cj0SgFXEh7ypFpabHUQam2e+9ui0uIs1HIVJeV2qfrP7Pf3OQCuV5YI9XgUW4NtuUEmYBgPty54TuCWCx62q37j2/qseVnLbf4WDpJ99jwIUPlbNIHgb0GRxy/RF27u7stPiFeThcqe2R9PfSZa8DJ4j2QjcnmMgaMmRfxYDyxfzzO3OI9zC0lJM3JkHOwb3nlSw9ZkiZ/IEnuxUL4LE+q9sR7xw3sdgo8XV3aowkSqORw3q65XIh4HDiOVCKYl4gNjB8/Qb05co5n24TxE0TkHT8+y9aseUfnQ9DA3gV0CCeRa+D6qMpwfsyjMZljbdSIkRpLekUAzduyfavt2bfXjhw7ZsvOWmZjxo5VAhI4naozHR3iREBanzR5ooVEhGjveX57nyT3vUvuspOninW9zGkP5aOKw3fDVQIJcKqkVMIm7On/mPJXW7T2dJs3d54tWrBI47596zabO3uOOot/9OHHCmKuvvJqyz2Rq2rKxIkTbPL0SUqssVZoNrd502abOnWaKhgIlaBQlpiYrC7dLJC4hARra3aNWXWEhgjK9NFnn9onn6+zusYGnTNcgQljxtrMyVNF2Id3wL2Hg9PQ3GSNbS1qHNvd1m7Hj2UraEDJirGmUoC94DrFawLimDHChgwdqnVIzyeklYuKT1pxySlbsGCBTZyQZRWlZfLJ1FG604khMDfUXDaBymuc9mi4T6xxzS1VKpzaJgkGrzAl2BK84xAHded5H9RxX5R0jY4SkscHvVRuVKnockUBCQm8+tSqHr6EQ0oBEEqbmlSK5GYS3Xb1dIn/4DO+gi51OueN90B4EcEtdaC+AFlHldgCY4p6D0EAE5TsbQNZFTWfiVFWGRgTZVPk+TD8BBWUdvh+PgdiDNAkKhCQbzBEM6ZPs7SBqbZ921aVz5oa6tVhl2ZvOKlpgwYH+skd1trZpc8EJhQVGW73PdPXTO3dZ5F5c4PIf8rR6ZlZVlddaTUVZTZy8gx7b2uGXbK8WgOJIYymAdehPVZfXW2T554mCA74MHo2sIiZEEcP7bdDhw7Y4qXLhRWk6x862Rjzv63psTffPGy/ebTbuiNjLWFAohq4UZHg+nAGK/KP2lcfSLLrr19kw4fH2SXLiq2puUVj1t7ZZY3VpXb46HG77LqbLSHeVRFQGwFvWknTs+z9dnD/flt+/iXW09luYY631ct1ydu9WcY8Y/oiB/UiCy/lLddFed+GD2RoZp55gQJL1AHShgxxVSOi+Q0f25nLl1vamEnadHZ9uctGDB9h5WUlen1zcY4dPXLYZp95nnV3ttuAuDhVo1iwZKePfP6uGtdMP+cKYZKl2MScshDNpbyd6/X7hNNXaMERLPC8ysNmdmTbpxYaHm6TFp0tZ5lNiQqBV7U4tONzGzNtUS+ZHOyfI8CFaHHt2fyxFsD0RWfr2pUlCiBSZCo3fvy2/eQ3s+yBB+iTEWpnn17mZEcFY+qw9Z+8o8C5OdQ73Yka37kzXO511xfrlFUcN2m2fb6xr2nB7Fl5WpSvv/57e//9W+yBB2bbhKxdwnID9cOBYHN67vmf6nxv+uq3LGvCRJXGSY/B24HHUlVZbiC7yLJiIFjsOBAELyzu7ds2ac3MmDHb2pqaFFCDt4Rox/dv3fyJsrFZk+hwO9wmT5qkgBs5w7raWvvVM08pW3PR5ddKRGDk6EzhI7kPggPU1qoLunc61E0VCcCCAn3Gfffdq81JnXuRqcvIUMMvCK7033juV8/ZxZdeYlMmTZYTInJnO4Gu2Yn0b9qTZNtzzFZ/9VU5S9tnQIg3Mwd9tieJxY+aPeDVlk5zjxuP8zyJ5BlmD8SYzV/7V/visq/YiNDC4EVg86v1+7kBi9s79d2yImaPOgqlswAAIABJREFUPR5ljaviLNLusd8FXd/CzW0qF9m/rNReVtDA8xyllmaJVmcbbKn+zjUnn7TcYAKYTcl1FZKjmS6tutkc/nd50J67OJCaqTKXps+2t9SL4h6LtDL7k02yi/V4ZJmDJRq9uPB333/SOl4xC33gAdvQe3V9v2x90kFCFj3giOH/efzPfN7VbswixgS/UOz8+EnX7yLDff+6P5stCzj1je+ZNT/5pA2+zmzfay77/GZucJ9p25Bs1v2z6+2pua/ZA1PNTit8w2Zf6rBcuesnaO59/tH7Eok4+7yL5QBgf7EBOFGs+W0bNqi6HREbr6obQh6xJDSk8NZup4rybO2Ha23JsuUKRErLXAdenGHW+Y4vNtmokeNs2VkrrbS0TM4b81s/kYWsrrAPPvjAzr/gYs1zYFPw2CRY0dVlz/zyaVuxcqWNHTNeUrA4oFQTWNs4gH//h1NI+9737pEjQJWf78fRZa/cf2CvkmqrfjHcsrcv0nf6DCGOe87xY9r8zz5nhWyrlHtQR+ruVgPS0lPF2ncHpqVrnckppeEbvX1UHai1tR9+oHWLA0jmmsTg8ZzjCiLgFKBeh9gFGvGeOA0Bl+c5B/Zj9rWI8AitY/8anCXBTEN6ZIuoYviO3WR4Y2Ki1QxrwqQsJbPoRgy5+oWvOmfzwp9fomRFa3uzrX8kkMb0kL6g5PWNT79hQ9OGCMK0ddMWZaPPOmu5yKhwO1ecfY6cO86R+eBJyWrU1taqx6gQ4ZzjLOL7kOhgnHDWqeLMnD5D94g9wmd+OT/Gi9cR8HFPeI7rFcEZmfmYGF0v75Ngje9AHcjjeow6n+XVtLCtfg/jcT4XtAJBHeeqyheCFYHEK3+rM3hsrGw/QRKOJHsIcBjWxJt/fU2KfQTThYV5Cpg8/t3baA9r4ZzIgmO38e9oiAp5mfHBwYXwvvqfbwnWU11TIw4JMqzZSLBWVAg+xXWSNCVynzFjmiWmJCg4fyPn773m51tzv+H6nyS4bDyVCE88lyNeUKC9nr5O713zQW+x/ux3V9gzTz9jWzZv1T7F9xAwUpl4559va47OnjlbnEH8tUWLFtjcebNsYEqK/f3vf9f9JLgaN268/CbuH1UqEuPyfcIjXIsAguOeHlu/fr2uq6K6ysqrK626vk5wdcZnwrjxlhgXb10tbRYdFqGdg72VIAMeR8aY0TZ40GBLw6+tqOwVHPL+FpV5sv/MScY2+3i2lLP4XoIq1uHmrVts6vRpmmuoixUXFqlfF/s1lR6CCIJL9dhCYSkIKljjPhNC8EQlgsoKFSPxGYZQsXUwNg9xx/9l/nsYk6Scw1yPNc6JOYWPT2WPvdqLMIQ898AdPeC4uIF8GCfKh2CMpMQUF2vRsWQeO7WgHYYdY+QlYDtkxBl88NpcLPAQyqK+PAseniw8hyQiu7uF80QqEjIvahqqAkhulMUSFpCwHdQIhSQCCQaDNvVv//OfkoQcouzLCMvNOWE1QJko1TbUC9JEEEH33PCIKKttbBbe/76nfHrM1UXfeLLIEsBsqlFd3zFo1Hirr3FBBB2TG9HKhgwGUacO7CkcgmiRYSDugR2MiokRRGPPvv2WnZNjZyw9UwuMMlZ3W4tFSvki1G6+H6eiT2bzoa8fUDUEbgQEN2RlR2aMUOXmrqedZ/Tiw7stISHRSsoqLCQ80gqKS23RkqVWVFJmza1kwl058ZZbbhYG/djhQzZtymTbsmmjVRQXWnJUhIX14IS70iqTjUjTa3/j4HHPOYAacSjCDAnRwqqsqFGFIDYhXhwFlLqiYmNtKD0J0tIFadm7Z7c2M2BiX+7cYSvPPseOHztmpSeLbGBivCXGuXEmKw0ZHr6GmgTSHZ3FINlfJGBdvwbgTVS2xNnoQcEJLeNOwbqQdwWmRCk+HD3niHBVAoCeAYXjPFHzGjN1oe3auFYBcS/xKIjUuT4yRLyHDQXDx+8YS8YJ48r4kOH5+YsuXfrTB3KlZkIGkwwd5di7H55rTzy4yR58InB+/i1r7SsM/bVG+3dBc7+vWPljS0tLt6Li4kCbebKMKEtiwrgJtmvHl4Iv4WDMmjnHzjlnpTDakZFkINPs2NFsVQA//vgT++yzT23uvLk2fvw4V/np7LD9u7+0M5YslgJNS1uLJO7Ky8vkTBQUFkidAiOM+EHG2HFWVVxiv33ht7Zr15eWkjLI4gek2rnnXWBnLlum+0GVsqWtVZkPqlgYQjKhwJk8HptsyubNm5V9nTFzhjIjkMQY9527vlSWaNacWVqjZy49Q/PnyKGD4h4RCKcNHmgpqhB2afMkwFnzu419xGLHf3btizn8UHvsPNl639HWZ7RVkXIlja6g1IFLjz8iWncAl+h5yVkDgggOr6B0ge/6ZtAsnlWFIOmoIz2fzOpTGuJvX0nwVYvF6wMYYwDROHmve73H/++yOYI5eWUoD2nyHIwZnQFmyas0eSiXhza9ZvZ4gHbqZ8r+l//qtc1oXUE4FfNLsz87USO7Pvj2CERZfCUpgCc9Xmy2Ki14QRAIrkr/mhPG6O62p05zvJX7N7kgguOhQ19TRcHB+WialihNdTKqKPoR7Ds5VGzoKNll1jgOA5uj1AO7u629o037GskC9il6m1CRsO85GNB3Pg1KPFPM7vnZrTZ82GibNGmqcMfYKfDMVGy9IhwwCZIYg9MGa8P1AQJZVQQH5s9fYD/96ZN2/vnn2/Lly+25556TvaGigAOIw8AGjb3BhpIwwPnkb9no6hp9ZtaECQrGeQ8Jn/Kycq1FNnucfzgQJHJwinGA4S2wX3Pd7OU4a97ZxdGHC0AVhWoJ6oNkSVnHZOSxP+wJjLVTEYLX0KgsqGDOAQmYDD3BAjh0vo89AxvKe8GDDxs+TJBoxjo/L1+vwUaowV5Tg6pAF11ykTW1tthHn3xsew/ss4lTJknMhQzs6MzRVltfbf/8zlt2zk9X2Mdf+chNmqBHxJXPX2mTJ062ZUuX2fp1n9vOL3bKZv78zGfsRzsetcsvu8zio50subh/QU8kqjHcK99ZmnkjufnWlt5GfWSJa6prRJYlOGAueQUmrp9x94o2Ho7EtTHXcDwdv9Dh0vnpdfZ5rYK5oMGrz3gzroyf35/5m3EEdi254IDMz7n6qgMBDHv/kjPOsJPFJwVFI0glmQsPBwUhStXz5s212Nh4O3Bgnxxmqk/MW+YaymD8jiOP/8a9Bx5NcpC5xFpjz+Vaad64fuMG2eTGFic5yp7NPkBwgxMP1I1gkgRwenqaJSXHixPHnHz79TW6fVffdLnWAIIDXtTHE375HOaaFK0IviIi7cXBrl/QwxGP2JjRY9Q4Fth6UWGhtbe2q9oEQuXqq6+2lqYWe+ONN5S9nzVzho0fN0ZtAeAR8X2pg9PUQE2NIQcNspycEzZjxkxBIdVILVD6Y51RWQeat/fAfsvIHG0ZmaOspr5OY5uUMMAK8/Jt1NDh4kWgSEl1AUI1r08bPlRjERkSqp5LcJAI3jRW9XVKZjLOzIedu3bZl7u/1J7PvBL/s6fHho0Yrv/wDqkCIE8MxI4qI/201EZBHAhXCVT1Ad8owqkUipNcWalEHNfDXOEx1ib318MUmavMQy/+gE/H/XGN/SJk34amD7PCgjy3/kNdawAC3pCXf/FYT2O1K8VJpUiE2whnMMPDRdYJCdLYOHlkG2lQBomaL+UxjDUZ2gyIKq2tWkAYEspRDAhOAZl2Yd9Dw6y9k6ZvzXJMI6KipDFMtoXqBpKWZPTBSqrd+oTxwnYTSMC8x2idLCq0nTt22IXnnWspyUl2srDIOttbXQ4RHWpKqiIP98i5b2hut4bmZrvjYboBmz3/wOdSq4mKQM4W+FOEIjo/BgNHjbO6qnIFER00PIuMEhcAnCqRZXl5hUp4/ISohIOzadNmu/Cii0WqKauotMWnn+6yrvl5dmj3Lgvt6bavPbS4d1P/9cOf6YZSNaETN+XWvNwcBRSTJ2ZZXm6uxcVSgnI60ywmAobukDArr6m3GXPmWWraENuy9QtVcZAEw3H8AgWFyHAbOWK4VVdWWGxYiLVVlVtDdaWMo9eeZrK4zK/ji3gDR1WKaB2VHY6q6jqLjU9SvwZI8DjxlPvayXhFRYkHwoTctm2bgjepDxzLltzZmnfftTEjM2zK+DFWVVbiNnK1d2+xTiJZVT9ClBXEUDGHCCCR/lVDOhZJDMRvaE1U0Miid6kSA7xOjejCw9SQECNHcKMmdCrnhdiUeWfanq2fKrDEMHhVDJxfT3bzQQROuOT9ggwInV9xhPft32+DB1NhcgsMVa+mFjCFncrgk83EEfn5bwJchgVMUY1eH0ypF4/Ri8Hh+f4BhcPjnH/Rw8KlYjhxIDjPlqZWkcSqqmosIT7Rpk2bYa0tHZaWNsRmzpxtKck4UCEyCmRgXn75z3IIBgxIsDdef9WmTpxg11/3FTXIYfPMOXFcHdtx0FHhYDODx4HKFwEyfJ8X//Cibd/2hdU3NNuQoRl244032dx587TRiAgYVHQwTF6PniwVc2z37t3qnAtxlGzYqMzRqpQBIcCI4lwx56ZMnSyow4hhw6QmdbK40FpbmpQMoFEj0EOCaWwQWa+PXtzqhgxnPyAV98rB9lNz7R12gogA/RA13MEhPKyo66DDS2VFmY0dYfYeTq6/XcFn94T3pRaSFtcoMPDQopcCsL4PIlBb4vBwJU+YXh4QGGZMCYIAXhSgdUrvdV60Dxy8OtGjux6z9+Y4MvYFjQEZ0XNE/Dn+IjAlnmSNn73SrCCADf3v4Ecg2TrY52V88HZXXxBxsyu29LG+iaV9/sQHQRQoAmGuHw69VRsxkcKTjzj89LCBrjlA8ebh9tS6e6SKR5DAfB88KE3ziMoWXW2B3VCtw85gO3CAccaZSx73C4+nuqZaMA/2JNYBjZtiYqP1+4TfDlAQcc/7t9mbv3Ttz/++6YjV1yL6MdBy8x1USImMQCGOOX74yGE5pd65ZF2QgGAdrlnznvToaQK3detWBdAIELBRs544gDOxOfMYe6iHebB/UqFn7wFGhMOFA07mH3EPCM28h6QH4wYnAudL3K+ICJ0PNoSsJj/Zg7EB4OWBwPJdYK+nz5gu5xNsPfs3WUzOh2zv6NGZGlPWsOA7gaoRQRBEavZbSZEnJmq8cR65fj5PjmmCU86DeCvRls5Om3X9V3Xdbz76oF13w3X63rUff2THc3PstCWLNc7HT+TY2tfd5Lj2u9fKEfrLskBtjSAigDxe/vPL7dt3fFvE2I8//Ngem/NjvefBzT+wiy+8yKLCwi0+1nENcBKpKEvpiC7nMTGy81yz77fB2GvOFRfrusjaMp6+EuEl7n2jXZKljJVvFsd7uQe8l8d5HmeLn3wH9tYHDj7p4n0PzxeR7xUEEcCZ1PsowsFtCSKoogDhJYgAUnfOihVSH2TOeWLsgYMHLS8/1+bOni0/48MPP9T4X3zxZbZ27Xu91RHmNb4IDrZ3DAkmub74AQlyjKlwMG9RxGMu7aCaUVVlkyZP0TUBc2MdsjeQpWcuMA/wbf74Fy/sbHb15VcIls748Pn4iL5fCd9NcM7YsJcxTwYNTrOKqir7QxBEvDD0BSsp5nOTNB+Yi0D7Du4/oMr/5ZdfLnWn9997Xw0ZT198mg0ZNMjWvv9+L18FP4MEBKpc3NPi4lN2++3f1Hfx3T4IZ505PkGE1gsCL8mDBlpJeZm98dc3rKT4lMVHx9hFK8+zGVOmad9inAgiCLDK8LnokF5RqSBn+owZ8rcIkoAPIi1MYmHNmjXiF44ZO6YXdi1YdXOzxcbHKZgG9piSlGyzps+wMaMzHfcE/mjA8eQcmVcuF++CCOaM5yVTJeR7PXma4JF75In+zCmCOB/cMv7MP9ZhTLxbOwgKHTt6RElZz99RELHmL7/rOfzlF714cYhYGALUlDiQFmtorNcEVkYi6DEg2J80n0NFMqWSQEYcY4CjwAnQ8dCRhmgs5yJvbiCcCCBMaNAjhQoWnvfX1tXLMZs7b74UM5i01ONQGAJTTUTIZC3Iy7OxYzLtiksvtaLCAnXXTUDvuqFeZUtI1RC9cMzD6TrcQfapUzh8MvWRYaEWHRmubDhQG/oa9JYaQ0MsdcQYBRGVpacURDTDA+no1IRjcQ0fNkI3iGw55V4mW/bxHLv88ivsvfc/EGkcrCllQDLwgxLjrDDvhLGoeR8ZLOn/VldrMyHwmTBunNXV1di2rVtsaPpgq6uBPOPwrnA2Ck+etJCwCDrnWWNruyWmDrKFpy+1d997X8HbOeecI6gO8K5FC+fb7l071YBvwczpVnz0sBXmZGsSiegWFiYDFwLGF/xrVKSI3xyUnckGuvsaa+ER0VZR02CdPRDh4nolTwkiKevFD0jUgiBSrSyvVKaMCY76wcSsLDvvnLMtL/uI7d7xhYjjA+Ljra2lyRrqah3JOiJc2TRKi5TYCTJVfehGiYnO2XTm9D0mEMnoUXUItaZO5hUk325TQAHQSRwN1JPCQm3e0gvswBfrROjG2Kg8q662Kb0Zc5qhMafZSJjPPI8hxBATxIJjhJzJuSiIgCdC08KQHmVxuPdNLa5PAQvw8V9ODTwns3u+tUNrAWje07+e1/t43y/9u0m7IGLZ2fdZWvoQYaz5fowHMobNVNNq6lSSvvqqa+348VwR9lNSBirrSm8J1iT3mHnFsWXLZjtVXGQNdTV21ZWX24AB8VKeKSgqUAWANclr2ARwuObMmStHjO974YXf6Pto9JOfX6QggiweuFjGYUBKsiBNrHPfVRdJZubNl19+aS+99JJ+h3w6fGSGsi84Ssj5cU2cB3C2RYsWSnd89KiRNm7cGAsNC7FTJ4v1POuYbCXzmiDindeDtHupw0i3VUbbRTctEXSFzMifZr0NPqgvwGAQFrjRJojAWe8vxUogoSAi0uw94DM+q+97NJSa/fgrLpBY3bNHPwkikHf1Uq8+APBBBSRoH0D4KgN/00/iP2VhfRM7qhAcPgC5aZdzoAkk+Lz4VldiqI12kLmk2jopTunwlK2g2EUQMfIMs+oA29SHQv4fTL//jw95yVZf4PHFBQUSzt/u6yJLUOcRVI5u4poH+jyK78DNa4JA6Nm7XCDGeLxe6eoYBBE33/uYZCWdQkio9hkqwZJirK2z9PShqpiizAQUsqjoZG91YtKkiYK4on3P3oEDRGacJk0EEROyJkjes/QZtz5fWekivNuGXGlr/+xInn/5ZI8dOHBQ/WHYA8j2zp8/33bs2CGYLwfSqFI5owlYZ6cCZdYJ0N/yMppYZbpeRUlJsrnwIEi+8Bo08XlMHMS4ODmt2BNsP47d3n375exLDSopSQkbkiLIleJAMS4EKNhdyI/sm5wfxGr1fqI3RqyDQQGhAOt+5cZr7WcjfmLz5s23MJJpyHUjkV1fb2XlZbKBZOnZ71CD4XxowudlTHG6qX5wvmDheT3XgP3EJmKHCG7EkQRaE8B61D+gpMRWjXET5on8x1SRfO2N1y02Pl6oh6KSk0o07nv9twoeOW5Zc4tIs8+nOH6IDocctNv++DVh5GdNn6k9ZNOGTUrqwY8ZmpZuMyZPtWlTpyoAk4pVd7fsv1epwV5y/twPzpOAicew3eKWDB0qp4nHfWXBQWND5cTzWV6pyVePvHS8Hy9eQxDhIV4eFYBTSSAjFEgQNHAfeL3nTNDvCedU/W8QpaFC1YgPVa/zZO+aCq8hNUVEYL4De7tx0yYbNXqkTcwar2a0wJhmz55jaYOH2P4DezS3qLYAX2Lv4m/uG3sP+x/Xz/eiuke1nu/1zunuPXvVVI315GHuoAGYFwSOzAsCAny/f73XR4j61jdu13wZoP1mjh3Yv1/fBRoGns26z9a5jsxpaY7InpJiRSeLlflnPhG03nrrrfb6q6+pjwO9kT7+8CM9R0WdSogPjlmvy85YajlHj9rqv/9D95DHqKrxH5ghaJKPP/rYFi46zVIHDuoNBhkP7gd+JH0nqDKiURoZFyMo16OPPqqmr/fffY8NTk4VxGdoerrGAz7EuKwJtnHbFlXijV4RKShqLtaaJkipqa2RsAhjwHpEnWnluSsVTHDvmXP4GlQCdu3+UoEi3JzJWRPVWBblK6RbmUdSfgoqbAT/rHdQBqCHmOM8D5zJNybkfjEvPTSSOc3857OY47zHiwbQ6R1Z34yRVD+G2omc41ZXW6eKog+IQ1768X09RBZo9BPHoEQgrF4wYYl4wejjvPEmFxQ4eVAyizheONJkjimTMQmZcNKcTkmRIaKKAJQCgwlm1JeoUE0CshITG6dKBJMQx3vqtOlaJJRZUfEZODBF8C5Iw2KVt7XaTTfeaOWlJepYDbSJhnM8DolbpOqYaMGHqHb0hDunFCIvWPLMkRnCGRJE8B9sJk40jjALqCsy3ooL8621sd7qm5otNDratu3YYXPnzrUFCxfaRx99rM/D4dLnNjcrkoXPsW/ffkFqqFJMnDjJIkJ6rDgv25obkLhsUfAEsRQYFJH7+edfoIwxfAhUpo4ePmRfubs/+dbsuXsh5SRYdV29RccmWDZyZulDrR6516Rkq6mtt/u//31dc+6JHBuQEGv79+62ro52iyI2bai1ohM5ioK5Jzhv3EdJqEVFaeIgfYt6FMoKNPXDeSeIoLndwCEZVlJWaYnJSYp0QyPCVYnCOeTGnDx1SgQoJv+5K861jRs3yeBceOFFUhxY9/4ayz5yyBIT4qyd7p7RkVZfU20x0ZHW3tKiCQnOmDklDGgHkrzhClxR9iA7jSPJwqciQPUBbkYHUDNwqvEJlpOXZ5ExMZZXUGgDkpMsa9IkGzN1geXs326NdTT2c4Rgrvv2R8bZrx8+KsMjjfegCzYVBgwN587CYrFjkHp6Qu3R5xyP5uc/zBWcgeAWhQrmI7/zXlV6oqMkucpGiiGqrKrQmJGVI3OkLCqyipVVggUCsyO7OmbsOHfuScmCzanrbEeHysJwTCDz059k/vyFdtGFl9qQIcOtrLTCDh48bC3NrXbeeec7UYKyMuE42RCRVXzh18/bwNRku/zyy9Tlvb6+1gqLCqyoqFDrgYoT1Rcyu8DxKOsuWniaPfLIY1JLo/FeWEiELVp0mq4D4x4ZG+uCwKBHA84T8wqDw/rBcfnlL3+pTYgy+99Wr7brb7jBhqSnSbWKatvzY563ewvvUqWBBAEVKUjhIj+2NGtjxBC2tDar/8RzVwV64APNosYGJMvKID3v6AZ9hR1fpcBpDeI0r4jDyzz/ocoG6umxBUEQ4R1hXhQ4vgQRD9X0WFySKwE8DiM4OAgkPrXlNiNIr3t1JoIG1J48pOlgUJ3yQYRXZfJVEbgPHD7A8Z/nJWMJIhqj4yx+dYBX8hK33kzg1ftrDp77XxFEyFlGscgX3Xw04WNhbsdJs49uMFvx/WCQGDbfVpv7gY/O7QsqEjkvOwLF2GdPGEEEY+fH4dRdrarItXXRrbfZnn/hDfv+vbfJNrA+SDgV5BcJLuQI1jXCgGM/wO7iqBOMrlv3qYQ0mFso8AgHDA/MTMIhBBHNLU3W/OLZNufZYu1/yMDSkZf1OnXqdPWewDEjOMBuqFtxXW0vRwvuIPAg7Jf6A9TWOnwxDngnyRDXpBXHBIdA8L/QUAUWbNrYBxRYcLqxIzwvB724WE4UFQ2SaDhY4uZVVelacRD4XGw5CTQgTrxPjgiQB/hLjQ1yKHDwsGsbNm60x6p+YpaWZdvO+aOq3XEJ8WrCSsWD8fHSn4xZQW6uW5cByoBr5HlBfNrb1MCNc2Ddk0AgI/zIc64a8KO7H5FtAS4FfATeB6TX353ustPPlD9lw0cM195I5eHdVdfqcQ/n80GEHvTqTL6KFSQIbvrBzXbG6WeoWjt2zFjJbJ8qLlGH4ueffc7mzZptV11xpeaDkmeB487vJGq4J4yr5yKQNnCkctd8i6RTfzUb5h77hB9PHHnGnPtGUEEQwN9SrgyqEJy+J1x7foRXAmQcJS5CtR20RwA77oWYd7kqOPsh30vShuo3lQDPqyAwIllFMMt9wIHHST3/gvNsZMZw2759q+YtAURhYYFFx7jKCgfVMcaGuYh9x5n3FWb4nUMzhkkdiZ4H/pyBsOOrsc6QZwXeC1LgtddfV1Lz61//uu0/cMC+3LXTWpvrbc1uB2O67oxrFOzCVwFm43ueAFOHg0dwzFqgkSLBtZAJMXHaV3yfDvwT9g18zboat7eTnBJELztb8Cyugzl5cN9+W//pZ1ZZXmH33Xef5i37Lb4G+76rECUqyYxvwVzw0ELWOn7woJRUrWeLCLOEpETxIk7k5QpONGLoMEuMibPYqGgpoZFEQEmyub3N/vTqK656ExVjcdEx2gsJ2giiqX7y/VOnuqRjXn6+FLfoFM08oYrC+CWlJMtmATeDr4wM+7QpU4XIQSVJjWcD38Z3ohatP4SWBQ5dw5gigoA/wpgxjswFrlO9IgLUDvefc+NvmiazJhISEyV+QABLUh7OC9UVIKfMbfEmkHilJDJ68gw1J6soyNVFMXh8CDwI8KKeuY9xwtnHYeYA1oODS8bF9Y/AYMGRCO9tpY1DirPCAuEG4kThfLd3kDEO00RB1hNYE445VQk0u1mUOPgozSDzOiDBZVLp9rdw/nzbvnWrnFI6Afo+EWSdXffkyICwG2b1zW0KVDo62uT8DACf39mhigSEU5qfkf0hSwMXMDEtwzpbm62mstzaOjtt1769NmzECGnwgkunsRjXguOMw7d06ZmCeCHxiTSqCLdNzco+JSXE2qdr37WIUNf/gIlaVl5pFdU1tuSMM5UZOHH8uC27ypXt+x/P35cvKa/MsSOtpKxMHaq7Q8MtPDrOjucV2OhxE6yppU1Zm3PPPc8yhg+3yTM327t/S7GqyjJJ4LbUVlt53gmLCiTpcMaB93iMJtleqg9NNEkiOGhvk6FNTUl2EXNdo01glpb5AAAgAElEQVSfs9COZp+QJvSll11mR7OPWQqk9h07pPsfL3WBSmF3MSzMje6uHlVmCvLzLGtspu39cqcVnyy0WBj/EWGCd1EFio2OkpoDLGGy/VQigDZhLFnYCiBC6HYaqnkBnMnxIaKsmy6eSOR1dqkhXOHJYjuWk2PLV6ywESNHKapn80tNStR1+UY+V9/pYUQD7Y8/2y1SGsaYQIDDq4oRrbPxDR0yXIRMNhyydIlJifadh+bbTx9YJ715Ngw4BlRQyFhQ2SEAZjNA/ShzDApPPQosXfOrGAXN3DfUnfiZmJRibR2dauYHgZNNn3uUOXq0jR87zrZv3W6dnd22aOFiVR+iImNt1KhM6+rqsa1btmnO0eGTRkE45WSV3n77n7Z7z5d22SWXWGbmaEtOStS8J5DIL8gV2Yu1SRDApkBzmwXzF9nEiZPtF08/o3vBJjF0yAhbuGChjBWKEdFxcar6kXVhja5evVrYzsyxY0QeZSzZ6HBIlp99tq354ANH/Cs5Zb+a8Jyb4j6NfdTspsarbOTIDGVO4ZuwEb9+979chtrDdwIMtOBMwXuvemSlmiC9fPPb7jO9JCS/B1nK/p1uw8a6N/Y2lPNBBFl/127A7EOzt1dfYpc2Bt548F0+iGjaG2+Xz3Be8TWBHi1O/3pb+m9VDp4niCAQ8H0f6LTc//s918I3u/OOE59HFcMHIb3BhA8iPMfDn/N/KlgdNVt9n7scH1v8F+Py//MB/1VTCCQIItLNHg/oQAGFxD5qckHE+z8zO9+TJmiU7gouvX0eDt41ubf64qswBGIEEVR44J1wNL0U3wsBe+ShOzXX2QQzM8daXS1de2ulrkJ1AgwyTgFzF4cA4nFHZ6vloTWPU48zpkydg+8i8coGuf2LbYIb4ADv2PGFAggcl6NHjwleu2DBQtu9xzWalGpaaakCGWwMiTaw1SK80oMoIUGZRuwI5zdn9lzr7OiSY8YmjUOA04ZtYuMmYL7wwgtl87wT47PjOI/srzgDOFps/DhKwIzIynqIE84RzlR9Xb0+n2vFWVOvG9QIA/Iu4gbgr9nPSWDBx4Anxd6H2hpODtdFdpjzV0IpyIpzLl69BYgSe7zIsUhVBgRjro9M9KO//JHu3fUXXmuvvfiGPfiTB7WvwNmAYD3+aScxXvrYAJs0ZZLsSPaJHPv5A0/1zUwPffNQOR80+yAi+Pmt1d+2r9/2dVWl8vLy1SOCvYRu2YdpEJiUYuectVzXioPNdUk9KpBV5W/mhIeAUc0B0itnvqdHMqEkgDwcjPHBgcLGYeu4Zn5y4JTxn8/zEGGJYvQLIgQbD/7zOHP5/y2IkINHEAFHsV/1Ay4J2XnOme+HmIvUKglc36gUx5cgIjqKTslOMnjihMl2Ive4lVeUy6n08Dj2OYJYrhm77TkRVNnHT8qyjz/9RPuS70xO010I1ShTUgVnvoJCOQjsJz5BsKK9+/dbQUGe/avuH3Za60LLGDFCCTpI+ShqIX/K/KXHkW/wBm8BoZCBqalKQmWOGWvJKQOVtCQ7Hx4aauvXf+4a2HZ0aH++/vrrlQTmHODOMkep1nENQ9LSbcvGzeITIXsrXkxUtFRCqbKwx2M/SEwMHTZc179p0yatS9YoYjXN9U7JqxWSP/eiu0tzPz42Vp3Rw3tCrKO1TdxO0BqQqvcc2G/vfbTWQdeaWuy0BQtdlYJGcWPHiuuDDWIekZyggkQC8osdO/QeXkPTuoamRvlbJBWGDRlq6YMG65oGwVWJjHIyzjQBpks8PSEk7xoisRmvSEmRgCCCuSR4UyCaxPxkTrMuWcPsu9gWkEUkjGmfAJSKygq2CluCLC4BDHGAlKCAlP/moe/2EFVgIKbMO00EkGN7diiIwOnC+aEUyhfwt4ga1dWCHmHQmHioBgFJQuKSScwg+OgaDgVOF46qU0DqkRPI6zs6u1XCpPEcn0c2FieULPORo0dcFqao0FpbXSYaiBXZ1fHjxsrpzcMYjxurIADiMqaSIMI3neMcIHzX1DfKsDs4U4eFQAyOjFDQhJIGWSxu5qnSUlUKBg3NsNCeHmWdklKSLCE50UaPGa3KwdoPP5LTTKhHJgDtfgIJDFhqykCbOWOmFRWeVGadLFR1RaklxocRxFpScqp19YTa8dw8G5w+zC686BIFTSoBzvjsv2zrz3+/UPjBEwXHFdxERMVYc3untXb2WHZOvp130cVWVV1rj/ZrIObdhl89VWcZw4ZZ+clCa64st6gQ1+GZScM4oIhEhMqizRw9StlfHqMSQWDGWBP4VdfUWUlFrbV3dltC4gBhZ/MLC+Tkkr2aMn26vfra6xZNRBoKeSjVBg1OV1AZFRlj+/fttQXz51hyYoLlovjR0mQVpaWWmBBrTfV1akoHwRpCP/MDXCvjCSxBcnWNDRYW0mUR4aGCj5G91/ZDJjE0zHpCwyThm1940opOndK8yi8qsiuuukqStMyNhvpa9RBhI1a3ypYWbSb3/OwsjfnLT+93mbZ2V7bHkHz9+5Ptr79h7rVaVGS0FtYlt/jeu3i2Lgv+x2cOCc7ExkEGhXnGZ+ecyJGBAqLW0FCrShrnjrHnOpA4rqyqESxrzNjx6jNCEJE6cLAMM7AsFn3GiAybPWOmSonbt39hLc1ttmzZcktOGmgREVFSmmhsaFLmiWpBfn6eSs6ffvqJvfLKyyJyYtDJICCv29zcqHtNYI7a2feK3GbP8eOUe1V5oCJx/PgJKY5FhEcabQSnTZ0mA0VWDqMFMYzmORikZ555RmN29VeuUadqzmXhwoXK+rBG0MxGi/ydt/9p757zrq18d5l9OGGd+9LASb877FZ7puyPDvLi4S8e7++dBl7bn0YScCPgv/gjpLHHka191rJfY6reF/lmBsHHDTxodjT4jreHOze5N4hADcY7L8FnEUQAT3o0wPD071pNINC//4OvPhBIUJ3wgYN/DQECTvPw96Amm712wXX66QMHz8EY1VnQJ+3q+RE+mPC8/X5N6B6/z3rZOb5Q468fRkFC8Ef5f1gdhqa/DED/p1dNR2YqeMTDkpJcELEKtJcf84A8/X5xvyDCtytZZZZ/0K0jX7m5xN5REMbxC7tXPxkvH0R89+7vWWNzqyoPbFrYBmBNcCKampoVTBNY0JmYDCOBr/oWIb1ZXmqNTbUiBHIQBKt7cWdHLzeHpBd7HEEEjiEOBEEBjszozEz7YO2HNm/+fEEbSSR4AjRQSOwGAYXHxYu4G/S+4VzhFx3PzrEkBTmOZMtBwM/5EXR76ApryEMZSOCoKVtsrGvMWF2tNey/mwol10uzOQIfHFE1oAoLV+M7HEv+JtOZOW6sHAG+D0gSgQ8daS+59FJLT0vX7zt27rS8/DzxI3C2/TjQuJVEDz1kyDTjyHriryrFgUwkDhB7P34CAcy9z3lsoNnYzhO65ktuuEwqQdfc66SXPQRw2lvD5SydyM21A4cO2IevrnWTjCAC2Juf715MwU/KwE7c+c5ddukllypBSUKFPhWDBg4WMgI4U0hnt6UyPkETPnEMLURVHAVAAZeFv5GlVXU5kMeUfGpRoYII7jH31BPVfWNT5gSBiIOFJrjKflCN4P085uFPHjbt5cZ53Dfy4rLYA/tXIniMKprgNUB3O0lWVkqJySuRkQSihw9d18H545TyH8cSHtzYsaPt88/Xaa5de80N9uWeHQo0SJwS4Oi1kZGa28w5zofzY+7RC2L4qBF2LPuY6y/V2aXsP34aggUE6+xnBw4e0uekpA60f04LVJg291mPK5Ivk7OK8z8mM9MmTZxkuSdOWPaxY3baotPUjRl/BLUvmhVSdUOpEkja4jOWquM8XAvQJRvWf96LFIA/iG9INZ37MmvWTJGq6Tx/2223aX4fOXxUHczh5DhRAFQLXcDEHCY4EkQyMlqPAe9ijEGewNfrbnMVivrWZknN07cC6Bg8B7q108oNiVd+R5n0yPFs27bzC9u1d4+c/xFpQywlMcnoKM7awmem6uATD4w5z1ERPXjokIJw1jMJ+byCfDt2PFsOPGJBVDQGpQ7UGMGJoCJJIKhqRECw9kGEr0QQaBBEMO+Zl8xVL7jA9fou6jyGz00QiG8g5FBjg9Ymn0/wou7VfE/ApZVE7O8fvbsHYisfxsWMnTRd1YHje13TMW4aGHCvXwwZBMNNZhbSDYMENIMFLLJ0oOrEwuE9GFpgCZKWlCIB7eRpq90ipzMVPFwAZxqdOUaOEI4gGROc+CNHDltMDI3CIq2wIF/R6OBBA9WpOn3wIEtJShLW3gcRBAkYPrLqMhZcbLfJsaIEFhcToywDWVk4B0jX4chDiG5t77Co6Fg5czh8ZI7nzJtjpeXFInezWFCzoMRO1YWMMpOcDQtZOTr9Zh/NtolZEy0sNNy2btlic2ZOs5CeZmuor7HQ8EhrbuuwE3mFdu0NX7Wy8ipdKwYfrOjiRYvUT2HFtWX20o/rRUCuram2sOhQjVlxSZn1hEVYRVWdzVmwyFIHpdumLVsFJfvjy9fZ0QPpdmDfXisrKVbFJS4myuoqK2zOlMlWV1WpAEzY/fa23n4NCfFxwsbjWEaghBDcK0HEuru1gU2cPMNycvMN1j3lttmzZ8nhprSH/B+8BJqsJaUOVGDY3ILMXII1NDZrDmVljbNxYzPtyOFD1txQbx2tzRYTGWGVZSWWGB9n4aEhvXJlGHECNJwCFrt1d1lLY42FhTl5UwJQqhE0pSOI+H/oeg/wrsvr/f8O2TshCTMkAQKEjSAbAXGh4h6obd2zWuuqexdXtdVWq37ratXWvRFFQFEB2XuEEcgGkpC95+96nef9BNr/9f9ccAXyWe/xjHOfc9/3QfBd19hkjfi2bNtmlRmE5tNmzNCEWXO15ZdlamlpNKqYdybxnZaNhyoyTXV2nJTU//Ckay5HtPrCI+t022MD9eJjRfrdI/eZMSePV55YHXTZjjAepV+M+AldDyTGgsxiXF9fq5bmei34KxGYe/zh5g1GAeOYsU9NTk0zm2QEZFTo8LYHSB8/aaI5MaxeuUpzTjzRfPFxaZowYaIGDcy2KgTN78gKAUTJIu7dt8fmGt2rc3N32eJ48cXzrUKG8xcUQGhDVHigB/523/3dx/VAzO9UW0fWIUaTp07T9BknqL62XkfKj1gGkYUEYMAGQ9WG/xPUwA99//33dcVVV5rPPQsRjYwQV5MNgeYEnRG/8s6ONuthsnT0Sl1edrZVDGkK+WTR/7njIDAmaAAs+GA/CPC78h1YCMlBQBUcNql25CS+8uBbOhDQ+vf7dLyvZlD0888dCzYoMBwbQZM95wGIICYK6Duxx7vyCCDCU5X+l9IESCBI9u5KXvcAiJiycE13MF6c5VL1HkQosD/FMpaHp/YYiOAYPHA4Fkx5lBD0yljgXGUt3ucpD31d+CpBXgNEnIYLW/A7r0v3IALSloM1ki8m6FgQ4ZvAYd/Kgw8IrmVl0C/zC0lXeQcmej3w4INvkxZee6beDy6or9AAJN78w1zboKr/NMxe/ufNd+m5hfeqsppmnb1tTgHoCXLDwyKtMowhAOswznlQmdD3eDehri42Tyrr9DIKcxn33Fyb62S/CaSohCMSviDJ6SHeO+JKPLt27jT6KrxkbLhJCvBe81mPj7eqJNVp5r0FiUHTUm/pCWBowTkmzjVk5cEmDiBgH+P7qUJwTgBvggfAA895Xju0RNZYMsAk9hA3k1EmMEAjMHXKlO6gnvWaIA8KJgEb/PCc4cPVP2OAgSaCTqopfBeZbTjkJL42b92sEvoLdXR0O0WRjWZNAUglW6dqdItHufqACahgnL/1Xaittb0BoGEdc3v00Lwn0TQe1fpcUuxsj/elOwqbBxGnrppomXEqITt27dDH57h+Lt0i/GNBBPM7APUz98w2E4qh2UNtv5g5c5aaGpssiUcSq7i4xDK3A/sPUF2Nq0CwzpMJtx5UEZFOPEzQjHMXdNnm5u7mb0bpxm0Kw4imJqOIElMw9rwFrD937iMVCu906KnD/p572hHv5zut6kGz1tBQ+7d/+AqJ/8nvQ7pcoznumaOE11qli99ZBb2hwZJTaH125eZ23w+oTdU1VUpL66ll3y+145t76hlatXqFVcoZY8QDM2fOtM9g3HBejHGOnwQUtqMdIR1Gv2H13bFtuzkJTp081cB8amqaCgqLlF9QaD2/hgwdpnP2OlMIW3yCx/VR11qVEMMYqErlZeUWh+HqxbWH2oRYGqCMBgcgD80Zcxp6dpNgJvMNFSsxwfWxQktAwH/wYKmZdHDNBg7MsgQaIIDxTUyakoLWoctAN1UwKg/nnnueuRFSdRg8aLBRr3F8Ygzw2c6ZMlwdrW3QH1wVs7NDUfGx5v7IvgZIR5dgLQ07Oq3PBAF3eVWl8kuKtHPPbhMhD8kcqL25u40SNWfOHIuZoT+OHDXKQD17Jc+RfIAaZv0xSkutCSIgghjFdCJpvTRiWI51Yec6QWfCCAdjB98vgsvNPOWQfOUKcGbUx6By6PtgkfjkOvkx5DUOxLW4JTJeSBQTajEuMHMASGO+xHmRMCDmCHnhnpu6bAIF7djhdcWn9FJCcooKdm21DCr2bHwBg94EqIG4jQvN4gS9iePmRhGg8TovFgJE4GDDWbjyYaQFxIiPARG96HwHhcPEK32MllNYVGzlGNDy/v15io2NUnn5YRPSjB49ygJeej6k9+2rskOHrKpgDFe6bnWRzQ4LrEodcmfwcaHQV5gFbX29DURzOWhutioIFYjk1F7qERquhrZOEVxHRcUoJ2eodu7cpEWLFjqhGKVH+iZUVSk5JcVe0yOEDHeCeqX20sHiUvvJjautrtWInGwVF+9Va2tTIPiNUExCsk6YNUc//LTCJoj13Wht09TJEzV+0kQ1VJTplxU/m+PUlk0b1RraZte8qqZOrR1dyjtQpDv+cI8amlq1d99+E/6yOJ49b56KCg4oKizUsvz0bFB7m1KTEk0XABXM9QTpMjF5VsYAE6hXVR1RJR0a4QY31Js+gudDekiNjS2qrW3QgIxMs9tF8I5dZ2qvNOvqiWPTlm3bddyEidq9L087du7WlVdfq315uJiE6/obbtCmrRsNBCz//nu1NDUqo18fa4jXVFdj1DKa5EWEhdlAZ3NkM2Sc0J0Zu2NABFUjxNIAOKyBAXroeAARtfWN6kD60dCo/MIiTZ02w8bU3It+rZ+//cyufUOjEw6ZuN+LxsPCzLKOxZjnCCzueTpHj922WY+8cNRl6ZUFZbrpwd/acviPp/5hYxyh5/3P3qm3X/zYxhHguLjE8RnxpQcYQm9ob2fst2jB346CiPt/v0U1dQ0GuABeh8oq1DM1zT6Ti8654BQxbfoMy57AScaRwXO9ARBQm6jYQJnbuWNXQK/DEz7aAG9pabG5GkVHxRhQofQMpxHwUFNVqdbmJpUfPmwZHOY0mx+C9ZKDh9TW0alzzj1fJ8ycaVqMpnqnW6ESgdiLjAf3nsWBc/zkk09Mh0Epl2wRmdGXX35Zs2fP1vgJE1R+pFwLv/pS9bU1GpiVYdWoiPAeVl1qrK9T/3599afawHXl2CAZgTPZyCCI6IpzIGLe29MtS0bW9925X7ptChBBbH+snCgIqrsBx7EdbwMQkdolpfaQcoO4xUU5QQTuAYlnGgIifII1oOZccbL3XHWHcWEgAPAUJUAEwbGnJs1eGCieg+FVCdON/gnBZnth0PCyO6vvN2JP/wp0Hu1uxVPYZmpZRiJ3n3OitOro3m3/8iDCj+jdwfNTjwERHlN5UOH8aRyQ6H9N8B8P1DiG4HgWnPjfX/bgYKnSJZ5lIOICiUZzD74YvC64l4AIX4nwYGLsnV+ZIxfEkMpnhir+9u1qej5HSY9WWJNNKn2MedM2VBwxV8CoSKiPka5DcWiY6mqZ564BGH+TkxLUu3eyqqsqLPhjrqNJYGPmeeYPVVUAyoZNG/XMyS/p2c2Pul4O1nCsxSqw0HahThC48H5sUKEMQlEggw+gZn+wbG2n61djRiS4yTWh04uyOeq59N6HnkCFhAMZSp5jXENl4LsI6ghorGrf1uYChaC/BDRHgp9NGzfa670LC3793hUIL/msgQPV1NZi2kP2YbLWvxr2G7sZLePG6O23fqdVa1ZZt20qiwAj1rNXwv/ublhwnx+Mu8cCK9MGQAWOiLBgiGwqx1RO0u/AAUcFDQu1PXfegqMggsra7M1u7D89zglmVgQq+z8dGKi9+/Zp7fp1+vG+uVpZH5S5PLL1FTY/f4+hNd3UcLOByisfWmSfufgf12nn9p0WiwAw0/v1VwrNB0MdvYgkCMEzQAK3GxM8x9OROtT2AAw4rDKBLpTKBM35WCsrKiyo4r4xbogbCHS5d/ybWAVgwr3wwIDr4ysPHBt7gwcTRkEJQISvTvmZxOs8dcreE+J0lwAZ7jP3wLsz8d2MNe4d1WF49DxPQE1AWll1RNEx4VahBgRxb6H6IMQHsDJmOQfGDMcNQOWaUMEy7U98jDZs3mAuiVVHqpS3L884+cePn2hJVkIudBPnnHueNm7eomU//KBvTwkc5TihYP2asX+aTppzktnlcr3XrF5jhip0tjZr4C4Z/Q7KDteVDDtUVetL0Nhs+jwefftiX5tiAJdjxuQgO3uwBmcP0tdfL7T9z6pHBfl2r3HPJHHL+2FXLPluiQFNEmu5O3eZYxXN6y684CIDGRi8AMx5cK3pCt1S3+gqGFER1vg2Ki7WBeiImBWi9uYW0ytADz5cXqamtlYVHSpVLk0cDxzQoPQMtTY1G0WSvZHrDPWM/RQHQ+ZkZlaWOWxiXOIdDIkx6ctEUz7uP+JsWAkkFo1uh1NdZKSNO1/pYrx6TYSlY0NC7Dozvu3fjU4Pa2yCmprA5rePaSBMltPVZdeW5xjvuHFRnWScma1zRKRRz2HZACJMQ/HBC493UTryFQR4Xeb3T9aXESI6W0bbFzO4mGAs2twUK4vAbbfOlKBq5/DAIuqdBvCTx1INqoyrZjhhKcADYTWBOFkeAigLnKZN185duRYAue6M2KS1ae++3Tp+/Hj7nDWrV5tIM5zPqak2cTBbKnQmBJqcqNGVqH4EXHi43+grWIi5SD1CkJHj19xu3PvQcDj2oTpcfkR9Bw7VuDFjzDGgoCBPzY1VWrN6pR7+q/MqfuLuW9RIj4E2BGZJ2rVzt1J6plj7dIDDlo2b1dLYpF6pOBxQdqxRz5REdYWEKSklTVOmz9KO3XvV1hGiVBocHTysssOHlZQYr4svOF+FB/brm6+/UmRoDx06WKLS6oPGnU9N66OnX3K79hOP7rXO1RmZA1VfR6a9zDQRoV1dyh6YaQ3mACCcZVN9nQEDQBTZaHiDuCQBGAjqqexQ8Sg/fEiN9fW2kVP5YVBxb5sb4Q4mmy6FhnlcNzZWFg80I1RtcK+KT+yp0sPl6ttvgH5esUo33nSzNm3dorR+vTVz5gzt3LFdO7ZuUQO2na3N6pkQrzgE8OxVrS3mg8zkoCQP35cKDx7ZkaFdamqst3HFhgH4bGppNSDRIwAVTc2tdiw9U9JUWFRiWZHTLvyV1n6/SOVHDps5AAu6LeZBoyAmBcEA2TQmDZufWd+2tenOBahFm/Xi46XqmdTTMhHX33eDXn/mdTU2NevWR6mlu3TwfTc9YcEN1wogTDdMeJ5kHOPiCOr3K6QHgq0EV3aMjlF9Y5PyDuSrrb3LgNAA7iOLaoXLekKZo/K1aOHXuubKqzRs6FDl5e23Mv0JJ8zUunUbtHnzFhORWSWt7LAFIklJCfrii89UXFJkcwXBdWVlnerrG01T1BvwR4foqspu4Mgixndi3ct1BcQcP3GSxk843oH+9i4DdwTtgHAGhnfp4Lo99thjVomYMPF4zZgxw7KDTz75pG24Z5x5pvqn99WqVSuljnZFhIfq9VbXWOy2uEttg2Rcsm7w+lNfdS5hp68I7Hs2S5G3NKslN0oP/OtmW2ANtIWG6t+PLzya7TrW6MpTmHzwfyywOLYage46XsoOlxaiGPYaA7+bAyLIoPtsO7/3wCL4vpHnul3y+ECQAYiAguTpOcd2pvZCat87wjs79QrZrZ5HMabyN7uwP+tQgZ3fipOnd39+lFw/F0AE1KnU+qC7XsAb/z4wBzsWSMwMzsdTmI5zSfGjehPvRkUjP2eQhHDEPXwVx1d7QCL+9bdIC4JYk5c+iDQloC2tWiZNu8B9xH91q3YMQr2/dL6/ylaRgL7kwcSVdz1lz1FVbnrBdXuPfqDMspLsKyRdyCZC5Rs2lBsBxQZLcgLyctMFGCc+JER9eqeqquqwSooLrGqGWxibH4EwYIBMKtVWc6opc6Ca78DFBXEjQcrhijJzyGNdsEz+jh2WPQYwQ3ciU83+6R1/WF8iA7vrsB7h6tcbeobzyafa4AXWgAT2IoIAvguAwsbNX9YOAg5z3zl4yAJA+ON8B8dPQATHm8xut5tPSIi2bN7iRLhhYTpu3DgX5EeGW4dhss/w6J+9OPAHjk2VQlN1+2tnWKAAyOD8CVbfTXYOYQYiPpYeucZVLPlugmpojRwTgSYxAGvXade5TtO++7qn4nm9y7EgApDdePF7Rj+ZOOl4q0J8dpNT7P8XiGAOHysX9BqpABFfVoqLV4jue3mTrtXrij33EQNuty/0GQTpi+tTzF+faz+gf7oFz9AyoAoTHJHwI/HYbakaEuIoG1b1JlnVZcJX/k9gyl9eC3+cBAzjDNYE94Y1mGwtaxnXhp9e7+CF0o6S50CEp0d50TXn74WuntZEvZz7RhWNMWh0ssCmllgNEIEegT4R/OT4OC9YIzW11Ro1OkdhYT2UmtJLS5YutmOnykBF6rkPPbqXLpg4z/Y5+itwDMwPXAij46JUU1ej5MRkhfVAP1lvDXcT4pNMf0QCGa1n8cGDamlps6TVgcICVdfX6adJbh2/tGi+6XlkRLsAACAASURBVB7GjR1rNCaC0Lx9++we0AiOuJPMPhVvdKBUjhzVpk3pBOFtTiMILZ69jjEOEPrp5x+tShJJgB8XaxVFqExU7GhwzN7a1hVibplW8du2zVzcBmYNtKoKrl0JcQkmyocGx5wC1JBs5TpWH6k0zYPRBWOi1EBFDh1kXJwDnjRia2s39otVuxob1NDSrNUb1qmgpNjishHZQzV86DBLRPg+DFCXEL4z/1lrAA9UkqhwcN25/iQ8GHsk5xhrVUcqlZk+wDW5S0iwKgnxEokMxqYfSwZwQp3dKw+uJwwPxg57J/c4JTXV9nHi3yMV5Xa+JBKNZRC4kHkjGhL6vBebWKP84X4ZEmKYgPUp5If/vNoFWnLgIMImE0jbZYMjlD4kRxVF+y3I8i3fAQvQLliUab6Fr5MBiMBb2gMJBjIgAjRDAO/ERD3sdWRXCAax8AJAQGmacPxEa16yYeMm65hJxiAxMV7FJQXav3+fLkKoW5CvlStWWODbk8nc0W4dqyOtvBRqIIJqCnQmwkWeJ4vNyeM+xMDkXLgALPRkK+oaQLrxOlBYbCLdcZNnGuKFR3/eFa6DrHs4fsPzj9xlgdb+/HznVBUWoT8986wie6Zq0X/eV1XFEXW0thsyTU1J0t68bYqJj1Z8Uk/TREycdoJ+Wrlaiclp6p+eoW3bdpj7Rp+0VGVlpOv7JYv165tdJ1weTz90g+794xBddt5Xau8MUXlltfr0HaD3PnxNt/z2Ec2bd5aV3ukKPXbUKMv0E7CtXwuHvkENDXVm2wqvdcCAdI0aOdx0EQT1h0pLDbzwf0AFKBNPaa4jFogMvugIyvLNBirwWM8ZPswqMbg0gZTRS5DB7pnaW2VHqgws1dTW64IL52vbrp2qbqjV/Evn62BpsWqrqnT6hbTblV58sMBoTdHcK3PdarFSJoA4jA6QiCM7WtUzMcZ6XlDOTUxKVnRMnAANUOI6Q3qYLqRP3/5au2690XD69R9gwXxdSJS2/fKDYuIi1RI07GGhp2zv6XlsgJQSCU4RFjNGr7nLR1DS8w8XWkbE+Xj30DV3u5zt3x7dYSJpukYbhSIh0bKZgErGcn5+gTraO1VeTnWiSTfcc/QzH7kz17qcF5ceVHxCsonshw4briFDc7RxyxbjJFL5oYcK9+y0k09x3agPHrKM64ABmRY0MbEPHjxkFSICEMb7jz/+oMNlhzRr1gmKj49VZtYg1Te0as/ufZYUyEjvb+I06G4ACcAjJUkqN337pys0PMLOi0aCiNooMUeEOD9uFk5AkDXvCwu1silrxVtvvaW3335bY48bZ9eVoMg5PtFxtU3XXHuNli5ZrMGDsnTbF4HvZ7r055y7TCfDcZkzE3aBnV2a/0GoPrgsxPqifPGpy2oBIggm/rDoOj37sAPz3hr0YLZDDX2rjy01BMFHQPs5p48TSn9RH0iDg2AkJ0zKTpYWsuICIsiUH9tzwos6ncaX7nDuEQAVQATBvKct8ZS3f303aLfmrVy9DgIQQRZ+Sv4a91lercy/F0qH0h0HqE/7Yfu5Isw1nZzxatCwLqiCVByfchREBDQoD3IWBB8dHK1c7lnKZDnzVY16qalDivYdpgO3G8PGDFeOy8diPpDj975C5MEZNDAPLLz2Ifi+tmXSM/4ggp8P7pVysx1dydO8CDw9iMhb7ebY9CkrdNJtr6sjLErxiSmW+UZ3x3xDg0Ynd6hM/A46LWJJ1gz4v/ykWtHe1qyODiykoy05hi3mzytWmNCfzdIa0TU2WeCOCwqJK2ggCCoJBgnewiLDtWPHdvv/1u0uu05fhsKiIvsddL1u+kNHh9kh0iCKPSYtpZeqKqp06GCZZRw5B6hJH951in3OqKv/2p3hJuAkk+0bP3FM2HKOGj3GNn/E1OyJULCssVQHhhOhrnM0VZOWFqOJ8CBQTu/f3wIQhYXqvQ8/MJqK5+CTpX7mV+7O/HHhE0YnenFNYHrAHPDOW4Fj2XO3PdUtuoWyARiDdkV1GD97zu0PL7rx6UHEKxe1WjacdQQHOetmXVenlpeC7oJXfqEEtHJ/vdje54F3xwvHoH5PW/Tjz49RX1YL5vfkbLpLSuFn3m+JJoJPHIPiMGzpP0CxkVEW4JPFJY4h601m12kEW7pBBMkSE1lHRFqABm2zsqba9giCWAJL7iHXnECVRCrX3vvvA6x8Xwlez3cRc3hHJg8eWCe9LgIA6qsPVikP3HJ4n1UVOjCcqDN9GWOYikpKaooldXie3202rct+C0LROQBYCVK5vo/98WGtWrVCifEpevOf/zDATKUBKhDA8vMNropz0ZRz7L1UwXhAB1q7fq1CQmGQhNt4QltQdqjcqNs4YTEHoQt9/c032rx1m1J797b/s0dBudk08HLl10uR751nWf7Z02cL22Wy/ju277AxnZWZYbEBLoTHT5jirHdr6yxzT7BMP6RPPvrQ+r2gj+B+4YzIPvT9ujM1Lvttffrp+zrv/PM0Yvg4swznGm7vDEqoddLaxXMsxr352psDgTGJtCpNmTxFqSmp2rJlk3qn9TathCWYg4aK7L+IpqPQPuAu2dlhvbIIUqwPC5Rq7hdUs+YWheIA2dZiegg6VzPmY6B9JSUbtdA6j4c49zfc3Kgg0YjZBN/WT63FqGqML1zZqAwOHpKtH5b/YFWbmdNnWAd1LF7bmjE6IOHv5r71QDFHSxrNucZzjCvkClxPDppEMAkWaEr08yKepqKD1SzJP66b18N4UO2bURvtjs9raXVOVGFhtlaFfPLSk2bx6l0XOCC6UvLgTWn9Byg1PUubViw1K1UWZx6ABm4K3FAyQwx4b5HlAzQoDwQ6ZHqZPAYqsJN1dRZFxcRauQoQASIbPXaso7FERlqWFeSIk8yVv3Nb4Jt/e8MEOAS3NIibOGG8ecoT/MYiQouOslI44mACKxZYeiFAf/K2eRyPicEQEkdG2o3CBhY6SWHxQWUOHKyMoSNNtE0DrEf/4jL/z9z5uan6U3r1MtpKXGKSKiqrjHOH+8YlV18jdYZoyWef6+efftKgzCy1NLWosDBPsXGham5tVNbgbJUfqdaocROUmNJLldV1Sk/PVKWVCfeZluGRp33ekG89V8/ccZ3yKw/qlX/O1nlnfqL+A7K0Ny9fkVGx+vIr18n1pRffswGRmZ6uSy68UJGhIepobTVeW3VlpTq72p0eoq3dFgJAA+dGFScrI8NckgAZtHsnoMN1wFUumgw4ACTcAOp01od9KJNWmkc6gT3N3Y5U1apnWm9VVteb+HvU6HHKLyzRjFmzVFZ9RPWN9frh+2W65sorNGeeCzBfeKjYQARbBloVMhHGK6ytDXzSoxUdGaHEuCiVHTxowj0ya3Q7pzIDJY6gExHygXwn6gpDSzBxst3XUVNna833ixQZCRe60jZQFnXfKCq5Z7KV8aioEDxkDx1iY+NAfoGN7fueHmTH+eit2y1jecvDI+3/PP6+YLfi4hIs84kGAzDZp4+zhMQowAwC4hL0yXvvqLWlTpc5NpQ9/vRwsXVqLz1UpgEsyuWV5kBx1rnnadv2nfZ5gCAa+sTHxmtAv34WmGOxh3CUAIagCecXcwCJijD9A1mxDRvWa8yYUTr++Am2gXBcHR0hKiwosnvMvXUbU7vqampMQMViQW8KhOhUP/h+3BkAM2zGVCIoAZO96BEGZaTWrOw8IGPRfu3113TkSIUt9GRVaWJHdY3xc845Z2vFip+NLvf20sDvMwgCXj3jEdXV1pjFJomFvXv3mR5k8NChRjHECvCtsC+62x/f8vFl1kjw78/9+yiIyDoGRIRJoXE+SpY6DrmA5HdPX22A+vW/OF62PeqlnEYp+4C00O2bRx8Iqnl4PrYP9AER0Ct8MAPd52QX4XjRNEJh9/EuAs8J0vkeTHghNiBiX9ZgZecH/J8gduoGES85ENEtNPfWrh4wBMeWnxpULmYXdNO5FvyPTwMrKJqIXj4nEiY1BR8PiCjJk/q/FZyzD9A4Hk6BmN6DqGNF7z7W88dFUcbTr3w1KHDEhfbUbY67130PQMI34yt51ZWI7rnxaT2z2gHNJz69Th0KUXg0/QPiDaADGNgjqDYAGrAXR5dEbwgSUMwPq0IoxMSYJSUFmjB+lPr17WXCT+YQIkYc9QCuZNBJiPC5iFNZH9raaX7pvPvhmi9e+p2iY7GgDrdADs0P8wpQTcXcsoDmYBRqa+aAjAybl9B70EP0Su2tlORUCzgBLryf/XLDKzdq/I2v2OcSJE6bOtX2PJ8BRAgLb5r58M0335o7E4JsPodEC9VaNAs8WL92bt/hsurh4UaDIgADmJMVXbx0iVmJc36AE3NoiY52GU112TE9t+LZ7jF/95R7bE+uJsGR7YJv3rNp82azX6cCk5KWateP7CuvpTox5VnncOfnQtPyO3T4cJn9hfKDt37lV0cdmLY0O/R5UpTjCQIkeG/BvoDX6OmDviLmx6b/+b+2r1Qx/3GeaVEAOSTzokPDrbswiTrrYXTwkN0zricZaSdId+CTYMxndUmcMDYAjsQwUNzQenINof1QSWJfZD0laCfw4zvJkHsRt+9Wzb7iBem+AaDXPXjBq6c78f38mzFif1taTODKPQYEM0YGZAwwS1feS5Vk85bN5uZDcodjwuWOe3Xn7Xcoe8hg/eO1/7NgubG5Xjk5WB87WjLauddecna7N9x6YzfFivMArNOA8dUX3tT1t11uHdHHjBqjE6bP1OGDh40mg7nB998vN2OQ6to6ZQ4aZD2bjhs/wehpX0//l9Jjpdzt0slb5+iGa29Q7q7dFlyTvKL3SWdbuyVsCVabGhrNmnjH9p0aMWKEzYWSkoOWJZ8+fZrN4aqaKqNnEfzGxsWovKLcgNvY48aaxgAQ9MaK9/5L93ZKxukWTGMFvG3LVkVHRlm36Yz0Abr15t8ZgImOiLJ5S5WK9QNKFeLpvN17LPhPTktRZGyMgUpiBmhZHBdWr/RhMD1NW6u6evTQ2g3rVFFVqYOlB9XS0KiRw3I0ZuxYq9oR0BN3MB6oSODoSIWPxEZVZbW5gTEfWWugrYVGhGvhN19b1ebqK66yY4a1QesEgmmSEsXFRQZqSEQiNOfBOujGVIirZFVXG/hw/VHIojmtBbEE1HfWhWz0RdbUsN30IRwjD1gqaCKSU9KMlUD21MySMCB4+ZHbuujm6C3KTOwCL73DLY6h4WEKi4vXsNHjdWDHRmsAxcGZsCTo7MigJbvvXAtiLAADMPiKhO9GzMH4plwgHjK23DQWUE6kV5/eVsIl60Imk8+59u7/5hL88c4n7eAJOpsaGpQEQOFkaPpD9SQ8zNm7hqFE77QAuLkJW9kQc2LyVAwcpuA5AiTIwkKtovkdwVx7qBvMFZQG46NUV1WqmqpyO96EpJ46XFGp0PAo+8kmd/Ell2nixEkmgHvllVesAUp6/3566803NWH8aLW30DujTtlDhmn7rt0aO36iaU4aGlvU3NRidrB7cnM1KDNdv7ouUw/d8plGDc/R/r25Vi576OUXdcVll6srpIfe/vcCu6lTpl2p/gMyrNEWmfLmxkYDEHGRUSplolVUKJwsUV2dKiuPGPpnUcQGDHoanWERuiKag+ZCVhrbTioQTDBAGKCBQd/CgKK5Xgi2eR32XYwDRPe4MgEeI6PjdKCoVFnZOappaFZCcpr27i/QGfPOUn1zg1559RXNnjVTt/z2t6ooO6yvvvxc/Xr3UtnhQ4oMC7V7zqT0XObevXpr2bJluvP221VVVq4tGzcZlYpAtry8zIJVxhzBLE5Hh8rL9Oaii+zaLPkoUXvz8jTiuGnavGY5XCklxcebiwrCPzZYNgcoSCYaMgDcYq5jbBaUEdkobrzLde3m8fcnq3Tz/QO6/+/Tua89V6n0ARmqrqqxecFfspscGzoEMphbtuKd3teqcdCnmKRY9mKLC4goryDzgIVfuEaNHmuaj7DwSG3ctEVTJk+2yhGLEXODkjzzjDLyjz/+aHOMDAKLKg/KiwTzGZkZ9nq0JiwUBPQsIq6pTIdlNOF7k4mqrKzSpMlTzAsfw4Deffooe0i2bZhUGQsPFCk22tm+Me8BcGxWXEvK5QCXjz76wBo5jho1wjqv29gJuNPM+TfXBKKDILP4yFW3Gh2CoIo5izUt7jhbt26zjYPsMFkZtEt/qX9DDyZfawFLfFKSLc6vPB+AAYJWH8weQ2m69NbzLVtrTXjCwizjxf+54e8+E0S91VJORAAiXC+5oxl1h88diODfQZdp+50PkI+1kZU0OdVlQ+eapcxRK1kPHvgJjWNe0KLZU50MRFBd8A3kfPbV60M8YPHYyFOyoqSlqSfp5KUBYvBdrP3rcE4K+jzRXZpHN4jwdquL3e9N++BBhD8/fz05jgBELLjdvf7BH4IPpKGwL7L5fhBcM48YvNgbEOGs4ruteJc+6rhNVG5Kmt1JXRD1sT6pcEjlsT9db8kqqo5hiFEjogIaSKSNf4A24J5kgivlh9nmCLAn68amrK4OVR05rAHp/Qwsz+t0N/LxLVxstwGTYGJeUIkkg0/ChT2Qv4UlRYpLjjdxNc8R+FSaJWSoCXdJGADwmUO4mhH0QS8EALPHoZlLS+ttVUn0Tcw7jgPr0W8/cH3Fz/nNtRbQ8vnMFaobHBNzg0CqpPSQuQKec845Rr+wKl/Q/JKAh6AEikhBfr769umrgTSe69nTKBgwAZb+RJBXYMElVFb2VVx8rvvyG+148nHlHSBhdsDAE+sv50M1hnMlmQQHnrWZ9fP+y+n7IN3/2r12fXfs2ml7Kutlxl/Tu4HzlnMWa8KECdYEtTC/ULtzd9t38j01y17VvsDZYPq8My2gotMygKx6xaf2+d0g4n87swdFjG4DBO8SRuXq9RMt0cd6zLxnLOBgExMWqd6paUYbAcQQaBKwsr5xvbD/ZC0yQBWIUC17i119W5sLvnr1suvJus7vAAxQmAzQBdlbr7lw4v8YA6Jccz7Li6l9Z2rO0fdc+C8RNTz7wH6Y15gQv7zC9l+oSgSY8OfZeyOiIs1CfMOmDbavzJg+047/59U/2xiicj37xNkaPmSYflr+k/bs3a0Bmf2UkTFAbW2tln2H9uoaAybZHNq3L88qENi0Uz166x/v2f046+K5Nvag1CXEJaqooNBeB0UXYL74uyXGSpg0aaoOlpUpOj7GqiM/jAsWGOZ20QXqldZLv6xcZdUixinVICxdiTcZezRSgzZTcCDfLFap8MTFxejMM88wSg+NbREcc83TM1xzwC1btyojK9MSo6//HGjrWAOPcfWb0fdUDYB+F5+g0sJiq0yNyhmhAX37a+L4CVY1IebzPVe8exHHBHABNGJhPnjIEHNeZC+imbLXtZibVw96pTVb1QoHy6XfL9O3i77R+DFjdPa8syx2Abj5Bn1eV8i4qQmAA3OM5Cz3nflivVP6uTkxv/5yo+oPzMh05hOVVabdQU/COAR8Ibr2zkmMPYJ8gA7Xjiogx0esxRhFf8Lxe2cxaFwevHr9A2OCxIxvLsfrAVjeItsqZ688ensX9posYLyACWNCDLhPXV3Gj2xoblJq334aP3WmivfuMJ0BFxcQ4fl3XuDDgXOQTEDH8wsxpyITjAcTxFxxjNvqBEAMeCYmC7orWTuUymJ35R+O3b2lp+9+xha2pMREsyKlOkIFAvtKABjgARDBJKMk1d4GX5MOfImGYAcPHmQ3GEU73LOeqalG3yBoAUAkJCQpa+gorVu7Rntzc3XirOnas3292lqbrOoQGhGl5tYOhYRFqLKmXtnDhhsFKjY+QQmJCZbdOXHOiSZoWvPLL9q5fbOqj5QoOircehdAvYlPTDYrT2w0cbpiMiKebWlsUEXZIWUNSNehkmLd/5ejRICH7n9Mf3zSLeAEsMdPOdXoMyxslRVHjMZEC/axI0cqkb4HXV3WxXvdmjV2vSiTw40js0tjO64Rwlrs+wAFzY31dj25hmRmLNoiKIazDiVMDkTwuQi+0TDwOs4Xak59U6ti4pNU19yuA8WHlNo7XYOH5igmPt42m1/W/GLVo7PmnWkZc6gtcD2/+/Zbu9ccE2PINwTy3Pfzzj5HtUeqlLtjpzVFmjPnRDU0ug60gEQEfRzDzY97K51c3XvLZmtAx4Snm3lEV6eGDx1qzaEY15Rszeaxrd0WKWgMLPgInZhcbhLLMh23PZCkp+4vMarcXY97+Wm2nn1okX0W2VF+4lYGhWnjhk3mvw7NiA2Tz+3br5fCw0Ot+zIb7t2P9Q3uo3TDlWtVVlbRDSCuveYGbdy01cYiIn+u1UUXOnu8RYsWWeZx7rx5am9utsCK4IEsGtxt5hLZE9ymyJoRSHCfaewH8PILCFbGuNlgNQcAAYQBpAGDzEmyOjhE2CLU0aX62gaFh0ZY5hULO9deT9bJHleXNWt+0eeff6L29hYb51+NWGLnd2fT1RZU8SDT+8aWIKINKAivX/hnHdifb4scmRhcP8rLK2wd4tpZxrm6SgkxEUpMiDP3qhef+dBRivwG4UWXQWBNZ2oe5199mc1/FkHoeYx7MjXkaN54LAAguVJOjJQdLS0M9rpZd7kSxI9TAoRwrD+qrwD4LOj/gIhZqe69dJn2D++u5KlMXgdx7+Zgbv8PDcmABGLyICCvkMs0p64PtA9BUP5Szs3dFQ5AxL6TByv7c1fR+PN57tvvDDQJ3SCLrK0HGJ6m5GlIPjjj3vjsrteM+9dGHdVAACKu++QKvbYu4M4DPDzVi9etkVGoMv0xeC77LUdB2PrjJ9hxUrn5LxCRf6Fdg7uX/SYQqUaZMxmbrev1Em7jlWCddRywScXMVd2wK3eUFMYoPXGgMlGNZoxB4Xgp4309H36/7TMmnI6Pt82W9Zt9AyBOtZv58szfXBR79733BL9v0bt5jv5xQf+TzdK6R48wc2WDusN6zl5D4oxKHkYJrPP4UrNeMrfYO9kjCaD4DvY55jXrSFJComUECVI5V6gMm7dsM80h89uCU1wTQ5wFO1lBBKLMV/ZtuOXMJ5JF7L9NrS3anrtL7V0dzmo0NMTm1un3PKionBzt/tOTytu/T7t35xrVgWuc8YpDkw8GTQVfv+FlO0Yy3s/+/gXd1edZ1d+xz/jaF//FjTkvkvbVNz/u054uV1dHl2U1CYJX/d2JbjyIuOr2O5Q1aKDFC3TtXfWO4+gffi5Asv9rX+x1S8fOywBIzLlgrlWCoYJynSxh0tKmtMSeGpEz3CoEG9av164dO21dIuaAQ0+GddDAQepLx2EMG6guBLRn7g9JVq4dY4q9igf/5joypszpCXFzVFTA23cOTD7A5L4bxToiojtZa8lMhPLmiOjYHf5h7joWOzmnHWIbro8PMAcNHmzjpqOrQyUHS0xQzZqOBTJjaO3mtZp43ER9/tXnFujOmXmiCXwPHz6k5uZGRUXDCmm03hF19TXWHJXxRrDMdaFJLq5+BfmFen6xs1WbmHicrrj8crNgf+P1NzT+uPG65+67bU9i31i3br2GDc/RBRdepH/+6x39sn6N7RdTp03Wd0sXq6urQ1mZmabpyz+Qb9eD2IXYkyp3/37p5tDE+hwXE6eTTz7FGsQ1NTUoOibSjELOPfdcLft+mWtyTBBdy7GnW4zqGz++sDDQeHgQwXqWJc2ru0T1tCWIjlUUyYbKaj328CMa0LefiaeJdRgHRtm3xHKUgSuqGlDriTGGDhumoTk5lrw+eOigxTWcg4naoci3tliSjdiFKtWOnTtVVFiokcOGadyYseZmyucS/3LsgA60LYAF7jbSANYGaE7YChOLQ4kqOXzIEhxx/0b/I33yflAODpJnp/3nDOvfgG7SKHrGNHB9WKxvSZsDxC6x3mVjFjAIvQ/dLgkL0/oksP55plGooyxRQbOksqvWMR6pdvLTj18DEdCXzM4pFi4h/KlaOxkOAOoHba85kAFZgzR0+CgdLHCNS6zc27evfQHBh+9DwETjQrLowf8ic0lA4G3NPIhgEjNoOQFOjsnoQYn3YOZ4rrrrSr204GXLuGPVyXelpaYYF800EOFhRluyEw70ECQdTcHe1mEuOGSYKyrKTcCCfR2lWG4e2VUmAWLZ8Igo499NPWGOPvnoIwM1Y0cO1/KlC61hy6HD5cbT7hGOw1SE6puaNWvOSUpKTbPS4fCRI4K+E86DvLOrQ0uXfKP+vVMsACdoZZMDxdJlta6uwUATDX24B2SQQZaTJ05UUUG+IWOyBkvXbbIu3tfddHmwzrTrjLMut02UgTY8Z5hGjxihtORkZUB9iY0z16OVP/9kYITgicw9FQ9E9IhrmQjQSFyjPoSzraZLAEQQnDO5DV2Hhaqpow2mlgmgOQ91IiSibB5mm3lDU7PaOmUViI6QcKUPHKKs7GHKGTHahE0rVq3onpDJiYnasnmTzj33HMXGROm7xd9apouxA92FAB9wx6AnCD791FNVfOCAtm/ZYhUEBI4HD5aYrRuTFnQPHW7n7t2qqq3TrBPnKL+oWFdcfbXeePMtG/B/fO5E5W3oZRkoNm9fVib7xSQmkABUMP7wjGd8Mu5M3NTc7Lo0NuLQ4KgC5lASdF9nnNOIivds375DG9Zv1N1332MZGvjMVA56hHZp797d2rd/n3GJKTs3NTdp5KjR2r1nn8LCIgzoJiWn6sEHHtGy7380165evfua5/u555xlm9gLzz9v3z3/kkusssCiRtYBoMGY4n4xHnh472iE9DhzYY3nn8PYAAAKN5bgA3cyqiLQiVhEuRa+Ky82TF0dEgJRFks40C3tzrMcf3kW06+++kJff/2luaiFh4Xou+N+smO4t/16y+qSHeS739jymdGA7ou/0ao0zHkoJ1wj1gr6XRAg8v1QHwC+NCsMD+k0of9DdwaEex+sghd8Vj5YUK984lLLmvhMreMbd+qtv3+gsWGue9WWQz5yllKXSlN6wTX67QAAIABJREFUSXLNWzXqHMd55/H6X0arolGaUi2l0hrGU5uC51f3lCqapSl9pNRTJS2TMs5zVL2+Oqg9qlQ/bVWG+um3tUElJrDAFzasjauluRXSb6dIAwJk5bnf90kN2qrYzYVSwjzJH5aLu/VSuqMw9dd4+4nOou/qg+5JLv/Ghc6xKvOY91Y5YXjrPimiiBKCpNsDFIOwO1VafZPUsG+fZubmKtxrnwERgBtv05ol3VBwhfVrMRDB3ubpJvXSggBXeB1GXdfIbqtamujxuHD9JwJEoIMoDm4iXPot+cG9CRqNPbTiWttgCQ4Bvn6PIcay38XGB375gIw4tVppvrxbgMq9b2qqM+4wewIb6J9SHTq6r+pq2+MSkhJtfrGesT7wl3Hz5w3v6qrsMxWbnKDE5EQ9cVlwAQJ72+tGX6wIs12OscwtlWqSB9CaCMLgdDur8Ao1NzZbkMLxk7hgnrHx+27vAAP2woGZWfYa5gsBEh1rv128RAfNyz7DbJMBx65RZJRVNwrzCywRxYMgjE7NUCs4D9bvI7VVto/T/Z3v5i9rICJX3KkQZxNw1zfQvCxCPb9arPl3LtR1H1yu2bPmmC4KcNR0ofPs6lCodipPpddv0mn/cIi1Ssn2c5lcdSkzUNhP/E+cOQ8iqmVN/+4KJ7b4YLOr8n5e+oVVfllLCGLz7rtV/R97Ti888pA9f8reYNLtdMPVHidLC7ER2y7N6yfJsU415YWnLd4g1ti8fasFRNOOn6zBWYOMlkI2n8auxB1eFH3ySSfb/ohzHWsmGXKSkn4cmIA2xNFgWWthL/B+BLO+wzOVW5JPLunSYZq76qoqi4uo6PCcuT1ZQzqzwLG9neejsTgPDXOugaaF6DRQzP0LMq+WfGP/IXgme00me9OmTbogxk3Q1w6/oojoKMsYEyMdKDxgdNp169dpf36ecrKH6ZSTTjGKk8VlXe2qKC/TsrX3aOES6YVHFig0JNICZo6VZA5AmOr3HW86auGHj71v86etpc3up7kV9eihiiNlJvzv3y9DyT2hwCaosLhIG7ZtNie/ouICNbU0WhItE+qPeqiqssr0A8ZCqak1/QlVD6g2zIOxox2t/WAJ1q0jbL/vEeaEvOwVu/fsse+gIjdr9mwzNngy4pmjAnxPOeXAAxDBP3+ffK/SknsqKTbeqjttTc2WgL3r9juM4ka1DRqXq7Y3G3XMrF1b6IFWbzRFkm7G1KF/WqwbwyRnYTMQQ1ON+eCDD/T5559bUuG0U0+1xCtJb5KU7G1UHUyob26T4UaZJJHJ/Gd8Ud1zoKRVRaUlyho8yCiD4W86pkXqvT8ZEO6dlmYUdSpdVNQYwwlx8WY0hHCdMWNWw6kploTEjYxiAWvO7txcu9c0suWaEvtwjJ6+ZAn/EOdAxRrGw6h1QczOYPBAOeTvD9/axWBg8WUhJXBmADOgOAg0D3SohZNHVpWFzVxtamqtIsFB+fbZpqdoaTG0zkXwQmq68z71D5fd+PMD97imYuHh3ajfZyu7swAEswEv0Lp+0kzOGqFhKVltiyg0B2xI4XshqrYO26Gh3fxGJiMnTCdpgjRuLgskJ84AoA8Fk5FuwYikGbQ0/0KUO2TocG3atEXzr7paBdu3asmizxUXG63K6hqz5mxqbVNMXIJ1Sx497jjjksP/m37CDOOmbd++zQJOOLd0aS4/XOpsU6OirISE4xRcQAbjwKxB+vUtGXZt7rvpWwu4WMjoAskixeZUXFWj//uXy56eMPk4JfbsqXHjx2v6jBnmVMVGguPOmBEjNGb4CKXj6dzZocXffG0OVnSExrKWTYyAuU+vXirMz7fMPpoEXK0AEVCc6NnA4gUVxRax0FC1Aci6uhSK97CFt1Ql5DoihodbIyg0IsWHK9S7f4ZKyxFdRyutT19NmDjJStWMCTid3DsazOQMG6pJkybadeFeo88YyAKxe7f9hfvLQn7irBO0PzdXWzdtskUGoIXTVmJSgmkk0D5w7+ISE7Vq9Vo99adnlZyRqY/e+bca20J0ypwZ6peVqfpDB82KkffyuVC84PHSFwOdB2OPki6TjU2E68TvAJejRo22e8HmSxmYecGCbdUt/NgTEoyOFxMda3MDvjXgY9u27TZey8oPmdUr5edRo0cZiGCRIlO5fsMm01JU19SZNmLBgqcUHh6t5pZ24/6TVcWhi/4L69et0/oNG2wcEVAwN9C4kM3yG473QicTCbCgEhEWIhNQcQ84p2HDh5uzDcfKNQBEA/QRrftmScxPNlVMA0K6eigyPNK6k7PhV9fVBjZyXRZ4/POfb2nhwi+UkECJeoD1Onl5b1BW9hs/wXGQub+q4Ry9edKXerb0XqOB+AfZXBaz1BRczSrM/QYQ0dxUr6f2OzH1rz5/V/9e7zIyJiIm40TSMojBb3z8CtuInv9T0HfCVj/3ckCEF322LA+Ck31SapSUyjrp6J/dnqgVv8hARGqBlIq1URCs2Gv2SxXpUsVOKTVOSh3j3pp9tSP8D9cu1alF0/WFIhWvi6qC6oTPA0Adr6qQxldIcanSQP4iDnKf03hStLp0xIGIqBzJ6WWlIe7HS31csDZV7vpNaNzonvCUokW5sp4TCTl6zzlq6tJA0tO8Q+rKzVX0LEkZOU5zEVRXlp0pnfR+kvSDo2aZM5XPBr8q1f5dSvCeD55uxes8iPDUK7LDAdjbPtt9MSJqrw+Z2u4+/86w57pBxAfNgZp3uRQ61920B/5wk3NCMZoquoQI460zv1yZPc7AA+OFjZPxCj2CAI2gtbS0RJlZ6WppbbZeJYB/+MY8mLckEciQs+8xtx/45sWjlZgAoF42+DSl9XYVcuY+ou7+6QO6E2SYK0ADhF71f5kOoNxQcLXNS/ZJElNNDU3O2YTqfmNjdwda1g+OiQCGn5kDMuzc+C7oN+xbK1b+Yjo81gDmL173NH5iHUNLRxadLC/7rc8oUk0x/R8BUUerDhQcsMSW8chjYy0rT+adwBeKCJ9LEueusgABnpar3352jQZmDtKAO7CpptrggEr4PV+orLJCA14bo7SgUsbvcWEqVIY2Hpqgtj5u0Nzy8pfmfMPeDcf7nZuutt8nnXW+BV2jR43RmLFjjJJFMMi+TOD28hNP2OuGsQaWuD4KmXecYd2oD7y9ULkgSyqJTOOAdjf5lmvNJZH9E1tpqrHjx45XQnSs2cMTk9BYjPUBkMj4oEJhQuWePW3tg9sO7ZR7YM5HkS4jTZaW1xHkUe0lgGXMWROwPn2c939iogs4GxqsKmSN2+LjzX0IsS5BoxX4jSHRZuODzDRGF+gKiWF8DyNoyCRqLOHa3m5Za/4a5aumRt98843uHOEm9q8+mK9pM6ZbUjFvf55dx5TUnkbvgxExfEiOJeoYEy2tjku/bdtWLVr5kqaOulhvff6hcoIi+3kn3aYRI0Zq3959dt58FjbuAwcONl0MzU+tOV14hI3BXbk7jbpHj5aEpCTrH1VZW6MDBQWW5Bo5ariKSgrN5IMuy/kHCgxE4DT09blf6+LFF5kZwKCBg+38oeTQ94O9EyetwqJ8tXe6RocI2elpQcb+008/Nee/++XAplVPfe8c9pqg8nlB54WqqWvS1CnTLO4pO3hIG9au06CMLGNpYM1684032XwgAY3NKjENbmHY2bOmQAMi7h0xcqSr7lNNCMXQhYpls/qnu07X6ERxbuM4uW+MCxJamMmwn3LcxMuAE4wMAFlUPbhmULS4P1Qg+NwRI0fY8xs2btTQHGdkg3aZ9QPd6NYtW4L7McCqHYB0xjDrB9e5trrGxjjjE9tZWx+bMMdxYIz5yHNYx5MwZOwTH3obZ8YoiThj8wAiqEDYv11ymbFrIILq/osP3tzFP8xpCZDQP90CcQIOqhEs0G2dHcY7Jehg4uOolJUzTvm5m20CcGKeP8gB+kwOCxROTIfLK7TgZRcE3PLr+fblnrN5bKMV41sFDk/eZxv0TAYcwELQ63yTre+ZBYTQTODwc1EICBHIOGtSN1GpRHjf8OSUZHOLAYHtzdtr4rBKXBeiYiyAqqyslkJCNWjoSNMi0H169coVKsjbbf0KaHJWUVWlotKD6peeYecWGcN7k6wByZQpk5WZlWHHSab85Zf/bjeYRYkbn5mRrsFZWaqrqTKtAueBX/WtTzj3lYd/+60KikvVu2+6rrjyGsuoswn96rrr3EShrHjcBA0YmGULyRNPPKkVK1YoP3+/aRpiIsJ17pnzNGn8cSotKlRoSJdl8PP27LbqQ1Jigg1UGvQRtIfhlqUus32F0sQ1prqDlsLpSTpNdNcBHY0ESmen/Z5qBGV/kiqI5OHwb925y6zUTjnjLO0vLFGf9EyFR8faAJz/m8u18ocfrKkKG+UOKEYR4Tr77LN01llnaf3adcahRzj1zaKvbZE677xztXnTJsUzCSsrNDgr0/QTJm6sKLdMNY1bli773uzbUnv30Z68A8oZMUo19Y0KCQ3X1JlzlNYzQQX784yeNnLkCBOVUTYluIiKDLf7dKSizDQgbALcO7zlyVyyEMB/hlpkVsCtrQ5YGMLvYd3KGffFRSW2GQMqvMaHhYSA2NyKkhNMh0K2DaoUiw0+0VhLIggn88M8jY6J12WX/caobnn787Xom8UG7skwnHzSSSYq37hhg4GxSZMmmTsMixdUCCsv0iG3kc7jrmzO67iugAg2DuYl86pferoZGvAwf/nmFnOXgkvM+wBLttEnJdmmFxMVa12rqUIAqgARbGZUbXCSeO+9/+iHH5aqra1Zw3OG6KPGr47ah3q9Ags7AWawuHfNC7pM95Gi5roywE233GABANfx3pyn9Ojm2/Xo8ufdwPcbBHQYGqWd/K0WLw8obIAI6E3eftW/NqDhXHjJXLcJ4870H8cvNRABeMiXUiOl3Jpj3u9Za14w7ClTnINnzfkJ6asinvITCLB/NduJKjx9iX//c/NV7l0BBjIdBA/XpPlocy1fKPFBug/QK6QH5/7RXurF2542MqN+pQNLQQa/m5Lk6Uu/kZyaSvIYwEAED0+p4jr671zvnioLNBCwR/zhdoOIY211vY7D6ymek3I3OwcmL7L9OFCIAyTukqMJrVzouCiR85rV0hwAu+B8Q8e1q2OfG0CP/+sWm0vwpdGRsaESyJAlb2ZzVIjzmw8hIeGotABpkkwJybEmEKUqxoN5wP4AvcB89zs7bSNFMPz82velDculyNm6+sIz1Mp8ra2x10K1zM3dbeAF/RCgF4rr5xc4+t5vllysd4a7br2ACLL/GD/QINLKNkFQyIZt1p9dsp9s9mzgrCXQEZjTrDPQDXGhIdHQr3+6CYPNxYdKRMURWx85D5ykaDxnjeGSXXXaaDhxcRZA1DXWK78wv5s9gBuMoy9Hms98VTWmE85bP/0pJ35Zcdk5FoQz/0f8xY0FurTz6Hv710Yt/OQON5cix7mJ522OVxa7e3r/P+9VSnKKsgcOtmq7d8Gjckp2lP3X05iJLdBZsZ8hAmUdfe3PjprSke/GwJBLRmjvip2aHOYAqG/0OOa001VTAz0s1eg7XEs+F5bE8GHD1dnWoR9/WN7dsdeoZKmpFnShG2PthovPTwJZM4xAJ4fbDoF9h7O05J5wj2BhkGQFkPF+fm+grG9f+172WN+fyjtBGYigEgEd+JhAzDs0EYMRvHI/zaWwtdX+TTDjueroW7iGgOCvFi7UrS+4BerBK6fZ2LBqU0uTuTTRCJDAl/M69eRTXcWqEEOWCMvs5+XtVRxuQwSwxUX65HvH57xx/uU6btx4bdiwwcTwQ4flGP173HHHWayStzfPKhR0gmbcsc/R1wsK1Gyoxk1Neu75563ZK+eZkZmuffv36q/z3SC6+C/zTcD+6WmO2nrBovOtEgF16pyzz1berd5/Woq/Z49VN6bOmGqJqqgY9JwxBoYBZ3SRh077bOJz/78gYm7N6YqPS9JVV16l4sIiG4c0fgNUEZOtW7vWdAaPP/aYxbckLNgovvjyS+tdAvhsbmjUBRdcYH2TGAckHGgMx/O+gduatWstSQnFidiW8UUlgkQFdFpjCUAnb6i3pCpzNDk1xYJxrHa5t+xRgGhex9ynxwusmZKDpTZ2+CwqEMx/YwxQdYiKsl4oJA+gKFE9gIGDAREUXo4VEyFf9QEYQmOaMX26sT4a6xtsnLEOMQadra4be+hU+C5ryxAS4jSF1kzCPfi/VdAAEZTg+A+TJ9bKec6ZgoXIuHdU+5uauzv+sjjhxDNk7CTt377BehIwccggeARvNmmRkbYIKwxXi0o9+c+3pQbHKXz49/d3u1Bw0bk53puZE3DdskPVQAUEyklLs5XjrOlVaJiBAaoRpt1ABG4n6cBFd6MW+lUEgh2+E29wrFsJQvG67tu/n9nT0WEZpx2oOXSRnjr7FIX3CNXqFSsUR/OSjlYTEhMQl1dWat+BA8qk3To0rq5OnXjSSWa59svqX0zADMWKTts//URznRA1NbVYQJc1oL9SkhL09GvjdcUpHyqjf3+z96Ljd0QUFrCp+mXdRl12+dU6d/5l1uQtIbUXCEq7d+2y1vL0XdiRm6v0jAE6/4ILtWTJdxYEQ+fKzspUr57JVomg2Ry6hY3r1urMuacqc0C6udMwaagypPRMthbqWHxCTWpubLAKFEAsEstVswfrML1Dew8ITyFWXXGVAwZPiAXEZLDbGD/hkeqDoC0+UcWHyhWX1FPNNESjYtPYbJv+jh07bQCDrgl0EQ1edtmlJnpFIM5nL1u21K71GWecbpMBADByWLaqK8qNkkP2jDHGRGSCrFq12gDEL6vXKmfkKJ140qnauWef5l9+pdraOvXj90v1wXv/0Yzp0zRz5gk2hjhH7G2xzhsxfJj27MlVQ32t2vBl7mg39yruIQ8C7Oq6emUZYu9pVQM2D/QP0BYOHyqzrNSkSZNtIvbr19fGMQ19mANY6q76ZaVVnxhrQ4YNUUxsjLW9x8qYfiuRkdFWBRs/YaJSU3srKhpr1oFWnYBGUI+bQ3yCZeaZF2QpcZih4RT/t4ZHAYfaZ7i4vpZ5wgihjd4Xjp7F3KX6VlLi/M0HDx5s/VngdhMYsYiY2DnwpIevmpiQbNzidprMtLaqnmaPzc1mJcvC+d13i5WXt8d4thv7bHUrDGCBYN6DCE8F4vdJ0h/fcNf3wYDeA5BoKQ5eFCTBb1p8qV7Z9t5RyhKZ4SDgBURk3fyOLXavPeLEf90gwn/nUZMmjc1y0fXIXz9kGeG3b3IbcE60lL1XWkji1GsBfFDtRZ3+fPhJHHVsudxrM/zPYzJiE15ykTg9EHAh+vWKf7vj9KJjH7AHLTG8ZW03EMiSquMSu4M3L8h+WveaONtn9eGhp1cH/aU5TQJ6Lzj1oMI5inYDCZrCdQMz77jkgcCMKdIKdxPKXEJYvQLjHrvGHlQd7cfoXkTw730wgs8ESHirWy8k5+fnga/tymuDA31jn/RagN4CtAKI8J3AJ13/tG32FnS3uc7CbKAEqWmpaRbYmA1xdIwBUeagUUSrKpTau6dlZNm42UwZM7X19frbG5PccXfz1BgwwZdHztZ1l55l8+qdT7+zVz2z4F6tWbPWNmx6vTA3qeLxfWb1bccXY+YKbPIEA4DzkBBsIENtk2deEegzxwhqmI8EewTzrGtoIpjTBAwc68bNm4wyhWsaiT2E1Mx/AilzG7LkV6VRRZjLBP1UevkMjnPNujUqOVRq2U4enHvynxwwD3n6MXO4CgnpMl0E6+vxb7qKd0LXFfZz3W3hRr2pfM1RKSY8s9H2zk1btmjxw+66ZI5zSNr3g2hY7RD1E7/80Zxk9u3ea5UG1g725pevclXCF35xgSXnyrUiaUHXa64N5/jSPf/jFxzMsWNBxIiTnGAWShDN9/r06q3SklIdPnTYqCd0R6YZ7OeffdaduITShkuTgbko51BljbWwsMYeEwv6xiYbY96y2jeV88Yf/J8qLhUIPgcajO9o7YxiWmysmptTdLRZgf5/QIT5+TtNhHHOA6Maa3ZnMU+L9ZuiCsZ1g87Ed3L8S5YtNfvP6tpqZQ3KsvuKO1lXjy798ssqG7fQfydPmqTBAwcbhRhmRGhYiIqKCix+io6J0tMf/M3uwY2n/dqqNOgqqPgBxrds2WqOh/vz9+vEOXOsWrZ3916LETMzMo0ZAC2M2G7u3NN1/KSJKquo0M+rVum4CRP07//8hxSkDpUd1NcPBE1Bi6XT/jFXi8/wi540/8eLrYpPNQ0gvG/PPnNdmzp5inXcbuts06JvF9me43sTXH3NNdZNG9tikl4E7MwHAvKPbwjKsfXSfavv10XnX6SkhCTbJ5cs/s56rEDlY0wu+vprGxe/u+UWS8Sl9epl68hTTz9ttCLWE3pFEHdcfsUVBhpJ1GE8QsVgzZo1Bhyx023vaNdJJ59sNGF+x+dx/2F5UElhz6biYCZEYaFKx8UtPk6rV6+2Kh16Q+vF1kavjd42tgC8Py7/0dYG9n+oS+h4qAIxPo3VY82V3X5ffrjMxhtzH5DEOQNQTOwfFW2JAeIuqhWMU2ILwATrpTmUBbbC1tOEFHPQINoDCLOWDvrAARJNsvDSQ7d0EXhYlifwvWVBs5NpddSNHuHh3SCC3/tMJ43TskcdpyMl+So7WGInyk1motmkCAszYVck6nPKlbgL1NbaAb8SEnBygyr/A+fB8U+yhZOHb8SCIC7CHIMcDcXQlpUFOw3tWUOWgL8PagI0mPADFB/YvbKwUrYuLCo0f+RNmzaafzZdl+GykV2luzIBXVNzmyZMm636mhptXLvOGrjVVVVaVQNeGkIXxLyU7gAlffr1tcnfM7WnOfEMSO9vfRny9u3V3/4VZB671YwckecGSC/escMGGJMwpVcfJaT00qbtuzXntHk68dQzFB4Vp8iYWHVQVk1KUj5i4pAQLfzmG40eN84oNsuX/6D6+loNGzJYE8eP177cXQrt6lC/Pr20b88edbW16szTTlZSQpxKiku0O3eXaqqrjAZDFYmOwVQfoDyF0O2bXhvWmbTdUCh2Ze0hoeqEr9nJdXUgwpwIAHYNDaptaFDvfv1V39KmemhxSSkad/xELfn+B/OLHjPKcRxX/LzSZXLKyqwEOGbMWJ18yikGIth0N23cYOX5nj1dU5rMwYN0MH+/WhtqtWn9Wg3JzrZNchdCwfZ242L27ZeujRvRo4wx/YWBiN17NSh7qIaOHqc1K3/WCy88r/vvu9dE9evXr7NOyYAT7E3POXueKo+UmXYE6hnN0PhLdYbKSxjZqchopWdmmaUqJWLoDIAIMuZUufr17WfgCK4hmYbMzAwLWBivTFgqG2R2NmzcoHHjx5mtG64aULEQAbJYU825/oabFB+fqNS03srOgQISYs4myYlJ5jTCpsJigL3cqpUrrbQLrclrkMyTHE5ue7ttzMxHdC90B3dJBAfUCaBw1GCOcHxDhg6zShyBCr/z85u5DP+VSkQIpajAKg4nLNxq+N6CwgKtW79WxUX5ioqKUM/kBH0y1wlPA5Oio70GABVBoAqImIa1Y7kTECamuidqipPca4gffAAc0EouiTzL1hTWCTZS6Cn/eMA1rkNQ7XsOjC52qsvbn7ncxOcc79a3H7ffjb3yMatIkLn+57mfumZzVQGICJakbp0Fb+BYyK57QOLBkA+kycb7f3vxsAdPgdvSO1mu9NANInzFxNumBll/b4+6OdV1nvNdrskAX1L9gT5Ocipln9n3IMJdbCkpn3JKcN08iAgqN88EWnLfkdpABCCJwMyfm9eDX3CvFP60/1hn2+q1Ghy7f48XlvvjB0TcJr2fPl+X5LsvfD/L8bbJGgMe+PtgAGValkYd7ckBiDCEQnfBoFQTSBAmXLle3hZ35oOfWoIDehD7FA2wKIeSpCALx71lY2TvoqJOs6zSw8XWeZe97B/v+4P25SpusLupd9y82tZ4xtYnXzo63nXX3KnX3qX3tvTI/bfqsTku6LrirfNMv0NiiWafaCBwqiNrB6WKTCXCSkSJOEg11DVYRfFY1x4oHXbfqFgG+yXCaL93sn7Qg4KEAskLKAmcg9dRTJ48WatWrdLgQYMsgCW44z1YcXpu89p1a1VRfcT2KBJuBDAZLzt1csTzT5mG7/rrndg5nGEXxO3/nOFAxMa7ohQbFaPfL3Dz7F/P36LNW7co9K1ztG7C47YHdm1xVl2AiIa74rpND/6c8qxVfTvRJMbGW/KFNejZi/+iC585Tx+fQ3dC6d4df9D2nTs08hNnbz7qo37WrPPPtwclED8vA/H/yMvG270mE8va2Cu1l3qn9bLgiorPnl25ti5DiSWQ5nr99NNPFlixfhIfAOTMQbKj0wIrAmISNQRSVB4AMccCAY7dejUEmgjug/XXwQY/Lc2CRT6Hf3tat2W2seAO+m8Z7RQg5+OTIJPrO5HzvHfWsb5d0dHWEBQaLMfNus6+QnBKAE3Vgcx16aFSAxdjRo9VQ2O91qxfYwEo1wPnKYASbmDs2/UNtdq9e5ft761tzQYc586da/eFxFJCfKIOHSrT4MHZpu+BRkO8M3rMaKP1RIThkhZp1QR0HzyoYN9++x3as2+vHnrkEQ3MztZ5F1ygTz/7TNu2b9G6B345usbgRvb2ufpizuc645sz7P5R8fn41sB0A+nVlpdtb511wkwt/2m58osKTEDuwfMll15q14KxT0xJ9YnKC0k6b87CveO500+dq51bdth6cf5555neEv0A44Ig3LuwASSoSEbHRNt9/fCjj6zaRNf3VT+tsHt2/Q032H7JtSYJSHfwJUuWWGXqzHnzNH3GdAMW0LEB8QASKvbEAxz7ylWrjG4GwOMvDXsZN+yAVByNVZCWZqDRUaSdNACmBtW1SRMnWjM+wClObMxxQDPJVu4f6xauVvyfcchYYR755CFzhGvFWsG9ZIyhy+IYzMX/+xrHAAAgAElEQVQQapL1cnO9ImD1uPHqYmmj1wXVCPsZPEJefuR3pJzdoksLeDrlKiSwgmy34K/ROKjOP5lJwU/f4Tqtd2/1GzxCe7aut+w3j+6uijSmamtVNQ17TMDqKhZMQF8t4KYTuLz9uevw9LcFz9kJeGcDaEUxERHqnZraXaZtacFFKMRABBMb/1z7vMBxAVDhPZfJKBMQ8n/KfEysjZs2mMiFbD43M6RHqImv4bXSFbr/4BzzBqZSwEJ/pKzcsmAETu2d7eZ0QUMR0OPkqZOtDI5DAkENaL+xoc5EL7c9dqLOnfW4mlo6tXi1280fvG6pqstKlZoUr4GZ6bZI4AzVq29/hUTGqqKmSZUNLbri2puUPXyU8g4UKlZdrltwQrzCo6KUX1SoH39eof35B+zaUYk44/TTtA8eX0WZYqMi1adXqgl6IsN6qKO5QW0tjXYuDBhoS1QiuiibY4WH7SiCtHBcJJxdLq+BugRXsyM0wrqMOwTaYXxA/jJpobagm4iIiVUzLl99+mnVmrW65oYbTRA4fMRITZ001TpcFhQWWbZj6vTpVvWJSUi0TAuLLRNo757dqq2pUiITq6vDKialxYWKDu+h/Xv3WBaOCcAkZYzBE6ZJ4Np1G3TnXfdo9ISJWv7Dj9p3oECDsofp+KnTVFxYqG+//UZDhmRbhiBEnWZBmtYzWaUlRdYjo3evFB0uLbFAuGdyojpaWwxIALa43vWtHeqfkanCwiKrPoDRob6RLSHzCK2JecO9R7zt/JdDjXLVr28f27AoabKAACJweyAzQdBOFQp6BD+nTpthnzs4e6ji4pPM/z4/v9DK9GSIWBDIMpK1oxwJcPFBNRulNYJDUBlk9bhfVnWrqzVBOvOPIKK+sdFACcfMNWEToBJBtYl5wsbIosfGCWUEUTVZKDQRlLi379pp3X2Zx4z9HTu3acP6tYqPjzEnnG+mUYE7xq3HB6k+bgsSzstuCjEQcfWdZ2ng2y5SeGhb0GeTYIbY7pieDDfkXm7rD51F0Uowt1+932X3AREtK6L0u//82hIMjGErzba1660HvtSjH95paxZVI8RoLIEcf5/efdW3b7q2b92oDw67zKqBBg8MfLXAnwNUI09d8lQmXsvvj+YH3OcETksnnevM7n1PhHuXBs5MVEw8tclXJ4IMfn1qbDcoml3tricgAhGy73w9Qyvs9x5MrA6aV8zNDaymgoqOgbn/cZLyYM4AAcdO/O6DtbPulcoDEEHBxovXOT9PV/JJe57zwCq4RoAIHoAdf2w05ONBBQIQgd1tyfvBBwNQ/uDtdjxyTJJOciWhsUvd73jPjPs/0vtP3q7dKxyX6slvbraqMQEN6z7AwtZ/qJjt7Xri9Xt1341PKCouSvvzDuhfn83Vb877Vu985qg51/7qJ8uQM3fgMFNZeP6l23Tx+XdbhvLV14PrEJqjW27+ldFm3rn2K539lxMt82uVCCqHmQN16HCZbeQEQARhUImwfWXTP5B3wOgg3qyBLDmAwdOIfX8H6AV+L2YuQuEArECTIFihAsEaTvaQB3s21AcejG0+j72RAIQgwgSc4aGW5WQ9YI3yVB80YOn90nXhRW4QGoiguVy29Poo16jL3z/fffrRW8/UTyt+NnYWjjGsA1iOLnl+8dFeIkHF4LQHXba5/03vWTBLQATQIcBdv2G9/nVSUJkLKlojL88xG1vWS0wpPng4yCi7YW6Cah6x6fUae/o8C/wJjFKS0BxAww23PQ7OPXx6b8HJMUID4n56XjkccoJIvgtaE1oKWA5cI0/J5t+eeuZpK6yzXGPuEedjtLi4OIuJOC/WZMAKa4/dP1ybSMqGHq00HJvkPJYm4gM0T2mCKn24tNSaunLsrMl5+/fb3mEOfH17m76TPwTArGdLli22nkzYzPv1zmsNoS9RiT9wIM/E1YCK1NSU7gx+OLq38EhVVFSa8UVmZpaNHwxB4OiToe/bu69yd+UarZA1FF796WecaU1QX371Fe3YtcvAD+yMRd98o49/48CnPY6pDF/47wsN8A4ZnC3s3Ftb2rTgtAXda82a0tXatGGjfTeJW2yIub4kgSdPmWLn9s4772js2LECTJtLVEuLzj77bNMSrV271hJ3w7KHqpHeVXX1wtWK9/Mw0XvPni5ODHUW8zAEMMiBTs2cBYRQ7cQS9sTZs22csycSdzJ+P/jwQ+uJxBjiOWzV2ZuphjD3sC7mM0le8v8fli9XcWmJrTUkEklgY/hD1YEAnXtIwzn6rZCkpcqyaeNG66OBlpb4B9oc44sYiDGFwQprAFUctFGMkdxdu2yMMh5INPPv008/XWNHj3FgAV1wp7PUBShQ+eN8zfUtqIpZZcJiHR5Hqw+Mc97vP8cqd4/eNL+LLAjIhQcXlaCcScAFM5u4ZoL/KpsolHM4CRYiFkQTYjY1W5aUoIsbw+u8u05sQrz2FxUoITmpmx7FZ/s+EEx0yrDnX3mp7r/lTrtIXAhOwkQoVdVWiaDVNiVDX+2AU8/roJiA5GnSQQMTvp8BwXNcdGxLcQFC4MoNq62rMfHL2HFj7WYySahAULa79PfOfWLevCG67IwSbdlIX4wWrfzpZ50460QTTtPYJCEpXt8v/17XXHe1tmzbYmUq7PFgwPz1rfv03AP/MvoVmo1dudh1HdZ3axyIePJ3q3TkcLH6pCZbX4gD+/PMJrShpU1R8cmqbmhVc2eYTp13rsZPmqY9eftVtGuXLRwjR4+2TsLQmbAIW7t+g4GXk08+SRvXr9OKn5ZrzqyZ6tHZYSCirrpaxQUHFBcZqriYyG5wOHjQQBPRdba1WYXHqj1WEgt3GpeAtgTYBES0hYSpzUQ2KCTAEyFG48L6FyARGhGhWFrE19Vb3wzAxPkXXqxF335rAfKU46do185d2rN3n06YOVvjJ05U7u69yqZbbEOjVSVMtNzSrN27dto1mTVzhlGOBg/MUo+udutszCIBLem7776zRYu+HIVFJUpKTrH+HVNnzNSgIcP0+IKnrZHhFVddY02oXJkZYBqugVmZaqyvUUszoKpcifGx6mxr0U/LlyksNER1tdVKhibXAwTebiD4YGWVJkyeonVrN2jq1Gnq06efdufuNQoDlRZP42MyNzbWmz0k/GIa4eAwAQ9zwvjjrBIWFRNlVTFKn2wEOLpQwmf8QWNqa4N/G24AqamlVVMmT9WJs+ZY0yrG9JdffmmL28Xz57uuq6mptgB5+hKiS2umR5NFy7S0qq0ZzYFrXsS8pNEdFRXKo5SAoTNhRRka5qqRzHneyyJjGafKag0fOcr1HKmu0ndLl9n4Q+fRp18fvfvu26ooP6y0tJ7q36+P/pYW+DASZPusO4M/CEA3/tktTa4XtdR8z3WWBRv87td6MHAfCpkRgIkK6Yqoi9XW0WllaOh3Z55+hn5ZtVIvPuQbGxwV9t710ZV6Lu2fR2k1ARj4/atX2TUiq8Ja5dev9P4D9Mvxz2jh34OD+d9KgxcCHHP8BiL4XP9a/5MgG02ED3p4TxAgASSW1Z+sB+KcMmHB8kAQSPwGcPB0qABM1Ie5imzc6gZ3YMHzL+S4rDFAgiAdHrqvTPiOvwYiOD6vtfA9L8AyVEugHPmqiT92f5/I/s+4V3r66aPAw4OIY7Uivvle8Fx+Vma3aH1pEO153QZidm9x65+jutINIjxgI+b82oOIoPQRO08K3JConAwLc4IJDyL+suw2c1hhU4TK6imtVHjZRJ//j2sWesMlX1vAZxaw7W169wsHUOafvdBA9J///qGuu+IMAwVvv+d0J7+69CGjI1XW1OjDtiW6LvUioyq9Md4Ft9duvtQSAbiKkVCADkigj/MZQdjh8nKrDDJvLRsfUJdINDD3cKhhM+a4yFYzP1kvzMO9v9NbwWcmUCPrSQLOm49Av2Fd803xoBgZrSkz0zKXvI59ENcX3NTIcFp/iKJCXflqvma3/6jf3nODZs2YpYamem3fsV1/meiqLEELB4XkdHXrD6bf/Y5RoghizUkGzZykrSsD27BAxzI2x90/XLhwDOMx9uElZjG6+J037f81H7vBPOOVKZoyZYqeu9SV5M5+7Az9+te/tvNC+/XU9Y5CVYKDQfCITXUD99I7/qDW5lajK5F97d+nn2W1oTJB2yDpkZiQZPujRUI9MGVxYlOfKDWBeWamBbHEDuwvBEUGRIMgi99hwGIalpAQu6YARbs3DQ1BQ1Yoy9jIJxiIYE3mQQxDlYmxScAHYABAGHAwpyZXlTBKkyXvXPdpxoElbBPidbj0oBQeatUU38SX92/cuFGh4aHq1SvN6FiMy83bNpvGIS4Oel2XOQShAaQbcWhYD7N4JakEfTekB2yPMDve/0fXe4BnVZ///+/sQEISstl7hz0FCogMcSCIAmpFRWy12jrqbu1X22ptq61araNaFfdAQUBRUUG2zDADYWRC9t7zd73ucz4h5X/9D1euhOc5z3nO+cz7fd/v+31zXSS4obZ1iozW7t17LXo2ftwE7fxpl9GRunbzjFjoTACuiRMmWoK5Ua+CQzR9+gytXb/OEqqJ3qNchJP1tVvbUdJcNLNMWvr1Umtv6HtvrvC1pP39Ia36qN55511LDl507SJt3rrF9sjZs2fbGk5uIeOb/qRq9rfffGNRJ6Ly9BN98fnnn5sxf8W8y7Xgsiu1b/ceXTR5sj0rTgPaFm8+4JyoAsYztMS3V75tjmau9eGHH5o0K7VG2E8HDBxo7YqtUlNbY7aPUxRlnneK6mTzg74i0gFI2PXTLptzjA3GUXZujjmE2f+Rp2bvjuwUafK9RDFwzpKYz2eNTVBTow4hYUY/Mip3bZ05I8tKy2zNYNzwXQlx8eZgc0X8GKfOkY4gA+0C9ZExa7mRYWE2zihax3mmxuSPSdYkomrMI48l4lFAkdJljBrtDpsDGz0uTgH3L7usFS87i5KLABAicaFPEkqhWkDhoNMNoRAm5uEjIw2FEeKzIjuJXRSMlGmtNxGYTOERHZVbkGcTxRZTEp5J/MjJsWuRIMrCSwIJ4IQFk/OY7HTQst+gncjhuflWPstq5SW3mFents7Ca9yfk4oF9VHN0wMXxaqtrrKk4uLSYjOqMIRAeybL1iHc+K2HjxzTEy8Nte/45M04rf50lWI7x2jY0BQFBwTp8ssus0Sa7Tu360zmaUV3jtLESROtEvL7H3yghQuu0l2PXG2f/8uDbxiXjkranaJidOcfnrXX//jr5YqNilBddbkCWxosSoCH2pREausVFBah2iapOShME6dM15ARo62uRGBdnS3y85d5GyJHfk6AUg8esmS03Nwcbfr+e02dfJHmXDJTWWdOacOX6xUaFKQuCXGqKM5XXOco8wIRdQAM4KVDOg4KE+oPLGkkVBONCCGsSt4DFKbAQJXXIOHa6lUnpBo4SlnBQbZBkvMSgApJRaUiSM7t1Ut7KZI2ebIy0J1ubFJ8TLwVG+rZq7diExJVVlGl0A4dNWRoinnzkMFjoqUfT1P68eMqyDurMaNHGcWqa5ckFRfmG/3q4KGDmjL5IqUeSLWCUhi6+w6k6q7f3GO5LAEhoVqw+Dp9+skqTZg4WSdPnbHEdLwy5KxwlBUXKu3YYcsTCA0h/yNIp9OPq6mxzgBFaUmRT/HCixRqC2JeaanGjJ+g4KBQxcUlWLQg9cAh89iweAcHebKvKMB0795VU6dOVu7ZHEtYO3c218s+N05rhbr16GYbG2FT1iaUmlgwGIMLFi7S6dMZ2rlrt8kJow1/1fyFio2Jt0qSTFg0pHnuoUOG2GbkClPBg2Tccz0iEQAJ40sGB6msuMg2FxZXC+Ej+xYbZxsI840oBNE4vo9FlnnFHDVeJ6FMClvVe97a3Xv36It1643GRyL8zp92qqysRK0tTTp48IAyM06pZ/eu2tBlhzdQnfepXdLzvlc9EDHG10IP85HG7wOoqSzl3nqtXpGXoPpg59sVEhGhjKxs43oW5OXZXEZJ4z9P+V4uZ4CD0529gaGM0ewL/nCte++91Tb0527zwcdWaXCM1D9a/18Q4aImfBDQwI+LNLiEYgxwbJrzirHnwQBAgvwIF8nwcwUAEZB6njn5gNc+bo91z+ApKp6ncvn/3TBprv3lEqndb0AEBpsDElCgwrd6/HdARNnOaMXk+TQnByZc3gIgzz2nAxwAhakPq2mWlwQRfKD5fFTmAsDx4qw7dVeGh74AERwABpe7sVRedNnVzQBIXLfVe60t0sP4cLko/ltmxLqoCOPGgQiXs0Gf+u315OcrjL9udiLevOZm/fkVT0Xo7qVr9fyHfjKI6rT86q9srr3zxZV+q6Zo8ZV/MeP/tZUk57jyyC7U1F/Lb1mu8qoqrWr53orkLZ+1yCLWzBfLf2jFqxliBhjziDonDGve47uSu3a1vZL8DEAETje8iCThEjFh7Wf/RNSBjZtIhEv8tqrSyKv7FGHWX4wB9mrOZa6axzMm2upfcB6RRYtIVFXp0QQPkb5zizS+1Utyz/ORPCCC4+3gT1T+Wo5OnjphBiw0l1/+2xvoTkGLHARyUxhbSPJypP7PoD8P4hc8Nd+qQP/zvue9PvjrXVaUz4quNTbqm7ffsNcBEtd9udg8ub9e4KosSs99+qyWLF6sr778Uu+++66Ob/hAuUxq387s/ve+VqSM/XV4ynCNHjlKG77cYFTXPj17q6bKM+ygKeEoIZkeh0d0TLRJ17ukatofJwz5NKwJPDv3h3EF/YcDAxnxCDzEGK3YRPSJk/00ycumJnuNfqAvAUDYJlaoNyjIbAwGBJ57Vw+C9/6H2uQn3FvklLw8RAEo/EU7lZYq9dgRT9ufe/PBDJL7KBWSD8JYYF3fn7rPPN9EmPCm89qQIYMtmfqAnxNB5OH06ZM6k3Fa8+Z50Tie54nXPBuF45dX3qKw0A6mStjQ1KCConzt27/PnDhJCUkGIFCtIp+AMQjdbunS60zJKTE5WfsPHtTe/RSHDdGPWzbp6yfWn8+N830EV6+92voC6d3P7/cVLIKlfQF79OW6L63o6LAhQ/XzZTfq088/s3wIlxMANY32oJAh9CQM/RkzZtheiF1DX27cuNGuf+XlVyipc7x+2rHTpFSJBNAnUMSYIxj0o0aPMhUzIi30GQyCUydPae3atZo+bZqGDR5ibYScPHOV94kA8VlsXJzbRA6w0VCkQpoce5a8zdSDqVaPg7GE5DP0JqsvERur/gMHWB99/8MPBtAZFx9GeQUop6TNNId4ytBhKikotBwIbG0oVkTpeE6KOUL7Zo/mmR0IQLiA/scexklPBMfSEIJDDHjxLNCjGK+N7Ou+Pc/Y5/mZB4YFoGs2esqNHNwrB2OTc2lHnBMB91w/p5WOZHGzKnXh4XbDID46ivAthjBSky6piAZxNApu1FVtRIli/PTZKj6Xo8Kz3kOg6FLb2GDJHZxHQzkQwYQYP368cczocBri4b+6PAK3s7j4ub+Dv+nH/2+Xvnz9JdNrxksLzYLOI3mXBhwxYoTdY8cOYZaYXViQZ95h+H0YyGPHj/PVM1qMpjJ4yDAFBAbrq6++1j33P2wTnwIoyf0HqLG4VCGWLLvNZL+OpR1RXEKsSYMyIfv07W1hstMnTyksOMTk3UBxUE/q6hv10ofejvjQ8qWKjemkTh3D1DEsSMUFeZYcjke6CTXVkHC1BIYouEOEuvXqq4TkruYZC2lptZySq5efl4bJz27R6cxMUw9KTz9hnp57f/MbHTmYqg/fe1fjxozWrIsv1scfvKeEGLSuWy3SQMgKZSbAAhQmqB8ACCRivcUuyArQEZ0CmOIBDmRDxJA0tRF0sD2aCB49FKs6x8WqAW3s8goLZZ46fUYLr15kiesg3R1btlkyJNK0dQ1Nqm1o1rgJkxQTF2/5KGzKhNmpoF1eVmIGfmJcnDqEh9r9mWxhpygr7sMYpH0ZO/A14bxP/dl07Ttw0PIWfjZjplIPH1NgcIgKCottYyfhzipS1tSotqbKKEvpacd09MhBAw+XzpmlIJ/mxPdDy0OBCnnUkPAw7dy/Tz+bcbFSho3QunVfqrCwWKNHjVNMTKyys3JtsxoxYrhOnz6lzKwzGjEixdSQcnKzLJn97kc9asDfHntRXbp1sXwIFhM2EiQDExITbKLGxiUoOhqZvgylnzytuZfOU2BgiJoaWqwaKUCKRYy5iToFh9W08HMlmEPQHSg8B+eR9/BKVZLUXV1l84zNDloSntLlpT5hno3kV6XmVb2wWipjAm1wFhM8Tuu/+lJvvv22unbvprlz52rbjm0qKSlSUmK8cnKydOZ0uhLiOmt9qO+Odx5vZyT7RuuffCDxWGurfvWLJUbXwpmAAYYxRGLfq+Uer3557A22OVH0CYWuqooKGxf/nekBjTag4IxNjFDnNYfX/u0iqwDuaHOv/NpPxH5Fik+S4jtKaa5+g7tPlh137w4IsARhX7YHDW6Zav8a9+TsUT4L6PCnLpKmHICID/svsaRrjpSiI96zOPvVRTP8SMiGmPMgAmqJozS5ZFYHIpyErTPkSbo2EAEAcIDO1e/0mToZKR4A6F2V6Rn30Q+rqXM7EEFbYOA7+Va/XQARRD+gabl8FKdG9bpWqPl2P8Pdb6O41UUq3uoPAL7HRUbcfTl6GH3n8iyO+O7LXt3PR0awY4laPM8HvfZ7+Bd/8qWqm/T3N+forsWfGRhmjlXXVev1z+bZeUvmfqKPvvY83Atnf6LPv/X+Pv9wrhO4Cf9Bk3q3RZ1unD7fU762qF2YrX9o8qPUxP4HoACgczC3wzp0sOg6SY7QZgA5RBLZiPFOc4/MZ+r3YDSwzpnXr6bG6r88nPsHb+3o9WTbvMdoxKCEEoG3Fw8k6wI1aLgen2tobNDDsY/aZwERz7buV2rZKE2J8QaW668n9Y7i1Vm7fvuNSp6dae99lOEBhaDeXseskBdZdDk6AInUZ/63noejx13eaZ4pRX30jF8XxY01//Qbzl1vRgye1EsuucQM+D+cfLxtfkxc4EUv7vjgsNatW6dP3/MNTB9EjH1zooYOGWpRB2pjsK98t3GjBvQbYPKjTdSkiI5W/rl8ixY0t3geX+icGFBEazDyMb7xqOOYYd1kX8HLCoCgb5wjhb0OEIERxuFsIEdX4jXONe+0L93r+ofX7XN4bUM8OUwXdeBvDgdEjMLU0OAp4/g1r9hv+f+JM6fsHjHuMNwwfimMyLqPzYPaEkY2ioN9+/Yx+XOUEIlmWf5oYKt27dppReViY/F+N+vgwVRTk6QvkFNd+e35nIRls5YqOamrhg1LMVnSn/bsNI86nvCUoSnm/U8/ka4d27dbdOBXd96lffv266uvN5jIysEjR8yxiPrW3n27tfPF86HZJX9farknudk5Nhc2ferlG9Uf9jwUj656WBVl1LMo1tjRY7TomkWqqKrWoSOH7V7tszk5uvzyy7Vp0yajpy27cZnZK5aD0qGjJZxzLvQejjWfrLIoOiDg9JkzRmNHcRQDOKYztOF4T95UAaZqhJH+9ttva9myZVp41QIbF+ybtDE2CPsTOSKMK16HsQNgYs4BVDiH+k4OdCAZz55P8rejHANqe/fta1E9FK5gswAkiGJw3rCUYdbn1I3pGBJmdq5nj5fbmAG4GECIT9DBgwd92hGlvrycSNYUgDLnsd5gC+PIYE5wMO6ZJ3hBOB/bHJCL/c/z8ZrLicCBaMDBlyzG4WH5O2ZfRCrgkVuvaqXhXTKl0Yji4sy7z8J09uw5S/YkQcxNIpfzgCHnNmY+z5dHd47VyIumKz/rtGorSq1IXVBosBmgTDIOPg+f0DUGD8iA53UakQn126eIQDhtQ991tsjf4YlE81J9k9594W8WPj5zJkOzZs2yZCAQE5OLpBeqMsfHRhuIQDmJybNn3x4tuuYaM4YpVAYXfPyEidq2bad69e5rRimDGGnP7dt2av6VV9q9xffuSQU7rV/zmfYf2Kv6ejwQpSJHgw0iNCjEtHvLS0pNLSQqMkq/f54aEI74LP3p10/osX95ntCXf/8rM2rxKJPvgLwsNSgCKD4THKLK6lpLgo2JiFKfvv106MgRlZZX6polSzTjMqrseMfvHvnEJnhcTIyKCKfHxemiCRNUX1tjUYm0w6lq9RWmGFQUmoOqUw/HMRk+Yp0n39rSbCpPocFBVlODSEQjUp7IhrmEmqBAi0AQocILR0SC8BtG5ZGjx4yeA22MBYR8EzSSz2Zl24DFu96pc5yaFaxL5sxVcrceWvXZ59b+hOGaqaUQHKS4ztEKDwlWY0OdeRk7dYoxGgIDFrCBR5qDxEXUDTC4SUDv23+AMnNyFRLeUdNmzFTvPv21atUqzZk9R/Fx8erWtYvRYVCtys48Y/Sl4CCpW5cke23TD98p2ENUVhMDsInH4iwSsGFhmjPnUn3/3SaFhXW04jpUqo2LTdDevfss2lFUVKC042hEy2pDNDZ6uSckR+M9ZxEKDEbvWxaVwFMJr/jehzwv0MYN71p040T6KeNXU5GjX7+B6t61ly6aNMXmxcn0dAuLwgfGw2CTPSTEFkH6ISsz06J8JF9zflSnSMvxgAuLF4P3Xi/1s2z50qlS7Z2lZhR5ClzI+HrhTX7Y5KEUsrlCqdi6fbuOp6cbcCSETBEuOLbkl9Q31Ki6skL/afAjBHiOnVHsjG3fuM/3QcTQVq8Awt1/eNLWB0KneC5Z7D5o9RK0fzf0fgtBmxpFU7NFCKspBFRVqVc7+e5rbEkXhXDedX+5uOvs9dZXL9zcrnbFhdWY2+czOL8FNmQ7W9JuxnnDL1Rlai93CoXJARAXwuez/v1NGeVtqnf5YQiABKBg1Ebyadp56eOl12fd2gY0nLoRhjrnUyXYyWq6tcB5mh2XfXDece+t9nkL7t58Qz3jmnYggojEuEnSCj+hol2UYOk9H7R5pLmkk2wFRLylmy0a4ioWf3YH/yQAACAASURBVL3HR03Yn1wDJ5YDBoAXx1riXvgBVLjXXPVsln8DEXSu65St0t0++DUQwbFBd173nF8okwq/vhS1eXwDbd5RbwGD7L0vvWgxx+XT3zPgvPZ7cjhcBzqeFh3txOZ7nweO/mOt+M91VtOHXDoX7ocWSz4EeYTQNNGDp74FRj4KRygoYYS6ucW+y2H5VCUl9hsjmDn6aBjJCefzip4f+Hebl0RtARsYBufy82xj53pQK0ZBmczKMkOD/er/XnzCLjEqZ7/9BkRwACS27fEy73ePu1ZRGqHXHy8xo6XsH17kxoCE37w39fcmy9urPUQw8bkxxjDYfLFvHJKQ75rPdYmbH65P+eoc6ZbI5Ta3KTJG1OQf+X7ytN+uDkQ4OVkXxWoad6N5Yq+44grbWwEMgwYOsjyx7MxsswGwW9AiZy909gXOUTzzUIvNEKypMRDBtUjMZg1l3WFtoao2Tjbn7TcDv7nZlHSICriog9E8fcoRhhR9QLtj5LHPYcsYZaodZQm2B/QPU2LCK9wORLDmOiVMvoe+w1HmpDaLqsqtzbh/olB8j8f+aNSUyZPNsVdQkG/n9+7dy/YtDEu8xdCtC4sLjGY7e/YsM3C7duti+wGgg7HEXo69Q9vhxMJJBo0WkJx2Ik35hXlWqBBHXO+evU1JEU89z7BkyRKjwm7Y8LUJ1TzU/ZG2+TXzvUtVXFKo+MQ4ffcvP9+M9KfXH7Qq69+87wHNP734vMnKfrFmjUWLSN7GsUvNg2uuucaUnrA1tmzZYhG7H77/wVSnsDeReXdSpORAEBmgBhd9STtST2HVxx/r0rlzTaYWQx11QsQBiFDR3rBhRo4Yobyz58ye3fDlVxbNv+666zxDWzKQyP6Ksc11AR+MDcvziYhQXn6+ATsK4bHP0v/MVU8JjOTxOgMtUJdYj4zJEx1l+9o3335jjj9yKKBJ4SCEokR0IxJJ+fJKHT18xO6B+4H+j2MCuxkAA8AwlVK/loM5Gf08HQdMGdNlFPlr8OrBMVfoexqW+2dsGTslLMywAK9ROoFnhepmdCxkZTt1svu0+iXNzXZuwP/dcY3RmdonVBC2ssp65eXKysw2njYSqE4/mQtwUxwuMZqLMbmc+sTAkeMV2NKokoKztoDj7nY8a8c3dFJoJl1nqDnIjBgQ1C0PntcLbnNB/d13hblN8IkmffjyCxZCxltwxx13GNhxFRXfeustRXXubNyxTRu+UHxysvoOGWHa9jFRHVWcl21JphhQyLwOHjxUxaUV6tazj2oqKrT+yw1WWfq+xzyPWn3pLyyhJiPrjNLSjppcGuHf5KREZWdmKfN0ppITkjT7klm67Aa3+/JJQIRbXT0r6vuPXjf++JatP1qtgmSSa6jaW1VldSVIhKPQHJ6mZ/47QY/ecVQNTc2KiumswcOGKzcvX/c+fJme/OMX5slHraKirEzPvexFcrauL9aJtGNKTojTkdS9Sk6Kt40KHjs0Jmxl+JE9unYxY4zIBK81NzaY4UjUgnYDPLQAAv1CI57HxItAkATExslEoI8Z5ESW4FNS9p2NjrwLqmdbnc6AIHXp0UsZOec0OGWEBgwaqqNpx81gxvgNDw0x2dX4mCiTWS0vKTFaQGJyD6PUsfDhjWfx3L59m40nIktESwYNHWaRjvKqaqWfOqM5l85T1249tX7delNjQBca7eryoiIVFOQpKjJCnSI76vvvvtXpU+kaOnigcrMzTbkJWVTyJ6B1tQa0qKy20iq/jhs7QevXbdCsWZdq3NiJOnHipEpLyq2SLnShVrWof/++Kisv1qZN3ys3N8uS9Tp1jLTIAMCBhHwWm0f/3K1tsT2v+dku80xOKkfaurlVPbr1Mnk4Ik7MtZ69ehmflw3MyQMydki0Yj7hjWRzZCyFBgUa+MI4wRP30uqVbVKpRX/JUiSqJCGhthmwyODNMN12y49psURk7h+J4TOZGVYVnMhiYBAVXAt18uQJHTy4XxUVpQoLDbZEboDY+8l+gi8GopN85am7S/lPeJSm3y653Oa755H1qJLZWTn2jKwP3ahyGhJii+yIlBTbhEk2zM3Ottonfw/w6s+0UY0AEO1BxDXS/a8tFyXX2fifu9kvpuV74VFnKqqQimD8YPiwxDjfRftiahfmDrg1yAUHHVjiXpwB5T7johK+N7bbKA9ZGE1D0n4/tGEgwiVAUzE72ItguWiFizJcGHVwA4nEagcervGrzgE0OFzkwr0/I2Ozl4vR/n5d9CZZqno8whSV1vmauif90I6TXMWT7apPu+iDuy/ey8zwG8+BNTAJIKIYq9JfG6dceh4b+HkRV4aO1tpAz+h1xep0nLADIKJOdy/7s54v9rlO611HndSKhU/p9c8v06+WbPS8r6xlvlfOS4pttmjfynXz2+bd5dPf90HEYv+1cZo5/UFTXPoRidtefqe6vJgZ0jU/zjXwAP3QpF0VYAYsxgJy0NCaiPKRC0Ze01ESTcNCDPwOGjjQDB8MQdZRQARzzLzbVsAyxJSl+D9/G+AI9Lj1GLKmssImHhVlUQgi2BgCcQnx2rd/v9ETMXQwAMi/euqJf4qoVeYery/mjvMSnQ/44y1/T7K2jJuq0Zqre+6hanWlPnzFT2b205pIb2kDEe/6YQUXMXIOZiepDJAA7/H+hWpm/tY9pWCaxo8bp+cuu0B5yVcTmz7LW/ecBDAgIuGK+9VQ12jUJ/j9qPKgVkVyelFBkRnwRC6xSaCXwh+njgY1rlgjWJvxwFskurbWbA3WHOgarDNEWcl9dLVFzDnqC4lgVyBM51TvnJoP9+jo3/SlOW4KCqyviEQAUhxNBGMLp6wpTjo512Cv0ViTODwqWbM6REbqbE6OGXWsxYyP8nrvPWecsjaTPNuzZw+ra4Q6F7Qrz/lDVfYiawMMzJ27diiv4Kw6RUWasZyZ5RWZJTLD9awqekxn7f5pjyIiOpmzpUN4R02dOk2Hbb0/o9lzZ1ktEfJUuiZ3tVpiFIjr2aOH9QHV1Pfs2au+/fvp4R5e9Avn0fhnpig6ppMioyK0+qlVuvz+y436S1Tmk5yPLYn/52/eoNmzZisoMNj2tkMHD6q+lgrR1eYJf+2119S5c5y+++57M36JphcVFNr3QkfjgO1A1XWef+rUqcYCoQ9p26ef/osBhKuumm9GOUWTj6efsIgE9Cscnpw7ZvRoq9FCzYXTJ08aHb5Hnz7KSE+3iAMiCSYBm5BgEXOqgTPXAKHMaSvCWl5mezT3wDVRoWRsFeblWZ4FtVFMHazVK3aMk4Foxd79+8whGhwSbOIOUKu69+hutKeD+w+orLDY6pZZ+gDO6tDQNmobz+yUxKzeiV8zinvEKWDgwq+DQ7tZEbykJAOErBO0nVNjwjnLmOU6OJuJ9iEpi71H5IGoD22KE9MJBvB3wGO/XGiRCC7u8h1A4yxODOKszByc1AoP985xEpDG2aN6nq8pT2dy005fnpsfO/ViVRTkWpVEEB8TBWDiVAswAkHUhCVZCBb/2iuq9uof/9a2CSCbt/yhq7yBCYggAuF4w34yZOqP31rHpAwfbqozFZVVKqusVlZOrnHgq0vyVVdTqZUr3zbZreHDUzR87ETzMmdnpJuO9+AhQ81QTezay559966fLPfiptud61HauC5FOWezFRbuycWiJzdxwnj9tGuntv64VYGtAUqMS9Tl8y5XcUGxlj9woXtSevrBf9qCQLn28A5h2rdvr3n9oV1BpSFBNSI8VNHRUZbw/IvHPC3z39+5wTzTT740Wf/661k1NrcqKDRcpWUVlpiNtvPwYcM09RKP5vLRa4cU06mT9vy0Q6HBrYqPjbEJyOI4bOgQ9ejWTadPnTTOfkhggFVppvgcqkwoMIFC8WQ0B0gxyQmqsmJ/XjKRyY02NFrFZdqKdoSHS9+jwkGRE6uL0auXKkpLdOZkuoES7pfaEZ0Tu6i0okZ5hcV64MGHVVBYZEoEDXU1qqupUlN9rVGqzuVmKyEhWfOuWKQT6actYZm2KikuMqnWiqoKC+Gnnzqp+MQkTZoyVXGJSdr4ww9WvXrFitsNKHVN7GILX+p+lBcydc2ihSbFe+L4MZUUFyonO1MTxo21yEfGmVMqLiq09mfxz83LVc9+PS3BceSI0dq//5DCQjvqZPoZi0gsuvpaA3FQymrrqjVq1AgDEVB7+I1aSIfQcOVm52rIsCEGprNzskwd47Gneuuxh9LNCMHAeeDR9oUJzoOIw6nRCmgNMm8HHioWDeh6LGB4O5y3gUQ3QCdAARDBfOwQHqa4mGir0M2m8uDzXtKoq7dw4oEDpiCDUQSYdt4vjBjnbcjKyLRNi2gZyezXLl1qCyTJev987h+WzxIbS4G+aqOHxXeO0b/PfXDemHeJsxj3GKrO8PaN7HtfWm7fhZ47lb+5b0K1Dzc/qaVHrlT33r1NWWPalKk6m5ujtCNHtGf3T6biRQIt3q6PWzyZSafgYqDFGclEOv61zLwq/w71qUy+HXvFZdLJeimtuJ23HtvU1UBwBpLL6XBT2okJ8Z2O5uPdwXnD2AEL99u/Rrfk8yDiJr2ln8tLVpjV9J27ghYEf94ma3q7PK1TByIchckZ7+43IALQ0BaFUFobAAFEYNw7Ssrv8/wCEK4mxnPS61M90HKDTqtZP7UV83pRd7V9ztFgXKI0QMIBFPcaClIcmXf1Pg/InOF5qh2IGOYPhCMYUl5DXzV3rNZor/R1lTTSa7j7xy3UM2941XnvWfYny2t76QNK5jnE5cDEOt25dKNCQpEqbvZFOBoUGdGpDUS8vdblQ3hNvWD2Z1r9rYtOeGhh6uTfamumTy/jJRcE8cfE9TvnG+jGeeDRmiieGmdzCDqTl9PXYg4WKJdZ2Zm6/Y0MbXp6ju2fzFv2QIwkNm3WSqcsCGAHDGDo8voNVZ5T6P5TvzYjgnnJxu2JM3hS5kQ7SDzFwMA4YR3+0x+8tcSpKgEkpo/z1pTNG/1288FRScwYPfbQBDM+P/yzDyIuAL4RKVWqftcfyPQlTX6hGpkDz66v6VbGPODZRQndOW5u+ngw7HFvclx7x3JTm0KmlnUs/2y+sk7naMK4CQYisDfCjQERbECC49ChQ2Z04nDCoKNtS0vLTHobY7qqsly9oLCYV7XKPLlQXDGQWBOtoFyjl8xMG2NgOfoSVjn1kGBSYEA5YEq7OxCBEYYdA5C06G9UlFf8K8yrtI27xKR7WVN9ih2fdYXnnCIUUXWiviSz8ux8J8ZaY5BHoyIhH/uJ5HnudXjKMJ05c9qLYkV731lYWKCc7CxTLYLV8eDG37WtKb8dc4clWv/ww/f2GtfhQHkz40yWjd2KiioNTxnpVb8+dVrTpk9XeESoTqQf16YffjAQQR4JoMskR3v0MCAOnen+Xt4cbYt6EtR8ZpIWXXu1RUL27N6tr/77lSc+wfG4dOv7y63GBxWrAXkUokUOmOjI9UuvM4fkyrfeMXtj6dKllo/Avjxm9BgdO3rU+gqnMZWu6RsAVdeevdRUU2P9gRRuTW21pk2fZpL0HSMjlZWTbWpdO3bttDWCZ8AJO27sWHUMo/ZMrOXeIbiAMM+ZrEwDkuTEeoVmA6ziNIY1gNGoQg0N5iQcPGSIycCSTwGwoMgfBXMvmTnTwAhHeWWFl4CdmWHOQCL8MDq4D/Istu3YbuN0+IgRNkZPp50wJwQgyqKVzbBAPOUvvhvnLcAAAMEB3Q2hBcvpqW+w6I6tJ3n5dg3GP1EkxjjjDToVieTYa5bg39Ji1yM32kvO9qReic4AnLALjbnk058CHrn1yjYQATBwgx7ExQVzcwjxhCg42KuCy0X5cqtGTcKY8Zc9aUg6BHRDZ9LYhJbgZOMFcDUnMBD4DA1gD1xZadELqjDScCRFmWHqo62wiEjlFhbpjsefOp+M1w5EvPrMn7V8+a3mtT9xIt28qaPHT7Acgq/WfqGmhjqVFJzToIH9LMGlTz8W6K7as3evegxIUeHZM7bgQ8W5afmtGj/1EuNbpx08ZB5/W0TI9l+92pLP+vbvo0GDB6qhsd6KlhGJICz69FN/UUCLNKj/IM2cPlPDhqQosqfvUfMLGL385L8NtWfmZGvkqNEWESGXYvbsS5R/LkenTqQpJ+u0GuuqLeEXGsrtf/LKyj5255eqqavXs2/M1s2L11hdiQZC6RFUP43QuHHj1a93X0Ph0ZGdtGfXT0o7clQ11RWKieqg4qJ8owGxAAwaOEAJ8XFG9dr642bFx8aqQ5gXnYDaxEKHB5tNrq65QS1hIUZrsn5Wq0nSYux16hRlSNqpYaEQwGJHMjubIiHnzDOn1CEE5YOOqq6tV35xmSZNna7Daek6cjxdL7z4shm8TPi8c7lmgBbk5Vptg5KifEXHxCtl5ERVVtcrxYq41BswSE09YIX2Fi9drGPHj1sC48TJk5VfVKys3LPa9OMW/erOu5VGXYyiMs2YNkPbt201o/P665Zafsw3X3+luXNmKToq0mhcDQ11VqsCYIEngbbIPput2fMuUWV1lTrHkDhZqq5deio8LEIxMXFqbQlQZHyC0dwyTqYZpengof0Kw/vY2mjKIeEhYZbwN3PWTAM+B1L3q7qm0haVwuJC/f35x3TvXU9YpWroTIzdmNg4W1xuufk2DRowTIGiPkWZtRWJmbcsX26eGDZUFlWMFfic0JiQu8QAQU2hExGXjlTFbbJnuumb83kQxx/fb3MREEE0wqJ4LiHbBxF4Ulh88PSQTM34Te7WzULzScmJevYfz+jw4UP6uNXn1DqA4Ko9M3idIe48updKrb0D9KsHrrN8JscHxlsMv5wo1ht9PcrVHxru1+jx481owkOH3F3/fn2Vl5urI4cPmsxrXt5ZvR7qFzNyuQk+JeY3b9yglnooLp5n+pXwdlSucOmKoT6IyGxHyeCLne/AgQYHItyztG3N7T7nqEvut3teZ4T6wGXQYGf0gj882pCTf3VVeB1goD4CPwADZ6xfmFztogROnYlzMeidrGqy7/mHDgWI4P8OTLjIQvxWUJSUMbWXgnW/8vRWW5G79uDF0aUcbcnVb+DeUt/yG9+1HUame1RnWDpjEizh/jYQQQPTFq7BY9pAhFI9kPXrpStNdhpj7pVVbhPAIHYZ414D/+q6b2y8Azb++/kCLb9qrTnCMEzIMfv0exd5aN+J7Ef+d4ddcR4A04e8NU5atGuObeKOysn6B3Cg4jxjl/wuvN+MMzzizCfU/xqbGsyIxNBhn2SPYy1lg2cfxJDFq8trFItiozdDpaBAiUkJ+kXLr/Xb9DsVHRPTxgDA6MBIMW14QHxcnM3JI88uNorbs6v9THnX7n5gaPqCTQYiFrx1lSnWQfHF4Lw60M8NceAZEEGXuD5y3UIEz0XhLhQacMF39777bjcnHZh213Lzw49ohD3tTbLlD99jURr2kLQjaeqR3NNkwmlXJKUHDR5sdDFAHM9/LO245aQQXWA9o+4S9saYMWONJZBFBWdbAz1lpiGDhxgthn2L8xxNEiMfpSN+nEMV7zUgAiPRrY385nMu58FFjZxtg91kdBDfswtIIerh6kBgR7nCcqzd0FrJnalBeMZfy4koAxKhj9QHtpqTFUcbvzEIsRugyjJ+oAITYcDeIt+xtrbGAMXpU6fM+P+o1FuMr4y8xChN27ZtNbsLRw338sxTnpPiumULVVBQpEEDhygrK8ecW0uWLtH+g3t19NgRAz39+/YX8rjkJowYPtzU/V597T+6t7svFAFd7uVpqm9sNAdfc0uj1v7HqwfSdjixC3+IPnvoGY0cMcqe/XhamuWzXHXVAh08kKqdO3YqKDBESxYvMYVHjF3nWSeXl89Y2QF5SqH0HapnLm+XvusY2UEdo6NUXlpiKl21qPM1N1neAuAPGjy0HsDbgL79TI2JfM3Tx45Zn8XExZqa0+o1a2xvgioPLQnbkPbn/wieMDbJiQCIoqJIH+/ds0f9evXSnFmzjfLNeIJSRi4EakxdunaxqAhRCUAkY8nqXfiJ1jxjsAKUfw56tJcT4xQUYX+4qCX9wHgjJ9KKXEZHmQ1Oni7UZ+hP5KEQIaPfLbGLvK38ArO9AQ1UIHdrE/OEyAyRMxycjGmux49LfWDf5joBv7v1KqsT4WpEmOxwS4uFM+gUdP2rqmpNP9h9mIHHBPIk85rbkj35IpAZr+H15oHRJh4zZZrJjZJs7aIRjjJBw/A3PxymKBMSYqiKDiInICA0TFW1dW3FfW67/xI799HfvKMVK25TnwEDqSan79et0+lTp9WdvAQK9aQdVfduXVRSlGe1Gwb2798me0VS8OatOzRq7Fij4nTv1UdzL7vSOjhl9Ln/GfNbN3bU+vXrNHBQfws5UfgkOTlRN918s37Y+K2Fz9evXafykjJTGxg+dLgmjp+oyvJKjZ/nFY7iePy+PyszK0d9+vfTzbcs1+Yff9T8+VdaePHooVSdSj+mqrJitTbVKTwkSOGhXmXu/DKvMiq0nb+9OlrLl25RbWOzJSkvumaxZs2aY7kDJJmhJ1xwLs+8H2s+X22qOTHRkTp8KFVTLpqoIYMGWcSjII+cjUgdPXRYSfEJllANlQnDGXAEiGhpabLqxI1BAaZVDRDA64A3hLoG+FhctU4GM32JkZuYEG/9Dx0K2hA1KvCQRHeOt3yFukYp51y+Bg0boa7deuhY2gkbWyRWTxg/VkUF+Qb+wsNCFNkpWucKKnTpvCtMoiyJZO3Kcn344QcWxbl28bW2qcQmxFtyN4Xv1m/4Wmkn0nXbL+4wAzcvN1/jx4zzcj5IIqauR1mp1dcYNmyIeamOHT2sztHRVoCusrLclLWIpoWEBSu6cycz/mM7x6uurlF55+DxB2nW7Est9Es7MAlzz+UYbejgoQPWdnX1NYb0kR/EGCeB+vIlbufElX0+G/c///5U+/enWk4ONCmiM0SYhqWM1NixExUb67UpqhNbtmzVW2++aZtmdZUnd+cUzs7m5ppRAseVuURFdBS5APLmgevXX6P+OlmwpU78eNDmGH1qnrPwDm0bpXnKTKGk0TYjimjhEOjarZuOHU8zg+VYGlJ8b1uEaF1Hn7oEiMCZeYH33UUF7vy5J0f0Ytmv9Yv7lug/f/xQf3jpXlsAEUUgvE6Y/b3QNW3gY+XFr1tVT+QvF1x1lYYNHWw1TshhycqiyF2Y/p7xpmfsufQjn5pz2wsLFRkOSPQcHRiAL4Z84BlIgIgU6WS1lOalZpw3mpzh3/453N+OpnRhfoQzwJyyEBEKZ2g5qtAFalWLRnmeXyeH+pwVlzhPP3KccIABNBSXA0HNBA4HOohOOHDhIhUORLjfLlLgIh8ACQcKnMcagBGtO3RKn+hheZwvR1Ny5/LbXWubK43tDEac3U5l6cKEade+Diu49484q5M3LnRZ0xEeSLj7+pWeeg1yrgGed/btrxyAcHJYhLu43v920rUzP9Inlvvw/3c4ENFf6uVbufS369NxUsT93n1W+4P79juXWTSWPIi6ugYDEXHmSPESGAEYjGXGNhFUaMIcllSNIl9Fpe2RzL34OE+aHEcBGz5GEMozXtSixeQ5TaYx3ksETrs30a5VsvQLnf7QK6ToAJ0bIwYkfPBwaJT3IMMzDmveg5eadj330adPb60ff5cO10gZXq6vRztzfdMeRNDUrqvOB+jPyzg7EOFyXxyt8MJcJQci2quEUQ37d+PUJTHZCtQtmH+V9fXe3Xt13bXXKykhWVu3blW//v28oleBgUYbY7/JyMyydsOTSwQCChnz/OKLL7acv+yMDOWdO2vzH2UhqCuczw92Dg4SZ3dgIDsQYcV3UatB6ru+3mwU7B5+twcRjEPnUMW+4Vq0LX2L1xabCs8v1+Iw6rjvpLFrBkGhbbA9wqIaxUVm2HEdxka9mtrUt7hn9jCiNUS5J02cqI3ff9OmDsVYwQbDOeXtCen6cp8XVpo9+mdGgcLZSx0j2pDk6fs3eHLT0+ommkN14MBBOnc2X3PmzDVVw/RTJ7Rt+1bj6Q8ZNNgoeximJ9NP2li//ZzvmGoXmVrYeq3de6foTvrX77wK6bZk8UO6z/3Ssg+WWWSDorNEjPbv3W/1HS6adJF69+ptnu+0o2nq2b2XIjtGGp2G/rKodWCgKRfRTnjrzbgOCrbIRM8+fdQI1bmwUF179VRrExWjW8zbT3QHRU7sw80/bjIDHg88dGf66NiRo2Y8R3bsYNdrJkc0oqOppH333XfWP6hBZedkm5MO9gvUXpOcrawwaVkiYDjyOBewevjgQV100UVW5Zp+R57XlC6pYYZSVFiY0eEADthWUJqIuG3fuUPU+EhOSLSICOfx3ABn1gBUMrGbcAxDrWQsOaYPYwyABE2c3CPWlPTjJ6ydAD2mRtbQYPPHyjtAA0xIMGeG9VunTiZk4gUIvO7DrnBsI9Yi8p/NprpvyZxWPMggDyfvhCeaf9ygl+xRZ8oT3KRD45wLWncTzU0kM0oCA80jwERjBg1LGarkvt7KkXWc0GOVNRLv41XiwaxIlh+l4P+ACC9Zu06NzY3GPb3xfheK9vgDaz9YqSsWLlJzfYPRLWjo5IR4ffrxh6qtqlS/vr2tCnFDY60lmGIso9cNXzKQsE1AoM4WFKjXwEEqrqpVyogR5vHE+L/q2o56//VCAx7HjhxWUzN6yCgWBVjnLly4QD17dDeePkbUrp07dGD/PsXGxOjaaxZZwhdyfQ8+fT7R6M4Vj1iV5QcefMgWPDxZcO8pbEaRtS9Wf6b8szlqaapXWEiwqispYNdJwCvCm9QRiIyK1pmsHFXW1BqImH/VQs2de6nxF1nIpl18sapLy2wToyAXIcvQkHDt2LZFdbWVGpUyVPW1lTp94ri6J3fVpx9+pHlz5lniH/QpPHgKIFyGRGiDhfHKK2usDgPycfQrIS2TNqU9goPMQ8aAJVEJrwAbH+MD+g3K304eBgAAIABJREFUESGhXpHC4OAwqwgeHZOgU2cyNe/yqxQZ1dkSyvEq7dy1y4raZGScUZcuyfr+++80YcJEDRmSIrV6SkN4daht8crL/9a+PXtN5o1KkST64dmvrKnRpi1btGf/Pg0ZMkJZOZm69ZbbLLH6xx83q7K83OpPdO/WVVOnXGSF5wBW0GQK8s9ZjQqoXXwPuRETJ05Qft45S6DPysmxEO+MGZeYCgWJ4sNSRtiGxRxBsg0qHeOYCUfRm43ffqMOoVRyjrFqoit+41z1jg/jWZdvv7ZJZWUVRr3YsWOXJbcRkRg3fqJuuu1WU7zYv3+/RR/gj7J5QHsgQZHQczaeqmNpVmiJeUNyGmOA5EsWAuhzlz3rx5H9r87Ze9rABgtCv/79bQFqXwOGOU1NibLySgPwR48eMVnXnj2761zeWa1a9YkV8sOjuTrQlzdyHnsMMOwy57l3zBPfEG9Y6OVEhGZ7K9Qz7zzuJ86X6pETPtUmWHqy1+8tlwbFr/Hjx1mdkLjOMSoqLNAWqplmnNYzGT6Bm++rk+5IWqiwDlS498ZjQlyC/lD3sm8htYsyACLGSCeLpLSB/tvtKzO7TziDqn3NCN5zNCaXPMr/Xbc6wOE2VtftF3hx+43yTnCRAWfw49knwuAMQkdR4v/wxV2ehDPmHXBwvznfXctFKFwkw0U/3ONRtM7lTgAipsp7hYPXL8zFcN/Budte98nsrp9dgTvHi8fYbF953BmabAecU+7e5NtcQ9N4GNwMJg/N3bnEU6dCYYSRY3l8eIkb4YK36N+rMVTOZ2v/6oa1+vd7s7Vi8VeqrUY4IkDvfeV4FFyJeceAcdawQ3nxHojI3CoFTfUKBra7tYjnqtpAxP0P3WHqe9BoamvrlZTcxahNGLJ4xv890/PwLl9/i90zPHQO9jpPCtSTjPQi+B0tqZd1hvWTg3lJPR7yH6BosRei+ETUUS95MrZnF31s0tK71n6p6sP+oHNjjubzDXZAxPCNh9uoWTe8tMSMC4qubp7+sE7WSWlBUliKV7TRDgw+16/tE+F5z41nl/PCuS7q5JoUEAGAcE3rwITDdw7wMw7CpYn3X6SEzvGaMuki1VbVqKy4xGyMkWPGGqUCQDZo0CDzDkNrgWfOWgeVFkPHJbliX3AuHtfhKSkGItgrcKKgJuRYFHzWKdYxjrCByLmj3R1thf3X2AiNjf5Y89ar9mpK/B+bxVUYxqbBION65inv0MGi+0aFQmc/OMRoK7xmUtz0dceOZhex5nJw7tZtW00uN6FrvDlzSYw1521zs4FQDG0i/Xv37bH8mPjEeFNELK+sVHlludWRYB9evfpzsyMYP/Q5YIA2wxjlPp898C/7zmkNkwzYcl3oslDGMHZxZmEw4+W+9ppr2vICvt24Uf8c9vz53CXGnY8nlr+zwjzin530Vbr4gg+lhY8uNPoUcq3QlxYuuNpqkOEkoo9jO8eZAY5kK+2Tum+/zmblatzoMQYgAA3srQiZmH3Z6iUG85z0J8a8kyC1xPZWCjKGmu3GJHROa2TWAenpJ0/Y/sXYYO9j78aZiIPOk2ELVHFVpT7+9BMrjEvhYSRfUTCl/kpYxw4aPGyoOVspavjuyneM5tVQW6eDe/fbPQ0bNcJo9IxXQFJJaYl69OxpUSXeh3ljimoNDQZWGT8AQC//Ik9DBg30nBCxsSYdS/0ZWyNM/CTQ+pOq7SeOnzDbljEMeMU2YHwzx1GHsnygrt28vg0MtP4k0sDYYA0CNNHGAA6+m+gp4425wHVcYUzOpxAuDm4Dvs/9dkWrId6oqLa6C0QieM0VSyk2DWQPSfO6kzfDiAREuKiCrbU+bxCD1nSPGxvUo2d3Q1x9ho6yc48f+MlAhPFCqXiHuoRfBOO3z3ruiXf++pkntUYmQGCrPcj1DyzQyn98pWX3eaoTb734nGbPudT4kN26dDHFHTTxq8pKzZNNgufZ3EwFBLV6yCq8gxpq6lVTXaOQ0HAyo1RWU6MGKp7W1uqPf/mLJcd9vupznTyerktnz1WXxETl5+Uq9cA+HUhN1dhxY60N6AAG3003LVOflGHKOHLIvPk7d243b351VYUtahXVtfr7q576zq3LHjAVqGkzZpjRTPgRDz1G2dnsLBXmn9O+vbt17PAhKxYHVYOBXFlV4dFrGpsUG5+oXXv2Ki4hSaPHjjMv/o3LbjJeHAeToXvPniorLjbFBpQUysuqlJWRoYMHdqt7l3glxkZbQbrGmjod2p+q0SNGW0IfPwGBreoQwaRrUVV1mScp1kzYLtISqS3RrLXVkwINCrRFBqBBQhFoHUOeSc2iQ9Jtx4gOCg4JtPfJb6iprldgUKhi45IU3iFSh48e160rfmnJ1VS7BBSQ7IQnhagQizNh6eBA1JoaFETBn/Iyffj+B5ZsdP1115tnAYRPODAoNMRAxHsffGg1DZ7+69906Zx5On78hE1M1JkIbQMUojtFauiQwRZ9INQJqj6Yut9UXlgkyCNAUnT0qJGWsGyKR60yrwJgkNoYw1KGK7+g0OhAdQ0NKiouNYAIqIDPyecjUUYoLTZqVUVFmeVDsLqFhATpocddbDdNL/8jw2gRZaXomVMxukwDhwzR8HGj1RIUoDfeeMMA7uTJUyz0GBgQaEljQQFBVjfj1MmTFrJk4yE8zPjbs2+vhSN79+mjW97xco7aDAAIJNO22qJMQRrPw+tVq2fuWZSxpFRbt+9UZna2sjMzNX36zzRx0jirUE19CAAWxjoLzJs1PlXIGR785gcnqLPffGOk9XW/FubvvU35qa8fNZoW4BSZSxY1Ni/qcgQEhdocHzFypCZNHG+FAGm/QwcP6MWXXlC3bl302tsrpcs96+SXcVfp1S5rNPZpzyV65SOv2gL61+B39YuC+Xptsk99IjUk1AcRXi7u//B5/6dQnv+2/XIBJAynCxOrARHYcs5waq9Ow2ddfogPNvrN+F9iuctvcHkFgAbAhFNmcmDCgQiXJOved6CC8wAbzuAnSuFoTYCIV3W7xvpySe0Vnjinq5Zpu360R3X34YBEblP3895oBxgAXvQzUQiXbOu471yENsAT4rQyzqdAtAMR9FW7zO62zkiW+oXrjrE/s8gmE7CVAl0KMB4zhgZrkKmuNDbqtbXzdcv8NRZdfmfdeSWm892HZXth5js35Fu2FLer9h8CEMFBQMb36N99jVcY7XH+3XeNRYhJ/ITeCX0p6U8eEDr+6zq9fMmr9veClfO1+tEvdMvLN5mThjUaJxl0K/Y/aCpdu3YxFSGSM3GgOOcc629FdaVFvzv91VPkQ77XJR6X/zbdKFNbV3lSmQYkXCTAAXru3c1JP8K2JcV7tp+lbdWkDlJ8kPRtd+8D/wMi6DvfyLc3Hc5zAAAQQXO6YdxeT8Q1c3sQAYh2ANsJF/jRnkfW/U5JsQka0Le/aiurrNBaVXWNOiPFGedVbGbPZI3CmMT4wkbBsOI9DB32SSsoVl9vThYoN4dTD5rXHmMLbX1sDdrV8g0aGw3IuegBdA7nTOXa0D/a5F79JGinuuTkWbmGc5xyH7zOHmj1CEJCzOmFHePZThSX85JXHTihcB8WLpEXnLUuIZb1kHV1wLB+ZhwCoFkXoUZ1jom2XIJAtVhSNfSY6tpq1dTX6RwVustLTZ4ccEquXE52jo07ohQ4JLGHMORRPAK8ulwPCqOS+Ex9BIBaynCcZFTIrjKDF/B74sQJAyDIkuJ0/Tjel9pmSPlA8cb/3qR35r8tUVuTciX+uFv8wrUqKqTGw1xPFQs6bXIXZWZmmTcdL/nmzZtNRhZjOCoiUmGBweqW3MWMbvrG9teaGsuFQSEQsOZsUfreaiLgSAul7lGo5UxYW1H/CCDX2Gigi1pOKFR1iOjQRqVn7jEPuQZj7Pipk9r442YNHzlSh/en6sCevZowdpweeehhE1spLitVeW21VdX+ZNWnRv0dNXyEDu7brykTJnmRk/BQAxvYHw4s8NzYbBjslnAfHGyOZ/J++F7yWTD2oda3tsL2KTQq+cuJr9k0vDl3udlhfHbUyNEG/ojkQEGfOH68MVIo1sfcANzgfIAGxxjgNwAOG5boqEcRQ4Y4xNqSOcbriAHYekAh6XKvThzziwLPqN4RKTL7/a0nH2iFcuGMBjZbkoyc1iyTiJAOmzs3zcGEcXryTDAGtutIBr2TsbOEoYZ6dY6NMe42kza+Sw+FRXRS+kFvpXMhPgYF17nrKS+RbOXTq2yikZDb3MwCHWp1FEoqqlRZ06DTmTmKiIxW9x69NHPmJcYnTDt21EJXSXGxKjRefrPK87PVIq/6X2tjkyrLKsiHVhg0FIpshIQoq7BAQeEdtPTGG9Wlaze98vJrFlZdcvW1JpPa0FBjKj4gVxQIGMwkky5YsEDTL7tMpTlZ2rp1i3mbGZR4ugm30ykVNXUqrW5QRnaupkyeatr/rj3xlJDAywJThde0Q5g+/uh9q/UQGxNtib5wIoNDgqwT8XoREaCKdWh4B02bcbFGjxmn7JyzFnEAScOjhQdPeJBEn90/7dbWzdvVvWsXJSd21uABfVRalKf66irlZmSpgSJ3LYHGQeV+m5rQqW6QApvUqkarBVFbQyTIC8UaD5T6CSg3tdK/DTj5fKWBODPmARB8N8lLcHqJYLBR9uzR25KRq2vqFRefrD17Dyg2LlF333Of0k+e0v4DqZqBZJtaLTSIrjXjA2McxYYjhw4bFYkfkn1ZDJho/ODZwfpnsu49cEBvvPmWVn+xRmvWfGHyqBQjJNKCfjZJ1SQcn83JNunVlGFD1TkxQam7dppxDJ0LNSKS7zD8x48ba32Ox5FFyBbh6Gjj7+/dt9+MB6JBgB+iNPEJiTZ2CT0jhRfRIVxZmRk6duyoJeMDqqCw4Si5/w/n6W4vPH1c/fsPUElxmYqLS3X69BlNnDJFpTVVysrNsUWTBE5C7micw7HGYxAbE2vPx6S26q1duyll2HBbQFIPHdTYcePtvvFeEAZnTgc9G6bKO0pNE5vFDUUJp8zAAhrRqZOOHj6sH7duVXFpubJzc43+BlWrV68eqqwoNcOHKNpfQr3CUm2eSGc8OM+jbzS0dveBQ39vHWn9fYACABGR0oNv/MoKDHXv3sOS+jHKrBp3i9QpurNmXjLLUz+hymqfXjpx4rgOHU61PBra0eR4Q4JUXV2pFzp7fBpAxOUPvWLGGusZlJPq6jr992fr2pzWg5OloiqpyNGX+KCrN+EMovb0JO9JTa7SDkAEhpEz0lykwRlODjRI6hbvJ1QXdVdSfJ7ym7wvjQv2TmqfX8D/HX3IUZfMgOfwv2uYDrdRjVwkwUU0HKgARGRu6t0WNUkK9x4qX8kGIvauG9cGiqK7ey7kv6lE7yvLqFLFTurKJdq6iBI0a0dhckYrdrgDEc5AdF7pve1AhGtD2qrZNaSnHOQZ8y7E4w+cfsm6aehYyz0jAkFxTPIJABGuujBAghrKeAdf/ORO/1oXkvR52XFpaHNnZbdzkS/yM835qDvV/e4tdbvGu99Zy+9uKzaXkJBkgB/FutB/eyXXq2/bbQ4H9rSP7vGMrHdPvG3rGWsDawiqfOylgH30/aEe5qMcZxWIPb7zmLs9muCMnZv1+0meKIKrAfLSL3vZuEa57MdHt3vPzO25x+I3/eUiBPHSlqk+MPJbCBAxeK/Uf5i0zoFC1z+u+Vw/L5VmvjLVjDik2zF2tvTzP9QeRNCF7rPu61gTXATCgQg/ytN/+hD17dVb06f+TBHhHRUTGWVUCrjp5D6UVVWZFDaHFcts9ZyKHAAJ1lkMMidt6xQiAQRDBw8xGqTl6PXsaYYz65yzU2hjR01ytgh2C/1CP3ANDke5dko27c+1BFY/UuEo3pxnlCaS4HG4yWNyQBcib9NYDRi1SA83UoOrztZoDtZBp46HwT4wpb/dM3seK+iAfv2tMCyfIbm6sKhARSVFSjtxQqfOnFZBcaGq2F9Cguz+kxITTU2Ja7qK59wvCkeAHuouAGrpT/4mgk4RXwxOnMfNza1mt+BFJwmX/WLlZK8omh0uGsXY7DLfAApAjech2gaV7Ovff62L/3CxOUWvuPxKi+hjQHuMlUbLKwJckBNBFIK13tSmWlo1efxEo/Qg4YoRzr1ybxi0rq+ZU9iXrlgq/ecBilAzkKlmz8E6QX9hnyAkAGhHAY1ngpLco0d3c75ixFMs7nDaUZ3KyjKK0dABg5QyZKj69uhlMrJn8/PUb9BAisbokzWr9NEnH9s9XzHvMlWXVahrYpKBya27dmjQkCFmP2L0czDnGYPktvCb/mVfJlpBPwDSjKLXvZvlaCIIQ64EgHFVipfjckPGjYqJjrEf5klJYbGSEhJtfBBNIRmba1FjA1uM6A0gzWP41JukLVQu7EYD35bs79mt3LcLEOA4pi+ZQ9A3GUc4Y524QMB/nri31VXqI+MeNOyQN78tdBEXbx4BV3Ha5J18fWomBg3nboQOcqjFy+wOMHkxMzZ9RYP45G4e9x8vtq9Jz0M5zWV+cx3eA0QEB3u1CVoDKRzUoMLicp0rLLFE1AEDB2v06DFav3ateZdTBg9SfU2Vtmz+QTOvWKDju7eqqaXBOqiuqtryFsJCyWoPNadKaGSkckuKNXbSJM2bf5XlVmz9fpO6d+mu3gMGSY31qq8o0Z69P5kRR+OSEEOF0BtuuMGUpVat+tR4bkwWJE5J3nVeE4qg7T96XPOumG9cv/4DBlq40TadxkZTS0hKSFDHTpFqra/Rxx99oICWZotKZJ45Y5zVisoy88qaMs6S65TYpauOnzipsRMmWpLzy6+8plmzZnv6wX37qLWp0bzLGMC11bXq1LGTjh46pG5d4hXZIUQ7tm5WUGuzAplczVJwQLCSE5MtGoWKQnV1mVoDGhUSGmCJQK2tQWpoaLH7hcdnC2BwkCVP4QEk6TguIcFUQkgSq62rtf4iQoABx6BtaWbyNpn2dEBgqEU2vvths25d8QtNnzHTiuYdPnJUI0aNsogPetcs+owDl29BeJtFDg3skqIie8YZ06dr4sSJplgCN7GusVHZZ3N1gAIsQaFKSorXokXXWiSDSUxS2a0rBumj9zItdwNpW2hp8bGdLSdj547tVkMDigTAjIXztttus7G4evVqq2FAIiITKTsnx3j806bPMA8XiyJjNyMj08KVkTExqikvV8fICOVlZ1uVUMAl0QjCqHV1Hn2MOcQiinRkUmIXozNB40o7dlzAt9bQUH298VvzIpFAf/jgYdscWBRYVDuEdTC1DBZXPG7kSUB5YiFGUWnc+Amm2oRRPvMZrwJ8w2pPvYI6GrQngJgNlo2TuciixusHDx9W1x499fwLL2jUyBEm5zp06GCVlxfr0KFUA2GbBu72VmhnQF+YD+Eb6K3jfBBR56/ojh7kezevfuRSDU8ZYfdPSJ0DzmpNXYNFfEiShNPb3IzE71adOkX17lp1SUZmr1YRER30xz2eZNsdPa9WbGxMm0rPPwM/alOkshPaJX7/7hXcZdKTq70Kv22iP04gq32tB6IQGMbOUHP2LoY9z90ONLQZTcHS5fHr2iRRXXTAQATXcd5d/3eveM9qczKpSb19w98HHQYiMNYd8PEN9ohgn7OfE3neiHN9wn2CrVzfOK4/xh/PBEjw+2NSb2lnkxQX4z2MAQnfEI0Y7H/Hp+2UenxBn/+hLTkQ4Z5tM43mh1+ifcuynIZ1iJPGRmFrnySPzuO5NaGwcj7AIE3DB5wyQ2Rwj3gdPZNv4Xg2udioCFXUILPcamvPkdNPavmV/5YCg/TfNY4GW2q1lr2D7/iFH/0okPSCFBUiIXAy4LdSxh6Jqs6kPA2g3PnfteTlpfrmssvUsHmnkn7YanMEum/iqtvVoXucTo39oxrGeOp4LdtLNGXaFJtzWWcylZ2VbXtHU2OTBgzsb44V5v2WH7f6XvAOmn/VFUab9WQ6i23dW/yvU/q9/qwBd7xo6yhKcGf+c7d9R7dbnrEiq6y52x9FTbDdHGxfSd3vu34LPEufvBuXF1P+otf+D18qPc2w4xQH/NxYdmPGH+u//GGF7ec4Kbb28sGLAypuXjgQ4VSY2leA5wsdMPNB6dV3XKuxo0ZbsdbggCCrt5QYF2+e+VMZGeaEZG11EXdsE4wv1mhsEdrL5WI69UcAFhFbR4Gj/fGk44nl8xhpDoxwbfY3QIpJrXboYLZPezvHRWqdHL6LSFh/++wNfnt2j6d2SfQM0Q7GrEUizF4yb5xn/6jVaD+8Z9G0hgbt2LHTnm3I0KFmjOfmZ1tl4r179tp+1b9vP0vgJ7JCVD0tjfpRZdqfekAnz5yya7eoRR82emIX14cvNgOZ9RzDkM/xnLTBRZMmGTDgmZ7Y+pTmBF1s6kJ8P8Z8aUmZbrrpFn300Udm+P7hqF+/xK2T9PffnpbqTkn1koa1W2Mk9Tj+tRKTEy2CzjXZ17G/2Ld45sFDBqswv9ArYNvQqNHjxhg154fvvrdnJxoB3RiqLvOB6M7Ny27Utxu/s3ajnQG1rAMolBFxwGZpf9x/3302775Yu9b2E/Z2nJ1IhqOmiATzN99u1O7dezy6fmuL1VEYOWq4qRy99/7HNiYmTZhohja1XEzFqLXF1J5OnEy39rck/IZGqxmGtPuiqxdq4MABOp2VoaiYGIuwME5pa/Zy59k32mJzs9mO0PAYp9iPMDEQwKknwlRTbVQnR39Dhppnx65NSzuumKgYyy8ZRoJ1WLixSgCvXGffgQMGmkggx/nId/E5BAWoXUPkCbDLfVlaQktLW60UHMIcYR06Wp4ooIw9l3HK+TY//vW7X7WS/+DKhRvfNDzcPBw0KH/DUyMS4SaZk4G0xNOQEDvH8ieiorxk6AoqDhbZJAFAoHHtEL+LYtAJPfoOVE15sQ0uvo/rufoTTqoNLhgThQFCIbawDpEqKi1XY7M0cfIUM85pMAqEUKQMRaPjR4+opKhAVy65QVs3rGYfsfAMPLWaSpSPUJYKUC1VeFFQiIhQtz69NWzkSH2xdr0ZMnU1dYrtFK2YqEitW/+5JduyqPDsdAzcwquvvtoqGxKi5PnS00/a6ySxFuQX2iT4euN3mj57rpbe8HOjMHl5BMHmkSDTPzExQX1797bqyMWF+co/d1Y9uiXrcOoBk2qjXfMLzlrnYazW1jeqtKLKuPgl5RVa88VaDRg4yDi4fN/VVy+0zn71lVfM27Vi+a0qKyxVcUG+fjZloqoqinX08AHVUGilqVkN1XWKjYmzNjHPSCMbMeFZVCNq7bmiopD7bbGiNsbDQ5UKuhrVq1ua1RoQYMoDGO8OSAAsWLjw4KMN3adPP+M+QmFCIpXqzNt37FLKiJFafNMtaqyqtpApSYp4UwanpHjaeI2NNvEOHTpoyBr5WP6PvjHqChjS8+fPt42UnIycc2ctfAcfNDQswqpGX3vNYlVVVtvkGTGywibFf189YgANOlNSD0/286dN47R58yYDo9Om/czyXQARc+bOs9Affw8ZMtQ2IvIDWATxHCArx+GUY3bs2OGH/TpbolK/Pn3N60j0Cm4zY4mENziqfMarDdLR+hAwSII1cqcYDMHhHVRWV6v0M2ds4WexIMkZzXmAS0F+gQ4fOmzjo1fPXiYBS+i6ob7RFqrJU6dYu+LFoD/G/99FyvtvTpvmNjrcu3fvtggFIAKVB/igRC0AyuSBjJ0wQc89/7x5+jMzz9h8oqI3z7Gu2ZMLNHvvfAHh80YC7zk70RknrpiYM2R9Y+XRr+9RU2OLeZc7doiwuhGAq+Awb23hx9TQoiPNi/TtN1+blC5zqLKiTFFRkXr2mFfI0eX7thn7zpi+Qrrni2W2kcPNHfLmDFWrVjWqOQ8iHF2pffEzZww7TzubJzbwebGr88CiSIruXdaWfOwUkJBDhS7URg2q8j3g/rWjY7wGKncN5nuAXeXg5jw/BOG8voAI7scZ7M7Yc+DCY954feP6wJ3jcjecE769gparEXCh1j8RGpc0fWFlbYzGXe6i/g2FRZ4PKhiI2Knrr/qT3l/jUW/ONxg3h9rS9+rcuZNGjkwxdZjTp8/65/GlC9S3b3eNTOloKmt0IDllUNzgd7NW9uzZ2xwP27b+qH7d4zWqX7IaW1r02hqX2PCiOncu1ciR45Saelylpczbv0m9nlDn1jSNHJai1IOHVdpxsNWz6NszUT379NSmU3ukyxYpOLpJzas+V1x4mCbHxikLil9Wllr6xKpvQKRyss4pZXiKbdCsASi1XH3N1frPy6/ZOAYAHziQqmn1J/SfUdLEvPGqKK8wb+Shw4csZ2LmrJ+ZcYexzH549GWPgjjwzn+po58HQTVwjvocz7U/ammKDvzZb3vGOeOyvdHu93G/SedBxBWfrlfA1Na2iNzD0dLTRIvaJ/67YI0bI/78vbb0WosA4MT5ONinsjjw4ICHizq4senux53n48jxf55shg85XCmDh6lrUrIZP3hUgwNwHraopLzcott4nTH8nSQqe4tbq5w8K8Yp66mjZWKE4ljBqMNWwfmC0ekMN17z8mo8pUn2O67FdzmvsaNxO4epS+zlO9yPAxsuqtFWiJdrw+JoBzJcETsABPsp+zTXhJLEGo8XHIchxjx7zdr1q22tN+pVYYF5nrt366FePbvZfaYeOmB0lQMHD1g9AwQ8oBZDtfm0yVNG+lXSbTamHB0MIOGqEAMintrlVahfFDPfvNc4SGlfqEZLl1xnEeuruvn0wGekq5sW6LOpq6XMPdK7KzSy62Ab90LFlAR9344/vnFNW1FhnGxWeJE2DgjUmYwzHrujb19Tcty2fZvVdKI9hg0dZvs/lC484yTRE1HZvmO77bcUQR44aKCCAoPMjqItqWTOuMSYx5bhOHT4sPU9dgM2yZDB3GesOROxGZb9/HqbZ2+/865FXyZMnGBOcJgT2HvDR6Roy5ZtmjZ1nY7nAAAgAElEQVRtmiVttzQjJuTJAW/fscPGJREdVCp5zVH9KXIHOBkyZJA5iHHm8T7PRh9TrZ2+Zdz8+OOP9l20OzYczmDsZ/ZgWBEUwiWnF/uGfCginNiPMEGwJ48dOWagslePXgZ0iEIw5s1eqqpqA6cwNhwFz2yWVrUVVzS7u6W1LSeHPZhzoX2VlJWaIzHvbK5v53h0dkfZC3j2wdtaLfLgF1wBOfOmJXnAvzNwEG0NDwoEuTNRTV85iIRYT3KKiU1DMEk5x4WjMKgpYsPhFJ2cLOyQEWPUe+AQpe3fpZoqD0hwjgvlOV4byWZ4c6HzFJWU6Wx+oYamjND4iRepd5++ys09q7SjR9Xc1Ki83BzlkZzc2KhLrlyofT9+Ywo7VP5DgrWpvkGBQpq1RbWNTWokuSlAikKONjraPOLXL73ekPN7b69UZsZpdelK9nuYgR0MMQwuohIAKxq/vBzZWoq0QasIUmh4uKH25qYWkwq758EHFdk5Vg1WrTRQ1bV4Tb0qgVbAr6HB5CqRdR07epRCIjuqsbTEQqAYm3X11bYJFZeUqaqmzpKqiYpePGu2KiqrLRqBl5w+YaCSJEyS97x588yzM2n0eCsql5wcpx++26Dy0kKVFBZYQnpsdJwCW5GgCzOUbSC+tVEKQCnC64+aagqQ2ZJnVCYS25qttBr5EAEWcSAX4VTGGVMP4X0WM7x0cPVHjRijs2fzLE8AmdScnLNKSu6qHj17m956l67dzbOF7C2TkolFW3N92ogEa4xxaDrbt22zJDOALZOOSBAeE0rdE9Y/knZUpzNOm5LBhElTdOLEUZWUlGnM6LGaM3u26Y//uHmz1fegfUeO3+EbKtJLz9RZHsq4cWNNWxnEnZCUqMLiUqvICf3sxp//3MKqubk5dg0Md6+uRLROnUw3cAGvlKgOXgUQvgvveuMnUZ2i8DRUWpSGSc7zsmDgVSSZLTjI8zhCVdq9/4DOFpeqvtkr5sc4u3jGxVaFm8UXXW0K8cTHeZLM8F+JcuFxQIlk2PAUU9KiT9yGy7xmwQfsU5CRaATjhkgGFUBZ4FgYqfieeuiQ4hITbJEG6FILYtv2LZbj0adPT72U5Rdvc0YCtgw24YWKLBgPvO6oEZzveNW+cbLy5Kvav/+ArrjsCh07lmYggvwTJJF79u5lG86aNatNUYuoCBsBORnklpSXl9pCS55SS2uzXkh6r81OfaD2Rv090wu/P9hnuQLkFR8jx2jY8FHmqTx0+KBeX+DXkHD3zgfaV+Jtz4DhPUfxAUhUSYNiPHesoyGRnwC9yNGRnCxqG4igkfwoR5jPR4eGVJ7RLqHAN9aD4j3rrnlP8Hnb24EJZ6g5G97RUhyYaF/DkIu4qAl/Ow+y+8oiadJAaSdsERetcX3rQB/fx309UCRF+G9Wt9f15AQQmPsgJ3s3d8OCPyskMMicVu98sd7ro8BXpNZVuvmmmfrXvx7TiRPZGjiwh3bvPqxFi35j6xrH//3fPXr88TuVFOt5+59/6VVNnjJVs6ZPMQWy3z74iO5/6BElde6kgd3jNW5Qd9UhB7sGz32JAYabb16oN9/8p2659TG99fYGacTnUu4TmjEhWD+sfVkXL7xDmw43SbUH9H/3/VKP37dCAWPHm3EdENqiOyZM1F//+jfT5+/Tp6/2H9ivm2++yTZ/OMQffPCB5SytWLHCKtEOGz5MB/YdsHk2d85cU5Nj7bhk1gy9+cZKLV68WP/4xz9177336NNVn2rhoitsjTB1u7AwRUZ11EsP/0aueKBbrAAS9Zt8S901Pf3sIgB+07eGe8bUwg/n256DgMITfTxalIEIjuek3t2lDOahA5MO8HNtNx8urEbtIokuEsVnLoxeOFrfhdLIU6VFMz5V87KPjO8O3aRvrz6WtIoSD4ZQcaF3MYAgxgxOEWwD1i8MPag+GPYkW7NWshezRrpCbU5y3lU0Biiw7mHMmt6+n+PQ3mnqVJqwPRwjw0lqOkqTiza4vnDSm6y//O0MLJeUSiI0xqeLVnAONG9TDPIL90LfhQqNs4fDogahIVZHgEgD947dQSQe5cSxYyjqGqeMjFP6afdPeuxbL5rq5vMvly43KjJtUFJUbIXDOEaNHmX2WTffgOWe+K5/nvBU864Ou9JsOMYldSnYv1FjSj2Qqnfuft/OufQPc2zf/d3mx6SyPdKBFXrhmfuUMmyI+nbvYsIXuw8fU3BTnR5+9GHzqP/6rl/rkYceMRBgEZiWVr3/wfv66OOP9MD9D+jhhx7WrStu1YYNG8z2XPvFWmv/62+43qTpb7/9Dt1555269dZbtW3rVtvPUChkBDP/aN+3V660KAvOLxvfAQH629/+ZkAEWvh/33zTy9esrlHXbl21bNkyHTyYasb0yFGjzCGM9Dv2Lg7ExUsWezTyunqjg7GfY/vakhUQoOXLbzGa0IcffmQUMNYC73sD9cc/PmEgacKkcZYPTJ0pHBwu95e9m/2YMUXuCTYCkT32XcY5tgKKTd27drX6WawJOC2wc6BPw8FiHHklEiLMCdwpspPR91CxpPAw+RGMRWosRURGGPjkefhOqNCWb1tZ6SWmB3pF6Vwldqt9gdhRZaWq6+sM7FKPxNHEAKDcs+Ut//3BFa2EZzwpJ88oJtEGSgEDkA4EQECn4UN8CWjKEm6bmjzPersidK5SoPMGkNiD7KVLvuZ8h+i5Xv+hw5XUs69Opu5WZXmZeQPcxHITmQW1V5/eRmtIP3la2WfP6eKZs9Ste08zkCzJJz3dUFvX5CSppclqFQwePUGnUndZTgGLVHhIqPEsG+oIGQeqOTBAlXX1CkEZAwBRUWH5FYCMrkldtP6LtTqbm63i0nyFhAYZgOD5SOqjAy1fpLnFSrTjpO8cG6/qGtSkms0gvHTeZZozb54Z3CS30vmR0TEGGjBieFa4r3TemtWfKSRIBiJIlkqI7WwJviReDxgzUnknT2nL1u3qEBGpYSNG6rvvN6musUkjR43RmYxMA1J0KH1DwTgMqksvnavPPv5UE0eNUUNNtYoKz6mstFDduyaKgCdSsEHkOjQHKiwk3CZaREeSrAirVis0LNAKeuXnFaq+nl2UXJJw8wwTgeA5MfRLystU19igh//hWVyvP1NmBeg8pYEW1VY1qKCgWJdfcaUGDRqs1NRDpu0NTY57x5gbPWasxo4bZ4soIWpAGqgbj0BylyTLe8g7l69NmzZpQP8BJlWK555+IDyNZBuTNvVQqkpKi83LsOIXd6ioKE+NDU265pprLfT4xWefG/UMlR+octNmkacg5WVcoXdWrtTIEcMtusACiqE/eOgQdY5LVGWVpyYGhzAKrwLFZ06kqSNJaU1NFv05mX5cB1MPmCedwjUkHHug+5yBceYTClNMWiIQVHxmwwOccO2yUm/BYrE5cybD5lvW2XP6YfsuFZaW2Xjr2bOXxv8/vr4CzMqq7XpNdzczTBfd3SnS3YIggpSBiCD6EhYGGNggEgYCgqCoSIOkMNQwMAwDTHd3/9e697Nnzsv3ff+5rrmmznliP3vf+4611t2pixgtboYcj0uXLiM4KER0rrm2iGNl0MnsFTGgWp2CWRp+8Tr0Wj5y5Ai+//572YRZiWBHWN4/M1aUVGQwaOfogCNHjwinxNPTXaoR5ESEhAThy1RDYlNnprUToSsT2pHVmUkGEd2BsOeUB5x4SnsZwHM7ZwvBbsK4iXLN3LxpODm/OJ9YOaI0LzGrfH7E27JxElW1+KxI4ue8p0Sk9DmxsBDb4+hkj40p34vjO+h77fkDPV79DZ279pCEx4njx9CufVtcvHRRjnX8g0sY9/ZgHPjIeL+pI64vWcOcjHtnEMEAoii1KQjoFaBKFzqQOFhpMMz1ePAYHCPtzOtx5Ic4lvp92lHUzlhTL0LlPOhraRrOJqyyKQyej0sfkxUhnRnmJfMYmcDKp4ENhk8i76VDevUK4GJ4jezuLS8jiJAAQj94cht0tMEP8qD6hAGYPnKaIkg3QDapH/8k5r8nQkN9kZh4AnPmvI7t2/fAzc0Rx47twr17NzBt2ho525o1L2Dt2iXwcnPE8BGj8PlXWzDqySHCheNr+Ssr8bIEEY6I8PdCt6jmEkRUmpth268kJV/GoUNbMGrUUPz223GMnr8S6PgCkHIa/UMscfKgSRBRcB1rXl+AtS/Og5eXh+xzxEtfvnwVz7+wFPv27hXnYP/+A9L06sWXXpSNmA4FRQq4ruY8M0ecG8o8EnLAlwQR6anCgThz+iy+3bpNFIP+/vtvzH1mDtq1b43e/Xo07q8b393cpPjF4XwcNsShNeXk8CSFwOxzz0h188u+yjmcf2yerHn/5gH4Zv5w+Vv8biNC1hU3zj3OL9UcXL1MkwN67ulkgP7dFMKn5y2/83g60NDz2jjehLEq8vBfdQ4uTi6yN7s6uyA0OESEFdxc3KTvjfgTDfWoqKwUkioDKy1jSdtJR4t2iw4ZHSJi27XyI30azjE2D9MJUTpo/NL2mFlx2kQtMc/nrOWtdZVBz3ZNPtbZXB1MaK3+JjJvkwiNBB61tZIVliCCFY/qKtnnuPfzXExUMShlppz2ivsDEyZs6Mn7Ly0tFhtFlIOXl7dAbby92ZG6EJlZ6dJQ7f3z/81Le3bybDi7uojKZmLCfeE80t9gEMkMvvQvMXgRrHy8e1M1J5ztNQMTJ04Uf5DjeeLESWyx2ib/63SpA64GXfvvKtedVODKVMCuVObOmmVL0K9bO0wdN1Jk54U7a26G9WvXY8niJfD08RRoEZPPfE50ZF97bbUEEmzgy0Qfm6Xt26vmx4yZM0RJaP78+XjllRXiyE+YMEEc2u9/oDEzw9OzZ8vYMoigYZk5Y6YQf+lH8v55DQwYps+YgSmTJ0vibunSpRj25JMiA8y9+KuvvhJfjoEM946dO3YJcmDhwoUCQSsqLMJHH23CN19/3RjIElrEcfrhxx/ls6w6CozNmqqlliIotHjJIvj6+eHYiePid/CeCb/mfssvBjz8DH1L3gPnJhOKDIbZayIwIAB1NVWIiooUtUtyOCgdTUEHzi3VgT0AHm4e4rf6+fgId4wBOP0QHosVD/pUfP4avsfrJkGfPEo+C3mRWiDwDyWQxLVD37WOMEKjCqE5Xab8E7ONqxY08M0krHERSBc8C0XkpWPD6IYKP8y686XZ77wBDggvigubF6WuQ72Pv6uyHydjcaNRFJUkR0d5n648RLduB++gMMTHXERhfp58ltehS4xu7h5SysnJzZfMN4meVA3w8fETpQMy9H87dFAieZKbczIzxEF08fBEQxVhLLWSbWQ3QmbBykrKxNGysrNDQVkpzNnwp6QEVvZ2WLxkKUqLShAQEgoQV56YgN17vkdKapI4qyyNMZvNiUKnnY4sCUEkOJuZWyE7Jw/F5F6UlOHdDe/BzslJWsbTCWW5jDJdXj7Ks6LakJWNjcjR/rJvj6hLmXN3ra9FaFAgMtJT5ZwkizKQi7t7F527dkdoRCSOHjuBZgGBuBITgylTp0tpnxsRyXnUTz596qSQrdq2aAkfZzdcuXgBhUW5aNumBXKy01FRXiaSZVYW1nBycEFJYYmMu5cHW7PbiBxsZWWJTCz2QiC3gnrZDCJYjaASEfGCJDJyovF/L74bgvdWJIhqAQnoDABqahoQ1Dwc5mZWGD12DHJycsUgsjEgg4dr169L4NajZy/8e+WqGBI61cyGcPESasOW9TT0NGiERJFDwSCNjiZfdHYdnZzwKOmhwAI8PN0kc/7SyytgZlaH5KQU4aMwo0nRABppZidYSeAzjL11ExfOn0PzAJKqsmVhr3j1FZGapfJSu46d0TwwCBbW1qitrBRlA2ePbbh3c7BI8XLObf9uG+pqq6XTdk52ljQC4lzhwmVJnlUZVqw0X8jJyVHK6lw2NIytW7cRo84MPO+VAQIrcAkPHuHfW3FITc+SzbJPn76IjIiUKgIdfVa8iKtu2bKVbJTMcHj7cJO0EfKX4EStrMXg8F45rrwmrf5Cw7Z582YJUGhomNXjeVhSpVoEsZ4du3TCN1u/EXzm6dMnkZKShNatWwgPgb02DgQb3aKZBaVjoR1ancGkAJUOJowsOYOIxN/DG52VdddXSCDOppE3rt3EpEmTpZJGcvzFfy+LXjnvjVUiVhypnMUqJwle16/HSIBDqBjvIzEhARxf2QhLi2FtbYnPyw3YBSeMgW754O816N13gDRr4obUr39fbN78qWRfautqRFJ27wd/wCZYeVS6l8Jt7SQbJFabcO1x0V1WPxfdVYHEoGgVhGjVJAkiOEY6KNGOGJ1D/qxJyroCov1vXXV4XIJW/66DDA2vYuyiWyjoy9Pv5TFNfX3dtZoXqoOIpdoz1CnpQhVEFPF+tGep30OwvP7ZtEnA43go5QHPn/KTyAkyQ/vlz3QWBmLlikF4970PYGbGG/ehGLhUDTZvXo+QQD/kFnjig/fmY/mKVQgL644bN47htVeXY8/uH9EhIgDXE9KkCvHyipXwdXdGpL8XukYEoKKuFl8cWgrga7i55SI//xbmLHoD333xJtwj+yjoUg3QP9wIIiYsxKnz6h7WvKqCCF8/b1kvc56ei/Xr30RAgJ+ICrC6OnHSZLz15lvoOkBN8K8/+lOqk0wERERGiMOy8LmF4jg88cQT0rwrNS1F9g8mv25cv4mXl7+MjR9uRGRUhJA8J0+jDGYFPnxHSW82ygabBBHd+quFdKnWICo0xcYY+OUQtGzVGrY2dlKVphQj+V9c+2xCtW3RKMSnRgNaMMAS6O4NZNYDjziPdO8/nuDxrtR6vpoqbPHRc7rrNa7nop53pj1X+L5ooPuyPiDdePDAQbC3tZd9h5AmZlGZVWUF9158vDjRVBukyqNWSuK40eni/bAaITLOXl4CA+L/NNeS9k4Um5i8c3QUm0qninaSvotW9BHOntGfSneZ1glS/k57qX0bTaCmb6STofSB+H6BfhuNcnkOHpPHJsqDjrMwIBoaJCDi+emXEHbLc9yJvyPXKJlma2tJBrJfBM/D7snt23cQ2DITJ+yAzs8SImttay0Jr8/2K9WeUV2V6hGTt2wOSr5cQV6BQHF4vQwMuvfogYT7CUo9ig0K4+LEz2BQRuw8E3Z8L2VXzWCOv8OPq3loWuXSdonzrjoVmJEJbJ+HNS8sQb8O7TBm2CAERQYhumU0jv92HK+//jqWvbgMru5K/UpVI8gfAd54/XW8/PJyER45deo03nrrTfzyy3455cwZM0A51lUrV2HZyy+LT0FuwUebNmH7jh1i41kRYGXju+1keDdg1lOzGmFmOhBkT69FixZh7pw5cgxpOtiyJU6fOiVB3ZatW6W/w7Tp0wQqy72V0unx8fRhapGfl4/PPtuMDRs2SAJEVIkMfuiO7Tvk2Y4ZN1bB4KysUV1dhZmzZyAkOFiCCM5D9plgkEsFSs4XJgIJJeMezmCGFSG+CClmPyiOEVWZ6A9SWp2VKxKrzcwtJHmuHXompMlpZfsCqpQGNPOX6hODV6IL2NMjPDoaxUSqGB3TmXBk0G4qCECf2M7BQeZtcT65laWwIRSsokySslqVU/sO0qiRHOr3V8xroBIN1RAIydCTnouALxJVGP2S/c3FyoVCR0gvEE5YOmfMBPBvGp6h8WF05svKSmWC8iJ4DP1ghUxUWSklnLDIaNi5eODy6aOywDTrnvAOW3sHPExKUsSPyiqUV1YiL78AY8eNx40bNwWCcfbsGcnAE89eV1MjmWFRwKFKkrWVbFrO9g5iuOgQM4Ktp1xoZQUq6uvg7uONydOni/qNOZWbyspx/d+r8PX1QXziXRw5+pcEJlSoYdBFBSRmuKmQwPKXtY0dEh8ko2PnbnB2c4eltS0Cg0Lh6e0lC92Rihus4hQUCjFZiN6VlQLJ+eD999Cndy+0bd0S586eFqiRi5ODwEfoLJEXwvFwcXWDrYMjYG4FT28fafZxJ/6eZPPHjh0nMBvKk9Ew0zmkIpCzgwNux1xHXRWhRI7w8HRBVmaqbFLPr++ET1+LQW1VHYoKitG5Y2eRz6wsL0FJcT6cnJllr5GIlcRd4axQ+rOhHgVFRUJkZsBAkjVxUCzJUh2Jv9MRo+SqkyMrWF7o1LGbNAVjye9efAKcXZzxKClJOq3y3rgQiAPt3KWzbBznz1/AgIEDjci5QTLkJF65uLoLRrG2TpV32T/gwsWLsLVTQR3hNhWVZXB1c0FmzmRs2PAA6Snh8AsIQBol4szNpaz3+urVknGhwWQAQfUDBs8sG3JehoeHIbxVK5QXFiHmBtvSW6Fnzx6CgQ4MUVmSy2c6w9vTA1kZaTj3z1kRAHC0txU5XZKA6ZSTS8H43s7ewZAVtJM1xrGkgeA9sIxJo0KFJ26KLJnSSeEiPf3POZjbOqG2wUyMDtWLMtIzpULINccKDLOc9+8nomevXkI0Z7xP/g3Hg5uqlhTUcspawYIbCtcujRuJc927dxcDx+Pyi/Nzx66d6N6rB1LSUqRvxqFDv8LMrAF+ft6SIdt161fM7zJZ9KwPOitZUAki6AtqJ8IgV14bpsgG7e8rcqvZXRITgOf+nCEcJQd7J9ks7929JyVaEs0IlTtx5rTMLULNAvwDMGv2U7IWf/rxRyEa5uWTf1UvVSFufJTpo/1hBZLPlZlk3rPle8qbWXdFkQPXHFiBbt174eHDRMnyZedk46fdP+HPP/+Evb0tXNxc0SIyEsf/Ugo5DCIYJFw9ZaRXTWBPT4QrdSGtklR2V2V3PKKVc62lW7UiEx01KiVllRoelnbw6b/Sb3+8v4QeS501fqwKItloBhCaz6B9efVEmhw8fl47j7pgoCsVRhVjZWdgQ2MQoUkg+oR8sDqI0AcyJWNoL1N7Gbw/TTJRMi7zJ/0ojhWzs1xzB8/cwIqVq9CpywAMHPg0gCgJSvr3D8TJkz/B28MFOfnuBpzpBSQlpeDBgxQMHMjO075YNt0dPx65JAEGgwg/DxdEB/igW1Qgqurr8fEvnIAfSlCydu1LCA4fh0eJB7B249fY/stfKojo3lkqETG378k65Ss00A9BAQHw8/OR+URHh2tk+vRpCAsLFlnq1q3a4uef96BlFzUGWz45Itk87nV79uzBrwd/xR+H/8DWrVvw0UcfY+Kkibh8+ZI4IePGjceLL7yIHj27i73b+OGH2PvLXgx5sj92fmBA60whShoK6AgwiLh0rHsT3I5oMWPIJ2yfDP+A5khPy5A9hJyhV9YrOB9J2nx9mzrvfwQRng7A7ykm65ZzylSy1VTBTM8r06SB/r9psGo69x7rft3rxb6YNfMp2U+tLKwQ3DxQYJhUi1QiLg3iCwQFB8l+wX2BtpPPQjvu2p9gRlYnNbV0KG0s308lL2Zj6RhqrqfYA5JkDQg1HXmNfNCQal66RlBoKJKGNOmu1fw8z6uvQxOymeTh3+lTcd/i35kwok3V5NpmAc2kUW1eQZ7w7dgFmUEk750wGe6XsbGxMKs3Q88evVBWUQxbESupkUZjrLyvfEM1itMwtAG9equOxqiXRNDtW7el0So5oZT5ZsDBayKx2N3DXfZOTy8v1cCstET2WSr4sCcRv1j9+dZKrdsxGaNkzHgPh0P+VJUmDWWj7TjWHmtWLcGQPi3w5PAnEdwyGAFBAbh84rLAlZYvWy6SsqJ+ZWEuvbY45suWvYzlLy/HzJkz8P33Pwic9p133ha0yLPz5sn5li1bhgXPPYfnFizAV19/jcGDB+Htt99pDCJ4fdu2fSc8EkKK6eiz6eD7773XWPVYsWKFNAhmcLpz1y7pn8Gx5HyhX/Pdtu8aq4hbtn4jSo5MxhF2zEQxk33c/5kmP3TooKxrBjg//PCj7OM3ydusb5Dzr359NZ55di5GDH8S3j4+UpnUkH/Cl+hHc49lJU33ZuJ37skcc/qHTKByzni4uwr6geqPDKYLCoskAcs5z+CEkLOIsAjhk4gf7+SMjLQ0REdGCcmbB2H1iuenAA05JvTHiUCijyGCRvb2qtlsebnMW1YBacMIe3NwcUJufn4jkZqBg1SYDHECs/dfeaaBJFU6HFrWSfMj9AIjNIIYbe3YawlXDgQvgl+ManlQveh4AXxA8jTpdJIQYvSe4P+0FJpm3LOMwwkqN2dE9bw5qjMkp6aJ9Cpx81w4rm7u8mAI7eC5aSBOnDgh0R87f9LZYUbZ2y8AVaU0SIqp7urgBCtzSyFii16zlRWq0YDA8FCU1VQjIipaehJwcC+fv4iEu/HS2bGwrAgPkx7Az9sHqz8IlAW1aXW6ZOlZxmJk6OHpI3KlvfsNgJWtA67EXEdwaARCIiMlkqR3Tj4Gr4scBo4BF25qaoo4Rwx2qMp05d9LqK+pgqW5GeztqPPsIJUIwlyYDY9q2Qoubh5Szbh9J164BWzjzolJ7CGzXeyoyICKpS9vTy98/clmZKWlokXLCExeoIjFTUDXptajeTf7S+CRnZmK+rpqmJvVIiszHbbkvFBfmdEoP8qLNVf67AwozNiJ09xMcH+sVNQY8oR2DgwOzNCz5yBcuPivGHFmd7fv+E4ySZzcS1cPkavZ/PZR6cPApizMKlAFiU4+S/J0BPv06ycKYVXVSqqTFR/ODWcXV8TdiRM8MbMvu/ctM+5P4z064/5dX2mqxoifTedYIaBBUE1WKqQ0euPGdclUUXmJ2QcaYmYP2TmaTQmdnF2EGMmyHrPfraKjceH8P8KZIdelsqIMHh5uqGSFp6Jcglneb0ZGpigq+LOban6hNAVktp+VJS5WQo747HhtNPokVzKoYFm7Rcto3LgVh8o6c5lbnPMcD65FrUfONceAmsaO2bgQg6TGagSfGcvWDCKYtdMNJfU6pcHiZsdsCJ1vZkD4xbXMY/H63nrnbbTv1BEubprzESsVCFsbS+y9/4eM9dLeT2Fz6a7/2XyNji/9R8OHvFMjbdwAACAASURBVNZb/dBhq+EJG07HoaofhRhG0ikDJPa5sLK0kowRg+8xE8Zj1w/fy4ZDNQlmZTIz2VPlqqx5Bs6UwqOBJ2dGsi/eXmKLklMeScWC9uff71UTu0mrt6NN23ZwdWVV0E8ytazaOLg449aNG1i3bi1OnzmN6poqtGvTBsEBAWKMz36xSLtOuHpfBRL9wtU80xUI3UE6bbfymDymNmE9dJM33XtBcyeyrhsDoZei5jY8ngXWPSmYhKZzpx08Vhz0exlE8JS6kqGDDw2D0ZxmRm/dDK9T+/3GMVbOqceGDdSupzeontWoIevFvh/6e1zjGPzfP+jmIHwH743eryUmDF4jWWHCmQg0oP1kZuzAqet45dVVmDxtBoKC+gFoK+ft37+nBBFe7uxhBHnPKytW4YUX1uKTT9ZiwIBpOHXqAqYM9capq/HyPx1ERAZ4o2tUIGobGvDxPi8A53Ho0A6xOZs+3oNlyyaL4zV6/gqBA/XvpYKIF9Z+gJvxD+TW5kwdhlljxsCTcCYLS7zyyitSIevZszvCwkMRd/uuNLr89cBBNPP3k431592q4rVv3z7Bb899Zi6OHzsuGdnU5FRMmTpZSNe0/1u3bJVM7NZvt2DevGdlq3xq9ky4bFyCxJGGCg6DCD4C3YtDTTb1MrL6/NEnwFDwKvXF+MWTRB2OcBcKLRDi9/anv8OvNlP18uBLT0vOiwAg2hUIdzOCCP0/XUji748HEPo9Grmnmwvy2Dqm1E3Ajc9OGaZY+WnDvhJJVyIcWrVoKX1u6HOwKaSPl49kQJmxZaKPFUXaPcrES+bc2lrGjnaLzqUWYqEjKPL0hlqkOKqU+bS0EpgnM+20C9K7qlopBuqmc/RTtFY/r4/zXEOatJ+iqxvad9FZWOE3VFUpBIelZeNxeG1K5Y6y6Uoyny/aGl6nq7sbfHy8UFJWohoOVlWivKJM+QOWlopkW85EaDkKsvMwceJUXLh0Vuw7RUxYMaAACTH9u/f+0hhEDO7XV+5TJ2zJL2nm7StEZgrcMJtNuOr58+eFQ+jh5SmwKUsrS0n8cY8gjJhjR0QAu3kfSFB9dUYGPyl718bEj5vsi2kQ8Vt7rHljCYYMbIGhw4aivONpwLUzvC56Y/ny5VixfAUmTZ4oWW2OMbmJfAavrVqNJUuWyHWtXv2aiJfoRPMzc+fKz4sWL8aCBQsE1rNy5SoJFkzfw+vb+u234pBv3PihrCU2dSPp2qyB7EelmEV59P4D+uO5hQtx/PgxvPvuu8LD5PxjYEXHng31yMF4ZcUr+P3332XcHj14JEmBPw4fluMQ6sQqP4O9vXv2ynnXrF8rc4sNXxPu3cO6df9B9+7dRBEqJS1VPsd9WAsTCZ/AzEx8PCYOOXf5s6huOThIEEf/xM3VGZlZmSgrLxOVMsLiCWfKyMwQP8bD3RN2tnbIa5R4DZM+V4Tx8b7oW5DDwioZ554UCNjry9xC1ga5wPy9UuBlCm0kssVcJ7Y2KK+ukvNyfnM+8ks4E1VV4s+afbRyQYOU7iws5KDSvMeQKdMLio20mHHXC083V+EE0IGBdvx58xo7yO/c5NmETVcvTDkR/D8vSBOReDxCL6I69sCjuGvijHGw0jKz4eLurtjixcoJpkHhpCfEgQuYmELpSu3DqkmZOA0tO/XE3ZhzAj+hEpGLvRPsrG1QWlwqA2nJNuKE5jTUoYSOn5MTJk+egorSMpw6fkI0q/mQc4rykJyaDLP6esnMU7zexdlJMGc8d3BImDi1tfVmaNO+E1q0boc79+4jLCIazZo3R3VVhYwvnW6WxqThCZuKFRZKpYHdrmOuXkHbVi1gZ2stSkrMaLMETT18Ghs6jgxWho8aLbr55ZVVuPRvDHr36SfYXDpgvCeRDzOkMBm8MSA6eeQ4qsrLkJmVilfeMkiJb5GYloDmAUFY+U6IbPINZU8j+fZtPLh/F5npqtO3vY0VGmqqYNZQ39hRkUaOGWK+WI3g76LUVFcnk06TwzgXMrLy4O0XAmcXksAeigPYa4QiSqrdUKXXPnmzWOYNJ6YEZmbmGD58hCwmewdHyeZcuHwZeflFGD9+Ipr5N0d+YbFk+I+fOI4tW75BXl4Ovv7qC7TpWI2k+84Cb+vRN0mO/9WnJdi/fz/eeOMNyehzDnOOkJBObCoNL6N/Ov78Ox15zndWU6ysbSQLQMI0u4Czt8eAvn0lgCAvgj0nCEOjqSLB04WSxhUVQlRnVYCQoNCwcLknPqenZ88V1QsaKMKzaEyIoaSR8fdvBv8APwlqGEjY2DqgpLwWIaERMsYMJpmlp9EhX4BGnwFE+w4dDZKVPaJFpYKwNEcxGoTScRz1pqnXJ9ck5yCDWf7MwE4HGhwHzqfFS5fCP7C5wIlu3bwhAa2Do53Iqrq4OKpGfcWF+NXNgDQZju78v6fgm7ZG8zkAz8VOl/lDbtVHrVS6fPJfw+Ht5Y2AZgEC7aIoATdPGj8SrLmO337nXbh6eeHM2bMS4IlaWVYmvvjic+RkZ6Njhw4C4QsLDcGVK/8KDCAwgN3gHcV4MitEPhNtx/nvFLa+19x30bFjZ/TrN0DWLTcvv2Z+omLBpAEDtH2/7MWbb66Hpbk5wkNCxbBT3IGBuYWlOT5ZukWO9TBcsZovGr0NlkNhiwlf0hAmzYfQ1Qj93l5jJ4h9ObjG8Oy086WrCKa6/aZ9C3TwoL/rIEBXFPTnTKtBOshQqo+Av/HdtIhgBBor55RhwwZWa3XF4XuMe+IT2Tj2Hh5hfPD/981UjktHM7rzIJ0phXdZNOFbgTTsOxmD3gMmYf/+bXB3b4OCAv6/Hp9++gZ69eqBJwZ3R26BCz54b7FUG8zMIrFjx7sYP/4JBAZ2g8G7xpo187F27Qvw9VCbopero3QDjntoATc3L+Tnx+DkOUOO2BwY0KML3Fv1QUFWZWMQMWDKQpy6cEVM05rnF2DtknmSHODapD3asWOnyDayyk0VmP+8sUbI/8NHPCnv+fEHVUGYv2A+Ll64KF2HqcC07OWXkJqSJmTN8+fPyZpnRZZQTPVqQO/efeDXpysy/dsBG7aoIFFDg3QQwThcZ/o9gUGdFY5JB6+sbL3p+DpuzUuUAKW0pFgy2mzQefyXE01BhD6uCRF6ZRiwgUVCHczqKogOJkwVn0y5NLwA08/wd75XBx4mQQSv03HgAnTp1BlR4RGKf+jnJ5AbOnu+PqrqQx4Zv7MiTMeLNlcrHtF+0V7RtvFv9EG0+qNWjNQKSvyubZtWV9RBhFZU0pLWmhcqVUyjCa5WgtKz/X8LIvh+vrTAjM7U8lq4bzEg4t+YBSZMktdKqVPfZr5i45OSk+TvnFPsTs4qAvcf2mYha5dXISIiShJ23LvsnOxEzpWfvXnrFvY/MppnGmt87qQZMmZ0EB3sHKTBrr2dvUB+Q8NChZR8+PBhCajnzX8WQ2oVR+bpfU/JnOb4ejK4yMpCJnmT5ub42/p4E+meb9b2xKQ6hhQVRAzqH4WhTw5FZaezgG9n4Eh7vLd6BlYsfwUeXu6yD/JFADz3KHIdFi1chBYtomX/oVCIzOnYW5gxfYbY/CVLlwqxOjQkRPbp02dU1ZsJMFYr+Nq6Ve0rDN7VijJWVn29JAB4Pz/88IMEWESvUHGQwQhVElkB+ezzzyR5xPP9543/IDoqGhMmTZD99WHiA4EzEfor/RQIR2cVqrwcP/74o9zTxMkTVTBC6WcnZ3z1xWfCkbx+iyR5FbSy4q1QFdUSAOimdkzaqYRxmTx37kH8X0BzfzxKfigwbwY7DPoIXWc1giqUVJ1iP6viwmLUVtdi6ODBAlMiLJDjqziS7G5OaV2bxvVC3qAEwhLsVktfMVYoNHeIn2EwT34K+a5EjMjfyhRXmtdHX1zUyLa980oDyV805oLzM5FalfIeySnmlGhVGD8uNG7IvDjNg+DiZFaTD1djDjVBWmQs65XUlMZU8TgaF8cFRYOqpdGkS7aHF1p07oX4mAvIycpEVV0D8guLDKUoJ4nctVwbs5BUu+Ax6EwQwsCHwOMERbXDtfMnYM0IqqQMtpbWcLZ3FHlQBi+sRJhZs+GchRDwqutq0a9ff7AfAbtl+nn5Iq8gH2cunhdH2cnBHhZ8MvUMusxhb2snk76wuBi+zQIQEhaJth27wKVZcxTnFcLK1k6ywAwgOAZcNhxPlqJo2Ois8qGwEnEv/g6qK8pxLz4OlWWlsLW2kjIWM3DEP9LpffAwCYuWPo/mQSFIz8xCbT2kEkHMPVUN6FjSMD4zd47AXVj6Inwr+UESaqqqcOLUUbRp2wJVNRWS/X5xtcrMok6R74qSR4u6FUmzjxITUFSUi5ZR4chKTUJtVaXq3UFnWXpHkCBWLedg9UH9D9IUkMEdnwfHJj7hIVq264bg0EjJmnh6uWPMLNW4TgPD3389Vpw3foadiTnZuXDZzI1GOM1QdsrKyRXeyfiJk9GmbQfAzALnLlyQCgbJUGzKMnXKROmkbGNjgaKSCpw9fRTDnhgulQgaTpIY23XujIf37jWqvvAcLOHymUj1q65OxpOLvGXrlpLNJz+Bi4oRfTM/X6lGsMs1nVd2uWaFoqSoSH738faU+SUEX/IiqmukAV1kZJRcBzeEyooqCSgiIiLF8WUwyWAmOydLMp2sSBCixz4omVkF8PZpJgtaFryXt8CYUtNSZezJh2CvlIzMTFnoDDJYtSFMkJhGkqy4HrRUod70uCa5VrhWNVRRb5bMrHB9P//iiwgJD5cNJznpIdLSUmBnb4O2bVrhwYP7KC/js7YT48Qga88kBf1ZeWURkpOS8OOrSoHnmc1T8e203U3qTIZjse7yK6IiQSI9s1zEhhJHuvun3Qqi1bs3oim5XF0jzoaomdXWYPfu3TK+kyZNlGwrM1QVrIRZWyErMwsXL1yQNUOCWmUVIZf5qlGfCytAqmP9s88uQLNm/nJvrHgwOOF68xZ1nGy8uvJVpCQnSXaU18Y5L80Evdk1l13aU/DSR+p+2ShuHxRu60Msl+86iNBN5Nh5mi+t0sQu0nzp4KLovuF8M4gwVYIy5UnQgTRt+KYfGL9ruIje2LX/rpcanVJdkdABCIOIeAYxTZ3AuncPwEU2ihBPkCfXGCrTBhmmJ378Z1fMGP6DzJ/vD79j/NNUQghYMG6TQEy51r48UCZllatXCQkzwyeb3kZgSCe8+ebLGD9+Lg4c+FuO8f6GxVKNMDOLkOoTiddcswMHzpX/6yBiwAA6EayCo1Eq9umnR2Pt2ucR3HscwPjIBXh06gDWfvA1tu/5C/27qUrEgIkLcSq/ViRe1yxagLUL5kmVgVU9XtuxY8SHN2Djxo0SWBLiREz2X0f+kvvds2evnHfqlCnYuHGTqNwMHjIYt+NuIyMtAxMmjkdC0mGMGPYUFj77H3Se0FfeXw1r3DxwHG99/Tm2HDwOvLQL6BHdVG0y7YtnBBGjtj8hySg2wrL4TE0K3Wzw4MC/VZ8DGxvE7flC/pf0lyHj1UThaapIVAIrOwEbLpnAmfQc0UGEVgHjqXRvQP1Y9RTgezlNNFTORKWtVX9VYnMfthQ9u3VHWEgYPFzdZH2lpaQhMyNDcOhMZnBfpJ1idZYBBG2M9hnof9Df4J7DPUOjHrR/wffxZVpR0CgLJWaiuAo6oanfqwMEnldDm0wVmTSkid91RYPfdYdsnld39+XYK7+oVJIZbETIBGdxSZHYJP8Af3h5e0hSgnYkMfE+3Fid8PWW5BeDCDprdNRcHVww7MlRyM3Nhp+/L3IL8nD85HHht7An09fHv1Wjbzynp3pPVsm42lp0at8RmakZYud43XR8KdVONSLOG6IFyNH48qsv8cNAI+lj8GvCr4VJpfznYhM+mX7OuqLVBGQAzNtjzeol6NenHQY++SzQayvgroKIjf+ZhWUvLRPyMX0U+n1Jjx6JY0zlpsWLFst+xWueOnUq3v/gA1FhmjJlskiav/jSS1KtoLS5gkKNwzvvvKv6OJkEEdy3Nm3aJFdJf4SBCIP40aPHYNVrq/DlF1+I70N+BW3HnDlzZD8hNCoqOgpbtmyRcXr3nXex7btt2PTRJvH9Eu/dx969e/GDQeamw3015qoEZIRBMWh7Y80bEriTz/MgMRF+vr7o1rkjgsJChMvL/ZbJSvKlyN8h55Dn4t5JHiK/c17PuPiUXP9rTitRU1eDlLRkaRwokrx8D3uHpKXLvkXoU5fOXXD65Gnhv/Tv20/g/EykkeNZWFAoEtiEs/H4RFtwXjJxWF1Vjfv37kk1gbasma9Si+I6YDGB84/iOOS78j55rXx2YkuSkhqDc7OfNr5Bto9aiGR8G4tCZUetJHtOQikbi/HB6wCCJ9COv755Zi9pAPg/rbcszbRIwi0vbyRb60WssY28MB11a8lYdy8fBEW3ReyVC4i7c1cyzsLmN2MhoE4WOR0Zkov4edEoNgNKy0oa9ZAj23XH3ZjzEoXn5+TCot4MLo5OoD4qr5GqD9UNdShllsDFWWRKeZySwiK0bdEK1haWoiJ0O+E+2nXsADdnZwybpjYnvt5/+bJq8FVQCBd3D9TUm8M/KARObp7w8PGDX0BzgUtIoxlWIGqocGQm0SsfnPQ7qKwU6BEz2oP69xNOwsVz/6C0uBA+3l4i8Up8NoM4svLpQFOzt7C4FHYOTkL8ZXmL40c8PZ1FNpBhEzDCaOho+Xj44t9/L6PBrBatWkcjLSMZ699cj59++VPuo6qoEOawEEI5yTcN9TVIS3mE2FvX4OPhAmvUoCgvt7Fsy8+w0YuUgQ2+Bu9DAktzc1ksnKhc0HcSHsDVOxAW1nZSrg0MDEBmRiqKigqx9qMucv7P372v1HUkmKyR50W5XGatyYFJz8hCu/adkJmVgzvxCbCxo1RhFEaPGy+drqmzTvz6pQvn0L0XvVOF1c7JHI+s9Ec4sP8gLl68hG+//VY2Dl4f+QqwtkZmsiofkyAvGEB/f1ngVEbg86GzYmFlLhsZX507dZRmguxbkZaSImRjVh+oBsZqwtjRowWnT4x+7K1bImvLRnw3b8UiICAQ0VEtpOkeg4Gy0nL07z9AzseO5/4BzYTURc5B/wH9kJOTJe8tKalCVbWq0ihokpvS266sRElpCQKaB4oaE3+nNj0z+ty8hGyYnIRLFy/L/dKA8JloPKOqFFKpTJVU9eaoN2Ouq00ffyxNHnlcavGzwRvhTKGhgSKrKj1c0lJl3RSyD4itbaPOelZGlpDfzcwtsf0pY4MyHNz5l54SI8cqDoNxVqnej/oK35l/LGVUwqt4TYSvte/SHS1btxGsOSUOr12Lkc2V2ZX585+VuXb50iXExFxFkZGWJta0Z08Fe6IKFjGlrPqsWq4C5zfWv4rp02ciLDzC4Kfkwlu64jYg4V684IVPnDwhBDc6OeyaToPKLCGzdHQGHjxIlLF4/0uFEWIQwa8j0sYa+MAIJv4yftd2g70i9OtXjEVZrmMTBEQ7+TpBrdWW9N811ImOnHYGtXOnKQra59eZYO3I8bRazUe/t0x7A7pTtKnKEq+SkQgPaAp+b7z8//WHKUPJm1GqKMR87/yNTd30PauLnTf6U+Fa0Tn/6mA3AFRkcsDixc/giaHdUFBYiU2btglcCegIgFKq4zFr1kQMHDib6Qq0axeKjz56HZs378SBk5fx9MRhmDVztFSKlQthgZ07D2L79j/x+jvzRb/+rU+2At4TgKRf8Pqr8+DtYIfnX9mMdm3D8NGHL+Ol/2zEjQYnIOk6Fg3rgmnTpmPipAmiUU9yJQUS6Hj06NFT7Mi3327FhYsXpIJJm7527To59dp1a2T+zXvmWcx+erY4bvt/2Y/XX1+NgrJLWDBvFQrzLPHJga2wnTAc5b/8iZfnLYWjrSeeJ6F6yWZgiEGa5iPRz9hEheup16cI98nF1VUSa5zzUfsUS/6Tf5R6wMjPR+DWT6oBY9Lux4IIU7UnW5MgQseT+umaBpz8mw5iibjSQYSpFDLfYwQR7V5Uk3EJVKLq+PxqETiJCouEg60d+vbqI5ndpIdJuBt3RzK64ZERsqZZxeW6dXN1kWqKTn7wOHS26FPQD9AcLy0Nr30U2nraI1FUNJJDtHm6t5XmZGrokg4YdDVDJ0z1Z/VxTeHY/Iw45zU1jTAQ2ibaLn5xX2Gih0gC2sjMLEJQkoX/QO5eTm6OcLrYbI0VaMq2Jj5IlMwz9x8mGju17oiOnbohJzcdzm6uOH7qBB4mPZJAhJX/L48oUrUOIpaMeFay7qwgdGjbHiUFxcJpZOKJ+xsdd/YtIEysR6+e2LN3L96K2YAexd3g599MHOJLly9L1pyZ6oPlRqWD56AZYK5Dyz/rIIJzpro9np45Ch07RuD5lZsQcWwF7Du3xAO3viJKMHnSpMZGfBxbOuW/7P8FY0ePxfTp0zF79myB7zCpvXHTJvFpyGmQoGHsOIwbPx5znn5aCM38/FtvvS3qQh8SvkR1tpeXCxzX9PXhhx+qPhJSfRiEMWPHSPXj7p07+Pqbr1XzNhLOS0tkrQ8ZPETgS1Q9/PyLz+X/PNe+PfskcSRSqCIe1CAVD/5ErgWhX3W19H/MBEL39ttvIS8nBx+9/x4q6mpQRu6t0R2d98XnI0I2Xl5SfSecn74z7Qj9XDrpDDaJgLF1tIWtg50gPaQHW16+cFL5WWl8a24pErxDBw2RJo03r9+Ak4MD+vbpK4k9Cu506dxZiRG4uEoyjevn6pV/BXZFf4vBGdEAglgwIINSxbCyUgG7wR3heqKPyevn+uN1m21Z+2ID8ammmUpmBrk4RUKqqhJObm5SFpZW5oasK3/W7bqF8Gz0PqBTzZc46ZQ2q6+DndFmWz9cHlefT2MZtV4tF5ruP8Eued7B0bh66ZwQrghfYIbW28dLmPyODpQ/o86+KtNwIdrZq26Iok7TrjvS7t8S3Wm2BCekydnOQZrYiAGpqUZxRRl8AwIQ0TJa9PD52VvXb6Bz+44oKyoWRSgnT29Et2olKkoRXdX98fXh8o+U8oWPL8oqq5CWRUckAJb2jhJMeHr7oV279uIMM4hAgxnMqWNfx8pMmeoO2FAvChqWFmYIpBJTaTEK83Jw6sQxgYr4ePugoDBPjOC8Z+fD27eZNNurqKxGUmqaOJUx165jzJixYsQ4CR49fIAOnYnZbkDCnbsIC40URQMXN0c4uzri4G/7EXPtKsZPmIROHbvCzdUTFoQz1dbDgVmC8hLcuX0TZ88ch4+7M3zdHJCVnqpUH0isrqtr7EnB58JFxTIe/8+f+ez5fLkRPErNgI2rD8qqVHfuVq2i4eLsgMA2Cv7y3uoUeaZU0RGim3S1tkZVZbVkT8zNLXH12g3Me/Y5WFnZoryqGkUl5cjIykVAYDCuXVck3cXP0xHhS2VzH8aXIiM7D9cu/4PEB0mCTSWUiRstn2Vmmsr2UC0qKTlFjIBpHwVmCVgqJR+DgVdQUHMJsHmNdJoXvTgXr77wulTwSIonH4MkxtatWsnCZRREEltWTg6KSrjTmiEoKESI0Y8eJiM8PFIgTTQaNFhclCIAwJ4HxQUiAcmfKyqqYG3lgJzsPE4fycpIZ2tfX9kgU9PShNTO4xPW1qZtWyH28/ey0hIhTDOIIOSCVRTeo8bxakdP66DLczQqkVwfNLZHjx/H0eMn0atPH1w4d066p1tYmEmgGRQUKJWIf69cluMys8xjc01yvC3MzOHo6CwkeMKwuK5Z0SFkS5V8HUFRB1ZwtvdROJtlcXOxyXwbnq+cKWPKvjB15tYIj4iGg5FIOHXyhBBcWYomYYzfO/jbyOfZjZevwDPPGvCS71HfUItm/v7SmO+TD1XJ++Afe6VhI6td5PTwmTE4oPG+cvUKAoOa4/btWAlSPdw8hYvCDYMBCTcKOgMM8ih6QNlZdjlP3zpLjq2DiM0mnehqDebj7xgpMrCFxjxNyzU8fA0r0k6iDha0Q6e4jU0vzVWmI8iAQAcOhDTpYzCIMFWC0ufQjp+pYhYz0PLKRffulrh4UXeV0xgW3cXssev4P3/1xLQnGLRbYNfh54x38V5N+0kAC8fuw5e/0vHNAaAaY3m55SCngHOYL97oEEQEvomEZBfjb4RkkptBsrCB5XK2b8IvqLZECi/BbARfrYzuV93aA33WAD+tA2KvN8Fw2CCLL35fOgF4kAiPw/tFXZD9fkaPGikE613fK7iSQF+kU3Ed2rZtg7bt2uDHH9SYce3o7wqaybxVvdh951Ar1BuduIQb074d2q8Zg9J1G5Fwspxxj3qtPQC0MeaGdtQYAxjPdkR3FQX2+uSq2ABCYZhZDdw1GJ/8/mJjzPbEkcEiT3nn6FEU7TYqXY8Hn4SmBAPBdsCjW489UAYw/11Eaqpe6HiT/9eVBy3pagS/7Xr/dxCRtikUZnUNcLJ3RGlhMYYNfQJuzi7SIDPh3n1JagQFB8t65fjyd1cXJ1lnWo2GvgmdKS3WIjBog4/AfZI2SPsYugKhuQ38v8jYG12CuQfzpW2f5nRqm6gb0ekqBN+nERga9q0TMRrOxP2P7+G5pHLszcpmrthryo8rx7QBN25eQ1p6GopLi9GnT2+YmZMnmYv8wnykZ6RLUpCJtXZRbdG6dVu4urvg4r8XcfTEcfFVHJwcUF6hJNEp4FFdVYm2bdoIqZaywuyr9M+Zs2gZ2RKhwaHCGyV5ms1Zu3TristXrohgxYrTq2UMRloNFyl9Bj2bTqhsfuOLZoDPWz9zU75WY9A5Eai+z/gesHBExw7l8ixv/HND8PocEzrYerxs2e8ASmyHPzPQemHJYuzYxQojYetUhrQTqGlScrIkkTimq1a+ii++/FIqylzjVBDlS5LM/8tr0vgJ4tedZZNKI73AayFKYM2a10F4yaaNH8t+Tx+GCArB/NdWw9LBGrkp7GgPmX/s/0SVTfpBgpox+i0x2c7zMyAmCoTvaRUV4u6x+gAAIABJREFUiS1ffQnPZr5ITk+T9Uk/l8+KgQNfPAbnMufGat83cKEl+2Blim8i/rW1JWpQK9WnxAdKBphCPiRBUxq4Tes2uBN3R3rRLFywEMOGDEXSw0e4ExsnvEAm0YoLi9ClS1fZzx0dHMVnJYohMz1DeIQkhfOeeU8MKKjkRT9Aw+NZvdLJVw2zUogAA5H0yXLVbI4fFKmzunqJYLXsGYMIK3t7WFhZGU5vgwE7UVAIHtx04dJxJIGDC4yDwwumQpAiWSsDy4WqiUiaqMGL400qpZ5aOQYnV15hCYoqqsVJZUa/Y4f2wku4l3BXstfEPvM8JE9y0vn4+gi8heWXZqGtkXr/FmytbFBWXAqz+gbYW9mIzKvgFSkVWVyE5Mx0hEZFwNXDQ+4l8V4CosMjpRmbr18AMvKLYGVjCzsbS+mvMHiyspRf/OdrWfScSOZW1iirqkVxeSXqzK3g498cUS1bo3MnNoXxlm6AMBq2cYtRAZbabIoK81GQnwsXR0f5XlZchFs3riEtNVnx0lEnRm/hosVwInypvFKyu0dPnBSsfextdr5WFSBmwzmJqWl+5V9yCAoxauQ4ZOdmIzU9Cffu38XR40ekE+OUqdNQW9OAqso6ODu6wtnBCT5UsKiuQG52Bi6cPwMHa0pKFKO0SFVNGInPWKGy8nz9/EGpONccN2YFSIqWhdrA5mQ2yCsuQ1CL9jhy4iSGDBmMyfNMd0Rg9fO/wb8Zy2hqQnLPt7a2FQPB3gelpeVISc1AcEg4QsMi0LVHL6Rl5CA9MweW1ja4cfMW7icmSkY6NCQIiYnx+PvIYeRlZ6KifhH8PYiBNAN5PVywKsCxlW6cdHwpKcoqwYgRIyRTzyCWzjgzQVTGePToAeztrIXXwhIhI//OvQltUF7cnh37JRvPioUohJSWyu90SqXrrJUVKFFMXkJOTp4YgOCgUPTu3Rce/gEws1Cybj9/d10ClqysDGlGRyxwQUGeBB32tjRcqs08OUMsaVJRg2s0Ny9PnGAGpdysotn91U45VMzuk8RZUlz6X6RpIU0ZXVp5bh5HZ/U0zpjPk2vxUXIKPtz0MZ4cMQJ3bt+WLtWOTnYCbaLqEQNdyg5yfnLe0QBSfpdGlH1HOPYtW7URojzHQymZ2Av8jEEXOfoVZWXYlWqktgwnZE7uKDGC72UrjfI/njqM6KhIeW67du2Cr7ePlL+FpOjiguWzFK53ydrP0LJFC7EB1VVVktlydnFobJzEhoaR4VGSzamprcf0GTNF9YzGn1Cyn/fsEX5Vy1YtZINnkFFaWiHZHkobc31VVhNmQAnsKgn8UlOShFi/8AvtyQNfQTnOrRELwpg0dEmrN+kgItfgHejuw43VBZ3p0wvNVG2JzqTOBn9lvIGnZgDxOBlbVzLoOGoHTwcP+nI1h0ICiUdYudIFGzY08VnUGbTnyUjEVLKn0RQ89oMnpg/bhh//Gm0CldKRD71OFSUtmXBU9pCPfx5gpNvvY9yAgxIw29taCYSU67Wsokp6pRw6wSoEidJBANiYi85GBdBvAFCZSlwQcM2IwNwNz7abKzDTsDtDowH28SgpBF4wyjs2AYCF4Z27A+Ps1sPKygblZexebAEfT190aKd4VFoNhWuwprZaNXFydZVggmRX2hM69Pbsj1RYJH/bsfEUFq8dIRXrHm96wTXAEa8dWAzQjDSPBoKM67lwF6A/5BmAQT9Nk7nG4PWBIQhw41j7xooVg4jDj0bi3UPrsarvf9TYm8KP9M/auddPh3/XwaQpoZ7xCueVnj9NU1l9ko9MU11Mg1T9P9PvnIdG7Bk2WB1wJTaoWbS9C2oqKmFjaY266lpEhIbB1dkV+bn5TXxHJ2eBFLLyTmVHNxcnA9ar/Ab6GBo2pCHW4qBaNfVn4P5Dey+qSCI1b94Ib9LVC75HC8PoIEJDrTXUif/XPa+EqG2oOvF8OrDQErD8zjnC/2l/h9BSVroLC4vEn6murRb0QlV1BY78/ZfIv7OzMe0N4ZSEXZZVlMm8YWabFQubekupgHn7+uDv40eRmpGOZs0DUFRClZ5qNA8KFN5ndFSUVHZJ/u3ZrRua+wdg1/Zd8HTzRIf2HUWogk4oIaOUf70TH483bd/773VrysN6vP8H38m/abikNgnGPBo6Zgjs7VRHambOq2qqEBoSitzsfFSWVUrFmQIV12KuSVAzaMBAhIeForaqFinJKcjOzEbfXr2Q9ChJdaq2tEKHjh0k8cr9g8+e8J2OHTvIPkNiOP1V/o2BOgniOsDjpUrABzO0b91WFLr4/oxsBS1jdaNNuzYyhiXlpUjLVH0Z4u/dQ3hEGLZnvwr4GuW1B3eB2lJ0r38JDja2gmpp36atJAYGDR4orh2rgSJUUliE/OwceLm6oXe37gho3hwWDrZIk2erGjRzTjGQYKBA37Vr165SdXrB8SV5Fj/Z/yBzl5VNXltyZgqS01MFXs3qQ4vWrSXRyrlNFAYTdAf2/4ohfQaiY/sO4ovci7+HazExkuTkPlpSXCLXR1guecT01aTCUFUl85EVCvprnN/CM2IBoVwF2Jy3uhrH6+Xc5hrk33hPZp+vXNhA/BMdBiHxVNdIEKGVEKi0U1pVIXrCutM0D8CFRSw3T0pDSwdQVxN4kRwsGlwOGJMrdJp5Uh1EaLgUnRceQ3dv5v95bJZeeHOZOblw9vBCeU29yKu6Ozvg6JEjiAgPk1K5IoZUSimmvLJcyi+i8kNcZXU96irLUF1RibrqGlibmYtKk6q8WEt5iI2sLO3YJ6IYSampotfPAXR3dUdxQSGaB4agpLIG8fcS4Ovjhf79+uBu3C2cPXUSzQOaiQNVTUJwdQ1KKqrwMCUNXXv2RqduPQR2VF1VCx9PyoY2qK6VkskwlyBHyq+c/FmZ4lA9TLyPfy9fQnREhAQTN65fk0qFlYXqLEhndMTI0QiPihay784ffhTJ0/4DBkpnbGbX161bJ81YOJEICaHTOmLkWHl+6Zmp2L5zmziplLOcMmUqnJ1dcSfunkjIebjwngvg1UyRRv850gGXL5yBr5sdzOpVEMfnTE7JvDXe8p5vVlPz3FoyCSRyKTypyjaQC1JRWw9LZ3ckZ2QJZ+XFNdyJTOVFgI1vXJRjcH7RwDs7cUEq/GDcnXuIjGqJEyfP4Lv9s/Dodgv8uHsfPLx8MWHyFAkOiJ8c+sRQtGndChcu/IP9v+zBF19PxcqVofB1+0GasdB5pXNLw0JiEjGSxEqeOXMWVTU0MJlSKWGG++69eCHkMqCoqa6EjbWFqP+EBgdLcMAO2uTE8EUSE5uf0THmXOaaGDlyBOLvxctYUWkiKSVNMlF09Nu0aav+9ihZcIgR7ZQN3/LJKXh5e8p5aRDHjh0j6hHsFB4YECJSuZrsR0UqlqNlE6xhViFdMlLhERFo0bKVrIHcnFwhYvs2a4bCvAL5rC67c97RIOtyPo0EsyRc84RFaClFfob8lqnTp2PatGnCG2HQQGI1e0UwQcBx4DMXWWZbOyFECkSvplY2DHb6jIyMlgCC2SCW6ymZx7X7+e3H0+vA2n5LEX+HQbG3zIevalSF4vvh2+V8zBYxS0XcKR17GjXaElH52bgUvWe+IfdBlRPe16LFi3D3bpycm1J4DFK5sZOfQm5Sv/4DRKqTwQadNpJeqcU9YeIEJCTck+7opaVsmkgIpZVICZMXxOtnVYK2h1wcaSxYUoznt90VkrUmumq+A4MIKjhdN4JPzY9oDCJiTTAkGoNObLLGmGsnTTuADCK44WuY02MKS42kVh2z64ICA4nXjYBCQ2S0U8AgIghYOa0AGzZQ5pRegoY78WdNjtbexH/7H6a/zRpxWObnrj9GYs6Yw2JTd/w+3XhLE5D+pUknVGMjgYqZiUS0bmZJ+0wsMTl55H3Rpuz89TvjGPSGGQ3RntBR1QOgcTWxgIUBB2JTvY/Vxxyi1bnLrjs2OcUsIBjjNCNjvIgoED7L81J73cvdUzJ43DA5t0UqtE7h8p3EwVVNI+nQMTPKv8teaW6OVl/7NnJeXqr8GBa2RufxY5ZNvUL0wIUDw1cNbmwEyflOifP9awzsmWkRx4jHVn2/HLG3Y/HbE5qkAPTc3UXGnvbn8luqi27jSwejHK7HFLyCIwDfTOAibZIOJvT8Mc1A6yDC6JvYWAXTc1MHG57AM4NV5S9u2A/o3bMXoiMiUVNZBU83d/h6+UjfHuK2y0qIKLCVtUnnjM+A9pdjQGgu16fOgup+EXwWtD38roMJndTkOXV1gnuKDhx0MKFJ1BwnOr3cl3Vij5+jjZS9rrIS2VlZUlmlY8fgUffFUvDPmsbmdqwm8xr5fw1vYkWFMFMeiw4gz0NuBIOH3347BHbBjW4RJbaGXAhWmAXeVFuD7l17o6AwFzduXFV4+dJSJDxIlKapB/crZbzhY4dK9+I+vXujurJKBFooTDF61CiM3ccGPcD06vECY+K8zC9Ucvy8LmkYW1uLtfm6s6Tx3B8nyetnLzKuJnPJNIjg/6jO/PjLKKYtvvUCykvLpAlrzJUYISq7u7lhYL/+iAyPxD9n/hElPFtrW5H4JdQ19uYttOvQXuwBx53Zctp27UfqypTm5+oAQj9buRSBkjM52SDQaz4zwrkoQ0/YUkVVBS5f/RcZ2VmIbBGN1PRUHPr9EH6ONiSWeb/GeETUt0Kgnz86t++As6dOy77DCn+Xrl3FNhHyWFJUjMMHD2HogEEYOnCQBDZsZkzoPPcqCWwd7CWgIw9Qk7/pAxOKRfgx5w6DA6ptxsXfQWLyQ5SWlcqc7Nipo/SAoW/N++7UqbPssey1kpGSJseNioiUismFf84Jp4hzn/OK79fiSCXFqmcV5yyrIi2io9E8oLmxBomqUPBBJtfIUWVyVPOItLgRfxel1i9WLWrgm5VyC+QG+DMrARKRUOEHtaiu5UaqpLkUwQliKIlh5wLTGs0sP7ETMd+nVQ/owPMGdGMLLlyNV+TgaZKUhkDxb1pylgpKOaUlqKqtxbhJTyEr+QEunT0FH08vIbtEhkc0ll4a2PzD2lrKVA3m5th/8FeBTPTp1h1mdbXi/NLpcXZyUEpPJSVCGmEAQD4EcWa19Q0wt7ASoiqJnZRuLSwpk14M77z9Fo4e+QvXr8VIRpYEWxo+dm5mz4Z8klRr6vDE8BGSDXZ195Qsmrenj+oDaGklkzozPR2+bO6Sl9dYJiK5mo5O/N27yCfppboKlRUVMmYutg2SgWUma/iIkRg1egxuxsZi+85deGr2bOk90alzF/x75Qr2/fJLI/SJGbK8vAJ079ZTnlNhcYFk2B2dmJm9Lk4hj+/o4CRKBDa2StqwCfBoi3dfTYO7iw2cHW3RUFcvTerIKXnmPwrWtXN9tmQMSBxnNUHwolDGVbgxzHhb28K7WTPMfsnBOD4dpgC89dKv4lQyKmYWmzJ0jJyZfaPBEAOem496Myssf0dJz3z05i2kpGXC08cPg4Y8geiWrXA3/p6QjZ2cncQY8xrpDI4YMRoZqY+EVM6AISUlVd43Y8ZM3Eu4L3KrDBppoLZ+u1Wc+AED+8sC3bN3DwIC/NGrZw8hSqOhDilJyRKoHPnjD6SlJOOdzSq7Bgtf/Pn9V/K51PQ0xbFg7xUnRwQ0D0JWVj5OnTojBEwHR3vExt4UWA8DxLc2KkOvXsrTW7fyG7kuPr9rMTfRrUtPCaw4ZylbxwCSHAXK8uXlU90jWXTUI6OiEBwaKscgfp9cGQarfF6s5Gn8rt4sNTZYr0ulzV6vnHIje8cO2y8tWyocEEop0xkUnXJLKimlS6NHBnsMknKyc4VzwUCJgTIDgaN/H0F0RDgyMtIaK2U1tVXifH8Rv0c5wszIsgfcgmlCEqe+/drbnysf1sie/zXoV7y5/k2BuIWGhOHChYtwcnSW32mv+EU7QqPGa6P6CSFqvO/r127K2qGDwuqFqloqZ4/VGxprcnQIq+O85bMTUqqtrdxXQ725QM9o96TvhLenVGFY6aETQDQZkxJUr+r7k58cm0EEgwatzKTlXPm/T3S3Ow1Z0llj+sTMAGuH35TPzA/q4OLxbsI6GKCDqAMC7VPr7/oz2tfkuF7iBzqrpL7JSwURtFi66QQ/rD1DjY/SRAtelI5kgPnjjxu2QM2T+vpamFtK5wTs/GMWFoz+WVWCYQZLM6U1LgkHK2uBl5by+bHni7OTNLLMpeNeXSfEd9oXDVk4cjEWqDLxbD264/mxo8R+0OFkcmnnofPqrhhE0BFg4GUs2UZiMB3p3cDkmCfE9rMqRXiqNLI0N5cKPcU9mOTRUE2uGyrd8HfizAXCV1Yqa44JAN5Ts2/VxOXz14HkS/c/bhoqHRA0NTdnIxI2GpEcS49tnZRIgq0djrxvBHK6b4OON5vE7ZoKRez//RMbnyqFIc7ZEyPPqioVX9oJtATG/POkVPQI8aS99ff1h7ubB15bsLYpiHi8IqYfOwMJfUzOU85dXeHSc80IdJ4JUPPIbtkttIiKVp2n6dhbWgmEIjkpWRp08XrpJHLt0VZxr+TPHFNW+7m2mZ3l+7Twg1aK5LxQCSKnRgUaPgeex8aSHLUGSVbqZnJCsDb8ECaReD4txcrgVUOVeA1pKeliE/l8yROQoMOQkJXEUWG+/I3HpINFWyK21V4pRzGZQcgl9zPaRNpkJmuEw8XqPeolM63I3ERrNEhFYuaM2Th95iQqLYpl/99+4OemWNkY4xmjJ0kSt3/f/rgbdxeF+YXCf6AqIzPJB9wPY3jBUKmeMsnE+2c3bPJ1pNFZVhZOtTL6+9AO6QCRD4zzzZQ4z3XEl6K3qPnKl7YxjwcRmUCfO/3g6OAMG2tbPDlsGB4kPsD9hPsCfZ0hSAjyL1Ml4cQu5TaWVjIOdmw2TH+DClyODkIip0+qZVFlfhBealJl4u86kFC8BaIZmZqAPBfVDln5uEQbsFzPoOHoiWMICApEt549kFuYh32/7sdb5uua1osRREzvNFvgYnG3YrEzTyXAZjk/hadmzoSbi6twaCliUsb9w8FRfFTuOUx0FhYVw9XNVeyFZPUb6iUoPHr8mMgxs0LEgI4+IBv1MjDhde7cuQPXblwT7gEDAo4B6QYcHybOo8IjwT26urJaxIDIcWB3coqQcE2x4pSZm4vs3ByjOXKxnEPzizhe/J3zurCgQM7DdSC9M+zsEB4aJraa5Rb+zvdybBkQS+KEnMoPnp/doOFHTKNwQuoHw4VgZWMJaztLwWbx73qhKVImNZKrG4MIXhDx/8xK8390SqQlvMGx4ILS5Gy98fMzOuCQbJSx2LmBCxPc0gI5paqJWU86w/XWeHA3FrXFRagqr5Sb44ZB489plVdYgJr6erh6uONmXBy8vH0Q4O4CMGMgClH1cHJiwzviLRVRlffNzFN+URHuP3yINu06oKSMeL4QUQa6l/BA+lTMf3YesjIzJBtLIiwzqhwPOmtl5IQ4OYuT37V7D1y9dh05eXlw9/BC967dpeTEjMb1Gzckk0XoDOVfM1NThWytyeXsWsgyl2ysRjOc3KQ7srHxb+Q+tOneHd98+qlEsVEtWuDW7TghvrN/BnGUV2OuYdLkKRg+YgTy8wrQvkMnpCYl4+q1GCEWMZsumL+qSmmoMm16H2N5acvBNJRKRb23KgOWZlVwc3GQhc9N2pJ4YPaMqK+VzZXZJB1ECCypgXKvtZLRZSXL1tkZLh7umLrI/r+sz7olP4tu84vvKGu0acVd6ZzOl1YCsHdyQUZOPrJyCzFi5Ci515gbsWjVth06demO2Lg7ApcZMGiw3Nfdu3dkbO8nJAgBt7SoSGAw7OKYmPhAOAWBQcF48OChZMhJTOT4s5PmtesxyMrOFIeQRHQS4IYPf1KI74n3E+R7eEgIrC0spOqz+j2mdIGih9nSv6T9gCZA8fPPxEgw27ZdR9jZuaC8vFKqFUnJD/HiyvUm460dNf5JOR6vvfSpwNNIgGIpOCgwHN5evo0ZSgsrS8nUcd0Ul5biVmwsmgc2Fz6Eh4+PEL+5ORUVl8hCJ2RASpJWViwJKs1yoxyvK0b82/8IIiws4Ohoj/c2rMPvvx+SAOzANcVlmdr9SWRn5UivFgbKzA4yqGBmhMpTNPY0RJTE9XBzUhUdwpfMzUSKl8TkHfuV6o4sXDYpfpwIzI2yFvhwxBqkpKfJcUeMGIWQkFDs3r0Hv//2B1q1ai2BAY2fchAaBOYodsTaEmmp6bh2lfLHVfI+9v5glY7lY2b+WG7mc6UjxQaFvG5Wk0pKig2nsRpWljYICVFjyAaB5eWlEogzoGA3bFawcnKzRQThx11NMKAXjfT3KQN79Mhgx+bpKIFBBP1v7UiadoQlN1uTnx/vVq2DDJ35NZWG5ZhpUrb+O4OMx5V2JIDQc46eguGVOHhi5dJKbNjA3zk36RlojAMPYioTxM83db2bN/Y7sa90vBRjgE+jAZbW5uIsEE5KGIsla8HMDFpYiZNH54wNRJkoMrOyhLW9HT7fNx8Lp2+TuKm0skZggbQ9lCzlPD3+j+H42Hg2wnOWjh4pcuKEFskcp5qghQU231ECEo0QMDpDejxSgafjRksVhP1gWOVjDxdCHriHkW9XW8NqpMIA01nlumPigTauxfv1iHledW6l80m+zF/fbG6Er03Fblwx1rXuLSLPXAeIj2fveZ0MDjT66kg/VJVX4PTGy01DrYOIptitKcBkALKnUyN85+ifN9F3UDT+3WicUD8uIyCddWQKdk5QczY6FAi3Bo4GqGdc9ZltEwaef+C8e+zzogim56Nevzo4NjrDDxoxGG5O7qK6FhlBLpivkr8mnLehQaqUdK7pePGloUKcGwwWOK6quqmatmkcOf+mg31+TiS52UzLIIZqlRl7GxtRrNHvEZW6hnqZodwHtQOnkytUHaTTyaQQ+SR2NhSZUTwMOm60EfSr6B/xmgqLVSNdXjdtHquStD2EINFn4t4u9ycBEXtfOAkch5lofueeT5lpNovl9c+ZOw//nD0jxGc2tT0XdxLvf250L38sKTCi7xBYmlsiOrIF/HyaibQom3Xyupjxb9exPQorinAt9rpUvrWEKOdr7969hQPG6/k2X8FGJWgwDSRMGmrKs+bc00FEU/GrCSIHYND6wTgeqqLV0WljEBYWCYpTEm7FoPXgwYMICwnFkEGD5PcL589LPyvKjDJo5txgQpEQLSZ6CGdi0M6kmoy9Ce+I40vEgzh00sJKfWeAqAxQg/yPCn4yrwjTqahQTQhrqiWIuBN/F56+3nBydcHNuFjEP0jA5iFG6ZJBtLEWp9nPEoLy338dwV/mSnVwrvscaZhoQd/X0Qk2wuesFEeffD0maO2cXVBMUQb2iKiqEh4K5xaT3pRpZ0WI10DBHRLlO3XuLM+e64KKkpkZ6aLexHUT2Ly5cB7IJRwzejSCA4MFQsU9n8ImGQxCgkMQRVJ8aamoCZoxAWJuJpVUKlNxjjIgYcDOgJKBOec15z/5NbpCwflNoraro5PYIM5j3ZKB9667bZt99uqCBmZ+lSQrW7ArmAMHWvo3ONnD0sYcbh5usoA17o+LT1UjaECrZVNWKklscEFJUtXURXgTZgpfzePpbpL8vFZF0OU/TnxdouKx+DPbm2UU5Erm3tvDE7du3EKHzn1QXpCLgox0KZERE01HPic/H0WlatLRQafjEdG6A7ITbsPSDNKEjplGUXoQ6VTFPme0yE3jRmysqh7YO6D/wIHwbx6ITR99igEDBqNnr95w9fLgQUTec/fun4QPwXFiyap5UJA0gWvVuo10N86jtFZKiigLsSV51y5dZTIz40AoBgOJzl26iAwmNySWj/j/Rw8fqqyE0UGTgce9Gxcl8qNSUZt2baWBGfWhmb2bOHkyOnfpKpAqvtjYxN3TE0FBweJc/vbb7xg29EnRe+7StYs8QzpJEZGROHH8GI4ePSpa+5On6nSkzu6pneqD1ceA2jIJIiRbZM4MohmqWaKtpZKSrXSeVQubwUONlPXr6iklVy9dwc2ZWXCkUkUxnl8fjI9fSxSHgHOJYyHGu65ejAEnrlr7Daq05uiCf2/EwtzKFk/NehoVVdX4bucu9O7bHzPmzMP9ewk4euw4wsLCJdsTENgcDxISpBLBjACfM+UWOSfZ3ZyZZQaMnLtRUS1w585dgQR16tIJDx89EJIwpWgJbSG2mZJ7JPEzIo8ICxVeREhgc1w8dw53424LqXr06FH4Zf9+zFpqkDgBrH7pvpSxu/fojd59BiI2Nk4c6DOnT2L9+8buKneqdDe/+SQJLs4KxpWXmyewG65LCwtiH10Q2DxYNiI6ZTSPxAtzfVRSbzo1VTDEJLERm0noB5sX0UCxvMkggqVWZhvFuZLP24mB5XqkMeFGTUMrwZuhZsLnYe9ojy8/34Sff/5JAq7Dt88pZ/+qstHzn54m18yyLuVr/fyaGbAlL5SVlolyVXVlqXAGGESQC0FFow+/1GRbA1PhY3gizF4q1VSAfcdIn537Bf76+yiio1tgyJChsLS0xpZvvsX58xcxdOgTQgxjuV71uKAuvGowyfnFtXTvboJU5LjmWrVqKfOKmUAGCux/wYofNysXV1UuV8kPpSbHeVJeViWN6XhsOggMJCjuwCw7VbtY+SCfghlwKlbt3LlfrjvKyNA/LvV6PNNI6Wlnn0EEH4uBvmkMKhhEMJjQDqf2+zXcQAcf2q/XzhuPy8/pLKIOQngODY+Kf1yb0ziIvydWLgY2/ADgtrYFpkGEnrPGM2q8WP17LeaO2ivOvGDUpZt9g1QHaSfsrW0liKDQBLlqGm+bwSaclZVwcHYSe/Hpz0q2dencn1BaWS32WfgoFeVSgj9x7qw6oTFvZvXuK9k5Qs7oRtBB4PPf9ocRbHDO6nFiEtEIImYeHiaYZkr+WhMyQaigo5NIJBN++PXnCj61cPFMhH6uvOSYGXfFPtOrlFhfAAAgAElEQVQR7fudqsien1+M89+o5AD5LpoDUxRrPCQ+A10lMlU7ot+sizvaQdRDaQmMODFYknC/DjMWRS0w9uhQWfu/9DWCI/1+ftdOXy5Q8bSy4SPHdRWn6c9Vx5riQeMzL6cvERu8rtN7jUHEwwA1kVpOX4GCogIca3Hhf6pD6XYfmnOhAwjVV1C9aOZqgcFjh6CZt78EEb4+vpJw4H4niciqKlm3/BszzwwMuAY5L6jSJjyz8nKjimklVQw6vXR8uJ/wZ96bllTV+0cjXIkNbhmwGHZPYE3WSnVSZ6tZiWDgIF3UDYgo/Rk62JSL9m/WXJoN0rnidbHXgqpkKDurhUTkmmtqjEqEpUi2sj8AbQYdOCYxeE4tJ86ggU4c/SDaL3Lw+GJ1lRBc8iLoQJ69eQJ7Tv6mxjTRmMRCSgamzpggnBL22yD/YOSIUUi8nyhO6q/7f0VQaDASku+j3qxBMPWEzDCQYPDCsdT+wAkLo88PD8ogQge3/N0Ugcz5ZRpEMM9g+t6VwIJPFkoFj/KwN6/fQt8+A0TZLDc7RzLe6Wlp4pzSEaazzWDR091DqhFMIjIQ4H7NpK90j7cwl3HnPJHEspEA46XxveJH/n+CCK06qLkqtPcS8FWUIzM7UxSQQsLDBNp+4/Yt2Ls4Ii7+Lm7ficPZ3sfR7/wQgSkxiKGv6cy+VZXsf8bgLQr9evdBdkamdIoOCw1VdsjSSq6X6JPKkjJx5hkIcZ9hcMCKBHs+cL6xaSD5GkwOEsVAm8m5QL4j9+eePXs09nyi38S5ycTtgP790atHL1y/dk0kkNlE+dbNm/Dy8JQAkc+Avo2No4M0JI6JiRERF85d7tdEFjCo0EUEwppoV6QCER4uATzVDr3cPATNoeVdGbjxuhqDiO/WL2tQZWeW5S0M7WQlWSaQI3sbwKIe7p7ukgHQCjxctIQxMcNHvDBlKiXocHAU54EZX16EKDpVGaRQo6yooU9aKUGXEk2rEFzsfDGTnVdeAk9vL2RTMpLdLSur0b5rb8Rfvwo7K2uJ+Ohg5+TnkUIvk87eyRH1bBnuG4D0e3dgQ0UZQrMEj20hDjArESz7pqSmwdvXV4i7l6/EwC8gQAIBwpSoCuPi6oE+/QegurwM5mYNoun/+2+HJOvN+2Y2MzA4WBy7oJAw3LgVK3jrwpIS2Yiio1qib99+4qxwssiD9vJSTm9AQCOJXbK3FRVKG9rVVZwZSlfevnpOJtjGr5gtYHta5UXMmnISq15bDTcPD6lwMIJlCZWKIDw/ZeCOHjmK+fPmIy01De07dhSyDZ8LJ8quXTvFIWIZa8u3z/53CkzOwJ3iPjauioO9jep3QU4JvxhE0NMl9o6kJTrIXJi19bViWHWJmM+AXWO5OPjcScLm3KFyj0DnJCOgMkxmDYo7w581eS6bTYjsnNBnwGDp9G3v4CSSo2kZWVIlsra1kyCuS5custAC/P0lkEh5kIiaejNkpj4SUhkdD87VkydPCeGR6l2UTyWBu1fv3ggIDEBwSJBodu/Ysd1wQitxK/YWmjXzw5jRY1CYn4+oiAh06dQR8XFxuBsXh5zsLHTq1BEXLp4XQ0YpR3sHOwUzSknGuPETERXVBjY29vD19cHOHd/hpZVKB1q9fsX76x6JARKujChYWAsxmeNlbe2AJa+Nanz3sV/TxDCw7wSNEgMVds7kxhMWEQ5Xd3d5/gw1tJQwswg0aDqLI6RpdqCkhLOheS78CAMbLDKtDP4YRDg5YNs3n2H//r0S1OxLNfAQV4F1q18WyB8TBXTwufa5lvkcCEniGNfVVgtR/9MaKukAKxyfZmt2vP8ZZT/5MoIHfyOY0E6Jzm7+UIt331ojSYSoqGjhk6SlZWDzp5+LYAHVz/4fYe8BnVWVvf/v9F5IQui9994RkCIgRZFiGR3Fgr07YxlHnVHH3huOzth1LCjNDiLSqyAdAoQSIBBI7+2/Ps+5J0TXd/1/71qshLz3ve895+yzzy7PfjZRPBQh+gkjEmOeYAFO7aFDh23n9p2WmXlICtzzv3PmIGcYpihPUs0EF3AekEd3YCEjlVZWSnAjQjAojFOyba5fElmPAn0PcJbXZgfRvACCdcUVF2hPLH/fRbXaB9k9OREemuTtc38QB/5FWHiAna8KLDIcCVAtrgXFWVgKximHPMk87yz4e+InoCq8v+ChLB6GgCMRVt8CcNmgwX3N1i7yYW6MFu+1+C/wBdKEIr3F6O/jrr1x+hJ7Y54bzO2XL5dB8Pb8SXb7rKUWERKqMyGSvj1y/MLteHa2vbzwPF1/w/SfbO68i/T7rbN/sNLKamV65exWVtg73wchUB7Nf23223b7tYukT9DvZJdwJOfODwbNdPrCctfOQ/M25fOhKqImsIATwU8CaWTxMGDmferSQXHBJI61JbY7KCYYdfOj1v+1GL3vs07FK+PPTglT47MGTJ2fynoN3uqmz8tD/c7PwWcvz5tuHw4PugRWmV21YZZk9KPbHJtV3fIE3afr170P+rRvHVOeoGPl5fbDuAAe1d/snkW3KqDz3MWvWecos+kdttj84KGG3Pi4vd3rk7NOrKcIDuZO3x3s18GL+qt+Zd1VQTM/sl/BfM+6+hJr3by1ePMxxjH0OTd8AaerhYiVEcScs5eBSGJkorfRU74RJtciB564RUiHiAidp/zdk0b4ImuRfnD+BMYmDgRnvq/NJNBFkS3ZMI+E4G/cF+hofl6BNUxLF6c+jgvP17t3L51x6GEP0+a5kGVsGIIT2E7KPISamsll7N8n6CfPSUQZnblu3Tqd9egfdBNzwD8M/MmTL7Djx4+qIenxgsPKSs9f+71dNOR8+3LNN3UyNmf8VSqUpXYr52SO6hy5F1lhApDP/OuFQNid0E2Y9SfZHDgvGPR8H3NMZPqRdQGEhwu53G9tr4u98+thS/XrI4J9OLPsYsGpunXtJugazkNBfrFYFwnocMb079tPpBswAbVv105GLwav6tyYMDXlrXT9vOhCXusCW7yP866XzzSwrv+PTAQyIfiOnBO3ZuyFsvJS9emAhYk6hU+/+Nx2Z+y1rj27yaHIPHLYvuzkGNe6fNlTECGcHCj0d+3YKRnu3rWbjT13tB3M2K8sBE4EZznna1hUlFWUlCpAgbNAT48dO3cKacLz4DgjdzgNjC8ppYGCWzh7sEMSFBw0eJA1b9FcjgfrRP8q4N/IL9CpZ558xmpDalRThC0KnAkY70UXTpN9wLVkeLEfsd2/+OILW7FihZwygpL0rPC1Q56xDCcFpxaZwFmJDAmz2AAZxPOSzWE82Kdq3fDhE/fW8kAc+C4D4YqASN+JssyqLSo2wmLiME5d8TQTgJGLE4GRjPHAxLhiokg5EXDZkyLhRdRJzd2C2gvuwUZhIYkO8p6YedjsQTTaV4PTAC4qMd7okHz4YKalpzYUVWtVeaWVFpfIMyRqC2YOaBKZiNN5eSpkgfcd7DzX5h496CBM5Y5+DfiNir3JdlRXK6L//ocfq6lVoyZNVeMwYNAg+9eTT9v99//d2rRtp89wOFFISTF0xr69joPYzBKTk9THAPwbTkTvvv2sXYcOFhefaEOHDJdhB9wGDCKbSZsoLs5GjRwpASKaQXTGF7vyHnP087JltnfHJs3dEy/RNOisE3HTdRtt2PBz7MJpF6lVPb0SFi1apN4WpPF5VZRXij949JixiuyQOqWJGRsLxUdRMEVMRA6vmeNoUj98c51Sctfc7jbs8/fvUGG16hWiosU+RFQRT5wIApkZjDEEFQVM5182P46E2C4CWJYvzAcHy3jEZBE4DvyNdUEOSGmqDwJO16nTFtWgoQ0aPlJUoThC1KxQDEu9RFRMjG3YsEFKEUNl6OBBNv2iabZg/lfWuFlLO5Sxx8aMHSedg2O7adNmZXDoGXDw4CHx/w8eMsTCIsIs69hR+2XFcq0t1GgYlBwWQMlmzJgh7Ga7Nq1tyjQX7tuxoVbQtvOm+VoSs7tv2q1DCQpQjPhnnn3eCouIZKcKIrVxwzp76nlvCXrAcXt7/enVYikiiiGu6MJiRfajouPttoemBwfBCfv438cUNaP2gT2GscP/W7RoaZ27drGQiAjLhSGmtESQJw7W4oJCx6BFQbUiqI6VxKfaOazZHPyNlyIOQRqY+qGPP3rX5n3xmcNjhodrbZBnsg4U75N95F5NmzTTs3OoLV+OjLms35mcbNHCzg1xjbjq8OjZPnQebjYycCI8vt8bVQEL0aquS1UvQUYA+t+vv/7WunbtbmmpDbWPfUQbimfXnLFCQQL00v59B6SA+UcWDgdDLFxxsYKNncrJ1tiQPwIEzqmNDjrQQogA9LFSzjf0vhRX04wOp4KfEAbAM170mmsclnz7ChmwjB25LP/BA/Gx850Fn3W0Pk7g/+j58EeGVT9ViM4Js6TGzlivo+30joHPbmC0+kP/jxkJX1D7dfAGjgSRZDWe8xau/4nli6VYv/bBLw7GPB/6Y1YjENfgx42zfpTx8M4imJrMVExdUakIO2cH8kuk7JUF44JPeOulv906+2WrMmB7xc54rK6yt95HB/KKN2sVXHvIwQJvmT1fBzhnyTNv+EnMMwP2xAvDNuiqXmckhZvNWj9BOrPsk+ss4coPVBezcHQAt5tgFtfejREnYsHioKL47GNaXFpQsI0TESQforoHsKD50WezICwbU0u0108j13s/zTtFvBfshfErRjinP6AxxQjECMUggWDhu6mBU8B9/sCoM+DjXrZhqqPBriuk9r7gYLO7Ftxsz/d6TUvYOcmsfSezxWeC5/GwFp8J85kvnJs/0MSO+vYc7Z9ll/zinjuQx6l3XGANk9KtY9uO6kYtvD7siw0aOBsiLEx7kv1HdBcDBrtDUdyALpwzhYCbWI3Ky+tqGxx0qECBAfYz84ORzzUYROgxziycCDrPo5e5lzcifdSX/Y4N4H+qdqy2xmXSa2pV7Eu2lboEmsJhpDkkhquz8LSw6CDsF75fTHrh4TJUt23fqrMFFh6ypqwdWQ50J2uJ0chzY9Tx3OhQ/pGpoF7rZP7xuv4+oD4+XeX60iC/t0yZI/guz8EcEmSB3AJWPoJr/33tvWCvOMG4+o6/6J44NKNGjdKYcWbQU1+WBk4pa1u/ISHrjn7wOui+evubtQ5k9qonrhaigEL5keeMEEFPvz79bNXKtbZ58686nzGwZ0yfLlRDesOGOo8gJ1ENLOQ+oWF1BC6eOQvDlYyO3wMy5Oo5EYIw/f9kIgQ5j3REOthAIiihIL+8VGQ8GPFQ3/7z8cfsw3c+spvuvUUBZGoO92VkKEiOnA7sP0CdrnFuvvryS9u4br1Y2559+mnZojgYjAHbiOvJiHI+x2DMFxbKyAdujkMQE0sAK0Kygk0oNrDaGskCZymySWdrIGg8I41k0X+sFevHmLGjH/jr/bZrz646YgHOcmQKOnf2C7J5+kyu1hd5pe8RTiuyxr4jM8V1PBfMk8gEwcuNGzcK4luUX6BCcmBnrBVrIc0bwAbFXLbojcdrqyqp2ibq5rCAbBxFhkNCVL2e0ACmCmdkMGgifq6wCVaWEl3PgzleWcfwBCsQLABqThHu2JdYTF8A6Z0IBuOxiN6RqIsSsOg11dYUjn4aulRUqHIfR4Ku0hFhERbfIE0QjpDKckXh9+zLkAMRHRcn77KkqMg69ehvu9av0AGEYUhxtYzeMOBbUSo+SUtvZJ9/8aW1ad/BWrZqYxHR0fbTsp9tyoXTrFnz1opO0aXwdM4pyz5xTJhffiIYFLZC/0i/AWozgDJNPH+S9Rsw0FJS0iwlpaEw+DgLFE37xkTMZ99+/SylYUOwVcqiVAUtxTH4WAuaopw8flAHBt9FEThpUrInCBpK6dI//clS09K0NvMXLNB6AHPhMx3ad7CYiGhr07qNMPOsBxSW4MGhJ/zqy6/U1I5maQV5edaqeQsbMWy4TbkErXGW7+3lBw7LEKBoBwdI2YeQEDFBQMPHhoD9gGgU1LlEyKEHVuFbUGSP8PH9OCLeSVQWqqLybOEbGaiAKUOHZlyiZReV2bBzx1nG/gPWuGkzGzR4sEXGJdjhzEw5jjhOYKVpsFJaUmQtWzRX4fOwkWPss4/es85dulmfvv00L8DsYDc4eJAu1PAzxyi6AWxn7749tmr1StHjUg9BponNC0vLjTfeaIMHDZbjtHL5clHpkcGBUWLgyDqSfbvnln2ithM7UEKcvfveB3YyO9eW/vSz/fDD9+rd8OVCtPDv+RLfeg7HrdSlQRPiRckm5qH4ZCspN7v7H0O1eXEiLnvtJv2++vnvlVWhFobMA/Kl7vJl5RYdEy0GDhQE7GQcuCg2j9P1LetRDKRaPXsTayWoRgCPi4uLsejW7lnvvvRqHdau23peECQI0YEIBIRoHaQKnjiB6BgZv6Qk3itVVA4D//VvAmfCn0XZAc5jZGtnTAHr8dMTGCPvRrxpgwcPscSEJGvQINUKCorEziS5L3PZRWdg0AW5ympqCUrU6OAHK4oRgPLGCABaAAyJvd+3/wBb8csyOQ3cg39kGFzQI0Tjadq0uYWHOYVPB1QoGVG03bt309m1bt1aXZv/iqs0bXr/JhVGksFCORNoyZ3/d7233APzvQHpDf36nPtc6KEvPgro5yMwLHEi5ED8sT7ij8ijL4JJrl8Q641fb7jWTybEmw2OKLK1xwPL4JB/UI9f4afHrgS4YTkR/O3/7mg9Z/r3kgNwQxgJ8OOxx8NCnKGFPcA+Rm+XVlTYWwsdXa+z+LFYubcfKN/hJyPeLhg/WOfH10s9i5RzMK65ZL795384OUxka7NGwSA9ZIxb+8ZZaWbTPh4jyFTYQgc1DJ0x174a9Z1NXTrWFj6x5GxGwc8ZBjafZ/3gRvgjtS4c8N3LrDwn2j2CX4f6PRf81NZv7lb//SDhgxPB2cNZ6eE6yB8ZSAJYy2atcQ6CN/z4vuCeQ9/prz379eAf3TVersgWZVyt7MBDrf9V5wemdTHLAdni5wl5qt+VWEo8WJ7g57Dlg2zVK4EOrM/kY2az/3m1hddEWJeOXRSsAqbCuUfkWd2mZajXaFwYZz4LqL5PQdSYrC6BCT9+38NBcGQYJSsJVkRLDtBN/F/dfYNgCDVsBAA5k9jXfB/1ahBxoOs8hSs2BnuciLFvMoY9w/PyXVyHPiFwxvNh+5wlpXHwW+9U+PMtvyDPDh7ab8eOZwnONGbMGD3jjh07FBEm2su1GHlkKBgjNV88xyeffCwdFR4VUsdgxvNiP2Dr8B7RZph3qMkCzz4981KXOXozEC7VfJoNGNVfEBUcDgKfdIXGnvCsnNzrmg+vPesd8HGPOGVLIYt+ixHIqF9vBeS08eW28e8NXeOyDh0VrV84f4E1adTEMjOPWMa+/TZo4ECxM+3etVsBVRxDnMmU5AZ6DgVWo2McXKnKyYmY22D4xBaACTQIjvoH9TUQ/6+aCOYN+4XApGrnQjDw81VwTtAwMibaPvj4Ixns1RDD1FQrE4C8gGBAh2Nkd2jXXjK7dMkSO3kiW9kWCsSbNW0qx4g6LOSY85Nnp1i6tKpSzghrjmwyLpwab0uzl2WLRkdLNshWkcVi3xaVFFttSK1lHjokuaXz9LKff9b11151jWox121YJweStQUmpUasrVsrQw8yg/MRpwAbHOpc3sN5WL16tWx2T6Qyc+ZM7TOcV+huybzREDI9JdWaNW5ShxDBmfG1SaJ4/ebfT9Ti3dZUQ3HmsgG+XoHfabsdHh0WILFdIZIcA9GYYZSzCCfraO3ITpCyxDgj0oCzEQquuKSkrmMfk+ZYVFxU00OXPAWlitQo3AW3GGLWuHlTRVZjomMtJ/ukxcfGiQefKDb1AZNmXqbIwfGD+8S607JNa3V2PHU6R4LTqGlryzl8ULhssLlAHjACOfhJlVbV1NjJUzkWn5BkeYVF1rZ9Rzt2AsGKsS5du1tKGpu7kaWlplh5aamdOnnCtm/bqqZuCCBGWC5UsRGRygpQ7IoHSgR70OChlpKSrv+zYKqAb8LGytSzoTR69urlNk7QQdjT4YqjurDQck5lyTnACMKBOJjJSRAiLxUI0+q1a9T+ffLUKdqYNGCDrxzBI+WWl5Or6ABUqLS7/23rVnvl1Ze1JlDUbv11i/pvPP/S9fVCDL/HQ7/64FFh5okksNlJPVP4RDGc6l1EmeYwfUCYcCR8MRxOAr+z3nxWkYBaVzwt2FxAp4fTqoI74DhgWWHdSUy2nYeP29jzp1qPXr00x1CaqiZAWPQc27Nrt3TI7l075CCOHT3K1q1Zbe0797CTWZn2088r7M9XXmXt23dwuP2mzdTYBogKziFMDcj5ocOZtnHTBjlYRKQPHcq0PXv22o5d++zOO2+zCy+4UBscBQhGcNTY3pa5N8dadzxLYfLgX4+KPpcCbVG1TptukVFx9uvmrYqMkwl74y3w3sn26jNfqWYjIizEtMOgYAt3XOTU+gA9iIpJsCPZudalW29hWDGGJzx6qdbpx0fnWTWOURUUwxVBMzSKrpOsXft2UoKsR2lhUVDz5KibfYE12SJkjogEStZDmBS1EcQRpqZoi2uXKgPlrqtma62JlpCJ4DBDUXGYss9xlFEupGIpYIZ6jvER8T9zOsde2fKxky9vA/rIljemvKGLAcOUXh6IY7LZI5X3iZa3Q4dOVlsDJXW8KFvFfhHvOKuBMdURJoSGaKysI/oGA4BAB8WMFEDzioqOtBEjz7UN69eq34wiQGGuRw6kAyhqAiEH92dahw4dlbXzmQyCKowLKBPOpqsHS5bThsFAPQ3KGj1HdJW55No35gZz4DMG9SN+2Mn+7zyg34LeoPOHeP1i1j86Ed4p8c6En2Nv5PrvwwD08/771i123zgKq7GSW5sFRohV+4fhQ77zlCcF8E5FAGWa8Y2gji6iW2tRMZGKymFAzp13nl09cYGgTEQqOXfCI6mdiADgbOWVVfbGvBuDhff3DZyITslnjeDyozZr6iUu2lxbYx98Th0KmQf/nHhbfuJa2/hz+9v3s7bUwcC6fbHddswNsDhpZlPeH6nu8kvfCYzhNLOZV01WvcsnDy5wn+OfZ6hhPj2qyxOsYbzV7xbu2Yu84c579Z0QP//1tK73lUZvGu46MdeaoptE6TECmVMikeg+DCoxvDwQ1H3UdyK8/Pj191NR/7tcc+uzmUGW3DsI/vr6mS3/ns96Bc8/7OfBtuoRJ3C+Cd6Z8x7XXmjWpJmlJKRa29btZNBQMKvsdJCJ5kzhJWhEUbEyEBjTnP1AMURLGRUl3echS5wLPvAoZyOod8Bu4Jzhs1wjFkmK62shX3F1TyqqVZOwoEg3CHDhjHmWLQwxD9t2dWcETiN1T/Y/RiLwIvY1gVTgOIyJs8Rn2HkGnud0bo6VV+KUlNV1GGZMYNPRRUSNsYEw3HAocDR4v0nj5paRsde279gmg1q1qNUug4rTEBIWKgM1OjZawUJ0ztLzgzohL4M4EuzfgP3urkfuVHSZPhE8O3q6Z8+eql1gbGOfG3c2qYiO9nLLNvEZYq9vPOy0tXMg/Gv1PYl2/oTzhRCZ9/kXohqfNfMSO5Z1TPZgyxYtFRjlvADKxE8gTOhcMg2+JoI58AxMnG1iG4MSP4Al+Uy5HP7/RyaCayKjo62ooED7hQAb98w+RdflYjude1pz+cPSJeqnFRkdKTYwipxZD5q1AuWdNm2akAJAfbZt/U0tAE4cP26zZsyUbMvOoW9RYlJdpiAkPEzogD0Z+4SY4OUZxWieTN8tzlPWlaJtnAF0GrKKXANJP0bvqIREa9+mnWCzW37bqjEMHDRQDeiQUWxDzzjKHuL8BaqE40VjR1hTed/JrCuypkYCR4FzknWA3p77EBTk78gcQfi4yGixT6GPGDuywj7yjaFD3n3szloZLSWlcDNpobkp0SHBiyLCrLy6rI6NwBc8Y+BiPPA5DDMe0BmKEeLUJrPBfdj4hXlwjjtKRQbBdZ67me/w3L/8zn091av6KISFWmp6mp0+c1osBKRRzmAINm5ip3POaKAwxCQ1bSnDcvWy761zt65yDI5kHdXiHsk8bIkxwGXMrrxvmr33xBdB7YdzVLiWDEJBUYmwt/RcqKyu0b/aELh5B1qr1m2VfYDlAWfku28WW3FxoZQL0UZthogIMf8cOeYgJxge/foPsiZNW1jDJs0sY88epfAYb15+vopewS1OveACzQ8CyAseaF4qdKU7dP4pRS1YWBwHnIh33nlH3YgPHz1iDz/8sCInpFkdxi7cLrjgAnmaq1attqEDh9iVf75SDcoowIHOFAGi4AvOahwCKv379OplnXuE2Yv/mm93POBPjLMn3WM3b5fCpAAKRgD6QiBQvks5a+UMApea45nIHoXUOnYEURbS8VqF95UO9wjvempqXbdjUYtFR0sOkamTeYUW16SljT1/iqWmp1tRYZHFJzdQVDPruKMq27dnrxXk59nJ7OPWuFG6RUWE27GsI9an/xArzsux5StX28BBg23YsOG2du0669CxkzVu0dLOZJ8SdpQIfqMmjcQYlHnooDIGUMXSsRgZ79tvgP3lL3/V5mYMMhSzsqxv/1ZWcCbUEs91PTP0CpADs6+YJAVVQNHx0BGWkXHAjh45LEYKut/u3b3LquRUlFoJCqOizEJra4Q9hAnG1exUWHVtmGWdKrB2nbraZdc1dd9xrwd1m/187iJlnVq3biPniIJQ0pdJyUmWmtZQipiO8cCZWA9eZB8YB04ETqqHtmGUeMiEjwLFxUZbbFPXPfjaaRfZ2x86I/ivt92iAwn44pQpU0SfS3aRZjb0t2Cd3/ryC7NiZzXdfv2tMqJf2fyxM169WO0ws7NN4N34fGQ8OJvuqbnRkhuk2ujRY6x37762c8duZfgaNWos6kAHqaQhDh3hQ62spESQJZ4BKl2n34qle9hzdBIH77iAYd0AACAASURBVIyBOHbcebbl100yUrjmeCBTjhM7TN1QwUTDLMLBTyYTBSxn8vSpADZVIRw0SptMCIqYnzwT+gXjgAgT3WqR7xceD3odbDGb/eZU6Q5gkuwF1v3doUHBbH17mHnxZQp+a3ob2xurngKUaz0UxTOoYPQSaPRIoP+rrjr42303nrYnn8w9azk0CxYkCy/Gf5l/OLy933sjt1y8XM4jY8eJIEMZFh5q5aVl9sr/zrXLx86zD5c8UQeDmj3+GRlFUBfj4KI7/7tgtl005mVBjOb9EHC2d2pfZ9hccO5AHZ5i76lyOOeP52HN81yTzVIDCz/NbEanEdqHP8za7ByBS8xuX36FItM45dSPwbQEDePyDzY5R8DLYP059U4E0+CNKdbirK9S50RMWTJG48BoWfN80KuBwvj6TgTrhNP3xwL51mbDVg10wRYMoPAIOfXDhg3TmDE4FblNTlI2gn38859X/R6Cwr2ZCpyIGWadJjvh2ZPhsGw3vXGtvX5n4AQiIxvNOqeZte9qtnhvvWRT/f4QQAvrOSODb+mvKC1yT9Dwszku3YIjUTDhKUVTU1NS7ZwhIxWRhn2HACMvzjVlNM+cURGwgkmhYXVGlOwEzuLkZFFgAo0WxClgYeKnD1JxjY/weki0GJiALkFXWVQkJ0Lsc7W1osPGSBTSgjM3aA6HgZabl6eILbLhoLhEiCNlh0BUzLPS5ZeAFIgLbB05PdW1snn4fvY4z8O96QeRk3vS2ndspygvawqs8t1339XzE/QjGOOyo0k6Y9CjE8ZPtlWrlytyHAGbGfT14WGiCH+iz0uah/PeGyVDlxoNmpK99D1w53rowj31IwZmdz58h+bABVdcj6+7777butzV1X3Of9bLo3ci/Jp7GCTXeQcU/rYnr7aSohJ1yC7KL7TePXtZYX6h7AQMamoPe/XopXkBXkogEf3JuvEZHEoMTk/HqoL3ANpOkNczotU5EMGj+ixE/b//X+xMnHs4m8wxsFOyUMWlJWLXKywudLCl/Rm2YuVKoQiGDx8mdMpHH30k24DMELV3rBXOPFmjtm3aCCZMNmLWrFlyGiB5wd7p1aOn0ZoABkcU4REazeXny+ZiLMgVNg90qdhFrAVG/rixY+W0YNOS8WIegDqdzj9j48aep6zDps2b5HgC72c+yT7RFw3Dv7jEFXCzH3F46DXBngqthQin3FauXKk1Z94JqHHGU4PBOY5zMGLECNmyrBFyzpwlJSRYfFSMdBA6ltok9geOD+caMh3y1sM314KtdjzLRD3i66jLSOUB8yirKtVEYzD6dKqneCUbgQJhIlgkNWWKwGt32Qqup4iOzcOXM0FsFiaSSWDTsJkRBBXmBs6Iim7VcTJaCwHGWGnK6FiHb6PldhUFMqHCfhMZTWnSwhJT06y88LQwtidOZlvbdh3t3AvrS7/Zfx79NGBpitZBn1uQLwckv7DIzhk5St770mXLlSqsqKq15JSGNm7cePHxRkWGqyHb8p9/UqdaDHHgEyxK7940Romy/QcOWlp6umBW9JkYOmykIBgoMGBWFUF9CJkCjDi6DHuqMmE8Ba+JFz0pYz11JruuDwfCBUUawkMhLYrovffek4BjBL7x5n90KP156iVadOje/nb/g9a/X39bu26dzfvyC/vkpFP2U2LPU1aGgiG6W/bv19f69Oxlu3fssCFj6KTMqXG2eurtx87Yzh07rFWLlvJMvdPDM8Cxz6EBUoFx4kRQE4DRD30bWFiEFgo6lIZvWMJzNGnUWIoZ2VCncuojcNkoRqoxC0lKtUnTZqj+IRwmMSB0tSbYDkpxyY8/2PZtvymbMnjQABVAkynq1XegNU5NstCIKF3r05Kr16wVTCUmJk5ZtEsuvVQUxjBKUQAHG9O8eV8o8oyhevkVV6pzNFkjDm9k22fKYKeKP8f1HdBrq7PE7r79BisrL3EdMNt1lhO6a+dObcpLL55l8bGxdgx8PY0Wz+RYviJcNGyLsohwZwiTNbvx0fok/oEcv3DWiVjS8Utr2qyFCqtxIOgZEgfVHAwRUVHqg1AbUPB6x4BDE6XnHXYZevC2B4XWcjYCdqykSXQHpqeAD3G7E+b2ORTim2oxWAMcK9aOPQ4s7KUPXSG1cyL4TGAB9wrGgN25wzcM+70jcfHwMfbp4qV2361z1Fk6MSXVRp07JqCSLrE9u/eJnrdv334qik1LTXMF04JcksWslENBVoEXzgv6jT1GBnD/gQwdBChLqJDXrF5pHTt2sAMH9ivQgMGC7kExEy1LbZBq+zMypGzbtGktVgoMBGoh/nH18/qOu16+VtkMHwBBJyAjGCtkazgwjp845uBgefnWpnUrOanKxALlKCu1lyKDLIU3/Ou3EOFL6veT4P/1A/VnJdD95tFH/E7k2GcmcCLIZPhosmd8qteF9r7rKuzJJ6mPCZyDZoFVkeUfACvbeyHeyqROwH3JXVe8VZeJACJC92Ya86Hzy0vLlcH893zokd09rpr4rOp7CsgYFReLXW7upy7b5jA4Po3i0gCzLpjphlhVVZc15yyZvzfIIuzfUudEXDRkuIVD3lBVbV/NXl43N5d/NVmGDBDJw4ucUbZ1buB4MD/eiXg2eAzmx2fKcCC8E+GPFsS83vvTP5soJ2LxLUvdDZqbjbxlaB1056cOQdT4hNmofOccLJ0cZBRam53/1jhHjx4ebikNUrQffcbeN1njXETHgn1ff8Nmt1z1sesectL4rBMx8f5XZAj8+uuv9lmfAAMfbE05Eelmi/uedULHfjLScvNybdNszoPfOxEzn7hI2RGMEvTovMccFIwu7bx6P77GEuISrWf3XhYTFSMDC0pvznGMJ2wDgjHsQ6AiGDy+wBidwvmCcUNGFcNXtkRVlX76+gN0GHPnC6o9PSxniQqlg74hUKVynvCszCtnO04MOHnsFujI1QG5xgW/0hqmOSdF0Nxi9VcioETQj+ZbrVu1lt2jGrDWbWX30JiQF+cu+iY/N9+KSgotKi7czpswTjUQPN+FRy/WdZetni69SfDP15qqqWyDBta5U3cxvW3YuM4So+NcI9O8M4JgvTD0TX3+od33ii60S9cu1rxVC5t8zzS3VfK98+B+jp85U0EmMqPffvutjFDmExl4++23rRed0Hn5rJMPVng0Ie8hS/XLuCabjWm8xJYudnty4AuDrXfP3mIvPHbkqIK8Pbv3UG1lVKTrAcWLyDvoCM5S1kJrKVibY8tivXh55izmy1HyOsfCZXRd0966Vy29vYIsRXAN73lEDSxH7PXsk9nSL5yJR7OO2q9bfpW9QmAVhiTIaYA3Uct2xRVXqP5g9eo1NnnyFAWEOftZGzJmBFAxzLH5oI+HIWnTxo3Wvl175yyGhWl8kP3sO3RQhdqMmezawQMHBX9aunSpHAscEu6LQwXcCxnAmJdx37y5NW3ZTA35QLvw3FASc2/miEwEe2T/ASBzxwM4XpmyS+eff74IBUCiHDuaJZlk7+P0sgc43wh48X0E0ajZwY7VOgSIpBhs8PBIMad52CDBbPYbNidrE/L+v+6qdX0aXBGssP9E4cKIpMVbfGK8FZQUCE7EdR4/xUNguBOJZAM5hqcaMTxhALqeEw6aQbMrfmez8jmvAHhQDE82q998nkLWCwGGAEaBUpaBd+oVBYak0okN07XxSVklNWxsp0+5DsJQBrbt3Mv2bl5nl94+vi4M9ObDXwcdal3TIIqyuVd4VLQ1bd5Shv5XCxaqKDo3r8B69Opn0TFxovLcv2+PjL2VK5bbvC8+tznXXWMNkpOEOfNpxm3bd6hRUdt27a17j17Ws/cAS05Lt6rycsGn1J2KQFFQUENkWHCS0NC6glfPlsNaRCfEyjBm0fEcoZZF8ZDGfO/99zTvP/4YUACGRctmG9vvHF1/0w032ZBBQ2zwxJF2z7W32+KvF9vFF8+SgbVs2U9SgsBzpkyaZDNnzLBqotqdAjo55e6X2Gv/zLP83Bx1NMw+fkyYRw63zRs3aexObnAYHeyNDU7DOQwIZCMxPkn9Q7gOqjTWmDHj6Ur5l1dITtj0QHhUKBsTq59HT+XYdXf+1RKbt5Qc6f1q2BpiBaXDC9+0cYPt2L5dY7r0klkyyKFSbd60qehmaUqHYR2fkmoZO3fZgoWLdCBUVdESvpG1advWevXppSZi9IrYs2e3bdy4QZAW9gPN05q3cNEwmo5RSOxICEoVIbdmZ/WZZTnD6M5br7W4uCgVz+fnF1lCfJIdPHDA/vP+bL2/Y0OCHaAfSFmZZR87pq7uFLeHh4U42B3MTBHhf3Ai6mFWX2isiOqaPd9bo8ak+tNlKAGbAxoiJ55IQnKycJpUB3snAjnzssZBLWOM+Q+UtYcHYNw2mEIDB7Nr2k6r60jvYD6NtX7oA6IWcoLDw+VQPPPa0/bnmVdIJt760EO9dtvVf7rP/lsU/H9BfYu4yCzVWTy3zbxUXbpf++//7M7rr1KUmFqh1DTnwDVp0sxOnTotwoCePXur83QLZINXiFN+LjJNY0zH5c64OYTZS9AmAkHEgOdQnzBxsm35dYOyDsBiXFTLzqZti0tUh0XqWZGzoPMrNLLM0yOznxPl4V0110ivkYHwfW/Qiei3Nx5xxtXFtz8kAwPZT0xM0D4WhIyO34WF9lp8UCviUUKeBcUbrPX7AnDDoOhchiMR8T9mF/z/fVbCZzCIpHsn4o/Fs3lm991u9uRDRWYXxzvfzxvS4+o7EeAZuJHPQvhq5bVyIhw7UpEiutAPw4qD3Dz9H1/vcLbI44bpD4haFRgJDTs/X/KY3XDJi1ZSVmrvz38q2FwZZr1cauqqruOlYzyRh6ep/HxBwI7lAdvjG9uVaZMkQ5889/1ZeEZgDN396nWK+JWWlNniS5afdQwCx2rEkr72S/hm9/04EX6IwXqcs7yPrbggyDLgRHjIRzC0yxZOs4//HBjqzc3G33WuZBg5xICVMRvvOmHzt5+nrf5d+ceUF8c7mQoPV5DOMxEhUyIC4EzNz1MmYvHUwPOs12tl2O2DJW9Qo5MFwnhs1LiRnGBoocUOU1ZmKy9wztfk/mY5FWZr3fGkbNaVKy53dKaB8fbF5cF4Atl65fRLCgQuXvy1FeQXCuPOi+AC0XrqlqjHI1KfdfSojG/hzKFuDTLt7Fk1YTMXRGT/IDsYlxgqjNN3y0WG1IwM9hs1vXWdpj28yaMZMIx8E1v0KvsNuAxRaG9v+GxDzukcOftiD1RH4xJBXJ3OiLDtO3+ziNnrNS5P18zvB57taz179LSGaRQI0xzNObboG2i6aXAaGR1hjZs3tJS0ZM37RYcvq3NQr9p4ifSJp873tg/jAy6FPgYaW1bg4N9FJUWqaUtv3Egdl7t262YHMg8oWn70eJY9+6Jzhn/nRIQl24iJ59iFF16o8SHvjB9DEgcGivel5//kPlfficA59mxmvFc/VhCIx5jeZ52IyxZeYa1btrRjR49ZckKijR51rpwFMhJATgvyXN8djHn+eSYqamNwMLAYZTcEvUPqOwqeDKTOifAOReBI+Po9dwY4tqb62QmhZmiSSz+o5GTplV+3bLGs41kKfh474WqLMOoJME2ffpGciCeffNIOHsi00aPHytYlQIbMwYqEnJN1HzZ0qDVt0lQsmhiRnHl8B2PEaaZf2aoNa+23HdtdkLW2VsRD7H8CS4wbGWAMyCvZNqDn7A/O0y7dulp6k0bWo2sP27R1s2o1uA+ON1kq5BSb0FMNe9YknoH9Dq1u47R0BYmB5rK3COAyFvQOv+NAILdcj2yQyeA50K/ojQYJiXLu2A+cp+xNroeGmO8Lmf/qw7UFsLeoEMTh0IAkqbAjuYHYHwpLC42Nxk2998iNlLmIQwk6WIuP0pIhgM2EBxYvc9DAjgdmojwWnjX3hT18LxulPosT74MhpyiKwxlhI+1MgayiqaGhahIEXgzDnM3E/2kdPnj4CMsB3tKmi508fNCmXNkhEH1+RNtz97yve4KN5HZR0TG2au0669ytu7Vq09ZyTufaytWrLTwyxpo0a2UjR51rfXv3tvfe/a8w7AP697X/vP2WvfLyi7Zzx3bh3VBAVPlTjNsgJVURlNqQcIuJS7bzzptgiSkOFlJWVKRqfS1YmzaCszBPXnA81ITxqZg774zzgEtKlEaiUy6LOWlKvSZxzdzJNr7rSHF78yLy8NmehXWH59gBI5QFIv1GMTRZFKr1aRh32y23WvNmTRVFSE1OVkOTCTMO1s3Zxh87W/u2bcWMtfXXzbZ29WplEGBmog7BGWCkXN3vRHiIlCFLkRHQ/SZrvRBe4EwIqWcnwDsnEiHqWfCAASZVDmhEtPUcMtxCY+LUOJCMArUrUPKG0gAoP18y9f133+qQaNWyhRVTZB0fpxoWFCeF1KT9MazpdLwvY79qRqKjY23mzFny4MGWtmvf1lJSmedi+/TT/9mmTRuVvaCgmkgEtSzICWNp1tw3zkuzHTt+tW5T+7i52n+2GN1ncR79OxZIqOWezlXTmBvuaGhrlzRRKhRqthPHsixamNBoQeaKiwpUe0NkOzW9sV04x0ddrjWbHlgJnqvbzI5XZOiZqBcB111eARtFlIgFVETGRg3YyFBW9Z0IDBCgEv5vDAHF0HBCAJ0KDKJ7e84JOsZma+0oPkcpIZNE/6HKYx34/1sfvuXmYlBgbQXG173511lpWYm9vIgmBPUi69WBE1FlNmfaNPk8FEMhOyhveoxQlU00rXfvPqpl2b1rrwyVbt16CG6k80NZcYojy/QPecTAIbiA7uGQxhgjkrJ37x4VuuFA7t2zy9LTXTEbhwQ9IBiLMqsVlYoaHc86JicSved0JRHRcLsj66G6PfLX0OsVxfK6zFFex9lbj91jk6+5WxS/RJeIBsEeBWwN+SSi9dqJz9x9vKH/ndktF19kr25yPSfqooCeDMk7CB5WgE3P3xA/b+v7J/PRct+8zhsE3gmpXw+dYXbfHLMnnc3knAh8IDIY/jvXec/DeyO84TAPd1w+K8gkOlgHkT+xgqmHQ6Q9/d+JwY2T7a4rP1I0F2MOZ5dziKDAh4sftCsvfEoFrp995/fTFrNeLmJ6y8DpDiopmEKsDAQycOjI9z9+xayX85CmtRoh9rW8giL7/IUgyMJWDIylO05eK+gIsvENrEK80szGPDeoji1w+cNBQxRvYJ0wm3JklM6f8gqKcF0AjP3DvllxxSYFcWZ/d7F04AftXNb3qgOXag5U51ZUJNnixTN76mHe+3b2T3XOzMw3pmqvISOSk4A9je/iHBarH2yBubn2/d+CjIdf66NmQ24dqALmBolJivIT7ecZ129Yr/OHs9eTmKAHEp5bZRmlZrv7BUsUjHnWf2do7//wyTwbOmVCXT0bTEAYUpwV27ZtVwCRM426OeAfyHnbtu2spgra00LV4nXu5B6Qc40x0TtCxcz0paLZXwBZ4j2MUOAdnpKV/eSdMI9c4G9CJQS0ndxbMKLcXP1TljzJ0TUzZ368jF/3CA1RNJfoMVBgZI5Cbq7jrIIc40DmPut/m29eY/auGjCa9XjxhI0fN15nBL0ayLIRjCUwcOpkjtarddtWlpN/wnbu2aH9cE+oa1BKxuCOyBtkzJMVxehkDEmJDXQWZh4+INnAwYiLcNT67CXsHwJTySkNrEu3bsLHP/zfx909/wBfUmTKzP405zLpLnoCAEEZN26cvgtoJ81mv8oJAjs+sFC/kL6+I8HNQDMGiYsoK7PyjWdZAeZ8cL16v3Tv0k0FyEePHJEsNEpvrAg3LzJXnBuCioWFycb83StwJHzXcFeXF1vHxlTnXHgHInAodH1wthEQ034M6MtZDzo2EzAG0s3ve/btFcHMkawj2g/IKpkKgk/nDB9uw4cNE70uTFddunSzo0eOac7Q59Co+iL5vr372E8//STmKZq8cYZwL/7hNB48dNAKy0rUTM7DubFzqIfhbCYLod5h8fF6H4PeQ/L4SfuAkLAQO5WTo8wJ9+W7uTfrqd937ZKs+BoS1ZZCdAOK5eRJO3boqA0ZOEiUvlyDA+Ntc+aIZ+Z6HHkCgr77Os9EkJkgLw694E1JrvUARcnoXpyZkK/ffKyWTSAO6aDOgS+iWFFNYShCqS5XlMj9PV6Dd1HNarExQZeJgmSCuTGbAJhT3YPCNRsZqUVlU/MQKBWUB4uN4uB+vvDJ9wngelh3QuDej3FFS2VkTCicAgZF5L6ySjj82DhXx8GBdSAz00afd77VhIar2RXI0v27d9r1fz8L5Hvx3o8cNVyqo3Zs1qKVrVm/3oadM8LatOtgi7/5xp574UUbd95Eu+WOe2z9+g3WqGFDa9emlaWnpVpCw1Q7deigJSXGq5sxUU2UOUqIFDMbHez96dx8a96yvfUg1deqlcOiFxcreqSispCQuoZreKbMI1EmXr4hWEiYY5JicRkPzEEwLFx/s0/5V5k1C4xLRcKDPHavs8VRQzr3tdO5Z2zq1KkyklmD/v372datW2R8/+nSSwUpOnfECDUHPLh/v/U5Z5398EUrO3HimI0ccY4M8+KCAisrLrYjmZnKQuz47TdR3uLohYfTVBB2BbfOmL6RUTGW1KChFRWVaOxiIRADk0nJs/FZBxVpkxWKT1CqkIMd+Utt3NS27c+0pLR0mzRlitY7JDTcYigWgvIRyFNpmfCN1JvAnkUhWr++fSw0ioZqVVacnyccMUX4R8VqFWG//rpFuPqbbrrZWrdpI2wklG+waWC846jRdI6+GjzT0CFDrUvXbhYT59rY47g66B241xxbv261nczOsrv/EvBY06jv8SOun4aFKiLHmMlkXHVTis1/31EHMm7IAlBe4MjDQoFxVWs+iYJFx8bbidxCS2iQah3ad7Rz3popQ/HLZ96y0NBwS2vYyDp36WpxcQkWnZAoOuWCQsgDgMTFCfKHqy3HjqZ+yhb+PhOh6E8AcfI/G4xzGQghkQI77vpZsxSlAGJIfxGXGWgigxh2ENaTw27uloDT3p8vwUH0t5gbraKy3J75IogYe6ztvMA6TQrkNsjG33XtbMsryNdeB5NMMz4MldTUhlZRXuUyEZ06ixGE/YbTgL7AoYGJDQgmBwqBBTKWyoQVOl529g8F9IwFqlZ0Gt+B80FEhvVH3zVt3ESQw2NHj0rBk/7F2EXXoQvJfqHHikuKXH1PWkPhwPkuIkR79u4R9JD5Jxr69x4O/nTjd7MUBcOJZM7ezl0gw2LOwKkyQpQmDjHnRNRnUfWQAm/Q++JeH4H2DoIvruQ6nyzwEB0PYfKfrc8Hf6HZ4HSztUEAvi66jhOx1Del+CN3LF/ConW2u6+801E1hrmGRNQEMBAOqRcDiNvtV1zhMkzBurz+yVx76LaHdD21YtA5ch5gxM37kWLEjWadnBDNGTxZkU2CCcyxIAOnTyuQxTnyQeS3dXUJF7YaKeayd+d+VYeIuvDh82z+AEfdeuvxq/Ud6BoyUby8g8i9OcT5P2v34xVuE0z7aqzLrkOEEdCAivlsseO9DJv5Yl2AhLHn5xdYagMoOxvK6cFpQY9z5vBiL6Ln+Mn5h/HM/T15CTIm6lEomgmaBXWDisxT61NWKgINX1eo8RQVSpeyV5FfsAHoeA83RGcis1nHsmRUcbar3q5LD/t25kvW+GEXbFpwa5CRDuQjqn+ZjbpoquCojIfsJ8XyRGFHnDNCmQjgGb179RJrIIxmPXv2srw8l3XZs3u3JSe5gmYCZhgzOBHsJYwXDE7PW8/zeZY+9jbywB7FqPF9Ipg/5kEF/AEMhr/xWdZUPaqqqiwpMUGBDj4ndh5Rm59UrQ6BP76bABF1Usgf+5bruCYhKd4KSwvs3PtX1dm6dU7ESydsyqQpVlJcYvGx8Xb61BnZPTAWkoUg2Nm1RxdbsW6ZLf5moYNO5+ZKZtGbvggcxMD5E6bKocYmmPfVZxYeEaY15Jl7dwfa5KhrgXcCZ6HusE27trZjp2MQXLT1OyfjrFWgC6aNma453b1rp5wk/hFAJBvx1VdfSR4o0v8iK9DXsvKDYfotTnDij8XUQfChmR21iXc+qsh89vFs69e3r/Xs1t26dOxsJ44dt/Vr19nkSZOtQVIDzSU6DaMXh4n19PWwfh94hiWfcfCOhBrxBq/fZSsCBwKbz2fK6hdZ628Bqxb086y7WJ7oQl9TbStXrbQvvvxC2RxqTVlzEADYmtTA8dq65TcbNWqMrd+wUXsSeOvePXvFNIZD5mWN2lsy1tg4rC3vMd6vv/3GDhzOFGzKM0ORAcJx5EVnamQeGebcYr0VjAv2B9cCsQJqhawTCGA+OIfY6+gG5lG1Crm5dZBwziDmmaxMVqZz5tx55bI03EtnXmio9jrrU8dcFjCzci3fD/Sb+5Hhh3WQa/kcn2f8IQtee6TWHVgh2gAuBVjpquVj45SGDolwPLw8bB1EicLfEhgPivQ572XhfIB781kNJgquWXe/WF3HF6toNKjAZ6PLQA4q0tk8DIz3idKHWo1FyRgwYRQF14iJlnGAUxEWCUdyqoxkKC6ZXIqtS6vMeg0cZhlb1iutc+0DnvXDSeSrf3vK6K2wZ+8+i09MtA6dOlsqLEzpje2BBx+UoXrXPfdayzbt7fCRLFv1y3L1SJhzy02WfzzLKDoFegLzDE1AmGDSjWzq3Xv22PgJE6xZi9a2J+OQdenW04YOHSrFsX3bNn0/UWnmhKgIRj14bYSeDAJeIRsGZdiwYSNLSQ/wvNh0v6SrSAY2oVfmui6pv6+q8zyQdXvPxvUfYZXVLnqKIAJpgkKOvhETJ4xXdqCkuMhuvuFGUdiFxLoirVefqJQ3fd5559l5U6far78st5SkRKsoLbUvP//MUpMSraSYPgQVwvLHxERJF2BYgoOOjI6zlIbN7NSZPHmygm+EhKrgjQOVCBlrrUZhERFSlooAEW2hYK6m1nZnHrbmFrlXfQAAIABJREFUrduqY3V4RJSVEYWsrrW4hESLjI2zQwcP6kAjc4BRTuQJLGCP3n0sMoLmgyGWm33Cfvllhe3bl6EiS34fOnS4XX75FYpGA7+C/7+omKxQhOohcEyInpWXlGgjyalJS7eklBRlr5BjjI/YuCj78YdvLfv4YXvsibPYpof++pvLhhSimJD9CIsIjzIolePjEi09rZHS3hiSqrEg4wbNaDj1Qey1EAsJj7CSqlqrDQ2XTE++09Ui8HrtrketeYtWNmz4CDk10N5imJUWkwqNsAhS7CjSKhS2U6j1nQgib6prqcexLWxp0BHUQ5k84wyF1cAL6MWgLs0ns6XE8I4wzn1x49zfvnKHkXciPHLFI5t8dCswTi4NHS1YJAEJoCX/W+zqcG64/BLJwycrXKHx4zf/xY4cPqr9QL+Ijh27WPNmzUUPKjhEiFnmoUx1eZXsBdzgiUkNlL1wEZYyHeQ4Cfy/Y6dOlrFvj3DfkAw4JieXmVWRW2mZ4JHQxBI1RDcRNPHFiexfIkJ9+vTWvsXJ4YAg08W1QJaIGjL/OO8vnfu+xnLNwgtVYwWnOGvy2kqXifjruCs0jy/EBz0O6jeOw0735QE+4uzZgnxNw+8bzrvsQf3i4NN5ZmHBguBE1IdI+Xt6ake+yzNCrfNf7D571fSLLT4uVoGFJ1737CzuBg9cd6/0pIpMgWFAYRgeZi+8/77de9112js4EdQMzP3E4bvvv/kBOQYe4sN+oOgWI++jhc87J+KE2U0zLgyyFy4AhTFLLRBRRPQlcsS5QIaA/dkgJcXew4mgBuySsXWGOLLBIUvBLTKGXuTlzyXBIWpBUJJ1qrRvLllhsxZPrItwchbhpGKUoLsrP7/dKic/KfY8GcllZQomYefExyZYeXmlsmCKNicl1Z2DzBFRYtZcGP2g54mKqkNcJg2Z5BzgPVcn6GCEjPF49gkFzjzkiLMcunGXLWwhGENsZJTLesIimJsr+C4OCEEruubCTIPObdemgx07kaWACvDa/13zP/tk8CX2c4CbOzRjvmA76GlqWMpKy1UkDGzjmtnXiLgAAwvaS4wasojoI/SMz4jmnsmVkQWrDd+Jc4NjwIsuxj4S6xvj4fD7vjbsOQwuDBvvhHknwjtaHuXAOvpoN+QnECxwLdepGebxYxo388acIGfUPWC4+gAY6xGfGGdVVmGnTp+0rc+7BpmtrnxKHaKHDBpqo88dLXIHbJ6sI8dUF9G8aXNRdHPfps0b2bY9W+yrRc5Q57s9Jh0ZIzOJwXne6Mm2as0vyrChp5kjZGPrts3WtlULe7vwUac34v+hZ4T6k8DRAw8/or939lC6IPvgDf+0aPoFpNi4MWOFed+6Zatt3LRJdWIK5Fa6vhu/WQClJPBY77U70NGdqZPhlWjWqPPZVOf5r3+oHgk7t+20OddeZ80aNbEfv/9BxjbIBZwL6gkJ0FAri1xGRUMh7px0D033NQ0EhvUSLp/CeJc5J2PEC90hBz+oiyBgyGcZg/YscOoaB6nmxacwjqklgYCEzB0Zehz8LVu32PIVy231mlU2aMAgQZ/37t5tA/r3s4kTJwp1sYmahXYdZTdQ34ldwplJNgcZp26iUXq6ZPJAxn6tOc6ZGhC3aGEHMg/ajt07Ne5t235TgASHlblHH1DP26RpE/2+ecuvsh+5H2NCVtkbmYczrUPbDoLisvfQA3v27ZEOadO8lXRDesN0QZoAhvEZ6mdwdPic4FNBiwVfSgDVOZ+ngStzh+PMM6BX/LkFVEo6sNpFoRQAD3qz+LosbKKQRW/8sxblwotN7/GFTL9w6hERFpsYKy/OK1ktjppdFLmGWAG1mcsgJEpYcEQ4EJiI6grHnuG5mxEewZwCvDID8N3veFAGIQ5pIkE0RYPOLiTAzFHwAbQpnEZ4JsO4BkhTUpLSkK4QJ1yKmgLnsVNm2o71qzX46+qcCJeve+aul+SVNgE7T9SxWXPLLSi0A4cOC84ELWirNu0tt6DEdu7abWtWrbKJ48fZwKGDbeevm2392lXWuFFD0cVu3rxJECGEKb+wUA3fZs6aZbFxiRYRk2i1Fibefp9iQ6gQNqIC0KExfoxq/o8x0jtoSqMiljLgPwkSYDxQCnKhqSSSed0tHh6gZbav562zSVe7wi29gsjl4LjeNnDwING6paWl2rPPPquGav/73yc2eNAg+2npUhs2ZIh16djRWrdoqRQWaTvSZhSLE+06f8J4ZSFgEUpLTrLT2SesrLjIMvbustqqCgMU6oxf5AN8YKRFxMRZaVWYVdWGydBDmFHcUMMyZsYuB7aiUhEuz27B3zh4qi3EisorLa1xExs8ZJg1AlIUGyfWrPDIaAuJjJKhh2FHapbMAClCHLpu3XtYmxbNLcSIJlbb99//IGUACwuMPhddNMO6d+8hKAVpTYxj/pH6JkpN9ArWp5KCAsd+UFyiOhe6khcWFwt64SKY1bZxwxo7lpVpL7/mta3Z3+9ZbTVVlZaSnKJulrW1OOJmlRU11qBBmiUnNrD9GQd0ADFW0duF0XCPTcseCdfc5+TTWThcGMTpz95at7SvXP4P69S5i/Xq3VfR+bDoWCk+4EwhIY4CUoq1Bhay3zsROA4oAt+l2tc0qPtnULSqbCM1K2VFtmzpEskOhxvP1yAlWfSpGMZkJd5eGEQt/WHmDdI/4vS3m9069VJB6Zhf5hpdQECCSBxBiLJSIB/F0kccdiVlxQGGN82KCotFUhAZGa1IJz0cOITVrKqiQn0goDt09RDhMlYbNmwswxJlqy65NY4mE8Pi3NHjbPOmddaseTNdD60vL089XZifr2L3E8eOSV45OHhWvxe5FqWNznI6Lk5ygvyig9g/HKAvd3NNn+7cfaWUOk42WScfDcKYBcpHLRfroozOftdUalL8QP38OjPAGGHPw5hH2LFXcMr7efdOgS+q9TWW/tw/HVwQ93uyCfREq91u7E1+bG1rT9ejK8WpcGUdZgucM3Hp5KvkRLz1KZ2lg/DlM86juWf7FEtNcc2/MIrYJy995N77200blBVy7G1g2R3GF6w6GR7Gje7n/Hjh7fqU02aWNNZuvXi65pj6H+5Deh18f1FAVkHtE2v91u2f6vsuf/pCO30mT7THiprJYa6Vo8wBiL6hdwuBA373hfE8Owey6BgD2mX+5ghFKmxeq6ARHWVKAfxjxIP9LT7BwRIWfhIQUjD/ASxo7MsQbLh58U3VgHfwN49TZh8io4qKlrInnBPB777YlJ/IDYYSkfOGjdJ1P+6LjoUWHSNFRbsdO1llaZnt3L7D9RygviI3V8+JQQMbET0H+E6yGjgJMNcwxhnvRmgOvROxbdz7MjqQ0+KiEp1F1D/C6tKtS1f9TtEpXeKZtzat2gg6wvfwveh6egTgnHvoLuvAnKNXqLXjOdhngr9FRChLgDnI2vH8OBneiWAtnOHo3ucf9otsDjXMpTbMUblTw+SLdKnbO5rlCk05j5Ef9MGRo0fUdwblQQ8l3sOJKKkskg764J/OYB9z5XWWlpJmY8aMUzO1irIKoS+yj5+0qopqBeHo1Lx/X4ZV1JRZQXmubdqyXrKNA8F6Y2yyVnwvmc/kpFT7YIlzFMZ0u1owH1F9FuVbWWmRNW3SylbE/sPGVT+prOuCeS6YtHixE77Jk120fujouY5BMC1NOnT5yp9t5sXTbUCf/vbRRx/rXIOEY0Pnh93ng/4lk12zePeKDH7GmS0+5H7/3fs0rWvrssn7bac1/LSndWrXUX2Cso+fMIpxkQcK0OOio4UUwD7DLtT+cyWzekG6w/rCbOkhanUMS6I9d+dWaDh6DucAzoZqOX04Epz9jDc6oJlnz7IvBAmqR9ZD5kHIl4hwOY+HVChfZKGRYbZk6RIrKymzPr1725mcHGvdqpX16N7djh87pkBieHi0ZJqAxYQJ46X/aTrKuU3TOPS5UDSBs489qdqLkhKNEdIWzpxfVvyivUCtEGOlBUFKaqrklX286NvFqnEYOGCgsg3sA4IUjAVEEFTiPAd7ulHjdAVioW/lRbCA+eAf9wOqS/1o40aNFWhjnkC2IFfAMKnP5AwjKMh3kz0GkQTkC/lfv3aNzi/2GnPn64vQC5zXzCW2qfrJffvWv2pRQLyJUhbLScCSRFSNlF9sIphkl4nwG9RlD8r0DyfCe/0YAqpdUF2ES1mlJIF3LVAqxfF6u2Z2bHL+7v9xPQeI7z4rOBTwF+jVmCAJX4g7gOhpgcMQES6K1moEJ5BM7svhwkbtPWS0rVn6vWtwWFNjNz7y53q7xeyx257Ve81btVJWo1nLlrZr7z4bMnS4nXPeeCvIybXwaJghouytN+cKGjJu7LnWrktne/afD1tMNJz65YrE8vwOgx1lxSWldsWfr7TMQ0dt+KhxaprG6+SxYyri4ksx8hAUBApcOr+T0UC5ADvCMyRLERHq0vsoQxYuIoxsDrzTadahZ4ytXHLQdu7cYR3ak0ILtRHjC88CF7s5Y+Gfs+63b7/7TsIAmxPr+PPPy1RkSvQe1gnoR9Po5BsdIwrXS651CuqR+2lhGmKXX3apxv3rL7/YTz98b62bN7W9O7dbfGyUhUNoXlutueAn0KYIGI8szMosykrKaxxvPhj64EDAsydaxtizT5zQpoT6jGfjOcXckOiyDTEJriN5+46dLCklzcqrauxMXoGVlldY6zbthO8kModcEq0Co8j8NkiIt6LCXD0X+EaaIFKYjUJo376jFAIHKRtd9RClGKl0Yw+TQblo4QIrzs8XLAk5a9GytfXs1dti4uJFtUtTufKKUktKjLUbbupZz/KSitT8vfCPPWqsRSG31QJ/gWUsXo7EyWxqjei4HC8Dkj2CkY7RzzNQQFdYVmE1Ia7HAxH4aU/fZB/c8oKVlVWo4Ltrtx4ypoF5EZW1EO5Rq4iVMMThRFVdnYoyEUHmwRurYmcKMJRq5gNkgqY45eWiNE6IjbQP3ntXOE4K+pG9B5+8UmN76qEPxGr05ldBmsEbr74I1RuvgTE7p+0Ma9LU1QTghMwtdJj/m5JmyDhkfXAigIEwLyjf8AjgVyH2+rqgbiBwjJ8a/Hfr06dvXUaT/UPkH+egsgrWFrrURlhFZY0K6zEsKAjn0IHCFwMlcfp/7cmVZkuGL1IjOXCyDrIVoyhry+bNrRTqx9P0DTlUZ4g4jH+UDCDgSh6qSRdvgisYfRTMkV2knuyV7i4D8VbIU9JLQAw4xDByoL4k+0EBLU6Vjyq/ttfNzWXNHFPPVz8F1mix9ww4WD1uiSsDfFKnwLFA/P7YKMw7Eb4zWavgMz5rFG9230SzJ58xs6AxswUNt298ZKoMfiihHUtNhH20yGch2ttfZr8qxxBHlDor5oRo/MufXG33XvOpIuToaAWqaqoNmCYZM+aS+7IXMexcgX6xvfgflxK5/vLnLTzKWTZEyNHtLgtd7mrgDh2SAxoTGxc4CxX2yvXv6vo/PzfDysrh108JDHEXAUX+qBdQHwA5cI6e0we+VLRb7ZqPoRs4i/jnIU6fNXfZsfG7h8tYUJYVlqDKCumvFd8FtRRrzSY+M0YwX9+MDJlBv5EJAUbB3zmDOQe9U0lAyRdaqg9PUFDMZzkXeA4MEu1pc+eyRwNwPvLcnKMw4+3fs1e9DQQXTUiQvsOJIEtDEywis4IlVrvsEM9ClgCj4+GPj591Im7Ose5du8lgPnzosD35rJvjr/73hmrTaBpGFJhgA5F6mGvkuERGyFABxooTgcNPvYOQCUFNA99PjZ2vJ+LZyVIgDzyHd6IIvqnTdXj472ohOB89cUR9J0IN54x1pWlYmSLaOBCco8gncBKoXYEjw3IF5Ad4l/oeIcexUZZfkmvVtZX2wT//ofFOvvF2FVOfM+wcMTPRzAsa84K8QisvrdD5THEsTsTxU1n2wlBXwHbLxtl1TXzZAxhoZFqYb9Zr/sYfncyOnq6/ucZzbSyb7FChy46iWxbu+7mOBbA+m8L4C/+sjtVAu+lYTDaUDF2Llk1txapfpL991+/FQ77Wd4EU9JDFvsv72ObxAVEA7/2xHsL3hiAA2/gemxF0UNz9y7+tUXJD9VgiYEwmqk3L1qonI0KOAeubk+lUrHGNK/x+km3p+z24N+rOKP5bH6qmICw1aQHET44exdnqSB4EzfhQPfYm9qdDqYRaFEZ/aYkV4ECEhaqFwUcffWjbt2+3fzzyiKWnpVltVZUa7/JQsDMeOnRUNa48L5kjMnhkSQkAaDyVVYIS+fomyVV6utaMz8QnxKlFgWqhVGcTLz1G7W5KWqrsCGC7v23bpr0MQU+Xrl3r+huBdOHcRSfAZjZkyBAb0K+/vpMaVuBkOD7A6KDVxZH3Xa0hqEFf+po05I758PUd6AM9Y0Ak0LZ9B9uze5ecEek0yJGio3QWeh2F3mJvgGJRo8bFbz5WK8q1EtejgEyCIkhQpwXFyjUhtcKLe89fD1LqmrqQPqZhkN/A/A1Fwk/ug4PRomkzPQAP5Iu53OY2bWaXys3T/VESvMffeNCE2Fh1ccYIQgjgE+e7SedhVFJ0SZYk58wZ4V95Djak75yb3KiV/bZutSIsHNLX/f1PbvMErydue05prk6dO1tRaam1ad/eTp0+Y5u2bLXzJ022EeeOtnff/9j27NlnTZs0lkFxzrAhdjon2/JO51h0VIQdP5alycTwwhDC2YGr/8G/P2RV1SF24mSeRUXH2a7du2WYTp8xXYwljJcIGAqSF9G3uXPn6h7Xz3GFrCoQqnLNeMBuK5pmIUoHEzUn1S5jKTTEWncOaPh0N4yDeHv/rfmWV1gg3Px5X3irwOztQa9Ym7atLWNfhmoyMGQOZx6yLghr1jEpwL/+M053euT+HCnuHt26WnJigiXExNiKn5fZgX375EgUFeRZfAyR4RAZ6+DReZ7q6korKa+0Dl16256Mg0rxsb44mMjD4cNHVJiHsUzmA8HFCOGAxzNGDljrqLgEQYhO5Zy2fgMHWnrjZlZYAhb4qGpOevftp07eZJ7YDGwMslsdO3W0kydO2MDB/exIRobmm/oHipRQpqHhkVJ0HCxg15lbOlZizCNHHDq7du6whNgYS2mQrCjA9h07Rdc6AirgEBMd7FXX1Cfur2/Une2x8eIje+VE4Kjn5eLkhVrLFm0sIjzSjmXRV8BFzVyGzhmBzAOy2ZAC5lLXNROZR06gdSXCGhkVbeeOGWutWrWxyqoadbCmDoX5ILKAYgN255t/+T2MjhXkori4rnbJRypRgv5Qrq2qtJqKUtu8aYMoAR//j4OfWLEf5x9aKQelFGLm5PV7qnK7ttU0yT6OyIns4/aR/WBXhk+UManMkxi4XGE4L4yPpGQKnkPtjcCJuH/cDWo6RzQUJwJDHSVHluufw10X5Tu/nS0ZhGEtOTUdYi/tPXSKM0AqBSeEOnbVyuUySMioYPh7/cMBT93PmlW/WBpsOAQwqquVeWB+WrVqLTmD7IA1QQ+h4AmsUHDGGMhEdOrS2WHfk5NUh4QRuHD+fDnwPOPAAQPONrELCkN5Tr6HztpF5aUa39xP6LuBV+ahRfVbHQMJCbwr39fBv73fyyGf816FfzPASz0aYJjmm913ldmTdKUt91rSFVHcMedpR1OYl69iQDIpFNhTMxLn2XJUcxMigxF9iN56+YMr7IEbF2jeMfw5XDFY397qjKabh1wgljTGXFlJnV2Y1pLs4jufL7bbrrtMhihySWYc6CqwVQwDjCoIBVR8qbqXWs0lOHyiehjLYRFRMlwJYACPoJu5z3iw76BT5sCUWAcFzD6wg/FJYaPHXPNsn8xcVEdWMWrRAMlF8xbNZRhwnuEMLH/QNZbyVLEXv3mR9DkQGfU+aNFCe9MzDXkcvhhczJSR9pSM0dCjBpBhd05UGKl5fioAEjT5FOtReZlkGJgeZ3DWkaO2Y+tv1qF9e3fWVlVpDTFkxKyWkyPdAy9+y2Yt7cChg7Zz105FSXkfWA4GM84Oz9a4ERDMM4LsPfOCc4wfuneOHTl8RPUOYPp3bN+p/gncd/ZVVyrLxF5auHCR9o/QBkEvJOYBfnww5c8891wdZHrkiBH6DPuIF4bjXXfcoUzge++/r+wBL2oqbrn5Zt33xZdekkHGWgEl+fMVV9gTTz2le7LmRJfHjh1j87780n7+eblsl5TUFGvZsoXrZRIWJidi247ttuSHpc4QRcbbNLOOXdvZzmec7ZD94Y9W88RncpqItnfq3MkumnaBRYZHKSpdVeFgUidPnLSs7KP2VF9XB/Vszj8k+xiDkq+qKhmkUCCnpDQUPWhhcb7ewxFj/pmfvNwc6caXn/ZsGsHejQq3G2+6WgHL/fsP2tix40Q+ATqkW7futm37dgVLMg7ss8ZNGklePKycsbIn+El9mG/k93zjF5zc1m+g6NVAoNMfbfygXV7XcMbs6IYPLe90nrVo2tyaoNtLy1wPjdg42Sr0QMCW9MgWzk1fBIzhLyhv0FPGfxU/69c36O++6DroeeQbogr6HbCHKTNFkCyoHUIHAckHpUIDXJoIozeat2xhWSeO2dtvvyUH87rrrpMcwpIXGR5mXy9abO3athXzH41NyX6zr4nwc0ZRL4njy17eu3uPGrW5LubF2mecITiABBl5FqBIwFo5Q+nvwrh37d0jO5YWAzwjOhUHC3g15wj3gYFJgdEWLbT/2BOc2/TigPADJyL39Bl1spbDkJio/3MdNaLURGGDkz3kLEX2sJHad+igIAN2GBkHbMCwiEg7feqkgkTIGzF76m+qrFYscEARCS5wbjJ26P7RtSEL5j5ay2FMagTjjsEDKRA2tKpaShjIAsauhxoh+CyUmF2CegYKtDxmigWFpcDT2LVp1VabX8qPWs3kJKVC+Ud6D4PC40XB7zE4jEkEjcErRVVd5Sjd4L2lSU1uniJbSgcFWQkfaYVBx1Wc4+BUi6+5tKhYWLPI8HB5kxxyjBWlgzKfMOl8W7F6lXXu3t0yjxwWrWS3Ht0t4+BB27Frr/344xKbduEF1rxJY8sG6lJWYg2SE9WmnajcrQ+30die/tt+0RSC3afb9UXTZtnSpats46YtajhTUFRg54wcLgdg4aIF1qFjB+vRs7sMkarKGjuw/4AiG43SG2H3KQXcp+8A112bFHtoqKsVoWixkM6axeqOTIEoBjrRGyLZnXvWa4DmjYtr3Ba9LH+qPfHEE1pv5p95wuumGExRnMpq1VzwfZVVpZaRsc1qrUrKAeakUSNGSKiX//STBPfo4UOKPpDWXrb0J60ZRhoGBBkBxoE33L1nT2vcpKn9tOxnO3HypDVq0kxGBVkLUa0dPWqFBXnWtUsnjQfnjChiYXGFNcIRPXNGEYHZc643i46108dP2MlTp1VI3LlrN1u3YZOiMG3atdN3DBs6xHnd5SUypIlQEzXOzDygDY6cwhYkXF9Qx/Peu+/JiRszZqyMGFiaKirKbPKUSWJ2wvv+csG/NY8b1mQ6hzUl2br0XFaPRD3D/vaXn+zxZzrW14n25N92ay7YG8CNSIljPAE1ePilbvbOcxTnlqvhGAqX58O5J8LarHlLO3gw0+54zNH4ffDSE5obmKqGDBtmUTFxgjGJtSo03KAZZp8gE+kN0+qwlBwcyA9rA5YXpYIiRDEpmhuDweKYb7iusrzUkmIi7L133paSm7t4oV07cZIidWiZNz95ORhjmVk7d8pcO2CS9tarB+fZre1m2Ss7XAbh2g4XqQ4A3DgRWzIYipidOS3sOZFAxs9Bjo4hE4oMCvt9/LgMDw47skg9uvewHQFEAz7yVatWKUrD/ngz43PI6vW6K+xqy87Js3PHnqc9hq4hAzF69Gj9Q37e+e/bNmHCBDGscWhr3JWVykisW7vKqspLVDdB5ElNmiIdNTQGKwYkxiqKevuOHXp+lCyNDTkEfvxxqUVFx1q7du2lQ4ET/PUv99gPP3xn8+d/JSf12muvEQSPQ2rZsp+FrUUucCK43zshQeHjRz6tg2GFw+ALIHzlo6+6/mPhhO/34JvGeXYl/h5QgzYLnIjGgRNxq7+muVlgV9zw6wVa1y5duggLjNNFEID59MXAfu7Yv6oXoDlkbILFREXrLAGG4KKqNYp6w3OP/OHUi+67vFznBocxhjNZQ7J+/OR9MMMIHnvDR62RWTq3qzA7gEvyN+7L2kBoIYpMAj3KuAf46uAeOCyempd1594YP5xtpP7RT+haX8jox8r4eKEDOJi5L2vIc7A/frx0tZ0/71xFGwuLXLNDDmfmDFgO38Vz8UzsLX7n7542mfuSmYsBDitCwrPPjZyr8DYhQXuYyCP3Zd/07dfXBgwYoIwz2HN0NuevNyB5Zl97gZFFZoz5Akbx27bfbF/GPmXA2YdkhvPzCtTrhP2TmpYqR45nH3mvg2w9MiFcUVCaiC357gc5EHRCJjvcolkzu+Tii23J0qXqU4SxRTCQs5z5BDLLCwMfynKe+9Dhw8pMM16MHYycNatX28iRI+28sWPt0X/9S5h7DE+cjGefeUbjuff++2X48bmM/ftl0/B7v/79lDkBrjR69Cj75pvvJDvoHuac4B6O8KAhA6xr9262asUq27Vjtw0YOFDzCex39IQR1uzt3rb2yZ9tz7wdFp8fZT179pCzhwPYrVsXu/WW6wWlZp1ra0JkP13+n6udHho0xzG/pafrmQcOGCZnmHqhnbu2W98+A2zL9o12NOuI5B+ZRc4wWhMTII0Itf+9EzRdtGgbNm6wghR9+/aVbvn666/tzjvulp5EHoDuotPpMwCjU5++faUjb7jhBvvggw/si4A1bNL2Sfb1qCArUf+0qt+jhnhRoGIe7e7YpfL/XinHjx4JTdIbyc7q0K6jFRXky1lv37adjE4RA1RVu5oYYEsBGsVT4SKTvHwNg3cG5DAE2QTZPYHsexYmsT8GL2XbA7IDORZB7a5FSM7xAAAgAElEQVTfv6X0DqJ3R2mJZJC6iKHDhskW25ux19599x176cUX1RiP2tu9e3bbRx9+KJtm+PBzbEC/gXb08FH1bli1epWyK6AqkF/mG/uBehPGyh7xRfD8nwwBWWcCXfSrgewk+9RJ9TGLSYiVvmvavKnWhqwghhhF3TD5Yaj/9ts2i4gkU3lG+5fv5FyBYrYrUOaePe34seNyVPhuen7RjJk9TXPKyrJyIYEEFAkxQUsbNWksR+VE9gnpRDKLvXv1sZMnjtuZ06dFxABTGlnCyJhoO1OUb1u3b5OOIMjM3lHjvsJCO5V90kI+e/mhWuBHZaUuKskmYMFLSwJMZlS0tW7TKmCiKdNE8cUoMHWcDAo2+ALwYaQeWTzfxAIjkwIgjEiUIjANGHw81SK/c1j6YkYJRBTFI452ksOHl9SnGKQqFWUiTU40hYwDRkZFVZX+hnLDiaDwi3vxuZj4FNu+ab3Fx8ZIUJgoMOq8T0fA62+43o5ln7DPv5xnrdq2sapaRytZUl5mWWzIH5fYpEmTxfwSHmJiZyrIPWOtW7UUFSfprMNHjlr2yRxr07a9lZRV2uncPLv4ksts+LBRtnHDb/btdz/aQ4//07IOH7TismJbumyJff/Dd6KTnDhpoqWmpKlQja7hZSXlElQwpRh2RJvrv3zxF9AbKHAxjrUpgaBUlNu4iT78i1EHBOIG83Rvn73zttaCboYYxYwLQ4V1r1azHMdkw2FIhOK8C5zh8tKTu8RAAZ0ZRUUU6pE5gHmBwjo6VmKUwVAAlpBNxudhHrpg8iTbvGmTahHoOn0i+5SdOnPG+vQfoC6169attfbt21lsTJQdPnTQunTuYFny4GssNTXdoqLjLePgIW2ilNQ069Grl3Xo1MWi4hNt5YoV6tWQdeyExSc1kENBSg4WJeSEewK12r1rhx0+lGkjRo5QHcvJU9m2Zcuv1rZdWzV4AeqUktrQdu/cLcMdR4IIJwfVug1rxdgEuxNjQvafe+Fe+/KzFcJ+H9i/z2Zf78O2pDhds6X6r8fu26l7iW21qtoeeR7ok3v96y977IFnHBvEK/84rnlFceJwOKrkUHXNvGAO4WH3ev3R+wRbokcE0Lsm7dtbaV6BHTp8RF1+WU+yERxw1BNhpCHvHMjsX/41SE7R2nsICXtG2GgimgE0rKK02GLDa237b7/ad99/r32NA4Yx+fjrHigfyGe7znZFz3E6KDmcicxSLPvm3i/t6jYXaP1atYEnvliFbXzH8HOGibOb7A9ZRowi+pZgmAqDXlNjnTp3VST+ua1vud5jZnZfzA2KVqPAaXB0KDPTnvjSOXfeZ3585B1WXRtqjZu3towDmRoX84BsYmByoNFhfvOmjTp4cTCBNWDQPfTQQzKU83JP25BBfW3FLz8LzgREY8eunQp0UPuA0bf1t9/soukz1CBy/fr1undhQVGADa+yMWMniOoyPh5YSqgNGkyNQ439unmjvTn3dTUg5PBk/oFDAY2gAzjRJBzO9+j8PTdYeF/z8JSvpPaZBf8T+QsKUVoFk3Uo+H+zAGuWhYNQv9o6cDqaXStml/vGVdiTywJgtM8o9Ta7dsMkrSHrj4GIoQmem2j2h1+4rII5WLfdmDldhxYBnPTUdEtKcMXEjhLYGfIqbK0oF6TE9diIUGAK3UNEnferqmstJjZBPzl7uM5HLh30zwVU+N0X1XJucJ2KOIOGp1zj2Uf4nvrXe/53D0nj/h5qwTmEvFZUOsy9j6T7+3If9hXGpsuAp9bBdBfP+Mku/eFCK6+qVCaFz3pcv6cb5TvZUx5m4Jq+1uqejogi3JKS06yUsyEkJKjpcZlCTyfJ59nnfIb7+AZwa9ascQ3Tgo69fJ4gAte5s9gRd/A7Z/n5E8+XY8/5gqxzHeOhWy1yDusTZ4yad6U3tAMHD8qIxsDjnCbi/MvSZXb55ZfbCy+8oG7I87/6yv7x0EO2as0a+2XFCjkKR48cVWEzeGxk/Korr6zr3YAueHPuXHv99dfljL/z7rv26iuv2Pvvv2/TL7pIZ/1Py5bZwoULJWdTp0xREeyQQYPs7488Ym+++abuO2P6dAULcViA8fz73/+2V15+WXTAOEfz5y9QZhInjbHTG4C5mDh5vC1a8LUi+hvWb7BPP/3U/vLXe6xv/95WWFRgO88csIsGTbHXXn3dVq5cIcrpr79ebA89/KDgxDfdfI0ykXt277Xs7FP28tY3lY26rdc1dXVTnnlQRcQitKkWmQZ1GKdyTinL8v/RdR7QWRXd1z/ppBJKQugdadJUQBARBSwogoi+KigoKIpir6ggChZUFBBFxV6xIKIIAgqidKRKld6TkISE9Pat3547Sfyv9T1rZSV5yn3unTtz5pS99/Gw7nfeCrrbF3qFBLNLrhqk/jjYCxJ3BJDYl4zTmZIl5X/ubdeu3XRvSSxh33gO5491+G2LIDHh8w8MpncbfHHZ5yQCtach7b+12Lt+ViOzOknJQnYsWbRYnEo4EJwPvuTZM1lqKsjcxn9h/+J6BDlCGQg+TyCTzd88/P9Vm8j5gII5zDmLrxeIfjDPBXOigSAqoiBbeD3o0+G5p1Qf8OVo9saew9j8tXqVjRo9Ws3d9h3eZxMnTlCCauDV14hUffjgQVu5cqUCk6FDhtqJYyfU/8IH66w7gmrGlnMjMOahymDgXHu1UvZyHHj2lAOHDlr1mjVErD6ResoKS4usbfu2soF8H8EBsPSGDeorCEd0hmr39n922boNG+Qnc11UAdu2aSsZWrgTJH9JoCkZGhJie3bvll2mh8mxI0esTs3aSsTDfcIWAWNEXAG7gU2igsjYUkUsyM2zSJpMR1XT91tYqO09csBOpKeq8obdYl0RdJPQg9sa8uW08eVIWBI0sJjI/nCjKRNzULIO3LAGDepXtKTHYPp+EbyXgSP65jfGm6wHF8MgEy0DwwCu4B7AnBx5k9eBbGDY+M0FaSMo4W/XmRLj5DkSLoOaK3UdHigr4RBjWPLAmQaZJpxujIPHXFpIuNVIaWg71q+y2jUShQ+VQYa4RFOas2cVIdauk2zNW7VUT4GcvFzbsm2rGs/VqVvPbhk+zGbNnKlIu0unjnbk0EGrl5JiN9zlRLWnPjlPQQS49Ji4BEuqk2KDBg+xRb8ssbVrNgm33/m8TrZuw1obMHCA/bv/X1vw0wJ1SR57773Wq1dvm/b667Z2zXq7ov+V1rNHT2WqayTXofbnynXBb2ECFTQE3XlDnAIBjuG5XbxzwVl5DUdSAA6/9/CYO23q1Klylvbs2Wu3jb7T0o+fUMdRMtOQd3FcOdby5ctt2Ogy2/l3K9u0aZ2dOnlKXRk/m3eZjvXV7CgFDHJ4UVuQ9nOo8HpE4DhURMXZWZmqWKAWlJWdYyHh4ZJJHXLDjXbg4CFbt2GdlaCbDxEbhadIMpiuE7jshIVZbm6+qgXXXnutIEybt26128fcY2knUyXp+8/O3XZp336WdjpTVSDkdcHVozj15x/LVS0AA0l5sVmzJtaj54UKLFBooHqDAbzqmoGCamzf9o8wrUCpmJfRsQ6zDK6aBUzETza2ft16Nnjovv+Oc4We5n8DiUmPbHeqEiJ8hdmzr1UCTF95Yp899lJzjen0CceUBahgnokoRvUOmbw0e3ju23rf26OeVBZ9wus0WnPykjx2bqIhTZnWCRwfqY9knJYB4sf3G8H4JcTTPdY5TA5a50r6TnEJOFWJ5ZzJtOQacbZj2xYpVWDouN+U/19971G9b9zIFy2hOrK38VImY92KvCnt6whVujgmho3qIQQxsrg8B5OJSB+Hj6QApLQN69fpvD+KdI6CcLs82PBam43Ov8Eiwl2nU0E+kpIVpGJ3MHw4Pjyo4kG+j61eyzp06iKbRTnZy+hxH7El6WkOCw2EgOwNgSLBFuN15PBBKylC8Ste9w7DiSPESaM6gjM9ZOj19vemzXJYUNCiirVw4UL7+eeF6mVx95ixcuy4rTEx1ezkiWMKSvfu3W1zv/5SQRf3iDWHvXxp6TuVjdH8xu6DCM85Geplm6pC6cysd7DjV+WiHGIAWf9ey9VXGU6aRflmERhkF0w88UQjF0TwXf6t6MOD6y4f4tQ/MjLkbAJVAXfN2Hz+7VIFEaP/vdZQz2O+Z2VkWZ1aKSL4cU9xdpkf/BAkUNYHUuIDRh/gsvkr6DYqPdWtrJx+QPFyoquSnz0Z2s1XVz1jHnOvuYf8zTH5DIEtr3t+g6+4+Qqvr6rzvCfhOsfd8fh89cOvY08EVaAeSB4qEKK7cEaG5iaBFETYuvVpCOl6kTD//HnzOeYhz/HgXJ3z5SC92LDEGklyEPkM68Q7/4wFlWT2MI7D9ZG9FOQsG/EIx81hzfLg2gVlio11XI9AKZGxYbwIIlb8saLi/D28kfep4kZH9sJCObkkX7j3zH+6ueNgFOUX2JZNm23O+3Ps8ssvVyOz++67z4bddJMyqL8uXaZKB0HCO2+/o4TjkqVLbObMmfb1l06NbNOWzYL0znprln3z7TdaixMnTrSWzZvbU08+aSNuv10Vl7nfODUhGqRSdZj8/PP29DPP2DuzZysrTOOwsffco/kFpJBjTp8+XdWJGTNnaoxHjhyhStUnH3+ifeH+Bx6w5i2b2q4de+zO0XfalClTNIYtWrWwBg3qWe2kmrZl03bbu+dfm/LiZEFhuJ9bNm+zp58Zb3Pnfm1jxtxqE15+Red265Ab7JNjrgo7ps1wBWJNGre0M2dIQDa331b8KtUgOBrYQ8abIAf/wzvOvy0JpGULqRo6Y/Dg+MeCoMtxdHBi2R9mznhL95o5wT7umjBmWq/eF0vinOODMAAqQ6B38bregWH9P+KOmJAqwcWQvgH7Onh3vw8zrH27dtorNq7fIAe82wVdlZxlngCnAb4EnAafAvvPvGUtKogI5P4JGNh7Kxx+37BY5GsHSfKBvfac4PMVcNvg/bwGHMdL4lcEGK7dkBzh1WvWWPOWLTRXDh89IvXMqwdeLbl8KsJ33323fBb4B8AbgYtDEscvLi4stvi4BNlwl+SOUpIL34d1e/7556tK4ZMZBBOsddYUY0LClXmME9/23PbaJ1JPp1t4tQhLrJloq1avkl106z9HghVqQnk6w6644krLOZtvv/yyqALJw/G5540bNRKMUKTuvDwFd6BiOFaXzl2U3KVTdfPGTnVDEq+REVq32FfeJ0GXAO2jKk5xiUWxtwYQNBLq67ZtUhCGTCy+OraDAJJ9gARDyDczJpTDF6D0xoIh8+WddSYyOF86JPpGOUwCgg0w9DhcRGdMWp5HcYHfKp1GRCrLgC6/8P9BNz8qEThmDDAXBbmQSYHzyfdieIn4eY84FRGRWnw8OJ9suuUVl4qt7mEEbEZkPOk0SYkc3Lgy+IFTJPWj/GI17spNdU1DII3irHFDRPKOinQQBStXVYJoDbJLSv16tv/wEZVYkTFt1bKFZaana9LeO76qpEE1e2jkdKtbr74wuMkpda39uR3s3dlzLCa6uj01/hlbvGSRlZSVWJ++fezTzz+1P/5caeec00oQHDLHG9ZttNtuGynFh3op9cXjoBwdHuWgLf8p9YlgVKxSJdUHz0kh6wxUhECv92XOMcUiPPnQeJXEwLjOmTPHoqsn2qrlyxVsodaAMoowojVqygHlvUSqLVo2sdLSPNuyeYMCD4K6Ca+4+/H9RzVs+7atKq2ReaBfBmTLJ5591kpz85QdXrNmtZoNkjFZtHiJbdm6zcaOG2e/rfhDFZZ2554rvCAkW8iNHTuca199+Zml1ElWaZH5lJJSz/79d5+ceBRd4CPUTk62pb8ttz1791lirVqWXKeu9e13uYVGRtrBg4c1H8AFsxDPZGbaZ59+Yk2aNLbSsmJh0ckKN2/RVJhuHD6MwPXXDxWUb+2atcoA8H1r162z2Lho4UtxEJnrzPmJk7wOJgL6PAjYfDa4aiBXaaf5a+IDW7UAud/cs2entbepT7jSO70kXGnWaZ9TiYA8CekMOAeVkEmzqs457+E9YdbTOYilv2ZJZGDnzl2CULDGuEcYdzY8Fj6GQ7LO5tayyFMRrsEkz2MM2Zwkz5ifa9HhIbZ+3RoZQs+X4nMYU4w0zhqwQpIIfA9lY6/nzoa/aOEvsh9q1gb87tRJZZ8xRkAM+JvvffnzoJLgN7Cgj8SwfHqb5FvzZs01p9Tg6tAha9e2rYiaQC6EPz1yRF3VIaER7A4ZMsTm/fCjbd+1164ccI3WD8Eflayjhw/LPgEDwL6gn07QSxDBPCeTypi0aN7MykpoJhUv29S8RQtl4NmoLr64tzZl+FSHjx7VPWKek4Dp1q27ffbZZ8oSoYjBcWvVqiHYTFbWaQUTixYttNu+CNS27g3miROAcUHEme1mYUGw6bODPpgY6oNU/zsIBggipAb9fzVfAwWl84IDwfutlF+3MddfpWvi/jVv2cYO7Ntts0/9oiBiRIfLlU30ilVINLIRynEtKLDX1nzqzjnIXI6tc6OcIx50qo2PTrD6dRtorlFRYk5ibyVEgVwpVagApskexPh6ojAQgGrRsdo/mJ8O6urIy8xRwW4DaIMykygLBz2LsP+8B8fKBw6cM3ONHx8EeHlI3ssYeN6QVxAU3FOQbOfU+IqHD1qAKnAebOY4y+xTHJPr5PrqNaiv/US8jYAo6tUIOY+qfQ/4fgIAnH/WFcTOs7k0T8vSd/iEmlcW4ph8nveynkgScH7Mbc7XBxjeGfOcC9Y4jg7OHa8B3aNx1uIlvyrTyHnwmngsBQVuz6+TrD2Se07gB4SZ+0knapJF61e7rr1APh999BGbOvVV8X3oUg1cb9Gvi6V3P/ud2fb227MEof1q7teqVnz5pYPqUNUjyPD8ohEjRggSO+e997QHT54yxR548EHZEh70NiI4uOqqq7SWCSJYz/gXQHewA8CVCFRee+1V3fO3335HwdZ11w1WICw+QGyseHHAanG8f128RBLoTz01XkiFZb8ttfPO72RbNm1To0uqD/c/ME7CDyj8qQPxsWM28vb/2a5du62osFjVY0j5eXk59u4812Dz2bGPWv++A2QDP//qIzu3w7lKvFCB+2zntza48ZUV8sTcz1VLA4J+RXKqwG6/9y7ZVyrtJJZIzgCRWrTbNRy8rtO1en3//gOyR5f17av+HYsXu4Z5Y8eOtSv/uMrMt80iH4GZ8dsJb/Jqb4E5emXtq6rYk1EXJr9TJ5GLcZDx9wgGUKRyvMYiZfGxe/iVwE/xK3iPr0R4vgPPeaffJ0f9Ovadpwk2VIkI4IMeCsX3VFQ0IiMrggydctCMGL5jbn6++oHBhaCx7Jp1awUdgutE8NizZw/ZfzL4u3bssA7ntteesm3LVluyeIld3v9yoTRwoCXxWlCowB9oKvsOY41PwHnzuuMKO44ffibNGOVLtWpp7Tt2EGIGYndO/ln1qKBfC9eCVDhw/jNZmfLF4TP06nWx+DIHDx3Wnsd6IxHAegIqSqIfe8V6AK6PxHLdlBRV2yGLR0dGSVyB+0GgilALwj/4ydiQdm3b27//7qm4d0CfCCAQBxBELCzUTueescPHjir5LsEDbE5wnSBPQr5/67lyYA/KDAmj6cqfebn5blDi46wlJC1IZyjehITqNwNKF1ekori5nDjlTKIZcReQzsvNlWED0w2RzgUilE6zlC1kIfM/A+YxqRjP7JwzUszwihTAFTgnHBCCHLKbRFMON47ka4QLIgJiGZu5h2XhhGFgKWO1aNNBDu+pQ/s0IEx4iLUMKt/FjcR4OdK2I/yEVYu002B0OZ/QEMGX0BLA4ILbvGf8NcEy45ff6c0+n71MOPbff1thF17Yyy69rJ+tXrvK6tavazHxsQ7CEe8gEUuX/WZr1qyzjud2sskvTBFxLT423hLiiN6jzMKCjsUOGFuxEZWVwWMpVulfC6qszCIjwtUEqX7jlcF5OTL1HcPv0mRjAuAMkyk6efKULVu6zO688y4ZPI7B5sPYSbGqQQMFTrm5Z0QgB2aCchHjzPdAQiLa5e/1a9cqEGDRXHZpH50L8wJ8d7OmwEdq2J9/rZJU7tMvvuTaC5eV2crleDzOGSAKP/fc9vbLwp+sTnJtdcOmWlSjeqLDALZrb8dPnJSsKR1qv/9hvoVHRtneffutR8+L7KJevS0xKVnROFKu51/Qzd3fiEhbumSJnXNOS9u/30mApqQk63+4KX/8sUIlcDDxCxb8ZL0vvkSRPtAtMNu9Lr5YxKKjR47JUFWoQYSYjQwUrCqtLoHE/5XEqZwiLz3meBGMz3hBmtycmfzASvF0qKxxvkDkWEPcfzCddz3tsluudbDZ9EnbVfWqnlgTwUq77ctHBJEvXJcu3hCGjoCLNbht6xZlRnl4SJOI5aGuIZivLHK/MXxkWdyajLQIlNFK0exPt19++UVrAkca5x8oI0EV5VkezB1gDuDWGSecEZwW7mN+npORxoCywbN+HeTJKcywlo+dOG7v/Rzolfuk+RVmT9a6V+sew0j2BzsCjKJVy5biEHGNlHY5fxwa/qf5FRtUWnqGZZ3Ns4ioaJs/f76cJaoOrHfOHdtBRQNHgiCJTZIxAQpC1YI1P2L4MOverasaFHLuf/71lxwHuvIScLzz7mwFVPc/8KAcEPgVcBq4dshn+/burYDEHDiwz5KSalmPHl1t48b19sjSoNssQYSnMjzqywgB54FAopSGDR5f4O0M78MDYLB85OU9A4IIKra+UhH8Pi84hi9AvO9m1Z1XXVmZlaKJp5qJQqmj5wLQ0jAlWxh7NnUqT8xPKk5vbnAO0h1tB2k8eQ/jxBygZ0lIWZgl1Uqq6CKMpDLjjzOCMpD4BMg7W7kw4jhk3hFn70D+kaqgd8w9LMJXu7nfvnkSv33GkvnlILpOFZC5zTl75x/7xDFl5wPCvQ8u/N7D69hoBfVVnBn+5vhe4YyMPAEEpGacWM6R7yR4YF77/YTjsfZw0J3aWqLOgeNxPWQHCWY3bNig56hkocDG/OeecM4cl/Njb9UaomlqjRrakzlPzoPr5oe5jJPDe73EsYeA+coIDgj2COWl9Rs3yOERYTIkROenzCPrJD5OuvbIh5LE8wEPv7du2mI/fv+DDbvlFjmp11xzjaA1wJJ+WrDABlx1ldQBCSJoTsfaQsacvfm2W2+tkMMkWYPdYC2PHjVKY3H3XXepuvD13Lm2ZOlS+3HBAnv77beVqb77nnvsmquvdjj4kBCb/e67GjeCh2sGDrTL+/dXR18CjalTXxEXB+jkhx9+ZBdddJEc65lvzdT7uSYSofAI1q/bIG7JIw8/onF48KEHrF79FIlgkKT45OPPNN4EE1NffcUOHzpk51/Qyfr1623//LPDECDCloO7Dw2FmOr4eCFGX6EYi42Osz9X/2Fdu3WVY4sNfH+Ts+39k3pXqE+5ffGsbfgjIOqHuXU8+6MZ9t1332l/APa1edMW+22z67rereX51rJlK9ljYDEImOD0ssd90iAI+HkjpgKz4lWY/o8cd60rPOfKbMyEadqDmdvMeeY384eEDs4qeyddqoG0s75i8fng22RkWttz2qha7CFNzF8FBEEfFFVdAqgS/qN8maANAHAdz3HgO33VQoEHyIzgfV6ticuqIFfLsyi3Yrpz79ktGBx9UY4ePyZ/NiaO3k3w7sJsxYoVqq5Q8SKZSe8LKmyob53X5Tzb8c9OrQvWEvsd54+f4SS/8yo4jN5G4uzzQ8IQxALvJ0FdKznJkpKT7dDRI7Zh80bNi+qJ1bVmsSEkz4FdM86Mp1NtTBDcnTWIHys+IzCw8nIRqmvXqq2qj6ojJ06Iq0JfKvUYq11bPhB7UWGA9iGQoKLIuiaIWPnHCu2b+Fp8Z0JcvIWgoEowUS3Ksgtz7VR6mqDqHs5JEEFAAVQr5Ktp48sp6XvVJJwPbj6/WYyQ2vKLipRhJ1DgBImAiFLIAhw5RIa+RDhvbj4RDM4Qx+Cik5OTVLqhfOJKtBCuXXdRDC4VCEei9F1aQ6ywiEZBgf5vtWra7L1BxLklg+0JOWSoMMa+LwURPYEQOSmuSZKE+Y5wBy7s4v4Dbdu6PyxUiqRlzgkOZG2RxiIrSkUDIwq5qV7DBrbg18XWo9dFdvDAfkEfmBTFRYVyZF54Cy3z/27UI4c8bv369xc3Y83a9da/35XWb+INFZ7kqzdNkIxXVHS0LVq0WFm29LQMG3r9DTZ40BDLOZMjqdniXIezLy13hPSq0mcq6ZWw0btmXyrxA0NRjFFujZuv1ke+/zpc2HGkL3GecK63bNmiTPttt90mIxQe9CDwRCGqE0xUjJPkMoEaRZJZIIDI1XNIOILlJqBKSz1lPy9YoCCARl94ydwTJvQVl18ug0Km/zTdOmvUtLsfesSO7t9viTVrWRyT//ARBSdInvHZ2NhoRePr16+z0PJyO37ksKTXCPB6XtRLgePHn3xqSSl15eQcPX5ciknXDLzW6rdw5d/D+y622PhEfT42hi6QNHQrsg0b1mkzIIjgfM9kZ4qTwVzBGOBIwocgg8OGTjafzGjHzp2DjRlCe442G5RBIsLDbPBQ4EdeAQdL/P8LIlJs2tNrnPJTfoFNmHFVxZx46aFlFh3lBAFUiUAsIFA/yy0qtDvHo7Ppytmvjn9CBHOI1QQQqDHd+e74imMd/tldA+sEQ0KgT9aENalAOSpKmQvWoNdlJ5NC4M6a9Zle4cJLy6xunSRBsCiJI1eqrGZhoZIAwqIGjYCkbkUDt1athJem8Rva2cm1IV3GyWjxPPOQIILxlTNUXGRvzf/Cnb/PgAVZsVt7X2tNmjRTUMvaxBjT+ZZrwBmjmshG9u2331qPCy9UtgYCJqTJp58ab8dOnLC77hlnnbucp2vD0BIooDYjIxgapkABg0/GmjXAuPBeHJwN69fb3+vXKaOKOhf4ajYulFA4xsKFvwha8cCHYJoAACAASURBVM6771q3Hj0VTDPXCSSYp2imFxbk2Tdzvwoy2SVmIXQ/KbWxTzqSom8wX4FKe9RXFzx2yVcVCADgOPlB8lGHj7j8HPQYKB8pMB9dYDJs0Fu6v3PbBDCJIKYY8Ve/Cie5VZv2dnDfniBjH24hoXAI3Hdw39jAIdiSkVbzsoQEdVtlTnjnW6Rm+AtFpRZSGqaeHsxFMPW85qsYzB8CCdk5BDmKnHqTh3OQyScRhFgF8475ir3m2CJUV+lWzN8eruT5EtqT6HUUE6MfDyPied5TtQrhCdM+CPEVi+Iieg+4CoW/Ps7XQ6T4m3PD5rGn+eZp4iPQ8wXJ9FIX0PuKIL8ZR76TMfQYeI6lrPbx4647uqoyJZpzfIdgRcEGzucdesD1UGBdeSiVh3H5rK53Rn0Aw7V4dAHOpYMUF2t94BRyTpJvDDDoQDlQjiEYIhAHdkgGlXWDE/Pzjwvs7/Ub7KMPnewrlYWbb75Z29EDDzxQQQr3QcTfmzYJV96tWzcbPGiQrpXNa/s/2+2HH35QxZBxGHXHHbquV195xYb+73/6zNy5c+3+cePkCBIcUHGEoC1RhXddNROeBSpM9A4iqOF9b7zxhustIAXAYjn1N954o9199z02btx9glYxTrfffofdPeZuu2fs3aog3nfvOGvZylXy1G+nzNnmdm3b2e13PmLXDbzMOva40fJPb7A777zF4uISNN+PHTtuufkEuOFq6sbcSaxeW0p6H7w31NasKbKHn5yse8waYn0cJeMrGLgLhj3c5PPDDlJ0RWwf+WZUQUlgMB6HDx2R3dt6FJil2ZXdLhfnkWsBssxvhB7YWx5JfqRSFdZvU0HFVx/mucC81GrtgohR5jINcZOdaAR2Ejt4Ua9e+h7mAAkaINhkuPERvD9J8732bdpZSlKygxvhlwVr2FcYFBwHlUEv38r7/BhoDgeyr1U7VvtqA8EjyQcfjGj9Bv2OVInIy7Pnnp+k5NYdo0cpybZk2VLLzTtrhw4fkm+Eb8N8iEFuOVAoYn/v3u1CkfKPHT0uSDNzEQe/YaPGcvaZB6wZz3FijNkXvbIS54ZjzvuohsQnVhcPd+s/2+1k+in1oAEO6pvU7d69S8IqzGkCmYMHD1loaIRVi6ymgJC1jmITexRyrjQJ9n1mSO6zZ6GMxfeSdPPVZc6P9cQ4AZlDxARb0bFDJzudnm579+zWGDRv2kx7KgEa48ia//fwAfGDCUaYj9gffHxsl+BMH0x+sBz2PAaFL/ScCJxyDL4Y5QlIUoUrQsHgMAnAHoND3vz3Jju/cxdVJzCSEC0S4xMcczstTUY0NiFWjgKLyGs24wwoIxntWtATNGAEFK2GQTZyxh/DzHPwFhhANjOyYjKowtdFBXAoICJhwtk6nfYClzVOiLfsPGe8MSCR0bGWk3HaldaQuczLV7SIrBXHJ1BikFjQwoqHmDVs3tT2HT4oLWyUJyD9Tp5VpaGb+sy7DXzm5AVyHk6lpsnpBZfepEkLu/PjJytijfdHTpMELJswxrjLeRfYe+/OsSsvv8oGDbrOjhw6YrVrJklbHKxbRJRroOI3BJXU4UUAZ6ISUeAUPrhfnnPCJHL3s9jaP3CBzu30V4f13MqVf2qC1axRS0pGqm6gbiJFFAcTwJlik0ZBgow2kap0rY8eUQAJqZwOz2cy0BTPtNPpaZaWelJBBOcGxpuNoU+fPsoqoSzU6pzWtmbdOmVeIFQPGTpUGVsyJqhiUZkgMD1x4pjKg8BT6FZeXlRgpcVF2nDAi1LCpdpUXFpmD0zoY+Pvn2cp9erZveMeUAY/ImGJlZcNtoLcQisrJniNsdCoavb32jU2f/48a9CwnnXqRBWgzI4eO6y5t27dWps2c47G6c6RNykoZT5eNWCAXXxJH/viyy8lncfi7tzld/vi8xS7+RafMfZOHUb3v+mc92actZy00/bQpMYm1qqZvf7UKntoimsgxryZ+vB6BQ4ia4ZHVihRMNfpzp5XVGijx7vmQDxmTZ5kScl1JPEKD4dmcz169RLsA7k/uv0BPyGI5V5y78BOMm9Yl5D4uCce9oHhgSQI34OKoM/YCpNeXm5NGzdRIMo6Zf4QaOHY9b6kt1NVK3PKORhHnAA2NtYi8z8+LsZ+W/KrtWvTWsYOJ4LszathH1YgboZVu9o+W/6Tru2OK4bKofG4+bS0dBtw9TVSqUD9hXkJfISSLsacMjkBHYExRh6bcskll+gcyULWSalr23fsFsmcOY/x5Tp9pjghsYYdDrpXkz1ljEgO+ACrZu3atuyXRYJkYYSxC4898YScxToNGlrqsWPiVSBfTEAr6FngHObl5lmtJPgZZbbk5wW2cOHPasSIP37y5HH7dL675oqHjwVyfRDxf4MFL6vL87zZzzXPrwmUliq4D54V7YOLk3bL4Le0xud2C3pOBHHKyNVXVmQYB9843H5b9GOwiUdpXlH9Ze54xx34GjBEgkbGKiMrU/aTcaUawZzieSsLsWrhMZaVeaZCVlXa5EFWUZt9iMkWei4OfQ48pIhjsVcALeXeeCiego9oN789SRob6PaIyqoJNhz74rP+/K6EKTluhuCtQU8jjusTVL46gNIOSnY+QPGwCv73JG8vDcyex+bs9rZoVwGgB0jQcM3DAZy6ntOR5xykIZ9JwqZYY6fk19mzctCoglYNlnzVxHM5GHPey+eoTBCAeJUp5lZVHDoJOYIcHyAxnzlXnEOOgXOIoIDEVfLzK3pg4GDh7ILrBtJENh5bTCIAxZYpk17Q/oFkOEkZ1K14dO3WzS7s3r1Cxpz17zgPbylo+Oabufb78uX6n7EAzgQJmsrxBx9+aJ9//rm98/bbgs9QpYBjcdlll+kaySzQwHXp0qVqnsr/789xNpzqBkpPwJu45zNnzrC3gu8Ezvvqa69K8YnGtROenajrGTR4oHwLqvMkLQiMQV7w3WPH3iMhFKRTn3tukt166zA7kJak79q48nP7ceEfNnvGeLv55oH6LFUIAgmg4KlpJ9WLomnjlvKjGNcvPh2uIGLY7ePk3LKecIIhVhNEeJge5w60eHEe6n9mN9YbLGw+fhr2bs5vTma3whTEmfVu2Cvoah6rOTZu3P12TWYVxEQlR9t9lkqEz1cENiistbMZj9ir+t3C/rXaP1zpFMsKg+RmWamq0YwPWXSamiE6oepcfp4y9vSLaFyvoSXXqu24EAEPQlzbQElJX+D7OgQwJFUbA25E1b/9eyuqE75paiAEUlGJDCqL3F9sy7z5P8g/uujiXvbXqlUS8di2fZvt2r1T0vmDBg2SrOuhgwesXds2klC9tE8fqTKpZ1EREuDpFb1WaDpL8tTL8HtIsFeaw1axN4pXHBqm9zVr0dzKQ0Ns2W+/CR4UWz3OzuadtX3798lX5l7TRJjvv/rqqy3nTLYgzGfO5KgZHk1VqQBwLDVcLLeKnjEEApwDdig356zWP4lCfqOISfXL+dmFUmhiD8S+IQnb55JLVbk4ezbbQsrKHQohSBpRRUWdCYgyhQL2cK6R65J/j9LkOxPGluNseKyzsmdVJPNKysstpUEjbZCQZdCMhpkNVwGsOSfMD6WQIqoYRUWSlGIDwfAR9YdFhUt/nwmIk4vTxkA4Y+82A6oTDDyGMKoalQxXIVA5NSjpOZwsRt9lQpFaJGuO2gO/uUAMMjcdWIHUMGKiLSo2RsRpJEoxykBuCHaYpHmQtOFrREbavVOG2PsTFqhzMNfDYjhbkG81U5KsJKTcbrrHKei4h1ttn7/1j90ytpKgNP35+ZJ7BIMI/IYg4kx2jk1ZG+AGgn3/o4feUu+G88+/QLj+tLTTFhEGLr26tW7VWsFb+ok0OVShBBGS4HUlvEqZM8eJgJSswELSZkjBhsnRV/MVOucOcc5rxtdHK8rhYGwZ20x1c423mPg4OZ9n0tM1Rmw2bDANGjWV9CyOe1LtWirx0a3x/C6dlcEFUoX8Lgtq3bo1dmD/PilGnTp5wm65+WY5c//s3CnH8cIePd0GhRxt9UQZH64f1SbGTNrEoaH27Xff2A3DnYP+6qQ8KzybZTlZmXJ82TymvNMmuAeuDntVr2ese48e9szkKYJJhYS5Tr9PPNHVXnrpsBVmd5ETANwqLe2UFZcUWNOmjS2pfooV5+XaG2+8rjn5zKTX9LkbBl9hPXr0MBxY7h/qFkjGLv7Vd1AzW7ump3XrHmRzK5w2KlJkgUnvHrTJzx2WWsT455tVmTdmM545orEd/2Y7m/7UYfFe0BuX+ADqTUDBQsmSRqrDJlC6shCzu58Zp+O88PAL1rRZ8wArboLs9Onb1xKq0ywPiAi4xVhtWKwF5jdlUB5oYrO+cMIJ+l32tkTZc5G64pyRUrOpatU0/xo3aqw1RuaLEjbrjGwG1TSv8tKseXMZ5cNHjugzVAfIdlBZykpPtbiYasJ3796zx14OMluC7XObfaI94AS/eP148Vl4AAci6092EjlDqgjMTQwd38M4/rLwF813/sfB8Zlq5kuPHhdZWHikMKVszGSJmJOsTyoJKHBt3LBez5NlIgBy/SpKlZFlo+vRrbsqrlw3yYkLunWFrGIZp04pwVEtNs4IGLSGysxVPUNDLSExwdJOnrLiwlzJNN5yy00ile85Rda1Sh8Gz00IiM2V0CQfVVBxAK70fzr3yXOoJEyPHjJCCYH3vnWNAL3Y+9ABl2p9cU4O9lhuczettFG9BzgZ3TDnSDP/cF77XTXIVv62SPaP4KtmzdqyG9xPH2Ay1gQObESMOQ4X9hncra/iqOJgYRYfnahsKZu558rIMQiyj2r+hCITXILISO0HNBHFdpFJBK6ZX+BgO8qOaR9xcpH8zebOBuwhQt5R9/AHXxX31Qjmtc+wc918r+8P4QMMX9UAeohkMkG5h1F5GBTXyTlw7t6h154XdE725GzgAz748dfgyeGcK+vN47x9EscH0YhBKDAJ3uNhVL7PBc4E36kNHWXCqCglYJiD3CPBKMpQuaPLu4P2qnpIVSlQYuO9zAvWOWIfJH98ZpX3QjhlXiHFjNNOUMR6J+jxFY7ZM2YJV44iE1U41xc2RBCmt2fNEl8B27Z5a9Ugwuz9998XtAmiNfeaCsV7772n/6+88gp7YfLkCm4D1/7D/PmCSC38+WfNPZI899xzj/Xv10/X+dHHrjM8PSII6F9++WUlfvjMrFmuCvfCC5OtXbu2NueDD3Tv3pj2hs1+9x179dWpGgOgxeef38UOHDqgJOXrr02Tk3vfuHs1nuvWbrB//tlun3/xmTVq2MimTHnJ+lx9ty3fuMHstvU2/MRgdfZGaQ07iQAKFYZOHS6wDX+vtZ+y59hBhwC06wZfoSCCSoT4OGquGaEA4esvXAPPq67pq3VDgAe/QCIUsbHqz/XZKkdI903jPeLx/vhxSpr06NFTiZaWa1q693mEks8rYGIC0QS9Hm7mAwj+fQdlx+BR+k5nHZO9HIWuDz/60M7t0EG2nueioqLtx5/my4awn9Awrev5XS2pek2rXaOm1jv+i+BM9GcJ0BPMSxx8XvNwPS/og/3l74pAIugZ4hOq/tx8QOIDfA+nhr/1/bx5IlR36tJZSW1sDEmnjKwMwZ1q1ExUjyz82ubNm1njhg3VgyGpVm3Jp8LHhCDOOmH/I6Bu07adZQNxPnpU+xEJJg9lYj1ja1iLOPeIyvAaMKptO5z0eim9F3KyBGfCwWcekhwjidf3sks1t0EBwHsh2IZzSqIRm+jhkiQHSWoLlRIorKlaG3S5Z/0BheQHO+VFUZhbVDOoZKBQhc/ONcDvIJkO1wXbwQNxoey8syoCcD7YBSU4ECQiqRAZZSFfvv5UOQ2qhJlSJqdIBsfh+XLUeI3sPU6Lb0ABuRb2Osxv/iaYICoCLkSgQcTiZSq5iZExURaXEBdEsThZLtPNYENkYoBRK8EoMZjIniYkxFeocKRlnNbG5NWeWEgsOD4PERYGPaVDBgqDRwb3xPGTMppItiJPVVzmiONNGje16IRatm3DKisvKbUHXhhSsUj4471nf7RqEZGCb6iFeFmJhUZHWnpWhj00xakSffz6VqlBQUZmzJ593anU+MeEB6bqpuCUsAkPHHa9e6ldpeTBP1+uswYNG4swx2+ck/JS1+wPNQBayAPD4VFQSEMlt5AqGq6w+RXmW4GgV6fd+o+IEGwE2VxtakTj2midprLPnGGAyLYy7lRtHEbcqWxBmGNBsjHjRIWFo3TU1uLj0GcvV8WBvgMECRERYZIjQwbz77832mlkOcNCpKudk31Gk/H6668Xsx+nFY1mFgpZr4EDr9U5dOnRw6wQuFaIgi1pzoOnJ3sYn2BnszIsM/W4XXOLw9T/N9MPNtyN0cpFidbrCjK0gDwdZvyJJy62R++DKFxgDRo1tsJ82tOfsXIrtSVLFlvdeinaLGjIg4PM/CKj4iRwO8gQnDiZarPemW3dLuxhH32MJvPNGieCqWuu3Ruck4ezVTaXq5wNlc9NfXRvoJftqkQPvdTUZj+Xqkw6DaXYsAI0mjJgGATmLYFEXPUE27x5iyoQTaTxnCo+BPK2+w8cstFjxkgG88jRY9amc1f7d8dWde9F2IBKAmuBtUU5niZvbEQYFdQpWFto/hMc1q9fz3GaDAOWZUm1k0VW3rB+o64bx5tmVOiOo2akbEZionW/sLs2FrIcOGSe87RsyWJLSaplmafTtf7eSPm8MuvlRT8Omt3S+xqr36ChMOAcl/UzaPB1wkTjDQCjxGCjm46tuqRPH2XkqFbhKDgSah19L3KabLg4DCNGjLQ+l/aVTAdqY5SEGQsw5zhi3Xv0lOIaDpjvLcDa4VwxtNu2brXbhg1XIOad12oBmRU7w3PhJF2KigWh9Nwq1hX62+BrrazQfv5pvv3yy0J13/7g20BesdBs9PABFhpSbrM/CTKK4AluaWH2uccaeP6DZz16jVcfUHgsAt4A7/XVCRSZXNB7+/8GCdqGvWRj+ehPV7G478obJJGNfYAI6uaH2fDbx4jHkp52ynbv2G7JySlyYhkTxpTxA9bEZMX+cc3MFSoIbDJS+wgNVXa1Yb2Gtn3zDgujJB/tOlNjfwg2BOsrcjKJTlDDnbuH9nAfykPK5VjxOt/PffIleg9XJbjznAfvhPjmcR7OxFri+j30h/PAHnp8sb9vHjLk+zcg0IFEOcf1n+d7PY9B4h9B1t6rOnEN/hx5Hw44DnLVCkLVIMZXQ7hG7oEPegSzDaXDfYGO4QMeH2h4fDjPs+mzqRMA8LqXn/T8FOwvgZZXhvKwLN5PUM1vMvw4+3yvrwTBFyKjzzoHTkgGF3UbzsvLvP/y80Jb/edfNuHZCZpfVBr69O6tnif3jrtPnCOgRHpt9mybN2+eeBIEZmPuHqP7jU4/ryPROn/+j+JfsfDH3X+/MqqPPvKIMtsoNU149lldL/eOOTN58mR76cUX5bg+9PDDmkNUJpiDXO+MGTMEt1mwYIEyqCQ27xg1SoRZrot1OeeD93V/eO6GG260YcNvsaYtGtmRQyesf7/+NuqOUTbg6gHaW7nuhx582Nqfe66O98UXn+sYafaoWc0n7I5eNyoBBC+B3iioTdJ7o3PHrjb3289t4RkpH6jZ/K1DrxevCN1+zZvSEvGrqJ59+/UC975AE2HkJbeoEkKQuGXzVl3bvIjgPd5cBPDEW0uGSyUOmVqU0dhX32zqegzJRPjKg9+oqoi03dXaqzdQpNhgh55NVqKYOYGcLhlx+n6gntXzIheB8DwS9V9/+7XgpB9++KH976abrHvX7lYjNkGwF3wRz13xcCMCB9aofJVAxrWqzCtOMzAoBQ1B/wclB0BmBJVAD6/l8yST+N/zIkg+UJ1i70JFj71q775/ZbfSM9Ll78CRXPH7ch3vnFYtrXnTpoL2wAHAx8MmgtogUGCOooLUsFEj+TfsIb5pm+d68B4vSoCDTvKa9Xgy9ZSdzsrUudMA+PDxIwpk6qTUkS+EHYRYTWNb5hiJehLmICDgo3j+lXhpJI1LSlWdp/pwOv20qgp8jiCBk1bFMRylxDNK4HDfQN3AX2He1qpZSz1ksDs0o4QDwdq/oGs3O3rksPwDhFOOHD+q4Av/3ksE4xszHsCfQj568eFyMsHqbIsElJffKy5Rtp/MblbOWWHAZBApR1WLViTCxCKagX2OI8RgeV1cggmP6YuoFqHsM4NLhQEyNQaZ41FKckQxZGUdpIhMqetc7Agh4LGAKTmcLBCneAUrPID8HD92XM4wz6EIwHsIhjguRJpTmadFaiECJEpr36Wn7dy0WhMbCa5xkwbbm098o4Z0EHmImokemQDZuTkWWi1CvAomOtyO+vUbisg94uELK31Fa2JvTfnYkYpiY+WYX3Zdu//KHFQJInbN/Vuyr2QIi4rBn5GODLViZG8LiwW3AveQlZZu1WIdEYkFVdGUBX30ArTPcy311EltMnyG4IvIVkQlHiIvRVtoRKTlBePLAmOzYrzJPDNOGIi6DepbWUmxnThxXPeGjeXzz7+2zl262SWXXKZmWfFxsZaZmSGOwun0VKuNmsCZTEmjUamAZP32228JLwhmFKeT84SMt3PHDi0WjN+tt95qsUnOcco4dpO7/pBQO3bshDUHDlMtWnJjpUUFlpeVZtu2/G29rj5pLz21X9nTx17wylNx9uaUfXb/Uz4YXG7ZqUO1oRAEsXkChWGDjIqKsM1bNokbwTXGJ8Rq/sHbIRONwgVQL5r34NQDaaIi9P0PP9qwW2+1m28ZbkcPH5H6yIBrdla59z6I8Fh0n0HWtlDxvtefPODkcMvN7n+hob362H4tTK49MjyyQgaZeUwQqyCCTSUm2vKp7pxKVZ+MSDINeRAAG1lMbLz9u++A3f80GSNPvDXbvW2Tqoccm3WJQcGxohKRdBmysO4x/4UvVL3i3hJIYFDhp7DuCCT37ztgPXtcZK3PaSMloiZNm8hIATtgM1PGgg7FUVEKYukZIGhHdDVJK9ZKrG6J8bGSiiVQnl7PqbDcf2q4/seBhSfTunUbi0tAu/qkoAV//fmXOAg33XSTNnrOnyCA78RBu7h3bxH9+U4CUzJE3L+69epKgpXmPcwxMnEEkWQMcZYIEgcOHCiDSiBBlgZ+D9/BNXvjz/8YTBRX6tSuLbnYeBqd4dTl5QUOOapWqAdFW2FQmufesraomJEgKCsttlx4N2v+slf2OXlePYL+Ts8+Nsom/fV+ZSbRT5eKIIKguOrD7/4B1Ckq8DAKvRdx1u66aZTFxsW7fgDFdDd2TSo9WZqjiQsFVC6PijAdhBN0vo4LhjJZDc1/8LVsvKw5Po8N9WReOq96bsK+/fs1L2isRkbLZ8FDLdTycwo1n31ig+9X9gxJ1rJSbUa+USj2Stn6KNaDkxZFbc5n7gWTC2QJfUDiA0Dv/PpAwH+Pr0iw4XteAmPjidl8P8Gnb7SogCaAGjEO5eWV/Rk8L0PQ2UAK1ldHPPGa39hTHp5A6u8g5+LJ2x4u6HlIviEe1+ozqU54wPEx+D5+BBmTHXGBLffAV074nO+a6ysQwuInJmrc+MH55v0E3ryXdU4QSFV42bKlFfK2vrpDcO55GDhC8IzgxHB8Mrrs/zRok6RyeJi1bNHShgwebF9+9ZWSe0BKSIooQ1LuuC9tWp+jOcV6RAjEq2e5PkUmjXvsIE2u8Cm0lQUQOK57+C23aK5+N2+eUAT4KjiBXBevs09e3q+foCtUc3gOdbfevS+yz7/4UufFQ5n/sDCrW6+OKhckH929K7fLrrjIDh04bnt3HxDvk+eaNm9kRw+7SqKDu7mAsWPHtvb7sdX24IDb1R8CZT+SnVRsIiLDjPXRtMk59tvvi+2D3UH1AHQiiWa4SqOulw0DIkhTVT+XmQs/73BN/e67eozmzqa/N9uKy4IqeCB/3fN0D50PNpWKLckSgi/Uhchmt251jk2IqITEqiJRRYEpdsx/Ybh0pE4JKp+5j+eo+zRrhnUNpB0OxoaNG7Svs945z4t79bZvvvvG2rVrpzlLoqBV85aWGJsg2VDmi5ceZuC8LKvkjat0o/ZVBp8EFb8Cw1o1iEAUR31kSv8DhSIjL45FAJeieko1CBtN40KEUjy88NiJY7qnJM9WrVqle9yoQQOrVzdFSBUcbPgn+JYN6jesgMCyP3lnHX+V+eKrkpIcD1ocKCkFxDDX2Z1DRw5L+ZNrKSotseOpJ+zEqRNKMLAGWZcgc/h+qY+VcW7HpJYJ7JtxYU8SQkYqpcWSXYWjhO/noZ214ZrGxcmupqalW3pGhjVu4pohcy6QrfGDQRdQDMCHZ214wZgmTZsKigwnlX2sPNR1riZo8RVQlrKS8o0aW8j7z99fDuxB8lXxrjOolB3y8rUwcd6jomMsJaVuhSIExAuw+ixu5KO4MEVt9JngBgqK4VQ60P7HIJMdxGhRrsHxxWhgoKlAaEMJZEpl2IsKlM3mb5QSwJGBiVW5PARpvjA5++JPhITJiQCDKUOE4xQB8c41JsLhohyDwg3ZNL6rZbvOdvzQPouJjFBEBvZMDiu65RC3IYeDUScTFBYiPV+CCIwnhNbScpNs2BNTB1eE9NOfX2Bt2raxPXv32Ngnrquy6+NQVq7Wjas22bQ3p9tzz79gzVqeIy1iFEgwaq9Pe8MZp9JSe/yRR5RBBmf+7KTnKohpsnQhZk2bNLVB116jysObM2bawUOH9J4rLu8vKTynshQmp4ebHxoerkkH0blfv0vt9+Ur7Ouvv1EQwbg0bdLY7h5zpzW+t6XNu2Ou/TD/RzfxDx62ho2aWFJSHSstpX9ErqoPE599Vvd2wsSJyhCzeJs3a2rPT55ka/9YYdnZZ9Q9FKJQ9RoJ1vOyLRVjMuXp0+q0OOAGh6186dl9tn//Qbv9jlHW7aKLdR+KS8rkoKEOFVktzHJST9j3338vLN/kN914Pv2Q9QLIXgAAIABJREFU61BMxp37zfVnZWfLISVT3qQVltJlbLesq6c59ttvS1X9Ugnz8EHNnVGjRslBRcWCTA8KGnQop6EPTma7Dh1t/wFHohp+26n/+nSCMgU4nP9o5Jm9MjnNHhvvcLM8pj19WL+Zgw9Pcdcw8xlHKCQrp+ii3ARt8pALZTQjwkQ6x/GjEnGWtWchVqNmbQWgox8eWeWcXAn8wO4+quwkJSVrzXAcggPJK1/s1JRWzFyogJBAKi0t1bLOZCq4AgbEGuWBk1lWghb5hQrKMNCsKxxwDDWbHRCgP1f95QizYWFSN/PEurrJSZaZnmpv5DlVkIdiA6hNCJlZ8O4R6umBfUlLPy37c0nv3rZ06TJBsIDWQd4jaTF06FBlVFDSwIDxAGONUlSHjh1lw+gjAmSKasbtt98u6A4kdpxYDDNwKG9sBVsKSsF8FwaScj2bIJsE1Yw/VixXg0kUxshANWnRQrJ32acz7GxOrtYiFTN6eXAsjkGwx3nz3XRKP3J4v/2zfYtl52TZ7FNfq9fF+NDR2sAmrwpgjsQC3Dq/l5d6jJfnQfhA1Qeo3qb4uedwCiMG36HsvlS4uB9Bwz5/za4/AM3D6ivRsm3bdlWbWrRoqSAC7hIONdAzYHbMs3M7d7EjyJgW0+gzS9co6e/kZHUfJ5Pq+RA0fsLBZNOWY1tcajERNE1z2UNP7mdfYeyUWKKaI9ljKmAuG8tznDMP1jh/i+Om7uAO/+UdRjZV5qRPhjBHOa4ym4GzzZpjzhDoeChtVbUXPu+PyWc8B8HDm0hWKfsXkLv5rM/W+2vnvR4+VLUS4c/Bcyw8LMovWg+B4jgeHuRVpVC7AbZL5tRXR/ze6pJywM1oGlmge47jwn6MU8L3Ml6C9QIVDfgXvMY9pNrHOfNZ3oPdXL16lf7mOJ6ETSWBe8zzJNEExyh3DiGBO44JeyUKPHWS61injh2tMNdB1DgXeAFUGLk2+QjFjp/E+eGMcq/Fn0ESODtbv+nai6Nz4PAhOYpKJtJMtqhIfgSJCtYY8qiqBAUNB7EHnCfOm3c+QUMATa3NvKwWZSikbfh7oxIqcDxq16phjZs2UFUD4RF4hknJtSwuIUZQ29QTkMxzdMzQMJrlIr1uloXiHT5HSLl17Nhenb2ZwEWFEOajdF8QZ4mJjRZ/pEZiknrDvLoUPkgVGNGbZv2u6aXEY87ZHHW+J6BYlhrwlgJT8L+rrtd9ISEGYXpS+GT10DnvWBfNfdbz6NGjhWDAtyIxhqjJ7p27bPu27VpD4zMqBTjklgQ5CE4ntu9ZcR94DJIxco/iZwqtsAAIcFOdF/Ye+4rPQXKHtcP9ZK9A0t0l7KK0bmkyWT0uQckyzW1EEwoL5b8Bg8T55T6xXpiHShYAawoU1ajKKKHKIyBXVzScoyoZCCto7QXy5DxHhp5j4QtxH2gzwN6RdjpdVVQy7JCqMzJP2549u510alKS1SJpUFYqaD5zinXPvaQnEGuJa2UMnJ9aJC4w48p9cX6saxmAuh9/X3D++eqhgu1JReHobI5sIzB74EzHTx63lX+u1Drgc3RBr5tSx1Vp8xzMER+ONgD40VTesWGQnDkfAhaqC6A7JGxyNlcVeqoS+Er04YL3B7eVe8g4NWnYSBzHvXv2Kq6n+zvrVomfiHDZYBAxjN3mrZstKjpK3w2J2+0f4fpO1iSKbiEfTnmonJIHuDwMFvAbfxC2EAwOxGtPxsKQQabQJg7jvEYNBQ1q2haUYtlRGWRVIiIjRQziwQWTKWdBsmE4w+E0gHHweAhKkJujrCifh3hMl730jNOBekiEy9TH0Ak7VhKCSG2JbF1aJgcU5xNIClEazTWAhACpIZBhYscm1LTcgiLLPHVENxipVnoZEBwBSyhBRjYkNCAnRVteUZ6VWZkdP3nK6jVooMxeXmGR3TeRIIKHywK+9dJq6Q7DUZg6u7IBmAsiHCxhzMhb7Kqrr3GdrfMLVfIki3nvfffJiT23fXs5a/SjeP/tWTbtrVn25Rdf2YU9XNWDe5OVmamsKpNu1O0j7fU33pBWPeMPfIXMMo6QssReL9lCVAVYuPS4PfP4AJv/4wKRadCpBpoD2XnXqdpmXb4y23y1NWtcXxHugU0LZajB3qFYxAbGonvqqSe1SF95Zaq1b9deuPotW7ba+Mcesf/dMMSiIE+GTa0wRP/9w2dTKzP47Zq8ZOd37W6PPPq4NW3ewsLI8MbGC08fEVJicUlH7cs5GzQ2k6e5jPv4h44L63jtoEFyej7++GNlqK+9dpAy0Wv+7mEvvbTOPnnvlHXvdoE2kcW/LhaEh4yZUwmLV+UBTk1m5hkFpTt27LLly1fYzTcNsw6dOllYVDU5uETlZMZpmsc8AUoWl/helWpDZSXgv6Lb7upnveCgS2Q3nnqtlZ57/0UnZ4kONYEYfhMbAhK/jDVKICVWKoM9adY0+3LmHHVnZ03m5kFgK1RzvQsvukjQpvYXbKqYkwf3Xq9SKMoOZO3oCk4gkR9UsHbupIs2WUCzf/ftFUHeVwfJzrD+cDYzT2cK8w+sAQeejZ4GWqxBMj3MQzJoBBAdO3bUJohj37lzZ9v5zz9WPS7WZpc77NKDMcN1/QTOZFfA22Mg16/fYJf17Sc5TaSHcUb5nl07d9q57drL8aAjOoYRghokT4+93/bPdv1NBq5x06YylnkF+apKsmmRWFixfIVsEqpNVNiokqC8gn1jbLBffAcOCA4chpqAY/eunVZWUmDJSbV0bQQStZNcMy/GlnuH3PDd+x62F5MnaiOhugLxUVnzyHArKsxTwBoeHmrv1nDNp+7MHCwY4rernSxjRbdY/vYIpeD30L8vFJxr2jujbFC/8fbDkkAWVuLuPJxteeyuu6S+AfaWjRQHnw2TgBAHHqeQ6gIbPMFyTk6u/fHHSmWO27U7V/8TROCk8QPEiYDj/O4XyoHdvXOHg9oE2Ho2MWwq6wIpU0+Ix8H0QQsBbAhIhNLKHgy87rPpzBmPkWYDY/zYnKVsFDST8vAdTxD2VQCcSl/R9nhkDxPivT7zLrtZXl6hXORgW27f4X3MY/72kuRcl4dDKbAJyNu+67WHTvmqCJ+TUkmg8ifuWgCp4HnOyQdEntAsuEVwXt55Yu7xXvZWgjX+ZqNGvQqnwisU8rznWHBcD6/yTRaBrvD9vIfPcC3+nLg2jk2WEmw1x2f+8x54SNtRHyvDUXbSuz7DipNDsgmnG6efsSCx5x2aRg0bKnvb5pzW1qJZMzudll5RQQDvz5yR7nwg+EHVoEJdJ6gw+Ax0BXQF9azICMF7mAOML9froc04fv6+44dwjnCdGGP+5xol9lI9QckiHiRM0tNpULpf6IfklCRLTT1lNWoSIISoRxV7GcFGfmG+pZ/OsJjoeEmVosRH4JGfnyu7jCgdfYYYZ+wj1WuUK5s0biYbRlBG4B0XH6vqQkpyfdu1Z6ft2bPLCTfExIhwjS1l3WIvz2SfUSM0Ajwcto/rfWU9lnfV2urfv7/GgQACyVYSelyj4DY1a8lHu/LKq6QmhF9Bxnz5779bSHmIffftt4IcPZP1TGXOy5uPIA/Rsb1LWGyxTjbBfMMas/AXw1QBBipOIoZ5QTUe2+nx+VR3v5k7V69hpwsLCvX9JHDKikv1P3sfdogKBAEEyArGx/9mHbAHetlWVSqARgbcTg9R4oK9ihO/PcdHcKlg3YXD+ykvt/RTp+S049sCtyX5AT8WsQJI7Ox7GzdukC/ZuWMnVQFAgwBVws9SQFbTwft9kgBbwfwX3DrHwYF4Tln78nLdE+Yi97hnjx7yQ7XH5J4VFwIfjkpE1tkzglTt3OWkxXk/QQRBDEktKAL1G9S38pBQIRIYbxK24iBHRyuJQ+DDembd8XnWOQEEawA7ILh8oyb6TeBG0h/yNEEEgRLnS88JEpfYD9YbkGR+ECVhbqempdrKv/5wNIWgYg+8ikC+VYuWFvLZ1MfLkRjlwlAyqkbGpbxcA8/AsLmieMPkkPFGBSj44XVfSvU6vYqg8h1xWoY6LFwOOo4DG5MjbubJQHLzURZy5DDXKZvnwfqTMeV1ziM7P1eZELeJRBmyYQwI/2ekkxHM0YYnw6RAxEliqdwdH6dKBs09NNlCQnSTyyKi7Zy259qOTWssnKiSCLiwyGjBFR0RZRFMSLDCxZD9wi0sIkyN7srJ6lqIPTp1aLCBewiL2esTV1hmVoblns22198n4vdOpeNCPPnAPYLHTHrpFduwdr1l5+Ra796X2N+bN9mtt94mXetXXnnFHn7oIfv118X2y08/2Ox337P5C36xrdu2aQKhkw9hCZjFbSNuszNZZ3Q/Pvv8M0lwTn9zuoWFh9njjz2u9/HIzQ2xPn0usInPv2/PPT9Tzz31yFX25FNPyRhhGNav32lDbn7IMs+Um8WctQmP32sTHx1lt9463L797jvh5cCUcs+BiUyd+rLgLT8t+NkW//qrjtm/X1/r3+8yu334cKlcJTfyjdhQifFwC4/l9mwuxm+XPXrPZlu7boNdP/R/dsfou1T9okstAVHe2UxLqO2y+HM/3SYDPe7RYfr/rpFP2eDBg+3yqwbYv3v26p5zTWwm7Tp0smWLf7aoSLoLpyhg2Lfv34CLk6iGP0C9yJbVqVPX6qbUt6ysbFu8aInIlJMmPW+lZWZb/tlh7Tt0EPcGaVyUeELCyKyDU/eYda6vahDxf+U5zea8lionedyzPntMh+qTGls4MGMnXhnMqXCbPWlRQGIF0lRsd45/JHjN7Iu3PgikZ3MtPiFRwUSzli01XkOGuTK9e7jz+Wi2U6w577wuCqTgO7AGCdQJIjZv3qSSO+PAeFMtBPvL+Dz+e2UguGnSUknj4chLwjMomWK4zml9jhr4XNC1qww5BPpWrc+xg/v3W3F+vmBwL37olFMevHm4Ah56h5DlAXpDyZ2uz506dZGDvmHDRt1Lsir9LusrowpEjU106I032HndutnBffvU8Aq+CNAm7ItU1cIcXptqHIEyiYV9Uo1ZK715XuMcyawBkcCgskHwwNlgHbHWeE95WYkd2LfT8nJd4oPNHGnm97p9U3nrffNoDhBgix/+4x7ZzjPZKLyU25ffOiWme0bfpI6kjDHOiyepUbWoVaO25sfMQw7yRTDxfPHDlpObGoggZNjJ4yfs0+8eC6qbniXpeBIvPbVNSaAjlMDZ2CIjlHYIDSNrX6KkgCB64eF2Tqs2CoII3iCB1qvbQFCI9PSMoKmcy1xXT3D3uXGz5soiI4fIOfNDlReoiKrSJIlS6mrOeCw648XYlxQWK/EEFp33eZirx0Vjr3zzOt8Hpyo8B1EHj/P3zr/nJPgsu+cbeIfdO/7CSQdNR7mfPvDwDruvcniCMmuA+cxnvHoZDVE5nu+/4OFUPqjxVQ9fneBceXhytK9K8DrP+aoL7+G4IrAXFlZUCvjb469FoA1Ws+eOVD0/H7yIg1KzZoXzoKp9mEvucW0+SMbx4DUP4eJaFATWqKF5QILFVyz8uWGbGDvw5QTveM8EBuzxrDH24tbntFZWs1mTplajenU1n4MvqSpMCMjcymZhVbHschiBnpTilIeousnDw1KkrV+7dkU3YF/98fwP7hGZYRw5mnVx/zy8THyl8HAlXJDRJFnCHgAvLu10mlWrFqmOwbt27bC4+BirFoPSIxh9oNRFCiLmtPjGxhwaIZ8GeXfsIyo2JKCo3terV1fjvmXzFpu3Z7ndd8lwq1WTJnyp6iODMxYbFyOZUTL12BU+y/r5It4JgAxM7SfCOk7Z/gP7lTEn248T+E6ND/WeEceH6T4SHHAPZ816W0lBkoXAuzk2uH2cS4i/JAlw4uGPnM0+q67SqNaNSBtRuT1Q1KzChajISQTv+GvdX+r0rOw68D8UHk+f1tyhWk0WnnXNPHO9CpJl20gWI49K8obgi+7ZPojg0F7ggDnFnPaE66pwS+aBpGDpE8HcIOiu0iNLUCay9PSsoRKX6yrn8vGCCiZzi8CFY+HhMq6JSBmXFAsezHMr/lhuP/20QEFb1/NpjNhIMq9cG1AfCNUI4HhFUNYE64f5V6NWbfHpGA9sw8qVK/X97EEEhFQHgA7hrOOTUMWLjK6milc6vZOKCyTTHxsXK/6BEvE52eKbYqdIcCfWrKEkOAEIxxUcs5xKget8r4pIfoECCO53Q6EI8rR+BGEtLhWqA4EI1hkQ/rjoGKuNrYCqkJkpzqPncwD3Ys5SzSaZAXyRfYpzu7DrhbLhQK6AQDHvRaye88IDIPvsTHa21ambon4QHAhVF24guMTEhOpyNhhAb9y9AcWIVTWSvM4XeuwWu0ZiXHU5YHyGE2Ah+iwR84ILYNEyGV0mqkBQGZUpyUhZmTZFjk0QQSdnIEtsXmmn0gTToTkeG5YMNLtmudPTxrEg+kMhgwwKGGHKaVwjzgu9H5hARGIlNDQCihUapvIbkxEnoqysGLqCnLSzBQX25AyvfsK0/b9k2koHESdu5uSpll9Iv40E27Frl425e6zFxCdI9adN2/YyxC++8rLN/2G+vTl9uqL4JUt+lQ72DdfTKK7cvpu3UMo3qFbMnDFDE2jR4sX24osv2vwfflD59aOPP1HDnDfemKZJuWVL0KAOAzRikM2Y8bg1atTPMjNzrVmz+rZv3y82cuST9tFH84XfXLr0A9u+Y6fdNsLhJic8f69NfHKUDFW//nwu036Y94OcBjS4X5v2mr0w6QVlqml6w2Po9ddrE5ox7TXr2tMFdJVyEN7Jpvrgx8z/bm8P3/WErVu/0YbfdrsNvm6onc0vkINcvXqClRTniwyt7FdmlrVoQw3WVTE2rP7LOnbupOwv/BLmGVkSNo06dRvYsl9/stycdGvSqJ5w/yx4xpysDX8/8vQDOs7LE98UH6O4qMy6d+9hR48et5Q69WzIDTfa3v37VX1ic8fxbd/RdxE9atmnx8hBhqidmXnajh49ZA8/eWmV667sXj39+UP6rtyzufbky07i9ZUnNlrtWkmau6OfRH1ps73+xEJtBg4GUWZZ2VmB4xGurD0615TZo2Pi7L6nR+k4D9892Won1bG+/frrdeBRF/R0ikx//dYoyExGiqQZnxCnTBuOLJWz1Wv+sjp1kuUg8n28dk5rmhUdtZFf4bC6x8zLJ9iJkyd0LIwejoRKm6iJZGQIe9q2XTv9T+aK7DQbz9FDh+RoYPDYMKhA0GEcp/X48ZNWr34DdQtH6vjFF1+y664bYq+//rogNpCTaSRH4IKzg7EGutT5vC7KYgnCot4isbIV2AiqqjyQGZRSBcYZyGIZEDmXOQc6wAMbUIhzlJ2t+cVvX5ng96lTxyw/l8TAGXu9PGjUVLUA4FVaPSyAxuVmNnL+UJ0bcy417ZR9OTcgQVCNHDVU5/JuqFs3Uxo8JFIiMLojR44pmOhwbkdhcflJTolRpur5l4OO3ubJ1S6IuO/WaarsgMGm+WJObq7Ggo2S6lJSMnCXPAVN7K8ELInVa9iBA4dUuaQSB/GZNVRSQga7WoXtVNfZUvozxFiTFs11D4GAssnGspFVT5BTwLpj06HKDKeCL+JvZRbpT1JY6Dh2QRChKhurOoAjYK3Y9B2e3cGG9MDmnnWZvqrEZF+NwAnx8CYPE/KwAj7O+7CX/vPaXwrdBukrD7yGPeA177z7fQ2Hge72PNjXPJzP8xj4TNVj+2qWd+75fg9N9NUXn9FkLHl4dSYfZDAmnhfBcbKyc/QdPC8kQJCV9wowOBBeHQZHk2vzMq8+EMIh5bM4qny/MqlxDkqMbScp4ODGrlrPffBEb/DwglwVFzmYGVtjACfjeTLAbVu30Von65qGQ3QmW9xCjgsawF8r1+s7EyvxCDmWvlTAJOjeHR8vW+Fx3zheJAq8lKYaygYdtDlvNf9KSZE9EjRKPa4KKmR28RfIPgMTwk8pLi60jIx08fTCwCmGoPN/SrLXEVF41S7BQg+BT9v9qPszfMdQJSNmf/6xXXlRr8A3ibTGjRpWoCpmLHMJs2cHjxOvAqgmeyPjRRKyQ4fzbfXqlcp8+yD0g4iv9ZlB6ZfL11JVKTZGY6C9LivL5rVeqPfMajBdkF0qqKxFAiYceew8FVjWcfaZHPWP4Djcf6rxqNvBS7p6wAA590CcLt3C/hQ8fG9K/38VnsRr019TlQQkCPMG20g/jrTUNOvWtavsZHpqmtZ6w/oN5cTSVJQ+Wqgb0QG6pLjUzjvvfFeBCu4z72deqgJYRerVVXFdYKC1EgTcqhgGcq/+Pf59anxZo4adPQOKIMRimNMB4do3sGM+wC0Cbsq8RVUO55ys+w/z5ymJBhyLindsTLSUMEkqsyc3bNBISpLYTF/l9NLHPA8flfMjackP1SLWFYEeexJJd5A52G/xG6NBNaQL1oRqKX4lvByCcQI0ggiCVfkaCfDwEiw0ynENvegCNgUn3ttdxhXbROAJDBBbrAotRQD6XGXnCi4MBIoAJAnZ/vwCjTOVBKpJ3h+iKR/7qqp3hw7ZmrVr5K+TaG7Xpq36Zuzb/6/GmOAdxaaQVx4cro7Vah5Vv54l10lRgwmcFQYDiEw4ZMKCgv+UgL3qBBcrYgwGGwJVaKgWMQuAiAuugZWUq6TGBBA5N95pdfPD385gna0g0uXl51YEERyDQZTjz0QJDVPESxABKRqohYxRcamLWMWLQI4vTA4ElQx1y5YSUY6qEmC26cSHwSHDWadeA+vUpbvt2bLByrjppWWCM2HMoqtFWkhImXFO+YVFlpOXb8+84xy3ykfVQMIFEa8+84El1a5pZeWhdtHFfS0j66xt3f6PHKUu3S9URpGx5hzuHHOXsriQe5588kkFB507dbTGjerZeV0621dzfxBZ9L1337WZM10l4ZtvvrVPPv3Efpw/XwH6e++9L5w6MnUPjRurgOXtd9fZOa2KbMPGjXbffVPso48wiqE2YsQA+/DDFy0khEoF/RK224gR19qMGU9afOJF8s8nPHWvTXxqlP29aY/9/vsCqWIsXrRYm8zo0aOs3+V9bdEvv0o1A7wg/JgdO4/YuHFTzAy8d2UfBDdOfoyoynhct6tKTH5svqoQGzdvtbH33m8Drhlk9Ro2klOMM1RQwCYapk2NTPGFF7ljz571vvgMocj6ZmYJxoZxSUhMtKKCAikr/bVymdVNjrfS4jyp7UBiEhGzWrTddT/n6R6Tn37NEhNr2j/bd1mrVm0sOamuCJWo91SLi5djhmFwczBUxpheF/t275I61cGD+612Uk27pH+d4Ii+W7DHtJtNfPhPi64WY49PvlnVFx4vPb5RGRepgZWb3TvhMps5cZnGGaNFBhnegiOPxli79ucKI0lvAsan3/UX2d8r9tkZNN637xA5HQLwFVdcaSkNG9nRg4esRnWHyaT875ReytWngCwa3KNNmzda3bop+i6MWFhYiCXWIHFQrqpfvTp1ZXyAMuFEYTyAF8qRE9eihgiSbdq1lXPOhs44AUthrJA5JROmzCwQxbr1rFbtZJGot2/fYZ06n2cDBlxts95+Rxtvh46dbP/+A06qMiNLlQJUviQbe+qUNW7SRJhmjB1KIBB8Oa70ywMVHOyGHKIQs5ioanY4IF8jf5tNQ7nERHGP8goK1ZWb6/IJEAw6mzDZo8OH99mJY/ssNKTUPktaakYvraobbzCVR4YPUtWTwAhjHxnhGvo1bNRQtoMfrkeS1lFRgYpOiXDW/ftdblu3bLOIcLgwsZaSXNcS4hMVULARnTl7xDasW29zPkWJxZEsWU9jbn7bBc75BSq3kwCikpwDzAdoQHGRsq7VE2MtKyvDqcVIlIJyPMH2NtnJunXrK4ihn0o0PSHCcKqTKrC/BBdsziIj0+U8SOgQEIqHFmSmVcGuVk1OJueD7CtiDlKuCsjBnLl3KAn+vFOgbGR5uTJdXs7UBQ0RFhXh+G/8iOcVqB+Juxd0pOZ57UmBU87zPNhjcI7Z6Dk33sNaYsPmHuMIsYEKvhXwDnyfBvYLIGcJ1eOVzPGkbDJwHNc3elNwHDjezCHOhSSAr27hDHg+hQ8UPNeC/9nwfdDkx4b/XUBSZhnBvucVCX2VwUONOH/fGI6/PbSC85UTHxamdcO8xBkkqPKwBK7Zw5fEIUTLP8B2ew4GQQSfxQUDZsgcAApCAIBjiu2HzKk+TOERdnDffu2dNao7gQYCzapNwnTPA1UergkkAefPe4BJ4ET758XvCYjjsiVpafrhfLh+9a1CKSzgUxBYkHDg81wrXAgg0awFrhURkNTUk2r+RmKKYIEAGyhTaLiTLH93dVAJ9GKKAXmZ77j+8iukoJOSUkdNwQ4ccB3uUbqhFwpZXaAj2Pk6depb+/adJPFKYnT9hjW6D9hPwefy8iSvjmPr+6SgcseGvmzZMvv22AKzoHDwwI77lNkmqUClAfsKZJKqaYcOHXXc0+kZUlsDj8938OjerZvVS6mnRAwdxCVqEn1rxb6nPyqVyyt6Wc37aZ6UuoC4pTSoL9+OxAHCIswd7i3V32IQJgkJ1r9vfx0KkB7qRjnZOVovkiet7uYg99wHx04EJkHBE/dFjwCm5NeCb0An/xIn5//AmPR9QWKKYzDnqI56P9Doik1YCGRKVVmIxbmqCFBdpZv4X6v/MmC9VAzI/CNPDwqF9Qucqk3rtlI4IljTNagPmRMAYi8B9oRvDDdIzXWvuMLOadPG9v/ruCUEIoyV1JeKChWQwY/hd2hkmNSZkE7GX3b2Lkxy+UCXEDCqXiPRQqtFar/14hLYGGR7UZDiOdlDKo/e58XvJblWUiKeTmgYPiyhZIjFx8TKJ089cdLqJCfbZX0uFWqE+QL/dvfePQreIqIibe/+fUH/j3oi6lNlTE6qI3ljuJPMQ9A6IY+NHFgulYnQMHv9k1sqJte8D08YikprVq8SwZfIhQwlpFQmAFlMyn4sWhaVsGj0JwBbeFjaAAAgAElEQVQWEBKqhUUJBv5CZmqGJcQ6ST1wiK6HhCPOYZApMXIcjILUI3JdEx4GghIqmHAcEjZhjCqMcDZPMh5E32R2aY7B8YBesYu5rogo/jjcHVEn1RYi0GMnT+h53u8zO/UbN5OU35Hd/4hcA76T1t8YipJS18gN5aqo6FjbuWevvfbZOJv8yHcWEhZmT73svYoW9tbLn2iMwCH/u3ePXTdkqHXt2cfyzuZbTI1alpt1xrZu225du3cXc57syegxd9k111xt99wz1nr27GF/rvxTFYV58763awdeaYsWL7edu3ZJ7nLLZiAfnbTpQRwV3KykRI15aP5HBveN11629+Z8aKvXrLU335wuZ+aiXmPN7DwzW20TJtxvvXt3tksvxUJx7tvskksa2e+/v2shIR3MYkMrgog+fcbY77+/Y926d7U335iuSsTwYcOsZauWduTwUfvxx59s4kQX2EyceK81aUKWox9K3VUgTD5o8NAf/m9gFhVY6UInKdex1SQ77/xuduNNw+zi3pcKmsGY4wixGbJQf/311wqCJPePMSADwoLGYIFn9GX86jVq2e6dWyzMCq1GYrwCEDYrjClOLw4rn4VMV1hQbK1atbatW7fbFZcPsCFDrrfTpzOlSpaRlW2/LF6sDYvFhnNJVpdFuX7dWlv4809Wv35du+LK/ta5c0c7euSQbdy43gb/jyCNxmHUjMG8VA02PfSpslLxxnNb1SsEjhGOnK/8cX+RdIUkPfSGG62aMLR5UmZauGixmsn0vXqgff3pZxon1I7IbqCMxaaTlnpanA+cBOTk/t27WxrnGAYwwosX/2Lde3S3Bg3qS5EhLZ3SarY2HMrVOIGtWrYUnEiSmeER2qBxJnDC2AAZFxx5nFMy4MxroA90nj17JluywKxJPk9mkACfLqA7duy0Zs2aW5fzzleWbeLyaTbl8qd0fBzcI0eOaq5THibLSnVj7txvlBigzNzn0kv1/dgHryJEEoSAUgaWBnvZWcq2HDl4SN/ftGkzXQvnHB0bZyVBl2QykK5JZqqqMnTkhRSdnXVK1bDPFv5Wufnm+mqAm9s3Xn+XHF7umYfcAJVjTGol1bTnf3vLHrjgVhleKldIxwLhIuXxUbOfzIIKxrvHpsoZiIsFR0uGuIYdPrZbc5fjfr/gGX3fuFEfyL6hnsQ9QB6XcUQk4/iJk7K9DqNPpvusZWSkaUMEWsB9BW4BlImqELhfYE6IJ1CV5MHawDaTAaNaw71w87GyR4M2L8QogoZxvlGhdxAFbzp5wory3Zr0AYB3qJFv5cGalEJfeJjrWI3ySAm49GqSB5V0ONCoUifT6mAqLmMOFJf7zHd7GAvY54zMDEFTyCCjsc7egkPLXOJzbNIkkLzCGFldHDsFgEF/Ip/9P3TogPY3zpPzwHEmY+yy4vmBuqALqBgjztvzCTxGm3Nm7lXOjWqqfgvKE/S98FV+H5RQvUHgBFEQsqhevYl7VdU2MI8dOdWpxHDfRGIOroV1h5OJo0Lyg6Cffda/zwc08MoQxBAkOVCIghAPrIM9299nHD8e0txnXGPjhAoAVsH9IjsNdI41zoN1yZqsuO8BogG/wxNqmcN8L+fGD+/FCSV56CsfVDqwK2R1s89ky/Gjn4+HWgPf47yB2XJfgQjhsCXVQRQEhasSSY/DiWBPf+/VlyvXMz0bRg230vJS+2KLq0CoNUuASh1o/axRowZq8MocAhaKNDjjynfCZUxLTRfsiTXOPcrKxO7VsV4XX2onTh627f9sk6PJPfDQOqRCW7RsoXlMkgvbCKfp/X8CyecgiHh494MB8X219n84EMh60sNg1iuv63Rnf/6J5jR7G7AphCiQ7iTJAOfu448+tOuuu07zc0TMbZVwTM/BChDHz7z7tIIHxh8fkCCQgAcfbfOmTcLV47xD/C0vKRNape+lfa1zx476m4Qer5N0w4ZVxzlXU1zU+BxUECfdCwN4WI63nYyNXwOq5HlidQAl8tU+3uMrkoIfolAUVBoFa0JNMz9fog7MDZx9AlV8hdzcHCPrDt4fX00ciIxMnT+wXzL62GaC8tzcfO11nguhBqulJNo5Tq7IzqwP9i98FPZV7LUk/gsKxDmgKR/rh2oelRCq+CHhoZKb5RzgPrA/02wOviv7FvaKccvJz9Va4ztYb9gdH+R4NSj6twF1J1hhfuHzEUzRJA+UP1w31ilQJqCGzejG3bWb/Gb4TNwDkn8EK5wnNhQoE3alSbMmmvNAw5gHLMht27dqj4aPHPL43Tdy7+yVd1yNftT/VslYQl5EnozoD5LnqePHLSa6mlVPiLO8nDMWGRFmMdFRKg2CgyMQIIhgMZChpRiNASSTeTYrx2rXrC0jyCJisLhIH1T4DcMbFU7cbwjlNE8INxlrImEqDsryAKFIz1AzEMl8lKPKBLkNXXYwwK7MTCM9JK64eHTL2ajASLKRYDB9+ZPNtveVg+yvJQsMfroyIoEMICRNPuOjT5xTsGZpGZlWUFRiE6ZV4tWXzN9k/a7zfAmzR8eOtWHDb1N2FUeHLOf778+R6tSgQdfaxOeec87+9OmCknz80cd2y7BhOvd7x94jpRLw+Tg9Poho3qKFsN033niD5PV4zPnwQ8GZpr0xzcY/8YS98trr6hRKQ53mza+w/ftRvcDY3G4TJoyzkSOvtiZNcPbJIPxhl1zSxX7/fY6FhLQxC4myCRPutYkTRllISEebPv0ha9/eNXiLiwuxESMcnAunmorIddfdo/+//36Wdeo00LZsAbaDJjXWKVCY0Ds85iOwzFG1bfiQvvbpF66PxpBBX9rp01nW+5LL7MYbblKTMMqIqanpkuSkhEufABaR5ENr1bL7779fCx0OBQEEcCccabKjQDNCQ8vt+LEjqqaxUICBseiRosSxRA8fFR5wtwSgq/5aZY89/oR16dw56FlSV7wI1KOcEkoNGWjmC5mKXxcttq+/+lKk5aefHq95imLW8hUrbMbbs23DJqA1qCHdbmbo8/8d4NnJIDBPXqnYyHp0LRB2FCedUiS8HtZM25bNLDu/0PYfPKINuUWzJnYs9bQcKYjNVKuG33KzC4gLC+3nRYtlBNT7IyPLnn36aTunVWvJIf6w4EfNbXCOdO0+dPioeCKsh6TkJP0GsoSxEuQD2EpsjN04ZKAtWbZCTRGlhAPhMTLKTqam/T/O3gO6qmqL/l7pIYWQSkINoaNIEekiIkVRsaA0FbEhFizP3igWFLGXZ32CqNixPStK0ycoAtKU3hNCCem9/cdv7rND3vt/4xvf+M4YjJCbe889Z5+9115lzrn03p7dT7ZWLTMUbB85XmCrVv0mx4e13DEr01o0T7XOHTvY+nXr9Pf9Bw7q3Ju3tzTnQT/s+CX93HC8c8UTagRH1WXVb79bXj6Z9I6C3mBjCJww7j179ZbccrMkYByl6odA/wwyL6rmWL3t2b1NkKZaIG+RKH2EuL4s9WZZHTtYdUWFgiYc0cKifFu5crmVlZWI32T1NRYRVm8HDuxT9u+7ZY7XcUJo3WWcOK6c+JI2Nc8ZQzqVzWz+XgdluirrXK3rN+a/bdY5CKgnBB9mCPh/EFc/fMV0laBxdqssRGooOIVLV7rOtddfNVXwBu7RdTuNVxBBtSrveH7Aa4hUwIud82otqORgdzkf2Xj65kjlLtRJp7J2CCREmg6UjeoDLL/PwlVXVQbYfgc/lcNZWxOIaTjMP0eLVshh7re6OuAxTk3Jw1cFB6quFEyVZBQVaofhdXh0l7EPt3DkOWvrRNQlQOU+cUp4vuUVrkM1G61Ix3RVrQcOS++Jcm0LOOoQxwmagCx43h0/0UvHsWZzJkhV34HiYo0LDgrOANAApKlJWvkNm82da2QdMG8o93sCM8EFwYtvCEYgXWsO668+HUDoYmOVOcS5aZGR4RSraNQakEwZO/7uJXBrSKPV17pqQF2dpI8Zc9cnKU6OKs8Pu0gggPPG3xhvQZ/CImz3zl2ylyQ/sHsczBte43r4bEbLllZWUqIx9RwND/9ycuABOoGqASpVkKyrkSOPESqAucrrZEhxZLystNZhaGjDXst7GqDLlUhounPjG3j1LYIF8Voiwq2ytkbKNjhBXCfZcOwjpFIcGfYGEXBRIKytUcM6qu/MC5yvwtJi9QQiC11UmG85B/dbanKyLXrpJSu1OBsU7FERo29XNfHrWrfGGh9XNxsnB7R129bid8AfxWGDz8jaymqXJccZjHnT+KaW2bq9ZWZm2b+/+cxCw0MFydq/b5+cNu6d59OqRSvHh6mulpMJnBzbdvjoESVVHjjwUEN/ySFHzpA0NcEZc/b9998XH4IxZ9yY7DT781VUeIIEM/OeekqJTjilgwYMFAQrP++4Te9EUrHRluzzfOFmb333L40jn8nqkCWhjK4ndVUFcvOmLeqvRdY791Cu7GrLjJY2cfwko0ZIsokAj3nO8yGhERYZqcy/73TNc2X9+WCReeq5Qj44llMaHOJDBKI72BY/Jz2U0PUPc6R7bDTnE+Eb+yXVJ9eoUkkMqucVFXLyxT8JqoB8jsoH64OKD/u84z84iLy4G6GhChq5VtYNlUw+R9Dq1M26KMhlXeEbsV7xFXr07KmGmQQd2A7K49wd8x7ZV6r5wImZT0Cxgdozrx1M77A1S24muB2H400U6/8e9cNzxmYRVHKfrDtsOlVu9pDYmHhbv269+AsEWTx/giQgiNxLevPmsj+sLQIkJ2tdr3tJbZ4mJSkagqJ6SIA7ZPAZtvLXny2/IF/Q4RCzR048LUg+I76SEaKaQKdHMjSHc3It5+BBCwNCaLV2NDfHoiJCrXXLdIuOcpliDQ7GjyxgVBNJHtKQrb6OEkq8VZSWa3Ml2sHgEkSQCeEh8pB8lMfDYgBkFNDUjgBqAHEPcoiTwNT31NSKMOT6HbiKB1fXJKpJoFzBYg1XKaqMjQacV9P4AAdbJWPllBbK9VpGqzbW/bT+tu6XH61YcnZADZoqW5lfVCLpSTZRzhkJEbamVs6LhYRZh85d7K+/t0ol557777fwZkm27OtvrFu3kxTA4PCg8uCkM11ED+eD497777e9e/fZr6tWKUjwGy2Smh074nTXC19JdkFdN19+WYvho48/tpUrV9hLL7yg65q/4G2pDDzzzLMi11Ca+mHJEvvqyy9t1swZ2rwPHx1uZhvtoouG2eLFL1lSUl8pEnXuVG833XyfDRo0wE49dQzANFUrZs2apqACRZ/9+5foejdv3mQTJ0zQGPOZMWOG2+7d6C2buBZffrkkgDRdg9vUqBrhTQLZKbLwWC1PSveOmAsuHnn4n9a7dx9r1669pPQg3xIwSrJt3z51OMXZGTVqlBRzmPCUwIn6MSheXtThpaM1V7yzgJHl2jECkPxdxvmgffeda8BFJp5gAIfVwRJibNvWHdaxY2cZJTXcO+okPFmQYCK/+/ZbO6lbN5Uy9+7dIwM689E5ln0o15KSu9mGv3Isv6S5Wdk2jREbwfLlP+v7EhPNevTo3mAwU5Nd0y+wp/HNTnWl0zKnPtSrV29l9+F7kOlC153AimtZs3q1paSl2vKlS23qtBusU+dOmrtA3PqddprNmvWwnTN6tAIFMiSUwTF2jAXZPGXtIR7Gx2uT/PHHH+XYUc3YtXOXwwmXlmrDJnhhHjA+3bp2ExkYubwrxo+zFatWqeEdhoj73Ld3n7gS6WmpNnzIQPvk83+Ls0FlhMZ2K37eY/n5BLgEWtebmcPrzrpttkjvsShNREbYjY88otdvGTdeXBk2WdYF4gRk3/OOFwiKg1wsWH+6xUMUJYA8uH+XlRTDhamwsBB6D4QpGcENd+/V03JzckSyZLOprCqznJyDgjzs27/HOnVsbwf3OWUljmdfnR48q8ZsaoQDyNC7LP11l89vIMt+9FXQaBJdVx1B2o8ggmnvqUO+a3UQRNx94RVyxNhMohLSbOcOVETWam6QCceZlqJGSqpt3LBB48nGRRUKIjJeO2uCzCjVWrJ0BL3AUbC1ZGpxeiCui9SKaEUgy+24HFSU2ezqrSroGeTVkggYxIOTbQoNGlrWWG2gpsS8YO60zeogadjaegIrp1hEud7JjZqgdWyu2Frez9riGfCPShrOOJAzVYoKi2SDycCi6BUCJEtNnKrkgLlET7VgKXyWYMRx76ItsVmyKjbcq7s2Z3tRevPVcMaa9SDsPzyOgHjPnM85mCMbwjojWeYhQ9wLcECXDa2S3QF7zX35agSJI+CQzHlsP2MPbALbwXfwf76DqoMwywFsgwogWfiaumprmhRvtVYrh5H3AvVTg8CqKu27BIbMZXiBzBf2b/YYQYrhU4SESedf8yPoF8E1cz1kGH3mF9gPjqKH9mETnNgCDe8qG2Q7fZ8QbJIPbPzcIMHHvs769/Azr36lylEwvp634KpILvDkXN5JxPkSNDWxmR0tOC65SRHC8wssPy9PUA/uFWcIJwpnBghGdW2trVu/TvspuHN6TM192VUWVgdr71gQqV9nTl7ZBxF1Z92g4ADVnRpQCuzvtfWWldFaMBC+H+nw0opy275zhx3IyZYTyXwiQP3u8FsWHWF2WZcZasS75a8NssFNE53cLE4qSU+ePWprKAEiOEMyBmcS8Q4q7yVl5TYv+qkTAn+BFskLI17SfJVgQ6FrMOESAKEN1VrGDQcam97NHAevy/i71COBjPhfmzZJqKKirMwuH+TESXR4ocTg15vm3igfiSZ4NCdtnp6uTPSRw0esqKBQamvNEppZbJMm4qVOmXy1xfHsExOV0ZeCWUSkrV2/XvBK1CO9j8hXME+Ye9yLr4T5SmUDTyqo6vJ3H/x7mB9zg/cxHtgTSQ2Xl2vu+14/PnCgmgKzmKqEl4Slugbmn/lO8oDsO043PhoVLPZBQSwDtSeCZIJI3u/XNgRkrmPlihWSPSb4YIzwNVlrHKwloEtcG/MbgjpVB15HWRKbQ1J41+5dSmay/rHb7MESAKmvteYZqQoyCBYJMrAB3LeXW20M5RRSICJCewf3QkCbdyzfKsoqBCnms9gWOCu8B1lmkgiIZmCDSJowDpyTucS+wRo6kndMiTxoANhgJOepVLRo2QK34cXALfcOnfs56aJlNm78BOncNk9J1WaApGV5WbHt3LbV8o7mWlRkmIWDh41zco9gXMk+ol4CWdtl/Om5EK2Jxnu4SQaDAWIzxKkj4vLRHn9vHERERkVYaWmhVdegXgFPIVpQDxYfykTcNAa1tLhUGzdNu1w2wzW3w3izKFFsYXKd6JSNZn61DCkZr9hmKXYkex8S8A77JnWoKGXl6gy8ritVq1SvLFGNIGBR0TFWWlEp2cf2HTpK7hFZUGX86uotKibO1v+5wX5auky4bpdJcAaen1dMuUpE0uuvv97OHX2ObdwE8TRH6jRPPPG4/bhkiaoqTLhXX3nFnn/heTmpBA1/rl+nTp9k395e+K79seZ3wZmY/HfccYddfvkVduedd8i53ruPboNFtmGDa5K2ZfMnWpivvPJP6fBfe91Uu/jim+yzzwgWQmzmzNsbggiCiilXXWTz33rEli37zYYNc30J9u793mbNetEWLHAE0SlTxtqsWdMtM/NMchJm9lZgkqiTeiiT85JefnmO3XSTI+2ec84QOab79h2wsRdfaqNHn0c1T9lzcNpknPfvO6DJzqID8wk+HhITC0k47MDgeEyxhwgAayFLF351pFX/y+mwuwwDkADEAursUG6Ovfvuu3ISyCx26tTRzj//fM1R+B5Nm1LZCNfmhYPAnIRTIdLwgQMKJDgPgSGfQfXgxlv/Ycmpafb+Bx/aiy++abfcgixnvM2cOd1mzbrOQkJc85ehQ/vasmUf2rp1W6y8/LhKqGvX7bBbbnnCfvj+RauoDLcxY6ZbRtoRyzl81N588w175umnLL15hi1dvtyunDxZweetN98sB4eswj/uuttef+MN69uvn9104w1qoDd+7CX24aef2LPPPmtnDR9uV181xVauXCnDiFNCxprsDOVcoH+XXnqJsk0bNm6y+fPfstdfe1XGevmKn+21V1+xOY89Zuivf/rpZwq8UBXLbNNGQfOdd95l1153ndQqkFT917/+ZY8/9qjGHHji40/MtWuuudaWLfvVzjxzYDA+s82sI5ZH4zLjttVaZ6w3HDEgjnx/fkGhelaw/pDdfWq3qwzc0f4GOdKn9jlNvQ+6du0mtaD9+/ZY3lEgNUBPIPbSOCxW2RnmTVpGC3Vap01HQgKqTTW2ectGESzzC/PVgb28uMiqKh1u/eUFvjs9Ab4HTXt2tYernahOnNidCSKAQAWs7DACeh9EwJs50c3eTnJQt/uGXalgtjLEqdwAd8CRbEPjz3Cw/TWqaG7buk1jy+bXqmUr2UNtfjiKpWVaS9g+NkbhkMHzg1cGTpqcrI3Pd4z1pF+RlGU/HRGWzq1ug3KZQNfsqEpBgTKFbGpBQkYbYRwSvmmyz9GxTS1O4hyu1wMQUfrjUCFBFELOvrhnjmTMGnQ9E2ggVmMhgaoS9h+5xfh4+As14gURSAgSw3vr60RiJeFEl2CCEipT0ZEkpZpov+EeGEvOD/SDgIDggnvwMqA+S44zjMBI3tG8gHviYASOEwF0ptz1KHL8aKnwcB45JUHlkww8xM+KgG9B1h4YDmPkcdyoH4nIGcgCM+6qTlRBZK6yxNRmApuTgCNTuGuXa7jJeGJvEpsBQQtRQEWCACcS559/QH1JrJF1JFPqeSSeJ8KawrnBcWFuSKVQybIw3Qf7s7iRQfM9HBSvkMT/PUyL/7Nve+WuxhK0Dut9QiWLsfekduaSzx77xCH7uOdwtGjV0rbu3KEOv8jF05MC6AljhYPeq2dPJTqAWMF15H1kzteuX6eECwTqJ19xlUAfRFxUE/RAiDgBLz3/0rOcClFsjBKPBBCVkKJDw23Qqf0sLTlFUufwvg4dzrUlP/0k6AdOFs6Y1k1omLVrk2WtWrSxRR8slG+EI8c18ay41u3btmutDBwwwHbt3C1eGAqNu/fuEZftP6tW2b9PdQmthrZDQRAxo9csVc/wIRhfvpNsOPs3MCX8Ko1FZKQtWrTI5l01zJoOGG9xCQmCJ5EGofrLvUy+4grrndg72J/djytbQfhyR6s525UR596YBzwT/sF9YU6RwFUVraLSTu11qnXt3E1QGRIRJUXFmgtN4+Jtx65d9vf27VI0ZH4RXHrREJ43z97D0ZgnrBtxZgKZZK6F13yfE7dvO3lmH5ByPhxwPoMjz/eIY1OHSAjcgGolJPD1VAFkjZaWygfzyk+yj02bOpUigtqAe+XlZhlnfTYsrEESGsebCvhfmzep8g8siMBfPKvkZL0P+4qwD3aNRDBrLTUtTdfKXkgXeGD2333/nfwabBGVC4IIrpP137QZktPRQmGQRGUMuT9gfbyHRCrrGT+a8+L8e9gl3OHtW3eoFYIfu4zm6Xo/cENsAs+U9cZ4EkhwkHRQ0ocmtHCPCwvk21MtI5CgeSJBBOu9URDhp48Dxk2+dKUiDhjrk8ZPsA3r19v+vXusvKxE3WfraqosOTHB4uMIDHDkopzSBkFtEwh4YSJiRUbQotspbPCQfCmPQSUbzMT3pDcmB8bVR9euzBVu1dXlwvSKsZ6QKJwwD/TY0TxtbgQVNNlgklApYPLGxMS6kim9LvLzVcDA6GAoMGBMlozMDhqow/vJ5uZqQoPphNPApGWDjIiMttwjxw2dRCYrxhJlJQ4UUYBLkT3IyTlkF4+9RBhAcNsolITHxKgCc7yw2L77/gctljPPPFMlIsqAm/76W81hbr31NjuYHWKzZ8MtANPwgc2dO9EyM9vZvffcrUwFJGqarX22eLHu/YorH7Tk5Ei75ZZnrF3b4/bAQzOUWVv86SdycO+9/wHr1g3FjBArKXVKJ5s3b7VHHr7DYprEqhR9ww03Wr/+/ezIkRJ75pmFtnw52VUywT/ZlCnn2eTJE2zYsCvMDG5JmL29YLYVFh63u++aZiedfLLNm/eyXXvt/bZ7N8Y4xLKyQu3NNx+322+fYxs28JqDObkAAqermVnzRimPwy5gvf76ySLA7d930K655jq7+OJLrLioxFJS0vQ8cYJYDMwHMqgsUjJqOAU8Y1RigPG4ylWESNUsmOiYWAs/2xGqfD+4qjfdJulIg5Ui9u/YuV0lSQw0QQLBAE3L2JBZJIcOHVYA07sPHcjNtm91+PQOWe2lpFBWWqINHjxj7969rGsPJG//bUOHdrBly5xqR8+e5wrmBZRs1qypFhLiukYPHTrIli173848c5xt27rUDuU6kmDL9AobN36i3Xr7XZaZOcouHJNln33xlaAVF14wxkadfba98OJLqoAAvRo+dKjmLxmfex54wAURffuKoHfLzTdr/sNd+vkX1+l02tSpytZBONy6dZs9++wzCgxwetisvSNxyaWX2qOPPmbnnXuOTb5yio0YMdKGDHaVC6Bmiz//3H5bvdqenDtX62PipMvs/gcesAkTxgvbecaQIfbW/AV29sgRyhYhY/zIo4/Z+eeeY8tX7lOn119++cSmT3/AFixg83zBzA7YyEEviyhMxTL74H4bO/ZirZ93331PxFsyOnBm3i136iXzBs5QRZJgnusg8Kb6RwGhrChfnaNxspCCjoyMlg2hSSFBJnyj0/r2EWwrL++oDHd6RrodzD5goVZvcdFRNuXmcd5ANoIypdiVF4+0txd7rsQJEr2DrjHvPffFBxYEETA1PY6J03r5YwIJ3ucCjbtvuNWRgMtqNQ7OwY9QBpCAiCCrRUYLzT1+xxFkXWAP2QhZDwQRBME4vvxNjZvAM+MUNMrMCW/UqEEbjqyUc2prhNP2OGQfgKPCgj1WY6aqKl0b6w4RAH6HbOnsaLSVlJRbQUGxawLWLMHS0tOEU9+9c4cVFuRrgyfoIHiVAlFFRcIv1QwAACAASURBVENgTrUD58cRyMv1MyqqiaCy2H5ssRRkfBBBkFOPilGpevsAiQuxcEtIoLGpI+xKsU+BEQmDTi4BVlurqp4PALD/rHl6HFVVwBeBDOugas6pcUR+KhGSFQ51JG4CIt7jHRigvTHxcQ3BDoEc38+BHVfSI+B14NBg51h/SlghY1lXY+FRYWr4hN3zQQTzVsFaLNVbp8bGesQJwS76pm1wrOLj4q1zIA0qsYKCgga4mr9WnHDXG8TxV7gXnrnHf/sqDe9pjGX3srKez+jJ3iLcB4RzzidoUkDEV3Y2+B72YRwj9mScIO8fECwTwOC0HC8qVKYe55Q9nkw+Tg7BEraPeYptIJAkC4hSHEHE7SNQuzP7s0MP/ey1OVifvigoQ+iW9aWVI2RTmAfwzYAYEUwAKe3WqYs98qfjHejwxcWgGHld2BRxQo4dPaYA56rLr7Uvv1osWKsgO4ZSWYm999Niffzacyba6YMGK3lDQNizZy87mJ0tvHxiSoqSjsmpKfbu3vfc9wWCjxPqJ1n//v01L+iJRMDA+OMIsl8hYY1/wXi+8MILruoUHSVb4In3wFaoTLdp1Vp73Tndzj1xX0Ge76GXHxSUfePmTZrLL895qaEJZr84d9NtJz+tZrL5x/LskdmPWG5OrpUVlyqJBWKEuQ1hlyB+f3a2HFGeMUkR5qe/HsZb/IVGcCWtjSCI8Dwjno0UnoL1J1RA0AEbB5jrxL/0vVKYuxwKNCrKFehLKQ7HGB+BNcp3Q/AO5FJDERWoqmrgKAmqGTSA9AGHqhBBjwsF300TrKrCVR9ImjBvUaXi/MxJgieeP+dRw7ZAeEHcghBTZZh9kqrItu3btAbpGC351OhoQYZotFNYXKA1zd95rl7ynPXCPXOtoAT4Ts7HdTDONPurKq+SohaDgF2GI8Z6ZJ+k75F4LIWF+j5+cv04DF6EgWtWUjbUVUnoFeNEMKpt7fq13MYb/1OJ8Bua2ay7Dwi3V5xfoO6MNFuh6VJ0BN2PkSSs02t0cOSnWpAbWaUmGjhlnjD45dUy5r4ERfYHo+Sdeh6Ql8ETkQaGfaBOQbMmIFTH85xEHdlGV4KtV4kbiAIlW/Ds6jgdClcjRsZVZevQEKusqVJUzYNhA6ipD7HWHU6y40cOWeHRbKfaRHYaFZG6E+oain7Dwq24jIxovR4Q52TzYpIyGblOHDfX1KnMhp0/xgqyHbynWfPmlnsg22pDwq2guMSWLFkiUtTQ4cOtvLjYNmzYYNOm3yqjiPO2YQNO6u2AJqxli2UNvBA2SRYmlQuaochgHc+3vONtLSMtOyihV+nBtmyBxQlV9pbIkYzl5i1uQXG0a1thA/v2sTXrNyoCBpd76DCkZKYB/AhKnFhWp25iRukf/CRNskosKQlyarWUEI7lORKmU2Pi2ZMV9ui4s4KscmPJ20A/7qTohizLmb1OdVyTJjGWmIgOdmc7tXcfNb8C38vz5BrJ0jAHcZg8VpsNi4lO4EB5VrC4AKoAtAKYS+iocKv7zikqeEPl8bOlZLeiIqWcQ9Z82bJlgiPBNeE9/fr1U/YAg/3WAkh4zsqu/nWtIxy1baNgEHxuSgucP+8oIr1JEJFly5YtUpWBxTls2NT/1yDCQ5z4joy0auve/RT7/sel1rljlk2dOs16ECwMH2G9e/Ww66+/QaX1q6ZcaY/MnGm9e/aSwtmhw4dt+u23S/KXTRbnc9CAAcK3Ak8cdtYwGzbsLLth2vX266+rtKa279ghVa+5c5/QWEOeB8IGthlo0vvvf6DNnQrA+HGX2E8//mh9ep1i23butYXvvGu///6bPTXvSSUPgNNRrqVCgmPIRjlnzuP27jsLbffuXfbWgrctMrKZDRvGPIMPscfefvspS0xMsBumTrbBfXrY9u1/W2VVjaRfuYe4mCgbcdYwdUJF6vjZ557XsyZYf2Xnx3omr146R+RzyMo8NzZSgoiUxGYWQhWzvk68qMLCYnvu1w/t1oGTpECX1amL1VZVKrtI4yiaP/3yn59t+PCzRHj8e8smKzh21B560lcgCHzdPLh+/LUy1A+/8LZ+nzR6UENF7IPvvAw0QQS8Jd+KumEpNgpGvK6i7y1ysgIINiVwsiExjmjqoDzJsnVsSiRK2ADZXJKSU2Qb2Si9fCd2lk08LgZJX5dh81h7z1sgkMCmabMMGj1pEw+qtGBhsT841NhOHAEye8qSVbuOrWSvSb6w2aBmRIaOTD0OFLwN7AXJFWwm1TI2LxwY5h4VvNaZmar4wvfJP54nONL+fXvt8KFsi4qIsPaduiiZwL6ya/tW2b+UtHQpuBH7rFn1q66/to7qMFyoaisrJxNZ6xzBGLKMzRrkSz2hmHFi4xWuPyZGCS3Gm/tgb8Lek9xomdFK18z7cGxJPjg8t5MzBw7pMNw0QnOSxx4ixDWjTU/gyxpq4JoEcCa45XKqAyIzlXYyhAoiqEbUVlt4VLjFxMU04KFpNtbiHQeLK7x+c0CodhVXMN3sjzj/4kukpEnJBaeRe+B1bCh7sa8k8D72Cta7t5EeUsL7wFtzP76K64mxjIF3dhpj2r0DyBxhnqnXRXC/jCH2np98hmsioMXpYcw9zhsnk4wqlYGyqkr7a+vfarLFGOIIpSanNHTV5nygIHDEqJzhGB48lGP/CIKIgg4JtjkIzE/3HD2vSBTE+JfVnmPv/fytmdMIsfPfGmLRdDamihebIO7QjD+ecH/0QUTQBml03Aitr8njr7ID+/crkAQSWVProFr8TdCx+KZ2z8KH7eJOI61rl65y5kh8HD5yVI7htddPtdffeFNKe1Q5qCSvXbfOMjPaaVyA8WLbPC6fJBF2jrkLpIsgjO+iMu2rPZJhzTtmOdk54ivAU8ho3lxQYM4zoMUg3dIjrR60vdNzrEOnDoKhAw1jnrz0KEmdE+bLBxEn3/S6DTn9dGsSGWXDhg6TyMre3XsUrHKfcEOYH8ArGcfde/ZofQH74jl7kQJVPIPqg684eNhb48CTPV52KVBywpYBLeL+qLgxx9QsLQgQmKP8E7fH6lX1xC4xHxVwIjld4WCH+DLePvpeJULGBBAkYEv8LgnZoAmjrzhW47sFFVaqD+yzVC0wTHw/Tjf7DvAfvoP1IhgS/N2oSAlXoCbGmgWWSdNW8Y2An8bFSSBi995dspfs5ew3nB87xMF64Dmxnqh68Rn+TvDF+0kow0kmOSGOs5meA9fP+0F0MGbAVvlO1hD9wBhTeGIt0jOERPLckcjoKEdgDzH11frl158JItY04kT4jc6RYe+44S9Nkmax8SorkxGC6MbKIoAAxpSc1EwkRG6GEqOaCSHbVV3tSF1NYqygqMwSk1P1O//IlgCfYJPkQfpMlifceFI1gxkbE23VdIyuxcGHkOUYQDjVDBQlxON5DgbC5+lazesR4Q5HByEtIamZZR8C94w2fqQltWxva3/5UffBpPZZEQITSC5k+zy8qrC4zJompVlFZY0WOhNBXbyrq1StwPgDIUCrmR4JfCeTkvfyIHbu2WvNktMtNMItSh4a0TgZu/Xr14kMWUBUamYDBjnSp9kRe+Pl7dKgZmMi8uOafl+92jq2z7S7Z4yzCRfea83oehntgrOiEqowYda+Q5a1at3WCoogyFXLuND8Z+T5rgnZkn+3st9/+90eeGS8jR3zkOXkZNuqP1DlSg4w3VhVnr/LiFvMZLMynOLDtJqh5yeUSak8uSONGo9ZwmCzuoNmxZ8Fr0PE9lWHQOYiLLDYXcw+fOgt4e5xrp3CVK2dNWy4tW3bTlli5CjBjFKFwaHlHnm+zBU+42FvGI/GmS5+jwjUQ5gL6DRL3ozgMcBRMgd5djRb49w5h7JVKvz222+Fzx43zun4UzYGrrB06U/2zHMuq/XEnA+0kPlbSnKS9egdVDqUTd5pG9Z0sx6n0YV4iQ0d2s2WLXtFxPOFC5+06dMfsbZtW9qsWbdYSAgcgAgbOnRwo0DDBfC33z7LDue4zqsHDx1RB/Dpt95uX33xhU25+mqb9+Rcwc8wPvPmPmmPzp5pF1w8VpmZlcuX24233Gbz317Q0HTny6++sk8//lhVgwXz37In5j5p066fKh1xNrddwJn277f9B/bLKVu8+FP74IP3bfCg02zV6nWqdnz3/RIpY1137dXWPrOVhdRW27bd2fbRJ5/a6lWrbN68J4WP/2Tx5zK21113jY06a6i9/d4HakSEw4WSwxdffW2rVv3H7r4HPPIFZrbIZs68y844o58NG3aJvfbc7TL2B7Jz1CEeLlZESJ21adXChg8frsCJruNsShi2BR8/b5bsCPszrrlJc4kMHc4g41eUf9wykhOl/c2ceeCZDnb3dRtlR9jcho4631Ys+VabCo2ncJiZD9gKSOsVZaXW86ST7FD2QZvzyv3B3G5md1x9qzYEnC1PKJX9CdRB3voMbpE/PGvxRILG/cVD/PzPoIHipPMUIJAll6xobKId2H9AFQYUuvgOUt+SPjSnRAdxE8gOGyvOJAEE14cdk8BAUGXgPnnmvpETm7mqCEEfBzmASDEGvRTk6AfSnlIGKXVQnYSmLquvTLUamzkYAs/OVyMQ3BB3Axhafn5QSWDDjmqoBrIW09KbK+lDxhDuDRu+62xcbaf06qNn98fqX8SzoxLBs8to2Vr47P6nD7HfflkpUjVVEzKONTWoC0GsrlffjCaxzSwa6dpwmigiY9tE2XjuHUeH+2/csIxnyvp2tj7PwkMJCni27lkTIMEtInjjXknuOBJzlWAHnmfA+Kgze3p6g6KKtOMDVSJ12K2ta+ByMSO4NrDkvIe5DBwnITFBlQieBfvltq3bVXmK/fIqi5ryhWBtSraEhmlv5ftx/NmDWrZoZZltMgWv4Jw8B5xzzsU94njxOkk9xsf/znP1RFhex+bx3Z78LJWxoGmjBEyioho4E4yF4/adkL5l7nAIohVkiRtDT7kuL4vrcejMU7LzO/bsFrGzbes2Stiw3xNoMZZ8L85zTu4h++bbb+WskXAiqCBx+MyLH+h7G4KIRwOhDycIaJYdQJraB2s0CCImfXi2klDwvT7bE1Qa6S1qZmf2HigFsT9igD0Gx9fHLCUl1I61dIm1awdPss6dOskOqe8KyIjQUJvxoVOEmtp/ojiT7G+saRzItu0yrbS8wua//bbV1NVZ7z6nKmhonphhCxYs0Lpj72Nd85wGDx6sPYB9lKAACC5jSz8p/CvGk8o1vacYN+wJErw0V5sz5zFxR1YNddw8jtqnqHg1ka8E/p2k8MdnB3K3wdbdo4+r5kx8/jtrG3Qp79m9pzD3u3buVHDnOT+C9oZH6F7wq5S5D7rBe8SJr+zxk4M1J18yaBwsUn4wj/y84jUqEcAnlUAJuLW+gubhdh7yhG2i6km1h+/HNjK3sJUiIFO9JQEZdJ2X/0kVLj9f9o11DE8A48Ln8e8Ea8dGApXH3wyjEXKk/F7WNT4w64U1DF8CziDiLcxZnHyuGSgq/Eauy0P4gEsp+JE4RIUqnVSTIFazXlkb+CQ8f/GVkWXd5ioYjLfjCBc32P4D+/ZbQlxTJROYX0Jy5OdLNRHfl0CGSrO395zrux++1zqlwzl9JNKTUrR3Mw68l7XFPKO6i7saMn3y6PoXF4JHpvzucbk+I+Y2vTuuWm6pSUnKAERHUUalE2CZsr9E3ZASWSAqFdGhOogAxZpvEmOVtXTDdg44BzePMcKZZpHxf0WCgZa3z/ooiIiNsdrqcouIcBJ6rjM26gAuy0HmlIiRRUJggUEls48zxECAO4tPbKqGT3xH554Dbc0vP1re4RwNOgOpYKDKaXKHhkW4iV+LxFyZlVZUWU19uJRA0NV1kAeUccLlRDJhW7VsofbytDinQRcQFx44C37P3gM26twLrLTctRh3MqEpKrsW5edL9m3QCJcld4dziH79MVeKTBjXv7ZusTPOGKKxRzb23ofdc3rsnv1yMnw5HsI3wCUw32y4dz7UGPPony2Bost8XnvFPI0JWvuXXh5oNQt+gVMTNIWL7WNW6mEaGFpfWUC6lCPcrH3QfZokbTZQDe8seeco+EzLEx2dX7pnngwfWW4iX3DsV111lU2adJnLSjZtpufhlbrIWPJ/5oDf4Pi/V2bgefhqAzhO5hC8HGklFxbpWWN8XCWpSIuABdqmTWuRMdlUqQzhINCt+dQ+fWQk+F4WT1xTAqkKe+C+hdbtpK7Wu1dvKZLkHspRFc6riQAhG34OmedPbOjQrrZs2Xw780zuKdYWLnzG5s//0KZPvyYIIswmTTzd3lv0kRr/qddEUqX9tGy3GtdxLF36sf257le7/Y477cwzTrfLJ1+pdTZx4iRB3dhAPv9wkXXpdpIM+fc/LLF7H3rI3n7nHY0VfUSumDzZpt98k326+DPr2eMU27lrt+BMP//ys9bOrj177aMPP7RPP/1E34lqBU7rGUP62/IVv9oNtz2hniE4XQMH9JNz17FtS/vy+2xbunShrfjPZpv9qNt9f/npZauqirSp14232CZRlp2TqzHHcUQ564t/f23ZBw/ahIn3Bik9F0SMGtnfbrjhenv1lZcspKrK9uw7YAcPHbJ9e3bb/p3brVeP7nIMKYt7Z+OZN1xjRAUReT+aDXI8g0fOuKlhXezdudNaJLuOpk+947Ju91y7zua+eYo9eON2O3P0RbZxzS+25a+/raq2xhYudg3dbrn2bm0qkAWzWreyKbczh32HaLPrLl6mecGGQPaXw0M4tJEvPtMmjvxKc+u9b/+3o5Nf641/ujV5w+UfBY4y/RsytDnkFjjBADL63DtNjpyENbKGzlFnY3M8CEfchRzqddX56eE1bHLKyJEhDfDwvipBJdNj3EX0BU4jeEdxQ98Sz3eApEcCBfgGdg3nn99VnUApqdQllrCXHlPvIAzOUfZJGjZzyQNHRDguGpLa+ldjrTMh8YfZ9i0bG6RdCSDIDsO34x5OGzjYDucctJzsgw09UOC1uOaloVJtq6wJkdIb16HGolFRDSRnbAr2BCgEB5sy18HYcw0EEX/9tVX7WlJyUoMqE04AEFhsCRVADrKF2A6cFD7rKi8JkpSk6iuceEB2Z98AP+6dJ373WVJvy0g6Eew0z2iuCgtOBeOPrCfQvPh/I15h1vLOX1WBAwJKkorqrO8R0bJFS/UJwFHCPvK6lyXFqeRaCSrYZzjYDzzp2VVXgEFSAUtqaD5H8o9xxKn1gbNb484B9K/59cBz5955neft5yI/+d1XOvisfw4e849DS3dfnJwO7dvb4dzDSlpw3UCZqEbyOYKMH3780f7etlU47qLSEtmKBR+s0D30l8S22a5HA4XA/w0iWgZBBP1dg2NCwXCrqKq2z/e7c6igyNGn0br14oOFLog4e2qS/bLe7OxOVwjas3btOiXy2M9Yh6wXEA80CyNZhvQqwQSOGbjz6yqccMMFK863Vm1aq7FmctMUJSDZL7H3SgLExChgBK6KeMacOXP0O04iAQc9fSZMmCCyfmlRsSBPBIJUKXhOrOkuXbtaaUWZ/Wv+W9a3X18rr6pQRTYyOlJ8Esb18/M/lRDduA/HS90O292rRy/r0L6Dbf3rb4sKj7A7b79T8vgkfELrUXCME/GdyhZ7MNVxDyHyQQT36KtQzHfuiTXguTSsH+aP50I4++f4TCKpgzgI0CokDUEEeK6ED1JdtbRaDeS2bdtqOdnZShI5FIVTMqI6A6RIDe7g7gS9IJizjAH+JtUEL0/O/MROeqI118Uap9qBbfVriPPxedbV/gMHdN30DOLAVyDIYF0RYODIIxzAOmRek+knuPDNOyFV++bLnI9x4HmyJgkomBv83wvPuKp1ktYVUuIXjblQ3cyl5Jd3TMl7ODIIUYBY4foKiwolh0xwjDojalr4hekpqRZRFyLui2x2leN8iBsSF2sdO3S2kJuvOLv+pWBz/e8gAifSBxNm/5z1g2PDo72NIkCIqX07WsFx8TQoAnbiHro3REgBRjaJtZKqWkmhemcXh47BJ7MIjh88Og+HDZPMEBPNZyyQlY1p4ppG+UoGAYPDPdeKC8G5eE1kmHpHxGECKhIsLbHKmkorryzTpI5uEm+7t/+lAeX72Cw06UKAUcVYSFiEFRQWq0soG3HzjJaWnNbCCotKVLIns82E5PqSEpupQoOCCPfKZsL1EkQgv0ZUx+aVmJJhI0aeIyeVC2zTto02o66n9rY1K1ZY37Oc0gLjve0Pl3WHZMPneXCllcXCV55ySndb/euv9szrNIgzu2fan2pkIqJkWamyXnc9MtBm/GOp1cpxqLfHn/d12xNchDkPrZbEJk1grrxyiiZElx7bGlnGLtbv1AnWolULu/jii+z9RYvsm+/fCIILHxg06sDTnj4IgdhSNlY1SNkoIPJzKAggWsYZQjW7X/vbNm/eEsgsFqrbI7rWkMwxVvHxQBAS9GzJTBJ4MebegOrZixTvdJMxeCwoNnW4DF72leoZGTqesefhcB4W4x9/rJGUW4+epzTwZFavXiW4wujRo/X++AQcR38Px+z111bY1OvPkEN5cF8rGR8COwIS3n/VVC+3899BxPLlv9jSpR/Yaad11/xOTXENeMgSLXr/Y5sw7mJtCDgrQNsOHc6ylhl77dqpj9mdd06wffv22uizRwpS9BQKXK3bWLcunS09LcXmv/6K+CM11XX2985dNu3m6fb6668rS3DbLbdoc13z++9yZO664w6R3aZee639/PNKbc579u4TQX/OnEdF6CIIT1KFscLSMzJsyZKfbPodc236DVfY9q1rbeLlc81CO5jV7bSlS161FSvW2ezZSPqazZx5p40Zc4aNu2SkDBJB3LHjBXbxhWNs2dKf7Iknn7KBAwfZKT1GNcy3tWuX2Lq1v9rTT82zJx6eKcgO3bhR9di6ZYvVVpZZZHiosr5I+zLfyQrD8SguKbJX3w3kCgki/nOCpPzSky9bGXj1qio7fvSoyspk6598+zR997RLV9rZF020Cye50rA7XDXg4bsflwwq5f9X3/NBwIkg4rJRXzWo/GBnfOaM9broB1eFmDD8czl/lHCReVTSIzTM5i92jZnc4YN7F0RMnfSyYHwe885GsycnT9hamnIBpeSZwItgHoGfRY3J98Vhc6LRnUiENc7mYlsJFvHgyb5RnmcMcWiB2ThpbPgW9P6p0uan9wc4ZTqmo6XO+QgefLM1Nm72AOZx3rFjqpwSULOJOWIjfRqilZ3neniNjZ7rJiPHd/Eaa5XDV6I9eZu1TJafwJ4AZd59C+yux69WECHRiugo69Slm2wvvBmCzCdjneKOBXmNB1ZMtVqLtKoaBxFgA/XKJuw1HpPPPXg8vleOwYEniDgu5S/UgFo4mVawxVKWcbLAQAv4LHYDrhn3g33n/mj+BWQFnL6ynoFN8w6PVzrinHyHz4qyUZNNpkLQsnXLhgoX76F3Crad66fqhh3fuWOXtOCxfTiTjn/STH1AUNLhvnl+2itKShSc+AZ7fA+JP+YJWvMcImwnJjbspVwnn+PZ4xT7MeR3z59iDPxz9M/S8yC8w8j98H4PcXICI05ml32b78RWe0jH5r+2SKEJ55iAiIzo77/9pmsgIcf8FU8jLNSWrlhuGzZtkkPOvk9/jaafuMZqn24OMEheVC1AJtmuoBJBENFgBtxr557b3yKjY+yzXCrLjdCqBBFBnuyM5AEaizMHDbOszA62bAV9jIqsY1Z7SQQjvHHX+8hXm9155g2SeSVbz3OCsM/8GnvJpXLONmzcaDOSaNZqdvEvF4p0e97551mzuEQFfuxvKAASNJCIxRnFRwDm9Nxzz+l5L1y40DU2q6jQ3AgLGozBr5RoQUmxqmkHsg/aBRddYBNPdfvyvuUBpHJ5YJYC3QcvoHjd99fLx9q8abMSaGS2f/j2O/EeZj44y5oCESqjUVu47AnPD0leEBSIClBpYf6ogpWQoCqChy1hd/ibR6R41IAPIjxWnwDYBxG+QsHVslaYT57zxL17/irnjYqMEEqE++bgJ88BIQp8UMfvIwEeJl+I6yCJIhsZ9EehOovDzxhjG0VqDnzelLQ0oXSkcheoLPgAhIDDKR86GWjmv+xCSnJDU0XGBggnXDC+k+dHc2Hux5H26U0D4sMUGDDfvAIV5/IICz6HLeIagQHzN3jDHdplqQkia5yDigTViLXr1ipYoKqPup2aUbZqZTS4Y8xJ7hQez7eaknJrTd+gxERVTUicIXiATYGuEHLnNRfUE7lzgy8uHBjMoMbMozibe9en0phlMwCz6bMN7uJpEe70r5X+D8jRZJAYkLCISCurwbOnNFgqI8TnMBZctIhMAZOewSHD4dUlWDhk3zPSU6WaxIPG4HAeqiJMFIIIbZI8ADoXFxZqkFHAgCtx5NgRKyovFp72pofQ6jd7/LYnlD0UHjgiStrQYLAZEAsJtyN5+dI4HznqHKuzUNu2Y7cqFfv2IvnYUYYMh6ZJdJQdPLBfkIeS4iLr3aunfieT5iXoflvzh8XEJ9mgwUMUeeIss9mAueY+gNBMf9B3dzZ7/pH/6OExNkwKKho7dm3Vz8oK1LFKJT1L111IiXTOvHMO/AMOjN//pksaQyhcAPDcnFW2bftOXc+UKVdJJjIxA+ffGZKvP99ti95fpCwghvDbb7+R83D66UPsH/ecaxbW36wWaxwoerUNggjWaCnnwen23+srF4GROssFM+VfFipLk5NNI6MEkcbRtmZRk2Xzmw6dcgvzyXaeaEDjjYzPTvDseeY+m+lfB1OP4fMa+GHdI+zI8twGHWSeAxKv4RGu262wyZUV1r4j5OPgnjSmcfb6q58qU0AAeO11pwdZ6WO2bUsH27b1b3VxhPQGOftQdratXLXO2mV1tI8/WWxnnjneCCKystrYrl0OBpbePFlzf8jpQ+zTz760W6bfaJs2u0xGfv5e51zNyQAAIABJREFUO5yzXtmHfv0H2Icff2r/evMNmz1zhojQuUfIjm6x80afY4P69rE5s2eKaAp87dDRY3bvjFn2xptvyoGfNHGiPfv88yLeTRg/TtdJZ+srLr/Mli9fJkNOr4iPPvrQFn/qVLZ47vS5IOD96KNPNLbjLr1E5fMPP/rELr7oAvvsc6fypUrEirU2ezbY2UjLykq1DRu+tP/85xeb/6837eprr1PQ0KdXD8HH6Da94udfbdmy/9jbb71sV159m515Zl/r0WOs1df8ZXfceJ3FQAarrrUWLVvb5k0bzWqrLSI81AkFhNCt/WNlmZvERFuYOpBX2ctvw8vxcy3F7rn5bm048WSaD+VaVOAgC64YEW5PLnBr7tN3mtvYK4DqmV0zdqlkFtmg/1i7Tpv2h9+MDtaWD57dvL7uoh8bglqMNnPOZ898Zl/ldxzqshJLTk0WSZcmbhA33/vqnOC8KXbdhC8ESypV0NZCjieOIQmZ38gcxidr3LBX2MCevXpJ/xtuhGRc1aehTtAIYFCCI2lDilKWDefawZzow+AqEdhmnFqv0sT7vRSnSIRg2H3GzTh3hM4rBRDggJGR2rAIHLguwZlqgYK6TRgHh4RLu3aZsncJCU3lfOOwMj7YON/5lWshmwbsA+eKtcj7ZOcTmtqDXQNSq1+Sq81u/WGyy+TWknBw3BYCxHVrfrWZm55vwLbf/dyVFh6dYK1at1ODKeH/a2u1GXPP/E5CgWvzVUq+n+vj71S2GVPxwKKjAi4IFQYaP4VLx128iGy4aRHK9jJ/eC/ODefNO3pc34ezy8brMowORsYzgU/H/fNZ9j5sP3OPvfKPtX+IK+LJ4AQoVGOokvvgi+7ix/PyNb9Ube/cWdAVbCiCJpCrfVDB2LNH+vsV3KKgQNA9T7zne0VgDhrn8Tw9IRRnzXe25vw+mecTd74C44Mk4a0DNR0PRRUsIioqqGC5Oe2rN4yLV4AimCArW1BUKG6AODu1tbZ3z16NVdduXeV4CTpcVGirfv/NNmzaaOFRkfb9SKeYdsk0x5lqCCJmBcvuRI/PhkaPovQ17KNml08628IhBucesSPH8xS8Y4ByD+fa5pAdemf3kM4W2yTGxl800X5bu8rKSootJTFJ0CsC3zkrX2rYJq/pMV4BBGN5ODfX2mVmyclmvePUAcUKj4qyvv36C8a1afNmEV/79umnBBPCFCgxMUfwnwYXsA+Z3b3yLhswYIAcWwIKIE7s24zx6QMHy4mktwiQ3egm0RIwoEtyfLOm9vItTuChIYh4NBgCz/vwJjUo1IxYMNKSE5Nt8MDBtvb3NdYuM9MmX3alECFN6NHTtKm4K9w7yajtO3Zabu5hJzbTpo1sDH4H+zpJCOaPr34yJ5kjHqKMs4+viTNNBYV5xLz23FS6UyOo4rk9HkLHHfhqGP/HN6NSKqf62DE5wVQjup10kmW2b2+7t29vkG32lTKeszgNcXFOxIcO0lRAIiK0VgkWvC/L/CWA0HoOktesBxI6PtlJ8MAega2h0RzXHBsXq+eOncOZh7sCJ4HffQIIW4LPx17MObwAAQEh10NSzSfgVZED/hoSEkjYx8kHgGZAg1UlTYLx3rRls+3Zu9cSmiXYxk2bJJGMRDx2ByXQAYMGag5t++tvO55z2Hr36CmJYDWcDAjrGiv8sjuvPq+e0hDGhe52NGfhYLPlRpNprx3fVARdkVUiaNqB1rrTTefIO4a+NsTmQH5LjYsi5WSHRUZZXmGxhUc6hQ9fuuaGfPt6nBMvScdAKDgoAxuLNJrjXkilI9CrZuMSpq5JE8lQCk8ZHa0NjgHns2wsbG4QJY8XF1iLzE4258WRtnp1qT15xzwFA2S8MbrIRcYnJFppWaXl5B61orIKG3X2uZbVoZOgHjSvYgLg0HTt0sWW/vSTMtg7tsNir7OunTvpe2nkwlgwYQlucPBxDIrL2ERdJ07GgGAMWS42Sjahsycm/pdQ8wsPL9X7uH+uLyae5npgQY+qLXsKgVg13IACm/XiRQ3PwTnvHnpEusRXHwKNOGtmT81eahUVVfbgM8/ZbVdOsedeP9Eoz5M/6+u6279e/actWvSeZbbLtMGDTxe5mMXCda1e+7ZNGDvbPvj0AffdYUHazyfhdQ04W2QYvRUKsvlh0WZByXjP3B32xRdfqk8GUqoQf+kEymJnrFgowOVcZsqdvDGO1vNpfNndZydc12G3aMnoDh13VkPC99BP2ZqDjqhVb0UFKHc5yBLziIxrj15UjIba119tlHwpDtGIEcM1L5GSmzHLqTQB5Xp4xlqbsWKeE9wJjhk3T7cvvl5iFtvTnp17h91+6+MN0rpTpoyyyZPH2WWTLtD8o2I15/G5DkOs+R1hu3b+aQ/ef58MocjDr71vr7/6pDJwrI+7771fcMJnn3na5j0ywwYPHGC//OdXa57ewrbv2mPznn/R7rn3Pl3N/ffdp4AVZaXbbr1F5/zX/AX2xOMoaP2psSYwYCzgFblsQIiNHXuhndL9FJs1+2F77tlnxJ9gLd573zw5NFde6YjGr792h9bFCy99jxsucn1WVob6jHTokKHM5tNPPWm7d+20w8dQ/lpjWVktbObMf+h9u3cfstmzX7fdu6leUQXob88/9otlZnUQZAVYFbwrusO2b59lXbt1MapFrBvWN3AZGgYyb1DkAU4C14isCTatV88eVppfaKH19Qpi+EdZUw5hWJiNvGCCnT3W6alPvXSpvf7xSHv5saN20wPIzXKcqD40Wmg2aSSOv9miH+B1uGPy6K+1RniW7y9xk3zcWYutqqZKpV/geVRZXlnEenG78pUX/6iRB0IZF9dUHdKpwuG8UiUikVJS4aq/HFQk+p52moIH4GFOX9TZwrjYeAlYqBSP5n4YJEJHaiWxQVCg/wcyh75i4AMRzsGYUPEQ74JVTLKiyOHVfbYPqWNsMHORZA1BCtUA9gA2UZxnpCy5juQUGv/VW2y8E4fA2eZcBEG+Idqc3q/ou25ZOVlQRpxCDre+K+1YnusthCOPs7Jw3Ff6+8w1t+maxEmoqbYv8t6wDi3N/v1X8EBeMsvMdDpYTefMVEaSjd9zA5QhpG4KDCM0VGPM3/h+Nm9f+U6DxN3S4ZFXr/7FCgsKZEMIrJCHxtHALlCZwBnu0qWzznHoUI4kbutq6i0/3ykiYdek1a59AMglQXu4nAnuBa4F44L6ivhdKOuU0s/BZeoJQsDQMz+whex15WUV1qdPPz27okInUuL4MoxhpSoROBrsj6x/n5HlfDxfVKm4DpxTYMKCbNQROEb+F/SLc3oZTOHAIyL0d5/JFfwtUNXx+HTO4fgijlDtz+sdP0+q5jxcD6/zHMSvKSpykpkF+bLBZIqpRmzetMmRlcvL7cDBA4KoAEVsBtyM6ldcrK2/Gc6Z2YfHAhW0E+qlaL26w/c+9dn33/xad93or7zsEYuJj7fyujpbsMspK41re75gR15pp/9pA61NRqbmwu592ywtJcU2b9hoZw0bJucNqfadu3dLlhl7CvfsskmT7KcffzKCP5IFBBKfLl4s1UZkq8dceKFgyd98+42qgtdcda2ezerVqwVVY77ePHh6w54zaP5AzVeeCTLyjDcBB+uwb5/TLCMt3X74/ntVYukftHnLZmvTrq2FR4bbHa0DwYiggNeg/+CDCN/NmpsPAq9h88+y3j17K1g4tVcvu+C8i8SVFR8V3hIJitg4O5qba59//oUtXbZcjfKArwMf55mzhzSuVsnpjoxUgOv5j8wX1hMBOIpDzAmqbL5Du/ZwCeJ4KLbzD3wAwU9+Z38gOUgAqvlZT48L17tDiQS4PVQaCgqUZFEwTQf4QGKc4JV9UvLYSAljHyFOS6mzsqH6gIOO/cPucXj4Pt/h5zL3p4A54HwAI2Lt8RkqxPirXLdDx6C+FqukpPgWVEgCJTwnSkEj3iMSh+D/fjzlM8bEOMI0Mt4SuHCS24wpUsWC8AeBKn4ohGmqHqrEAFfu2FGBzZaNmyytWZK1beW6Wiuwj4rSmnOV9VALmXPnFfUYIjL1DgIZIkwhBxdOEEG3XxdEIHsa7rqP1tVrU/Q3zCaCxB/ZKPEVBCmikXSIHS8qVgM6DowoD4OJwCTH2QPfxWDgxHlsqJd5JYPGzXOxHjMLrhAHWh1WExK0MAkiWGBsOkTBOBMMGJmK2pBa63BKf1v29UeKSlu3aGFZme00AVnAOCsWGmGFJeVWXllroZHRNuqc8yy+aaJgQjx0nPfdu3apsRObA3gxsf4LC6ynypb7VTLbu2e3KjNkqcAms/EdPpJn/QcM0sLOzGwraA4qM5Nu9o6KplxDs6rH7vhKn/flvrSMFGUPj+cdk5yY4AcR4QpgfLaIh0s2+tHXqLbgxAeOvUb9hPTk/dP/FI56xvP/1F8euvFGe+TZG23vX2TB6xWlxyfEW/fTmuvvt93wmAJLpOhWrPjdLr98rA0ZMkQ8g5tv9zVP3kmw4AMGjLGvRLCZBZCNsCCQCD5W8lGhvfzyP1WRuOGGG9Qghw2WrCaTnmAMw+FJmz5Y8HPOybSekGRj8bAx+w3IZRXq7dRz+tre33c7fGRsrOYf76PDemV5meQZMTZsrsCSUBHyZffpt3rlHBdcz318m91zX2f9v/D4GZZwkdusGgcRz82YaZ9/9Z0tX+s0l62cn0BiNgX/3Mu9T4mzgzlHXZVFMo3OAFI5oQJ3/qhh9tk3Pwkiwd+zMtsIZoexUVY4LdVGDxtsgwYO0Lpt3badhYRF2uiLHTGcYJ8x5FDmIzbGKeIQ94WGWpdOHW3dho12MNt1OmvZskJrAgNJgCMOCVKWFRXW59Qe6uNxKPeoUxMDfhEdpflNtScxId4uOfsM27J9l33wNZAIHLRAQF9b4hAzAwYGGZGOsMBlHGTGjLlGAOKyHHdc+6ud1q+/up1iY+iWCmaUUnjbtm1s3bq16rJNfw5sVN/T+ijYVFBYSKWyxA7s36cxQAoygS7H8XEy5IcOZSsgZQOFgPvbjvG2enVjOFO43T9trc15leBgr00Y+Zkyue/8f+A1EER4R+qjpWN1L9dfsszKKyuE2eZ5fPS9DzrC7ZKzv1SfGbpw04cmMSlF/AZsKyVubBewtR07d2teQJ6muRbOhzo90yOlSYzEJajmKWNeXa3NkO7OOF1kHtnYGB82MzYvBQvIvyLxCuY3Ls6NFaTBgGTH/OI1xpLqApA9LzGoBpwQipVFKxEnjDnM9wk2iFJaAA+qqKqwPft2K6kElw1YCrY9I6NFQNwloIu2+zs+afesmSZ77B1M5iqctoRmVJrLpeDmEkyse+ZdhAIDqfPUVlvXk7pbcXG+7di22aqqgDREW5PXPpHgzpQbr7IePXpZ7z59NW8Yi717dmm9s+dgRxxMCenfeM1tDhfIp9mBg/s1p3yWkEw4fBdsBVARqih0NWeccfi5X0mJR0VbZFikzT38it2RNFXzFQcU2yNIVwDdkdOg5ngue8k84vkMGzbCmsYnWGVVheUeypbtQikIu+YCqypLSkrV8+dvPA8cFYIHEiIkBgnM2BvZx3iG2DknYR4uBw14TMdOnfQ7+6gPDvwe7CsHwroHvDTGhf2Y9/oqHPfgs8EeHuZtmodcMKa+aqFqV11dg8w7GWfPB+G+fGUZ6I26iFuIMt9ImfquusCAfl+zxorLSi0pNcVyDufqp+ReXz/b9o9+zVY9E3Sg9hAmHysELVusIYgI9qx+Loi9tuv5lpCYaE9vXBjYKbPLOlxs7/2x2Aak9NIegZz85eOn2IGDu61rl87W/aST7Luvv7H0tOZyshOTEu1ATq7WLjYVeBO9t35b/Zs6PhMQpqY11zhQdWzVpo1dc91U8RRevcp59k+unKvqAg40PAdUBKf0dL2a2HeGvnuGpOJxtKlGMFZUxXleNEIb0LefFCuP0vWbXlnFRfYEkFSf+Prv2MnnN+zm+JukqrboukXuu4Ig4vIfJksIoaK0TJClu/5xt8XhkJdXqPMxMEn6uRw7fNgWL/7MDmY73hhrDrIua9hzZPi/hwgyJ1kbfh4xl5xP53qL8T6SAMxjT9THyWR/Yk5x+LXDeHrHmoQbSQ9sEgECQQOJc7qzgyqR/QsayWEf8SmxSUqkEIQUFDSoMnEO9S8iYA56uUTFxFptdZUcft6Pr8ZnfVChvmLAsgOOBBUZxsIrRCFcgb1X0iRIHkuxMsZV+pA2djxfxynyQh6sZcYMFSb+zzVxfx4S6YOoVq1QQXQ+gONwlQoqx7iu/v23hqSBJMKBMgXPh/HOPnDQTurS1RKbuqaUXCNBhDguQRPnkLl3T66nsQpvQC6VjT8+wfVz4IHMeAblHrP5Ty1XhoxNC6/LdXBmowmyWzhzGMJ6WrOhkgTMqULEjdKKCqlkcFMYUSaCJ64ROHBhvuGMz3Dwdx4kpTCPj2cQMJI+iFCQk5wkEh8NUFzpyW0GcAgYLLCRiSlJlnVSX/vxq/fl+Ge2bm3pQc8IT6YuKas0ml4Xl9NhNME6dz3ZYuIStKF06NrZqosKhKH//vvvZfyHnD5YlQcmN8bjl59/tmNHj1pWVjsrLSnWRiWyeBjKFhm2fv2farzFQicqJkNIBui2Rz1cglH2Df9y7dkHNzo4BhJh5cVWXFSozAb3SmSNk4niBsEEz+6uZzzby6dXkBv1DrCv3ZbYnHsO2v1z+9jd05ZbXl6+nXxyd2XAydizwT/ynCc/k4qAPN3Bbr3hKWuX1d6WLl1qN998s5y5zt4Aa3bgYPO5xkGEf52fBBFkXoPKSACHf++yd2zFipXqvHzuuefq+RF4UkXC+cUxoVxG9tFvON6a+8yWhy7xuyfm+YZaZGVxhij9u7njZGs9/pjupHTDxRlA7QGhgD17dosrAH/ln6867LyuPyFIzRT6NNZeK8o/0/bt2WN7aLySe0j4VLgLbHQ0rPviy39bm8xM++fr15g1H2JWX2B25LngnEn2+INbbf+BXDljGM9/L6M87YKVN59N1zxPTW9pldVkomPtwJ5dcr7UdbO2xprGNlHQenL37upIeryg0Aaefrp9+/0Pll9YYtt2bLfoiEiRTjFwzBXGN7+QCleUnT5ogG3budPufMBluWfcf0QZUQJtgliyRQQ0xaWl1iGrneT1cnJytVHERkeqmysYfYhrTSLDbM6rHgZJmHIk6ELNmQlkou3eqeskCfriIpSu9ttlo99TdnrRd3AEmBtu877mws+tTWY7JSuoELbKamf1oSHKeosstmmjMus4enTkZE1LbrMI56lc+uVIjWJTDmUfsuapqerQiW06fCRXwUNYWIh6nrzwjg+2vYIS1+F5Co0xD2bTJ/4sQ/3KxzRTNJty3jdao29+foLjMPaMD2XnFq90GdCbJv5sTZs1s7z8fAUIecfzrWXLVuobUFxSZknJqZaaRrPNSEsG4lNSZsUlpRpXNrYhQ86QghpVFzLJVCJwEMmGAd+RwY+OkfPNtZG1xp56hRB+MiY8b3EdgH8kJASqTTWyUWzAntSrDBxwqEAJiKRMevNU2Tk2sKNHj2j90PEVJ505JQWRSNe3gCw9jmjPnj3k6O3cvdN27Noh2WCy54cPH9F3Amlgv2F+eclP+tcAUWIt+2w5illgeVu0zJANWPXraq2VXj176bqBElKJwHEfcsZQBcrbt26QbHNlv9fsgzVme9uZTVkxVg5J124n6fx8LwHDkh++cVy8pBQ7pUdvO3r0sKUkA8n7Q8EQ/Y6AQu0/sFdziv0Ru8RnsFGQq3Eyrr5mmm3evF7NDbHvcprrauzjFvSMOVHQui3h6gZeV2p6c+0ZVDnatsuyP//8Q/BKjrPOGmUrVrqKNPyX8867SIEb6wU7x7XExsVLxQ6pUBHWo2N0LawRnDi4ZBCR6dzulcSAyJL19I4G78XuI1MO54+566EUOCgeNuGTePz0DhrXIQRD4FT5AMIHCf51fnqonFeY8pUKxyWp0vd4x43r4ToI1Pjcmj/+cJ2NA/I90BbmDxKUyFbu2rPbXnvzDTnHWR07WJO4WNu5Z7eFkCSqKLeljwbNIG8OTK/XBPG95vxy33YiiJjW42KLDIuwmLh4yzl+1BaWuMqjV/Ee03m4xq15arq1Tf3cXnqpwl5+/XURi2+4PtjT5/W0p+rus+279yiZSpMvnML7PnO8h8vbj7GOHTpZzqFD9lqW6wnxTJM5VlBYpOtfdCuy6g1FSyvsmG8Jb4BaMOv7UR/5BsxDnieBPVU+/Cb2Ofa7T89xSolzDj2ia+U1oF5zr3jSnfd/gwjfMzMYJuW9OPzP4O9T906zjPQMyX9WlVdYUrMk69K5i6UkJitpg18GN4IEMLzHHTt3NcDeSBizz/sglutl3vD8PafGZ92Zm+zlzFXmiJfid36CQygw1/DHOPjdQRAdp6bBZ4AjU+xQHfhMHDjw+jvcSuZeoLjEpoNN5eBvzG/spgjP0dHycSVAoYbD7vvVE62u1poE1TTB8wNfl/Nx7VwTiXICT7L8VIW4VjL//CwImrnxXsEgua+4WKMRZQxVt1InYc/apHLA9xIwsq5JsnsYFvOB1xhfDtYRtpMxdaqiDg3Ed5IwZqf2anI8A2wx5/Z7Ap/jmWHfFeR4gnXQEFLQyNnTL1UBggfpm/fwwRff887tCX7EC7O/VmSOXB5NdNj4yK6pBKUgokrdRUkK1tfWCK8mHFhhkXB4PjBhc8EI8FC8UeEnB4PE4Zr7hIsAXF1Tr3IgvwNHIMPC4OBEINEpx+j4cYsiUKlz0nJUIthoyQAmJCdb+5NPs+8Wv2NxMU0sq22mfoIpZmMLj4i2EGT8QiMt50iepaa3tqxOXS0tvZX6YVRXFtuxIzn25ZdfCm/KNaamOEw734eTy/UTGDBJ2Viy2mXaKf36Wf7BbNu/b7/t2rFTeF9UE84+e5Twb/z/gefH636fvuczu2NuL7987eWZWxQ1MuFyj+YqMCHjS0XkSG6u7r1Vywxl6TEat8/rbU/f+afd8ZSvQ/qeBf+tTz/zlq1WXFwq/gfdxMGro4xEJAwu7sEnG/d1cM/+qolvW2nQHHDatGkOb5vgMPH/d02YaoMPXrx19ueMNnPr3Q5to0Pyfqk6sAiYE1SXgImFRYQLZhTflGoEREYnhcii94ofjL13PngdA8Mk9+REDCzKLK45jVP28twJ/z6CZTIINBfzGybO6f79jrB2yTi3EBvuJ6GPff3u57Zy5QphU4cPO0swNlS6yOYhjUo16rxzz7Ux548ROT4iKsJGXxjgt5Kj7drzL7SEuFjJ89LRNNRC5LDNfJr15gjp33wQJ7nCXr1PteHDz7aamnpb8sNPyrri0HXr2lkSy0t++F7qUmhLJ+FgH8+31PR0OyNYum+9csCys3OsrLhImTERIMOd0aLC8I8HnbFsXLV6du4SnQ8DxiG9+VinXIOhxVBWlpWryVB1ZYVFo3ZVWKBy9hNvOsL/fx+elM48bGa3XPaF1VRWiYDLunn2fb9DuXk6/dL/KKB9ZpEL4F57otYy2re3qro6bVqse+zN4dxDch7h6lChy2ybacuXLbU04CBlZXo+wuVXksXKdd1VqyuVzaUbddP4GKuoLNUan/U0MCsvBnCii+3/w83810uTzv5Cc9JVZ10J2geznyy91Pj7ou9OwJ1umrxGiZes9h3U2T73yFFLa56htZickmYZLVoJzkAnZpIzQJwGDBhoYSF1Dbr/wsFrg4JAjYpKiYICsvM4kAQYUpVSVixUNrmiksChqTZL5pqgUSoT1ysrh3Om0nTgFArmFKwn7EvzNNdhWVDG1atESmTsIba2ad3Ktm/f1oBXF18iKrJBjnDL339JAWZW2nM2O+92Ef1cwBIfBPeRDtaj5keQwBPkKOs+eF/TOEtvkS6ioVfk428V5a7iTBKJZ4qcbGpaisXFNrH8/KPao549dr9tRXgwaNlxW/zVcrK8HRg85Cz7fPGH1qfvIPFqDudmaz2LV1JfJwe/SWycbb7xRUuecakciZ49+2jDJpOHk7F48YeyvxMmTrbfVv9sz7Z93S5bc76qm+/WO9jVFdXn2TtbnAf2yEV3Wq/T+svesG7Wr1/jKpAhITb49DPl7CDJW1BwTPrwcMZwJE7q1l3QRrK9jBXPmj2yX//+klAWLCYsQs4iTgZ2E2gcjqPnMeLE8DfB0FJTdR6SeEBhWrdpo+APm6psY3S0rou/u2SCEyvxR+P/e5gF88MnAX0Vndd80OLPJ4J+UHXw+z7OlU/uMP88dI7rAcbDd7B/MvbMP87JvcMVSkpJtudfetG2bP3bevTuZYeOHbEjecfsk3+6/i3mKxC+4uCDCJ8I+9/cF9C6TpdZZGiE+JLHivKt2uqUEH371ad1yrGXX6+xGT70bHv95dtt795aW7DwHfvj9zVWXFBo6alpghKt+PlnCwOHXltnI0aMUHVi4vPX6xyPj7nPYmPibOTIUbbkxyWWe+SI/tHfZvT552lf/Ozzz23hLS7A2JO809p92sF6vXeKrX/HycsOu+UMBY0bprubuvrXK7VOsZFfjnGdum9cy/eFqBNydW213dzJKUD5nhgNiE2fRwke8iXpF1A2slN69tZ1/fPmF/WXCTMmaY3C7ygrLrHU5ObWPC1VEKfmqWmyJ6oC1FJlojlsvuuNEB4ubgO2mZ4/PmgkSGANeXEHvgMYJ8gN5i+BhOcyeTSB51Iwl/z89JlyfAPmn7fJBJJUCL0aGnNIkL/4eGdLCSCCecp3SyEMfwEOWsALY7178r9vxOk/S0CCDy3fNwiKvRPOeVmzEhg5dkx9Idpmtm0gmjMmBBRUiag8swZ8MpRqM43fTjm5u5Jv2G3WhVdS27hxo+wIY+MFDMSxatKkQY2Sscho6dAS2Ay+D19L0O2S0oZKj/Otj9lR+B6BShrPBT89LqGp+r4xd7kfnpNLKOGLl1nIPdeNHpC+AAAgAElEQVSMrudFlH0gtHJybupfnwUTzXo2GI4Ztz6sLq8xsfEyrvwkG6YOhcCIVB6vMqtFa7zG6gPiNYQvbyC4KW7Ccx+8AWICMCEUnYWG6uKVcckvtLqQMGub2U6GhEwK38HmxqQgiCCoICvEpCYzhnQVk6aEm66rtYjoJtahe1/76qP5aj7VtlUri5CcF6sGGEm4YEzl1XWWnNbSktNbW0p6S2uT2cEqykts2ZIvrb62UqQlmsWxETFOBEt0qeSamWBc/8GDB1TOOv30wTbioots76ZNtnzJT9ahfVagzmR2+eWX2QcffKAyFJknSm0QZrkPJgWQJ6/njZ4v0mtIiilAgu1fThmRRlOxyjIydlRUUIJCk3n6HKTEGjtvZs8+uE+qL5BqQ4wGgXFyQNq37yjJQAiYjPm0+xp1lG4AjZ5s54+83r764bFGDicWGa6Fd7r4Pj6LM+irIX7ukF0LAorYcFv48ps2cuTZlpaarmZ+dTW1Ku9TCQB+AYG8qrpSsCpKjgQ7dbUO8+eDCP7vI3ypThQXN2SzuA9VI6Kb6Jw4XBweMyi8eHi4NUtKtLyjRywxiUDUwZmogtCXA8UtFknzPq6ztGUfM7vS3cMbA/9p6c3T7bwxToXn0P59yk5CJsbwDxl8uoVERVrJ8eMWn+q5Q3FmyXEQiFRxeu25NyyMZrU1tZZ35KieO45jbFxTZZNR12rfoaONvXichU5MtQ8ufFPVL5o97tu903bu2GZ79uyyyKhwZSXpcEpGBEWj6ff1sm8/q7Dde/bZTf9wvJU3n3/C4atLShrkH6fe7nDvOmIf1I9X5jysTOpt97lsGcfc2fdobhMoAJ2hjF1cUKDrp5xPwsA1y6q12f9sLMpw4vS+ynDH5K8VCDvRohB79gPfT8EFETde8KOy84++5brMvjirxFp37WrrNm1WJaJPnz7C1S5fvtx+W71K5XQUQmgUt3zpsgb1OCQUUT7JO5ancUlJTdG8OnqErHmYNUuIs+qqchs4bLSNnUTV5P/fcdFQ14jvk58u1QkmnfNFAyyIeUkChWoKcCWqBTjJXbp2k754YVGxtWmbZeERUcqEN4mNt8NHj0rNB3gp/An6yNRUlLhSdUJCg/44djcyPLJhYyB7WVRYpM3PZX1duRkj3ywxQUGEbzbHdbpqlsu0kTzA5voEjsf1kmmjH0RoCNBV1xNi699/y2ax9lBeckFUmB0/lqcgt0ULJ6/MGsOhvfPUYB4FOY1bd14VCB1EC8vPpgje21UkEDaoUjUCG8uaRNWIhmuQ6NNSmyswrKyolONLqZ2mdJ06dXDP9vZKC7n/uJWUFtpTlwYOJMU9gohLzEad9531f/C7hmSEh+KgdoQd9VwAXuceklOa2/btW23hvZ+p/+a0k6+Qg4aDQ7aPCjmNEdlsl+V/Z/3ZMn82+zfaEhSVAyf18qrR9m6Z66z+8WXz7e+/NqtqBmxYuv/JyXbk2FEpo6SmNrevv/5KNojzEhweP5ZvWe3ayz4LehwF5ChSYwfxlkprevMMBT9cG3wKxh8Izal9+qo6BBQXJ4Lr90kbt2/UKjGG/fHqiapk0REYyGZhof7GeHjeQmNYqcQDgoSOD84EgwxI45zD7+lcO+fjkMxoSYnmCMENvzOmnlTLtfB9LnBdrZ80VwOKBzQHLgQBBA4PyjLbdu6wTX9tsYqaavvjz3XWvlNHe2dEoOPqlKvddsXh8wWN82U+5xZsZ9POHWex0TEKUOKSmtqBnGyhGl57nvnskmT9zuhm3U86xdJTW9iuXX/bmHPPs19WrLTUpGSrraoWf/KvrdsMxD4N5HDA8DmQfh3Qv79t2rhZSZ6uXbvp2eOsbdy8WTBOyOTIu37w4Yea614Gl4o9CIYXr3dw5L5Xn6qxAyJDYPZKDydRfeWqyxX08myZQ0DC6DlRa/U2sdkENz/9OHwejIsfj2AMZnW+X1LxTZOSbd2GDbbogYU2ftYk+/CJAN4UACfmvT/PjuYdtQ7t2ivQp0M6qnb4ZwcPZGteai9t3lwStShMjRg1Sg48yYrGWXTmFvswhGEgXKxJ7sErqTHXuF8CBwIP+CG+VwTrxcOafFWD96OWiZIm9ox1gNNPIpT3U1Flrkq5rsyRr5n7VHDB/XMfwOWAaEGs132hDggUPlBzEpwPvmjgu4pkTWImIsL1qap3yXHex/zH70DlCD+Ra8LGoc5E9UHfHfxjvXJ/o4aPEFrBryNBuGtrde1cBwfrwgc+gqzGxDgV1dBQQZRIDPI744JviUpcG7ppBzaA/iGSgC4paeBuaQ1HhFsVfFQqyVVVCgxJJXAO1q1goNMnDq3HOJHJQEnEYabK7OkFThrNOYXOoDw4/VuLi0+weze4icrxyvDZynoxUKHEY2C3aAxX7SoTNApi8CjH+IyTK2WXNxgJL9vpWfosBl9uRR0pBJnUJLpcH9EmovdVVgjGQImfMi+OOJ0Y2fRQXyGIIFuGqlJ9WLi16XCSrVzylbVMb24tmqc55zICMleYFRWVWmh4tO0/dNTOGnmu7c0+bE3imllGq7ZWWV5ix4/stYQ4h9eDvc6kVoamaYKCGl9OY1LzUCBZsdDJ1OGMpiUm2vq1a7UxgttmE2ZxTJ48WQ7g119/rSBIxLJI11GR3/kOkeFCQpVt5TXuORLyuZRCkGx0ahZA0sjkAeG5dia69f93h9xnH9hrZaVE5ciIIk14SGXvI0eOyYg99KyX3XTEMn/cPX2XPfmi78AL/MNzLPz7sDqUgnEg+QksBXhTF7Pm4WaHc+2Ky6fZXXfdY7U19bZ58192+ulDleGGW4EMIdAiSeVWV1pdPSRqxpFSOQTCMOlp+82rcZaBzcURoss0z3gWGCvmmIXSABGuB42raiw6FqfZBVeHDmYrAKVyEBUdqXF2eunH7dTTnO6/2Vazlk4S5vCaQ2oadWDfXsE33n//fbvm6qutU8cO0s7GyPAdZMINlbCjR5z0YBMgVF4m1gd2WF/H9Jv1j11aOzQrzM8vlPNYgQZ8QoL+X5BfYqEh0db95B6WlJRgsU2ibemP34tk36oVxOQdVlpWKkgWOM/8wkLbn51jF429xPbs2wcpSQ0jMQ6Mm+uRgfRksk2/10m+6SCIYJk3TsQHm8QTs+6W4SSILSootLLiYpv33jv62Ev/uFPVHgQFWB/PLWrMxDtx+gdu2qBnwXupYNBBOiwkVPdOlemZjx1R5uYxPygz/8zH5+v3Fx7aY+179bY//96q62/bpo0NGjhImt84IEAEwLVybTt37FSWcsz554voCrxj67ZtlpyapipheRlQwGMWGRFi0VHhVlqcb/1OH2H/h6+3AO+6bN//z/XYxnp0M7obBAlBHwsFVLC7C0V9RMUu7EDMx8YWFUExEFABA0G6e2MwWI91/Y/Xdb/vbY/f5/f/HIdufPaJd9z3led1nmdOO6Srzv7GOizABEns/rPQERZceOKnCotqoncXueP55+PsCZ/Zupz/09T/87cHb91m1NAtW7dTWUWVUBpmoBhND5xzVXWtOnZKV/uOnS2ZRouGKntRcYl1IZiHIGAsKzxqyQNJBE4D50NHg8oz9ob5AFh4cEhWzQsLd7jdKm5mndH1YpOwK1xDDD8OxzOJkETQZfL4fJy7aRQUFhosVLYf3fcCkeG6U7HHyZFwGjY26C4x78UeJOghcCBbjIiNVhRU3TExKjlWGjADITgHTW+Kwdbc/A4zdXVWXAGCw3Mw4RzJc2QVFEFQxiUoZm9lHzpsPoYEAoha2utu32Zduk5vLAoiIz+2daFLIngMmbnQjsEHx9gPEiRfNR86bKTy83LUp98gLfjqM83LcB2Fq3teYAEz+9/NTyTog8IFDcEpvABom2VKpw/I165dm7RtW4muuuRN5ecc1XfRy/XRhZ9o/ifzrKqN6qsNWqal2XXiJ/jo3QGuneDRikN14QZjdLMo+RaU+ZkSFGnx18w9UCxhf/tzcdXJUFtr/M75Elj6LgBrgX9j+zh3Y1MM4BWsaQ9V4nfOFf/N2iH499VeD3PyWHRfqPE22gcpjbsV+H6OkTXCZ3ENvGaFRyZ4eB3HyhwivhVYBYPVHC/wD/D9BEzANgnycwrypfBQ7b45we7Xm4uudHvSJxGN3ZqfA/hn49H/O/j7w3fdqtKqMh08nGV+9s1XHYMdA/t33zfH5nIOH8pUWFi1BvTtp907dloCsX/PXguo+w0YqL+3bNGAwUMsTsrMyNQuFIrj43X4ULZOPvkUu3cffPihpp1/nrZs22Y6Ps1btjBK7m++/VbTpk0zVkfWHDMR7D/op1kfPrA8/fTTLRaZln++acXOaDbdMTRFR9m6Qhdh+S8/GzTno3OCJKBREnFZ+hV6u42jpxr4RR8jb+jepYv2Z2bq5Udc92XY5FNtRvbLZ/0FlS67+zJ17dzV1lZUeKQLQmPjzFZhX7IPM+taYAQiHCMJrlc6t65CXJyJ1HFu5rODLgSwbyCUnCOFI5/k+hlI1iJwHiDWJM7Q2fIfcaOH2/mEAnguxWXsFd0NOrLMl7D2Cc4PMxcRqKr7WTPeCwUs65KKP+uU5I9uGHAn1if7xQ9fE2vQ8cc+c4w2fBzAAym8+U4M65iCKR1Bo70uKTE7S2LkmLOceLBnGSWx7pbexaBhJFd+9sG6Cgx2BzBArpt1YugkBqgeOi3EmRSo6Uazl7jOdBRc4a2tKsrc0DdrFQiaFVCio+vhUBUQckSEqS6Mzky5dfl5PwkMtghK+JBZ155Zh1HyWFgXtLlg47HXPKTJJRH33vydVQmB/1TTfaip1R0vOvq9J66/xapdVMjhdCdgqKost59RYY4Wi24obRGCPDZIdBNPgVVmC8slB1W2qYwCrhZ8Woyi46iiRVqVn4VlQh5MtdfU2gwCXPHgu+Aqhk8XDl7gTDC4EKTW8r21tYJVpGP7dkpJSlJONu1T8J1SRuYhjRk3QXsOZGn8v07T19/+oL4DBqldh85W7c06sF0J8Q5vCmyKBUEAysJCgA6WmwsuuMA6CbAgOCGibMPFFxcWWRDXvZtbjNCyEqgwKNOhPUFClDklHDQbAGPMtfEGnZ8cp3VbjKu9ym44nRgM9g2PuaEZHi/cud9mOGiL3fAwqtL//Xhixlbd+SxK0tKj07fZIPZjbzgFTdl0maexbMxIk6PpV27SC/+5ttGHEQw3xotjjXzS4plnEqXmQSku25WAvv12hXUgVBemHdt3av26jVZtHTZsuNEYksmXV6DN0FS1VRWWGBLg0N5nrdmgUzCYx+8ePuI5zL1uBM4WgwTkjgCHa0w1JjaeHDrODL2pzqal2Zpa/N23Oumkk8wgU/04e6rDvFeUxRpUg0oYThRoWf+BA7R182bddddduvaaa8xQs6lY3xg7n6XnHs1Rr0F7g2vGdYjTZZfN0NtvO5YP93hEbz1bYcw2JDrJyammV8LwNIHvlIuP18N3vmmJxPnnIViXYPC6LVs2KSE+Trt377Su1LGSIrs2g4cMtkEpuoVt27c3B9unT18dzcrWX3/+ZVzqRs8YFWn/XTj9NqlinjuUBKePwOPBG280x8N+xAHQ4WKYl+4iw6UkES9+6pRgX7nzbhv25zgwnve+0DlIIL2HanS6wa83nPMDzAzOcIEnrXYzHwSNBNH5BUV64/vTNX3Kcg09frR2HDysVh072RAigji9evW2DqgZZLlgEOf1x++/G3XicSOG66/Vq61iCUSTuRRuzNGjhw2yEhZaq4jwEJUeK9RJp52jJYs+VFREuCU4piJMgB4abu8/nH1EoVHRqqiqspa1r8a+v8jBsM45ab45gPe/Pu3/nOgT92QZVe248ScZhfQvv/xq3aX0rl3teQL/5i1aWkeXYWqCauYjWKvAB0mumVFJinMCYNxjjyV2BZcqG9akEMLfeZB02FAug9V0GeKbmu2gs+epEbFf2HuOm8SP5xvDBbiuVAJx0nQZevfqoYOZGdq5Y4dVvNh3zMxgi4EKYM9xVsARaYcTiHpoAZWshJREq6wDYWKPcjPcYGSIVdD5id8hYOb8sP9N44DQhdiA7IaN6+2cWMscG0kjnQOOh+Qm3MQiSzRunkvSvz/7oPmaj5b9KPkqa7p0yW0T7TiBwLlr5YJqvsfjhbk2qGQDs4Q165OP3qu/N4mJCXZuR49ACVynha1+ld7cJA0L7Jw3kTT1Dh7WzJkU1+5U714DtHjhl0rv4iqqu3fvMBvNeiIBoCMBw4oxv0BxGuUob7FPaAmkBoPT3COCDzogdKi5/lB3Amuji0kXh+vEHvdFONYIxCEkZQQ/wDKg1qQYxz0gSCIo54LhkwiesKfcY66PKx64GRAPeSCI9WvIVzc9fMPPTLAeudd+gBRfxXER/BG0bd+x3e4l94NA0YZNKyoc0iDQN+G1BNtkQceKjtkxtG3XxjFCVVTYvQiLCDOBOeYhso4c1psXOea8XUE3PHdm0AH3UCa/SxuPQPGcr4vlBnMRUc4X3jPjemUdybICKz7lQGaG6UT17t3fBtwXffuVieCddvLJpg0x9krXkZw15Qrr9LVr30F9BgwWVO9UsSlCjhg+zOCvVOnZO3SdCfiATl37i2NLvCrhYkv+eFxx5dUGfeZ6PdL/sfrB50u+vMgo0bmPdJegSX+pwHUoplWebdeUR2s0AiIibF0BWztlS6AdFcxEjMw+XqztbwY5yN34ZaPVt3dvPdfFfZbvqFmC7B8B2ODi9Zdo8IBBth5C6kJcbBISakPjdIHpNPTvP0CnnXa6rTV0wVhfXbt0tcIbdoJkknvuuw2sGeY7CKQJ2tEtcMXZSHsvsSkPoFHvvP2O2eyxY8ea5hKFWp+wOmhQqBOXA6pz9KjtKxJY1i3da76TPUXcxfUluXfQPSmuaZzZJxIM4gL2H+dgAX9A4mJwnhDAxSFG0uJsL93CqPo9yCxrcVGRrX1QPiBlLI4NtCM8pInzJtBnoBrYE8/37tnLrinHwJonmSBRIRni+rGXOD/shnWSAxgWx0DsRJcX8bj4BCeDwGcCC+aYgVilpaYZMZGnrIUMiGvB9bZ5OZKvilIdKys1pkXi7JwjRy0O5rPSmjVTyP03Ta3j4jIsi1MDw0arlA957TMGIHk4vN0tl61SYmKyDYLV1YWY0b9+phu8lpbY/19+DN7/psbfTqUcetiSXCdKh2ZDSHioiefUyCk02nCWUcWhP0H7B/E2uifhChUKpjVKa5Gmiion/sEJs7iQkXfQqESrIPv2K8adG81CYpgPfvmiogLDGtdWV9oFJKOKaRJnlXjoW0PDIjVsxCijov39zzVq3yldzVu11sgTxmvrpo2qqsKoltsiw1ES9JPAMNTXonkzFRcWqlXL5gY3+fPPP2yomk173bXX6Icflyglrbk5ie+/W6zco9mKAGpVVKAO7drZdaoOhllqgOwQJ5shR6DEie+UFzlFa4SrLrzbMTrNuXut0fDOeLIhWZh7/1GFMNmlWl1/v4cU8er/25VoGB7l7xP06J1P6O91G3T+BRdaEHfFzVQFEnXjZfOVGB+nR16gE+EThwYRwobSte8Ve3G7aikscK41zjA/P+c13XjjzQpThGF9iwtLDKLAYjZnzrWA2SUClh4Eq4rcsDzyI424n9kAHn7hW4Rcb9uYkjlYNnFFVbWTo49xrD/+kZXhBF/oAuHEHnroIXOkGBg228iRI63yyZ6oqanUDz8t0p69O83wIIiHg2bAvqS4xAbKBg0crMFDpU8+2GPqo23bttdfq/9Sq5atlNq8mUqrK4129OOPPtAnH73dqK++RO88e9QlEXUhSkxK0Z79GUpKSdORnFy7D1Qc27ZubUaaJJb2OhUABrgnTZqkffv22rk0g5GkrMSGjoEdcf4kYT279VBdVZ0qyiqs7U/AAr/2pTMdfIkk4vkntmvLtq16/VtXYXr2tvs0Y+5Deu6G+ywRA1/O9ebz6DiQrEdFRBgO9teff1bb1q10x0MOfvTfj/+dSNw07SdLIliqoXJG3gmI1Viy+Nx8l8RNP3u5XviceRK3jubOXq4mcU1VXSt17d5De/buMyeNE2A2JCszQ7t2bFdqSpI2bVxvcEqM6BHYaKKjTQW8sDBXMdGIV7qA9aTTztb8eS8rKiLSEsCqCgc5YFiZe2IUmaE4CYI02JCaGDyICtKx0lKrpLFXP158pi49a6lBkw5nH1V6elclpwAxi1B6l+72PNcQJiaqN/DyEySa2mloqBl47KlzUK41jVNwldzqekw6zxHg8fCwEd5LAIlzxcliJ3FGnl6TAWgcp8eaewpAfno4iucYZw95ljzDFFdCkxxqFKqQDeBMCXyoYjF07boijm6UAIl9TAfWdSkq1LxFc4VEoIUAPAt1YadOS9CLbQe6BTWtg5U6yBcdVa4B/+az6ajwPAkPtpfEBXgTVoE1mZNzxGYisPP5BXl6L9YNlNojyI0vmnuKzZThyAl2uBY4ZqBTBOEUbhAXJdDFMSN2yBxfaekxG3RnjUEggL3+zx1BIQCOBJIIHpf0lt4NSBeaD5eypeHDpccf/U6rVi61RC4yKtqunROjqzLROJwywR7rnn3MevPUt776Cm7esyL52a+G4WWnmk7wZLMsx47ZOXI/XfUzQkWFJVaosRmIggINHzHCquFQP3JPeF3n9HRbY8yB8P3YRXyPMQGGu3jAdw04dvwta8fmqyIjbS3zORyfp8r1arooIAMNgXqVewqUY/2G9SZGyXFTfT1+9PGuO1NXZ/oIUF/i58eOHqPmSWk6mn3EijgMx3MtCYiBaOzavVPbtm/T3xvW6UDmAZUudgMQJBG5v6c2DA/7APi/Ub4NLOgBnGlM5wHGNvbB+3Prl9DMOx+34A9tpV27Mi0BJJibNvUCVdbmGwXy1k17bZ7lYOFkKaKzzhi5UF9/nazBA/coPj5JN1x3hW45aZC6TL7W1j6dARL0nj27qHfvLnb/SysqNfv3tlL+7vrjemxSG/Xo00/vv/e+vshNdscUEyddeL9GvTpRKYkp2r1jlwWdbs40SueeN81sBoH4oYPZBoejQ8i1b9ehnfYc2GuV6W/2BcyCkXHShNukn59Rx+wvzQ6yFnY1Gy9Fx0k9x0tnjJL+/aC0J4glPOq5m9T99je0jZx/1SKlPXeZkhKTjI775FNPNlvQPK25FXOxFXRueA5/a/bWChIRZjuapabVz16xhgm8iXGiYpoY2Y8fwEZgF4aqV155xYmuhYUZWyZ+24awyx0roi9mALUlvsR2YXd5MEuFgnQeLHMFDpqDjsaefXt1zTVX2x7FDjIbWV5Srv79HIwdm8k693NF2Cf2i9+PNqwdzG5abBsw1hHj+C6K79pZslNVZXuGe8NnW3cjsPHYcO4p+5CE1FieAiE8bKgl6dYFrrDhfJvrKCkx6DtFQJJzm/8IJBM4b89uhc/1x0Fc67uydCF8LM3eLikv066M/TpwMNO6SHZdg2F2ElLrRPz7yol1rioRaZUvDLsLyiP06RIHabr4jI9chbusXElJKerG0HGzFrYZplx+YrDZSCIcQ9C8l0j7cRJViomMVni1LGA4VnZMdSG1ahIXI6j/qmurDQ/qLg4ZXLklEWEhEQoPjVBleZUF7qnNkg3iwo11Q9NOhZWbzA3j5HBqLEbaYAQOVC1wqtmHs5SZuVdnXXS1Vnz3pVW+83PheS5Rcgr0ai1UUFRiInMIy0DXVRcSpvRu3YzrmAXMYArteKrWB/bts6ocYl95OUc1dvRoRUdFmOGJaRKl1X/8bu32wYMHWcB16HC2juQXqUlsrEYOH6bfVv6qqPBQbd24Qb26d7PhWtohXG+j1w2LtK4LMCyw3Nz04iNHbbFc+mDPBudo19qX2fzT4Zr74CHVqUY33t8Ym95YcM6/lgqNe37uY9mqDQnVTXcBB/DTZi4pmDrxdTVLTlBSQrweftEFdw0dC373jFL8znsaK2T7zgZ/o/TTkHzs2L5NXc/vrvKfK2zxI85HklRdQbYcJnAutcy2sAGgRISHOhAzNPYAqp0BNaOnqmTRG0dzSIgZKYbcqSDxvpimkSopqrCNyrrxmx/nR9cI+Atqn2wgGKhw9uyD8RcFEK/Adt545TQ3PBsarpdfIsn2iVULPXDfIj3w0CwdPJBjgSjVf9ZRt56BsbZrxXXwSZ0L2l99GBXXGnXp1sMC5NPuvEGPXHiTYekxUJ06trXOSWJSsn744UcLRk6YMN6MGgUAAh/gcsWF+Yb/5Bq2btXSqsV11bWKDGG4sonxPxeVHDNcbCkUcnFxVmGIiI62Yb6n3g7IwhvdtnOHnGr0xEXHim0t5ufl2uwTwSUdPeAkzK0AUXpibuMB5UZLNfj1tit+U21VtWqralRHBb2O2xxiFKo8UJo1w0YlRHV6eYGHCLk1ueCdbTqal6+8wmMaO36CNm/driwgTa3Ye9Fq3aqF/vhtpQpJFvJz1cc0JX5XaSAqVltbbYHmZ4td16B79xSlpyerVZM51k0iU4VOk6AS2F9FeaUNf5N8UZnCBhDwUNUn4AE+xr1450vHznTRlOXWpY2KamJBKMPSQLNGHDfaoCY4AGaPHGNSeb3AkTGFBMOAHkvunZFVliodk4ivEPkk2vZB8B9/9x05gysF7W0PEWVdYyMdRKbGAjScF07GnFTw+R67y2t4D0PSdG0ISqgi/r12rQWpQEtMCCw/376LJIU9hA0mKGZ/sgc7p3dSfmGewSqMvjYg8HADgOgB1Kkg31GSUjXHDlJpx4Ea13k434+SdpUdKwGkC+yhKj1qiSHwvLimdLIovpTo8fvn6JJrJrukz1jscMLV1rViX84uesutyDcZXpBuunyOBTlAO4F1YofsnljiCIVqstF6UxomUZ9b/ol7/wcoc93ifr8ksG0kElc4SN9FJROt+AF8AagCgYwxQSVR7au1bhH3EhvE/ncD42hjOHE3Xwal2oUAACAASURBVN1nTXhoBPfNK3/7JItr7llusG3cNw9fQsiMIBYYGRVfT1c5ctQo9erdx4L23Tt3OArSGhjOiuy9nLNLIiIVFhJm3X8/e8Za4Tt5r08ifNLiyS5YD1R/CbiraquV2ozh7wSDkjBsTyUeaE3LVi1tYLx7jx6mkcGaAqqzbPlyu98njT9Rfbr10tZNW+waDBw4wOiZobkuPlao/IJ8HT5yWLX3OZKI2ZrpbMnvQavBMxAFDdd6d+Wb7d4UBzZvQteh6te/j6EY3n/XEWLcc9daRUfH6LP536i0tFK9evXUzl27tHffXk2/9RqjKF+3dosGDRikQ4fitH49QnRU1mN04okQPiw3X7+6WzvFfr1E7dt3sAIVBR+q0oMG9daZk0/Www8/p6NH8pTQ6Ti169hO6zduUnJlpsZNOFFLfvzR7gMB+NJlSzVk+FArvu3bs8+CdgqndA7p5ICBn3DSCdrw90abuaDqDxQHwT6jpU10jEfcq9Suo7T6+/dUEu+Kk5OGdXS6CyEyO7Vg1QG3vpPSpfxdGjsAOvEGxqjlW514qs57RPpglnrHO6X0g5kH9cJLz2v4iOEGZeffdIuBHDFPSGwIoyasP6xvjpvKOnOstu4iIxUdE2OiurVhIc72wrB4rERr16zRL7/8YpVx9goQt0EDB9q8qmnMMDtpLGpBdw5Wy9JSE1HzAT/rG8IGoOWI6dKlJ148mHVQ/fr1NWIFbDUsVOkdOtu15/N4n4eFsg9Ifjhe37UzkoRGmg3sYeBF9VDsgJzA22ViXyMyCJidLCkI5jK4HiTfdAn87INRsBuEFYiSi51IHOjO8hznSfea2IcZDs4Xn8VxESf4bo9P+D3JDDbdJw/85PXYGggKDhzOMrYwP+hODEU+0KFjR7snITMuPaWOC0GFCOpBfj7z9n8PO54x+hV9/ctFtlYeuHWb2rZprzZt2tlrN29GnjveDv7GWQ43/PwDn9fzZacxy5DlFP6oXGGPoqMjTYAJx8SJESAi+FZaQkWNKluoQkPCDc7EhcFB0NXwjE7+hKmaeeVPn+WRUPjhZ34/dCjTOgljTpmsdSt+tMr3hg2blJrSTL1699OBjIM23JiVDQa42MTxso/matSYMerYubO6du+u0vJSNYmN0ZZNm021GprZlSt+VZf0Trrhllt05MB+GypMaNFM61eu0PZt26xDQstn3foNiolP1KTJU5SWmqx333rTFHgTm8apWUqydTKAx+AoiZFJHJhZuOAOdw8+evY7JUZHGm6OilhdaKiuedgpb/+vJCL4QzDcTFBP4No40G94RX1ftFFw75IIyjKeWYnXezoLz7rEc74U0RhUynM+eWmg7FRsYKFLjunuWfepWWpz3fL+nXYgdX/UqqaqxikK1NbZWrBozsTl6rBkbjjJdAAapOV925xNyIXzuEJa7UAxaIP279dPETGuaqswdwxlhcVq0q2pijbl1bfTUc/ksWHdOjMkGHicIA537PkTdMM5F2nuS24G4L/FxwDZ7tM996zSo49OCf7eX2++9p5RL/626jclp6ap98ABGjG0myZNvlBVZaX65rsgiKHqP+t5hYeEWEW2W49eCg2P1Oo16wwXDwyGDX3w4H7D9EMugHhRt+49jJLxl19/tXPo1rWrdb+iIsJUkJenvJwjSklGbC1MJUXFatoEFgrkKiqUW5CvIpTj09I08zHPBhbQ+iYEAPJEafrpl6onkInD2TaAD7wG50mCXEgSZiI7KG8307/v97M0nv628Rr737/POO9nd7+pCtfU2vGBEbfKOIkfYJKQEL28wAXos2/Psi5E63btVRcaobQWrfT7n39p3YYNZixhyIK16mDGPuVkH1KzVFRj2+iDD+aZAYZtqmlcjKkWH8rK1De/XqDU1BilpjbRsK5vu85WFcPGdYqNaaq4GNdhIBAyfv3iYnOsVF4ofmA8Q6mql5erR69eBvNs2YrqfLXate9ocCX2MTalS9fuioVXPeg4+iuCM7KA37RBQq0jy/32yTHOgmAcnQkSVxtis2q9w67algkqXzYcGAyxsiZwDp5ik4okdpbAn2ou15j1jSPzHT3vuLyD5L1ugDFexUX5lkxQrUPoC6cFphgnRwUM5iuuE37EJzXsS5KI5JQkV0EKdIdIGnzgSWJLMJ2VdcjWP4kCVXe6A56RxalFQ/hRYBBWfAZQpty8HOXlQWoBKxWzb+WWND/3+Gv2XVfdNC0QRwWWFmUaRjYjUieb35irT3Wzzg1EmJo7HQL0NhIS7D7bTEkt+hFuEJnghfkzZtNernBJxNV1p5tfe7V8YYPAPXl4wLZ9SekkvbvDFXpuGnFpPYOKUUVWo3AbZUmdD3ZIKozJJYBu+nsLaYPp2gQdK1+99YE8wbWn+vQc8nwniZiJnPUdoFUrf7OkEdvGd3L/8KemWB4SarThFCnKTNncBRwGpeVi1Ln5GQIPP/fnv9v47Js0qcdw872sE+ywJRtRkQqPijDFdhKNjMxMS0YJ6NiTBL8kUXQKORaKgARy3HPgoWNHj1VqfLLW/rVW69b9baQjkEiguMwsW2U1ArGHVDMrWot0utavCMg8fPLgRea8u/Ku0P/b19ca+GP0/MgHDMb68kvj7d6RRFA0nX7rao0dm6Jly96xrtzxY0aqW/eOOph5RH1699H33y3RL7/+rDMmnmr36oQTJujzz79Ut66djQyAc3zwoYd1+ukT7VwQcZ0+/SbNn/+pzUAd2N9C7757r6ZMGa/Va7dq3OghuuHG6/XVggW23wcOGKgv5n+h1m1aW8ectXnqKadozotzrFhCgP7dd9/pmmuvcTOA0dGa+9JcG2QmwUfV+oYbbtDb77xtSsWnnnqq3nzjTTVNbKpjccBQpbrMdTqQccDgbqyV5KRkjTrxSq3f6gZK6grWaf+BTO3Zd0idOrQ0IdBR512p9Zu2KbFov+6dda+GDxuuy6+4XHNfmaO1f/9twrpU8vHgHo5JvENCT+fLD9fTGYNJDE0J1hDwL5LFVu3b6uChLNeZrKrWB/Pm2exb7169rXsweNAgK1xQJDERuSZuKJ9rALqGa0+siMiat58kA9BHQ5+9desWG5o38eOA3pz1RWI9eNBgtW3ZxjrUrHMrkASaFOw5YgQe2A1sFbN5DfvW2XU/j+gHtn2X2ess8H6bSaustM+jiIb982xQhqoBfcEgN0UjkoogkXDneMzsr08sgJCRTFGgZ3/i/9h7vgPN777LzXfbPEugIO9hs55AIjProArLSrRrz26XoAY6G9gGP8MVcscVp9fhZMAbuwHUGs39yPOe/9/g8+4bNqiuNkTt23fUwIGD7D0HDqC8jKroMasGYYRIuOz3kFC1bNHGjKMbviy0yj0zC7TIGdTghprBYjilrNzYacDBUwWheuMYIiLNUPpKnXd+XATaWKtXQ5/onCLZOi1enouOhhElRh17DlLmjnWKiojSnj371K//QMPmHzmaq8oagtcIlVdWG4VtwbESqyRCsxafmGDVEeAtDHNiXBneXrTwa7Vs0VzjJoxXSX6eYqKjLJvNythveGyCOlhk1qz9W2dMOduO+5tFCxUVHmYMUcBsqsrL7Bow5G3BQwCCpLV52d2eqjVH3726wdrtRcY/LF3z8H93CxxbBMG8B3oCIwHO5Krkc+/aqRseh7Gp8YPXNuZ08783hir5krSfSOPfPrnwr+d7/Xso7/hJRp94TJBi3WtPGztKUZFN9MWXP+qBe2fqjImT1KlTuq0nXzmwSkJYqKrLHW80VUawwo7KqLZh+NNXWqtchdLTCPJzx44d5ijf/7iXZs92Yms+ifBSFof+yLANxkb1VWE2JveBap4fZEtIjNPRvCydflqgfGof5spYl1xyhW1mhsZmzuS8SaAS9eYbb2jXjp1i6LGgqEhtOnbUjPvvbrj4hQ3zJM/c87hiUU2vrFJiMiJJ1Sorr9L6jZs1ddr55hi2bt2sn35aon4DBmj48BHKPnLUOOK5PvPmzdPEiRPVrm1r5efm6PdVK3XkcJaDNEVGmoJqTUWNMRXdMjut/hhef7pGV9/e3v791GM71LxFC9vHs95+yp778dX5VrWgnXuU1ntEhAXTBzMybJAcdiaw4XQiFv30qP59/buqqiizuQKCopfmDdOMS5jDAJhWo+feGvZfq++Oi1YapIn7zkAzcz8esuY7Ebzh1YUn64Hrt6uw2HVMTjrFKcmvXrtOP69YpRWrfjM87IAB/XUwc78iw0NUXnJMXTp30O6dO7V500brapFQ0cJ+/i1sVuMHa9eVIy85Y7FVwpMSYN5JsMAWO2LCViLRKzbxs9i4GFuTaIvAajfiuOM0YNBgxccnKzMzy6ha4xNQJi7V3n0kgPH1VKp8j29j8zuVJE8p6Nk+eM66a9gzHGedm//xsCFfafZVL6u4B61wP4vAmuZ7LBEJgk/PKe6rUNgkLzTnq8t+5sN3IoBHlJUW2/UjuTmQkWHXBIeP48R5ecfDMZA4mDMDEpOQYPTJQI4I9ik6eepQ7jfHAf1jfl5ATRvu5pSYiaAz7ocX6ZK586mwCia2mE4EQ92oYQNxgq0Hn8MQOT9JKAyuVV2lgvxcxbw2VM/rFtVkBnYrCB6fmv9vS64s8YIdqrLKoDQEtKYmHRFuHSk+CzIPvotklIHzgtxc24PP5n6ki2onqLyqSp/1+tnW0vU559uagWXnoz2LdNuYq21fYOMJRrifdGII5rkGnF9x0bFAqwk4iZsrwf6RxHBOvMczyPAd/J014ZkMjZ8+EA30nYyWLVtbALx92w7zQbA5QQxCgsF6ptvq328Uu8FALIkLyQWBThgU2YFwpKf+9Z1gEmNgYQQ/nrWGAI9ijOkBxDRRAvckLMSCxfUbNmjzls0WsHn2IL4fv0oFlSSCYyJYY18PHTxU7Vu3U2F+gebP/9zuS6vWrayzlZSSqKzDWVq9ZrWWznbia/VJhIcv/RNR+b8Gqn3CETBxvzjuIUsi6F5RVIiJjlVqajPdPWuLTj+9RgsXOqat0WNGadu2rRab3H/fQ7ryyqu0YsWvmjx5onXdgNi88848dUnvaDM/JEw//PiTTjppvH78o0hjjx+sZYte0aBB/S1w79e3n5YsWab+o87V+s27NXF0C329YKH69e9ncDqC/nnvz1OzFs1c4bakRDt37NRTTz2l5194Xh06dtDKX1fq9jtu18JFC9WxQ0et+HWFaTARAKKrQbd94KCBtsaPH3W8zRQwg8j6supzfpGefe5ZPfrYI5a4vPEfdyHPOP9W+0kS8cBj/9GzT82w4sfHH31iycA5U1HKrtX999+vUSNHaeq0qQarQkBv4sTTLZHg9RQxjJ0zNNSCe3wJ95x1zPxLj+49DAUAMQ1JBAFwXGK8/lq71o6Hc4bZkqD7hHEnaOuWLbambQ4oIcF0g4ghvIhdcVGxjh7NMZ/u5x3Ys+wpYHaIRRKLojVCJ8eGkMvLVBzMY/bq2Uv9evVV5oFMO0ZsBZ/PsbCHWMfYTO43cy0kER4i6mFN2HNLXsJAWDQkAI2TCN9R8IPSJABevM4nDkaGQQLD8HbQwfDvs+Qj0Mfgb15d3joezPMFzJae+Ym96v/z8FgPT/SClDb/kJer2tAQHco+bLaHBI/OofmmsFCLzQ3O5GnjaKdivKhsPPHGcTrvX58abiwsvM7ablRKgBwdyc5Rx46ddckll2rI0GG2kBkaRqgLI4/gDxUsqkZwoXfp1suSAWAPsNsU5ecZV37T2BjTkmCGwlhFIsJVXlll0AmSCZIKtB+oVHsn6SsyPuBjYZM0cDMd5tYpgcLRT8WDwCEv/4gmnX+5tv71izl2Ko0REVHasWO3RowYpYysQyqvqFJcQqIGDR1mQ+OHj+aoZ6/eat22jVXD9wSDYCjGRjRpos1/r7VWudEfEgjExWrx4m9MgI7Jdc6JBZyYnKz0bt31+x9/qqK0xASv9uzcoSZRkRo3ZrS2bd1iwZSvLBqOr0666N8NitMfPbHMgswKG5wJ09UPuOExBx8icCVh8KUUWuw8XGD/xsMHjMt5+pMBVak923iq7L9LNNOvWa0XXjsl+Ixo/fRdpFq2aKae/b2lJYnw3Yd/EEv/F7WPn5GAN86dy1WX3ao33m7AKy/68jO1bk31INkoZ1l/5lCaNjV4TAQUf8wLhNQZFtmy7yCY8i0+P8hkLBUBhtrjvzt36WoVtu69gwQqLFFVJWWWcPjNb5hc8IEofjPoRyVSsrY+GzY2PlZ1dZXKyNyn22+/3Sq4iAaS0N56i2PwaVDnJplz0cm8d5drxS+/6NU3A2Efe9Z7MMcSw+PJmfsMd0xVtrqmTmERkTpyNM/YfMaOPcG43nHobGgqKQxGsi8YliNJpRKDEWgaF6vcI9kmPleQm2OMNQSA6FEcPQyN8DE9/LpT2naPdN12/bfWkdi4abN69e5t137Llq1mcAjiCDbASjOYRWuXa4l6JlWdvKNHyfXs/iTFO8G3x+ZcVT/vceN5bwXzTqF65m1a4P9Ng3L7hSv09LyGNT59spup4ruBNXGvnWcLU3KzFnr0jT729/fmRGrs+BO1YfNWZefkmbAeTod5pN9+W6Hy0mLVVFaoc8d2AjLHOoKQgGCSe/ZO0Nngs1wnIlXbtuXplONetsShV6++JkKG4zl2rNTw+gyVE9RwD2CCwcbl5rvK9cBBg3TiSf9Sz169lJObr337M6W6UHXt1kNVAfUllW/sG5V71pTXayBZMr7y2FhXGaIjETgZXoOT4TXopvh2uL9GnuqYf2M7bMgUJxXgjD2shPeRpHgefq6BXePgu/l+3u+TB9YSf+ezbCaiqlJJifGBfkG1wZf27N1rCYXfK1Z1Dj4PB+uHFym+UDjq3JkgynU2+C6P+8cWe3VturD4HZIIhqr5t3fCaP24Sl+MJQ4+gYBSmL3Bc/sP7Dd/A0XzQ2XPSQG75y2XX6zwF93aIYngcbY+V+cZS5SSlGLBmINRhdv1v/529nS1Hrz7vfrOEYxnBB0McGdlZrquc3xTg1oAM+RakaTTraOizH/MHUHrSwcrLDzE5iscpCDO1qEfLodxigAHGC9VUye65WY3WCvcJ3wp68Mnhjzn7o3rTvkqIp9P8QS7QCDgqFObGAS5dSvoY9PMR3KPSCCwZf4+sz69kjCJsWdmIqnGR5NI8GBvMphNhsXaZI2SUHj+eM6XgJUbyD3j9XXhISoqKbbAkKIE64VzIRFlX3msuSl8R0dr3d/r6gc9meXo0ildHdq118pVq0xfiSQiNkAn/L3+b428xJG7XCkHx0yY+ohh/pe2DaapSST4z5ubBr1QZwq9WZ4knVZxvCZNPkM7d+7Qkx+9YX+efgaw7hD99scGtWjRWgsWLLJzXLDgR91883P2muLi37Vs+WolxIfq8suZH6xT//4DrRPRuVN7i6s415+WLtdll92ld975RomJezRmzDgresE2RcD6449Lddn19+qdj75T67iDGjp0mNatW6+9BfEaO3qEln35ipJTko3Fi3uyb+8+fff9d5px2wyjeKagZRC1PbvV8vhxWvfpx5ox41YtWvSNE2kcOMBgKVxnGAFJIkI69KfS4+zvgXV66ukn9cyzT9vaunnG0xozsp9OOBPb3pBEPP/07bae777rLo08bpTOnHSm+ZiHHnxQo44/3ub1+vbpqz79emviGWdozOjRjsmtstKR7Ejavm27/vzjDzte1izPdevaLfA/EZZEwMAFpIbheQJjrtWPP/5o7EJ8PoG5kRJERNicLGsb4gT2BgUO9iVwSWJL5tesqh8aamsOzQw0oZhlgWLZlN4ryo2hEfghAq5AwYYOHKKcIzl2/fh8vxexq+xXkiLsWnxCoiWe3kb/E8LE841nGzyzEz+NeSmYJ+K8+WzsJ+dlqIsAyu1jIE/fzfmw14nh2Y9cD/Yu7+UecwzsT28zuGcWa1vR2hUh+HzrWARkNV6jA59BN5bhavYr58i8aUpqqioqK8w+4hNDbr/8tDoMC1VIDA4zA056vNrardBHNmtO5kEFiMpPmPLzCuuFyuA4pmhBYFFYxKwBJ1Rixhwjv+dAhp799HPdc8316scCR0thzx7VVJQrmc6CVUxRW60yOAODnwxfQy1FZYjjiAqLtg3DwuDicjJcuPph00C1jwvDiWOkPX0cDqdaNZp68ZVatuhzE+YBz56RgehUmHr26qMiBsoPH1F0bJxSmrdQVa2jXsw8lGXQKBRwcRgkJ+G0bo+iPHjEhJa4Iat+/dklA3W15myAe8ASRYeHC57etZt+/XWFBVoEeQicXX7ZpaquLNeqFSsM1sFi4YGxoQJGFZTMnmw3tM4NIlLZYnYBqAT/TX90jNv5/0wiwmZJNY5p4Y2HlluHiMU742lXeW48mwAs6fmHdigkLEJbd+zUCeNPVERktBQKJWRTNWvewuAAXXo2ZmzyMKnGXQs+l4TEv873iUkiCK7Ddfdtr+mxZzCwrt//7ZeLVFpWqUGDhloykZ2NSFSMUps1M/hBJDz0NTB2wTTjnJjPti0jDwSz/EwEkCY2F4sbQ2XMGP2B6gTHmeASpoz1e23jcG0dna5TS/V81WwsxNvsAQepHOXs3LlzbaNRYaL6RGLTpWu49K9G8t3f07XBkPgkqvGA+/9NIuY8mG1wLbDfaKKkpjXXT8t+1rRzz1fvPv0s4EKfhGHELl272iDu0Zw8jRp9vLVv2RO01vfv3WcD8OhIrF+7xlSqW7RoZkE/VKdG90gAW1GhWx4cGKwDafr1i81QM0DN56EQ76qixUZxBwaZChcJydo1a00ga/26ddqyCYaopvpgvqMFbJgNced9y0Xv2Xp/7v2R9d/VoGj+3+XB6WctMby6GVmw+cYu4CpjUBHXQPGrUL36OaT/0orvetu/23XsrO07durbb7+1TkRdLTzgOyyZio4Mt/8en9tdl575vdOmMGX2CL29wM3t+JmIRYt2atqpqE/TbWmmqOgYY+RJiE8yStYBAwZZ8AVch+CBCgzK1+C9+w3ob7AEZiNQ84a2Nb+g2FTqgTtRxIB4gY4N+FbrQgSOzDNicCwe3+qvgf+3JRYI8xljSKNrFDBoeNYb3td4PgKn4Vv3/A3H4DsWvormsbxccz+4y17gMwlMeR5bHhvjWJwIDNkbdCMyMzIC8oowgyTwMBraRMdaxz5lb0FeQLJJd9oYAKtrzPEUFrgk3QtBkrR61hP8jj9ff/4w12DffVfDkq84IDcR1qE4dDjLbD627qkgg7g8d4oFo9iv1+e+qYpjbv9Pi/tYbW9cbLM4fpib43jgKScCxv695/b/6NFeL9XXZh5beI8xoh066ATpoNj20B+ulyUi8KoDcYOq1q6HG5CnE8dxc/wk6gZ7MNy0u2ckD/g37D2fw17Fz/l78s8E0m8oj70m+OZ+c8+AceKDGCIF1sl54dPPPGOSVcJJ2ghY8NfcXyArHs5g+OZA7IrnXIIhw7Rzve3fBimpst3qztupTXNu/M69xQfjF/m84tISRTeNUUZWphU8TCW3ts7WRts2bdQlPd3WTFlpmSEH6J5yjHDYk+QkJSZbIAd0hQSitAyVd8hQQlV0rMi6GuOvdkPQPaqDjrmffwgSyfr6hU8ivGn2Liqob1zf4xITcG3VuoURYbzwxXvSLGnW3huUl5unVb+vV4eO6fryy6/1wANzdNllk9ShwymaPHmsnntupj777EPrFJ9//jS7tiRA8+d/pbZtWlq1ni7mOedM0+Ozn1BuboE+/PBdvffeuxa08nqgkiefcY3mPH2n/f3jj+fp1ddetfWRU9NaJw9rqcXfLjbNG+BIVZVVdk/ffuttC2S/+fYbPfvss9aVo3CRm9xGl06eqDmz7lRuQYE++fBDvfzKy25wPiHBsP+ff/r5/0kiPvvsUy34+ivrCD7+2Gw9/cbHevCRl+wa1+Wu00cffahPP/vM/MVjjz6mt99+W7OfmG224cEHHrSOB2yVZ511ln1H85bNNXbcWOs6rFy50nzzqJEjteavNfpm0SKzrYjPsVehzcf/kOAAeWL/oLK9Y9dOsyvM0uzds0cpya5STzIA7TfFZoPwJCXZGma4mI4WSQTzLFwv/BxxI3vOZmaDbqbNVgUkPwxaQ57DNR48ZIjFi1FhkUpo6nQpvNYJtpTv9qxlfCZwQOy8Z9b0tpzYi/3ig3ZfCLXNFQgsc00ssSaWDZTarRMbgX1zuhA+ATEBO5gsg24zcY9PSHxRqh6xA4ypSRN7rSUaAcyNggEPPz/ni0f8G9uArzM9rYhwg+FxH9jPEBtYMaeywvwfsDeDM/HFDOBQJWG42lWxHOUewXJEVKhRgGHomSWgip+XVyD0dj2/N0YBoSEy8JxcBkWrdPBgpn5e+ZvW78mrDyTef+N5hUGDBc9tHQwtdYpEnr6y3LCzDF3TAq2uqzEsMDjl3CP5NmjdOOvDqXGhuLEYZiqKOHiqOgxWY4gwhGyowSNHWsB+KGOftfiOZMPOA6d/C6sWwfFbCc1kXLzyCLrimqpl69batGWLVWMT4pqaHgABAcZ5zV9/KTw01NpgYLFRz/1r9Z869dRTbIHu2LbdWmKpqahXH7EqLlVk03ZgkC41xbDkf69do/ROnaxzYQYabLiphzu9Dm44zqRJtBOTI7DhJZffnVR/PW2GoX3Qh2Wej3EGT1dXs0lzZ72hqhow3OG64aEGOIv/gMf/fcAgNHkFhaqqqdPDj802xqqNm7dYR2boiOPsnlaWOSNPtSQpzSlhuuC8cbLAc/+cn/BzFHQtPDyOJCJO77/+gtHrjho9VkOGDldmRpY53nadOpoRBPJAIApdV3i4E22rTyICfCDPGUMM8vUMXpaUqEdfaG/jNHNmuGbP5viCJKKXCyL+/M8qc7SGxQ1YClhLHpZhFL4BZzVBM+qzBzL2m1NjE5F8ELAAQ2Od8/fBQ6CnY1nM8wAAIABJREFUCJdig4SixFXWHfzLw8F8EuGuw5N37TBaZIa26PIx7A8TEnM60Pp16NjZulJ/rfnL2MUQKWMdHMw6ZCxNdNpY6xPPPluHYU6gMltTre8Xf2MiXB07dlB+LkaxyBJgqI6pltZS4aytVXJaqq2N/RmZFgANHDDIEmYM2tKfltq59urdy9Y5nTUT9ikssIT5yKHDRuH8wRewTTW+79Ld173rND/QhKiq1AsfeHikh8f5DpZTN5ox7Ql3n2vd0BjFB5s/IPEJi1Bkk1iVVlTrhQ8dJGreK7Hq0Dldbdt3MnE9oGfstaTEpso+dFBbNq5X5oF9pqnx1OuuCn3d1KV65VMGvxseJBE3XJalTevXqnmLVrb2YMTiy9u0bW86DXTI2rRu5yrNJcfseyBaIJ6nStMkJsaSbQQ1S0rLjYWJbi12BXhIHII/IXVBIhxurCzYCKPVZGUG1H3mBAI2Jt+C5nVWXAjonK2qFOBxfTXMY9K5Vr4j4atOXvXXBd/HzK5jQ/kPR4DD4j2mc+PViAPH5hN01jdJfH1LPVA+3bZtm3UkPGSKcyGBB/ZmcKaATpBOBPo9tPn9XqPL47SBYu05l8zTHXbvZQ3wPP9mnVbV1iivIF8zbnNzVAqaoi+ufNLWZVFxoW6e6gZq97booCeuHRUMWTu4KLMMrMfPNy1z7w9mFi6qOsWScBdIRxtkFCjtmx8iqinp7e71ScR9n96uVi3pGuTaXARdaCr0fD4P9ikdVLRdrIsewnwF1LbRqqmDrCQjoK9NCjRtHOwPCmICaIIRingUi0hmCYg8bIIE3gcmXFd8mxFIBF0ofvqk0VOlU3ggcWQN9+3bT8eNGGkJBl0AfBh+k+/Eb7I+rEAWMC6xllgfLoksc937YEaCQJfvAo7Cg3XIZ/kCHrAbP7Nhg54V5UpIS9aO3TttYBpfR5BHtbhzp842twaFLPZ+2dKldm4d23dQv759jTCFtXLqqacZDIYlCrtOnVzAnXX4oLbv3K5v7nRFgT+qA40akgjckPeD3kV5CZt/1LmGlw5Qr5491KZVK3UAf5+VoQ0b1uvT8T/WG4uncu/Se/O+UEqLE7Tsx1d0yin/0muvvaG777lLZ555psFqmFMYMnioLrjgPCt6wdr3yaefq02r5vX762BWa6Uk79LEiWfqiiuvsnswfrzTIsKWHDjkSDgunNZN1157nXUvTxg/3qA6/QcM0GeffmbiqCTsJCYEeSQTwF4vv/xynX7a6Rp7wlir2Bc37+SOP0yaPH6cbp06RUnJSTpz0iRLvluNHq2fXnlNIV0diiEp74DycvIMOoWt5/5/+v0qffT6k3ZP+TdwJ+IsXsN9ZMj7s08/tUHbo0dydMcdd5giNSiV6TffbOd08aUXat/+fVq5YoVBhrAlw4YO1fzP51tBCiVvEg8SSGYeWGtDhgwxNAB+vV3HDiaWB9pl86ZNKsgn9nSChQyMtzM7HWMJBNeTNYmvdmJu1UqMT7TiNLaEBNfDO7OPZqt161YBYibb3ku8iJ2H3hXyAeD4obUhxtYH7Iq1TueDfcM+MSrVeDqndUbMYMUiCCEiKIw7RiY/82Z2AuIQGOdqKEy6IoIlBRUwNNbVkwYZXDYYqLaOdABL4rVGRBQUS+35oGNtUEZEiAPx0Hq0DuQcMC2VlNR3Lr2oI/cVv2BQRO5vYaETnG40V8f5GKtdCD6tibEoAg3jvdzPEOlhS4cuPHWBGTCyT4wqxg0KOuYaoEVs3qKZVZGAnlA1pmXvqkihZvwcLSCJBx2MCHv9xfc/6BaxE6m0x/0zb1a/Hj0VyoUrLjL8cjizW6qxDREWFRYkEGVGAxsOvVylFBURbQaGG+dZIghyWEhcIJIYjCbtXJIKeJVxkjaUFhvtcLLhiHO46XeUQUmEunTtZoFDCTzsClVRSam69uihX1etMtYXhpGapaSqQ/sOyj6UZYqLMOCw6HFOBKLr1q61BIOqNdWV9evW23fgdDD2OEkyNoatWYjDhg6x6nG/vn0syELww/jpwS9bOFVrlWD+7cRCCo3qjACyTqGqqaO9BQdyhK6bBVymcUmlWooKpCcrwN7P05O3H7Drc/0DAUVcw+2w32bduMMqqJExcbp1xu1KatVa1WUVyjh4SK3btrXrjtAaQTPXPzLatXndg8CcoNjPSjTWj2j8RT6A9IPXzBDkSLHufZtXrFZuXoHRnPbpP9D471lv3D90R0JJIqiEkpUHLTgfULGpYoMuQwPzEUlEmWbPzg0Owg0PP/f0HMP1cU+Maq5VKxNE9A9af1RZ3dqpM+5uKkWffPKJPcf95nlT1FWdevQKyLz9B8QGsLIS78H4A5kdnquhm/PUrIPWbTHO+lrZfpv1/FjNvHKxhh83Sq3btLMglI4Ygc0PS5bYYDXOeumy5RozdpxVV3AW408Yr8TmzVSWe9RoTvfu3qWsg1SjKmyTR0ZGK4kh/pYt1aZ9e6U0a6as7MPq3rOHMZB99sV8/fHHnxYw/Oukf9kxLV26zFrj0Lju2Lld7du1McNosKqDmZr97IxGN9d3FriOu/TQ9NX2t5JjxVaBnfuJ75j5t/jE0r3vjvOXu1VPAlHNYBpVdNm5hoZHKL+4RLFNE/XcBy6JeOnxSp097VwTodx/IEN79+0z430oK0MpSQnasXWz9u3drcqyUuvMFBXmmb4BTDvvfQP5g0sqH75zu3r2GaCfly4xDv9OnbtYIoHjIami6wP0sa4uVFs3bzVYSc/ePS1AAOMNLptiBoQUdHKBo4HfZ19CDgE9L0N1TWOjTUSR9YpzxigDi/QVKZ+8+kq/dSHgykedlwA/FB2FKhe8Be1q/k6hAfviu7PYQh6eIpTnsYW8DqcRFx9va92EisKdqCUPZjtYi9aB4DMC1h03JxFuHdaI6ChVN6pm7du/32hC64fF6+rMcbN/wCvz+ZynKaQzz1VE9xpf4VSu8RusJ3wOx4H9xJFxPbGdnjyDa5RfVKit27eaDf1qwWKdO22SHesnBxa4BUUMGWg0kEQsfvl6QWvL3oASnE6IV1qFrtScYlS04fyxMfv37XfdtiYxdj4E8TByQUFKh451Q8IDbSXwvdycI9adoUmJPgqBO5o7wM7oYgHBI5kgiWD4t6T0mFGRev0GCnamaRMeacUIzhdYE74Xn8q143fsDQmEMerEu64pa4Ukn3tqEIr4+Hq2Jh80cH9JFEhCxo07Qb1797XqP5/L/vVKwI6m1zF58V2+88G151g5xiNHjlrx0OYbSOwiI40VyBJ8T8FbXW33g+CSJMVDsWwIO0TafzhTmYcOWuBpXYtQl/B26tDRWHUICPF3MH+hM0JyQQBFQch0hIYPNyIJbDaMRuC0uS6/jltlx/5gzgNuHXimJVc0b0gifM3CN4y9KwqS0XNiz1ASGiAhIerRvasyMvfrqcPOx9Wluu7f4jHv6d77n1DTlOODJOIkHT96jA0Mk+QMGz5E5047V0OGDNU550wxf04n4vP5X6ld21a25s8+Z6pGjDhO1117tcVVUEBv375L406/TtvXztfUqedq4ODxuuSKR5QYu0NtWrfRxo2bdfIpJ2vjhg0aM3asPvzgQ0M5EA+QODzyyCO69tprbR0R3P2y/Bct/m6xzUlMnTpVw4cP1/XXX1+Pkd+yeYuuvPoqrVi5Qq19EtHG+ay06iwdOXxETzz5hObMeVHVNdWWLKY1T1NcfJy2btym3Jw8PfPsM3r66aetG4+P6tSxo26afpNuv+0O3XTjTRYbQYU+etRoNWvRXCdMGGfxILZw+fLlFgMdN2KEfvj+B+sYXHPNNQ5ug9hxYZFBm5gVYv6GddmqbRsj2qCIiaAonQhivV49e1pcRkEGalKSAHwXn+UDY9j2rCgLPXleXj0NPGsRSuAhQwZboZwiBcnBnr17jLEJIpfTTj/d5hrTklLVqkUrK1axxn0S4b+HvcDvFOGxl55i2Vf/mfXw8xB+noFkwh4hIXae7D0KMJ6lz+wkdhj62GAQ2nexrTPh6V4DumXP2oS/4Jr572GfQetsvjRI/PnJfsU2e80NxxiHkOZh26OcgyVjRkUcbmxPxtoUiJVybLweiGJ9EhFsu/ofN56/wuBMBHFlZcXWLmbBdGjfSUOHDldYKHSq26xzQcufE+NmwJRhMxGJ8TaEtn7rdr33xdLgc6vVvXNb3XXb7WqVmqZynGBBvkJEZUMqLC5UqzYtdays2BiRoIaDLjEmIlbVlagZO0fqsaB8KCfmq3Kemg6K1JhkVJATVVtZpv07N9oGI4GAZQPWh6NHc3X0SK6JPx0Df1xVrdCISJVXVWvCyScrJCzMYDW01GC4AUwDpdiqVassU0WZ2IbcysGLQlcIBzgDcE4+HWYmrgnGKedojlVzMd60H1mgLHIWHE6+RbNmWv3nn4oIR1U0MuCBd5LwGO7iklwz6gheEajExCBOJd14H7MRgSqnJRLLpfGTGpAlGNVsH+ABb/KtCq6cC/jco4Ga4v1Xd2nYiJGKjU8wtd1uPXsa9tsN9TiIlHv4roLvDTdeQd6aY72DhKaezam/lBAkEv5P26v1wlOz1bNXX2O5GThkmHWgqOax/kLqahQWGa7aIIGIpEoWbKJo8OTlTnUxpUWSdm9HlbtEfQamaObMBM2eHWzWKJesvPPyfyyQY6MAVZsyZUp9EAWOmdkINhfid2ygdevX2UwAVTTPJDJ5ioPV7N5ZaDoN7M1x4wPPFBaUu2r+/5MI3v/C/dmmT+DWb4Vun+3e+9mruSooLFKLlq11wvgJFqBs2rLVZhfY7PwNB3TW2WfZeVDFY5D6y/mfWfU9LSVZmRn7bV3+tWaNOnZOt87K4CFDLSlKbd5cBw8dUlSTJuqQnq7s7MPauHGTMjMP2trbvXOXVWAYUuvbt7cKCnJ1wbNBlNZYcmT3P6FbvuPigtmbz3NqznM+Hh0sjsbwNz+A79bUzIt+sU6dDf0GCprGWEGCFx6pwuISvbnoZM24fL1OnThJEdFN1DQxSVu2bnPGf89u7dm1Q8VFBQqtqzFRvmNF+Xr1I//d/7RwvfX4PcuVkJymrZs3WQeoXYdOGjRkiCUPwFIIAgsLi3U0OyfAzldYgSUpJclgmwQyvqLE/du9Z58FoPHxiZZI4FSoWtdUlSsqkqphhOPdD0S8vKHnyGwGhEcAGfKJshFOhDdgWrme3HMCRYI0m4cJNCGwFdifxlSw2ERzOtWOUYrX+qoyP8EJ47z994VR/a8CulrmZiWs7V2ryqAVziEy3GpDdwEjCPcJiBP7xgvXkQA54aNSZWcdMsiR75QYRXLQOaHjTfJBp9theB0TEeuccwEnfDQ/Rzt27gxgtpXmyDm+vyI2a1KLk/TVqz8opYVL0C+/416NGzdO3377jb0mLTXV4GRz23xgf3+s6jZL+o4czna4+6QUrVmzxnwdAQ+D1Rwn+4PyAElFWvMWdv+TUAyHJth8FsUNB+FhzVIp35+RYcKBsU3jjTqcBMjx0OfagDmfS0Bu7yln4LzEgj+uGUkVAbN1nyIjnX5FZKQVnng9nVP8CsET99eq/CQiAaOXnyvwfO8eHtGxYyfTJsnPy7fjpHjF2mEd8xo6Sscdd5wlIwRjPhH1HY2dO3dZokcXww/hG/1mdLStP4qHrEkCJpIdG/Csrrbv4vmYpnHadyhDy3/9uX72AaVxCoDw/UOswloBNgLzF0EggWHXLl1s/mbL1q3q26+/evTsYcgG7odRo9a4Afjw+6Psvj746gMNDV9fx/KzD969+SQiSCqG/zFIgwcO0vBhw7R1y2YlJyYanOmbbxfqvbqvpUXSjIsvVvu2HQxu9uHHXysyeoiWLXvVOhGsw82bt+q77xbr8isu1R23/1tDhgzT8ce7IeSp57S3TkSnDm0t6KfA+dvvqzVnzrv64qvfdd01Yy0BGTCgryXZnTqn67dVf+i111/T0qU/acrkKSbSBl0895zq/IcffqT0Lp2dUG5NjZYtW65Nmzfpk08+VZcu6Zp1zyxNOXuKvvxrjzq1ba3dv36j1157zbrZDGafOOFEjT1hnM1gtD1+gpb95xWFBEkEIUTdsXV68qknNeelF3X9TVdZfLV9xzatXb1Be3fvNxIE5iXuu+9+Pfv8U7r4wottn7B/BvYfZAkLScTkSZOtK4MuRXrXzjpz0hmWLBK8P//881bgatumrXqgQt66tcU5+FvIdAyWlJxsnQk6apDXrP7rL1tPMMGxr4mvfv/tdxN7JYnBVrB+6dhA4mMzErGxKit3RQEIcjZv2WIQP+Zy2Hd9+/c1sWLW1cbNm2wPZB7MNJ+Ovk2//v3tPJLjk1RZXmlsRyRCrG1iCFcEcdV7S2Sa0El09st3XVkHdEQa231jKqWIXlbmqKQhdAn00mxeIZht80Um9pP3Eb67Ua+UHfgL25PBHIR/P6+l+wLc2zP6Wecj0LbAfnAuzBR6ET8rZIeG2j62QgUQTIgufJyNeC903YFQIK/5H0lEw7DsddOWGu60tLTIIBtAlRnS6toFqsBuZlx27NhpnQiH7Sy2JIJKHcYPh5BTVKzbHkaVh55rQ8X3h88/Vh1Y8FDpWGGBmkRHGs44NS1JpeUlxi1eUgYeN041FTJcN4vCJvRL3UCep5sji8OIsdGsqtW8pULCo7Rr8zprV3FcVDrp1DPA5oT1+Aw2bherQG3cskUEpCQSXXv2NCW+zl26WPfiwJ49JmPPwiMo4CdBBItu6NChlr0RsPXv38/+BocxzBK0YxHm4j38neeW/PSTOUY4sTkOMrnfVq1U3z59jFITNcz9+/ea8wMOcksQWHL5Xn10rUrLKiyweXBOY2hGIzpWkggeGFJLIvygNU9iTV0U+PbsdbpsZuOgzlWH777pF/XpP0B9+w9QYfExde7SzQTTGC6MB3JAy7G8QhFNvg6iMo///180so1hK75bQkfAtW8VBPaq4DOO6eF7H9OgwcN03MjjFd3EOVYbKqqpsu5WSAdHY1m1q7Qe1uRnGdhALGjuBcEMa2TciUCxeJRr9e877bO8Ei+tUToSKE8z/wDcwQdyBDl8xooVK/ThRx/qsyvdMPiUNyZaIpFxIFOdOnVWxw4dLBEkeTzpZJ8R+U5L4yTCJ1oEOgV644k8my9C2ZMHmxq4DFDBlJQ0q2aztxiehn62a/eedowLvl5ogf5ZZ59j1InAmTgHjPbR7Gz98dsq0y5BVBH4CGv0hx9/1FlW4RrqVEXDw5XetYuSW7bQmtV/KS7eCdqs/muN4X6p3oLNOO64kVq1YpXRoSYlN9WTP73iLiWnEiiQN3RWeJJ73ZjilTXJenOwrukX/GL786WP/dC+70a4xGP61B8M+sMMDIaaaiWzUpVgvWPjFBoepYLiEhs4H3H8GKW2aKm0Fi2NQtmMYTnJVJkeepIh7v9XNyxYDvajt7p3b6prL11pMLBmzVuarkPzVq3MIWJ8GZCl2AA7C4kFHZLk5CRFNUGop9oCX9YK6wos+7LlP6u8vFKdO3cx28JAX6TBDcqUmBhfzzFuJBHBDJRvbdvag72H/4KWNxUog7FEhJutM0XVgEfcV51NVLHRUBx2kH/zuV5PwuNjvXiRVxn2lH9+/sHDpQwbT3UtaHVD5YvT5+Fhf56WEQdFEgHVK06RSpjvRFglrbTUOlLG8hNUrzk+P59CJ9bmLezhBroppPA9tteB22UesJ/PjnlN/155g+1TqBkJ4ihY/fDeSl3/0MUG7QNGynng2FkXBgkAJgbc8ViJWrdqZUUvun/AH+DYZy8SnPvEgWIZHRmql9Abd+ve0zpTMVCzVlWYVkpNdaUlEaxp352EPa9V67bq2q27FXmg/83IOKCionzTOTJLZLCCUsd4FOLmIdzAZpJVI5lJws+xp/lcf715jvuPXXLrzUHGuIdUYAkEPESB7/GCgUYcEe6gmpwjiR8BD5+D4i/3GvYeb/v4bK/DxPVDEZsE2Sd9+Dy+xyemfD8+j9dyfD6hAFdNYJKYkqxjlWXas3+v3RMqxtwn1giELHSK2rRubXz8rB9sUbsguOSYSPD6Dxxg/vinn36yfQeMEHjMtu1b9dNnjj2o5NXAl2FOMEc+1AjqGuePPNs6SvOvDfyWl1gKmsPvT3hdCU2b6oyM89xSDLQ4bz7/fGUfOqJT/nWKPvp0oQ4fSdZzz92pW299QvsPLNHcl17R999/Z/MIF5x/gamqX3XV64D7NPr4pnr88SdsRsIn98kpIzVjxgVq2661MjKy9NabT1ki175DG+3etV+9+/TRtddcZ9S8WYey9Oorr9g1gOAGfYmZd87UlLOmmHgcNod7ha4RXWOq+PM+mKcvv/pSJR1HSYWHdVzbON14/Q3q2KmjDmUd0nvvv6cNGzdYITOu82A9d+9tOmGSG5pWibT02zc0/7N3tHDhQn2/dJHeeP01E1Zt2byNNq7fovmff6GPPv5Yb7/9ln5d8bPS07tYAoTNPGHsBJ0+8XQTYL33Xqhqz7Iiy4n/Gm+d5QH9+1vw/cwzz6h5s2YaM3qMwW9YD6YB5kyA+XAKC1TwWbcJyW5v0DkjGKbgunXLVoudgMMxP4HtZC0yG0EQze+8lntOYcBosqurtXjxYlv37Jdzzz/XkCDYktz8PAv8uTYwbkGE0KlzZ02bOs2SiNYtW9te8VAfEubGM0Qeesh99gQSruMaYnEc+6JxochDkvjpA3fPRsdPHuYH0IsJyDZ8AuFnJHjew1D9/ASFqsavN/KDwEexh9nfjQvxnkkKm8z+xJ/5BMh+pztcWGQ/OV8SJIT//JD6/yOJ4PA5iYaA//Izv7FK+9yPHW/ygzdtM1aBXr16a9nS5TY/4QY16gyfauqckQzmxio0uommXuOk3BsnEZ4h6OaLzlK/Pr3UsUM7axM3bRpjKsFFxQUGI8F5V5TWKCoy+r+4sjFa3qn5zoQ5jdBQNWvZxrQZ9m7baI7CB/EYZLCvQIZoGxcfKzX2G3DildWMvzFPHKEBgwcrI+ugfv/jD8tyW6amac+uXVYdg2GBQZw//vjDLjr0YmwADCvtRYJUz0SyZ9dude/WVbt37bQAqUOnjpZgjJ9worXVDmcfsUExkpxhw4Yak07PMb47wNk1qH49N2ulqqrtCA3KBIUk2G0gZ1Q8Zz3tg7MgibDhQgI1z6rE57mSzBuPLLMg5pI74/TKfTlGb3vN/V5xuEBzHjuqrCM56tGzl3r1669OXboEjC61io50WWhRXr4S0r63z/vi/Rr98vMyPf+fhiHiFx8q1M33oXrNw9PA8v0e0jO2URLhEozzzzpPZ5w5Rede7Ax5dXm4wqNJTholO63DVba1sJ69x2AdhYVq2wnGE7dmf122xZzav05zk3TzP/3eEj5ei8OGnQJDwnqYPn26GRQqbdw3z3qDQwQ+sfi7bzVzwL32OeOfHmVVPdqjDIaC712xqkHZ1J1rY5E/H1Q3BNfvv4CgVJl1Wrh/rkWJaiXKvXBDJ9gMA5VPDCeJHIrdnVFhr6rS9u07NGz4cTppco0ev2+9VSgN25ycovROHXQw84CWfP+dQe3atGllwoWjxk5QSrPm2s1AWmqaJRF/b1ivzz6fr3HjTzCGIbqK7Inqyirt2L7dgpt9e/ZaZS4n97Dim8Zo1qvPuFO0JIJ74pOjxoPS/nd/HZbo6knf2ewUe3PuZ6cGa4K1SULruhbXTX7BGM5C6uqMTYyhdWwIa74UQoWkVOUxjBsRpc5du6tNh45q1rKV8gsKjbUFbDqB3Stvnxl8Pj/+VzLBnqIkmajU1HDddPlb6tOvr7EpQets7DoR4Wa8Mfz5+YVKS21umH0gCMBTCGSgFo2MirBqLs6M4G/H9p1q1aq1evbsbYEirX+cFGJn6HY4eIobUvOtZZ88mDMJEllLLALIHms0Jz/PjgVH4atc1iUI+L2NvjDg8PfFFDe07P4jkPTv9wE2AaVXSqUjh23js3m/x7RzBW1wFgrlIgcz8swe9cOB3MViVKNz3NAefqBRN4WgnmTQdx/4fjq5fBYODF9h3dbiIofXjY60gJX31XOcRzitjGdGv6ZpH55mdpa/rVnzl1UxuR+eupBEjyCE5BrHDgwEm0VAgjOkmJOYkGgDnCQUjn0r1RKJfQf2G3kF19NEUO18gBlEWQBiWj50IgrzLdnFJ/Ic93T/ASCjTU3DBfpwSBJIROCbX7PmT4WFMz8YZkPKBEhcD/wmySaVUo6X/wh6KMpRpeU1HptsWOQgufRBhutUuHXlZxp8RdEP0ZM40n3gtbyG12ILPUsScF2uP8EAyQDHSJLBT1M8PnTYZj0MbhHok/jP8gkDdpJ7z/N8H59FgYNCH9TRNaF12rNvjyUV4OWBkTFgi+YMlWU+m3sAvz8BIMEifpfrip8FhkLFedWqlaZ63aNHd204Y7Pt8wcVQJm8HoQnvmucRKRK/0odp6LCYv02zfnDiT+eYmtiXp3T/JieeLXRYd+z5DFnP35yzE6XX/asWjVvaTCfvzfs0J59B5Wb11YJCfuc5kEEw68OPYCNIwFGIflABhDOzWrR/JAO57aXYufotBF3as3fm4O5r1oL5Al6u3ZrrzMnnaoPP/xSO3fuD4LKMLsmXFeEbAnaVq9eY/uZwPvUiae62YUDHE+uFUhZV6yRlGYpyrhsv/THS9JGx1jVojLbKOipYA89fri+2XWctD3gwcUEtz9XzbKfs5kEir9Ais698GzTxQLeA6zz24U/WNfbVIpDQvTvmbfpsssv14oVK20d3vXvewyW5mHnJBR9+/dTenpn02IgSQDJQQKLvgVUsJwL/stII+hcNYkxW4JNZa+yphBIpXjH9cDnfvvNt+abU5KTrTsDLJn3gjKhq8q+Z60Du4Munz191Ibyy/TVV1/Z57Ov+vTro5Yt6b5F2cwE6+3vdX9bIRexOdbuqaecqpSEZHXt2t3ozVnbrHvW8wcZAAAgAElEQVQPLeV+cFw2v1VTY/BgUAE+WGfPcEw2CG2Il0C3KqBprbf1gU/wdsyKpwEjk6Ftgu4jn2NzofgDkoJAFfufPsUnIBwTf2vM5sd68KQM3h+4QqZjoPLCebzOhD7LK+ze+fk50Ax8L+eDknvI1Al96vgC2qxsAjCiHyz2YnNuP103dYnRc721wAWo15z1g4YNG6F+ffvb4BM81xgPbgZtaxIJfrKhomKbKqV1O23duVvX3HBH4OAbUYQ60h3Ne3E2aH8TzGoSFWEQJ4bYWFR1tbTzXSbnsyhOnpvOYmFR8rwfHkxr2UZNE5OtExEZHqGykmOGX3UVlgQbHuJ4gYlQ4YXeNTY+Xjl5+ZZEHD92rLbv2qn5X3yhcWPH6uQJE7Rm9WrbHN5wYuy5uXQTeA7jjOHmJmOAPaVibEwT04NgIJW2X6f0dAsaN2/ZagEdzrFt2zbq36+vBU3btm7W0ezDmnJtC70zG3aNUDVNjre2HN9J4kPghJAV1Rn0PcD0znjI4c4/eGGDte+vva/x8LWPq1yG++ajRwQ2GOPHsTBncfFMr6rMKxq6Cl983EL9Bg0yzC4T+7XVteYIqFZD9QfWeM6cFwxG8viLqJe7werXnqzSNf8GG+6DSZ8c+XtPpfr04MA8zaz01svvKD4hWWdfMDT4WyCEVn9MruJfUkB1r85aoKyLjl1dwpKxt8hmGkaM7qeZM6M1e3a5FJWov1eutvtD4keLFDgGRhiDc9555xk7BE7OhrODqhoGbNPmDZq8dJo7Fidwa4/bxt9sypnLfn5BH3+42fjpf/55iR59/PGGF9VX5huSiDefLFBZKdeXmRao0yAxqLGOm2OScAxpBBYEQwQxY8aPt04Z64fBQmA2193mhuaWLIwwIaFmaanqlg7VXbg2rvvblNrpjB036ngdyDqq1OYtbXB07/59at+xgxYsXKQlS5eaUuwtt9yitm3aaeu2bco8kGGBF/uOgbUD+/cqNbWpNm3aoAcXvOjObXNjTJOHMPnkwf/NQbOuPvNy5D0sQXl9Aew3jQN7f2/durz9greMaKGUziH7OyrSyARqwyNUFxoOeF8xcQmKaBKj2IRE5eQXWLeGoIeW9P59e/Ti657+2Hc6SFr/IUtrSUS1br/2QxOG69m7j9E5h4VH2jWOZs8GlXwSxthYl4ASrFIoYcgfrQiSf4oGu3fvMmIKiirYRLQi2KsdOnR0WPwQhgCjLHF3g+NORK5x29njXflbYxpjqzA1ccw42C8fLBK0cEzYHg/n9LMQjR0R19W33fmdPUACgRP2Qklwn/O5HsvO+xvrRbDHUJK1yndUlOs2BN0UXst8hIl+RkTY38wxBhU2V1Chc1Njx0GAkpfvlJNxWBSKnIAcMxlcaz47qkEToarCYK4EXLyfR/fuPRy04bYtWnVTE7suzKsQGJPkg53mPKmwE3SUlZRaEldUAHtbpdk9KuJpKWkOshUVbVV/Em46HgTPwNlYB3Snsg5lG4SLjgz/oYpNWx5aZd6Pref4UYAGesMwPvogBDDMQxw7VmgdCV7nhxsp/EAdzH4fNWqUJZ0eh4y6tLdB2CeuoYM8Oags547/InAjIfDD9R5uhI3z9517wXWhK07BAb5+373l3hHA8XqCI46Pv5F08jsY8MPZ2erdp699P+eKbWLde1x1vZ8LEhTOgetHkYZkjDms6Fh4+HfbceIvsWv8jQ4Ev4Pb94kL3SWgTXSueA2MTuhA0Zn5/c/fbZ9ThS+8qcTO0ScRw08cakn9L9UrnY3y9Y2gDndi8hj9eNzP9bwf54dPNQao2W+4wsidl96s/Nxcvb7Twd5IIs4971E1T2um1i1aWRerVes2+mbxj4YLR//jiiuv1YIFX1gXAFsL7JEh58KCfPXv00fff79EOTlHFBYuvffDQt0w5WyDzKEDRLWbIBU7kn0k24qCUeh0xCfp9z/WaODAwQaDhi514smnWYL79dcLLanq2LmThg4bavcmISlRv/32uyWA+MNBQwYrJz/X7jfr5fs280xpWk5LzjE5Nkl08yJrgwJjepwU313nRZ9nifai5g9KqemaWfuw3evdu3faPBDw7yNHckyXqHuP7uY/2Tv4LopOQOeKio5pyY9LrIvHUD9QLOzcls2btW3rVtsnwOeYCWverLklkQbRLSgwGDLJPWuLNQSs1QaUrVPc3GwPiQL+DpvEOmWwmqQTxAjPsT8oCjKQDqwJex4RFa1tO7abf6MTwcPYwdq31ciRx1kxAMFCHiigY4+gEcaWxcXGKTYqRi2atbACsA1zt2B+CTFXZyf5z9tW4J90KHmw9ywBoKMbsClZZyEQjON3XsN5+4f5BRPicxByHg6N4ToKfh7Cng98SOOEw/sX+xkoZ9OdaPzwLH/+J7ab372iPefDeVoCgh+OhGrfEV5Yp4NkFFHYgAEw5PJJI4ydiaSHBIKKzLxvnfK0f9x/I5CBEj31lsOC33TecqWnd1VMk1i1acPgLWJwUYb7B8pUXcPJVjjBucgoFZdXKy4+SdW1tbr3vvu0Yfuehg9nh0l6fNatSkOELaROsVGRSk5sqrJjbri4shKMc63jvOWCNlLr4zk/hOcxXjZEEhZuHQgqRlHh4HyrjUeYatHRI05TAsPN4ByVlqNwZkdGKiXNQRoKiotMgASjxxHmHHEG1relcFwMw7L44Yjn5tKqw0gjADZ58mRr8a3+8w8NBFeen6tdu/dY54PqMtlxfGKSjpXQng4xikpw00eyDxksg7Y5UAAbMgwy9bz8AhUWFTvGjNIyC1ImTJigLoPd9Xzp4W1qAl1uRYWuue+fQ9SJmvvANqsK1kBHyEB8JEOOdZaYIJA1+aZgfqB+foGAvSGhWPVLuoYMHqzwyGhVlZVZYhYRHxjt+td5dqbGK8hDfTzsiuDRl4z4nYDTdSgenPmxsrKy9dp79wcf8E9GH7deCnMZaiyza05nxDMb8HtSGjChgJ3pOff6FT8sdxu2tNSqZBgRDC0t8quuusqG0HDYDJmiZ0KgxevX/r1aK35bqpLSYu3Z/f8x9h7QVVbZ+/+T3ntCL6H3jqKggnQQFXRs2GfsBRUb2MYZGyp2xN7HhhUVC1ItiErvvSckgfTe/+uzzz3hysz3t/53rawkt7z3fc97zj67PM+z92nYsFOtoEbn6MT4RDNg//jH39VvQCAabrpsvtdHHR7KJc35Z5YFDiicOdImcJgwxUTHWUBujXiMZA9RtdBayw8bMVw5eXnasWuXrU8azbGhUfpno2UuNm+WrkMH9ltfhKKCo9qyeZMZ6uGnj1RsUrqiYhNMdnIj3dGjIvX7n38ahIn5PHbcOA0fPsI6rW/but0crxMHn6D27dpr2dLFSkiAAJqrm15/QA9PucWMLJCOksJCvTkvoGTzX9K+g3XTede4DsE18FvC9cp8Vza/5pzXFBkZbuRk1ueLHzlez20Xvqrw0BBVlLogIi421vg4dWSSCouUnJahsIhoJaamWSXim+++V2aHjho7dqxlzHbv2qHZLwb3wuCovooV3FzRVczenrtVPXr2NtJp+w4dzOiSPY6Ni7EMixFlI8F+V5r6Ek3OoqIi1LJVC8XHx5qWPFne2Jho60tDaf+UYdhI5IMTzdYAB6Hrq1UeAnAl7JN3wvlO41YFeAvBkCbOkfe2aN3KHElv/3g+GHrkcfn89qVxXvfQJ8+V8OQ657wX2vzmNY+15zcbJFU5S7KUO6gNDh2EdzYtModWbQhUKdggPf6eTRenlnOwDdR63iBN7QId5rX12Mg/ao4r1Qfgr6D6mFMOhuX4Ejx4HdnwouJC2+SoOnBdJD74f9Tr0jcXOxLg6ze5rOpzyx8xmwDsD1sMrI/ggWROUUGhCTa8O3e2vffG2x80nh/rh3tFEyUI1STUwCrHoGiGxCn8BSrfQNxCQ5xaFYFhZKSdD3sAwU/nrl0N144EMxfFegPuePRIjjZsWGcOM047jjhcQuw3Dg/reNu27WbXmYteSYVxIAPrlZi4H2SbuY84UJw3z2EzXCAFibS+CbbEe3HyweLzGraK+00yiGPyP9/tpSu9oiHXAqyRagFJi0GDTzAHg8+CE+d+I9fpVVt84EEgxjyF+0eihuPiKHfo1EGbN2+y/9Heh2OGA8o8w0kkm0wgi2NC8MH8wVmGgMt9PmfKZLPNBjnLOqQOj9fpZgXY04Fk+mnvDVN0TJQWli1xNDyfs/J5ioAilxcPnFA6xioRiJoQ/I4eNVIb1q3Tqj9/N4lXoIrslQbhDQ1XanKKqSR9+vnnliBAhrpFy0xt3LTBSMDNm2eoRUZz21MJ0FHFo/vyLXcFoEJRLTT7n3daAE3H6di4WOOrHTyUpQ4dO6lT5676+dcVltBDYv3ggSxdf/2N5qPs3LLd1I+8hMepp52m1WvXaMDAgfr088/08t8c1PSS/1yhk4cNtfsLioL7+0FSoEQT3OaJNwfyKhOTzzJeHk5u185dlJGWrnur7nW7WADSpfpj6Ihb73zSkl+MwYTxZ2nO3OetdwAJsPHjJ2j37j06sP+g2ULWPsFyh8z22rxxk1W4x40bZ3OOxr0dO3Rskvg1vwrHtM5xXi3gLiszPw3HFW4RCQBr1BiQFTbxk4YGg8IRNDibUmok4OiERDUGujXnFxZZ8oxmhgTG8Bvhh3Tr0c0SFkAiF3z3rdlEVJlQGT1t+GnmV2zcsFGdMzupvLTckhOMKWvWS6T6rtIkHK0ahxRywPn31VfGlqqIVZ0DTecYG6+0ZOTmwN7APuF7PfggwsOgLDAIQJzMYQ9UL5r2lkCCqskF8RWIAKE6uBrBsXw1AnvjlU7ZA2xvCqhVWgAUUI6yc/NQK+slFWH7pXEirr9gsQUQlFcx0B987yAB54/+wlQzoiJR1UC7O0zZWTlq06ad2rXNtOAB7B7ZFIe/JbtK2TbUyremudQgRUbHqxLCWnS0Vv75p+5/xDVoMfhJknPyHrptulqkpii0oV6RjQ1qmZGmxrpaG2i6StMzwuOAuRCP5eI5LsbfRG4k/3Phbbv20eY/flZSXILqa5x0GIRRayqWmGhSfJYRjog0DDAKJIngZDMyLLtGkxNuaHpKik1QjDUbNX9buazeSeB17dbNDAeOKQQ7DCH8B0hpWYcOqkV6ijVdQmUnv6BQj711vua/kWPVCPBlvXv3sowcUBS4IbHREYYjRvqWG5pT6LSN2ZhYlJQlcTDhidww02Wk33rmkOmX03cjhNbr9bW6+v5gSddkzfnnFkUxdmiRg92LiLRu0WRgUai66UmkUf3DZ3IZI1c9mHnHdt1++x1Kb/lJ0Pt8peG/s9OFB87XO2+/qVsf8DAn/x4ywT47j5X3WWy4Ev7voN4LTd/mHULnlO/cGmkOA8HEhLNwHqlo+PfEa/WfGzXo1hPsve9f+05TZgAomVdfIrtAMHHllVcaIZMNl/nBhooR2LJ1g1b8vlSHsujCWqbM9p1UXFymo0cKrJqDsftlxctSWmCXyg/up+Hbph4LIl64/6CtNWAzBpOoRb420uTxmItICrMJ4MzhZNAbYl/WQWWQbc8+bNlLMpwDzx4j5ZfpnVde157duzV+3FgLHqwRVEOdDh08YGX/4SNGqrw2RLGJKeYYHc7Nte6fcFw2biLgY82GWSYWjXM2SyT0gEeBoU2IB+JSpF07t1nvl9SUZJMwpt8Jc+j5Ny8N3B1fTdqm2y5ZaJlaLAC474pyqnaRev4Tx1G59eLfzXF85j16hvBwacObz5unKDoEA0tslBJi4wTRt6C0TIWlZUb2pz/EyaecplFjx+ud/7xvggiPPOU9haBp+V9zxtmZG69YrhffvsX+/vbTHIPq1VbX2LjiGVrjy2gw5DQOCzdHkODRyViGKT0jTe3atVF+/hHLatHQDggNzY9QZklLS1dZaYVB0rDzwJvCw1wDMr9BNBGrA5LFPoDw9g1n3W8S2J+wABzIBw4e2+ohTd5p99KuvI+5S2XCMMWBBoqO2OugRR4Oin3Bnpl8b0mJrQs2Sb7DczBMMUQhtoH85dwDsCuOxRr0hFsr3aNyZH0F6Prs7LGvmoChhmjMuDHO7BsEEWXlpeYEcD3sIU6Fj0ZvGdq1y8mScu6FhUVmi3FGcGh5/9cPOfjJIwtmOmJ8aKhhzYFipRtJM0IFR/PNSYfbx8aenppu18s9MwcgKkr5hYW2FqiAIZUI1JVu6STAohg/+tU01ivGJBhl0Cycj6SkZNOJp7loSWm5JYtKqV6ESjt3bNXOndtt7yDpxnkTtDDn4EIw/jjpkRFOytU758wfzo8xAmrglZx4juQW143tIljyBHrskZfotCZ2tbW64IILzEnnGHwX88EHDv77uIeMN/9znzguTjyOF5hy5gZ75qDBg63Sy32y7rUpKRYceVw7c5Asskk/hoSY09W1W1dt2rzRvv+EE0+08/7gww8NMkIVmPGgqo4aFk6eg4CttusdisR4Y4Pogs3+yhrs+ES9HtZ9ys0JJKe8mWVL8WbI+73+f7+dBf6/O+N2c2SZ1yQr5v7i+91Il/U5y6piyLcTRDRPy9BvK35T2/ZO6hmbzHrevXefBg8epv0H9mjs6NGKiYrRurVrTbKbe5gQl6BxZ5+iadfdpvT0FFtjEHZbtGxhykfwrvbtP2B2HW5mY0io7cP7D2SpfTsaNNZbNj85LsGq/+xVZNQZ9x69eqpLt24mffrDwoUqqyi3nlQEN2+dBydDOu+di/XJ3kBlxdtDn8cLVGpGpI5Sq5atlXc413o3wEXbvWOnVQHoEv7jwoAojgUSnfXtok8tCQY09sRBw/T9om/Nb2T/ohJLYhXbd+qpp2nnrl1WbaCK06ZVaxsbOKTMFeZQ61atXUO5hARzyoHOUPFkDlkAnJdn1TOgXMCbmH/MN+4Xc5TAEjvJeTKnWV+cN4pKsdg84JLl5dq7/4D5TFTimfdUMlgzcNvY0xAA+mXFr7Y2IqMQDYjSsFOGWZU+OytbZUWl2rl9p91TAl5+8zCp4oQEs0FAmrCl7Ble/pi1x4NAxz+Cm+R6WW84sl5dyQcZzt9zlQgPbT0eAhs4iWMJqkD1ge+waodXUPMVg8DxPBzLC3AE+8w+scRrrHmreAcahdo9ClQ1OIbBpPA3rzz7pEaHT8VwhxuM4p2vHW75rFM+NOWExoZqfbzYQTpuvnC5mmW0MAKok6OLMEiNI5mQrKFcA7mEEg8ZqHrVN4QoMiZW+cXFKq4o11U3z/zLbj/xrBEaOmSIomlIFB6q+vIKNU9NViLkmLAwZeflWebdN0LyERE3jR/f7IYB8BsxTlN0fKIObN2oKPDYjSFKTkyySe6xncYxwJsJDTXZSyZZTX2d2nfsqANZWWrOYq+rNa4C+E0ySGBaMZIw1JkwLChKemR2yLpghHEEwd2DM8fpys85pAP79mn2R1c2XffDt/5osBTK5yNGDDcFhCNHctWrezdFRYRaVpUsGsZsX3a+qQVR0qV8iSINGykT17JDffto986dVsUggEDN6OLbXLbw2Zl7FM+mgZJHaJgFDqgc4aRFRaC+xbtC1bxlax3IOqx/POg6Nh/fkM5VCnxFgdd9QOCtM895B9pZqMa66Vq1fKmWLVmowoKjhnf+5zNNddXA9+B8+zRJgHBtgQSOof8O7yT+teuxe0/w97JD8FwgyNier19//smkepkzGAmCAzZXfpPZZL5AHCOAIDvBc2yoXrZt3/5d+vATSGTL1CGzk+Hdy0qrLFOUdSjbglK0sc++6sJjc7opkGB3OyZU8MTtP5ujgXIPGU64LfQrYbOgdwnridI9HA/6mZgkZGqqUppnKOdIntauW28ZHmBw7YYNtCDi8w8+NANLvxHue1lpiQWS/GYt0kuhbcce6jFwsOna//7HH9qzd5/Ju0KGzTt61HqZsHlgIGnAxaTo3bO3EdhqqivUuVMbffXVZzYmPbp1s8334IH91mzrqVcuCdq5/1qFmnnlErMpZaVUXiINBtBI+coknRs0+20+a2ayae7cfel860nSSN8WGl4BAaJaGR6p0opKhUdFa/zEM9V3wEB98dU32rVnr556MbihnzTtit/VWF+rF95znJgZN29VRVWtiorYYOIUn5Csp+ZeqRWLq5XerLkR3JMC5WmyUrBu0fZnaeCQ4RRaxTM2ynheqSlJWrdurebP/9JsHXAGGh6RkSNbRhBBpo7NNAVHNSXdmtF5MrU3/ub8B0hv2C4exjnAUAf1a6ByZKVlryse6F7sNyk2UF/G5j1sbj6wMM4QChoBjW8Pi/FkbOw2a4P3eYgU+wF/cww+B+cBHLsn8vlgiE3Kd4n3GyGvYQsJJAzyQsYeed1aB//kOaCxVqUOgyBcbdlZflvPlZAQs3l8P+8juKCpITw0MtE40L7aQrWHjLVvmgcsCG4K2VscDuw0WUvU77DD8Dqqq+AkVRvspEWz5mbT/bWSqAK2REWFxlRo3NN1/MAhp2SGSAYQOyCD/I2sMA4I38MeSHWQZBT3Gidz/caNpliYkZ6ivLwcsysuGxhqjjPwDwIJbI6pGtUSVFXZuveBjbdDwKE4T66V+20OlGQOjL9+7Bv/cyx+cHbIkrNHDhg0SGUlJU24eYINXqei4e2iC96chDo20sEbii3pwDxhv+natZt27NxhGGl4ChyD7zzW7yPerhO4KM9RSSGrT/WJ+8eaoscNr8Mj6dipo5GJN23erLwjeTb+jCc8CObL6FGj1CIjQyt/+83ODSW5+S86sZCmIOJvATPii+bBSEZe8iY4kO8atmOINa+jEhEbHWPZ8EU/LtRba1w0cl7nMQYtbt2qpVq3bKX6qlqTFX3h1Qfs9YsvvMOw74nJyTrjjHNVVJhnNhTeBFVHpGtppEbQ2r59G4WG16uwKN+gbdx3NPbpiIz9HTBwkDZt3qKi4lJV12JzQjV23ATt3bPfVN6ysw+reUqa4fnhYxK5EkwQRCAEgOpQ3379LIhgPEFPvJseCIg80pTtNXjrDhqT87pfpPjYeKWnpGnD+vV2vS2bNdcjnzluyN+HXKrG0Fq99bIbm79ff6EmTJiofv0HKC87Xz8s+T4Add5vggWo/KF+tnPXbvOLGIucrMM684xJ5ssxd+EwECAAFSL5YAiAUJoOuz4RzBvmB2pdzG2U2ZhT7M8k13gf1VHgPaxvIOsGKaLviiVvGm2cmc+McWV1jUGiUHjCEcY2WH+UyHC1a9dWX375hYqpehYXW2BLYNGpcyf16NnT+FOfz/tMSxcv1fjx4y057BXRsMkEJVTe8PlIPmATEU1gX3AQWPi8kf9FjjZfNWDjGQMPP/I23gcMJrcdSMh4e+sdDR9o+MAkeA/wgQR7rlcQNMc/oATo38tzzua6yjV/swd5bhXvJwbwRHVreheoeJRXVjhenfRW4+WTXrQoDuPGjee73v76DPvCK876TrXV5Xr/B7dS77t2rWE+QxRmmVKccioRTA6wZUiphobRlAIcb6gZ68iIaB3Jzzc5yS07dmjbrl369ysvN/WPuPmmS5SRmqLK0hIl0w0PfeCEeLVIS7cbXkLjiwDfwJXuXVXCZ758dHQsGApTcrOWdhOLc7JVU1Gp6Igok6qCKEa20XWAdh2yyWYyIAlJSQb1qEKdp7JC5/ztXCvpUi4Db8emRUmczIsn05g+c329ZZjQr8bZZ6KSdUArHHwkEC0k60Zf1lxvPLLGojfKmJTPWfycJ6ovOChIwhbkU8ortQwaxr5Lz352vK4Brez1GzbaZkrWHGdmwvhx2r5ti+n3mxxqCLKolL7qDP7SAIm8tMwyZzE0FcFxsSCCSkSjZcSjYuJUWFKmfzz4v7gUftry28OLgh1678wf1wKUusL2U9SmGykiHxAEVyw4nv8sgYPvBuTTR8H8Cd7rVJyO7QreefRpJ1+zdrvJujXbtGP7FlOUYjMlu0F2EiUfcMJ9e/fRgAED9dlnn1mFB5I8jgCa8BjEI0ePas3aP7Rx8yr16t3dlMnoRLxjx279+cdqg0KsWbXa+BS33Y4qEA8qIb4a4rKj/vlZ07+z47teBLWqrqlTdVWtVafi4hIMVzp27DhrtsRi/uqrr8y40WyHhltr166z+45mOs4uC3vHju0GMSkqLFCrFi0CKkXVViXAAes3cLCS0lspv7jMiKJkVk8eOswcnZq6WsXExNnmzZrHsO/cvkOHs7LVp3cfw3ZW11Rq65b1ik+I0aXv3Nx0NXf2ukRPzvWBk68AeUUqN/73XL3c8OflZdUKDQm3AMJ4BaFkSmjWVqdn3vGBhFOuuu/KFaoi4wx23XChoapqDFFKRjMdzjuiVm3batSY8da5ffW6dQYRZKzmvtk3eJL+5e+5s6sVHZuoHTt2WRWnf7+BBsdEQpdGdo11KC2lBLIsjvgL1Ar4EkFXt27dVVNHZ94Kq/ZFRIRZR1s2XfDcnhQN4Zeyd1bWYcPtQ06kykfQCLfF8L0BZ50T9LAdzj84iHBwNsf/4sFG4P/2n/El7mOEYgch8o5/cOnaqx95/X82DAILj6/3pFlP5PX8BY5nVbnCwqZu0qY2EihxB5OwPeGQ8/HcDM+rYHwIJghg2BcIFgznZj0tKmy/oDrhILBgc4/axkzFEMI8UD02e74Pm8dmR1YbnhbZcvYIKrMtmrewwI09DAed8ScjXlZarI6sITLqxc5ZqK6sNscfGIQ58PX1Bick68k4IYLBuBFAoghGdQNnB9Ik1Qgy1ODFcS65dsr6QJQO5+aYbDhQRc7RHI0y+nQ4PotVaaqqLMOKwhuZTO4ZTQgJuJkj7KXYIx/87d6zyxxwrpPMvufAWOYzoETDfsRxsXGcN+9nvMn8YjP4DMEd78dBczKvmWqob7Dv41y9k2GNE8vL7T7mHTli4h8EFZwzVfdNGzfpwIH9FjTj2LLv+k7AvIdrpjLPtRBgo/KVl5drioRUNnAKzdSF5fQAACAASURBVFlLTFSnzp1NIe61119XTm6O2rVvr/0HD9j58v3Ywn/PddDXOfdP1YGDB/T52w6ic/mtN1l34Y93furWO2YnWBPGF7OP03r4d/v7DFtPTyccVTLgf6z8Xb//ttEOM3b8iSaXasFZeITKi0tt7jz1gheFkCZNGmDvve3WXco5vN+y8VkHnWJYty7dbF7BL+vWvYty8g4ps0Nb8xsIUIF6FRQV6VBWlt0DRB2Qbt+wcYsmnXm2TjhxiJ599nnba0gQHT2cq4mTzrAKIcpIF150oY0lvAxEJbySmPF2wsP0TtpxQURgGxo5dJSWHFhs590vboAFkBDrC/MLrSIwsP8Ag90A22E8qESvXbXe3v+PG6ZaQrhzp85qltHMkqe9ewzQ19/S2TrFgmH2J9TMuO8E0cC5O3fsrELgfQ2NpirFe4HIMT/OPtPJvhIIRISF29rjQeaeagEQUYIGzo/5QNWKRAzzy8NqSACZLQw4yFQisA9eMY25RoLo4KFD2r5jh9kxAoyu3Qluk7V48SJHpFajJX5Zj8OHn6ZWrVtbVQKORkVphV556WWTg6eix1rAdpJgomLGGqBtANVBZ9fDLQjlvLCVOOFcp8GpA9VhqrtW2QU2FFDX8za9KYCwwXBwVwsgAlwKD2PyxGrv1HthDn+cYEK1qf4FIExNrwd2SZ9EMmGLKOBdx+wUPBTsAudK8IsNsc+HwB8psjltQQTHumrSCwbv4eaDQ66mY3UDuKdwhapO7/9wvptMkxeoYwfUeij9J1l3Yw7KTeN3SRnlUiK9VNU31Km8tMyyWMjM4Tww0SkN//zLL6b3DPmNSUQTMbDF1ZXlhukHb8oFsHDi4xNdN1EjULvNtaaaTJnjSLiSL1krl0nh9RaZXZSfe1gldNwODVeYXEDDwGOMAfQzKAQ6nBdtvKvrauzv5q3oVVFhZB4zoAXF6tKlqwUQQEc6tGtvhMm9e3bbRGTguX5apxOIkHXjfNHmRwI3NirGStWcI01XCgqO6vDhbCtLUtZEmxiDTFaMzsRAxDBITFYyuM1atNIXX3xhzavuuusucwTZhMlIZGcfMmWr2Jgo1VSWq7S40CQlgYIRNBDIKDxalVVok1cqFPIiFRxTkag0NYV4Ws1X1xoJ/rKZCf+nM+ZeIIj4XxUB7+D7j/tgwwcWZSrKPUsLvv5cF181WI/c/abufbzrcd9FEAHxNhiegoPKT/B38r8/rg84fLrJBxbR+uKz+VqzZqXad+xkDgedg8mecx8h7zZLz7A5Q0Ml+p4kJCSZ1OfEyeequrzSsoq1dbWKi4+yRcP8YU0QxFJ2X7BggdavX6dFiyHn+eAIQ+j/DiYRu53sxYfBFkfrqjudwZl1zwarSCAcsH//QV155d910tChWrN6rSlZ8F1AMggu2YiBNtDo6l/PPmSff2XWs0bwpCKCwbHqYFiEGWLWZ6u27dQQFqn6kFBTH4KIXF5VbRWRevgKRtB1ZC+cNhonUmkg0G7buo2SU5JUWV2pURdNdKJGgcd17abo5fcuDvzn7xdBhE8DujG4++r36Wtvm44pWlg2OsScCNdQLkxlxcWa+4lTfrvl3B8VjlNNKRgYTXiUSuvqFZ2QZI5Z63btlNmxk3FEgPn8/MvPxmF4/V3fDyJYatgFpU8/ulTRsSlm0IEP0PCJ3hJ0rKebPMRbj3HFiQWKiVNFoInMYmxstFq3aRVo0uaabIEJZ4MH47tkyRILAJHIRRr3xBOH2PWyIeGoYk/hQHm4kYdfYrRx1kzVI9Zh84/v6+DlV31Wi+vxhDhfjvbv8ZsE7+F+etgTdtOXxE0GMbAx+KDDw4z8551ykCvF2+ZRDfn/WLM7b2O9o4nT6rP5Pqjx58YxXPNAl+2qqUUgwjW2Y6Plh3MlY48gB+fmpRQZ3+xDh6wiS1BcVe06bWP7+D6cIGw5Tm9KcqoF9XV1DYoIj1J6OnLJ6ca9aQyBrF7lgizIznA9SkrtHPg+nGjOm/uBM8+54hBw/44eLTCMOoEge6GpGyUkmLPOBor6luOStDTnnHmFc8yYkWDjM5GmTBZiewSOPedBkGDOH/1GAo2dvOILSQ/GhDlUWVWh/QfISicaDMQHZl4kAoeIPYh75zkx/Gbv8Psy40KVnIqSbzRoKoWhoTZ2CfGJVk3AKeIceQ1bwPgPHz7ceCkoI/l55lWYcDZ4PwELv3lwjjwIAgkounftprzcHG3etNHECpDNRA61bbt25ky2btvGHOv3P/zAkmvXXnedBRFAOrnHJH1ysrP00SJnS/95wxjNn/uk/d1j7FmWfPuqaIGzQ8flsHpHdLOuzuuinZKTb4f0aIsHlJKcbNBPej89dcsr7vVApeLWa660rtDcB6oJpUXFGjZ0qNmDR2aN0JSzXlJoaIQuv+Jy413Ci1q3Zq3xEwlICGTpdcG8Wvjj92rbrqWSUhKtT8FrbwSksuPa6LwJo5SQmKzMDp10OCfXpIRRgxs1eqyWL//ZYGT4DLPvoqGs9M63b9tcIdGJ2hFr+fZRt7tzh34X2HYeCnnEVIY+PxwIrgK5nenXT9fTXz9tb794wIVWaZowfrypnTHe3K81a9catIfKIg78/I+cJO6Ec8eaj0JvD0jSKYmpGthvkD6a94EhJOAgkVRmLsBTI1DHXpNESoxLsLEAfrVr7x5LnBLg03AOdERjbb1SEpNcMEEWvKrSoOTvf/ihunbpqpDaenVol+l4M/C4IqMURSPL4mLzEb0T7RMxzH8vdkBDVrhtwMCwU1wTlT/OB5tDQMc8X7lypV3zaaedZnsBvTh4H3hW5sofv/+hyy7/hxtr/3Boo6CHq7K7h/ujsd5l+q36ju8Nxhd0E/6Ea4FkVZLQ0AYnJlRSqOTEDFXXSuGh4ebDVVXix7nPgGAgAcdv8jD48xSu+Z+v4fDwLKOjIlRWRhNmVxTgOHZGDU7h059fTSV0A3cctEsUgp9FA0pOEm4aVXEajjZ95PiLVshN55/WmJKYYJlMi3jAdEVEqd4IcXQVBY7gGsjlHTmq5OQ0tW/fQVGRdOSkIQ7dWGtNJhLyD1mT4hIwoolKSIgzfBhZRZjyOOwWpYaFOXLWwYOGb4NAQxaKLBWZKStRRTr8bkZ6MyUnpxpX45iRZHHRJpxNDhiVk8rE4WLAMHIde/YzVabsPbuEtxSqUHOsHAYUco7rXE20SSM9+BBMOH4DacrJy1FktOvQiZwtzYGADCGBGQcHBEJySbGVQ9nYiGRdZSPcFgmOPlUOnPf01GbKP1Kg9pntbFPbuHG9qqsqTPqMSJZMNsEDVRKaFDVv0UoHD9L4i54WmQF9cFexoEcAi4b27IcOITlWpMYGOA5SXU2laqshAEJQqjFsPBtgvSIt+x0BVAwsMlKmciRBw8c1NKqiulZhkTGqqK7TTQ8FcymOnzPBvSU8wNI78MdUlrzTX1k6VodzD2vOnOcUGS7Nmu2CUfcIkjtqes7XXX0Q4h3U4xV22DFwGH3N1kFXfOfsMaPOMSd62CmnWe8PDDJLB8x9s7Q0hVDqPJRllRhI+3f961JpiJPArfgeYmSYWNaodtVVVyk8KtKwl2yEyPp9s2CBNbSKjyPDHKZzz5mshrpqjZnQLnAenFuwvG60npi5xoI66/ra0Kib7+2sh+9ep5DQcLtPOB10okYmksBmw4aNFrhQXl6zapU53Pc9OUOKC4xReY5effQpOwfLUDeCW2fdRFkFCngEja/Ka2o1fOQom1t1Vh6tVWqLViY2YE0WAw4nm4oRz9ausQCzU4cO6tKtq0H7tmzdon/N9yRqafpJF+vpV6YE7dw+ePNOvJsn0y57WNER0bb+n//gFE275NemHgDAVpiDZKEgUzcgFY0TSSYepxWnLyRcdRFRKiKoCw3ToBNPVJ9+/XTg0CFbZz/98pM5+a+9A6E5OIDwc5J2xtJDD3xmTh6ZzsEBWeZWbdooIz3DKg9eKcl3BwWzS/WvprZGqalg7GVZRnDyqLrQoZqArVXLViYbyN846z179lLfvv0MkkSFyN1vp97hqwtecx+n0Su68Tr2Dlvi5QKxax4CFBxEWEYqQJYLLkfbphXIyPnfPOdhSvztSXM+cPDkOgueAhhaz6fwgYcPIPjf/3jIkw82msrdQdUQro1sMuNr+v6B14Cy+UqENZMMCVFBgVNsIuBw0FgHycKgUymiAkTixX3Old7fP+O7ppYztzx+uaKjUfIDp5xs+wYJGCAkLdu0MMlwsuXWDdwHRHTVjokxAqVz2qusGsc1kYlE+YWgpKCg2KAXvA9n3qsb4ZST4eMYZJWpVg8+4QTLlpqKSWiokbrpL8E6xjnBeTEYbky0ZRcZR8jcVJua5kdA9cXuXV2t7VFencuT4hlXjg852WcWPe/EknklJTb2bj45jXfr04DOe0KCJQ58IMFeSuKB1/nxeyqQ2Q4dMlVUXGDZWs6VYxIoEEBwbP7nevib++e6jzsoiVVY8o4o7/Bhsydt2rU1YvWrr71m6kLAcNauW6dff1thQibwIs6eMtmCCvY3CLDDbnYNHd7WFfb7UzlERHggqXTlA49q9hLnGDdBdgL5pgnho0wCfVPCdnt5YtJo1VZVqU/v3kpKSFS2Ve6ll+/7wH0+EETceeM1tnczvnAcc7KyLXHIXs3YkbHGOT556GkqKshrcsCBrTA/eA8JQoKOw4ezNGBQP+NZLV68xHwoqpL4Tcwt4I70BUJClIRsTk6eunTtpszMjja3Nm/eoh9+dIpC2B8kyUn8wBHq0DFTl/W+zJ17YCsd/P5gUz8qLC7Uex+9517z+TdfqA8EW1cOmqorrrjCggkSYsxvfJ/Debnq2r2bzWmugcCZ4IA+Vpnt2hsMLPtAtlo2awVg3dS0sH8kXvbt22+VpZNOHmqfX7dmnfbu3OvmC80tUxNVVlVhDvqmP9dZcMB6nnL22Zo06QyDNwHdraqr1YLvv9XXn3+tJBSSYmI1depUjTr9dFsLTz/3nAWY+JfGFQuo1501aZJBS0kUMBc//PhjrVlLf61KtW/fTrdMu9nuz08//awvvvjSeDjYJ1AbvJ85iJQua5iA45RTT9HIEcMt2D7nnCDf5b8CCJxsT313wx7A7dpfDfigOGmuuGAOf02tVFcPtA1/oNYSHdFRcUL9nYpnSbGUk12irKwCLVy4SKecepL+/HOlrrv+KhM+2Ld3t846e4Lef/8/6tChvSaecap27swy6FTnzq3MVFL4xzUoK61RXGy4XSf2pKLM8RTZmqoqGxQd63pWuWvwAjs8wfMkKP01/ffvEOlJe/n6s+cFSs4JioiKMaerrKLSZZjo9mY9IMqNQNaqZVulpqYrOQU8qcuqnD5ypFLTUiwCRhIM/DvYMvCjEFDpXMrNJxjB2OHMU+aEbMPQEkTAo7ASOd1NA8EB2SRgRECt+LzDbrlGO9wMMg1kk/nfZdyccYRv0LZLT2347ScX8CSnqrKsxDJaYOhcVaNOiUmJNrmRWiUi5KeguMicRvgHGD0chT279+i3FSuU2badaiqrFBPlsvngYjEcOCg0BouKiQ7gvkPMyaEHQ17OUet6ScZ0zZpVpjFv7dFjo21Ck1GDsIUxSUtrphYtWpkxSc9oZoszB0JtRrpy845YNE2mi4iWcjrHSYyPtYCJCgR8CoKFhtpqy+Dx/Y2hlKgSLDqtrakyuAh65zhwhlFG7SQ8UnWNoRZEXP/g8cpOx08cH0gQRBwPQJV+Whih7t172qbeECJl5x7Wn3/+rsuv9Mo53tkLdrKP/w4sOjAlz5M4noPhgwd+B0OIyD4f0pnj77DMyLXX36iisnJt2rLF1gekXa67W+cuykeeOL9A108P9BYY0l8FXxxQSvNWFiyyeNjcrQlWRIRl8pisPEfJl+wFc2jXzu16+x0UhoKrIscHEcf6Kjz3L2AODQYvwomvr2s0oiVykjjI4IgTkdTdtl1VFVXq0L6DlixeZDCQsy4NNBkMy5Tqt+mDFz41w8AmzmZOVpGKCo4BEA94P3So7t6rt+oaZNWIaDTfI6OVk3fEcTQCa83k6OogyeUaMZtMHdnBCjp0Zh3StffeqLcfm6MrrvG7EffM8yD8tft7y/0jexjc0TwAc7pmncIjHG7UsPbYlqJi2+CtAglvB4eTsYFsiIJVVIyaNW+h3n37qjE0VGvXb7D1CacIXPqcV12Z5J7pjFmpjublWn+Gp19z2N6lC3NFg0EvJ4mDw6ZpjXUCzi3Xbl2G8/O1bft22xRJOCQnQ4JNNctPto5Nc9fOXTa/6NT8/Xff20bLAyI1uHH6DBBEECyiFOcz8XwHf3suAvYMW4TTR1BBVtlLdfK/YYU5x6BmiNhBX2UwHyFwTL+CPHHOO3IeLuWy/86h9K/ZBhfoUuqdd5xF7CkPX4nwpXkvg+wdVo4NRAE7xt84kryHv0lKkREnMYSt4ho5Dio6QDc5F97H69g1oClOphvORIg5HnQwJuhn/6CTLBs+2f+XT5vnLjdgHq6452wLnum1kpqaYZUJ9g1kP2MTYlSEylMAhhAMG2B8CRisGV1FhWUj2ViYG9w/bEBFeZXB3bg3kK953XecZax4MLeYA6PHjGmSnWY9sm8kEEySlQ10ekaZxxJO4eE2buwTRhoOkN6xLzj7jAEVcgIJL7vIPuODAc6dzzFmHirHufC9HvLkEmyQ0R0PDKeYLDCCIMAusBt83hSvFGrVCO4FvBIgUkA8jxzNtYZcHBPnj/PGueR/1gj2ivNg/HyQw/xhHuzasVPjRo9W82YZtlZRMqQBJrwKqhHg+H//8w9Fx8Xa+NJXALgmcpzbd2zXhU+stvF94oIU22NXf+H+v+KByyxYoSJENXiNHOzmrjG36okjgea2vjIRyLnMTJiuzRs3qm2r1jr1lFNMFAHi7Mt1gSDijWOcrmee/8yqK0g4V5VXqKSwyPyW9z44z77noX9tUps27ZWfR6Uy1qoQZLQZF9YqQYTJGJcVK+9oromnkCQiMNi5a48luLKyc0zKFVvNc0lJKWafW7ZqrVGjRmvTps12rB8W/WDBItl1sv7r1q+3JG1W9iHN7T7XzufytZfZfaG6g9+1Z99e/b7mdwfv8vk4b4oD2/cD191tx6MKQeUJP+jBlEf1aO3DZlu/nD+/KfClMgd8MyEu3tZkYmyCBg0cbE1O83Lz7P5j66y3RYPrsQCU6IO3P7DqH9UOqlNVtdVKbJGm8MZQbd+4RSOGj7DAnfvw+8pf7RoOZB1S2w6Zuv66G/Tj9ws1Ydx4q44jabvgq68MCnXjzTcbD8E4UuD66UHx22+WKJ5x993Gpfnu++/1xJNPqkPHjrZmd+/ZrXvumalxY8dYtYfqITBJEmfM+359e2vrth22F0O8JtHNvP/w/ff04Ycf6+mnn3M25/9HAOElri0gp3mByaPCN0JhiqDBVRSwAyQ2QCL88cdqNWveWp06ZioiUvrsk9/0/XeL9dhj9+nFOR9rxowLdPnlszRx4njl5h1Wfn6e9W+65NLztHDhj2porFXO4Sy1adtKPXp00+ZNGwya1aVLugDcGK86uFiCAl5ZtRISHX/ZAgAewQEDT4Xg/5P4wfYFgg2/2bjhcEHE1Wd+aE8zgJHRsRYcIP2JMcDprQBmVA/pJElpqZDB2io1DUm3OlsQZBUIEPYd2GdZpbCwEIMz0agCZxtSM44vkwQlIn5DWCaI4AazcWD8gGuQIfUlczI3bAbcDIywe95hzVz5KsRkwTB6fvPivUCduEuVdL8Nj1K7Lt1F/4gtvy034wl2zgg46ekOu8pEDAtTTHycKmuqldG8mWVHMGxAF8CIswn16NrVSpf0YgB+BYyE6zNCXEK8kfHATxuZhRqSQtS1c3dtWL/RIByMDfKQ4yeMV2lZiWF2WRScU3wCHRqJGBMMdjFo0AkWWCC5yXWTAfr2u+/Uq09vM1qQ7RIT4g3zm3s4WzVV5YqPi1F0ZJga6+sMvkM/ifCoOPuNYhNBBJk9FEbAG7MJ4kQmQt6qrlNxWaVSm7XQhTcGmqLgJv52qmUiRk3eEZg617nfzQOViFzSIMegO++8nG9wAu4BcqQ9+/VWi9b5gc96/gLWbZ9efyzbqiL/mBnUddveGQxu9VyJ4zkSnsjNd/PaXxl0M2aM0KxZdG/dpy+/+toqXNdc7QKGx/71snFkrpnmAybnjXzx8WpNPg8RgVAVFRTZJm8dg0tLrdERGzzOUExsnGWk3v/Pe1q5coUWL0aSNloP3POxCvLzNOcVt9kc0xo8liV/5gHkY+vNwWeMGCvMIJA5VF0IHlNbt9aqn38xYuOwoadYtQ74H5HQyMlDpKhMPXTD1WrZsrk5O2inM1chgqUkp9kaITAtLSu3xol03I2JS7BGdYnNm1NDtU0sFmlLsvGlSAc7WA+VDeYGYgKlZaXKHOGCv29f/kK52YdUcDRXt9/rA4njdqa/9IFwAeZtl/xHIY0hpvVv2W6rfLgfHCECBmR1IX4TRAD/MCgT5jcyShFJKSosQ3ouRn369zeVtx07dxl3iXvB5g6OPiIyTK1aNFd9bbWpoWGkIyLjNO6M89WmXSeDqsCNQQLQcKUhYPGd6gznQbaKjZ/1tmv3bnMGLWtTXqJWbVpZOR0cO+Rp7gs69+vWrbeMKVBEjkPwQNIBmJTT2nbNjnzlIJjb4B16xp0Ni9/MN6f85nS4sZNeDcTbbV+JCIY1+dd8ZcFDk3ylAlvpsa2ec2H7YUCxI/jzvvLglXvI6nE875g6KVa3FjkXggh+8zmcSN/wjuvBQYUMSxDh+/kQRDDPHL/DYX4Jxl3w4nq18NsqISFSp8xMs7XA+XCkIGITUM+7YLFuXHKB2U66g2PjSMAkJboKOQEdnXoPZh0w5SfPF2AcnKxrvO0pVJcganL/uQ4qCwQJCBxUVdVaJZx9MTkpyd7vAzACDu4bD+YR/AOqXFtQNcrPN+hJ7uEcq6wBb8HRLyouctWQOhf4I/pAkMA+5INH5ibfQwBRhGJMZITNA86b/YJxhhvCd1ItC55HTkXMvZfx5Df7swvSis3xgqfgRFQIbiG60zskz45z8MChwHrKtzlN9pbxhgPEAzlloKEGYQMyG/CEwsLDlJuTY1ltAjAIssxlV+FrVJfOXbRp43o7946duxiemnMFLuhwGCGa//V8C+Iuu+QyOz5BVc35g5xf8uV6vf/RfzR/zny9u+hdU43k2pGhBu61t+11mvWLdFXhZTprwhStqJmiVtnPKDvtNje1I6RZ30u3J1+v8WMmmYIPcrFkvrc2XKteYa/qx4VfmYRtpy69rVrM2JlDvnuPwZT279uue++frRkzpKEnzdOG9b9bM1kCB2uWFxtr89MLC8BfWbV6leLiXYNJ1gW+CbwBVJd27NytE088ybgDu3bv1eDBJ+r3P1apV8/eVrFAxQmVrP6DBpgtIVgDVrZh40a7/xs2rtdHIwPSVIHtZdz3Y9U+s71eXfnase0nOIgoLtPAYUPVuVMnU+KjXwrH+m3lSn16qoMujftxtDp26WzXAcGd9c3fme3ba/vWbQZPOvGEE5TZtr0Wfv+DBaT4OUD5+g8YaA7zsp9+Mr9m1YpVunjqVD355Gzdcustev675dLz30hvfCmteF2Nh9bpiSee0JNPPqlnn5mtyZMna8/+fQqNjNCkCZOsozy8Q+DcDzzwgO675x7jBd1w44167bXXjPy8dcsWW0c8rr7qKlszPy9bpgf//W/NmzdPi5c4hakJE8br/PPP07Sbb9Kpp52um266Uddee53efPNN3XnnHSYAQBPZabfcYt81d+6LmjPnRX09/3P946prtWzp8v93AOGrwH+xq8ciDhNTCdA3UEoFzpSfX6KC/GJ9+eUC9ejZV1u2bNeYMRM0cGALffjhL1q+/CerbiKRPnjwKdq0cat+/vknm29t2rQ2aPzMmVP06qtLlZgYb3a0Y8cO2rgRSelsw1DRUG/q1EmqqWpQZFSo0A4xkSXnnpr/5XoAxfpCr98OAsgnfEETrP6/gohnLIiYdv5nZmTqwZRaJ0ZHCGTyo9fNJJq/wkkyXnvuErVq1UbpGc2NhIphSM/IcNUF5O9iyEo22ufIINE9F/UYjBUlHcuwVFcpPjbOnCPkIslGsVAMshTIrPF+NlQIa5505pnxnIeHOPEbohQG0auPgEukYkFZykjjCtHA4WO1bdVvqq+tEQ19vIQeGuBkCwkayHLi3GV26mjcBrKlkP7GjB5lpNOUpCTlZGdbGY0Aiesjaw1m2oxqeJhFzHyGpjCV5VU28Dh0OBkEUmDxho8Yrj17d9uC4wYywSg7w/8oyC+y6x16yilKSUnVvI/nmVE944xJysrOVo+ePdS5b19l795lBGyUcvbu4e9ixUZF0NPa9PZjo2mehYRtjOsDUlttGucEEQQYZLC5d0AuYhOSVF3XaD8RMXH6YdFS3X7XDPXu009hMXH68dtvNXaKz/4z+gQSdMX28CPuubNWLz+9Qfv27lOXzl2NJ9K6QztddOnAwMT0x3DO5xN37VBGeqquvCsYJnVsDv+///JBQ3AvAAIL5+DOmDHegogfvvvESLgoZE2ZPFnjJvQIHJZUlc8+uXL5soVLdDDrsC65/EqVlpS5+RQaoio668bEqLKqyowmmz6B1TPPPGPkeZS1zp1yllUl1q9drc+/RkGEYx/LxD99T5ZzmhsabY7xc9/Tk7TgvcM2l2l4BoaeYJ2NZfny5YqKirHyNk7Xz7/8pAuuZrleYg30eDx11y3WCAjDmpqcanOIRnGUTynBMm+ycg4bRyejeQsNHHyiwRSbt20n2fp2AEscIwc9cY20cNqs+RiErg5RUpYP2I6vIgUrMgVXI4CGudfuuOwnq/65qleNnnzXkdBvOn+R5swbrbsu/dmpFJHr4H1AA+sbHFQQ7GpZpUoqa0zDe/AJQ0xRqRQFmJwcC7a5izSL3gAAIABJREFUxhdem6vbb5hmhpR5zTVBgI2IilOXnv2VkJhqQTiZZGAqDtbiKg9UE3F8cCggkhJI4HDiCOLMtmvXWjm5h40U37NHT4MyOV1v162ZB/erRctWVqnACTU4i/ErnBKXf3hnHAfFcyMcmdg1SvIyrL464DkMPnDgd3CgwHH9c8HVBU+s5rcPSHwQwfuD1Z6Cj+mdT5xcnEzfdIj3+0AkmLTtz4Vz53XOn+dcNttBMPfu3WMwJQ/JwuZUVbOOym18fSDjFJtQ/HO8NqoO7B0EtVSVXGUDLsJh2y/Aw7tzCdUbMQ72cn/yLeb0Yz/DQpGkxRmvMdtM4sicU3pvtGhhFQhsMkmkJgJjKHLmcBVKLWmE00fVnXVCEME88bwPXifY5D5zPKpc2AuSC6jCmJPe6PpJoInPNUPutMZ8dHdGJSYj3RwCAhnTwA9UxXDKOW/Ol/2UYIUx8T0jyMITRHgCNffe9VHIapLm9feQOUmCgfXN+QGRpfpt8sPIapaV2w9juXfPvqagkDVAhnbvvj3asmWzZdfPPvvsJlER8OScA8dkj+Xe+8/wfajwIEqSdfCAwTMO5+TYuiPYSk5NMZnQDZs22pqjOkNGmWwyaACSh2989qfdUw9l6vBlP1NEGzNmtI0xDnaXrl20YcN6fVn7jVtiARrAmeePtSz1O1XOyb486iJLHmQfOqiWzVuYnOnObdt09zJXqby3/w2GpDA50b17TMaV3gT5JGKAgUXRU6lBz815TyedJKWnS/+48n1DXbRqma5ly5bZOoQ3wH0CasP3c26jx4w02VrmJE0I4ajAb9y3/6Batmxt8xf4DwnEbt166OOP52nv3n1WeaWx14DBA61awHrCH8GG7dq90/Zu1sqHp39kSM6h804yu5OQGK8FvzkIVFNxnDxbtavmn3n+eRYUce86d+xkc4D+EogU/PHnnyYyQzIU5aeBAwfaPfvmm2/UMTNTJw85WT2799B3X32nEcOH68CBfa7iR98j+A/JSQYRWrFypbZv26HN6zbpzTfetOBz4cKFmnrJxerat4d+a3m+tPx1NR5Yp0cffVSPP/64Xpr7gs4991zl5h/V2/95T0/Nmq1pN9+sh/5N07synXzSSaaOdPlll+mqq682Mj62hj5PrN95n3xiZOwnHn9cL86Zo3vuvdfm+edffGHXjdQxidfvv1ugYacM18033aRrrr3Wjk1vCI5FxZHz5D6+NHeu5r70kl5+aY6uve4GbdoY4NYcM+cB+M8xA+8qxs62+4gD9UX8PHoM8U50JUiOPPHkGxp60giVFFdr375snXzyqfb6yj9W6JprT9eMe57XBRdO0d79O1TfUGN7H0l7IHrJSSQ2knQkN19LFi9Xly7dDcrJd61Zvc7m6jlTphgEj75Yd995l1b8ukL9+vdQRWWORo3pb0ntmpoKxUTFWrXk+CrFf0GY/lcFxl3lh413XPG2QVxw6Gtr6gx7zITHcNpF19WaxCrOJhOeDRNDndGsuZXuTa880IiNoCMmNsYiIjYBHBKgNm3btLKbhaFq1jzD9IBxgNlwIV15bCXfhQPhM1SUcZEM87htv7ExYcnm+rI6JUGqAo5cVxcoo7vu0Xynla07dFNJYb6qTAkE8mCdZTdRx2nbLlMNnDsGMUAABRdJIAS3o3Onjvrz9z9cqTsu1jpZIqMJDAOnhfLi/v37jEfBtXMTicxpNoVsJptRPt1ZGxrUokVzy4h+98N35oxW1dQoNSXNnD4m8ebNWy1gINtNkEYGGsdmyJCTTFotmgZBR44YAfTA/n222SEJC6la9bWqLC9VdFS4UsDz1wHRck4OJS24GMBGPCeCsUGpp7ZBCo+KVWxCsgpKyvTTryt15uRzNHnqpSo+WmDBCIugoOCIUpOTFesVIJpqpawsl3n++oNcC5qQU8w9ckT/fBLlHF9pwJAFE46lt5+kGhKi0vJiFZcWaebjHl/vScrHej84GVnPk/jrcY6tbedgz5hxrmbNyg08vUnTbl6i/n376e9XOxLvfz86a/+u/ebc42gXlZSYPnc4mfMIR7ykJE3FiPm3Z+9e2yyYq2ed6WFdvlqCs30siHjijn22IZjMKVjFejK79br3GdfY8fG7FloQweZiXcQbZJmcgYMGW1NCyv6bt2zSVdPhq7jO8YzpYzNvsuwiMoVpqamWBACvS9BsSjQIEpSXmsoQHKYRo0YbJ6JF6zbKaN7K5jqGJyEgGclRIeUzf8Ojg8nsPnjwQeCxBkSutwf3198nn/pyjL5p5y81Mj/ryTmQDh4Jt2T2e66B5W0XLDI1KH4IcrEBVFgSU9MVn9FCUQmJBpsET7xrzz7T86dzO1A8xvHld1/T4/98TFEB/DidUJs3a6aUtAw1a9lORSWlBuMgaICMRx8YzoXj7dy+zZws7i9OkGXcUQCyrHeB+vbppQ2bNigxIdE4D0BXGFs27MGDT3BJgIYGs4XwJVjr2EGeIzvJOfrKAL8df4sxcJVZnEdPXvZz0tZlZGQT0djDl3xQEFxp8NlxD3kyjHCAN+ErBLzfcyz8MfgujuuDA97r+WW+s7KHQPlAxEOxPFeDY7h+Di6YMlhDoOGZ75xsRPqGBrtGAgH2BT4DydpfB0klniPYMJnb8ABfoLxMVZXlSk4Cx+9UnRz8qUQRkREWiABfbZZB07YMk8VE9579iWCPKhH7FsECzpdXRcFptwoPXe9p2BgTY6IfxgukKhXoIkvgSNMwnGwCCBxDXmcO8V5sAFUM4CYotDAXsNXA3PiNegwZXOYy2Xey54wdcI/klGQTGmBe+gCbcYRYSvDOvGAssnOy7TpwrIETcW84DsRuHgQ9zOVX73SY7W80SXN0k/1dd/26Ju4E95kxpsMw8BQcRF9VwK5hk4A98b1wqvgbiDENOUEZcH0kOWgQyHgi7MF5EJzzPyIoBMP8+D4eqSkpGtCvn5YvW2oSm9zviWdMtOv7+ddfDNJEwEWnYNYTgQbsQvbF2/71ll3DJLkA4blVlQZ5o4LJGsSfwPGFfP5N4/fWhflvJ59pajk8P2bMGE3f7eTk70m8Q0UFBeaP0LMgPSXV/I7n5jqlpwfuukkpaSlWgcjKztLJQ4dacPPJJ58YH6Jf374mtOLk3ZP0xecfacqUv6lDx64KDcEJ3GfOGgHhfQ8EKxy6jm1TLxprnb+3b99hQVxqWrry8wsNQYGS24EDhzRmzDjjwuGU/7riNyNoM07nXnCuTh3g7ORlN1xm3FO6XH96vouYbvjpeoNLUfnZuWunFi1epBXbVjpz7PNsgVzP2RdMsrkLfKhXz54WGBKQ8kOAi+oTmXuCKHwvAiqqVEC7enTrbl2nkcs/56y/6av5n9naa9u6ramhce+o2FFJQKly4YKFltBav269br99up566mkNPvEE1dTXamPPq6Qlr6sxa50eefQRPffsc/ptxc+molRRU6WnnnrGVMCWLlqiTz/7VNNvm66ZM2dq+bJlFnTcd//9VongQRABJPXTTz+1IIKA5KILL9Snn32m26ZPt/mA3YLnNvup2frnA/frX/9+SDffPM0+S6DM+Tmp95HWLJhO6QTJBCPnnDNZn372uTZv2uLNcyA+CLCb7dljzGN8JYSHnAhQg613CnJ0FAgNk16e+7GmXnSB3npzgbIOHVVeboE6de5me1dpeYmmXnyOunRD/UhKSHS5vpJSKTbOfR7NC+gVpvhUK0VFBk6rUfrjj1KlpdF4r1w9e8Tpgw+XG/f2yy/mq1ePvtq0eZ3GjR+q2LhGNW+RpO7du4iWbuTdIgJzJcDccPCm4Ev8bySTfbEFEVdNed5J14WGOYSyGXw0syst88rmDZ4RY8zzHy+GUCnddNHvFmGCH8M5wglm4XnMqWF1yYqHoTWLVJSDIWEM2TQOHjhgnAkwcfRfgCOAA072xmezCFAox3hCNqfssKWuHO5ww44rgfNVWVHpIASNbDaV1hEax4ENpFmrdk55Cs5DeIQqK6ptgwePFp+UbAoJEGnpXF1UXKJBJ5xgkf/WLRsNLkKggDJHPiVL8I31dbYgiSop16NCgaoNGykTAtyv6WVH0PW2XB07O0gFSgbpzTIMg4jMJsRLJGKp/BQWsNFk6cwzz7J+EHyeccO5ITsAgb1N27Z265pntlfZkSPKzjpoJJsyMMUlRcrLyVZcDJK2KUZohUxLHwCqD3AhQg1D2NAEZ8KglVZUKSI6zjob5+YXqqZeioiO1YUXX6bUVu2s2lJUVGDf1W/wj4FZ6wMDr8wUrNfvnc5jMJ5H/71TM++9XyFhLmvog4m3nybIa1RVTbmqa8p1833NghxSlz157LatNgcfeB5pPb7PO6rBjeuwmh4Im6wZM3pq1iwHNzjGLgvumu1tgj9Hl0kvOtpMC7773rCUbKgd27c37gzOKjwG5l5lVbXJ5rLxMdeQ5e3evU6vvLRMpww7Wb367g1cXzDZV3pmJtUI5qt066PHxLtfeKDA+EaWfQp1DhScBkj3+UVFQtYXIv3Mx/sEThoieaaU5s55xfufmtPMosdwU6bG0S0sKFDukVwzivSXOHvKOcZ5QtqU7s/IPtCTwTnjLvtseH3r+eIDiWPN8o4FgFxXcCDBWTD+/x3YXT/5B+v5gNNHVYeN0Yi4MO3VaORL+DsQrGmwSABhJOvoaMUlEbA2UwUN+sLCbXzgZlE5zMk9Ys5+dXWdKqurbQ3Fx0F+TbKNg3UIN6p1u/aqxvLimEdE2GcMbhIdo8aQEO1EJhd5wQDW3aqXcCMKCiwTnn04y6oVrDkcydwcKo0lhiceMeJ0/fLLrzZW/QcMsHMgmcE9sMx8VKRll70yE5sZNtBn6fnfk529cx9cMeBvj4/ndb7HH8sHFsdXIvhM8MPbY0/o5rXgY3j4Es8HKy/55m7+vcdXNHAygpt8+u/0zRoJGjgemXDjmxgx18FOsf9GtG6kEltpnDiTVKVXT40LsAga4MchYBEVCV+nxuAl2GSOQ5WB95KRTk/LMEw58uNgnUnKFBQUadeu3VYl5znThg/0qmAuAFeiCsH44wTjlAJpIrigKsX5UgWnKs9apBIBTI2gwcOhOF9PLMbJJrAgeKBCYbKp9Q0GHXGwYLd3YcfT0tMcwbmeyn2MzUmOhdwy0tI8cM6x9Ufzj5jUOAEMnAYgM+C4LZgNfD/H3/TFs8occ1UTTIsqPtdsKzM+3uYc38/f/PTo0dOCCRKDR/KA4cDNSLC5Yf1RSko1cuTpxv8i8cX5MiY4y+zhXKtXgiKAIJnB3PNVKZ9IS05I0J49u80GHTl6RL1697bvX7HyN2V26GDXCP+B8ceeslczpu79edry2jS7htH/nKeJEycYB4IAhwTOhwcD3JiA2Tl78HgbJ+4BvX+ysrK1atVqnXbKqYYa2IOmf9euOnXYKfrl55/0r0ef1c1XX2KQMaDG7Ttkmt3fun2bNeMEyw8nAgEYKkckdhCoWPn7CkvqjR17ppYu/c6k3Tkn5vysxwJNWzvdp7N6napbbplmY0YfEjo605SNJBT7PP+PGD7SdVjvP0ArV/5uQQUKb0uWLrO1cv2065UamWZjMGLScLNNNL1kHgDBSU5NDvCS4vX4AteNvUkgMCiIGHPmSJtT1hgyIlJDhgyxucc4YvNZf05oJscCQkjG2DyCva5dulkg3KVTZ+3dvVsjTx2lN998TYnxDmpO5p7gkf4ZcCL27Nmrz+Z9posvvli33nKr+Yk46bNnz9a8T+cpp/8t0rqPLIgAzvTcc89qwTfzrXP01h3btWzpzxYw/75ipU497VTddquDpT1w//2aevFUq9a8/vrr9r0EjFQcmHt///uV5jNxbYwl3zlnzhy7vuuuu87mDwHGRx99rJunTdNVV11laAKu96677tQjjzxi+wffTeD+wgvPGweOz8M7aHoYAdnbWRdAWGUIMgNBRBCB2ugGjbJELX8/+vBbqigN0eCBwxURGWuw2/yiXA06sbe6dKVjuVRcLJWWSMuXIbkO7P2Qsg7nuORsNX2XIqyBJp3Sw8ND1b1HF2V2aK2hwzqoQwcHlSLgOHSoWmnpUfr+++XauWOfEbenTD5bX37xuWprq9StWwede85pAp0aSe7L0sWBgOj/bxAxddKQxuT4WEWjhgQB0GAvdQHycrVNfC9RCJyDifbxYp8Jlb59L00TJk60zY0FsXWbI1zZpmwawGS9681pTU9Ps8+7Unqj9u/ba5khsNCGx46NNhIO5WEmhFOKgAvQ0jIiTFY+i9HzRFIcC7ImbGgYISJ5yNZkTLipKC/tP3Qg4NjHKjW9hSJDZQS8srIKFZdASnN9EsAhduraTclpaVq1eo3h+8jiduzQXkuXumwMzkkl5V+gT4FeDAx6VUWF4TSBUDjJQ/puyEhIhGam2pCYpFVr15j6DupNjaEhgaw3zkGjhg071TYrJF6T0tJ1aO8+C4q2btti2FHKhGw2qL+MOH2ku+bSEnNwDh7Yp/KSYuUfydWB/Xss85vBeJeUykrjbIrVGI8wYdTDw0JMno4yefcePVVWWa2q2gaVVlSruLxSQ4aeqhW//6mefQeo36CT1aOvd/yD3RPvkB/T1rv35j0mhzfxIufczn5gvUqqK1XX2KBuXbvp8qsgK3pojMt0v/0sZb461dVXSaFUTqp0/e0YMHMlgr8w6G+CCL6XwMU7rsFBBJWIoYEgIphfweeq9OOCBp122nBFJRwOHDNZ+3eVGidhw4ZNloE588wzbXwYS+Y0MBpWJg4oMBX4HiZlFxGhX375RYkJcaZCcujAfl1xlW+qRzb+WCAx5/68gMZ1iK77Z4pm33nI5jJzmqoBettgkaniQHY78aQh1tEUWBjViOGnj9DIUaMUmQ4OlepHlR6795/q26eP6eQDs4N/RLWMjRRMNk4I50jggxIUEq+duvZQZqcuaok6Bn1EikvsGpmnkMhDQrP+j3Hn6eBqxP8OHPyHrz9/iaIaQxSBpbSm60jNxpgjRd+Imc+6qtCMy+bZugc/jvIZmSXsUVRsnGLSMlRYVm7JDKo1VE6opvy5arVyc4/o7MnnaM/e/SaXSAaaYImKHk4cDvyAwYPUslVLg0Bglwjk+U1mESLikZycpk7MFnhQwaNXDPjysDAdyjpotmvVqlWWHXNdfcHYTrAKBgRIFjtVCSP61SGvm2gOKfaK6qTh+0OdOp2D6pSbA8bDE2R5DZvloU7YVOyiSVIHCNDmeAcRoQ1CGugnEQxz8lUJ/15fheD9tqoCHAl/Tp7nEFyN8NwGg/sEPsNzPjjASeWHh5eNxan1FWdvoz1MC8fQMu7VVXZvgCW5Hg21TWRvYKDeflrAVFer3JzDVkWtqSGhRbfaBpN7xd7iBOFM2Vg2uj5H/gfuHnMBO4/z7ysP5qhGRhoUjfXN8xZEGFwk1BwtKhFUq7DLQDU4T/guQGJ4H/ed4ACHF0edqgDN16gKU53Yt3evqyaYnHa0HQ/IE5l3gxGQ2ArcC9YE44rcK1l5HHhep5Ldu09vq87QD4DztIZjwskoNtIvKi2Mt4ePmcJMRkYTVI4xIpDj/BgnKiaumsG8SjLnyXX7pZcDjetSzSElqQffh4o5iT3uHWNA1YTz8wpeHBMHDgeaMeT7+T5sF/d9+GmnqUvnTvr0k3l2/UNOOsmCA9YdFRcCPK6JZqj79juCL2uJzDgQIeZIxfy77ZrHPIkSW4zBuzivMZdNcGYmuMhN1WHqdAtcUTPauZM1n6B+ffspPjbGFBaB8PTv21cfffShQSbZo6muEEQkJCVqwMCB9pusOJ2yqS6yjzLeFjhHR+nVVx/Qgw++o569ehjUhPvj4disrbnf/sdObfo5V9k+PPPbx+3/qW0mWRBBopP7CVQOHD6Z/PXrN5hYA8lY5lynLl2sEl4XWq+3337b/Anme3RsjPEwgEUzHj1799K2bVst4KC6tXffXuMCEfQ98QLy49K4YaNtTKikoLIEYR74G/eOeTh//nyD4zGPmOfYJxx01KFocoqM7QXnn28Khci8Thg9UevWr7EGezyAxjF/qGYgc7102TItWbRUb735lu13KAhddNFUs21X/P0Kq0Lju+3bvVcvv/KynnziCb32+ku2jp9/8UX9sXKVrrv2Ol17zbW65957rHP5pZdeqiFDTrT5ypx/44037e+nn37KfNaLpk61uT1lymRbx8jDfvHll7rhhhvsvhEsXHDB+TYG2Klp026xIKJ/v35GVsdv+XjePN0+fbpuv+MOrV2zRi+++KLZ20svu1R33zXDzbcmFSYfSDi325MMANLAfYD3wD6xefN+rVq1RuddMEX0YH700Q8UG52m4sJq9es3SGed3dqUmiKipB9/zNEXXyBNv1nbthxUfR3JqCiFKFohIQ4i5XhuzuGvb6xQVGS0qmtKpVCUnqS0tBidPGyAJk8Zr/ETuygmxiiGev+DhQaDQo1p3ZqNykhrprjYSKVnxGjyZKRt3RU0FRyCYyR/eW4E/vKgZQQaR/bks/fcag1SiouKrWU7GVEy8q9/e6zJyvEHePrePN324IPat2GDlb1o/uSrBUCLyNA2NtQoJTkxoDARZTcYQ4QKDM4O30mWn0XIBsXGcUzasFZpaW4DcFkv1zGPjcI123HKJxg1a79+BAWjMlscTDDL7BRAuoxQTVWN4caQdaRzbXFxqQoKaXWOGlW9du7Zoz59++usKedo3foNBsVBlYYghs2rV6+eVrGxUnZ5mXbu3GEymDt3bDOHnACCBnFkySiP05AHDf/aqmqTRSMQjaRjYkqqyishYieYGs/rb76lCRPOsIUIafOH738wpYdHH37UrvfzLz/Tj4sW6corr9Ta9euscnHKKadado1KTmF+vtJSk7Vu9SodOrjfiKUlRYWmCkKGhUAOnklxUYEy27e1rDAVBa6FxUhwQ5SMnObB7Fy1bNtef7/tDm38Y5Vef/s/uuyq6zV4yA926xsb7jUCd/7RPLVqt/C/xLln3XNEAwcMMKNz58O9AtOFhmJ0vPFdf3g6WLXn2Kya9UC2EpJidOPtLfXck3t0y52OMOUfz87YaZvq9CcCenx/edUFrs/fv0vTHmqjGTNO0qxZNLoj0OD72G1ccPPve3/VA4/0a+JPHIPieAe5v7IPlljwlZQQr5RmzV2n76hoVVdUqaCwSC3bOKlPHDYkkgcOOl4HjSCH7/+/H8/dk6OyUgfJYINg3vvMsZGc4+OtqzQZO/g2dEkdesbOIEhTGz354MNG8u2Qmam42Dg1z0i3RoI4zczL4sICOwH6gRQWl6oxNFyDTzxJXbr3NHFo+kWQf4CLwXcbVj/GB3rBzQEZXwIi30QvWNL3f0PLbrxgOZoOJqnrZZCBdbGJAB2IiAzXgy85+3LPFZ8qKR5uQoVlcIEk1TY0Kr+8Su06drIgi2qNQc2KaPAVo+07dhuOmIZNdKVGjaxlqzYmX0elIS4+TuGRYcbV2oFcYVqaObCU5UeMHGXcDzYUggbGHpiLd9px7NjUyPahVoX9oTrxxx9/GAyqd+8+Nl5kpiHDp6emGWwQJxUbgR0k6CdYCiZWe4fe8WPcmHun378WDBfyXAOe4xHMT+B/z0Ow9Ykk6nEyrx4yxOuOc+A6R/vvdQRn91n/HN/pAxau2VV8XRDEmOBs8F7GBJuLLWaueona4HPBhrnnUdKrt++hykDmEkfInNdUyNARxnngf09OrakGHlRgVV+Ch5SUZOscjnNJFQISIedPho7ge/euPeY0YkuZK5CtY2PibU/g3gOv8c2bOEdUX3D2cf4dWZFmkFE2P7iPR4+gPtTN5gSOPUEl86JFy5b2N58lsLAMf0KCzaU1q1dbAMLxkJvkmnmeSgVj6GxuojnefMYaiuUfNUIoY0KyqHWb1uZc81n4AjjwzA2CF/Y6ggcyyLyfoIH34Zy7DtGuSkswgEQr94ngDHz0fa8u190XDbKxIVvL54A0cQ4IO+CEIe0Kp43nuK98L2gDq3pEuYay7NPMA98Pgr2WMeC8qJZwXvS5IXPMfr506RKDzvAa65h9GRUmjsMPwQySoL/8+osJGDDGZJSpPNEQDHI+Tu6IEcMt2YiTe8bVgWQmZn2TdNkl59sc4fqnTJliMCySMswNnEjWMN7d5LPONiGHLz//XD26dzd+AEkCIEJUIkxFDM5SVKTBlAhGCL58d/BHH73BxvfOu5438vuUc87R8p9+smv/4F0nUKPWbi+a+68ntG/PPj3xq1NRemTcDJtPnBu2YuTpo6wr9Zo1azVx4hm2nyDt3aJ5S6t0MmZJzVMN0kx3dpKpQGuBkfXv38/2WSoRTmq50Tgm3EMqCq899abG/W20unftbtBM1i73HLSIT2awtpknvusy8K0hJ57oAkmEHhKTzAdhzY4Yfrq+/uorHdy3X9f8/TqDRhPM0kehpLjUkrAEwiRn3n7rXQtqtm3dZiqGzh40WI+edpnt7Nj2vdt36plnnzHYEL0Z4LYShIOA+WnZT+bVAn1nDiIIgLrS4kWLbf947bXX7bhXX32VzQekbd999z1rFMg6mzFjpkHamEd8Hp9wyZLFevrpp21N3HSj40QQVL39zjsG5wfGNXHCBL3+xhtab5WIF2y+f/bZ5zYvgcP5hBD7mH84fSjsPRKq2DnnkFdUSG+/84EmTDxT6emIZkivvfG1VWbat0PtiCCjUR998I3+8+5XKi1uVFkFfkS0wkNA2zi5a+szhAPpezyYklJAbolXQxqs10R1bQmpe0VE0EunVOnNknXeeZM19ZJxGjhEOpovrV29V+3bdNDX8xeqQ2Z77d+/TUlJVChDdNml4+2oBLmosnItanQCRgqJ/L+I1T6IWKZ/3/yeNVYBBlFXg/QkGb8aRcXE652FroP1sYfDpV933gd28yB/kv1f8dtKw/Jh0MH2gdlPS3Xyop40iOFiQZJhYpNAG54NiE0G40HvMAqXAAAgAElEQVRmPTiIgJMAWSg2xmW9DCYVAn7XbYROtQnnyxH6TCkpLs6OgcEqLCkyUmx6i/batXmdkhNREwlTWWmFa8JWU294cZx7pL/a9+mjtb/+pl17dhsXZPyECRb5NW/R3GBLGEUgWBvWr1OL5hnmiKxbu1rNMzJUWlxkBqpf3z5mhAuO5Kl92zZ2nu3aZ2ormZHkFB3Oy7OA5fP589Wrd1/17dffSq9sHFkHD2nxokU6ffjpGjdpkl595UXLgtx623QzhjQFJEAjaGIjI0AAqkQVouDoERUczTP8JwEGzzP2+Xm5Sk1JctKuOBMQvPNybSETlJSUVyo+KVWHDucps3NXdevZR7+vWqP6kAjFJjfTwMFDTOYyPDxEcfFfB80D5zx+/Fa8bbzt27RxWPOoaF16E8pHKCs5+c0HZ96mBx9zZVkzKlW3qqG6Sp9//qnOu9I5rdOuWavEpDi1btNSCqlXQU6eEkKj1FBN07c4cz7Q7m9orNdtj3vJ2L/OzDn356qmtl7TZ/kAxEOf2G2CIThk8gdr/apC9RvcMnAQ/7qHGjmIVt6+feYoEvzFJ3K8UJWUldu8w6EEGkFmp0dvX9ngUxzLXdfcB/N1w4PHrt2f8dN3Z1nWybLw6MsHZFZZI15Xng00JY3As9LgN3+/M0rPP1Siaff7BmvSy7P/tM0jPiZWrVu1NN4KGNCjeXmqRtygEk5TrDnlR/KL1KFzF512+ihFJ3OPrESgBuBaNTX2k5RaHjSovhrkfxNE+Dr5sWaCf70Lx/6b9rel1kAOKBPmkQ0aPg+bNJvBw686IvyD165WWkqybfQ49RVl5WoMC1duUYmS01xHXsjL8EYIJGjMtPL3P41w1q//INXUQVhvVKs27QxygJIc8yQ2Nsp61wApYHPBsccpAz5AlhWVOM6JsceWeAebc7L3V1Was+mw+uEWhDjlojjLHOO04jACobEgAkcdGdX6Bsu2ItCAbfPOunfGPXyJjdhDjfx7+G5PYMZ2eOff1k0gUAgmOPvR9s95sjLP46T5YMV/t5eY5XVfEfHH9gFNMATLBxS8h79xAnAS+BtHxHPVmLPYKM9FY/OxvggGPw1tqoB4bgPXTiBh8NMqJxHqHUvGGUUm7C3wUBwofqOtTmCBTWbcwfySvfW9O9hb+vTuG5AfT1BUJLLiNDONsWHCWed82XN8sETKkHnhoLLRdk0mu2q9HGotuCQQ4vuoYPjmgFQtCAT4PMEHr+FM8nky7wQlSF3SEZjAw3FCyl3FL9Dgjk7NONBk4TkHMO/WBLGy0lUlAp28+S7gR8xd4EyMj2+U53k1Ttmqyq6DPZDEFw0jCbpwTu+es0hlAe7St7On2hwGekLW2s1159TzHN/P3s78IPPPNfO3n//YG66TgIEKBWOK7efzOLy8NnLkSNcwsLHBSLGM7cZNG60C4RN9dCfmmFwDhHay5FwX+Paly5YYgZ41SGNa7jnJOeYJ2Xgc/OW/rLD7OmniaIM+254WEaFHHgr0j7jDrY4LDp2loSedZJVO+GNbN22yoBJFO5IZzC/4MaXlKOFttG7aW7ZtteshiGI+AHHhGuERDho8yGRDSfAchuxfVaUXn3nRfdkoF0Rc2vFcFeUXmRoUXc5JBNKjAAhOm9ZtTA0Lzifz0/ksJCDgwkSZpDxOf224E73gXn700UfWV4TEBpyWpOREU1CCIzRrtoMyTT5rklVgF3zoOn1ffv3FGtB/gPkWBD00vSMbT0WW7yS4xVdp3aqV2UiqwGGhYRY4AQWjgS4Kgb179dL+vfu14OtvdM7Z55hDDR/CqXvlmt9HAMx3v/7am9bh+fbbbzdInIeILlmyVE88+YQ++OhDq9LRVPf999/Xp59+YueCAAI9K6g40zW7T/++JnEPjBwFJybAfffeZwgVV4lI1KxZs2wdX3zxJUbmHzturCFcFi1arJdeeknfLlhgwfKkSZN04003WT8K1jQwM9SZuC5UoR5+5BGDVv3nvff+EkSw7r7/4Qfnlxph2j9cwsarLoH4YH8rLKpRQjxKZyVavHiZwW5vvOkfWr12qwV6w0/vqcoKqbhIeuihOfrum191OKtKcdFtVFsVo7rGaIWK6gOc5Ho1qEb01mHu+2CFqquRob3EUgCGRD7IckIhiIaUq76BHjAhioyu0shxPfTQI9PVubNUWix9+80WHcnLUV0ta2uUdu/epOioBk2YcKJB/CMjjBGthgZU2LhuAor/JfEaFUhbVTvy0i0XPGNdfctLUWkJsWxfZU2dPlzmeBDHHi6I+MeUt1yEe9JQDRw4yCQl6SaNUUdpCEeWSgTOqw8MnG54mTniNJyLiY6yshwbDzAgT35jI8RpRFeXIAJD57XMGUCPLed9ONWWFaytV2iEI73VUYqOjlVCSpopTm1e/ZsqiosC5Gu6XtM4DJhUlOnmp2U0swwtGWY0j/OOHjEISOdu3W0SRgDnKoR4yfUd0aaNG63C0qplc/25cqVBheAhICtrTc3S07Vn9y6lJEHISzHIBU5RdHyClv/6mx59craeefoZI7v27z/AMpwx0chr1mnLps22IQ0eNFh7Duw2yNbI0aNsM87Ly7fsEZt1NfCCqkqVAAuorTZoBsEE3w+unUZ0R3KzVUuzn9YtDdIEsRq515zD2c5wRUTaPc5o0drUmSJj41VUWqFVa9fr9rvv1cHcQgsiUL6pqipXQ32NEpOpQpCJdoytH7/urCU//mgZcfgiSGGe948ROmf0dfp8keuE44KIYfb3v+/5VZdegrZ1mBnCsrIS/fzzcmU0S9PICQ6+MWP6h+qGekR1rSqKik0ykVIisIbyinLLemDYpz/x12Di+XuzrQv0rY/6wOC4qdv0r8ukf/Fxc5ubZ57bIfAK1Qgc211648Ud+varr0xS97rpdAcNVUgYxgCxi66W4TSnmH4l/x9jbwFmV3XG/f7H3d3i7sRICCFEcLfgVihFA5RQpLhLoVDaUqRIBQoUKQ1QQkoSJO7uMxOZjLuekXOf37vOmqT9eu93T548Y0f2XnvttV75S2eXsgvd31zX5Ujn5a3nWvWTX+C2+5+P5+fv7xUNwACJzdNVDsGGu+CTeQUOvAHMOB4fYREmb/roy85IjcdrL2y3TQDvlXOuKtTahV3mzN3S1GiLiGGyI6IVgZzgvlKb4xddcrkiYuK0Zet2RURFq7Coj20YPIJUnqOOVmT6b1iZNwr8X0mETzDca+ZduNSSCCYkY2ULImT1aCczSSBPQaFvUR+r4GMsRseY8+/Tr5927C1WV1C9mO7Cor6GVaeLuHPnbvXtO0AjRo1Wcmqm0jNzlFtQpLiEZJvXEG+Tk+O1du1qrVm92sZ21OjRBv9KS08PKZ44qVlLHkJ+AXw2QaHJbna7QJnXOkiOq0ADUSkvJzlPN78N4CG2xpmQgyMso8hDEuFlOv3neM8bzxVw5DvH7fJQI584HE2UPjo58O/F8/3jfyURXg7bv69PljzPzJO87bqHEhTflfDEas7dcyf898xRj8n33Q6OyVSJevkbrjLsjc1sfQ8lRQSWBMhmAsca1tioVrpQoWofyQAwHKrBBLAEDE5uvNkkxF332snFcn3A9DNm7AUUmPBMoUJaVAhx2XVbzE8I8nIbcECXqHEtIT/b+TQ1GY/IlFrS0izI5JxsjMPCLCngunOOpkA0cqQlCFb8ouPQ0GDHy3vBefOJCIGmT75IIkjqHcQQgrnjI4FFJxhFlclx/AK275BI5ebn9VaHCbg99NDxCzusKGeeE83NdlyMA8eADGRaWorir1ps5+tN2oZph9576AxLyDl2kpqK8kr7Hrw+7+ehXYiDjBs3zhIJ3pPgnvdHZYlrSaUX+JGvXsPVoEvCsUHezcnJtn3Qk3iLS0rsb1TTUZXjvUgmgQKSNPE73gsn+LVr11iAX1RUaEEgBRX8Qrje3Is8f+vWLdaxWP6DK25ddOnPLEhe9mPIqnmOuzvmDb9euTnZBpPEIZn7urK8opejk5ySZBwIjq+qptqKMswH1Iro8HCcnCtJ4ZQpMyz5Xbb1cS0AKl8R+izvWDf7SJf255NvVkxktEnFkrywN9JBwOAvI53CkvNEOXbyFINP7dq1W3fdNd/UHyELr9u50To1JGGQjBF7MMgdogIk1rGIzxTowZ+H5GxDSeLc6+daQXjKxGNNHYwkZ/GSxSaHytxk/CnMEUfs3rXbPoMqNKZ5RYVFtpcvXrxEw0eOtnn/1ZdfmQN5TWW1+vftpwH9++vg/oMGgWNeWKc0LNwSit+/+gfNu22ezY+Xfv1rzZl9or76eqHuufc+65Y/8vijVij65ONPnNIdfjohYYczzjpD5517nubOvVgXzr3QhHgaaht0/nnnG/zommuvsdfQaQBy5Qsk8FVef+N167rQnXvqqadNqhWEiEOrdFmi8PzzzxnZ+/wLztf551+g6677iYlm0BF5+KGHbVzmz59vxYB/fP4PzZk9R2eceaZmnjjDEn8e/jPdz6441tLapbh45+5cWtqqrVt3qqW5Q7t271NEVFCJqWG6/obLrIj75mvL9Ngjv1N9TZiCXRQ60tUW4F2iFaHIkABLj7qsCwD8H7trvqcd4Q3gHIfZJxJBc5qOtKMJCl5ZmBXoQW50dNYrJjaojkCN7vnlLbr//hMEArT8sPTJJ5/o9nnnq7VZAjkLyhIjxJiYcLtGJID/F7O5Tw2Dcce1b6oNc6mubnUHuoxMZO7PMbFq6ehUWmam+R+89flJNojAFKJiokJVp0hreyH7ajr3mVlavWqtXbSszExLIshaTXM/wuE/CYpampq1d89uI/qwGRAw2YYZkvrzbe/s3GzTsjdN77Qsgx8RhCSlZCg61nUnktOz/2MDZGFdveQrdbSij11jBD1cq52zarQFfyhRQcZrae0wh2KqvHAjIFefdvoZBjdqbm03IzY+k9dC1KaK2tbWYu3RNCTN6uv04w/faerkSUbcamlstIoq0nCZ6alKMrfvCrW2dZjxGYFbUf+BiktKVmd30EifdCJou5K8JcTF2kJHexryeTDSkSsZW/gL2JoDZbI2fmWV+VTAjQi0t2vv7l1qM9WrGDXUAWmKVXNjrTJSk9XUSEUk2pKcyorDSoiPcwZEQ4bqQFm5qTNlZOeZxCsk62++XaIHHnlCKVn5CoZFGhwKd+b4+GhFxZBE8GBiu4Tyjht+a9UFcPkkoFQ//vH5P9UWCOijLy4PPd9VaO6e95XOPOsMmxNAGGhV5hQVmvQAsJOho+tVsitHNYcPq3TbNtVVVJiBIbA03B3RWwfHyoZJ5eieF0f0BlLum0Tde+8kPfPM90cd5389JbTY/ub5ZqvGHDczVe0N/bRyxXJrez76rNt9Hpz3D1v0b7zpZp127vkKi6U1XajOpnMUGRNnFfOE9FdDb+6Vo/xnHdQnbyWpqbFObS2tuvGXyXr96Wa7Oa1CjHoWEguofoHTz3R4Zo8tZ6NLTQYX2Wn8mea2NrV2BNQTHqEHXzyiMvXmS3t1/R1+jLfow99vMyCkNT2DKEREKSwyyrqKW3fuVmHf/pp77fVqqavX3uL9au/sMpMjqoMEKMyt6DgPZTqaWM15kRz5TdOfJ9fVJx3ud/OvW2VSq8GOTiNvQ4w3l+qoCFuMw6NYLFH9irYOH66kBODNjY22EJqpUWq6qurqzcOFhZugEvla1hgSxZf/7LoYT95TpdT0LI0eN8HmcFcwzHxszNyyrVmrVi634I5AD7gdAZDzJWh3nhEkEWi5hwiuQJQMooNLcZKrWPtr4iGVbJgGY0lIsoquVbqRzA1ZkpKQGATGkiUSwSPSqj7IJjDnuvsKruch8Fyv/++Dcp80HN2BODqpOBrGdPT3niztkwle4zsfvOd/w5+OTiAYW37m+VakCfE4+D0BK5Ac5oyDkzo+h++wOMgLXQQH1WNeM44OGuXGnPnAtXebfMCRdTs7nIpXSE55z+69VnnmNZ1dmChWm5obgSOv8eZ03mmZAguk4IEDBunQocMKtHdaJdgnDCQk/lzoNHBMVF3N2weGVUmJkahJLghIqPgSTHLPEkh7HwdeS3DlsfA+2aDTYVLlJKSQWCFTx6FY6LqLBHAkAhRB+J6AmABvz949JuHNWHPuwMSq3r1Sw+Z/aR0Qfk+A5t14CTw5D9ZAClD8TDAJN4MkwMHMYizx2rFzu4b8cZCmhOCVSx6ZaPszx8+xVFVVWyWZz2HsOU7+BjzsmGPGWwfE/FiqawyeQsUYIjWf7+cnYwNvCFUbfvfJ5Z/oV8W/Mk7E8uXL7DhJBJgvBHyff/55yBOk3YJBb+7GZ/H6JYsXKzs7y2Rcd+3eaXPLGdK2GQdt6tSpNrYkFcQO7/wx5JngxTX6hjrQIeTrEzPuN7O5fn36mEcCCjdg6ffu2WOCKJnZmbYP/fDjjwYhI4kkscs3Pf5aCyp5wOcaPmKk9pWUatCIt/XkS1L1dg/PDRE0xvpCirT41X+psb5JnazbPT0ml1pUWKhlPy7X+NDYmhiMeftUa9as2QavK95XbLDlv3/1aa987ymnnmycHNzbmQtDhw0x1S/uIyBJP3z9tY4/7RSby8yFPhRmIuBN9di5gcwAsvXt4sVas26tdVgYV+bL0MFDDJqJnC0QJboxrHUzZ80xXx6S79kzZ2tQ/wHaummLrdckjwf2H7C50dDYFOI49RisiIIA/NT01BTN//lt+u0f3lBx6X67D3FsB7pt8yci0oqh3B/83hTj4I2FXj92/Bjt27nbir4kmgSs7A1e6Y+9kWSJe4ZEFYgjXA6/7k2ZPFmjRozQn997v3dtYh5xzKakZ0G3Y0KzdCOIwz3G91by6nbKcogl8Bvua55vENWQgqmV4sPwi4HX8L1aWzu1v/SwoqLilZSUpvMvPFFpWSQXQf30J3dr9cp96upIU2xUrjo7MKSLUUcQw0fexgF/Kba5B6gbPpk4tTtkCsc+47sRLpGIinSkbgpwJA7dwS57j8iwSDO66+zsUFhEmzq7yjRgSLbe/9tLGj1GWrGiXD/+sFg33XipkpNY/+pVXLxbJ86YZIgV+B2csFdv+u8oKkxySYSHecy/4t/OKTbQZVh+Kp7ByCgzeOrq6dJbn//Enn3DBW9ZBgxJkmCcJIKTxXUX4i9Qg65OsOJ1Rqym28ACxU3Pws/zITRzM6BhBWmSwALTM6RNeSSnZ4X4D9F2gVrqa+xmaayrMtlYstfm+loLjo34VV1hk2LYhOPV1R3UsoWfuvZzq1OlACfuOhZBVVXCcg9YFk1FEzhTfFKSqdTUNzVp5pw5Fqg0t3YoJjFNWdl5imXitrWSb9jG1dhUbzfIjm1bNQgsZV2tlny7SJ1tbVZ5zcrIVHVludKSE62aFIXufXKKYhNTdMrcS7R+5SpV19Wb6RdQJwIRlLFGjxhh1fxtW7faYtvaiVtriUlannfe+UYWZLwgj1KxKTtw0FptnR3tRuolCDt86ICqqyo0bcpkJSdEKzzYreMuLNfbj1dZJwI8Y35erm12wKPoRIwcc4wqa+rV1tmthOQ0NTS36tIrr1F8Wo527NhpkngFBXkaNnSw0rJ8cM6VKtSLTy2wxIdFkGSos6NTZ555lgURn37+uYYNH64hQwZp3fo1ys7JUGdXQMNHDLXr9uBDD5lywsUXX6rICJewdbaD6wODF9Q3H76vw/tLQhrZkLB7dMldrtLzyv0lpit+5zPwGyy0CX0liRijZ55xJklHk5vdz56N166NK46xTlf/QQOtYxOd/I//uE8+favVWqtPv+6Vkdw5B9tJKH7z3/dU6Ocjngl/eiVcHe0trk0cwqSzeKJ4xXW75eEjMKeX7jtkwagPDiPDpO6OFusyoRrWExau5vYOBcMjNP/pGb2f/dyDK0x1pDsQ0PnXuQ3sg5frLCGnosV9AUk5ISlF6zZtVUZ2rn7y0xvV0YXlfZJq6htM8YhAxBN7I6IbjhrTo00C+fXRiYVPHvh6pCp+x9WrbUFLskQLSFWrkUpj4mOFs7sFm8Fug28wD4BfxeLsS+UoGLRjgdQH9CozO9uItKaFf+CgwSxZuHGJj09IksKjjCh+3PSZ5nnS0hawwgOJQX1NlfEsqN4RMHooC+RS5yvjTpMuiXUP4EKYp01IRQqYkxmFNaiyoiIU6HaZAhNkducd4HwwzOSSlZBKvKlyML50L5xfAxsf195wrsGg/Y5KIJsWQTl/9wmEhwR5iJVXzjoCFXIBvudK/H8lEb5y5r9aQB3qvvB634HwHQW+8vCdEY6B13hJbV7L9xw3VWUPgert6IR8R1hjGWfWKwixRxIpX3l0yQhJFg86E8aLCzl0c40hz6ONTgcyOjpS7R2t6ulxCSmGnVSECTZRuCFQRVwDjxpIqnQgSov3u06IsRHDen08uKYE8d63gTkI+ZR5CDyHuQB2ncCELijVeqAPXj3IV19RrfGdCkscSSDoJjY1WeWaeQwO3XXdum1PAmeN+o87Xjgh6QY18SZskHqpiIZ9+XMbl6jzXrFjI8D2fgzeR4m/A+thXhDIE/wD9XHJUrfa21u1d98ejXt/jDJVrdIHE02qGOM6oHjMOZIIxoHkge4a5wqsqLqqxvgl/EwCT8WWvZjOAXsSSR8wGe9FQXDPsTBvnv3QFRr+9vQ1BkHi/E855RQjC69etcrgW+wXnCdjzF7GsdANYK1c8M8F5t0A/GTLti02L3bt2mldfb7n+bwWvgdeORhOvvTCayGhjUKpwK2DV550kSUphQX52rBuncF/iQXYLwf2H2DQMLgjkHZ37dltAhZ40mCgS0KBNDt4eI570aJFRgKvqKrUwIHDLJhcs36lvvvmi9BamakzLz3NILcL65ba7x448ReKjY6zbs6XC75wnR8Uq/YW2/527rnn2fmQ2DCmdAAoTJAEwjMNRHVbse3HH3/QsVOO1f4D+23O/D3wmU7umGnrFNcZJSt4JgZp6+hw8tARkfqkxXVo7h97t3bs3KnBQ4eoOsQ9gpfG3EV9iqQMn57S4hJb50r2FZtSVG0DHa0inX3m2Xrnrbd1/NRpZr67d/ceS6xRgAS+TqKFCAgxIY7jyByPHzdGk8aP0wnTp2nV+nXatW+v/v7ppxo38RjVVteY/D1iGnQ+1q5ZY/dnbGKCahrqVF5dZfOoMCNbyXEJhtKYPWe2Jfhjxo5Racl+bd+x3UQA4Pswl84443TjgxBQM84UOaLCIjVn1iwriPMcusMkwAZRjYmx9YvrQBJNERS+UnU1KqNB42DtLS62OX3TLbdZfGagIhII4xEG7T+dTx5AiT77x0p9+skXOuecuVq6ZJluuvkGU0z6/vse3fizu7S/pFpJSblqb41QoLtDUWHp6gw2oztqXQcgTEckY5FMCkGogigMWmYT6j6QRHhuhNGsQ52KCEWHxdla29ndaYCoCJP3oUtMDtKssIgGxSY06977r9ctt00TudSunVV65613FBURp7qaej3zzANKARTils0jhOv/injCpLdDSYQLBG4673N1tQcUS/UdJRGUUiDgEnh2dui9hbf0vsVdP/mgt02ETGhkVKxy8/tqQP+BSkhKU0ZmjmH1wiMjjR/BpI5LBKfcY6fOQltbedgmYlNDrboCThKwtbHWcNxsKJVl+5WSSlLhqmFsKkwOKlOtLeiK02Z3yidASlJS03XaZTdp/Y/fqHTnZpsgVNu5Cc0NloW1G8O3asN/IgGJLCBqOyQRKWnpZmQVhwqIwlRRVa+iAcM0aMgII7Wy8EARpaXe0dGmlOREVVdUiGAvOjJcf/vLnxUbFalhgwZpz67dKsrPU11NpVXN65DMO/kUM84aOHS4ioaN0I6t26wKjNxeTXWt8QpwaF2zarW5eeOynNcn1xYFjnn6jBnKyc2zTRFPALJkKgfO9K7duhF11dXas3uXcSAuv+QirV7xvaZf4KA1L83fYyRX/gZshA1t0+YtFnidde4FWvjvJQpGRJlz9djxEzVy7HjlFw1QyYGDZjiUlBivoqICI2vv2L7V3BNx7aRaN21Win71+FcqKys3O/tpx01Ten6hqg+VmaRhR6BNcWm4Rx7hJTz84H49+ngfnXP2Fzr//It0+mlnKysHOJGbjzWlM7Rv83oV79pm7VuLA8KDuuo+19F47s4dFgjc+gQGcv+J03fqTOv04a/bNPfOI04phzefagH55m3bLNfPysmyZJaKxlkXDwjN7yPH8NrT9YqOjNa1d8frhgu/twB+wsRjddIpp2ngWN+R+c87a9m/JmjHdo65SWHhBLzOARyp3V64B34iGEg1NdniNP8ZpHvd4+X7nJ58OMZvkagVkUTEKDw6Wu1cd+AZEZH62T2Q1qUHb39B+bl51vXqDnQoKT7eEpT21jZnjNjZpYTEZMUlJmvj1u1KTMnQ5Vdfq8ycPLR8beNBaIDFgM05jionSU+0V2ny8KUjFTYHZzs6cTi6E+GSqLuu+VEZyWlqbWpRY3OTBerRcSicRNv3RtIMdFjws3PHdjtWWrBUwqiMLf3+O0VERpuDPAs69zuKUyQTVIFi46kYZhhPZfCwkfYf53Vgg/wenlF2RrriY2PUb+BA9cC1wJnYEhgcaZPNSNCq0L6DEOJkcHxWXQ5JRFvCHTJVo4IZHhbh5DLBxLOiUQGy8lXQjs1U5vhLBFWrI0mEr+wzPj6o96pHfJ73B/ABvG0Zoe4BwbznZvi58v8HzuS7Fz5Z4LUePmAwwRCp2icRPiHheQSXvmPhIVG+k8LPjIHvQPjk16v3sMaihw9HiuouFWP/YEzoTDvYKkRuOhlHEizHz+H3QQtm2STT01MVFxdjvAggkPgG/Ljsh15RDo6/rbXdYDoQhSnMkER41S2uiet2OHUk7/dgXUCMAuPjzXEaGBO4fTDwdBz4nuDFEtHubqfghdxzTIytP1w/OupGCCcBDQ+3oAqsORKmwGv4PIpCBM5xvdEAACAASURBVFlUuanYc7zIgzL/s3OyLYkgANu1e1evg/mQIYN7+YSMifdi4LXMFfbC294t1jMXZls13zrmkLMLCnThI1/acP9Lpyo1lPgH3xxhQSDqS8C6gCtxvCSEFG5cdVb2ejre+0sP2JrA56F4Q6UWNRs6EowHXRyw6JwrwS3vSRLz5Htr7H02ff6c1q1zQd6MGTMsyVn49UJz9wYmxOeCxSep4PipMvNZ27Zus4IjiWJ9Y73xM5YsWayCgnwLyOm+8DkE/yQBCxd+rb9/EOIkhLrjp5w+y4qawKqQkS7Zt095ublmHAtXkUIOSR5xCvA4Co50gwhEuS6QfAcOHtQLX8MgDzgR3Ik+fQeprellDRwo3XmnE6/gccnPbrBrv7B2idVanrj0YTXVNzkifUKiBa8Txk9QSnKKyUVz/gTRxCbcR1TlC/LyLXHm5+/WLdfw4cPMZ2jLls3WTYBv827dX6UPKNoc1DW3/tIEXYDC0aE7ZsJ4mzMb123Qmwf+ZMf10DH3avmqlfpmkoO2zd0/1+bYgkgHZb8g/Hzzgtizc5fKD5WZahGeSIhVwKeDeAyH4bSTT7VEB4+sw4fK7JoPHDjIlj2SS4wEIVkTd82edaJqK8p08OB+Nba3KiE1Wes2bdThinJLPjEhPXn2HNsXv1m4UMkE7ftLtGnbVsUmJ6qhtk5DCvvpxGkn2JyAY8N9yrnRKeHacT+Q3DH/SLKZQ+ydyCIPGjBIZ55yupISkf5OtiSeOJD57NcuZwx3ZC32a62Do7qYlGTypFNOdwH8UbQA7/3AuR882KS3335PV111g9au3aKmxoAuv2KCeTB8/HGVbrzhIbW2BZSc0EdNLe0KqlMxkZkG54XA3NoOKZqIxHVEFUanPkrBbouWSVGOkpUNPaV31oUZl4bjg8scAP1jrwHe5Lga0YpRQI2GyOkR87VB4ZGNeuSxW3TnXXPU2ABPtkFvvvG2rrziSoPJ7927U1dcOVvY5qT8v/gBh0nFlkTcd8s9am9qVF1ltdqbWy2JYNFMy8xWfDqZUo8ycx2WjqQrJ6/A1F4IAnIL+pk2OgNJN4HKHxj+5MQEw1ajXBPsare+CM9vbay3liRwG24YMHh+A7E2u5GkXXBBCwZySDDYbYubq+Y46UMWVLIrNgAqXgTWw8Yea52IRR+9aYQ8JoTJlqWnm0IS+si06OBscIxsMmnpGVY17OzuNl5ETHy8qmtrLbHYW3JIYyZM0+hxEy0QtqsUzkaEjGuHkZb37tqpzo42VZQdUkNNtTpYjIEuBALKycywc9+5c4cyCfLSMrRx207l9e2nnII+GjJ8pBqamjV+4iTr/hwuK7NxAgqF0ymJXEV9hW06SMCV7j9oCz2VNojsJBHgKunMUK3GqKv80CFriY0cMVxZ6Sn6xyd/U/nBUoM4EfwzFaMiw025h3FBwheJ15z8Iu0tOaABQ4aZ1GtWbr5BnE6cfYoFsMCOXKWwzVS3gEQhLYfSwBiHKtHj939mvI2LLppr5DDk64ZP+F9V6//0GPjlA6UqO1Spt9/+ae9t4aVES1ZN085N61VeUabW1maDw1CJvPExjNekV3653yo/dz0XOojQZrn2u0na+OO/Fd6FOUukQYHoqKVl5igzJ1cJKckW2P578bfW8keF6+a7nanP0apKv7qnxC3shX2Ulp6pr75epF179+nsc87XHQ/9nzyHv7+VZzcgi1tOToZq6iBbO1WxW+9L1q8frbYNLWil6h7jBqEYdtdTIX1xc6Iudepj6lJKTITUw0lE2nWg6Umih4fCeT85JdRVqdavH3pD6WmpCgM2ER2tQHub2lpbFR0da/ObDg/Xub65VWOOmagp06arW+GKT0yxRBZfkgqquIMHu+or0L8YF4Qc6fDQtveStZ58fgTSdgTmFKuHbttom0NsBPOu0yAbBmmil4QPBf/wpAkENGrkCNuM8ASg2AIEgkooLXqU0lJS6XQGbQNBuICKHRwERAGc9G6k8vv0szXqcGWNYhOSrYNx+NBhjR01ysabZIBAhsqdBYwhOAgLlwXiJA0o7oS4EVaNp6PQzdrj+Bs8LOA1HT+L7l3QFSrF+Ba3LYYhdGqABDCk5OHJyva80Hu5Qgh+Ne5zPDnZB+5HcxGOhjn5jsTREKP/xYlwstguifZJi09kjuZdeBiTvwH9exGQmjlcIPAf6k62z1HZj0fr3CUD/pw8VIy1trGx2RIugzBFOAgTz3VCAnAYYu29vSy271Y4OFSXkpMQdEAVqkM9wS4zvaQrUVtH9bxRK1eusLmDTCbBPNcWqWyqo1QIt23ZZgo8BMX8zRJZPjsqyoJtkngqzQT7XhUIbgM/k3R4aVrzkAh5OlB84byRA2/EoLCbir/jW/D+dCfoXDF/eR2BIl0H9jTmDIEM6wNV7b79+roOVTBox0MQi5/CKy++oosuu8ggf3RGeACpIRgleCeQ5Jqhwlb1yQM6V06Ge82lu3sDqete/EHlytUf5mIg6wzskCZGWQyI5uHD5eYDAfwrOyvbujd04H1HiS4Eeys/mwBAeLiui3leqt+hs785RyeccIKNK2OEXwf7CdcSYjVBG8kRsNmlS5fY/L7kkkusmLjom0WmjERQWJBfoK/+9ZURas2sMSLSwddQ1MnPU2NTg1asWuHeKwGVxiir0sO7WLDGFXHuufp2bdiwXh2BdruHGBdIybgmgzYwz5n4OBOaGDF0mHFXRg4fbgo8jHlZ2SGbl5ihlVdUmFoY15TkkT2CB8UCpFO//+EHg7YgytJQvUSDBvXoL38h8HOFk7k/Pdfe47tDy+3nF69/TskJyaqF/F+6X5MmTtTixYuVk4VZ7xDt2b1bY0ePsXuT82YOJcY7yBvBeltUd0gUIky/+fHVI1S7Ut/1PahJJ55rXZuvF7kE4eqrL7UCYVhPmGIjY7Vq+Upb73Ly8/RayCh22vJpBkcCVmaPEBJ3dv8ZFryvGb3Jfj1lx7E6ZvwES36mTZ2mk2bOUXHxXqWnpmvZDz9aAYyOFvEScyQlNU05ebl2f/Tv10frVi4zhc1la1YpJTNdq9evU78B/e3vJHOTxk+w64GMLuO/esM6rVizWsGoCNVUVmna+MmaMmGyzS2uKcm4V3Bj/Jhr4PqZfySoJBLcE4wxXZPzzzpXDbX1tt4wJ+lCcD8x3klIcpP0G5/DzJFcESgkOEESUV5ZYR2cs8+9wC+NNjdYW8Ij6ChLbe0YwnXpV796RdCtcnP6aurUmTphepreeWeHfnH3U2pvzVR3V6KiImOMfB4fn6Sm1jJFKFXdxmcIOciZsYTbe6wC5RZuorbQ53svhyNf2TR7gszTRMWE3t9eEeZEh5jbbFgd3U1KiktSR0eLYuMiFBPbo6qabbr77rv0yweON4nYRx97V1nZSVJYp5KT4g36O2JYTi/7oncQQt+EnXlmSfDqS762KjqLR2xMvLporWXnu+pXJPi0HjXUom8fpYrD+03ek8W/uQlL+HrbP5H9dCccrpbmdtNyP/+CC5UQl2CmLhbchKppXEhrNdXU2DgR6DjzoU6HxUannkphN1UoDOFaDAvr8HNs2Gz6bmP0sq90JViYTzh9rpFJt6xaYosJC4Qpp6Rn2EJCBZH2Oi1vFk7Il0CcIHDSdQladTNO5VVVll2XHixXSmahJkya6nCpVIejIy2Y5ZgjwsOsg9La3KiEuGgdLC3R1o0bVZCbq4qyMsXHRGnPzm2aOnWKyitrpMho7SopVUZOnpraO9VvwCANGzHSbrzY6Fjrdnz1+efG4UBqzVrwET1m/IJxEv4V8DnooLCJcM369e3j9H2DPZaYwYvAIA1C29tv/EFpibHqDrSq4vBhZWZQUeo2IittYcaQzS47N0+NzW1KSc8wDkxbR6fCI6N0zMRjVdhvkBKSUxyW0RQsas09GQOh4n17deGFF2rRom/MnZU2KFhkNgYUpf69aLEW/vCYTbeDewrV0QmRsFXDx7jF7ujHjTds1h8MMuSDU5d81O86Q5vWrlRx8T7VN9Qa0S4mNkrX/dKRgF/+ZanNlZ8/4yVlXZC7ZukErV26UD1tHUpLTrWYDz5BfVOzxk2YoFHjxmrJd0sNdlBcWqynf/t/qj3Nv36lYsLCDQdKchTo6jGzttr6RrW0tis7J09Dhw/Xcac5QvW7v3EwnaZGDGL22uKZX5BtVVQ215/d7ZKOB2/fafPZYyxZ+G68B17HETL2X1/pVFJcrMpL9iqKii0BblS0VdlxVyeRHzR0qIZMwhGcLkCz3v/NQnOfB04XYXrWYWptD1gXAijU7j37lFNQpKt/cr3iMrK1duUqO4ek1HTDvZZXVGro0GFmXMe9U9Tf6Z27xxGIlvvZqW65BwE2181BGB6/a4VBQEiE2xodUZogApJxe6DDXNp//e54e+6dP1lvZlZAiID9sQYMGTzISQDu2mWyzNy/FCCGDR9mCRreDMD6qGhs3bZd0XEku3M0fcZMHSqvVFVNnc3Z/SX71Q/CeGKCcRoImgh4gDfAAeEe5h5jUbciiE8iepxhpbWEQxAjqs4GU0EC0kjW8ValNo4EsCKDqh2BNbHRGHm4yxHkffXeV/k9vMlzFY72iGCD9R0JxsgH5bzG8xm8UMX/TeL16Eqb/yyO3ycQrMVHQ6F88uATA19Vp3DjpVx9AuMDfv9ePvE5Go7E+NAt5hxY4z0nwndV+J0LWp2ZHs87ApuKUGNDi3UWuFZANoA0EUjSDcaAjgokQYMLWgdbwM5nsF5CeqfQgowmFXQCXueunG17B8Rcnk8n1Tw+eoL2HOALFKXAyvO5BPzAeZxsbLgl/SQhdCzoapi6U3u7eQ1w7D7QBbIE3LK7p8cCe5Jz7it8EoxL0Rlw5qsBp0hIBZvgvqz8sD74izNSe+TJh41s7Phjdfbfi0nzWfb8D+5RxrmPWXJBIApJlkTkqnfq7D0+viVP9/zuez17y3STvQSmsnnTZlNhYp5BlsbnhEC9pIT1tDvEH4wymCNzwgp37R26r+gdVV9SpcfnX2HHxXjB30MmFZlp7o/+l75un7vlzcsN9owaEeNNEHjo4CEztwMaxR5HEYxOBEo64PYHDcQzYaONxZTjpqi84rDiE+IsQKXAQcWdLs776z/uRVWeNXGOjjlmnHUoOc4//+tj+/zLTjrXEiZc0hNRl2pv08rlKzTzxBPVUF+nw4cOWVGA8RozbqwlJ8CXSPzgIAJtQYEJKDHnx7jQrXjlpVuVmRmp66/P1JtvIiPrZDlVIF1z4WXavWePftyxyo7hjotu0c7tuzRm1BgrZDBm3kMFSA+8G96XJBMlIuMEhDpl/F1JPh7q1lvv/lkKCeedffFpBhFlvFEPmzx5kp567nn7zGlTJ+nHb1b3FrUvuvwcg5ACX3r7iz/bc44fOc3uhS+/+sot4YXSxMxjNHvmLCucgKTIysoxp2VQEMdOmmwdoJHDRmrL5o3au3uvdU8OHjhoxdm+xFDdiNt0KTcv11Sjtm7ZpOOPm6yBA/tr3cYNqm9uMsWr2vo6m2s1VdWqqqjU7Fmz7Bz2lezTD/BnstIVFh2pXSSBMUkaNmioEcvpXnAfcq9yvpz7Z599Zp4iXHcSJeI01hGSCmT9b7jmOrW1tFnXgjnI53Ifss4Qb4HeMM8WsEhIbnd3u70K+WHMLEtK7N6eOn2WGbixZ9MJBXrN/lpZ3qJdO0s1efIIvf+3JcYBve66kxXslt5/v1y3z7tLjU0E/IWKj8lWSweQ605TYOpRt2KiotTRSRcw3AoGPT1hFqcavyEChE1IthtlpCB4pFBHIgwvMg99wiSawhRQK6SogTpFqqc7Qp1ddB54dCs6LEKBYJsiFa0utSghJlnBsE61d1TpgQdv1Py7j9G2bTV67Y1f69U3ntDb73yhYYNG6vjj+vW6ZFuweZSVddjWzWuDVYcPqqujVTGR4WqprVJ9daUa6mpUeaDEFtKmtnaTtmSxJFijiwDWiuo4sqdGMISA3dJmWrYN9c3GjZgz5yRnxb5rl+HX6Bh40hSBIJsGShhUYs2xNspV+6h6Af9BnjE2FvfYFvUEwRLjuBw0+TE7jZCSCFATiDV0Ec6/9i6tXbJAdZUH7djpNjgyW6K1EtnsCcLRwiaZYMJT2acbgeILNxlSmqgyMelS0jIVm5hmpE1ukJj4OPUbMMCgTrSeTc7QOhPNOlx2QD1dAVWUHVRifKyqKipUV1OlCF4XE+N0fiOjHOkzO1cdnT2ac8qpiktIMmgVn8ci9vpr4DqliRMnaPCgQcpKSbZLduhwmTZv3WL4WsY+ryDfxhflCvCUEGiBMlUehnzapaWLFyusq1NZyQkK7+E8qRTUG5yMajDfp6Sl6voQJv+dZ0mMAvrZQ+n6zUOVpqve3hXUCbNP0eDhIy3pIthCp/rtd941t20clelG4PrbYA6/TTrr9DO0fetWu6ZLlnyvzKwC3Xb7HaYPndfXcxS8H4Nbv/7zQTB6BCZTvHKGgt0Bw75SiQx0tmtf8R61tDSpb78+tlmCE8WY77Hf4WgtPfHzXTrtvCtUvGmVGpDhjIsznwUq8oHuLrW0tysuMV55hQW2YdMuv+PRwaHDcEnIg/M3KzosXAk4FcfEWcLpC9BUXUiacedkLiDzivUkpDcWM0e+dHKfMVEx1qIHR1lcWmJj39zWapWjhMRE3TT/4tDnurbyw3ft1KMvzNYbv96p+JhY4URz+R2x+uLtWMXExmrH7l22qVMZu/qOa0I+GLzyB/3l+c+tA4YXiJG3A13qCMqcyA8cOmTHfMY552roiJFat2GTNm7ZKtSO8FYgKSJIohqZkXM058Vfq/9OIvjME0PH7v+2Qffd+r0FR0ACszMyVHnggI0/DxI2JApJxl94x3WOfvNYjRoaG1RXX+d08c2MzrVmWUyzM/JMTID5iwAB0CYcvOmawJWAx3SovFyTJk/WnJNPNhW1Zd9/b2Z0VFfHjz1GGWnOH4KEGTNHKnDsCHQIrMIK8dySCaeJ7iuxVNksWKe3F4Iq0a2w5CGEf3cKRXEuMDB/iFC3AhIx/AerVh1RH+EcvZSuhw9x7xPMsvbxvedMEFiAD/dqQnzl80iwqKrzXqyrPmg/mvvAOTjFFAcXIoHwXIijj5EN0hOj+b2XOXXS2a6CzbHxPK/s5Dsp/jgdnNRB9Rzs1HV3+O/xwpwz78PmzPMNs30UvMknD/yNa83nca58DzSC60RA7zgH3aYsAwSF9+O5QIWsi9TTY8nEp59+qquuvMo6Vs6VN1J9+haZwg/dD96bScZcoJDE+cIz41oeOlhm3C6kNAcM7Gtu8UDjJk+crBg4W51AEYOW3NqYd3fZerp500b17VdkayIJcWVNtYYMH66ywyQgruhBcMO1AwbEek/gw++8izlfgTZxzsxfkgKMOumWEKzzeeD2ISgToHPe7A98ZWwI6tG7T77SBYfVytQcLbLv//3Gz3sJ0XRJeD7zZ+3adcZFIDjjPgEqwnHAT0SQ4Q/nh2BCLVOktnJVX9ikFx76qTLS03TgwH6rmBN8jRk9yiBg0+91n/f9s7MVlRCnsnL8cJrVr08/hQXDVLK3RHk5eZpy7BRLrpgzVJeBrPJ6CjDsaw1NDUpOTVRKmoMlk1gAnQL2W3aozKBJJOokeeyFoA1wGH7wt09LZ0qPFP3CzCKBK6GJ/8wzjsP23JP3m8S5zYFgUFOmTrXrs3jpUu3ZV6zU9HRbJyZMnKSSEJwLiPD27dt0zNix2n+gVAMHDrXY4cCB+7VgQbdKOl2B6KHb71HJ/gM6WHZIKYkpKi8t0/Tjjrd7lONEYQhzNxJX5i7iKSRV3DtWyU9JsfF4/rkb7P1OPPVnds7cS6//8W233rZIJ5w81RISkkrHmwrTJx+7PaSXmhZCxjz89P1W1ENmOCs7y+RdUb9CUOSdv7uk4oTx02xdm3HCDFOJYi60twWUkpRmHFcSDrooY0eP0wsvPG8JIBMPlUpgasQO3KvMg/q6eu0rKda4cWM0bMQQff/DUuvecI0S4/Fxybe4DC4D15DzSM9K16JvF6l4f4mSUpN0sOygoiNjtGXtNl1x6RW6+uqrLdkEvs14sHazhnAei/69SMdPP17/XLBA+w8esC4291R3Z7cuvehiZWdm2/3ikwP3eVlqbXJdJlvX2KPojIfc5dnHSVjoPuIXM3ryVPRiFBYWUEdXg+IjE9E/0tKF67VmxXaNGzNV2Xk5Wr99hS67YpZWLpNOP3We2troRCeqqxs8ULTCw3rUGWxTYlyymtuqFRXOGk2XvsaMXiPCEtXVyY5DjNGt8EiU34A/RUjdFFty1NPTrqiYTiNbA5cKdkcqKjJFYeFdCnRXSD1txhOMicpSd0eGuoLhiguPUVtPs6JRgIoIV0d3iyNwR8BD6VSgdZeee/pWzbtlhhYuWqk124rV3BJUY1Wbhg3qq9tum22cCjhpsbEUDSmctCnshacfCkbhEtzWJHUFFAt+N9hjBGLIt0Zsq6q1YMQ2JQyDeroMmkAwyYaHvCHBeGMTGwRZTZcFJqeeeppGjx5j1Q5aVbTt2ARJJMx5VKisZJjfAq1qTsw7oLIg87+zi8GDaIfcneNSGCfd2ucOEjBy3HFKSs1SanqmsvP6qPpwqVobqtXeUBXa/GghO84ED2vsmCtuj4MxQbSKIQhIsEUh0OWqZjaxYuOVlVOgptZ2qxalZWSqqG9/pWfCAYlSuMlfBVVZXqbGhlrzjYiODFNVRblhvBvra9XW0GQVEgg42bn5RmqFsE1VecLkY43HkZGdo65AILRROh17xsKqf5BMMa3r6lJFdZUtrAwEFS7+DkZ00ID+SjV8d5spRKEYVFpcrGg6dK3N6mxrMTKYVbSSkzXrmiMYTrfq/Ofj7eeaLABCtemSq64zAzqCNWRGwUkerqhQanqG3cQLv/5aK5YvM9fz/n2LNHXyZO3ZvdM6Wv/6epHmnHyG0tKzNHDIYONz5BWtVtnBycovdFhN/7j8ojWaNeMEXXerc/I9mqQb2H+RSkuLVd9Yp5q6am3fvlU5uVkGgUAlDAIjCeODIZWmFx84ZFyXQEurUmMiFUvQ1+MqxsDR2gLtllSkZqRZ1Qmi2Z1P+sr6EYfpp+7ZqpjOHsWbR0CUdeX4T0KAmhffIx8MrIafgScYJjoS3XFUtqLV3QFsB5x8mClJPfTyQD3xi1JLYlD6uNmSCDS9j5ZR/V8Bu/TuS8hBooQTsA31/ucn20g9csu3ys3KUlxMtCURCbFxhvcFphSMjtW+/QctkLnn/vtN8YjKPTwXfF3Kyit1yimnaciQYRZEofqQmP7vo5zA/XjEauOq6abYQILY3NCgqSfBB+BxRJXq/nmPWaIK7CyZ+7yjXTF0NDE8bGi0tYN769k/zuq99g/ctszmt1WTEuMtsOAerDhcqRFDRik8LMqSjNFjxloXprGpWdt27rQgh06QQZRyctSvfz+rVCJj+Nvf/tbUriaNn2TcB99RwGuCoLHDAsEuu5ZcHua35zyY4V7IM4LOKHBN64CGFHx8EmHEwlBQTAJh3ZdQImFBcSca3+7hK/xHdyAICD0kyGv8M294eJUcyOYEyWzOPjD3PgXMZ+uQ9HIxQtwf0y+nKkU32RF6+SzfXTAYWcgwjHvYv+/RCZRPELwJqPeF8MmJTyQ4Tt8d8XwND9HifY3cGOWU/I4mcXuiOIGc/yzO+2g/ISdz2mWcJboDBnkzpSY655lWQfbHzhpLAEbww98++OADTZgwUdOnn2Ck29S0ZEsk4HZBnGSe8FwCG5ekhRn0heITRabuLrc/5eZl2v7E74YOGaaIcNRUSMzoPrkkDT+kfXt3a+/e3Ro8ZKBBXblHq2tr1BroVEeo2s24sFZ5OBKBDvcx58z3HL/nWzBuRQWF5iNAMETnmXM3t+od260qj2AFcA72C9YWkpLLL7/cAvGh92zUq6fWKiE2Xp+/6Yi/r3/2qn22ra5dXXbuJA0kDJib8ZVxpkNjTtjNLeaf9NjxD+viP15miAKgPyRvcOEYl6LCAsXHxqrg0mvtfeODE/QXOa5W7rM1iklJ0uZtW60qnJWepfraBh0sPaDC/CKTzwT/z3lzvhjU7SvZ2+vEXFFxWJ3dHaqpcx0ejsk/gD3T8f3in/DseHiFpJAq03UhY9F+9+i1B26zZxza4NapW1+7WMOH4m2VadBIuq9fff21SdojclJVU6Ohw/DYSDdOT2sr3JES409VHC4zTuHkKdO1aNEXWrT8a4F03pHtjuLGkdeotaNDeQUF2rl9pxqr6jVrxkxLVoGjMf5cY+4VOmisdXBmuKfp2DA/flj6G1182bN23486ZrRxPygovPlb53x9/JxzQl0Zx8Nh7EgegelYp6vCdXQ//OBTe/7P58+z+cU9yOdR0ee8eQ3PhV+y/NvV9txrb77SPot5hlx/nwIMdXdr2rRplvhmZ+UYFxLIHskjAhM8l2SIQJ3zoPBRV1unor5FKjm4T1k5mdq0YZPFbwP6DTQzY5IIElmS2LaONjMF3b13l9o72T/DtHnbZuMD9M8fpNSkdB0/bZrd93QRhgwebCgWkrKlS5dqzdo1JhWPT8WWbVsNhkahZeaJM5WenKasjKzeTh5znHGiAIU0vl+XbJ0MxX6Mg3UWa2oMYQGML6//YNU39igljX26Q63tXQrvTtTqH3do64Z9qqlqUlJqnG6Yd4EOV3Tr9JN/ob3FEKZjFRuFaV+U0QKkNsXHJBgsPDGJtbdJ9/1ynvIKExUdFa76uja99OvfqaS4THl5Obr3/jsUnxhtQJ83XvurNq49bPHELbfP1eixg9Ta0qGli1fp4w8XKSy8WzfccrZOnDVJra3t+teCFXrvz0uUGN3POKl0jupbKww5kBAZq2BYl7piAgo079PgUamae+4UPfHQ5aIRsnDZVu0prtGmNSV67qmrlJps4pkGeeL8ZlJskQAAIABJREFUQVcYrfvuO28MpiDZGdajhOgIxUdHKKy7S411NaqpAqPcZGTMzq4QjjXaqeMQLLFBsvhjwoXCD5KLJBE9wXAjNeIbccqpp1m2ygK8ds1alR8+bK1kqo1UKyEBsUnQeQCm4Nv4LPAs9I2NZNkE+q5ahgyaVaoio6wjweY+YcYZWrHoMyUlJGrgsDHKyOujgoEjTJmj+uBeNddXq7psvyUBYHJh7lN5ZJMFdoUroFWW8O42OEKEbbrdhkuLMMx4Le3M7BwVFBYZsZbOBl0YAgTTW48M16EDpTqwv1hDBg0w1SZgRWtWrVKZOXKnqLmlTQMHD1V6Vo5q6hq1c89eM/8aMXK0VVjpcNSGDIS4OZBtZVOIw1silgtOFtgeOi6ZBBqbB2Z3fQpplcUoPCgjRnWGpNoi1WN8AuBmXhkEJZCZV9f0LsavPwqmt8uC6fnP9+39/V9fDqi1o1Pd4dFKyci2AAmlBqAFI0ePUZ9+/W3DISFct2atuY+nJieqvqZa27ZsUV1tjRYs+FK333m3jhk/yUhTQMYIuJNTkhUR5WVRj2wMH76bo/jYaJ158YHe4+CbT1+NV0JCnHbs2q6YuGiDv1TXVFpKSABw68P/6Wz98G3bLSBOwrU4IkwRQWf8xawn6CehAGaCOgP4/GvuOeJm7T7YBc7P3rNNkZ3dimW+RUQ4oYFQQuCTiGi4C5FRdl0IkEmoCZAwOKRLFh6MsMWYIJlr9vBvBuvdV7rNbO2yG3wQ3qx3ft9uUD425HOv9KHnkYRG6qdn7llqOFqqb2w4D7zgzPB4vP5YhSIxdENtIy7ektIOfFPiEnS4qsa6iSefeqpOOOMsVe4/YPOPIGHjpi3q22+AEhKSLGABjsbGEJsCJKFdPR3zrVOA0hPt/907d6i8rMwU16648azez7/uwpvtusbGxdg4o7wUHgwqJz3V1Ja4TrYxdXbpxXfPDr3ObfwPzttu3UyCrISkRNtwma+11XUK6w5XSnKaBesktrSL6QohgEAHiKQW7DSdMzo7AwYOsI4DpkEEe+ecebYlER67T+eIAgTXzVxF29qMF8RldZVzfGfi7L+HFtha47kSR6k4QaZlQ6bD4mFOVK7ss1BNCWFbfQLheQde6tQnFOb5Egrq+dyjYVTWmMb0DD8Bc6Z13AaKGAQjnqvhuyc+uLe2fLDHjsPDlXzHwMOGCNI5Vn9cR6s0+WPk2Pg9SY65e0MoJkFGeCPUVeEY+J3rLkTZ8313g8CXB3/z18DzOHiulz/1XRlPYPcqRwTjKDBRFWT+eLgSwQfBDsfFOHgXXKr8fDYVStYAdPmRfezTt9AqyQTBVG3ZmDh+gijWURJL5j9fmcCJCckGZ4qPjzJlMJKKjAzXkWb/QaCjuaXVqufIfZcfPqTKynKDPBgKNSJM9U2NVohJTkuzwIXxZzwI3jhvOgse3w2xmACJ4+G4SBLiY+MMVttY32jFN5IeVJXWbVhvQVKfvn0tMGVsgKsQ/GPKRsWWPdr8GEoP2HyhgAQ5mfvQV+4ZN+Yvx+DlXulCeNI3CdUbl/7Rrt9P/vZTDcQBO9hjQh4mi5qZYRLIlPOyLnAS0yQRz8/NseCwsG8frduyUYkpKZoxfYZ6uoJat2a9yg8dNlRBn8I+mnvhXHsd9/zGjRu0dv1a7T+439b4gqJ8tQccMoHgmPnHsTIWhfkFVmj49a/cPnLu+aeYbDxzhPciyOUYLrnsEutsPPGzS+15JBLvrvuV9peUGOyMccGbAWgLqm+sAwlJyVaoAJ2wYcNmKzCyvwFPJYmAU8ic3LZjq5au3aIpk6XWxn6afdLJmnPKKXrm+eeViKJVWbmOmzBFddW19jkEzSSN4My5NoZ2SEmxRJA14tXfemL4Bk2ZdrMF5cceP8USDvw33vnDTXYOd/3yQ7sPWJ+Q9EVFjPvPGwC+9rKDkx1R0fMJlitUnX7BL+zz6G7x3h6uR+DM+/hkHJj4wH5DLFkGBsQ8W79uvcHScnOcvxJwUJIY5H9Zp3g9CS/wVFzAWzqaTNlz04aNJmH/Qcpn+vvsv9prmevcE2XlZZZEtHW0mp8ZX/cfOqC8nAL1zRugsJ5wg6OjagUcj+vLPGA8kRVu72gz7yhgUsCq6PTgcH7dT65TT6DbkgjWHs7TFV7xT0mzucJ96MVOPP+MsbHOaShpda7mBUaq7onoUVV9ldJSc/T66x9p8oRpGj8uX3949TMdN228ho7M18FDzbrsoqe0eUOd4uKy1djMus1x9FdDfbUC3bUhbkST8guStGHT8wAOtHx5nU6cmaZVKxt18dwr9P57H2n27Bgt+rZNk6egmiQNH3ylnn7yec2bn6uFiyo0ZkyOBfj9Cm7S6WecpjffPVsbNrVCodTgAfG66uKP9dXXqxWjeAVEUbFH4ZHhUivsylbl9Y/Vk8/eoQsuyFNEdwi0HCZ1RkpPPPu6woKFiomKV097he6/92KLQ3uC7YqIoAjfpbCrLr8gOHHsKIX3dCrQ0mBQpsbaavV0ovASZ8EEVUtM3Kwlbnr1uDwHXDALEjAu3hbTuHgIzi6JCIPomF+guRdfomAwzJQgwL85g6Nw5eRmKzUl2TCkJBVUmmqqXUuPxcm1s9tMGrO5udYqOyb9Z+7M4b3444ysfCVn5mnXhuUGGXHO105NIKtwoJIzcpVVOMA2taoDe1RfeUid7dioh1vlEeIeCwRZGz+z4dKN4O8ELMadDI+0JGrSsZMN9rFx8xYjYXPzxqHYBJE6IV77d+/Q3z/6QJMnTtDECceourJC//rqK8PT5+Xm6aOPPzViLu67wfAolVVUadDgoWpobrEA6vIrr7Tgn8oQiQETHIUdKkkkPLTyCVJN+ze0gTNGTPSY6CjDwsdGRenQ/gNqZQHMyjKSe3dbk5ob6mzhXbFypXU15px0ksacvtOu3/svcs3AMnbq2nsdBf8Pj1e7ym10rJLSs5SY6gjYOARX19Zp0OAhOve8842TwcJDcjhpymhtXrvdfCgwSGOxxKGSuXPbvDuUmZNjkCiSGAJJAvnUNNdK9cTd5x9D/i5BP7sz1IcN/fXVR5pU1KdQJSUYt0Ro7NjRRu4y74ioSGvlz3vUE5NdBWrZomHavOxbJcVEKzqCBNcZQrHZ8gDvCOaQudzU0mSb+8O/nxD6RPflV/fsMO9IqhG+imvKAgQhuDzTYABLCQEXvQV8H3yia3M9SnHRcQoPi7RqC4twn/79TPmDDkpdQ52uujlCn74bZ6TApoZGm+O0VW+8H5f4Fb3H89KD5ZYIFfXpoytu41zprB3hUPzxyWoL1vlPQskijjHdzpIDamxt0733329zvLBPP4NeVVTXqGgIHQfp4/ezTOqYSuy4MeM0cMBAhcW98B9jwQ9b187Rzu3bzRE9PzdHWzZt0vwn4GRIN14KhjuoP7x/9VGvc1K6j93+hs2Tp15zcLMjvBe/uY2z3z7/4NfWnWFzdEFnguqqGhQXE2cb278XLzZBBxYyzPHoGnIN2NQ2bNpo98WxU6Zo585dFnQwB7PSM23u859gqrqGym90r+R0eWWldTQoDPhA+OiqOYG7KV4Ypt8liPwnSCexARdP0kIgynM9b8BkUcGmhqA+nN8RrgAGSz32fsw7H3g7rgVeNpG23hm0s6bW8ML++WzUBi2KinI+BRQPQlwOZ3QXMs6DX4Di0X8pj3guha/++wTDE6P52Yooof+WsIRgphQ1OC42ZMbIH5Nx2ZDRDiURjtPm3sM4Qk1NNn7+3Dhv/74eguThUJyzeSe0tdk8IOinK83m74/ZZHhDnhWMHQEOz+XBc8yRl3U0Hhx0jKn3FBTmWZDqzOw6DeJCUME6x3sRMCJlCUk0IyNTyUmpdgzxcX6cnfM20FPky1GtYY7t2bPbkoiW1ia1tTbrwIFS4/C9csG7djxX/+VipWdlW7Dukyif/AAxGThwoAVD5hpcUGBjxThRsaYYQJUciWSCHq4DiQfBEsEP15bzRuqUzqoRc5ubjfPDGsOcjAyLsN/xPZh2qt+cFx4BHAfVZarf7J08hySFTgbXEnjjjl17TFqUgNbMRJsb7ZpQ/MO8jSSqvbVVN5/k5GhHDdpsXyde/YjBf/u/WqClF67RFZddaZKeq1esVk1VrZ0TqkRzZs2xseHc//3tIn33/VJb4w8cPGB7HUUjkhWO8cODTn77wvyzbH8bMXyEO9718KpyjaDMHPVBIonZffc97pacp92X38Q+rEBHu61jSIISwAPFmTl7tr5dvMTk3ov69tU77/5J55xzrmqq62zOcwzorSFQUl7u1Pzg6JSUlmruxVdr2arvNG78eOXkF+iFl14yJ+v01Aw11zYYJ++CCy4w+A5zF+4HgTfXn2P1KlVwQXgwf/mexDMqPtrmDQnUgr8/aH+/876/9fJfOF8SP+YH1+zvf3F8kCMPuIW+y+0V9Jx5xv2P329rD8E88QyfCfSPAJyxGzJ4qBLjUozzwL1CAM9z8XigOk/SSkCfmZFhzzl00KkKkuzyvocOHVReUY6+/NeXlkC81u3gWC8MesrWY86Lex3oUhcxaFdAARzpG+vU2tGmEcNGKS+jUH0K+xpkmnsaDibvDY8HSWGgVNy/7K9cpwkTJ5qz96RJkzR+3Hi1NDYrk7grNbVXVpvPZb3i+Y7rGdsLwfRwTC81TfICxCk5Jssi7NaOJsUkJJkB6mtv/MtgtBizfb90oa69dq66expszDpapcce+V7PP/+6YmNzlRifp+raQ4qPzlRroElREUF1dtepoE+Mdu56WW+9tUd3zb9Zi5d8ptS0eI0aPEqr128x6MyUqSfqqWfv0LzbzlWfnJ/pV8//WrNOjVf/QSN05VWX6fevPKBjxz+g6cfP0K9ePkmDh89UZlaClv+wQNdf8Zk+/vBH9fREqScqXF1hLVJkj8I6ujR+bH99/M/5Ss80Wykl02Vo6bFrEZYUo2+Xb9TO7XUq3l2mscMGaMbxqHWiEMhVpMDZpbCZJ0wJzjlxujlZtjbWqfxAiSUScVERys5Mt0WEDgMBpMmPBTrMDMjkD0NOgASEGI0QuL/60REDrLuuxRXwQqWnZ2n5cqeggfU7lUraiNyUVDSQ7COrJ4lgYTLZxESgRXQbpNLiXaYqxEW1SiELZ6gymJKeZYZzbfWVxnlgMlDN9RshVcfu8AhlFw5QTp9BZkrX1tSgxupDammoU3tLs0G2MILD08DBnsw3PCTPGG4+DpAD6RYkJCZpOVWD8AjNnjPHqkUAxXo627V50watWb3KjE2QQoW4xeYCwSYvN19r16+3TsSEyVP02ecLtHPPPp1+5tmKjo3T/gMHraMDTpKKR1JqqrpC+F9ez8ZnhlShcSDgd+7eXUZ2Y5IDL4FQi6JBVXmFGeFVHj6kpPgoRYXLMK/Lli8zLP3FF1+szVs2a/uObWbchqQdlXKwwtU11U6dgtZed4+KBgzWhTfeoRceus/kNseOG29BKJsoGy6dnTHjHZ/gz29+oFEjhisvJ8cqJ+vWrzOeyVTkXoEf5NLuTDCZOngoUbGO/+GTiE/fK1RLc6NBwR5/8Yha0YM/263UtBRzXwVrjIvlpEkTQhjpDtsYr/q5w91Lrp299MsC7du0UjERYUoOabm3YMsYUpFhrnGtSSC8xCRjABfnnl87T4iX79ll2tleIJZgzRIIR2Gy+UIyzfeWZFD19au3JR6R6g6gxOQ8YghcUK7g+lENIMi68Z4U/e7JaqvooFLRHeg0IjDVvVsePwITeu3JeqsudnV36hfPHBv6FB+ES68/UWWV/8iwcMVERtpmlZiUoo07dmnQsOG6+qabFGzv0M49ezTsmPHqbGlTdOr7aqm9zJKLdevWq7a23qqD+aivhaQPG5sbNHqSSzYWfNjP4FIpSUmmu752zWpdfKNTjnEu3/5B8sMi467FvCtesfvslb969St/Xi4Jmv/TTRagocJE0M39xjqQmZFtGtckEfkFhfryyy97kzakBGvr6i0xPfPss/T2O+9YFyM7J9cw8WzSpSWlFmQTVBFoWtDe3GJYdiBPbIbAQOhm4F3jTdF8YGuQothYMwr0hmPmGWDeEJGWlIIfNugjSQ/dJ2A7IXM2EmUf6HGebHYeMuR5AwQH3ljOE5M5TjZrgsO66hrblL2DNlAd50MBJj/d1jzO0RKbkL+DzVM6JqHP94GyIzU7zoGHHvnui08ifEfAJxcEpn7DZRP3SQSf65/ruRY+wfLdEN6D3xGA+PdhA+f5fK7vfDA2HJOv1JNsO86CnJhDbY0Fvr5DxDhSZPFdCNZh/uYTRwJL99x460bAp4Kr4E1NV6xYbt4FMS87l/rYh2rted5/Z8iQoUpNSbdAKiM91fYr5icVWQpmtdW11pklkcQIDWflmpoq64zW1FIMg5vRrYNlZUrNyLbEl2CL/wQzvgpLEEbAxtigJsN4TJ8+3cab4HbShInW+Q12o1mfZusF54bKGWOPkhNjyVjwO+YG359++unGm7j50lvt/H757L02niQR3seB763bV1sbcgR3kCIHO2ywgBQEQXllteHoR44Yqf59+6i4pNgUk9JTSbJabc/etnWL9j/pCgR/3eKgTPPeuF5VtTUa8+eh+nD6F7ro/As1fdoJRsglkcCAbdaJszR16nF23iSKm7Zs0t7ivRo9ZrSWLF1shnwENMCnOM5/VDqexylJJ+rriCW6Z9TtZsqGA73dR3SIenqsSk/SQXLywguuUzF//g0qzM/X7l07NP6Ycabyxvtyvsip0pkEUdHQ2KyUtDTjReI9Mnv2HK1bu87iFbqv9fW1RvbmZxQLESA59ZTz9O2ShcrJy9fhqjIHlWRXa2zWkP4DlRiXYEE/QTrnSkLGfeSdt407unu3jfucOXPsWnP9TT2sw3WUmDPcf8xJ7mfew/uZcL8Y9zM+3iB+vPdzj90eWoy9JxIdf59EuGLhSWdfa2PEWuvvR+YHCkYcEx5gYPNHjRhlhTr4EjhO/+vrr0y0wOSPgXZHRBgnsbSkxI6L+93WmNho9R/YR9/98J1K9pWYwEZMdIxGDBuhvn372RqHKiKdCLiNjS0Nagu0qba+Rk2tzcrNzlNET5Qy07JVW1dj19gUvQoKLJ6EUE1XhwSc9Zl5z9rIWDEewKbg4CTGJ9oYOl+gsF7+kRPmcTEn9wLfM+99N5T4gH2Qv6FyyAkEAq0Kj03Rku8Pas2GXdq9d7v69s/V1Vecp9zMcEUIla12qTteWJ796S97dfNND6urI1Hx0QMVCDgYJDwHpFbzijq1eevLeuftvbr7F7dpyXcfKS09QVOOnaEl3y5VYpw0bOhEvfzq3brxhouVEHGm/vqXD3XuxfG67c4HNXvOdJ19xskaM/RmnXP2hXryuVm678EXlJkTo9tvvVU3XfO+3nvve4VHJCtAMBnfI3U3aPCAbK348SnFJ7IvSbGRuFOjUx6hlvYu9cTHmO/1399bqu7WHtVXNmrWidM0YVKmFdHjYrvV2dNCFLTdYp67bnlWET0BNdZWqb2xQRHgnUKyiJHAT5Jd68076RmOGJZ6aFMmCPFJxDVnLbTKPRv1MeMnavKxx6m+3sndUVmnekYIhk8BQSG25JBkkXekqsHi27sphUsNtVXq6XaOqLYJWhDonFFpifITOD+Oj7YTxBtPoIG3AfzByJCRkUpITldO3yFKSMlQUlqm2luaVFd+QNVlB22TItChXc3rCTbBydGVgGxNZQeo04GDh2yCInuGPJ+phlRVmlIREKyszAwL8GH9czxApZCirayuUVV1jc6/6GL96a9/U0dXt6afMFPDR42yav17771nmT6yeWDOeRiESy7YZLF2Dq0dVmVmGMCFoohEAtFCFaqx0dzGkYjtU1igmKgIVZQRSDm4AZs0kA9TCWlh4/rWYFkkEZCC2WwZ0BEjhtuCVMlmmZKqWXNddfn5B+416AuJFc7fM2fNNlLe8mUr1NrSoqlTpmja1KkaM4Xp52BK7/yhWNfc6Dbrv7x1SFOPO15FRX0UneATiNBaF4IQ/fn1ZB3YX6r7n0izP/z20VYjjWMoxaa1d+8e8wwYOKi/jT3kR+YhrXnMeVCSuOH+It177wgdk/+jkbIz09NtDM1sBnx5D/PIBS68J/AG5pFdtxBx0+O8uYYG7Qgp2vBCug0WZNGNoF4G3jwCCJOrIlMdty6FwhRo77IOA0RjgmTwmmdfCwbbPf72+x473wjmG1yLLqfYwGS86ckj3hG9L+j95pKjKkxr9NuHflQ00DfIbSjiBALKL+qjsOhYFfbrb7LFJL/5RUV2bDFx8UpKSVVlVY1tmD/+uMwq7jNOmKn+ffvbeIDbbG5t0qDRIQUPSZ/9Kds6HbjRY4h4+bwhdkS3Xf62Xvnr3aGjKwl9JYng+/92vT5yNrddtdqKFQRwJA8GLzJIEdXuOMNSDx86wqp3bBY/kggnJtrz+Iqymskx79tnEDIghyQRu/fstTWGTqcRlEPERsYA/fv8wiIrYhCM04ngv+uUurWCh22sXNsQ/8qC9BA3gvluRmVwIXC3TnRFDAugQ5wEBtFcq0Oyk151yCsmcX8TQPKZPrh2nh0NlhgTdHS0tvXCC/ILCiwZInmwJD8QsKIJhQESGJIaL0nLAoGiFR0Lnue9KLwykz9XNs3/hlt5robvInB8/lj5ymu8AZ0nc3M/+HXbd+34nSdmOxfYoL2W53E8rLkE1p5nwd8JFLhPLTC2z4o2OAvny3l7jXcCMMaOIMhjzJ1xWpV1/FxSFTQ5b9R5hg0fYhAZHLJXrVppZOnMt8Yo/N7y0DE5Aym6EZMmTVZWZo4JfxBogiWmcMVazjVHwYiOOYUBCLebN2+yewWXWCr1iD8A80TVp6Wt0/hjlhRnZtr+x/lynBw/58+5maFoCNvOeRK0nTR7jiXJcCJ4LQ8jGIfGo6q62qBLT/6zXIs0x/4e/Xt4FAVasnSpXnnMwWPmP3anBZfmvt3YaMErQRVJjL8eViTsYN12JG1+T9eFbibHx/w6bupUKyKi7ucKfglWePr3om9s747+YK5LIp6Rnhr9oJGLO4Pdxg254LwLDNK0bfM2Lfj8Cwuw6UKccMIMS5YJ+unMVlZXmnfPipUrlJGVYQlZeWW5zRmuA4WBfwTcenRWxMkWwNLpZz2imn7BeZ7b5osbrpDx0+sv0dAhgxQTHanjpk7RimXL9N133xmHhPvjs88/tzUcdAD7MQUJOFz1dQ0aM2a0JUrsO2PHjTFO3sKFCzVz9syQV0GD8gv7QijVxs2bFQZJurHJvCAmjh2ntuYW6y5wz3HNGVvmONA77iPueeIX33HwRob8vKe02O6VLzd+Y+dxzsTTbT0DHsXrWCd4L+6l9eu26MmnHrH5RTLA3xHjIPFc9M8Q6dq4I259G3Ps6ZYw8HkE/+9869T4nrv1qdBcLNKGdZt1ztnn2vzB76e5pVkk4czfnOwcnXzSSXZO+PfQaYFbYxDBujqDpRUU5Wr8xPFat2adcrNz1beor5HseT8SJbsfIsKtk0AHoq6p1jgwnT1dJoiRmZKl6soaFeCuXlvTK6BAcg3Pg/vcOp0dAV14wQXGnUBOt6K83Di5eTn5Zi5ohR5XQu/tdJIoMe+5F7zYBbEd4+bNFynQcu8mJMa4aDsuTus3lOiHFWU6cc5M/elvH+mGGy5SaqIUHy3FQ5MiqoZn1yV1hUlff12tay5/RJ3taerpjFcg2KVoJSqAAHNBs/bs+53efL1Yjz32gD765PfKzErW2BGTVLp/jfaXSKedPkNPP3+zfnb9xeqfd70e+OUjuu6mQtU1UczvUkpilMaP+LlOO/VcPfb0CaptxP+KJFa648b39I/P1qulI0pd4aS21copStAnH76s8cdIDTw3janbLgW71NAaVFhikrZUS2hBNOyu078++of6Fo3WV18u0Ot/fFh4ToaHEdd2HEkibvzJY4pSt+oqD6ulrsaqt7HRyElhrNZmCYFVUKIiDf9PEgG+2xb6LjYqeAbIpSaYoQYqNsCZYuMSVNhngHJy8mwhZwHPyUZKFgxwu+JinUcESUKgA+WRBuMCeBJfEOJjEPq505S3ZT6M0CyonD4DbYOv2L/XFhGgLURHViELYXW5gSLgceAFZeZWTvbSjOky85RZ0F8Z+f3tb/WVh1VTfkB15YcdDCCkG8/kAyvJzUMg6SEPVOEZE46fxderS/AzlUpz+QsLU3papil9QK7bu69Ex8+YqdqGZtP8j4tP0jETJxqU4uuvF9rigioT40PwSlAZGRsf6sIgJeg6EgSIBJ08b8vGTaYEhdQsEnFJ8QnWocjJQv61UPtLd6u+rtqOj4WKc+DmgZBNQG743Uh4Hri3osCE5KLTf29ubVNbd7duvf8BvfrCi0aeHzhoqJoaW1RfjzrSAJPL/e677/XeJ07K9Ui1gyTCV0F8BeQI/OaI98DRuH/pxacDxo+571GnZsLjyTudGy1tdDZnEorqqkqrBhX1KbK5ZQofFVUGL7ngpoAwm+sbu8ASVdruBJGMD90A5g+wuuioSJtDdHrwNHHQlZAxXGSEw7Ub9ClgARrz36qoRlR1zpVAVlyyJ6tmMV9ufihfLz8EryPM4ExNjc2mOASpncVw1lw3Hq89VWMdtJJ9e5UANhMn4DaIyFEm8wt/5NbnvQFe73CEvpkS+kqAvkMv3V9qhGpw1MgmQ6wmQY1PSdPBw+Wqa2iwintWbq4FNxnZ2frngi807fjpFlRv27bDFGdQTAF2wEIKkfLAoVLrjDDHkS1m3pGspqWkGJSOawJXhy7PQy/jaI8HyJEOivf7mHfVF7ZOvPjHSUedyCDdfs2HoSKF83sx3kSgM4RDTjKfgaLCPhozFqnGFi36ZqEFVGysAwYONO7V0u++N+M53p97qa6+0SrF+QX5lmRyfangWdU1IdESFjhIBEZ2T8MBiYvvhSp5jCz4ruZAAAAgAElEQVRrDuRN+Fbc98CX6BYBXyKJ4Bio6FriwI0UMm3jBAnemS+8xlRLenrs+UcH0swbv9Z5SBPjzlgTBIBN371jpwWaJBAEl/xHTx+IE8UE5iL4ZBTbej0vgDWZoV6PFUI87MjzFLgXfKeBNcGrMHHcvrvA95yX5yb4Sp1PMPxrfAXTd0H8xfXJBT/7pIHNnud7zgfnyjGx1ngJRsae9/bHzG5MJ4KxY91iHfBJDcfEuHnXaa8hb3jmlhZLSh08VSbEwJ5DwE/Vmyqy53pwbSkWwZ1BEnTkyFFKiE+ypBqZYryMKC5RLOIckP3EaZ15TzICsTo+IdaM0QiyD5UdCkmC9lgS0W/AwF6iPrAbzpG56DtEjInnhtDBJUBkXmG4SBJRX+vgXPCgrNLe1mpVaNZsTLUe+LDYhp1EovGxWBunVatX6+r33Nq66pFxllgQuPEgaGe8GTfmFvcc3zOufA5kVZf0ZKlf/4E293nNuLFjzD9q2/at2rp1i53jS/N+p0X9HALh41uKrCjzbuAD3dNnnlWTccxNSknW6BGjlJOVq317irV181alJKVo8qTJSkpMtsSNzR3TsPLKwwZnAhMPcRs3apKL3zwHLMk7XrnzOveiS63LCDcJtaZTTj7ZxhWiMAn4zu3OR+L2239lic/046dZZ2nHtm2GfPBqkQTEFCKacNUKi9CIkaNsrWTf5hjKD5fZ3syxHDhYaokTXWuuN7yUmtomDRgwWFt3bNHmLVtN3Yn3w5DtuGOn2J7C+gN/hWsO1Ib5ScWe6/CHV17VA48+aJ/BesAcJ7DlNcX7S229e+FvTlnqxrOuszWAv/F83scngm+8/o49Z8jQ/lZsYJ5R/GRM2P+5V3jtgo9csjDrjPPtXmRO8veFOxxJ/aenXGsoi6SkFOVmF6h4X4nNT/wrmH+gGFBlmjlzpo6dfKytkdzjK1esMGdv7pGW5hbNu/IOe7/ff/SyUikUxSVY8gj8mfnLuTImqWmpdv3hQtQ311sSER1LoSpLjbVNBoWaMGmiJdDI5x48dEgLJzkFsFnLZtp8B2oHvO2cs87Wgs//aUnRpAmTrJBH18QnyR6aybh5mWkPL2TdNaJ3W1svx4px5lpkZKSqiwLX/0PXe8BXXV///6/k3pu9B4QNIey9FAQRERAnSt3iqlq1VitaV13VqmjdW+uuFq17L0QBZYlMZW/IJHsn9+be+388z/t+Iu33978+YkJyx2e8xxmvEQjoQGmT3n5vla69/jS9+8k6deuWpWMmFgq7hyRrPTvbBySog74Egz4tXdygU0+4WEkJ/RUOpiusZKWlhhVN/FVlFW/qxee3a/41V2rlz98qEPDpyAnHacvmxdq3r1Gnz52pv993vS6+4Cz173GZ/vnCS5p5ktSjzyj98erLdN8912hY0U069ZQzteChCRo26gwVDsjXpx89p8sv/Fj/ehvOTA/rHIRDO/Xk07fq8itGqqVVSkuTAtB/w2gHx6khkKK9YenaBV9p3u9m66whUsmmBn35zVozYz751FEGf4KnHA5DHNd660ScfsrN6t+ru4LNDaoqK1GkvdUkX4ETeQ6dXFwjJif4LWCiGkLGyWRjwrz0sZOqvPCk9zqJ1ciYwvSGaM3gxeAM8hneBt0KuhoXAowhn0Pgi1QqFXU2R+sGRMOqr6m2oM8jBaKB27VXoXr0H6x1y75SIC5OPbp3c7JVEIrxg4hJGpqhFEdrxh0UjoGYIFtIuugUnkzSMCNPmV16KTO/m53DoYN7dahkv0G8vCq0ZfatLerdu5dNfPTHqYp5LWCqVDm5qDlUuSpOKz4S8VYVxd8Bs69hI0cpr0s39R89RqGmFpEWNTa1qKKy0tqdtOcY0GC84UfYRqo4W3jYTKk6kkCASTenY1QQqmt0qKJcqLigCgXhzFVJG9WtIF97d28z5SgmLROdhcvJyMWrtQ0zsoBpOrPB4P/BBCopLdZfH8fIjMfJ9v9NK1Zq69bt5kzOjK+tbVQ4HDUo2OLF3+mz756w521ZGzT8InCBa272JEAPN5fz2qrehvAbsTr2gXrrtRw7jt9f5cBBKz7tq6NOydNjd3yuAQOKbAMj2/cqi2zyQBW4R31699Z518mSiJEFy+3W8zwSSwLeFhKOOAj2eJK4RBkSMjjZMDKYZsbn5D+pTLXicoxTeQQlJid76QVahkWPXTM2FRao+Qv62zE/eON260DlZOZ0cmxIRPsXFSmQELCgu+RgsVOEaGtTrx7djctSX1un/NwcExEIRSL6w/29Y5dlmu6//sUYnCqqvz58Qez3q3T//G1KTko2uGBacoot6gRAY8ePV3MopFHjxpu3Qll5uTqiUY0eM1brNm40fgBdAFrL3NuU5FQdP+t4S2S4lvCWogI6ETZ3UiqzJA90v5ICVHWiFkTZ9YiL6paHvMRGOvvEF+zav/25Wxeuv/R7PfoyCi7efXeJ1HMP/GJJA3ARvmpr6mxDA17C3IFnRcWpW7cCq0jTZQMPzabgYD6Y6cHpcZBDoIIVlVXOeyUpUe2hdqsa82AjzMnNs2SlaOAgU5bhIL1OhJc88FxvDTGeQ4JTMOK4qPrxgMjNXDWcf6x7YTAiHv/TiWCNYT3zpFq9joVX+SWA4xp6gboX4BE0vvn6v6xaB8aaYyHgI/gZOmyYFREImDFGIxDwgn4OgSTCgzN5a6dHePY4BV4Q7qkndZKyY6pRXoeC9ceKOHTKYpwJPsODUHmwJO87z/U8KUxxC43+YDBWaHF+E3wm15Rxxt7Cc/gd3z34hlPUijNlHCr1nlcFnQcCK9Zf1k06D7wn141gl/XXpHt98FcCJkOqOApRYa1cucLGJZV03oeAh8+n84W8MYpOFM2Qt6QDxb1nT4F/RkWXIsS+fXtNRYzkhrVl/cb19n5ALvLy82xfy++SpzY8d9pCGjlqjF0/AhLGIA+PX8L+YUTUYNDGM8fPuIKzkJmeYQlvpMP5k2DIxgOZZGQu4Q/RTRj+T1dweVoOvnTPO6tMUpNg+rPnvtD1D//Zgm2uF9fXSd46WWNw+SYXiwx5TB8fTgTH8NpZb+jVilc7O/l9evcy6CxcAK4p9+Xp61/QeXf8zsjnjEv2vwfmPWbHMeeO45WaQVCGhHyiRgwbaYla8YESZaRlmHQta4/BRtLTDfYC72vZj0vV1NJknV2gZMi93nWzC0jd+tEmTc7SbTP/Ysml8YDi4syJm2vEPOFavvDcXzX/+sfsc5qbGg0lAJxp7+7dmn7sNBsH69at09Chw6yDuXX7drtn/YsGmOsy14kCFPsBnZayijK99hrJjLefuf3tmedfVW1jpXr17quly37U7t17TB6Wdaqwb28tW7LUriefRdJGB8LrRjBnXnz2n5o281gtWfSDHnz0/k7FLvgyyIGTKLL2fPfFhzr1rAvs3Lhn3D86ONxLxhBjh32ccUrXCVUneJR0aFi36BQs/WW5u4wxEatThp2gTwOxTrMzGdeF086Lwe/ytX9vsflzIZs6sP8ArV2/zhAXfBYyr6xN27dt1+BBg+wYOQ6M6fr26atfN/+ijb9gFFuuKZOnmBcWCUFhv0IX3wHBpxjT3qZDVRVmQBrnj1NtfY2CYeA1CWpubDFOQ/eePUx9ifPaum27bm92/JDTt821ws6kIydq8lFHadXyleYPdONf/mLzF7lZOH6MMdZZxj/rFj+zvrBucG88+WnmiCnrtbfbfSLGZV1JSyXRceajrPPfLtmrr79bpuHjizT3tMnqaJeyEqS4llijJ65VCuA9FlBzyBmSvv3WTl1z5d8VF+6q9lAmeBwV9KrXjt1P67mndujOO+/QZ58vVE62T1MmnadFixZq4GDUtR7XlVddorGjMpWcOE9vvvKmTj9Lyu16rM6fd5aefuIqDRtwj06bc5bue3CwevU5V0UDe+j7xQ/rit8v1sK3FqlDFMLaNWpEnJb9cI8JyvgRLQpJidA8FVLYF9B+OlEf7dcXG0s0rrCvnjm3u+p+bdKd9zyjk087Te2hCs27YKrxIuLM+jbmWO0Rbx67+yUd2L1DTXXVJvPq96F3/5tRErrUSGlRmSWJsOA2Lt427Mf/DRG0SVed9YORrIFAlR2q0oBBI3TiSafos88+NcIonYisrAwj0FIdSEpKMA4BcheVlRUWJLApgyAguKuqOGTEYQJcq+SFIwbPKBo5QT988b5S4Vjk5VqAwQCA5MOC64JAqsnx/y2zaHwK98WHoEBh/gHmRBtVek6Bcnv0VUZOvpobalRzqFzVZfsN+sRAYzGxDD8jwzYfr6JAcOJalZgUZViwTjWAAIiF05+QZKTkrt16atKUo5WSnqWWtnaFo6RIcVY5gijUvVs3nXLyyerep49a6uvVFg6porzCEhLweWxqZPJIuULAxoWTBdQ0tAfjxllnrV2Oiw5E1SGqxw5yQ8bO5KVCaklGtwLt2LHdNm0WMw9K9vtbHVnWHj6HceXx1dsva3bRpfbzy0sfUn19k6Yfd5z2Hzhom3DXggJLMoeOiznidBqUseh6+P3/7jz89kHSxjXTNGTIYCNL40WSkPK6Nq8ar2G/xaZa9kmlLepeZYHkE8m5AlyIU1JMMvjh10errmSeNq1aahAYNnTu2ex5Ttr2qdvKDOIEhA4eAWobjCu6OXS7GG9sMGD/2lg0ILKjSmKV5Jh3AGpNVHRNicVnC4+D4bjqNgknfwyHIkpPSzcYGc/lecBMgGlQCcfRPQyGNpbAJMRc2+lKIGoc9vt16Z0kEo4c98CN2yxAmnDEBM29zIkb8HjlwXqlIFWMilZVtSO7JSUrLiFBVXV1rm2bla0t27eZlOG1f3WB9duvZZqyRlIiBPB45WTnGmyg6lClcvNyjNzImGKjpvMQiPcpLyfXjht+ikdwve4+d5PuvmGRQeN27Nqpj9es1SUzp9t1+teH82NHmqY/XvCEEVmp7uLcCmyCqmdNda3KyyvsWLmXdBmAWlnHM9huSjB0BfiZriVBJcTQ/C5dreu5cvVPWrd+o3yBRAUSk2ycw3FJS0+zSqwRTQMJljjNmHW8BYcpqSnGCYETwX1kszWzLjT8U1LMRZ5WOR0uurIEvWyUffv0UU1trT3Hc0DmBNlkeJhIA4IHMYiIV1kncObBxu/BnLi2bFqcD+fucTN4zf69++zaewoti775xuYx2GC6E3w2kCoqxMjcYpqEyALvxXnTiTg8uHf8H3cMdk+bmzuTD2eUlmDrqIcXdutCDOIZe83hcCUv8bBzjz3PSyA8crVHpPZw4NxPNm8CKtZMAhIe/Jvr6alOcb+Ao+Ht4FVTWU8JAIzo27OnBTds8gTjfD7BmXUGTVGq1ToRFB127NxmqoAE/oxbOrHcg0H3IXkoVT06TKeeOseej4dQl/wCw3l3zcuzPQmuGAnExk0bbW8iMG5sarQv7jP7DbwEAiK6Ea7TE6f2YNigvh7WmnMi8ANS6rrXDsrCuQDLZUx4Cjlg/EmCSCI8eIpJaMY68+ainZJi6jyTj55i15Fry/vwN67/wgff1oLX77VzJVjiQfXX48VwbxjrvIagddWqVXr82X8p6SsHbfrHL/+wfY4CGfvKzl07rDrPNeS+kDwlJAZMASvhBqf695Ius+99T/+zPv+z41Nd8+llSgwkKTPDVaSzMrIN1sr4oTuLM/TadWuVkZmuH1f8qOeyX7TXnb3/DA0fPsyu0fIff9T7/17o1pHJaZo36CwTVMGFm4QbYi/eGre/fa895bT+xxtcB6O0DevXaf++vepeUKAu+bkqA2oVCtr44Z4v+naxya1PPOoo4z4+/MijxvsaNXKEbrj9bveZ7b/at7y8A8rLS9S2beP0x2v/rCmTj9VLrz1vxVJin337Dth9M+5nbrYVQRmTJL4kaFznZx59PibtLc099zlbRz97/0tdff2VNj+ZgyYOkJpm94vgmZiC8+ReGf8T8YY4pImzbc54cq+oLjFfkMzFqBbiNq+ly7UiZoJnSQRbsVfDmyiNrxltHYjTTjvN4OejRo1RbU2j3n33PUtcbpr/Fz33z+cNMsSxsQ5RtCsvK7f1i7iEQokVS6JRTTt2mn5csUzffPO1Ro0cpXFjxlsnwmcO9nRvXTJvvlWN9SqrKFVDc6MpNfkSXLGuNKbkhQJfv8L+mnrMMebZcumjbozxuGD0hRo+bJh+WLpM6SlpOufMszVuzFht37bNCgK9e/W2+cf8YI3x5HU5J6+Lw/rhKb55xRXmMOfC9Y0G2B/N+1cIPRIoRAMS+QEPkDyIsMSHqIizGDY61JgvVWHW2TY8eKR77/5c993zsnLTjlBdU5OS0qq0eMnz+tdrP+nll17Sk08tsDly4bnX6phjpmjBw+cqDfiQT7rrznf1nzeX66EHH9OgYXE67Xdn66STZmvBfZfo6En3aNbME3TjLRM0ddpVGjp0kF568TrdevOX+urLHxRVojLSWvTiy5fp9N8NcCbYhkJx0KtIh9QYkB76rllvr9mjcgXUM9Chty8artw6aeG7S8yIOZDYphNPmqxePWkmGJ2AToTH3HfQk+suulG+SEgdbS0GMcrMSLMqDBcZqEtaeqptkEB+rAJAtSeQoGffnWmvv/qc5aZoZMoqDU06+7xLNH3G8ZYwtLU2a9Omjao8VK4e3QsMn4iULBVhuhF8Hp0IsMzWRgfOhMlcDK8Jp4JAhyAyKz9fA0cfqa0rF1ulAow/ECDgIQQZVv0zYiFYXY4MaUdHhuXLkgjkE3EB5ipYFQbsMEpQQTPoysjtom6FA5Wd31WNtVUGnWqoqTDfBavKITnZ2mpBEyogTHiqXxjaQSim+sPEAkMPQR23ZJyGR4weK18gSa3BkBGM4ZAcqqq0z87PzTXspQd14AxMMSCCI3WdBVLJCYmG0Symimd+Es2qr6sz8jStejo9BDiQvXsW5Ku2psqqRKg48HBVi4MaNGigTrjoN7jMguveNWgEo+qSW11FXb4rOyfrW8/8Qx2hiC6Ycote+f5BMyg797zzTE8bF+K0ruSxPFyi8PiDS3XdzZ7iEaZl/+8EYvfmU0wGjgndZ0B/1VVVWiWqZ+8+lN0MmgM8hEo4gR/Ve6BLjEs6CKUlxTa+qEj8+R5XlfvyjTydcEGVvn+/t1UASZqoRqWnpqqhrtZgCqhImc96XFRxBEDA2CLhTn4C2Tq5th8cN/4SKIbF+CjcExtP8CninPoTi55HODVsv/UifEpKdG6hDETmDQsnLyVg4PhJZOisGHwNYhgmX6YCFa/4pBRzUK+tr9N9L07UI7fsNI8WpOz4XDDCBJ1tLW32HkDpgArwnSCzqqFB23butC4cvAykC4FD3HBn7m/39ZV0I+hj7gaJk44ABoZUgSGAr1u3VkX9+ys3J0e7d+5SbnaOioocnJDEF6zqnU84TLYUk53N/I1ofdWcUywgAwLGgkx1lWQ7OytLTY3NZhDFfMK7haCItYMNkYCxsKjI1gIjzMXHmQxyTVWlyUNTGeWaI58MhKm+sVmp6ZlqbG5VcUmZ8rrkq1uPArtWjC02UoQgIM4OGjLUulAm05yQaB0NO4Zw2AIWj6vAmNu5fYdBR6i2Oc4LKi3JTpWLpBypQ4/MbMUIR2AGJuicq39TY/IqcF4S4ZGd+U6Syj1l7fLWPO4p/+ZvbNx0gYBTETSQyBCQAmUycnXMRZnN0FY8HE9j/A7vZnvdjsMrgfzNa+FzLmyunmcP5+FBkzwY1OHch85BdFgS4SUqjpCY0Cn3yr9JWjx+hBcEMT+53t77evwBghQq2wStzDteR8DLXsT5E3hzXwkMeK3XwfCIwRQ2cK5m7u8/sNfeiyJAeXmZwSJ5v6kvuTNoenacZs6cZcUQPGcg9XNvk7h+RmIuNpgSRZfEZAcjIZEFrw9slq6Pkc5TU5Wbl2uFNjhaWVk52rBxk10DoB6Ma+4Z50siQUBJkLj9lWvtOC54flWn0hUFIxIaqvZUlwkCOcdefXpbslBeUWHXgXvHHKRoxfMMEgM5uLVVr7/tID03XHWudW24By1/y1JaLHpM+ofD5Hudiay/HjKhlbVX4EkT1lETJ9trSH44X7oQffr0VlIyQWzAfkdiAbQJfP6xHwzuTCKmXPuwOYvTKcrLzrXgMTszx4JTTDiBPHOPmUeYk+07sN94hiVlJSqvrNDD8Y9qzKKRuuCCebr+bzfZeUwcMs72QzhSM447TvV19frk448t+H3iAdcND29wmP/bPrzBcPtFhYXatnWLzfda1oB2+IrxVljwkk6gusCY3n3/fRMCwVeHfaZ4/1699qbXUXdr3J/+NFTffhvViXOu0I6du9Snd6Gqaqtt3aqpqVdBtx6m4IW30ZQpk0yxi/nLHsz5MoYfvf8JHXP8lE6PFfZkrpMnswrBmi7TihWrDNrGmH//385b6aTfnaXP33/Ffj5j3tVOjSsz064/r6GC/upzb+qq+ZfZWkUSAbzLc00nuVi4xDmiH55EEApe1Ot8HX/88cbhwCNj7Jgj9MMPP9qYPHrSFL306ksaOGCgcTe5Poxn1h6SFiBMICQo7DC2lyz5XhWV5ZZwUkgbWDTQzObgKAAHZ/+mSEWMVlNXY47VZYfKFI2LKCUdZTVkpF3xDj4hcODBQ4aaoMbHn3wiX7zfoLgk2+PHjDNo98knnKSifv21P+ZPNgqD0ljnmuIyBSL2aK4Vc5A5S0GCNY69x4NLMh+cC7ZbJ5Ser+SAtGn1Hu3ZuUezZs/QO598oYkzj1TvXm4vBaPha5YSSCzikZRnd0HdVPIlAYu2LV1nzX1QX326X0kJXdTaUW0dmIAvS+2hOnstrtW+SI49tzW8S+kZibanpaV1VVM9n9Jh5OvamhLBWcacLjW5i5pbKGqh9NiqcAcFlExLlBN8CUqM8+mIiT30xXdX43mM042hLiLyqbkjThG/9MmmNj2zvEzb2hLUmpqgpKp9uv/o4Tp/QrLef2ebsrMytHHTSvXqlaULLzrOSOJx0ppOMRkPv37lOdcpPcmvSLBNLU31CodD5spsldZ4nHJTLSAhGGLhBsoEL8JLIs6d9ala25xkXm7X7jr9jPM0aOhwZWRmCe/sbRvXG56dLgdJRWtTozpC7QZd4nft6MnXYfDSYhk87HqifAYAGyvqRVSBuDjHzjlHa7/7VH379jZugtnFx5yvgTK4ipQjY5s5Xed3R6LjdyRBlpJR9UUWMRhScwsmLs3WCuSYu/bsrd6Fg5WelWueCThiN9dWGimbDcbMVkpKTEecqiivNU+BcNiCfjodVEqPv6BGbz4VUGZOnpJS0k36j4XLCN0xPoc/KUnN9XWqqnRqVRCOCKJNQjEhwbgOXJfNm36xShbnzb9pu82bN0/J+Xn6acn3+vCjj9S7Vw/5omEzDqQis2njRsMHMqlOvfRwGBESmxtsIjxzR7kFj4bdTklWJD5Ol9/6D/vbiw/cLj9OiInJam+j6hayIA9oB5CfY07CbdolpetWBvXxpx/p7vvnxuKMHw+PN/5/f+5ov8Z4LIwHYG1NdQ12nZhRoUbnqp2Wm6tQQ5MlDeUlJYZZhexG8oiLKkHD1Xek2md88npujDAImb9FmRnpmvP7iF6+v9y6X/SporHkgVHhJOQjzjre5xdAMtwsCQhZ9BiXLDhUHo2AG9Oc5/cEOyw+XkAIGTM5IcX5msSeS7LkKrOuYk3ywZi1qiMQO6PSxxIJZrs/QUGgWOVluv2pEbr/uq2m8ASJuLTUwSMgkvXr09egbCuWr9D4seNsId+8ZatSMjO0c8+emBt7i67/W/5/XfsH76pSn959nUdFcrLq6xosUcfoCghJJM4p7JBcsujS5SBBIcChO7h77x5bZOf/3RGsf1NpKtCdN91rRkUcG8/huhE0gWGG8Mrx8ns28+KDxXbfOB8W9d49e2nf/gNmLmdBDvAzX7wZO+JXkZ+b7ZxL4/06WFys/QdLlZmdq2EjRqm4tFx79h3QpMlHqS9GjNk46zoDLZKIkSNHmS48IgxsYaxNKLN4kBKCL+6hrXnAR5qaOwN0S/xiHBkCbA+a5BGqIVJ7/AC6oGzih1fzvb952H+uGH/3iMZeEsEYMV5KZpYFpjbXY/wBYBY4148eNcrwwdwPkhg2c7oRbIRepc9M52KKZB4PwoMbeQkFf+ecuD5eF4j7YGTWwxy0vefzHI8T4b0n5+ElGwYBjRnceV0JrxvhwaG853q+BQTWBKps6vyNoIo1C74TwQTXh+vBF9eC94E7wNjxCi6MeRILT7mJtZyEAF5MaVmxQZmAGvGVk0OS7NT4XCKSpyOPnGiSqgQ4+EQAHQ23t1ny+suvm8yJGkWk7Jws805paW22ij/BDeIbYOgpCg0cNNjOYe/efQbT2bV7lyUOHC+/B1oK1IiAhrWYecb5VXxwp+bJ4dV33RBVt644MsvgHJwTcBjmRmFRf4MhpT3lyMNZ/whr069O5pNEmWtNdZ9AcPSIURa0Erx6HfLwgq6WRBSrp8a94NYsUze6zgkikETYGn4FMq7d7Xi5NxSr+Orbr48lY3RhCFpS01LsmiKzzBpI94iu9OYtvyojI02pKcmKV7xVoTuCEatIc18gx1rAWVio+sYGbdm2RTX1teYhheznkmVLdeGFF2jNmjV69V0XQN969Y1a+/PPlpBR2OD+Lf52sU6YPds4RE8/9LQ9j0Ti+oVX69hp0wyKCYwVCPXmXzZp65bNBmcCgkViTuGP+c96Scl3yNBhpga3dMn3am9u1Kv/lUTs0i23HKOPPgK3Ik08+npl52dr+vTjtGL5Ki1evER/vOpPJpf97bffKBiiuxjuVNeiG7Fo0SIb51xXxgDzmfXg8Ao4ECTGDN1+kmrI7t998al95h+und/JhWBceEaEnhHj+//+xJ535XWX2npAgM9noPzFvOHntz94zy3XXg05lidN11Qzlvv7EKeJe8WyP2rwoCGmvManyf0AACAASURBVMT+Oee00/T1V1+ZizNCKp5CGveEMYKKF+Rq1o8fflymYvP8KDDzOcYxxGrUkrxOi1O4ildbsM2MZOubUBoLGZyJscTSBQwYjhsd44ysTCsCb9tONy1By5ct05Qpx2g4RaGOqC696BLrRsRFpBCxQnq6JVWsEVxz7zqzhjCHmPskYZ48NXOEZIJ4gzFDl5f52WXAYPyY5WuRflm3Sz8sXy2lJOvyG+Zqd1VU+XlxIuLgC0hTaiJJRJya66JKzUxWR0QGIcKguuqQNGn8dTp4MKzkxBw1tbPnZ9ie2hIsMU+JeOUKMHu8Gg32FIVwEZeg5KQuasUcWmFTvwpiWRCfYgqQFJE6Qg1Kz8hXazPmqLUGt05NDCncXK6PP35OU09FsKZDAbWqvQNjvxw1KF7bGqQFb2/St6URhfJ7yp/uU+TgNs3NS9QTV4zVR29uUmZSQA311aqvr9CVV/4Ojvn/JhFOO/jiuWcpPSmgCL4EzfVqbqo3gqWZL/l9Sk5JsmAbszkW4Tro3XHx+ueHJ/xXcMI/Dm6erdLKeuV37W4wJiAc0UiH6Urv2rFNZaXFyoS02YZDdrMRrCNgxNvbjFzLpGpqbLHN0UsiuuTn2UJGWxrMNnAo5EwJfK3Ca/wJyNPATTqErwYPasLWhjdNdZ/9mySig75OzNGaxcR5MgStm8AG0Y4KRXqa28haWpWWlacuPfqo35BRJtW1feNPira3qLL0gJnS0XGgu0HV1YKS7EyddW3sIOxI8vTgbTsN3tSnX6F5LvTp28+4JU45iIp4h1V4CLCC7S1OOzwxUWkpKfadqvvmX361SjB4cKrCtLvHjBtrA2v9hg36cfmPJrd64qyZam1uNhUPFAvYTAgWz/rj4Q7J7ho997dKC5rYIEydKDHBkohLb7y8896+89wHUNNNvhR/jdLyCt384NTD7n2ePvtgt06eG+tk/JdGtZe4FGvl4nGadNza/xkzBdq0fpjaO8B591C3grfV1HCZBa7cQTZQWoWQzatKy0yFiK7CgDFL7H0+fC3D2tQopUyaNkMTj91iv3/9iXZd9OeQvlxYYDJ90+bG2u73lSonM8MWixDa+z6CdyfPCLyJscJV8iU4q3hPEYdxZV24+Dj5Ie5HIxYAs6B6uHTT8vcxgVNN1o5qpVN26rBFkvtMkMbrvASRjgTdN5IIEkaq4x3ROIMlERDc/PhQO59n7y63xaGktMyqXyySEOqBCRA40UWgIlRdW6uktFTD1dK9hBNxx0Oeaon05AONRmrEWZVK1tFTpqi2ulY7tm1X/8JCq5ytWe+Mrdh8ig8eNLlVNjVgPhbcJySYGzrzhmpsaka67lxwsx3n+Wdcrva2dg0d7BZpEhU2TYMiNTXb+xMYAcUxpSTr7LE5Ry2JIVECmoRbNSILudmZQkQXnlRHsM109E2Bp6bOuEUJwCRyu6gSL4jEZP3uzDNVgCvroUNW7TXt+6xsg06xmXAsXBegTKiuMd+o2hFYWHcHvHVcnHVe6ChwvtwrrzpvnATD7bu1xSNWe4kCnQA2ksOTCH4+vJLvjRfmOO/PcXmBO5senCc2NooKBPk8f9v27cZ7mjhpkoNvNjZaYgbZ2pOAZUMBn+/Bqbxj8KBIrK1srBzL/5K6Pc4P3z3Nd+85XlLgBeCHT+D/TZZ4vZd0e2Tnw7XZeU/+zbl71XmOy4M7ActgPKCQRLLB/eBBtd3jDlAR5fUEzySoJJYcB9cKdR2ga/Czdu7abpBXghbWcuYs1V0Po85eAD4fUjWvCfgTFSKBwNCyuUlLly3Rtu3bjMtEUkrllDH/waOuQn7+nc+prPyQ0tJctdQRc3GDbjLRDyrBS1+53547/+n37N8Ed3AfmNsE+pzfKV+4Ob7u8nqTFu7Xr9DWPMYdhSLUqDKzHb4+78XBarzGOQ9TawPqwly1cRRzCe9op6PQYcZinC8BUf/XnSQ3ScSEF0O2fhAAQmy24lFiolMAC3aod68+ys3J1YGDB9S/qL/BGEEkUEGmG4HsOB0e4JtUi+lwA/3q/fZMPTHN8RguHXKWJfsdwbDycvI1fOgI22OZh1SKDxw8aFVoSNhIvCK7/Mz45zV/87V2XK/udAnEOd3PsI4DY+UYVAyjUUuYv/ziCz3/ravMe43Qy7pfoEPlhzSgaID5RxBl7du722CsSK8PHTLIOjtcT8YPBbHcvHyVVVRo9JhxVhx9/LFHNH70CBV0zVd1XY0eenSOfcTgwekqKhqhkeMfMD+R4rKDKj9UYYknkC24ZZCRhw4bouzcdDU01nV2oEiMud/MB8f5ie+8Zx4klnHgCQ689bpznb7iT7+3+4wqFF4J+IVwL9nPGUtz5861a/XiO691iuGdcOIM67SyrrHWQuj2kv7r7vmLu14xzZPLr7jE1rwnez7rfh/Txjj5rTnGT5t+7HSLPSDdMxaBkS36ZpElJvzMPN65Y4dzlB440I6NOcZaT1KJyh4deRSauuTBCXFkff4Ob6091GYdCH9iwGR9yw6Vq8z8OIJWzAVKU11Tq5++iXE6OMZM5/k0dPgIjRw6QtOmTFVhr75qb2nTrOkztX7dOpM65ng8AQnPG4Z/wxlhnHPM3jrI/LFOLkXLYLt1fXkEunRTU2Obtq7coeqyem3ZuVsXXXOx6pKl2x/+j7oX9dCpJ0zRqHwpgz2FuCHM/pGkYCuiKw4CFYpSjE/QZx+V6OwzbpY/vpci4Wy1RRIViAMUhWkf8HoraSojOVmNrVWKqk1JqakKtrnfR8IN8vlTFB/vRFhwwo7Dlwp1qSYk43soITFO7eEyRUPFOvOEcfrPe7comEIKEZTPUocUtShFiFMv+GC/vtlerYqkfHUkp0q+kFJaqjQ4WKOnrjla4X0RffjayzrxhJMUHxdRl/x09eqV6SURMYZNjPB4+Tl/VFZqklrra60TkZzktzYGgw/d5nAEDBvOvwk2gEkiqLRDsH39c+dge8WZP2ry5Cm64JLLVHyo3ngAgeQkdbQ0W+V365ZftWnDeuVmZykJl2zhgtmkluZG+xmJS5IINgHeF34FE4TKtMFtohHV1FRZwIdnQFtbi/EDUE1wngpuglJB8oNgso3bJQ1O7hUMq98kL2kX4z5ssKzY762S3NquNqqKvjgLAAmuGfCNdbX2+ZmY0vQfokBKhnoUDrZgas+WTWqoPqTcrEwL8AhGQ+0tOuNPLKauwsTjvhs3q7ahUSlpGaYhftyMmdaRMBiAdU9cd4NFv6WpxoJRWoBU3iG9AvciqKDbwmbBok1SN3DwQJ18jsP43jx/t0FjLr/4EtP2x8GVSQwxjoX3jCvISH/zGXj6jgrjIthnkexFowZ7aWxpVigc0V9jKkHvvZBoZkEpSfg9NNrkvuyW0Vq9SPp162bVNzcoMztDl155zP8xubnthm+snd3c1KLevfqqW3dXRWwLtuvMC//Xpfn/yoK2tVxtr83JzVdTfYPrFkbCSst3pnW/rJygTz7+SJFIh8449wINGeNa+d7jszcL1Ktnd42ats5+9eKCJvWBsNVQbx0xxh7VdVPBag8aJ4IkwkS9OvHgBIWuBWudMXTv450HhINpRHT9P4bEPnKi7r/qWdOrTklLtYCSzhJVF34miEJ5xDT78WIxWWUH3YEoDbQiEEgy5aAqtLcTE3XV33rowb/sUKrxWyKWaJhMZJDkO2gBe1NDo7X5ISY2UQwIttvGTPKMLORdDzvJ3QfurLCxAPls7Ogx6tGtuyUKqIqwYdBVa24PmscJVXsSFvgbwBDgTUB0s4rr/n2WqEDQJ+EisEZbnsrscccep1B7yJIEoHYESwRWJHPGbwgF7fqzEXmEV37HWKcCD5SQzdUXFzEDzOSAX+0tzaqrqTKsOnOazmdScppagx1qae9QWma2STUedfRUBcMdBjlgPpEoEeAxz+membY6IglR2XMYi1QAea5nTsR8BFpGoM59IYA0CcDGRgvaTXI6poZEUGkJxGHEauanV3X3NnCPsMx3rzLvqTIRwHl65gQTVFE9fgLP4bowFvgdVffCfv0sGCVgZW0D3siDalpB926dZnceJ4OgxYOueMpKnlGbV+0/nNPgeTPwfq4w4/TUD0+GvPnlJRF897483gdBPbAlT+eezZsqvAdxYlzwGjo7tu61tNi4plhE14Br5V0beE5AM3ktEB2SQV7rqTfxHrw345WKN47FuKsiSfraa6/ae5KoMh6oQhJcAbFjT6ALAYwnIZCkxIBf4fZmHaooNd4VPEBud1JKkkrLyuzafvnc3drdVqRrbrpUwWDYzMpQNELZhgRo69ZfzeOGJJZzohvBl8en47wNDhcfb4mQR5QlYIRYzfFXV1bbdeH1VHWBJdJZGzJ0qJ07+HWKCt4Yp2C0cOFHeujhe7R7xy77LMY1QfO8R1fY7dqlIn15ScCw9gRZfD4Vfy8B41r7MY0tYH1sMGjh7BNPsD1w3fq1ZjpbhMjFll819KlEe8+yv9GVSDUfBSchHK+Htj6pU6PH2tqUnJiimcfNsmQNa2LWIzyD8HxhRaX78O+3FmrpJa5rvaDyXuN7fLvhe/v39Rf+WYfKKyyRYAww9whWBxQV6cXvXzcM+vG9ptk1ouBE5RuOxDFHTzUZWlS0xowapf379pjIC+MBERP8IPbs3Wf3ramlxX6G48heUV99SC3NDWptb7N59/hTJ2vw4AxNP/5t1dTX6fRTz9JTzz+u7t17atbM2dq1Y7eam1qVm5OnunqKGXFqbm2y+Umhj3G8crFLJqW+OvGMq20MMy88E0fuB2ZqdB+2rN9tz5x54jQLeD3eD3sNkKcPP/zQKv9eYeKB55xJ6Kwjj3W8rtRUC6B5TwqxjHXWjituvdodgiecGOtEjG0a2ek1MXHiUVrz8wYjip979jmaNnWadu1xZoV0faqrqlxi0LWrmb7x/hQqCco5TpJLoEx08OlAsKclJSTbz7wHY50Ypq6hzvbBYEe7EavZH0vKS1RWXmLO78B9EL84VF2tVbFujDt4F7sOnDhWfXv10e9OPd1clzFYnDRhonVPgPxRXPD4QMCYvHnEHOKasg6QBLHeeJAz1m3mL50I5kZVfEiR1ji9+ODrqq1s0bipUzTz7CP0yS/Sk++sUGsCgiwhXTH3GB0/yB0Z1OkEytUx6mKUBMLXqsbWDiUn5eq2W9/XQw++r6i6y68CdQh0AmsTIi3p5tHBPAMG7vMnKmw/h5SaSge/FuchGJxWBE9OiVdrM/Ec8UiqohHmZKMS09oVH92nRZ88oclH91Y7PA5LQ1oUVIqIFt9Y3qBXl2xXfXJX03VtoUgQbFOmv0M5rVW6Yc54URPe8uNuJQUytHTJMvXp1UNnnzWRuHglzdLYgAZH69fl516pgpxMNdVWK9oB1CLOSNBsMBiCYDHO4knwyKJNgEObCcfb2lo2/gzjRNAenj7rBE06ZpbSMnIsQEJWDc3/xd9+o4MH9mniEePV3gKmLqBIOGhJBMU7EgKq5ygk+HwJ9hkmQ9fY4Izo/D6DgYyZMkM/fvW+5v/DVb0/fKbNAmE2CFqiaObHwxgxGU/2etrXyNQGrBXGz8i3UsUxeFOMcE1riACtIxoxUgxjgOOni2L6K9FILJhHaSRZh2ob1KtwsPoMGq4+/QcZ7GLrpvWae8lU7dvnkV/f1Av37lVbKGz4tqraeiUkOa1+/BZQBXGa0WBtG+yL4Km1sdJ0lZHWpBNCS5EAhqru8BHDzDRr9ZqfVFxWov4Di/TRp5+ouq7WJAjB/WclpZr0J5MEYhwkWsx5Trk45b+SiH/eS5LWZhVN8MJX3e3kAJ+7t8qIuPn5XVRf12gkP+T0CvsWGjQE+T5a0N16dtfss1Ee8XS64UAAb/pVTz9+SCl0Dw7hquzTjm071bt3X/Xo0VMF3brpxDMZyl4yy6fSseDLYVs9LkVT8x/NvI8qn8JRqxZEqBZDtA61a9vWzVq5crlqa6o1beZsjT/qNwjVG8+mWsdh6pTJGjJphT5/I1clxXBKkhXBHwKd946Q8XRIokhQzrreYcsfu9lVVRwZMWCwPhckRYxj4SldecRrFh+uIxhgf5zfOAqp6QSrUSOOkZyRl/gT/BYw0eGDD0EXggCNe023KCkpRanJqKI5rX/m3EU3O/zl03eXWXLN4krXjIAcGBKJAN0E3o/koS0cVFVtja7+q/PdOPzx+P2QPMvUr29fHT9zlpobm7Rv717rhJSXlqqhqUXde/dVAzKCcIciKJLlqKiwyBHS4lEXazRTLY6NKt6B4mKVlJVp8pQppq6BQvP2rdtsvnKdIGlTWYYTRUJL0sS8RkYW1Q+CNIQSCPRIkHDbJrBLSQoo1NaqproagxiEQ0GT5SVQBH6IXHJrEBJ8kooGDVHP3v2U26WrDpSUaNfuPa5TIJnyCmN5zLjxTurX77eEf/uOnRYks+EwV/iZwA0yeR8IoDF1D+YdG6R1mqj2x/T7veTB82qwjmI0YgUID9rDmPE6Ad598GBBnfApg1w6CJcRytswwnRuz6wPHlyKcUJhhSoynYrOY4o5qFsxIk7KzcMozfE9PEI1985TGeOzvK6Ep9rkdck8mJPng+FxGA6HJnlJgi2LseTB+5nvHnyAoAHMN0EflV+CX+AcnCfnwTzgwRzjvIEbuMqsM5zjwX7D+RJAUZX3Oh3cM86P++YpXpFgQapkHQfG5PPHWcf222+BkiBP6MzZCOiBxpjWSAhelpN7JYmAbbhv11ZVVpRqO1yIpAT9fZHzt7lkxCl69VUHL6HScNk151sim5fXVXn5XQ2USJdx65ZNys7JtGPmvDlnrhPBHMkaVWmCfgI+Ah0qodb1RwWuAzO4WuM7cY+5HgSaaRnp9l4kwlS2uRZAiQjevGsH/INzKz1YYoESSQTXftYtH9kh/0UPa8wNH9rxwC/gWpCMck0N3w7hXvEqLym3v5EEHj31aDMnxaT0UGWFdQjpyECwnnTUROPhsT4C2eR+gxq4f9Mj0i2uhnZJ45maeMRE+XwBJSYk272prq2xAhxJBGvjnetjJGYOki2ER6yedN6ssy1xBgbpeWsA0aWb8K/Vb9lTJ2eP11FHHWXjiIo3Cy0dHYxgj5gwXqUxqVpQDxidvffee7rppptVVV2r555/QbNmz7Y4gM7knt071bMgz6C1kOabQUA01hvMtU/fAQbrLasuMVEKjDpHDB+lfn36a93P65WVma0jjpygxUu+UnHpQat6L/vqvtgJeSiAvjr2pN/r+8/v0QVX/NO6aD/88IPNDU/SuORgmZ2z52juwQwZNwS/Jq26erVmzZplQfn7Xzko09knz9X8+fO1dt06G1/MXb7Dm+Q94EUs+/oLe+60E07WkojbK6fqKC2buEKXVl+kkSNHq0vXHlq9+icVFfZX5aFKK0aRtDE+SCxJJIDtcrzsI0ArveSeuV1bi5DBIY0YNkLZWdlK8CeoV49eNuf5Yh6G7fqGrMBWi+nxoTKLZ2pqXbyZlJxgkOKGpmb99KVTKHMPFzMMnjJBeZk5Gj5oqAb1K9Kg/gNVWVZhHCFTViJOZS1vbrb7wOfyb8a5dW7ZxxobLZljLSCZYP4BWaQTYTyJ7DxBdWg4ENWqVetU3l6jY+fN1GvLpdcX75CvoJvq68uV01Glq+ZM0hnDpGQKG5E4pbL1WBgYVGuwWsnJ6WoNEZP5dObcR7RqZbna27IV6ogqkBBRKAhcCfhSshRNUXpqhtpDDTHF0oBxfYmPUlPwzkLEgcI+RrpRE3NJT89XYyNjrEXyl2vWrCJ9+v6tSkiUmoId8if6LV1hWr27OarHP1qhyqReCiUjhUuKQSEspEC0XcmhBs2bPEQ3HunX5iUbVV8TUoIPM9x4zZgxiCTil1iNlWDv8IdrG99z5U2qq61UakqSLQo1tTV2oGyonioNDrHAdyDZVlZWKys7z7SWqfAPGzVWRx93kgKJqRYsECDn5+Voz66dCrY1m7wrSYSpB4UhUoecIlTAb7KXuIPG+xJsQQb7TzWTQJDMlorxxONO0mtPP6hnP3BypP9+uMaSCBINqpko3CTEsRe44MxLJEggIFNimOachx0nwuMmOI4E/SifmglW2NhxX6UrAbEy3GEkZ0iXqMmQiOAOHEhIUr9BQ1U4dLT8CSkqrjlCW3f4tPh76dLZD1nXpqG5VaFwVM1tQSUmpyonL9+M61jM2VQY6Fxrr7WZFB/UwQMHLGkhMKD6CpSEjWjc+HEaf8QEw62v/GmVBYvrNm1QZk6WBXicUFLUp5z0TEtKeH8I2Lg8QspG+tKRiSOG27/0VqfY4z2euqNU6VmZVqnFOwAjN1Q1gKhMGO+0ro85uzT2dAi1XvcApR52AK/MIS3/vrsOlVfa18EDxTYx2OTh0/zxJhIa6fOPu1tL+9Q5Dpv7y7bjLMB75z/vKDcnX6fNOU3jx04wAi6VLXgEKenvxz7ftTZXfZdp/IhehQO1+ofFuu1+xwFY9EF/20imTZ1qpkO03X9avVKRjnZLJKh3QLwGSgbvhkr53D+54OV/H0/fXqx4oE8E/0aEZWK7McZQootmKl7xfiXGJ3YaCXFuVOxJIsB88kCVwhmcOcUp7hnvSaBHa5wvpHRNhjM5SfP+kqW8vBR9+p8ifbzIJTlThm40Q7vBYyaroGuBVQvhSaAR3tLeqo1rlurS65NN9vbCs9GzbzKdcyqUBMVLvv7YgpRjjjvZggjwruBRjSvQFpTC7c7IMSPX4DME9XQvSKaY50sWfamiQYM0eMRoq9gjLwkWl80ETtP7b/3HxtnME0+0MYwOtnnFBNts7G3buMbWgqJhY4yDxWcZbj/cYSDSVT8sso7ihKOOVai91eSP7bqj4hUK6ftP/qNINF6TTzhDKeDZM9xcRK+9sblFn3/8kQVfR02dZs+n6kyAFU/Hr7FRP6352RTGPFdT7gOVQ3My7eiwsY4OOQIK3B+6ER6x2ngxsQ6E14mwzgMGkXBrYkmHR2TuJOTHOAR2n2MGbB7EgWNkU7ONtrrGNjIPWkRASAWWjZlqOJsgBGtLZmJO0BQZCOiAnXAfOC8CB6+DYJ2vwzDYnqShlxx4cCzGFn9j7Hn+OF7XwuuumOiDKRG5JOLwh5eEENh7PCESCa4t4417wHGwNhGE8PmsfVbRrKiwAJv55KnGeZ0GL8j2iPD8niDX6+w4eVcHWwWuh7QzPg5AmZBnxe+BfYIgw/NPQNTCOlQ5BBB+tTS3qeTgfu3btUVNDTXWRXvytXc6ayQXDJ6tNx74yk73ygfOV0oqWG2/UlMylJ2Tb75Jbe0tam2pN2UV7jFwI+4t5wcXwDgvMVlXI49mZlqw5/E06E42P+AKZFXKU88bVto5krDznXlMgMnzV6xaadV3LzAaNHiwBY2/bHCQHeBMHjmda7X9ufPtfc94dpPtPd4Y4X5wv3mf1uZWSyIK+/Yz4Y++/fqahj+wMCqkP6/9WRWVznW4csFohS/9Sh3hkKYfN11XXXCFvX/451gh6E3phsAVhodn30X9ioQNudrNW7YY1LN3vz66edVf3RCKvez3uRfrlRLnf3Df0fcY5ApT1i8++9x8Ckgqly5ZovdWfmzPmdB1pAXKJKWY27FfITlKIkBx4oP33tMtN99kjtVvvbXQ9kKgVTV1dbbe7dm3T8NHjDRhhvq6Gg0d0E/1ddVWgWftTk5PMyXHYSPGGgRnwV3nxoZ8TFAC3sadj1j3efuOrQokx6lPv9425p9Y4CR4f9snf3OQnjnnHkvmmNcePp9koupQjSUHqDpx3nSdWMt4Pzou3Fu6afzdS8rpLgF34l7SPbFOFaIdftAWfr2z4QM7iok5rnC5rNx1p04ZdII+HeLkXu9M+qsGDBikAwfLjNtz3jnnaevWLdaRYf+ffuyxNl/plmAst3LFSvOvoUDJHGe+E3wz1xiryI/nZOWoa5cCg6EyBhnz5m6dGDBFJpLPqtoq7TuwV3v271VVTaWWfe6hCQ4XZfH8phwE/+i5J2lw4QCFWoKWRIwaOkLbNm+xglqPXpjZ+WyeEa8AoWLe8WAdYd1kLaNLxL9JIrimzKmy8jJ9/c03mjZtmvL6DlbFgUZtX71dS5YvlbpIV911g27/tFmfbq5Vqy9NibmZSm04oF4q1/xTR2lWYZLBmhJDUsBDtMdHLRlNxlw1Kq1cHtHpp81XbXWykpO6KdhBMbNBiakJCraHja8p5SjOeBFtSvTlKorqY6TdoPzNbXQuAvL7woqLB4VDeuAXDI04tSk5o1YfffKojpmaYN184pwO+VXbLm1vla58Ya1Kk7qoOSlXobBfgbaQ4iNBxSeH1RFukYJtOmlYFz10QpaCu8u04ofNam7AEDdZ55079XCJV68b4WXIDrv+yA13q7qqXPe/fqT9e+6Rr5iEp1XXYjJzhf2LDEuIPOrevfsVSEg2zXaC6/6DhumYmScrv2sP23QbG+uN7EvQlpQQ0MrlyxRqa1Frc6NxIhwm3ZnJmYOvP6COMDJ5IeNisKEc3L/fiLS4LB978hl668XHrMI5ZvTIzuQBdSOrNoWCSkOlKQRJJxgL8phMLokIBBItiXCYZp+Rm82N2PIHn2HiMVszTDwbKlAU1EWaGg3ywWZtxL3sHFOIIXnK7VKg9IxsxfsT9PeXb9GM6dKt1+yw9yrdv0elB/eZWRfKVW3BDkXj4p2mdJcuTj0mVm1y+PBWpfrdPQFegwoRyQREd3NUNLm/sOoa6+VPCmj0uLFatvxHtVNRT0mGra00f5JGDB5q7sI8OC9kZIF+7d6500hvLEgEczf+o489Z8ey4a5luWGD0rIydMYVLji49fKNKuzbX5ff5mn9x9ZE+wbW3usmIIXnjSkHmfrxuyGqra7Tti3b1WqKSxgspZrxGd2ItlBQ02ZM14jRI5We4VSkeCx8v1jbt+0wGNOO7bs0asQoXXjBRSrqP8AgXfld2DirYQAAIABJREFUXDWlpeZkqPGmiLF+3c/q3qdQy5cuss7H+HETDDeI/OvQIYMNg9/UWK+qygqlJLOh5ZpCE9eXLobJr2JaGInqnPkOHvL/erx03yHrmEEuJLkmiCIZIImgGxGI98sXdepMjFfabJwnCzHBPYsmmHUWdhIRU0OKOVcb0To+IF8cgbJTDEKViWXg7e/GatWqElVVsRgm6am7D9gi3bVrgcpKyqziQ+ZHZac52Kp+Rf0tmBwxeZPeeFbGlaBCbcoo6P6HOgzGBJmZKhP/BnO/a88+9SwsMhliNgiUzwzuloDjarX6z3brwmPX3KUJRx5pWt6r16zRW/95W3PPPEMjh4/Sr+t/tcSRpIS5TXLFhk5hAjdaNnYSiFIzl6ITBnm2yboVdQ0NSsnAZLBULY2NykxLUUZqopFdHeHVKQchzYjJZW1DszJz8o1HEkhK0fEnnqKKqmrt3XfAgkWqsctXrLSggeo1lVt4F98u/s7c5A1bjuRvIGDqHQRWcEPo8LAhsmmzjtk98/kMzsR3HiQQPLh/XjIB5I1Fy+tEHM6FOJyjwObFGPCCfI8nwWZXvP+AJRMWeGdmGnyJ53FNOA4+j4CcxIakh42ZjZJ1BE4EpF82Ss7FuiMxNSkPmsRnEdh6SQ7HdXhSwbXwAhACDg8Kdfjx/28S4cG1vDlDQsRzeD3BHTAC/g3kiOvKMRM48TuvCs75cg+ocrPue0Z7XiDkFNHc3OH4eA/Ok2sJNMR1JOIs4TWDSdyEN27Q6NGjTJ2JxIJrQMDFOIAHwRddCMb23j37tWnDOvmibbp3Xwwn7lXGi6RL0k6yLtfiVzdo/hOXKSMTbgoBgFTQrae6FnRXYhICEe3au2+3BfucNwEWCRLn60npGuH/MIlo7hXnU1pcovy3j9Mz+pNC8uvm6/9olxQoMdeOhJ3EAY4I6kz2NxzM09I0bvx4w68fKquw4JIk0JGIXdLHGCKR4bkcB2PDk9hlbpDoYHIX7XDrQ0lZqYYOw5siWat/WmWcCHgSVTVV2rFzu7p/fpHaL/7cqu9cXzpyj854Uorxdz1rhXOzT1G/fv3Vo3svSyK++uZre+5HXVyF+cTKWeqIhvVNipOGPawO1bm9XFt4tamUof9P0G3j0+cz12TmJ/Ae41plZGnG9Jn64vPPTRGSQkaC368Zx003lSbmCc8lEM7Jy7OCFt1UYgJkeYsK++myP3jqhS7gv+Ci9zVw0AitWvujrd9ff/io/f6Sq59WfJxbs4H75mRmm9/BUVOP0Jhxo43MfOWFzpTvpDOvszG67kev6zKl0z9n9txTbBybjDx+TnEBg8Ix/lkHuH8kF8wjxgCJ1CeffGJ/I7ngngJdorNF1R34KupOHl+GefPcYiefe0L/mTbvuddcQyBJHCfjlJ/HjZug2jpMgps1Yex4rVi5wuI+5uxxx063rgndLeb1EeMn2D2gSMRxEcs4WKLjY7AvoTKGshOICq9gwvcWYsD2FgU7gmpsaTTFs30H9+tQVbm+fs8lh7/JSEmDpk23LvUvPzpYMo877v6bNq3dqEA0XjOOma4jx403MjemdSQRJAYcD/fa84jgWvHFXCAJ4+8UFujuMY/27turvfv22fUsGjJC2zfXavGnPyguKV5HnTpBSf276pp3qrSkOCKl5UsUwEK1ym4v1fDMFl06+0hN6+1XSkRKDkqJAamluVUpGcl2vh2RFPvdv147qD9d9bCCHRnyKU1xvjiFwjAVEpSSnqeWxgYraFuV2zoaYTm3toh1FBJ9iWoLNxkkmjFIgTLJl6JItFYzTxis/7x3GehBk5htDkKwitfOeunO1zZrRVNUbXm9FAIZFZ+ojPhE80eLS6EAFlV7c7Mmd/PrjfN6SuX1Wr5ks3ZtLzb+zzV/mv2/SQTB6uGQEun+B/+hQwf26PFnHMtm7qwvlJ2VpuZGoC/NCgXbDFOOAlFGapq1UoLBDtuk+WoJSVOOn6P+Q0eaAgwTg04CBi7g9b9d9LXqqqtUXVGmtOSAkgM+y9jSUFZqa1UkLl7RQKJCkd+0+Kn40okoKytR0bCx2rdzi6rKD2rwgAFKMix/2BR4kKxMDSQqPS6gloZGtYbaFUhOUFyi3yAeobiI4uEABBIsSLD/ouDXkNn0W+UdeHwoDDueOxevjrBU19CiQ5VYszeoDdWkxGRbfCCXzpw5wyAuqIHAH2luqFekrdWwtel5BSooHKpdla56lBmQGfvRQm/vCGv/wRIjh3anDZ+bZxs7k7OoV75N8uSEgHbt3K662mptXLfOkiaq5d4GxKYE5hV+xTHTjjUjscqaOr37wae6+NLLDVeMvO7QoUNMDnfQWIcz5fH3W0sMMgCXYPCQQdbFOeMCxJB5UOF3VYAFt9daAoCqxlU3Moi96ouXfJ4Tew2dBEd2futf7UZUY5ICnQF+grLML5s2acyYsQZNQoO/Z49eBltjMbOANS3NKq1vLVxoiz0BHgsBGyHXhYDQU6IhKTB3aYj4aMj3XqiJE3volBlb5W9vVe9uBYZtRN4U53Da1SwuGEbBJ8FH4qyYWtXbL6AGhhRlo+pr63X9vc7s7dGbD+r6B3t1XjN+eOo2lHEclt91yloVQo7W57NgJgEpyPYWg115cBWSNZNW63DqPySjdAO4f7hNm1t5LHBz0rPI2/oNphOKxqu2oUW7G+fo8cd/6jyWJx/oUE8jnXdoP/jvUFDHHH2U1m/YqOT0LBUNHGJY1TkXu43wlUfiLJBBYhVTOvNlQUIVec/sbHMKZbOiSti9d28jTPN3OgxUPyFYgjM//47rOotqC599UuMnIOsaNUMiw6inpmntmrXW5fJI0xQI4D+Y6RbPScNBGry9g3/UVFd3LvJG8PeTQLc7v4bWVnXtkmfwPK4jDqp0LYD7QUWgKEBHlJ9RFBkzYaKSsnK1bMUqwwaPHjtGlTU12rJtm3VpBg4apF69+2j9+g2WGGVlZJokc2pKqrXmjVgd8FswS2WfezN8xAj7DhmU4IxrBg/BgxpxT3lwT4HZHU5s9uA+JloQ84ngM/jZC849kjbXi/cqPnDQjgmRB5OTDQSs7U71D7z4gIEDO7HSJB3MEcYhz6FiTaBJcEGRwgvk4dZwTb2Egk2U9cbrQHhBppf8eJ0LD47lSdDyOi+I98jm3mu882BstTQ70jzXhHPiWsJvs+Q5xgEx3kes2NMpZ1tVaRBah6tusy4BZFwerInGF6iuNlgfCZ7XMWGsEhB4xlLA5IDqsV7SRUZyk4ASzDtmcWPHjLYiAkk84/fnn9do44b1uuun53TT0PNsTX+o8m3XXN28T3++5FoLPEwpDqhiWrriAwnGzQmGI1ZlxDMgNRWH7VwlBBKt+llaVmrnzriB04GqWGH/QvOQIeCz4DEQMIlY/j7sQ4JL6UHdYkkEj3POO01pqekmcECQyX2migrPqHefntq7Z7fq6mp001uuWvuj3Htsvw5X5xITqZg0aZL2IgXb3GJSnXgeUYRgTpKU0s3EKK24rEzhaLwl83sP7DMVHYoZqEYtX71cy2+fqaXlDkzvK+jQwy88Zso9Y0aNVtf8PF037Fad8/ppJj7x5uvv/tfaeell80wCu6aqxirwP61ara8XL3XPaZcGDO6jM886W/evdsqA3mNyaIr+fM21GjtmjO0pi77+RkOHDLGu1bqf12rOqadakI3BG3sEvCC6zpBa8fg4WHJQWTlZCkc7rLNijtjVVbp5/u/tI775arkO4cO0a5fSM9M1/ya4fdI5Fz+leL9f3bNe0PPPH1JTEzGBi4vGTJmpcWPH6egpyJ6GVVlxyGRGmS8/rV2jPfBJZs/W999/b91X7hVj8/1/X6hzLl6ot19z5PyTz7hdn73nnJjnnH28Ba979xTb2K6uqbIOLl3m0aNHav2GdZ0QJgJ59mXUIeHRNTY266wzz9Z3ixcr1Ba0uVBZU6UpU4/WkqVL9M3Hrns/eNx428tra+uUm52n4cNG6sD+A9a96d+3UAGf33gNoEiOP362FSvoyDHeKGZgqMs84PfsJcxv5qlBPVEmTE62eWfrBqI8yfD8XBeNvYU1Dc4CBH0SyWY6BHGyNXPHzp3atOUXfbYtBhnkgDe7guSwScdZgoije252tklwUzgjQKcrC/QKD5L83HwhLEARg6IZhbwtW7caURtUDfOwqH9RTOWx1NAlk448Uvm5ebb/bd+xQwmpyVasHTR4uN5440utWXtAR009Rt0Ks9RtbIHmvVWjNeUh+bJzFa6rlj8QUXZCVDUHd+iIvrn663kjNCrJlVSTzToG0X7HbSC26ggmkBPolhsW6dnnPpFfPZEsUItcpz8aqZfwUQsGLAvwRVoUbWmUTxElKMn8H9oUlg+CNfL05ljRojS/T4lJ9frg40c0eWqicTtbfVJrnLStTVrw1i79sK9KKUVDVNPYKkV8SkhMVbCxTQHi72gQozYlhTs0KqVFb105QJEDdfry01UKh3xm/XDeOZO4XTtj/WevauySiC49C9Wnb28V9u6hrpmpaqiu0MgRw0ytqbysWAcP7FFHsFXJiQF169rFvA3QkI+PAxuHVCB43gY7uMSc7pp/y+3q3o2Nr84qtQT7qOHgY4DSSmVZiQLxEcO1U8rJTE02iBOcgag/UcGIIywa2cvv0779e1VSctASgGmz52jXr2sV19Hm3IjjnYM1D0gtvna0vrmwEQvo2jqCik/0y5cEtj1efm4MSQTEa8heEaftT0XBJNbjCEo6THUJ4yAy88qqWqErTXIDHpvgt66h3hYtJh1VVAx4Ev0+xXegtuM6HMCY5Auo/8gjlJyRreao3yqKhd0LbHI21Ddq7/796m0qIcOsmpae4NxKWehqqyvNnTo5MUH9+/UxpQxkyqgcMVHAx8+YMdPasmC9V/+8Tp99/Z1mzT7RNkgUjwh4ly5doguvbNaLT8ZZ1YiqOTCS8+edp6+++lLbt28zZ+67FoyJrd3/l+TsJRAHtg5V7yEucJKQiuWxT1f//kajLQwZNkp9C4ssKTCjrIxMSyQwgqHaMXz4CNPkzkjPtCoAQYdhs3GKbm62RILvLKgEfXQfqLwRHLExA69hMSBoIbAjCD3h1C36222N2rNjm0b076e8rExdcktAD99cqY5I1Da1v9yXrZcexa04Wa2tTdYlm38nvIEkvfdSSE1NDaqsqNSNC/rqpQVwcei+RHXONTFXYkkv3F3poBakmZCikW6NeQQQOLPpJqWnxDxI2p1kJNKXuBc3t1iwzObNxm2EV5+/M6GwwI2uHJweqg7+BHVE43XhLTm6/fYpuvfewyVzk/T601ETEuhR0FV9e/fQyh9/sPmRldfVyJ5Ul864vMHuzssPRXTpjQ5CxuOF++o7ibJmWtali1UugTxl5DgPEBZ+krla2v4Z6ZZ8/fGOv3W+xxtPPaoJE8ZbtZxkdc/ePQZbQ5WDAJ0kgTlMnIbyFO9H4oVkMfOa8cn89aAtPNcR2PHtkAXNJBEkbRQgLAFJdXCjUBAYGd1Ev3mu8L1btx7q1be/UnLyVdPQZIpyyANGUZRraLAkYvCQISro1l379x8w0h/vB0SRe0cyZbjwgN82HSNG7t/fGcwTBPB67hM4YP5tvISYRCkXhk3A/EEO4wt4fIPDJVK9hILnecG3F9jv2r7Dqq10N9yY8FnXgeu0bu1amwsEggSnkK5JpidOnOgcrH3x1jXmPdnoHWcnaoEgx3F4MsG4PLyj4Mm0OoKsG/NmLup1aWPQqc6E9zA368M5FdwfKtkkDOD0eV8vUbTEIiGhM9i3ACRmzkdCQaBBAg2MgrEHDA0+C8fjGco1ICKA4EQ72GBZscHD8HscJojBdCOoQrP3EIghLw5sceDAAWYIhsIf+Ow1a34yc7o7335at825xJTe3HCL2Hh9/OXHdMPl1zu4XahDT//Lldr/eMn5Vr324TmSlGydiB49einEJhGNs/UZ516IxFQ/6UgQRMGH4m+sXSg1sSEjaYkE7OqvVtt7D0v7VQPPvU09e/ZWVSXqLQHDllOdpotA15j9A9gUXdDSUieXXPf1Y+p+xp3Ky++i4HMz9K2cz8Ef7nnSILIUMgzO1aWLSX/D/yFBZh9j/u/ctVsRxRvnCZNKKqTcD5IOru13N0/tTCI8X9EFr91jBbyRw4fpjTffMJ5D/wFFeuHZ16xZfeG0s0ztCc7k7Qdxf5bOqTndCgIvvRYTH4kpA03qPkHZefnm6/L4BueC/eDxD9q1gcxLB2nPrt06bvp0vfLKKxoxbLiGDR1qQe6A/lSUB+qDjz60ajkKQHTm6NzTocW/AIM8AnrWlCcfvkPnnPMHBTANhD+IOhXy8EkJyumSp/0Hiw1WPahohL7/cZF1LtvbQ5o0abJ+2fSrrXH9+hbqlJNP0c8/rdGBvft18sknq6S8VMtXrDA4Gd2HikPltk7SGeAalpQUa8V3TpaW/XPsUWNtPmCCx/3dtNEpbkFWp3B63HHTrVMLuX3F4g26c8FfTJ2J2IEOD9200tJynXP2uVZ8aKxrsL/jY4E0+L8W/9t91G7k6x0E+MEnFmjJd0s1dMhwg8EifpKblWNBNR5c046ZarwI1g3mDscFN5M1k7WJtYUxBOfS5FGhCQVdd5O9jnWF9dfrhPIzuH6+A7diDyZe4d+sWSQUzI+9xfv1wPNOatYeFU6G/vgzbzZX6lkzZqpPr17atWOXjWXW8YEDBmjCuAnGL6mtqjEeJmMlOyfH3v9gSbFdT8wNWW84ByDeiJFQ2Bg3eoz69yu0ePZA8UFFkXqPj1dBQX+Vljfq3Y9XqryyVpdddpYSC+M19ZFfVZrSzeLWQHKiQpjlxct8MSLVxRqf69ONvxuioYlSQQLQzA4lxKMi2m7ric9gR8lqqpHOP+ef+uz7X5WfNlgVTY5gHZcSVpTufXyOc4RTi5HNA+gUhoksE+TzJ6u1g9/DM2pUWmqimpp36vJLTtQLL5xDfqDmOKkFAkOd9Mh/tmpDc1RtmV1UX1yi+D59FWlqN1d5xnR8crIikLhRWwx3aIi/Tu9fPVg1m4v1zsJFOv/cizV4ECUAy/nKYkmEB09x1Y5e/cdYEBwXDmpX1TadPnaqJk86Uk2NdaqprlA41GZmFempyEk1GYGKwRsJI48KdKjDTKRIIuIz8nTinN/p2GOnWysJ2ATOyrk5WdZiXPb9d6o5VKEEn8zgLtoRVG4mMqSJSk3LUEsoomg8GXiDbThU+WlxHzx4QP6AzwLgI46eocTEgFZ++5ltMIX9+lrQB3/B1xExl10GLRAScIy2GCYGDB7iKmkxcy9qIyQSpBHWicBMqtWUPcCloxRVU9Oo6ho0wtttUamsrrZqOgEh2tjIkiFphgY1i1Mi8IaOkJGQgYX4cQYGLxsKq6mlXT0HDNWoseNVWl2nwt69rA0JRIaHSYBWl1j7sKKszDgj69ettUARkjcOnFTW2HzQ1CeQYsMgoMC/oaKyRuH4RF3+p2vcNU4IWFWPFiNOvr/++ot27Nimbt0LbKOcOvVoPfvsM5YIzZlzqs6+0AVA8v1Jj993l0qKS/XQ031UW3qBJYlMRoK/9C5lirT0091332Wu44wdMMc9kA/duVczZh5vbWYqMviH1NXVKyPdEQXxEQCGM3HiJEsSPNiZVTCR1Ex0RlssTob7JsmItf8JmKgSW9UVPef9+63NbVjpqDTrBA87yUlU6bXHXBPwkvmuc/L608CMMJVpMnjTn2/vYr9/4YEKMzM772oXPD1xh5PGJZj//U3/DeV65q4yu3YEx9bRihFjHYGWdRqFBQJdl0AYTC7mPUDw4FqQsSQCzKrPYZLNBdkXpzC8AaIjn/OMuOS2fM2bBxE0U2++6SV3u/TJv7PUs3uBDu7ba4vNzu3bLBkYPW6CJbzMPaAi19zlzpHHs/dWWxDuAnrH6UhJTjFYgykEwdVIcDKmdAsw0CJgMT1y80BwEqBWfY+TbdLwBiDc8Vl0O5B0/NtDruV/w5WXGeGbJMITQCB4MIhFJGxz2Qt0uX4Ebiy6VnQIthvJmIpxJNRh4ga8liTFVfFxOI3KH0i0pImqdWJKhvypGapvbrWqL92nwgED7LwYB+jT9+1XaCaPBAFAyLhP3AOuP+eano2/jU9NdXWWsPPFuCRxpRPGuCZx8rphXiLJRsiaQ2XZgzFxDbxA3UsW+NvhCYVHvHaV7nbjupDAeJV8vtNV4ZpDgkfFBbiAkQWR94sp+FApJHjj3rHGMRY8DgHHweshHEJudwnbb3yGzs0+FgC4e+F8byzZ/Z/Ewjt+j7zudVzsvIFzxbpd1q2hE1HjeB78bElRVpYdCwEHSQQJBN/bg+02xuAycC/gLEDG9aRuGaN8Fuo6HhEb5R8CY+e+HbBCC+uddTPAtCc5qWHGFBLheXk55i3D+Nu/f5/mnBdzwu0j/fXUi3T/F6/rb6ddagkGHfCHnl+oay8+PRYQRfTcv50E56XnnWECCIkpqcrKyVWXrt2sMgxPEA4e14ZzIDElCSTx4dh37dlt14FrPnbcODW1OAI2RNpP//WZC5rOn2HvkZGRZcEiuHIw9wR1HteETjKQLWCDj1zmAu5xRT/b96GXP649LzrT0JP1mapvbbf73jW/i4PRhUKWNODVQoJAcYfE3hK0pmbr4B4sLTYVPTpDu1HoMeNNxAV8Wn/Xht/sYWLQ9b8+N1+/bv7VfJY4JyAu/1nxkWYOOlqDBw12pn4trXrq3X9K+50TtIbFRDli73Hb+Tepua3dXOvZ/xF3oMvAXAN2Q2COVDRJ/JIlSzR1ytHqFTMg5Bp26ZKvjz/+2NYR5JYZS5XVh1TQvcDJbYaAOIc0cECRwsF2E3dYtXy5jhw/3sQe7vz7MDusk05fqJSUTFMTZK6vWbfa+JrcD3gDI4aPNOgM92b1qtVa9N13nWvstMlTLLEncaSQ07tPL9tf2bMYE4xLJ6ker4WvLLQkgm4ic4IxnJyUYZwGvElCoXaDIX+w8PVOuPB1t/7BxguJKvBg7tmWLdt02pzTrTtwcN8BJyUb8Jm62MtfOX6JJRFIpEKHddQCnZd7vuadP0/BtpApHJUcLDYEA8gOCP50fnr27GEFztWrVikaidp5MP9ZB4kHKL7QbUAi3XOodwaiKbYO0m0gSTYOFD5aQEIxG/bHADrRiCXXdE9qGmq16Idv9cH3rnMy55g59rkDBgxUS1OLde57FHQ3eDZ8i59//tnUuPAlguuyfcs2JfoSzE+HAhLJAL46SCSzYSP9jYKTwZ5Y0+LircMyYugw42vR5QQWznH6k7vqiSdf0o03X6YNG9q0besqTTpvmk57dqv2+HIESoj77It2KNTaqqTMbPlaG5RUvV+zirrovvMHKalZykY9FSRCsNpEXJy7NSgenyorpTmnPayVa3YqLb1QLW0RQxXEyS+cVrDGtR4GY5nKGkFOmDcA1ETy1iH5W6RIqYaOztair+9X11yporFVwYxk7WmRHnl1rbZUh9SW10flbWHzFWttaJQfgzvFqz0Slc8MfdsU549XciioATqkV38/QsNSpDdeXaqd2/aqvqFK9937F0/iNZb2dyrheJCm2EzOdUHTJVNnq6GuWm2tjcrMgJ3dYUEOSkqoz+DYzGYMNwLlBQLztnCcmqK4Sxfouuvmm3Qe7dQRY8cojGFce6veeWuhQZqAMoXpRHS06/8j7D3AoyrztvF7aia9Qkih9957EQHFimIXu4Kggh0buirsu9hW7IJid9V1LauIolixUpQaCCShJUB6nWQymfa/7vs5J6Df+33/w8WVPnPKU37lLukpyXITJmYyGCG30qv2EzdIJhE5OZ2k3kLMJ7/OyExHx5w8HCwpREaHHLS1NCroYZCRm91JWTMr7VLWcTDRoXtuRIGMvcGTTKcNnNo0TCpcHilFhdpatMHwWZEJX11dj5qaei1sDFxY1aQ8LDcHVmipl92zVw99Tsy2tKKoyR5mG8sJj49JRBxaQ2Fcced4rH58M848+xw0t0VkQkciacnhw+iWny9YQkPFIVW6f/vtVw2+psZ6teH9DQ1SuuGiwiCC/gB0cmTAWtfQINWo+KRUJKRlYciwEapU9elLRYk4LZy8FyUlxSgu2afgmBWZy2+4FQhuw+2LHseTz84GXBe0L4b/fedNqQBx4abmd0tLABNPPlkZOOE/TAjXrfscm7ds0sbMah5dhB/428OYOGmKKsk8Jy4mxcX7BUHYsGEDlj68FNOnT8fFl1yK8ZONQktNxVgljIIuedxIS0/TJqvAJ9E4ptvQDt4jLUYMQkhKjjOb+q23drQgP+yyVePg9pniIvDZcnEbOtHoTb//OvkQjEnDuPAaQyx/7N7ftFjOuckQ7J950JDD4rweJTWsWFxvqR3947a9SqRsk0PhwUltYiAaZ/CJdlBGCI4w3S6zcfM8yHWx4UzCnLtJimIbkxVMyoRZpo5eH1xemv+5NSe+3jpN5/b22+QvlWPV40cxftwYbPr1Z42PpIR47C3ci5GjxrQHWdfcxaTQVJ+eX2qkgA0Z3KFg01YlYnDGAIVBGztHjC8zszLaZU+pvc3NnLA0LrSUdeR/bmYMstmtoDoYMwuP24uHHjdBzf23LjTQHTeJ5G5tnHc8NMEaYwZwfvf8XfoZ74M6MCBHgcubgTWxtR6mazj17CWNS18FBpNAk5/O8T5VgdmNY+cmrWMuCov361xJssvv2lW/x/Y6yacsADCg0T2PRJWMsjolyBkrZXW1Kg4wcGUngg7dhE4MHTZMgTmTKG743DwJzdFhEa2JH1a1WcR5Xq/lcv6XjoOdOPBP7UC83bG+LdTuj8DzEYSIbqrNzaq4MiBn1Y5zgl05JhJ7du8W1nvMuLGq9PE1udkzEba5EFxL+Zzt7oI90W0ok02ytscHf26vlSdei6ALFhnXhjad+FpMEtiJsKFSfD3bNE4FAxIwU1PXGzu9AAAgAElEQVStTp9JbphAcF6zE8FEwpa+5N+yeGE7XnMsMbi0zeX4fSaPTIIZXDP4oToMJbEZrHHP4Phh4YX3IrdTtubuwAH9ULBrJ65YcN1xSC+N760G/cOz5yrg/PvTHKsGHqRO7Ewzl/BlKxZcdSkaGv1ISE6R/w9hTuzIK0ElVNEKojhHRB5n4Gfpd3B8MYinWAmDYz7Lj19+Vi/dCh9OvWC29s6EhCR13egdwaSXn/M62U3OzctR1ZimbwcOlODDpz7BqXNPlhoZx2DxKkN0ZhKxGnPxNi7Hj0+erQouExbJTdfW6t7RV4FrAefQsYpK7W80E2U1nxjx4pIibB6/CWsfuR0eJOLUBcuAc63bYjWjL7jtTKSkpih4XX3M6jDY9Zcy4Jo+c6TetuqT13HqoJOEk9+w30A0L518PiZN4n12YHfhXkH22G3ftHFTewLBcU8SLxMfdrZILiaMheOBlWcG3gwk33//35h5+kyN3R9//hH9B/SXUt7GzRu1R+/bW6hxQJ7lv99Zqfd/5B/PYPvWrXj3P+fr66SkWTjttHhMnBiH226rxYxz5khshHwb7mXjxo7HbbfehtdfewM5nXIEQdy1fadgy916dlcnwu4YEY7NYh0LLRwTHJfsGg0ePAh/v98mXrtxzsVMXCPo2CFPc6OxqQEdO2apeFpTU4W6+lp934ZCcqvg2tetW3d1YnNz8rReceVk8Y0O0FyP7lxhPHzauSa2pk4/4NKMObjyiiux8ddNKD9yDOfOOkfEaJoDE1q27ovPlawzSeB+S46cLf3M9VrJuc9nhCJiZm/h3ORcE/+HMMowzXxNsYjXR5gRvZPEKSPPqY2F2lrtK40tfnzx7Rf4eIPZ0y897RLs2LFTpmzdu3XH7l0FyMnOwfRp01WMo+lg1y5dlUhQrSrgb0ZzfZM6C5xbVJIkiZ+okaSUFN0P8k34foTvMUllEj1syFAD1wqSvOwzJsVJmXj7zbXo0nkwAn4/OmS40HtqX5z5/A7sCPjgTc1Ca3OLINKENcYCbUhMT0da2I9o6V5M7ZqOW+cMRX4SadBAEuFI0YCQM4h50NAYQ0KyF5U1wCmn3oM9u2vhQhY8jgzSqpAKKipF0IgoQgInWYVFFwsULkQpgOJsgTexCW3RQ/jki5WYNDkN/Da8wLqSKFZ99D3qQolocqeh2pEAT0YHBPyNlNCDT7lIDG2sfNIfLBwQ9N8TbEEfVOOThUOR2Qq8+Ox/EOdJwqSJo9Grd5YNZ/pzF6LdwtBlja6IIVkvvfV2+BvqUFV5FI5YGC4nN3G3NN65iTPgD5NuDqd4AkwqIk4P/FEH+gwYrPYSZc842ZMyMrB/z25Jvh45fEhJRBwdrFv8iAQDSCYGjMEpHQBT0kU+5qCzoQ6jRo8UZOiVV181LWAHCXk1RnM+EITX7UB1bYM04Vlxz8/LRoJkO6PGnVj/w8LF8iGqksbgjf1gORW7tHAyyNHfkGxNomoLMbj1qKik7GqzuhPcJNgmk/kOSTxOp6QESc7l69M5kdU4wpmUNDrdmHO3wVnyWPvWYXTp1gNpmR2QnZOH8ooqSVN64hPw6dq1mDppAkIBPw4WF6Km/JiM+QhpYlDVrWsXBZpsJ1LFiLALQhR4TlSCCoQiGDB0FFrawuqMsH1L0jkxolyAfPEkM0bw888/adG9f/njePeVF3Dp5Xa1uhxXXLoeC2+6RYnKwYOHJPHJ+U4cJSsSvEe81sbGehTs3onVq19CVlYmRowYLkjJyJFjECbExOXSpkFVJQZuDICYJGzZ8ru6EoQrcdHlhODvGoJoqSqGI0aNNA6SrNwzIPN4RGpnwCFoR0ODURqSZ8O/dV8joQs1lrxJplUcrJun58SKHjfV1GxTkdn0w1g0+xslL8x762+oR4u/Udc1z1KNWrZsKoYNy8aQ/gaW8cdOa/dHDIP7GhlKm0y6bbfp5g0fEBZUwQ4QbSIqxxF/1z5sQqU6GE6GsgaXzU2BxFwtMgrgTFtVRjOa7yRyO/DblgR8siYH//0E8DdU45XHn8ZZZ56ha9i+dZugY+wIMCiYu4Q2OP/v4/ElRrRAMqBOJjRU+XKIPC5lIKfTVNS6ddXrcpO46dVHzYuWGMzqvQsXaz79/amTcOOVn1hVVKpxZeh1mQzc8oBtTmkrlNisVeCBhcbB1QStRl5ZgbllRAlWxPlG8ulIUheUogaslhHORKK1lF/awoi64lBWXokOHTuqMt/g96O6thadqWoyYAASEpMUeLKLxGCXHA0S4Zmk8ohjdfKXX6QKw3HHJJYJFzdRBuinzZypahrnoHgQtvGcntGfkwg7QTDP00i5cqM98ft2osHnxWAzHGzTfOC1ck7wEL+nsVFziPOAXQhuwpwbnAf8mmRKwhfkmqoCB405fe1SsUweuLnbhnPmdppugw1lYuBvQ5nsc9bcstyo7b/h+f+1G2GrN7Gzw4iLyYIlj6drYCJuE8P5tf37/JzXqw4GJZRTUvTavAZWJ21oFs/bJm/yPvE/r5sBDs2xOH5oEhYOtYpHxkCB+wMLSoSQMHBjkkElP+L3d+3cgX+utGElaYApQgMF7GZalXKQ68XgNgxkDgNOs37nX+a5XDvnIiSnpSMnL1/w18rKKo0JHnbixWuurKrUPeRuSV5DV3JrPG5VSQlzWffZt+hpMZEPSrACcrLOf6hQhRzCqFhx5tzk35Pjxm5Lv37G4fv337fgh7d/xkmdDC9tmwUzPfOa67HxNeNRwCTi/cUjVSxg95aBZjgUVpDO12Qyw7Vy+D8bZErHY++CCnH9mvyNWN9/Pd595BL0xkw8dPEH6vgc+Oo/uOT+x8QJeDPvPXNPqubg1Yp3gA9bgb4m6Tq5x3ghE3YX7FYRgMUTFlOYKLFLTRiQ8Q9pQXpWlp7tls1bNDeZTPC5kwexYsUKLL5zMfaXlOj+Thg/XuOEgS4TfM4hFsoYqI8dP1Y+Nj1791QgTjdldpcy0tK0b7Mg9+xTQ6wHahdSyzFjRnekpZ2KXbvaUF0dRXV1BKdfcLXigwkTJooXww4EC0Nb/9iG/v36o762Dl3y8nUuXgqY7N+vz5nYs4vDvZj7KYnJfG8W9LiHvrHqeev9/bhjyeNaWxsbAkoUCIMaPnwoior2ITMzHQ2N9fjgLT5LEyddfNVSIUBYpWeHpKa6Fps2bsQp02ZoXlCxMT0zA7cuv8N6D+uDlfQt7HMTcnPyxV8aNmS4VL0G9h+g8cRnS9gx58+aNWu0bo0ZPVqJLOctxw4LGCJWE9JL3p/V2OT40pqofdsUUlSxt6SoBUVsMzEUr5PrBOc5n3FTwI9Pv/wUtQ21BpXhb5YP0sEDB6UQxTXa6/Jg8sTJUhTct3cfZp1NYnoHwdp8bi+SfYmCMZIwT2nkvUX7tP7H07fJ6RCSgQUmJhE2SmD0yFF6Plrrg21aJ70dslG8z49XV76NYFMTbr7pciT0y8Flr/6B3ZEUtLgSEXbQUiACT1yCCd6DbUiMj4Mv2AJnfQ16Zrhx7Tm9MaULQKF2Rt7RQBg+r1uQo4bWELw+D1pDwMWzl+K3bw8hFMiCDx0RQAARhMCytEcmuEzCDGJFNtjRVvji2tAaKsFb/3kGp5/XjwKvqCQvdf1RfLGjGNVhH1qjSYhLy0NNCIhyb0lJFG+XoKooIfcs+ngJlWolYxuOgB9D45vx/rwBCB+oxJdrf8PEcSfh+++/xFVXXcRopfQETT5bQstKKlydMKDvQDQdO4RBvXtg6pRJcq9mN6K+rho+kqDdNMihu2uCBm5CYrKq7YTu8CPhF8kdOmH0+ImqhhJraSzGffClpuLT995TAEcCcoLXI8I2jaRSmERETeucSkd0ldaGG4kogGGQzgn57fffSp2CWtNsnVK1IicvTxJahDLkdOmO0qMHkd0xA7nZHdFcX6cBkBLvE8zIBKXcAJ2CNjncLvlCEDfNZILQCyrsxCIMYCIizdbXNWrAcqC3BY0kK6vGTGpEzHOYFh+7HAbnbvwoOLGoMsVE4tK77WqWGQOfvXUM/QcOkUkWZV+9Ph/qG/04cPAQKPDRpXt38R2CgQCqjhzEpl+MqhU9CohjFTFt82b9HYNNmsBRveBg6RGcd8mV6Nqzlyqwx8pK1ZLnBkoyMc83O9fCSAL4ecModXX6D9zcvtAc2j9NFTBC1dg94EK/bt2Xqn7S7KbfwIGoq66SEgklx4jHZZWEsn/HjpajY8dceUvw2eV37iIiMasXtlwm+STsajARID9k4lSbrG2C/E8+6IsJEycgKzsbLY2NCuSoGR0NhVTN56LFQIkbEYMUBuVcpCjxGWhuFH4+Pt1UmPy11wsjzk04IdUorpTtvxCNwkQSc9+C5qYGVFWUy4wo2BbA4n/kgknEhx/uwbZtFXhxeR1uuNeQO/+55ICB3NAp3coLFluSjHaP+PXHfrWgO6bKynPmuLCrtjRxswM3Lop2xVaBGRea+HgFejS+iznccNL60kUSFWFmHqz79XZcfLEL5RVOvLK6Br/9FsL69/4rZbLa6mrBldjy5+vNe9B4TDxz/1ElJIuW/lXa2Tz2p/5eZYJCSjU3+gXvs1XDRLhuCSA3Lw+trE4Gg7jptcf1dy8vuF+Qsv95zqiQ8Lh93jrFjnzmnCOMnDhnHl5xpqXoxd8ysAvb/PChW4oMuVwBpVMBkgwjEdMcIPeDGwMDUWZUJLEKHtHahiChTg7yL2LyjfAlp8Ph9iphyMnLRS27dAkJ6EZlJp9PsAQmxkwcGOzGy1jSodfmc6HXBjHYv/32W3vVnmOuZ69e6soR1mS36+1koB3WIy6UWcfsxJGveSL/4MSf2eR23mPeV1bsCX5j0iIIEINoC/7DhIBjhUkEkwti6pko2FU1BlGUBCYWmPfb9opgEsfPGZjxHtubPN/b7nScmCTwqdiEajuxaw8U6F1jJTbtD9xKCNoTEcr8coNiF4WcCgviJOO8piZ1cTTmrUok57ECb2tCJSQmCL7F9yHUkwermjxHW82O3yfElesHr88YzSUgP49iAyF5EvFnXOd5zXS1Z/WeXz93wPgL4BsSWi1cx8T84yqcrAlsN5LTx8u3bpNE8KjhOmXm0T23foDElFShDEjwF8cj0KJ9RMkNFbSSk+Qcz+fOe3Dk6FF9761HLalqbsOWqTwTiZJdZj28csUcjB5tuorFxSXqyHCf4TN/d4XhJm0BhQ2AG2b1wrpXDUH3pKzv8cPXlpMYP1iXsuCZ6wRdZOdNvB6RZmku61NAvPP2PJBFwcNOIr7H1Pb3OOW6hfKIyc7KRlHxPgQCzTi2YQ0WPf0a9hTsxhuHzX29NPc8vPvaO+ZeWUnE/NOuwrBhw3Gk7Ai2/bFN43HqlJO0rhw+XKp5xYN7/dARIzB58hTs3L5Dz5CFi/79+ulvyINgsMcOBOMAJj+cp5wDp59+OoqLizBq1Ei88ebrCtxJ4iWx+ZVVxgF74a1zVRwhrI2wllUvjraes0kizpn1GtIys1BTZUjhg0Ytxq7du4S9Z0zCfZcVfyaL5HmwyPjLz7/g3rvvAblMClBrqrXWjBo1SmT5rA6Z6tJzfFJOtLBwj/xxyPX86B1zXkaJyId/PPkCgq1RdXdpWJiWloJvv/0G6fw8PfVPScQ1Nzwh1Ukm0Nyv6+sahPWnWAzX7jHjx6Ls6BE89oYxo7PV2E85eZrWPyronX/ehUokaSTLv+uY1UEFQXZryL1i7GaS9DQlniwKcp5zrWHyyfHOji2TCRol2muLgkxCey2JWcEqLaU4Sc+HQ6YIQkhTLNbuHeMPNKPGX4MvvlqnZ0te1KCBg1B+9JigS+xCtAWCGDhgoGIzrjNUq8pII5w1A506dETPzt3UkSg+sF/vQfPcjA5ZIiFTDOdQ6WFxVbhucE2kSMfQIUPUWaZELE1VKTQQy8rB+//6BiP6jkAsGECv7llwdfZi3nvF+OqwH8GEbEQ9CYj6G+FJTkXIlQA0+AEW1Fn4iYaRFG1CfOAwzps0EJdNSlSjk/16y8xaZOtgrBXRsA8+lwePPPQ1Hlv2DjzuXDQ6YnB5fHCF3RI0IqfCy/qEO4xwtFUeEG3ROqx6fTnOOL8LjoSBnwoasebnfdhd0YLGhGTEEikVm4yYOxHNUcEvhJJGsBVxVpEn5HIjxMDDEQJcUVYmcXJ+PF67uDPCRxpxoLgWwZYwvlz3CR588A47ibBashq4PMwEyu0+Gp5oCD07pmH0kAHiMDTRgdHpwLEjhxHndSHQ7NfGTpyqLzFJWGRWBLmZu70+JKdloKyqGj369NUCMWrUaKOgERcvnNrKlS9K6pX0kA6Z6WglsbKObsheBRCCdjicUr9gC4oHg3cO4rHjxip5IE6bbs1btv6hgZGdm6uKPBVlIi4HDlWUo3PXLuiam4NEttwiEcTTLZgbl0V6ZgWYJFjizEK8HqcDEWHcXfC5fYhSe5dBTIyyuW1oqmeFoEHZMFvADMrJCzHQCw86dMhS0MBKDiFPrK5LOpFtfXqkuTy48PYxeG/FHyJ9ZnTIRpfuvXC0ogpjxk2ALyER1bX1SKVUZ5tf3AWa53XKyUNe565ISUuTEeD3X32BL9f8FyfRBKiR1XNjnseOCuFNpccqMOfq69G9d1+r2kHiTCsSU0yr3D5iscUo2LlTwS4rIocOH1LAl5XJ7NyrzD4cMsZHXDC5SJMYx6oQ252sUBi4Swpc5Km0UC0nIk5L5bFKqYkQnpDRkW7jMS0C3LjYhu7UKUet/9aWFm0AJ880bs+l+yNqo+4/UIw+fftIsYnBhJuQkTArcY2qZLLymiC+AtAmdQfKBFO7wKFqvL52u00QbpFTE5PtiqO5A8cOXaoEoqm+FjVVFSg/UqYuGRWaFi/v9Kck4s9StsBzS7/Ewr8ZY77/20EpWJ6D1lLLqdrGmROHaSs3SeKT5DK7sksIlcsE8JRNZv2d0D6HJ04a04TIUaJ0yLCR+KTgbIztHsQDD/hx3/yXEA4F0VhfpyBUckXmzdXWJeSNLeRb/ue42tSj91F9xWV1O6RVatTKIpDyGu834U08NyZ+IvkSTtLUiOs3W50IdiE6Gt305S9erI8P3LpGc/+fL52osmInDd3w+JJXsPh//nz/mESQn2D4Ak5T0WMVi+Rrvx9eKn3QZ6KVSictKkqwo8DEUbBDC1YZdbgQjrmQ27kr8qn4lZKM5LQ0JbOJyUlKZDkfVdSI81mu4UwKTVDL51LX2IAdO3eq2slNSK6xrIB5vRg2fLiqcHaF35Z3tZMIciIkyGE5UxsyrkU4tAoj9pjgR/6dbQQn6cOWFvE/yHFi145zyJaS5SZH7LQt3UkBAgaVrMJyrDFIYQJG5R+OK27+4iBQTSopqR26xs35xG4Zr3nFU0+hqLjYQLrY8eL4saSH+ZFGaXQ35vWK4PwXjwibE0Hi6+kzZ8rEi1VfFiDmXnO1iLKsdK96+WUjfQxg7rXXSV6YB6Fab737jiAfghHGxWHihAm44vLL2zkzhuhsoFEMwggxY9DI8xEfLi4O+Xm58Lhiglqyq2krYXG9JryTecqz+03FXElEzxkmuLKhOeRx2sJzSiTsjgRbELZ2KaN+JhHjgDyzd94z5yYDaWDQwn2LpoNygO+obmtFZYWSQRZiGMDwRD58bh3Omj9NARkDLAb0RR/8EwW7DE9gzaCz9JHwpo+vMtwQXqcNFXnmvpsw7fIFGDVqhIQx+r9ousn7Ftbg5XNfM9fIJMKaenevvV1jhERanhthVtzL3rv8I9NsMU1FZPcqx8mX36QCW+3rRsGIycrES68RL4KFxi8HPI3CWmD+oesEMUxPTcPDG5aDPO4Ltp8tCc/Pj33TLv649KT7JKNLSAplZB9e9ghumHeNBcVxaQybLkKJimfsFP7tb3/Dzz//rMCYY1bEbot7QM4NK88y1zt6VMEuA1hK0R48WIL+/ftJoIMqQORJfPnlOo3f4cOHoXevnvifpX3NxeqwkRnmwV83bz0qa8qR15n8viLBO7meUdbedggfOHAQSopLhE6gshsXFa67FDc4cPgQTp05E++9956C1MFDBun5cCxSAOHAgf3ign3xsc2jKG4/hyeeW43iokOan5S4r66ubOeJHTi4X8+NCReJ48lJKUhNTZfwQHp6JoqLSlBVWYn0lDTN+8lTp4h/s69oHz7+4dN2xdQ3X30NV+6/Bqf/ehpSktMUkLPw2TW/iyXFGtT45T23uylcx/bt3SvoFtcTCTVEIkYwoblZkCAG4Ez2KSTADoRgV5aghkRTLEiT3bllDGYXWGw+WGsoCG9SHJ5Y8U+NdXYLBK+MAQW7CqS+RMEewk8Jw2OXv6K8Up4+TPBGDB2GSEurCOJ8/lzLKX/fu19fVFRXiThNQ2GurTz4PBnbUOGp2d8shT6+Rue8fPjyu+DF5z5G14x8tlHRvXsWOk/oh7s+3o8vDjSgNbUrgmGnPJXgZhHEYxHXPUBTA8v+SPQBqZ4IwrWlGNApAZefNghj8wxq0tXSiA4JXm7O1HHid8BwZtuuAG66dSm27a4AgklAJA0OJMBD5UY0I+aoQczTgsz8LLz16T/RZQDw6SZg/dZdONoSRmlNGO7MToikJqG+ugGIS5eUq2KCeC8QbgaCAcTJ6sCFNvKHnRRyoTJkG9xNtbhgaGc8PDMZOOzHt+u3oG/v/igs3IYrrpxpE6ttV2AmEZxA9iQySUVuSmecNeNk6emT9NwhIw1HDh9EWmqSICD0GSC0pS0cldGTw0XjLQiSQ5jO6IkTRYymUsuxY+WS5eMgknO00yHfg7SUZPTo3lVJRMWxMsEWCAUizo2Ds0vXrsKuceAlJCWpajJ4yBCRpZg4ZHTogN+3b8PhI2UIxWKSceTPKMLbRGM44gnT0jF68GDkUXWFRMXmFmQkJwlfzYp8zE2qODFhUbRxgxKqxImUhGRE2xiSxoSZ8zicUokh/o342srycvkLUN2DAQ+JSMSLG5gAuwKsApsMmxuySNyUvGQCGIrAl5CMA6VHcOoZZ6OmvhF9+g9Canom/C2tkmn1OILCOHNxJrl0f/E+nHHmWejcrTv2lhwQiTAaJAynFj//8L2SiDFjxmL3nkLEXB4MHTNBEp+Uf6X+MSsvrMYkpRjnUh6V5TPUWiWedsGC+SLhclMhTI1ERQZqfMY0eWPAxSSOQQkTOgYxxBrSkp0JhMNBfXbg7bfewfhxE5CYkIRjRyuUNDIYyuhgNrfq8nJLXtfgxQ0+tAp0IG0JtFoKQST1Umo2ptYiAzYSMBngcRPmezPgSEhJUWLBccVuDI0KBR2LRZRgEv4hHzeqdZEElmAw+k2NixSUhttapcXMjlhzYz0mnm4S68fuXYu7lmdjx+Yp2L9vF4oKd2LxsoknSCEzmHjkhA3of//05WUmsLOx4zYunRslAzH7sKvVNtSF1XcPA1BWcQmpI9zO6Zb0caAtpGCZ6kIKTsNtGDlphu7j/p0bsWd3Abp2zkflkSNKqsS/CIdFLp77gOmkPHmvSRw4hzg2OWfYoSCM6q6HjbTt8juLVNERfELV6pggJqwCc4OnytGVPy1tv4anBt2izeCOv1MJ5q/+M72w+PrFxsguJQU5nYze+ZLH+V5ch+yIDVh2a7HVsaFsYEDrDLuGksR1u5CUkGA5FLcpYSa8gOfDmUqpZN4vtZVDMYwYNQZZbFd73OiUlydfF37O62ASwc4UFZmY0LEDwYoWK7Lc4LjxsNLNe8ykiUEeOwKsMkpNzOOx3MXN79uVdt4QmuUZCJo5ToQK8WveTz4X+7lzXHBMc5zYSQRVTrju8bVZ7RO+vbhY50MlEv6MGzc3WXsecU7wPFl5FA7ZUlXiM+N7cM3gxm/DmeyNnGvUlt9/x6Kbb1Zwwi6GlkEmEqaYiD2Fhbp+dqJYBRYh2yJlE17FII5cE36PiQKvjQEI1x4aYLEYsPL5FzBvwXxVhhnwsdJKicb/WbpU42r5Y4+qs0KZxu49umv94wZPjPbSZcs011m4YDTBoILjiT+nihPf33atJjeoLeAXv47rGV2WjYlfnZJiOc4nJ+l+3GF105RE3G89MPKa7byhwobbHQ/yzF5pd/OS2pOI+6+8RcU0JrlerxsN9XUa5wykGOhW1VRj5elWdZ5LjbXlnvHIFCW7L93xL0zv9TWSrMIezaEWwHRTmURsf5gy3CEUFRWLsEu+oLpNCXHIyckWfp7B6aaP3kPN19Yc/Ku1jwU8WLRmgZESLivD2vmWsZedRPDa7b/j79t5UyfgvKOz1Sk4bcbp+PLrL7Bp4Ba2LHRcnHKe1oync1birI2nID4xvl0c49/f/rc9mZg3+Up069INSx4w68eSu+8UNFHJQ3y8xig7LnbQyaDujDPOUGfws88+E+yJ102pYyb1N9xwg2VQaOYVn7PH61SX6ul8441w+7H5hh/Yu7fGDBPNon37VDTifXjvvYv0e9dc/Yn2oUvmzMVb/3pFnBDCgfYVFWvM0x9ryhTCOr7X+KY0amZGltbq3E65aKyrV8GhZ5/eEnWQ+3wohFNnnqJxyrnKPZmiAV9+sv64ux7KMXj0ZM1f3oM777gX69atE5yJ6kxEfkyZMknd/leftwdqFi68Yq6SB3YiSPauqqxWl3LMyNEilyelJguCWlRchGYKiTT71R15IGK8KiZ+OQGd87siPy8fuZ3yUHaoVBKqLBJOmkgukAnyyTXl3CFpu7KiUmuIuqKRiK6R85HKRuxiUBpVMqXWWsf3affQsdYMG4LIdYn3n/fIhkZSSas53II1a9eow8MuA+GRNTW1KNpbhN69emPwoMEK+FnY4Dr2xutvihPD9aZnt+7o372Xkil2PY+UH9P/rOyO2FdSjIamRiSmJIujwblpVM4aBM1i56V7l644Zdp0OaSn9xuAt175HAM694UzEkHJ/gLMunE2XtgUwrPr/0BzWk9EHD54vexiBwAXi2d6KJYAACAASURBVCNMIFrhzkxHOFgvs7dYqA0Jjgji2hqQ2FaHCb074rSRvXBydwcINqYtWIILaAsJRaxchKTtNWvL8dZb6/DtV9sRoyxsiEWZKgzok42ZZ07EnX87F7vKgPe/+w0VETf8calIyOmG6pYQjvhbcaSlFc6kDMTanIiFmCSwSh4BXGGSDeGkND3h5g7RvuH0OuBpa4a3oRpXTx6Euye7se/nErz/3uci3t9++wL06k0uIfb8ReLV3u64chzf1C+aMQPvf20DQIFF53yFnOwsJREMdFgRbQ60Sg6OxGHh/7kRJyZj8PBhuOqaayXjuW3bdmR1yNaeU1KyXzKfrOaPGTUSUyZPxA/ffiOVHGZJpYcPKcgg1ZmKGsStsRLKAcZAccCgwQpeiYMvOXwIu/ftRQNVjTxuNLY0o4bQJZmBs/TvgCMUQqrHi76dO2NQj55IcbvRXFcnBSfiEpsCzYiRKJ6Wgv1lpdhTQkhFHDpl5SA1KUUE8iyqEYUjiNAQzutBQ22t/lN+lU6A1Bwn0ZuTgROO3JC6+iYlfcIJWhVmXge7BQwK2aJqbG5FQ0urEon4xBRE2AFJSJIuNa3HOWlplEaXaQ7QY0dKMXH8OC2yJ884BdUNfnji6Y0RQNGeAmRnpmP3nt1ISs1A2OXFgMFDFXgw4+ZE5Dm6PWYTa2w4B6+++ooIo5MnT8bs2edqgeOEYqWT7WMqKvGZMdgyZkzVCLa2qfLpcEJJByV3GQ/POMVAtRYvvkdmQDnZuXA63HIRZYXAHedDfU2N3IQp+UuYlAjTSUkiqrE6R2wjgzNyOEgqofQn75/5naR2jCVhD8JS/8Up1wRohLREEHPyycSUALESyv88TODkkHxodUW5oF7sXDCRnXUZ1Y94GEfanVtOwhVzC3HtBQUKihYtuaVdI/z/TCKIH+ZuOg5P3vcuMlLSBWewuwusHnHDs1VVeO6CZFnSmfy+vZBSytdFAQYFSiHNKQbLTir+MMFWJTgsWA5J3AnJqQgnzsSqVbtw7qQf5E/CxYayhQw+hUFn0sDXC4cE/2Myxq7drQ//2QPDXgn+cUchknwJwr/Sud3gW01SrPHgNCpad+xbqdv17N23K2BY/I85eon5lyz/E15e91z8GEoou6Rg1tTYhIefHaDff3hRgYj/pgLta/dP4FbEtUbPlnOa3BILOsPFj+fC6i/XH1YJmVCEwjHEnF5BBHv07ClOBKFw5JMYDhQTJm6OpvtA7lM7Kd7ycWClytY+52bJJI3KQqpexWLiQ1CZhF0yjUcWCyw+BdcddkrtTsSJnAPbl4E/43iw4US2ljphAUxe6O4q3oQN2RM22K+KGYMEPg/OGUImGBixisufMXlgt4nERSOha+AzXEs4Z5jE2Q7JvKec8zwPJhE3LVyIu+66SxtxTm6uigYM5Hk88cQT8jTg78ybN08BnX18+sknwkwvXLgQl86ZgzPPOEN4bP7unDlzxB+hes7tt9yKq+fOlQLcP5Yvx3333qug8G9L7sdbb7+NPXsL8ehjj8mhlwkGCbL33XcfPvt0DRbecAMuuuACJQ6EWnA8U7nuyNEyw4mzyP3iCPTtjca6GhUTGDjyfrKAYidq/H1BxlwuPLbmLXMZdheCkCImEX8HsBrAb9ZVMocIGq6BsEF5V5tPiR/gkejGkkU3i5fDiiwVDek5wTH05UcGFnPR3Ovx8lnv673OO28GPppgYEPzii7By4tNZ8ROIlrPeAJffmTknK++6VL5mrC7XbL/gJ71+AkT9FHE2+wOMn5j1Zo4+69eWWmSCHYfbATtB0DXpwym6dD33XDui2fivx3WmmTB6j60/y7zDzuJ4HXbPz9utIw73Xfg7ffeQvlplRD6yQ3ceMr1aG5sgr+lCfFJ8cjvkq+uErsuG/ZsNLWFamBMl6Ho27uvKtalhw6jR4+eYFWfc4PQH47Viy66SGOVwToTA0Joyd/717/+pQCWiSznDL0v2I1i4M4OIRPWtZ9/hmHDBuP2W5e0WxrdOXuBDEXJGWIyfKSsDH379Fby+fjjhPoU4qyz0jFsWE8cPBjD1Gkvo+TAXpm4spPEwJNVbnoI9OvXX3NR/MABA9SFIF6fUrOtzUZhiLBoVuMJsSPv7+ixI0IWcC14Y4uVSP7OsWMXc3mTmclyH7H8mZ5ciXvvNQnDtOkTMWnSBL3O6mctd2+X6VYte+R+JWH//vd/sOS++6Vk1CWvs1SVXF63OrF7CvcgITFe3X3O41NPnYl9+4qwr7AIffv0x7ix4/DbLxulzkSVI0ojDx82VIUKdmuJVuAcq1EMENQ1cf9mwmyLnnAd7NQxW1DOhKRErZdGIt0UJFT8k9iN4V/xv71GEZ5te2QRjtLU2oTCor0oO1xmTDeriBBoEeeWcCredyZO/fsN0Hm99uqrimOIkmj1N2PEoCGSUSeMicIqBXsLVdzZ8NNP4ox169lDYgFMdrgOVJRXKBFkvERC9pVzLtPfZ/btjyMHW1CwsQA/fr8BV1x7BfJGd8R/DwAPv7sJDWl9EHImqrLvpKEAkwV6VzQGqLJisgO2UKTG5IAnHIMvEoEv0ob4SAu6Z/kweWgXjO0PdE8kkdr0I5xRIM5pymv8X18P7N3dgmOHjyE/OxMjBqYhMxPiUTSFgFA80OoGKOZOTgSlajaVA0+8fwQBVwqcEWGVECVUyclzYrZCfwkKYEQEv2JS4XCGkRZtQ4q/FvddPByn5gPvPfMfXHbphdi5vRTRaCOmTx94IifCVmiytwO7Img+XnDqqfJuiHM70VRXg4yUJCTFe9HUUK/qoNRdGAiRJBUfrwp7WzgivWxKKo4cPVoV8iNHiP9MxeAhQzXYN23ajLqaWpn9DBk5Aht/+EEGdAx6uCHuLykWyZqVVA4gHgwO+L9bjx4ywqqur8fe/SU4UFaGAGX4ohElE83BgJjmjZGIWljRQCvllZDq9qBXbh5GDxqEgb16o7aqSklEoK0VTq8HLp8Xv+/cge9//lHqQtkdOmHc6LHo07MnEn1xaG1shI8dByp/VFai1d+k+xCL0HQlWQu4DVlgtyUUoUW5lUSQKaJEwq2KZRQueOMTUbz/ELr06oNBQ0fi0JFy9B04GJ279zK46IYqTTKqh+wrLFSS5W+sx5RJE0U6Lis9rMU0OzcfDf4Asjt3R3xiIqorK5Cb00nO2OlZHbVIMtjo3bu3OCUGWtEmZ09u4FyIL7zwQv2ME9wObsQ1UNBN0lRErVyRHGuPb8rEdjY01MkRluRqI9XZoqBqwrhJKJEaUwqmTZsurCEDYgZjDMCIQaS3CLG5DMQaGxpFMOR9YkWBrsZUaSGe2taU50eRL0+o8toj166K8msGdPQHoRM5A0WTRFDRxLiSk8JCMjUTh2NlZagsP6puRF1tNe58mMpUZnNftmwKPvywAIuuOqhrumIhIw1bXpVzhDusvbO2nwnefKJRigdcO7h4KjAmH8dS8bGhIHZAafMkbF4Ex72L587KK9W9jJW6qW7TrZmv64DaxEy6qPzx6U8jcc45PVFbvEquzmkktlnkWi6ifA/CJdh9kGmYg1WPEG77u3Er/38dLzxEOVvjJH/9kp4n/KofSLyn/euVS+4RCU6yjDQcsoJXQun4zNhVYALM7ho3HsJ0CHdRME3ewwlGaEy42f1gd9IQrAn3koaa4RyxE0AIgcOFpuYWrT1aIxLN96LwoEvX7pJjpT9IfFKSYILsuvC8mIBwUeU/vqaI+5TZtZyQuXbY1X6OUY5ZJgncOBmo28G9xqTTaJzz+Um21zKbszsNNrnebtvb8CYbfmNzEfg69s/YjZWaEaFXUYo3+DT2bUI15ww3VgapUoPpZgD1/BteL8eK7eXAc7bdWu2kQapAttu206lA77p585R08jxuuukmdRHnzpun17X7ZnYSQWGL/23urf38cwV+/3r7bfzngw+w/B/L8emnn+CuO+9Ux/H1N9/A0888g2nTpgmWcvOiRTj/3Nn4deNvuq+frV2Liy68UIEOA5tVL78kXXhq0a94/HEp7HHMmEqmT5VaVniFyWaBSITQGiR4+TwN7MoIcwS0zjCoYxJVXFJsSa/6Fei8cJ3p0F79/Ey8fsuX5tKYRJh6AnDEjqTZqbe8WphIHLHXAz9uWUhvhmwVD8gffGzwKiz87TKdK6cwYTWvvGY4EDfdeDme7/E2FlfMR8fsjjJ0XDXynXbLnatfuACvv/ABLrl2ltSSiHennHfmB+ei/NyPFDD/se0PFXB69+mF3XsK0LlLviC1jw4w0spanphEMA4l4spSsdXp2yhmO1lgZ8Rqrpz6+VR8dZ+VMBmJfpNI2J8fBIZuM19s72dxRNzAihsfRywcwb7ifSg7VorPjq03Rn08LL6Hlssy4N4ltyshp5wo5/pZ9FnYskV7FddqzsPrrruuPehkwsRn9/sffyhoZCHLlv/mPsiAnZxIweXWv3r8+i2q3Y0zr5AwyQf/Nh4VZ599h/bEJ598yjpBc6L5+cOx/JG3sXXbZgWfRftLlKiTnE3BDMpDm3kc1d+TU0F4FpMSBmM9unYTSbzB34TNW7YoEeZ5c5zKp6S1Faufe8V6Tz4gYO7Cv2P1c3Z3wSQRF1+5AP9+06hbPbXyGdx6hzGmm3nKZCEeOM8/eOdzfW/G6ZPx9Wff4dGnH0XPHr1kMEqCtDhbyZQeTsfX33yN0WNGyeSQHQ4SpgkXGzFsJMpKj0qilh5ZNKkbN2Ysfvxxg+IIBup8P8Y4knpmUcPjbe+AMvDm3siKP9dzciJYtGpq9oOSqpxbdoGE6xEngu31wnnBz7m+SoCA6yihioEWVNRW4qdffpLUNUnj/Dk5QSqUeOPk6s41iLEFj3//+30VLKmwRFXMrrl5IuQHgkHUNdSrE3GssgI7C3ZJQIcdae6HqSysut0oPVwqI0aOyf59++Hqy6/QtfQYNgIVx1rxzKMrkZ/bFQkZqTj7umn4oxm4e/VWHHR1RtCTBrQ2wuVmvEF5Xh/aAm1wxHkRdoZMwBHxAFE3EHERMQQXidixECKBOqTHx5DmCiI/1YmhXTPRNzcFOckedExyIZUeE8EY3LEIMpLdiGcIQHg9G7JEJTmA2ghQ2wbsKwd+3lGFg9UNCKANlWEn9geT0OpMhjti5M3DLhZYKX1K7x8FFkLewENyRQCeSACpwSZ0iQSw4pZR6OMFPnntO0w76WTs2X0A9fWluPTSKX9NIrgIHlcl0BNJNavJVafOgisWQVpSAlqbGkjaVlLhczuV1XMBo3szAxu3zzg4t6kST6gLlVMM2ZqqPMTJZ3boiL59+wkuM3jwEFUEqiorULh7D0LBVpQUF2kAdOmSj+qqcnPvI1EFO4SzeLx0G05B/8GDcbSqEn8U7EIlFUo8btTSZKelWRXo1hjQEAxpALmo0U9oACFC4TCG9e2H8SNHITkhQQodah25XYg6ndhdtBcPPXDvCfAKUyV48fmX0TEtFXGOGFLjfboX4daA3LVjESo9mYozFaG44Ytc7mTVmYPKBEE2VEXtQTZJPHGorGlAeodOiEtKRWpmR0w8aZpJMLjBh1oU2OzeXYDt2/7A0dJSNDbUYejggXq/N994Q8pXF19yiQK3zl27oqauHk5vPPoPHgaHm9J9xn6eijKcyB7yUJxGtYUBLbsQr7/+uhYJYk8Tk5NRx25BWpqCLRKPye+g8yqrALwGLvK//PKLPi5atFCL1KEDJfjxxx/gdDm0UHIzOGnyVLUeSSokzIoYXFaBSBYnOZqBMNWkeDAQY2eC18GkIaerWVx5VJT1QXZ+C2rKU7Qo2lXf9kTCCoTsrgSDJ3oMiMAVi5okguoDImNbxnAyimP1OYqq8nIcPrAfTQ11aPE34ca7qB705ySCxOp176XJPZkb2M0PEktrBw8kAxZixZKD7Rh0Lj7i01hmiQzWRGyluQ5VECIRJQAiXNvuv27Dn+HPmH2yYMCgVQpgynwMZEYVb0vJhguhZG+jEcy9Jw2vvXY6fvihFM89txn/eqJOPinNgZZ20rlenzhtn08B+w0PGnPG/7/j6SXE5xo43o0P/m88kHF6iRUPfIbbHnsK9113BTp07KB7RcMvG5PPKqmKD3AI58pklpsS+Tg2sY4JB+cIpZbJxyGUjxBHO4mgQgXvIbsV6ZmZMqYkjKmuoVFjiomELz4RuXldkSs39Hh1pCiaQIED3jNKa3JM8JqYODBgZ9Di4jVaZGiuIwyoGbRzk2EybLfkbWMldWcs4Qd1lSy4HYMNbqT2nLe5ArYSkS2nakzRTLJ+YiLB1yU3hIETN2ZeA19b8qCAzsVWbdpVUKDXmHbyyZofhAqlZ6QrieD783Vtsjafg02WZiBtVwRF4A+FtIHyPe5cvFhdBM7XuXPnYsH112vDvvGmm9o7EUww2tU5YjF1H5hAEO+96qWX2jsVc6+bixHDhuGZFStwzfXz1BXY8OOP6kKwG0G1F64/rOYyePh0zRrcc/c9+Oijj5S4TJo8SZLFebm5eODee0wi6XSIMMvAjJAVciOoxMN1jc9BBMQwyffG6CocCakzxGtnUMP7x+S7vqFe0Bz+zZu3rMdd719p+AxNjeJqvX6YcBMT9C4+y8he815SmWf3nr1Iz8jEp99+Y00fs1f8z7LlSv4P7i/Gq9M+xIKfLjG8uLY25OXn6/rjExN079ntpUcOr//333/H6498iJmdTNaSd92rSqI5F1LT0/H0lavgGhZGPysqv2j5h6iurUZR0V4kpSQhLj5O+9kqx+rjxW3G+bZuir3Fc6rayysbpxb3Wr9nI7Ss35390Ux8PMRKqBhj24kHGxpu4NItjTh62hk4XHoYB045rPO+sOIcDBk2BA+8tUwu3+ZgC8KquFtGZ/NvuFpFsIP7D8g9mfeUlX7bWPHXX37Vzwl7473jc+S+MnzEcM1Ldhzmz5+vZLOquho7d+3Etddei23bt+PDj/6DlJQEtAT8yMrIFOeGsu907l790p3WOdlJoZ3dhJGf78Vjj29WJ+GPrVswZtx4Ge4xEKHjMav4LBbwedqwQPIBCMljx47Xctmlc3Ds6DHk5Ofj+x9+MDC2qip4vOQQJOhzzjMW3L5Za5H7eX/o3QBg1sxT9foedwI+etcoDt5+353YsOEHxUUzTpmurh+Tke8+t0j51oNjEkF+Bvd7JhFEFOzZV4jeffuIxE+jOopiEI7JcfXFF+tw1hlnY9rJM/DqK6+iaG8xLph9voJnqlsRhUE0wtSTp2qdY6JOwjHnKp8Hx7BdyFChg8UVOMSrKjt2VBV/wrOYbJEnom4o5V0zMtshUJzjNk+QCYnWYLcTbZE2uYwT1saFhgVIQh4Jby8s3IvsjtmYMGGCug+8lu++/U4JD836JOccDCEvL1cJxN7iIiWETSyCNtSjqKRYSSELQxxj7GLxPHbt3KnuGDtKvXv01H0YPG4SPFQKDAL7ikN47Z1/YeTMmRgyJQfzX9iC7YEOaEvKQailCV4vIaxtkmdnJ4Eyxy0uyjW5gEginFEP3FFJEMHhZOcipBiPiUW4xQEHuxQ0pIs1woVaZLnakFJdg5N652HOGcPRPz8FfDmiklrigEOtwC+Hga93HMLW/WWobWXXIhHehCS4vU40UxTIQ9EjD9wRA68Nu6jEZHcjmEdYSQQL3KFWJEdbkNJUhQmZSXhs/kDEaoHv1vyMI6U16NunF2ZMZwdIRSVbnckuQ5hVI61jPkaMHI5vvzAt3mmTZ6Jvz+4ItfjhCLWSXYzkeC/yO2WjurJcwRo3nUBbG1ysbhJqEWPFhZg4t9j/7FSwOkNiMDf7vLx8nH3ubGWSbF3OnDkTxfv2YteOHWonsVpAnH0sxhvskDIQMYoMZsMkT1Lrf9RoNAVb8fOWLahqapDT3tGaaiURLl8cmttCaA7RAyEAN82pPF4EGxpRT0Jb4S/WIuLD++9+hg7ZHZX8HCgtxfzrDC7yOEbbbjWa77658hXkZqYjRGJ5uA1uGIWeMNNCTQaj0qQOBNzyzmAApEqqRXJVdZxQlqgDoRiHkQuuuEQMHDYSQ0aMRlskZiqqHJBss5WV4tDB/Sjet08f01JoUBIVl4HB/jXXXCNZV04EJmvyQwhH0GfgEDQ0NYsQRmdIEUbDIW1wNh6brWYmEevXrxeEgS1kTkxihVsCzdrkSFoi3IgBF6Ej3HR37dql9z7lFOLfo0hOS5bTIeEo27ZvxaurX0F2dg5aA60K+CjlyqoHXbW5mPBISEkVeVRKO+w0pZiW//HeuVEcsfvRFWUJql5Lv5mHzSk4MYlgEMeKO6vXsB0z6SptOYfTzKqNjpFhQfJoYEaZ4Yryo2iqp3N4nTo+xDAuXpr5J2L11+9nKlBh9eTG+9lGtjchk0SsWmbkVJUweLzweVitNmZdDD4ZMDKRU9Afi5rg1gpyJBSsYMckORxATnUyLEw6+RHWNSuQVSLBazXdCf6MQeA7X03GLbcMxgMPfIvrZ20Sf4A/42Jvy4ryb+XWTXJySwtuX97dus//9w+P31WsLhorhjcvy/tfftHCgsRZplHkVNx2oxRqWDGT6REDY0mhmso/K6biG1jKObxP3FiZRPCROp0mieCGYM8hvgY9WETyTkgQx4EdzpZgEDW19UoS+P3ExBRMmTINPXr2VhJ2rKIcjdxA6htUpafCEgsSSoyYSCiZoLyoSQp4MIkQ9CwYbOcc2GZo7UpCJygS2VKm6pSRFC9ulKO92t/+rC2DNxs6aLfw7S6VihAMUnzx2nTtzgDPyQ6mdB/F8UkQhpcBBbXzOaY4Pmn+xyCZr8UxyeDaDrBtfo4IiRakjn9PGCMPBkenzJyJRYsWyRNj3ty5eOH55zFq5EiMGTeuPYnYbMGZOL74O/zPricTCRK02Wm4+KKLFOR98sGHGrPnXnA+zjr7bGHYTz/tNHyxbh2eefoZrP3sM4weNQq/bdyIWefMwt8efFCB3McffYy33nxTRN7bb74FQwcPkhIcxR8IayrYvUsqN4QsUcKawRGvZfvW30WCbPY34Zk3Hsb9i/6pLgdfR6T1WEwVZd57VjYJaSDUjx0dYqMpBfrKO4uAOAvKay1Fy6dcry4Gu+n/+eAjdTrJ9aJgxmvvWgHhxCTcNvJ6ce6enfQG5n9zsaBlrHjyGRfu3YuVL76Dy6+YpfNgF4L3kOvqRy8YbsLFt54lQQGu6U+PfhWwppWdREy7/UWMeLIZVE2yD98dP4mb90L0JfMt8hrs7YtLpjGtNrUPO4lgp8X25bS7FHxJO642dAxz2Dos/JlF0u6ypQZXLXsSBYUFSuSEIU9JxfPfGB7Cn5OIekw/82J8s8v49JCPzuMfI/6GqqpqbN++A9+uNx2e++6/A4HmFo1fjnFCVPicGJzyfjEA5DjlzwjVIfGa+wy5TnyGGzf/iuaWBsUPvIf5Oblak1c8MdK6GHudOrEQBLzz7k/45ZfvVbBJS83CDxt+QvdePVFZXYWLLr5YCcBPv/wsMi8TAkkoJyfj6JGjOHnqVClJRWjyKBU9I2/OMcYxN3DQAK1vTIS4h3H8fvmJBaVDFq6/+Xq89PybmHDSCHll/PTjRiUguwp24pRTpgsCWlFxDJOnTNJ+bV6jTdzDV780Y2/B2XORn9dZ3IR4r0+QwB0FO9UFnzhpIg6R05qepk7hrFnniKfa2hJUJ4I+C5s3bsHEcRPQ3GQEUggnp7ImJW157iwccu2hkpNNuCY0nfOeB7uFXEtZ7ecOzLWTHCsWFkhapowxhSomjJ9gxCSsLi4TC+57jBckV52chPLKciXHhrdzRPeRsSN/r3BPoc6d8z03N0/3lzL03GOZdBJi1SEzU4XubTt3oFNODgYMGgiX14N9RUX4cv1X7bwtjiveZ0oHE5JGhSYKQ9DglInnhClTKWKEnzbsxsHSGqz/6Ucsuu9u+PJd+GRbA57/7hCCad0VQ7o85A62ysDQR6Kyg0E8MREuOCMJcEU9cEptMISYs0XdgGBbGD5PEuJdqTJ+Y0fDHWlAVmoYPdI8uPGMfuiXbCBO5F773MDRBuDTX5uwbnsJ9gUCqKY8fnoafKlZaAs60RpgVEkpcSIWYupceO0kwhlF2EURISYSfGoeKLAmPj3aimxXK1JqyjBv0nBcNTUF0UZg80+F+OKzb9G9W2fcccfZIDLcAdRZRaQTVxkgIS0XkyZPxFdrjKpDp5zeuPSC2aivLEfH1CQEm+oRaKxDVloyElU9jJg2YqAFDgZvDL8ZMHl9OFJ2DD179lZQyw08NS0Tcb4EBbUDBw7G2VcagzF2QXZt6C5ZSmIemdlnZdIFuxUuN4ONjmgN0MHUIWUaJiz9Bg9BYzCIn7ZsRnldHcIeN47UVKMh0ALqX9Ezgkz0psYWKfd4HfLdQJhScpvW/mVVPE7qPF62OWHx1Kcm2br3jnsxZcwoRALNai/R44LeE9S/J7Za/hJOiGzudHmVRDDJMEmEpXkfjSFEPkAkirqmFnUhsvO7weFNQG6X7hg1YZIkZB3RoCYyzXjSsi3THsqLPlSjDg2TCFYHL7jgAkERWCWePOUkbWzsSLSGI6qU8WBwlZyaKjlMJmp05WQwx3v96adrtAjztWbNmqXWKysOqanJCmLYmuXmx+4RJzNJlFwAtm/fjiFDBgt2NGToIGFxk5MTkZ6RqsDmszWfi/vABYZB4dXXXINePXur28AFxUkFK5dZfMzxNQJNFyI+2VaQspOI44lcXeUwJRJ2gKQ/s4Jq+6PalMSjs/pMrw/LpJ2JGyc6gwwqXlGBidArKhkFA82SHD5SdhgL7+zRrod4osTrB6ucUghhZZqb223/YAWExzC89uhruifiMATbdI/jvfHSQldFmLhLy5hLwXw00v61uAkRk9gx8FSlmAtAmJpMBrrTni/x7bgwsMDYFjRmOBYpmh0GmemNn4Fft3VE6OgLSI6PN1Vs67CDUCWV3ZL6xgAAIABJREFUlDoOBHDjg8flXlcsOWTUpMj/eCi3/e8evavY8JLc5DOQn8RWMLDwAZtDMgq3Xv2QxhtJ8Ayya6ordY+XPTtFr3PVOW+pzcvNh8kNP+fzsTkjnCPsTJiEh8kXOzOcNsfhTDY0jK+nFrnVdeCGzYSZBYaHVlyJp5Z+Dl9cEk6aOk2B2u7CPVJn6t23r7owDPj5t+p4WK71gpBZnQiekz/Q0u7TYBOX+XeCM1kBOs/D7k6cKFfK5y11I+u/DWOyuw02PImbH5+ZHdifSLD3WW7HxBWzI8H3JEmc7885xfvMAIaHbbpoy79ygeB4Y2DF92Kww66QnbDw92xCNv+er2k7hnMjnnLyySaJGDpU/IeVL7yAkSNGYPTYse1JBKvANoTw199+EwSJ5lq8prVr1+r1V7/8Mp577jnMnztPpH2qMjHB4PHeu+/ikksu0VhetHCh1hd2AHiOJLufceYZuOiii2Vcdt6552LokKFY/vDD7e7MVFqiXKu/uVEkUHZsmQCwuJHo8wluSsW/N34wnYInbr5Nz5PPxM3OZyymKicDQ43JFIOzp+IN4Znvr7kHV533GN74iNAgA9m5fe5sVXeJ4a+qrsUfW7ehuq5e8Dl/oFXqeh9WmUTg1qHXKiGlBCmfK6FUXDtJcP3wQ9PhuH7BHN0vPp+PH16P+S9erkCInTkSfrkWM9GvrTOeTNxX/S0UD4hg5lscv8A9eAQVdguBCCTLmFg1DnvpZCPAXk5twji7Cva2wmTCQmipaWB3L+zf5RvZ37M+nj/0XI3LcSPHY/Pvm3Rff/iSZBI72+AJ2IUWA5u+5obFeO3zdzFn2vk4dOCQEgEa3LGCXFpahpXPGxjSNdfNwbSpU0WMJfGbIg68hyUH9itJ6NW7twoxb771lhIJdsyWd/4nJr83TqpfI0YOQ0NjDVKoTFNbh9XP3WitZQaydOVln2p8MnHm3rluvbkRi255RN4bnFvV1Q2oq2vEqLFjRIjnWsnO/+9b/1DCynl78OAB+RMQClNWWiq/mZzsbPTo3hMbt2yRDwgx9kxkKPHK3+fc5XN97/WnrXPyY+REY7L39BOr2rkoZ04/Tde1c9cO7NlTIKWpkSOHIzUtRVBkrhnsaJSVHsFll12BPXsKUVCwB2efNUtduyOHy4yyWyiI6toaoRCqa6rw5QYzH95e/QZ69eoNrzsOdy2+B0MGDxGPkZwIxhwUW2Gxksqaw0eMMGafYfqEOSXRy3vHsSs5WWsv4f7Hzg95d/sPH5KMKjsDDPbzcvMEF1r/1VeYNHGSOpd8pnwdlm3IuyB0k3OYRZj8znmoqyeS4rgXDFEFhLDKxNPjkVIkX4MxinGq96rzIe5hOCSYY8Ge3Th39mwkJCdJVvmPbVs1pgx5v0FFDnI22X2QmeiQIUoeeE5chyadRL8ulzghK1d/DX84jIGjBmPEuDwU+IG5z/6Kqrh8hCnzSuh3lEXjMBLcHgRDrYhSgZ69iKgbrqgLDu5rZE84Y4g6onC5owi31CGurRHZ7iD6Jjsxrkc2ThneA33pQUw0RiAMV7xb+f/7Pwew9scC1LfF00wN3ox4NIRb4I+2KVlB1AfEfHDEvEL1wB2Ck7Fq2Gl4lixyO2OScyXXEY44s467nXAG6pDjaER+sBpPXjsVA9KApx97E8cOH8HI4RMwbOggjBiRqXq4A2iir6AJjhNPqLY32/3K49+7/PKr4EUEXbOz0OavR3NtlSrwmanGXZqENWLXSfoklIlVQZphPfsfU8W5+aLvFDBTrYgdCVYOqS7z1BumKnDzFb8jIz0NI4aPkCweg8S9e3cjMzNZSQqrPgwqaCZF8qQ7Lh6pWVmoqK/Hjn37cKy+Ds3RCMob6lFPN2xHDC2tvLY4REIxhKnYQ1gTtXGjMRz5zV457Ws8Ub6CK6S9WvLs/pxknX7KhZh9+kx0y82Gk6pEsQgQpm9Bm/wkeFBZQFAJV5wCenkJcNgwoKW3ADsRUSAYiSIQiqKmoRnpHXPFafAlpQrSFJ+QJGmwYGtAgWlyptkZXnvOpa4NBzQXkdmzZ2PAoEE4UFIiOdyOXbvhj19/RX1jE/r06ydJSwYIzLaFTUxIQCgUgcNlDL2o2ENuCHGpg4cNVfBYefQoOnbKRmN9rWVfT3URr4I2YhK56TJTZ1WBmOSyssPCKZMTkpKShH79+lgVpCT8/sdWKcuwW8UFq0vnLqr+0qyrW5eu6ljJxdkiGPMa45JOlKE15bNjh/P1mtI1pwGMpQqhH/41iXC7EW4LmvsdjSIu3QRagYYWwZkYfNPkhvOHxj0N9YaASTjdlBlGTtgWVV+27FR8+GERtm0r1XdfXHoMN/zNKBwdP+zdGXjjkfUmcGRCCS48hrPAey3oC2FzUlQKi+TFhYzPgF/bfAAmHW4G0aGwPtqwLSVEdKKjWAAX39ZWQfEk+2xs6hRcJKZmwpVxoU4vw/0Ljh4oFHxMcreWzKi6OU6jI87g0VbxsZWk+J7BMNWPjBEUkwfJFjupwsVzcilwuuFe22kVuPb8uZIE5sLO8ySnjEna/U+MtW5VGDfN4eadqEWa7tXHOQN8VhE9L0GAaKIjtwxjwac+jAUVtCv10hZnkuX24q7HyYK1j0I88eBnCLS0oUePXu0EcvqaDBw0WHCmJr/fSCI7nH+CM3HTUEfCSRWsoAJxG6YkV2rLkZqf/x8+CSeQ/AWRZIfoBBM3m0hoJxLCAFtO1gYiY3XkmBzFxwtbbsPdWNEj9JPJPYNRbpTyHaF3RGqqquy2/CzvT219neCffB0+a74n/1YbtiU1zLvF+WTD62yYE78eN3Hin5KIVUwiRo7EKCYRN92kxIKb7YlwJhItWQRafNddmDp1KlY8+ST++eST6jiwO8LgnkHHDxs2HCdlx2IYM3YsJk+ahIb6Bpw962yMGDkSd991l6AR7ID+tmkjrrz8CgWDKx57FG1trSgtOyxyNc0y6+tr0bVbFyWgc28y43HZvXejoboa/oYGrFRgCzx41VwlCuwKcIzuP3hQpFF2PCTa4HIhv3O+YJeUhQ0FWzTmXnybY4tJBMH8hv/0zsqP4G8OoIi+DX7KBTtQUV0jkRESq9l5rauuRr++fXXfZA7o98t87O0bPsH5T54q7xIe7PayW9YpN8dAGQH07NkDx46WaY1il5kzoEPHTiqCsGr/6RurMO2Sq9RR/ObVp44nEQtO4C2ciNaxOwvkR9hbPIvxdv3AJo8zkbD+blxgEH7rYLKI2/rOx4pvVpkJxu3R5k+UAeMGA71es/IRB8McO4mwyRD82uyjV81fIjJyVmYW4jxxStoOHTgo6V8WJ5hMEZ1ABSByEamyxDHMMc1Ads3az7RWDRk6VLKlvK/0hWB35/FuT2PYKwN1vwcNGgB3HLezGEr2FWHF8iutxcGc043zv1UBjd13juGl/3MtsrLc6DfwcnGLOuXkY9vWXZJOZUeSwefNt96CTz/9VLAYduz37y/RfDp4YL+kRllcysnuhJqqKvTt00+dCK7HPEcmkrV1NTh0iNdq8P3PPGY8dtgamnLqefo+q+h33LdE3506brIUuEicb2pqQNeuXbS/EhZFUYNvPvtOvzdv0VwVa19//Q0sXfp3bN+2Q+fSr3df/PDDD9i5exdGjh6FN1+yDO0yDerk7lvuFLLA541XwZddWEKQKfFavK9ICT0r+YT38PwJSeLnTBgogMIAXMVLpxODBw3StVL+lTxAjy8OewkZqqtVJ4IFkA5ZHbR+fv/dd4IiyRyOzGDGTCyYORyKLez5mJ3TUa/PZ5+cnNKuoMQCFgtjREuwaMXEgh0SrsccQ4x1CGNKz0iTuSO7V/0HDjBSvwnx8moxCl71MqAkf6RzfmedC9cYcnK5tnIO870nT6LhbQr+2HwYjz/5Ek6ffQ6698rFoCG5aPE6ccNbe/FjWQTB+AwEnXGIxsJCkPhcVNoLIuaOqRvgklUAcVHctxhB09CV8K0geuSk4KRhHkzuAfShH45FMODYZH/4GKWeN1Xh45/3ojSQAFd6Z4QcXrQECZ1qBTw04xAB1xAl6FURo5wrVZgo1RuBN+Q0nQ6iHpxAiKq06j7QaNkFT5wTkfqj6BipxNT8RDw5ZyjSosC23/dj+9adSErIxLSpk5CTa0AgVifCCp5PTCJou9NrJIYOG4qaumrs2rkdHdNScPLEcYgF/PDXVCLRA7ijYThjYST6vAhFQmgjtIdOzewUkBwZBVb+9xwNkMtnfID0zCwQIp6R2QHeuAQF16yOMxhh0nDB+ecL+/vdt9/KGn7vvt1o8tdKkSjOy+A0VYRtqq0kpabh0NFjqA20oK4lgOqWZn1eRUJdoEUk62jMhVArFXg8cHAys8obCKB2o0W4sqbvnz/Yi9+JnQn7N8wi2Kf3Sbjw7DMw86RJaKMXQSioToQJcmzcvfGEiERJrDZGWfxPZS09QKkKma4KV7pDRyvRGAhj/EnT4YlPQmZ2rmAYyUk+4cEZ3FLacueObdhfXITDhw5KVpaLKcllXGSpgEX1jkGDB+PX3zYizhePaTOmt+vAu0hoIhbfgi0ImuLxojUYknQug8Rgc7PejxOerUtfvFd8CiY97GBQ5YiYRAYbNrHr9z+24Oeff5QT7MnTThLUgMRGkgQJXdpTuFeYZ446thsZFHDysqVJuVra1GdkZCEu8dcTeuxmYeVmVFRAYzLKLxvsuEjYCQmCrBjtVhPGmHtqvha/hbr4vNfhCNzpSWita1KLmskdNwFObmJD6cBaW1Ml+ByDXlbPqTZ1y2IzFphE9Mv+EbWVRxRosIPDVq7BzRtH5QUP36bfffnhpyznSxP4UnObBDBV9i0KE7sGvH9/TSJsGFN7UMYkNEo1NvM+Bn9KR1BW6Rm/O9XN4DUzGdHfW94EbIXx+XftNQhdew1UMFtWsgeVpSUIBvyqlrHaaePjhYu3zfsspSinxy1RAgPJoWFWgsYLxwI3Ho5vv79FMMOlTy/FdRdcL+UmVmg5JglzbPE3yIiKwdNDT5lE4t4F31kkOpcw/yZBokqVgdmJUyDuBxMMuuHwXh6fQyaRMhV+ngOfJ6vKrAC7SJR2ugXp45jq1ZMuvgFxT3Lz85CaYaCVxMYzOWASwfWHJEGeiwjVf4Ez8bUJVeS9MtwTwhfJ+TJBu92FaCf1W4ZqTCL4HjZu2PBxjBqJDWsyksMJui/sEtgmcJzPIsGHwrp39pin6ACrmsTzE7rEAJi/ZysO2ck034OwHfpEtPtYOI3niJ2o2kRv25Wa53SizOyY8ePVHRCcad48MImglOKI0aPbk4gTOxGHKPF65IiUcsiHWDB/Pn799Ve8vJolbgirzq7a2efMEpSJVUj7Pnz51VdY+eJKrF37mYKVz7/4AqtfXi1zrfMvuEBwV3pFdMjIxENLliAUCqK84piSCZI9A60tqpqyM0Hy9CMrngYus9ZyW/OgGrh9yCWaw/QJYReqvLxCCRkDCyY4LGzwHize9AhgN6tJ/6mwsT8MvqqBrv2wZNZlguZyZFJ1jpXFmvoGEfyZRLDqur+oWIUSBqWs2NMjggHOux+apOamBVdrrEtcweLS0HyLzz8/PxdNjfVaS5+6wqAC5q++Umai7w34GJn3mwurqc9qR95es+xKvBa0TMtO5Dfw88utfYwcCSuJGPSuKfbsvqP4OHmcS5UNb7K9PwldsjgSl+Sdi/cKLIlwOwH5pBjjSnuhOARU9zB759nnnYk1H9keMnwW/TB7zumqdhQUULY8DmNHjzVkWnUdgXHkH5SVaU5w7BfuLsDQwYPVBeA84MLXb0B/8fHYiWDSRWjQiwVmT78w5xzBFBmINvobkJ2TiedetPb7BltVy9yHh+5/X3KhJOJyLV54y/1YscKJUGSZ1tnCfXvQtUtPNDb60blbV42N5Q89jFGTJ2DUmNFK/Nit4HhLTkySmuBPP/4oszP62NB8jugLFs/UMUxJkZkroXdMFLgHPv9Pi/xu7XWnz75Qayf3Vnby95eUYvr06Sp07dixTRC+Tp06ol//vkIBcD4TVkW+YnHxfq3LI0eOxoD+A1FcVCQ4EzmPn31mcVoidlZp9qPxM87A1Kkn4/fNf8AXl4Dx48Zj0IDBSEtORcWxcs0tGq+SM8DCA8+NB6FClLVlAshOB9dtJjs8SmiyV16B0qNHkNeti5JjI5qBdoNDdpdYMGDQToUl8iM4AAxsqUzdCCYIhP8xxuVeRb4Mlfy4rjJpYHeWv8O4kHOQ84vwJr4XZX95j4eNGCrhgQLK5Pt8KoxOmz5dErdM7H7c8KNiTkrH0rSQBay0lFQpMzG5yMjM1Ho5YcwAwJMuUrTiOqc82pAUH0CjMx5vFAOP/3cn6t2ZaHZRapysad5jBgjc0RnYk8VoMEDqLcSccETdcLP73liD3nkZmDwiFcN7A+lewBMCWuuB8hrg16Iy7DpUicZWL2LxaWiIRtHmcsKZEIcoWdWROMBFDy0iXUJwe2Pq1obaTIFburGEB7e54I3QA8oUHY0nGtEThhPsckcA/1F0j2vErWeOwUU9gTRyUUIC94C11sQEQ82kP6sDCLTHK+hpLbjWGOuU2QuTJ02EN86Non17UF9bg3sW34aCbb9jf2EB8rIy1JlwhIJIjPOIxNYWCiIuwadEguovrCTW1zQgIT5JAR/hNexCZOfkyEyNsCYGrlw0m/0tmD59htrlHADc+FLSklFQuBOtrc1ww4m8nDzBRFxuLzzxCVi/YQNCNKFKSUJTJILKJr8SiXoambCC6/YhFIihrTWMKBWaWPkNtKJpq+0MyYdpdxz+zHs4Xkmxkwn75+bj4lsfw1mnTENLXQ1CgWYgGkYcHwJhTNTkF23eoaRJQ4aykjTxlokdxxVlcLn2O1Fd34hOnbvj8JFK+JLS0SE7D/ldeiCrYzaS01KEF+ck5d+VFO9DlAlbsBVd8vOw9ffN2LFju1rBDY1+xBwu9OrTV+ZkVKE5a9aZZoMifMnvFzGJFUxXXBwaq43CAe81M3jyCLzxJqDh+/F8GVizEsEF0JuYhJZ6IxGZlJqKWDiswIfGN4QUbNq0ET16dJPMIKtJNpSCqwAXUbqM5+d3xtatW7F69WopVvB/ly5dtRhldNhp7XIn9s+Bwh2nK7iix4WtS83uhyA6HM3GBKK9QizzW0IWwiS7O6QrT+MvWa4RbkQn4mCrgiyef2uwRVCI1kAzEhJ8CIfbMPPMIp3Li48EMOOM2Tiwdycqj5bqGVD3nV0GVtH5HIlbZoKjoMxS52HiyAUpwWeM2QykxJiPsU0r5SjLzZiLG9vMNlmPAbuIocE2xLEibnUYuLGZLgKldq2uBmFbJM2ymyBTutD/R9x7h0dVtd3DazKTTHrvnRAChN577yKgDwgIIjawiyKIiAoWRKRZwYaK8CAgitKbSAcFpPcOCaT3zGSSmcl3rXufnUTf53l/3/X9/vjOdeVKMvWcs/e+913WvZbApujsc3MmRIPG19MnECWmvujf0wsZV87h6tlj4przOQZDgouv4rxSUCLZ2D0tcJoYoLilAkHHnPOFjjeNNasTFHnjxsVSMnVg+DnM7BHuweqbrbxEcNIs38/9oofc09ee2iOYXDbs8fs4v3kwi8xz4PySPgKBcdUxxNVKr6XmYAWB9oMBrq+fqMuSuIHU0pHRMYiJjhMnga/hpkzdA1ZICQ0RgUmj+sXnhTjAoJDmuDErRqiEQJ5oNblWuSaMhniOg4Yf1Q0MdBO1gp9RcJKsWUoY7Z9VCN4rrj1+Jtcf5yLfo2mMRR8CJnkN7wudEX4uKWUJMWRWLbV+fSEt0I3dnGv6HhL+QaYaBpD6fOpCq3TVgdfGzVsgRJ6e8v383aZ9e+HiZxZx/rx5+GLJElmvrdu2lceHDhsma06PCPnoN6xfL/SwrIDMnDlTnmd2derUqfjyq69EUPKFF16QfZQQpwH9+mPLtq1CC0uozgdz58r8a9i4kdDCUkzqzp1MCSjIqz982H3o17e3JAAYnGZm3BaICBMe7FV6N/1jNT0MDTlNJ4ptwLQnxyM2JkbmikAwSkrEboodKCsVx7WwuFBgm7Mvf1kTREwY1R9frZ4sH/vmiyvx9jq1f0zuNxwLd/yEKYPGoFCUd93wo520kjiBgZ0vkuOTRMSN38WxoVbF4leX11COPvzQcJmXtI8cq9Pv95fPbvn675KQmj17EcaPvx95+XnYNHBfLeVqBmqDiBPhgPaPWYTRUCZWFLSTr7cxViEUX4QUVpp/3VgqshdfuVYrHK/lXZhf1IUEBhHaLBuBxeM9xgvUjdj0xfNfAS6nipZEyrJECZx2ufahr3dXwbb/sko1ij81aTyioqLFMUtKTBaaUDq7MdGx0hy7f/8BaZrlevX19sGunTtE1KxxeiOBEhHXz34pwlN69e6Fl2e/roIbI8D55NH5ElTUr58KX39v5BdmY+Om9Th94aYoCI99ZJQ4iXRSmzRuIvaKNu3GzZtYtPArPPecB4rLhqNf30G4efsacnMLcfzESaGIXvaVYlMaPOI+sY2EwRGiQ72Eli2aq8CluFgoQZnJ5tz66/hxFBQWCXSJStVcN0eO/CmkB9wPFq82+kYyVUD44KMTZK8jXIsQm27desmaIUSaVYGhQ4eInfx99y7pUzhz+qwkYNds3yDvf+bBJ8QWk7CG++DxY38pWlVfb6xYtgqoCSJ0slTduKlvThHV6sT4RGkQDw4MRqO0huJI8zy5b9MmcJ/UdPEky6CdV4JvSieH9kuqRi4XTp85i7CoSHGoSQNPymPaJgZPTIAyWGBVg5U6wp94Haw25FLQNj9fgiOuU+75tEn0KZjAlD4Kbx+BS7Gi7e1twHKp9+BlFf+GauYU9ouMjsTWbVuVbaOv4+MtjdRci1xz1Ajh+DEoSqlXD+Wl5Wia3gT1U1LEHhPtwXnXoWMLoNITDhf9W6CkDBBwg9uGCosvLpuAxz86jlvuUJR4hcDOCjor9c5KmDzNqHYRWu2WAEhFEXTqzfBwm+FJ4UizG9UVRfCspq9bgWqyOwk1tydyS+xw+oWiysMHZg8/IQdxmioNhiVWHuio0bP3hclFv6MSJrMD1W5WtammShA/BVQBk8sDjBMYRPAglEkBp7kHOwF3GfzdhWgZ4YGF45og1q3oEHjeBQWVCA1RwaAgpAhEkCAizphM/9CFah/UF/WTEuDryUZIM67euo57h92L/MJcbNuyEV3btUVFYQHKcnIQ6uuD9AapKCsrRk5+Nrz8rLBVqbKSv3cAigvZGGiDp9UqdF/clEUnASZ5jNUIqjHfzcqRG9ymbTthXbmRcRs+If7ixEYFh6CypBxZtzLEMfINCoTdVI2T167CYfXCpbt3YfL1w+3sXFSx8dpeiUqHU26aJ5szK6uQtXd+rQPyP/7SQcJ/DhpqIU3qdRMmvosu7dsiJiwE7io7nBU2YWlyG2wgdDZFAbDKKRkVKg978UE3sb7MdlSigGqm5KP38YOntz+cbjPKy1nR8ER8XDKSk+ohMDZOjBNFiOhocBOKCA9BoJ8P/P2suHL+DH76cTWqKp3Sb3Lp+m1ExibALzAM4ZGRyM25g8iocGFXIGMDs8St2rZDdaVySIVuzTgEJiNOAUtvhGKQAk05x2ysrnUX1NyU/6XaQqo7lwQeDFQETkPFXHLTG1SRdNrYMMXX8j10qBgUULSKmRx+NdlseD5btiiGj4ED4qUSR4eO37VrNwt6CgM8oF+oZOO3blc9NQP7hUg2mgf7UgT3TN5/9qsY8AAt/KWyn8qh102lKjvMsE5ViQ4eUpCm9m0Ubv/knwdw/OhhhAQFwOJhwoPPOvH1e2UIDwsVo87PokAWNQp434jZpPPs78dGcB+517xO4px5X/g3H4uKjFSUoGzqZbWiWmk/KBo9kT0RA8DHNHSG76dBFcYKk4dkbrleqALL7MzkuZPw7fsrZBzYT0T4Gjemx16JwYrFlejaZzDys27h8qk/UeXgeSkcKR1uZgSJ3WW2lP0VkbGxQlNYP7WBzGXC5RgglZSWCU714afJRs3D6JAE8Mm7v8l1BgeR5q9SSt50emd80BxvvkAKQQ8EBAZIYErHj9A0woe0k81z5fXTqbMxgSD3pVr1HBnZcgYXzAgFBIYgKDRMcKBR0XGw+vpJAB0SGiHna5UenQDZMPTclHK8NGX7SCAkdKeEabFsbLeLg6OoY31lo5KeE+OH369hd7qPQzer830abie0qga1rlahVvTCKqvAsdf4XQYRUpkyAihheGOmiY59ZZVkypgl58GsHzPn/J/QJkKcmM3jmPE6pCfDUG1XDGVuCVD5vYQIEDrHc9N/63OuyxDG19ARGPfIIwJX1IHNmlU/CO3ymHHjhBlFZmYd5W2xEFrLw2RCgH8ARo18AF8vJcMQqZZFAVJB+kweSEtrgIUffIAXJk8WiCQPjhVVrleuWiU9Qlz7qlkd6NunNxrUTxHHgyJx7L8iDTidEQbWzPbv27tHGqwPvHZSTUs61wbs/JlxI7DYYy3ejXxRMpjZ2TkyB7lO72ZlIiQkSDDUFAD7crWCfbz5whsS5PI+zf6CTpgx3eswIj/dfZjAVr6evwH1o69g5MvzBW4UExOH+4cNx5bN24R69cJPir6TgnE8zqIpZrzxomIJczoxebBB70nYkXbemwIPPTJUxB7Xd/69prmaz9+zu5fAIH951eCf3Q302tlVMuanu5yvrSYwGNCsTNznNUVrHbKkBr+niA042+MC0nalyphfbHxZIzprAwzaIwYRecD0ia9gzkJDiZ5ZWX/gkR+Ava81kew+sf8R4VRMdmDLepUJH/foWJl/3IdIuMI9gXaMY8cqtdYuEeitnx+uXyWdZCGCQ4PRqFFDsQevTDa6w6MM8Qt9bcHAuEbDMX7cI+i7ZIh831Bnd5g83Ph1nbpHQ4YPFpYi2mcmXmgXjh2RIqnwAAAgAElEQVT7C2uaqsoQphrWrGszgbvVS02VnhfOuU0/vWcMPn8ph2nAfROkR4L9CRzD6OgYOW9CInkwMKZ95ToaNWqkVOt5/ayaES5HulXawCWLFEysW79OktHXuH4mRtasWSNONJ3wevWSxS4xeOjUsSP27NkrNnvjAdWD07d1D6n+cx1xj2Bfz7+/WyPPPTxxjASsH837FHDpZvJgoCEwYeBE+HhZ0TA1DVl3spCcQNgU+yd9ZO5zPAkborAu7SirIDwPBhG0SXT4aeNpg/ibSAaiR2x2h/RQ0gchnTIZl8iSlpySLMJ5nGeEYjLoJNuTt9VHKlRsqGdvWmFesUCg6MwTrsTKa2wcEwG+yM7NFntDBkCKyrJiFxgcJPvNsmXLBM7UpGlTES+kLeZ95T7Kg3smKyHXrl6Te81giY3w1KmgVgmvh4lKBjGUAOjUoSOqHNUw+3mLCeBeUZjtwPo136JNt16Iad0QP50B5vx8FKVB9VBsIfENsaIuwFYAT0+Xyv6zRwEUvyUs1lOgTYRcm0xV8ADh1Uw+sx2dPpiSAaCTTw10/ggNK7+dwnUmRazCqgahUQxKFP6B7+U+oNM71SKQx3CBiTEP9j2Q9powKCeToF4wuZzwJ/LJfhehKMWzw7piSCpw91gxUkL9EZfInk3qCaklQDPvdIquUmE14owVyDXB+2uUObsk34P2rVrAy0laNScy83PQol1rFJQW4vChA2jeqCHCfH3gIptNVhYSoyLh4+2J0vIiwX/ZXApLXF1ZDZtAHuwCv/Dy9hIYAIWuGBkyMxgWHom2HTrC08sHefmFAuliJjUiJhqhcVHyfc6SMpgqqlBZWoZAqrMyi2nxwNnM27hrL8fFu1nwDglFZk4BKljCcXvAVeVGZbmDPfFyw/L+MLJUdUzBf//z/xRUqI1g8osLhe42PCQAoUGB8PGySNWD+gPMstBZqigvF7E7s9sJOMkf7Amrj5fgrS2+Pii22WGyWOElAZcdxYVlSE5MQZtWbeH0C5QJFRgcIpAVqpMS3tWmg1J+3r/xMHZu2yoOvMXLF3anCa3bd0FhqUMy7+lNGkiynhAUOomJCcnSnEjGGzrbgvHmNJWuXQUZqcHdq/hVUUDKRq4YgXiIs1JdrTjs7XYF9TCZROOBWEwGB1ychFPQyGiHi68jLR/Zm6juPW7cQ9K3QUrZ0HDNm81v0Noluq6ux4M7mA70ankL3XZS4glRHGxk47KwMdEKk4XJAMWWRAPHxn+Bh1WxSV91EdBxpAFiRo6OS9PmmhS+dnYc2Nla1MIpXkVGspmL6EUEY/mCXDGE7LHg3SNhACmM2atAQZ4Ke5lonTBg4g/PiRklVjMYtJAthAuf2ZQAZtEFu+6WpnqnqxKOyjIZP3XP1b1nwCGLuMopzgU3OwYRBQWFGPnCcHnNZ69/CafbKUEUm1J5PDJF0bL27RuN775qjVuXz+PkoT1irHV2kOqfnEs0xNRUoMKzxWqVMSooKBI8tq2iQhiOxjyhd29+6g1MmXhBqjLEXtLxevuTXvJ9C944KZsggyBm6njyzK7TCSSEiYeUlMkVbrBuKWfcE7YKGiQFUdPQF9UIzV4CL8TEJSCcOHGWaC3UeyHMyoTklAbynZxj7FViUMnsIytGdLo59tzoOP9ZOaQzzuwZX6fYozzEQPP1dQ/di8Ex170MmkJVQ8PoJGiIEDNv3OQ15EmYpajOyqDSble0xtXVNYJ2vE6ek6Yw5v9cPxrKx++QoMtiEedZ8aV7SWAhjZthYUrYiY37ZB8z1K7p2PC9eu2KAJSfX01ApKGA8lkGexidgUuXL0mwTmVfOrs8bOU2XLykggjCQBgQ8B7wb10FIWEDs6l00iksWlxSLPaQwSXHmXsDKTfpnGXdvYsr165J9ZY0n+SlZ5Xl2vUbQqmZm58vInWEcpRy/rCLj9USixlJiYnCWEMoA9cVOeE3b96Enx7bqvw8zS5KhiEjgz475mUEB4XI90kjuZvznf0jvmJb3z75TY2jPWXEfbIts2L38Q+ba4OImm7kjsBx44OjIUEEjy6jXkR0dDy6dekpkL/NWzcL/aj53L8liKh373PiSBFmR4eF82X6v4yeHgYRusFZLzEGFdoUso/BQBPh3joVgmBg/KkHpTl5V9y+2ioE36fNqU5AM5DQ5ET7gca5DWtYxGR8zGZcbKKqsfK92ufk5RnnNPnhl7Dw1iKpPqSnNxbHudmzp7DiCDAocyCKiwrQolm62Fpqg5Dxj/h2Jsc2bdosY0iYGu8t7R8z3IS/sSpNNeXgoGCh9WVQm1wvUag+iXbIuHMbVU4Hvr/6s5ze/GEzceSPIyIUNv6hR3Hsz6P4NOc7zGnxKu5m30ZpeQmSpK+gFNl5udK32W9Af2Rk3pF9jYxYfj5+wkZE0Tt7uR17dioRxQWfvYdLVy7LPGEPICFGDBSKCouFEYiBKLPjdHAZADVv3kL0rxTrkFVw9rI/VFQIzI9K4pcuXZTKgjAROewSHDGQWPbFJ3j6paliA8mYyM+zEsGRny9rl5lxBvGNG6ejtIRilHnCpnTy+AmZ99zPGZCNGPGAZOOXLFmMsPAQqXoQRvfDd3p/1fumN9BQDeaIDg/A1+qN5k2aKUZBpjItFkQw+VimxF4H3TMYebk50mNBn0D3qTChoQXk+FpWGnj9Xbt2x87tqoHb6m0F+xsiosKxfuN6xCfGITomGtu3b1fsTIQ53jsErVq0Ql4OxXuB8lIbGtZvjMzbmbhMzZGMDKmqMoggzMnusEtFOyo6SqqJV65xclbjTtZd7Ny5UyriJH1hEHH96jUh52HygNCplHopUvVglZDq3rdv3RK7xF6dpKRkqYRx76BvwGpH9x49ifeBvVLQ58jKdOCH71dgQK9uaNE+DdeokRwKvLz8Gv7KA4qtkSh1KZalgOgQ2EvylU9f7Ylq0vtUUyuDVy0WGSYJHFzi/EtwQHifwiyrMgADDSMmUP2BhidvbE5CHKPZG+nF1VQ8GEtUw1zplMqGi/sgGVbJVWth4tIsdLNehARXlMDLdhfdGsbgzZEpqMwDfl2yCj3aNENiShjCwgMQFOQnBRZ91LIz6UCC88kIIvo3eQB9e3SHl8spqpsllXZ4+fsgtyBXGp59PS1o1iAV6QkJOLp3L/wsHoiLDoejyoYKlwMON7OzJpjcHsgrKMW+01clCpLstQhWWRARGoSWTVJF+KRDx84IDY/BzPcWISc3Txb3K1MnoVuvTti8aT3ybmXCu9oEs9OFrfuPIptsGBYLmrVtgnyXHecz76AwsxAFOQWSifSkunFSElyU8nNVC1VX/pFP/+YQ/E8K17p9EP+EN/23/+uq9ACPjX0GwUEBAtVgxYF0hGQI8WADZJUDTnsZPM2At7enZHptziqUEdLh7YeAoDDY7C6UlVYgIS4RzZu1REZxmVDWOSi84+UFq7cXGqVrph0ntq36HaeO/yVOVml5BUIjY3HfAyyvV8A3IABp6Q1gLy8TI04nMzoyBjHxiaiy07FWt4MZb46JMNMa7bkSzQrWXlUZavoNjMmrHTotLqOZYbSaLw1Lmw5tcfnC5ZoSp3prtRiDI0f/lAwTs1TvzFYBkTpo4OpKpWovoO7QcdOuTa/dvRGL6Ng4RU/GRVflEhy8X3CgQK7oqHLeqcsk/RqhKsQmGvz50mStGotprBs0XPePeaL+/en7SNy5fRPPz2AdU437t/OIGw0UkgCWrEnVFkdOcHKAC2tFvsDCuGmQDpBOGjOlVOF+bGpzLF94VpwwZqxCQ8JkM2B2nPA+wqxcUpJ0SeAgjloVK0jKcWMZnrAi9pjwc6nhwQ1n/LRakoCF029LIEunkxmxp99gX8INbFkVjrQWHWAvysO5owclCGHGicGDBBIul1SySmw20WFo1LgxcvPYC8OGZ5ZqTTKfxk5kw6c6Xnz0FD78tnOtt1ZHgO/rD66KM8wNhucqNLcmxa7EOcesmWYo0j0EdDgdlQwuSPXsVhUJt1JOV411fgIdiU+sB/8AVqJ8pArJJmvOByYpCHPhhsaMIx1x3R/AzU7Yl0pLBXpDp10CYjrdbIjz9obFk70VCgus567OvNPJ4vvpCPC3rmjpYJWvlyqAUA2r5mj+r5vWhSa2QqknM6Dg9zKoYEDB/gfRjSDbSXm5PM/AgefFoEGE7CjAWVioghBNNhAUpJiaKP7J/i/dw+FyidieVMAMCldRk2Wlp7xcrk2L5NUNIhhUWbwYFNb2GsmLNZTO0CvRTf/iFJH1zLhW+VzCvoxATOByVdT6UHsAf/P+aqYz2hLpyzF45xmUEEJHWIckJPx8cfPGdXFwW7duLewzv/++C4kJ8VLZ4zjVS07GL+vWyXt+enW7BBETtg0TNrjAgGCkJKfAx8dPkgxSeZLrr0ZObhZcLlaB3fjgwr/VhD4BvHT/UIElfvj9fCCINM7A80OH4JPlo9RrBj9UI9425wSF0/KFWECq69FxSG/cHPEJSdiyZTNWrFyBtu3bCFsLG8Fj4mLELjAj/tljy2rNn3b06bhrelXGbzqI4PLWr6kbROjti5Bk/TffV7fHuS5nSp0gQgcZo75WOLDVT4yuRfrqIIKBiK6Q8HN1o/ZaIDExQRyuUfPy8MtJIGBrI7Rt00r2Otpbrnti1OesVGWhEW3vRffu3cVZpuNG3agePXpg7959NfsFYUkhQSHiZFNwjNpDTZo3wZmzp9CxU3u8vmUOxiQNkYRYj67d4efjD7vNjgtnL+D+Yffjt53bERzqjztZmViw0CgxGJHkvM/m4satW6LLQbv/wlMvy3ri+jx79jQWf6TYw8Y8Nl5YJ0n/yYCX59SvX39MnjdNnm8f31aoZ8nmRX0LQjqpZC0Uy2HhUmmh40q7SqVqrt991UaEaPTqPNfvScnK//DtF3jzvQ+kKvP7779j+feK7vz5l56ScxShyMpKgUnFxcaLeC9tNVmUCANncP/O9vflPTMHvi79DBcunhN2IxrbtSuWid7B6cN/hwsjDOjVsTd69+iJmMhoeHpYpBLAvYgVZwYzhK1FRcdIJYIBEysvDGp4bYQr8twUNMxLxo9if8zoZ95mn1I5mjVnX0sOwiJCkXk3E9m5WeL88/7nZGeL9lK3Lt3Qv29/eHt5S6LF6umN0MAwXL50WQIBJubo0LNZOjQsVKhfmeSgnWbihWQ2DGbZbE9mOF4/7T4TGOzTIDmPVHksnnIPic5wO90CteU5cE8lFIz7KQN7ahgxGcKqTs8+XVFd5YbLwyraRcePZeD0yYsYPaoPPv5yNdr264KUZvG4WA08885WFFuT4AqMRyH9T1YQvAyfTfoi2IBgaFBXO4XsR1G+0uE3SQDhJnMT/RnJIKogQpU2jEO/vs5jNc+atLejXsvgw+L2gKmaPqw3quiHs9Ga+WOKzZWVw6vaCmtxIZoGWTH3+VREVwO3jt/FkZ2bcefGJaSlp6Jr1y5yfy0WRRsr7pZiZ2LNzXA6jAxDkndzaaDr3rkTrG63KH96+HohuyBXgohbN68j4/pVtE5Px5ihQ7Bv+zY4y0oQG0VaLzuqXA7hnyX22Orpi01/XIDd7aFwesZFE/rBxpYAP1/079FajMjdAjs2b/8dLVu2loidDumSxe8j89Y1VBaXwqsauHLlJpau3SRsRCxt3crMQO/7e+HgsVPIPHtTJi6dsGMH80WiM7L7V6BnkXNIBxB1WZf0iPyz6vDPx2vH7u+wprpy9dpSawdO/Z79ztvwcFYhIsAf4YRxOeyorrQD1WyErQKnmKevL8zevnDCjDIbHdlqeFm8pZE1q9SO7j16ICo2VrLd3BzvuZciZ7XHW8/NkolOCkAv30D07DMIxbYqtG7XHrFJcSgrLpIqBPduKnD7+PhLtp7/Cy+98pFUMGE0hwusR6A9ugm8dgJLAGFUJ+gw6B8GDjQmbK7s0lNRn9Kg0/jSYaHRYXaTBjUj8zYKCuiUukUzYuh92cYF6bEwFFDl0bqqSPxf737BWPndOXEqycBDCmCbjdhGxRsdSu2PCgfad83B+PFBWLasDAf3sLIj3RFiIOjUcJNjBUIarSsqxKFr1kKpgO7/vT3ysrMF308NDAYRbHaMjohAVGS4ODTMWDCbxuoZNyY694QUyNLy8ZJMJ5vTCblQzcwOPPdme3n+y9lHpRJAw6WDCA6Io6JS5kdlVblk8ngI/r/KKQ43x4XlYv7WYmX8m/f3oSnkdVDHhzOuCg5UZcMcmPSOomP9dt4txCY3QLuu/XDu2EFcOnOyhhlIZ9Z5PawYOt3VQq9IbC/hTKx8JCQmyqax/8B+lJWU4O6dTCOA0N+s2Ko+e+tnCTroYBBCw7kiFSIGRJUOzPmqN+a/ekI2b43L5/3nZ9NpJP6ZvSo8pErBrL3dIUFEQEAQgkPDERYehcAQ9kMEiQilp7cibSgqLUVZuU1K+MTdsodGO++0LXTWuamTMpWbnw5y+D3M6vv6+cp7pIJlBJw8Lx1A8JwYbNVtTFbzSvXdcOMnrI+QJIEL0YHmIYGsgkVpbnSZh0YvCp1u7ZjXiNwFBcm1U0ROAgEju8nHiPFl5lHE59jfYMCqGGhop57P8286N8JsZgQffA0PfV/4tyjckjGMFLYMtqUMXmcDq5ld6g+BJ7FyY1Dfij0woFk8F6miyGepniEdsOgGeh3Q6aomq1Vk2uF8Ibc8nUfCJnh9BznfysoEPx8dHYU//zis1mx5mfx/7sxZgX+qfiMTysqL5XE6d7SBqSmkmUyQ6+WcJEkCK16kIaYd8LZ64v3FumJdhCmPvySvZRAxbeLrNcQCcwoMPQjtlD8BvHdcBRGJSUmyngkvDQ2jym+wVCE2bPxVkkDBIUHiGzCZEBgUICxhKyb/ChBRw21jbZ0brCsIdNq1A6+1HtjboM0lkT06yGD/gn6ccY9ujq5bzagrKKe3rDygwZH6qmJ1fh9ujjCiBM3aRJN8AXhm6FNYXPI5+uf0FVYkZn3pRDMhcKPjXxjdFvjUELB/tP+DsFo9ZcxW/KgqB+zT6NegG3ZU78MTyeNkHbRo0VIcuy1btohzxz4cabD28UXDRg0x6shYeeuixLnYuWsHNt1QjR2PdRyFi+cvYsg996J50+bYsX0HSotKEBkeJWyBDCJIDnIzIwOffkwB2VSAQne6wpOvoq0vvvkCny9dLBVU9mLs2b4Lr8yYjvOXLkofBuce5zjnISs9X21UjSeDWw2SZmPOOSZweA0DBw7Cs0ufrRnEV3q/IkEW5ymDBV4XWZZoAzZt3oiTZWfVa41fL7wyUeY+j3MXL6Jfv341WiZSNa1wIDoqRvq4WH0gqyKz+SsvqKBjVOoIqZpERkZg8ktK4bpX/65Ib9JUSCW++lARHchhBbr36QlbaRkGDRiIzh06IftOljAzMahjoMKxoD9463YGLl28IPAtsmeRCpU2s0OHDnJvyMrG/Yf2g3s8IWvnz16Q97Zs3Qp79+1BaHgIPK0W5ObnIrVBKlpPbCen0TewB3Kzc9CjWw+pSFS7qpGW2hAe1RQ0LpIKFlmWuGYIiU5IShS629Nn2TNbIcmIkLAQ9OjRXQIT0v6SeMHX31cCddpiQphY3WKwJT1wrLp6c4+pVBpBFosEEbTnrPhEhEcqKnmLBV17tICHmTpb3oDLIr3K69YfwvXbd9BncH9EJAXgRmEpouICsOF0OT5fdwCOwBTkIwxOnxBUSXaLtp/wWP6wKkwSEYrKuWAhnFsQSB4SRDCAcNJI1MAQ/l550Mle1TnIoxa6JP/VQJn4jwfMHlZU2WnLPeFB288gxkzWJhfgsCHCwwOhtlI81b8RhjQHrhwuxtXje/D0E0Nx7MgJ3My4JUF/RGRd9ME/g4hyfqiyPE2adpYm2OaMOliJKCtFUHgo7uZkobCkEF/sVg5578B2GDVkMG5dPA9HSRH8vdnkaYeXt1ngOnn5BXA5Tdj211U0aN4GP2/YjNOnTsoE69qtO+bNnYO577+H5PgodO/SDoePX4ZfQBB27PwNa9f+iLfemoXHH3kA4cE+8KQzW+HA9euZEkSsWLUGR4/8iUUffYh7RvbHr+t3ojCrEOdOnJLbWb9JOlxljyOw3UGUHCGzhQ4e/lO14T8xMfEK/1l9qF17/+yRUOkefoe+yeq97bsPRqDVgqYpKWiemoowbytMlRUwu9kgWwUbmZ2YYfWywkW5ebcH7A4nHBV0aqvgHxGD1LQ0xCUkiuu7b/8+FORl441ZirFIHUr1Z/aLR1BYbIPVLwh3covQb8AgdO/ZXWBQdEop9BYRFSN8oC5SvEpdSvF0qXmo6EMlfDAYcBRX/9+dCHEWDKdHYE288ooKcTxo5AhFUJlDP8kecAHTsDDI4Ngz+0QRO5bS4uPjpOlq2P3sh9GNOfq+cwfl35pRQmdQDPEnAJvWXcDg+3vipx+2w1nlxtWrN9CsWQu0atlamn5DYwoRHm5Gx45+6NDBhJdfpMpmrXK4otulQ6fUepnRJHODNFzT8a+qQO+Bl/D95xZhYSrIy4WXxQNhoWRqcEt5l5kaYjRHTNRzzB/7Nils7OGD++BjsFXRACqH3xOT3qIitgInf/jaLalEhIWGCz6UpX3iMy2eZmTlZMJmU1ke4nh1RUFRgZpQWqq8GMlwm8lg4cBj02srOwwiWErWQcSL71KvIRirPj0iYxJTrzGiE+rj+KHduHPjao1uADd9Vq/CIyMErkZBN0LT2KyvGnzN+NcjCh7DY8rjhzB/qdaL4CNUq9qN+a/cqmkY1872K/M0oFyN99TxWzBv2fOY9cw3RrVF6WT4+hGPSwE0mwS43Nzpy9KJ5vdTTC48IloYmbx9A+SH8zsyOlaEv1i94w/nAYWG6BxJad4Qj5MGZqPKwGvihsiDGSiycjDDxfI5x0z3PehKg+5b4DVpWBOf070Tai4p0ST2E+mgQWfaBdZksUjAKpl7A0qlqxAiVmdk/IUQwcjga2YnDYfiebNZmNAhXo9oWDiUkCIPXRWgE8QARPR3wtV9LygslGZCqXoQpsRzqaqqoVCWnhAGsNLfpQT46uph6Gokr1Gzj0kvB6sJRhChm8HV/FQBSy0sjawfqjLBcxdl8LIyqUzQ0VIBp+ppIbUkP+OXX9YhMyMDnTp1lH4jOq9s9mRjZosWzXHwwAHpaeC9p6OTWC9RoA937txFZsYdxMfFCxtcmSGkRbFDOo60CQwo6HhyQyaF5kdfz1KTu0VTPNWon6xx2jhu22S0Y8/Np/sMx7gRMD1tIuZs/xILxr4u5+ysNqFFy7bCUnj8xF/469gR9P1eweOOT6YgYKFSIvdmwsgHn8WuUEEEh4e9HDpXQvOn+xj4Zl2c5XQ1nGD0sNS+ntsBReNoGvR2RISmDjK4VenHmZ/RAYURsCQfTED1uX3IQzgadu4iDby8l7z/tC90UNf5rZfreL/pbLHpHD86esxQN2nUFKfvLsXh48DTQx9By5YtpCfgwx8NATyaSSNH9Mmw+diwYSO6du0mGe0TJ07i/SzVu7i06xfi7HFdjT/zmBoLHUhpeJWR1H/jzZcENs0m2eXfzzGskprn06a9Ks7Y7YwM2Qt/XK36B+Qe5Ku9pX2PgeLz5Ofn4uifRzD15ak4yiqFy4mSMqVWzwCcY0VGr79OKxKQHp26SdZasQc5xEaTYYo9A4RiNUxLk/2B60clm7g21X7IREXmnQy8+7qqHjz0xEhJNBHOpXVDbmbcFrpaBinffLJIXvfg40+huKhEehao60AIFmE5qy4p5eqZ974ulZN9+/di2ddGhcvwZRZ+sUCCHcI3F7y/QF7/2ITHxYkmC5bTUSWVAFYhmNwitIfjzTHmvsSeDp47bR7nBOFddM4ZXLFawOCHwblKtlgQ6B+ETp07i7AbqxB9+/fG8eN/iZObm5eLSUsUYUHv6G4i8tamdRuMHDESYSFhSIhNgK+3n9h62gO+7wqhZY4KUQ3v0LGjkLjwWrkueS8TEhPEJlDz6tqNa3CbXCgqVr1grBAR/8+qO208IWnsgSCsid/He84kAMeSUMtoEtv4UdCyEp26N4Wj0g1vC5nQ6NyTGhU4ciYL6S2iMf3NzxAZF4V+9/ZDdFwQPtxwEtvP5MMe0g63it3seYZbogRDINeAj0tjHyvJ7PUTFWu30LVXeZjgNIvhVUxOTpNBzcq7VRsw1EWO1AYTCqbNQ5qgKXgslK+ERBBSz3K+cEeKLxJkssOz4BLuaZGEFwdHgaDn/RvOwVmajxEju2HRws/xxMTHEBCo9olKRzW8vNW31WFnMpy2OkEEDUf95GT4EePvcsLb3w/5hfnIys3GNweWqEVoZESmFYwS6lc4K+DhwdK7DwKD/CSIKLdVYstfV5HWvA1+Wr8ZI4bdK9LtgwYPwbIVK1E/OQG+Pp544F9DsOaX7Rgz5iG8NmOGbCadO3dCTGQoHn9oKFz2CtiKi5GdU4Rvf96C71euxpEjf2DRh4swavy/8OmHS9G0WXMc3qeUMFt37oTjhwpYmDUc0f8URBi25r/+qhtE/Deo099Zm/4ZRKiPVqmeea+/jkQqCpKvV7iBAZvDjtziIlR5eCAoIgoenj4oLrOhyslMrD/8QyORzzKrlzcmPBNa50yZJapTTyZ+c9oJFBSVweZwobC0Al2690Sf/v0ke8bqDHHvvoEhAu8iDSbrUdQhUIdBmSld/KrxWGUfdYShXqWdId2Iyd+Chywvl5IijS2dABoaOp2sOPFg9plwHzpXdNYo5sPGsvuH59a5Jh1E6MqDDhZ0uu8/DZSCGPyx7yw6dDuEDWsbISIiSijuyu3UrfBDcESWBBIDB/rg6y+oX1C7COsGEHS8WCVg0MyMSoWtDD37qcBlyXwaRrfg6ymS5ufrg/LSUoVVJBbRBDw2Wc2F7z5WrEGEtBXm5yAwwE8cGxpgbiYUKWLD75OvKX7sBdOui2EjTpsqowJzEEoAACAASURBVBx3VhnoyBSXUheAzg2bnxWTFnsmuD5YkWBzs2bZodFmZorB5wuzYzB/2k2BwLExjOPy+LTWxg00aCqZ2ZtxCJ16DUJMcirOHzuEnMybNdjonNxccThLy8rFKWI5m1l9MpkIN/qNG2KckxIScP7sacz6pMH/GKBp4/8QWJHokxhNeq8sUFSAM586LZ/zwbIXat4386mvlT6DwG6qBX/JjZV9BeLsVldLQMw+Ei+rN2Z9qa5p9ovXpafKPzAYkVEx8AsIRBDhBKSE9vaRoEAy/Z6eklWko83voSOt+zBExZgwHz8/1XfgxUCOzE2KXEBvjppOlXNHZ+FlDhjUtPyb40VHVgIeYZFSc0PT6P4TWsXv5qHhTlqngq9TmfZy2fh1cKApX+mkS+Ap8DAFc+J7+Xm8Np4fqwBcj4QhcF6zcsHnmfEndIJjI1Uao6dBms6lZ4VWyi0BnFRGDAiSVBLqVBR0EKEDH01VzNfwe/Q58/N087cEQ6R0dDjku6Xx3QjktG3hOjl54i/pJeKY0XHZtWsXbt28KfS2usTP6ixhHvlfDUD6jGMCIWF2OONOJi4s7IufykbIvR01fqAw83D589qprMsqBx9gtYLVjFu3b8h8YxVs9YYlmPbk27DbyvHx8gnyGZMe/U6cKe798z43qhEDGEUbU/hFYNbQF6X/j/SvDRo1FXjjvn17ceXyRUkoDFjhi50Pl2PZwXWY2PMB6SVgsubToBW1gYAOIlhhoBD8Pwvd3M4kiLgA9GlU2/PAx3WlgmZTw6HotOvggw64DlBoarmN8LXKlMrr/DYqm+uTkCC4e9psjgu1P5gMWnJIBQR9wnpKFYyCaHQg6eyt+OUHhMcCqclAeuxDUrFlcLHtzF70a9zNqN5ZpIpx69ZtsSPsJaADp7DoofI5dNbz8/KR3iRdklFZOXfxY5kRtBmK28N7DUZkeASWLDEoqRx8Qied6tJMAWMfHi7V/J82aHoq43rLjdcnqWiqf/Nugp/nnsXAtkevnuKUEspEZ5nP5eXmG3oEhdJ0TPvI46+/jqNDh47iYDODT7gc7w/vDV/DfYCVefbwEK7JfgWyNv28cgOeeG48EhLipS+E64/OuZePVe47379qqWq+HjLqIfl+9kbUS64nFOYUe2uY1lAqBxcvXlKJgOBAfLZIIzBof/Kw6IvvJahmoHL92nXZK9hLwntIXY6/jv4FT7Nyonn9jRuxp6VKgggGUQyY6LSzgsseFq5jBjj6GsWmFhD1wLVdiT69+8l4svIQEhaM8xfP4cq1y+jZqydu3LyOxz94Ek/3noBjR44iNCQUSQlJSE5MxoB+AyT5QuIPogp4Duxdyc7OEmpd2o7YuFhpUO8/YIDY6AMH90tikn4H58+5C2dhtnrU9G9xPBjksZLOAOHG9eu4du26VL5YoaStYvKQ556W2kB6JyJDI6WXq0WnJtKra2XkSUKkqmoUVzhwM78IO/YcQmJ8A5QWFyEuPgjNOzVDsQl4999HsfuyF6rD66PYVY4qs+p14I9RlpB+B+lZ4N5hsA+qnggTnLS3QuVpgoebtKx1uQn/XnnQ/awGTWVNdYLem9NkhpsRjx8rKTaqDsNkCoIPmZpspfCruIMuDTwxa2w6kW3YsuYAbpy6gvoJ8bh24wzadmiOgYN6gVwBVezFdlXBx1clQ/6DYrVaVIkpnST70KRRI0SEhkizZJmtHMWlxTIgV69chrvSgbMDVP1teuk4wFGOyvIi+HgBVk8TfH2tgoUrs1Vi64lrUon4WxBx7xAsW74S9eslSjNyWsMGuHI9E6vX/Igff/wRkydPxrRp07Bl0wZMn/QY/K2eKMzNRV5BCb7/ZTuW/8BKxB9YsHABhg2/B8uWrcFnn3wmMAvCOm5n3MbDY9/i2QFoVQck+t+qDoZB+X/1679VKPTjf4c06SBi9ozXUS80BD5OJ7w93EL36hfoL0GEjY3Rfn5wuE3ILy6Fq9okJbqCEjsSk5MRl5CEHn0ZFNWFY2lj+RCmPPwYIiOiUFZeAYu3P3z8QxCflCLsOn0eGylXlXnogpRBHQ7SnWkoDNkC6hycwEZ2no/qSoN+ha5CaMw1jSwdLjosdFZIN8mDzZkMKuhQkN7XJVoDJlmogu8sL8WhQwfRpUtnxCduwcoVVI4swrFjR/H1N43rVCX0vWSaTCsc1T1hnZKqxXnu3tZeoHPMQOcWFCKxXjb8/T1QVNBS8PVyiM6AYsBh4KAF2BgwsxqhegNKUGkrQXFhnjhygvm2lytBQWmGtcva4ObATe7Z1xRz1KzJtzFrYQI+ebcMsdERws404EGOnTpmv3xZhBWZmSIX9wvv6N0b2PKtW4IIQiAJsWKzZ7mtDL1Hq+v8+XMV1NHY8RxrqF4N7CSda87/Z95SYnifzsoRZgsaWUKhnpxxPwCNTwA+nnlbvi+1aRskp6Xj6J7tKCnMEzEuXm9MdLRsCmyk5sHGcWK4uc7ogBXmFyA0OBD9H6wNBp/913aEh4aKMWYgx0wPgw1CTDj+ZOkRyIyhOsq+Dn6HYOD91Wb89hd1qxrAjMePqN4EUuNWucQR5M/cFQZDiwECnz7hCjytiv0tOj4BfiEhiIiOloy7OMd0WMPCJAjjmNKBoVOkoUASSJDCmD1VhP1YFXWhNIWXlMg16YBI90po6JGGOukgQuA5JFVgwOPlVQPpkT4KijzSqfZUUA9dtajJ6HNT4UbC9SPkB6raRwgnP5frizAs3jc+L1WW8nIJKOjo8HP5HB1zXfWgI8j1yjXM4IOVMjUOvuK0SBDAoMNw9vn9rIbVVipVRVJXEiSIMqolPG8dRNRUXSQor5Tv5DXzPHleuuFbnisnrbKv9GxouBVtC6+RjvzlixcEPsj5Lkww+bnCqMLrzMlmMyvZlfKEopGwhdjoGEkCCMNYUSGuLx5SE0S8MO0R6VGhc0LyAEJKiN1mkNC5U0eBfxBiywoBoZasTMREhIvGkGRul04EgozEBp1wla8CGEToPMdzwONbRkgwz8p+hZMCaW3Erp05fQrNmqbj9g8Kn38gtSteHvxoTWD5WY7BS0unXpszJqkZRGTeADok1xbAGRBkGml5BhG/GfvaYEsthas2OPw8BhEMGOhXa9+6bm5GBxEMQDTa5QoQdEHZnZiWCnZyocJotja2utFtH5D1QOef843HkuVfSob/3qHR6NRlJnLzcqTazPFm0Mp1u/i7r2uDlixg9jNvKRppf1V1otPMbD5tHN8j2gF2m2g37L1zoKbR+72ps9C6ZSsMXKT0qHRD+hPDHpAsq9XHE4sM5qPho+8VWCYbqulI/7hcaW/oI7xVNMJDgJF9pgqspV5Kisyt25kZgpvfeXWvvHR0h+Hw9wsQUovu3XvIdTFBtm7dOgks1uQZsKKIkejTq7fsE7w3hO2yCs+5THaxMWPHYOvWLRJYc95x/hMatGPHDvzw/VpMeOYRJCQnSADG9blqqdLcGPzAM/DxZmU/BAP6D8CtGzelAjds6DChtl2z5kchL2mU3giffmQkfF2qyvrE86/I+XK8+MN7zt42tvgK1W5UDPJy86SiM2vmTAncCVui7Sb1PoMIituymsF1TAgTbTv3T1K3c9yYLOJnM/NPWBkrVOxhKCkrwbmL59CsRVOkNUzFiZMncfnyJakGHDhwEEkJiSKl4GP1wdNPPS17IKGgFKcV4U0mkBwOnDp9CidPnRI7xLlCmA0TamfPnZG1y/tJcbmLly8gIjZCemJou0naIMye3r4K/p2fjxLC5L2sQulat5pP6uzQ4DCEBIbAAx5Ibd0MXrDA7KiGifu/j3Lwy+GJxV+uRObNUjw67lGkN/RCORFCFuBGNfDGkgs4m1cNu38wKszsw1LeFmH9rDgwWKBWA38bZQoJGsxu40cCBypLu+H2qNPrUJPb1UiSukGFUYnQD4nIlJNy4GSIEGG5IEswfEqLEenMQ4sYYPLDaYj1ALau34/rZ2/BzxIuSdRBg9qjTdt40ZEw/51jRManThDBy9LOmjJGPfuOQvt2bREXHSVlY2aUOVDHTxzH1cuXkBAbi+zM27jkuiavf2fYo7CX5IEBirOiXBqqJIIuLsPOsxlo2LIdft6w5X/AmebNmyu0mfDwFHG1LVu3oVevXqKUyknz8kuT8OTDI1A/PgaF+Xm4fScH/16/AytX/4hjR49g/vx56NCxLX7bfUCi6Pfmvi9OyuvTX0NyEi0iebe1yg4t3/9NEPG/wZv+U3+EstbRLbqiWVISerZshZSQEHg7K+HlqqLCOMoJ6/G2wmUxo9zpgp1UqpxspLAEkJtfjAdGjkJa43TkFxUiPFqxHQDczDQ5eFcsmDpdnKGc3EJ4+wbipfdUmRBRtQ7qha2HkZqaJpRhFl9/uB3sB1AQDE1jqciEIYEEj78FEYYDwQ1VY635W1F15ohDwQygZpfhHCa7BIW6uPj9AgKEbpWGhlAVZhWuXr0ii5fGevgDio9fHTpA0ik4XXPXv7WCFF/Le896vxrbX9ekicFo3+2fVSJvdOzoiz2/xxlwC9U0Ts0Nnh+DCl4DITQ0OuUlxcjNvi2LSWs66OdIH8tMDTNHLPeqjSEATToZ1JKowJfznZg4xYKdayLQd2Quli2qkM1o+jyViecxd8plTJv/vKT/vnznoDSGskzNbHtpeRkiyIHvqJB7dt+EKvz7w0oJCJgVZ2ZIN7Pp5l7+5nhOnMFgrhE+fmOXyk7TyfMwY+Jr9H60FwHMm74RU+fEY9YLVzDi4YnSY3Dh+CH4+3nLhnjx/IWa8jXPl7ou7CdgkHH71k1hSmNV5S5twYXzyMm6g4iwUERFhMmGGRAUIs4uNwFpnjZ6Irg5sfmU18qDz7E5nefI13zwnVYA1zBBYPqjf0qTq8CDXIr2llozc5crFih6cq8/eV2YzNhwnVS/Piy+vkhp0ED43DmmdGjpPGtGMZ0t11TEdHQZaDAwZkaLTE+8x3T0hfbW5aoJOngNupFQV7fqqk9LwCxQJdVQLRUMMjOxP8LQCGEQU1d1mlUQHTxoRirJ3hvsYhxfZtE5BroCwPXGucC5xWtjZpSZQV6T9JoY65WVJd4DrlVeD7ns6dTXVD0sFhlrCZ4MiJOXlSwiSi9DM7LV7Y9g4qCm0drA70oQYQjr8R5IkMSKg9EwrgMyoU9kssHTU9kNg6mKr6cQJdmWGqelShafjaZsiqRYV0FenmRzCeFgALDwQwXZeGfWJFy/dlWgGHR2yivs2PnJM/Jczxe/kDXO8SaEiddJp66osAB/HDokQmFs1OY65jgxEGGQ4m0xS+WR1/TmwpFAnBFEGJh/ccx15p8OvxEHPPLqv0Tnp3nbdoiNi8fxv47h13U/IzkxQQgZual/v34DnnpguNgRNn2+fXGxcoJfrLMd08T/apQQdBBBv97Az+t5r357AwwiGFtofgo+zC1AF3d1EEFoU93tUBe1GbAwiKA5pYklKpHUo67O2Hf7YI3d4h/3pA+QcSALDm0SnUjOt5XfquZpBhH1Up+WhKIe829Xr6z9DL01ZQEd4ttKUuH3tD3y/JdtvhDHmoGjOKGhobh+4zqOHT+GPb2UM/+2ZaYkSFgVfmGTUQraDzw/djx5x1FmK8O33xrQpqhGeKBPf2mCpt1ZNJc3WdnBzr0GSHWXauAj/zUad3MzJEPN+RgWES7K0Jw7tGHMZpMVqX5KqgjmpaY2EPvA9aagdUw4OcS5Hj/+YUSEhcmcYraegQYrbgx2mYxlkEOYV9++fYXimDaec/+rxSq4eemV5wWOw/vK6+faJZSPFK5RkdH49df1eO7Z50To7uaNGwI/YmWBwQ3XU1FJEXbv243tv3J9qL2RlLS0Ybw2NmMHBrBX8Hs8MGKEBCu52blSSSE8cNiwoTXU0TxPYus3b9koQaM44QUFYrdZnWJQwV4E3gs69gwaSdnaJL0Z2rRpi917fxcx4k5dOop/QRFjJseoLUMBOdo0Px9f+X4GDU9OeFJgh+x/E2igodHD86aOCKFT1B/heNIusGJFnRVWJUktzPvvggvlThs8LCb85K90NB6sGC5zlNdHimH6P1l37oq9Z0DFwIz3hzaUumSuChcCfP0R16QZ6EN7CS2iHRRbqHa64PDwQ0GxG0f/vIiB/ZojPxt4b/77aNOzB3oN7QR2es75PgN/ZdlgExG6uj0PplrYEnsYdGDg9oDF6QFPyhO4ydLkhsNSJYGEMDbJoXw2+dH//60vwtDOkpcSecKkhhlwOOFj8kQw9aGyb6BvWgimPJSGGE/g0O5jiAiJx4G9x3D3TiEef2wsAv2qERFuEmpXVmLq9nkbitW57Ns2TuLvQUSzVn3Rv19fxERHwMfbimtXr8tAZmZk4k5GBhLiY1FUkItAXyuaNKwPP89qlBZkozj3DiyuSoQG+kspn2JqG45eQsMW7bB2/Sa8Nm2KNOfExSdi9vsf4JmnJ2Lrlq1SYn/yyafw4JixeOONN6ShbuzYsWjftg0cFXZZeDREWrRr1Zqf8ecfh7BwwQJ4WMxIa9QY27Zux5iHH5KJsWrFv9Gy5X04efIcAC0u998aqP9mG/8v/tGf/3chl/pdh6BeaBj6tW+P5OBgmMln7GmGiX0RbhcqSKNLYS+zGWWkqCQTj5kNuAp3W69+fYRHxSKxXj3E169tmq0NIlR1YuHU3+Dl7S8/E2c8KY/NmPQBCopL0LJlK3Tv3guN0psKdZpfaDhcNgdcBk1rcEQEnBUVSrjMUYHAsFAKNCiGF4NvXmdQ6USIc1BaWgNJkGyn0UDJseRGTMOrHVjdmKqpMV1up3wPHYWEpLoMTEyJ8T7qCgONH3e8WsYhtbNxh9P3W13/hPHLMHbsODRMa4SNGzdjwnN1m7PV++Pjb6Fnz0gs/749ivLz5HqZKWIgIUJxLrdkNZkBIytZeUk+rl+9LHOM809Umy0WMZo0XoQTkaGC2bK1a9firQXsYuT56G7GK1i2iAJuqsJBx3reUu0gs/H5luA0n5nVE5+/tR/JSUk1lQj/wADJ3rCngRspAy1u1txMJr0TI9fz+buqdMx7/eK7sZg7ldAo1QMx6Z1eeP/ljTIWzBYxKHj0Fb1z1yGJx1Esnl0ijEa97/kXPK0+OHF4N65fuSQZJgrwcANtkJaGiMhIHDx0SDE5kXGlYRpyc7KF9vbm9WvSQxIWHCRUmXS8YmLjBc6kzzu/IF8gVuzP4fkwcGAQeuXqNYGJUEmYDjLhd5/80MdYixWY+sifKjvt7a2u1+7Ax2t1ckCBvWdMvCR9ESGhZGLyQt8BA6TCZyaky8dHnFiB0LBx1HDKOafZBE8nXGfxeb/4OlFoN9S5ubnz+2l/eL68Hzw4F3Svh9aA4OMKGqeE/MpKShWVstFbxMdJPqB7BzivhJ41PLyGnYnnq5mUdCBf06DsdtdQK+vKAbNqnB/c4OlAiKCSofCuIUwSCDH7VlIi18yKDM+fuGZuRsy+8fOS69Uz+k48hJ2JcCJNnqCDGK1PIQxPNpt8L6+Hn6ebK3WAdOYsGchMaNmqlThbdD54rlLdMxibuIlT0IuOPc+TjgKZmIoL8qRCoDDRx4USk4Er5xObSZmnY3WRQTUpNbmO6ZAIRMvPF+RbooimwmrbEBoSIgwvwcGqYsNEFPVHvnjxZ0xf9rg4xVw7XP+kKK2025CUmICC/ELR2yDF8fyNqwAGEWyA5lLW+Q6aKkOKaPK8CUhITkaLNm1RUlaObVs2425mJlKSE0UEs7y0GF9eVhh2qWgoHUZVgaB/y4NBiYbaWKNrTSDzKHWDCIWKBMjlUL9mydTNFagH61K9EtGog4hwoFtZR7FnyyJX1lYijDzNM89OxOKFi40PLsN9ox+qyT5zrmkKUt67z7/9Wqoy8fHAx5+sxb4Dv0vARiea8KT1a7fI5zwycRy+O7tc/n6+47PiaBKas3fvXsTFxYtzuG3bNowYPgJLliwRFWoKh3333bfY23svqlNNGLdjDO4ZNAhj7h9dMwgPP/o8oiIiJLHx7pzPAJeq1kx8dqbAcDhX57ytAkt9gwbdNxKeFi/8677RcKEKkTEUhjuHI0cMqlYDiksbTEhgjx49RXOJSYyEhESBHzGQ4nVu2bJVzp/BBqFLziqHrC+uGzIccX7ztTdv3pDPYi/Tvn37xXGm/Ttx4kQNqcKa5YRi87DgvrGDxUZkZ2XJ95KEg6xWnTt1lgw+KUoJu+E9PnPmrMzt+MR45BTmYsV3KnC79757BIrDtbHKprQj/j3ieyEcIHTnt507xedgnx3XwKCBAwSmRhpl6XvxC8K+/btlT+Cex/XIg/aJ95ZBH20zn+f1sgJNSnkqi7NqTXamE6eOCyvZ+QvnJchjQM+g/+D+A7L3Wj2tCPALwKuvTkeFrULOg5UQ7jfc1/R8O3/unJwD7yXvN4OL8+fOCxkG7cuCBQtg9jKj2rMaFqsZP3iptTbOOUruIwMWBnu08bPzPsB9dwZJFYdQNR5MyHbt3BXeZm+RCIhs0JAcS7CCSAabQbvKCrHy9WyVQFZWKb5ZugKPPv401m/fg+4DeyAiUZmHT37Jw8ELd+Dw8EeF2Qc2sy/sZJIk+52LfWeVgCcl3yjg7IbZaYYV3jC5LKIpVm2tgsuDrE4MQgifZn8aAwSDvYmwdAYJTOpQ74p7HPcmYQek+Fw1qnkPXSaEeTjhV3YLvRpFYfrwhuJZZV924psvvkGXbr3Qsk0D7DtwAN27dkBijAVmjWr/O7JdrtsE3K2DZPm72lzLtgMwaGB/pKbWU7Red7MERsDNmwabhrsgPwdJSbFIjI2E1cMFd0UJKksKYHLYEOLvAwfVoW12rD9yUYKIH3/diOFDBwuMhQ2Lq9euw8GDBzBt+mqkppRg46bNUupk5M6JScq0KZMnY9u2zcLG0aBBGr79Zqk0Jm3Z9ptQuM37YK4oz85bsEgCD+K1OZHp1O3ZfRTjx9Pak6GAGdj/f4KItG5D0SG9CTqlN0YIYQyOCvhSvZp9ERYT7FWVcFvMqDKZUFpRBacMmlmEup59s7YbfvECF/yDg4Xpx2xyo0G9RBz/8yA8TW7OP8nS+vgFoqi4XPoiWE6nmm9WTp70Q/QfMEgqEQH+wbD6cOqYAIsXyktL4EcxK4N60SHKjxapFDALwAVKJ0CzrmjDoZsn6ZDQcehCLmXpz3ah0maTciXVmGnQSBMqz0mQQk0FRVlGTCMzNAFBQci+ewfRsbqOX5eGTlePNFWJ/m3Y2DrwnNoaua5Y8DXq/f7+bLB2wtvbjHVr24gKO6sPpGItLysVLLVmqZHsqa0URfk5uHH9ilDdMiAi9Mfbx1fuBUvvxNvT+eOmwRIy+fQ79jlV0634zcLbcNjL5Xueeb1uT4s694/fyIC31VvoWWlCWFalIaNOBIXOAoICxbFklpkbMTNvNNJPva7Yr+h1LHlHZcifm6UgTDw+fSsbz81UTvi8qeslMxsappzUf00kLyQ9BMKa1L35+G1Vhhbne8gD8A8Mwp6tv+DPw4cxetRo2fA4LclkwWtmgxvZlaJInSrCNXacO31KEgthIcHSIDZzqU7RAnOf/0MqhCI6KU33/pL9Y5Pqqx+myTk8PmyHBDyE2izffE9N9+eEEevE4Vy+kc3owAuj9sr9WrqR3aPAi2N+RnBImIjxsJLiHxAkmfPURo0QTdEkg8ecY0bnl46untPccFhl5fVxc2napElN4zENMFWIuU60EB43Nd0jwXHg+tDVB03/Wlc3guumpFiJMMl6oTI4A5fcXLFxXDt8nBs75xGrAHRGGABIbwEbnTXlKyF0Ws/CCNo5T0Vx3m6XNchDBxasapC2khUINl8TaigVKRPpeQvUuVRViaouHydtKqsSfB8/SxrPzdQwsSoqW5NJgjFCkHRFh4GNhjURTsVKCD+br+f3ag0OgZLxOqyqP4YBO5/n93JshWUqMFCJ6vH8JCjKxcXz56SnSGeyq5yVcj/5/qjICFGzVgEEqSUBW1k5ln+ldF6en/YgLHQWKiuRlXVX7M7mCfsQN0IFnU/PXCDJqemLF9SoPH995T0ZU641Ov1VDpvSPoEJ724zklHMc+gcAYMILiX6EtpkJQPf91mMFq1bodpswZWrV7F61Q8oLihA6xbNYfU0Iz8nB5+eV2WLFxqNwsdLDVrZSZbaqgGrEAwiiNXn9qzhR1yySpuv9qCHo02ezsPwWW0qtfaE3k74Wr0d6q2f16Ih9JkADP6D3k26Ydfm3+W7WnduJfaaTv7iPUpteUjKQAwZMgSrV6/Gb/v3ijL0nAUf4ip5+03KIWOQTqalj+epYOSRJx8WrDudZtoUZrOZxecYUU+B+gH9+vSVTD8DC9qMdpOUIFzPtapaMeXUy3j37U8xZmx/VFbY4Gk2IzI8FC9Oeh7pTUg1za5SFUS8/Op8mdOcK8xur131sDw+fPT3YpeSkuqjYVoToWM+cGSvVEVCY1aozyhUVfmmrb6VNXn46AFJqo4ZOU5g3/xc9kCwr422wVZpE+e2OJ8QUEXZTAeY1S3uGat/Wik2/LGHn0DDRo1RUlQsewurb6zCnrt4RgUm6YohMC5qgQQftFkMgtZtWCu0tqzici1069JVdFSYjVciYC5Zg/5BAbh47RKWfv6NfE6/QX2w4/ff0KNjVxkLwoiY8ae2BNfrwYMHJXhKT2+CwYMHC5yQQTkDf36/CWbczrgpvhUz/uxNYADJ4JHwJQbqqtfDKvsRiUJMJjPq1UsRbQ/SsZK2vMxWijat2osPyX3J29eKlSu/h8NeiW6de0lFRbGvRePsmTPyvuKSQrRu3QbJSSnSG8Fzp5I577m3j1VEX4ODQ3Hzxi0ZAybrTp87LZUcP38fHDn+h/jW3Tr1kGClXko9gZlS54OVix07t6Jtm3bo1rWnnD/tVnxcAoK5lzBoS0gC+5wtcMADZNeks+4t0CCpIHgAr6VkHwAAIABJREFUa37ahLyCKgwafB/+/cN2NExvCLsrB/2GthMTsXJ/FbYePo2sSk9Uh8Qju8INj4AguCsrYLKyP9UmOmKeJg+Y4QmXk6Q2ZOqjc2cTLQnKuykROqO3wuBa9fT2QRX7CKvJ1mgRP8tJMblq+oaUoqtAXEgg7NlZCHaXYOyAZhjROgCeLiD7YhGWzF+Ont374NCRvejWoxUaNY1Ck0bJwgBL2L20S/8fgwizYYEM7Fy7TqNx7733IDEpFieO/4WSohIR2rF4kO7QA3fu3kG5rRQelmoEB/ogLNgX9eOiYKooQ+7N6/CzmODP7J+vH5ZtP4zkxs2wZt0GzHh1Ki5duIDY+ASpRLz26iv45LM9SEmJx9Wr23DPoIHC7kPIwqy33hI4wLSpU9A4vTE2b92Ot9+aKTfqzVlvY+zokTiwf78swD37Dwq06Yc1q2WjHT7sacya9SySk+lIMfvK3oh/qlHXhSD93Sb/z/90deF/o4j9J3xGWeeUdr0xevBgpJKrvbQY/h4meLmrYLV4gHCBCvLgsxJBtp1yBypFutwkGgBOlx2T5iTI57z76l04KJEeGID69ZLRMDUZ+3/fASsDUBNw/foN+PoFSB9KTFwSAoJDcOL0KYlWuZgbNUpHXFwievXuB4t/kOrSt3iioqQUZn4/+zLYRGoirbG3ZOE0Bz2/n46KxlRr/LPGMZP5pc8AVepnpo2LkOVRUjWSH5w/dBK0FgOdARoRiuxoxpvGTQzV0JqdjzE877vePbkjskJRt8KgKxWaekRn2vWOWhe+xoqH+j8no6c4Q6wQSBBRWia9EYqhqlppY7iqkHM3Uxouy212ON1u6Q1gXwBxzmzWpXYCNz46RnQ8uN5Hjtf9D9FY/UUBnJWK35rXOmGaouHksej1W1JpZAZVDHmVSxrauHFyEIpLS2Gxekk2nJkgZrb4XU/NGGp4LvyUM/j0bSXmp4OUL+YUqma4oiLMWNi75vvWfZkljiOzVeQ+f+V9wqp4P5RHtGdDFTLv3JEMTb+hD8JeXopjB/fWOIZynQGBknHi+LLXg8EXIY+B/j64eO6sMIeFh4bA6qUy9JPmKzriNx/7UxwBbsKKwtQsVYhSmw0frdR9Df8pyP+n6OB/XqcvP3IaXt6+SEyqJ9UPnmdQaCisfn4Co+PBCgedTzrCPDj+vBY6v3SmyeCU3rixONt8HRMdZOFhxUSzMOnfwkJkQLPoCNelgNV/cwzo3JYWl8j4iBYEm6TtdtlsZR7m5NQ44QwiqEzPrLw45obwna5Y0EuuqyGh+nIqxDHn53P9atgVgxBmOXnNxDoTUpaYkKB6Mwh/KiwUtiauSTpyfD0DYR2A6OCESsFsVuRn8zVSITH6Q6SvwwhwpCk6P18cDgZIFJ2UvilqXAQGynmrCpNTAhquFzqWul+Cnym9KH5+EkjJtZSWYN/e3VIJ4T1lkMvzJ6c8BeoIY2FCiWuDUCRWGgoL8hEUqNhwfNggHxIq30GHhwJlK0duEof8sa+G4pt2imFIMv5GX+7Co9MMJ0gRTFS7uY4KZS688UFr4NmnailYaWo0DEgHEfuBZ54cL8Jqrdq0gYfVS6AV6376Cd8OWompByaIds38Tz8xJvINzJi0ELM/MpiLrMYacND26YbflrVVhWN8m/F4WHTtlkYTSZPH5cIlrc+LJk8vIS1gl08bqvncgQGtleO0vsW2OkGEE4gyzkUjR4OBkYPvl6qoJgBg4M0kEZ3zTz/5AnAoWz1q3CMSgNKZ7dOnr9jT6a7XMebcKKEO/e23XZIIYO9aj1mKemrlhEhRLOY4M1ChIjObmSlyeOjwIRSXlKLpslo41BSq/pLd7qM3kJlxC5/uUI3HHz7xFi5fuihYckJCOUcJXcm4fVvW267Dx4BiVTKat6gER44eEQKO3n36Cq15dk4O/vjzCNbt2wjcrK2Sd+47wsh+N8KVy1cl+GEjc/v27eX62V8zevSDOHjwEPr06SO6ECn1EiXpx/nH59knwHvx8R9GrwIbWWduFHtNbQPC2uiQM3D69TcFwWnTpHkNOxkrm+1adcT7iyehS8sRorrcq0dPtGjeHHt275Hsf6tWpMi/jpj4WGzctglLPzKqSEHKh+nbrReiIiJRXFiEJulNJPC4eu2awKrYA0YVbK7Pjh07SAKZTjlpXX19/FFaViI0tYQuEfLDtcekL6+J9obrlkkQ2lUfbx+hU+YRGx8rrErUh/jjyGH06dkPz0yaiEcfe1Sq7zz3yxcvw2wyS4P1PQPvQe/evbF//z78umG9VDp4nwnjunzpknwf1zmbt9u2bSdjQR+V9lkSJG43Nmxaj1t3b6J5y2Zig7g/03dlkNWsSVOxNfSMWdG5duWajC2vm99FiBPvTXgw4WcWNGvXUaGHhIifYsZeip6pJg1fhSoPC46duoEDh87C3y8aZ04dR5tWSUhrloYGLZNxxwXcsgNL1p7G0YxS2HzC4REYhdIKlyK74YeRv4K6Qyww8CFhtDOJGJzZSLqRqFWas01mCSjkncQakZGv2g0vMgp6mOBppho2YHHa4e0sgqn4DtIifTDliY5o4EN/Dsi5UYaESH+8++ZP6NyxLTw8suCouImJj98n+mL+3qHqPIyCxz93X7qd1TW0Dwwi2D1hNO627TgMg+8diJCwAFy6eB7lRWXw9vIR3l5urGQ5qHI7sfY3lZ1pltAIg/v0QEpUODIvX0BlcSE8TSbhlV+9+yiCYxPx1uz3a7LdDGpW/bASq1atRF5hAu6/vw+ef34sJj7xILp16YT9h/7AgAEDMWbMGIx7aKw4dv0H9MfDDz8ixmHZt99gx/ZtqkEuuR7mzluAV16ZgqLSEsHCmpwp+Prrd/HSS3Nw8iTvAKsR/1+oXPVt+9+qGHWDB36HDjj4XmWs5y1YimBPCyrz8xAZ4AtTVQW8vSxCI8mMs4kZPZMZ5YQYcS5Ue8Buq4CtogBmsvIEhkiT3t28fJjMFoSFBkvfSXJcFPKz76K0qFC40BkgENJRUenGKZY1kxPEQBQXlyI+LhH1UlLRqnU74TD3DQ0HKlWJTMpgqIaTTY0VdrnHXKjsh6lpptYiUgYsQ2Of6UwRnkD4Ap0GUvVxY6FBYZaTGwINIzMWbGyyUBitjNjsbNy+fUveR6aHd2YHoiDvUVnw/G6rj7Gz1wQRvJMa1qRTgXqH02OrH+dr1WP33quUmoEcXLmSiQsXbsl/3yz2wmPPVGL1NwHi8HAuMTNJMRqlBWBCWSmp7awiulPpdOHylWuy4Qx/YKQEE7y3pI9UGgOF4lR//CUbw2uPHavD0W9U3R4OYMFrN4UBi2VVLlLiWFl9YCMzy6rEqrL6cSc7W8ZHZXecsgmyNPzye7Xf8dHMi7Kps9qhGq1V5pywrClzuuDj1/+Q97OCwkwXjSapC1kl4nUxOzZtTg/AbzRQroLklUuXoE3H3tLA+9um9dLDwuZxOv90hpn5un3zBrKz7sDfx1v0MLIy2T9SiuAAfymhcs3O+LwNXhq5S86P5yD1J2bLXG7MW97pnzapzv8djb8ZHNI7qstrqV/GoFU5VDMnbUBqg4Zo0qw5EhKTERgUDLvDIfaADdvSA2EwMjGQkgx9To4kHHRjtc6ES6XC01MCEYoHcuPRDeycF9xUde8J56kOIugIaApWrRPBzD4Fofibjjmzlqy0UNxItB4MgTn+ZvBCPQs60TxXOj8aLsSAh+tNK1dLM7ehbi0N0AStGhl8Vla4GXKTF82FCxfks/Wa5Gfy9ZqtiQ65NJKz8uDhIU3O/GyuZWoa6J1Sw6NEHM8QweN10bFnVYHVA34Hr5GBCe+zFr/TfOsMFhgccV5pYT1REydbVElJTcM5Aw5CN6pFpwLiAPD+EtrEDZNVUsJcVT9VLhrUT5XfuTk5wrREm8Rssog2uV1C2mAyVWPp4wrWMPrD3lhVtEv+fjJxqDSqEsMt8L1ymzRbkviAkMa59VYAUw2aIyOIeKhrfwnuf6jcoSajIoACHgHGj3tAYCDNmjeXnrCMzAzs2bULn/dVvRvPbxstdpYVjo9W/4gZTzyKAmoiffclYDXKArWtbGrq69yVSMZkoVufe6SSd9BucL9q88K3a1PI9+XXeUIrzbqMIIJDy2KeVr/WFQkuuUzjQ5iCdKk1Nuj+h7BlnWI2evDREWLT6Rxr1h4GkAs/UsFRl47tRXWawmxbt2yTjDVfR2c0IyNTqg733Xe/YOqZ1Bg49wK2T08XZ5C0pVw/tB8XLlyURt4z584qJeRpr8O8aB6efWkqBvbthrQG9dG8OUXNbmDhJvXdQ1N6IDk5EQGB/pj91iRjYIykUpARPBlBBPCUPN+1Vzc0aNgQTrcLYRER+HD2m8b76iYNg9GhVy+poFAxmnaTWXs67Myoc84RasTroSN69OifGNC/j7Dy0bHl3kcYJzUxnvjqaW3EMLnzJNkbWYFmwElIkcC5lyu45n3+gwVqxrnJdde9c2+Mf/BBee7FV6ciJipaIEGHDx1GWlpDCcxYyaF/9uWfX9dUyJ56aiLOnTmHAf36IyQoSBqyT548JeKIDNyGDB2Kv46fwJ2sLOnzCyS0tLAQN65fk7Ho0qkr/Px9ce78uRqFblYlpOqYkyOVCK5v9p/RpjIg4vKlrkaVqwp2h00Ytn7Z/C0eGQPMf1fZ9OdefU+c+PzcfIH2hoeGiygkKZsLigqw7pdf5P42SU+XqgYJe4oKCiXQ4r2cMnkKdu/eI9S0mk7++rVr8A/0w9lLZwVGxfNklSUwIFDGj7aMlQdWNNiPQpVysmExYBDR2IoKhIWEiuAd7X2HLt2VcLSRkGeLgQGmUOMo9K0eKLQpReuZr3+Jdq1aonvHZrhy/SJ2/fEnJk2bKJ4Ml9dvp6qw/eg5nL5dAN+IJJRVWWC2BsLt4Yky8bOqAC+z6NTB6YKH0wyLS7FAsnpPSJPAmXgwcLCwelENCwVOWa+gBhkZ/5xOBFmcSAkCBndqiqFtQL1slOa4cPvqDSz+7N/o1KEvCvLKkRAbikH90pGW4gNXFenorXCU+cDKnBtd6P9w1IEz/V11mRarUdM+6Ne/N8IjKQ2eh7u37yAhJgEWDy8UFZUgNDIKxbZSfLb8fYT6xcNWko+KItIyAp+/MxkV+fn/D3vvAV5FtX4Pr3NOem8EQie00KR3pYuIgopgQ0VQRBQRQQUsF1AEBcWCeC3YQBBUEBFRkaYgHaS30EINkIT0Xr5nvXt2znA4CYle7t/vd+f4+CRM5kx5Z8/e73rLWjh3Mk4Wi9/3HcPeE2edqsc2Kt6p3EhUhVDsOVKZrOXCW1s1Kgmf//tdfPv9j1ixhvLqise/QUw9HDt+QhhrGMEmr3HHVk3hgA3rt6tmVj7XQUMG4lzyJXz8zjrjlrmVzoZ66a7MRrg3zpVbS2rKLqnZ+vK+iA/e/xJFGekoSE1BpdAgEZxz2FnUUyh1th5kgXF4ITsrDygkH4CH1Djm5F8Smkov/2CQ2DI+MRl2ox6Y5ThNGtTDmbjjIoT2r/fIRgVknwG8wyORmZSIC+fPis2o4Lx5yzZERVVFu/YdEV6hkpRqeHh4Cc++jEeywYjwmlLYpTPKSYSOMZ0wvni630ELS0mE1eB3Z8lNnzucke+4owniwIlDm0OBMIe8oIxepaQmC8Xrrl07ZfIh8wPTvbfffhsGDBiAylX189NPQncC6rHKUNuVfRHq+XLBYIcgcOvdZLUBTh9Szsjp0x8gPV0J+ejPO5Mv4akXK+D18SyFI/UuHXEKtNilwZzRnXTW4wcG4/yFRNg9vdCtx42SKahevQaOHT+O/fv2IVsoQvNRs0Z1PDScq7261m8/ypGo1MR3YzBx5AFhhaFNGdHhAkAGCkZH2MtO9hg2d4WGhMHb1xdn4y9IOYZagEKRkZEugIXvACN9/KmbvkkZyMmevRfcxmP5enlLpsPu4HPKFgFInotq6XTi2ChNAaIXXv8I8Ac+nzZZxgIVtwOCwnDPwEcFHB0/vE9qT2UiDgoSqlvW+4YEBiLuxFEknD+HpIvxKMrPlSjIvz4kIxrwwkObxGmeuehGvDBkiwAINjZmZufi34vYEF0SONfZCb2Ic8FheZQmzNeh1ng8NWSe6FdQS4W9VpWrVENYeAVxTFlHzYY7ybIZTc1c8OhA06ln9oHOD+cpLZDGZ89FkCWAhUUUjit0qrYbuig6I0F7a1ChnAiSFWjtkXzJcLDEhh8ymNERImAQsTv2Xhj78lrYk0EArvsLdA+HMCexLCotTRx13osAntBQVT9tUMvyd2YDSF3IjAFBBBd1ggS+cywP4N95LAIFnpPOPp13Zgc0EOG+wvgkPQ4qJKaZpHgO0YswGIsIUvi7MEGlp0smhfswgswP+dilZyIwUH7nvrwPTeNKu/Na5XjU1aCehIeHOCUMLhCUEAAQCNERpT4L+3tod5ZbsLGa26lazdKmhAsXxeFgdJROHkEv7UUxucBAf0SRyjWTTfIXJTgw48BXxUvCS20eEQ0dZgXpqHBF8fXzwqwbDC/7PeCFLkOw/wAz6VWlPPDEiTiJkC+9VTX7PjxiNgoeXCEOdItWLbFn716J3E+c8JqW88G4OUOkxJHzBZ3oOdkKzEAzj7La0NwmppOs1IToqN6Xjl7N5F2idsWqMxucIIN/1q8MsQJBhH+Emor0kmRWvlYVgSoDoV9F6cMwetIcMcUg4q4HHyt+TpzHee2sV+cz4v2OGclsP/D4U4/g64uzkZ0LvHHzezh67LiMCUat+S4xis/oKsHssr0/yncmH1KXETfiUYni8/k1bNAQ27ZuEyeUgS0ljGqX9enVaUrjYOni+UhMuICL588iOysdGWnJOHPqJOrWrY1L7GkpKMC8T7kvEdJBDHxwqtT/s0SFIPON6Up7oWfvnmjRujXySSJQWIC3J2sQoTvSFSdu33vukUwt6bhbt26D1avXyL1zjDMQxmOS7YhzQq1aNWC3FSI+/iwWbvveMDTwxvApMi5pi++XLJXSMFYR/D5SpYqW+fwg/+a6eDTuoByL7wcd/epVqyEirCIevl+VY/1ryisIDQ6RQN/pU6cFEDDrwuuJrlsb/V420O1eBtN6S6S/Qb36aNOqtVAls5yH4IXnIpHE8RNx6NSli4AarjUH9u+Vccq5IzAgGKdOnxRQJP1bdFhJzGC8r8w+0BYsR+M8+Msvv4ojSmBDPQcPLwfCI8Iwaeo4UDc04ZhzkA8e8YKUv589c04E1+rWqYtatWoiNCJMyt/pe/Cc7AWRMmIvb6z77XcBnRSo69Klq6hP874535HGldUO5y6ew74DeyVLwmZv0imzbJnPiCJ4+bn52Lx5C5o3bSZAjf20nIeCg4Kk70XpNvmgww0MeNE9F1oE+Qgml38wa6nkm3ONX5f9uB61a9YSbYcZb72Hete1QaXq1XDTLS2R75AqcpwtBDYcvISFv25GXIY30uwhyLQHocg7QLL2Do8iFOYrHSG7hz9g81RizXZF9iFwgppXFKtDIRii8yzMhyd7KLIzYS/IRb3oWujWoiJ6xED0HzyKANLXLFu0Gz8sWY6Ro5/D0mVLUCkqGI1iquLG6+urHghWAtJnYykriUGoR+DmYwNOGbu7FkdyFtqKWrUfRWCQv6SMqSDY5YbOqF6lJlLTMuHl749F3y0U3YjCwnzkFuUi/XwS4HUaTWregEBfX7mIFnWqolZUBE7EJyAnLweHT1/AgZOqhCUixB8NalbCknW8jFRUrZQjDVFksCCjRbUqVZGblYOMXCo7F0qdIB1Ncm3f1rMLmtSNxq9rNuL3bX9KdIuTS83oGkjOSEdiRipOHyQlGqMTdCqpFlvFABSfmMzRx/idLzkNxX3uM2ZUFrmqlKL6PMxl0a0xrxSmuxxEzP98EVIvxMORm4NQf28U5ZMphHXvuQIiSLnq4eGN/OxCOGye8LB5Ijc7F55+uUhJz0CRhw/yHZ5IzcqVzASdGCqJ168TjfNnTmPMVN2NB7w4fAoaXdcCLVu1QOzhfWjSpBGqVKmGzz6fg4TEZFSrXgsDH2PNufrkJEeKIxkYUYj87EBxHqRkJTdXnF06keII+PuL88EXS8onCpRjTgeCjgWdn/qNq+HPLYckisqXT6KqubniPKmFXdV+8wWnE02KOzq8u3fvxjeLHjXZlgCBi5mrk+lkFnJtrHZ+WefvbxUQceQYcHCrDs8pYR9+3pmShILcXIyeqPafNv4oCihFKfSaSoU3Ny8XYRG0TwFCwysoCl1vH3S4vpOUN505e04a5kg1eezoEfywZIk4Nq/OqF58ntfHnpRSpNc+UmVY89/Lx30jFMB4Y+x+qcPl4uPn6y9RVkZBmYkguEtNz0RKmkrTciIMDw+Td4A2FzXnHNJnqkY2XXai1LELZOIlSwm58VmuxqyDYiFiGpTOfK7Q78YePSYNgi1bt5KI8r79+6VBrXr1aNSPaYrq0THIy8+THhIfL09kpqeJQjX7P2pUq4otm/7A/r27EH/6JIryWDNaiCmft8PIfr/IPby1ULEnvfTIdnEC2OuTnZcvGc2PF6u+iScf3CJMS298pPsoCBJ0SZoGjso7GnL/GBTm50tEs3Wr1qK+ztQuRSWY+axbLwZVq9UQx7diRWqT5BYzEOmMGR1ejlE22hJIcFzyo/UR6EQz42SzUyOC+FoFPrhwcoHkR/oc8vPFueHz0dkH/o3zG/clEE2+lCwLE5updZ8A3wkCFd2ALT02gYGoaqTUCehF5bmwULE6GdSoutmafQu8ZiW8Z5AaeDEIkSX9M8KjXrlyMb+/3GelSoqZKSNDQAPPzXp97i+lTkYtsLm3gmUIzJhJn4ahcq37SQgG2PDMQIO+D/6NcwQdKrGRwyH3QNDD8j+zsJ0uO5DMiLGf2N8ot2JJFDNKnDfiz8fLvTF5T9Cg+964XrDckHXABIaM1HIuosNKMB4cQLGoHCFwCAsPQUx9apkU4tSpOGRmpEmZ72s7jdp3FXfAxDOPCYhgeZSPvyfebK16F948+4xQG3/11QJEREaiQcNGAiAYVX+/2XxVNmRUWk5bOElKUFatXiUO6wcffqF6Heisa0XqqsDgKjfCL8Afs84vcYIIHkMPeX5HgwIRljMQgKMmWrdrJLb6I3GHcx89PdI/00sQp1F9PDNnBX/X+xAzFIMInb1IR/2mXWTsxh06jX733SbBoB93rkSbKk0lIETHi8+RY2jNCsXeNOLpoTgR/DH6Vp8lWWeW5SrygHBh2WIjb3BQCOZtno/JRoP4lgG3yXjlO8T3rH79GDRp0gS//PSLaDTc0a8fxo0ag5mffIw1a9dKRPyGG66X57hv725kZaTip7NKRO6BRn1QqWIFKTHKysvDJ7O0WIZBieu4HkOH9Ef79h0w5E3FYtgmuCEqV6uGsAoRUsmwcDZLgGgUjbhUBuPOByZJEIZZY2YdKCzHUl2OSZ6vY8frpRyI692xY0cQEkxQoUpelx9ajcduHCyZYPaEcd8Tx+Pwyp4pauAZPBHzcubJnEKAAo9cvB+kek967uiKfn37S0nQhOcmyLa2nduhZfMWaNWyJerVrSdOMCPr/NSsXQvd7jLm0zMqm9TtlnsERDSKaSDvpb+vv0Tft27bJnO8XwAFOysKhWrLli3QvGkTrFr5q4xl9kHwveM7yndSaJt9fGSO4fMnEGEGjvsyk1KQX4gTJ07Ju79+w3pZ87Nzs/DxL58iwA9IzwT6tu4t6y3nI5Z9JlxIlKxAxw4dZV4+deYkdu3ZhQvx50UBm6yLtWrUEtHIS0mXhO45PTVd+mWbN20uVLfsr2EQjmrVP6/8WZSrWW7JoBDH2OGDhyQwyJ6SoIAgrFu3Dp1uuAEVIyvKs6XIKkubGLBhGTJ7pNp1aEluJnHk88leaWQkVBG6DTmp+fD2I8gFcthH4ENF+jx8t2gZOnbsgZ17jiMu7iTOnz+OyVOexNkLGfCL8Ee2l7RpY8tJYOuRZGyPPYP4lCxk5xeJf+HpYYe3fyBSclk95WEoUdM/Uf8TPHiiAEXZGfAuyoc9JwMVA/3QvlljNG8YimoVgSj2cuQBFTyBH77fgQ2/bcITwx7HvLmLUaduTURHV0J07RBUq+wnJE70QT08FSgqcORKibZNJocrgYQbEKEdLZYoLUTVaslo06YVTsSdEGESorhHHnoE/gEh+H3jOmzbthlt2rbBoWOFOHb8DFCwDCj8Er72F9G201DkpmzB0dhYPNqrnUwOvJpPVmxB9Ro1hZ6LTTPiHFWrLoPDx1dpFyRc8gIKz+Hc2XPo2a0HVv3+u/A616tXV6K+ZO0gNV+lkADkwRP16tdHRHiEMA2RRWflqlXIpGhYMgWCfkTTpswNF2HXrgMAyG6UhC5dOoqjfOyYEkOLjq4mg0Xtw9IngoVnpFeDkZa1azlB8oVUEYArP64ZictBxLdzv0PimVPwc5D/Nw92m6q5zy1QUWiHhxc87ApEePI/mxcK8vJR5JUmCtYEEYWePkjPyUcuaWCpapiTjbrRNYVlKDtLNeb6+gXiYlIK4PAS1J+YcBY52RmoVy8GD450plCd7Edcbcw9BrovgZSJcehz6y1SEyyOBWuyfXyc/1MHgrXLGRkCDMju4uHtjWxDGCu0jhNwndp1XIENYW0gUMkRELF16xaZfJU4VxamvEZFZX60NKk5tHa5GrhzZdQFwfqpqGcxc8Y2hIYG4sKFsxg9VoNFFe15f1oyEhMuShM4ObLpnNAx5f3QsWCmi5Mr7yc4JAxZ2bnw8PZFRnYeiuwONG7SFGHSCBskwj2BjM7n5ghDEV86sr7s2LoVU2eq8qq57+QhKqqS2JEZGJ570ntNMHU0hbLYoBsk3ON0XhkZ8vcLQEpaOpKSU2XCYlSIkzEnaDpMjLpKaUxqipQaSVNpZobYkWOdjjOdrvCQMPh4ecu7x0wEQQSdYochpMYsR4WkQerJAAAgAElEQVTIivD09pYaeUaqCSDo8FG8LS01B/XrN0IYWSvsDlzXtJmkztkvQfCam5WGo4cPSjnBiaOxSE9OEuriwnxVC5+ZnY3pX6pemXEPrZZULCMbnt4+8PDyRqXKlQVAk8Fp7979SCRnuYdDRKhWbVLOW+t2A8SmmzcqQD9t6kcICggEU9Z8EVjGR3pGAohKUVXQomVrBAWFwNfXBwkXz8u4kn4eKpKyrIJOL3sjOJa9vSXVTQebjjkde27nOKCdCgqV7gbnKVUyphqjNb0rxy73Z0SO2zXA4HVKr4/DIYsjy6aUgFZ8saI0bcz3gYCGPwnSeSzRbWDfhrFgExBIYzJBub9/MdMTz6czhBp08BpF9Znij15e4sxrTQpmCRix5N+1+B4DBmSP4fsruhaZVP09L/dCxy+mQX0BqXyW/F/E+oweEwIiRv0IRHhd3J+lHWwq5fn50b0acl8UxDMAD//G6yBDlAYnwtZEETojW0Fni70cNpaEGf1LXMZoQzoxbKZkSQ3fYZY7EagTtPEn343IiEh42Fg65YNsRubsQFSlSBQW5Ul0mOVQ79oN8TJOLRqzjgImPfO4ZIknabW2b4EZw57FDZ06YcGChTh85AgiKkTKu8P3k2Di474LZCp9bOogiQjzvlibP/fVRc4EOEHEO8bcRvrt80ajgreReeMSbPQlqvlNR2u5npj6g4KNTFwI0CyKvSxqfG4pMCimzbwUNLZejlxBBP/G0+i2sxQiFuMfzGBk6Eh8VbS+oY2MgVUH1TW/POwFYdHifX76/odAsEIq7Vu0wPjnXsSOP3dIT173+dUxYu8s+dvor0YpgF1QhHd+fFe2EUjsfuBuee6LvlSsQQ8Nf0TKYVjv/+GHH8q88fOSpSKe92rODByOjZWMcYMG9ZF8KQFHYg/C28uOObsW4qVbnpS1deeunahZu45UMFSqWAmfzTHQmwHKpk4eK6QK/140H6+OHo91GzYgKDQEIeFh+OjNscZiokGEKq98ZOTjqFmzlrA5UViOawRZJEkDy/HLUlQy9v3888+IjIxA3z43SxaamTT6G4zKU1SPWQgK7B09ckyyhBSOe9pzjDqn4fdPWTwVW3asl7G+qvXv6Lv/ZvTtdTtWrPkZX3/+hOx6x73vim4Rgw8tmrcQoMbjM/t1KTUZ8ZcuwO7pwIVz8ahcqTKOxR5Fy2bNkZuVLZnqPrf2lXmO7/3FxARs3LwFAUFB8PT2QsOGDeDt6YHdu3ZKtkT3b7HkivMkFb75Xm7atEnuj6Vq3MaMCUua+A6wBJ5z0PmL56UiYs++3cjMzkDTJs1x7vw5vP76dLmPO/v3QW52DurVqScMoC2atRBmofUb1gkNPteD7l27C1jge52UmCTBGWaVNqzfIH1rXh5eMg9RN6J9uw7wD/SXJu4z585g04aNkkESpe3de1CzRk0J1rGX5PChWGGgInjlcVjOSB+FwROOVQbu2rRuLesfRXop9szXlHUkdOI9qCRRyEWPcs4Ka+QViMg03TAwqTn/8x9w6tRFhIRVwI0334KF3y5G46bXoVXbeqhYWTG1EkwkZAKnkgpx+NwlxJ5JRNzFNCRl5iMjj+e0o4h6D4ZQsY+HHb4egK+jENUrhKBlg7qoX8ULFfyAitRrM+ICfOWXL9mCvfsOIbxSNRw6fAy2Igc8ivLR58br0a1zfYUP2FMhZbEKLxTYgaz8FPiwvBtkwruy6saFnYmPkhfIl305HnqoD2bOHCcpZS6yFH55+OGHpbN96MPD8cHH74va4ratWzBv/nw8+NAgFIasA3LWApkLUJS3E2+9OR3Tp07B8N7tRfiHC8TXGw7gufEvoG2HjujXp7fSdPjXRDz9zHNYv44pYRvy8j0xZ8532LxhMYqKbOjXvz/GP/+8RPIqV6mC3bt3YcCd/cQBoEPzwcezRa16965dEiliKu6m3jdhwzpy3gGrV3+B1q0boWnTvgZoYDroMCZOfB+TJjGdacOECaPQuXMLdOtGkEAQwc80fPHFa3jwwX6oXbsbjh3jY37b+Jvrj5JAhJpYF3z2Ay6ejkOonzdyM1JEkI9NeyxJYUSYpUyqhIlOrSe87F7Izc2Hjx9zMByN3si3eyAjJw8ZdGg9FfVidkY6goMCkZWRKWl4gpGAwBDkF9kwcoKziVc9W85OdGo1J6H+yVlVAwmdU8/HgrkO6UsRwZ+6zgzAN/N/lkgKJxJO/GRI4BiJqFSJAhNIM1hiuKjl5JLm1SYTISMWygGzKxGfUyeF4q3PbeY+Br1ouq6CtKI5C8F/68JhTQfLbWq1fO2VNQgODsTwkVr1Wh9PPY9Jzy2XkhyWNNBBJQkym/hZiy7KxuI0EqDGID+/UBiuOImwH4WZIdHVcDjEBsxE1KlTW0qhqJ1wfXdtV+d1/bIwRHpAHnjSG688fUCcqRferI/3J8XLBE4ngCA9JChEJkqyZ5w4eUrKmeissPyLzjDLXVjaxJpwRlcvJlxExYqRMjlKJDYrS8YFwQRryjt1vF7SxOxh4jaqT9NxJJVqaFi4cGPHNGwgJRonTsahVevWMnlv2bIVqWkZqBBZBUFBrNetIA4EwVLNmtHI4CLk5Y0j+3ch/pQqp4s9uB/Pv6nLjICpIw9I3eYLM1vj0du+E8eYdeS0Y3hEJELIfZ6eIY3QFaOi8MWcL5GekSmNmCyByMrNwe4De+Hw8pB33dPhIaVivXv1Eo0DOrAURdq2bbuAMLuDzcTVcMMNnYRBitfL5lzWypPRg4sgnXzRXSgsFHtUqhQlCyTvjzaks8tFUPU+eAl4JM2yrtHm+NU869yPv2sFa00aoClZRV8iLU3OQ5DBaKWmw+RxdI8Q3y/+ncfTzdoCtFnX7+sv967PIbO01mzgPwyAoZWhBQAVFEgklMwqwtyUkyPvG4ECxzWBFLMcdPS58HNe5bMhOwzHBkEHP2fPnVH0rtKLECmOCkuoCLh4HGYK2ETNLCKPzRKt33/7DY2bNFHidTYbqhrZEA28CByETYmMNT4+IkLF+1YlG0q3hR/J6lCJNyVVmj1Ze89IZ2SFCBn/GnBUrhwlTiyjpATaXA84r3C+ofCcl91hOAhFEhHOy2VJX6qUN5Gnf0bBAjzjcS/egKE+zRiKMQWNHj4QM2YbWev6PsWq1JPjnsaePXul/CMhKUkBCbLgxcdL3xEdQjqGvNeJ/3odjz/xAC6eP49vbl8BTDTWjbiDSsOHr8vmE0AN473hFLddZwI4V2lhSM7PJnIPXdtfE2jqW1+cWYLNnYmkNDdN8fxdZyHMDE/ECTrDkcL5SgcQnX2R8DfmVwIJh5qj217fTBxFXRLI0jI+u+WLmckPwP2PDBCHvVvnnli+YhnqT1cKVRpEjFnwtLyXfP7jjj8vf3vC8bgwMa5duxbfzPlaqo97ePYUpjr2qcyoqEqX9O1PL3wLmzdvFkfVy8tDypkSE84jLy8bi3xUedTAgptlTJLpkOWTdPBYescxwXmRtfcxDRrIuPl8mQKSXVq0Qd369XDsxAmkZWRIL9O+jUbzvQHg+t1/LwL8/NG0aXMBAiwh6tOnL270pOKg+vR//06Zm5kBa9igvmSONWEBnXtGvAlySaTBsUJnm448y3RiDx/Bxg2KMpZlQQ+3MOrN1gIBnsA7gR8hIemCOO7fzeNgUs9o1HNjxR5cszgWCaqTU1PQ9cbuuJBwURSh9+zaLUGlJo0bS1kU3+GwkDCZD5mJYKky6Z0TL13CqdOn0bVrF5yPPyfrNUuBOBdxvfv6m4XyvDh/cZzzXeMcwLWc8yaBPSP+AX4B8HR4CWWsj58PbPQDMlJx8swp7Nz1J2rXrCNzwa59fwoxQnBgEPrdfgfW/b4OYSGh8v6cOnNKaMX5vlHXIiK8gpQa8XzJScni8FOwlarTbITm8+jSuYtoXbAUOfZoLLx8vOHr7SPaEmyEZ+kxGRHZ10c/huCBgTY+A94T3yUGPP0l++opgYw2rdtLII6RCIID8iSxtIi+N0GEg3pC2YCNegq5gN1X9V0TU2RlFkqm4uCBOOzYfRiFNh+kpCpAExkRjGNH9qDzDS3QolVjVIjyBsOAJASjE8/fGY5JygHyuE2hF5AwjomPAIdUIQtg4MeRC4QaAGLPtsM4tHcXvDy8ceFiOoY/eR+mz1yCoNBwVIgIR/WoCLRuGglks47a0KmgujXbZJlJyaSmEou2CgwQoZuqioc6PVM2VjMEo2cTzjZ3IDraE0ePLsfw4Y9j0aJFCAoKlNrZ6dOnY/bHs/HAAw9iztwvMOThhzH5lVfkYVN8Ktf7AcCzNgJzJkvpxIw338A7b07D0F4tZcHhovz1+oPFIOLO224VUPLsuPGyrUJYkBgoIVmFhKpUSkbt2nXx2/o/8OILz2Pp0qWiOPnxx7NFKv6VSZPEcZv9yWfSPNf/zn7i3C1c+LWAk86dVHkMQUTXrm2xZs0mAyRw7TWDCGDChKddQASjngeQlrZDygaeeupVvPsuG+PI6sAejpI+rgxNagaf+vKnqBwWhOyUBDjysxEW6I3M1EsixMNFnw5bWlaOpKwKiuxSMkPaysLMVKGw5UTIBn4uUlTjlYFvUDvqumqmV9kEykWWZSOUmn/6Vd1UrKlENEjgdTkdPoKIxV8uQb/7tUPPCIwZXPAuYjDno6+FVYcvb63o2rKQMk1Yp3Zd+FE4jDoLuaq8hv3a5Dj2C1JKzqdPxEkJDoHpwYMHsP/APplgGzSIwbhxWjvB3PzuCiTMXYMaUJjz9OqZvPzSCgE+dDRW/T4evXoFY+3aU9i5k8KIGixxFVXn+nTWWomuHjywX5xzzUXdqkVLYevhRPvnrp0ycSsV7jy88pbKmAwd+JUIzjHSGRERjtEvMlp4ZZ3/y8/ug6+PD559RRO5q2t9dfQBiZ4y9cs6TzaUMZpFMTs2uPE94pimrsbAUffig8kfoXKVKImU8B6FcYgNt+xtyMtHWhqnHPZ0OPDUxGj8+pUDe/fskomd5TnJBt0oy7Q4rsKlhjZUSjvr1quLS8nJkuZlZO3osRPIys3DHf3ulIgjI+SsvxW2n/AwRFWLRmRUNeSmJaFGI0VHqD+j7l4vcwIBAylWGY1ipoDibSxR4eKekHgJnbt1Q8NGTeDh6Y1z8edx6MhRAW6s62Uz3nffLcLmLRtlUW7fth0axMTIudkgR7ExH2+C7VwEBgSJEBPrpwm02A9AB4dljocOHRZRJ9qLXOxaR4NOfo0aNSXiyXeGCwptwf91r09GdrawZfBDx5bOMD90XKVRnCxKxt+14Bz/LixMjO5dvKh6SPLzxREmoODxOaeYHWadjeOCzmvRjpanneQLnoqSVuu1UFuBgnWkXRUGqRylHE0yAGNeoENJpyk9nVmQbFkIeU179+wRZ5OAQDMn8Vicw6UBm/oSBoMTmVnYj0AnkWNQyq8MQEGmFKk/NlhneM9UBee4oU3owLHkrTLHnVHuxbGaxGyBQ81fLIcSnvigQBnPSsQyS8Yqnx2jj/5+pH0Nxd69eyXLwWwKM9a8F82mQn0J2jn2yGHFKW+IfdWqWQPhwUGic8R7IDZSz4p1z4YIXpbSIHqzaC6eyBkgf2OdNW1AkcfPFhjRa4IIvtr3A49vGCj9S9F16ghXPkufKkRUKKbWJCjiWPL19cb773+B3rd2kP6yZUF/AAuNAAN1H/RURBDhbczFORpAMFthokWqYqi+8es6Icupz/i9oXcdAf+06+74A5djAv1SnskGDIYepLiKdXInjm21/fqew7B+haJSFe/d8B963tIZK5Y66/vV3zmXqizJoGH3oFPHroiIDMe5+HOSZWQ/3qChqsF50VefGDogh6SJmM/921RDL4MxFwMn3R7WR5xFZhxn3qrKkW58o4u82yxTIejnWGTGdcKaKcXfGxI1QDJnpPRl0+2lSynSH8UINR14BohOnjopzqGoKjeMwehVqv9hcNQA8S/enqw0lpz2Vw9q8BOjJbIeXbO2RMuTL6XIPMuyK7qULAcqKCrAxo1/oH3H9vhzxw7pQZBeoapV8eEyRbWKo65CqsCEV6ZJORJ1FdauWSv6BXyWy1Yux5qFa5QeCQuqez4oGVbOxyuW0BdRIOLVGdNEtI0lnpzTuCbz/WnUuAliY4/g8KHD6HXTTTh18pQwETLwRfbEMaNHY/HixUIPS9YszvFJycnicNPWIr7o5S1rNsEh5+VtO7Zix47t0nxN4MK5mVlWBuTYnMzMJrdT/drfx1/WtN/Wr0PN6Jo4cSoO4ZER+GLuF2KrmHoxaN+mPWKPH0JggD+CAwNxNPaIsEcxqHfocKwAFp6f/k7LFs0NpqUL+O2332Re//WXObix5yBRnyYrGvXGCFyYbeW9CANferoASL6bnOfI1MXfoypVVvMqewg9PeX+SbBC1ieux1xXGTi5vlO3YopT3WBtDBIJ3JNl0cnUZBKfNjazwZwAYMXKjSgo9EBKSjYcdm/07t0GM2Z8if79++HVqa9i4ssT4fD2ROyJU6gWXQ1k6q9cVYm8kWqVpymgz29X5Jr8eSS2AJUrOnDmZCY2/7EePbp2Qv06Ppjy6od49JHB8Pb0wvvv/RuPPDIUS35YigaNGqBtW2aZgAKWXgnO1zegyphki/xUHQ+s1XD3MYEI09uLbnjoodtE6dE/IEhqhlkbOvC++6Qudf269bJAU3qc8uwEGWPGjMHQoUNF9j0nYCKQtgBFOTvx9lszMGP6axjWu6WUHPCFW7j+EJ4b/zzatmcm4ha5LoKIZ8c9j8iwIEGDSoxPpZaeHj0Gz44dj4Yx9dC2TRts2bYDt99+u2QmOrZX6oezP/lU6sr7D+inNCOmvyEcwp07E0QUYfXqOYiOrozw8FD06TNCSpOuDiKm4Y47emDOnGl44YV3MGhQP7RseZsRzR/i1qBqoyuI4DY103/16XIknj4Of0chArwofJgGH29GRQuQkpaBVNZwFhQhIy8fk/9NpW31WfD2WXE66IAwfcgXhA4LIxdS0pCZCQ+HegG4Xfjw6cRkZ2L82xoUEJip5jA1OZqa5xCC6RO2C9B7Z7YW4tFpbGeBbsqFcCxd+gMemPA4Jg95HnXr1kfrtm1lwrPbPMRJpd4Da9T9g1U5Axym7EFxmh7YseMIWrTgDmZROX1t+s51KtlsbtrSLJSmVp0vP4sTWzAywqgJbTBmXEPjiyF48cXauL7dTqGsGzLsRmPh04BFNYH+uCgY+/bukcZnOnysk2zcoCEcfn6weVP7ARg7/GOEhoZg3JTWxRf1wlM/irMVGhaMV2Y4heRcB8mbk45hzASlVv36+MMI8A/AEy8qQDr5qf3ShxEeGi4ghtFnlh8lJiVhyHidUVJNcl/M+FwWX0a+FYhgFMGOnJw8ZGZmG1H4EAx9luVktC+/9y0WzoIADU70HDup6WkS6WVTMidjRpgZ9aEDRM2LEydPYsC99+JE3ElpgA8PC5PFh6wVqcmXsHPHDrRo0wHVomMQu383OvZUpRSj798qU46ffwBe+ZCOGfDac79KloFzCmnpevbqjfyCIhFSLLI5YPcgfaifRP45jshYxn6cXTu3Y9asmeIYMDoXGhKChjENxGFlY21yUpJE1CSL4OUt0WCm6Rs1aigZvkySE+TmiXAUsxEsFdM12lzoGF2T2tggggh/ceAFhDOCxHcoV7EJSdOxScGdCw7/1zXcdJw1KOCipEWX+B4qQcNsibpxXOpMBY/HhVEJaBYWl0nxOvguy/HzlNq1NDYb+2nhNw1opGmc+5Bu1Wh05LbUNDYIk1ZV6VDQi2apkmS+eCxDuZaAhefftHmzAA9eLzNOzKKwXE4yGB4ekuVillH1mjD6XijXSaeBf2cWi4uz9N3YbCJK6u+tBOFoE4IuAiI6W2KXwkJMOaaECT65aYYs9KQO9xXqVlLK+sDHyw9hYRHFWRzeI+dA/p3ZT19/P9SKjpZoI49JR5GAgpFqXy9P1KhaBX4+zOTQIaBqOxvlWdKVJs6P2NXDA1nZmSAxAT/czn2SklOQkZ2D76uudWo33A8EP6TmrNETpkotd+zhWKEk53E4NzOKyXezatXK8A/0xpGjhyXyvDzEyCos1BwtAFhqq5cMxkyKQYQps+0f4gQOnLY1+ODvRoVTvfxaiomR9I6enth7xiiZitOzkGmNJ5CQ7ANDmJVExVZ9KEyh52uuG/oadK1TOgY8MFIcxo1r2Ayu/n7zHX2LQS/XgXZt2ksvCSnFLyYkCRELn4tkp+w2cV6ZLaIuCZvgn1up5b+Ny/AB7gvsj+saN8GBfftlHC4athz/Wv+szM2c35mZpZO7f/8+zNqvWK8EgBgmfm7oY0J1+vFHn0q/F89N8M5gDBXQNyXuwfThEwUEJyYloEmTxti0aaOMo3kfvGRciAJUXW59CZEVKiKyQiWpFki5lAoPG/VWHJI1XbN2jZQORVWOQsWoSDwfb3xfLSsYWPNuKYl5d5FB6yogwqidM8DZSy89JyXZnTt1FeBz9MhRaXqOT07AzH+9I3007SoAjVcMwux3FYGK7tTv0fctKbFiNH7KHpW1udd/gPhPeTnUjFC9CiQ28PPxlfdHxFTT06V3YeXKlahfr5707vTu3VvG0FdffSX2JUDmeOK7lnAxQYKUe/ftkTmFz45+2qnTp4Q1jfMWj8uxzzn05ptuhp+nD87Hn8f5ixelRMbTxxsVK1fCodhD+HnFz8jKyZJehmaNm+HQkX1SOn321CnRzqBtMzOykZycgsiKFSSzw2x+s2ZNxa/75JPZ+PUX1c/Uues9klUeOPB+3HpLH7lultNFVqyEbdt3SPZJs0aeOXVaxhDnStpC5lsKnRrzLudp9lbRp+IazaBXhxsMEK9fp/L8NPnfaWl5cNg9sePPA6hZoy7Wr9+CCpGV0aZtTTw0+EWMHPUU5s2fJ4HC9Ix0dOjYThikzp45i3vvuQOLF/+A+HNnJPgybFh/rF69G6dPn5XGbmabGQTq0qUTGjQIxKtTPsaDgwYiPSUFp+PicIYK8DWq4qZeHaRyiUEVh0oUGsBBt4ybqWtLv1EDROiddKq0OyZMGImJE4fBZmuKmJgCpKWlCCrkYsfBxLRySGiINDpf3/F6jHxqpEy6Q4YMljQhmWBYz/rO22/hzWlTMfKOjvJCECB8uWaPAhHtOuCOvrcIwiGIeGbseKOcSQGIO267Vc43YeLLUuN8z90D0LZ1K8QeOyG0anPmzkXDBjFSF/nJZ59LT8Wib7+RSFWvXjejW4/u2LpZTfYEEfz89tt2DB7cR7QjnCBClSdNmPAUOnduaWQqWPazUkqZ+Jk0aRaOHl1lKmnSijzuDGwua9K/q2j55x8sh1dhDjIS4xHkDXjZyDecJ9kUlnWksCY5rwDjZ/Il4UcBgOWfnjbYEjKkTIG2VU1NvrJg0V46MqodEukxyMnGmGkKqDmjKgQSnByZszeXAXEfvTqRAUeHuzRLTiWmhopv+Kspn0ijU0SFivKSkRmBkWb/YOXw2uxqAk5NIaNTmvE9jjEdhdELE6/BuUhdblEziNDjU9cFq+LeD967ZKQgHeh/j+Kk/nz2AQETfftxhuZ+EejRIxQLvgyFDQUIr0Qxev3RC6jKxn0ya6tMtoyocqz37N5DGqzYx3D8+DHJpNABYZPmk+OVevjTj26Ejw/1HPIx7b227gYFJj6zGxPfuM7t37jxtTGHBQgzckWAwKivMH1cuiQOFFOzVK6WyjYPu5SZiAp0epoAA2E9ysnFC9PVmPngtXQ8Nk5naW7HWy/MMqhzCyXyzveE/QpkAWndpq00xrEfgY4+o8WBAYGIadgQ6VnZovXBkh9mJEl9x1SzNNyzlIMsHfBAwxZt8e33l3Bh/1tIT03FTKOZWo/hp4csRNt27VGzVjT27tsvoOfWvn2Rlp4pWQjW4bJXgkCCPUKss2d5Y2LSBWzYsF6iZFLjHxuLpk2uk1IHNr0lXLiAFs2byztAB5d843RYCAAZac9heY7DQxxLOt+8d9LpcvEgmIquVVsAlYoc+4qzzcWEx2NkPCMnSxxfFcnWrBik7yYFsLPRjAun1jrQDEO6GZuTOx133TfBfxf3QQQEqB4IH59iGlmh4zXARUGuEjkkgJCImdGTwSis7h8Q7Q2jFEv6Cwz9CPZJ5ebnCLOGlDux9Irg1KBT5X3JcR0OcXJZIkDNFH403zrnJr248pr5mf7Wu5j44njJ0PA6aEvec4OGDSXqR30SXoeDJX8FpBqmOKkqiSJIvXDxgow3MpC8Ha+is1OajZV1hYEMHov7c57PySLbFeTffD5kI+K18lr8A/wlE8qMV83oWhKd5vzIbASbcdOSkxHo5ytU2vJdX1WqxucgPUMkSjeySjm5VKNXvUWMvvJ81IRJTEnB4rhV6r2lH2HECILvT8a0f38qztu2rVuFcpLRXzpWisL0Iho2jBGdnz93bscn2Uuc/vksA0R0j1F9u4cMh987xgVEGHOwVrNmXMfcamf6vXFSfRmvWk+DNtxxfDcQZ6ZqNavV6eoDnkOvAzpwxJvVawHnT/W9lh27CJDnfMT5aeEXyoF7fPRTAt4Xz/8RvW7virvvulvKWAMCghB3kjoD3mIP3WDMjC2fEx1YPpNB80xBOS495qneuLSX7xwn7wmDGZz7OCY5F/NdmbFQNR7LsmZMeff37oMvP/sBjwy/T+ZFgl6+/x6eDsmCL4/9DWMHjEBU5cr46efl4mQTkLRq0woTRhu9CUZfXoeeT6Fhg0YID2ONvx8OHTiMihEVpbSGc3ViUqI0MaekpiDuVBzeKTL8A2IyNnpfR0XtIszdoRWoWbJmLAVSLUL7qpv++psFQsdOJrwneykabzbv8tNnWwzOfXSX3P/H77xajJhuu/cjARDMYI/7QzVc35TTXRiK6teNEQYx2o69YJUiK8r4pkPNUi4RdNu3T/w3Uqg+++yzkrWYN1nebdMAACAASURBVG8eKkVVwpAhD+PLefMkyHTXgLvElhcTSOeaJEERvot833gcjgkekxkK9pF2vv4G5GRm4+L5i/Dx80VeYQE8vT2RlpmOXrMMYhdj6LPR+r72g8Wfu2QwzA28dyB8fPywZs1aafImKP/zzx2IO3lC+ilJJML3lOVHrMJgn03Xrt3QvHlLmTvYP1spqrIEsEn9zPdbygxTVWk1SUw4LiXzG2CIfJJ+PiND1jkvT2/JgjLr3aaDFnc1nlt5frARu5D06+y+VLF9ti56eQHr1h1Ch471seLXvUIfTyXvuvXqo0bNGvh15Qo88cTjhs7MYrRu3Qo9enSVHpvQ0GB0uqEJZs78EgPvux9nz57H/HlfScXV/fffhybXReLM2Ux8+OH7qB1dCw8/eCcog8X2SGmYpsC1J7WSsqSnUiUa/hKIMCtWa2fqJieIsDdDVKVEZGdlqEWTdcJGRG7Iw0Mk+/Dcs8+hVetWGDZsmCzKXNjEuUlNlUwEQcQz93QXRgY2HM1dtRNj2RPRvgNYzsTLfm7seIwZOx79+t4iN8PFct3vv8siNXbc87hzwN3ofENH3DOgP+bOX4guXbvKwCaLEx2JTz/7QiaD7xYvkp6J/v0H4N777sXi775DbnZNKWfip1u3B7B9+/dYunQNJk583OiJcAci1AhhKdMbb8zBb79txeefv4wZM+aYSpoY5XWXdTCPLv6ddlUz27OjZqJLu5Y4feQAgr3t8PO0oSCPjCOFIoqTkkEQkY/n3m5iOkgdfPXWPrEJX1rd2MmXmQsGJ3QuzppmkZMq/y3lAukpuJSaCIenahLmRPH8dL4MvB69cJiBhFMdW12AXkicPQtHD8Tj2LHj8ixZ185GLuolMBpOfmtGkVm2xvHCBT4vPxtBweayJH0O83kJLJiWNYEGf9XLcPfNt0iU7+vF3fDW9Cw8/azWR9Df5+Srj6km4h+XJokTc2MvZ2lURIQf7r+/GmbPJrVnAe7pN1OcjuGPDZNypMCIQ1j14yWsXr1KGpcpaBVdK1pKMUY+z8wFm7FXycRFle2AQKpWc9EuQtIlir0Br71LbkZ+lL1enzhbnNZzZ87KJD72ZW3Hy8udpo87KuBh9FRV0vD607HFCtOMmideoiI13ysP5EtjVZFETenwsNeBzsO418g64+5DEKiii99+8L0sAmSfqFO3nvChx508JTW5bBBnHTDLnah7wefX5LqmSLh0SZypDh3ayz0cPHAAmVTzzsoUPQ06pQkXL4g2Q+NWHXAs9jAWz/0Eb3yu+ooG3zlRtBs4MbNOtWWrVjIumKauXaeulGuxp4YlT5zYCSI4dzC6vWLFL7hwMV6YWHr27Ck9EDu2qTQ6z0uw0LhhI+HbpwPKa+ZzowATs6Uc82fjz8k9MetAB4gTDLMOdPZU1CxfBK54DRwzuidCGoKpvF6QL/Mej80P3zO+g1o3QgMJYTKjdoIRbNHlR/we31ERhfNSpVdcuHhuXZJY3LRsRMrNAQFSjhIhEhjwo+lVdQmjZDYMJihG1ng9tB+dNDYywlaIylGK2pVOBMuaOEfTiaejqUXgCJQZkOCg4jHk/vPyJCrP6B+dBAYmeC9z5qvm15GPPwrb+w3x9s6n8fy8UbKP9OUYgIkNzX4EX0Z5F21epWpVyTawlOXtj1TZyGOD3xGAy/mNmTWd3WFZRn4uaRtZcuSQxV7KCY2m76zsLGG0Yuajdt06Avr5XT4Hlj4R5JIlkL1PBA1qIVdBKv6btuPz9vYhg1CmnINOiQZ4PG5Wbi6+ObYCt1XtIiWcPDfHCsfX9Td0krl27569whLDTF3jxk3EBtu370BERBjCwgPx1PGJzp7o2U4gIk6vgAgY/IvG+2tmU6LoMUEEnS1Ob3pK4yutYwSc/vQUS39Ua0MERwAp5l4HHt9Zxqm8bj0ncT7VAZ4QdO41UO71j5Wqx4CfTj1vkYANxw0ztcxQ8ZnRZhwXZ44eREIC8NiowTKWevToKSKnJ+JOSaaWduV6rVnC2rZtg68XfoPYA0ew/5gRrAoaAwQavRiMWfG+c5YBRUYJFW1RvT6e9NiHsPBQrP99C87HXwTHwtFYBv06Anix2Cm/98EEZGfm47ufjQCY922Az624q8tt2L1rv6LHdtgRHhGK4HB/NGrSAG9MZBCPwJG2q4Hut22Wevujh07i5LEzyMtV1M3denSW4Mq5s/HYt++gXAPn4m0V1wLHPqAUsDKcT33c12OjjN8/t+9CQnwijhw2FLXBnkyW+6q166NPPkBi4iVc16SpzIHLV/6K5fVUqeh7dd4WkoacgkxMGsvGaqZdsnH7fXMFMHwy8x1nQM7osXnh4fFS+y/9YSyrqlxFSqH4DFmiTqeaFNh8fr1v7i2Cblu3bMFHH30kc8Xd99wlpU1Us35o0GChPaX6NI9HGmcCh5xsMi0myvpAQMFs9Z139pcARXZahvQpJaemolqNakhISsS+g/sxdKnS55DPQSDi/CnUbtRXgkNUHmfGmY3nHg4v8R0ZeU9MuogjR2JlTkpKSpCAz/w5g+QQN93ytoB3AvmKkVEiQEe9DKmOCAyU3i2+o/ywTI5zRGJCgvyNgJREKppRT+jobXYp3aIKNkvhWrQpTdPIeSsl/ibogSVvnIO4nrBXR/U2cIK8lKzKlP7YsEnWQFYgsOxq0KBBwh5VpXIUJkz4FxYs+AqbN20QHZSWLetgyZK1st6x6Vn6+ux29OrVSo6Vm0sKaMVAm50B+Pup3mn2eHr7UPvIWXZ1RS1WsYhe6ffm0litJ5te6NKlPdas+Rhh4TcgL3e31Iz+8MNSSRHPeHOGHHXFr4pOTVN9sdlqxIgR+Pbbb4sneQ0iqlcMlRozPpxziakCItp3vF5ABD8sVyKIqBBMmktvhFNHAUU4l5CCm3rdgi/mzpNyJiXmVIA333pLGpL63tpbUlKffP6FOJr33XOXpMjffOttRETUQLdug8WCZhDRpUsH/PDDezIAVWO1BhHmxmoUlzJt3apmZ1XiYEPLllQL1ixNV3arK5O7bjd3tlE34AsUZCTDXpADHyl0y0dqeirSMjOEki4tMwv/el+FvD58JUFk4BnZ4YRHNM2yF6Xj4BDniVEWLtx0DOiAcLGWRkXkIyuXWQA6PhykRdI7Mv51No/rSJSrg6+jVQbfnIANJ4hYMGeucqRgF4o6pu+ZgWDUnFFs/pvOG52BTl04gvVHs36Yhfh0VkFfy2mMGvUdlv7wPY7FqwVtxIOD8cf6P2Sy6tWrl9Q5Dn2skXFQ56I3feo2oZYk1R3fjuU//igT+ksTaxj7VkJMTDg2rauDN998U6KmlStFSpPgoYMHpOaaDbikLaX9yEZG9h+hgJw5UI7xwqivJOPAelqWNKWk0nGlAmYuKkVF4sFh1fDK87/h0KGD8pzatWuDh0cEYMxjG+XfbP4d+7IqZ5rzXqZQ2bGu31ZkEyX4Ma8pEDFt9BFDByBMWEno3BNEMCqcm0cufZb/2CQSJ05jWhpeelPb5PKX/oNXLso5xr/VHV/POinRfkamomvXQc3oaBw5elyamNt26ICQ0DBJpTMjwRrUsIhwyQJKhon9BTZIGjiWVH8UymOZF3mnfX1w2wPdEBPjhR8Wp2LVD4vx2FgVafrsvfU4e/6CcHLTrjoFToY2afatWBEnj5+QRY2RaS5qdDLpZLPkYdr019HkusYCAlhqs2vnLomW898sUwj0DxDSBzbEz16pIn2Thzwn46VuvXqqvC4rSyJjqiH9giEkFibONsEv0/6iSs3mdmqwsInbUG63OZy84FxkNIDQIEJrdOiyQvVekm5Xlc7wf91wzb/R6eICpp0vOrF6IdNlUDy3RPIJXmwexWKPZj0ItQJAwIKmXBWaa4NtiawzXBjCwoLRrHkzKQlhXwrPR9DBuYLXw+9KWZTisZVyJ14fVYLpKG/ZskmYxkhjSfaqPbt34+vFiiXrKYNkgiBiyJt3G2JNqvSL10UGsoiQEBG2og2kDMpgKKOT/96nIzD8oXcQHBoi9uC1sYSM44LvC59NgF+gOO2cr3md7Nnx9FKlm9Ik7+mJuJMnEVWlspyf2/ldfliuxVUzh2AgS1Ehc+4i+KfDx/eH+wpBhaGYzfItbVNmslIzVDmHyvAW4du2KwSTj94zVOYQKhDz/Tp8OFbm5w7tO8h+P/30Ey6cj0eN6lGYkPKOE0QwOm2uEtJtB0Li7qaCiEuHnh45derf9U9OoXpKJSbQrQ6i9aAzx0QqukyJ87ueN3lw8z567ldUVbfdcye+X6BUoPn9uwfdI2sNxynfOdqFY4g23LruB9wzwh/vzQUeufkBeVaBgcGIO3FK3i32BJw4cVx+Vq1WVZV/hoZiwdxvJIJMgC/vcV42TgQoMVCJDZ2YCJz5HiGBIWjWLAYZGVulqdvTw4GGjeti65ZdMhcQ4O3Yng8EPIVQrzGSuSRQZSMtx11UNaU9cezYWSDoFSBJlRx16dFO1tD4MxTEdKB915b4eckaREZ0MNgaD6PrLUGoV682Fn6xFLVqRgtL5IpfVqBWdHUMeeQhTJ38hgQxGdzYsHEjklMuISOjHppeV18cuF27D2HwY41Ru05NzHzjQ9SqWUvsuGrVSqSnvSBvktlnmDt/vvR2tWrZCn9s3SrXVYQCiT7HOUZh2Tbg4CwtP34CnW9+V4J5382bWwwi7rjvSXEuychEBiJS8RI00PknoxGBboeOHQQoMHvA6yHI4PvBd23mzJnS4xddu6bS24mMRHBQKCpWqISvFs6TDBwzGFzT6JMx2MWyI9qyWtVq0k/L0pqs1DTJLrBBmiyaJO84n3ABS5ctxbI1P6vnnHgCzzwTjF2Hbpc+J2ZOY+rVl+BBtWo1cD7+AmrXiRa2KFYDrFr1q5RUMRuxY5NBj0sgcSsDgwyg2nHh/EVRDydVMFmY4o6fkPvkWKVCNudxBk6EutrTSypteJ8cz5xXKALLHhBqwXBeatayzeUL61/5FxupjOx1VibfG6XPlV+ghKnp+LOPNDNLOf979p6R58Hy4SpV/PHzT3/gpl4dcfBgHIKCqKwdLhpYf/yxGRXCI1GvXi34+pDJkU36LF3m8YoEH3jrhgpet1FeRb0MNryTgMPLKOVUf/xL5Uw6xEEgQRS/E9u3K8aCN96YJI1D48ePwx139MOmjRtRvUYNbN68SXiWSTXJBf/f//63TLSPPjpUItJ8IF8vXIjF334tkXZOrL+vXSMT7XPjxqNdxxvQvxhEjMOYsc+jQog/YmpEonu7JhIF/GnDfsQnpOKXVWvFEG+/PQONGjXB06NH44nhj+HXFSvEifv0c5YrFeHu/ndKyp7Hb9qso1sQwXvSjEulgQhdyjRokKrXJAWsKmnqbjA8zXcZRu7KmPQuepZXE/my+d8hI/E88jNTEeDrCTuUGFJGViZy8vPEGSdH8PMzb77sHLOnHJAJUTOT8GVnBEAWXyMixJdEM9BUqRqFi4lnhE6VEVe+OM9OZZ+AbqjmIsIFxdxkx/tgJEjX9uuIv+6nAGZ/8DYqRFSU0hTFlV8gpTGSifDxE00COuVr164Rx7fj9R0wdKhynp1ZA7Uw8XPypOKR3759O5o3bya9NbzPrl27CkUjHVres0QMPDzQvBXLEDhWnYBk1rtbxYlgFIQRMorXMYIx9DFVnqGzKkWFPZB04QIuJCRII25eTpak1KtEVZYIJdVu6XzQVoxUbN2yVeopVb1nMhweNimDYG0vsxCk0SVXOe+TDE0sNbpnsCqr0oXUwx5YjQ/nqh6XKeMPyntSq2ZNYZdgVJoLDe+TUWaCYU3JSVYa/8AgEYhj3wz/z8vPkXmITBeMnjKKlpaehpffUeJuTqdAOQqTnzoAW2EhXph5E2aM/0PYu5iNCA2LQDCZKDy9se/AAbRoRRXzUOzevVeUsgkCuTBRf4GUeRxjBAAsTWE2QNGmZgo9LuvCu90mDS74Y9UxJCcl4Ndl36NW3fp4YMhQ/LFpi0QfmULnh/YUQGyMW5aK0THhPnQyOJEzo3Dw8EFhAiEdNJ9pg5gGMvGzVIWLTY8ePbB82XJ8vNhg1tFY3ahWe3vqZMl6UPSLoELEzBx0fJQzqUocVDpcAQnl+OtyJDrlFOWTljMjE8Dr1+CA44XvnS4h5HvH+9LH0X0R2lHnPKmoSlWDtrAvGaVMur+CfxPwYDQf+/uwvCtfSrP4Kb42USwtEodbqFcp0kbl56wsKUtiFJOUqi1aNhOnh8+T0URmcwR0cNUygIM05lNF2t9fGJroCNApYvaJjt/KX1dIlKt2nTrFNM0M3jAaLSxTYWEC4uhoaGBC5qdLiQnIzcxAhfBw2Y/37u2rVGX5XS18yCwCnRraQt8T32Xa1t83oLgZnmsKj8vxwLlPwFleHo7HnRBniN/XPS10UKkhkZacggKWtBkUuXTICCAIFng9/EkQp7IfpJ1Nk/unjdi7kZWjxBz5LBe1M0gpIoBHN94jyrdkA2Qwh70gzKrReaUdVqz4FS/2ZsmJyfFnqY5m0Gbs5oxTj6F4XqxhZFV13EYnWfld7ePrY+p/6+mc06mOCQmI0EiDQMGsNKfndJ355RfNa5Q6ab+Bd0mwgDbRhAAElvydY5njhrZaPH8WJk39RJqZff29JdKt7EkpWIcIcv77Gw1GTEy1rYB6q+ugccPrsOjbxejaYzjOnv0Vh1ONsqozTNvMwkNDb8XMGWNx+PBZ1KtXWUqabu3/koC9CkEnsXjREvFHnhk3H/B5ApH+Y3E+PhF39r8df/yxQcbPl1/OE9/l2RfVut00pj7Wr5+Nw7FnERHuI3N7v/534MixykBROia8OAydOzdHt27UhpoGVC8ELryE+Z89h3vvuRe1W96CYwl2DLkpCD/+sBLPPvMsxox5Bg8+9CAWLfoWmRn1sXrVR3Kubt0fxdARTYXtadVPv+Hdd9+T0qDatW/GsWOcXRSVtU4zzfpgrpQmcW76feMmxMTUl1r2ZcuWIjU1GRGh8/DBu+xp4HedfSxtu44QdrpFc2cCtdWgGH//M1KOowUaWYLOd4vvCdnRmDlgxceghwYJyOJ6xP85V9arVwc+Pp74+ZefUCEiUihS27ZtK74dAQPLQsni99XZb9TlG1JVzSY2R88bb8ID99+PE0cOS59DeES40Mb+uXOnZNPp60x+UX0hIqIQDz3kj8yiZ2R+4lxGytXsrBy0bNlaaKD5nnK94/8bN23A0aNHhDL9u4VOcdtefX6WYCZZsw4cOIhHhz4m2QT2R7APgnMlj00SFc79zMpo1iyCCCljysmROUyBiIrSU8FsbeNm1In46588MvTRURcH3tkkUVBQJOyVWdlk+SNYVDkB8qkY0kXIyRZRajA2kpGpftIHyMoqFP9X/P9CBvTZo8b1i0BE/a7PlptdBG8vEXxASnK6CG8yEKk+5q7wvwwizOUVnHweEX79kU89jG5dWQJQhGnTpkkmggvuzTffjKFDHxGkR4CxZctm2fboo4+ib1/yDhfh+++/Vww9RhqHC+6AO24TRd/+d92D6zt1wlNPDBdzDrjnXtx970D069sbjWpVQpfWMchmurnAjjnLNshAeGz4CKmp5hc++uADSblFhIZIw87kKa/J9qdHjpDIba/et2DIw4/g3nvvxcmTvvjiC4VWNSAIDQ3CokWzMGfOYnz++Xfyt4ceukMYnPQ+q1fPxcyZc/Ddd79S5oW5F3Cb8ztmEOGaedBlTHrQ6QlaeTnjR05BtchQ+DoAXy8bvOwsBWKkjKUJheIIsBSBi/qQl5yNuh9M2gsfX29F35ibq5SfU1Qkki82P1xcn5gUVTzaZ7xwEKNfNVSUirUXzCCCq04u+t28EnFnLmD7bu3sszzmAdNbk4DmTceiYqUoceDIWnTrrTejYmQkXp06Db/9tk4mnhYtW6Jvn1vx1tvvyESzZw8daqZuma6+KLodgKpFVlocFCLrjffem4VNm7aL1gEjj9KEKZNJNYx6eqTcl81GZ5GkZ4xg6AWS6et2GD/2RwFUH83WOh76mTDlq9LjuZk3ClBgluJcfLxMiBWNplHakGNROXCKk5/0oGdPn5HIFx01VfvtwNFjsbJg+vuTCtQuwIFRTVKtsu53yBPahsD4UUtEFObVt5STP3PKOXFaKKTI8hKqtwp4KCiUGk06drrenv3SFAmkejQBBJtDs3MzMerlqpjy7AHJ1r0wvRPGP7EcU2fpSEklTByzChNNmYm3x53AqNeux/TnfoevHxmIwpFJKtsiG1q1bovT587h/IWLotlwKTlVKGW5YDAjwf4bNkDSQWPEL7JyFaQnJYraKRduZiNIeXjL3Spzdf/9wHOjtuCX779Bw8ZNcTjuDCpGVZXFimCN46ZFi+ZY/uMyVVsdFCRZFk7U1atXE2eV9jmwfx82bd4k4jp0SlgWdt1110kkif9mFIzjjZGw+T99jzs69RSn5vu9hqN3Bnh6+DA0atwIXbt1lXeEz5EiVwTUXFB4HpYBMFJFR0OXIBVnG4ySJjq2HDcyIRs/dVmTbpLWjdH8u7AZGWxOdIQ5jvl3vqO8Zp0213X+/LsqsVHgRs2bStjOx8tHRdQJXhyOy1iaRPMhQ6mqSnmT0QvBkjOWL1HFuXGThhJp57kZJaUYE8cXtU10VkKc87Q0oXhk2p/XwWuoUrWKNEwy+8DSMTrHOiPA7yx5fQjiUQnJRjnhG29MF2eazohamwoRGRYCfyMzwGwqmeVUT4IKltDZZCkdMxM2u03mPN3sSDsFBwZLZFHbV56FcDIrYMegEfntCSLoAGhARdBIkOrn7S16O3xvJZsm5V4pSEhMkJ+8D5YG8jnx0WqmKl4jj+flo2qkF7dZo+6J/i1L3NkLtfxhmat4bay7JlAjIxCvhQGRs6dPYdUbm5XAHD+cdicZ81YVHyeIqBFxORGQOVmryRNZ1qMTCAQY5gSybnPTyQb+TQ0Zo/dNow3uoIGDWcjTDCJq4vqe3VG1SjW5b9ZTMyNIx5Jj8reVm3DrHTcWUxLPFzVoYMQzU+AT/BEO7e4pjdd8DtKLEBklwZz1BzfqCwLOKJBwY59HkHDuEmrXqotvvv5WQMSFC6tRr1EtLFlAx/pOREc7cPToCgwe+RKWzpspDf8/LF2GP3cfx6BHJiLE5wh++GE5Vq48hEmT3gN8RyAq9AWcPXMet912K7Zu2yrjZ+HCb6Rx+s0330B8bmUsnaMqKu6+62ah1l6+/GecOnkSI0Y+Ie/H8GGvGCCCwrMjgND9QNY2pF1cp9gaX5yOdz+ejxtbBGL3zkNS1j169BjpCerctRNOHA81QEQRunUjTSsHwacIDV+CkydOG4yP0/Duu/MAECzVBdhAz4z3s8/i5QmTsWvPbixcxGBuEQYPGYQFC+ZLf82hg8uBrDQcPLgLdw+ehoWfjZTvde8zUcp55s9+DKitxCZG3DZMgjwE6czk8/r4HElvy3KZYUtGyH6TOryE65o2Fef6999/x7gZzJCYgKup0vm79xfK/HEk9hh+/HE5vjhuiDUqKY3ipNdXUQuQn8tsewJqRdcS0VTO3ZyzWIc/+aXR6Np7gFDeXt++E1auWSHMWSy/ItCh38dMJMdRcnKSrH/R0bXw+7rfhOZ/1KhRAmaZYWDm5qclio2zedtX4evrj+7desBbehwypQxM95BxjeX1k31Rl14yCGIGEaSEZW8keyq4NjHjKQx4zC4bARgttqsHtu4vk5JTBmioE2QKTOneNr2/1v+RfxslqbpMVbaxL8/IkHKu13O8eV8pO6W2jhHk4n68Ll2aq3+aBT1lzSJxkUHUYQ6c6Qy3vg5driu03zabIvKRsmfVmK97PJwvt/WbZQHLApYFLAtYFrAsYFnAsoBlAcsClgVKsYAFIqzhYVnAsoBlAcsClgUsC1gWsCxgWcCyQLksYIGIcpnL2tmygGUBywKWBSwLWBawLGBZwLKAZQELRFhjwLKAZQHLApYFLAtYFrAsYFnAsoBlgXJZwAIR5TKXtbNlAcsClgUsC1gWsCxgWcCygGUBywIWiLDGgGUBywKWBSwLWBawLGBZwLKAZQHLAuWygAUiymUua2fLApYFLAtYFrAsYFnAsoBlAcsClgUsEGGNAcsClgUsC1gWsCxgWcCygGUBywKWBcplAQtElMtc1s6WBSwLWBawLGBZwLKAZQHLApYFLAtYIMIaA5YFLAtYFrAsYFnAsoBlAcsClgUsC5TLAhaIKJe5rJ0tC1gWsCxgWcCygGUBywKWBSwLWBawQIQ1BiwLWBawLGBZwLKAZQHLApYFLAtYFiiXBSwQUS5zWTtbFrAsYFnAsoBlAcsClgUsC1gWsCxggQhrDFgWsCxgWcCygGUBywKWBSwLWBawLFAuC1ggolzmsna2LGBZwLKAZQHLApYFLAtYFrAsYFnAAhHWGLAsYFnAsoBlAcsClgUsC1gWsCxgWaBcFrBARLnMZe1sWcCygGUBywKWBSwLWBawLGBZwLLAPxpEOBwOFBUVWU+pnBaw2Wz4XzWbzYb/zXu3AfIym18Xbvgf+fyjJ7Jr+Az+qff9PzT0yvB0r8Ua9k998mUwx9/exbr3Uk14LYbb335m1gH+sgVsNhQUFPzlr1/rL/4vv43X2rbW8S0LWBawLGBZwLKAZQHLApYFLAv8n7TAPxZEhISE4Pbbb0dKSgrsdnu5MhJEbYWFhVAR+f8dWM775b1HREQgJycPubm5YoOyfGin0m1VtuOU5VzXYh+dgahQIQSJiSkoLHT33PU9/M0x8Q8yBS+Ft+rp6UBIcAAuJiS7f1/Kes00TVn3vRYP0t0xS7geG2woKCyEv68PfLy9kHgpBZK9xN98vtfivv7TQ89410MDA8UGqZmZcNjt/9E0HN+poOBgpKak/OXsXnmGknPoXeX52WwoLCxAWHAYMrMykZObA5udKchr8eDUMdV9lOfli6iA1wAAIABJREFUuIYXAyAkJAIpKUkoKios802bn4X7q/sL1/wfGtdXvwk+30I4PDwREBiC5EsXYbfZ/7Pv+l+4/atf99/YwxhunOc43n18/eHl44OUpMQr57l/2rWX5bbLcM3apwkMDUVhQQEyU1Nh//9rhYrhi5XVJ6MJ6ceGhoXhuyVLkJiYWBar/tf3+ceBCO3416lTB4899hjmzp2LgIAAMWZZP2YQUdbv/F/Yz253IC0tGYMHP4EtW+ri6NFz8Pb2NG6Nj9phLIT8yX87txUUEKgBNpsdAP/nh/vpJVT/Xto2d9/lNvO5eLyr7Wc+/+XXqa7J/baiIhtCQz2RklKIwkK7AaBc7/svPGlOdvqS9Kn1bWjzuLtkVzOWdNt/dT/DFLw8D08g0A9IygDsro+qpEfg+lhcHy0P7Gpufd8lfZf7c8jp75b2uP/qfZvsWGgHfBwAh3lyPuDQj7uk6yyLLdzdd1m3lXbecg49vcaWNPQ4IwYbps4A4IVCMbsdhfK/eoNVGpw/bYaX7UC+vEN6G7fz96IybDMf13k85zn44OnauZ7f3TX9nW02FMAfXshDPoqQAzpaJR+PVlH3qB5PodhC37fexuu+cj/uq+ynhsDl3y2bzbR9zN9Vz8r8DMpuswI45Mkn080ol71txriAYQv1ouqRptdYva0cEFB/lbeqv87feYi/uk28KPPxigC7B4BAIC8JKLKrv/NjPod5mz7GtdjG+8x1uUd9La7X5M4WZbWZ2KAQcPgADm8gIxkoMibr/xf3bb5HXps725rHgPk56t/503XolTTcWMoTFESPGkUZXODsxaOXp9am5aymD6+Lfy4bPsaj4n761PrSzd91vR0eqyzbzOcyH6/YFEZAu5AgyAAU+jrdviJ2O3LT0lBv8GDc9+GHOHHw4D8yMP6PBRE1a9ZE586d8cUXX0hktTwgopxr9f+Z3QkiGLEYNGg41q5tgLi407DZvIwMg9m74kTs6ojrbXRZNNjgNu0VmT1Tdx4kt5m95JK+W9Lx3H2X53T1NM3bzOfQ3mFZrpPXyu+K++0G5GjPuYxDw4xTymoy10vnqUozmbvbdnXwOYvRgXf3eLQZ/4rJzKa9msl4TV4m05Zl+JR2TXo4Kk9YfVxtoUGe/rs+ntk++nH/leFT2nfdgSy9zfwquW7T9+H6rPS1Fw893px5SdRLlXP5Uc4zzeIEB8ohVY6zejMLxNnkNg8XYKGc6Su/q/cr/buFLkCFw69QzqGdZJ7X7LDzXOq2+V0NdtQ2novb1DBTSyvv5cr96JCre3NeJ+2g7OJxxf0o+5RkC32Pl9si/zKblXw/CqCp+1EuzeX3qK9J76dBm7rOkm2hjue0hdk+BfCQc5rt6Hy26n6Ubc3P0WlHDWycM+wVU5J56Ll6OdqRvHI4Xg4izM701Tw+d+dw593lmRx3V0fc7NS6ftf1fkrzDPV3S7pvHovfJ4jgx+yZluQZ/idsoa/Znffret7y2MLV6Td7zlez49W+awaSV1lStRldh4o2t/kWtTn1NncgwvwYzSbTx9PbOKT40SZzHSrmc/B2eNzShr7reXm80oaU2/smiCgsRKMhQzDut99w9uhRC0SUxSXTmYhatWqhe/fumD17Njw8PP7RjSVlua//xj4s5cjPz8cjj4zEmjVNcPToaTgcngTwxsedd2UGDO6ARVm8QO29uXp8JYWrr+YZuvMWSwMHGoDYYLOxGb8kD600j88MstyACO1Iu2YTXLGTu1Nos7viOG1a1yxGSVisJCCgPAXVWF3ad12j9K7HM992SUOlNNMa1yFA5mr7lWWolJbtMNlMAlgO4971efXPq2FQ5Rm6x6qlgTF3w9EMNvS40K+XO2BRGpA0TRjawb/cMVRLknawlaOpgID7/RSIUENAf1dv01F653edTj+3KWfavM2dk6wBi9OZ1pF27eiasyIlbVMgQj0+BRIIFq7cpoGFEyg5QYl78OQOUJkzNWaQZQYMGnhdvo1AyZlNUN91t0059vr5qPtxgggnsFH3o8/Bfa58ts7nrezjOgbMIMJ5PDUunBmqyzMwtK3yAp22UBkT2VxaqLS8jrPr8bTX5uoZag9Se4lX7GfEPssaIi7Pfu4c4pK2mUHE1cBGecAO79cdeMqXmU7Vr5YWQnf7XWNCcecll3VbafdYFsBZmm2N+3E3pGQbS9M5HI1ovnnIlAYszH9zNZk7nORuqGjAYB6O5m1q1lWvSlmBhaspzCCieKg4HMjJz0fDYcPw9KpVOHvkiAUiTOtiib+aQUS3bt3wySefWJmIshiOi4SRiXj44SexenUTHD9eUiaivM60Owfb3baredhXC7+XJVzuBAzO0LS7bf+JezQZXl9aadFl5SmojzucVNo283evloC5GsYym9HVSS5LVJ3XXx68aXbc+b2rgQh3znlJEfmrASqzc16W4eNuWFyr4VPS62DG7XqsuF77ZUPPCQ6cUfrLHUjXMhxz5F475K7lOnQay+c4Ox1i83e180lnWS31VzrT2sG/3Jm+MsPgLjvhDhy4Bwy6jKvsIKK0bIszO+G8zsu36axD2TIR5QdZpQOqy6/9yqyDMxNRErhUoNF1TBFU6FK1UsOn19KpdBdevtaOc3nv5++CCDV8SgAMLk6/K7Bw992ygLGrASpXj1if1+wlm69F28zdNg0syuJhS+DPfUKnNKxqxpvuMhH68lyTMuXNRLgDB+UFDGXNRBSDCLsdOYWFaPjooxi9erUFIsroBxcjLWYiLBBRVqsZfus/EkRcLfxeFmDhLoR+tW0WiCiu2HJX/lNaeZQFItz3gpR3SF0NRJQGgP4WiNDRZWe02p3T79oT4Qo2XEuSLo9WOwHIldF8C0T8ZzI1FohwH5G/ioNdEtgwR8tLqlv5b2YiSgIR7q7TAhFuE2MWiCifj3gt9jbygtfi0H/tmFYm4q/ZTQKaFohwKZwvS8i7NM/QykS47WMvqY1Egw8rE6EijBaIkBIZVQp1eXmNejOtTETp2QkLRFggwtTV6xpqd81iWJkIWbBdq+Fcsw7uSoeu1hNhZSJK9kstEPHXffZ/3DctEFHWsquy7meBCAtE/A1caoEIC0QUN1v/5/tDrHKmEhxsKxOhFi53vSVWOVNxD7y5xMkCEX/dnbVAxF+33T/umxaIKCs4KOt+FoiwQIQFIkoqhSq5x8IqZ7LKmUppyua0Wtb+g7I0CbuW+lggwgIRxtJt9URcezfVAhHX3sb/tTNYIKKs4KCs+1kgwgIRFoiwQITVWF1mp7+s4KCs+1kgwj0Tk9VYbVA4OAnErMbq/5qredmJLBDx/8bu1+SsFogoKzgo634WiLBAxD8fRGjxNKeYmtVYXRKdq2pVuVIzo7Rt5t4Ni53pP5RhsECEe5U01+J7XZLkrv/B6om4rGLLAhHXxK286kH/sSAiOjoaXbt2tSher/oInTuYQQR1Io4d+ydQvP532ZmuqU4ETf0PpnilWnOBKyXq/wjFq406ERxq/JRXUO+/TfFaFl2Qy/BryRSvpOckiCgyicgp2k7Fmai1BMqfTSidzvWfQPGqdBrMdK7/SxSvNkMXRIOi/yGK1wIbRAzIlbdT9wH8/72cyV15ljA2GUQhFH5yd4//lxurqRNRVHSFbInFzlQOB/Ea7fqPBRG1a9fGTTfdhPfff98SmyvjwyeIKCjIx+OPj8Gvv8YgNvYk7HYqVusDlEb+fzU1LHeqWVdRP5PTXo3o3x3Fa1nI/915i1xbHFCK8qVJE+vvlqQ0pumHXDIRf5fsyTUBYgYl+pLLs824xaICICwUuLkFMG8tYPdVa2yxwvO1cpLd3U9ZdCLKc49m0OaqwWFoa8i92gAbWaFctTr4/aslntwN0fLSuZb1HGUZAxoMyfCj6NiVomueKEAaitALdqShAFuRj2BDrMwcVXcnplZWgTXzfkqR2SxIdrn6shq+5d1mZmdS31Xq28pDKk1sjvsUIBcO2OFl7G8W2SursNzV7FPyfV957f9Z+5QssmdHLoJwC7LwK4qQLexXVxPo0/YsTSvELDYn+7kKiJkdV45RdwXn5m265KakwvSrOf0lOdN5RYDddjmIKM859LW7u59ikn5j7jdnTMwaCpryRytWl5ZZMYOd0mxmtrcOq8t5bEBOIVC5IVAhGtiyDPB2QFRkr/YMzPfjSlNkBh2l2cL1vv+OsJw7WxjXxR+umhB8VGx6JoBQpjBE54zHw8OZ9Rf0kCpNZsRdE7Vr1VxpQ5/ncCcsZ2YNdne80nQi3D5GQ2yuyYgRePqXX3A6NtYSmyuLL6wpXuvWrYtevXph5syZlthcWQxnonh98snn8NNP9XHkyAnYbN7yAl7uSZXE0amS/U7vszT5ZXf7lQQYtDpaaZoQpTn9rp5Xyapi7dv7Ydu2XOTlXc0zdKe6VkZD691KczTLa8aSxOZKE6/TJisAIioAA7sB73wL2PwMEHG1iLyrGUu6H7Mjrq/TFVCZ8amXYSBXXKqBkh5m7h5jeYeKHYjyAyr4AbuTAclIuBPju5oCd2m20EOltNeG91SW/dyNi3IOO3p3XuJCF6E/7LiEAqxCPoJQIO60MxNhdvqV6rSCz2o5u1xsLl9gAjMXl6tTm8EBG6a1+rI7wJBvKEyXvp9ZQdkVqLhXaXZSnfK7NtGwzkVtVEIikpGNNAETZmVr5zlUVsacqVH3repGXMXm6KLwu2W3hcoIXAk2LrdFySBL7afuW7k+TjDmbFC/XHU6B2EYgnTMRyEyJVagBOMuvx+z4KA+h2vpm3MMlHEQak9Pl9KUpKvgWobjul9ptSfunGl9PIcf4HMdkLxJgRzXiLyZfai8nmFJ2hHuzqHPneMGbLg65yU53do5v5otCCKyioDazYGqjYFf5gK+BBEFV4KIsnq/2hMuySN2taM74KW/q5+t+X5KGhfm67vKkJPZymZDXlERbA0aoCgzE3lxcbIt34iMugMRvHR3IMK8zYyn9JA2m8KMX12Pp4d+abSv7kyhH7M78Twz7Wxxu4shNtdi1Cg8+dNPOHXokAUiyjJNaRBRpUoVDBw4EL/88sv/195dAMl1HH0AH0uW4xjCzPSFmblSDlTFAYepwszMzEwOVBInFXSYmZnBDjrMnDhodmxJX/3e6i+Nn3Zvd0+7t6e7eVWqPe3OmzfTPdPw7+55Ze+9995mCE/SQymbN2+eqv1kva7+Vhs2bCjHHntMOeig25Qjjjhn+eMfjyx77bWpciJiKcUqjDWHZoNw4SkjB2m/o93g91iQ/nZPrLZ+OzSrjflh/dX31v3m3sCyaZfn5/cd7Qz/oIP2LZ/85Anl+OP3KBugVdsP7K/7yzjHjb3ieYZRo8SZTifstrWdlmSjpzN86DHEM3QpTFtKOd3+pVzlYqV8/Dul7LXXkEhETcaweRy5x5GnHnvNntp5qZfAJP3VSzR0rdN/qu8Mn269+GlKOc++pXzsb6Xst6mULfWy7PNl1Jj7z9p5iwyW8pgxdb/3t1l4NuwZo747xdIbWDF5G/SgO+bj1nK1sqEcW7aUI8rmsm/Zss2JGLyXIe0G7N6yzdAdOBmDYdbfMUIH/drTiQoMazf4bhAdGURKBs8a9Dd4/8Pgu8EbkdMub0aOcTtoN3Bsdoxp0N+OsdT95Rl7lJPLieVS5QLlz+XIcnT5b9nYuRGev2Ms9dgHtDjlvPOd2Q4iIAPLJ+PMfPKSvYFjMaDZzu38Ohhfxj66XWi2gz6h9+DewThrHuygmeecXPYt1ywnlm+UreV/2yTyDn4P7q1pO+BpnMPBvAfIru928GDAi4FDtO2KAR2LydexcvJdbczX7fr37mq7zZtL2fMMpex/7VKOfF8pe+xVypbBmLc7EzXSnef3n5v2227dbnGOGns9j/pe99ewdvrb1XnHYB9sr0Ek4qQTSjnL/5Vy+nOW8qPPlbLXvqVs3RaJ2N5uG89iLY+a92Br7rC0+7zt9zeLNRDaxLnIM7LOemz0326ZbdhQNh9zTNlwwAFl61FHlZMOO6zssc8+ZfM2JyLtxi2BYVOsl8pSJEuUoF76tY81ijyjltnWjRvL1kG6xPZlO+wZWzZsKCcfd1w554EHlkcdemj5+x+lp8dOC+EW/2kmYe/iR9Mbwf7771/22WefskXYbsprYBCvv8siO/HEE8umTVvKxo0bqlSm/q7t02Zrr+3Ov09HzUnpP7t29uXxx28pe++9R5fStPQSmPS50816aOtJHzVpu57gtYnp0pM2l3KqPYds6En7nVW7WfXTm+cw2nao0NaBIyXCP9W2n/U4Jxhv12TS545ZeubOhvG55zbTdviurT3f4Z0a0kAZjG87mMKk7bQe33YHSZZum3aiESeVkzvnwd+jpdVk/Y0b46Tj27EExs95ejruoCXnYY8if2/4c+IOjFpCM1mC46Y47vf+4Ma174T6llK2njjI2Ry3kcb1N+3z035cv+N+n7SfU7STvrW5FLmrG4V6h3Bw1s9d1jhnoC97XXAktp54YheB2GPTppFCftbTH9ffuN9Hkm+bAzHJ/eZ+0nHHleOPPnr2hJ1Rj6vaiZjRHFs3jQKNAo0CjQKNAo0CjQKNAo0CjQIzpEBzImZIzEV1tXHjxi5ak+iLtCYRCWld01zD+nH/ciJB0zy3td2ZAviXQvn8ij94PA0/hq2F5fTTeLQyFBjFr3p/L2ckqzEMvpx5rNV7ZiXDa/pYS/5ZO9PIjLVK49U2r4GM33AKPd1fB5OMWR99Pa0f17Q2wCTPa21mQ4Hl2ml5uvu7gvNt4Xfryb+V3uvNiZjNelhYLzEOLKizne1s5aSTTipHHnlkN55pDIe03XPPPbt+jj/++PLPf/5z6n4WRog19uDw41SnOlU5y1nOUo466qjy3//+t+Opa5J0vbqt9bHffvuVE044ofzvf4MjRaZZH2uMvKtyOjU/Tn/603f8+utf/9rt6V3lFf6f9rSn7dbQSiuZVUnsVTSo8JbhR/ZKR/3HP/6x7D06zDg9zWlO0xmUxx577Cqa+foeSvhun5/hDGfoeH7cccdNtddruXC6052u+GeP//vf/172+lnfXFmZ2dvr9qPPTZs2dXp5mit893nWs561swf+9re/LYTnzYmYhnOrrG1Qppvd7Gblfve7X/nxj3/c1ZCc97znLc94xjPKV7/61YlOtsqCvOtd79oVs3//+98vZzzjGQtD5klPelL54Q9/OFE/q4w8u/Vw8ORRj3pUuc51rtPx4/znP38ndB796EeXP/3pT2MVTXjKKHniE59YDjzwwLLvvvt2juG3v/3t8qxnPav8/Oc/H9vPbk3E3Wjw4Ze9+7znPa9z9DgQl7nMZcrHPvaxcvDBBy+LV1FWd7zjHcuLX/zirr+//OUvy+prNyLnbjPUyPDb3e525e53v3v50Y9+VBj8DIOnPOUp5fDDD59K9tZo5LnPfe5y+9vfvlzoQhfqjJTXve515Qc/+EHj/YJXR/a6ms9nP/vZxSEyZPElLnGJ8rOf/azTuUC8cVf6ueQlL1ke//jHd84D+X7hC1+4O4zmqU99ard+dhWAGDeO9vvkFKijB2c605m6Vxi8//3vL29/+9sn3ueRGU4vfdjDHtatGY4IG+H5z39++dznPjdxX5OPfHTL5kTMgooL6CML6f73v3955Stf2R2H6yQr14Me9KDyspe9bPt3aTtsmPntyU9+cmdsXuMa1+iMTNfTnva0zmi99rWv3X23VD8LIMGafGQE/tve9rbuZYtXvvKVyx/+8IdurgSN765whSss6UikD0rpC1/4Qodo//KXvyxnP/vZO+fQxZC81rWuVX71q181JbPglRR+UQKHHXZYx+cHPOAB3agucpGLlG9961vdd/e9732n4lX6ZaR897vf7Xh/vvOdr1tPzbBYMNO7I7kHqUYMAcrf3v7KV77SDeyRj3xkec5znlMOOOCA8uUvf3ki2Vsj20CkW97yluVNb3pTectb3lJ+8YtfTBS9XDxV1scIRJi/8Y1vdBFm78Pi5HEeyWt/A48SMV5Kb9MPn/rUp8ojHvGI7sW8WQP0PzvgKle5Sic/mu5ePetK1OmBD3xgufe97905kIBb+j6Az1IjDR/dc+ihh5Zb3/rW5T3veU93y13ucpfyxje+cft3K8XzuTsRyfsyyVF5vXWbYTnf+T33J1w7aX543f8wBk3aT+4dp4CTjzjJsl0qZ3HUIsjzGRg//elPy2te85rOwJCKlONtv/a1rxXv2oBCJQ2mnwKT/gmib37zm53TAL3g1Uqh8DuE5OSTTy7QDp/tmh8FatSY4r/tbW9b3vWud5W99tqrUyjSmhiAlMZNbnKTsYbg9773vc4oYZBQTCIRIlYQTo7FG97whg79nER4zW/WredQAK8uetGLlnOd61wdv7IPAwrc6la3Ku9973sn5lf2NyXDoCQHLn3pS5ff//73Y9dO48p8KRDeXOpSl+qiAy95yUvKwx/+8O0893QRSAYHOS/NZRLjQvQBmMQg5ZRwHsbpq/nOtPVeUyB8f9GLXtTxG9AjgyAy/prXvGbnNIoUA/XGyWZZAr/97W87fVDXuulPxPrrX/96uelNb9qciFWwDO1Dxj9Q9te//nW5173uVS5wgQuUO9zhDh1INI7XdbQaz9/97neX29zmNqfg+6c//eliDQGkRLJXYu/P3Yno827aSfUN6f79/eKS5a6VOgy83D5W6r4sNhEIkYhb3OIWXUjM9+bB2BdZ4BTweLUbtkBD23e84x2dwXq1q12tQ0fqgh8OCo/55je/efnABz4wdqGvFA3W6nPwj/F/8YtfvHMCCYt6bRIS17ve9cqVrnSl8p3vfGcn5RA+cw604TSEz/l86UtfWh7ykId06DQHsjmHi1tN4Qme4i1EiqKpDYLLXvayHa+++MUvdgjlJFfWwYMf/OBygxvcoJz61KfuUG1G5h9X6Xnjk8xrrbQJ36HH9ur1r3/98pnPfKbbq/7ZkzE0paK99a1vHSl7oxNFmoBBUqE4J2RHDSytFdrtrvMIn85xjnN0EWD/7G28zm9SiDl+Ls6j9KS+zZP/M0D1IYr1mMc8puO1vrK2pDOrgwIAtmvxFJBqLq2Yk3/00Ud3+/26171ukcr4zne+c6xtFZku3VWGSC0XzA6AzDElN6RCv/CFLxzb5yyoMlcnIsinjWFxIxSvuzb8IeW8KZ4zpFxRMIEJNQvRGFT3vOc9O+GoMIxC9Du0ltAchthno1GaQj4KjhSseY7L7/pXzCSHDOrjWioElD4xyD1SD/obXJ4bw41Al9cI0Tcvn0KYLgijcVhIr3jFK7o5p598MiDlsz796U8fymcLEoJ1wQtecDuaURv/6hsgzR/96EfLjW9845GCCE3xBC0udrGLbc+X1pdF+YQnPKE885nPLG9+85u7cNlKhchmsbh3pz5CV6lKnIOf/OQnHWocAz+/v/a1r+32ghxY6Q595zDrx++iGNKYcm+UDEP085//fPfb5S53uXLMMcfsTqRaU2MN/yDRD33oQztjgFFQn9Ii5C1XntyzR3/zm98siTDVRsYnPvGJzukU+pa+1pyIxS+f2mAke+lHeeyJEEX2cvQ5/EAeumBcZBqPOaD3uMc9yutf//ouLz76pxXTL57v2evRzSKEbJOar/6WfkQPiCB8+MMf3knGp736JoCTrANpyDXY5G9oNz3CcG16e/H8zwjCi2mdCPfT4exOtgEAMGnm+M1es57ofWlxIpErcc3ViTAxSk+eFlRU6A0axnAPISlGnjllB22DrHMQCD+X9BrpF6961as6g9u9CpJsROE+RhW0fVT+IEHKsGdQU6aIzjBmxDOgIUA2q83Gi/vSl760pFPinj//+c/l1a9+dZe3HMGQ+WCuECKECRJgvJSBcCMnCrIvN51CNwdGnJSk3J/+zNncOROMvSie+jkcH0gFYZJi2yiggw46qIscuBfa0T+VI/3whC1m6Id2CZtnHKm54KyJVExyKtBKLNy19ozQW4jzkEMO6ZxUvMmV3xmYnFhrCYIxSjlwVDkgNb/SVgidUSrqhKftWjwFpDIxBMgEeey1EwFNJDs5ADe60Y26QuulQt/hs7Q3clVBNcVz+ctfvjkRi2f19j179atfvdMRnAey14k6SdVlENz5znfu1gKwiFE5LGIYXls71hB5LwrRP+2lGZGLZ3z2bKL76hbYBvk+Ot7+vuENb1ge97jHlec+97kjgSLAqLVBLkCd6YX0Ff3P3gIYNf4vnv8BqX1y6qdxIrI2gO50Ab0uwsRRrJ1H9TVkvmgzmTIskjVrSszViciCjndk8H1kPG0IS4udw5Fc4DgQUnMUimUj5PNud7tbh7gw2KGzw1Klgr5yNF7+8pefItcwNRYMdQa3iIc+jaG/6TJOKULGI9+MYOdQ1EyUOkCgcwKS55h7CAyCI98zCN/3vvdtTyHKmb+QKUpfXpvQlJz2PL8vJEYpIOMQNlO4xclIWkyMyvSDbhwxDtwVr3jF7cc/5vcoMs+xaEVPpk1Jm/WiXYv99UOVH/zgB4tTt0Lr/vpbjgPQ34+johlrkb6rcU7hrfx1gICiZ7ULZELtJABCGAvk1FLpieaY+7ST5siIcAEBIFfqLSY53Ws10mutjCk8ko4gmi4aQfbmRJ78LoXUWgBEcfz//ve/7yR7+xFKkQtGKLmtnsK68gwgWTMkF7uCst8598BLNoJMgz4QKTWZ7AecAvGGAQbhJRmufsL1oQ99qMsWAFJ6hr7p9qavF8v3/tPDj2mciPA7WQScA/ZqZII+2bPqLaS9AuEB2jVAPS8qrIgTIbyqKJCyhL4QdE6ksDlMHsJC0EFfRQxcKThT2MujImBDyBqt+fjHP96dQsRollPcF5RxIqQKSBlI/iBDHtqT5/PwhBEpbM5BLXTr1CgRCOfxcjZqpCAOCbRP34w8fUGEoAnSFJKnJvpiPhjOGckOs/zMAAAR1ElEQVRRm4ki6Fc+pAIZaVEWS45lTJtU5/NE0YdxXxsRQlno6fnmQ1HVwiSCyZjQJCHRPvIN7Vb0Y5yciJXwbOe12Fdzv+EHxaFIPkVT/VQk0TcOtTA2ozARu0nmlr6EyAkjqXDDDJNJ+mptdp0C2Y9nPvOZyxFHHFF8Dos0AFU4EYqu5cK+4AUvGGpYpD/OyGc/+9kujcHxf82J2HVezbKH7HVpr454tJdF6hNpyO/4B3QToRCx/t3vfjfUIJQma31IiRJpB0AAjUS76V66CVhExzZHYpacXF5fMhWuetWr7rSXwxuHJwAApHVzNJfimd/YNXQGuwMCLRolSyJpyu2Fc8vj07zuWo4T0QePAUHssf/85z+nALET3QQWs0XJlnnv+RVxIghLhi6PWRqFdCSLXliPAFSrQMDJ4xJVcAW9V0Ty2Mc+diel2U+3EcmQCjCpE1F794l8pFCZkqas++i/M52lWtncTsmRm8zb6+eU99Fj93EMRBREFpZKRZC6kGiNtCv31EUyaEMo3OlOd+rqFBRWiTQkXSl9J00JbZNKVtMm7YJkCKtzWvpOhFxcxZ4cJ3NtRud8REs/1N1PV4oznDQ3IU3o5VLHANYj7ac9KObksM9bwMyHWmuj18gJKZKMQKdv5ajmmi+1kbhU9KhOY+JEkJ2RbYlEtJqIxa+dOlokOk7RA3pSt5DfpdlyCOgcTkS/Fib8BjKJOLhP/ZtIRPieaAf94LhPzmrb84tdA8BKOrlvD4QviUTIbXfgySh+kR8un0AnskOtJICSbcCGkYnQIhGL5Xf/6bviRCSrh7No3yczJJEIwIGUfFddMzHPmqgVcSKc7gMZZ5AqomYgQV2gbsJuLk6EdCbpSS5oKYEIQeFY9A3vbKwcicY5YVQxmusrxleK1PoOgrbp24ZVxFYXpYThQsOEs4gKBkp/kncYY2yYY5DvJnEi0pZgkbZwn/vcp5sPZKmua8h8EonICQ9xZPooFuVBQUEkl4pEEGyUTN+JcPwYp0kkxKKN59tqI2YrmMI3yCSnu69A8jtHnCEp3Y2QmEY46IMR4QhBtRfNmJgtD6ftLfuR88AI9GJA6LPoas0bhgGn0Wks6rYgj315UxumZKwoZ4wMe1Vk1P5WpJ0UzLaHp+XYbNr3IxEcSKhhEOP8HoOhX/cWvmWNJIWBjIZO/utf/+qcCLJBn/SqyGM/b342s2m9TEsBgB3EuB9VDD9jW0irlvEwTE5Hdqj3FLlgswAoyQY2iYucZ6Ok1qbt92k5NZ/2u+JEpNaFDGeP5fj+OBHJQLHvAffs4nnr+RVzIgg6qIiLocyYlyIjZ1fqELRb+o23apq0IjFFn8NyhPURwuQ0G+EdeaP9dyJM40QEva8L2XK/SIJaBRvflVCzk3Qo52HG3DROhD4hjopi5EGiiSsCJbUaqacQ7iQ8RtVEZLFRKFLD+oZDxsZZkaIFDYN29Z2I1J0ovBbxmORNmvPZemu71/CDovfioFE1ETneLY7uJChT+ra3vBFZPu4k961tii9+duEBuaImCW/q45qTIik6ycnw+zBQJf1wEOTZMj4pD7JCHwCbOBH6IDOWioYunjJrewShfV4ORdZzIlIMnd9zig9+kb19ACftgG1AN0ARGd6vrZD+KA2SblGw2/b+YtdXcuG9mdrJh+FjbBqZCOyLfj1kf9TaA5NkByiozf1AKHoE+JCIduP5YnleP31XnIgcBQ5YcGhRTvaMEyEaBYQCHpMZK/Ey2RV3IhJmzVGVlCOPSWoFD52h4wp6MuoM3WyYvChNDihjuZ9a1HcihqExfWFM4UIK4rmrYTAe6K36BbUOmMaQwygnL33kIx8ZiQ6Oi0Tk+SI2ECPoP4RBQR0nylFwIgXyKLNY/C230iIyb+lGda1IIhUUFMXSj9DkmcauIEsBjrkkPaaOjHD4OHVCZe2aDwVC79TuqO9R59NPjUukYtIjd7P+vbCMQ8gxtxbSb1Mu8+HnNL3ivXQjgEh99neciDrdiRKRqlSjS/mbgciYlPZCZrm/rrsAUoiiqk2TTirq2pyJaTg1m7bhFwANL+kuqaJJTfA7JFFeuxMJOZjSX/q57ekHKCCi35f14W2AIIAXfdkQ6dnwcdpewi8RBg7ksKwIfUpHoWuBSU5WGxV1zKEo2tLPZL0LaECO0BH0OZ4DRueNSE9Lj/XaPjI573ya5D0R4R1b2T4GFADN+8dC5zAGOkBb6WzzvlbMibDQ5fHHqOFM8LgJQMWkvGYbIU5EjkEb9dKMbKwQbdS5uJM4EWlj03IyODgM+qD+itOcdCBS4t0XhDDUSDG2DToK4Zk2EkF4WGDqLSj8vEmb4QCtjLNiUTiBgdLI2fE56isKKKdR1Yi2+/weJcLIUKwJtYRmcEZSOJ1+ICVqM3ICVjM65rMl+2loECbpbLkiRETspAXW+wI/I5jqiFj6ZFxa14wWzqbvY2BOkw41n5mv717DV+lrIgheDidPPjzCW3IG2IJXQtjkA37nHwoyMKHZTn+rjYWADoxUzgOAhMyAgnI4mmGx8usve1VUSPGrwxGGvaMnhyjU9VHWQ1+Gu1c/0pkYFqOOipXeIiOgXYuhQOSxbAYRZe/1YBPVOpVdJIUZoEdusy38Xst4oycLZCKwCRyRD3DsA07AQb9Lb1Qz0XT3Yvjef2o/EiGNnvwfxh/fhd/WAHBZaqsUWOBwnEN90gGJXjqZU1RiJUDCFXMiks5EAIYoFj/B5ihT3jMEHuruSu2EI+6g8X0Cx/BP+kf9kqYascl9qYnoRyKirI3LWCC1NdqHCVBCG58Tsd9++3UbmocPIbTh5TI71tUJR7VSnsSJSHsLSS6jsKRnEBLuh07lBKUUXKffhEWDROgriym58xBoaNYoAeJ7qUyUj385lSo8UrDuuECGa0Mu5yeEasRY6hikgcEYg8CTrTvHt9lLo95Y3Xc6OIYcc8iUfvsRCN/rM4ZpQynnx+NhPWdfigwAU+qz4wMi4LVI5DRvrO4/K4XVZG5Oemu8XlleD3taTuqp93NkeKKOAC3A1igZDnBiWKil41CIKtdRafcD5ZJj34zJxfA9uj51nPV+jlz27gdyWlunbQ07DTH9sJWAqA5LqNOVw984oTmsofF9MXwf5UQk22YpJ6K+N2skzmHq5+JosHul3ct8WeoUv1lTYUWcCEi+jSOsGuM/C1oIX1gH0p584DgaUDPCFSILmeWlR/FxOihEhaJekMZzr73xECrPy0vTvOVXYWq+D2NyGhRhS6En7YpnJ2xo/LVXl/Hn5V85HSr9en7+Tk5qiiLrNhEIHBjPhk6k7zzPPIW0eZ/SmBgErpy84bhcx+ZSJhYS2qApx0YxptoTlzPizV/kARKS52ThxVGQrsVJ4shoKyfbkbN5Ed2sF2Hrb0CBrIWk+oXXOSrYHhGmhD5wJNLe39aWNehkj/CVkwuBwl+pgpxTa8P6c69DApxH7hSYdi2GAtnjgAgHKJBnaqzwkAwS8SQ/OYKceQdQ1PtWJBF/Y0QMm0VdWJ3TmVoEYjH8zlPDw0SMpcricd4yTY5zHB3DzDlQ2+YCuAGI6EYOZ/rJO5XicCSSTY5rB0wadQz6Yimx/p5uz9PneOkf3uaUSujy4Ycfvv0Y/NgKAFZgKt773ZXMiRwLnWPrrQl8lyIOjFUr1Q5EWR3rLNFjtlXfiYjNmZHS114PwO7iEObt80lxt+fZrfVeF52i062rpDrNGyxaESdCIbWqcYt9GFKfIuGE3UJMhiv0n+Ej7Uk9Qu53prpQHyUqcgDRGaYYI2QZz46KTVqOtgQ29N3L4xSnyT/kwSWSoY1iNQa641+HGf82vWgE5JjRXuce5tkxCvtRkDoK4TfKgtEwzFlJH9JZ1DukjTQudEIHReWuvL2U4wTdTFqWAmqF1C78cK9LKhknjeDh1Jm/hZd6CWkWUI9meMxXEIWnnD3GJP4okM+6Sxg8TnXaU0jyH6UqiV5QSgSQfGtpLFLdOIL2kXusS8csS29pEab58nSS3rOvGHoMPk6dVKPwCsrMSXDwQ2RKCuz0L9Lo3qWQRnm09nY74nUSjqxcG7oOKGQvihqmKDqHfMidl9senehvKTDkMzkQg1KaLcdCuoM9r1YuTge96V0/nNCVSG9YOertfk/KXs8pOjEEI+Ppd78lCm2GUpeBeU6IrGsTyXB6271qOIGFkQGACLaTImtrpunu1bFWamAY74BHUsall4Z3+QQOs0ldAQeyTtTgsvPYffS+Kw5osnJWiudzdSIYp4pGIPlQdOFUSHv99uQQTM0BZQk5Tc4nQclZgJojGM+NMvUCNvndKs85KBC8PsHCLGgsI1iqkL+lB1GoDCp9E7rGw4jnDGQ8Nq4x8frUFUCJoLmu9C3caJMy9NwnjMwzlNbkgiLxCgl9z1bUCC0WjuIluhjq0AUODUdFblydbmBejAq50vpj4KMhY0PkBTrNMWIcOIpVPwxDKATnpw5rB/WiYNBT2DTztZj1y+EwBjRGN4vYsbtN+ayMEAqdGRTWijUjjc1a40gTLCmszRvOY1ioqdGGM8hpVqRtjSQCkb6hINaVdc8YjfO5MjNsTxlGgfBGRMk+tQdFncgfJ20wAMmuyDnrgZNJTinAlfqylBNB6XAiKBrGRtvPi1+HdQoj3SiVRf0Dh0KKAwAIX2v0MqmtXjxHhjuVsAbWDjnkkE4XkP90Bb1H30nnnebFlIunztodQfgFVD344IO7fcyRlJas/kn2Qw2YqmGSusxRAASyObLXAU70szQ2Doh1wU5Qq0n/Q6ZXyphcuxyb3cxkj5znPOfpeC17hh0q0sDGVJeKh+w/l/Xhe/paFNE6Cd/Z1mxSzmZeIklH0BsyX1ZSvs/VieA1EWhOTGLY8KTl+PUrxmPo+sxbO2Os+0xBCQXIuHW/PP46hD8qZIPYFK3ccn3bUIwqn5Sy73PVzgsvn4EO1SXcMdLz6st8CHx9eL5n6SPtoL+clDwbPfTJiA8NhBqdlkPAm5uFVJ8whSYWnQiFf57juYxD7SIgoE/+MTg4MbzTYY4VxeMZhFQuzwidGRp5HwSnyfybEJqdEJmkpwgAAgO/vIGYYMEPAqfPD+tZ6pPi2yCQWbPha/+5+mBk9E8zm2R8rc18KBC+AhykTwIEACuim8OUAkcCOGNdjAtZWyPWE7kzru18Ztd6HUWB8FY0EXhAL+Gpvdzf65EJednpMBkOndQXPnMggG1Nhq+u9Rd+iCBJR2UniBiLJpHL/f0O5KOX6fYcBVzrbRkVjFLrg2MpFa62D1bX7NfvaNii5Do9Hj7GJmUfsh3rkzRFG9mGdHt9ZX1wHh2o4R7ZODWosFJUnqsTMc0kRnlONQozzBDy3a6eMGPjpYhxmjGvhraj6DOt0qgFUj2vaftZDTRZC2OoHdrGj7XA0cnmMGy/jVoLk/XYWq12CsxShuurrw+bDF+dK2AYX0bp4dpZrEGAcfbRrtpGq5NybVSzkhmzoOTcnYh6U+xKiCVEy6STyjEJEfLc+tN94xC5/n3DnjVufsOe3X/urJ5Tj2XU3MYZJH7P1QTQJKtrvm3wI+tjKX4M42vWw6gRjlv/851Z630UBWpZt5ScW8qAGCWrGs9X77qblO/jZPik/axeSqyvkU2ic8ft9b591HT36l1Dw/Ry/wjfjD5rYxQ/V8Nen7sTsXpZ2UbWKNAo0CjQKNAo0CjQKNAo0CjQKLAcCjQnYjlUa/c0CjQKNAo0CjQKNAo0CjQKNAqsYwo0J2IdM79NvVGgUaBRoFGgUaBRoFGgUaBRYDkUaE7EcqjW7mkUaBRoFGgUaBRoFGgUaBRoFFjHFGhOxDpmfpt6o0CjQKNAo0CjQKNAo0CjQKPAcijQnIjlUK3d0yjQKNAo0CjQKNAo0CjQKNAosI4p0JyIdcz8NvVGgUaBRoFGgUaBRoFGgUaBRoHlUKA5EcuhWrunUaBRoFGgUaBRoFGgUaBRoFFgHVOgORHrmPlt6o0CjQKNAo0CjQKNAo0CjQKNAsuhQHMilkO1dk+jQKNAo0CjQKNAo0CjQKNAo8A6pkBzItYx89vUGwUaBRoFGgUaBRoFGgUaBRoFlkOB/webQnuNWXV2K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05718" y="1473511"/>
            <a:ext cx="1329869" cy="41550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89" y="1117860"/>
            <a:ext cx="4413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Fire Radiative Power (FRP) scale (in MW)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94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1606</Words>
  <Application>Microsoft Office PowerPoint</Application>
  <PresentationFormat>On-screen Show (4:3)</PresentationFormat>
  <Paragraphs>207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Courier New</vt:lpstr>
      <vt:lpstr>Symbol</vt:lpstr>
      <vt:lpstr>Office Theme</vt:lpstr>
      <vt:lpstr>eIDEA: NOAA’s New Website for Fire and Smoke Products</vt:lpstr>
      <vt:lpstr>eIDEA: Like IDEA, but Simpler</vt:lpstr>
      <vt:lpstr>Enhanced Infusing satellite Data into Environmental Applications</vt:lpstr>
      <vt:lpstr>eIDEA Uses Data from the VIIRS Instrument on SNPP Satellite</vt:lpstr>
      <vt:lpstr>Fire and Smoke Products on eIDEA</vt:lpstr>
      <vt:lpstr>Aerosol Optical Thickness (AOT)</vt:lpstr>
      <vt:lpstr>VIIRS Aerosol Optical Thickness (AOT)</vt:lpstr>
      <vt:lpstr>VIIRS Smoke Mask</vt:lpstr>
      <vt:lpstr>VIIRS Fire Hotspots (Fire Detections) </vt:lpstr>
      <vt:lpstr>VIIRS AOT-Derived Surface PM2.5 </vt:lpstr>
      <vt:lpstr>VIIRS Satellite Data are Not Surface Measurements</vt:lpstr>
      <vt:lpstr>Overlay of Ambient PM2.5 Concentration Measurements from AirNow Network</vt:lpstr>
      <vt:lpstr>True Color Imagery (RGB)</vt:lpstr>
      <vt:lpstr>VIIRS AOT and True Color Imagery Complement Each Other</vt:lpstr>
      <vt:lpstr>48-Hour Forward Aerosol Trajectories</vt:lpstr>
      <vt:lpstr>eIDEA: Overlays</vt:lpstr>
      <vt:lpstr>Anomaly in Smoke Mask Display</vt:lpstr>
      <vt:lpstr>Example for August 21, 2015: RGB Imagery</vt:lpstr>
      <vt:lpstr>Example for August 21, 2015: Smoke Mask</vt:lpstr>
      <vt:lpstr>eIDEA: Animations</vt:lpstr>
      <vt:lpstr>3-Day Movie Loops</vt:lpstr>
      <vt:lpstr>Navigation Tools</vt:lpstr>
      <vt:lpstr>Visualization Tools</vt:lpstr>
      <vt:lpstr>Next Steps for eIDEA</vt:lpstr>
      <vt:lpstr>Breakout Session</vt:lpstr>
    </vt:vector>
  </TitlesOfParts>
  <Company>The Pennsylvania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NOAA’s Blended Fire &amp; Smoke Product Initiative Background on Satellite Products for IMETs</dc:title>
  <dc:creator>Amy Huff</dc:creator>
  <cp:lastModifiedBy>Amy K. Huff</cp:lastModifiedBy>
  <cp:revision>102</cp:revision>
  <dcterms:created xsi:type="dcterms:W3CDTF">2016-03-08T21:05:43Z</dcterms:created>
  <dcterms:modified xsi:type="dcterms:W3CDTF">2016-09-12T23:41:08Z</dcterms:modified>
</cp:coreProperties>
</file>