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5.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6.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7.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8.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9.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4234" r:id="rId1"/>
    <p:sldMasterId id="2147484267" r:id="rId2"/>
    <p:sldMasterId id="2147484673" r:id="rId3"/>
    <p:sldMasterId id="2147484738" r:id="rId4"/>
    <p:sldMasterId id="2147484833" r:id="rId5"/>
    <p:sldMasterId id="2147484875" r:id="rId6"/>
    <p:sldMasterId id="2147484903" r:id="rId7"/>
    <p:sldMasterId id="2147485295" r:id="rId8"/>
    <p:sldMasterId id="2147485387" r:id="rId9"/>
    <p:sldMasterId id="2147485567" r:id="rId10"/>
  </p:sldMasterIdLst>
  <p:notesMasterIdLst>
    <p:notesMasterId r:id="rId25"/>
  </p:notesMasterIdLst>
  <p:handoutMasterIdLst>
    <p:handoutMasterId r:id="rId26"/>
  </p:handoutMasterIdLst>
  <p:sldIdLst>
    <p:sldId id="749" r:id="rId11"/>
    <p:sldId id="747" r:id="rId12"/>
    <p:sldId id="750" r:id="rId13"/>
    <p:sldId id="690" r:id="rId14"/>
    <p:sldId id="695" r:id="rId15"/>
    <p:sldId id="751" r:id="rId16"/>
    <p:sldId id="752" r:id="rId17"/>
    <p:sldId id="692" r:id="rId18"/>
    <p:sldId id="693" r:id="rId19"/>
    <p:sldId id="694" r:id="rId20"/>
    <p:sldId id="696" r:id="rId21"/>
    <p:sldId id="699" r:id="rId22"/>
    <p:sldId id="743" r:id="rId23"/>
    <p:sldId id="748" r:id="rId24"/>
  </p:sldIdLst>
  <p:sldSz cx="9144000" cy="6858000" type="screen4x3"/>
  <p:notesSz cx="6997700" cy="9283700"/>
  <p:custDataLst>
    <p:tags r:id="rId27"/>
  </p:custDataLst>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gozi Ozokwelu" initials="NO"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0E2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4871E6B6-E0CA-4CAF-B510-67987AF4DDF1}">
  <a:tblStyle styleId="{4871E6B6-E0CA-4CAF-B510-67987AF4DDF1}" styleName="Table_0"/>
  <a:tblStyle styleId="{22645AAE-C867-4067-8761-8AA6B0E9049C}" styleName="Table_1"/>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962" autoAdjust="0"/>
    <p:restoredTop sz="92661" autoAdjust="0"/>
  </p:normalViewPr>
  <p:slideViewPr>
    <p:cSldViewPr snapToGrid="0" snapToObjects="1">
      <p:cViewPr>
        <p:scale>
          <a:sx n="69" d="100"/>
          <a:sy n="69" d="100"/>
        </p:scale>
        <p:origin x="-840" y="-816"/>
      </p:cViewPr>
      <p:guideLst>
        <p:guide orient="horz" pos="2160"/>
        <p:guide pos="2880"/>
      </p:guideLst>
    </p:cSldViewPr>
  </p:slideViewPr>
  <p:outlineViewPr>
    <p:cViewPr>
      <p:scale>
        <a:sx n="33" d="100"/>
        <a:sy n="33" d="100"/>
      </p:scale>
      <p:origin x="24" y="18150"/>
    </p:cViewPr>
  </p:outlineViewPr>
  <p:notesTextViewPr>
    <p:cViewPr>
      <p:scale>
        <a:sx n="100" d="100"/>
        <a:sy n="100" d="100"/>
      </p:scale>
      <p:origin x="0" y="0"/>
    </p:cViewPr>
  </p:notesTextViewPr>
  <p:sorterViewPr>
    <p:cViewPr>
      <p:scale>
        <a:sx n="75" d="100"/>
        <a:sy n="75"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handoutMaster" Target="handoutMasters/handoutMaster1.xml"/><Relationship Id="rId3" Type="http://schemas.openxmlformats.org/officeDocument/2006/relationships/slideMaster" Target="slideMasters/slideMaster3.xml"/><Relationship Id="rId21" Type="http://schemas.openxmlformats.org/officeDocument/2006/relationships/slide" Target="slides/slide11.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commentAuthors" Target="commentAuthors.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tags" Target="tags/tag1.xml"/><Relationship Id="rId3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6BD6788-2ADD-4C19-9C66-3E8D1B8E6930}" type="doc">
      <dgm:prSet loTypeId="urn:microsoft.com/office/officeart/2005/8/layout/pyramid1" loCatId="pyramid" qsTypeId="urn:microsoft.com/office/officeart/2005/8/quickstyle/simple1" qsCatId="simple" csTypeId="urn:microsoft.com/office/officeart/2005/8/colors/accent1_2" csCatId="accent1" phldr="1"/>
      <dgm:spPr/>
    </dgm:pt>
    <dgm:pt modelId="{EB5018B2-ECCA-414F-8FDF-78C6782E133C}">
      <dgm:prSet phldrT="[Text]" custT="1"/>
      <dgm:spPr>
        <a:solidFill>
          <a:schemeClr val="accent1">
            <a:lumMod val="60000"/>
            <a:lumOff val="40000"/>
          </a:schemeClr>
        </a:solidFill>
      </dgm:spPr>
      <dgm:t>
        <a:bodyPr/>
        <a:lstStyle/>
        <a:p>
          <a:pPr>
            <a:spcAft>
              <a:spcPts val="1200"/>
            </a:spcAft>
          </a:pPr>
          <a:endParaRPr lang="en-US" sz="1400" dirty="0" smtClean="0"/>
        </a:p>
        <a:p>
          <a:pPr>
            <a:spcAft>
              <a:spcPct val="35000"/>
            </a:spcAft>
          </a:pPr>
          <a:r>
            <a:rPr lang="en-US" sz="1400" dirty="0" smtClean="0"/>
            <a:t> Decisions</a:t>
          </a:r>
          <a:endParaRPr lang="en-US" sz="1400" dirty="0"/>
        </a:p>
      </dgm:t>
    </dgm:pt>
    <dgm:pt modelId="{2014BAE2-5B09-462E-B404-7B0061E53BE7}" type="parTrans" cxnId="{5822B1B9-B1D7-487F-BA16-7225BA393EDE}">
      <dgm:prSet/>
      <dgm:spPr/>
      <dgm:t>
        <a:bodyPr/>
        <a:lstStyle/>
        <a:p>
          <a:endParaRPr lang="en-US"/>
        </a:p>
      </dgm:t>
    </dgm:pt>
    <dgm:pt modelId="{BF9D6E8C-7296-43EE-8DC1-C37E427CA47C}" type="sibTrans" cxnId="{5822B1B9-B1D7-487F-BA16-7225BA393EDE}">
      <dgm:prSet/>
      <dgm:spPr/>
      <dgm:t>
        <a:bodyPr/>
        <a:lstStyle/>
        <a:p>
          <a:endParaRPr lang="en-US"/>
        </a:p>
      </dgm:t>
    </dgm:pt>
    <dgm:pt modelId="{99F78381-3A31-4A84-AEF8-296A12CD4AB4}">
      <dgm:prSet phldrT="[Text]" custT="1"/>
      <dgm:spPr>
        <a:solidFill>
          <a:schemeClr val="accent1">
            <a:lumMod val="60000"/>
            <a:lumOff val="40000"/>
          </a:schemeClr>
        </a:solidFill>
      </dgm:spPr>
      <dgm:t>
        <a:bodyPr/>
        <a:lstStyle/>
        <a:p>
          <a:r>
            <a:rPr lang="en-US" sz="1600" dirty="0" smtClean="0"/>
            <a:t>Warnings</a:t>
          </a:r>
          <a:endParaRPr lang="en-US" sz="1600" dirty="0"/>
        </a:p>
      </dgm:t>
    </dgm:pt>
    <dgm:pt modelId="{95983B95-649B-4E48-9779-9C6C8224C2C2}" type="parTrans" cxnId="{6B47CE35-8543-4630-A22E-47AA51000CDA}">
      <dgm:prSet/>
      <dgm:spPr/>
      <dgm:t>
        <a:bodyPr/>
        <a:lstStyle/>
        <a:p>
          <a:endParaRPr lang="en-US"/>
        </a:p>
      </dgm:t>
    </dgm:pt>
    <dgm:pt modelId="{2251CBC9-A4E1-4CBE-AD75-2908530ED3FD}" type="sibTrans" cxnId="{6B47CE35-8543-4630-A22E-47AA51000CDA}">
      <dgm:prSet/>
      <dgm:spPr/>
      <dgm:t>
        <a:bodyPr/>
        <a:lstStyle/>
        <a:p>
          <a:endParaRPr lang="en-US"/>
        </a:p>
      </dgm:t>
    </dgm:pt>
    <dgm:pt modelId="{8ACA485A-2464-40EE-A121-08E92F87286A}">
      <dgm:prSet phldrT="[Text]" custT="1"/>
      <dgm:spPr>
        <a:solidFill>
          <a:schemeClr val="accent1">
            <a:lumMod val="60000"/>
            <a:lumOff val="40000"/>
          </a:schemeClr>
        </a:solidFill>
      </dgm:spPr>
      <dgm:t>
        <a:bodyPr/>
        <a:lstStyle/>
        <a:p>
          <a:r>
            <a:rPr lang="en-US" sz="1600" dirty="0" smtClean="0"/>
            <a:t>Impact Assessments</a:t>
          </a:r>
          <a:endParaRPr lang="en-US" sz="1600" dirty="0"/>
        </a:p>
      </dgm:t>
    </dgm:pt>
    <dgm:pt modelId="{9102AF9E-81ED-4D69-B9CB-3C3C1906443B}" type="parTrans" cxnId="{320495B9-47FE-440F-B4DA-F9CD8002DD53}">
      <dgm:prSet/>
      <dgm:spPr/>
      <dgm:t>
        <a:bodyPr/>
        <a:lstStyle/>
        <a:p>
          <a:endParaRPr lang="en-US"/>
        </a:p>
      </dgm:t>
    </dgm:pt>
    <dgm:pt modelId="{73F6241F-7C94-4194-928C-A49A5E5B082C}" type="sibTrans" cxnId="{320495B9-47FE-440F-B4DA-F9CD8002DD53}">
      <dgm:prSet/>
      <dgm:spPr/>
      <dgm:t>
        <a:bodyPr/>
        <a:lstStyle/>
        <a:p>
          <a:endParaRPr lang="en-US"/>
        </a:p>
      </dgm:t>
    </dgm:pt>
    <dgm:pt modelId="{E629CAF2-53F0-42B4-B7DF-FF30B7D4845C}">
      <dgm:prSet phldrT="[Text]" custT="1"/>
      <dgm:spPr>
        <a:solidFill>
          <a:schemeClr val="accent1">
            <a:lumMod val="60000"/>
            <a:lumOff val="40000"/>
          </a:schemeClr>
        </a:solidFill>
      </dgm:spPr>
      <dgm:t>
        <a:bodyPr lIns="0" rIns="0"/>
        <a:lstStyle/>
        <a:p>
          <a:r>
            <a:rPr lang="en-US" sz="1600" dirty="0" smtClean="0"/>
            <a:t>Specialty Forecasts – e.g., floods</a:t>
          </a:r>
          <a:endParaRPr lang="en-US" sz="1600" dirty="0"/>
        </a:p>
      </dgm:t>
    </dgm:pt>
    <dgm:pt modelId="{0962D44C-8935-4F9B-B258-88CC7E65BC04}" type="parTrans" cxnId="{857C2081-744B-417D-935A-6E081F442ECF}">
      <dgm:prSet/>
      <dgm:spPr/>
      <dgm:t>
        <a:bodyPr/>
        <a:lstStyle/>
        <a:p>
          <a:endParaRPr lang="en-US"/>
        </a:p>
      </dgm:t>
    </dgm:pt>
    <dgm:pt modelId="{CA00A240-1B31-47B2-99BD-12FB6B3DDD34}" type="sibTrans" cxnId="{857C2081-744B-417D-935A-6E081F442ECF}">
      <dgm:prSet/>
      <dgm:spPr/>
      <dgm:t>
        <a:bodyPr/>
        <a:lstStyle/>
        <a:p>
          <a:endParaRPr lang="en-US"/>
        </a:p>
      </dgm:t>
    </dgm:pt>
    <dgm:pt modelId="{5A03E10A-0C03-47B5-A429-931DAAB41B3D}">
      <dgm:prSet phldrT="[Text]" custT="1"/>
      <dgm:spPr>
        <a:solidFill>
          <a:schemeClr val="accent1">
            <a:lumMod val="60000"/>
            <a:lumOff val="40000"/>
          </a:schemeClr>
        </a:solidFill>
      </dgm:spPr>
      <dgm:t>
        <a:bodyPr/>
        <a:lstStyle/>
        <a:p>
          <a:r>
            <a:rPr lang="en-US" sz="1600" dirty="0" smtClean="0"/>
            <a:t>Weather Forecasts e.g., 3-5 days</a:t>
          </a:r>
          <a:endParaRPr lang="en-US" sz="1600" dirty="0"/>
        </a:p>
      </dgm:t>
    </dgm:pt>
    <dgm:pt modelId="{47557A59-ED8E-4BCF-9C6C-3B420B901F4D}" type="parTrans" cxnId="{6A55A9AE-7F63-4536-8A7F-BBE42E74F4DA}">
      <dgm:prSet/>
      <dgm:spPr/>
      <dgm:t>
        <a:bodyPr/>
        <a:lstStyle/>
        <a:p>
          <a:endParaRPr lang="en-US"/>
        </a:p>
      </dgm:t>
    </dgm:pt>
    <dgm:pt modelId="{1E6AAB58-7AC3-4C7F-9E7C-31FACB11D7AF}" type="sibTrans" cxnId="{6A55A9AE-7F63-4536-8A7F-BBE42E74F4DA}">
      <dgm:prSet/>
      <dgm:spPr/>
      <dgm:t>
        <a:bodyPr/>
        <a:lstStyle/>
        <a:p>
          <a:endParaRPr lang="en-US"/>
        </a:p>
      </dgm:t>
    </dgm:pt>
    <dgm:pt modelId="{32D1DF37-637F-458B-9EF9-A1AD4FE710BD}">
      <dgm:prSet phldrT="[Text]" custT="1"/>
      <dgm:spPr>
        <a:solidFill>
          <a:schemeClr val="accent1">
            <a:lumMod val="60000"/>
            <a:lumOff val="40000"/>
          </a:schemeClr>
        </a:solidFill>
      </dgm:spPr>
      <dgm:t>
        <a:bodyPr lIns="0" rIns="0"/>
        <a:lstStyle/>
        <a:p>
          <a:r>
            <a:rPr lang="en-US" sz="1600" dirty="0" smtClean="0"/>
            <a:t>Baseline of Robust and Accurate  Observations</a:t>
          </a:r>
          <a:endParaRPr lang="en-US" sz="1600" dirty="0"/>
        </a:p>
      </dgm:t>
    </dgm:pt>
    <dgm:pt modelId="{48E4716C-6308-45E6-9DF3-3EE990B8D800}" type="parTrans" cxnId="{74F7566E-01BF-45AC-B9A3-CE8220EC192D}">
      <dgm:prSet/>
      <dgm:spPr/>
      <dgm:t>
        <a:bodyPr/>
        <a:lstStyle/>
        <a:p>
          <a:endParaRPr lang="en-US"/>
        </a:p>
      </dgm:t>
    </dgm:pt>
    <dgm:pt modelId="{1ACEFF18-44CB-4B6B-AE80-719683765042}" type="sibTrans" cxnId="{74F7566E-01BF-45AC-B9A3-CE8220EC192D}">
      <dgm:prSet/>
      <dgm:spPr/>
      <dgm:t>
        <a:bodyPr/>
        <a:lstStyle/>
        <a:p>
          <a:endParaRPr lang="en-US"/>
        </a:p>
      </dgm:t>
    </dgm:pt>
    <dgm:pt modelId="{5274D64F-664B-46E0-A214-88FE11349F1C}" type="pres">
      <dgm:prSet presAssocID="{76BD6788-2ADD-4C19-9C66-3E8D1B8E6930}" presName="Name0" presStyleCnt="0">
        <dgm:presLayoutVars>
          <dgm:dir/>
          <dgm:animLvl val="lvl"/>
          <dgm:resizeHandles val="exact"/>
        </dgm:presLayoutVars>
      </dgm:prSet>
      <dgm:spPr/>
    </dgm:pt>
    <dgm:pt modelId="{D8FE281A-3864-4D9E-86CE-C111A60B5E58}" type="pres">
      <dgm:prSet presAssocID="{EB5018B2-ECCA-414F-8FDF-78C6782E133C}" presName="Name8" presStyleCnt="0"/>
      <dgm:spPr/>
    </dgm:pt>
    <dgm:pt modelId="{1422C405-61C6-4E19-AFAB-9AEC5872651A}" type="pres">
      <dgm:prSet presAssocID="{EB5018B2-ECCA-414F-8FDF-78C6782E133C}" presName="level" presStyleLbl="node1" presStyleIdx="0" presStyleCnt="6">
        <dgm:presLayoutVars>
          <dgm:chMax val="1"/>
          <dgm:bulletEnabled val="1"/>
        </dgm:presLayoutVars>
      </dgm:prSet>
      <dgm:spPr/>
      <dgm:t>
        <a:bodyPr/>
        <a:lstStyle/>
        <a:p>
          <a:endParaRPr lang="en-US"/>
        </a:p>
      </dgm:t>
    </dgm:pt>
    <dgm:pt modelId="{8CF13563-9191-4FB8-9942-BE8E02D1F9C5}" type="pres">
      <dgm:prSet presAssocID="{EB5018B2-ECCA-414F-8FDF-78C6782E133C}" presName="levelTx" presStyleLbl="revTx" presStyleIdx="0" presStyleCnt="0">
        <dgm:presLayoutVars>
          <dgm:chMax val="1"/>
          <dgm:bulletEnabled val="1"/>
        </dgm:presLayoutVars>
      </dgm:prSet>
      <dgm:spPr/>
      <dgm:t>
        <a:bodyPr/>
        <a:lstStyle/>
        <a:p>
          <a:endParaRPr lang="en-US"/>
        </a:p>
      </dgm:t>
    </dgm:pt>
    <dgm:pt modelId="{7911E46B-E53E-4182-A9D8-881AA0161131}" type="pres">
      <dgm:prSet presAssocID="{99F78381-3A31-4A84-AEF8-296A12CD4AB4}" presName="Name8" presStyleCnt="0"/>
      <dgm:spPr/>
    </dgm:pt>
    <dgm:pt modelId="{A2363D28-D425-4A25-8346-B1AE4A9BC15A}" type="pres">
      <dgm:prSet presAssocID="{99F78381-3A31-4A84-AEF8-296A12CD4AB4}" presName="level" presStyleLbl="node1" presStyleIdx="1" presStyleCnt="6">
        <dgm:presLayoutVars>
          <dgm:chMax val="1"/>
          <dgm:bulletEnabled val="1"/>
        </dgm:presLayoutVars>
      </dgm:prSet>
      <dgm:spPr/>
      <dgm:t>
        <a:bodyPr/>
        <a:lstStyle/>
        <a:p>
          <a:endParaRPr lang="en-US"/>
        </a:p>
      </dgm:t>
    </dgm:pt>
    <dgm:pt modelId="{CED500EF-8B95-409D-8314-4A0C3ACD1915}" type="pres">
      <dgm:prSet presAssocID="{99F78381-3A31-4A84-AEF8-296A12CD4AB4}" presName="levelTx" presStyleLbl="revTx" presStyleIdx="0" presStyleCnt="0">
        <dgm:presLayoutVars>
          <dgm:chMax val="1"/>
          <dgm:bulletEnabled val="1"/>
        </dgm:presLayoutVars>
      </dgm:prSet>
      <dgm:spPr/>
      <dgm:t>
        <a:bodyPr/>
        <a:lstStyle/>
        <a:p>
          <a:endParaRPr lang="en-US"/>
        </a:p>
      </dgm:t>
    </dgm:pt>
    <dgm:pt modelId="{7E1058D1-39CE-4AF3-81C5-02501B3726FA}" type="pres">
      <dgm:prSet presAssocID="{8ACA485A-2464-40EE-A121-08E92F87286A}" presName="Name8" presStyleCnt="0"/>
      <dgm:spPr/>
    </dgm:pt>
    <dgm:pt modelId="{2920AD24-1E73-4B2C-82D6-73FDC7C5AC87}" type="pres">
      <dgm:prSet presAssocID="{8ACA485A-2464-40EE-A121-08E92F87286A}" presName="level" presStyleLbl="node1" presStyleIdx="2" presStyleCnt="6">
        <dgm:presLayoutVars>
          <dgm:chMax val="1"/>
          <dgm:bulletEnabled val="1"/>
        </dgm:presLayoutVars>
      </dgm:prSet>
      <dgm:spPr/>
      <dgm:t>
        <a:bodyPr/>
        <a:lstStyle/>
        <a:p>
          <a:endParaRPr lang="en-US"/>
        </a:p>
      </dgm:t>
    </dgm:pt>
    <dgm:pt modelId="{E679F3E3-22E3-4245-8117-FBC1DF2B39AC}" type="pres">
      <dgm:prSet presAssocID="{8ACA485A-2464-40EE-A121-08E92F87286A}" presName="levelTx" presStyleLbl="revTx" presStyleIdx="0" presStyleCnt="0">
        <dgm:presLayoutVars>
          <dgm:chMax val="1"/>
          <dgm:bulletEnabled val="1"/>
        </dgm:presLayoutVars>
      </dgm:prSet>
      <dgm:spPr/>
      <dgm:t>
        <a:bodyPr/>
        <a:lstStyle/>
        <a:p>
          <a:endParaRPr lang="en-US"/>
        </a:p>
      </dgm:t>
    </dgm:pt>
    <dgm:pt modelId="{54AB7304-4AEE-41FE-B25E-F46FD836B1EF}" type="pres">
      <dgm:prSet presAssocID="{E629CAF2-53F0-42B4-B7DF-FF30B7D4845C}" presName="Name8" presStyleCnt="0"/>
      <dgm:spPr/>
    </dgm:pt>
    <dgm:pt modelId="{201C6B76-B8E0-4607-8995-8F3DA9921B9E}" type="pres">
      <dgm:prSet presAssocID="{E629CAF2-53F0-42B4-B7DF-FF30B7D4845C}" presName="level" presStyleLbl="node1" presStyleIdx="3" presStyleCnt="6">
        <dgm:presLayoutVars>
          <dgm:chMax val="1"/>
          <dgm:bulletEnabled val="1"/>
        </dgm:presLayoutVars>
      </dgm:prSet>
      <dgm:spPr/>
      <dgm:t>
        <a:bodyPr/>
        <a:lstStyle/>
        <a:p>
          <a:endParaRPr lang="en-US"/>
        </a:p>
      </dgm:t>
    </dgm:pt>
    <dgm:pt modelId="{0E51CCE2-37F9-47D0-A7F6-B0E707D996CD}" type="pres">
      <dgm:prSet presAssocID="{E629CAF2-53F0-42B4-B7DF-FF30B7D4845C}" presName="levelTx" presStyleLbl="revTx" presStyleIdx="0" presStyleCnt="0">
        <dgm:presLayoutVars>
          <dgm:chMax val="1"/>
          <dgm:bulletEnabled val="1"/>
        </dgm:presLayoutVars>
      </dgm:prSet>
      <dgm:spPr/>
      <dgm:t>
        <a:bodyPr/>
        <a:lstStyle/>
        <a:p>
          <a:endParaRPr lang="en-US"/>
        </a:p>
      </dgm:t>
    </dgm:pt>
    <dgm:pt modelId="{136E2369-675F-4A0D-9400-E29ACD994A9C}" type="pres">
      <dgm:prSet presAssocID="{5A03E10A-0C03-47B5-A429-931DAAB41B3D}" presName="Name8" presStyleCnt="0"/>
      <dgm:spPr/>
    </dgm:pt>
    <dgm:pt modelId="{252E4813-9A95-4F44-AED3-095B2A6B89CB}" type="pres">
      <dgm:prSet presAssocID="{5A03E10A-0C03-47B5-A429-931DAAB41B3D}" presName="level" presStyleLbl="node1" presStyleIdx="4" presStyleCnt="6">
        <dgm:presLayoutVars>
          <dgm:chMax val="1"/>
          <dgm:bulletEnabled val="1"/>
        </dgm:presLayoutVars>
      </dgm:prSet>
      <dgm:spPr/>
      <dgm:t>
        <a:bodyPr/>
        <a:lstStyle/>
        <a:p>
          <a:endParaRPr lang="en-US"/>
        </a:p>
      </dgm:t>
    </dgm:pt>
    <dgm:pt modelId="{7C424B61-0F3B-4691-871F-ED31F9800E5C}" type="pres">
      <dgm:prSet presAssocID="{5A03E10A-0C03-47B5-A429-931DAAB41B3D}" presName="levelTx" presStyleLbl="revTx" presStyleIdx="0" presStyleCnt="0">
        <dgm:presLayoutVars>
          <dgm:chMax val="1"/>
          <dgm:bulletEnabled val="1"/>
        </dgm:presLayoutVars>
      </dgm:prSet>
      <dgm:spPr/>
      <dgm:t>
        <a:bodyPr/>
        <a:lstStyle/>
        <a:p>
          <a:endParaRPr lang="en-US"/>
        </a:p>
      </dgm:t>
    </dgm:pt>
    <dgm:pt modelId="{46D57C11-190A-4064-8391-F15C2394757A}" type="pres">
      <dgm:prSet presAssocID="{32D1DF37-637F-458B-9EF9-A1AD4FE710BD}" presName="Name8" presStyleCnt="0"/>
      <dgm:spPr/>
    </dgm:pt>
    <dgm:pt modelId="{9550B709-73E8-4C19-9B91-5D0AF928D682}" type="pres">
      <dgm:prSet presAssocID="{32D1DF37-637F-458B-9EF9-A1AD4FE710BD}" presName="level" presStyleLbl="node1" presStyleIdx="5" presStyleCnt="6">
        <dgm:presLayoutVars>
          <dgm:chMax val="1"/>
          <dgm:bulletEnabled val="1"/>
        </dgm:presLayoutVars>
      </dgm:prSet>
      <dgm:spPr/>
      <dgm:t>
        <a:bodyPr/>
        <a:lstStyle/>
        <a:p>
          <a:endParaRPr lang="en-US"/>
        </a:p>
      </dgm:t>
    </dgm:pt>
    <dgm:pt modelId="{ACA8AD65-FA58-4692-B75F-825657A8C52B}" type="pres">
      <dgm:prSet presAssocID="{32D1DF37-637F-458B-9EF9-A1AD4FE710BD}" presName="levelTx" presStyleLbl="revTx" presStyleIdx="0" presStyleCnt="0">
        <dgm:presLayoutVars>
          <dgm:chMax val="1"/>
          <dgm:bulletEnabled val="1"/>
        </dgm:presLayoutVars>
      </dgm:prSet>
      <dgm:spPr/>
      <dgm:t>
        <a:bodyPr/>
        <a:lstStyle/>
        <a:p>
          <a:endParaRPr lang="en-US"/>
        </a:p>
      </dgm:t>
    </dgm:pt>
  </dgm:ptLst>
  <dgm:cxnLst>
    <dgm:cxn modelId="{857C2081-744B-417D-935A-6E081F442ECF}" srcId="{76BD6788-2ADD-4C19-9C66-3E8D1B8E6930}" destId="{E629CAF2-53F0-42B4-B7DF-FF30B7D4845C}" srcOrd="3" destOrd="0" parTransId="{0962D44C-8935-4F9B-B258-88CC7E65BC04}" sibTransId="{CA00A240-1B31-47B2-99BD-12FB6B3DDD34}"/>
    <dgm:cxn modelId="{5822B1B9-B1D7-487F-BA16-7225BA393EDE}" srcId="{76BD6788-2ADD-4C19-9C66-3E8D1B8E6930}" destId="{EB5018B2-ECCA-414F-8FDF-78C6782E133C}" srcOrd="0" destOrd="0" parTransId="{2014BAE2-5B09-462E-B404-7B0061E53BE7}" sibTransId="{BF9D6E8C-7296-43EE-8DC1-C37E427CA47C}"/>
    <dgm:cxn modelId="{23395BD8-EF31-C64E-ADDB-AF888BC0327B}" type="presOf" srcId="{E629CAF2-53F0-42B4-B7DF-FF30B7D4845C}" destId="{0E51CCE2-37F9-47D0-A7F6-B0E707D996CD}" srcOrd="1" destOrd="0" presId="urn:microsoft.com/office/officeart/2005/8/layout/pyramid1"/>
    <dgm:cxn modelId="{C01B3625-7099-AB4F-946E-05AB465CBE82}" type="presOf" srcId="{32D1DF37-637F-458B-9EF9-A1AD4FE710BD}" destId="{9550B709-73E8-4C19-9B91-5D0AF928D682}" srcOrd="0" destOrd="0" presId="urn:microsoft.com/office/officeart/2005/8/layout/pyramid1"/>
    <dgm:cxn modelId="{AFCE0D31-6E0B-524F-A1E4-ABA1D5B22F3B}" type="presOf" srcId="{EB5018B2-ECCA-414F-8FDF-78C6782E133C}" destId="{8CF13563-9191-4FB8-9942-BE8E02D1F9C5}" srcOrd="1" destOrd="0" presId="urn:microsoft.com/office/officeart/2005/8/layout/pyramid1"/>
    <dgm:cxn modelId="{D0AC8F23-8B56-FA4F-A980-80DEB4ACFA6A}" type="presOf" srcId="{8ACA485A-2464-40EE-A121-08E92F87286A}" destId="{2920AD24-1E73-4B2C-82D6-73FDC7C5AC87}" srcOrd="0" destOrd="0" presId="urn:microsoft.com/office/officeart/2005/8/layout/pyramid1"/>
    <dgm:cxn modelId="{11D66982-5165-C343-BD2B-7E2B679F6AFB}" type="presOf" srcId="{8ACA485A-2464-40EE-A121-08E92F87286A}" destId="{E679F3E3-22E3-4245-8117-FBC1DF2B39AC}" srcOrd="1" destOrd="0" presId="urn:microsoft.com/office/officeart/2005/8/layout/pyramid1"/>
    <dgm:cxn modelId="{F4C013AC-4D4F-6546-9F20-5ABBBA5310D3}" type="presOf" srcId="{EB5018B2-ECCA-414F-8FDF-78C6782E133C}" destId="{1422C405-61C6-4E19-AFAB-9AEC5872651A}" srcOrd="0" destOrd="0" presId="urn:microsoft.com/office/officeart/2005/8/layout/pyramid1"/>
    <dgm:cxn modelId="{9C8A4A19-F93F-484F-A730-38104FE21196}" type="presOf" srcId="{5A03E10A-0C03-47B5-A429-931DAAB41B3D}" destId="{7C424B61-0F3B-4691-871F-ED31F9800E5C}" srcOrd="1" destOrd="0" presId="urn:microsoft.com/office/officeart/2005/8/layout/pyramid1"/>
    <dgm:cxn modelId="{A2A38C75-5C56-8B4C-A11F-F851A30EF3E3}" type="presOf" srcId="{E629CAF2-53F0-42B4-B7DF-FF30B7D4845C}" destId="{201C6B76-B8E0-4607-8995-8F3DA9921B9E}" srcOrd="0" destOrd="0" presId="urn:microsoft.com/office/officeart/2005/8/layout/pyramid1"/>
    <dgm:cxn modelId="{EE68AEFB-8B6D-E040-A694-4047D5D95DAA}" type="presOf" srcId="{32D1DF37-637F-458B-9EF9-A1AD4FE710BD}" destId="{ACA8AD65-FA58-4692-B75F-825657A8C52B}" srcOrd="1" destOrd="0" presId="urn:microsoft.com/office/officeart/2005/8/layout/pyramid1"/>
    <dgm:cxn modelId="{74F7566E-01BF-45AC-B9A3-CE8220EC192D}" srcId="{76BD6788-2ADD-4C19-9C66-3E8D1B8E6930}" destId="{32D1DF37-637F-458B-9EF9-A1AD4FE710BD}" srcOrd="5" destOrd="0" parTransId="{48E4716C-6308-45E6-9DF3-3EE990B8D800}" sibTransId="{1ACEFF18-44CB-4B6B-AE80-719683765042}"/>
    <dgm:cxn modelId="{320495B9-47FE-440F-B4DA-F9CD8002DD53}" srcId="{76BD6788-2ADD-4C19-9C66-3E8D1B8E6930}" destId="{8ACA485A-2464-40EE-A121-08E92F87286A}" srcOrd="2" destOrd="0" parTransId="{9102AF9E-81ED-4D69-B9CB-3C3C1906443B}" sibTransId="{73F6241F-7C94-4194-928C-A49A5E5B082C}"/>
    <dgm:cxn modelId="{E3A3651A-209E-C844-A9D0-7595817975A1}" type="presOf" srcId="{99F78381-3A31-4A84-AEF8-296A12CD4AB4}" destId="{CED500EF-8B95-409D-8314-4A0C3ACD1915}" srcOrd="1" destOrd="0" presId="urn:microsoft.com/office/officeart/2005/8/layout/pyramid1"/>
    <dgm:cxn modelId="{E8A7437B-E9B4-9D4B-A80E-698C84879B43}" type="presOf" srcId="{99F78381-3A31-4A84-AEF8-296A12CD4AB4}" destId="{A2363D28-D425-4A25-8346-B1AE4A9BC15A}" srcOrd="0" destOrd="0" presId="urn:microsoft.com/office/officeart/2005/8/layout/pyramid1"/>
    <dgm:cxn modelId="{9EB14E09-1D0E-AD40-B200-1AA04D2617AA}" type="presOf" srcId="{5A03E10A-0C03-47B5-A429-931DAAB41B3D}" destId="{252E4813-9A95-4F44-AED3-095B2A6B89CB}" srcOrd="0" destOrd="0" presId="urn:microsoft.com/office/officeart/2005/8/layout/pyramid1"/>
    <dgm:cxn modelId="{442584CB-172C-D94C-9D7A-FF30FD2F279B}" type="presOf" srcId="{76BD6788-2ADD-4C19-9C66-3E8D1B8E6930}" destId="{5274D64F-664B-46E0-A214-88FE11349F1C}" srcOrd="0" destOrd="0" presId="urn:microsoft.com/office/officeart/2005/8/layout/pyramid1"/>
    <dgm:cxn modelId="{6B47CE35-8543-4630-A22E-47AA51000CDA}" srcId="{76BD6788-2ADD-4C19-9C66-3E8D1B8E6930}" destId="{99F78381-3A31-4A84-AEF8-296A12CD4AB4}" srcOrd="1" destOrd="0" parTransId="{95983B95-649B-4E48-9779-9C6C8224C2C2}" sibTransId="{2251CBC9-A4E1-4CBE-AD75-2908530ED3FD}"/>
    <dgm:cxn modelId="{6A55A9AE-7F63-4536-8A7F-BBE42E74F4DA}" srcId="{76BD6788-2ADD-4C19-9C66-3E8D1B8E6930}" destId="{5A03E10A-0C03-47B5-A429-931DAAB41B3D}" srcOrd="4" destOrd="0" parTransId="{47557A59-ED8E-4BCF-9C6C-3B420B901F4D}" sibTransId="{1E6AAB58-7AC3-4C7F-9E7C-31FACB11D7AF}"/>
    <dgm:cxn modelId="{9F62B107-BC13-954F-81BA-48B65137D377}" type="presParOf" srcId="{5274D64F-664B-46E0-A214-88FE11349F1C}" destId="{D8FE281A-3864-4D9E-86CE-C111A60B5E58}" srcOrd="0" destOrd="0" presId="urn:microsoft.com/office/officeart/2005/8/layout/pyramid1"/>
    <dgm:cxn modelId="{7A34F693-F06F-C348-8FD0-AB87AA677ACB}" type="presParOf" srcId="{D8FE281A-3864-4D9E-86CE-C111A60B5E58}" destId="{1422C405-61C6-4E19-AFAB-9AEC5872651A}" srcOrd="0" destOrd="0" presId="urn:microsoft.com/office/officeart/2005/8/layout/pyramid1"/>
    <dgm:cxn modelId="{2A8A25DD-D725-5746-A216-8909C1230239}" type="presParOf" srcId="{D8FE281A-3864-4D9E-86CE-C111A60B5E58}" destId="{8CF13563-9191-4FB8-9942-BE8E02D1F9C5}" srcOrd="1" destOrd="0" presId="urn:microsoft.com/office/officeart/2005/8/layout/pyramid1"/>
    <dgm:cxn modelId="{58C491D7-44DC-454E-AA90-5A95C437BC7C}" type="presParOf" srcId="{5274D64F-664B-46E0-A214-88FE11349F1C}" destId="{7911E46B-E53E-4182-A9D8-881AA0161131}" srcOrd="1" destOrd="0" presId="urn:microsoft.com/office/officeart/2005/8/layout/pyramid1"/>
    <dgm:cxn modelId="{56993C64-A500-A744-B2F5-1A9DDE9120CF}" type="presParOf" srcId="{7911E46B-E53E-4182-A9D8-881AA0161131}" destId="{A2363D28-D425-4A25-8346-B1AE4A9BC15A}" srcOrd="0" destOrd="0" presId="urn:microsoft.com/office/officeart/2005/8/layout/pyramid1"/>
    <dgm:cxn modelId="{33DC92C4-BCF6-CF4F-84DC-D10B7960E549}" type="presParOf" srcId="{7911E46B-E53E-4182-A9D8-881AA0161131}" destId="{CED500EF-8B95-409D-8314-4A0C3ACD1915}" srcOrd="1" destOrd="0" presId="urn:microsoft.com/office/officeart/2005/8/layout/pyramid1"/>
    <dgm:cxn modelId="{8933FD0A-45C6-8140-8BD4-55BDB1A6728A}" type="presParOf" srcId="{5274D64F-664B-46E0-A214-88FE11349F1C}" destId="{7E1058D1-39CE-4AF3-81C5-02501B3726FA}" srcOrd="2" destOrd="0" presId="urn:microsoft.com/office/officeart/2005/8/layout/pyramid1"/>
    <dgm:cxn modelId="{D3DA090E-9692-7C4C-8C8E-CFC3DCC2984B}" type="presParOf" srcId="{7E1058D1-39CE-4AF3-81C5-02501B3726FA}" destId="{2920AD24-1E73-4B2C-82D6-73FDC7C5AC87}" srcOrd="0" destOrd="0" presId="urn:microsoft.com/office/officeart/2005/8/layout/pyramid1"/>
    <dgm:cxn modelId="{BF6A7D61-4341-6C4B-A0A5-F27F8C193F92}" type="presParOf" srcId="{7E1058D1-39CE-4AF3-81C5-02501B3726FA}" destId="{E679F3E3-22E3-4245-8117-FBC1DF2B39AC}" srcOrd="1" destOrd="0" presId="urn:microsoft.com/office/officeart/2005/8/layout/pyramid1"/>
    <dgm:cxn modelId="{BDAAE8D9-A4EA-A844-9AC1-6A4F6CEB9568}" type="presParOf" srcId="{5274D64F-664B-46E0-A214-88FE11349F1C}" destId="{54AB7304-4AEE-41FE-B25E-F46FD836B1EF}" srcOrd="3" destOrd="0" presId="urn:microsoft.com/office/officeart/2005/8/layout/pyramid1"/>
    <dgm:cxn modelId="{407CA6C7-5FC1-2D4B-9B2C-E7C3E01FEDEF}" type="presParOf" srcId="{54AB7304-4AEE-41FE-B25E-F46FD836B1EF}" destId="{201C6B76-B8E0-4607-8995-8F3DA9921B9E}" srcOrd="0" destOrd="0" presId="urn:microsoft.com/office/officeart/2005/8/layout/pyramid1"/>
    <dgm:cxn modelId="{D1269603-CB27-D74A-910F-43F270F3028A}" type="presParOf" srcId="{54AB7304-4AEE-41FE-B25E-F46FD836B1EF}" destId="{0E51CCE2-37F9-47D0-A7F6-B0E707D996CD}" srcOrd="1" destOrd="0" presId="urn:microsoft.com/office/officeart/2005/8/layout/pyramid1"/>
    <dgm:cxn modelId="{E84DE6C3-A323-8B4D-8D3F-E5FFB3A429C9}" type="presParOf" srcId="{5274D64F-664B-46E0-A214-88FE11349F1C}" destId="{136E2369-675F-4A0D-9400-E29ACD994A9C}" srcOrd="4" destOrd="0" presId="urn:microsoft.com/office/officeart/2005/8/layout/pyramid1"/>
    <dgm:cxn modelId="{4A41FA9D-017F-4D46-BEF6-9D062D5E22E4}" type="presParOf" srcId="{136E2369-675F-4A0D-9400-E29ACD994A9C}" destId="{252E4813-9A95-4F44-AED3-095B2A6B89CB}" srcOrd="0" destOrd="0" presId="urn:microsoft.com/office/officeart/2005/8/layout/pyramid1"/>
    <dgm:cxn modelId="{1A07FE7D-19D0-114B-A0D2-65D8BC29BC24}" type="presParOf" srcId="{136E2369-675F-4A0D-9400-E29ACD994A9C}" destId="{7C424B61-0F3B-4691-871F-ED31F9800E5C}" srcOrd="1" destOrd="0" presId="urn:microsoft.com/office/officeart/2005/8/layout/pyramid1"/>
    <dgm:cxn modelId="{336A5DF1-8F8F-584A-A3EA-85C75589D567}" type="presParOf" srcId="{5274D64F-664B-46E0-A214-88FE11349F1C}" destId="{46D57C11-190A-4064-8391-F15C2394757A}" srcOrd="5" destOrd="0" presId="urn:microsoft.com/office/officeart/2005/8/layout/pyramid1"/>
    <dgm:cxn modelId="{7537C7B0-A5B9-BE4D-B8DD-A73395644262}" type="presParOf" srcId="{46D57C11-190A-4064-8391-F15C2394757A}" destId="{9550B709-73E8-4C19-9B91-5D0AF928D682}" srcOrd="0" destOrd="0" presId="urn:microsoft.com/office/officeart/2005/8/layout/pyramid1"/>
    <dgm:cxn modelId="{1B3696F2-752F-AF42-8E9D-27B1B873EC8B}" type="presParOf" srcId="{46D57C11-190A-4064-8391-F15C2394757A}" destId="{ACA8AD65-FA58-4692-B75F-825657A8C52B}" srcOrd="1" destOrd="0" presId="urn:microsoft.com/office/officeart/2005/8/layout/pyramid1"/>
  </dgm:cxnLst>
  <dgm:bg/>
  <dgm:whole/>
  <dgm:extLst>
    <a:ext uri="http://schemas.microsoft.com/office/drawing/2008/diagram">
      <dsp:dataModelExt xmlns:dsp="http://schemas.microsoft.com/office/drawing/2008/diagram" relId="rId12"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22C405-61C6-4E19-AFAB-9AEC5872651A}">
      <dsp:nvSpPr>
        <dsp:cNvPr id="0" name=""/>
        <dsp:cNvSpPr/>
      </dsp:nvSpPr>
      <dsp:spPr>
        <a:xfrm>
          <a:off x="2540000" y="0"/>
          <a:ext cx="1016000" cy="748086"/>
        </a:xfrm>
        <a:prstGeom prst="trapezoid">
          <a:avLst>
            <a:gd name="adj" fmla="val 67907"/>
          </a:avLst>
        </a:prstGeom>
        <a:solidFill>
          <a:schemeClr val="accent1">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ts val="1200"/>
            </a:spcAft>
          </a:pPr>
          <a:endParaRPr lang="en-US" sz="1400" kern="1200" dirty="0" smtClean="0"/>
        </a:p>
        <a:p>
          <a:pPr lvl="0" algn="ctr" defTabSz="622300">
            <a:lnSpc>
              <a:spcPct val="90000"/>
            </a:lnSpc>
            <a:spcBef>
              <a:spcPct val="0"/>
            </a:spcBef>
            <a:spcAft>
              <a:spcPct val="35000"/>
            </a:spcAft>
          </a:pPr>
          <a:r>
            <a:rPr lang="en-US" sz="1400" kern="1200" dirty="0" smtClean="0"/>
            <a:t> Decisions</a:t>
          </a:r>
          <a:endParaRPr lang="en-US" sz="1400" kern="1200" dirty="0"/>
        </a:p>
      </dsp:txBody>
      <dsp:txXfrm>
        <a:off x="2540000" y="0"/>
        <a:ext cx="1016000" cy="748086"/>
      </dsp:txXfrm>
    </dsp:sp>
    <dsp:sp modelId="{A2363D28-D425-4A25-8346-B1AE4A9BC15A}">
      <dsp:nvSpPr>
        <dsp:cNvPr id="0" name=""/>
        <dsp:cNvSpPr/>
      </dsp:nvSpPr>
      <dsp:spPr>
        <a:xfrm>
          <a:off x="2032000" y="748086"/>
          <a:ext cx="2032000" cy="748086"/>
        </a:xfrm>
        <a:prstGeom prst="trapezoid">
          <a:avLst>
            <a:gd name="adj" fmla="val 67907"/>
          </a:avLst>
        </a:prstGeom>
        <a:solidFill>
          <a:schemeClr val="accent1">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t>Warnings</a:t>
          </a:r>
          <a:endParaRPr lang="en-US" sz="1600" kern="1200" dirty="0"/>
        </a:p>
      </dsp:txBody>
      <dsp:txXfrm>
        <a:off x="2387600" y="748086"/>
        <a:ext cx="1320800" cy="748086"/>
      </dsp:txXfrm>
    </dsp:sp>
    <dsp:sp modelId="{2920AD24-1E73-4B2C-82D6-73FDC7C5AC87}">
      <dsp:nvSpPr>
        <dsp:cNvPr id="0" name=""/>
        <dsp:cNvSpPr/>
      </dsp:nvSpPr>
      <dsp:spPr>
        <a:xfrm>
          <a:off x="1524000" y="1496173"/>
          <a:ext cx="3048000" cy="748086"/>
        </a:xfrm>
        <a:prstGeom prst="trapezoid">
          <a:avLst>
            <a:gd name="adj" fmla="val 67907"/>
          </a:avLst>
        </a:prstGeom>
        <a:solidFill>
          <a:schemeClr val="accent1">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t>Impact Assessments</a:t>
          </a:r>
          <a:endParaRPr lang="en-US" sz="1600" kern="1200" dirty="0"/>
        </a:p>
      </dsp:txBody>
      <dsp:txXfrm>
        <a:off x="2057400" y="1496173"/>
        <a:ext cx="1981200" cy="748086"/>
      </dsp:txXfrm>
    </dsp:sp>
    <dsp:sp modelId="{201C6B76-B8E0-4607-8995-8F3DA9921B9E}">
      <dsp:nvSpPr>
        <dsp:cNvPr id="0" name=""/>
        <dsp:cNvSpPr/>
      </dsp:nvSpPr>
      <dsp:spPr>
        <a:xfrm>
          <a:off x="1016000" y="2244260"/>
          <a:ext cx="4064000" cy="748086"/>
        </a:xfrm>
        <a:prstGeom prst="trapezoid">
          <a:avLst>
            <a:gd name="adj" fmla="val 67907"/>
          </a:avLst>
        </a:prstGeom>
        <a:solidFill>
          <a:schemeClr val="accent1">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0320" rIns="0" bIns="20320" numCol="1" spcCol="1270" anchor="ctr" anchorCtr="0">
          <a:noAutofit/>
        </a:bodyPr>
        <a:lstStyle/>
        <a:p>
          <a:pPr lvl="0" algn="ctr" defTabSz="711200">
            <a:lnSpc>
              <a:spcPct val="90000"/>
            </a:lnSpc>
            <a:spcBef>
              <a:spcPct val="0"/>
            </a:spcBef>
            <a:spcAft>
              <a:spcPct val="35000"/>
            </a:spcAft>
          </a:pPr>
          <a:r>
            <a:rPr lang="en-US" sz="1600" kern="1200" dirty="0" smtClean="0"/>
            <a:t>Specialty Forecasts – e.g., floods</a:t>
          </a:r>
          <a:endParaRPr lang="en-US" sz="1600" kern="1200" dirty="0"/>
        </a:p>
      </dsp:txBody>
      <dsp:txXfrm>
        <a:off x="1727200" y="2244260"/>
        <a:ext cx="2641600" cy="748086"/>
      </dsp:txXfrm>
    </dsp:sp>
    <dsp:sp modelId="{252E4813-9A95-4F44-AED3-095B2A6B89CB}">
      <dsp:nvSpPr>
        <dsp:cNvPr id="0" name=""/>
        <dsp:cNvSpPr/>
      </dsp:nvSpPr>
      <dsp:spPr>
        <a:xfrm>
          <a:off x="508000" y="2992347"/>
          <a:ext cx="5080000" cy="748086"/>
        </a:xfrm>
        <a:prstGeom prst="trapezoid">
          <a:avLst>
            <a:gd name="adj" fmla="val 67907"/>
          </a:avLst>
        </a:prstGeom>
        <a:solidFill>
          <a:schemeClr val="accent1">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t>Weather Forecasts e.g., 3-5 days</a:t>
          </a:r>
          <a:endParaRPr lang="en-US" sz="1600" kern="1200" dirty="0"/>
        </a:p>
      </dsp:txBody>
      <dsp:txXfrm>
        <a:off x="1396999" y="2992347"/>
        <a:ext cx="3302000" cy="748086"/>
      </dsp:txXfrm>
    </dsp:sp>
    <dsp:sp modelId="{9550B709-73E8-4C19-9B91-5D0AF928D682}">
      <dsp:nvSpPr>
        <dsp:cNvPr id="0" name=""/>
        <dsp:cNvSpPr/>
      </dsp:nvSpPr>
      <dsp:spPr>
        <a:xfrm>
          <a:off x="0" y="3740434"/>
          <a:ext cx="6096000" cy="748086"/>
        </a:xfrm>
        <a:prstGeom prst="trapezoid">
          <a:avLst>
            <a:gd name="adj" fmla="val 67907"/>
          </a:avLst>
        </a:prstGeom>
        <a:solidFill>
          <a:schemeClr val="accent1">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0320" rIns="0" bIns="20320" numCol="1" spcCol="1270" anchor="ctr" anchorCtr="0">
          <a:noAutofit/>
        </a:bodyPr>
        <a:lstStyle/>
        <a:p>
          <a:pPr lvl="0" algn="ctr" defTabSz="711200">
            <a:lnSpc>
              <a:spcPct val="90000"/>
            </a:lnSpc>
            <a:spcBef>
              <a:spcPct val="0"/>
            </a:spcBef>
            <a:spcAft>
              <a:spcPct val="35000"/>
            </a:spcAft>
          </a:pPr>
          <a:r>
            <a:rPr lang="en-US" sz="1600" kern="1200" dirty="0" smtClean="0"/>
            <a:t>Baseline of Robust and Accurate  Observations</a:t>
          </a:r>
          <a:endParaRPr lang="en-US" sz="1600" kern="1200" dirty="0"/>
        </a:p>
      </dsp:txBody>
      <dsp:txXfrm>
        <a:off x="1066799" y="3740434"/>
        <a:ext cx="3962400" cy="748086"/>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2337" cy="464185"/>
          </a:xfrm>
          <a:prstGeom prst="rect">
            <a:avLst/>
          </a:prstGeom>
        </p:spPr>
        <p:txBody>
          <a:bodyPr vert="horz" lIns="93031" tIns="46516" rIns="93031" bIns="46516" rtlCol="0"/>
          <a:lstStyle>
            <a:lvl1pPr algn="l">
              <a:defRPr sz="1200"/>
            </a:lvl1pPr>
          </a:lstStyle>
          <a:p>
            <a:endParaRPr lang="en-US" dirty="0"/>
          </a:p>
        </p:txBody>
      </p:sp>
      <p:sp>
        <p:nvSpPr>
          <p:cNvPr id="3" name="Date Placeholder 2"/>
          <p:cNvSpPr>
            <a:spLocks noGrp="1"/>
          </p:cNvSpPr>
          <p:nvPr>
            <p:ph type="dt" sz="quarter" idx="1"/>
          </p:nvPr>
        </p:nvSpPr>
        <p:spPr>
          <a:xfrm>
            <a:off x="3963744" y="0"/>
            <a:ext cx="3032337" cy="464185"/>
          </a:xfrm>
          <a:prstGeom prst="rect">
            <a:avLst/>
          </a:prstGeom>
        </p:spPr>
        <p:txBody>
          <a:bodyPr vert="horz" lIns="93031" tIns="46516" rIns="93031" bIns="46516" rtlCol="0"/>
          <a:lstStyle>
            <a:lvl1pPr algn="r">
              <a:defRPr sz="1200"/>
            </a:lvl1pPr>
          </a:lstStyle>
          <a:p>
            <a:fld id="{A2C1E03B-4CD6-594F-9843-E73911A396D6}" type="datetimeFigureOut">
              <a:rPr lang="en-US" smtClean="0"/>
              <a:pPr/>
              <a:t>9/13/2016</a:t>
            </a:fld>
            <a:endParaRPr lang="en-US" dirty="0"/>
          </a:p>
        </p:txBody>
      </p:sp>
      <p:sp>
        <p:nvSpPr>
          <p:cNvPr id="4" name="Footer Placeholder 3"/>
          <p:cNvSpPr>
            <a:spLocks noGrp="1"/>
          </p:cNvSpPr>
          <p:nvPr>
            <p:ph type="ftr" sz="quarter" idx="2"/>
          </p:nvPr>
        </p:nvSpPr>
        <p:spPr>
          <a:xfrm>
            <a:off x="0" y="8817904"/>
            <a:ext cx="3032337" cy="464185"/>
          </a:xfrm>
          <a:prstGeom prst="rect">
            <a:avLst/>
          </a:prstGeom>
        </p:spPr>
        <p:txBody>
          <a:bodyPr vert="horz" lIns="93031" tIns="46516" rIns="93031" bIns="46516"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63744" y="8817904"/>
            <a:ext cx="3032337" cy="464185"/>
          </a:xfrm>
          <a:prstGeom prst="rect">
            <a:avLst/>
          </a:prstGeom>
        </p:spPr>
        <p:txBody>
          <a:bodyPr vert="horz" lIns="93031" tIns="46516" rIns="93031" bIns="46516" rtlCol="0" anchor="b"/>
          <a:lstStyle>
            <a:lvl1pPr algn="r">
              <a:defRPr sz="1200"/>
            </a:lvl1pPr>
          </a:lstStyle>
          <a:p>
            <a:fld id="{127AAB4A-DAD8-5E42-98C1-F83059A1690B}" type="slidenum">
              <a:rPr lang="en-US" smtClean="0"/>
              <a:pPr/>
              <a:t>‹#›</a:t>
            </a:fld>
            <a:endParaRPr lang="en-US" dirty="0"/>
          </a:p>
        </p:txBody>
      </p:sp>
    </p:spTree>
    <p:extLst>
      <p:ext uri="{BB962C8B-B14F-4D97-AF65-F5344CB8AC3E}">
        <p14:creationId xmlns:p14="http://schemas.microsoft.com/office/powerpoint/2010/main" val="377257445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
        <p:cNvGrpSpPr/>
        <p:nvPr/>
      </p:nvGrpSpPr>
      <p:grpSpPr>
        <a:xfrm>
          <a:off x="0" y="0"/>
          <a:ext cx="0" cy="0"/>
          <a:chOff x="0" y="0"/>
          <a:chExt cx="0" cy="0"/>
        </a:xfrm>
      </p:grpSpPr>
      <p:sp>
        <p:nvSpPr>
          <p:cNvPr id="2" name="Shape 2"/>
          <p:cNvSpPr txBox="1">
            <a:spLocks noGrp="1"/>
          </p:cNvSpPr>
          <p:nvPr>
            <p:ph type="hdr" idx="2"/>
          </p:nvPr>
        </p:nvSpPr>
        <p:spPr>
          <a:xfrm>
            <a:off x="0" y="0"/>
            <a:ext cx="3032336" cy="464185"/>
          </a:xfrm>
          <a:prstGeom prst="rect">
            <a:avLst/>
          </a:prstGeom>
          <a:noFill/>
          <a:ln>
            <a:noFill/>
          </a:ln>
        </p:spPr>
        <p:txBody>
          <a:bodyPr lIns="93016" tIns="93016" rIns="93016" bIns="93016" anchor="t" anchorCtr="0"/>
          <a:lstStyle>
            <a:lvl1pPr marL="0" marR="0" indent="0" algn="l" rtl="0">
              <a:defRPr sz="1200" b="0" i="0" u="none" strike="noStrike" cap="none" baseline="0"/>
            </a:lvl1pPr>
            <a:lvl2pPr>
              <a:defRPr/>
            </a:lvl2pPr>
            <a:lvl3pPr>
              <a:defRPr/>
            </a:lvl3pPr>
            <a:lvl4pPr>
              <a:defRPr/>
            </a:lvl4pPr>
            <a:lvl5pPr>
              <a:defRPr/>
            </a:lvl5pPr>
            <a:lvl6pPr>
              <a:defRPr/>
            </a:lvl6pPr>
            <a:lvl7pPr>
              <a:defRPr/>
            </a:lvl7pPr>
            <a:lvl8pPr>
              <a:defRPr/>
            </a:lvl8pPr>
            <a:lvl9pPr>
              <a:defRPr/>
            </a:lvl9pPr>
          </a:lstStyle>
          <a:p>
            <a:endParaRPr/>
          </a:p>
        </p:txBody>
      </p:sp>
      <p:sp>
        <p:nvSpPr>
          <p:cNvPr id="3" name="Shape 3"/>
          <p:cNvSpPr txBox="1">
            <a:spLocks noGrp="1"/>
          </p:cNvSpPr>
          <p:nvPr>
            <p:ph type="dt" idx="10"/>
          </p:nvPr>
        </p:nvSpPr>
        <p:spPr>
          <a:xfrm>
            <a:off x="3963743" y="0"/>
            <a:ext cx="3032336" cy="464185"/>
          </a:xfrm>
          <a:prstGeom prst="rect">
            <a:avLst/>
          </a:prstGeom>
          <a:noFill/>
          <a:ln>
            <a:noFill/>
          </a:ln>
        </p:spPr>
        <p:txBody>
          <a:bodyPr lIns="93016" tIns="93016" rIns="93016" bIns="93016" anchor="t" anchorCtr="0"/>
          <a:lstStyle>
            <a:lvl1pPr marL="0" marR="0" indent="0" algn="r" rtl="0">
              <a:defRPr sz="1200" b="0" i="0" u="none" strike="noStrike" cap="none" baseline="0"/>
            </a:lvl1pPr>
            <a:lvl2pPr>
              <a:defRPr/>
            </a:lvl2pPr>
            <a:lvl3pPr>
              <a:defRPr/>
            </a:lvl3pPr>
            <a:lvl4pPr>
              <a:defRPr/>
            </a:lvl4pPr>
            <a:lvl5pPr>
              <a:defRPr/>
            </a:lvl5pPr>
            <a:lvl6pPr>
              <a:defRPr/>
            </a:lvl6pPr>
            <a:lvl7pPr>
              <a:defRPr/>
            </a:lvl7pPr>
            <a:lvl8pPr>
              <a:defRPr/>
            </a:lvl8pPr>
            <a:lvl9pPr>
              <a:defRPr/>
            </a:lvl9pPr>
          </a:lstStyle>
          <a:p>
            <a:endParaRPr/>
          </a:p>
        </p:txBody>
      </p:sp>
      <p:sp>
        <p:nvSpPr>
          <p:cNvPr id="4" name="Shape 4"/>
          <p:cNvSpPr>
            <a:spLocks noGrp="1" noRot="1" noChangeAspect="1"/>
          </p:cNvSpPr>
          <p:nvPr>
            <p:ph type="sldImg" idx="3"/>
          </p:nvPr>
        </p:nvSpPr>
        <p:spPr>
          <a:xfrm>
            <a:off x="1177925" y="696913"/>
            <a:ext cx="4641850" cy="34813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5" name="Shape 5"/>
          <p:cNvSpPr txBox="1">
            <a:spLocks noGrp="1"/>
          </p:cNvSpPr>
          <p:nvPr>
            <p:ph type="body" idx="1"/>
          </p:nvPr>
        </p:nvSpPr>
        <p:spPr>
          <a:xfrm>
            <a:off x="699771" y="4409758"/>
            <a:ext cx="5598159" cy="4177665"/>
          </a:xfrm>
          <a:prstGeom prst="rect">
            <a:avLst/>
          </a:prstGeom>
          <a:noFill/>
          <a:ln>
            <a:noFill/>
          </a:ln>
        </p:spPr>
        <p:txBody>
          <a:bodyPr lIns="93016" tIns="93016" rIns="93016" bIns="93016" anchor="ctr" anchorCtr="0"/>
          <a:lstStyle>
            <a:lvl1pPr>
              <a:defRPr/>
            </a:lvl1pPr>
            <a:lvl2pPr>
              <a:defRPr/>
            </a:lvl2pPr>
            <a:lvl3pPr>
              <a:defRPr/>
            </a:lvl3pPr>
            <a:lvl4pPr>
              <a:defRPr/>
            </a:lvl4pPr>
            <a:lvl5pPr>
              <a:defRPr/>
            </a:lvl5pPr>
            <a:lvl6pPr>
              <a:defRPr/>
            </a:lvl6pPr>
            <a:lvl7pPr>
              <a:defRPr/>
            </a:lvl7pPr>
            <a:lvl8pPr>
              <a:defRPr/>
            </a:lvl8pPr>
            <a:lvl9pPr>
              <a:defRPr/>
            </a:lvl9pPr>
          </a:lstStyle>
          <a:p>
            <a:endParaRPr/>
          </a:p>
        </p:txBody>
      </p:sp>
      <p:sp>
        <p:nvSpPr>
          <p:cNvPr id="6" name="Shape 6"/>
          <p:cNvSpPr txBox="1">
            <a:spLocks noGrp="1"/>
          </p:cNvSpPr>
          <p:nvPr>
            <p:ph type="ftr" idx="11"/>
          </p:nvPr>
        </p:nvSpPr>
        <p:spPr>
          <a:xfrm>
            <a:off x="0" y="8817904"/>
            <a:ext cx="3032336" cy="464185"/>
          </a:xfrm>
          <a:prstGeom prst="rect">
            <a:avLst/>
          </a:prstGeom>
          <a:noFill/>
          <a:ln>
            <a:noFill/>
          </a:ln>
        </p:spPr>
        <p:txBody>
          <a:bodyPr lIns="93016" tIns="93016" rIns="93016" bIns="93016" anchor="b" anchorCtr="0"/>
          <a:lstStyle>
            <a:lvl1pPr marL="0" marR="0" indent="0" algn="l" rtl="0">
              <a:defRPr sz="1200" b="0" i="0" u="none" strike="noStrike" cap="none" baseline="0"/>
            </a:lvl1pPr>
            <a:lvl2pPr>
              <a:defRPr/>
            </a:lvl2pPr>
            <a:lvl3pPr>
              <a:defRPr/>
            </a:lvl3pPr>
            <a:lvl4pPr>
              <a:defRPr/>
            </a:lvl4pPr>
            <a:lvl5pPr>
              <a:defRPr/>
            </a:lvl5pPr>
            <a:lvl6pPr>
              <a:defRPr/>
            </a:lvl6pPr>
            <a:lvl7pPr>
              <a:defRPr/>
            </a:lvl7pPr>
            <a:lvl8pPr>
              <a:defRPr/>
            </a:lvl8pPr>
            <a:lvl9pPr>
              <a:defRPr/>
            </a:lvl9pPr>
          </a:lstStyle>
          <a:p>
            <a:endParaRPr/>
          </a:p>
        </p:txBody>
      </p:sp>
      <p:sp>
        <p:nvSpPr>
          <p:cNvPr id="7" name="Shape 7"/>
          <p:cNvSpPr txBox="1">
            <a:spLocks noGrp="1"/>
          </p:cNvSpPr>
          <p:nvPr>
            <p:ph type="sldNum" idx="12"/>
          </p:nvPr>
        </p:nvSpPr>
        <p:spPr>
          <a:xfrm>
            <a:off x="3963743" y="8817904"/>
            <a:ext cx="3032336" cy="464185"/>
          </a:xfrm>
          <a:prstGeom prst="rect">
            <a:avLst/>
          </a:prstGeom>
          <a:noFill/>
          <a:ln>
            <a:noFill/>
          </a:ln>
        </p:spPr>
        <p:txBody>
          <a:bodyPr lIns="93016" tIns="93016" rIns="93016" bIns="93016" anchor="b" anchorCtr="0"/>
          <a:lstStyle>
            <a:lvl1pPr marL="0" marR="0" indent="0" algn="r" rtl="0">
              <a:defRPr sz="1200" b="0" i="0" u="none" strike="noStrike" cap="none" baseline="0"/>
            </a:lvl1pPr>
            <a:lvl2pPr>
              <a:defRPr/>
            </a:lvl2pPr>
            <a:lvl3pPr>
              <a:defRPr/>
            </a:lvl3pPr>
            <a:lvl4pPr>
              <a:defRPr/>
            </a:lvl4pPr>
            <a:lvl5pPr>
              <a:defRPr/>
            </a:lvl5pPr>
            <a:lvl6pPr>
              <a:defRPr/>
            </a:lvl6pPr>
            <a:lvl7pPr>
              <a:defRPr/>
            </a:lvl7pPr>
            <a:lvl8pPr>
              <a:defRPr/>
            </a:lvl8pPr>
            <a:lvl9pPr>
              <a:defRPr/>
            </a:lvl9pPr>
          </a:lstStyle>
          <a:p>
            <a:endParaRPr/>
          </a:p>
        </p:txBody>
      </p:sp>
    </p:spTree>
    <p:extLst>
      <p:ext uri="{BB962C8B-B14F-4D97-AF65-F5344CB8AC3E}">
        <p14:creationId xmlns:p14="http://schemas.microsoft.com/office/powerpoint/2010/main" val="953833791"/>
      </p:ext>
    </p:extLst>
  </p:cSld>
  <p:clrMap bg1="lt1" tx1="dk1" bg2="dk2" tx2="lt2" accent1="accent1" accent2="accent2" accent3="accent3" accent4="accent4" accent5="accent5" accent6="accent6" hlink="hlink" folHlink="folHlink"/>
  <p:hf hdr="0" ftr="0" dt="0"/>
  <p:notesStyle>
    <a:lvl1pPr marL="0" algn="l" defTabSz="456299" rtl="0" eaLnBrk="1" latinLnBrk="0" hangingPunct="1">
      <a:defRPr sz="1200" kern="1200">
        <a:solidFill>
          <a:schemeClr val="tx1"/>
        </a:solidFill>
        <a:latin typeface="+mn-lt"/>
        <a:ea typeface="+mn-ea"/>
        <a:cs typeface="+mn-cs"/>
      </a:defRPr>
    </a:lvl1pPr>
    <a:lvl2pPr marL="456299" algn="l" defTabSz="456299" rtl="0" eaLnBrk="1" latinLnBrk="0" hangingPunct="1">
      <a:defRPr sz="1200" kern="1200">
        <a:solidFill>
          <a:schemeClr val="tx1"/>
        </a:solidFill>
        <a:latin typeface="+mn-lt"/>
        <a:ea typeface="+mn-ea"/>
        <a:cs typeface="+mn-cs"/>
      </a:defRPr>
    </a:lvl2pPr>
    <a:lvl3pPr marL="912601" algn="l" defTabSz="456299" rtl="0" eaLnBrk="1" latinLnBrk="0" hangingPunct="1">
      <a:defRPr sz="1200" kern="1200">
        <a:solidFill>
          <a:schemeClr val="tx1"/>
        </a:solidFill>
        <a:latin typeface="+mn-lt"/>
        <a:ea typeface="+mn-ea"/>
        <a:cs typeface="+mn-cs"/>
      </a:defRPr>
    </a:lvl3pPr>
    <a:lvl4pPr marL="1368902" algn="l" defTabSz="456299" rtl="0" eaLnBrk="1" latinLnBrk="0" hangingPunct="1">
      <a:defRPr sz="1200" kern="1200">
        <a:solidFill>
          <a:schemeClr val="tx1"/>
        </a:solidFill>
        <a:latin typeface="+mn-lt"/>
        <a:ea typeface="+mn-ea"/>
        <a:cs typeface="+mn-cs"/>
      </a:defRPr>
    </a:lvl4pPr>
    <a:lvl5pPr marL="1825201" algn="l" defTabSz="456299" rtl="0" eaLnBrk="1" latinLnBrk="0" hangingPunct="1">
      <a:defRPr sz="1200" kern="1200">
        <a:solidFill>
          <a:schemeClr val="tx1"/>
        </a:solidFill>
        <a:latin typeface="+mn-lt"/>
        <a:ea typeface="+mn-ea"/>
        <a:cs typeface="+mn-cs"/>
      </a:defRPr>
    </a:lvl5pPr>
    <a:lvl6pPr marL="2281503" algn="l" defTabSz="456299" rtl="0" eaLnBrk="1" latinLnBrk="0" hangingPunct="1">
      <a:defRPr sz="1200" kern="1200">
        <a:solidFill>
          <a:schemeClr val="tx1"/>
        </a:solidFill>
        <a:latin typeface="+mn-lt"/>
        <a:ea typeface="+mn-ea"/>
        <a:cs typeface="+mn-cs"/>
      </a:defRPr>
    </a:lvl6pPr>
    <a:lvl7pPr marL="2737802" algn="l" defTabSz="456299" rtl="0" eaLnBrk="1" latinLnBrk="0" hangingPunct="1">
      <a:defRPr sz="1200" kern="1200">
        <a:solidFill>
          <a:schemeClr val="tx1"/>
        </a:solidFill>
        <a:latin typeface="+mn-lt"/>
        <a:ea typeface="+mn-ea"/>
        <a:cs typeface="+mn-cs"/>
      </a:defRPr>
    </a:lvl7pPr>
    <a:lvl8pPr marL="3194095" algn="l" defTabSz="456299" rtl="0" eaLnBrk="1" latinLnBrk="0" hangingPunct="1">
      <a:defRPr sz="1200" kern="1200">
        <a:solidFill>
          <a:schemeClr val="tx1"/>
        </a:solidFill>
        <a:latin typeface="+mn-lt"/>
        <a:ea typeface="+mn-ea"/>
        <a:cs typeface="+mn-cs"/>
      </a:defRPr>
    </a:lvl8pPr>
    <a:lvl9pPr marL="3650401" algn="l" defTabSz="45629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CA20D59-A5EA-455B-AD7D-9CBE7FDE86F2}" type="slidenum">
              <a:rPr lang="en-US" smtClean="0">
                <a:solidFill>
                  <a:prstClr val="black"/>
                </a:solidFill>
                <a:latin typeface="Calibri"/>
              </a:rPr>
              <a:pPr>
                <a:defRPr/>
              </a:pPr>
              <a:t>1</a:t>
            </a:fld>
            <a:endParaRPr lang="en-US" dirty="0">
              <a:solidFill>
                <a:prstClr val="black"/>
              </a:solidFill>
              <a:latin typeface="Calibri"/>
            </a:endParaRPr>
          </a:p>
        </p:txBody>
      </p:sp>
    </p:spTree>
    <p:extLst>
      <p:ext uri="{BB962C8B-B14F-4D97-AF65-F5344CB8AC3E}">
        <p14:creationId xmlns:p14="http://schemas.microsoft.com/office/powerpoint/2010/main" val="23757679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7925" y="696913"/>
            <a:ext cx="4641850" cy="3481387"/>
          </a:xfrm>
        </p:spPr>
      </p:sp>
      <p:sp>
        <p:nvSpPr>
          <p:cNvPr id="3" name="Notes Placeholder 2"/>
          <p:cNvSpPr>
            <a:spLocks noGrp="1"/>
          </p:cNvSpPr>
          <p:nvPr>
            <p:ph type="body" idx="1"/>
          </p:nvPr>
        </p:nvSpPr>
        <p:spPr/>
        <p:txBody>
          <a:bodyPr/>
          <a:lstStyle/>
          <a:p>
            <a:pPr rtl="0"/>
            <a:r>
              <a:rPr lang="en-US" dirty="0">
                <a:solidFill>
                  <a:schemeClr val="dk1"/>
                </a:solidFill>
                <a:latin typeface="Arial"/>
                <a:ea typeface="Arial"/>
                <a:cs typeface="Arial"/>
                <a:sym typeface="Arial"/>
              </a:rPr>
              <a:t>It all starts with the priorities of our users - The architecture studies will address needs across NOAA’s mission areas.  NESDIS is often recognized for the support we prove to the National Weather Service for warnings and prediction.  What is often less apparent is the support we provide in support of needs across NOAA. Many of our observations and operational data products support the Marine Fisheries Service, the National Ocean Service, and the Office of Oceanic and Atmospheric Research as well – and these information services are also part of our architecture planning.</a:t>
            </a:r>
            <a:endParaRPr lang="en-US" b="0" dirty="0" smtClean="0">
              <a:effectLst/>
            </a:endParaRPr>
          </a:p>
          <a:p>
            <a:pPr rtl="0"/>
            <a:r>
              <a:rPr lang="en-US" b="0" dirty="0" smtClean="0">
                <a:effectLst/>
              </a:rPr>
              <a:t/>
            </a:r>
            <a:br>
              <a:rPr lang="en-US" b="0" dirty="0" smtClean="0">
                <a:effectLst/>
              </a:rPr>
            </a:br>
            <a:r>
              <a:rPr lang="en-US" dirty="0" smtClean="0"/>
              <a:t/>
            </a:r>
            <a:br>
              <a:rPr lang="en-US" dirty="0" smtClean="0"/>
            </a:br>
            <a:endParaRPr lang="en-US" dirty="0"/>
          </a:p>
        </p:txBody>
      </p:sp>
      <p:sp>
        <p:nvSpPr>
          <p:cNvPr id="4" name="Slide Number Placeholder 3"/>
          <p:cNvSpPr>
            <a:spLocks noGrp="1"/>
          </p:cNvSpPr>
          <p:nvPr>
            <p:ph type="sldNum" idx="10"/>
          </p:nvPr>
        </p:nvSpPr>
        <p:spPr/>
        <p:txBody>
          <a:bodyPr/>
          <a:lstStyle/>
          <a:p>
            <a:pPr>
              <a:buClr>
                <a:prstClr val="black"/>
              </a:buClr>
              <a:buSzPct val="25000"/>
              <a:buFont typeface="Calibri"/>
              <a:buNone/>
            </a:pPr>
            <a:fld id="{00000000-1234-1234-1234-123412341234}" type="slidenum">
              <a:rPr lang="en-US" smtClean="0">
                <a:solidFill>
                  <a:prstClr val="black"/>
                </a:solidFill>
                <a:latin typeface="Calibri"/>
                <a:ea typeface="Calibri"/>
                <a:cs typeface="Calibri"/>
                <a:sym typeface="Calibri"/>
              </a:rPr>
              <a:pPr>
                <a:buClr>
                  <a:prstClr val="black"/>
                </a:buClr>
                <a:buSzPct val="25000"/>
                <a:buFont typeface="Calibri"/>
                <a:buNone/>
              </a:pPr>
              <a:t>4</a:t>
            </a:fld>
            <a:endParaRPr lang="en-US">
              <a:solidFill>
                <a:prstClr val="black"/>
              </a:solidFill>
              <a:latin typeface="Calibri"/>
              <a:ea typeface="Calibri"/>
              <a:cs typeface="Calibri"/>
              <a:sym typeface="Calibri"/>
            </a:endParaRPr>
          </a:p>
        </p:txBody>
      </p:sp>
    </p:spTree>
    <p:extLst>
      <p:ext uri="{BB962C8B-B14F-4D97-AF65-F5344CB8AC3E}">
        <p14:creationId xmlns:p14="http://schemas.microsoft.com/office/powerpoint/2010/main" val="8471580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FBFBC29-405C-4278-8E09-58358D808EFF}" type="slidenum">
              <a:rPr lang="en-US" smtClean="0">
                <a:solidFill>
                  <a:prstClr val="black"/>
                </a:solidFill>
                <a:latin typeface="Calibri"/>
              </a:rPr>
              <a:pPr/>
              <a:t>5</a:t>
            </a:fld>
            <a:endParaRPr lang="en-US" dirty="0">
              <a:solidFill>
                <a:prstClr val="black"/>
              </a:solidFill>
              <a:latin typeface="Calibri"/>
            </a:endParaRPr>
          </a:p>
        </p:txBody>
      </p:sp>
    </p:spTree>
    <p:extLst>
      <p:ext uri="{BB962C8B-B14F-4D97-AF65-F5344CB8AC3E}">
        <p14:creationId xmlns:p14="http://schemas.microsoft.com/office/powerpoint/2010/main" val="29637137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Warnings are provided by the</a:t>
            </a:r>
            <a:r>
              <a:rPr lang="en-US" baseline="0" dirty="0" smtClean="0"/>
              <a:t> government  - since the governments service the public  </a:t>
            </a:r>
            <a:endParaRPr lang="en-US" dirty="0"/>
          </a:p>
        </p:txBody>
      </p:sp>
      <p:sp>
        <p:nvSpPr>
          <p:cNvPr id="4" name="Slide Number Placeholder 3"/>
          <p:cNvSpPr>
            <a:spLocks noGrp="1"/>
          </p:cNvSpPr>
          <p:nvPr>
            <p:ph type="sldNum" idx="10"/>
          </p:nvPr>
        </p:nvSpPr>
        <p:spPr/>
        <p:txBody>
          <a:bodyPr/>
          <a:lstStyle/>
          <a:p>
            <a:endParaRPr lang="en-US"/>
          </a:p>
        </p:txBody>
      </p:sp>
    </p:spTree>
    <p:extLst>
      <p:ext uri="{BB962C8B-B14F-4D97-AF65-F5344CB8AC3E}">
        <p14:creationId xmlns:p14="http://schemas.microsoft.com/office/powerpoint/2010/main" val="23711607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82725" y="198438"/>
            <a:ext cx="4008438" cy="3005137"/>
          </a:xfrm>
        </p:spPr>
      </p:sp>
      <p:sp>
        <p:nvSpPr>
          <p:cNvPr id="3" name="Notes Placeholder 2"/>
          <p:cNvSpPr>
            <a:spLocks noGrp="1"/>
          </p:cNvSpPr>
          <p:nvPr>
            <p:ph type="body" idx="1"/>
          </p:nvPr>
        </p:nvSpPr>
        <p:spPr>
          <a:xfrm>
            <a:off x="807427" y="3339322"/>
            <a:ext cx="6074926" cy="5823064"/>
          </a:xfrm>
        </p:spPr>
        <p:txBody>
          <a:bodyPr/>
          <a:lstStyle/>
          <a:p>
            <a:pPr defTabSz="930285">
              <a:lnSpc>
                <a:spcPct val="114000"/>
              </a:lnSpc>
              <a:defRPr/>
            </a:pPr>
            <a:r>
              <a:rPr lang="en-US" dirty="0">
                <a:cs typeface="Arial"/>
              </a:rPr>
              <a:t>GOES-R/JPSS Proving Ground Provide mechanism to </a:t>
            </a:r>
          </a:p>
          <a:p>
            <a:pPr marL="352087" lvl="1" indent="-239032">
              <a:spcAft>
                <a:spcPts val="610"/>
              </a:spcAft>
              <a:buFont typeface="Arial" panose="020B0604020202020204" pitchFamily="34" charset="0"/>
              <a:buChar char="•"/>
            </a:pPr>
            <a:r>
              <a:rPr lang="en-US" dirty="0"/>
              <a:t>Involve Cooperative Institutes, Algorithm Working Group, National Centers, NOAA </a:t>
            </a:r>
            <a:r>
              <a:rPr lang="en-US" dirty="0" err="1"/>
              <a:t>Testbeds</a:t>
            </a:r>
            <a:r>
              <a:rPr lang="en-US" dirty="0"/>
              <a:t> and WFOs in user readiness</a:t>
            </a:r>
          </a:p>
          <a:p>
            <a:pPr marL="352087" lvl="1" indent="-239032">
              <a:spcAft>
                <a:spcPts val="610"/>
              </a:spcAft>
              <a:buFont typeface="Arial" panose="020B0604020202020204" pitchFamily="34" charset="0"/>
              <a:buChar char="•"/>
            </a:pPr>
            <a:r>
              <a:rPr lang="en-US" dirty="0"/>
              <a:t>Get prototype GOES-R/JPSS products in  hands of  forecasters into operations</a:t>
            </a:r>
          </a:p>
          <a:p>
            <a:pPr marL="352087" lvl="1" indent="-239032">
              <a:spcAft>
                <a:spcPts val="610"/>
              </a:spcAft>
              <a:buFont typeface="Arial" panose="020B0604020202020204" pitchFamily="34" charset="0"/>
              <a:buChar char="•"/>
            </a:pPr>
            <a:r>
              <a:rPr lang="en-US" dirty="0"/>
              <a:t>Keep lines of communication open between developers and forecasters</a:t>
            </a:r>
          </a:p>
          <a:p>
            <a:pPr marL="352087" lvl="1" indent="-239032">
              <a:spcAft>
                <a:spcPts val="610"/>
              </a:spcAft>
              <a:buFont typeface="Arial" panose="020B0604020202020204" pitchFamily="34" charset="0"/>
              <a:buChar char="•"/>
            </a:pPr>
            <a:r>
              <a:rPr lang="en-US" dirty="0"/>
              <a:t>Allow end user to have say in final product, how it is displayed and integrated </a:t>
            </a:r>
          </a:p>
          <a:p>
            <a:pPr defTabSz="930285">
              <a:lnSpc>
                <a:spcPct val="114000"/>
              </a:lnSpc>
              <a:defRPr/>
            </a:pPr>
            <a:endParaRPr lang="en-US" dirty="0" smtClean="0">
              <a:cs typeface="Arial"/>
            </a:endParaRPr>
          </a:p>
          <a:p>
            <a:pPr defTabSz="930285">
              <a:lnSpc>
                <a:spcPct val="114000"/>
              </a:lnSpc>
              <a:defRPr/>
            </a:pPr>
            <a:r>
              <a:rPr lang="en-US" dirty="0" smtClean="0">
                <a:cs typeface="Arial"/>
              </a:rPr>
              <a:t>Some examples of international collaboration through the </a:t>
            </a:r>
            <a:r>
              <a:rPr lang="en-US" dirty="0" err="1" smtClean="0">
                <a:cs typeface="Arial"/>
              </a:rPr>
              <a:t>testbeds</a:t>
            </a:r>
            <a:r>
              <a:rPr lang="en-US" baseline="0" dirty="0" smtClean="0">
                <a:cs typeface="Arial"/>
              </a:rPr>
              <a:t> include:</a:t>
            </a:r>
          </a:p>
          <a:p>
            <a:pPr marL="172650" indent="-172650" defTabSz="930285">
              <a:lnSpc>
                <a:spcPct val="114000"/>
              </a:lnSpc>
              <a:buFont typeface="Arial" panose="020B0604020202020204" pitchFamily="34" charset="0"/>
              <a:buChar char="•"/>
              <a:defRPr/>
            </a:pPr>
            <a:r>
              <a:rPr lang="en-US" dirty="0">
                <a:latin typeface="Verdana" panose="020B0604030504040204" pitchFamily="34" charset="0"/>
              </a:rPr>
              <a:t>Testing our GOES-R Products at the EUMETSAT ESSL Testbed- Convective Initiation, Overshooting Top Detection, and </a:t>
            </a:r>
            <a:r>
              <a:rPr lang="en-US" dirty="0" err="1">
                <a:latin typeface="Verdana" panose="020B0604030504040204" pitchFamily="34" charset="0"/>
              </a:rPr>
              <a:t>Nearcasting</a:t>
            </a:r>
            <a:r>
              <a:rPr lang="en-US" dirty="0">
                <a:latin typeface="Verdana" panose="020B0604030504040204" pitchFamily="34" charset="0"/>
              </a:rPr>
              <a:t> model; </a:t>
            </a:r>
          </a:p>
          <a:p>
            <a:pPr marL="172650" indent="-172650" defTabSz="930285">
              <a:lnSpc>
                <a:spcPct val="114000"/>
              </a:lnSpc>
              <a:buFont typeface="Arial" panose="020B0604020202020204" pitchFamily="34" charset="0"/>
              <a:buChar char="•"/>
              <a:defRPr/>
            </a:pPr>
            <a:r>
              <a:rPr lang="en-US" dirty="0">
                <a:latin typeface="Verdana" panose="020B0604030504040204" pitchFamily="34" charset="0"/>
              </a:rPr>
              <a:t>International participation at the Hazardous Weather Testbed in Norman, Oklahoma where they were introduced to GOES-R Products</a:t>
            </a:r>
          </a:p>
          <a:p>
            <a:pPr marL="172650" indent="-172650" defTabSz="930285">
              <a:lnSpc>
                <a:spcPct val="114000"/>
              </a:lnSpc>
              <a:buFont typeface="Arial" panose="020B0604020202020204" pitchFamily="34" charset="0"/>
              <a:buChar char="•"/>
              <a:defRPr/>
            </a:pPr>
            <a:r>
              <a:rPr lang="en-US" dirty="0">
                <a:latin typeface="Verdana" panose="020B0604030504040204" pitchFamily="34" charset="0"/>
              </a:rPr>
              <a:t>Among other internationals, EUMETSAT training officer </a:t>
            </a:r>
            <a:r>
              <a:rPr lang="en-US" dirty="0" err="1">
                <a:latin typeface="Verdana" panose="020B0604030504040204" pitchFamily="34" charset="0"/>
              </a:rPr>
              <a:t>Vesa</a:t>
            </a:r>
            <a:r>
              <a:rPr lang="en-US" dirty="0">
                <a:latin typeface="Verdana" panose="020B0604030504040204" pitchFamily="34" charset="0"/>
              </a:rPr>
              <a:t> </a:t>
            </a:r>
            <a:r>
              <a:rPr lang="en-US" dirty="0" err="1">
                <a:latin typeface="Verdana" panose="020B0604030504040204" pitchFamily="34" charset="0"/>
              </a:rPr>
              <a:t>Nietsovaara</a:t>
            </a:r>
            <a:r>
              <a:rPr lang="en-US" dirty="0">
                <a:latin typeface="Verdana" panose="020B0604030504040204" pitchFamily="34" charset="0"/>
              </a:rPr>
              <a:t>  participated in the HWT during the first week of June 2014,  and Paola </a:t>
            </a:r>
            <a:r>
              <a:rPr lang="en-US" dirty="0" err="1">
                <a:latin typeface="Verdana" panose="020B0604030504040204" pitchFamily="34" charset="0"/>
              </a:rPr>
              <a:t>Salio</a:t>
            </a:r>
            <a:r>
              <a:rPr lang="en-US" dirty="0">
                <a:latin typeface="Verdana" panose="020B0604030504040204" pitchFamily="34" charset="0"/>
              </a:rPr>
              <a:t> from the University Buenos Aires participated at HWT the first week of May 2014; and </a:t>
            </a:r>
          </a:p>
          <a:p>
            <a:pPr marL="172650" indent="-172650" defTabSz="930285">
              <a:lnSpc>
                <a:spcPct val="114000"/>
              </a:lnSpc>
              <a:buFont typeface="Arial" panose="020B0604020202020204" pitchFamily="34" charset="0"/>
              <a:buChar char="•"/>
              <a:defRPr/>
            </a:pPr>
            <a:r>
              <a:rPr lang="en-US" dirty="0" err="1">
                <a:latin typeface="Verdana" panose="020B0604030504040204" pitchFamily="34" charset="0"/>
              </a:rPr>
              <a:t>Himawari</a:t>
            </a:r>
            <a:r>
              <a:rPr lang="en-US" dirty="0">
                <a:latin typeface="Verdana" panose="020B0604030504040204" pitchFamily="34" charset="0"/>
              </a:rPr>
              <a:t> demos will get underway this summer in Pacific and Alaska Regions.</a:t>
            </a:r>
            <a:endParaRPr lang="en-US" dirty="0" smtClean="0">
              <a:cs typeface="Arial"/>
            </a:endParaRPr>
          </a:p>
          <a:p>
            <a:pPr defTabSz="930285">
              <a:lnSpc>
                <a:spcPct val="114000"/>
              </a:lnSpc>
              <a:defRPr/>
            </a:pPr>
            <a:endParaRPr lang="en-US" dirty="0">
              <a:cs typeface="Arial"/>
            </a:endParaRPr>
          </a:p>
          <a:p>
            <a:pPr marL="0" lvl="1" defTabSz="930285">
              <a:lnSpc>
                <a:spcPct val="114000"/>
              </a:lnSpc>
              <a:defRPr/>
            </a:pPr>
            <a:r>
              <a:rPr lang="en-US" dirty="0"/>
              <a:t>Several GOES-R level 2 products are demonstrated in the GOES-R Proving Ground.  </a:t>
            </a:r>
            <a:r>
              <a:rPr lang="en-US" dirty="0">
                <a:cs typeface="Arial"/>
              </a:rPr>
              <a:t>Through the satellite proving grounds we make GOES-R test products available to forecasters, and GOES-R level 2 products for research. </a:t>
            </a:r>
            <a:r>
              <a:rPr lang="en-US" dirty="0"/>
              <a:t>Examples can be found on the Proving Ground blogs and through the website www.goes-r.gov.  </a:t>
            </a:r>
            <a:endParaRPr lang="en-US" dirty="0" smtClean="0"/>
          </a:p>
        </p:txBody>
      </p:sp>
      <p:sp>
        <p:nvSpPr>
          <p:cNvPr id="4" name="Slide Number Placeholder 3"/>
          <p:cNvSpPr>
            <a:spLocks noGrp="1"/>
          </p:cNvSpPr>
          <p:nvPr>
            <p:ph type="sldNum" sz="quarter" idx="10"/>
          </p:nvPr>
        </p:nvSpPr>
        <p:spPr/>
        <p:txBody>
          <a:bodyPr/>
          <a:lstStyle/>
          <a:p>
            <a:fld id="{D266A94D-C181-46BB-896C-A16F1B32B475}" type="slidenum">
              <a:rPr lang="en-US" smtClean="0">
                <a:solidFill>
                  <a:prstClr val="black"/>
                </a:solidFill>
                <a:latin typeface="Calibri"/>
              </a:rPr>
              <a:pPr/>
              <a:t>8</a:t>
            </a:fld>
            <a:endParaRPr lang="en-US" dirty="0">
              <a:solidFill>
                <a:prstClr val="black"/>
              </a:solidFill>
              <a:latin typeface="Calibri"/>
            </a:endParaRPr>
          </a:p>
        </p:txBody>
      </p:sp>
    </p:spTree>
    <p:extLst>
      <p:ext uri="{BB962C8B-B14F-4D97-AF65-F5344CB8AC3E}">
        <p14:creationId xmlns:p14="http://schemas.microsoft.com/office/powerpoint/2010/main" val="705366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7545">
              <a:defRPr/>
            </a:pPr>
            <a:r>
              <a:rPr lang="en-US" dirty="0">
                <a:ea typeface="ＭＳ Ｐゴシック" pitchFamily="34" charset="-128"/>
              </a:rPr>
              <a:t>COMET: Cooperative Program for Operational Meteorology, Education, and Training (http://cimss.ssec.wisc.edu/) </a:t>
            </a:r>
          </a:p>
          <a:p>
            <a:pPr marL="230200" defTabSz="947545">
              <a:defRPr/>
            </a:pPr>
            <a:r>
              <a:rPr lang="en-US" b="1" dirty="0">
                <a:ea typeface="ＭＳ Ｐゴシック" pitchFamily="34" charset="-128"/>
              </a:rPr>
              <a:t>In addition to specific GOES-R and JPSS (S-NPP) modules available in Spanish listed here – there are a number of other modules available in Spanish as well</a:t>
            </a:r>
            <a:r>
              <a:rPr lang="en-US" dirty="0">
                <a:ea typeface="ＭＳ Ｐゴシック" pitchFamily="34" charset="-128"/>
              </a:rPr>
              <a:t>.</a:t>
            </a:r>
          </a:p>
          <a:p>
            <a:pPr defTabSz="947545">
              <a:defRPr/>
            </a:pPr>
            <a:endParaRPr lang="en-US" dirty="0">
              <a:ea typeface="ＭＳ Ｐゴシック" pitchFamily="34" charset="-128"/>
            </a:endParaRPr>
          </a:p>
          <a:p>
            <a:pPr defTabSz="947545">
              <a:defRPr/>
            </a:pPr>
            <a:r>
              <a:rPr lang="en-US" dirty="0">
                <a:ea typeface="ＭＳ Ｐゴシック" pitchFamily="34" charset="-128"/>
              </a:rPr>
              <a:t>VISIT: Virtual Institute for Satellite Integration Training (http://rammb.cira.colostate.edu/training/visit/)</a:t>
            </a:r>
          </a:p>
          <a:p>
            <a:pPr defTabSz="947545">
              <a:defRPr/>
            </a:pPr>
            <a:endParaRPr lang="en-US" dirty="0">
              <a:ea typeface="ＭＳ Ｐゴシック" pitchFamily="34" charset="-128"/>
            </a:endParaRPr>
          </a:p>
          <a:p>
            <a:pPr defTabSz="947545">
              <a:defRPr/>
            </a:pPr>
            <a:r>
              <a:rPr lang="en-US" dirty="0" err="1">
                <a:ea typeface="ＭＳ Ｐゴシック" pitchFamily="34" charset="-128"/>
              </a:rPr>
              <a:t>SPoRT</a:t>
            </a:r>
            <a:r>
              <a:rPr lang="en-US" dirty="0">
                <a:ea typeface="ＭＳ Ｐゴシック" pitchFamily="34" charset="-128"/>
              </a:rPr>
              <a:t>: Short-term Prediction Research and Transition Center (NASA) (http://weather.msfc.nasa.gov/sport/training/) </a:t>
            </a:r>
          </a:p>
          <a:p>
            <a:pPr defTabSz="947545">
              <a:defRPr/>
            </a:pPr>
            <a:endParaRPr lang="en-US" dirty="0">
              <a:ea typeface="ＭＳ Ｐゴシック" pitchFamily="34" charset="-128"/>
            </a:endParaRPr>
          </a:p>
          <a:p>
            <a:pPr defTabSz="947545">
              <a:defRPr/>
            </a:pPr>
            <a:r>
              <a:rPr lang="en-US" dirty="0">
                <a:ea typeface="ＭＳ Ｐゴシック" pitchFamily="34" charset="-128"/>
              </a:rPr>
              <a:t>New GOES-R Satellites Orientation Distance Learning Course. This course consists of three self-paced lessons, “GOES-R: Benefits of Next-Generation Environmental Monitoring”, ”GOES-R ABI: Next Generation Satellite Imaging”, and “GOES-R GLM: Introduction to the Geostationary Lightning Mapper”, that introduces forecasters, students, researchers, and other interested learners to the capabilities, products, and applications anticipated with the next-generation GOES-R satellites.</a:t>
            </a:r>
          </a:p>
          <a:p>
            <a:endParaRPr lang="en-US" dirty="0"/>
          </a:p>
        </p:txBody>
      </p:sp>
      <p:sp>
        <p:nvSpPr>
          <p:cNvPr id="4" name="Slide Number Placeholder 3"/>
          <p:cNvSpPr>
            <a:spLocks noGrp="1"/>
          </p:cNvSpPr>
          <p:nvPr>
            <p:ph type="sldNum" sz="quarter" idx="10"/>
          </p:nvPr>
        </p:nvSpPr>
        <p:spPr/>
        <p:txBody>
          <a:bodyPr/>
          <a:lstStyle/>
          <a:p>
            <a:fld id="{5FBFBC29-405C-4278-8E09-58358D808EFF}" type="slidenum">
              <a:rPr lang="en-US" smtClean="0">
                <a:solidFill>
                  <a:prstClr val="black"/>
                </a:solidFill>
                <a:latin typeface="Calibri"/>
              </a:rPr>
              <a:pPr/>
              <a:t>9</a:t>
            </a:fld>
            <a:endParaRPr lang="en-US" dirty="0">
              <a:solidFill>
                <a:prstClr val="black"/>
              </a:solidFill>
              <a:latin typeface="Calibri"/>
            </a:endParaRPr>
          </a:p>
        </p:txBody>
      </p:sp>
    </p:spTree>
    <p:extLst>
      <p:ext uri="{BB962C8B-B14F-4D97-AF65-F5344CB8AC3E}">
        <p14:creationId xmlns:p14="http://schemas.microsoft.com/office/powerpoint/2010/main" val="22620301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FBFBC29-405C-4278-8E09-58358D808EFF}" type="slidenum">
              <a:rPr lang="en-US" smtClean="0">
                <a:solidFill>
                  <a:prstClr val="black"/>
                </a:solidFill>
                <a:latin typeface="Calibri"/>
              </a:rPr>
              <a:pPr/>
              <a:t>10</a:t>
            </a:fld>
            <a:endParaRPr lang="en-US" dirty="0">
              <a:solidFill>
                <a:prstClr val="black"/>
              </a:solidFill>
              <a:latin typeface="Calibri"/>
            </a:endParaRPr>
          </a:p>
        </p:txBody>
      </p:sp>
    </p:spTree>
    <p:extLst>
      <p:ext uri="{BB962C8B-B14F-4D97-AF65-F5344CB8AC3E}">
        <p14:creationId xmlns:p14="http://schemas.microsoft.com/office/powerpoint/2010/main" val="32634197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FBFBC29-405C-4278-8E09-58358D808EFF}" type="slidenum">
              <a:rPr lang="en-US" smtClean="0"/>
              <a:pPr/>
              <a:t>11</a:t>
            </a:fld>
            <a:endParaRPr lang="en-US" dirty="0"/>
          </a:p>
        </p:txBody>
      </p:sp>
    </p:spTree>
    <p:extLst>
      <p:ext uri="{BB962C8B-B14F-4D97-AF65-F5344CB8AC3E}">
        <p14:creationId xmlns:p14="http://schemas.microsoft.com/office/powerpoint/2010/main" val="28385269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Shape 305"/>
          <p:cNvSpPr txBox="1">
            <a:spLocks noGrp="1"/>
          </p:cNvSpPr>
          <p:nvPr>
            <p:ph type="body" idx="1"/>
          </p:nvPr>
        </p:nvSpPr>
        <p:spPr>
          <a:xfrm>
            <a:off x="692084" y="6251556"/>
            <a:ext cx="5536641" cy="368929"/>
          </a:xfrm>
          <a:prstGeom prst="rect">
            <a:avLst/>
          </a:prstGeom>
        </p:spPr>
        <p:txBody>
          <a:bodyPr lIns="92049" tIns="92049" rIns="92049" bIns="92049" anchor="ctr" anchorCtr="0">
            <a:spAutoFit/>
          </a:bodyPr>
          <a:lstStyle/>
          <a:p>
            <a:endParaRPr dirty="0"/>
          </a:p>
        </p:txBody>
      </p:sp>
      <p:sp>
        <p:nvSpPr>
          <p:cNvPr id="306" name="Shape 306"/>
          <p:cNvSpPr>
            <a:spLocks noGrp="1" noRot="1" noChangeAspect="1"/>
          </p:cNvSpPr>
          <p:nvPr>
            <p:ph type="sldImg" idx="2"/>
          </p:nvPr>
        </p:nvSpPr>
        <p:spPr>
          <a:xfrm>
            <a:off x="1162050" y="690563"/>
            <a:ext cx="4597400" cy="34480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330745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8.xml"/><Relationship Id="rId4" Type="http://schemas.openxmlformats.org/officeDocument/2006/relationships/image" Target="../media/image8.png"/></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6299" indent="0" algn="ctr">
              <a:buNone/>
              <a:defRPr/>
            </a:lvl2pPr>
            <a:lvl3pPr marL="912601" indent="0" algn="ctr">
              <a:buNone/>
              <a:defRPr/>
            </a:lvl3pPr>
            <a:lvl4pPr marL="1368902" indent="0" algn="ctr">
              <a:buNone/>
              <a:defRPr/>
            </a:lvl4pPr>
            <a:lvl5pPr marL="1825201" indent="0" algn="ctr">
              <a:buNone/>
              <a:defRPr/>
            </a:lvl5pPr>
            <a:lvl6pPr marL="2281503" indent="0" algn="ctr">
              <a:buNone/>
              <a:defRPr/>
            </a:lvl6pPr>
            <a:lvl7pPr marL="2737802" indent="0" algn="ctr">
              <a:buNone/>
              <a:defRPr/>
            </a:lvl7pPr>
            <a:lvl8pPr marL="3194095" indent="0" algn="ctr">
              <a:buNone/>
              <a:defRPr/>
            </a:lvl8pPr>
            <a:lvl9pPr marL="3650401"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798988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6278141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781069" y="142875"/>
            <a:ext cx="7686675" cy="9779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447803"/>
            <a:ext cx="4038600" cy="48307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447800"/>
            <a:ext cx="4038600" cy="23383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607"/>
            <a:ext cx="4038600" cy="23399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5091716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781069" y="142875"/>
            <a:ext cx="7686675" cy="9779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447803"/>
            <a:ext cx="8229600" cy="4830763"/>
          </a:xfrm>
        </p:spPr>
        <p:txBody>
          <a:bodyPr/>
          <a:lstStyle/>
          <a:p>
            <a:pPr lvl="0"/>
            <a:endParaRPr lang="en-US" noProof="0" smtClean="0"/>
          </a:p>
        </p:txBody>
      </p:sp>
    </p:spTree>
    <p:extLst>
      <p:ext uri="{BB962C8B-B14F-4D97-AF65-F5344CB8AC3E}">
        <p14:creationId xmlns:p14="http://schemas.microsoft.com/office/powerpoint/2010/main" val="300652574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l="9559" r="8503"/>
          <a:stretch/>
        </p:blipFill>
        <p:spPr>
          <a:xfrm>
            <a:off x="-15767" y="5"/>
            <a:ext cx="9175533" cy="6857999"/>
          </a:xfrm>
          <a:prstGeom prst="rect">
            <a:avLst/>
          </a:prstGeom>
        </p:spPr>
      </p:pic>
      <p:sp>
        <p:nvSpPr>
          <p:cNvPr id="9" name="Rectangle 8"/>
          <p:cNvSpPr/>
          <p:nvPr userDrawn="1"/>
        </p:nvSpPr>
        <p:spPr>
          <a:xfrm>
            <a:off x="457200" y="2162252"/>
            <a:ext cx="8702566" cy="1600200"/>
          </a:xfrm>
          <a:prstGeom prst="rect">
            <a:avLst/>
          </a:prstGeom>
          <a:solidFill>
            <a:schemeClr val="bg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252" tIns="45628" rIns="91252" bIns="45628" rtlCol="0" anchor="ctr"/>
          <a:lstStyle/>
          <a:p>
            <a:pPr algn="ctr"/>
            <a:endParaRPr lang="en-US" sz="1800" kern="1200" dirty="0">
              <a:solidFill>
                <a:prstClr val="white"/>
              </a:solidFill>
              <a:latin typeface="Verdana" panose="020B0604030504040204" pitchFamily="34" charset="0"/>
            </a:endParaRPr>
          </a:p>
        </p:txBody>
      </p:sp>
      <p:sp>
        <p:nvSpPr>
          <p:cNvPr id="3" name="Subtitle 2"/>
          <p:cNvSpPr>
            <a:spLocks noGrp="1"/>
          </p:cNvSpPr>
          <p:nvPr userDrawn="1">
            <p:ph type="subTitle" idx="1"/>
          </p:nvPr>
        </p:nvSpPr>
        <p:spPr>
          <a:xfrm>
            <a:off x="-10510" y="5105400"/>
            <a:ext cx="6400800" cy="1752600"/>
          </a:xfrm>
        </p:spPr>
        <p:txBody>
          <a:bodyPr/>
          <a:lstStyle>
            <a:lvl1pPr marL="0" indent="0" algn="ctr">
              <a:buNone/>
              <a:defRPr>
                <a:solidFill>
                  <a:schemeClr val="bg1"/>
                </a:solidFill>
                <a:effectLst>
                  <a:outerShdw blurRad="38100" dist="38100" dir="2700000" algn="tl">
                    <a:srgbClr val="000000">
                      <a:alpha val="43137"/>
                    </a:srgbClr>
                  </a:outerShdw>
                </a:effectLst>
              </a:defRPr>
            </a:lvl1pPr>
            <a:lvl2pPr marL="456299" indent="0" algn="ctr">
              <a:buNone/>
              <a:defRPr>
                <a:solidFill>
                  <a:schemeClr val="tx1">
                    <a:tint val="75000"/>
                  </a:schemeClr>
                </a:solidFill>
              </a:defRPr>
            </a:lvl2pPr>
            <a:lvl3pPr marL="912601" indent="0" algn="ctr">
              <a:buNone/>
              <a:defRPr>
                <a:solidFill>
                  <a:schemeClr val="tx1">
                    <a:tint val="75000"/>
                  </a:schemeClr>
                </a:solidFill>
              </a:defRPr>
            </a:lvl3pPr>
            <a:lvl4pPr marL="1368902" indent="0" algn="ctr">
              <a:buNone/>
              <a:defRPr>
                <a:solidFill>
                  <a:schemeClr val="tx1">
                    <a:tint val="75000"/>
                  </a:schemeClr>
                </a:solidFill>
              </a:defRPr>
            </a:lvl4pPr>
            <a:lvl5pPr marL="1825201" indent="0" algn="ctr">
              <a:buNone/>
              <a:defRPr>
                <a:solidFill>
                  <a:schemeClr val="tx1">
                    <a:tint val="75000"/>
                  </a:schemeClr>
                </a:solidFill>
              </a:defRPr>
            </a:lvl5pPr>
            <a:lvl6pPr marL="2281503" indent="0" algn="ctr">
              <a:buNone/>
              <a:defRPr>
                <a:solidFill>
                  <a:schemeClr val="tx1">
                    <a:tint val="75000"/>
                  </a:schemeClr>
                </a:solidFill>
              </a:defRPr>
            </a:lvl6pPr>
            <a:lvl7pPr marL="2737802" indent="0" algn="ctr">
              <a:buNone/>
              <a:defRPr>
                <a:solidFill>
                  <a:schemeClr val="tx1">
                    <a:tint val="75000"/>
                  </a:schemeClr>
                </a:solidFill>
              </a:defRPr>
            </a:lvl7pPr>
            <a:lvl8pPr marL="3194095" indent="0" algn="ctr">
              <a:buNone/>
              <a:defRPr>
                <a:solidFill>
                  <a:schemeClr val="tx1">
                    <a:tint val="75000"/>
                  </a:schemeClr>
                </a:solidFill>
              </a:defRPr>
            </a:lvl8pPr>
            <a:lvl9pPr marL="3650401" indent="0" algn="ctr">
              <a:buNone/>
              <a:defRPr>
                <a:solidFill>
                  <a:schemeClr val="tx1">
                    <a:tint val="75000"/>
                  </a:schemeClr>
                </a:solidFill>
              </a:defRPr>
            </a:lvl9pPr>
          </a:lstStyle>
          <a:p>
            <a:r>
              <a:rPr lang="en-US" dirty="0" smtClean="0"/>
              <a:t>Click to edit Master subtitle style</a:t>
            </a:r>
            <a:endParaRPr lang="en-US" dirty="0"/>
          </a:p>
        </p:txBody>
      </p:sp>
      <p:sp>
        <p:nvSpPr>
          <p:cNvPr id="2" name="Title 1"/>
          <p:cNvSpPr>
            <a:spLocks noGrp="1"/>
          </p:cNvSpPr>
          <p:nvPr userDrawn="1">
            <p:ph type="ctrTitle"/>
          </p:nvPr>
        </p:nvSpPr>
        <p:spPr>
          <a:xfrm>
            <a:off x="685800" y="2189960"/>
            <a:ext cx="8458200" cy="1470025"/>
          </a:xfrm>
          <a:noFill/>
        </p:spPr>
        <p:txBody>
          <a:bodyPr/>
          <a:lstStyle>
            <a:lvl1pPr marL="1368902" indent="0">
              <a:defRPr b="1"/>
            </a:lvl1pPr>
          </a:lstStyle>
          <a:p>
            <a:r>
              <a:rPr lang="en-US" dirty="0" smtClean="0"/>
              <a:t>Click to edit Master title style</a:t>
            </a:r>
            <a:endParaRPr lang="en-US" dirty="0"/>
          </a:p>
        </p:txBody>
      </p:sp>
      <p:pic>
        <p:nvPicPr>
          <p:cNvPr id="1030" name="Picture 6" descr="http://coast.noaa.gov/czm/landconservation/media/noaalogo.jp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940545" y="4648201"/>
            <a:ext cx="1841846" cy="1828800"/>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userDrawn="1"/>
        </p:nvPicPr>
        <p:blipFill rotWithShape="1">
          <a:blip r:embed="rId4">
            <a:extLst>
              <a:ext uri="{28A0092B-C50C-407E-A947-70E740481C1C}">
                <a14:useLocalDpi xmlns:a14="http://schemas.microsoft.com/office/drawing/2010/main" val="0"/>
              </a:ext>
            </a:extLst>
          </a:blip>
          <a:srcRect l="22817"/>
          <a:stretch/>
        </p:blipFill>
        <p:spPr>
          <a:xfrm>
            <a:off x="-15767" y="1377575"/>
            <a:ext cx="2524391" cy="3270625"/>
          </a:xfrm>
          <a:prstGeom prst="rect">
            <a:avLst/>
          </a:prstGeom>
        </p:spPr>
      </p:pic>
    </p:spTree>
    <p:extLst>
      <p:ext uri="{BB962C8B-B14F-4D97-AF65-F5344CB8AC3E}">
        <p14:creationId xmlns:p14="http://schemas.microsoft.com/office/powerpoint/2010/main" val="87709085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69"/>
            <a:ext cx="2133600" cy="365125"/>
          </a:xfrm>
          <a:prstGeom prst="rect">
            <a:avLst/>
          </a:prstGeom>
        </p:spPr>
        <p:txBody>
          <a:bodyPr lIns="91252" tIns="45628" rIns="91252" bIns="45628"/>
          <a:lstStyle>
            <a:lvl1pPr>
              <a:defRPr>
                <a:latin typeface="Verdana" panose="020B0604030504040204" pitchFamily="34" charset="0"/>
              </a:defRPr>
            </a:lvl1pPr>
          </a:lstStyle>
          <a:p>
            <a:fld id="{7362A953-C597-418F-A2A6-6F1E2048774F}" type="datetime1">
              <a:rPr lang="en-US" sz="1800" kern="1200" smtClean="0">
                <a:solidFill>
                  <a:prstClr val="black"/>
                </a:solidFill>
                <a:ea typeface="+mn-ea"/>
                <a:cs typeface="+mn-cs"/>
              </a:rPr>
              <a:t>9/13/2016</a:t>
            </a:fld>
            <a:endParaRPr lang="en-US" sz="1800" kern="1200" dirty="0">
              <a:solidFill>
                <a:prstClr val="black"/>
              </a:solidFill>
              <a:ea typeface="+mn-ea"/>
              <a:cs typeface="+mn-cs"/>
            </a:endParaRPr>
          </a:p>
        </p:txBody>
      </p:sp>
      <p:sp>
        <p:nvSpPr>
          <p:cNvPr id="5" name="Footer Placeholder 4"/>
          <p:cNvSpPr>
            <a:spLocks noGrp="1"/>
          </p:cNvSpPr>
          <p:nvPr>
            <p:ph type="ftr" sz="quarter" idx="11"/>
          </p:nvPr>
        </p:nvSpPr>
        <p:spPr>
          <a:xfrm>
            <a:off x="3124200" y="6356369"/>
            <a:ext cx="2895600" cy="365125"/>
          </a:xfrm>
          <a:prstGeom prst="rect">
            <a:avLst/>
          </a:prstGeom>
        </p:spPr>
        <p:txBody>
          <a:bodyPr lIns="91252" tIns="45628" rIns="91252" bIns="45628"/>
          <a:lstStyle>
            <a:lvl1pPr>
              <a:defRPr>
                <a:latin typeface="Verdana" panose="020B0604030504040204" pitchFamily="34" charset="0"/>
              </a:defRPr>
            </a:lvl1pPr>
          </a:lstStyle>
          <a:p>
            <a:endParaRPr lang="en-US" sz="1800" kern="1200" dirty="0">
              <a:solidFill>
                <a:prstClr val="black"/>
              </a:solidFill>
              <a:ea typeface="+mn-ea"/>
              <a:cs typeface="+mn-cs"/>
            </a:endParaRPr>
          </a:p>
        </p:txBody>
      </p:sp>
      <p:sp>
        <p:nvSpPr>
          <p:cNvPr id="6" name="Slide Number Placeholder 5"/>
          <p:cNvSpPr>
            <a:spLocks noGrp="1"/>
          </p:cNvSpPr>
          <p:nvPr>
            <p:ph type="sldNum" sz="quarter" idx="12"/>
          </p:nvPr>
        </p:nvSpPr>
        <p:spPr/>
        <p:txBody>
          <a:bodyPr/>
          <a:lstStyle>
            <a:lvl1pPr>
              <a:defRPr>
                <a:latin typeface="Verdana" panose="020B0604030504040204" pitchFamily="34" charset="0"/>
              </a:defRPr>
            </a:lvl1pPr>
          </a:lstStyle>
          <a:p>
            <a:fld id="{7806B2EE-F648-4198-892E-850A842948F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28546237"/>
      </p:ext>
    </p:extLst>
  </p:cSld>
  <p:clrMapOvr>
    <a:masterClrMapping/>
  </p:clrMapOvr>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9"/>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solidFill>
                  <a:schemeClr val="tx1">
                    <a:tint val="75000"/>
                  </a:schemeClr>
                </a:solidFill>
              </a:defRPr>
            </a:lvl1pPr>
            <a:lvl2pPr marL="456299" indent="0">
              <a:buNone/>
              <a:defRPr sz="1800">
                <a:solidFill>
                  <a:schemeClr val="tx1">
                    <a:tint val="75000"/>
                  </a:schemeClr>
                </a:solidFill>
              </a:defRPr>
            </a:lvl2pPr>
            <a:lvl3pPr marL="912601" indent="0">
              <a:buNone/>
              <a:defRPr sz="1600">
                <a:solidFill>
                  <a:schemeClr val="tx1">
                    <a:tint val="75000"/>
                  </a:schemeClr>
                </a:solidFill>
              </a:defRPr>
            </a:lvl3pPr>
            <a:lvl4pPr marL="1368902" indent="0">
              <a:buNone/>
              <a:defRPr sz="1400">
                <a:solidFill>
                  <a:schemeClr val="tx1">
                    <a:tint val="75000"/>
                  </a:schemeClr>
                </a:solidFill>
              </a:defRPr>
            </a:lvl4pPr>
            <a:lvl5pPr marL="1825201" indent="0">
              <a:buNone/>
              <a:defRPr sz="1400">
                <a:solidFill>
                  <a:schemeClr val="tx1">
                    <a:tint val="75000"/>
                  </a:schemeClr>
                </a:solidFill>
              </a:defRPr>
            </a:lvl5pPr>
            <a:lvl6pPr marL="2281503" indent="0">
              <a:buNone/>
              <a:defRPr sz="1400">
                <a:solidFill>
                  <a:schemeClr val="tx1">
                    <a:tint val="75000"/>
                  </a:schemeClr>
                </a:solidFill>
              </a:defRPr>
            </a:lvl6pPr>
            <a:lvl7pPr marL="2737802" indent="0">
              <a:buNone/>
              <a:defRPr sz="1400">
                <a:solidFill>
                  <a:schemeClr val="tx1">
                    <a:tint val="75000"/>
                  </a:schemeClr>
                </a:solidFill>
              </a:defRPr>
            </a:lvl7pPr>
            <a:lvl8pPr marL="3194095" indent="0">
              <a:buNone/>
              <a:defRPr sz="1400">
                <a:solidFill>
                  <a:schemeClr val="tx1">
                    <a:tint val="75000"/>
                  </a:schemeClr>
                </a:solidFill>
              </a:defRPr>
            </a:lvl8pPr>
            <a:lvl9pPr marL="3650401"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69"/>
            <a:ext cx="2133600" cy="365125"/>
          </a:xfrm>
          <a:prstGeom prst="rect">
            <a:avLst/>
          </a:prstGeom>
        </p:spPr>
        <p:txBody>
          <a:bodyPr lIns="91252" tIns="45628" rIns="91252" bIns="45628"/>
          <a:lstStyle>
            <a:lvl1pPr>
              <a:defRPr>
                <a:latin typeface="Verdana" panose="020B0604030504040204" pitchFamily="34" charset="0"/>
              </a:defRPr>
            </a:lvl1pPr>
          </a:lstStyle>
          <a:p>
            <a:fld id="{7F986D7E-EEEF-484F-B465-B7CE3B864BCD}" type="datetime1">
              <a:rPr lang="en-US" sz="1800" kern="1200" smtClean="0">
                <a:solidFill>
                  <a:prstClr val="black"/>
                </a:solidFill>
                <a:ea typeface="+mn-ea"/>
                <a:cs typeface="+mn-cs"/>
              </a:rPr>
              <a:t>9/13/2016</a:t>
            </a:fld>
            <a:endParaRPr lang="en-US" sz="1800" kern="1200" dirty="0">
              <a:solidFill>
                <a:prstClr val="black"/>
              </a:solidFill>
              <a:ea typeface="+mn-ea"/>
              <a:cs typeface="+mn-cs"/>
            </a:endParaRPr>
          </a:p>
        </p:txBody>
      </p:sp>
      <p:sp>
        <p:nvSpPr>
          <p:cNvPr id="5" name="Footer Placeholder 4"/>
          <p:cNvSpPr>
            <a:spLocks noGrp="1"/>
          </p:cNvSpPr>
          <p:nvPr>
            <p:ph type="ftr" sz="quarter" idx="11"/>
          </p:nvPr>
        </p:nvSpPr>
        <p:spPr>
          <a:xfrm>
            <a:off x="3124200" y="6356369"/>
            <a:ext cx="2895600" cy="365125"/>
          </a:xfrm>
          <a:prstGeom prst="rect">
            <a:avLst/>
          </a:prstGeom>
        </p:spPr>
        <p:txBody>
          <a:bodyPr lIns="91252" tIns="45628" rIns="91252" bIns="45628"/>
          <a:lstStyle>
            <a:lvl1pPr>
              <a:defRPr>
                <a:latin typeface="Verdana" panose="020B0604030504040204" pitchFamily="34" charset="0"/>
              </a:defRPr>
            </a:lvl1pPr>
          </a:lstStyle>
          <a:p>
            <a:endParaRPr lang="en-US" sz="1800" kern="1200" dirty="0">
              <a:solidFill>
                <a:prstClr val="black"/>
              </a:solidFill>
              <a:ea typeface="+mn-ea"/>
              <a:cs typeface="+mn-cs"/>
            </a:endParaRPr>
          </a:p>
        </p:txBody>
      </p:sp>
      <p:sp>
        <p:nvSpPr>
          <p:cNvPr id="6" name="Slide Number Placeholder 5"/>
          <p:cNvSpPr>
            <a:spLocks noGrp="1"/>
          </p:cNvSpPr>
          <p:nvPr>
            <p:ph type="sldNum" sz="quarter" idx="12"/>
          </p:nvPr>
        </p:nvSpPr>
        <p:spPr/>
        <p:txBody>
          <a:bodyPr/>
          <a:lstStyle>
            <a:lvl1pPr>
              <a:defRPr>
                <a:latin typeface="Verdana" panose="020B0604030504040204" pitchFamily="34" charset="0"/>
              </a:defRPr>
            </a:lvl1pPr>
          </a:lstStyle>
          <a:p>
            <a:fld id="{7806B2EE-F648-4198-892E-850A842948F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7205671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69"/>
            <a:ext cx="2133600" cy="365125"/>
          </a:xfrm>
          <a:prstGeom prst="rect">
            <a:avLst/>
          </a:prstGeom>
        </p:spPr>
        <p:txBody>
          <a:bodyPr lIns="91252" tIns="45628" rIns="91252" bIns="45628"/>
          <a:lstStyle>
            <a:lvl1pPr>
              <a:defRPr>
                <a:latin typeface="Verdana" panose="020B0604030504040204" pitchFamily="34" charset="0"/>
              </a:defRPr>
            </a:lvl1pPr>
          </a:lstStyle>
          <a:p>
            <a:fld id="{EDBAEC51-6B89-4F05-AA9A-AF8419094384}" type="datetime1">
              <a:rPr lang="en-US" sz="1800" kern="1200" smtClean="0">
                <a:solidFill>
                  <a:prstClr val="black"/>
                </a:solidFill>
                <a:ea typeface="+mn-ea"/>
                <a:cs typeface="+mn-cs"/>
              </a:rPr>
              <a:t>9/13/2016</a:t>
            </a:fld>
            <a:endParaRPr lang="en-US" sz="1800" kern="1200" dirty="0">
              <a:solidFill>
                <a:prstClr val="black"/>
              </a:solidFill>
              <a:ea typeface="+mn-ea"/>
              <a:cs typeface="+mn-cs"/>
            </a:endParaRPr>
          </a:p>
        </p:txBody>
      </p:sp>
      <p:sp>
        <p:nvSpPr>
          <p:cNvPr id="6" name="Footer Placeholder 5"/>
          <p:cNvSpPr>
            <a:spLocks noGrp="1"/>
          </p:cNvSpPr>
          <p:nvPr>
            <p:ph type="ftr" sz="quarter" idx="11"/>
          </p:nvPr>
        </p:nvSpPr>
        <p:spPr>
          <a:xfrm>
            <a:off x="3124200" y="6356369"/>
            <a:ext cx="2895600" cy="365125"/>
          </a:xfrm>
          <a:prstGeom prst="rect">
            <a:avLst/>
          </a:prstGeom>
        </p:spPr>
        <p:txBody>
          <a:bodyPr lIns="91252" tIns="45628" rIns="91252" bIns="45628"/>
          <a:lstStyle>
            <a:lvl1pPr>
              <a:defRPr>
                <a:latin typeface="Verdana" panose="020B0604030504040204" pitchFamily="34" charset="0"/>
              </a:defRPr>
            </a:lvl1pPr>
          </a:lstStyle>
          <a:p>
            <a:endParaRPr lang="en-US" sz="1800" kern="1200" dirty="0">
              <a:solidFill>
                <a:prstClr val="black"/>
              </a:solidFill>
              <a:ea typeface="+mn-ea"/>
              <a:cs typeface="+mn-cs"/>
            </a:endParaRPr>
          </a:p>
        </p:txBody>
      </p:sp>
      <p:sp>
        <p:nvSpPr>
          <p:cNvPr id="7" name="Slide Number Placeholder 6"/>
          <p:cNvSpPr>
            <a:spLocks noGrp="1"/>
          </p:cNvSpPr>
          <p:nvPr>
            <p:ph type="sldNum" sz="quarter" idx="12"/>
          </p:nvPr>
        </p:nvSpPr>
        <p:spPr/>
        <p:txBody>
          <a:bodyPr/>
          <a:lstStyle>
            <a:lvl1pPr>
              <a:defRPr>
                <a:latin typeface="Verdana" panose="020B0604030504040204" pitchFamily="34" charset="0"/>
              </a:defRPr>
            </a:lvl1pPr>
          </a:lstStyle>
          <a:p>
            <a:fld id="{7806B2EE-F648-4198-892E-850A842948F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6444290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299" indent="0">
              <a:buNone/>
              <a:defRPr sz="2000" b="1"/>
            </a:lvl2pPr>
            <a:lvl3pPr marL="912601" indent="0">
              <a:buNone/>
              <a:defRPr sz="1800" b="1"/>
            </a:lvl3pPr>
            <a:lvl4pPr marL="1368902" indent="0">
              <a:buNone/>
              <a:defRPr sz="1600" b="1"/>
            </a:lvl4pPr>
            <a:lvl5pPr marL="1825201" indent="0">
              <a:buNone/>
              <a:defRPr sz="1600" b="1"/>
            </a:lvl5pPr>
            <a:lvl6pPr marL="2281503" indent="0">
              <a:buNone/>
              <a:defRPr sz="1600" b="1"/>
            </a:lvl6pPr>
            <a:lvl7pPr marL="2737802" indent="0">
              <a:buNone/>
              <a:defRPr sz="1600" b="1"/>
            </a:lvl7pPr>
            <a:lvl8pPr marL="3194095" indent="0">
              <a:buNone/>
              <a:defRPr sz="1600" b="1"/>
            </a:lvl8pPr>
            <a:lvl9pPr marL="365040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299" indent="0">
              <a:buNone/>
              <a:defRPr sz="2000" b="1"/>
            </a:lvl2pPr>
            <a:lvl3pPr marL="912601" indent="0">
              <a:buNone/>
              <a:defRPr sz="1800" b="1"/>
            </a:lvl3pPr>
            <a:lvl4pPr marL="1368902" indent="0">
              <a:buNone/>
              <a:defRPr sz="1600" b="1"/>
            </a:lvl4pPr>
            <a:lvl5pPr marL="1825201" indent="0">
              <a:buNone/>
              <a:defRPr sz="1600" b="1"/>
            </a:lvl5pPr>
            <a:lvl6pPr marL="2281503" indent="0">
              <a:buNone/>
              <a:defRPr sz="1600" b="1"/>
            </a:lvl6pPr>
            <a:lvl7pPr marL="2737802" indent="0">
              <a:buNone/>
              <a:defRPr sz="1600" b="1"/>
            </a:lvl7pPr>
            <a:lvl8pPr marL="3194095" indent="0">
              <a:buNone/>
              <a:defRPr sz="1600" b="1"/>
            </a:lvl8pPr>
            <a:lvl9pPr marL="365040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69"/>
            <a:ext cx="2133600" cy="365125"/>
          </a:xfrm>
          <a:prstGeom prst="rect">
            <a:avLst/>
          </a:prstGeom>
        </p:spPr>
        <p:txBody>
          <a:bodyPr lIns="91252" tIns="45628" rIns="91252" bIns="45628"/>
          <a:lstStyle>
            <a:lvl1pPr>
              <a:defRPr>
                <a:latin typeface="Verdana" panose="020B0604030504040204" pitchFamily="34" charset="0"/>
              </a:defRPr>
            </a:lvl1pPr>
          </a:lstStyle>
          <a:p>
            <a:fld id="{546EE8CD-C6F5-4255-BD4F-22AD43950F72}" type="datetime1">
              <a:rPr lang="en-US" sz="1800" kern="1200" smtClean="0">
                <a:solidFill>
                  <a:prstClr val="black"/>
                </a:solidFill>
                <a:ea typeface="+mn-ea"/>
                <a:cs typeface="+mn-cs"/>
              </a:rPr>
              <a:t>9/13/2016</a:t>
            </a:fld>
            <a:endParaRPr lang="en-US" sz="1800" kern="1200" dirty="0">
              <a:solidFill>
                <a:prstClr val="black"/>
              </a:solidFill>
              <a:ea typeface="+mn-ea"/>
              <a:cs typeface="+mn-cs"/>
            </a:endParaRPr>
          </a:p>
        </p:txBody>
      </p:sp>
      <p:sp>
        <p:nvSpPr>
          <p:cNvPr id="8" name="Footer Placeholder 7"/>
          <p:cNvSpPr>
            <a:spLocks noGrp="1"/>
          </p:cNvSpPr>
          <p:nvPr>
            <p:ph type="ftr" sz="quarter" idx="11"/>
          </p:nvPr>
        </p:nvSpPr>
        <p:spPr>
          <a:xfrm>
            <a:off x="3124200" y="6356369"/>
            <a:ext cx="2895600" cy="365125"/>
          </a:xfrm>
          <a:prstGeom prst="rect">
            <a:avLst/>
          </a:prstGeom>
        </p:spPr>
        <p:txBody>
          <a:bodyPr lIns="91252" tIns="45628" rIns="91252" bIns="45628"/>
          <a:lstStyle>
            <a:lvl1pPr>
              <a:defRPr>
                <a:latin typeface="Verdana" panose="020B0604030504040204" pitchFamily="34" charset="0"/>
              </a:defRPr>
            </a:lvl1pPr>
          </a:lstStyle>
          <a:p>
            <a:endParaRPr lang="en-US" sz="1800" kern="1200" dirty="0">
              <a:solidFill>
                <a:prstClr val="black"/>
              </a:solidFill>
              <a:ea typeface="+mn-ea"/>
              <a:cs typeface="+mn-cs"/>
            </a:endParaRPr>
          </a:p>
        </p:txBody>
      </p:sp>
      <p:sp>
        <p:nvSpPr>
          <p:cNvPr id="9" name="Slide Number Placeholder 8"/>
          <p:cNvSpPr>
            <a:spLocks noGrp="1"/>
          </p:cNvSpPr>
          <p:nvPr>
            <p:ph type="sldNum" sz="quarter" idx="12"/>
          </p:nvPr>
        </p:nvSpPr>
        <p:spPr/>
        <p:txBody>
          <a:bodyPr/>
          <a:lstStyle>
            <a:lvl1pPr>
              <a:defRPr>
                <a:latin typeface="Verdana" panose="020B0604030504040204" pitchFamily="34" charset="0"/>
              </a:defRPr>
            </a:lvl1pPr>
          </a:lstStyle>
          <a:p>
            <a:fld id="{7806B2EE-F648-4198-892E-850A842948F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7524317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a:xfrm>
            <a:off x="457200" y="6356369"/>
            <a:ext cx="2133600" cy="365125"/>
          </a:xfrm>
          <a:prstGeom prst="rect">
            <a:avLst/>
          </a:prstGeom>
        </p:spPr>
        <p:txBody>
          <a:bodyPr lIns="91252" tIns="45628" rIns="91252" bIns="45628"/>
          <a:lstStyle>
            <a:lvl1pPr>
              <a:defRPr>
                <a:latin typeface="Verdana" panose="020B0604030504040204" pitchFamily="34" charset="0"/>
              </a:defRPr>
            </a:lvl1pPr>
          </a:lstStyle>
          <a:p>
            <a:fld id="{365ECA1C-566D-46B8-BC7E-55B3046C9320}" type="datetime1">
              <a:rPr lang="en-US" sz="1800" kern="1200" smtClean="0">
                <a:solidFill>
                  <a:prstClr val="black"/>
                </a:solidFill>
                <a:ea typeface="+mn-ea"/>
                <a:cs typeface="+mn-cs"/>
              </a:rPr>
              <a:t>9/13/2016</a:t>
            </a:fld>
            <a:endParaRPr lang="en-US" sz="1800" kern="1200" dirty="0">
              <a:solidFill>
                <a:prstClr val="black"/>
              </a:solidFill>
              <a:ea typeface="+mn-ea"/>
              <a:cs typeface="+mn-cs"/>
            </a:endParaRPr>
          </a:p>
        </p:txBody>
      </p:sp>
      <p:sp>
        <p:nvSpPr>
          <p:cNvPr id="4" name="Footer Placeholder 3"/>
          <p:cNvSpPr>
            <a:spLocks noGrp="1"/>
          </p:cNvSpPr>
          <p:nvPr>
            <p:ph type="ftr" sz="quarter" idx="11"/>
          </p:nvPr>
        </p:nvSpPr>
        <p:spPr>
          <a:xfrm>
            <a:off x="3124200" y="6356369"/>
            <a:ext cx="2895600" cy="365125"/>
          </a:xfrm>
          <a:prstGeom prst="rect">
            <a:avLst/>
          </a:prstGeom>
        </p:spPr>
        <p:txBody>
          <a:bodyPr lIns="91252" tIns="45628" rIns="91252" bIns="45628"/>
          <a:lstStyle>
            <a:lvl1pPr>
              <a:defRPr>
                <a:latin typeface="Verdana" panose="020B0604030504040204" pitchFamily="34" charset="0"/>
              </a:defRPr>
            </a:lvl1pPr>
          </a:lstStyle>
          <a:p>
            <a:endParaRPr lang="en-US" sz="1800" kern="1200" dirty="0">
              <a:solidFill>
                <a:prstClr val="black"/>
              </a:solidFill>
              <a:ea typeface="+mn-ea"/>
              <a:cs typeface="+mn-cs"/>
            </a:endParaRPr>
          </a:p>
        </p:txBody>
      </p:sp>
      <p:sp>
        <p:nvSpPr>
          <p:cNvPr id="5" name="Slide Number Placeholder 4"/>
          <p:cNvSpPr>
            <a:spLocks noGrp="1"/>
          </p:cNvSpPr>
          <p:nvPr>
            <p:ph type="sldNum" sz="quarter" idx="12"/>
          </p:nvPr>
        </p:nvSpPr>
        <p:spPr/>
        <p:txBody>
          <a:bodyPr/>
          <a:lstStyle>
            <a:lvl1pPr>
              <a:defRPr>
                <a:latin typeface="Verdana" panose="020B0604030504040204" pitchFamily="34" charset="0"/>
              </a:defRPr>
            </a:lvl1pPr>
          </a:lstStyle>
          <a:p>
            <a:fld id="{7806B2EE-F648-4198-892E-850A842948F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71620020"/>
      </p:ext>
    </p:extLst>
  </p:cSld>
  <p:clrMapOvr>
    <a:masterClrMapping/>
  </p:clrMapOvr>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pSp>
        <p:nvGrpSpPr>
          <p:cNvPr id="7" name="Group 6"/>
          <p:cNvGrpSpPr/>
          <p:nvPr userDrawn="1"/>
        </p:nvGrpSpPr>
        <p:grpSpPr>
          <a:xfrm>
            <a:off x="-26276" y="0"/>
            <a:ext cx="9170276" cy="6858000"/>
            <a:chOff x="-26276" y="0"/>
            <a:chExt cx="9170276" cy="6858000"/>
          </a:xfrm>
        </p:grpSpPr>
        <p:sp>
          <p:nvSpPr>
            <p:cNvPr id="5" name="Rectangle 4"/>
            <p:cNvSpPr/>
            <p:nvPr userDrawn="1"/>
          </p:nvSpPr>
          <p:spPr>
            <a:xfrm>
              <a:off x="0" y="0"/>
              <a:ext cx="9144000" cy="6858000"/>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kern="1200">
                <a:solidFill>
                  <a:prstClr val="white"/>
                </a:solidFill>
                <a:latin typeface="Arial"/>
              </a:endParaRPr>
            </a:p>
          </p:txBody>
        </p:sp>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l="19574" t="17647"/>
            <a:stretch/>
          </p:blipFill>
          <p:spPr>
            <a:xfrm>
              <a:off x="-26276" y="0"/>
              <a:ext cx="2083676" cy="2133600"/>
            </a:xfrm>
            <a:prstGeom prst="rect">
              <a:avLst/>
            </a:prstGeom>
          </p:spPr>
        </p:pic>
      </p:grpSp>
      <p:sp>
        <p:nvSpPr>
          <p:cNvPr id="4" name="Slide Number Placeholder 3"/>
          <p:cNvSpPr>
            <a:spLocks noGrp="1"/>
          </p:cNvSpPr>
          <p:nvPr>
            <p:ph type="sldNum" sz="quarter" idx="12"/>
          </p:nvPr>
        </p:nvSpPr>
        <p:spPr/>
        <p:txBody>
          <a:bodyPr/>
          <a:lstStyle>
            <a:lvl1pPr>
              <a:defRPr>
                <a:latin typeface="Verdana" panose="020B0604030504040204" pitchFamily="34" charset="0"/>
              </a:defRPr>
            </a:lvl1pPr>
          </a:lstStyle>
          <a:p>
            <a:fld id="{7806B2EE-F648-4198-892E-850A842948F3}" type="slidenum">
              <a:rPr lang="en-US" smtClean="0">
                <a:solidFill>
                  <a:prstClr val="black">
                    <a:tint val="75000"/>
                  </a:prstClr>
                </a:solidFill>
              </a:rPr>
              <a:pPr/>
              <a:t>‹#›</a:t>
            </a:fld>
            <a:endParaRPr lang="en-US" dirty="0">
              <a:solidFill>
                <a:prstClr val="black">
                  <a:tint val="75000"/>
                </a:prstClr>
              </a:solidFill>
            </a:endParaRPr>
          </a:p>
        </p:txBody>
      </p:sp>
      <p:sp>
        <p:nvSpPr>
          <p:cNvPr id="8" name="Title 1"/>
          <p:cNvSpPr>
            <a:spLocks noGrp="1"/>
          </p:cNvSpPr>
          <p:nvPr>
            <p:ph type="title"/>
          </p:nvPr>
        </p:nvSpPr>
        <p:spPr>
          <a:xfrm>
            <a:off x="1524000" y="152400"/>
            <a:ext cx="7543800" cy="1143000"/>
          </a:xfrm>
        </p:spPr>
        <p:txBody>
          <a:bodyPr/>
          <a:lstStyle/>
          <a:p>
            <a:r>
              <a:rPr lang="en-US" dirty="0" smtClean="0"/>
              <a:t>Click to edit Master title style</a:t>
            </a:r>
            <a:endParaRPr lang="en-US" dirty="0"/>
          </a:p>
        </p:txBody>
      </p:sp>
      <p:pic>
        <p:nvPicPr>
          <p:cNvPr id="9" name="Picture 6" descr="http://coast.noaa.gov/czm/landconservation/media/noaalogo.jp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379738" y="6096000"/>
            <a:ext cx="690692" cy="685800"/>
          </a:xfrm>
          <a:prstGeom prst="flowChartConnector">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273698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299" indent="0">
              <a:buNone/>
              <a:defRPr sz="1200"/>
            </a:lvl2pPr>
            <a:lvl3pPr marL="912601" indent="0">
              <a:buNone/>
              <a:defRPr sz="1000"/>
            </a:lvl3pPr>
            <a:lvl4pPr marL="1368902" indent="0">
              <a:buNone/>
              <a:defRPr sz="900"/>
            </a:lvl4pPr>
            <a:lvl5pPr marL="1825201" indent="0">
              <a:buNone/>
              <a:defRPr sz="900"/>
            </a:lvl5pPr>
            <a:lvl6pPr marL="2281503" indent="0">
              <a:buNone/>
              <a:defRPr sz="900"/>
            </a:lvl6pPr>
            <a:lvl7pPr marL="2737802" indent="0">
              <a:buNone/>
              <a:defRPr sz="900"/>
            </a:lvl7pPr>
            <a:lvl8pPr marL="3194095" indent="0">
              <a:buNone/>
              <a:defRPr sz="900"/>
            </a:lvl8pPr>
            <a:lvl9pPr marL="3650401"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69"/>
            <a:ext cx="2133600" cy="365125"/>
          </a:xfrm>
          <a:prstGeom prst="rect">
            <a:avLst/>
          </a:prstGeom>
        </p:spPr>
        <p:txBody>
          <a:bodyPr lIns="91252" tIns="45628" rIns="91252" bIns="45628"/>
          <a:lstStyle>
            <a:lvl1pPr>
              <a:defRPr>
                <a:latin typeface="Verdana" panose="020B0604030504040204" pitchFamily="34" charset="0"/>
              </a:defRPr>
            </a:lvl1pPr>
          </a:lstStyle>
          <a:p>
            <a:fld id="{4A0243C4-6505-47C4-BB0F-1A8ED5B8D68F}" type="datetime1">
              <a:rPr lang="en-US" sz="1800" kern="1200" smtClean="0">
                <a:solidFill>
                  <a:prstClr val="black"/>
                </a:solidFill>
                <a:ea typeface="+mn-ea"/>
                <a:cs typeface="+mn-cs"/>
              </a:rPr>
              <a:t>9/13/2016</a:t>
            </a:fld>
            <a:endParaRPr lang="en-US" sz="1800" kern="1200" dirty="0">
              <a:solidFill>
                <a:prstClr val="black"/>
              </a:solidFill>
              <a:ea typeface="+mn-ea"/>
              <a:cs typeface="+mn-cs"/>
            </a:endParaRPr>
          </a:p>
        </p:txBody>
      </p:sp>
      <p:sp>
        <p:nvSpPr>
          <p:cNvPr id="6" name="Footer Placeholder 5"/>
          <p:cNvSpPr>
            <a:spLocks noGrp="1"/>
          </p:cNvSpPr>
          <p:nvPr>
            <p:ph type="ftr" sz="quarter" idx="11"/>
          </p:nvPr>
        </p:nvSpPr>
        <p:spPr>
          <a:xfrm>
            <a:off x="3124200" y="6356369"/>
            <a:ext cx="2895600" cy="365125"/>
          </a:xfrm>
          <a:prstGeom prst="rect">
            <a:avLst/>
          </a:prstGeom>
        </p:spPr>
        <p:txBody>
          <a:bodyPr lIns="91252" tIns="45628" rIns="91252" bIns="45628"/>
          <a:lstStyle>
            <a:lvl1pPr>
              <a:defRPr>
                <a:latin typeface="Verdana" panose="020B0604030504040204" pitchFamily="34" charset="0"/>
              </a:defRPr>
            </a:lvl1pPr>
          </a:lstStyle>
          <a:p>
            <a:endParaRPr lang="en-US" sz="1800" kern="1200" dirty="0">
              <a:solidFill>
                <a:prstClr val="black"/>
              </a:solidFill>
              <a:ea typeface="+mn-ea"/>
              <a:cs typeface="+mn-cs"/>
            </a:endParaRPr>
          </a:p>
        </p:txBody>
      </p:sp>
      <p:sp>
        <p:nvSpPr>
          <p:cNvPr id="7" name="Slide Number Placeholder 6"/>
          <p:cNvSpPr>
            <a:spLocks noGrp="1"/>
          </p:cNvSpPr>
          <p:nvPr>
            <p:ph type="sldNum" sz="quarter" idx="12"/>
          </p:nvPr>
        </p:nvSpPr>
        <p:spPr/>
        <p:txBody>
          <a:bodyPr/>
          <a:lstStyle>
            <a:lvl1pPr>
              <a:defRPr>
                <a:latin typeface="Verdana" panose="020B0604030504040204" pitchFamily="34" charset="0"/>
              </a:defRPr>
            </a:lvl1pPr>
          </a:lstStyle>
          <a:p>
            <a:fld id="{7806B2EE-F648-4198-892E-850A842948F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778456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142875"/>
            <a:ext cx="2057400" cy="61356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42875"/>
            <a:ext cx="6019800" cy="61356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0732813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299" indent="0">
              <a:buNone/>
              <a:defRPr sz="2800"/>
            </a:lvl2pPr>
            <a:lvl3pPr marL="912601" indent="0">
              <a:buNone/>
              <a:defRPr sz="2400"/>
            </a:lvl3pPr>
            <a:lvl4pPr marL="1368902" indent="0">
              <a:buNone/>
              <a:defRPr sz="2000"/>
            </a:lvl4pPr>
            <a:lvl5pPr marL="1825201" indent="0">
              <a:buNone/>
              <a:defRPr sz="2000"/>
            </a:lvl5pPr>
            <a:lvl6pPr marL="2281503" indent="0">
              <a:buNone/>
              <a:defRPr sz="2000"/>
            </a:lvl6pPr>
            <a:lvl7pPr marL="2737802" indent="0">
              <a:buNone/>
              <a:defRPr sz="2000"/>
            </a:lvl7pPr>
            <a:lvl8pPr marL="3194095" indent="0">
              <a:buNone/>
              <a:defRPr sz="2000"/>
            </a:lvl8pPr>
            <a:lvl9pPr marL="3650401"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299" indent="0">
              <a:buNone/>
              <a:defRPr sz="1200"/>
            </a:lvl2pPr>
            <a:lvl3pPr marL="912601" indent="0">
              <a:buNone/>
              <a:defRPr sz="1000"/>
            </a:lvl3pPr>
            <a:lvl4pPr marL="1368902" indent="0">
              <a:buNone/>
              <a:defRPr sz="900"/>
            </a:lvl4pPr>
            <a:lvl5pPr marL="1825201" indent="0">
              <a:buNone/>
              <a:defRPr sz="900"/>
            </a:lvl5pPr>
            <a:lvl6pPr marL="2281503" indent="0">
              <a:buNone/>
              <a:defRPr sz="900"/>
            </a:lvl6pPr>
            <a:lvl7pPr marL="2737802" indent="0">
              <a:buNone/>
              <a:defRPr sz="900"/>
            </a:lvl7pPr>
            <a:lvl8pPr marL="3194095" indent="0">
              <a:buNone/>
              <a:defRPr sz="900"/>
            </a:lvl8pPr>
            <a:lvl9pPr marL="3650401"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69"/>
            <a:ext cx="2133600" cy="365125"/>
          </a:xfrm>
          <a:prstGeom prst="rect">
            <a:avLst/>
          </a:prstGeom>
        </p:spPr>
        <p:txBody>
          <a:bodyPr lIns="91252" tIns="45628" rIns="91252" bIns="45628"/>
          <a:lstStyle>
            <a:lvl1pPr>
              <a:defRPr>
                <a:latin typeface="Verdana" panose="020B0604030504040204" pitchFamily="34" charset="0"/>
              </a:defRPr>
            </a:lvl1pPr>
          </a:lstStyle>
          <a:p>
            <a:fld id="{201B282F-EDA2-4A59-BDFF-993197C46774}" type="datetime1">
              <a:rPr lang="en-US" sz="1800" kern="1200" smtClean="0">
                <a:solidFill>
                  <a:prstClr val="black"/>
                </a:solidFill>
                <a:ea typeface="+mn-ea"/>
                <a:cs typeface="+mn-cs"/>
              </a:rPr>
              <a:t>9/13/2016</a:t>
            </a:fld>
            <a:endParaRPr lang="en-US" sz="1800" kern="1200" dirty="0">
              <a:solidFill>
                <a:prstClr val="black"/>
              </a:solidFill>
              <a:ea typeface="+mn-ea"/>
              <a:cs typeface="+mn-cs"/>
            </a:endParaRPr>
          </a:p>
        </p:txBody>
      </p:sp>
      <p:sp>
        <p:nvSpPr>
          <p:cNvPr id="6" name="Footer Placeholder 5"/>
          <p:cNvSpPr>
            <a:spLocks noGrp="1"/>
          </p:cNvSpPr>
          <p:nvPr>
            <p:ph type="ftr" sz="quarter" idx="11"/>
          </p:nvPr>
        </p:nvSpPr>
        <p:spPr>
          <a:xfrm>
            <a:off x="3124200" y="6356369"/>
            <a:ext cx="2895600" cy="365125"/>
          </a:xfrm>
          <a:prstGeom prst="rect">
            <a:avLst/>
          </a:prstGeom>
        </p:spPr>
        <p:txBody>
          <a:bodyPr lIns="91252" tIns="45628" rIns="91252" bIns="45628"/>
          <a:lstStyle>
            <a:lvl1pPr>
              <a:defRPr>
                <a:latin typeface="Verdana" panose="020B0604030504040204" pitchFamily="34" charset="0"/>
              </a:defRPr>
            </a:lvl1pPr>
          </a:lstStyle>
          <a:p>
            <a:endParaRPr lang="en-US" sz="1800" kern="1200" dirty="0">
              <a:solidFill>
                <a:prstClr val="black"/>
              </a:solidFill>
              <a:ea typeface="+mn-ea"/>
              <a:cs typeface="+mn-cs"/>
            </a:endParaRPr>
          </a:p>
        </p:txBody>
      </p:sp>
      <p:sp>
        <p:nvSpPr>
          <p:cNvPr id="7" name="Slide Number Placeholder 6"/>
          <p:cNvSpPr>
            <a:spLocks noGrp="1"/>
          </p:cNvSpPr>
          <p:nvPr>
            <p:ph type="sldNum" sz="quarter" idx="12"/>
          </p:nvPr>
        </p:nvSpPr>
        <p:spPr/>
        <p:txBody>
          <a:bodyPr/>
          <a:lstStyle>
            <a:lvl1pPr>
              <a:defRPr>
                <a:latin typeface="Verdana" panose="020B0604030504040204" pitchFamily="34" charset="0"/>
              </a:defRPr>
            </a:lvl1pPr>
          </a:lstStyle>
          <a:p>
            <a:fld id="{7806B2EE-F648-4198-892E-850A842948F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2498799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69"/>
            <a:ext cx="2133600" cy="365125"/>
          </a:xfrm>
          <a:prstGeom prst="rect">
            <a:avLst/>
          </a:prstGeom>
        </p:spPr>
        <p:txBody>
          <a:bodyPr lIns="91252" tIns="45628" rIns="91252" bIns="45628"/>
          <a:lstStyle>
            <a:lvl1pPr>
              <a:defRPr>
                <a:latin typeface="Verdana" panose="020B0604030504040204" pitchFamily="34" charset="0"/>
              </a:defRPr>
            </a:lvl1pPr>
          </a:lstStyle>
          <a:p>
            <a:fld id="{D326F1CF-0D62-43E1-8D77-7FEB9F765921}" type="datetime1">
              <a:rPr lang="en-US" sz="1800" kern="1200" smtClean="0">
                <a:solidFill>
                  <a:prstClr val="black"/>
                </a:solidFill>
                <a:ea typeface="+mn-ea"/>
                <a:cs typeface="+mn-cs"/>
              </a:rPr>
              <a:t>9/13/2016</a:t>
            </a:fld>
            <a:endParaRPr lang="en-US" sz="1800" kern="1200" dirty="0">
              <a:solidFill>
                <a:prstClr val="black"/>
              </a:solidFill>
              <a:ea typeface="+mn-ea"/>
              <a:cs typeface="+mn-cs"/>
            </a:endParaRPr>
          </a:p>
        </p:txBody>
      </p:sp>
      <p:sp>
        <p:nvSpPr>
          <p:cNvPr id="5" name="Footer Placeholder 4"/>
          <p:cNvSpPr>
            <a:spLocks noGrp="1"/>
          </p:cNvSpPr>
          <p:nvPr>
            <p:ph type="ftr" sz="quarter" idx="11"/>
          </p:nvPr>
        </p:nvSpPr>
        <p:spPr>
          <a:xfrm>
            <a:off x="3124200" y="6356369"/>
            <a:ext cx="2895600" cy="365125"/>
          </a:xfrm>
          <a:prstGeom prst="rect">
            <a:avLst/>
          </a:prstGeom>
        </p:spPr>
        <p:txBody>
          <a:bodyPr lIns="91252" tIns="45628" rIns="91252" bIns="45628"/>
          <a:lstStyle>
            <a:lvl1pPr>
              <a:defRPr>
                <a:latin typeface="Verdana" panose="020B0604030504040204" pitchFamily="34" charset="0"/>
              </a:defRPr>
            </a:lvl1pPr>
          </a:lstStyle>
          <a:p>
            <a:endParaRPr lang="en-US" sz="1800" kern="1200" dirty="0">
              <a:solidFill>
                <a:prstClr val="black"/>
              </a:solidFill>
              <a:ea typeface="+mn-ea"/>
              <a:cs typeface="+mn-cs"/>
            </a:endParaRPr>
          </a:p>
        </p:txBody>
      </p:sp>
      <p:sp>
        <p:nvSpPr>
          <p:cNvPr id="6" name="Slide Number Placeholder 5"/>
          <p:cNvSpPr>
            <a:spLocks noGrp="1"/>
          </p:cNvSpPr>
          <p:nvPr>
            <p:ph type="sldNum" sz="quarter" idx="12"/>
          </p:nvPr>
        </p:nvSpPr>
        <p:spPr/>
        <p:txBody>
          <a:bodyPr/>
          <a:lstStyle>
            <a:lvl1pPr>
              <a:defRPr>
                <a:latin typeface="Verdana" panose="020B0604030504040204" pitchFamily="34" charset="0"/>
              </a:defRPr>
            </a:lvl1pPr>
          </a:lstStyle>
          <a:p>
            <a:fld id="{7806B2EE-F648-4198-892E-850A842948F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8201248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57"/>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57"/>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69"/>
            <a:ext cx="2133600" cy="365125"/>
          </a:xfrm>
          <a:prstGeom prst="rect">
            <a:avLst/>
          </a:prstGeom>
        </p:spPr>
        <p:txBody>
          <a:bodyPr lIns="91252" tIns="45628" rIns="91252" bIns="45628"/>
          <a:lstStyle>
            <a:lvl1pPr>
              <a:defRPr>
                <a:latin typeface="Verdana" panose="020B0604030504040204" pitchFamily="34" charset="0"/>
              </a:defRPr>
            </a:lvl1pPr>
          </a:lstStyle>
          <a:p>
            <a:fld id="{9A92939E-1D84-4555-BD84-88CBDAC4E40D}" type="datetime1">
              <a:rPr lang="en-US" sz="1800" kern="1200" smtClean="0">
                <a:solidFill>
                  <a:prstClr val="black"/>
                </a:solidFill>
                <a:ea typeface="+mn-ea"/>
                <a:cs typeface="+mn-cs"/>
              </a:rPr>
              <a:t>9/13/2016</a:t>
            </a:fld>
            <a:endParaRPr lang="en-US" sz="1800" kern="1200" dirty="0">
              <a:solidFill>
                <a:prstClr val="black"/>
              </a:solidFill>
              <a:ea typeface="+mn-ea"/>
              <a:cs typeface="+mn-cs"/>
            </a:endParaRPr>
          </a:p>
        </p:txBody>
      </p:sp>
      <p:sp>
        <p:nvSpPr>
          <p:cNvPr id="5" name="Footer Placeholder 4"/>
          <p:cNvSpPr>
            <a:spLocks noGrp="1"/>
          </p:cNvSpPr>
          <p:nvPr>
            <p:ph type="ftr" sz="quarter" idx="11"/>
          </p:nvPr>
        </p:nvSpPr>
        <p:spPr>
          <a:xfrm>
            <a:off x="3124200" y="6356369"/>
            <a:ext cx="2895600" cy="365125"/>
          </a:xfrm>
          <a:prstGeom prst="rect">
            <a:avLst/>
          </a:prstGeom>
        </p:spPr>
        <p:txBody>
          <a:bodyPr lIns="91252" tIns="45628" rIns="91252" bIns="45628"/>
          <a:lstStyle>
            <a:lvl1pPr>
              <a:defRPr>
                <a:latin typeface="Verdana" panose="020B0604030504040204" pitchFamily="34" charset="0"/>
              </a:defRPr>
            </a:lvl1pPr>
          </a:lstStyle>
          <a:p>
            <a:endParaRPr lang="en-US" sz="1800" kern="1200" dirty="0">
              <a:solidFill>
                <a:prstClr val="black"/>
              </a:solidFill>
              <a:ea typeface="+mn-ea"/>
              <a:cs typeface="+mn-cs"/>
            </a:endParaRPr>
          </a:p>
        </p:txBody>
      </p:sp>
      <p:sp>
        <p:nvSpPr>
          <p:cNvPr id="6" name="Slide Number Placeholder 5"/>
          <p:cNvSpPr>
            <a:spLocks noGrp="1"/>
          </p:cNvSpPr>
          <p:nvPr>
            <p:ph type="sldNum" sz="quarter" idx="12"/>
          </p:nvPr>
        </p:nvSpPr>
        <p:spPr/>
        <p:txBody>
          <a:bodyPr/>
          <a:lstStyle>
            <a:lvl1pPr>
              <a:defRPr>
                <a:latin typeface="Verdana" panose="020B0604030504040204" pitchFamily="34" charset="0"/>
              </a:defRPr>
            </a:lvl1pPr>
          </a:lstStyle>
          <a:p>
            <a:fld id="{7806B2EE-F648-4198-892E-850A842948F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9116302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2" y="6356369"/>
            <a:ext cx="2057400" cy="365125"/>
          </a:xfrm>
          <a:prstGeom prst="rect">
            <a:avLst/>
          </a:prstGeom>
        </p:spPr>
        <p:txBody>
          <a:bodyPr lIns="91252" tIns="45628" rIns="91252" bIns="45628"/>
          <a:lstStyle/>
          <a:p>
            <a:fld id="{98BD96BB-DF5B-4D97-B41A-EC55C621A062}" type="datetime1">
              <a:rPr lang="en-US" smtClean="0"/>
              <a:t>9/13/2016</a:t>
            </a:fld>
            <a:endParaRPr lang="en-US"/>
          </a:p>
        </p:txBody>
      </p:sp>
      <p:sp>
        <p:nvSpPr>
          <p:cNvPr id="3" name="Footer Placeholder 2"/>
          <p:cNvSpPr>
            <a:spLocks noGrp="1"/>
          </p:cNvSpPr>
          <p:nvPr>
            <p:ph type="ftr" sz="quarter" idx="11"/>
          </p:nvPr>
        </p:nvSpPr>
        <p:spPr>
          <a:xfrm>
            <a:off x="3028950" y="6356369"/>
            <a:ext cx="3086100" cy="365125"/>
          </a:xfrm>
          <a:prstGeom prst="rect">
            <a:avLst/>
          </a:prstGeom>
        </p:spPr>
        <p:txBody>
          <a:bodyPr lIns="91252" tIns="45628" rIns="91252" bIns="45628"/>
          <a:lstStyle/>
          <a:p>
            <a:endParaRPr lang="en-US"/>
          </a:p>
        </p:txBody>
      </p:sp>
      <p:sp>
        <p:nvSpPr>
          <p:cNvPr id="4" name="Slide Number Placeholder 3"/>
          <p:cNvSpPr>
            <a:spLocks noGrp="1"/>
          </p:cNvSpPr>
          <p:nvPr>
            <p:ph type="sldNum" sz="quarter" idx="12"/>
          </p:nvPr>
        </p:nvSpPr>
        <p:spPr/>
        <p:txBody>
          <a:bodyPr/>
          <a:lstStyle/>
          <a:p>
            <a:fld id="{D57525DD-E135-459B-87CB-1CAA1C14703D}" type="slidenum">
              <a:rPr lang="en-US" smtClean="0"/>
              <a:t>‹#›</a:t>
            </a:fld>
            <a:endParaRPr lang="en-US"/>
          </a:p>
        </p:txBody>
      </p:sp>
    </p:spTree>
    <p:extLst>
      <p:ext uri="{BB962C8B-B14F-4D97-AF65-F5344CB8AC3E}">
        <p14:creationId xmlns:p14="http://schemas.microsoft.com/office/powerpoint/2010/main" val="147766168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a:effectLst>
            <a:outerShdw blurRad="50800" dist="50800" dir="5400000" algn="ctr" rotWithShape="0">
              <a:schemeClr val="tx1">
                <a:lumMod val="50000"/>
                <a:lumOff val="50000"/>
              </a:schemeClr>
            </a:outerShdw>
          </a:effectLst>
        </p:spPr>
        <p:txBody>
          <a:bodyPr/>
          <a:lstStyle>
            <a:lvl1pPr>
              <a:defRPr>
                <a:solidFill>
                  <a:srgbClr val="FF0000"/>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6299" indent="0" algn="ctr">
              <a:buNone/>
              <a:defRPr>
                <a:solidFill>
                  <a:schemeClr val="tx1">
                    <a:tint val="75000"/>
                  </a:schemeClr>
                </a:solidFill>
              </a:defRPr>
            </a:lvl2pPr>
            <a:lvl3pPr marL="912601" indent="0" algn="ctr">
              <a:buNone/>
              <a:defRPr>
                <a:solidFill>
                  <a:schemeClr val="tx1">
                    <a:tint val="75000"/>
                  </a:schemeClr>
                </a:solidFill>
              </a:defRPr>
            </a:lvl3pPr>
            <a:lvl4pPr marL="1368902" indent="0" algn="ctr">
              <a:buNone/>
              <a:defRPr>
                <a:solidFill>
                  <a:schemeClr val="tx1">
                    <a:tint val="75000"/>
                  </a:schemeClr>
                </a:solidFill>
              </a:defRPr>
            </a:lvl4pPr>
            <a:lvl5pPr marL="1825201" indent="0" algn="ctr">
              <a:buNone/>
              <a:defRPr>
                <a:solidFill>
                  <a:schemeClr val="tx1">
                    <a:tint val="75000"/>
                  </a:schemeClr>
                </a:solidFill>
              </a:defRPr>
            </a:lvl5pPr>
            <a:lvl6pPr marL="2281503" indent="0" algn="ctr">
              <a:buNone/>
              <a:defRPr>
                <a:solidFill>
                  <a:schemeClr val="tx1">
                    <a:tint val="75000"/>
                  </a:schemeClr>
                </a:solidFill>
              </a:defRPr>
            </a:lvl6pPr>
            <a:lvl7pPr marL="2737802" indent="0" algn="ctr">
              <a:buNone/>
              <a:defRPr>
                <a:solidFill>
                  <a:schemeClr val="tx1">
                    <a:tint val="75000"/>
                  </a:schemeClr>
                </a:solidFill>
              </a:defRPr>
            </a:lvl7pPr>
            <a:lvl8pPr marL="3194095" indent="0" algn="ctr">
              <a:buNone/>
              <a:defRPr>
                <a:solidFill>
                  <a:schemeClr val="tx1">
                    <a:tint val="75000"/>
                  </a:schemeClr>
                </a:solidFill>
              </a:defRPr>
            </a:lvl8pPr>
            <a:lvl9pPr marL="3650401"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4F894E2-AE64-4390-8EFA-E2C03116A942}" type="datetime1">
              <a:rPr lang="en-US" smtClean="0">
                <a:solidFill>
                  <a:prstClr val="black">
                    <a:tint val="75000"/>
                  </a:prstClr>
                </a:solidFill>
                <a:latin typeface="Calibri"/>
              </a:rPr>
              <a:t>9/13/2016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pPr>
              <a:defRPr/>
            </a:pPr>
            <a:fld id="{F0641B23-8365-4784-BF56-69C1F2E1E5E7}" type="slidenum">
              <a:rPr lang="en-US" smtClean="0">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27276859"/>
      </p:ext>
    </p:extLst>
  </p:cSld>
  <p:clrMapOvr>
    <a:masterClrMapping/>
  </p:clrMapOvr>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7111075-FC7E-4F19-A647-C4BBBB1EC2EC}" type="datetime1">
              <a:rPr lang="en-US" smtClean="0">
                <a:solidFill>
                  <a:prstClr val="black">
                    <a:tint val="75000"/>
                  </a:prstClr>
                </a:solidFill>
                <a:latin typeface="Calibri"/>
              </a:rPr>
              <a:t>9/13/2016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pPr>
              <a:defRPr/>
            </a:pPr>
            <a:fld id="{0ACC5272-6D44-45FA-B5C2-D271C6481E80}" type="slidenum">
              <a:rPr lang="en-US" smtClean="0">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18230209"/>
      </p:ext>
    </p:extLst>
  </p:cSld>
  <p:clrMapOvr>
    <a:masterClrMapping/>
  </p:clrMapOvr>
  <p:timing>
    <p:tnLst>
      <p:par>
        <p:cT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9"/>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solidFill>
                  <a:schemeClr val="tx1">
                    <a:tint val="75000"/>
                  </a:schemeClr>
                </a:solidFill>
              </a:defRPr>
            </a:lvl1pPr>
            <a:lvl2pPr marL="456299" indent="0">
              <a:buNone/>
              <a:defRPr sz="1800">
                <a:solidFill>
                  <a:schemeClr val="tx1">
                    <a:tint val="75000"/>
                  </a:schemeClr>
                </a:solidFill>
              </a:defRPr>
            </a:lvl2pPr>
            <a:lvl3pPr marL="912601" indent="0">
              <a:buNone/>
              <a:defRPr sz="1600">
                <a:solidFill>
                  <a:schemeClr val="tx1">
                    <a:tint val="75000"/>
                  </a:schemeClr>
                </a:solidFill>
              </a:defRPr>
            </a:lvl3pPr>
            <a:lvl4pPr marL="1368902" indent="0">
              <a:buNone/>
              <a:defRPr sz="1400">
                <a:solidFill>
                  <a:schemeClr val="tx1">
                    <a:tint val="75000"/>
                  </a:schemeClr>
                </a:solidFill>
              </a:defRPr>
            </a:lvl4pPr>
            <a:lvl5pPr marL="1825201" indent="0">
              <a:buNone/>
              <a:defRPr sz="1400">
                <a:solidFill>
                  <a:schemeClr val="tx1">
                    <a:tint val="75000"/>
                  </a:schemeClr>
                </a:solidFill>
              </a:defRPr>
            </a:lvl5pPr>
            <a:lvl6pPr marL="2281503" indent="0">
              <a:buNone/>
              <a:defRPr sz="1400">
                <a:solidFill>
                  <a:schemeClr val="tx1">
                    <a:tint val="75000"/>
                  </a:schemeClr>
                </a:solidFill>
              </a:defRPr>
            </a:lvl6pPr>
            <a:lvl7pPr marL="2737802" indent="0">
              <a:buNone/>
              <a:defRPr sz="1400">
                <a:solidFill>
                  <a:schemeClr val="tx1">
                    <a:tint val="75000"/>
                  </a:schemeClr>
                </a:solidFill>
              </a:defRPr>
            </a:lvl7pPr>
            <a:lvl8pPr marL="3194095" indent="0">
              <a:buNone/>
              <a:defRPr sz="1400">
                <a:solidFill>
                  <a:schemeClr val="tx1">
                    <a:tint val="75000"/>
                  </a:schemeClr>
                </a:solidFill>
              </a:defRPr>
            </a:lvl8pPr>
            <a:lvl9pPr marL="3650401"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7F7A74C-A8A6-49BE-827A-9E09F6056046}" type="datetime1">
              <a:rPr lang="en-US" smtClean="0">
                <a:solidFill>
                  <a:prstClr val="black">
                    <a:tint val="75000"/>
                  </a:prstClr>
                </a:solidFill>
                <a:latin typeface="Calibri"/>
              </a:rPr>
              <a:t>9/13/2016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pPr>
              <a:defRPr/>
            </a:pPr>
            <a:fld id="{FC991AAF-0638-4E0F-8A0C-D0B32100B39B}" type="slidenum">
              <a:rPr lang="en-US" smtClean="0">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1576205"/>
      </p:ext>
    </p:extLst>
  </p:cSld>
  <p:clrMapOvr>
    <a:masterClrMapping/>
  </p:clrMapOvr>
  <p:timing>
    <p:tnLst>
      <p:par>
        <p:cT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effectLst>
            <a:outerShdw blurRad="50800" dist="50800" dir="5400000" algn="ctr" rotWithShape="0">
              <a:schemeClr val="tx1">
                <a:lumMod val="50000"/>
                <a:lumOff val="50000"/>
              </a:schemeClr>
            </a:outerShdw>
          </a:effectLst>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3780891-BB91-4D8A-AD46-15C5685DF0CA}" type="datetime1">
              <a:rPr lang="en-US" smtClean="0">
                <a:solidFill>
                  <a:prstClr val="black">
                    <a:tint val="75000"/>
                  </a:prstClr>
                </a:solidFill>
                <a:latin typeface="Calibri"/>
              </a:rPr>
              <a:t>9/13/2016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pPr>
              <a:defRPr/>
            </a:pPr>
            <a:fld id="{E0179074-479D-49B6-976F-F4F2A9833119}" type="slidenum">
              <a:rPr lang="en-US" smtClean="0">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79632600"/>
      </p:ext>
    </p:extLst>
  </p:cSld>
  <p:clrMapOvr>
    <a:masterClrMapping/>
  </p:clrMapOvr>
  <p:timing>
    <p:tnLst>
      <p:par>
        <p:cTn id="1" dur="indefinite" restart="never" nodeType="tmRoot"/>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299" indent="0">
              <a:buNone/>
              <a:defRPr sz="2000" b="1"/>
            </a:lvl2pPr>
            <a:lvl3pPr marL="912601" indent="0">
              <a:buNone/>
              <a:defRPr sz="1800" b="1"/>
            </a:lvl3pPr>
            <a:lvl4pPr marL="1368902" indent="0">
              <a:buNone/>
              <a:defRPr sz="1600" b="1"/>
            </a:lvl4pPr>
            <a:lvl5pPr marL="1825201" indent="0">
              <a:buNone/>
              <a:defRPr sz="1600" b="1"/>
            </a:lvl5pPr>
            <a:lvl6pPr marL="2281503" indent="0">
              <a:buNone/>
              <a:defRPr sz="1600" b="1"/>
            </a:lvl6pPr>
            <a:lvl7pPr marL="2737802" indent="0">
              <a:buNone/>
              <a:defRPr sz="1600" b="1"/>
            </a:lvl7pPr>
            <a:lvl8pPr marL="3194095" indent="0">
              <a:buNone/>
              <a:defRPr sz="1600" b="1"/>
            </a:lvl8pPr>
            <a:lvl9pPr marL="365040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299" indent="0">
              <a:buNone/>
              <a:defRPr sz="2000" b="1"/>
            </a:lvl2pPr>
            <a:lvl3pPr marL="912601" indent="0">
              <a:buNone/>
              <a:defRPr sz="1800" b="1"/>
            </a:lvl3pPr>
            <a:lvl4pPr marL="1368902" indent="0">
              <a:buNone/>
              <a:defRPr sz="1600" b="1"/>
            </a:lvl4pPr>
            <a:lvl5pPr marL="1825201" indent="0">
              <a:buNone/>
              <a:defRPr sz="1600" b="1"/>
            </a:lvl5pPr>
            <a:lvl6pPr marL="2281503" indent="0">
              <a:buNone/>
              <a:defRPr sz="1600" b="1"/>
            </a:lvl6pPr>
            <a:lvl7pPr marL="2737802" indent="0">
              <a:buNone/>
              <a:defRPr sz="1600" b="1"/>
            </a:lvl7pPr>
            <a:lvl8pPr marL="3194095" indent="0">
              <a:buNone/>
              <a:defRPr sz="1600" b="1"/>
            </a:lvl8pPr>
            <a:lvl9pPr marL="365040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FAB0671-FB55-47FE-8645-AE605A6CD25D}" type="datetime1">
              <a:rPr lang="en-US" smtClean="0">
                <a:solidFill>
                  <a:prstClr val="black">
                    <a:tint val="75000"/>
                  </a:prstClr>
                </a:solidFill>
                <a:latin typeface="Calibri"/>
              </a:rPr>
              <a:t>9/13/2016</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pPr>
              <a:defRPr/>
            </a:pPr>
            <a:fld id="{2B3D264A-A836-4D9C-B736-D67D83FF2FA5}" type="slidenum">
              <a:rPr lang="en-US" smtClean="0">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23997561"/>
      </p:ext>
    </p:extLst>
  </p:cSld>
  <p:clrMapOvr>
    <a:masterClrMapping/>
  </p:clrMapOvr>
  <p:timing>
    <p:tnLst>
      <p:par>
        <p:cT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42D339F-D771-4603-9E44-6CC26A180695}" type="datetime1">
              <a:rPr lang="en-US" smtClean="0">
                <a:solidFill>
                  <a:prstClr val="black">
                    <a:tint val="75000"/>
                  </a:prstClr>
                </a:solidFill>
                <a:latin typeface="Calibri"/>
              </a:rPr>
              <a:t>9/13/2016</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pPr>
              <a:defRPr/>
            </a:pPr>
            <a:fld id="{A15D43C0-D974-4C93-AE2E-36655FC7B007}" type="slidenum">
              <a:rPr lang="en-US" smtClean="0">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53475948"/>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781069" y="142875"/>
            <a:ext cx="7686675" cy="9779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447800"/>
            <a:ext cx="8229600" cy="23383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3938607"/>
            <a:ext cx="8229600" cy="23399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7764859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A1D860D-0475-4D73-B2DB-19AB5B111611}" type="datetime1">
              <a:rPr lang="en-US" smtClean="0">
                <a:solidFill>
                  <a:prstClr val="black">
                    <a:tint val="75000"/>
                  </a:prstClr>
                </a:solidFill>
                <a:latin typeface="Calibri"/>
              </a:rPr>
              <a:t>9/13/2016</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pPr>
              <a:defRPr/>
            </a:pPr>
            <a:endParaRPr lang="en-US" dirty="0">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pPr>
              <a:defRPr/>
            </a:pPr>
            <a:fld id="{187C52C4-2238-4644-8666-0BC9BF811622}" type="slidenum">
              <a:rPr lang="en-US" smtClean="0">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65062258"/>
      </p:ext>
    </p:extLst>
  </p:cSld>
  <p:clrMapOvr>
    <a:masterClrMapping/>
  </p:clrMapOvr>
  <p:timing>
    <p:tnLst>
      <p:par>
        <p:cTn id="1" dur="indefinite" restart="never" nodeType="tmRoot"/>
      </p:par>
    </p:tn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299" indent="0">
              <a:buNone/>
              <a:defRPr sz="1200"/>
            </a:lvl2pPr>
            <a:lvl3pPr marL="912601" indent="0">
              <a:buNone/>
              <a:defRPr sz="1000"/>
            </a:lvl3pPr>
            <a:lvl4pPr marL="1368902" indent="0">
              <a:buNone/>
              <a:defRPr sz="900"/>
            </a:lvl4pPr>
            <a:lvl5pPr marL="1825201" indent="0">
              <a:buNone/>
              <a:defRPr sz="900"/>
            </a:lvl5pPr>
            <a:lvl6pPr marL="2281503" indent="0">
              <a:buNone/>
              <a:defRPr sz="900"/>
            </a:lvl6pPr>
            <a:lvl7pPr marL="2737802" indent="0">
              <a:buNone/>
              <a:defRPr sz="900"/>
            </a:lvl7pPr>
            <a:lvl8pPr marL="3194095" indent="0">
              <a:buNone/>
              <a:defRPr sz="900"/>
            </a:lvl8pPr>
            <a:lvl9pPr marL="3650401"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08962A9-4DBD-4695-9D83-51ADA724982E}" type="datetime1">
              <a:rPr lang="en-US" smtClean="0">
                <a:solidFill>
                  <a:prstClr val="black">
                    <a:tint val="75000"/>
                  </a:prstClr>
                </a:solidFill>
                <a:latin typeface="Calibri"/>
              </a:rPr>
              <a:t>9/13/2016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pPr>
              <a:defRPr/>
            </a:pPr>
            <a:fld id="{975DBDC6-FF01-4964-AC72-8D474D95BC4A}" type="slidenum">
              <a:rPr lang="en-US" smtClean="0">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90830340"/>
      </p:ext>
    </p:extLst>
  </p:cSld>
  <p:clrMapOvr>
    <a:masterClrMapping/>
  </p:clrMapOvr>
  <p:timing>
    <p:tnLst>
      <p:par>
        <p:cTn id="1" dur="indefinite" restart="never" nodeType="tmRoot"/>
      </p:par>
    </p:tn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299" indent="0">
              <a:buNone/>
              <a:defRPr sz="2800"/>
            </a:lvl2pPr>
            <a:lvl3pPr marL="912601" indent="0">
              <a:buNone/>
              <a:defRPr sz="2400"/>
            </a:lvl3pPr>
            <a:lvl4pPr marL="1368902" indent="0">
              <a:buNone/>
              <a:defRPr sz="2000"/>
            </a:lvl4pPr>
            <a:lvl5pPr marL="1825201" indent="0">
              <a:buNone/>
              <a:defRPr sz="2000"/>
            </a:lvl5pPr>
            <a:lvl6pPr marL="2281503" indent="0">
              <a:buNone/>
              <a:defRPr sz="2000"/>
            </a:lvl6pPr>
            <a:lvl7pPr marL="2737802" indent="0">
              <a:buNone/>
              <a:defRPr sz="2000"/>
            </a:lvl7pPr>
            <a:lvl8pPr marL="3194095" indent="0">
              <a:buNone/>
              <a:defRPr sz="2000"/>
            </a:lvl8pPr>
            <a:lvl9pPr marL="3650401"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299" indent="0">
              <a:buNone/>
              <a:defRPr sz="1200"/>
            </a:lvl2pPr>
            <a:lvl3pPr marL="912601" indent="0">
              <a:buNone/>
              <a:defRPr sz="1000"/>
            </a:lvl3pPr>
            <a:lvl4pPr marL="1368902" indent="0">
              <a:buNone/>
              <a:defRPr sz="900"/>
            </a:lvl4pPr>
            <a:lvl5pPr marL="1825201" indent="0">
              <a:buNone/>
              <a:defRPr sz="900"/>
            </a:lvl5pPr>
            <a:lvl6pPr marL="2281503" indent="0">
              <a:buNone/>
              <a:defRPr sz="900"/>
            </a:lvl6pPr>
            <a:lvl7pPr marL="2737802" indent="0">
              <a:buNone/>
              <a:defRPr sz="900"/>
            </a:lvl7pPr>
            <a:lvl8pPr marL="3194095" indent="0">
              <a:buNone/>
              <a:defRPr sz="900"/>
            </a:lvl8pPr>
            <a:lvl9pPr marL="3650401"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CD3F18A-64C2-4811-B661-4EC9672C9A83}" type="datetime1">
              <a:rPr lang="en-US" smtClean="0">
                <a:solidFill>
                  <a:prstClr val="black">
                    <a:tint val="75000"/>
                  </a:prstClr>
                </a:solidFill>
                <a:latin typeface="Calibri"/>
              </a:rPr>
              <a:t>9/13/2016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pPr>
              <a:defRPr/>
            </a:pPr>
            <a:fld id="{21693FAB-E8A8-4A05-AC3D-9247C68A354B}" type="slidenum">
              <a:rPr lang="en-US" smtClean="0">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6205082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9B718B9-578C-4B9A-98D8-2BB165F13EC2}" type="datetime1">
              <a:rPr lang="en-US" smtClean="0">
                <a:solidFill>
                  <a:prstClr val="black">
                    <a:tint val="75000"/>
                  </a:prstClr>
                </a:solidFill>
                <a:latin typeface="Calibri"/>
              </a:rPr>
              <a:t>9/13/2016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pPr>
              <a:defRPr/>
            </a:pPr>
            <a:fld id="{EB5DDB8D-C589-4F0C-A9F7-A7907D5D3A3E}" type="slidenum">
              <a:rPr lang="en-US" smtClean="0">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9942351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57"/>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57"/>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9FF889F-B7A2-4E9A-9D01-17F6F8EE6EBC}" type="datetime1">
              <a:rPr lang="en-US" smtClean="0">
                <a:solidFill>
                  <a:prstClr val="black">
                    <a:tint val="75000"/>
                  </a:prstClr>
                </a:solidFill>
                <a:latin typeface="Calibri"/>
              </a:rPr>
              <a:t>9/13/2016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pPr>
              <a:defRPr/>
            </a:pPr>
            <a:fld id="{AE4A4699-95D0-4C17-93A3-7280B817683B}" type="slidenum">
              <a:rPr lang="en-US" smtClean="0">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5927541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A360986-7C63-4581-925C-D7CAFA8D9CC8}" type="datetime1">
              <a:rPr lang="en-US" smtClean="0">
                <a:solidFill>
                  <a:prstClr val="black">
                    <a:tint val="75000"/>
                  </a:prstClr>
                </a:solidFill>
                <a:latin typeface="Calibri"/>
              </a:rPr>
              <a:t>9/13/2016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9531241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B5CE0B-18C0-4398-A043-8B55502842DC}" type="datetime1">
              <a:rPr lang="en-US" smtClean="0">
                <a:solidFill>
                  <a:prstClr val="black">
                    <a:tint val="75000"/>
                  </a:prstClr>
                </a:solidFill>
                <a:latin typeface="Calibri"/>
              </a:rPr>
              <a:t>9/13/2016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3074341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072358B-57A0-49CE-BF6C-992946FC3966}" type="datetime1">
              <a:rPr lang="en-US" smtClean="0">
                <a:solidFill>
                  <a:prstClr val="black">
                    <a:tint val="75000"/>
                  </a:prstClr>
                </a:solidFill>
                <a:latin typeface="Calibri"/>
              </a:rPr>
              <a:t>9/13/2016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6122489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353F071-8873-40A4-917F-B5039691A7B3}" type="datetime1">
              <a:rPr lang="en-US" smtClean="0">
                <a:solidFill>
                  <a:prstClr val="black">
                    <a:tint val="75000"/>
                  </a:prstClr>
                </a:solidFill>
                <a:latin typeface="Calibri"/>
              </a:rPr>
              <a:t>9/13/2016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9329165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D268BBA-77BF-49AA-A636-F8D2B62CA88B}" type="datetime1">
              <a:rPr lang="en-US" smtClean="0">
                <a:solidFill>
                  <a:prstClr val="black">
                    <a:tint val="75000"/>
                  </a:prstClr>
                </a:solidFill>
                <a:latin typeface="Calibri"/>
              </a:rPr>
              <a:t>9/13/2016</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735925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81069" y="142875"/>
            <a:ext cx="7686675" cy="9779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447803"/>
            <a:ext cx="4038600" cy="48307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47803"/>
            <a:ext cx="4038600" cy="48307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4961560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D305B21-FFC5-4B73-9A36-AE7DDC37DB39}" type="datetime1">
              <a:rPr lang="en-US" smtClean="0">
                <a:solidFill>
                  <a:prstClr val="black">
                    <a:tint val="75000"/>
                  </a:prstClr>
                </a:solidFill>
                <a:latin typeface="Calibri"/>
              </a:rPr>
              <a:t>9/13/2016</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7258667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B1D0ED-53E2-407F-9AC5-0DA60F15AA18}" type="datetime1">
              <a:rPr lang="en-US" smtClean="0">
                <a:solidFill>
                  <a:prstClr val="black">
                    <a:tint val="75000"/>
                  </a:prstClr>
                </a:solidFill>
                <a:latin typeface="Calibri"/>
              </a:rPr>
              <a:t>9/13/2016</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542001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13E9312-2D84-4C1E-B955-51C928C08005}" type="datetime1">
              <a:rPr lang="en-US" smtClean="0">
                <a:solidFill>
                  <a:prstClr val="black">
                    <a:tint val="75000"/>
                  </a:prstClr>
                </a:solidFill>
                <a:latin typeface="Calibri"/>
              </a:rPr>
              <a:t>9/13/2016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6357976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D2019C-D74D-4055-92F1-83C6EE00B776}" type="datetime1">
              <a:rPr lang="en-US" smtClean="0">
                <a:solidFill>
                  <a:prstClr val="black">
                    <a:tint val="75000"/>
                  </a:prstClr>
                </a:solidFill>
                <a:latin typeface="Calibri"/>
              </a:rPr>
              <a:t>9/13/2016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0601574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13447A4-0EA1-43EF-AB73-0BB212070FB3}" type="datetime1">
              <a:rPr lang="en-US" smtClean="0">
                <a:solidFill>
                  <a:prstClr val="black">
                    <a:tint val="75000"/>
                  </a:prstClr>
                </a:solidFill>
                <a:latin typeface="Calibri"/>
              </a:rPr>
              <a:t>9/13/2016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4035216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6C59362-4348-4FE1-8D2C-88D551B910B2}" type="datetime1">
              <a:rPr lang="en-US" smtClean="0">
                <a:solidFill>
                  <a:prstClr val="black">
                    <a:tint val="75000"/>
                  </a:prstClr>
                </a:solidFill>
                <a:latin typeface="Calibri"/>
              </a:rPr>
              <a:t>9/13/2016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749402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781069" y="142875"/>
            <a:ext cx="7686675" cy="9779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447803"/>
            <a:ext cx="4038600" cy="48307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447800"/>
            <a:ext cx="4038600" cy="23383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607"/>
            <a:ext cx="4038600" cy="23399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587516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781069" y="142875"/>
            <a:ext cx="7686675" cy="9779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447803"/>
            <a:ext cx="8229600" cy="4830763"/>
          </a:xfrm>
        </p:spPr>
        <p:txBody>
          <a:bodyPr/>
          <a:lstStyle/>
          <a:p>
            <a:pPr lvl="0"/>
            <a:endParaRPr lang="en-US" noProof="0" smtClean="0"/>
          </a:p>
        </p:txBody>
      </p:sp>
    </p:spTree>
    <p:extLst>
      <p:ext uri="{BB962C8B-B14F-4D97-AF65-F5344CB8AC3E}">
        <p14:creationId xmlns:p14="http://schemas.microsoft.com/office/powerpoint/2010/main" val="14730130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6299" indent="0" algn="ctr">
              <a:buNone/>
              <a:defRPr>
                <a:solidFill>
                  <a:schemeClr val="tx1">
                    <a:tint val="75000"/>
                  </a:schemeClr>
                </a:solidFill>
              </a:defRPr>
            </a:lvl2pPr>
            <a:lvl3pPr marL="912601" indent="0" algn="ctr">
              <a:buNone/>
              <a:defRPr>
                <a:solidFill>
                  <a:schemeClr val="tx1">
                    <a:tint val="75000"/>
                  </a:schemeClr>
                </a:solidFill>
              </a:defRPr>
            </a:lvl3pPr>
            <a:lvl4pPr marL="1368902" indent="0" algn="ctr">
              <a:buNone/>
              <a:defRPr>
                <a:solidFill>
                  <a:schemeClr val="tx1">
                    <a:tint val="75000"/>
                  </a:schemeClr>
                </a:solidFill>
              </a:defRPr>
            </a:lvl4pPr>
            <a:lvl5pPr marL="1825201" indent="0" algn="ctr">
              <a:buNone/>
              <a:defRPr>
                <a:solidFill>
                  <a:schemeClr val="tx1">
                    <a:tint val="75000"/>
                  </a:schemeClr>
                </a:solidFill>
              </a:defRPr>
            </a:lvl5pPr>
            <a:lvl6pPr marL="2281503" indent="0" algn="ctr">
              <a:buNone/>
              <a:defRPr>
                <a:solidFill>
                  <a:schemeClr val="tx1">
                    <a:tint val="75000"/>
                  </a:schemeClr>
                </a:solidFill>
              </a:defRPr>
            </a:lvl6pPr>
            <a:lvl7pPr marL="2737802" indent="0" algn="ctr">
              <a:buNone/>
              <a:defRPr>
                <a:solidFill>
                  <a:schemeClr val="tx1">
                    <a:tint val="75000"/>
                  </a:schemeClr>
                </a:solidFill>
              </a:defRPr>
            </a:lvl7pPr>
            <a:lvl8pPr marL="3194095" indent="0" algn="ctr">
              <a:buNone/>
              <a:defRPr>
                <a:solidFill>
                  <a:schemeClr val="tx1">
                    <a:tint val="75000"/>
                  </a:schemeClr>
                </a:solidFill>
              </a:defRPr>
            </a:lvl8pPr>
            <a:lvl9pPr marL="3650401" indent="0" algn="ctr">
              <a:buNone/>
              <a:defRPr>
                <a:solidFill>
                  <a:schemeClr val="tx1">
                    <a:tint val="75000"/>
                  </a:schemeClr>
                </a:solidFill>
              </a:defRPr>
            </a:lvl9pPr>
          </a:lstStyle>
          <a:p>
            <a:r>
              <a:rPr lang="en-US" smtClean="0"/>
              <a:t>Click to edit Master subtitle style</a:t>
            </a:r>
            <a:endParaRPr lang="en-US"/>
          </a:p>
        </p:txBody>
      </p:sp>
      <p:sp>
        <p:nvSpPr>
          <p:cNvPr id="9" name="Title 8"/>
          <p:cNvSpPr>
            <a:spLocks noGrp="1"/>
          </p:cNvSpPr>
          <p:nvPr>
            <p:ph type="title"/>
          </p:nvPr>
        </p:nvSpPr>
        <p:spPr/>
        <p:txBody>
          <a:bodyPr/>
          <a:lstStyle/>
          <a:p>
            <a:r>
              <a:rPr lang="en-US" smtClean="0"/>
              <a:t>Click to edit Master title style</a:t>
            </a:r>
            <a:endParaRPr lang="en-US"/>
          </a:p>
        </p:txBody>
      </p:sp>
      <p:sp>
        <p:nvSpPr>
          <p:cNvPr id="4" name="Footer Placeholder 4"/>
          <p:cNvSpPr>
            <a:spLocks noGrp="1"/>
          </p:cNvSpPr>
          <p:nvPr>
            <p:ph type="ftr" sz="quarter" idx="10"/>
          </p:nvPr>
        </p:nvSpPr>
        <p:spPr>
          <a:xfrm>
            <a:off x="1295400" y="6356369"/>
            <a:ext cx="6553200" cy="365125"/>
          </a:xfrm>
          <a:prstGeom prst="rect">
            <a:avLst/>
          </a:prstGeom>
        </p:spPr>
        <p:txBody>
          <a:bodyPr lIns="91252" tIns="45628" rIns="91252" bIns="45628"/>
          <a:lstStyle>
            <a:lvl1pPr>
              <a:defRPr>
                <a:latin typeface="Arial" charset="0"/>
                <a:ea typeface="ＭＳ Ｐゴシック" pitchFamily="34" charset="-128"/>
                <a:cs typeface="+mn-cs"/>
              </a:defRPr>
            </a:lvl1pPr>
          </a:lstStyle>
          <a:p>
            <a:pPr fontAlgn="base">
              <a:spcBef>
                <a:spcPct val="0"/>
              </a:spcBef>
              <a:spcAft>
                <a:spcPct val="0"/>
              </a:spcAft>
              <a:defRPr/>
            </a:pPr>
            <a:endParaRPr lang="en-US" sz="1200" b="1" kern="1200">
              <a:solidFill>
                <a:srgbClr val="0C2A8C"/>
              </a:solidFill>
            </a:endParaRPr>
          </a:p>
        </p:txBody>
      </p:sp>
      <p:sp>
        <p:nvSpPr>
          <p:cNvPr id="5" name="Slide Number Placeholder 5"/>
          <p:cNvSpPr>
            <a:spLocks noGrp="1"/>
          </p:cNvSpPr>
          <p:nvPr>
            <p:ph type="sldNum" sz="quarter" idx="11"/>
          </p:nvPr>
        </p:nvSpPr>
        <p:spPr/>
        <p:txBody>
          <a:bodyPr/>
          <a:lstStyle>
            <a:lvl1pPr>
              <a:defRPr/>
            </a:lvl1pPr>
          </a:lstStyle>
          <a:p>
            <a:fld id="{BEF2DCC6-2A8E-481F-8848-E3103508A9B7}" type="slidenum">
              <a:rPr lang="en-US"/>
              <a:pPr/>
              <a:t>‹#›</a:t>
            </a:fld>
            <a:endParaRPr lang="en-US"/>
          </a:p>
        </p:txBody>
      </p:sp>
    </p:spTree>
    <p:extLst>
      <p:ext uri="{BB962C8B-B14F-4D97-AF65-F5344CB8AC3E}">
        <p14:creationId xmlns:p14="http://schemas.microsoft.com/office/powerpoint/2010/main" val="34236611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4"/>
          <p:cNvSpPr>
            <a:spLocks noGrp="1"/>
          </p:cNvSpPr>
          <p:nvPr>
            <p:ph type="ftr" sz="quarter" idx="10"/>
          </p:nvPr>
        </p:nvSpPr>
        <p:spPr>
          <a:xfrm>
            <a:off x="1295400" y="6356369"/>
            <a:ext cx="6553200" cy="365125"/>
          </a:xfrm>
          <a:prstGeom prst="rect">
            <a:avLst/>
          </a:prstGeom>
        </p:spPr>
        <p:txBody>
          <a:bodyPr lIns="91252" tIns="45628" rIns="91252" bIns="45628"/>
          <a:lstStyle>
            <a:lvl1pPr>
              <a:defRPr>
                <a:latin typeface="Arial" charset="0"/>
                <a:ea typeface="ＭＳ Ｐゴシック" pitchFamily="34" charset="-128"/>
                <a:cs typeface="+mn-cs"/>
              </a:defRPr>
            </a:lvl1pPr>
          </a:lstStyle>
          <a:p>
            <a:pPr fontAlgn="base">
              <a:spcBef>
                <a:spcPct val="0"/>
              </a:spcBef>
              <a:spcAft>
                <a:spcPct val="0"/>
              </a:spcAft>
              <a:defRPr/>
            </a:pPr>
            <a:endParaRPr lang="en-US" sz="1200" b="1" kern="1200">
              <a:solidFill>
                <a:srgbClr val="0C2A8C"/>
              </a:solidFill>
            </a:endParaRPr>
          </a:p>
        </p:txBody>
      </p:sp>
      <p:sp>
        <p:nvSpPr>
          <p:cNvPr id="5" name="Slide Number Placeholder 5"/>
          <p:cNvSpPr>
            <a:spLocks noGrp="1"/>
          </p:cNvSpPr>
          <p:nvPr>
            <p:ph type="sldNum" sz="quarter" idx="11"/>
          </p:nvPr>
        </p:nvSpPr>
        <p:spPr/>
        <p:txBody>
          <a:bodyPr/>
          <a:lstStyle>
            <a:lvl1pPr>
              <a:defRPr/>
            </a:lvl1pPr>
          </a:lstStyle>
          <a:p>
            <a:fld id="{2BD4E197-27F5-4F0E-AE2A-98DEFA9A0F04}" type="slidenum">
              <a:rPr lang="en-US"/>
              <a:pPr/>
              <a:t>‹#›</a:t>
            </a:fld>
            <a:endParaRPr lang="en-US"/>
          </a:p>
        </p:txBody>
      </p:sp>
    </p:spTree>
    <p:extLst>
      <p:ext uri="{BB962C8B-B14F-4D97-AF65-F5344CB8AC3E}">
        <p14:creationId xmlns:p14="http://schemas.microsoft.com/office/powerpoint/2010/main" val="2933520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9"/>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solidFill>
                  <a:schemeClr val="tx1">
                    <a:tint val="75000"/>
                  </a:schemeClr>
                </a:solidFill>
              </a:defRPr>
            </a:lvl1pPr>
            <a:lvl2pPr marL="456299" indent="0">
              <a:buNone/>
              <a:defRPr sz="1800">
                <a:solidFill>
                  <a:schemeClr val="tx1">
                    <a:tint val="75000"/>
                  </a:schemeClr>
                </a:solidFill>
              </a:defRPr>
            </a:lvl2pPr>
            <a:lvl3pPr marL="912601" indent="0">
              <a:buNone/>
              <a:defRPr sz="1600">
                <a:solidFill>
                  <a:schemeClr val="tx1">
                    <a:tint val="75000"/>
                  </a:schemeClr>
                </a:solidFill>
              </a:defRPr>
            </a:lvl3pPr>
            <a:lvl4pPr marL="1368902" indent="0">
              <a:buNone/>
              <a:defRPr sz="1400">
                <a:solidFill>
                  <a:schemeClr val="tx1">
                    <a:tint val="75000"/>
                  </a:schemeClr>
                </a:solidFill>
              </a:defRPr>
            </a:lvl4pPr>
            <a:lvl5pPr marL="1825201" indent="0">
              <a:buNone/>
              <a:defRPr sz="1400">
                <a:solidFill>
                  <a:schemeClr val="tx1">
                    <a:tint val="75000"/>
                  </a:schemeClr>
                </a:solidFill>
              </a:defRPr>
            </a:lvl5pPr>
            <a:lvl6pPr marL="2281503" indent="0">
              <a:buNone/>
              <a:defRPr sz="1400">
                <a:solidFill>
                  <a:schemeClr val="tx1">
                    <a:tint val="75000"/>
                  </a:schemeClr>
                </a:solidFill>
              </a:defRPr>
            </a:lvl6pPr>
            <a:lvl7pPr marL="2737802" indent="0">
              <a:buNone/>
              <a:defRPr sz="1400">
                <a:solidFill>
                  <a:schemeClr val="tx1">
                    <a:tint val="75000"/>
                  </a:schemeClr>
                </a:solidFill>
              </a:defRPr>
            </a:lvl7pPr>
            <a:lvl8pPr marL="3194095" indent="0">
              <a:buNone/>
              <a:defRPr sz="1400">
                <a:solidFill>
                  <a:schemeClr val="tx1">
                    <a:tint val="75000"/>
                  </a:schemeClr>
                </a:solidFill>
              </a:defRPr>
            </a:lvl8pPr>
            <a:lvl9pPr marL="3650401" indent="0">
              <a:buNone/>
              <a:defRPr sz="1400">
                <a:solidFill>
                  <a:schemeClr val="tx1">
                    <a:tint val="75000"/>
                  </a:schemeClr>
                </a:solidFill>
              </a:defRPr>
            </a:lvl9pPr>
          </a:lstStyle>
          <a:p>
            <a:pPr lvl="0"/>
            <a:r>
              <a:rPr lang="en-US" smtClean="0"/>
              <a:t>Click to edit Master text styles</a:t>
            </a:r>
          </a:p>
        </p:txBody>
      </p:sp>
      <p:sp>
        <p:nvSpPr>
          <p:cNvPr id="4" name="Footer Placeholder 4"/>
          <p:cNvSpPr>
            <a:spLocks noGrp="1"/>
          </p:cNvSpPr>
          <p:nvPr>
            <p:ph type="ftr" sz="quarter" idx="10"/>
          </p:nvPr>
        </p:nvSpPr>
        <p:spPr>
          <a:xfrm>
            <a:off x="1295400" y="6356369"/>
            <a:ext cx="6553200" cy="365125"/>
          </a:xfrm>
          <a:prstGeom prst="rect">
            <a:avLst/>
          </a:prstGeom>
        </p:spPr>
        <p:txBody>
          <a:bodyPr lIns="91252" tIns="45628" rIns="91252" bIns="45628"/>
          <a:lstStyle>
            <a:lvl1pPr>
              <a:defRPr>
                <a:latin typeface="Arial" charset="0"/>
                <a:ea typeface="ＭＳ Ｐゴシック" pitchFamily="34" charset="-128"/>
                <a:cs typeface="+mn-cs"/>
              </a:defRPr>
            </a:lvl1pPr>
          </a:lstStyle>
          <a:p>
            <a:pPr fontAlgn="base">
              <a:spcBef>
                <a:spcPct val="0"/>
              </a:spcBef>
              <a:spcAft>
                <a:spcPct val="0"/>
              </a:spcAft>
              <a:defRPr/>
            </a:pPr>
            <a:endParaRPr lang="en-US" sz="1200" b="1" kern="1200">
              <a:solidFill>
                <a:srgbClr val="0C2A8C"/>
              </a:solidFill>
            </a:endParaRPr>
          </a:p>
        </p:txBody>
      </p:sp>
      <p:sp>
        <p:nvSpPr>
          <p:cNvPr id="5" name="Slide Number Placeholder 5"/>
          <p:cNvSpPr>
            <a:spLocks noGrp="1"/>
          </p:cNvSpPr>
          <p:nvPr>
            <p:ph type="sldNum" sz="quarter" idx="11"/>
          </p:nvPr>
        </p:nvSpPr>
        <p:spPr/>
        <p:txBody>
          <a:bodyPr/>
          <a:lstStyle>
            <a:lvl1pPr>
              <a:defRPr/>
            </a:lvl1pPr>
          </a:lstStyle>
          <a:p>
            <a:fld id="{E7A2823D-15C9-46E9-B3E4-7C249A5F1D78}" type="slidenum">
              <a:rPr lang="en-US"/>
              <a:pPr/>
              <a:t>‹#›</a:t>
            </a:fld>
            <a:endParaRPr lang="en-US"/>
          </a:p>
        </p:txBody>
      </p:sp>
    </p:spTree>
    <p:extLst>
      <p:ext uri="{BB962C8B-B14F-4D97-AF65-F5344CB8AC3E}">
        <p14:creationId xmlns:p14="http://schemas.microsoft.com/office/powerpoint/2010/main" val="32586005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a:xfrm>
            <a:off x="1295400" y="6356369"/>
            <a:ext cx="6553200" cy="365125"/>
          </a:xfrm>
          <a:prstGeom prst="rect">
            <a:avLst/>
          </a:prstGeom>
        </p:spPr>
        <p:txBody>
          <a:bodyPr lIns="91252" tIns="45628" rIns="91252" bIns="45628"/>
          <a:lstStyle>
            <a:lvl1pPr>
              <a:defRPr>
                <a:latin typeface="Arial" charset="0"/>
                <a:ea typeface="ＭＳ Ｐゴシック" pitchFamily="34" charset="-128"/>
                <a:cs typeface="+mn-cs"/>
              </a:defRPr>
            </a:lvl1pPr>
          </a:lstStyle>
          <a:p>
            <a:pPr fontAlgn="base">
              <a:spcBef>
                <a:spcPct val="0"/>
              </a:spcBef>
              <a:spcAft>
                <a:spcPct val="0"/>
              </a:spcAft>
              <a:defRPr/>
            </a:pPr>
            <a:endParaRPr lang="en-US" sz="1200" b="1" kern="1200">
              <a:solidFill>
                <a:srgbClr val="0C2A8C"/>
              </a:solidFill>
            </a:endParaRPr>
          </a:p>
        </p:txBody>
      </p:sp>
      <p:sp>
        <p:nvSpPr>
          <p:cNvPr id="6" name="Slide Number Placeholder 5"/>
          <p:cNvSpPr>
            <a:spLocks noGrp="1"/>
          </p:cNvSpPr>
          <p:nvPr>
            <p:ph type="sldNum" sz="quarter" idx="11"/>
          </p:nvPr>
        </p:nvSpPr>
        <p:spPr/>
        <p:txBody>
          <a:bodyPr/>
          <a:lstStyle>
            <a:lvl1pPr>
              <a:defRPr/>
            </a:lvl1pPr>
          </a:lstStyle>
          <a:p>
            <a:fld id="{0051391C-2071-4CE8-9B1E-3A5AAA9FE2D4}" type="slidenum">
              <a:rPr lang="en-US"/>
              <a:pPr/>
              <a:t>‹#›</a:t>
            </a:fld>
            <a:endParaRPr lang="en-US"/>
          </a:p>
        </p:txBody>
      </p:sp>
    </p:spTree>
    <p:extLst>
      <p:ext uri="{BB962C8B-B14F-4D97-AF65-F5344CB8AC3E}">
        <p14:creationId xmlns:p14="http://schemas.microsoft.com/office/powerpoint/2010/main" val="29338772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itle 4"/>
          <p:cNvSpPr>
            <a:spLocks noGrp="1"/>
          </p:cNvSpPr>
          <p:nvPr>
            <p:ph type="title"/>
          </p:nvPr>
        </p:nvSpPr>
        <p:spPr/>
        <p:txBody>
          <a:bodyPr/>
          <a:lstStyle>
            <a:lvl1pPr>
              <a:defRPr sz="3200"/>
            </a:lvl1pPr>
          </a:lstStyle>
          <a:p>
            <a:r>
              <a:rPr lang="en-US" smtClean="0"/>
              <a:t>Click to edit Master title style</a:t>
            </a:r>
            <a:endParaRPr lang="en-US"/>
          </a:p>
        </p:txBody>
      </p:sp>
    </p:spTree>
    <p:extLst>
      <p:ext uri="{BB962C8B-B14F-4D97-AF65-F5344CB8AC3E}">
        <p14:creationId xmlns:p14="http://schemas.microsoft.com/office/powerpoint/2010/main" val="34836005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299" indent="0">
              <a:buNone/>
              <a:defRPr sz="2000" b="1"/>
            </a:lvl2pPr>
            <a:lvl3pPr marL="912601" indent="0">
              <a:buNone/>
              <a:defRPr sz="1800" b="1"/>
            </a:lvl3pPr>
            <a:lvl4pPr marL="1368902" indent="0">
              <a:buNone/>
              <a:defRPr sz="1600" b="1"/>
            </a:lvl4pPr>
            <a:lvl5pPr marL="1825201" indent="0">
              <a:buNone/>
              <a:defRPr sz="1600" b="1"/>
            </a:lvl5pPr>
            <a:lvl6pPr marL="2281503" indent="0">
              <a:buNone/>
              <a:defRPr sz="1600" b="1"/>
            </a:lvl6pPr>
            <a:lvl7pPr marL="2737802" indent="0">
              <a:buNone/>
              <a:defRPr sz="1600" b="1"/>
            </a:lvl7pPr>
            <a:lvl8pPr marL="3194095" indent="0">
              <a:buNone/>
              <a:defRPr sz="1600" b="1"/>
            </a:lvl8pPr>
            <a:lvl9pPr marL="365040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299" indent="0">
              <a:buNone/>
              <a:defRPr sz="2000" b="1"/>
            </a:lvl2pPr>
            <a:lvl3pPr marL="912601" indent="0">
              <a:buNone/>
              <a:defRPr sz="1800" b="1"/>
            </a:lvl3pPr>
            <a:lvl4pPr marL="1368902" indent="0">
              <a:buNone/>
              <a:defRPr sz="1600" b="1"/>
            </a:lvl4pPr>
            <a:lvl5pPr marL="1825201" indent="0">
              <a:buNone/>
              <a:defRPr sz="1600" b="1"/>
            </a:lvl5pPr>
            <a:lvl6pPr marL="2281503" indent="0">
              <a:buNone/>
              <a:defRPr sz="1600" b="1"/>
            </a:lvl6pPr>
            <a:lvl7pPr marL="2737802" indent="0">
              <a:buNone/>
              <a:defRPr sz="1600" b="1"/>
            </a:lvl7pPr>
            <a:lvl8pPr marL="3194095" indent="0">
              <a:buNone/>
              <a:defRPr sz="1600" b="1"/>
            </a:lvl8pPr>
            <a:lvl9pPr marL="365040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4"/>
          <p:cNvSpPr>
            <a:spLocks noGrp="1"/>
          </p:cNvSpPr>
          <p:nvPr>
            <p:ph type="ftr" sz="quarter" idx="10"/>
          </p:nvPr>
        </p:nvSpPr>
        <p:spPr>
          <a:xfrm>
            <a:off x="1295400" y="6356369"/>
            <a:ext cx="6553200" cy="365125"/>
          </a:xfrm>
          <a:prstGeom prst="rect">
            <a:avLst/>
          </a:prstGeom>
        </p:spPr>
        <p:txBody>
          <a:bodyPr lIns="91252" tIns="45628" rIns="91252" bIns="45628"/>
          <a:lstStyle>
            <a:lvl1pPr>
              <a:defRPr>
                <a:latin typeface="Arial" charset="0"/>
                <a:ea typeface="ＭＳ Ｐゴシック" pitchFamily="34" charset="-128"/>
                <a:cs typeface="+mn-cs"/>
              </a:defRPr>
            </a:lvl1pPr>
          </a:lstStyle>
          <a:p>
            <a:pPr fontAlgn="base">
              <a:spcBef>
                <a:spcPct val="0"/>
              </a:spcBef>
              <a:spcAft>
                <a:spcPct val="0"/>
              </a:spcAft>
              <a:defRPr/>
            </a:pPr>
            <a:endParaRPr lang="en-US" sz="1200" b="1" kern="1200">
              <a:solidFill>
                <a:srgbClr val="0C2A8C"/>
              </a:solidFill>
            </a:endParaRPr>
          </a:p>
        </p:txBody>
      </p:sp>
      <p:sp>
        <p:nvSpPr>
          <p:cNvPr id="8" name="Slide Number Placeholder 5"/>
          <p:cNvSpPr>
            <a:spLocks noGrp="1"/>
          </p:cNvSpPr>
          <p:nvPr>
            <p:ph type="sldNum" sz="quarter" idx="11"/>
          </p:nvPr>
        </p:nvSpPr>
        <p:spPr/>
        <p:txBody>
          <a:bodyPr/>
          <a:lstStyle>
            <a:lvl1pPr>
              <a:defRPr/>
            </a:lvl1pPr>
          </a:lstStyle>
          <a:p>
            <a:fld id="{D2F5235D-988A-490D-85EF-5563699381B5}" type="slidenum">
              <a:rPr lang="en-US"/>
              <a:pPr/>
              <a:t>‹#›</a:t>
            </a:fld>
            <a:endParaRPr lang="en-US"/>
          </a:p>
        </p:txBody>
      </p:sp>
    </p:spTree>
    <p:extLst>
      <p:ext uri="{BB962C8B-B14F-4D97-AF65-F5344CB8AC3E}">
        <p14:creationId xmlns:p14="http://schemas.microsoft.com/office/powerpoint/2010/main" val="29805439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4"/>
          <p:cNvSpPr>
            <a:spLocks noGrp="1"/>
          </p:cNvSpPr>
          <p:nvPr>
            <p:ph type="ftr" sz="quarter" idx="10"/>
          </p:nvPr>
        </p:nvSpPr>
        <p:spPr>
          <a:xfrm>
            <a:off x="1295400" y="6356369"/>
            <a:ext cx="6553200" cy="365125"/>
          </a:xfrm>
          <a:prstGeom prst="rect">
            <a:avLst/>
          </a:prstGeom>
        </p:spPr>
        <p:txBody>
          <a:bodyPr lIns="91252" tIns="45628" rIns="91252" bIns="45628"/>
          <a:lstStyle>
            <a:lvl1pPr>
              <a:defRPr>
                <a:latin typeface="Arial" charset="0"/>
                <a:ea typeface="ＭＳ Ｐゴシック" pitchFamily="34" charset="-128"/>
                <a:cs typeface="+mn-cs"/>
              </a:defRPr>
            </a:lvl1pPr>
          </a:lstStyle>
          <a:p>
            <a:pPr fontAlgn="base">
              <a:spcBef>
                <a:spcPct val="0"/>
              </a:spcBef>
              <a:spcAft>
                <a:spcPct val="0"/>
              </a:spcAft>
              <a:defRPr/>
            </a:pPr>
            <a:endParaRPr lang="en-US" sz="1200" b="1" kern="1200">
              <a:solidFill>
                <a:srgbClr val="0C2A8C"/>
              </a:solidFill>
            </a:endParaRPr>
          </a:p>
        </p:txBody>
      </p:sp>
      <p:sp>
        <p:nvSpPr>
          <p:cNvPr id="4" name="Slide Number Placeholder 5"/>
          <p:cNvSpPr>
            <a:spLocks noGrp="1"/>
          </p:cNvSpPr>
          <p:nvPr>
            <p:ph type="sldNum" sz="quarter" idx="11"/>
          </p:nvPr>
        </p:nvSpPr>
        <p:spPr/>
        <p:txBody>
          <a:bodyPr/>
          <a:lstStyle>
            <a:lvl1pPr>
              <a:defRPr/>
            </a:lvl1pPr>
          </a:lstStyle>
          <a:p>
            <a:fld id="{96664D7B-BE1A-47C3-807C-F3B023664322}" type="slidenum">
              <a:rPr lang="en-US"/>
              <a:pPr/>
              <a:t>‹#›</a:t>
            </a:fld>
            <a:endParaRPr lang="en-US"/>
          </a:p>
        </p:txBody>
      </p:sp>
    </p:spTree>
    <p:extLst>
      <p:ext uri="{BB962C8B-B14F-4D97-AF65-F5344CB8AC3E}">
        <p14:creationId xmlns:p14="http://schemas.microsoft.com/office/powerpoint/2010/main" val="13526104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4"/>
          <p:cNvSpPr>
            <a:spLocks noGrp="1"/>
          </p:cNvSpPr>
          <p:nvPr>
            <p:ph type="ftr" sz="quarter" idx="10"/>
          </p:nvPr>
        </p:nvSpPr>
        <p:spPr>
          <a:xfrm>
            <a:off x="1295400" y="6356369"/>
            <a:ext cx="6553200" cy="365125"/>
          </a:xfrm>
          <a:prstGeom prst="rect">
            <a:avLst/>
          </a:prstGeom>
        </p:spPr>
        <p:txBody>
          <a:bodyPr lIns="91252" tIns="45628" rIns="91252" bIns="45628"/>
          <a:lstStyle>
            <a:lvl1pPr>
              <a:defRPr>
                <a:latin typeface="Arial" charset="0"/>
                <a:ea typeface="ＭＳ Ｐゴシック" pitchFamily="34" charset="-128"/>
                <a:cs typeface="+mn-cs"/>
              </a:defRPr>
            </a:lvl1pPr>
          </a:lstStyle>
          <a:p>
            <a:pPr fontAlgn="base">
              <a:spcBef>
                <a:spcPct val="0"/>
              </a:spcBef>
              <a:spcAft>
                <a:spcPct val="0"/>
              </a:spcAft>
              <a:defRPr/>
            </a:pPr>
            <a:endParaRPr lang="en-US" sz="1200" b="1" kern="1200">
              <a:solidFill>
                <a:srgbClr val="0C2A8C"/>
              </a:solidFill>
            </a:endParaRPr>
          </a:p>
        </p:txBody>
      </p:sp>
      <p:sp>
        <p:nvSpPr>
          <p:cNvPr id="3" name="Slide Number Placeholder 5"/>
          <p:cNvSpPr>
            <a:spLocks noGrp="1"/>
          </p:cNvSpPr>
          <p:nvPr>
            <p:ph type="sldNum" sz="quarter" idx="11"/>
          </p:nvPr>
        </p:nvSpPr>
        <p:spPr/>
        <p:txBody>
          <a:bodyPr/>
          <a:lstStyle>
            <a:lvl1pPr>
              <a:defRPr/>
            </a:lvl1pPr>
          </a:lstStyle>
          <a:p>
            <a:fld id="{CF5E9CA0-39B4-40F3-B09A-011561C7FEAD}" type="slidenum">
              <a:rPr lang="en-US"/>
              <a:pPr/>
              <a:t>‹#›</a:t>
            </a:fld>
            <a:endParaRPr lang="en-US"/>
          </a:p>
        </p:txBody>
      </p:sp>
    </p:spTree>
    <p:extLst>
      <p:ext uri="{BB962C8B-B14F-4D97-AF65-F5344CB8AC3E}">
        <p14:creationId xmlns:p14="http://schemas.microsoft.com/office/powerpoint/2010/main" val="32832499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299" indent="0">
              <a:buNone/>
              <a:defRPr sz="1200"/>
            </a:lvl2pPr>
            <a:lvl3pPr marL="912601" indent="0">
              <a:buNone/>
              <a:defRPr sz="1000"/>
            </a:lvl3pPr>
            <a:lvl4pPr marL="1368902" indent="0">
              <a:buNone/>
              <a:defRPr sz="900"/>
            </a:lvl4pPr>
            <a:lvl5pPr marL="1825201" indent="0">
              <a:buNone/>
              <a:defRPr sz="900"/>
            </a:lvl5pPr>
            <a:lvl6pPr marL="2281503" indent="0">
              <a:buNone/>
              <a:defRPr sz="900"/>
            </a:lvl6pPr>
            <a:lvl7pPr marL="2737802" indent="0">
              <a:buNone/>
              <a:defRPr sz="900"/>
            </a:lvl7pPr>
            <a:lvl8pPr marL="3194095" indent="0">
              <a:buNone/>
              <a:defRPr sz="900"/>
            </a:lvl8pPr>
            <a:lvl9pPr marL="3650401"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a:xfrm>
            <a:off x="1295400" y="6356369"/>
            <a:ext cx="6553200" cy="365125"/>
          </a:xfrm>
          <a:prstGeom prst="rect">
            <a:avLst/>
          </a:prstGeom>
        </p:spPr>
        <p:txBody>
          <a:bodyPr lIns="91252" tIns="45628" rIns="91252" bIns="45628"/>
          <a:lstStyle>
            <a:lvl1pPr>
              <a:defRPr>
                <a:latin typeface="Arial" charset="0"/>
                <a:ea typeface="ＭＳ Ｐゴシック" pitchFamily="34" charset="-128"/>
                <a:cs typeface="+mn-cs"/>
              </a:defRPr>
            </a:lvl1pPr>
          </a:lstStyle>
          <a:p>
            <a:pPr fontAlgn="base">
              <a:spcBef>
                <a:spcPct val="0"/>
              </a:spcBef>
              <a:spcAft>
                <a:spcPct val="0"/>
              </a:spcAft>
              <a:defRPr/>
            </a:pPr>
            <a:endParaRPr lang="en-US" sz="1200" b="1" kern="1200">
              <a:solidFill>
                <a:srgbClr val="0C2A8C"/>
              </a:solidFill>
            </a:endParaRPr>
          </a:p>
        </p:txBody>
      </p:sp>
      <p:sp>
        <p:nvSpPr>
          <p:cNvPr id="6" name="Slide Number Placeholder 5"/>
          <p:cNvSpPr>
            <a:spLocks noGrp="1"/>
          </p:cNvSpPr>
          <p:nvPr>
            <p:ph type="sldNum" sz="quarter" idx="11"/>
          </p:nvPr>
        </p:nvSpPr>
        <p:spPr/>
        <p:txBody>
          <a:bodyPr/>
          <a:lstStyle>
            <a:lvl1pPr>
              <a:defRPr/>
            </a:lvl1pPr>
          </a:lstStyle>
          <a:p>
            <a:fld id="{C5D55580-7D0C-4CEC-A530-C457DB161655}" type="slidenum">
              <a:rPr lang="en-US"/>
              <a:pPr/>
              <a:t>‹#›</a:t>
            </a:fld>
            <a:endParaRPr lang="en-US"/>
          </a:p>
        </p:txBody>
      </p:sp>
    </p:spTree>
    <p:extLst>
      <p:ext uri="{BB962C8B-B14F-4D97-AF65-F5344CB8AC3E}">
        <p14:creationId xmlns:p14="http://schemas.microsoft.com/office/powerpoint/2010/main" val="36306696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299" indent="0">
              <a:buNone/>
              <a:defRPr sz="2800"/>
            </a:lvl2pPr>
            <a:lvl3pPr marL="912601" indent="0">
              <a:buNone/>
              <a:defRPr sz="2400"/>
            </a:lvl3pPr>
            <a:lvl4pPr marL="1368902" indent="0">
              <a:buNone/>
              <a:defRPr sz="2000"/>
            </a:lvl4pPr>
            <a:lvl5pPr marL="1825201" indent="0">
              <a:buNone/>
              <a:defRPr sz="2000"/>
            </a:lvl5pPr>
            <a:lvl6pPr marL="2281503" indent="0">
              <a:buNone/>
              <a:defRPr sz="2000"/>
            </a:lvl6pPr>
            <a:lvl7pPr marL="2737802" indent="0">
              <a:buNone/>
              <a:defRPr sz="2000"/>
            </a:lvl7pPr>
            <a:lvl8pPr marL="3194095" indent="0">
              <a:buNone/>
              <a:defRPr sz="2000"/>
            </a:lvl8pPr>
            <a:lvl9pPr marL="3650401"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299" indent="0">
              <a:buNone/>
              <a:defRPr sz="1200"/>
            </a:lvl2pPr>
            <a:lvl3pPr marL="912601" indent="0">
              <a:buNone/>
              <a:defRPr sz="1000"/>
            </a:lvl3pPr>
            <a:lvl4pPr marL="1368902" indent="0">
              <a:buNone/>
              <a:defRPr sz="900"/>
            </a:lvl4pPr>
            <a:lvl5pPr marL="1825201" indent="0">
              <a:buNone/>
              <a:defRPr sz="900"/>
            </a:lvl5pPr>
            <a:lvl6pPr marL="2281503" indent="0">
              <a:buNone/>
              <a:defRPr sz="900"/>
            </a:lvl6pPr>
            <a:lvl7pPr marL="2737802" indent="0">
              <a:buNone/>
              <a:defRPr sz="900"/>
            </a:lvl7pPr>
            <a:lvl8pPr marL="3194095" indent="0">
              <a:buNone/>
              <a:defRPr sz="900"/>
            </a:lvl8pPr>
            <a:lvl9pPr marL="3650401"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a:xfrm>
            <a:off x="1295400" y="6356369"/>
            <a:ext cx="6553200" cy="365125"/>
          </a:xfrm>
          <a:prstGeom prst="rect">
            <a:avLst/>
          </a:prstGeom>
        </p:spPr>
        <p:txBody>
          <a:bodyPr lIns="91252" tIns="45628" rIns="91252" bIns="45628"/>
          <a:lstStyle>
            <a:lvl1pPr>
              <a:defRPr>
                <a:latin typeface="Arial" charset="0"/>
                <a:ea typeface="ＭＳ Ｐゴシック" pitchFamily="34" charset="-128"/>
                <a:cs typeface="+mn-cs"/>
              </a:defRPr>
            </a:lvl1pPr>
          </a:lstStyle>
          <a:p>
            <a:pPr fontAlgn="base">
              <a:spcBef>
                <a:spcPct val="0"/>
              </a:spcBef>
              <a:spcAft>
                <a:spcPct val="0"/>
              </a:spcAft>
              <a:defRPr/>
            </a:pPr>
            <a:endParaRPr lang="en-US" sz="1200" b="1" kern="1200">
              <a:solidFill>
                <a:srgbClr val="0C2A8C"/>
              </a:solidFill>
            </a:endParaRPr>
          </a:p>
        </p:txBody>
      </p:sp>
      <p:sp>
        <p:nvSpPr>
          <p:cNvPr id="6" name="Slide Number Placeholder 5"/>
          <p:cNvSpPr>
            <a:spLocks noGrp="1"/>
          </p:cNvSpPr>
          <p:nvPr>
            <p:ph type="sldNum" sz="quarter" idx="11"/>
          </p:nvPr>
        </p:nvSpPr>
        <p:spPr/>
        <p:txBody>
          <a:bodyPr/>
          <a:lstStyle>
            <a:lvl1pPr>
              <a:defRPr/>
            </a:lvl1pPr>
          </a:lstStyle>
          <a:p>
            <a:fld id="{64870A92-0AEA-4C83-92D4-B7089A3D25AC}" type="slidenum">
              <a:rPr lang="en-US"/>
              <a:pPr/>
              <a:t>‹#›</a:t>
            </a:fld>
            <a:endParaRPr lang="en-US"/>
          </a:p>
        </p:txBody>
      </p:sp>
    </p:spTree>
    <p:extLst>
      <p:ext uri="{BB962C8B-B14F-4D97-AF65-F5344CB8AC3E}">
        <p14:creationId xmlns:p14="http://schemas.microsoft.com/office/powerpoint/2010/main" val="36201018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4"/>
          <p:cNvSpPr>
            <a:spLocks noGrp="1"/>
          </p:cNvSpPr>
          <p:nvPr>
            <p:ph type="ftr" sz="quarter" idx="10"/>
          </p:nvPr>
        </p:nvSpPr>
        <p:spPr>
          <a:xfrm>
            <a:off x="1295400" y="6356369"/>
            <a:ext cx="6553200" cy="365125"/>
          </a:xfrm>
          <a:prstGeom prst="rect">
            <a:avLst/>
          </a:prstGeom>
        </p:spPr>
        <p:txBody>
          <a:bodyPr lIns="91252" tIns="45628" rIns="91252" bIns="45628"/>
          <a:lstStyle>
            <a:lvl1pPr>
              <a:defRPr>
                <a:latin typeface="Arial" charset="0"/>
                <a:ea typeface="ＭＳ Ｐゴシック" pitchFamily="34" charset="-128"/>
                <a:cs typeface="+mn-cs"/>
              </a:defRPr>
            </a:lvl1pPr>
          </a:lstStyle>
          <a:p>
            <a:pPr fontAlgn="base">
              <a:spcBef>
                <a:spcPct val="0"/>
              </a:spcBef>
              <a:spcAft>
                <a:spcPct val="0"/>
              </a:spcAft>
              <a:defRPr/>
            </a:pPr>
            <a:endParaRPr lang="en-US" sz="1200" b="1" kern="1200">
              <a:solidFill>
                <a:srgbClr val="0C2A8C"/>
              </a:solidFill>
            </a:endParaRPr>
          </a:p>
        </p:txBody>
      </p:sp>
      <p:sp>
        <p:nvSpPr>
          <p:cNvPr id="5" name="Slide Number Placeholder 5"/>
          <p:cNvSpPr>
            <a:spLocks noGrp="1"/>
          </p:cNvSpPr>
          <p:nvPr>
            <p:ph type="sldNum" sz="quarter" idx="11"/>
          </p:nvPr>
        </p:nvSpPr>
        <p:spPr/>
        <p:txBody>
          <a:bodyPr/>
          <a:lstStyle>
            <a:lvl1pPr>
              <a:defRPr/>
            </a:lvl1pPr>
          </a:lstStyle>
          <a:p>
            <a:fld id="{C242893B-E018-4A5C-81B3-9A4852600EC9}" type="slidenum">
              <a:rPr lang="en-US"/>
              <a:pPr/>
              <a:t>‹#›</a:t>
            </a:fld>
            <a:endParaRPr lang="en-US"/>
          </a:p>
        </p:txBody>
      </p:sp>
    </p:spTree>
    <p:extLst>
      <p:ext uri="{BB962C8B-B14F-4D97-AF65-F5344CB8AC3E}">
        <p14:creationId xmlns:p14="http://schemas.microsoft.com/office/powerpoint/2010/main" val="34302809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57"/>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57"/>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4"/>
          <p:cNvSpPr>
            <a:spLocks noGrp="1"/>
          </p:cNvSpPr>
          <p:nvPr>
            <p:ph type="ftr" sz="quarter" idx="10"/>
          </p:nvPr>
        </p:nvSpPr>
        <p:spPr>
          <a:xfrm>
            <a:off x="1295400" y="6356369"/>
            <a:ext cx="6553200" cy="365125"/>
          </a:xfrm>
          <a:prstGeom prst="rect">
            <a:avLst/>
          </a:prstGeom>
        </p:spPr>
        <p:txBody>
          <a:bodyPr lIns="91252" tIns="45628" rIns="91252" bIns="45628"/>
          <a:lstStyle>
            <a:lvl1pPr>
              <a:defRPr>
                <a:latin typeface="Arial" charset="0"/>
                <a:ea typeface="ＭＳ Ｐゴシック" pitchFamily="34" charset="-128"/>
                <a:cs typeface="+mn-cs"/>
              </a:defRPr>
            </a:lvl1pPr>
          </a:lstStyle>
          <a:p>
            <a:pPr fontAlgn="base">
              <a:spcBef>
                <a:spcPct val="0"/>
              </a:spcBef>
              <a:spcAft>
                <a:spcPct val="0"/>
              </a:spcAft>
              <a:defRPr/>
            </a:pPr>
            <a:endParaRPr lang="en-US" sz="1200" b="1" kern="1200">
              <a:solidFill>
                <a:srgbClr val="0C2A8C"/>
              </a:solidFill>
            </a:endParaRPr>
          </a:p>
        </p:txBody>
      </p:sp>
      <p:sp>
        <p:nvSpPr>
          <p:cNvPr id="5" name="Slide Number Placeholder 5"/>
          <p:cNvSpPr>
            <a:spLocks noGrp="1"/>
          </p:cNvSpPr>
          <p:nvPr>
            <p:ph type="sldNum" sz="quarter" idx="11"/>
          </p:nvPr>
        </p:nvSpPr>
        <p:spPr/>
        <p:txBody>
          <a:bodyPr/>
          <a:lstStyle>
            <a:lvl1pPr>
              <a:defRPr/>
            </a:lvl1pPr>
          </a:lstStyle>
          <a:p>
            <a:fld id="{5F64E501-6726-42CF-A044-7469A4BD0AC2}" type="slidenum">
              <a:rPr lang="en-US"/>
              <a:pPr/>
              <a:t>‹#›</a:t>
            </a:fld>
            <a:endParaRPr lang="en-US"/>
          </a:p>
        </p:txBody>
      </p:sp>
    </p:spTree>
    <p:extLst>
      <p:ext uri="{BB962C8B-B14F-4D97-AF65-F5344CB8AC3E}">
        <p14:creationId xmlns:p14="http://schemas.microsoft.com/office/powerpoint/2010/main" val="24093420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6299" indent="0" algn="ctr">
              <a:buNone/>
              <a:defRPr/>
            </a:lvl2pPr>
            <a:lvl3pPr marL="912601" indent="0" algn="ctr">
              <a:buNone/>
              <a:defRPr/>
            </a:lvl3pPr>
            <a:lvl4pPr marL="1368902" indent="0" algn="ctr">
              <a:buNone/>
              <a:defRPr/>
            </a:lvl4pPr>
            <a:lvl5pPr marL="1825201" indent="0" algn="ctr">
              <a:buNone/>
              <a:defRPr/>
            </a:lvl5pPr>
            <a:lvl6pPr marL="2281503" indent="0" algn="ctr">
              <a:buNone/>
              <a:defRPr/>
            </a:lvl6pPr>
            <a:lvl7pPr marL="2737802" indent="0" algn="ctr">
              <a:buNone/>
              <a:defRPr/>
            </a:lvl7pPr>
            <a:lvl8pPr marL="3194095" indent="0" algn="ctr">
              <a:buNone/>
              <a:defRPr/>
            </a:lvl8pPr>
            <a:lvl9pPr marL="3650401"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3303715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itle 4"/>
          <p:cNvSpPr>
            <a:spLocks noGrp="1"/>
          </p:cNvSpPr>
          <p:nvPr>
            <p:ph type="title"/>
          </p:nvPr>
        </p:nvSpPr>
        <p:spPr/>
        <p:txBody>
          <a:bodyPr/>
          <a:lstStyle>
            <a:lvl1pPr>
              <a:defRPr sz="3200"/>
            </a:lvl1pPr>
          </a:lstStyle>
          <a:p>
            <a:r>
              <a:rPr lang="en-US" smtClean="0"/>
              <a:t>Click to edit Master title style</a:t>
            </a:r>
            <a:endParaRPr lang="en-US"/>
          </a:p>
        </p:txBody>
      </p:sp>
    </p:spTree>
    <p:extLst>
      <p:ext uri="{BB962C8B-B14F-4D97-AF65-F5344CB8AC3E}">
        <p14:creationId xmlns:p14="http://schemas.microsoft.com/office/powerpoint/2010/main" val="34573839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9"/>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299" indent="0">
              <a:buNone/>
              <a:defRPr sz="1800"/>
            </a:lvl2pPr>
            <a:lvl3pPr marL="912601" indent="0">
              <a:buNone/>
              <a:defRPr sz="1600"/>
            </a:lvl3pPr>
            <a:lvl4pPr marL="1368902" indent="0">
              <a:buNone/>
              <a:defRPr sz="1400"/>
            </a:lvl4pPr>
            <a:lvl5pPr marL="1825201" indent="0">
              <a:buNone/>
              <a:defRPr sz="1400"/>
            </a:lvl5pPr>
            <a:lvl6pPr marL="2281503" indent="0">
              <a:buNone/>
              <a:defRPr sz="1400"/>
            </a:lvl6pPr>
            <a:lvl7pPr marL="2737802" indent="0">
              <a:buNone/>
              <a:defRPr sz="1400"/>
            </a:lvl7pPr>
            <a:lvl8pPr marL="3194095" indent="0">
              <a:buNone/>
              <a:defRPr sz="1400"/>
            </a:lvl8pPr>
            <a:lvl9pPr marL="3650401" indent="0">
              <a:buNone/>
              <a:defRPr sz="1400"/>
            </a:lvl9pPr>
          </a:lstStyle>
          <a:p>
            <a:pPr lvl="0"/>
            <a:r>
              <a:rPr lang="en-US" smtClean="0"/>
              <a:t>Click to edit Master text styles</a:t>
            </a:r>
          </a:p>
        </p:txBody>
      </p:sp>
    </p:spTree>
    <p:extLst>
      <p:ext uri="{BB962C8B-B14F-4D97-AF65-F5344CB8AC3E}">
        <p14:creationId xmlns:p14="http://schemas.microsoft.com/office/powerpoint/2010/main" val="9117323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9"/>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299" indent="0">
              <a:buNone/>
              <a:defRPr sz="1800"/>
            </a:lvl2pPr>
            <a:lvl3pPr marL="912601" indent="0">
              <a:buNone/>
              <a:defRPr sz="1600"/>
            </a:lvl3pPr>
            <a:lvl4pPr marL="1368902" indent="0">
              <a:buNone/>
              <a:defRPr sz="1400"/>
            </a:lvl4pPr>
            <a:lvl5pPr marL="1825201" indent="0">
              <a:buNone/>
              <a:defRPr sz="1400"/>
            </a:lvl5pPr>
            <a:lvl6pPr marL="2281503" indent="0">
              <a:buNone/>
              <a:defRPr sz="1400"/>
            </a:lvl6pPr>
            <a:lvl7pPr marL="2737802" indent="0">
              <a:buNone/>
              <a:defRPr sz="1400"/>
            </a:lvl7pPr>
            <a:lvl8pPr marL="3194095" indent="0">
              <a:buNone/>
              <a:defRPr sz="1400"/>
            </a:lvl8pPr>
            <a:lvl9pPr marL="3650401" indent="0">
              <a:buNone/>
              <a:defRPr sz="1400"/>
            </a:lvl9pPr>
          </a:lstStyle>
          <a:p>
            <a:pPr lvl="0"/>
            <a:r>
              <a:rPr lang="en-US" smtClean="0"/>
              <a:t>Click to edit Master text styles</a:t>
            </a:r>
          </a:p>
        </p:txBody>
      </p:sp>
    </p:spTree>
    <p:extLst>
      <p:ext uri="{BB962C8B-B14F-4D97-AF65-F5344CB8AC3E}">
        <p14:creationId xmlns:p14="http://schemas.microsoft.com/office/powerpoint/2010/main" val="142806028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447803"/>
            <a:ext cx="4038600" cy="4830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47803"/>
            <a:ext cx="4038600" cy="4830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338670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299" indent="0">
              <a:buNone/>
              <a:defRPr sz="2000" b="1"/>
            </a:lvl2pPr>
            <a:lvl3pPr marL="912601" indent="0">
              <a:buNone/>
              <a:defRPr sz="1800" b="1"/>
            </a:lvl3pPr>
            <a:lvl4pPr marL="1368902" indent="0">
              <a:buNone/>
              <a:defRPr sz="1600" b="1"/>
            </a:lvl4pPr>
            <a:lvl5pPr marL="1825201" indent="0">
              <a:buNone/>
              <a:defRPr sz="1600" b="1"/>
            </a:lvl5pPr>
            <a:lvl6pPr marL="2281503" indent="0">
              <a:buNone/>
              <a:defRPr sz="1600" b="1"/>
            </a:lvl6pPr>
            <a:lvl7pPr marL="2737802" indent="0">
              <a:buNone/>
              <a:defRPr sz="1600" b="1"/>
            </a:lvl7pPr>
            <a:lvl8pPr marL="3194095" indent="0">
              <a:buNone/>
              <a:defRPr sz="1600" b="1"/>
            </a:lvl8pPr>
            <a:lvl9pPr marL="365040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299" indent="0">
              <a:buNone/>
              <a:defRPr sz="2000" b="1"/>
            </a:lvl2pPr>
            <a:lvl3pPr marL="912601" indent="0">
              <a:buNone/>
              <a:defRPr sz="1800" b="1"/>
            </a:lvl3pPr>
            <a:lvl4pPr marL="1368902" indent="0">
              <a:buNone/>
              <a:defRPr sz="1600" b="1"/>
            </a:lvl4pPr>
            <a:lvl5pPr marL="1825201" indent="0">
              <a:buNone/>
              <a:defRPr sz="1600" b="1"/>
            </a:lvl5pPr>
            <a:lvl6pPr marL="2281503" indent="0">
              <a:buNone/>
              <a:defRPr sz="1600" b="1"/>
            </a:lvl6pPr>
            <a:lvl7pPr marL="2737802" indent="0">
              <a:buNone/>
              <a:defRPr sz="1600" b="1"/>
            </a:lvl7pPr>
            <a:lvl8pPr marL="3194095" indent="0">
              <a:buNone/>
              <a:defRPr sz="1600" b="1"/>
            </a:lvl8pPr>
            <a:lvl9pPr marL="365040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369091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32729686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742311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299" indent="0">
              <a:buNone/>
              <a:defRPr sz="1200"/>
            </a:lvl2pPr>
            <a:lvl3pPr marL="912601" indent="0">
              <a:buNone/>
              <a:defRPr sz="1000"/>
            </a:lvl3pPr>
            <a:lvl4pPr marL="1368902" indent="0">
              <a:buNone/>
              <a:defRPr sz="900"/>
            </a:lvl4pPr>
            <a:lvl5pPr marL="1825201" indent="0">
              <a:buNone/>
              <a:defRPr sz="900"/>
            </a:lvl5pPr>
            <a:lvl6pPr marL="2281503" indent="0">
              <a:buNone/>
              <a:defRPr sz="900"/>
            </a:lvl6pPr>
            <a:lvl7pPr marL="2737802" indent="0">
              <a:buNone/>
              <a:defRPr sz="900"/>
            </a:lvl7pPr>
            <a:lvl8pPr marL="3194095" indent="0">
              <a:buNone/>
              <a:defRPr sz="900"/>
            </a:lvl8pPr>
            <a:lvl9pPr marL="3650401" indent="0">
              <a:buNone/>
              <a:defRPr sz="900"/>
            </a:lvl9pPr>
          </a:lstStyle>
          <a:p>
            <a:pPr lvl="0"/>
            <a:r>
              <a:rPr lang="en-US" smtClean="0"/>
              <a:t>Click to edit Master text styles</a:t>
            </a:r>
          </a:p>
        </p:txBody>
      </p:sp>
    </p:spTree>
    <p:extLst>
      <p:ext uri="{BB962C8B-B14F-4D97-AF65-F5344CB8AC3E}">
        <p14:creationId xmlns:p14="http://schemas.microsoft.com/office/powerpoint/2010/main" val="17170180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299" indent="0">
              <a:buNone/>
              <a:defRPr sz="2800"/>
            </a:lvl2pPr>
            <a:lvl3pPr marL="912601" indent="0">
              <a:buNone/>
              <a:defRPr sz="2400"/>
            </a:lvl3pPr>
            <a:lvl4pPr marL="1368902" indent="0">
              <a:buNone/>
              <a:defRPr sz="2000"/>
            </a:lvl4pPr>
            <a:lvl5pPr marL="1825201" indent="0">
              <a:buNone/>
              <a:defRPr sz="2000"/>
            </a:lvl5pPr>
            <a:lvl6pPr marL="2281503" indent="0">
              <a:buNone/>
              <a:defRPr sz="2000"/>
            </a:lvl6pPr>
            <a:lvl7pPr marL="2737802" indent="0">
              <a:buNone/>
              <a:defRPr sz="2000"/>
            </a:lvl7pPr>
            <a:lvl8pPr marL="3194095" indent="0">
              <a:buNone/>
              <a:defRPr sz="2000"/>
            </a:lvl8pPr>
            <a:lvl9pPr marL="3650401"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299" indent="0">
              <a:buNone/>
              <a:defRPr sz="1200"/>
            </a:lvl2pPr>
            <a:lvl3pPr marL="912601" indent="0">
              <a:buNone/>
              <a:defRPr sz="1000"/>
            </a:lvl3pPr>
            <a:lvl4pPr marL="1368902" indent="0">
              <a:buNone/>
              <a:defRPr sz="900"/>
            </a:lvl4pPr>
            <a:lvl5pPr marL="1825201" indent="0">
              <a:buNone/>
              <a:defRPr sz="900"/>
            </a:lvl5pPr>
            <a:lvl6pPr marL="2281503" indent="0">
              <a:buNone/>
              <a:defRPr sz="900"/>
            </a:lvl6pPr>
            <a:lvl7pPr marL="2737802" indent="0">
              <a:buNone/>
              <a:defRPr sz="900"/>
            </a:lvl7pPr>
            <a:lvl8pPr marL="3194095" indent="0">
              <a:buNone/>
              <a:defRPr sz="900"/>
            </a:lvl8pPr>
            <a:lvl9pPr marL="3650401" indent="0">
              <a:buNone/>
              <a:defRPr sz="900"/>
            </a:lvl9pPr>
          </a:lstStyle>
          <a:p>
            <a:pPr lvl="0"/>
            <a:r>
              <a:rPr lang="en-US" smtClean="0"/>
              <a:t>Click to edit Master text styles</a:t>
            </a:r>
          </a:p>
        </p:txBody>
      </p:sp>
    </p:spTree>
    <p:extLst>
      <p:ext uri="{BB962C8B-B14F-4D97-AF65-F5344CB8AC3E}">
        <p14:creationId xmlns:p14="http://schemas.microsoft.com/office/powerpoint/2010/main" val="328914361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6851562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142875"/>
            <a:ext cx="2057400" cy="61356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42875"/>
            <a:ext cx="6019800" cy="61356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57246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781069" y="142875"/>
            <a:ext cx="7686675" cy="9779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447800"/>
            <a:ext cx="8229600" cy="23383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3938607"/>
            <a:ext cx="8229600" cy="23399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3837207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81069" y="142875"/>
            <a:ext cx="7686675" cy="9779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447803"/>
            <a:ext cx="4038600" cy="48307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47803"/>
            <a:ext cx="4038600" cy="48307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226010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447803"/>
            <a:ext cx="4038600" cy="4830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47803"/>
            <a:ext cx="4038600" cy="4830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493684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781069" y="142875"/>
            <a:ext cx="7686675" cy="9779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447803"/>
            <a:ext cx="4038600" cy="48307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447800"/>
            <a:ext cx="4038600" cy="23383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607"/>
            <a:ext cx="4038600" cy="23399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5630322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781069" y="142875"/>
            <a:ext cx="7686675" cy="9779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447803"/>
            <a:ext cx="8229600" cy="4830763"/>
          </a:xfrm>
        </p:spPr>
        <p:txBody>
          <a:bodyPr/>
          <a:lstStyle/>
          <a:p>
            <a:pPr lvl="0"/>
            <a:endParaRPr lang="en-US" noProof="0" smtClean="0"/>
          </a:p>
        </p:txBody>
      </p:sp>
    </p:spTree>
    <p:extLst>
      <p:ext uri="{BB962C8B-B14F-4D97-AF65-F5344CB8AC3E}">
        <p14:creationId xmlns:p14="http://schemas.microsoft.com/office/powerpoint/2010/main" val="273793066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6299" indent="0" algn="ctr">
              <a:buNone/>
              <a:defRPr/>
            </a:lvl2pPr>
            <a:lvl3pPr marL="912601" indent="0" algn="ctr">
              <a:buNone/>
              <a:defRPr/>
            </a:lvl3pPr>
            <a:lvl4pPr marL="1368902" indent="0" algn="ctr">
              <a:buNone/>
              <a:defRPr/>
            </a:lvl4pPr>
            <a:lvl5pPr marL="1825201" indent="0" algn="ctr">
              <a:buNone/>
              <a:defRPr/>
            </a:lvl5pPr>
            <a:lvl6pPr marL="2281503" indent="0" algn="ctr">
              <a:buNone/>
              <a:defRPr/>
            </a:lvl6pPr>
            <a:lvl7pPr marL="2737802" indent="0" algn="ctr">
              <a:buNone/>
              <a:defRPr/>
            </a:lvl7pPr>
            <a:lvl8pPr marL="3194095" indent="0" algn="ctr">
              <a:buNone/>
              <a:defRPr/>
            </a:lvl8pPr>
            <a:lvl9pPr marL="3650401"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70148623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itle 4"/>
          <p:cNvSpPr>
            <a:spLocks noGrp="1"/>
          </p:cNvSpPr>
          <p:nvPr>
            <p:ph type="title"/>
          </p:nvPr>
        </p:nvSpPr>
        <p:spPr/>
        <p:txBody>
          <a:bodyPr/>
          <a:lstStyle>
            <a:lvl1pPr>
              <a:defRPr sz="3200"/>
            </a:lvl1pPr>
          </a:lstStyle>
          <a:p>
            <a:r>
              <a:rPr lang="en-US" smtClean="0"/>
              <a:t>Click to edit Master title style</a:t>
            </a:r>
            <a:endParaRPr lang="en-US"/>
          </a:p>
        </p:txBody>
      </p:sp>
    </p:spTree>
    <p:extLst>
      <p:ext uri="{BB962C8B-B14F-4D97-AF65-F5344CB8AC3E}">
        <p14:creationId xmlns:p14="http://schemas.microsoft.com/office/powerpoint/2010/main" val="338809576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9"/>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299" indent="0">
              <a:buNone/>
              <a:defRPr sz="1800"/>
            </a:lvl2pPr>
            <a:lvl3pPr marL="912601" indent="0">
              <a:buNone/>
              <a:defRPr sz="1600"/>
            </a:lvl3pPr>
            <a:lvl4pPr marL="1368902" indent="0">
              <a:buNone/>
              <a:defRPr sz="1400"/>
            </a:lvl4pPr>
            <a:lvl5pPr marL="1825201" indent="0">
              <a:buNone/>
              <a:defRPr sz="1400"/>
            </a:lvl5pPr>
            <a:lvl6pPr marL="2281503" indent="0">
              <a:buNone/>
              <a:defRPr sz="1400"/>
            </a:lvl6pPr>
            <a:lvl7pPr marL="2737802" indent="0">
              <a:buNone/>
              <a:defRPr sz="1400"/>
            </a:lvl7pPr>
            <a:lvl8pPr marL="3194095" indent="0">
              <a:buNone/>
              <a:defRPr sz="1400"/>
            </a:lvl8pPr>
            <a:lvl9pPr marL="3650401" indent="0">
              <a:buNone/>
              <a:defRPr sz="1400"/>
            </a:lvl9pPr>
          </a:lstStyle>
          <a:p>
            <a:pPr lvl="0"/>
            <a:r>
              <a:rPr lang="en-US" smtClean="0"/>
              <a:t>Click to edit Master text styles</a:t>
            </a:r>
          </a:p>
        </p:txBody>
      </p:sp>
    </p:spTree>
    <p:extLst>
      <p:ext uri="{BB962C8B-B14F-4D97-AF65-F5344CB8AC3E}">
        <p14:creationId xmlns:p14="http://schemas.microsoft.com/office/powerpoint/2010/main" val="255621419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447803"/>
            <a:ext cx="4038600" cy="4830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47803"/>
            <a:ext cx="4038600" cy="4830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9017680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299" indent="0">
              <a:buNone/>
              <a:defRPr sz="2000" b="1"/>
            </a:lvl2pPr>
            <a:lvl3pPr marL="912601" indent="0">
              <a:buNone/>
              <a:defRPr sz="1800" b="1"/>
            </a:lvl3pPr>
            <a:lvl4pPr marL="1368902" indent="0">
              <a:buNone/>
              <a:defRPr sz="1600" b="1"/>
            </a:lvl4pPr>
            <a:lvl5pPr marL="1825201" indent="0">
              <a:buNone/>
              <a:defRPr sz="1600" b="1"/>
            </a:lvl5pPr>
            <a:lvl6pPr marL="2281503" indent="0">
              <a:buNone/>
              <a:defRPr sz="1600" b="1"/>
            </a:lvl6pPr>
            <a:lvl7pPr marL="2737802" indent="0">
              <a:buNone/>
              <a:defRPr sz="1600" b="1"/>
            </a:lvl7pPr>
            <a:lvl8pPr marL="3194095" indent="0">
              <a:buNone/>
              <a:defRPr sz="1600" b="1"/>
            </a:lvl8pPr>
            <a:lvl9pPr marL="365040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299" indent="0">
              <a:buNone/>
              <a:defRPr sz="2000" b="1"/>
            </a:lvl2pPr>
            <a:lvl3pPr marL="912601" indent="0">
              <a:buNone/>
              <a:defRPr sz="1800" b="1"/>
            </a:lvl3pPr>
            <a:lvl4pPr marL="1368902" indent="0">
              <a:buNone/>
              <a:defRPr sz="1600" b="1"/>
            </a:lvl4pPr>
            <a:lvl5pPr marL="1825201" indent="0">
              <a:buNone/>
              <a:defRPr sz="1600" b="1"/>
            </a:lvl5pPr>
            <a:lvl6pPr marL="2281503" indent="0">
              <a:buNone/>
              <a:defRPr sz="1600" b="1"/>
            </a:lvl6pPr>
            <a:lvl7pPr marL="2737802" indent="0">
              <a:buNone/>
              <a:defRPr sz="1600" b="1"/>
            </a:lvl7pPr>
            <a:lvl8pPr marL="3194095" indent="0">
              <a:buNone/>
              <a:defRPr sz="1600" b="1"/>
            </a:lvl8pPr>
            <a:lvl9pPr marL="365040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8819063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283408255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382218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299" indent="0">
              <a:buNone/>
              <a:defRPr sz="1200"/>
            </a:lvl2pPr>
            <a:lvl3pPr marL="912601" indent="0">
              <a:buNone/>
              <a:defRPr sz="1000"/>
            </a:lvl3pPr>
            <a:lvl4pPr marL="1368902" indent="0">
              <a:buNone/>
              <a:defRPr sz="900"/>
            </a:lvl4pPr>
            <a:lvl5pPr marL="1825201" indent="0">
              <a:buNone/>
              <a:defRPr sz="900"/>
            </a:lvl5pPr>
            <a:lvl6pPr marL="2281503" indent="0">
              <a:buNone/>
              <a:defRPr sz="900"/>
            </a:lvl6pPr>
            <a:lvl7pPr marL="2737802" indent="0">
              <a:buNone/>
              <a:defRPr sz="900"/>
            </a:lvl7pPr>
            <a:lvl8pPr marL="3194095" indent="0">
              <a:buNone/>
              <a:defRPr sz="900"/>
            </a:lvl8pPr>
            <a:lvl9pPr marL="3650401" indent="0">
              <a:buNone/>
              <a:defRPr sz="900"/>
            </a:lvl9pPr>
          </a:lstStyle>
          <a:p>
            <a:pPr lvl="0"/>
            <a:r>
              <a:rPr lang="en-US" smtClean="0"/>
              <a:t>Click to edit Master text styles</a:t>
            </a:r>
          </a:p>
        </p:txBody>
      </p:sp>
    </p:spTree>
    <p:extLst>
      <p:ext uri="{BB962C8B-B14F-4D97-AF65-F5344CB8AC3E}">
        <p14:creationId xmlns:p14="http://schemas.microsoft.com/office/powerpoint/2010/main" val="42376509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299" indent="0">
              <a:buNone/>
              <a:defRPr sz="2000" b="1"/>
            </a:lvl2pPr>
            <a:lvl3pPr marL="912601" indent="0">
              <a:buNone/>
              <a:defRPr sz="1800" b="1"/>
            </a:lvl3pPr>
            <a:lvl4pPr marL="1368902" indent="0">
              <a:buNone/>
              <a:defRPr sz="1600" b="1"/>
            </a:lvl4pPr>
            <a:lvl5pPr marL="1825201" indent="0">
              <a:buNone/>
              <a:defRPr sz="1600" b="1"/>
            </a:lvl5pPr>
            <a:lvl6pPr marL="2281503" indent="0">
              <a:buNone/>
              <a:defRPr sz="1600" b="1"/>
            </a:lvl6pPr>
            <a:lvl7pPr marL="2737802" indent="0">
              <a:buNone/>
              <a:defRPr sz="1600" b="1"/>
            </a:lvl7pPr>
            <a:lvl8pPr marL="3194095" indent="0">
              <a:buNone/>
              <a:defRPr sz="1600" b="1"/>
            </a:lvl8pPr>
            <a:lvl9pPr marL="365040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299" indent="0">
              <a:buNone/>
              <a:defRPr sz="2000" b="1"/>
            </a:lvl2pPr>
            <a:lvl3pPr marL="912601" indent="0">
              <a:buNone/>
              <a:defRPr sz="1800" b="1"/>
            </a:lvl3pPr>
            <a:lvl4pPr marL="1368902" indent="0">
              <a:buNone/>
              <a:defRPr sz="1600" b="1"/>
            </a:lvl4pPr>
            <a:lvl5pPr marL="1825201" indent="0">
              <a:buNone/>
              <a:defRPr sz="1600" b="1"/>
            </a:lvl5pPr>
            <a:lvl6pPr marL="2281503" indent="0">
              <a:buNone/>
              <a:defRPr sz="1600" b="1"/>
            </a:lvl6pPr>
            <a:lvl7pPr marL="2737802" indent="0">
              <a:buNone/>
              <a:defRPr sz="1600" b="1"/>
            </a:lvl7pPr>
            <a:lvl8pPr marL="3194095" indent="0">
              <a:buNone/>
              <a:defRPr sz="1600" b="1"/>
            </a:lvl8pPr>
            <a:lvl9pPr marL="365040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9931477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299" indent="0">
              <a:buNone/>
              <a:defRPr sz="2800"/>
            </a:lvl2pPr>
            <a:lvl3pPr marL="912601" indent="0">
              <a:buNone/>
              <a:defRPr sz="2400"/>
            </a:lvl3pPr>
            <a:lvl4pPr marL="1368902" indent="0">
              <a:buNone/>
              <a:defRPr sz="2000"/>
            </a:lvl4pPr>
            <a:lvl5pPr marL="1825201" indent="0">
              <a:buNone/>
              <a:defRPr sz="2000"/>
            </a:lvl5pPr>
            <a:lvl6pPr marL="2281503" indent="0">
              <a:buNone/>
              <a:defRPr sz="2000"/>
            </a:lvl6pPr>
            <a:lvl7pPr marL="2737802" indent="0">
              <a:buNone/>
              <a:defRPr sz="2000"/>
            </a:lvl7pPr>
            <a:lvl8pPr marL="3194095" indent="0">
              <a:buNone/>
              <a:defRPr sz="2000"/>
            </a:lvl8pPr>
            <a:lvl9pPr marL="3650401"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299" indent="0">
              <a:buNone/>
              <a:defRPr sz="1200"/>
            </a:lvl2pPr>
            <a:lvl3pPr marL="912601" indent="0">
              <a:buNone/>
              <a:defRPr sz="1000"/>
            </a:lvl3pPr>
            <a:lvl4pPr marL="1368902" indent="0">
              <a:buNone/>
              <a:defRPr sz="900"/>
            </a:lvl4pPr>
            <a:lvl5pPr marL="1825201" indent="0">
              <a:buNone/>
              <a:defRPr sz="900"/>
            </a:lvl5pPr>
            <a:lvl6pPr marL="2281503" indent="0">
              <a:buNone/>
              <a:defRPr sz="900"/>
            </a:lvl6pPr>
            <a:lvl7pPr marL="2737802" indent="0">
              <a:buNone/>
              <a:defRPr sz="900"/>
            </a:lvl7pPr>
            <a:lvl8pPr marL="3194095" indent="0">
              <a:buNone/>
              <a:defRPr sz="900"/>
            </a:lvl8pPr>
            <a:lvl9pPr marL="3650401" indent="0">
              <a:buNone/>
              <a:defRPr sz="900"/>
            </a:lvl9pPr>
          </a:lstStyle>
          <a:p>
            <a:pPr lvl="0"/>
            <a:r>
              <a:rPr lang="en-US" smtClean="0"/>
              <a:t>Click to edit Master text styles</a:t>
            </a:r>
          </a:p>
        </p:txBody>
      </p:sp>
    </p:spTree>
    <p:extLst>
      <p:ext uri="{BB962C8B-B14F-4D97-AF65-F5344CB8AC3E}">
        <p14:creationId xmlns:p14="http://schemas.microsoft.com/office/powerpoint/2010/main" val="46823467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9454389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142875"/>
            <a:ext cx="2057400" cy="61356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42875"/>
            <a:ext cx="6019800" cy="61356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308793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781069" y="142875"/>
            <a:ext cx="7686675" cy="9779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447800"/>
            <a:ext cx="8229600" cy="23383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3938607"/>
            <a:ext cx="8229600" cy="23399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312253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81069" y="142875"/>
            <a:ext cx="7686675" cy="9779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447803"/>
            <a:ext cx="4038600" cy="48307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47803"/>
            <a:ext cx="4038600" cy="48307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0011935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781069" y="142875"/>
            <a:ext cx="7686675" cy="9779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447803"/>
            <a:ext cx="4038600" cy="48307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447800"/>
            <a:ext cx="4038600" cy="23383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607"/>
            <a:ext cx="4038600" cy="23399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4725260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781069" y="142875"/>
            <a:ext cx="7686675" cy="9779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447803"/>
            <a:ext cx="8229600" cy="4830763"/>
          </a:xfrm>
        </p:spPr>
        <p:txBody>
          <a:bodyPr/>
          <a:lstStyle/>
          <a:p>
            <a:pPr lvl="0"/>
            <a:endParaRPr lang="en-US" noProof="0" smtClean="0"/>
          </a:p>
        </p:txBody>
      </p:sp>
    </p:spTree>
    <p:extLst>
      <p:ext uri="{BB962C8B-B14F-4D97-AF65-F5344CB8AC3E}">
        <p14:creationId xmlns:p14="http://schemas.microsoft.com/office/powerpoint/2010/main" val="187147210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6299" indent="0" algn="ctr">
              <a:buNone/>
              <a:defRPr/>
            </a:lvl2pPr>
            <a:lvl3pPr marL="912601" indent="0" algn="ctr">
              <a:buNone/>
              <a:defRPr/>
            </a:lvl3pPr>
            <a:lvl4pPr marL="1368902" indent="0" algn="ctr">
              <a:buNone/>
              <a:defRPr/>
            </a:lvl4pPr>
            <a:lvl5pPr marL="1825201" indent="0" algn="ctr">
              <a:buNone/>
              <a:defRPr/>
            </a:lvl5pPr>
            <a:lvl6pPr marL="2281503" indent="0" algn="ctr">
              <a:buNone/>
              <a:defRPr/>
            </a:lvl6pPr>
            <a:lvl7pPr marL="2737802" indent="0" algn="ctr">
              <a:buNone/>
              <a:defRPr/>
            </a:lvl7pPr>
            <a:lvl8pPr marL="3194095" indent="0" algn="ctr">
              <a:buNone/>
              <a:defRPr/>
            </a:lvl8pPr>
            <a:lvl9pPr marL="3650401"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8993011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itle 4"/>
          <p:cNvSpPr>
            <a:spLocks noGrp="1"/>
          </p:cNvSpPr>
          <p:nvPr>
            <p:ph type="title"/>
          </p:nvPr>
        </p:nvSpPr>
        <p:spPr/>
        <p:txBody>
          <a:bodyPr/>
          <a:lstStyle>
            <a:lvl1pPr>
              <a:defRPr sz="3200"/>
            </a:lvl1pPr>
          </a:lstStyle>
          <a:p>
            <a:r>
              <a:rPr lang="en-US" smtClean="0"/>
              <a:t>Click to edit Master title style</a:t>
            </a:r>
            <a:endParaRPr lang="en-US"/>
          </a:p>
        </p:txBody>
      </p:sp>
    </p:spTree>
    <p:extLst>
      <p:ext uri="{BB962C8B-B14F-4D97-AF65-F5344CB8AC3E}">
        <p14:creationId xmlns:p14="http://schemas.microsoft.com/office/powerpoint/2010/main" val="11761986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9"/>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299" indent="0">
              <a:buNone/>
              <a:defRPr sz="1800"/>
            </a:lvl2pPr>
            <a:lvl3pPr marL="912601" indent="0">
              <a:buNone/>
              <a:defRPr sz="1600"/>
            </a:lvl3pPr>
            <a:lvl4pPr marL="1368902" indent="0">
              <a:buNone/>
              <a:defRPr sz="1400"/>
            </a:lvl4pPr>
            <a:lvl5pPr marL="1825201" indent="0">
              <a:buNone/>
              <a:defRPr sz="1400"/>
            </a:lvl5pPr>
            <a:lvl6pPr marL="2281503" indent="0">
              <a:buNone/>
              <a:defRPr sz="1400"/>
            </a:lvl6pPr>
            <a:lvl7pPr marL="2737802" indent="0">
              <a:buNone/>
              <a:defRPr sz="1400"/>
            </a:lvl7pPr>
            <a:lvl8pPr marL="3194095" indent="0">
              <a:buNone/>
              <a:defRPr sz="1400"/>
            </a:lvl8pPr>
            <a:lvl9pPr marL="3650401" indent="0">
              <a:buNone/>
              <a:defRPr sz="1400"/>
            </a:lvl9pPr>
          </a:lstStyle>
          <a:p>
            <a:pPr lvl="0"/>
            <a:r>
              <a:rPr lang="en-US" smtClean="0"/>
              <a:t>Click to edit Master text styles</a:t>
            </a:r>
          </a:p>
        </p:txBody>
      </p:sp>
    </p:spTree>
    <p:extLst>
      <p:ext uri="{BB962C8B-B14F-4D97-AF65-F5344CB8AC3E}">
        <p14:creationId xmlns:p14="http://schemas.microsoft.com/office/powerpoint/2010/main" val="38897053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378685070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447803"/>
            <a:ext cx="4038600" cy="4830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47803"/>
            <a:ext cx="4038600" cy="4830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2296265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299" indent="0">
              <a:buNone/>
              <a:defRPr sz="2000" b="1"/>
            </a:lvl2pPr>
            <a:lvl3pPr marL="912601" indent="0">
              <a:buNone/>
              <a:defRPr sz="1800" b="1"/>
            </a:lvl3pPr>
            <a:lvl4pPr marL="1368902" indent="0">
              <a:buNone/>
              <a:defRPr sz="1600" b="1"/>
            </a:lvl4pPr>
            <a:lvl5pPr marL="1825201" indent="0">
              <a:buNone/>
              <a:defRPr sz="1600" b="1"/>
            </a:lvl5pPr>
            <a:lvl6pPr marL="2281503" indent="0">
              <a:buNone/>
              <a:defRPr sz="1600" b="1"/>
            </a:lvl6pPr>
            <a:lvl7pPr marL="2737802" indent="0">
              <a:buNone/>
              <a:defRPr sz="1600" b="1"/>
            </a:lvl7pPr>
            <a:lvl8pPr marL="3194095" indent="0">
              <a:buNone/>
              <a:defRPr sz="1600" b="1"/>
            </a:lvl8pPr>
            <a:lvl9pPr marL="365040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299" indent="0">
              <a:buNone/>
              <a:defRPr sz="2000" b="1"/>
            </a:lvl2pPr>
            <a:lvl3pPr marL="912601" indent="0">
              <a:buNone/>
              <a:defRPr sz="1800" b="1"/>
            </a:lvl3pPr>
            <a:lvl4pPr marL="1368902" indent="0">
              <a:buNone/>
              <a:defRPr sz="1600" b="1"/>
            </a:lvl4pPr>
            <a:lvl5pPr marL="1825201" indent="0">
              <a:buNone/>
              <a:defRPr sz="1600" b="1"/>
            </a:lvl5pPr>
            <a:lvl6pPr marL="2281503" indent="0">
              <a:buNone/>
              <a:defRPr sz="1600" b="1"/>
            </a:lvl6pPr>
            <a:lvl7pPr marL="2737802" indent="0">
              <a:buNone/>
              <a:defRPr sz="1600" b="1"/>
            </a:lvl7pPr>
            <a:lvl8pPr marL="3194095" indent="0">
              <a:buNone/>
              <a:defRPr sz="1600" b="1"/>
            </a:lvl8pPr>
            <a:lvl9pPr marL="365040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8736663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175745684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921737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299" indent="0">
              <a:buNone/>
              <a:defRPr sz="1200"/>
            </a:lvl2pPr>
            <a:lvl3pPr marL="912601" indent="0">
              <a:buNone/>
              <a:defRPr sz="1000"/>
            </a:lvl3pPr>
            <a:lvl4pPr marL="1368902" indent="0">
              <a:buNone/>
              <a:defRPr sz="900"/>
            </a:lvl4pPr>
            <a:lvl5pPr marL="1825201" indent="0">
              <a:buNone/>
              <a:defRPr sz="900"/>
            </a:lvl5pPr>
            <a:lvl6pPr marL="2281503" indent="0">
              <a:buNone/>
              <a:defRPr sz="900"/>
            </a:lvl6pPr>
            <a:lvl7pPr marL="2737802" indent="0">
              <a:buNone/>
              <a:defRPr sz="900"/>
            </a:lvl7pPr>
            <a:lvl8pPr marL="3194095" indent="0">
              <a:buNone/>
              <a:defRPr sz="900"/>
            </a:lvl8pPr>
            <a:lvl9pPr marL="3650401" indent="0">
              <a:buNone/>
              <a:defRPr sz="900"/>
            </a:lvl9pPr>
          </a:lstStyle>
          <a:p>
            <a:pPr lvl="0"/>
            <a:r>
              <a:rPr lang="en-US" smtClean="0"/>
              <a:t>Click to edit Master text styles</a:t>
            </a:r>
          </a:p>
        </p:txBody>
      </p:sp>
    </p:spTree>
    <p:extLst>
      <p:ext uri="{BB962C8B-B14F-4D97-AF65-F5344CB8AC3E}">
        <p14:creationId xmlns:p14="http://schemas.microsoft.com/office/powerpoint/2010/main" val="276816624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299" indent="0">
              <a:buNone/>
              <a:defRPr sz="2800"/>
            </a:lvl2pPr>
            <a:lvl3pPr marL="912601" indent="0">
              <a:buNone/>
              <a:defRPr sz="2400"/>
            </a:lvl3pPr>
            <a:lvl4pPr marL="1368902" indent="0">
              <a:buNone/>
              <a:defRPr sz="2000"/>
            </a:lvl4pPr>
            <a:lvl5pPr marL="1825201" indent="0">
              <a:buNone/>
              <a:defRPr sz="2000"/>
            </a:lvl5pPr>
            <a:lvl6pPr marL="2281503" indent="0">
              <a:buNone/>
              <a:defRPr sz="2000"/>
            </a:lvl6pPr>
            <a:lvl7pPr marL="2737802" indent="0">
              <a:buNone/>
              <a:defRPr sz="2000"/>
            </a:lvl7pPr>
            <a:lvl8pPr marL="3194095" indent="0">
              <a:buNone/>
              <a:defRPr sz="2000"/>
            </a:lvl8pPr>
            <a:lvl9pPr marL="3650401"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299" indent="0">
              <a:buNone/>
              <a:defRPr sz="1200"/>
            </a:lvl2pPr>
            <a:lvl3pPr marL="912601" indent="0">
              <a:buNone/>
              <a:defRPr sz="1000"/>
            </a:lvl3pPr>
            <a:lvl4pPr marL="1368902" indent="0">
              <a:buNone/>
              <a:defRPr sz="900"/>
            </a:lvl4pPr>
            <a:lvl5pPr marL="1825201" indent="0">
              <a:buNone/>
              <a:defRPr sz="900"/>
            </a:lvl5pPr>
            <a:lvl6pPr marL="2281503" indent="0">
              <a:buNone/>
              <a:defRPr sz="900"/>
            </a:lvl6pPr>
            <a:lvl7pPr marL="2737802" indent="0">
              <a:buNone/>
              <a:defRPr sz="900"/>
            </a:lvl7pPr>
            <a:lvl8pPr marL="3194095" indent="0">
              <a:buNone/>
              <a:defRPr sz="900"/>
            </a:lvl8pPr>
            <a:lvl9pPr marL="3650401" indent="0">
              <a:buNone/>
              <a:defRPr sz="900"/>
            </a:lvl9pPr>
          </a:lstStyle>
          <a:p>
            <a:pPr lvl="0"/>
            <a:r>
              <a:rPr lang="en-US" smtClean="0"/>
              <a:t>Click to edit Master text styles</a:t>
            </a:r>
          </a:p>
        </p:txBody>
      </p:sp>
    </p:spTree>
    <p:extLst>
      <p:ext uri="{BB962C8B-B14F-4D97-AF65-F5344CB8AC3E}">
        <p14:creationId xmlns:p14="http://schemas.microsoft.com/office/powerpoint/2010/main" val="362031142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5377609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142875"/>
            <a:ext cx="2057400" cy="61356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42875"/>
            <a:ext cx="6019800" cy="61356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3306881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781069" y="142875"/>
            <a:ext cx="7686675" cy="9779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447800"/>
            <a:ext cx="8229600" cy="23383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3938607"/>
            <a:ext cx="8229600" cy="23399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5256879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81069" y="142875"/>
            <a:ext cx="7686675" cy="9779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447803"/>
            <a:ext cx="4038600" cy="48307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47803"/>
            <a:ext cx="4038600" cy="48307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729810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990214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781069" y="142875"/>
            <a:ext cx="7686675" cy="9779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447803"/>
            <a:ext cx="4038600" cy="48307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447800"/>
            <a:ext cx="4038600" cy="23383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607"/>
            <a:ext cx="4038600" cy="23399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8963615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781069" y="142875"/>
            <a:ext cx="7686675" cy="9779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447803"/>
            <a:ext cx="8229600" cy="4830763"/>
          </a:xfrm>
        </p:spPr>
        <p:txBody>
          <a:bodyPr/>
          <a:lstStyle/>
          <a:p>
            <a:pPr lvl="0"/>
            <a:endParaRPr lang="en-US" noProof="0" smtClean="0"/>
          </a:p>
        </p:txBody>
      </p:sp>
    </p:spTree>
    <p:extLst>
      <p:ext uri="{BB962C8B-B14F-4D97-AF65-F5344CB8AC3E}">
        <p14:creationId xmlns:p14="http://schemas.microsoft.com/office/powerpoint/2010/main" val="422859106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6299" indent="0" algn="ctr">
              <a:buNone/>
              <a:defRPr/>
            </a:lvl2pPr>
            <a:lvl3pPr marL="912601" indent="0" algn="ctr">
              <a:buNone/>
              <a:defRPr/>
            </a:lvl3pPr>
            <a:lvl4pPr marL="1368902" indent="0" algn="ctr">
              <a:buNone/>
              <a:defRPr/>
            </a:lvl4pPr>
            <a:lvl5pPr marL="1825201" indent="0" algn="ctr">
              <a:buNone/>
              <a:defRPr/>
            </a:lvl5pPr>
            <a:lvl6pPr marL="2281503" indent="0" algn="ctr">
              <a:buNone/>
              <a:defRPr/>
            </a:lvl6pPr>
            <a:lvl7pPr marL="2737802" indent="0" algn="ctr">
              <a:buNone/>
              <a:defRPr/>
            </a:lvl7pPr>
            <a:lvl8pPr marL="3194095" indent="0" algn="ctr">
              <a:buNone/>
              <a:defRPr/>
            </a:lvl8pPr>
            <a:lvl9pPr marL="3650401"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BFCA85C4-693D-45F3-AC84-484E54D7B350}" type="datetime1">
              <a:rPr lang="en-US" smtClean="0"/>
              <a:t>9/13/2016</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669929D0-3E92-42D5-888B-D9B469DBFA9D}" type="slidenum">
              <a:rPr lang="en-US"/>
              <a:pPr>
                <a:defRPr/>
              </a:pPr>
              <a:t>‹#›</a:t>
            </a:fld>
            <a:endParaRPr lang="en-US"/>
          </a:p>
        </p:txBody>
      </p:sp>
    </p:spTree>
    <p:extLst>
      <p:ext uri="{BB962C8B-B14F-4D97-AF65-F5344CB8AC3E}">
        <p14:creationId xmlns:p14="http://schemas.microsoft.com/office/powerpoint/2010/main" val="403555995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D9D1E5E7-9DF3-497C-922D-6F6ED509474F}" type="datetime1">
              <a:rPr lang="en-US" smtClean="0"/>
              <a:t>9/13/2016</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2409DF67-3740-41DD-86E1-A90FB6791806}" type="slidenum">
              <a:rPr lang="en-US"/>
              <a:pPr>
                <a:defRPr/>
              </a:pPr>
              <a:t>‹#›</a:t>
            </a:fld>
            <a:endParaRPr lang="en-US"/>
          </a:p>
        </p:txBody>
      </p:sp>
    </p:spTree>
    <p:extLst>
      <p:ext uri="{BB962C8B-B14F-4D97-AF65-F5344CB8AC3E}">
        <p14:creationId xmlns:p14="http://schemas.microsoft.com/office/powerpoint/2010/main" val="74776925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9"/>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299" indent="0">
              <a:buNone/>
              <a:defRPr sz="1800"/>
            </a:lvl2pPr>
            <a:lvl3pPr marL="912601" indent="0">
              <a:buNone/>
              <a:defRPr sz="1600"/>
            </a:lvl3pPr>
            <a:lvl4pPr marL="1368902" indent="0">
              <a:buNone/>
              <a:defRPr sz="1400"/>
            </a:lvl4pPr>
            <a:lvl5pPr marL="1825201" indent="0">
              <a:buNone/>
              <a:defRPr sz="1400"/>
            </a:lvl5pPr>
            <a:lvl6pPr marL="2281503" indent="0">
              <a:buNone/>
              <a:defRPr sz="1400"/>
            </a:lvl6pPr>
            <a:lvl7pPr marL="2737802" indent="0">
              <a:buNone/>
              <a:defRPr sz="1400"/>
            </a:lvl7pPr>
            <a:lvl8pPr marL="3194095" indent="0">
              <a:buNone/>
              <a:defRPr sz="1400"/>
            </a:lvl8pPr>
            <a:lvl9pPr marL="3650401"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A373C7AF-EF63-402E-B92D-4A666643AA71}" type="datetime1">
              <a:rPr lang="en-US" smtClean="0"/>
              <a:t>9/13/2016</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45260F4C-3572-434B-95F8-A6C35AD2D519}" type="slidenum">
              <a:rPr lang="en-US"/>
              <a:pPr>
                <a:defRPr/>
              </a:pPr>
              <a:t>‹#›</a:t>
            </a:fld>
            <a:endParaRPr lang="en-US"/>
          </a:p>
        </p:txBody>
      </p:sp>
    </p:spTree>
    <p:extLst>
      <p:ext uri="{BB962C8B-B14F-4D97-AF65-F5344CB8AC3E}">
        <p14:creationId xmlns:p14="http://schemas.microsoft.com/office/powerpoint/2010/main" val="238690026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3" y="2209800"/>
            <a:ext cx="38481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2209800"/>
            <a:ext cx="38481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fld id="{74644914-5880-4BDE-AC33-15D2774A153C}" type="datetime1">
              <a:rPr lang="en-US" smtClean="0"/>
              <a:t>9/13/2016</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smtClean="0"/>
            </a:lvl1pPr>
          </a:lstStyle>
          <a:p>
            <a:pPr>
              <a:defRPr/>
            </a:pPr>
            <a:fld id="{002F7299-E73C-435D-8C0E-1762204C02F7}" type="slidenum">
              <a:rPr lang="en-US"/>
              <a:pPr>
                <a:defRPr/>
              </a:pPr>
              <a:t>‹#›</a:t>
            </a:fld>
            <a:endParaRPr lang="en-US"/>
          </a:p>
        </p:txBody>
      </p:sp>
    </p:spTree>
    <p:extLst>
      <p:ext uri="{BB962C8B-B14F-4D97-AF65-F5344CB8AC3E}">
        <p14:creationId xmlns:p14="http://schemas.microsoft.com/office/powerpoint/2010/main" val="37121481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299" indent="0">
              <a:buNone/>
              <a:defRPr sz="2000" b="1"/>
            </a:lvl2pPr>
            <a:lvl3pPr marL="912601" indent="0">
              <a:buNone/>
              <a:defRPr sz="1800" b="1"/>
            </a:lvl3pPr>
            <a:lvl4pPr marL="1368902" indent="0">
              <a:buNone/>
              <a:defRPr sz="1600" b="1"/>
            </a:lvl4pPr>
            <a:lvl5pPr marL="1825201" indent="0">
              <a:buNone/>
              <a:defRPr sz="1600" b="1"/>
            </a:lvl5pPr>
            <a:lvl6pPr marL="2281503" indent="0">
              <a:buNone/>
              <a:defRPr sz="1600" b="1"/>
            </a:lvl6pPr>
            <a:lvl7pPr marL="2737802" indent="0">
              <a:buNone/>
              <a:defRPr sz="1600" b="1"/>
            </a:lvl7pPr>
            <a:lvl8pPr marL="3194095" indent="0">
              <a:buNone/>
              <a:defRPr sz="1600" b="1"/>
            </a:lvl8pPr>
            <a:lvl9pPr marL="365040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299" indent="0">
              <a:buNone/>
              <a:defRPr sz="2000" b="1"/>
            </a:lvl2pPr>
            <a:lvl3pPr marL="912601" indent="0">
              <a:buNone/>
              <a:defRPr sz="1800" b="1"/>
            </a:lvl3pPr>
            <a:lvl4pPr marL="1368902" indent="0">
              <a:buNone/>
              <a:defRPr sz="1600" b="1"/>
            </a:lvl4pPr>
            <a:lvl5pPr marL="1825201" indent="0">
              <a:buNone/>
              <a:defRPr sz="1600" b="1"/>
            </a:lvl5pPr>
            <a:lvl6pPr marL="2281503" indent="0">
              <a:buNone/>
              <a:defRPr sz="1600" b="1"/>
            </a:lvl6pPr>
            <a:lvl7pPr marL="2737802" indent="0">
              <a:buNone/>
              <a:defRPr sz="1600" b="1"/>
            </a:lvl7pPr>
            <a:lvl8pPr marL="3194095" indent="0">
              <a:buNone/>
              <a:defRPr sz="1600" b="1"/>
            </a:lvl8pPr>
            <a:lvl9pPr marL="365040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fld id="{5C060522-BDA6-4FFA-B50C-92C630004E77}" type="datetime1">
              <a:rPr lang="en-US" smtClean="0"/>
              <a:t>9/13/2016</a:t>
            </a:fld>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smtClean="0"/>
            </a:lvl1pPr>
          </a:lstStyle>
          <a:p>
            <a:pPr>
              <a:defRPr/>
            </a:pPr>
            <a:fld id="{996A6396-E7B9-4820-AEDB-B7AB7AA41BDE}" type="slidenum">
              <a:rPr lang="en-US"/>
              <a:pPr>
                <a:defRPr/>
              </a:pPr>
              <a:t>‹#›</a:t>
            </a:fld>
            <a:endParaRPr lang="en-US"/>
          </a:p>
        </p:txBody>
      </p:sp>
    </p:spTree>
    <p:extLst>
      <p:ext uri="{BB962C8B-B14F-4D97-AF65-F5344CB8AC3E}">
        <p14:creationId xmlns:p14="http://schemas.microsoft.com/office/powerpoint/2010/main" val="76993232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fld id="{48FD4D49-26C2-4DFF-AF95-060FCE6084FA}" type="datetime1">
              <a:rPr lang="en-US" smtClean="0"/>
              <a:t>9/13/2016</a:t>
            </a:fld>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smtClean="0"/>
            </a:lvl1pPr>
          </a:lstStyle>
          <a:p>
            <a:pPr>
              <a:defRPr/>
            </a:pPr>
            <a:fld id="{04F51193-E56E-458F-903A-DDAC8EB49910}" type="slidenum">
              <a:rPr lang="en-US"/>
              <a:pPr>
                <a:defRPr/>
              </a:pPr>
              <a:t>‹#›</a:t>
            </a:fld>
            <a:endParaRPr lang="en-US"/>
          </a:p>
        </p:txBody>
      </p:sp>
    </p:spTree>
    <p:extLst>
      <p:ext uri="{BB962C8B-B14F-4D97-AF65-F5344CB8AC3E}">
        <p14:creationId xmlns:p14="http://schemas.microsoft.com/office/powerpoint/2010/main" val="238911102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00A7493D-2D9F-4868-B0EC-7B74879A411E}" type="datetime1">
              <a:rPr lang="en-US" smtClean="0"/>
              <a:t>9/13/2016</a:t>
            </a:fld>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smtClean="0"/>
            </a:lvl1pPr>
          </a:lstStyle>
          <a:p>
            <a:pPr>
              <a:defRPr/>
            </a:pPr>
            <a:fld id="{028EA483-D953-43AC-8C90-33A997ACBA66}" type="slidenum">
              <a:rPr lang="en-US"/>
              <a:pPr>
                <a:defRPr/>
              </a:pPr>
              <a:t>‹#›</a:t>
            </a:fld>
            <a:endParaRPr lang="en-US"/>
          </a:p>
        </p:txBody>
      </p:sp>
    </p:spTree>
    <p:extLst>
      <p:ext uri="{BB962C8B-B14F-4D97-AF65-F5344CB8AC3E}">
        <p14:creationId xmlns:p14="http://schemas.microsoft.com/office/powerpoint/2010/main" val="241225399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299" indent="0">
              <a:buNone/>
              <a:defRPr sz="1200"/>
            </a:lvl2pPr>
            <a:lvl3pPr marL="912601" indent="0">
              <a:buNone/>
              <a:defRPr sz="1000"/>
            </a:lvl3pPr>
            <a:lvl4pPr marL="1368902" indent="0">
              <a:buNone/>
              <a:defRPr sz="900"/>
            </a:lvl4pPr>
            <a:lvl5pPr marL="1825201" indent="0">
              <a:buNone/>
              <a:defRPr sz="900"/>
            </a:lvl5pPr>
            <a:lvl6pPr marL="2281503" indent="0">
              <a:buNone/>
              <a:defRPr sz="900"/>
            </a:lvl6pPr>
            <a:lvl7pPr marL="2737802" indent="0">
              <a:buNone/>
              <a:defRPr sz="900"/>
            </a:lvl7pPr>
            <a:lvl8pPr marL="3194095" indent="0">
              <a:buNone/>
              <a:defRPr sz="900"/>
            </a:lvl8pPr>
            <a:lvl9pPr marL="3650401"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D1A9E9CC-2D1C-44EB-8FC0-6DFEF8CD80A0}" type="datetime1">
              <a:rPr lang="en-US" smtClean="0"/>
              <a:t>9/13/2016</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smtClean="0"/>
            </a:lvl1pPr>
          </a:lstStyle>
          <a:p>
            <a:pPr>
              <a:defRPr/>
            </a:pPr>
            <a:fld id="{7E055FA1-7305-426E-8BC7-BD0672851DC9}" type="slidenum">
              <a:rPr lang="en-US"/>
              <a:pPr>
                <a:defRPr/>
              </a:pPr>
              <a:t>‹#›</a:t>
            </a:fld>
            <a:endParaRPr lang="en-US"/>
          </a:p>
        </p:txBody>
      </p:sp>
    </p:spTree>
    <p:extLst>
      <p:ext uri="{BB962C8B-B14F-4D97-AF65-F5344CB8AC3E}">
        <p14:creationId xmlns:p14="http://schemas.microsoft.com/office/powerpoint/2010/main" val="2537654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299" indent="0">
              <a:buNone/>
              <a:defRPr sz="1200"/>
            </a:lvl2pPr>
            <a:lvl3pPr marL="912601" indent="0">
              <a:buNone/>
              <a:defRPr sz="1000"/>
            </a:lvl3pPr>
            <a:lvl4pPr marL="1368902" indent="0">
              <a:buNone/>
              <a:defRPr sz="900"/>
            </a:lvl4pPr>
            <a:lvl5pPr marL="1825201" indent="0">
              <a:buNone/>
              <a:defRPr sz="900"/>
            </a:lvl5pPr>
            <a:lvl6pPr marL="2281503" indent="0">
              <a:buNone/>
              <a:defRPr sz="900"/>
            </a:lvl6pPr>
            <a:lvl7pPr marL="2737802" indent="0">
              <a:buNone/>
              <a:defRPr sz="900"/>
            </a:lvl7pPr>
            <a:lvl8pPr marL="3194095" indent="0">
              <a:buNone/>
              <a:defRPr sz="900"/>
            </a:lvl8pPr>
            <a:lvl9pPr marL="3650401" indent="0">
              <a:buNone/>
              <a:defRPr sz="900"/>
            </a:lvl9pPr>
          </a:lstStyle>
          <a:p>
            <a:pPr lvl="0"/>
            <a:r>
              <a:rPr lang="en-US" smtClean="0"/>
              <a:t>Click to edit Master text styles</a:t>
            </a:r>
          </a:p>
        </p:txBody>
      </p:sp>
    </p:spTree>
    <p:extLst>
      <p:ext uri="{BB962C8B-B14F-4D97-AF65-F5344CB8AC3E}">
        <p14:creationId xmlns:p14="http://schemas.microsoft.com/office/powerpoint/2010/main" val="259481093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299" indent="0">
              <a:buNone/>
              <a:defRPr sz="2800"/>
            </a:lvl2pPr>
            <a:lvl3pPr marL="912601" indent="0">
              <a:buNone/>
              <a:defRPr sz="2400"/>
            </a:lvl3pPr>
            <a:lvl4pPr marL="1368902" indent="0">
              <a:buNone/>
              <a:defRPr sz="2000"/>
            </a:lvl4pPr>
            <a:lvl5pPr marL="1825201" indent="0">
              <a:buNone/>
              <a:defRPr sz="2000"/>
            </a:lvl5pPr>
            <a:lvl6pPr marL="2281503" indent="0">
              <a:buNone/>
              <a:defRPr sz="2000"/>
            </a:lvl6pPr>
            <a:lvl7pPr marL="2737802" indent="0">
              <a:buNone/>
              <a:defRPr sz="2000"/>
            </a:lvl7pPr>
            <a:lvl8pPr marL="3194095" indent="0">
              <a:buNone/>
              <a:defRPr sz="2000"/>
            </a:lvl8pPr>
            <a:lvl9pPr marL="3650401"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299" indent="0">
              <a:buNone/>
              <a:defRPr sz="1200"/>
            </a:lvl2pPr>
            <a:lvl3pPr marL="912601" indent="0">
              <a:buNone/>
              <a:defRPr sz="1000"/>
            </a:lvl3pPr>
            <a:lvl4pPr marL="1368902" indent="0">
              <a:buNone/>
              <a:defRPr sz="900"/>
            </a:lvl4pPr>
            <a:lvl5pPr marL="1825201" indent="0">
              <a:buNone/>
              <a:defRPr sz="900"/>
            </a:lvl5pPr>
            <a:lvl6pPr marL="2281503" indent="0">
              <a:buNone/>
              <a:defRPr sz="900"/>
            </a:lvl6pPr>
            <a:lvl7pPr marL="2737802" indent="0">
              <a:buNone/>
              <a:defRPr sz="900"/>
            </a:lvl7pPr>
            <a:lvl8pPr marL="3194095" indent="0">
              <a:buNone/>
              <a:defRPr sz="900"/>
            </a:lvl8pPr>
            <a:lvl9pPr marL="3650401"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E7DD22EC-03E8-4186-8E12-9CBFED6FE7EA}" type="datetime1">
              <a:rPr lang="en-US" smtClean="0"/>
              <a:t>9/13/2016</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smtClean="0"/>
            </a:lvl1pPr>
          </a:lstStyle>
          <a:p>
            <a:pPr>
              <a:defRPr/>
            </a:pPr>
            <a:fld id="{2702DAE2-5EA1-427C-82B1-71E2CE3389A6}" type="slidenum">
              <a:rPr lang="en-US"/>
              <a:pPr>
                <a:defRPr/>
              </a:pPr>
              <a:t>‹#›</a:t>
            </a:fld>
            <a:endParaRPr lang="en-US"/>
          </a:p>
        </p:txBody>
      </p:sp>
    </p:spTree>
    <p:extLst>
      <p:ext uri="{BB962C8B-B14F-4D97-AF65-F5344CB8AC3E}">
        <p14:creationId xmlns:p14="http://schemas.microsoft.com/office/powerpoint/2010/main" val="265785065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E896EE81-8918-4DF4-BB6E-1D2B2325FDE6}" type="datetime1">
              <a:rPr lang="en-US" smtClean="0"/>
              <a:t>9/13/2016</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B73D2C31-F270-4B83-81C4-D5108EE6F009}" type="slidenum">
              <a:rPr lang="en-US"/>
              <a:pPr>
                <a:defRPr/>
              </a:pPr>
              <a:t>‹#›</a:t>
            </a:fld>
            <a:endParaRPr lang="en-US"/>
          </a:p>
        </p:txBody>
      </p:sp>
    </p:spTree>
    <p:extLst>
      <p:ext uri="{BB962C8B-B14F-4D97-AF65-F5344CB8AC3E}">
        <p14:creationId xmlns:p14="http://schemas.microsoft.com/office/powerpoint/2010/main" val="210682475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228600"/>
            <a:ext cx="205740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1" y="228600"/>
            <a:ext cx="601980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65A79703-6C34-4452-8B73-7B853A66D983}" type="datetime1">
              <a:rPr lang="en-US" smtClean="0"/>
              <a:t>9/13/2016</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BA6B5D30-7B51-4120-8392-3DF9C685D3DC}" type="slidenum">
              <a:rPr lang="en-US"/>
              <a:pPr>
                <a:defRPr/>
              </a:pPr>
              <a:t>‹#›</a:t>
            </a:fld>
            <a:endParaRPr lang="en-US"/>
          </a:p>
        </p:txBody>
      </p:sp>
    </p:spTree>
    <p:extLst>
      <p:ext uri="{BB962C8B-B14F-4D97-AF65-F5344CB8AC3E}">
        <p14:creationId xmlns:p14="http://schemas.microsoft.com/office/powerpoint/2010/main" val="208619417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295400" y="228600"/>
            <a:ext cx="75438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09600" y="2209800"/>
            <a:ext cx="7848600" cy="4114800"/>
          </a:xfrm>
        </p:spPr>
        <p:txBody>
          <a:bodyPr/>
          <a:lstStyle/>
          <a:p>
            <a:r>
              <a:rPr lang="en-US" smtClean="0"/>
              <a:t>Click icon to add table</a:t>
            </a:r>
            <a:endParaRPr lang="en-US"/>
          </a:p>
        </p:txBody>
      </p:sp>
      <p:sp>
        <p:nvSpPr>
          <p:cNvPr id="4" name="Date Placeholder 3"/>
          <p:cNvSpPr>
            <a:spLocks noGrp="1"/>
          </p:cNvSpPr>
          <p:nvPr>
            <p:ph type="dt" sz="half" idx="10"/>
          </p:nvPr>
        </p:nvSpPr>
        <p:spPr>
          <a:xfrm>
            <a:off x="685800" y="6248400"/>
            <a:ext cx="1905000" cy="457200"/>
          </a:xfrm>
        </p:spPr>
        <p:txBody>
          <a:bodyPr/>
          <a:lstStyle>
            <a:lvl1pPr>
              <a:defRPr/>
            </a:lvl1pPr>
          </a:lstStyle>
          <a:p>
            <a:fld id="{AB3436EB-8019-4EF3-A1BA-258823E2681F}" type="datetime1">
              <a:rPr lang="en-US" smtClean="0"/>
              <a:t>9/13/2016</a:t>
            </a:fld>
            <a:endParaRPr lang="en-US"/>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US"/>
          </a:p>
        </p:txBody>
      </p:sp>
      <p:sp>
        <p:nvSpPr>
          <p:cNvPr id="6" name="Slide Number Placeholder 5"/>
          <p:cNvSpPr>
            <a:spLocks noGrp="1"/>
          </p:cNvSpPr>
          <p:nvPr>
            <p:ph type="sldNum" sz="quarter" idx="12"/>
          </p:nvPr>
        </p:nvSpPr>
        <p:spPr>
          <a:xfrm>
            <a:off x="6553200" y="6248400"/>
            <a:ext cx="1905000" cy="457200"/>
          </a:xfrm>
        </p:spPr>
        <p:txBody>
          <a:bodyPr/>
          <a:lstStyle>
            <a:lvl1pPr>
              <a:defRPr smtClean="0"/>
            </a:lvl1pPr>
          </a:lstStyle>
          <a:p>
            <a:pPr>
              <a:defRPr/>
            </a:pPr>
            <a:fld id="{614D2A95-1F1D-4EC4-852E-AEDDE59B2333}" type="slidenum">
              <a:rPr lang="en-US"/>
              <a:pPr>
                <a:defRPr/>
              </a:pPr>
              <a:t>‹#›</a:t>
            </a:fld>
            <a:endParaRPr lang="en-US"/>
          </a:p>
        </p:txBody>
      </p:sp>
    </p:spTree>
    <p:extLst>
      <p:ext uri="{BB962C8B-B14F-4D97-AF65-F5344CB8AC3E}">
        <p14:creationId xmlns:p14="http://schemas.microsoft.com/office/powerpoint/2010/main" val="356303423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28600"/>
            <a:ext cx="8229600" cy="609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685800" y="6248400"/>
            <a:ext cx="1905000" cy="457200"/>
          </a:xfrm>
        </p:spPr>
        <p:txBody>
          <a:bodyPr/>
          <a:lstStyle>
            <a:lvl1pPr>
              <a:defRPr/>
            </a:lvl1pPr>
          </a:lstStyle>
          <a:p>
            <a:fld id="{092929C1-6459-4784-A701-86CBCB0FC0BD}" type="datetime1">
              <a:rPr lang="en-US" smtClean="0"/>
              <a:t>9/13/2016</a:t>
            </a:fld>
            <a:endParaRPr lang="en-US"/>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p>
        </p:txBody>
      </p:sp>
      <p:sp>
        <p:nvSpPr>
          <p:cNvPr id="5" name="Slide Number Placeholder 4"/>
          <p:cNvSpPr>
            <a:spLocks noGrp="1"/>
          </p:cNvSpPr>
          <p:nvPr>
            <p:ph type="sldNum" sz="quarter" idx="12"/>
          </p:nvPr>
        </p:nvSpPr>
        <p:spPr>
          <a:xfrm>
            <a:off x="6553200" y="6248400"/>
            <a:ext cx="1905000" cy="457200"/>
          </a:xfrm>
        </p:spPr>
        <p:txBody>
          <a:bodyPr/>
          <a:lstStyle>
            <a:lvl1pPr>
              <a:defRPr smtClean="0"/>
            </a:lvl1pPr>
          </a:lstStyle>
          <a:p>
            <a:pPr>
              <a:defRPr/>
            </a:pPr>
            <a:fld id="{D2705117-7C8C-495A-9C3A-EFED7DD348D8}" type="slidenum">
              <a:rPr lang="en-US"/>
              <a:pPr>
                <a:defRPr/>
              </a:pPr>
              <a:t>‹#›</a:t>
            </a:fld>
            <a:endParaRPr lang="en-US"/>
          </a:p>
        </p:txBody>
      </p:sp>
    </p:spTree>
    <p:extLst>
      <p:ext uri="{BB962C8B-B14F-4D97-AF65-F5344CB8AC3E}">
        <p14:creationId xmlns:p14="http://schemas.microsoft.com/office/powerpoint/2010/main" val="237955715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295400" y="228600"/>
            <a:ext cx="7543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3" y="2209800"/>
            <a:ext cx="38481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10100" y="2209800"/>
            <a:ext cx="38481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10100" y="4343400"/>
            <a:ext cx="38481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685800" y="6248400"/>
            <a:ext cx="1905000" cy="457200"/>
          </a:xfrm>
        </p:spPr>
        <p:txBody>
          <a:bodyPr/>
          <a:lstStyle>
            <a:lvl1pPr>
              <a:defRPr/>
            </a:lvl1pPr>
          </a:lstStyle>
          <a:p>
            <a:fld id="{84A3840C-E49E-4D9D-81D5-8D9DFBF0ABFA}" type="datetime1">
              <a:rPr lang="en-US" smtClean="0"/>
              <a:t>9/13/2016</a:t>
            </a:fld>
            <a:endParaRPr lang="en-US"/>
          </a:p>
        </p:txBody>
      </p:sp>
      <p:sp>
        <p:nvSpPr>
          <p:cNvPr id="7" name="Footer Placeholder 6"/>
          <p:cNvSpPr>
            <a:spLocks noGrp="1"/>
          </p:cNvSpPr>
          <p:nvPr>
            <p:ph type="ftr" sz="quarter" idx="11"/>
          </p:nvPr>
        </p:nvSpPr>
        <p:spPr>
          <a:xfrm>
            <a:off x="3124200" y="6248400"/>
            <a:ext cx="28956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6553200" y="6248400"/>
            <a:ext cx="1905000" cy="457200"/>
          </a:xfrm>
        </p:spPr>
        <p:txBody>
          <a:bodyPr/>
          <a:lstStyle>
            <a:lvl1pPr>
              <a:defRPr smtClean="0"/>
            </a:lvl1pPr>
          </a:lstStyle>
          <a:p>
            <a:pPr>
              <a:defRPr/>
            </a:pPr>
            <a:fld id="{3CB054F9-FFA9-4243-9A38-4D6C7EC7F302}" type="slidenum">
              <a:rPr lang="en-US"/>
              <a:pPr>
                <a:defRPr/>
              </a:pPr>
              <a:t>‹#›</a:t>
            </a:fld>
            <a:endParaRPr lang="en-US"/>
          </a:p>
        </p:txBody>
      </p:sp>
    </p:spTree>
    <p:extLst>
      <p:ext uri="{BB962C8B-B14F-4D97-AF65-F5344CB8AC3E}">
        <p14:creationId xmlns:p14="http://schemas.microsoft.com/office/powerpoint/2010/main" val="77533974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95400" y="228600"/>
            <a:ext cx="7543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3" y="2209800"/>
            <a:ext cx="38481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2209800"/>
            <a:ext cx="38481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fld id="{419D1D77-1DB6-4136-9309-D7228423AA27}" type="datetime1">
              <a:rPr lang="en-US" smtClean="0"/>
              <a:t>9/13/2016</a:t>
            </a:fld>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8400"/>
            <a:ext cx="1905000" cy="457200"/>
          </a:xfrm>
        </p:spPr>
        <p:txBody>
          <a:bodyPr/>
          <a:lstStyle>
            <a:lvl1pPr>
              <a:defRPr smtClean="0"/>
            </a:lvl1pPr>
          </a:lstStyle>
          <a:p>
            <a:pPr>
              <a:defRPr/>
            </a:pPr>
            <a:fld id="{39F42434-FBFC-4ABA-895D-B9C739368BD7}" type="slidenum">
              <a:rPr lang="en-US"/>
              <a:pPr>
                <a:defRPr/>
              </a:pPr>
              <a:t>‹#›</a:t>
            </a:fld>
            <a:endParaRPr lang="en-US"/>
          </a:p>
        </p:txBody>
      </p:sp>
    </p:spTree>
    <p:extLst>
      <p:ext uri="{BB962C8B-B14F-4D97-AF65-F5344CB8AC3E}">
        <p14:creationId xmlns:p14="http://schemas.microsoft.com/office/powerpoint/2010/main" val="44686663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6299" indent="0" algn="ctr">
              <a:buNone/>
              <a:defRPr/>
            </a:lvl2pPr>
            <a:lvl3pPr marL="912601" indent="0" algn="ctr">
              <a:buNone/>
              <a:defRPr/>
            </a:lvl3pPr>
            <a:lvl4pPr marL="1368902" indent="0" algn="ctr">
              <a:buNone/>
              <a:defRPr/>
            </a:lvl4pPr>
            <a:lvl5pPr marL="1825201" indent="0" algn="ctr">
              <a:buNone/>
              <a:defRPr/>
            </a:lvl5pPr>
            <a:lvl6pPr marL="2281503" indent="0" algn="ctr">
              <a:buNone/>
              <a:defRPr/>
            </a:lvl6pPr>
            <a:lvl7pPr marL="2737802" indent="0" algn="ctr">
              <a:buNone/>
              <a:defRPr/>
            </a:lvl7pPr>
            <a:lvl8pPr marL="3194095" indent="0" algn="ctr">
              <a:buNone/>
              <a:defRPr/>
            </a:lvl8pPr>
            <a:lvl9pPr marL="3650401"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5602573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itle 4"/>
          <p:cNvSpPr>
            <a:spLocks noGrp="1"/>
          </p:cNvSpPr>
          <p:nvPr>
            <p:ph type="title"/>
          </p:nvPr>
        </p:nvSpPr>
        <p:spPr/>
        <p:txBody>
          <a:bodyPr/>
          <a:lstStyle>
            <a:lvl1pPr>
              <a:defRPr sz="3200"/>
            </a:lvl1pPr>
          </a:lstStyle>
          <a:p>
            <a:r>
              <a:rPr lang="en-US" smtClean="0"/>
              <a:t>Click to edit Master title style</a:t>
            </a:r>
            <a:endParaRPr lang="en-US"/>
          </a:p>
        </p:txBody>
      </p:sp>
    </p:spTree>
    <p:extLst>
      <p:ext uri="{BB962C8B-B14F-4D97-AF65-F5344CB8AC3E}">
        <p14:creationId xmlns:p14="http://schemas.microsoft.com/office/powerpoint/2010/main" val="335281150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9"/>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299" indent="0">
              <a:buNone/>
              <a:defRPr sz="1800"/>
            </a:lvl2pPr>
            <a:lvl3pPr marL="912601" indent="0">
              <a:buNone/>
              <a:defRPr sz="1600"/>
            </a:lvl3pPr>
            <a:lvl4pPr marL="1368902" indent="0">
              <a:buNone/>
              <a:defRPr sz="1400"/>
            </a:lvl4pPr>
            <a:lvl5pPr marL="1825201" indent="0">
              <a:buNone/>
              <a:defRPr sz="1400"/>
            </a:lvl5pPr>
            <a:lvl6pPr marL="2281503" indent="0">
              <a:buNone/>
              <a:defRPr sz="1400"/>
            </a:lvl6pPr>
            <a:lvl7pPr marL="2737802" indent="0">
              <a:buNone/>
              <a:defRPr sz="1400"/>
            </a:lvl7pPr>
            <a:lvl8pPr marL="3194095" indent="0">
              <a:buNone/>
              <a:defRPr sz="1400"/>
            </a:lvl8pPr>
            <a:lvl9pPr marL="3650401" indent="0">
              <a:buNone/>
              <a:defRPr sz="1400"/>
            </a:lvl9pPr>
          </a:lstStyle>
          <a:p>
            <a:pPr lvl="0"/>
            <a:r>
              <a:rPr lang="en-US" smtClean="0"/>
              <a:t>Click to edit Master text styles</a:t>
            </a:r>
          </a:p>
        </p:txBody>
      </p:sp>
    </p:spTree>
    <p:extLst>
      <p:ext uri="{BB962C8B-B14F-4D97-AF65-F5344CB8AC3E}">
        <p14:creationId xmlns:p14="http://schemas.microsoft.com/office/powerpoint/2010/main" val="31749672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299" indent="0">
              <a:buNone/>
              <a:defRPr sz="2800"/>
            </a:lvl2pPr>
            <a:lvl3pPr marL="912601" indent="0">
              <a:buNone/>
              <a:defRPr sz="2400"/>
            </a:lvl3pPr>
            <a:lvl4pPr marL="1368902" indent="0">
              <a:buNone/>
              <a:defRPr sz="2000"/>
            </a:lvl4pPr>
            <a:lvl5pPr marL="1825201" indent="0">
              <a:buNone/>
              <a:defRPr sz="2000"/>
            </a:lvl5pPr>
            <a:lvl6pPr marL="2281503" indent="0">
              <a:buNone/>
              <a:defRPr sz="2000"/>
            </a:lvl6pPr>
            <a:lvl7pPr marL="2737802" indent="0">
              <a:buNone/>
              <a:defRPr sz="2000"/>
            </a:lvl7pPr>
            <a:lvl8pPr marL="3194095" indent="0">
              <a:buNone/>
              <a:defRPr sz="2000"/>
            </a:lvl8pPr>
            <a:lvl9pPr marL="3650401"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299" indent="0">
              <a:buNone/>
              <a:defRPr sz="1200"/>
            </a:lvl2pPr>
            <a:lvl3pPr marL="912601" indent="0">
              <a:buNone/>
              <a:defRPr sz="1000"/>
            </a:lvl3pPr>
            <a:lvl4pPr marL="1368902" indent="0">
              <a:buNone/>
              <a:defRPr sz="900"/>
            </a:lvl4pPr>
            <a:lvl5pPr marL="1825201" indent="0">
              <a:buNone/>
              <a:defRPr sz="900"/>
            </a:lvl5pPr>
            <a:lvl6pPr marL="2281503" indent="0">
              <a:buNone/>
              <a:defRPr sz="900"/>
            </a:lvl6pPr>
            <a:lvl7pPr marL="2737802" indent="0">
              <a:buNone/>
              <a:defRPr sz="900"/>
            </a:lvl7pPr>
            <a:lvl8pPr marL="3194095" indent="0">
              <a:buNone/>
              <a:defRPr sz="900"/>
            </a:lvl8pPr>
            <a:lvl9pPr marL="3650401" indent="0">
              <a:buNone/>
              <a:defRPr sz="900"/>
            </a:lvl9pPr>
          </a:lstStyle>
          <a:p>
            <a:pPr lvl="0"/>
            <a:r>
              <a:rPr lang="en-US" smtClean="0"/>
              <a:t>Click to edit Master text styles</a:t>
            </a:r>
          </a:p>
        </p:txBody>
      </p:sp>
    </p:spTree>
    <p:extLst>
      <p:ext uri="{BB962C8B-B14F-4D97-AF65-F5344CB8AC3E}">
        <p14:creationId xmlns:p14="http://schemas.microsoft.com/office/powerpoint/2010/main" val="66775345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447803"/>
            <a:ext cx="4038600" cy="4830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47803"/>
            <a:ext cx="4038600" cy="4830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7024295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299" indent="0">
              <a:buNone/>
              <a:defRPr sz="2000" b="1"/>
            </a:lvl2pPr>
            <a:lvl3pPr marL="912601" indent="0">
              <a:buNone/>
              <a:defRPr sz="1800" b="1"/>
            </a:lvl3pPr>
            <a:lvl4pPr marL="1368902" indent="0">
              <a:buNone/>
              <a:defRPr sz="1600" b="1"/>
            </a:lvl4pPr>
            <a:lvl5pPr marL="1825201" indent="0">
              <a:buNone/>
              <a:defRPr sz="1600" b="1"/>
            </a:lvl5pPr>
            <a:lvl6pPr marL="2281503" indent="0">
              <a:buNone/>
              <a:defRPr sz="1600" b="1"/>
            </a:lvl6pPr>
            <a:lvl7pPr marL="2737802" indent="0">
              <a:buNone/>
              <a:defRPr sz="1600" b="1"/>
            </a:lvl7pPr>
            <a:lvl8pPr marL="3194095" indent="0">
              <a:buNone/>
              <a:defRPr sz="1600" b="1"/>
            </a:lvl8pPr>
            <a:lvl9pPr marL="365040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299" indent="0">
              <a:buNone/>
              <a:defRPr sz="2000" b="1"/>
            </a:lvl2pPr>
            <a:lvl3pPr marL="912601" indent="0">
              <a:buNone/>
              <a:defRPr sz="1800" b="1"/>
            </a:lvl3pPr>
            <a:lvl4pPr marL="1368902" indent="0">
              <a:buNone/>
              <a:defRPr sz="1600" b="1"/>
            </a:lvl4pPr>
            <a:lvl5pPr marL="1825201" indent="0">
              <a:buNone/>
              <a:defRPr sz="1600" b="1"/>
            </a:lvl5pPr>
            <a:lvl6pPr marL="2281503" indent="0">
              <a:buNone/>
              <a:defRPr sz="1600" b="1"/>
            </a:lvl6pPr>
            <a:lvl7pPr marL="2737802" indent="0">
              <a:buNone/>
              <a:defRPr sz="1600" b="1"/>
            </a:lvl7pPr>
            <a:lvl8pPr marL="3194095" indent="0">
              <a:buNone/>
              <a:defRPr sz="1600" b="1"/>
            </a:lvl8pPr>
            <a:lvl9pPr marL="365040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2610226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414211747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011287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299" indent="0">
              <a:buNone/>
              <a:defRPr sz="1200"/>
            </a:lvl2pPr>
            <a:lvl3pPr marL="912601" indent="0">
              <a:buNone/>
              <a:defRPr sz="1000"/>
            </a:lvl3pPr>
            <a:lvl4pPr marL="1368902" indent="0">
              <a:buNone/>
              <a:defRPr sz="900"/>
            </a:lvl4pPr>
            <a:lvl5pPr marL="1825201" indent="0">
              <a:buNone/>
              <a:defRPr sz="900"/>
            </a:lvl5pPr>
            <a:lvl6pPr marL="2281503" indent="0">
              <a:buNone/>
              <a:defRPr sz="900"/>
            </a:lvl6pPr>
            <a:lvl7pPr marL="2737802" indent="0">
              <a:buNone/>
              <a:defRPr sz="900"/>
            </a:lvl7pPr>
            <a:lvl8pPr marL="3194095" indent="0">
              <a:buNone/>
              <a:defRPr sz="900"/>
            </a:lvl8pPr>
            <a:lvl9pPr marL="3650401" indent="0">
              <a:buNone/>
              <a:defRPr sz="900"/>
            </a:lvl9pPr>
          </a:lstStyle>
          <a:p>
            <a:pPr lvl="0"/>
            <a:r>
              <a:rPr lang="en-US" smtClean="0"/>
              <a:t>Click to edit Master text styles</a:t>
            </a:r>
          </a:p>
        </p:txBody>
      </p:sp>
    </p:spTree>
    <p:extLst>
      <p:ext uri="{BB962C8B-B14F-4D97-AF65-F5344CB8AC3E}">
        <p14:creationId xmlns:p14="http://schemas.microsoft.com/office/powerpoint/2010/main" val="63330238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299" indent="0">
              <a:buNone/>
              <a:defRPr sz="2800"/>
            </a:lvl2pPr>
            <a:lvl3pPr marL="912601" indent="0">
              <a:buNone/>
              <a:defRPr sz="2400"/>
            </a:lvl3pPr>
            <a:lvl4pPr marL="1368902" indent="0">
              <a:buNone/>
              <a:defRPr sz="2000"/>
            </a:lvl4pPr>
            <a:lvl5pPr marL="1825201" indent="0">
              <a:buNone/>
              <a:defRPr sz="2000"/>
            </a:lvl5pPr>
            <a:lvl6pPr marL="2281503" indent="0">
              <a:buNone/>
              <a:defRPr sz="2000"/>
            </a:lvl6pPr>
            <a:lvl7pPr marL="2737802" indent="0">
              <a:buNone/>
              <a:defRPr sz="2000"/>
            </a:lvl7pPr>
            <a:lvl8pPr marL="3194095" indent="0">
              <a:buNone/>
              <a:defRPr sz="2000"/>
            </a:lvl8pPr>
            <a:lvl9pPr marL="3650401"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299" indent="0">
              <a:buNone/>
              <a:defRPr sz="1200"/>
            </a:lvl2pPr>
            <a:lvl3pPr marL="912601" indent="0">
              <a:buNone/>
              <a:defRPr sz="1000"/>
            </a:lvl3pPr>
            <a:lvl4pPr marL="1368902" indent="0">
              <a:buNone/>
              <a:defRPr sz="900"/>
            </a:lvl4pPr>
            <a:lvl5pPr marL="1825201" indent="0">
              <a:buNone/>
              <a:defRPr sz="900"/>
            </a:lvl5pPr>
            <a:lvl6pPr marL="2281503" indent="0">
              <a:buNone/>
              <a:defRPr sz="900"/>
            </a:lvl6pPr>
            <a:lvl7pPr marL="2737802" indent="0">
              <a:buNone/>
              <a:defRPr sz="900"/>
            </a:lvl7pPr>
            <a:lvl8pPr marL="3194095" indent="0">
              <a:buNone/>
              <a:defRPr sz="900"/>
            </a:lvl8pPr>
            <a:lvl9pPr marL="3650401" indent="0">
              <a:buNone/>
              <a:defRPr sz="900"/>
            </a:lvl9pPr>
          </a:lstStyle>
          <a:p>
            <a:pPr lvl="0"/>
            <a:r>
              <a:rPr lang="en-US" smtClean="0"/>
              <a:t>Click to edit Master text styles</a:t>
            </a:r>
          </a:p>
        </p:txBody>
      </p:sp>
    </p:spTree>
    <p:extLst>
      <p:ext uri="{BB962C8B-B14F-4D97-AF65-F5344CB8AC3E}">
        <p14:creationId xmlns:p14="http://schemas.microsoft.com/office/powerpoint/2010/main" val="200727477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4242167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142875"/>
            <a:ext cx="2057400" cy="61356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42875"/>
            <a:ext cx="6019800" cy="61356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1535450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781069" y="142875"/>
            <a:ext cx="7686675" cy="9779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447800"/>
            <a:ext cx="8229600" cy="23383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3938607"/>
            <a:ext cx="8229600" cy="23399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8234225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81069" y="142875"/>
            <a:ext cx="7686675" cy="9779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447803"/>
            <a:ext cx="4038600" cy="48307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47803"/>
            <a:ext cx="4038600" cy="48307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525925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32.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10.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3.jpe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image" Target="../media/image4.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image" Target="../media/image2.png"/><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image" Target="../media/image1.png"/><Relationship Id="rId2" Type="http://schemas.openxmlformats.org/officeDocument/2006/relationships/slideLayout" Target="../slideLayouts/slideLayout28.xml"/><Relationship Id="rId16" Type="http://schemas.openxmlformats.org/officeDocument/2006/relationships/theme" Target="../theme/theme3.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18" Type="http://schemas.openxmlformats.org/officeDocument/2006/relationships/image" Target="../media/image2.png"/><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image" Target="../media/image1.png"/><Relationship Id="rId2" Type="http://schemas.openxmlformats.org/officeDocument/2006/relationships/slideLayout" Target="../slideLayouts/slideLayout43.xml"/><Relationship Id="rId16" Type="http://schemas.openxmlformats.org/officeDocument/2006/relationships/theme" Target="../theme/theme4.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18" Type="http://schemas.openxmlformats.org/officeDocument/2006/relationships/image" Target="../media/image2.pn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17" Type="http://schemas.openxmlformats.org/officeDocument/2006/relationships/image" Target="../media/image1.png"/><Relationship Id="rId2" Type="http://schemas.openxmlformats.org/officeDocument/2006/relationships/slideLayout" Target="../slideLayouts/slideLayout58.xml"/><Relationship Id="rId16" Type="http://schemas.openxmlformats.org/officeDocument/2006/relationships/theme" Target="../theme/theme5.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slideLayout" Target="../slideLayouts/slideLayout7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slideLayout" Target="../slideLayouts/slideLayout84.xml"/><Relationship Id="rId18" Type="http://schemas.openxmlformats.org/officeDocument/2006/relationships/image" Target="../media/image6.png"/><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17" Type="http://schemas.openxmlformats.org/officeDocument/2006/relationships/image" Target="../media/image5.png"/><Relationship Id="rId2" Type="http://schemas.openxmlformats.org/officeDocument/2006/relationships/slideLayout" Target="../slideLayouts/slideLayout73.xml"/><Relationship Id="rId16" Type="http://schemas.openxmlformats.org/officeDocument/2006/relationships/theme" Target="../theme/theme6.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5" Type="http://schemas.openxmlformats.org/officeDocument/2006/relationships/slideLayout" Target="../slideLayouts/slideLayout8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slideLayout" Target="../slideLayouts/slideLayout8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slideLayout" Target="../slideLayouts/slideLayout99.xml"/><Relationship Id="rId18" Type="http://schemas.openxmlformats.org/officeDocument/2006/relationships/image" Target="../media/image2.png"/><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slideLayout" Target="../slideLayouts/slideLayout98.xml"/><Relationship Id="rId17" Type="http://schemas.openxmlformats.org/officeDocument/2006/relationships/image" Target="../media/image1.png"/><Relationship Id="rId2" Type="http://schemas.openxmlformats.org/officeDocument/2006/relationships/slideLayout" Target="../slideLayouts/slideLayout88.xml"/><Relationship Id="rId16" Type="http://schemas.openxmlformats.org/officeDocument/2006/relationships/theme" Target="../theme/theme7.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5" Type="http://schemas.openxmlformats.org/officeDocument/2006/relationships/slideLayout" Target="../slideLayouts/slideLayout10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 Id="rId14" Type="http://schemas.openxmlformats.org/officeDocument/2006/relationships/slideLayout" Target="../slideLayouts/slideLayout10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theme" Target="../theme/theme8.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slideLayout" Target="../slideLayouts/slideLayout113.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5" Type="http://schemas.openxmlformats.org/officeDocument/2006/relationships/image" Target="../media/image8.png"/><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 Id="rId14" Type="http://schemas.openxmlformats.org/officeDocument/2006/relationships/image" Target="../media/image7.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image" Target="../media/image12.png"/><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9.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 Id="rId14" Type="http://schemas.openxmlformats.org/officeDocument/2006/relationships/image" Target="../media/image1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99CCFF"/>
            </a:gs>
            <a:gs pos="50000">
              <a:srgbClr val="E7FFFF"/>
            </a:gs>
            <a:gs pos="100000">
              <a:srgbClr val="99CCFF"/>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803400" y="0"/>
            <a:ext cx="7340600"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252" tIns="45628" rIns="91252" bIns="45628"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211138" y="1079500"/>
            <a:ext cx="8793162" cy="519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252" tIns="45628" rIns="91252" bIns="45628"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9"/>
          <p:cNvSpPr>
            <a:spLocks noChangeArrowheads="1"/>
          </p:cNvSpPr>
          <p:nvPr userDrawn="1"/>
        </p:nvSpPr>
        <p:spPr bwMode="auto">
          <a:xfrm>
            <a:off x="0" y="278592"/>
            <a:ext cx="9144000" cy="371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lIns="91252" tIns="45628" rIns="91252" bIns="45628"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endParaRPr lang="en-US" altLang="en-US" sz="1800" kern="1200" smtClean="0">
              <a:solidFill>
                <a:srgbClr val="000000"/>
              </a:solidFill>
              <a:ea typeface="ＭＳ Ｐゴシック" pitchFamily="34" charset="-128"/>
              <a:cs typeface="+mn-cs"/>
            </a:endParaRPr>
          </a:p>
        </p:txBody>
      </p:sp>
      <p:sp>
        <p:nvSpPr>
          <p:cNvPr id="323598" name="Rectangle 14"/>
          <p:cNvSpPr>
            <a:spLocks noChangeArrowheads="1"/>
          </p:cNvSpPr>
          <p:nvPr userDrawn="1"/>
        </p:nvSpPr>
        <p:spPr bwMode="auto">
          <a:xfrm>
            <a:off x="-193656" y="6553200"/>
            <a:ext cx="809625" cy="376238"/>
          </a:xfrm>
          <a:prstGeom prst="rect">
            <a:avLst/>
          </a:prstGeom>
          <a:noFill/>
          <a:ln w="9525">
            <a:noFill/>
            <a:miter lim="800000"/>
            <a:headEnd/>
            <a:tailEnd/>
          </a:ln>
          <a:effectLst/>
        </p:spPr>
        <p:txBody>
          <a:bodyPr lIns="91252" tIns="45628" rIns="91252" bIns="45628"/>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fontAlgn="base" hangingPunct="1">
              <a:spcBef>
                <a:spcPct val="0"/>
              </a:spcBef>
              <a:spcAft>
                <a:spcPct val="0"/>
              </a:spcAft>
              <a:defRPr/>
            </a:pPr>
            <a:fld id="{B2EA6D9B-C60E-4526-B6DB-892EE65C3427}" type="slidenum">
              <a:rPr lang="en-US" altLang="en-US" sz="1000" kern="1200" smtClean="0">
                <a:solidFill>
                  <a:srgbClr val="000000"/>
                </a:solidFill>
                <a:effectLst>
                  <a:outerShdw blurRad="38100" dist="38100" dir="2700000" algn="tl">
                    <a:srgbClr val="FFFFFF"/>
                  </a:outerShdw>
                </a:effectLst>
                <a:latin typeface="Verdana" pitchFamily="34" charset="0"/>
                <a:cs typeface="+mn-cs"/>
              </a:rPr>
              <a:pPr algn="r" eaLnBrk="1" fontAlgn="base" hangingPunct="1">
                <a:spcBef>
                  <a:spcPct val="0"/>
                </a:spcBef>
                <a:spcAft>
                  <a:spcPct val="0"/>
                </a:spcAft>
                <a:defRPr/>
              </a:pPr>
              <a:t>‹#›</a:t>
            </a:fld>
            <a:endParaRPr lang="en-US" altLang="en-US" sz="1000" kern="1200" smtClean="0">
              <a:solidFill>
                <a:srgbClr val="000000"/>
              </a:solidFill>
              <a:effectLst>
                <a:outerShdw blurRad="38100" dist="38100" dir="2700000" algn="tl">
                  <a:srgbClr val="FFFFFF"/>
                </a:outerShdw>
              </a:effectLst>
              <a:latin typeface="Verdana" pitchFamily="34" charset="0"/>
              <a:cs typeface="+mn-cs"/>
            </a:endParaRPr>
          </a:p>
        </p:txBody>
      </p:sp>
      <p:sp>
        <p:nvSpPr>
          <p:cNvPr id="1030" name="Line 15"/>
          <p:cNvSpPr>
            <a:spLocks noChangeShapeType="1"/>
          </p:cNvSpPr>
          <p:nvPr userDrawn="1"/>
        </p:nvSpPr>
        <p:spPr bwMode="auto">
          <a:xfrm>
            <a:off x="1255732" y="6683375"/>
            <a:ext cx="7888287" cy="0"/>
          </a:xfrm>
          <a:prstGeom prst="line">
            <a:avLst/>
          </a:prstGeom>
          <a:noFill/>
          <a:ln w="19050">
            <a:solidFill>
              <a:srgbClr val="990033"/>
            </a:solidFill>
            <a:round/>
            <a:headEnd/>
            <a:tailEnd/>
          </a:ln>
          <a:extLst>
            <a:ext uri="{909E8E84-426E-40DD-AFC4-6F175D3DCCD1}">
              <a14:hiddenFill xmlns:a14="http://schemas.microsoft.com/office/drawing/2010/main">
                <a:noFill/>
              </a14:hiddenFill>
            </a:ext>
          </a:extLst>
        </p:spPr>
        <p:txBody>
          <a:bodyPr lIns="91252" tIns="45628" rIns="91252" bIns="45628"/>
          <a:lstStyle/>
          <a:p>
            <a:pPr fontAlgn="base">
              <a:spcBef>
                <a:spcPct val="0"/>
              </a:spcBef>
              <a:spcAft>
                <a:spcPct val="0"/>
              </a:spcAft>
            </a:pPr>
            <a:endParaRPr lang="en-US" sz="1800" kern="1200">
              <a:latin typeface="Arial" charset="0"/>
              <a:ea typeface="ＭＳ Ｐゴシック" pitchFamily="34" charset="-128"/>
              <a:cs typeface="+mn-cs"/>
            </a:endParaRPr>
          </a:p>
        </p:txBody>
      </p:sp>
      <p:pic>
        <p:nvPicPr>
          <p:cNvPr id="1031" name="Picture 13" descr="NOAA logo"/>
          <p:cNvPicPr>
            <a:picLocks noChangeAspect="1" noChangeArrowheads="1"/>
          </p:cNvPicPr>
          <p:nvPr userDrawn="1"/>
        </p:nvPicPr>
        <p:blipFill>
          <a:blip r:embed="rId17">
            <a:extLst>
              <a:ext uri="{28A0092B-C50C-407E-A947-70E740481C1C}">
                <a14:useLocalDpi xmlns:a14="http://schemas.microsoft.com/office/drawing/2010/main"/>
              </a:ext>
            </a:extLst>
          </a:blip>
          <a:srcRect/>
          <a:stretch>
            <a:fillRect/>
          </a:stretch>
        </p:blipFill>
        <p:spPr bwMode="auto">
          <a:xfrm>
            <a:off x="674689" y="6361132"/>
            <a:ext cx="439737"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Footer Placeholder 10"/>
          <p:cNvSpPr>
            <a:spLocks noGrp="1"/>
          </p:cNvSpPr>
          <p:nvPr>
            <p:ph type="ftr" sz="quarter" idx="3"/>
          </p:nvPr>
        </p:nvSpPr>
        <p:spPr>
          <a:xfrm>
            <a:off x="3124200" y="6356369"/>
            <a:ext cx="2895600" cy="365125"/>
          </a:xfrm>
          <a:prstGeom prst="rect">
            <a:avLst/>
          </a:prstGeom>
        </p:spPr>
        <p:txBody>
          <a:bodyPr vert="horz" lIns="91252" tIns="45628" rIns="91252" bIns="45628" rtlCol="0" anchor="ctr"/>
          <a:lstStyle>
            <a:lvl1pPr algn="ctr">
              <a:defRPr sz="1200">
                <a:solidFill>
                  <a:schemeClr val="tx1">
                    <a:tint val="75000"/>
                  </a:schemeClr>
                </a:solidFill>
                <a:latin typeface="Arial" charset="0"/>
                <a:ea typeface="+mn-ea"/>
              </a:defRPr>
            </a:lvl1pPr>
          </a:lstStyle>
          <a:p>
            <a:pPr fontAlgn="base">
              <a:spcBef>
                <a:spcPct val="0"/>
              </a:spcBef>
              <a:spcAft>
                <a:spcPct val="0"/>
              </a:spcAft>
              <a:defRPr/>
            </a:pPr>
            <a:endParaRPr lang="en-US" kern="1200">
              <a:solidFill>
                <a:srgbClr val="000000">
                  <a:tint val="75000"/>
                </a:srgbClr>
              </a:solidFill>
              <a:cs typeface="+mn-cs"/>
            </a:endParaRPr>
          </a:p>
        </p:txBody>
      </p:sp>
      <p:pic>
        <p:nvPicPr>
          <p:cNvPr id="1033" name="Picture 9"/>
          <p:cNvPicPr>
            <a:picLocks noChangeAspect="1" noChangeArrowheads="1"/>
          </p:cNvPicPr>
          <p:nvPr userDrawn="1"/>
        </p:nvPicPr>
        <p:blipFill>
          <a:blip r:embed="rId18" cstate="print">
            <a:extLst>
              <a:ext uri="{28A0092B-C50C-407E-A947-70E740481C1C}">
                <a14:useLocalDpi xmlns:a14="http://schemas.microsoft.com/office/drawing/2010/main"/>
              </a:ext>
            </a:extLst>
          </a:blip>
          <a:srcRect/>
          <a:stretch>
            <a:fillRect/>
          </a:stretch>
        </p:blipFill>
        <p:spPr bwMode="auto">
          <a:xfrm>
            <a:off x="0" y="2"/>
            <a:ext cx="1873250" cy="4651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38207081"/>
      </p:ext>
    </p:extLst>
  </p:cSld>
  <p:clrMap bg1="lt1" tx1="dk1" bg2="lt2" tx2="dk2" accent1="accent1" accent2="accent2" accent3="accent3" accent4="accent4" accent5="accent5" accent6="accent6" hlink="hlink" folHlink="folHlink"/>
  <p:sldLayoutIdLst>
    <p:sldLayoutId id="2147484235" r:id="rId1"/>
    <p:sldLayoutId id="2147484236" r:id="rId2"/>
    <p:sldLayoutId id="2147484237" r:id="rId3"/>
    <p:sldLayoutId id="2147484238" r:id="rId4"/>
    <p:sldLayoutId id="2147484239" r:id="rId5"/>
    <p:sldLayoutId id="2147484240" r:id="rId6"/>
    <p:sldLayoutId id="2147484241" r:id="rId7"/>
    <p:sldLayoutId id="2147484242" r:id="rId8"/>
    <p:sldLayoutId id="2147484243" r:id="rId9"/>
    <p:sldLayoutId id="2147484244" r:id="rId10"/>
    <p:sldLayoutId id="2147484245" r:id="rId11"/>
    <p:sldLayoutId id="2147484246" r:id="rId12"/>
    <p:sldLayoutId id="2147484247" r:id="rId13"/>
    <p:sldLayoutId id="2147484248" r:id="rId14"/>
    <p:sldLayoutId id="2147484249" r:id="rId15"/>
  </p:sldLayoutIdLst>
  <p:timing>
    <p:tnLst>
      <p:par>
        <p:cTn id="1" dur="indefinite" restart="never" nodeType="tmRoot"/>
      </p:par>
    </p:tnLst>
  </p:timing>
  <p:hf hdr="0" ftr="0" dt="0"/>
  <p:txStyles>
    <p:titleStyle>
      <a:lvl1pPr algn="ctr" rtl="0" eaLnBrk="0" fontAlgn="base" hangingPunct="0">
        <a:spcBef>
          <a:spcPct val="0"/>
        </a:spcBef>
        <a:spcAft>
          <a:spcPct val="0"/>
        </a:spcAft>
        <a:defRPr sz="3600" b="1">
          <a:solidFill>
            <a:schemeClr val="accent2"/>
          </a:solidFill>
          <a:latin typeface="+mj-lt"/>
          <a:ea typeface="ＭＳ Ｐゴシック" charset="0"/>
          <a:cs typeface="+mj-cs"/>
        </a:defRPr>
      </a:lvl1pPr>
      <a:lvl2pPr algn="ctr" rtl="0" eaLnBrk="0" fontAlgn="base" hangingPunct="0">
        <a:spcBef>
          <a:spcPct val="0"/>
        </a:spcBef>
        <a:spcAft>
          <a:spcPct val="0"/>
        </a:spcAft>
        <a:defRPr sz="3600" b="1">
          <a:solidFill>
            <a:schemeClr val="accent2"/>
          </a:solidFill>
          <a:latin typeface="Lucida Sans" pitchFamily="34" charset="0"/>
          <a:ea typeface="ＭＳ Ｐゴシック" charset="0"/>
        </a:defRPr>
      </a:lvl2pPr>
      <a:lvl3pPr algn="ctr" rtl="0" eaLnBrk="0" fontAlgn="base" hangingPunct="0">
        <a:spcBef>
          <a:spcPct val="0"/>
        </a:spcBef>
        <a:spcAft>
          <a:spcPct val="0"/>
        </a:spcAft>
        <a:defRPr sz="3600" b="1">
          <a:solidFill>
            <a:schemeClr val="accent2"/>
          </a:solidFill>
          <a:latin typeface="Lucida Sans" pitchFamily="34" charset="0"/>
          <a:ea typeface="ＭＳ Ｐゴシック" charset="0"/>
        </a:defRPr>
      </a:lvl3pPr>
      <a:lvl4pPr algn="ctr" rtl="0" eaLnBrk="0" fontAlgn="base" hangingPunct="0">
        <a:spcBef>
          <a:spcPct val="0"/>
        </a:spcBef>
        <a:spcAft>
          <a:spcPct val="0"/>
        </a:spcAft>
        <a:defRPr sz="3600" b="1">
          <a:solidFill>
            <a:schemeClr val="accent2"/>
          </a:solidFill>
          <a:latin typeface="Lucida Sans" pitchFamily="34" charset="0"/>
          <a:ea typeface="ＭＳ Ｐゴシック" charset="0"/>
        </a:defRPr>
      </a:lvl4pPr>
      <a:lvl5pPr algn="ctr" rtl="0" eaLnBrk="0" fontAlgn="base" hangingPunct="0">
        <a:spcBef>
          <a:spcPct val="0"/>
        </a:spcBef>
        <a:spcAft>
          <a:spcPct val="0"/>
        </a:spcAft>
        <a:defRPr sz="3600" b="1">
          <a:solidFill>
            <a:schemeClr val="accent2"/>
          </a:solidFill>
          <a:latin typeface="Lucida Sans" pitchFamily="34" charset="0"/>
          <a:ea typeface="ＭＳ Ｐゴシック" charset="0"/>
        </a:defRPr>
      </a:lvl5pPr>
      <a:lvl6pPr marL="456299" algn="ctr" rtl="0" fontAlgn="base">
        <a:spcBef>
          <a:spcPct val="0"/>
        </a:spcBef>
        <a:spcAft>
          <a:spcPct val="0"/>
        </a:spcAft>
        <a:defRPr sz="3600" b="1">
          <a:solidFill>
            <a:schemeClr val="accent2"/>
          </a:solidFill>
          <a:latin typeface="Lucida Sans" pitchFamily="34" charset="0"/>
        </a:defRPr>
      </a:lvl6pPr>
      <a:lvl7pPr marL="912601" algn="ctr" rtl="0" fontAlgn="base">
        <a:spcBef>
          <a:spcPct val="0"/>
        </a:spcBef>
        <a:spcAft>
          <a:spcPct val="0"/>
        </a:spcAft>
        <a:defRPr sz="3600" b="1">
          <a:solidFill>
            <a:schemeClr val="accent2"/>
          </a:solidFill>
          <a:latin typeface="Lucida Sans" pitchFamily="34" charset="0"/>
        </a:defRPr>
      </a:lvl7pPr>
      <a:lvl8pPr marL="1368902" algn="ctr" rtl="0" fontAlgn="base">
        <a:spcBef>
          <a:spcPct val="0"/>
        </a:spcBef>
        <a:spcAft>
          <a:spcPct val="0"/>
        </a:spcAft>
        <a:defRPr sz="3600" b="1">
          <a:solidFill>
            <a:schemeClr val="accent2"/>
          </a:solidFill>
          <a:latin typeface="Lucida Sans" pitchFamily="34" charset="0"/>
        </a:defRPr>
      </a:lvl8pPr>
      <a:lvl9pPr marL="1825201" algn="ctr" rtl="0" fontAlgn="base">
        <a:spcBef>
          <a:spcPct val="0"/>
        </a:spcBef>
        <a:spcAft>
          <a:spcPct val="0"/>
        </a:spcAft>
        <a:defRPr sz="3600" b="1">
          <a:solidFill>
            <a:schemeClr val="accent2"/>
          </a:solidFill>
          <a:latin typeface="Lucida Sans" pitchFamily="34" charset="0"/>
        </a:defRPr>
      </a:lvl9pPr>
    </p:titleStyle>
    <p:bodyStyle>
      <a:lvl1pPr marL="342224" indent="-342224" algn="l" rtl="0" eaLnBrk="0" fontAlgn="base" hangingPunct="0">
        <a:spcBef>
          <a:spcPct val="20000"/>
        </a:spcBef>
        <a:spcAft>
          <a:spcPct val="0"/>
        </a:spcAft>
        <a:buFont typeface="Wingdings" pitchFamily="2" charset="2"/>
        <a:buChar char="§"/>
        <a:defRPr sz="3200">
          <a:solidFill>
            <a:srgbClr val="990033"/>
          </a:solidFill>
          <a:latin typeface="+mn-lt"/>
          <a:ea typeface="ＭＳ Ｐゴシック" charset="0"/>
          <a:cs typeface="+mn-cs"/>
        </a:defRPr>
      </a:lvl1pPr>
      <a:lvl2pPr marL="741488" indent="-285190" algn="l" rtl="0" eaLnBrk="0" fontAlgn="base" hangingPunct="0">
        <a:spcBef>
          <a:spcPct val="20000"/>
        </a:spcBef>
        <a:spcAft>
          <a:spcPct val="0"/>
        </a:spcAft>
        <a:buChar char="–"/>
        <a:defRPr sz="2800">
          <a:solidFill>
            <a:schemeClr val="accent2"/>
          </a:solidFill>
          <a:latin typeface="+mn-lt"/>
          <a:ea typeface="ＭＳ Ｐゴシック" charset="0"/>
        </a:defRPr>
      </a:lvl2pPr>
      <a:lvl3pPr marL="1140753" indent="-228150" algn="l" rtl="0" eaLnBrk="0" fontAlgn="base" hangingPunct="0">
        <a:spcBef>
          <a:spcPct val="20000"/>
        </a:spcBef>
        <a:spcAft>
          <a:spcPct val="0"/>
        </a:spcAft>
        <a:buFont typeface="Wingdings" pitchFamily="2" charset="2"/>
        <a:buChar char="Ø"/>
        <a:defRPr sz="2400">
          <a:solidFill>
            <a:schemeClr val="tx1"/>
          </a:solidFill>
          <a:latin typeface="+mn-lt"/>
          <a:ea typeface="ＭＳ Ｐゴシック" charset="0"/>
        </a:defRPr>
      </a:lvl3pPr>
      <a:lvl4pPr marL="1597048" indent="-228150" algn="l" rtl="0" eaLnBrk="0" fontAlgn="base" hangingPunct="0">
        <a:spcBef>
          <a:spcPct val="20000"/>
        </a:spcBef>
        <a:spcAft>
          <a:spcPct val="0"/>
        </a:spcAft>
        <a:buChar char="–"/>
        <a:defRPr sz="2000">
          <a:solidFill>
            <a:schemeClr val="tx1"/>
          </a:solidFill>
          <a:latin typeface="+mn-lt"/>
          <a:ea typeface="ＭＳ Ｐゴシック" charset="0"/>
        </a:defRPr>
      </a:lvl4pPr>
      <a:lvl5pPr marL="2053352" indent="-228150" algn="l" rtl="0" eaLnBrk="0" fontAlgn="base" hangingPunct="0">
        <a:spcBef>
          <a:spcPct val="20000"/>
        </a:spcBef>
        <a:spcAft>
          <a:spcPct val="0"/>
        </a:spcAft>
        <a:buChar char="»"/>
        <a:defRPr sz="2000">
          <a:solidFill>
            <a:schemeClr val="tx1"/>
          </a:solidFill>
          <a:latin typeface="+mn-lt"/>
          <a:ea typeface="ＭＳ Ｐゴシック" charset="0"/>
        </a:defRPr>
      </a:lvl5pPr>
      <a:lvl6pPr marL="2509652" indent="-228150" algn="l" rtl="0" fontAlgn="base">
        <a:spcBef>
          <a:spcPct val="20000"/>
        </a:spcBef>
        <a:spcAft>
          <a:spcPct val="0"/>
        </a:spcAft>
        <a:buChar char="»"/>
        <a:defRPr sz="2000">
          <a:solidFill>
            <a:schemeClr val="tx1"/>
          </a:solidFill>
          <a:latin typeface="+mn-lt"/>
        </a:defRPr>
      </a:lvl6pPr>
      <a:lvl7pPr marL="2965954" indent="-228150" algn="l" rtl="0" fontAlgn="base">
        <a:spcBef>
          <a:spcPct val="20000"/>
        </a:spcBef>
        <a:spcAft>
          <a:spcPct val="0"/>
        </a:spcAft>
        <a:buChar char="»"/>
        <a:defRPr sz="2000">
          <a:solidFill>
            <a:schemeClr val="tx1"/>
          </a:solidFill>
          <a:latin typeface="+mn-lt"/>
        </a:defRPr>
      </a:lvl7pPr>
      <a:lvl8pPr marL="3422253" indent="-228150" algn="l" rtl="0" fontAlgn="base">
        <a:spcBef>
          <a:spcPct val="20000"/>
        </a:spcBef>
        <a:spcAft>
          <a:spcPct val="0"/>
        </a:spcAft>
        <a:buChar char="»"/>
        <a:defRPr sz="2000">
          <a:solidFill>
            <a:schemeClr val="tx1"/>
          </a:solidFill>
          <a:latin typeface="+mn-lt"/>
        </a:defRPr>
      </a:lvl8pPr>
      <a:lvl9pPr marL="3878553" indent="-22815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2601" rtl="0" eaLnBrk="1" latinLnBrk="0" hangingPunct="1">
        <a:defRPr sz="1800" kern="1200">
          <a:solidFill>
            <a:schemeClr val="tx1"/>
          </a:solidFill>
          <a:latin typeface="+mn-lt"/>
          <a:ea typeface="+mn-ea"/>
          <a:cs typeface="+mn-cs"/>
        </a:defRPr>
      </a:lvl1pPr>
      <a:lvl2pPr marL="456299" algn="l" defTabSz="912601" rtl="0" eaLnBrk="1" latinLnBrk="0" hangingPunct="1">
        <a:defRPr sz="1800" kern="1200">
          <a:solidFill>
            <a:schemeClr val="tx1"/>
          </a:solidFill>
          <a:latin typeface="+mn-lt"/>
          <a:ea typeface="+mn-ea"/>
          <a:cs typeface="+mn-cs"/>
        </a:defRPr>
      </a:lvl2pPr>
      <a:lvl3pPr marL="912601" algn="l" defTabSz="912601" rtl="0" eaLnBrk="1" latinLnBrk="0" hangingPunct="1">
        <a:defRPr sz="1800" kern="1200">
          <a:solidFill>
            <a:schemeClr val="tx1"/>
          </a:solidFill>
          <a:latin typeface="+mn-lt"/>
          <a:ea typeface="+mn-ea"/>
          <a:cs typeface="+mn-cs"/>
        </a:defRPr>
      </a:lvl3pPr>
      <a:lvl4pPr marL="1368902" algn="l" defTabSz="912601" rtl="0" eaLnBrk="1" latinLnBrk="0" hangingPunct="1">
        <a:defRPr sz="1800" kern="1200">
          <a:solidFill>
            <a:schemeClr val="tx1"/>
          </a:solidFill>
          <a:latin typeface="+mn-lt"/>
          <a:ea typeface="+mn-ea"/>
          <a:cs typeface="+mn-cs"/>
        </a:defRPr>
      </a:lvl4pPr>
      <a:lvl5pPr marL="1825201" algn="l" defTabSz="912601" rtl="0" eaLnBrk="1" latinLnBrk="0" hangingPunct="1">
        <a:defRPr sz="1800" kern="1200">
          <a:solidFill>
            <a:schemeClr val="tx1"/>
          </a:solidFill>
          <a:latin typeface="+mn-lt"/>
          <a:ea typeface="+mn-ea"/>
          <a:cs typeface="+mn-cs"/>
        </a:defRPr>
      </a:lvl5pPr>
      <a:lvl6pPr marL="2281503" algn="l" defTabSz="912601" rtl="0" eaLnBrk="1" latinLnBrk="0" hangingPunct="1">
        <a:defRPr sz="1800" kern="1200">
          <a:solidFill>
            <a:schemeClr val="tx1"/>
          </a:solidFill>
          <a:latin typeface="+mn-lt"/>
          <a:ea typeface="+mn-ea"/>
          <a:cs typeface="+mn-cs"/>
        </a:defRPr>
      </a:lvl6pPr>
      <a:lvl7pPr marL="2737802" algn="l" defTabSz="912601" rtl="0" eaLnBrk="1" latinLnBrk="0" hangingPunct="1">
        <a:defRPr sz="1800" kern="1200">
          <a:solidFill>
            <a:schemeClr val="tx1"/>
          </a:solidFill>
          <a:latin typeface="+mn-lt"/>
          <a:ea typeface="+mn-ea"/>
          <a:cs typeface="+mn-cs"/>
        </a:defRPr>
      </a:lvl7pPr>
      <a:lvl8pPr marL="3194095" algn="l" defTabSz="912601" rtl="0" eaLnBrk="1" latinLnBrk="0" hangingPunct="1">
        <a:defRPr sz="1800" kern="1200">
          <a:solidFill>
            <a:schemeClr val="tx1"/>
          </a:solidFill>
          <a:latin typeface="+mn-lt"/>
          <a:ea typeface="+mn-ea"/>
          <a:cs typeface="+mn-cs"/>
        </a:defRPr>
      </a:lvl8pPr>
      <a:lvl9pPr marL="3650401" algn="l" defTabSz="912601"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33DEB4-3BDE-4A49-9B87-389DD71435DA}" type="datetime1">
              <a:rPr lang="en-US" kern="1200" smtClean="0">
                <a:solidFill>
                  <a:prstClr val="black">
                    <a:tint val="75000"/>
                  </a:prstClr>
                </a:solidFill>
                <a:latin typeface="Calibri"/>
                <a:ea typeface="+mn-ea"/>
                <a:cs typeface="+mn-cs"/>
              </a:rPr>
              <a:t>9/13/2016</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kern="1200" smtClean="0">
                <a:solidFill>
                  <a:prstClr val="black">
                    <a:tint val="75000"/>
                  </a:prstClr>
                </a:solidFill>
                <a:latin typeface="Calibri"/>
                <a:ea typeface="+mn-ea"/>
                <a:cs typeface="+mn-cs"/>
              </a:rPr>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904500025"/>
      </p:ext>
    </p:extLst>
  </p:cSld>
  <p:clrMap bg1="lt1" tx1="dk1" bg2="lt2" tx2="dk2" accent1="accent1" accent2="accent2" accent3="accent3" accent4="accent4" accent5="accent5" accent6="accent6" hlink="hlink" folHlink="folHlink"/>
  <p:sldLayoutIdLst>
    <p:sldLayoutId id="2147485568" r:id="rId1"/>
    <p:sldLayoutId id="2147485569" r:id="rId2"/>
    <p:sldLayoutId id="2147485570" r:id="rId3"/>
    <p:sldLayoutId id="2147485571" r:id="rId4"/>
    <p:sldLayoutId id="2147485572" r:id="rId5"/>
    <p:sldLayoutId id="2147485573" r:id="rId6"/>
    <p:sldLayoutId id="2147485574" r:id="rId7"/>
    <p:sldLayoutId id="2147485575" r:id="rId8"/>
    <p:sldLayoutId id="2147485576" r:id="rId9"/>
    <p:sldLayoutId id="2147485577" r:id="rId10"/>
    <p:sldLayoutId id="2147485578"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762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252" tIns="45628" rIns="91252" bIns="45628"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3"/>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252" tIns="45628" rIns="91252" bIns="4562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 name="Slide Number Placeholder 5"/>
          <p:cNvSpPr>
            <a:spLocks noGrp="1"/>
          </p:cNvSpPr>
          <p:nvPr>
            <p:ph type="sldNum" sz="quarter" idx="4"/>
          </p:nvPr>
        </p:nvSpPr>
        <p:spPr>
          <a:xfrm>
            <a:off x="6553200" y="6356369"/>
            <a:ext cx="2133600" cy="365125"/>
          </a:xfrm>
          <a:prstGeom prst="rect">
            <a:avLst/>
          </a:prstGeom>
        </p:spPr>
        <p:txBody>
          <a:bodyPr vert="horz" wrap="square" lIns="91252" tIns="45628" rIns="91252" bIns="45628" numCol="1" anchor="ctr" anchorCtr="0" compatLnSpc="1">
            <a:prstTxWarp prst="textNoShape">
              <a:avLst/>
            </a:prstTxWarp>
          </a:bodyPr>
          <a:lstStyle>
            <a:lvl1pPr algn="r" eaLnBrk="0" hangingPunct="0">
              <a:defRPr>
                <a:solidFill>
                  <a:srgbClr val="898989"/>
                </a:solidFill>
              </a:defRPr>
            </a:lvl1pPr>
          </a:lstStyle>
          <a:p>
            <a:pPr fontAlgn="base">
              <a:spcBef>
                <a:spcPct val="0"/>
              </a:spcBef>
              <a:spcAft>
                <a:spcPct val="0"/>
              </a:spcAft>
            </a:pPr>
            <a:fld id="{B74012F3-D33F-49C7-9A6E-EFECB6B0AF2B}" type="slidenum">
              <a:rPr lang="en-US" sz="1200" b="1" kern="1200">
                <a:latin typeface="Arial" pitchFamily="34" charset="0"/>
                <a:ea typeface="ＭＳ Ｐゴシック" pitchFamily="34" charset="-128"/>
                <a:cs typeface="+mn-cs"/>
              </a:rPr>
              <a:pPr fontAlgn="base">
                <a:spcBef>
                  <a:spcPct val="0"/>
                </a:spcBef>
                <a:spcAft>
                  <a:spcPct val="0"/>
                </a:spcAft>
              </a:pPr>
              <a:t>‹#›</a:t>
            </a:fld>
            <a:endParaRPr lang="en-US" sz="1200" b="1" kern="1200">
              <a:latin typeface="Arial" pitchFamily="34" charset="0"/>
              <a:ea typeface="ＭＳ Ｐゴシック" pitchFamily="34" charset="-128"/>
              <a:cs typeface="+mn-cs"/>
            </a:endParaRPr>
          </a:p>
        </p:txBody>
      </p:sp>
      <p:sp>
        <p:nvSpPr>
          <p:cNvPr id="1029" name="Rectangle 9"/>
          <p:cNvSpPr>
            <a:spLocks noChangeArrowheads="1"/>
          </p:cNvSpPr>
          <p:nvPr userDrawn="1"/>
        </p:nvSpPr>
        <p:spPr bwMode="auto">
          <a:xfrm>
            <a:off x="0" y="2"/>
            <a:ext cx="9144000" cy="914400"/>
          </a:xfrm>
          <a:prstGeom prst="rect">
            <a:avLst/>
          </a:prstGeom>
          <a:solidFill>
            <a:schemeClr val="accent1"/>
          </a:solidFill>
          <a:ln w="9525">
            <a:solidFill>
              <a:schemeClr val="tx1"/>
            </a:solidFill>
            <a:miter lim="800000"/>
            <a:headEnd/>
            <a:tailEnd/>
          </a:ln>
        </p:spPr>
        <p:txBody>
          <a:bodyPr wrap="none" lIns="91252" tIns="45628" rIns="91252" bIns="45628" anchor="ctr"/>
          <a:lstStyle/>
          <a:p>
            <a:pPr fontAlgn="base">
              <a:spcBef>
                <a:spcPct val="0"/>
              </a:spcBef>
              <a:spcAft>
                <a:spcPct val="0"/>
              </a:spcAft>
            </a:pPr>
            <a:endParaRPr lang="en-US" sz="1200" b="1" kern="1200">
              <a:solidFill>
                <a:srgbClr val="0C2A8C"/>
              </a:solidFill>
              <a:latin typeface="Arial" pitchFamily="34" charset="0"/>
              <a:ea typeface="ＭＳ Ｐゴシック" pitchFamily="34" charset="-128"/>
              <a:cs typeface="+mn-cs"/>
            </a:endParaRPr>
          </a:p>
        </p:txBody>
      </p:sp>
      <p:pic>
        <p:nvPicPr>
          <p:cNvPr id="1030" name="Picture 4" descr="cimss-logo-big"/>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8132766" y="166688"/>
            <a:ext cx="8699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Picture 6" descr="NOAA_logo.jp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50800" y="76200"/>
            <a:ext cx="755650" cy="762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3582137"/>
      </p:ext>
    </p:extLst>
  </p:cSld>
  <p:clrMap bg1="lt1" tx1="dk1" bg2="lt2" tx2="dk2" accent1="accent1" accent2="accent2" accent3="accent3" accent4="accent4" accent5="accent5" accent6="accent6" hlink="hlink" folHlink="folHlink"/>
  <p:sldLayoutIdLst>
    <p:sldLayoutId id="2147484268" r:id="rId1"/>
    <p:sldLayoutId id="2147484269" r:id="rId2"/>
    <p:sldLayoutId id="2147484270" r:id="rId3"/>
    <p:sldLayoutId id="2147484271" r:id="rId4"/>
    <p:sldLayoutId id="2147484272" r:id="rId5"/>
    <p:sldLayoutId id="2147484273" r:id="rId6"/>
    <p:sldLayoutId id="2147484274" r:id="rId7"/>
    <p:sldLayoutId id="2147484275" r:id="rId8"/>
    <p:sldLayoutId id="2147484276" r:id="rId9"/>
    <p:sldLayoutId id="2147484277" r:id="rId10"/>
    <p:sldLayoutId id="2147484278" r:id="rId11"/>
  </p:sldLayoutIdLst>
  <p:timing>
    <p:tnLst>
      <p:par>
        <p:cTn id="1" dur="indefinite" restart="never" nodeType="tmRoot"/>
      </p:par>
    </p:tnLst>
  </p:timing>
  <p:hf hdr="0" ftr="0" dt="0"/>
  <p:txStyles>
    <p:titleStyle>
      <a:lvl1pPr algn="ctr" defTabSz="456299" rtl="0" eaLnBrk="0" fontAlgn="base" hangingPunct="0">
        <a:spcBef>
          <a:spcPct val="0"/>
        </a:spcBef>
        <a:spcAft>
          <a:spcPct val="0"/>
        </a:spcAft>
        <a:defRPr sz="2400" b="1" i="1" kern="1200">
          <a:solidFill>
            <a:srgbClr val="953735"/>
          </a:solidFill>
          <a:latin typeface="Arial" pitchFamily="34" charset="0"/>
          <a:ea typeface="ＭＳ Ｐゴシック" pitchFamily="34" charset="-128"/>
          <a:cs typeface="ＭＳ Ｐゴシック" pitchFamily="34" charset="-128"/>
        </a:defRPr>
      </a:lvl1pPr>
      <a:lvl2pPr algn="ctr" defTabSz="456299" rtl="0" eaLnBrk="0" fontAlgn="base" hangingPunct="0">
        <a:spcBef>
          <a:spcPct val="0"/>
        </a:spcBef>
        <a:spcAft>
          <a:spcPct val="0"/>
        </a:spcAft>
        <a:defRPr sz="2400" b="1" i="1">
          <a:solidFill>
            <a:srgbClr val="953735"/>
          </a:solidFill>
          <a:latin typeface="Arial" pitchFamily="34" charset="0"/>
          <a:ea typeface="ＭＳ Ｐゴシック" pitchFamily="34" charset="-128"/>
          <a:cs typeface="ＭＳ Ｐゴシック" charset="-128"/>
        </a:defRPr>
      </a:lvl2pPr>
      <a:lvl3pPr algn="ctr" defTabSz="456299" rtl="0" eaLnBrk="0" fontAlgn="base" hangingPunct="0">
        <a:spcBef>
          <a:spcPct val="0"/>
        </a:spcBef>
        <a:spcAft>
          <a:spcPct val="0"/>
        </a:spcAft>
        <a:defRPr sz="2400" b="1" i="1">
          <a:solidFill>
            <a:srgbClr val="953735"/>
          </a:solidFill>
          <a:latin typeface="Arial" pitchFamily="34" charset="0"/>
          <a:ea typeface="ＭＳ Ｐゴシック" pitchFamily="34" charset="-128"/>
          <a:cs typeface="ＭＳ Ｐゴシック" charset="-128"/>
        </a:defRPr>
      </a:lvl3pPr>
      <a:lvl4pPr algn="ctr" defTabSz="456299" rtl="0" eaLnBrk="0" fontAlgn="base" hangingPunct="0">
        <a:spcBef>
          <a:spcPct val="0"/>
        </a:spcBef>
        <a:spcAft>
          <a:spcPct val="0"/>
        </a:spcAft>
        <a:defRPr sz="2400" b="1" i="1">
          <a:solidFill>
            <a:srgbClr val="953735"/>
          </a:solidFill>
          <a:latin typeface="Arial" pitchFamily="34" charset="0"/>
          <a:ea typeface="ＭＳ Ｐゴシック" pitchFamily="34" charset="-128"/>
          <a:cs typeface="ＭＳ Ｐゴシック" charset="-128"/>
        </a:defRPr>
      </a:lvl4pPr>
      <a:lvl5pPr algn="ctr" defTabSz="456299" rtl="0" eaLnBrk="0" fontAlgn="base" hangingPunct="0">
        <a:spcBef>
          <a:spcPct val="0"/>
        </a:spcBef>
        <a:spcAft>
          <a:spcPct val="0"/>
        </a:spcAft>
        <a:defRPr sz="2400" b="1" i="1">
          <a:solidFill>
            <a:srgbClr val="953735"/>
          </a:solidFill>
          <a:latin typeface="Arial" pitchFamily="34" charset="0"/>
          <a:ea typeface="ＭＳ Ｐゴシック" pitchFamily="34" charset="-128"/>
          <a:cs typeface="ＭＳ Ｐゴシック" charset="-128"/>
        </a:defRPr>
      </a:lvl5pPr>
      <a:lvl6pPr marL="456299" algn="ctr" defTabSz="456299"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2601" algn="ctr" defTabSz="456299"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68902" algn="ctr" defTabSz="456299"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5201" algn="ctr" defTabSz="456299"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224" indent="-342224" algn="l" defTabSz="456299"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pitchFamily="34" charset="-128"/>
          <a:cs typeface="ＭＳ Ｐゴシック" charset="-128"/>
        </a:defRPr>
      </a:lvl1pPr>
      <a:lvl2pPr marL="741488" indent="-285190" algn="l" defTabSz="456299"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pitchFamily="34" charset="-128"/>
          <a:cs typeface="+mn-cs"/>
        </a:defRPr>
      </a:lvl2pPr>
      <a:lvl3pPr marL="1140753" indent="-228150" algn="l" defTabSz="456299"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pitchFamily="34" charset="-128"/>
          <a:cs typeface="+mn-cs"/>
        </a:defRPr>
      </a:lvl3pPr>
      <a:lvl4pPr marL="1597048" indent="-228150" algn="l" defTabSz="456299"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34" charset="-128"/>
          <a:cs typeface="+mn-cs"/>
        </a:defRPr>
      </a:lvl4pPr>
      <a:lvl5pPr marL="2053352" indent="-228150" algn="l" defTabSz="456299"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34" charset="-128"/>
          <a:cs typeface="+mn-cs"/>
        </a:defRPr>
      </a:lvl5pPr>
      <a:lvl6pPr marL="2509652" indent="-228150" algn="l" defTabSz="456299" rtl="0" eaLnBrk="1" latinLnBrk="0" hangingPunct="1">
        <a:spcBef>
          <a:spcPct val="20000"/>
        </a:spcBef>
        <a:buFont typeface="Arial"/>
        <a:buChar char="•"/>
        <a:defRPr sz="2000" kern="1200">
          <a:solidFill>
            <a:schemeClr val="tx1"/>
          </a:solidFill>
          <a:latin typeface="+mn-lt"/>
          <a:ea typeface="+mn-ea"/>
          <a:cs typeface="+mn-cs"/>
        </a:defRPr>
      </a:lvl6pPr>
      <a:lvl7pPr marL="2965954" indent="-228150" algn="l" defTabSz="456299" rtl="0" eaLnBrk="1" latinLnBrk="0" hangingPunct="1">
        <a:spcBef>
          <a:spcPct val="20000"/>
        </a:spcBef>
        <a:buFont typeface="Arial"/>
        <a:buChar char="•"/>
        <a:defRPr sz="2000" kern="1200">
          <a:solidFill>
            <a:schemeClr val="tx1"/>
          </a:solidFill>
          <a:latin typeface="+mn-lt"/>
          <a:ea typeface="+mn-ea"/>
          <a:cs typeface="+mn-cs"/>
        </a:defRPr>
      </a:lvl7pPr>
      <a:lvl8pPr marL="3422253" indent="-228150" algn="l" defTabSz="456299" rtl="0" eaLnBrk="1" latinLnBrk="0" hangingPunct="1">
        <a:spcBef>
          <a:spcPct val="20000"/>
        </a:spcBef>
        <a:buFont typeface="Arial"/>
        <a:buChar char="•"/>
        <a:defRPr sz="2000" kern="1200">
          <a:solidFill>
            <a:schemeClr val="tx1"/>
          </a:solidFill>
          <a:latin typeface="+mn-lt"/>
          <a:ea typeface="+mn-ea"/>
          <a:cs typeface="+mn-cs"/>
        </a:defRPr>
      </a:lvl8pPr>
      <a:lvl9pPr marL="3878553" indent="-228150" algn="l" defTabSz="45629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299" rtl="0" eaLnBrk="1" latinLnBrk="0" hangingPunct="1">
        <a:defRPr sz="1800" kern="1200">
          <a:solidFill>
            <a:schemeClr val="tx1"/>
          </a:solidFill>
          <a:latin typeface="+mn-lt"/>
          <a:ea typeface="+mn-ea"/>
          <a:cs typeface="+mn-cs"/>
        </a:defRPr>
      </a:lvl1pPr>
      <a:lvl2pPr marL="456299" algn="l" defTabSz="456299" rtl="0" eaLnBrk="1" latinLnBrk="0" hangingPunct="1">
        <a:defRPr sz="1800" kern="1200">
          <a:solidFill>
            <a:schemeClr val="tx1"/>
          </a:solidFill>
          <a:latin typeface="+mn-lt"/>
          <a:ea typeface="+mn-ea"/>
          <a:cs typeface="+mn-cs"/>
        </a:defRPr>
      </a:lvl2pPr>
      <a:lvl3pPr marL="912601" algn="l" defTabSz="456299" rtl="0" eaLnBrk="1" latinLnBrk="0" hangingPunct="1">
        <a:defRPr sz="1800" kern="1200">
          <a:solidFill>
            <a:schemeClr val="tx1"/>
          </a:solidFill>
          <a:latin typeface="+mn-lt"/>
          <a:ea typeface="+mn-ea"/>
          <a:cs typeface="+mn-cs"/>
        </a:defRPr>
      </a:lvl3pPr>
      <a:lvl4pPr marL="1368902" algn="l" defTabSz="456299" rtl="0" eaLnBrk="1" latinLnBrk="0" hangingPunct="1">
        <a:defRPr sz="1800" kern="1200">
          <a:solidFill>
            <a:schemeClr val="tx1"/>
          </a:solidFill>
          <a:latin typeface="+mn-lt"/>
          <a:ea typeface="+mn-ea"/>
          <a:cs typeface="+mn-cs"/>
        </a:defRPr>
      </a:lvl4pPr>
      <a:lvl5pPr marL="1825201" algn="l" defTabSz="456299" rtl="0" eaLnBrk="1" latinLnBrk="0" hangingPunct="1">
        <a:defRPr sz="1800" kern="1200">
          <a:solidFill>
            <a:schemeClr val="tx1"/>
          </a:solidFill>
          <a:latin typeface="+mn-lt"/>
          <a:ea typeface="+mn-ea"/>
          <a:cs typeface="+mn-cs"/>
        </a:defRPr>
      </a:lvl5pPr>
      <a:lvl6pPr marL="2281503" algn="l" defTabSz="456299" rtl="0" eaLnBrk="1" latinLnBrk="0" hangingPunct="1">
        <a:defRPr sz="1800" kern="1200">
          <a:solidFill>
            <a:schemeClr val="tx1"/>
          </a:solidFill>
          <a:latin typeface="+mn-lt"/>
          <a:ea typeface="+mn-ea"/>
          <a:cs typeface="+mn-cs"/>
        </a:defRPr>
      </a:lvl6pPr>
      <a:lvl7pPr marL="2737802" algn="l" defTabSz="456299" rtl="0" eaLnBrk="1" latinLnBrk="0" hangingPunct="1">
        <a:defRPr sz="1800" kern="1200">
          <a:solidFill>
            <a:schemeClr val="tx1"/>
          </a:solidFill>
          <a:latin typeface="+mn-lt"/>
          <a:ea typeface="+mn-ea"/>
          <a:cs typeface="+mn-cs"/>
        </a:defRPr>
      </a:lvl7pPr>
      <a:lvl8pPr marL="3194095" algn="l" defTabSz="456299" rtl="0" eaLnBrk="1" latinLnBrk="0" hangingPunct="1">
        <a:defRPr sz="1800" kern="1200">
          <a:solidFill>
            <a:schemeClr val="tx1"/>
          </a:solidFill>
          <a:latin typeface="+mn-lt"/>
          <a:ea typeface="+mn-ea"/>
          <a:cs typeface="+mn-cs"/>
        </a:defRPr>
      </a:lvl8pPr>
      <a:lvl9pPr marL="3650401" algn="l" defTabSz="456299"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99CCFF"/>
            </a:gs>
            <a:gs pos="50000">
              <a:srgbClr val="E7FFFF"/>
            </a:gs>
            <a:gs pos="100000">
              <a:srgbClr val="99CCFF"/>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803400" y="0"/>
            <a:ext cx="7340600"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252" tIns="45628" rIns="91252" bIns="45628"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211138" y="1079500"/>
            <a:ext cx="8793162" cy="519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252" tIns="45628" rIns="91252" bIns="45628"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9"/>
          <p:cNvSpPr>
            <a:spLocks noChangeArrowheads="1"/>
          </p:cNvSpPr>
          <p:nvPr userDrawn="1"/>
        </p:nvSpPr>
        <p:spPr bwMode="auto">
          <a:xfrm>
            <a:off x="0" y="278592"/>
            <a:ext cx="9144000" cy="371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lIns="91252" tIns="45628" rIns="91252" bIns="45628"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endParaRPr lang="en-US" altLang="en-US" sz="1800" kern="1200" smtClean="0">
              <a:solidFill>
                <a:srgbClr val="000000"/>
              </a:solidFill>
              <a:ea typeface="ＭＳ Ｐゴシック" pitchFamily="34" charset="-128"/>
            </a:endParaRPr>
          </a:p>
        </p:txBody>
      </p:sp>
      <p:sp>
        <p:nvSpPr>
          <p:cNvPr id="323598" name="Rectangle 14"/>
          <p:cNvSpPr>
            <a:spLocks noChangeArrowheads="1"/>
          </p:cNvSpPr>
          <p:nvPr userDrawn="1"/>
        </p:nvSpPr>
        <p:spPr bwMode="auto">
          <a:xfrm>
            <a:off x="-193656" y="6553200"/>
            <a:ext cx="809625" cy="376238"/>
          </a:xfrm>
          <a:prstGeom prst="rect">
            <a:avLst/>
          </a:prstGeom>
          <a:noFill/>
          <a:ln w="9525">
            <a:noFill/>
            <a:miter lim="800000"/>
            <a:headEnd/>
            <a:tailEnd/>
          </a:ln>
          <a:effectLst/>
        </p:spPr>
        <p:txBody>
          <a:bodyPr lIns="91252" tIns="45628" rIns="91252" bIns="45628"/>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fontAlgn="base" hangingPunct="1">
              <a:spcBef>
                <a:spcPct val="0"/>
              </a:spcBef>
              <a:spcAft>
                <a:spcPct val="0"/>
              </a:spcAft>
              <a:defRPr/>
            </a:pPr>
            <a:fld id="{B2EA6D9B-C60E-4526-B6DB-892EE65C3427}" type="slidenum">
              <a:rPr lang="en-US" altLang="en-US" sz="1000" kern="1200" smtClean="0">
                <a:solidFill>
                  <a:srgbClr val="000000"/>
                </a:solidFill>
                <a:effectLst>
                  <a:outerShdw blurRad="38100" dist="38100" dir="2700000" algn="tl">
                    <a:srgbClr val="FFFFFF"/>
                  </a:outerShdw>
                </a:effectLst>
                <a:latin typeface="Verdana" pitchFamily="34" charset="0"/>
              </a:rPr>
              <a:pPr algn="r" eaLnBrk="1" fontAlgn="base" hangingPunct="1">
                <a:spcBef>
                  <a:spcPct val="0"/>
                </a:spcBef>
                <a:spcAft>
                  <a:spcPct val="0"/>
                </a:spcAft>
                <a:defRPr/>
              </a:pPr>
              <a:t>‹#›</a:t>
            </a:fld>
            <a:endParaRPr lang="en-US" altLang="en-US" sz="1000" kern="1200" smtClean="0">
              <a:solidFill>
                <a:srgbClr val="000000"/>
              </a:solidFill>
              <a:effectLst>
                <a:outerShdw blurRad="38100" dist="38100" dir="2700000" algn="tl">
                  <a:srgbClr val="FFFFFF"/>
                </a:outerShdw>
              </a:effectLst>
              <a:latin typeface="Verdana" pitchFamily="34" charset="0"/>
            </a:endParaRPr>
          </a:p>
        </p:txBody>
      </p:sp>
      <p:sp>
        <p:nvSpPr>
          <p:cNvPr id="1030" name="Line 15"/>
          <p:cNvSpPr>
            <a:spLocks noChangeShapeType="1"/>
          </p:cNvSpPr>
          <p:nvPr userDrawn="1"/>
        </p:nvSpPr>
        <p:spPr bwMode="auto">
          <a:xfrm>
            <a:off x="1255732" y="6683375"/>
            <a:ext cx="7888287" cy="0"/>
          </a:xfrm>
          <a:prstGeom prst="line">
            <a:avLst/>
          </a:prstGeom>
          <a:noFill/>
          <a:ln w="19050">
            <a:solidFill>
              <a:srgbClr val="990033"/>
            </a:solidFill>
            <a:round/>
            <a:headEnd/>
            <a:tailEnd/>
          </a:ln>
          <a:extLst>
            <a:ext uri="{909E8E84-426E-40DD-AFC4-6F175D3DCCD1}">
              <a14:hiddenFill xmlns:a14="http://schemas.microsoft.com/office/drawing/2010/main">
                <a:noFill/>
              </a14:hiddenFill>
            </a:ext>
          </a:extLst>
        </p:spPr>
        <p:txBody>
          <a:bodyPr lIns="91252" tIns="45628" rIns="91252" bIns="45628"/>
          <a:lstStyle/>
          <a:p>
            <a:pPr fontAlgn="base">
              <a:spcBef>
                <a:spcPct val="0"/>
              </a:spcBef>
              <a:spcAft>
                <a:spcPct val="0"/>
              </a:spcAft>
            </a:pPr>
            <a:endParaRPr lang="en-US" sz="1800" kern="1200">
              <a:latin typeface="Arial" charset="0"/>
              <a:ea typeface="ＭＳ Ｐゴシック" pitchFamily="34" charset="-128"/>
            </a:endParaRPr>
          </a:p>
        </p:txBody>
      </p:sp>
      <p:pic>
        <p:nvPicPr>
          <p:cNvPr id="1031" name="Picture 13" descr="NOAA logo"/>
          <p:cNvPicPr>
            <a:picLocks noChangeAspect="1" noChangeArrowheads="1"/>
          </p:cNvPicPr>
          <p:nvPr userDrawn="1"/>
        </p:nvPicPr>
        <p:blipFill>
          <a:blip r:embed="rId17">
            <a:extLst>
              <a:ext uri="{28A0092B-C50C-407E-A947-70E740481C1C}">
                <a14:useLocalDpi xmlns:a14="http://schemas.microsoft.com/office/drawing/2010/main"/>
              </a:ext>
            </a:extLst>
          </a:blip>
          <a:srcRect/>
          <a:stretch>
            <a:fillRect/>
          </a:stretch>
        </p:blipFill>
        <p:spPr bwMode="auto">
          <a:xfrm>
            <a:off x="674689" y="6361132"/>
            <a:ext cx="439737"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Footer Placeholder 10"/>
          <p:cNvSpPr>
            <a:spLocks noGrp="1"/>
          </p:cNvSpPr>
          <p:nvPr>
            <p:ph type="ftr" sz="quarter" idx="3"/>
          </p:nvPr>
        </p:nvSpPr>
        <p:spPr>
          <a:xfrm>
            <a:off x="3124200" y="6356369"/>
            <a:ext cx="2895600" cy="365125"/>
          </a:xfrm>
          <a:prstGeom prst="rect">
            <a:avLst/>
          </a:prstGeom>
        </p:spPr>
        <p:txBody>
          <a:bodyPr vert="horz" lIns="91252" tIns="45628" rIns="91252" bIns="45628" rtlCol="0" anchor="ctr"/>
          <a:lstStyle>
            <a:lvl1pPr algn="ctr">
              <a:defRPr sz="1200">
                <a:solidFill>
                  <a:schemeClr val="tx1">
                    <a:tint val="75000"/>
                  </a:schemeClr>
                </a:solidFill>
                <a:latin typeface="Arial" charset="0"/>
                <a:ea typeface="+mn-ea"/>
              </a:defRPr>
            </a:lvl1pPr>
          </a:lstStyle>
          <a:p>
            <a:pPr fontAlgn="base">
              <a:spcBef>
                <a:spcPct val="0"/>
              </a:spcBef>
              <a:spcAft>
                <a:spcPct val="0"/>
              </a:spcAft>
              <a:defRPr/>
            </a:pPr>
            <a:endParaRPr lang="en-US" kern="1200">
              <a:solidFill>
                <a:srgbClr val="000000">
                  <a:tint val="75000"/>
                </a:srgbClr>
              </a:solidFill>
            </a:endParaRPr>
          </a:p>
        </p:txBody>
      </p:sp>
      <p:pic>
        <p:nvPicPr>
          <p:cNvPr id="1033" name="Picture 9"/>
          <p:cNvPicPr>
            <a:picLocks noChangeAspect="1" noChangeArrowheads="1"/>
          </p:cNvPicPr>
          <p:nvPr userDrawn="1"/>
        </p:nvPicPr>
        <p:blipFill>
          <a:blip r:embed="rId18" cstate="print">
            <a:extLst>
              <a:ext uri="{28A0092B-C50C-407E-A947-70E740481C1C}">
                <a14:useLocalDpi xmlns:a14="http://schemas.microsoft.com/office/drawing/2010/main"/>
              </a:ext>
            </a:extLst>
          </a:blip>
          <a:srcRect/>
          <a:stretch>
            <a:fillRect/>
          </a:stretch>
        </p:blipFill>
        <p:spPr bwMode="auto">
          <a:xfrm>
            <a:off x="0" y="2"/>
            <a:ext cx="1873250" cy="4651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54459567"/>
      </p:ext>
    </p:extLst>
  </p:cSld>
  <p:clrMap bg1="lt1" tx1="dk1" bg2="lt2" tx2="dk2" accent1="accent1" accent2="accent2" accent3="accent3" accent4="accent4" accent5="accent5" accent6="accent6" hlink="hlink" folHlink="folHlink"/>
  <p:sldLayoutIdLst>
    <p:sldLayoutId id="2147484674" r:id="rId1"/>
    <p:sldLayoutId id="2147484675" r:id="rId2"/>
    <p:sldLayoutId id="2147484676" r:id="rId3"/>
    <p:sldLayoutId id="2147484677" r:id="rId4"/>
    <p:sldLayoutId id="2147484678" r:id="rId5"/>
    <p:sldLayoutId id="2147484679" r:id="rId6"/>
    <p:sldLayoutId id="2147484680" r:id="rId7"/>
    <p:sldLayoutId id="2147484681" r:id="rId8"/>
    <p:sldLayoutId id="2147484682" r:id="rId9"/>
    <p:sldLayoutId id="2147484683" r:id="rId10"/>
    <p:sldLayoutId id="2147484684" r:id="rId11"/>
    <p:sldLayoutId id="2147484685" r:id="rId12"/>
    <p:sldLayoutId id="2147484686" r:id="rId13"/>
    <p:sldLayoutId id="2147484687" r:id="rId14"/>
    <p:sldLayoutId id="2147484688" r:id="rId15"/>
  </p:sldLayoutIdLst>
  <p:timing>
    <p:tnLst>
      <p:par>
        <p:cTn id="1" dur="indefinite" restart="never" nodeType="tmRoot"/>
      </p:par>
    </p:tnLst>
  </p:timing>
  <p:hf hdr="0" ftr="0" dt="0"/>
  <p:txStyles>
    <p:titleStyle>
      <a:lvl1pPr algn="ctr" rtl="0" eaLnBrk="0" fontAlgn="base" hangingPunct="0">
        <a:spcBef>
          <a:spcPct val="0"/>
        </a:spcBef>
        <a:spcAft>
          <a:spcPct val="0"/>
        </a:spcAft>
        <a:defRPr sz="3600" b="1">
          <a:solidFill>
            <a:schemeClr val="accent2"/>
          </a:solidFill>
          <a:latin typeface="+mj-lt"/>
          <a:ea typeface="ＭＳ Ｐゴシック" charset="0"/>
          <a:cs typeface="+mj-cs"/>
        </a:defRPr>
      </a:lvl1pPr>
      <a:lvl2pPr algn="ctr" rtl="0" eaLnBrk="0" fontAlgn="base" hangingPunct="0">
        <a:spcBef>
          <a:spcPct val="0"/>
        </a:spcBef>
        <a:spcAft>
          <a:spcPct val="0"/>
        </a:spcAft>
        <a:defRPr sz="3600" b="1">
          <a:solidFill>
            <a:schemeClr val="accent2"/>
          </a:solidFill>
          <a:latin typeface="Lucida Sans" pitchFamily="34" charset="0"/>
          <a:ea typeface="ＭＳ Ｐゴシック" charset="0"/>
        </a:defRPr>
      </a:lvl2pPr>
      <a:lvl3pPr algn="ctr" rtl="0" eaLnBrk="0" fontAlgn="base" hangingPunct="0">
        <a:spcBef>
          <a:spcPct val="0"/>
        </a:spcBef>
        <a:spcAft>
          <a:spcPct val="0"/>
        </a:spcAft>
        <a:defRPr sz="3600" b="1">
          <a:solidFill>
            <a:schemeClr val="accent2"/>
          </a:solidFill>
          <a:latin typeface="Lucida Sans" pitchFamily="34" charset="0"/>
          <a:ea typeface="ＭＳ Ｐゴシック" charset="0"/>
        </a:defRPr>
      </a:lvl3pPr>
      <a:lvl4pPr algn="ctr" rtl="0" eaLnBrk="0" fontAlgn="base" hangingPunct="0">
        <a:spcBef>
          <a:spcPct val="0"/>
        </a:spcBef>
        <a:spcAft>
          <a:spcPct val="0"/>
        </a:spcAft>
        <a:defRPr sz="3600" b="1">
          <a:solidFill>
            <a:schemeClr val="accent2"/>
          </a:solidFill>
          <a:latin typeface="Lucida Sans" pitchFamily="34" charset="0"/>
          <a:ea typeface="ＭＳ Ｐゴシック" charset="0"/>
        </a:defRPr>
      </a:lvl4pPr>
      <a:lvl5pPr algn="ctr" rtl="0" eaLnBrk="0" fontAlgn="base" hangingPunct="0">
        <a:spcBef>
          <a:spcPct val="0"/>
        </a:spcBef>
        <a:spcAft>
          <a:spcPct val="0"/>
        </a:spcAft>
        <a:defRPr sz="3600" b="1">
          <a:solidFill>
            <a:schemeClr val="accent2"/>
          </a:solidFill>
          <a:latin typeface="Lucida Sans" pitchFamily="34" charset="0"/>
          <a:ea typeface="ＭＳ Ｐゴシック" charset="0"/>
        </a:defRPr>
      </a:lvl5pPr>
      <a:lvl6pPr marL="456299" algn="ctr" rtl="0" fontAlgn="base">
        <a:spcBef>
          <a:spcPct val="0"/>
        </a:spcBef>
        <a:spcAft>
          <a:spcPct val="0"/>
        </a:spcAft>
        <a:defRPr sz="3600" b="1">
          <a:solidFill>
            <a:schemeClr val="accent2"/>
          </a:solidFill>
          <a:latin typeface="Lucida Sans" pitchFamily="34" charset="0"/>
        </a:defRPr>
      </a:lvl6pPr>
      <a:lvl7pPr marL="912601" algn="ctr" rtl="0" fontAlgn="base">
        <a:spcBef>
          <a:spcPct val="0"/>
        </a:spcBef>
        <a:spcAft>
          <a:spcPct val="0"/>
        </a:spcAft>
        <a:defRPr sz="3600" b="1">
          <a:solidFill>
            <a:schemeClr val="accent2"/>
          </a:solidFill>
          <a:latin typeface="Lucida Sans" pitchFamily="34" charset="0"/>
        </a:defRPr>
      </a:lvl7pPr>
      <a:lvl8pPr marL="1368902" algn="ctr" rtl="0" fontAlgn="base">
        <a:spcBef>
          <a:spcPct val="0"/>
        </a:spcBef>
        <a:spcAft>
          <a:spcPct val="0"/>
        </a:spcAft>
        <a:defRPr sz="3600" b="1">
          <a:solidFill>
            <a:schemeClr val="accent2"/>
          </a:solidFill>
          <a:latin typeface="Lucida Sans" pitchFamily="34" charset="0"/>
        </a:defRPr>
      </a:lvl8pPr>
      <a:lvl9pPr marL="1825201" algn="ctr" rtl="0" fontAlgn="base">
        <a:spcBef>
          <a:spcPct val="0"/>
        </a:spcBef>
        <a:spcAft>
          <a:spcPct val="0"/>
        </a:spcAft>
        <a:defRPr sz="3600" b="1">
          <a:solidFill>
            <a:schemeClr val="accent2"/>
          </a:solidFill>
          <a:latin typeface="Lucida Sans" pitchFamily="34" charset="0"/>
        </a:defRPr>
      </a:lvl9pPr>
    </p:titleStyle>
    <p:bodyStyle>
      <a:lvl1pPr marL="342224" indent="-342224" algn="l" rtl="0" eaLnBrk="0" fontAlgn="base" hangingPunct="0">
        <a:spcBef>
          <a:spcPct val="20000"/>
        </a:spcBef>
        <a:spcAft>
          <a:spcPct val="0"/>
        </a:spcAft>
        <a:buFont typeface="Wingdings" pitchFamily="2" charset="2"/>
        <a:buChar char="§"/>
        <a:defRPr sz="3200">
          <a:solidFill>
            <a:srgbClr val="990033"/>
          </a:solidFill>
          <a:latin typeface="+mn-lt"/>
          <a:ea typeface="ＭＳ Ｐゴシック" charset="0"/>
          <a:cs typeface="+mn-cs"/>
        </a:defRPr>
      </a:lvl1pPr>
      <a:lvl2pPr marL="741488" indent="-285190" algn="l" rtl="0" eaLnBrk="0" fontAlgn="base" hangingPunct="0">
        <a:spcBef>
          <a:spcPct val="20000"/>
        </a:spcBef>
        <a:spcAft>
          <a:spcPct val="0"/>
        </a:spcAft>
        <a:buChar char="–"/>
        <a:defRPr sz="2800">
          <a:solidFill>
            <a:schemeClr val="accent2"/>
          </a:solidFill>
          <a:latin typeface="+mn-lt"/>
          <a:ea typeface="ＭＳ Ｐゴシック" charset="0"/>
        </a:defRPr>
      </a:lvl2pPr>
      <a:lvl3pPr marL="1140753" indent="-228150" algn="l" rtl="0" eaLnBrk="0" fontAlgn="base" hangingPunct="0">
        <a:spcBef>
          <a:spcPct val="20000"/>
        </a:spcBef>
        <a:spcAft>
          <a:spcPct val="0"/>
        </a:spcAft>
        <a:buFont typeface="Wingdings" pitchFamily="2" charset="2"/>
        <a:buChar char="Ø"/>
        <a:defRPr sz="2400">
          <a:solidFill>
            <a:schemeClr val="tx1"/>
          </a:solidFill>
          <a:latin typeface="+mn-lt"/>
          <a:ea typeface="ＭＳ Ｐゴシック" charset="0"/>
        </a:defRPr>
      </a:lvl3pPr>
      <a:lvl4pPr marL="1597048" indent="-228150" algn="l" rtl="0" eaLnBrk="0" fontAlgn="base" hangingPunct="0">
        <a:spcBef>
          <a:spcPct val="20000"/>
        </a:spcBef>
        <a:spcAft>
          <a:spcPct val="0"/>
        </a:spcAft>
        <a:buChar char="–"/>
        <a:defRPr sz="2000">
          <a:solidFill>
            <a:schemeClr val="tx1"/>
          </a:solidFill>
          <a:latin typeface="+mn-lt"/>
          <a:ea typeface="ＭＳ Ｐゴシック" charset="0"/>
        </a:defRPr>
      </a:lvl4pPr>
      <a:lvl5pPr marL="2053352" indent="-228150" algn="l" rtl="0" eaLnBrk="0" fontAlgn="base" hangingPunct="0">
        <a:spcBef>
          <a:spcPct val="20000"/>
        </a:spcBef>
        <a:spcAft>
          <a:spcPct val="0"/>
        </a:spcAft>
        <a:buChar char="»"/>
        <a:defRPr sz="2000">
          <a:solidFill>
            <a:schemeClr val="tx1"/>
          </a:solidFill>
          <a:latin typeface="+mn-lt"/>
          <a:ea typeface="ＭＳ Ｐゴシック" charset="0"/>
        </a:defRPr>
      </a:lvl5pPr>
      <a:lvl6pPr marL="2509652" indent="-228150" algn="l" rtl="0" fontAlgn="base">
        <a:spcBef>
          <a:spcPct val="20000"/>
        </a:spcBef>
        <a:spcAft>
          <a:spcPct val="0"/>
        </a:spcAft>
        <a:buChar char="»"/>
        <a:defRPr sz="2000">
          <a:solidFill>
            <a:schemeClr val="tx1"/>
          </a:solidFill>
          <a:latin typeface="+mn-lt"/>
        </a:defRPr>
      </a:lvl6pPr>
      <a:lvl7pPr marL="2965954" indent="-228150" algn="l" rtl="0" fontAlgn="base">
        <a:spcBef>
          <a:spcPct val="20000"/>
        </a:spcBef>
        <a:spcAft>
          <a:spcPct val="0"/>
        </a:spcAft>
        <a:buChar char="»"/>
        <a:defRPr sz="2000">
          <a:solidFill>
            <a:schemeClr val="tx1"/>
          </a:solidFill>
          <a:latin typeface="+mn-lt"/>
        </a:defRPr>
      </a:lvl7pPr>
      <a:lvl8pPr marL="3422253" indent="-228150" algn="l" rtl="0" fontAlgn="base">
        <a:spcBef>
          <a:spcPct val="20000"/>
        </a:spcBef>
        <a:spcAft>
          <a:spcPct val="0"/>
        </a:spcAft>
        <a:buChar char="»"/>
        <a:defRPr sz="2000">
          <a:solidFill>
            <a:schemeClr val="tx1"/>
          </a:solidFill>
          <a:latin typeface="+mn-lt"/>
        </a:defRPr>
      </a:lvl8pPr>
      <a:lvl9pPr marL="3878553" indent="-22815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2601" rtl="0" eaLnBrk="1" latinLnBrk="0" hangingPunct="1">
        <a:defRPr sz="1800" kern="1200">
          <a:solidFill>
            <a:schemeClr val="tx1"/>
          </a:solidFill>
          <a:latin typeface="+mn-lt"/>
          <a:ea typeface="+mn-ea"/>
          <a:cs typeface="+mn-cs"/>
        </a:defRPr>
      </a:lvl1pPr>
      <a:lvl2pPr marL="456299" algn="l" defTabSz="912601" rtl="0" eaLnBrk="1" latinLnBrk="0" hangingPunct="1">
        <a:defRPr sz="1800" kern="1200">
          <a:solidFill>
            <a:schemeClr val="tx1"/>
          </a:solidFill>
          <a:latin typeface="+mn-lt"/>
          <a:ea typeface="+mn-ea"/>
          <a:cs typeface="+mn-cs"/>
        </a:defRPr>
      </a:lvl2pPr>
      <a:lvl3pPr marL="912601" algn="l" defTabSz="912601" rtl="0" eaLnBrk="1" latinLnBrk="0" hangingPunct="1">
        <a:defRPr sz="1800" kern="1200">
          <a:solidFill>
            <a:schemeClr val="tx1"/>
          </a:solidFill>
          <a:latin typeface="+mn-lt"/>
          <a:ea typeface="+mn-ea"/>
          <a:cs typeface="+mn-cs"/>
        </a:defRPr>
      </a:lvl3pPr>
      <a:lvl4pPr marL="1368902" algn="l" defTabSz="912601" rtl="0" eaLnBrk="1" latinLnBrk="0" hangingPunct="1">
        <a:defRPr sz="1800" kern="1200">
          <a:solidFill>
            <a:schemeClr val="tx1"/>
          </a:solidFill>
          <a:latin typeface="+mn-lt"/>
          <a:ea typeface="+mn-ea"/>
          <a:cs typeface="+mn-cs"/>
        </a:defRPr>
      </a:lvl4pPr>
      <a:lvl5pPr marL="1825201" algn="l" defTabSz="912601" rtl="0" eaLnBrk="1" latinLnBrk="0" hangingPunct="1">
        <a:defRPr sz="1800" kern="1200">
          <a:solidFill>
            <a:schemeClr val="tx1"/>
          </a:solidFill>
          <a:latin typeface="+mn-lt"/>
          <a:ea typeface="+mn-ea"/>
          <a:cs typeface="+mn-cs"/>
        </a:defRPr>
      </a:lvl5pPr>
      <a:lvl6pPr marL="2281503" algn="l" defTabSz="912601" rtl="0" eaLnBrk="1" latinLnBrk="0" hangingPunct="1">
        <a:defRPr sz="1800" kern="1200">
          <a:solidFill>
            <a:schemeClr val="tx1"/>
          </a:solidFill>
          <a:latin typeface="+mn-lt"/>
          <a:ea typeface="+mn-ea"/>
          <a:cs typeface="+mn-cs"/>
        </a:defRPr>
      </a:lvl6pPr>
      <a:lvl7pPr marL="2737802" algn="l" defTabSz="912601" rtl="0" eaLnBrk="1" latinLnBrk="0" hangingPunct="1">
        <a:defRPr sz="1800" kern="1200">
          <a:solidFill>
            <a:schemeClr val="tx1"/>
          </a:solidFill>
          <a:latin typeface="+mn-lt"/>
          <a:ea typeface="+mn-ea"/>
          <a:cs typeface="+mn-cs"/>
        </a:defRPr>
      </a:lvl7pPr>
      <a:lvl8pPr marL="3194095" algn="l" defTabSz="912601" rtl="0" eaLnBrk="1" latinLnBrk="0" hangingPunct="1">
        <a:defRPr sz="1800" kern="1200">
          <a:solidFill>
            <a:schemeClr val="tx1"/>
          </a:solidFill>
          <a:latin typeface="+mn-lt"/>
          <a:ea typeface="+mn-ea"/>
          <a:cs typeface="+mn-cs"/>
        </a:defRPr>
      </a:lvl8pPr>
      <a:lvl9pPr marL="3650401" algn="l" defTabSz="912601"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99CCFF"/>
            </a:gs>
            <a:gs pos="50000">
              <a:srgbClr val="E7FFFF"/>
            </a:gs>
            <a:gs pos="100000">
              <a:srgbClr val="99CCFF"/>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803400" y="0"/>
            <a:ext cx="7340600"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252" tIns="45628" rIns="91252" bIns="45628"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211138" y="1079500"/>
            <a:ext cx="8793162" cy="519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252" tIns="45628" rIns="91252" bIns="45628"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9"/>
          <p:cNvSpPr>
            <a:spLocks noChangeArrowheads="1"/>
          </p:cNvSpPr>
          <p:nvPr userDrawn="1"/>
        </p:nvSpPr>
        <p:spPr bwMode="auto">
          <a:xfrm>
            <a:off x="0" y="278592"/>
            <a:ext cx="9144000" cy="371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lIns="91252" tIns="45628" rIns="91252" bIns="45628"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endParaRPr lang="en-US" altLang="en-US" sz="1800" kern="1200" smtClean="0">
              <a:solidFill>
                <a:srgbClr val="000000"/>
              </a:solidFill>
              <a:ea typeface="ＭＳ Ｐゴシック" pitchFamily="34" charset="-128"/>
            </a:endParaRPr>
          </a:p>
        </p:txBody>
      </p:sp>
      <p:sp>
        <p:nvSpPr>
          <p:cNvPr id="323598" name="Rectangle 14"/>
          <p:cNvSpPr>
            <a:spLocks noChangeArrowheads="1"/>
          </p:cNvSpPr>
          <p:nvPr userDrawn="1"/>
        </p:nvSpPr>
        <p:spPr bwMode="auto">
          <a:xfrm>
            <a:off x="-193656" y="6553200"/>
            <a:ext cx="809625" cy="376238"/>
          </a:xfrm>
          <a:prstGeom prst="rect">
            <a:avLst/>
          </a:prstGeom>
          <a:noFill/>
          <a:ln w="9525">
            <a:noFill/>
            <a:miter lim="800000"/>
            <a:headEnd/>
            <a:tailEnd/>
          </a:ln>
          <a:effectLst/>
        </p:spPr>
        <p:txBody>
          <a:bodyPr lIns="91252" tIns="45628" rIns="91252" bIns="45628"/>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fontAlgn="base" hangingPunct="1">
              <a:spcBef>
                <a:spcPct val="0"/>
              </a:spcBef>
              <a:spcAft>
                <a:spcPct val="0"/>
              </a:spcAft>
              <a:defRPr/>
            </a:pPr>
            <a:fld id="{B2EA6D9B-C60E-4526-B6DB-892EE65C3427}" type="slidenum">
              <a:rPr lang="en-US" altLang="en-US" sz="1000" kern="1200" smtClean="0">
                <a:solidFill>
                  <a:srgbClr val="000000"/>
                </a:solidFill>
                <a:effectLst>
                  <a:outerShdw blurRad="38100" dist="38100" dir="2700000" algn="tl">
                    <a:srgbClr val="FFFFFF"/>
                  </a:outerShdw>
                </a:effectLst>
                <a:latin typeface="Verdana" pitchFamily="34" charset="0"/>
              </a:rPr>
              <a:pPr algn="r" eaLnBrk="1" fontAlgn="base" hangingPunct="1">
                <a:spcBef>
                  <a:spcPct val="0"/>
                </a:spcBef>
                <a:spcAft>
                  <a:spcPct val="0"/>
                </a:spcAft>
                <a:defRPr/>
              </a:pPr>
              <a:t>‹#›</a:t>
            </a:fld>
            <a:endParaRPr lang="en-US" altLang="en-US" sz="1000" kern="1200" smtClean="0">
              <a:solidFill>
                <a:srgbClr val="000000"/>
              </a:solidFill>
              <a:effectLst>
                <a:outerShdw blurRad="38100" dist="38100" dir="2700000" algn="tl">
                  <a:srgbClr val="FFFFFF"/>
                </a:outerShdw>
              </a:effectLst>
              <a:latin typeface="Verdana" pitchFamily="34" charset="0"/>
            </a:endParaRPr>
          </a:p>
        </p:txBody>
      </p:sp>
      <p:sp>
        <p:nvSpPr>
          <p:cNvPr id="1030" name="Line 15"/>
          <p:cNvSpPr>
            <a:spLocks noChangeShapeType="1"/>
          </p:cNvSpPr>
          <p:nvPr userDrawn="1"/>
        </p:nvSpPr>
        <p:spPr bwMode="auto">
          <a:xfrm>
            <a:off x="1255732" y="6683375"/>
            <a:ext cx="7888287" cy="0"/>
          </a:xfrm>
          <a:prstGeom prst="line">
            <a:avLst/>
          </a:prstGeom>
          <a:noFill/>
          <a:ln w="19050">
            <a:solidFill>
              <a:srgbClr val="990033"/>
            </a:solidFill>
            <a:round/>
            <a:headEnd/>
            <a:tailEnd/>
          </a:ln>
          <a:extLst>
            <a:ext uri="{909E8E84-426E-40DD-AFC4-6F175D3DCCD1}">
              <a14:hiddenFill xmlns:a14="http://schemas.microsoft.com/office/drawing/2010/main">
                <a:noFill/>
              </a14:hiddenFill>
            </a:ext>
          </a:extLst>
        </p:spPr>
        <p:txBody>
          <a:bodyPr lIns="91252" tIns="45628" rIns="91252" bIns="45628"/>
          <a:lstStyle/>
          <a:p>
            <a:pPr fontAlgn="base">
              <a:spcBef>
                <a:spcPct val="0"/>
              </a:spcBef>
              <a:spcAft>
                <a:spcPct val="0"/>
              </a:spcAft>
            </a:pPr>
            <a:endParaRPr lang="en-US" sz="1800" kern="1200">
              <a:latin typeface="Arial" charset="0"/>
              <a:ea typeface="ＭＳ Ｐゴシック" pitchFamily="34" charset="-128"/>
            </a:endParaRPr>
          </a:p>
        </p:txBody>
      </p:sp>
      <p:pic>
        <p:nvPicPr>
          <p:cNvPr id="1031" name="Picture 13" descr="NOAA logo"/>
          <p:cNvPicPr>
            <a:picLocks noChangeAspect="1" noChangeArrowheads="1"/>
          </p:cNvPicPr>
          <p:nvPr userDrawn="1"/>
        </p:nvPicPr>
        <p:blipFill>
          <a:blip r:embed="rId17" cstate="print">
            <a:extLst>
              <a:ext uri="{28A0092B-C50C-407E-A947-70E740481C1C}">
                <a14:useLocalDpi xmlns:a14="http://schemas.microsoft.com/office/drawing/2010/main"/>
              </a:ext>
            </a:extLst>
          </a:blip>
          <a:srcRect/>
          <a:stretch>
            <a:fillRect/>
          </a:stretch>
        </p:blipFill>
        <p:spPr bwMode="auto">
          <a:xfrm>
            <a:off x="674689" y="6361132"/>
            <a:ext cx="439737"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Footer Placeholder 10"/>
          <p:cNvSpPr>
            <a:spLocks noGrp="1"/>
          </p:cNvSpPr>
          <p:nvPr>
            <p:ph type="ftr" sz="quarter" idx="3"/>
          </p:nvPr>
        </p:nvSpPr>
        <p:spPr>
          <a:xfrm>
            <a:off x="3124200" y="6356369"/>
            <a:ext cx="2895600" cy="365125"/>
          </a:xfrm>
          <a:prstGeom prst="rect">
            <a:avLst/>
          </a:prstGeom>
        </p:spPr>
        <p:txBody>
          <a:bodyPr vert="horz" lIns="91252" tIns="45628" rIns="91252" bIns="45628" rtlCol="0" anchor="ctr"/>
          <a:lstStyle>
            <a:lvl1pPr algn="ctr">
              <a:defRPr sz="1200">
                <a:solidFill>
                  <a:schemeClr val="tx1">
                    <a:tint val="75000"/>
                  </a:schemeClr>
                </a:solidFill>
                <a:latin typeface="Arial" charset="0"/>
                <a:ea typeface="+mn-ea"/>
              </a:defRPr>
            </a:lvl1pPr>
          </a:lstStyle>
          <a:p>
            <a:pPr fontAlgn="base">
              <a:spcBef>
                <a:spcPct val="0"/>
              </a:spcBef>
              <a:spcAft>
                <a:spcPct val="0"/>
              </a:spcAft>
              <a:defRPr/>
            </a:pPr>
            <a:endParaRPr lang="en-US" kern="1200">
              <a:solidFill>
                <a:srgbClr val="000000">
                  <a:tint val="75000"/>
                </a:srgbClr>
              </a:solidFill>
            </a:endParaRPr>
          </a:p>
        </p:txBody>
      </p:sp>
      <p:pic>
        <p:nvPicPr>
          <p:cNvPr id="1033" name="Picture 9"/>
          <p:cNvPicPr>
            <a:picLocks noChangeAspect="1" noChangeArrowheads="1"/>
          </p:cNvPicPr>
          <p:nvPr userDrawn="1"/>
        </p:nvPicPr>
        <p:blipFill>
          <a:blip r:embed="rId18" cstate="print">
            <a:extLst>
              <a:ext uri="{28A0092B-C50C-407E-A947-70E740481C1C}">
                <a14:useLocalDpi xmlns:a14="http://schemas.microsoft.com/office/drawing/2010/main"/>
              </a:ext>
            </a:extLst>
          </a:blip>
          <a:srcRect/>
          <a:stretch>
            <a:fillRect/>
          </a:stretch>
        </p:blipFill>
        <p:spPr bwMode="auto">
          <a:xfrm>
            <a:off x="0" y="2"/>
            <a:ext cx="1873250" cy="4651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19077566"/>
      </p:ext>
    </p:extLst>
  </p:cSld>
  <p:clrMap bg1="lt1" tx1="dk1" bg2="lt2" tx2="dk2" accent1="accent1" accent2="accent2" accent3="accent3" accent4="accent4" accent5="accent5" accent6="accent6" hlink="hlink" folHlink="folHlink"/>
  <p:sldLayoutIdLst>
    <p:sldLayoutId id="2147484739" r:id="rId1"/>
    <p:sldLayoutId id="2147484740" r:id="rId2"/>
    <p:sldLayoutId id="2147484741" r:id="rId3"/>
    <p:sldLayoutId id="2147484742" r:id="rId4"/>
    <p:sldLayoutId id="2147484743" r:id="rId5"/>
    <p:sldLayoutId id="2147484744" r:id="rId6"/>
    <p:sldLayoutId id="2147484745" r:id="rId7"/>
    <p:sldLayoutId id="2147484746" r:id="rId8"/>
    <p:sldLayoutId id="2147484747" r:id="rId9"/>
    <p:sldLayoutId id="2147484748" r:id="rId10"/>
    <p:sldLayoutId id="2147484749" r:id="rId11"/>
    <p:sldLayoutId id="2147484750" r:id="rId12"/>
    <p:sldLayoutId id="2147484751" r:id="rId13"/>
    <p:sldLayoutId id="2147484752" r:id="rId14"/>
    <p:sldLayoutId id="2147484753" r:id="rId15"/>
  </p:sldLayoutIdLst>
  <p:timing>
    <p:tnLst>
      <p:par>
        <p:cTn id="1" dur="indefinite" restart="never" nodeType="tmRoot"/>
      </p:par>
    </p:tnLst>
  </p:timing>
  <p:hf hdr="0" ftr="0" dt="0"/>
  <p:txStyles>
    <p:titleStyle>
      <a:lvl1pPr algn="ctr" rtl="0" eaLnBrk="0" fontAlgn="base" hangingPunct="0">
        <a:spcBef>
          <a:spcPct val="0"/>
        </a:spcBef>
        <a:spcAft>
          <a:spcPct val="0"/>
        </a:spcAft>
        <a:defRPr sz="3600" b="1">
          <a:solidFill>
            <a:schemeClr val="accent2"/>
          </a:solidFill>
          <a:latin typeface="+mj-lt"/>
          <a:ea typeface="ＭＳ Ｐゴシック" charset="0"/>
          <a:cs typeface="+mj-cs"/>
        </a:defRPr>
      </a:lvl1pPr>
      <a:lvl2pPr algn="ctr" rtl="0" eaLnBrk="0" fontAlgn="base" hangingPunct="0">
        <a:spcBef>
          <a:spcPct val="0"/>
        </a:spcBef>
        <a:spcAft>
          <a:spcPct val="0"/>
        </a:spcAft>
        <a:defRPr sz="3600" b="1">
          <a:solidFill>
            <a:schemeClr val="accent2"/>
          </a:solidFill>
          <a:latin typeface="Lucida Sans" pitchFamily="34" charset="0"/>
          <a:ea typeface="ＭＳ Ｐゴシック" charset="0"/>
        </a:defRPr>
      </a:lvl2pPr>
      <a:lvl3pPr algn="ctr" rtl="0" eaLnBrk="0" fontAlgn="base" hangingPunct="0">
        <a:spcBef>
          <a:spcPct val="0"/>
        </a:spcBef>
        <a:spcAft>
          <a:spcPct val="0"/>
        </a:spcAft>
        <a:defRPr sz="3600" b="1">
          <a:solidFill>
            <a:schemeClr val="accent2"/>
          </a:solidFill>
          <a:latin typeface="Lucida Sans" pitchFamily="34" charset="0"/>
          <a:ea typeface="ＭＳ Ｐゴシック" charset="0"/>
        </a:defRPr>
      </a:lvl3pPr>
      <a:lvl4pPr algn="ctr" rtl="0" eaLnBrk="0" fontAlgn="base" hangingPunct="0">
        <a:spcBef>
          <a:spcPct val="0"/>
        </a:spcBef>
        <a:spcAft>
          <a:spcPct val="0"/>
        </a:spcAft>
        <a:defRPr sz="3600" b="1">
          <a:solidFill>
            <a:schemeClr val="accent2"/>
          </a:solidFill>
          <a:latin typeface="Lucida Sans" pitchFamily="34" charset="0"/>
          <a:ea typeface="ＭＳ Ｐゴシック" charset="0"/>
        </a:defRPr>
      </a:lvl4pPr>
      <a:lvl5pPr algn="ctr" rtl="0" eaLnBrk="0" fontAlgn="base" hangingPunct="0">
        <a:spcBef>
          <a:spcPct val="0"/>
        </a:spcBef>
        <a:spcAft>
          <a:spcPct val="0"/>
        </a:spcAft>
        <a:defRPr sz="3600" b="1">
          <a:solidFill>
            <a:schemeClr val="accent2"/>
          </a:solidFill>
          <a:latin typeface="Lucida Sans" pitchFamily="34" charset="0"/>
          <a:ea typeface="ＭＳ Ｐゴシック" charset="0"/>
        </a:defRPr>
      </a:lvl5pPr>
      <a:lvl6pPr marL="456299" algn="ctr" rtl="0" fontAlgn="base">
        <a:spcBef>
          <a:spcPct val="0"/>
        </a:spcBef>
        <a:spcAft>
          <a:spcPct val="0"/>
        </a:spcAft>
        <a:defRPr sz="3600" b="1">
          <a:solidFill>
            <a:schemeClr val="accent2"/>
          </a:solidFill>
          <a:latin typeface="Lucida Sans" pitchFamily="34" charset="0"/>
        </a:defRPr>
      </a:lvl6pPr>
      <a:lvl7pPr marL="912601" algn="ctr" rtl="0" fontAlgn="base">
        <a:spcBef>
          <a:spcPct val="0"/>
        </a:spcBef>
        <a:spcAft>
          <a:spcPct val="0"/>
        </a:spcAft>
        <a:defRPr sz="3600" b="1">
          <a:solidFill>
            <a:schemeClr val="accent2"/>
          </a:solidFill>
          <a:latin typeface="Lucida Sans" pitchFamily="34" charset="0"/>
        </a:defRPr>
      </a:lvl7pPr>
      <a:lvl8pPr marL="1368902" algn="ctr" rtl="0" fontAlgn="base">
        <a:spcBef>
          <a:spcPct val="0"/>
        </a:spcBef>
        <a:spcAft>
          <a:spcPct val="0"/>
        </a:spcAft>
        <a:defRPr sz="3600" b="1">
          <a:solidFill>
            <a:schemeClr val="accent2"/>
          </a:solidFill>
          <a:latin typeface="Lucida Sans" pitchFamily="34" charset="0"/>
        </a:defRPr>
      </a:lvl8pPr>
      <a:lvl9pPr marL="1825201" algn="ctr" rtl="0" fontAlgn="base">
        <a:spcBef>
          <a:spcPct val="0"/>
        </a:spcBef>
        <a:spcAft>
          <a:spcPct val="0"/>
        </a:spcAft>
        <a:defRPr sz="3600" b="1">
          <a:solidFill>
            <a:schemeClr val="accent2"/>
          </a:solidFill>
          <a:latin typeface="Lucida Sans" pitchFamily="34" charset="0"/>
        </a:defRPr>
      </a:lvl9pPr>
    </p:titleStyle>
    <p:bodyStyle>
      <a:lvl1pPr marL="342224" indent="-342224" algn="l" rtl="0" eaLnBrk="0" fontAlgn="base" hangingPunct="0">
        <a:spcBef>
          <a:spcPct val="20000"/>
        </a:spcBef>
        <a:spcAft>
          <a:spcPct val="0"/>
        </a:spcAft>
        <a:buFont typeface="Wingdings" pitchFamily="2" charset="2"/>
        <a:buChar char="§"/>
        <a:defRPr sz="3200">
          <a:solidFill>
            <a:srgbClr val="990033"/>
          </a:solidFill>
          <a:latin typeface="+mn-lt"/>
          <a:ea typeface="ＭＳ Ｐゴシック" charset="0"/>
          <a:cs typeface="+mn-cs"/>
        </a:defRPr>
      </a:lvl1pPr>
      <a:lvl2pPr marL="741488" indent="-285190" algn="l" rtl="0" eaLnBrk="0" fontAlgn="base" hangingPunct="0">
        <a:spcBef>
          <a:spcPct val="20000"/>
        </a:spcBef>
        <a:spcAft>
          <a:spcPct val="0"/>
        </a:spcAft>
        <a:buChar char="–"/>
        <a:defRPr sz="2800">
          <a:solidFill>
            <a:schemeClr val="accent2"/>
          </a:solidFill>
          <a:latin typeface="+mn-lt"/>
          <a:ea typeface="ＭＳ Ｐゴシック" charset="0"/>
        </a:defRPr>
      </a:lvl2pPr>
      <a:lvl3pPr marL="1140753" indent="-228150" algn="l" rtl="0" eaLnBrk="0" fontAlgn="base" hangingPunct="0">
        <a:spcBef>
          <a:spcPct val="20000"/>
        </a:spcBef>
        <a:spcAft>
          <a:spcPct val="0"/>
        </a:spcAft>
        <a:buFont typeface="Wingdings" pitchFamily="2" charset="2"/>
        <a:buChar char="Ø"/>
        <a:defRPr sz="2400">
          <a:solidFill>
            <a:schemeClr val="tx1"/>
          </a:solidFill>
          <a:latin typeface="+mn-lt"/>
          <a:ea typeface="ＭＳ Ｐゴシック" charset="0"/>
        </a:defRPr>
      </a:lvl3pPr>
      <a:lvl4pPr marL="1597048" indent="-228150" algn="l" rtl="0" eaLnBrk="0" fontAlgn="base" hangingPunct="0">
        <a:spcBef>
          <a:spcPct val="20000"/>
        </a:spcBef>
        <a:spcAft>
          <a:spcPct val="0"/>
        </a:spcAft>
        <a:buChar char="–"/>
        <a:defRPr sz="2000">
          <a:solidFill>
            <a:schemeClr val="tx1"/>
          </a:solidFill>
          <a:latin typeface="+mn-lt"/>
          <a:ea typeface="ＭＳ Ｐゴシック" charset="0"/>
        </a:defRPr>
      </a:lvl4pPr>
      <a:lvl5pPr marL="2053352" indent="-228150" algn="l" rtl="0" eaLnBrk="0" fontAlgn="base" hangingPunct="0">
        <a:spcBef>
          <a:spcPct val="20000"/>
        </a:spcBef>
        <a:spcAft>
          <a:spcPct val="0"/>
        </a:spcAft>
        <a:buChar char="»"/>
        <a:defRPr sz="2000">
          <a:solidFill>
            <a:schemeClr val="tx1"/>
          </a:solidFill>
          <a:latin typeface="+mn-lt"/>
          <a:ea typeface="ＭＳ Ｐゴシック" charset="0"/>
        </a:defRPr>
      </a:lvl5pPr>
      <a:lvl6pPr marL="2509652" indent="-228150" algn="l" rtl="0" fontAlgn="base">
        <a:spcBef>
          <a:spcPct val="20000"/>
        </a:spcBef>
        <a:spcAft>
          <a:spcPct val="0"/>
        </a:spcAft>
        <a:buChar char="»"/>
        <a:defRPr sz="2000">
          <a:solidFill>
            <a:schemeClr val="tx1"/>
          </a:solidFill>
          <a:latin typeface="+mn-lt"/>
        </a:defRPr>
      </a:lvl6pPr>
      <a:lvl7pPr marL="2965954" indent="-228150" algn="l" rtl="0" fontAlgn="base">
        <a:spcBef>
          <a:spcPct val="20000"/>
        </a:spcBef>
        <a:spcAft>
          <a:spcPct val="0"/>
        </a:spcAft>
        <a:buChar char="»"/>
        <a:defRPr sz="2000">
          <a:solidFill>
            <a:schemeClr val="tx1"/>
          </a:solidFill>
          <a:latin typeface="+mn-lt"/>
        </a:defRPr>
      </a:lvl7pPr>
      <a:lvl8pPr marL="3422253" indent="-228150" algn="l" rtl="0" fontAlgn="base">
        <a:spcBef>
          <a:spcPct val="20000"/>
        </a:spcBef>
        <a:spcAft>
          <a:spcPct val="0"/>
        </a:spcAft>
        <a:buChar char="»"/>
        <a:defRPr sz="2000">
          <a:solidFill>
            <a:schemeClr val="tx1"/>
          </a:solidFill>
          <a:latin typeface="+mn-lt"/>
        </a:defRPr>
      </a:lvl8pPr>
      <a:lvl9pPr marL="3878553" indent="-22815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2601" rtl="0" eaLnBrk="1" latinLnBrk="0" hangingPunct="1">
        <a:defRPr sz="1800" kern="1200">
          <a:solidFill>
            <a:schemeClr val="tx1"/>
          </a:solidFill>
          <a:latin typeface="+mn-lt"/>
          <a:ea typeface="+mn-ea"/>
          <a:cs typeface="+mn-cs"/>
        </a:defRPr>
      </a:lvl1pPr>
      <a:lvl2pPr marL="456299" algn="l" defTabSz="912601" rtl="0" eaLnBrk="1" latinLnBrk="0" hangingPunct="1">
        <a:defRPr sz="1800" kern="1200">
          <a:solidFill>
            <a:schemeClr val="tx1"/>
          </a:solidFill>
          <a:latin typeface="+mn-lt"/>
          <a:ea typeface="+mn-ea"/>
          <a:cs typeface="+mn-cs"/>
        </a:defRPr>
      </a:lvl2pPr>
      <a:lvl3pPr marL="912601" algn="l" defTabSz="912601" rtl="0" eaLnBrk="1" latinLnBrk="0" hangingPunct="1">
        <a:defRPr sz="1800" kern="1200">
          <a:solidFill>
            <a:schemeClr val="tx1"/>
          </a:solidFill>
          <a:latin typeface="+mn-lt"/>
          <a:ea typeface="+mn-ea"/>
          <a:cs typeface="+mn-cs"/>
        </a:defRPr>
      </a:lvl3pPr>
      <a:lvl4pPr marL="1368902" algn="l" defTabSz="912601" rtl="0" eaLnBrk="1" latinLnBrk="0" hangingPunct="1">
        <a:defRPr sz="1800" kern="1200">
          <a:solidFill>
            <a:schemeClr val="tx1"/>
          </a:solidFill>
          <a:latin typeface="+mn-lt"/>
          <a:ea typeface="+mn-ea"/>
          <a:cs typeface="+mn-cs"/>
        </a:defRPr>
      </a:lvl4pPr>
      <a:lvl5pPr marL="1825201" algn="l" defTabSz="912601" rtl="0" eaLnBrk="1" latinLnBrk="0" hangingPunct="1">
        <a:defRPr sz="1800" kern="1200">
          <a:solidFill>
            <a:schemeClr val="tx1"/>
          </a:solidFill>
          <a:latin typeface="+mn-lt"/>
          <a:ea typeface="+mn-ea"/>
          <a:cs typeface="+mn-cs"/>
        </a:defRPr>
      </a:lvl5pPr>
      <a:lvl6pPr marL="2281503" algn="l" defTabSz="912601" rtl="0" eaLnBrk="1" latinLnBrk="0" hangingPunct="1">
        <a:defRPr sz="1800" kern="1200">
          <a:solidFill>
            <a:schemeClr val="tx1"/>
          </a:solidFill>
          <a:latin typeface="+mn-lt"/>
          <a:ea typeface="+mn-ea"/>
          <a:cs typeface="+mn-cs"/>
        </a:defRPr>
      </a:lvl6pPr>
      <a:lvl7pPr marL="2737802" algn="l" defTabSz="912601" rtl="0" eaLnBrk="1" latinLnBrk="0" hangingPunct="1">
        <a:defRPr sz="1800" kern="1200">
          <a:solidFill>
            <a:schemeClr val="tx1"/>
          </a:solidFill>
          <a:latin typeface="+mn-lt"/>
          <a:ea typeface="+mn-ea"/>
          <a:cs typeface="+mn-cs"/>
        </a:defRPr>
      </a:lvl7pPr>
      <a:lvl8pPr marL="3194095" algn="l" defTabSz="912601" rtl="0" eaLnBrk="1" latinLnBrk="0" hangingPunct="1">
        <a:defRPr sz="1800" kern="1200">
          <a:solidFill>
            <a:schemeClr val="tx1"/>
          </a:solidFill>
          <a:latin typeface="+mn-lt"/>
          <a:ea typeface="+mn-ea"/>
          <a:cs typeface="+mn-cs"/>
        </a:defRPr>
      </a:lvl8pPr>
      <a:lvl9pPr marL="3650401" algn="l" defTabSz="912601"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99CCFF"/>
            </a:gs>
            <a:gs pos="50000">
              <a:srgbClr val="E7FFFF"/>
            </a:gs>
            <a:gs pos="100000">
              <a:srgbClr val="99CCFF"/>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803400" y="0"/>
            <a:ext cx="7340600"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252" tIns="45628" rIns="91252" bIns="45628"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211138" y="1079500"/>
            <a:ext cx="8793162" cy="519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252" tIns="45628" rIns="91252" bIns="45628"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9"/>
          <p:cNvSpPr>
            <a:spLocks noChangeArrowheads="1"/>
          </p:cNvSpPr>
          <p:nvPr userDrawn="1"/>
        </p:nvSpPr>
        <p:spPr bwMode="auto">
          <a:xfrm>
            <a:off x="0" y="278592"/>
            <a:ext cx="9144000" cy="371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lIns="91252" tIns="45628" rIns="91252" bIns="45628"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endParaRPr lang="en-US" altLang="en-US" sz="1800" kern="1200" smtClean="0">
              <a:solidFill>
                <a:srgbClr val="000000"/>
              </a:solidFill>
              <a:ea typeface="ＭＳ Ｐゴシック" pitchFamily="34" charset="-128"/>
            </a:endParaRPr>
          </a:p>
        </p:txBody>
      </p:sp>
      <p:sp>
        <p:nvSpPr>
          <p:cNvPr id="323598" name="Rectangle 14"/>
          <p:cNvSpPr>
            <a:spLocks noChangeArrowheads="1"/>
          </p:cNvSpPr>
          <p:nvPr userDrawn="1"/>
        </p:nvSpPr>
        <p:spPr bwMode="auto">
          <a:xfrm>
            <a:off x="-193656" y="6553200"/>
            <a:ext cx="809625" cy="376238"/>
          </a:xfrm>
          <a:prstGeom prst="rect">
            <a:avLst/>
          </a:prstGeom>
          <a:noFill/>
          <a:ln w="9525">
            <a:noFill/>
            <a:miter lim="800000"/>
            <a:headEnd/>
            <a:tailEnd/>
          </a:ln>
          <a:effectLst/>
        </p:spPr>
        <p:txBody>
          <a:bodyPr lIns="91252" tIns="45628" rIns="91252" bIns="45628"/>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fontAlgn="base" hangingPunct="1">
              <a:spcBef>
                <a:spcPct val="0"/>
              </a:spcBef>
              <a:spcAft>
                <a:spcPct val="0"/>
              </a:spcAft>
              <a:defRPr/>
            </a:pPr>
            <a:fld id="{B2EA6D9B-C60E-4526-B6DB-892EE65C3427}" type="slidenum">
              <a:rPr lang="en-US" altLang="en-US" sz="1000" kern="1200" smtClean="0">
                <a:solidFill>
                  <a:srgbClr val="000000"/>
                </a:solidFill>
                <a:effectLst>
                  <a:outerShdw blurRad="38100" dist="38100" dir="2700000" algn="tl">
                    <a:srgbClr val="FFFFFF"/>
                  </a:outerShdw>
                </a:effectLst>
                <a:latin typeface="Verdana" pitchFamily="34" charset="0"/>
              </a:rPr>
              <a:pPr algn="r" eaLnBrk="1" fontAlgn="base" hangingPunct="1">
                <a:spcBef>
                  <a:spcPct val="0"/>
                </a:spcBef>
                <a:spcAft>
                  <a:spcPct val="0"/>
                </a:spcAft>
                <a:defRPr/>
              </a:pPr>
              <a:t>‹#›</a:t>
            </a:fld>
            <a:endParaRPr lang="en-US" altLang="en-US" sz="1000" kern="1200" smtClean="0">
              <a:solidFill>
                <a:srgbClr val="000000"/>
              </a:solidFill>
              <a:effectLst>
                <a:outerShdw blurRad="38100" dist="38100" dir="2700000" algn="tl">
                  <a:srgbClr val="FFFFFF"/>
                </a:outerShdw>
              </a:effectLst>
              <a:latin typeface="Verdana" pitchFamily="34" charset="0"/>
            </a:endParaRPr>
          </a:p>
        </p:txBody>
      </p:sp>
      <p:sp>
        <p:nvSpPr>
          <p:cNvPr id="1030" name="Line 15"/>
          <p:cNvSpPr>
            <a:spLocks noChangeShapeType="1"/>
          </p:cNvSpPr>
          <p:nvPr userDrawn="1"/>
        </p:nvSpPr>
        <p:spPr bwMode="auto">
          <a:xfrm>
            <a:off x="1255732" y="6683375"/>
            <a:ext cx="7888287" cy="0"/>
          </a:xfrm>
          <a:prstGeom prst="line">
            <a:avLst/>
          </a:prstGeom>
          <a:noFill/>
          <a:ln w="19050">
            <a:solidFill>
              <a:srgbClr val="990033"/>
            </a:solidFill>
            <a:round/>
            <a:headEnd/>
            <a:tailEnd/>
          </a:ln>
          <a:extLst>
            <a:ext uri="{909E8E84-426E-40DD-AFC4-6F175D3DCCD1}">
              <a14:hiddenFill xmlns:a14="http://schemas.microsoft.com/office/drawing/2010/main">
                <a:noFill/>
              </a14:hiddenFill>
            </a:ext>
          </a:extLst>
        </p:spPr>
        <p:txBody>
          <a:bodyPr lIns="91252" tIns="45628" rIns="91252" bIns="45628"/>
          <a:lstStyle/>
          <a:p>
            <a:pPr fontAlgn="base">
              <a:spcBef>
                <a:spcPct val="0"/>
              </a:spcBef>
              <a:spcAft>
                <a:spcPct val="0"/>
              </a:spcAft>
            </a:pPr>
            <a:endParaRPr lang="en-US" sz="1800" kern="1200">
              <a:latin typeface="Arial" charset="0"/>
              <a:ea typeface="ＭＳ Ｐゴシック" pitchFamily="34" charset="-128"/>
            </a:endParaRPr>
          </a:p>
        </p:txBody>
      </p:sp>
      <p:pic>
        <p:nvPicPr>
          <p:cNvPr id="1031" name="Picture 13" descr="NOAA logo"/>
          <p:cNvPicPr>
            <a:picLocks noChangeAspect="1" noChangeArrowheads="1"/>
          </p:cNvPicPr>
          <p:nvPr userDrawn="1"/>
        </p:nvPicPr>
        <p:blipFill>
          <a:blip r:embed="rId17">
            <a:extLst>
              <a:ext uri="{28A0092B-C50C-407E-A947-70E740481C1C}">
                <a14:useLocalDpi xmlns:a14="http://schemas.microsoft.com/office/drawing/2010/main"/>
              </a:ext>
            </a:extLst>
          </a:blip>
          <a:srcRect/>
          <a:stretch>
            <a:fillRect/>
          </a:stretch>
        </p:blipFill>
        <p:spPr bwMode="auto">
          <a:xfrm>
            <a:off x="674689" y="6361132"/>
            <a:ext cx="439737"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Footer Placeholder 10"/>
          <p:cNvSpPr>
            <a:spLocks noGrp="1"/>
          </p:cNvSpPr>
          <p:nvPr>
            <p:ph type="ftr" sz="quarter" idx="3"/>
          </p:nvPr>
        </p:nvSpPr>
        <p:spPr>
          <a:xfrm>
            <a:off x="3124200" y="6356369"/>
            <a:ext cx="2895600" cy="365125"/>
          </a:xfrm>
          <a:prstGeom prst="rect">
            <a:avLst/>
          </a:prstGeom>
        </p:spPr>
        <p:txBody>
          <a:bodyPr vert="horz" lIns="91252" tIns="45628" rIns="91252" bIns="45628" rtlCol="0" anchor="ctr"/>
          <a:lstStyle>
            <a:lvl1pPr algn="ctr">
              <a:defRPr sz="1200">
                <a:solidFill>
                  <a:schemeClr val="tx1">
                    <a:tint val="75000"/>
                  </a:schemeClr>
                </a:solidFill>
                <a:latin typeface="Arial" charset="0"/>
                <a:ea typeface="+mn-ea"/>
              </a:defRPr>
            </a:lvl1pPr>
          </a:lstStyle>
          <a:p>
            <a:pPr fontAlgn="base">
              <a:spcBef>
                <a:spcPct val="0"/>
              </a:spcBef>
              <a:spcAft>
                <a:spcPct val="0"/>
              </a:spcAft>
              <a:defRPr/>
            </a:pPr>
            <a:endParaRPr lang="en-US" kern="1200">
              <a:solidFill>
                <a:srgbClr val="000000">
                  <a:tint val="75000"/>
                </a:srgbClr>
              </a:solidFill>
            </a:endParaRPr>
          </a:p>
        </p:txBody>
      </p:sp>
      <p:pic>
        <p:nvPicPr>
          <p:cNvPr id="1033" name="Picture 9"/>
          <p:cNvPicPr>
            <a:picLocks noChangeAspect="1" noChangeArrowheads="1"/>
          </p:cNvPicPr>
          <p:nvPr userDrawn="1"/>
        </p:nvPicPr>
        <p:blipFill>
          <a:blip r:embed="rId18" cstate="print">
            <a:extLst>
              <a:ext uri="{28A0092B-C50C-407E-A947-70E740481C1C}">
                <a14:useLocalDpi xmlns:a14="http://schemas.microsoft.com/office/drawing/2010/main"/>
              </a:ext>
            </a:extLst>
          </a:blip>
          <a:srcRect/>
          <a:stretch>
            <a:fillRect/>
          </a:stretch>
        </p:blipFill>
        <p:spPr bwMode="auto">
          <a:xfrm>
            <a:off x="0" y="2"/>
            <a:ext cx="1873250" cy="4651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48483353"/>
      </p:ext>
    </p:extLst>
  </p:cSld>
  <p:clrMap bg1="lt1" tx1="dk1" bg2="lt2" tx2="dk2" accent1="accent1" accent2="accent2" accent3="accent3" accent4="accent4" accent5="accent5" accent6="accent6" hlink="hlink" folHlink="folHlink"/>
  <p:sldLayoutIdLst>
    <p:sldLayoutId id="2147484834" r:id="rId1"/>
    <p:sldLayoutId id="2147484835" r:id="rId2"/>
    <p:sldLayoutId id="2147484836" r:id="rId3"/>
    <p:sldLayoutId id="2147484837" r:id="rId4"/>
    <p:sldLayoutId id="2147484838" r:id="rId5"/>
    <p:sldLayoutId id="2147484839" r:id="rId6"/>
    <p:sldLayoutId id="2147484840" r:id="rId7"/>
    <p:sldLayoutId id="2147484841" r:id="rId8"/>
    <p:sldLayoutId id="2147484842" r:id="rId9"/>
    <p:sldLayoutId id="2147484843" r:id="rId10"/>
    <p:sldLayoutId id="2147484844" r:id="rId11"/>
    <p:sldLayoutId id="2147484845" r:id="rId12"/>
    <p:sldLayoutId id="2147484846" r:id="rId13"/>
    <p:sldLayoutId id="2147484847" r:id="rId14"/>
    <p:sldLayoutId id="2147484848" r:id="rId15"/>
  </p:sldLayoutIdLst>
  <p:timing>
    <p:tnLst>
      <p:par>
        <p:cTn id="1" dur="indefinite" restart="never" nodeType="tmRoot"/>
      </p:par>
    </p:tnLst>
  </p:timing>
  <p:hf hdr="0" ftr="0" dt="0"/>
  <p:txStyles>
    <p:titleStyle>
      <a:lvl1pPr algn="ctr" rtl="0" eaLnBrk="0" fontAlgn="base" hangingPunct="0">
        <a:spcBef>
          <a:spcPct val="0"/>
        </a:spcBef>
        <a:spcAft>
          <a:spcPct val="0"/>
        </a:spcAft>
        <a:defRPr sz="3600" b="1">
          <a:solidFill>
            <a:schemeClr val="accent2"/>
          </a:solidFill>
          <a:latin typeface="+mj-lt"/>
          <a:ea typeface="ＭＳ Ｐゴシック" charset="0"/>
          <a:cs typeface="+mj-cs"/>
        </a:defRPr>
      </a:lvl1pPr>
      <a:lvl2pPr algn="ctr" rtl="0" eaLnBrk="0" fontAlgn="base" hangingPunct="0">
        <a:spcBef>
          <a:spcPct val="0"/>
        </a:spcBef>
        <a:spcAft>
          <a:spcPct val="0"/>
        </a:spcAft>
        <a:defRPr sz="3600" b="1">
          <a:solidFill>
            <a:schemeClr val="accent2"/>
          </a:solidFill>
          <a:latin typeface="Lucida Sans" pitchFamily="34" charset="0"/>
          <a:ea typeface="ＭＳ Ｐゴシック" charset="0"/>
        </a:defRPr>
      </a:lvl2pPr>
      <a:lvl3pPr algn="ctr" rtl="0" eaLnBrk="0" fontAlgn="base" hangingPunct="0">
        <a:spcBef>
          <a:spcPct val="0"/>
        </a:spcBef>
        <a:spcAft>
          <a:spcPct val="0"/>
        </a:spcAft>
        <a:defRPr sz="3600" b="1">
          <a:solidFill>
            <a:schemeClr val="accent2"/>
          </a:solidFill>
          <a:latin typeface="Lucida Sans" pitchFamily="34" charset="0"/>
          <a:ea typeface="ＭＳ Ｐゴシック" charset="0"/>
        </a:defRPr>
      </a:lvl3pPr>
      <a:lvl4pPr algn="ctr" rtl="0" eaLnBrk="0" fontAlgn="base" hangingPunct="0">
        <a:spcBef>
          <a:spcPct val="0"/>
        </a:spcBef>
        <a:spcAft>
          <a:spcPct val="0"/>
        </a:spcAft>
        <a:defRPr sz="3600" b="1">
          <a:solidFill>
            <a:schemeClr val="accent2"/>
          </a:solidFill>
          <a:latin typeface="Lucida Sans" pitchFamily="34" charset="0"/>
          <a:ea typeface="ＭＳ Ｐゴシック" charset="0"/>
        </a:defRPr>
      </a:lvl4pPr>
      <a:lvl5pPr algn="ctr" rtl="0" eaLnBrk="0" fontAlgn="base" hangingPunct="0">
        <a:spcBef>
          <a:spcPct val="0"/>
        </a:spcBef>
        <a:spcAft>
          <a:spcPct val="0"/>
        </a:spcAft>
        <a:defRPr sz="3600" b="1">
          <a:solidFill>
            <a:schemeClr val="accent2"/>
          </a:solidFill>
          <a:latin typeface="Lucida Sans" pitchFamily="34" charset="0"/>
          <a:ea typeface="ＭＳ Ｐゴシック" charset="0"/>
        </a:defRPr>
      </a:lvl5pPr>
      <a:lvl6pPr marL="456299" algn="ctr" rtl="0" fontAlgn="base">
        <a:spcBef>
          <a:spcPct val="0"/>
        </a:spcBef>
        <a:spcAft>
          <a:spcPct val="0"/>
        </a:spcAft>
        <a:defRPr sz="3600" b="1">
          <a:solidFill>
            <a:schemeClr val="accent2"/>
          </a:solidFill>
          <a:latin typeface="Lucida Sans" pitchFamily="34" charset="0"/>
        </a:defRPr>
      </a:lvl6pPr>
      <a:lvl7pPr marL="912601" algn="ctr" rtl="0" fontAlgn="base">
        <a:spcBef>
          <a:spcPct val="0"/>
        </a:spcBef>
        <a:spcAft>
          <a:spcPct val="0"/>
        </a:spcAft>
        <a:defRPr sz="3600" b="1">
          <a:solidFill>
            <a:schemeClr val="accent2"/>
          </a:solidFill>
          <a:latin typeface="Lucida Sans" pitchFamily="34" charset="0"/>
        </a:defRPr>
      </a:lvl7pPr>
      <a:lvl8pPr marL="1368902" algn="ctr" rtl="0" fontAlgn="base">
        <a:spcBef>
          <a:spcPct val="0"/>
        </a:spcBef>
        <a:spcAft>
          <a:spcPct val="0"/>
        </a:spcAft>
        <a:defRPr sz="3600" b="1">
          <a:solidFill>
            <a:schemeClr val="accent2"/>
          </a:solidFill>
          <a:latin typeface="Lucida Sans" pitchFamily="34" charset="0"/>
        </a:defRPr>
      </a:lvl8pPr>
      <a:lvl9pPr marL="1825201" algn="ctr" rtl="0" fontAlgn="base">
        <a:spcBef>
          <a:spcPct val="0"/>
        </a:spcBef>
        <a:spcAft>
          <a:spcPct val="0"/>
        </a:spcAft>
        <a:defRPr sz="3600" b="1">
          <a:solidFill>
            <a:schemeClr val="accent2"/>
          </a:solidFill>
          <a:latin typeface="Lucida Sans" pitchFamily="34" charset="0"/>
        </a:defRPr>
      </a:lvl9pPr>
    </p:titleStyle>
    <p:bodyStyle>
      <a:lvl1pPr marL="342224" indent="-342224" algn="l" rtl="0" eaLnBrk="0" fontAlgn="base" hangingPunct="0">
        <a:spcBef>
          <a:spcPct val="20000"/>
        </a:spcBef>
        <a:spcAft>
          <a:spcPct val="0"/>
        </a:spcAft>
        <a:buFont typeface="Wingdings" pitchFamily="2" charset="2"/>
        <a:buChar char="§"/>
        <a:defRPr sz="3200">
          <a:solidFill>
            <a:srgbClr val="990033"/>
          </a:solidFill>
          <a:latin typeface="+mn-lt"/>
          <a:ea typeface="ＭＳ Ｐゴシック" charset="0"/>
          <a:cs typeface="+mn-cs"/>
        </a:defRPr>
      </a:lvl1pPr>
      <a:lvl2pPr marL="741488" indent="-285190" algn="l" rtl="0" eaLnBrk="0" fontAlgn="base" hangingPunct="0">
        <a:spcBef>
          <a:spcPct val="20000"/>
        </a:spcBef>
        <a:spcAft>
          <a:spcPct val="0"/>
        </a:spcAft>
        <a:buChar char="–"/>
        <a:defRPr sz="2800">
          <a:solidFill>
            <a:schemeClr val="accent2"/>
          </a:solidFill>
          <a:latin typeface="+mn-lt"/>
          <a:ea typeface="ＭＳ Ｐゴシック" charset="0"/>
        </a:defRPr>
      </a:lvl2pPr>
      <a:lvl3pPr marL="1140753" indent="-228150" algn="l" rtl="0" eaLnBrk="0" fontAlgn="base" hangingPunct="0">
        <a:spcBef>
          <a:spcPct val="20000"/>
        </a:spcBef>
        <a:spcAft>
          <a:spcPct val="0"/>
        </a:spcAft>
        <a:buFont typeface="Wingdings" pitchFamily="2" charset="2"/>
        <a:buChar char="Ø"/>
        <a:defRPr sz="2400">
          <a:solidFill>
            <a:schemeClr val="tx1"/>
          </a:solidFill>
          <a:latin typeface="+mn-lt"/>
          <a:ea typeface="ＭＳ Ｐゴシック" charset="0"/>
        </a:defRPr>
      </a:lvl3pPr>
      <a:lvl4pPr marL="1597048" indent="-228150" algn="l" rtl="0" eaLnBrk="0" fontAlgn="base" hangingPunct="0">
        <a:spcBef>
          <a:spcPct val="20000"/>
        </a:spcBef>
        <a:spcAft>
          <a:spcPct val="0"/>
        </a:spcAft>
        <a:buChar char="–"/>
        <a:defRPr sz="2000">
          <a:solidFill>
            <a:schemeClr val="tx1"/>
          </a:solidFill>
          <a:latin typeface="+mn-lt"/>
          <a:ea typeface="ＭＳ Ｐゴシック" charset="0"/>
        </a:defRPr>
      </a:lvl4pPr>
      <a:lvl5pPr marL="2053352" indent="-228150" algn="l" rtl="0" eaLnBrk="0" fontAlgn="base" hangingPunct="0">
        <a:spcBef>
          <a:spcPct val="20000"/>
        </a:spcBef>
        <a:spcAft>
          <a:spcPct val="0"/>
        </a:spcAft>
        <a:buChar char="»"/>
        <a:defRPr sz="2000">
          <a:solidFill>
            <a:schemeClr val="tx1"/>
          </a:solidFill>
          <a:latin typeface="+mn-lt"/>
          <a:ea typeface="ＭＳ Ｐゴシック" charset="0"/>
        </a:defRPr>
      </a:lvl5pPr>
      <a:lvl6pPr marL="2509652" indent="-228150" algn="l" rtl="0" fontAlgn="base">
        <a:spcBef>
          <a:spcPct val="20000"/>
        </a:spcBef>
        <a:spcAft>
          <a:spcPct val="0"/>
        </a:spcAft>
        <a:buChar char="»"/>
        <a:defRPr sz="2000">
          <a:solidFill>
            <a:schemeClr val="tx1"/>
          </a:solidFill>
          <a:latin typeface="+mn-lt"/>
        </a:defRPr>
      </a:lvl6pPr>
      <a:lvl7pPr marL="2965954" indent="-228150" algn="l" rtl="0" fontAlgn="base">
        <a:spcBef>
          <a:spcPct val="20000"/>
        </a:spcBef>
        <a:spcAft>
          <a:spcPct val="0"/>
        </a:spcAft>
        <a:buChar char="»"/>
        <a:defRPr sz="2000">
          <a:solidFill>
            <a:schemeClr val="tx1"/>
          </a:solidFill>
          <a:latin typeface="+mn-lt"/>
        </a:defRPr>
      </a:lvl7pPr>
      <a:lvl8pPr marL="3422253" indent="-228150" algn="l" rtl="0" fontAlgn="base">
        <a:spcBef>
          <a:spcPct val="20000"/>
        </a:spcBef>
        <a:spcAft>
          <a:spcPct val="0"/>
        </a:spcAft>
        <a:buChar char="»"/>
        <a:defRPr sz="2000">
          <a:solidFill>
            <a:schemeClr val="tx1"/>
          </a:solidFill>
          <a:latin typeface="+mn-lt"/>
        </a:defRPr>
      </a:lvl8pPr>
      <a:lvl9pPr marL="3878553" indent="-22815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2601" rtl="0" eaLnBrk="1" latinLnBrk="0" hangingPunct="1">
        <a:defRPr sz="1800" kern="1200">
          <a:solidFill>
            <a:schemeClr val="tx1"/>
          </a:solidFill>
          <a:latin typeface="+mn-lt"/>
          <a:ea typeface="+mn-ea"/>
          <a:cs typeface="+mn-cs"/>
        </a:defRPr>
      </a:lvl1pPr>
      <a:lvl2pPr marL="456299" algn="l" defTabSz="912601" rtl="0" eaLnBrk="1" latinLnBrk="0" hangingPunct="1">
        <a:defRPr sz="1800" kern="1200">
          <a:solidFill>
            <a:schemeClr val="tx1"/>
          </a:solidFill>
          <a:latin typeface="+mn-lt"/>
          <a:ea typeface="+mn-ea"/>
          <a:cs typeface="+mn-cs"/>
        </a:defRPr>
      </a:lvl2pPr>
      <a:lvl3pPr marL="912601" algn="l" defTabSz="912601" rtl="0" eaLnBrk="1" latinLnBrk="0" hangingPunct="1">
        <a:defRPr sz="1800" kern="1200">
          <a:solidFill>
            <a:schemeClr val="tx1"/>
          </a:solidFill>
          <a:latin typeface="+mn-lt"/>
          <a:ea typeface="+mn-ea"/>
          <a:cs typeface="+mn-cs"/>
        </a:defRPr>
      </a:lvl3pPr>
      <a:lvl4pPr marL="1368902" algn="l" defTabSz="912601" rtl="0" eaLnBrk="1" latinLnBrk="0" hangingPunct="1">
        <a:defRPr sz="1800" kern="1200">
          <a:solidFill>
            <a:schemeClr val="tx1"/>
          </a:solidFill>
          <a:latin typeface="+mn-lt"/>
          <a:ea typeface="+mn-ea"/>
          <a:cs typeface="+mn-cs"/>
        </a:defRPr>
      </a:lvl4pPr>
      <a:lvl5pPr marL="1825201" algn="l" defTabSz="912601" rtl="0" eaLnBrk="1" latinLnBrk="0" hangingPunct="1">
        <a:defRPr sz="1800" kern="1200">
          <a:solidFill>
            <a:schemeClr val="tx1"/>
          </a:solidFill>
          <a:latin typeface="+mn-lt"/>
          <a:ea typeface="+mn-ea"/>
          <a:cs typeface="+mn-cs"/>
        </a:defRPr>
      </a:lvl5pPr>
      <a:lvl6pPr marL="2281503" algn="l" defTabSz="912601" rtl="0" eaLnBrk="1" latinLnBrk="0" hangingPunct="1">
        <a:defRPr sz="1800" kern="1200">
          <a:solidFill>
            <a:schemeClr val="tx1"/>
          </a:solidFill>
          <a:latin typeface="+mn-lt"/>
          <a:ea typeface="+mn-ea"/>
          <a:cs typeface="+mn-cs"/>
        </a:defRPr>
      </a:lvl6pPr>
      <a:lvl7pPr marL="2737802" algn="l" defTabSz="912601" rtl="0" eaLnBrk="1" latinLnBrk="0" hangingPunct="1">
        <a:defRPr sz="1800" kern="1200">
          <a:solidFill>
            <a:schemeClr val="tx1"/>
          </a:solidFill>
          <a:latin typeface="+mn-lt"/>
          <a:ea typeface="+mn-ea"/>
          <a:cs typeface="+mn-cs"/>
        </a:defRPr>
      </a:lvl7pPr>
      <a:lvl8pPr marL="3194095" algn="l" defTabSz="912601" rtl="0" eaLnBrk="1" latinLnBrk="0" hangingPunct="1">
        <a:defRPr sz="1800" kern="1200">
          <a:solidFill>
            <a:schemeClr val="tx1"/>
          </a:solidFill>
          <a:latin typeface="+mn-lt"/>
          <a:ea typeface="+mn-ea"/>
          <a:cs typeface="+mn-cs"/>
        </a:defRPr>
      </a:lvl8pPr>
      <a:lvl9pPr marL="3650401" algn="l" defTabSz="912601"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F8F8F8"/>
        </a:solidFill>
        <a:effectLst/>
      </p:bgPr>
    </p:bg>
    <p:spTree>
      <p:nvGrpSpPr>
        <p:cNvPr id="1" name=""/>
        <p:cNvGrpSpPr/>
        <p:nvPr/>
      </p:nvGrpSpPr>
      <p:grpSpPr>
        <a:xfrm>
          <a:off x="0" y="0"/>
          <a:ext cx="0" cy="0"/>
          <a:chOff x="0" y="0"/>
          <a:chExt cx="0" cy="0"/>
        </a:xfrm>
      </p:grpSpPr>
      <p:pic>
        <p:nvPicPr>
          <p:cNvPr id="930818" name="Picture 43" descr="goesr_iosspdt_template1"/>
          <p:cNvPicPr>
            <a:picLocks noChangeAspect="1" noChangeArrowheads="1"/>
          </p:cNvPicPr>
          <p:nvPr/>
        </p:nvPicPr>
        <p:blipFill>
          <a:blip r:embed="rId17" cstate="print">
            <a:lum bright="-30000" contrast="-36000"/>
          </a:blip>
          <a:srcRect/>
          <a:stretch>
            <a:fillRect/>
          </a:stretch>
        </p:blipFill>
        <p:spPr bwMode="auto">
          <a:xfrm>
            <a:off x="19" y="0"/>
            <a:ext cx="9142413" cy="6856413"/>
          </a:xfrm>
          <a:prstGeom prst="rect">
            <a:avLst/>
          </a:prstGeom>
          <a:noFill/>
          <a:ln w="9525">
            <a:noFill/>
            <a:miter lim="800000"/>
            <a:headEnd/>
            <a:tailEnd/>
          </a:ln>
        </p:spPr>
      </p:pic>
      <p:sp>
        <p:nvSpPr>
          <p:cNvPr id="1026" name="Rectangle 2"/>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none" lIns="91887" tIns="45946" rIns="91887" bIns="45946" numCol="1" anchor="ctr" anchorCtr="0" compatLnSpc="1">
            <a:prstTxWarp prst="textNoShape">
              <a:avLst/>
            </a:prstTxWarp>
          </a:bodyPr>
          <a:lstStyle>
            <a:lvl1pPr>
              <a:defRPr sz="1400">
                <a:solidFill>
                  <a:srgbClr val="FFFF00"/>
                </a:solidFill>
              </a:defRPr>
            </a:lvl1pPr>
          </a:lstStyle>
          <a:p>
            <a:pPr eaLnBrk="0" fontAlgn="base" hangingPunct="0">
              <a:spcBef>
                <a:spcPct val="0"/>
              </a:spcBef>
              <a:spcAft>
                <a:spcPct val="0"/>
              </a:spcAft>
            </a:pPr>
            <a:fld id="{B6676DFF-D1E2-4DDA-B7B7-FBC0A1FC5A37}" type="datetime1">
              <a:rPr lang="en-US" kern="1200" smtClean="0">
                <a:latin typeface="Times New Roman" pitchFamily="18" charset="0"/>
              </a:rPr>
              <a:t>9/13/2016</a:t>
            </a:fld>
            <a:endParaRPr lang="en-US" kern="1200">
              <a:latin typeface="Times New Roman" pitchFamily="18" charset="0"/>
            </a:endParaRPr>
          </a:p>
        </p:txBody>
      </p:sp>
      <p:sp>
        <p:nvSpPr>
          <p:cNvPr id="1027" name="Rectangle 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none" lIns="91887" tIns="45946" rIns="91887" bIns="45946" numCol="1" anchor="ctr" anchorCtr="0" compatLnSpc="1">
            <a:prstTxWarp prst="textNoShape">
              <a:avLst/>
            </a:prstTxWarp>
          </a:bodyPr>
          <a:lstStyle>
            <a:lvl1pPr algn="ctr">
              <a:defRPr sz="1400">
                <a:solidFill>
                  <a:srgbClr val="FFFF00"/>
                </a:solidFill>
              </a:defRPr>
            </a:lvl1pPr>
          </a:lstStyle>
          <a:p>
            <a:pPr eaLnBrk="0" fontAlgn="base" hangingPunct="0">
              <a:spcBef>
                <a:spcPct val="0"/>
              </a:spcBef>
              <a:spcAft>
                <a:spcPct val="0"/>
              </a:spcAft>
            </a:pPr>
            <a:endParaRPr lang="en-US" kern="1200">
              <a:latin typeface="Times New Roman" pitchFamily="18" charset="0"/>
            </a:endParaRPr>
          </a:p>
        </p:txBody>
      </p:sp>
      <p:sp>
        <p:nvSpPr>
          <p:cNvPr id="1028" name="Rectangle 4"/>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none" lIns="91887" tIns="45946" rIns="91887" bIns="45946" numCol="1" anchor="ctr" anchorCtr="0" compatLnSpc="1">
            <a:prstTxWarp prst="textNoShape">
              <a:avLst/>
            </a:prstTxWarp>
          </a:bodyPr>
          <a:lstStyle>
            <a:lvl1pPr algn="r">
              <a:defRPr sz="1400" b="1">
                <a:solidFill>
                  <a:srgbClr val="FFFF00"/>
                </a:solidFill>
                <a:latin typeface="Times New Roman" pitchFamily="18" charset="0"/>
              </a:defRPr>
            </a:lvl1pPr>
          </a:lstStyle>
          <a:p>
            <a:pPr eaLnBrk="0" fontAlgn="base" hangingPunct="0">
              <a:spcBef>
                <a:spcPct val="0"/>
              </a:spcBef>
              <a:spcAft>
                <a:spcPct val="0"/>
              </a:spcAft>
              <a:defRPr/>
            </a:pPr>
            <a:fld id="{5603F46D-F300-4387-8271-B1D81B3EDE6D}" type="slidenum">
              <a:rPr lang="en-US" kern="1200"/>
              <a:pPr eaLnBrk="0" fontAlgn="base" hangingPunct="0">
                <a:spcBef>
                  <a:spcPct val="0"/>
                </a:spcBef>
                <a:spcAft>
                  <a:spcPct val="0"/>
                </a:spcAft>
                <a:defRPr/>
              </a:pPr>
              <a:t>‹#›</a:t>
            </a:fld>
            <a:endParaRPr lang="en-US" kern="1200"/>
          </a:p>
        </p:txBody>
      </p:sp>
      <p:sp>
        <p:nvSpPr>
          <p:cNvPr id="1029" name="Rectangle 5"/>
          <p:cNvSpPr>
            <a:spLocks noChangeArrowheads="1"/>
          </p:cNvSpPr>
          <p:nvPr/>
        </p:nvSpPr>
        <p:spPr bwMode="auto">
          <a:xfrm>
            <a:off x="1" y="1428769"/>
            <a:ext cx="9132888" cy="74613"/>
          </a:xfrm>
          <a:prstGeom prst="rect">
            <a:avLst/>
          </a:prstGeom>
          <a:gradFill rotWithShape="0">
            <a:gsLst>
              <a:gs pos="0">
                <a:srgbClr val="063DE8"/>
              </a:gs>
              <a:gs pos="50000">
                <a:srgbClr val="063DE8">
                  <a:gamma/>
                  <a:tint val="70196"/>
                  <a:invGamma/>
                </a:srgbClr>
              </a:gs>
              <a:gs pos="100000">
                <a:srgbClr val="063DE8"/>
              </a:gs>
            </a:gsLst>
            <a:lin ang="0" scaled="1"/>
          </a:gradFill>
          <a:ln w="9525">
            <a:noFill/>
            <a:miter lim="800000"/>
            <a:headEnd/>
            <a:tailEnd/>
          </a:ln>
          <a:effectLst/>
        </p:spPr>
        <p:txBody>
          <a:bodyPr wrap="none" lIns="91252" tIns="45628" rIns="91252" bIns="45628" anchor="ctr"/>
          <a:lstStyle/>
          <a:p>
            <a:pPr eaLnBrk="0" fontAlgn="base" hangingPunct="0">
              <a:spcBef>
                <a:spcPct val="0"/>
              </a:spcBef>
              <a:spcAft>
                <a:spcPct val="0"/>
              </a:spcAft>
              <a:defRPr/>
            </a:pPr>
            <a:endParaRPr lang="en-US" sz="1600" b="1" kern="1200">
              <a:solidFill>
                <a:srgbClr val="FFFF00"/>
              </a:solidFill>
              <a:latin typeface="Arial" charset="0"/>
            </a:endParaRPr>
          </a:p>
        </p:txBody>
      </p:sp>
      <p:sp>
        <p:nvSpPr>
          <p:cNvPr id="1030" name="Rectangle 6"/>
          <p:cNvSpPr>
            <a:spLocks noChangeArrowheads="1"/>
          </p:cNvSpPr>
          <p:nvPr/>
        </p:nvSpPr>
        <p:spPr bwMode="auto">
          <a:xfrm>
            <a:off x="1" y="1543050"/>
            <a:ext cx="9132888" cy="38100"/>
          </a:xfrm>
          <a:prstGeom prst="rect">
            <a:avLst/>
          </a:prstGeom>
          <a:solidFill>
            <a:srgbClr val="FFFFFF"/>
          </a:solidFill>
          <a:ln w="9525">
            <a:noFill/>
            <a:miter lim="800000"/>
            <a:headEnd/>
            <a:tailEnd/>
          </a:ln>
          <a:effectLst/>
        </p:spPr>
        <p:txBody>
          <a:bodyPr wrap="none" lIns="91252" tIns="45628" rIns="91252" bIns="45628" anchor="ctr"/>
          <a:lstStyle/>
          <a:p>
            <a:pPr eaLnBrk="0" fontAlgn="base" hangingPunct="0">
              <a:spcBef>
                <a:spcPct val="0"/>
              </a:spcBef>
              <a:spcAft>
                <a:spcPct val="0"/>
              </a:spcAft>
              <a:defRPr/>
            </a:pPr>
            <a:endParaRPr lang="en-US" sz="1600" b="1" kern="1200">
              <a:solidFill>
                <a:srgbClr val="FFFF00"/>
              </a:solidFill>
              <a:latin typeface="Arial" charset="0"/>
            </a:endParaRPr>
          </a:p>
        </p:txBody>
      </p:sp>
      <p:sp>
        <p:nvSpPr>
          <p:cNvPr id="1031" name="Rectangle 7"/>
          <p:cNvSpPr>
            <a:spLocks noGrp="1" noChangeArrowheads="1"/>
          </p:cNvSpPr>
          <p:nvPr>
            <p:ph type="title"/>
          </p:nvPr>
        </p:nvSpPr>
        <p:spPr bwMode="auto">
          <a:xfrm>
            <a:off x="1295400" y="228600"/>
            <a:ext cx="7543800" cy="1143000"/>
          </a:xfrm>
          <a:prstGeom prst="rect">
            <a:avLst/>
          </a:prstGeom>
          <a:noFill/>
          <a:ln w="9525">
            <a:noFill/>
            <a:miter lim="800000"/>
            <a:headEnd/>
            <a:tailEnd/>
          </a:ln>
          <a:effectLst/>
        </p:spPr>
        <p:txBody>
          <a:bodyPr vert="horz" wrap="square" lIns="91887" tIns="45946" rIns="91887" bIns="45946" numCol="1" anchor="b" anchorCtr="0" compatLnSpc="1">
            <a:prstTxWarp prst="textNoShape">
              <a:avLst/>
            </a:prstTxWarp>
          </a:bodyPr>
          <a:lstStyle/>
          <a:p>
            <a:pPr lvl="0"/>
            <a:r>
              <a:rPr lang="en-US" smtClean="0"/>
              <a:t>Click to edit Master title style</a:t>
            </a:r>
          </a:p>
        </p:txBody>
      </p:sp>
      <p:sp>
        <p:nvSpPr>
          <p:cNvPr id="1032" name="Rectangle 8"/>
          <p:cNvSpPr>
            <a:spLocks noGrp="1" noChangeArrowheads="1"/>
          </p:cNvSpPr>
          <p:nvPr>
            <p:ph type="body" idx="1"/>
          </p:nvPr>
        </p:nvSpPr>
        <p:spPr bwMode="auto">
          <a:xfrm>
            <a:off x="609600" y="2209800"/>
            <a:ext cx="7848600" cy="4114800"/>
          </a:xfrm>
          <a:prstGeom prst="rect">
            <a:avLst/>
          </a:prstGeom>
          <a:noFill/>
          <a:ln w="9525">
            <a:noFill/>
            <a:miter lim="800000"/>
            <a:headEnd/>
            <a:tailEnd/>
          </a:ln>
          <a:effectLst/>
        </p:spPr>
        <p:txBody>
          <a:bodyPr vert="horz" wrap="square" lIns="91887" tIns="45946" rIns="91887" bIns="45946"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11" name="Picture 10"/>
          <p:cNvPicPr>
            <a:picLocks noChangeAspect="1"/>
          </p:cNvPicPr>
          <p:nvPr userDrawn="1"/>
        </p:nvPicPr>
        <p:blipFill>
          <a:blip r:embed="rId18" cstate="print">
            <a:extLst>
              <a:ext uri="{28A0092B-C50C-407E-A947-70E740481C1C}">
                <a14:useLocalDpi xmlns:a14="http://schemas.microsoft.com/office/drawing/2010/main"/>
              </a:ext>
            </a:extLst>
          </a:blip>
          <a:stretch>
            <a:fillRect/>
          </a:stretch>
        </p:blipFill>
        <p:spPr>
          <a:xfrm>
            <a:off x="3" y="145824"/>
            <a:ext cx="1012251" cy="1012251"/>
          </a:xfrm>
          <a:prstGeom prst="rect">
            <a:avLst/>
          </a:prstGeom>
        </p:spPr>
      </p:pic>
    </p:spTree>
    <p:extLst>
      <p:ext uri="{BB962C8B-B14F-4D97-AF65-F5344CB8AC3E}">
        <p14:creationId xmlns:p14="http://schemas.microsoft.com/office/powerpoint/2010/main" val="4216310095"/>
      </p:ext>
    </p:extLst>
  </p:cSld>
  <p:clrMap bg1="lt1" tx1="dk1" bg2="lt2" tx2="dk2" accent1="accent1" accent2="accent2" accent3="accent3" accent4="accent4" accent5="accent5" accent6="accent6" hlink="hlink" folHlink="folHlink"/>
  <p:sldLayoutIdLst>
    <p:sldLayoutId id="2147484876" r:id="rId1"/>
    <p:sldLayoutId id="2147484877" r:id="rId2"/>
    <p:sldLayoutId id="2147484878" r:id="rId3"/>
    <p:sldLayoutId id="2147484879" r:id="rId4"/>
    <p:sldLayoutId id="2147484880" r:id="rId5"/>
    <p:sldLayoutId id="2147484881" r:id="rId6"/>
    <p:sldLayoutId id="2147484882" r:id="rId7"/>
    <p:sldLayoutId id="2147484883" r:id="rId8"/>
    <p:sldLayoutId id="2147484884" r:id="rId9"/>
    <p:sldLayoutId id="2147484885" r:id="rId10"/>
    <p:sldLayoutId id="2147484886" r:id="rId11"/>
    <p:sldLayoutId id="2147484887" r:id="rId12"/>
    <p:sldLayoutId id="2147484888" r:id="rId13"/>
    <p:sldLayoutId id="2147484889" r:id="rId14"/>
    <p:sldLayoutId id="2147484890" r:id="rId15"/>
  </p:sldLayoutIdLst>
  <p:hf hdr="0" ftr="0" dt="0"/>
  <p:txStyles>
    <p:titleStyle>
      <a:lvl1pPr algn="ctr" rtl="0" eaLnBrk="1" fontAlgn="base" hangingPunct="1">
        <a:lnSpc>
          <a:spcPct val="85000"/>
        </a:lnSpc>
        <a:spcBef>
          <a:spcPct val="0"/>
        </a:spcBef>
        <a:spcAft>
          <a:spcPct val="0"/>
        </a:spcAft>
        <a:defRPr sz="4400" b="1">
          <a:solidFill>
            <a:srgbClr val="FAFD00"/>
          </a:solidFill>
          <a:latin typeface="+mj-lt"/>
          <a:ea typeface="+mj-ea"/>
          <a:cs typeface="+mj-cs"/>
        </a:defRPr>
      </a:lvl1pPr>
      <a:lvl2pPr algn="ctr" rtl="0" eaLnBrk="1" fontAlgn="base" hangingPunct="1">
        <a:lnSpc>
          <a:spcPct val="85000"/>
        </a:lnSpc>
        <a:spcBef>
          <a:spcPct val="0"/>
        </a:spcBef>
        <a:spcAft>
          <a:spcPct val="0"/>
        </a:spcAft>
        <a:defRPr sz="4400" b="1">
          <a:solidFill>
            <a:srgbClr val="FAFD00"/>
          </a:solidFill>
          <a:latin typeface="Book Antiqua" pitchFamily="18" charset="0"/>
        </a:defRPr>
      </a:lvl2pPr>
      <a:lvl3pPr algn="ctr" rtl="0" eaLnBrk="1" fontAlgn="base" hangingPunct="1">
        <a:lnSpc>
          <a:spcPct val="85000"/>
        </a:lnSpc>
        <a:spcBef>
          <a:spcPct val="0"/>
        </a:spcBef>
        <a:spcAft>
          <a:spcPct val="0"/>
        </a:spcAft>
        <a:defRPr sz="4400" b="1">
          <a:solidFill>
            <a:srgbClr val="FAFD00"/>
          </a:solidFill>
          <a:latin typeface="Book Antiqua" pitchFamily="18" charset="0"/>
        </a:defRPr>
      </a:lvl3pPr>
      <a:lvl4pPr algn="ctr" rtl="0" eaLnBrk="1" fontAlgn="base" hangingPunct="1">
        <a:lnSpc>
          <a:spcPct val="85000"/>
        </a:lnSpc>
        <a:spcBef>
          <a:spcPct val="0"/>
        </a:spcBef>
        <a:spcAft>
          <a:spcPct val="0"/>
        </a:spcAft>
        <a:defRPr sz="4400" b="1">
          <a:solidFill>
            <a:srgbClr val="FAFD00"/>
          </a:solidFill>
          <a:latin typeface="Book Antiqua" pitchFamily="18" charset="0"/>
        </a:defRPr>
      </a:lvl4pPr>
      <a:lvl5pPr algn="ctr" rtl="0" eaLnBrk="1" fontAlgn="base" hangingPunct="1">
        <a:lnSpc>
          <a:spcPct val="85000"/>
        </a:lnSpc>
        <a:spcBef>
          <a:spcPct val="0"/>
        </a:spcBef>
        <a:spcAft>
          <a:spcPct val="0"/>
        </a:spcAft>
        <a:defRPr sz="4400" b="1">
          <a:solidFill>
            <a:srgbClr val="FAFD00"/>
          </a:solidFill>
          <a:latin typeface="Book Antiqua" pitchFamily="18" charset="0"/>
        </a:defRPr>
      </a:lvl5pPr>
      <a:lvl6pPr marL="456299" algn="ctr" rtl="0" eaLnBrk="1" fontAlgn="base" hangingPunct="1">
        <a:lnSpc>
          <a:spcPct val="85000"/>
        </a:lnSpc>
        <a:spcBef>
          <a:spcPct val="0"/>
        </a:spcBef>
        <a:spcAft>
          <a:spcPct val="0"/>
        </a:spcAft>
        <a:defRPr sz="4400" b="1">
          <a:solidFill>
            <a:srgbClr val="FAFD00"/>
          </a:solidFill>
          <a:latin typeface="Book Antiqua" pitchFamily="18" charset="0"/>
        </a:defRPr>
      </a:lvl6pPr>
      <a:lvl7pPr marL="912601" algn="ctr" rtl="0" eaLnBrk="1" fontAlgn="base" hangingPunct="1">
        <a:lnSpc>
          <a:spcPct val="85000"/>
        </a:lnSpc>
        <a:spcBef>
          <a:spcPct val="0"/>
        </a:spcBef>
        <a:spcAft>
          <a:spcPct val="0"/>
        </a:spcAft>
        <a:defRPr sz="4400" b="1">
          <a:solidFill>
            <a:srgbClr val="FAFD00"/>
          </a:solidFill>
          <a:latin typeface="Book Antiqua" pitchFamily="18" charset="0"/>
        </a:defRPr>
      </a:lvl7pPr>
      <a:lvl8pPr marL="1368902" algn="ctr" rtl="0" eaLnBrk="1" fontAlgn="base" hangingPunct="1">
        <a:lnSpc>
          <a:spcPct val="85000"/>
        </a:lnSpc>
        <a:spcBef>
          <a:spcPct val="0"/>
        </a:spcBef>
        <a:spcAft>
          <a:spcPct val="0"/>
        </a:spcAft>
        <a:defRPr sz="4400" b="1">
          <a:solidFill>
            <a:srgbClr val="FAFD00"/>
          </a:solidFill>
          <a:latin typeface="Book Antiqua" pitchFamily="18" charset="0"/>
        </a:defRPr>
      </a:lvl8pPr>
      <a:lvl9pPr marL="1825201" algn="ctr" rtl="0" eaLnBrk="1" fontAlgn="base" hangingPunct="1">
        <a:lnSpc>
          <a:spcPct val="85000"/>
        </a:lnSpc>
        <a:spcBef>
          <a:spcPct val="0"/>
        </a:spcBef>
        <a:spcAft>
          <a:spcPct val="0"/>
        </a:spcAft>
        <a:defRPr sz="4400" b="1">
          <a:solidFill>
            <a:srgbClr val="FAFD00"/>
          </a:solidFill>
          <a:latin typeface="Book Antiqua" pitchFamily="18" charset="0"/>
        </a:defRPr>
      </a:lvl9pPr>
    </p:titleStyle>
    <p:bodyStyle>
      <a:lvl1pPr marL="342224" indent="-342224" algn="l" rtl="0" eaLnBrk="1" fontAlgn="base" hangingPunct="1">
        <a:spcBef>
          <a:spcPct val="20000"/>
        </a:spcBef>
        <a:spcAft>
          <a:spcPct val="0"/>
        </a:spcAft>
        <a:buClr>
          <a:srgbClr val="FAFD00"/>
        </a:buClr>
        <a:buSzPct val="100000"/>
        <a:buFont typeface="Symbol" pitchFamily="18" charset="2"/>
        <a:buChar char="·"/>
        <a:defRPr sz="2800">
          <a:solidFill>
            <a:srgbClr val="F8F8F8"/>
          </a:solidFill>
          <a:latin typeface="+mn-lt"/>
          <a:ea typeface="+mn-ea"/>
          <a:cs typeface="+mn-cs"/>
        </a:defRPr>
      </a:lvl1pPr>
      <a:lvl2pPr marL="741488" indent="-285190" algn="l" rtl="0" eaLnBrk="1" fontAlgn="base" hangingPunct="1">
        <a:spcBef>
          <a:spcPct val="20000"/>
        </a:spcBef>
        <a:spcAft>
          <a:spcPct val="0"/>
        </a:spcAft>
        <a:buClr>
          <a:srgbClr val="A2D7FF"/>
        </a:buClr>
        <a:buSzPct val="100000"/>
        <a:buChar char="»"/>
        <a:defRPr sz="2400">
          <a:solidFill>
            <a:srgbClr val="F8F8F8"/>
          </a:solidFill>
          <a:latin typeface="+mn-lt"/>
        </a:defRPr>
      </a:lvl2pPr>
      <a:lvl3pPr marL="1140753" indent="-228150" algn="l" rtl="0" eaLnBrk="1" fontAlgn="base" hangingPunct="1">
        <a:spcBef>
          <a:spcPct val="20000"/>
        </a:spcBef>
        <a:spcAft>
          <a:spcPct val="0"/>
        </a:spcAft>
        <a:buClr>
          <a:srgbClr val="FF6600"/>
        </a:buClr>
        <a:buSzPct val="100000"/>
        <a:buFont typeface="Times New Roman" pitchFamily="18" charset="0"/>
        <a:buChar char="–"/>
        <a:defRPr sz="2400">
          <a:solidFill>
            <a:srgbClr val="F8F8F8"/>
          </a:solidFill>
          <a:latin typeface="+mn-lt"/>
        </a:defRPr>
      </a:lvl3pPr>
      <a:lvl4pPr marL="1597048" indent="-228150" algn="l" rtl="0" eaLnBrk="1" fontAlgn="base" hangingPunct="1">
        <a:spcBef>
          <a:spcPct val="20000"/>
        </a:spcBef>
        <a:spcAft>
          <a:spcPct val="0"/>
        </a:spcAft>
        <a:buClr>
          <a:schemeClr val="accent2"/>
        </a:buClr>
        <a:buSzPct val="65000"/>
        <a:buFont typeface="Monotype Sorts" pitchFamily="2" charset="2"/>
        <a:buChar char="l"/>
        <a:defRPr sz="2000">
          <a:solidFill>
            <a:srgbClr val="F8F8F8"/>
          </a:solidFill>
          <a:latin typeface="+mn-lt"/>
        </a:defRPr>
      </a:lvl4pPr>
      <a:lvl5pPr marL="2053352" indent="-228150" algn="l" rtl="0" eaLnBrk="1" fontAlgn="base" hangingPunct="1">
        <a:spcBef>
          <a:spcPct val="20000"/>
        </a:spcBef>
        <a:spcAft>
          <a:spcPct val="0"/>
        </a:spcAft>
        <a:buClr>
          <a:schemeClr val="folHlink"/>
        </a:buClr>
        <a:buSzPct val="100000"/>
        <a:buChar char="»"/>
        <a:defRPr sz="2000">
          <a:solidFill>
            <a:srgbClr val="F8F8F8"/>
          </a:solidFill>
          <a:latin typeface="+mn-lt"/>
        </a:defRPr>
      </a:lvl5pPr>
      <a:lvl6pPr marL="2509652" indent="-228150" algn="l" rtl="0" eaLnBrk="1" fontAlgn="base" hangingPunct="1">
        <a:spcBef>
          <a:spcPct val="20000"/>
        </a:spcBef>
        <a:spcAft>
          <a:spcPct val="0"/>
        </a:spcAft>
        <a:buClr>
          <a:schemeClr val="folHlink"/>
        </a:buClr>
        <a:buSzPct val="100000"/>
        <a:buChar char="»"/>
        <a:defRPr sz="2000">
          <a:solidFill>
            <a:srgbClr val="F8F8F8"/>
          </a:solidFill>
          <a:latin typeface="+mn-lt"/>
        </a:defRPr>
      </a:lvl6pPr>
      <a:lvl7pPr marL="2965954" indent="-228150" algn="l" rtl="0" eaLnBrk="1" fontAlgn="base" hangingPunct="1">
        <a:spcBef>
          <a:spcPct val="20000"/>
        </a:spcBef>
        <a:spcAft>
          <a:spcPct val="0"/>
        </a:spcAft>
        <a:buClr>
          <a:schemeClr val="folHlink"/>
        </a:buClr>
        <a:buSzPct val="100000"/>
        <a:buChar char="»"/>
        <a:defRPr sz="2000">
          <a:solidFill>
            <a:srgbClr val="F8F8F8"/>
          </a:solidFill>
          <a:latin typeface="+mn-lt"/>
        </a:defRPr>
      </a:lvl7pPr>
      <a:lvl8pPr marL="3422253" indent="-228150" algn="l" rtl="0" eaLnBrk="1" fontAlgn="base" hangingPunct="1">
        <a:spcBef>
          <a:spcPct val="20000"/>
        </a:spcBef>
        <a:spcAft>
          <a:spcPct val="0"/>
        </a:spcAft>
        <a:buClr>
          <a:schemeClr val="folHlink"/>
        </a:buClr>
        <a:buSzPct val="100000"/>
        <a:buChar char="»"/>
        <a:defRPr sz="2000">
          <a:solidFill>
            <a:srgbClr val="F8F8F8"/>
          </a:solidFill>
          <a:latin typeface="+mn-lt"/>
        </a:defRPr>
      </a:lvl8pPr>
      <a:lvl9pPr marL="3878553" indent="-228150" algn="l" rtl="0" eaLnBrk="1" fontAlgn="base" hangingPunct="1">
        <a:spcBef>
          <a:spcPct val="20000"/>
        </a:spcBef>
        <a:spcAft>
          <a:spcPct val="0"/>
        </a:spcAft>
        <a:buClr>
          <a:schemeClr val="folHlink"/>
        </a:buClr>
        <a:buSzPct val="100000"/>
        <a:buChar char="»"/>
        <a:defRPr sz="2000">
          <a:solidFill>
            <a:srgbClr val="F8F8F8"/>
          </a:solidFill>
          <a:latin typeface="+mn-lt"/>
        </a:defRPr>
      </a:lvl9pPr>
    </p:bodyStyle>
    <p:otherStyle>
      <a:defPPr>
        <a:defRPr lang="en-US"/>
      </a:defPPr>
      <a:lvl1pPr marL="0" algn="l" defTabSz="912601" rtl="0" eaLnBrk="1" latinLnBrk="0" hangingPunct="1">
        <a:defRPr sz="1800" kern="1200">
          <a:solidFill>
            <a:schemeClr val="tx1"/>
          </a:solidFill>
          <a:latin typeface="+mn-lt"/>
          <a:ea typeface="+mn-ea"/>
          <a:cs typeface="+mn-cs"/>
        </a:defRPr>
      </a:lvl1pPr>
      <a:lvl2pPr marL="456299" algn="l" defTabSz="912601" rtl="0" eaLnBrk="1" latinLnBrk="0" hangingPunct="1">
        <a:defRPr sz="1800" kern="1200">
          <a:solidFill>
            <a:schemeClr val="tx1"/>
          </a:solidFill>
          <a:latin typeface="+mn-lt"/>
          <a:ea typeface="+mn-ea"/>
          <a:cs typeface="+mn-cs"/>
        </a:defRPr>
      </a:lvl2pPr>
      <a:lvl3pPr marL="912601" algn="l" defTabSz="912601" rtl="0" eaLnBrk="1" latinLnBrk="0" hangingPunct="1">
        <a:defRPr sz="1800" kern="1200">
          <a:solidFill>
            <a:schemeClr val="tx1"/>
          </a:solidFill>
          <a:latin typeface="+mn-lt"/>
          <a:ea typeface="+mn-ea"/>
          <a:cs typeface="+mn-cs"/>
        </a:defRPr>
      </a:lvl3pPr>
      <a:lvl4pPr marL="1368902" algn="l" defTabSz="912601" rtl="0" eaLnBrk="1" latinLnBrk="0" hangingPunct="1">
        <a:defRPr sz="1800" kern="1200">
          <a:solidFill>
            <a:schemeClr val="tx1"/>
          </a:solidFill>
          <a:latin typeface="+mn-lt"/>
          <a:ea typeface="+mn-ea"/>
          <a:cs typeface="+mn-cs"/>
        </a:defRPr>
      </a:lvl4pPr>
      <a:lvl5pPr marL="1825201" algn="l" defTabSz="912601" rtl="0" eaLnBrk="1" latinLnBrk="0" hangingPunct="1">
        <a:defRPr sz="1800" kern="1200">
          <a:solidFill>
            <a:schemeClr val="tx1"/>
          </a:solidFill>
          <a:latin typeface="+mn-lt"/>
          <a:ea typeface="+mn-ea"/>
          <a:cs typeface="+mn-cs"/>
        </a:defRPr>
      </a:lvl5pPr>
      <a:lvl6pPr marL="2281503" algn="l" defTabSz="912601" rtl="0" eaLnBrk="1" latinLnBrk="0" hangingPunct="1">
        <a:defRPr sz="1800" kern="1200">
          <a:solidFill>
            <a:schemeClr val="tx1"/>
          </a:solidFill>
          <a:latin typeface="+mn-lt"/>
          <a:ea typeface="+mn-ea"/>
          <a:cs typeface="+mn-cs"/>
        </a:defRPr>
      </a:lvl6pPr>
      <a:lvl7pPr marL="2737802" algn="l" defTabSz="912601" rtl="0" eaLnBrk="1" latinLnBrk="0" hangingPunct="1">
        <a:defRPr sz="1800" kern="1200">
          <a:solidFill>
            <a:schemeClr val="tx1"/>
          </a:solidFill>
          <a:latin typeface="+mn-lt"/>
          <a:ea typeface="+mn-ea"/>
          <a:cs typeface="+mn-cs"/>
        </a:defRPr>
      </a:lvl7pPr>
      <a:lvl8pPr marL="3194095" algn="l" defTabSz="912601" rtl="0" eaLnBrk="1" latinLnBrk="0" hangingPunct="1">
        <a:defRPr sz="1800" kern="1200">
          <a:solidFill>
            <a:schemeClr val="tx1"/>
          </a:solidFill>
          <a:latin typeface="+mn-lt"/>
          <a:ea typeface="+mn-ea"/>
          <a:cs typeface="+mn-cs"/>
        </a:defRPr>
      </a:lvl8pPr>
      <a:lvl9pPr marL="3650401" algn="l" defTabSz="912601"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99CCFF"/>
            </a:gs>
            <a:gs pos="50000">
              <a:srgbClr val="E7FFFF"/>
            </a:gs>
            <a:gs pos="100000">
              <a:srgbClr val="99CCFF"/>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803400" y="0"/>
            <a:ext cx="7340600"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252" tIns="45628" rIns="91252" bIns="45628"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211138" y="1079500"/>
            <a:ext cx="8793162" cy="519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252" tIns="45628" rIns="91252" bIns="45628"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9"/>
          <p:cNvSpPr>
            <a:spLocks noChangeArrowheads="1"/>
          </p:cNvSpPr>
          <p:nvPr userDrawn="1"/>
        </p:nvSpPr>
        <p:spPr bwMode="auto">
          <a:xfrm>
            <a:off x="0" y="278592"/>
            <a:ext cx="9144000" cy="371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lIns="91252" tIns="45628" rIns="91252" bIns="45628"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endParaRPr lang="en-US" altLang="en-US" sz="1800" kern="1200" smtClean="0">
              <a:solidFill>
                <a:srgbClr val="000000"/>
              </a:solidFill>
              <a:ea typeface="ＭＳ Ｐゴシック" pitchFamily="34" charset="-128"/>
            </a:endParaRPr>
          </a:p>
        </p:txBody>
      </p:sp>
      <p:sp>
        <p:nvSpPr>
          <p:cNvPr id="323598" name="Rectangle 14"/>
          <p:cNvSpPr>
            <a:spLocks noChangeArrowheads="1"/>
          </p:cNvSpPr>
          <p:nvPr userDrawn="1"/>
        </p:nvSpPr>
        <p:spPr bwMode="auto">
          <a:xfrm>
            <a:off x="-193656" y="6553200"/>
            <a:ext cx="809625" cy="376238"/>
          </a:xfrm>
          <a:prstGeom prst="rect">
            <a:avLst/>
          </a:prstGeom>
          <a:noFill/>
          <a:ln w="9525">
            <a:noFill/>
            <a:miter lim="800000"/>
            <a:headEnd/>
            <a:tailEnd/>
          </a:ln>
          <a:effectLst/>
        </p:spPr>
        <p:txBody>
          <a:bodyPr lIns="91252" tIns="45628" rIns="91252" bIns="45628"/>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fontAlgn="base" hangingPunct="1">
              <a:spcBef>
                <a:spcPct val="0"/>
              </a:spcBef>
              <a:spcAft>
                <a:spcPct val="0"/>
              </a:spcAft>
              <a:defRPr/>
            </a:pPr>
            <a:fld id="{B2EA6D9B-C60E-4526-B6DB-892EE65C3427}" type="slidenum">
              <a:rPr lang="en-US" altLang="en-US" sz="1000" kern="1200" smtClean="0">
                <a:solidFill>
                  <a:srgbClr val="000000"/>
                </a:solidFill>
                <a:effectLst>
                  <a:outerShdw blurRad="38100" dist="38100" dir="2700000" algn="tl">
                    <a:srgbClr val="FFFFFF"/>
                  </a:outerShdw>
                </a:effectLst>
                <a:latin typeface="Verdana" pitchFamily="34" charset="0"/>
              </a:rPr>
              <a:pPr algn="r" eaLnBrk="1" fontAlgn="base" hangingPunct="1">
                <a:spcBef>
                  <a:spcPct val="0"/>
                </a:spcBef>
                <a:spcAft>
                  <a:spcPct val="0"/>
                </a:spcAft>
                <a:defRPr/>
              </a:pPr>
              <a:t>‹#›</a:t>
            </a:fld>
            <a:endParaRPr lang="en-US" altLang="en-US" sz="1000" kern="1200" smtClean="0">
              <a:solidFill>
                <a:srgbClr val="000000"/>
              </a:solidFill>
              <a:effectLst>
                <a:outerShdw blurRad="38100" dist="38100" dir="2700000" algn="tl">
                  <a:srgbClr val="FFFFFF"/>
                </a:outerShdw>
              </a:effectLst>
              <a:latin typeface="Verdana" pitchFamily="34" charset="0"/>
            </a:endParaRPr>
          </a:p>
        </p:txBody>
      </p:sp>
      <p:sp>
        <p:nvSpPr>
          <p:cNvPr id="1030" name="Line 15"/>
          <p:cNvSpPr>
            <a:spLocks noChangeShapeType="1"/>
          </p:cNvSpPr>
          <p:nvPr userDrawn="1"/>
        </p:nvSpPr>
        <p:spPr bwMode="auto">
          <a:xfrm>
            <a:off x="1255732" y="6683375"/>
            <a:ext cx="7888287" cy="0"/>
          </a:xfrm>
          <a:prstGeom prst="line">
            <a:avLst/>
          </a:prstGeom>
          <a:noFill/>
          <a:ln w="19050">
            <a:solidFill>
              <a:srgbClr val="990033"/>
            </a:solidFill>
            <a:round/>
            <a:headEnd/>
            <a:tailEnd/>
          </a:ln>
          <a:extLst>
            <a:ext uri="{909E8E84-426E-40DD-AFC4-6F175D3DCCD1}">
              <a14:hiddenFill xmlns:a14="http://schemas.microsoft.com/office/drawing/2010/main">
                <a:noFill/>
              </a14:hiddenFill>
            </a:ext>
          </a:extLst>
        </p:spPr>
        <p:txBody>
          <a:bodyPr lIns="91252" tIns="45628" rIns="91252" bIns="45628"/>
          <a:lstStyle/>
          <a:p>
            <a:pPr fontAlgn="base">
              <a:spcBef>
                <a:spcPct val="0"/>
              </a:spcBef>
              <a:spcAft>
                <a:spcPct val="0"/>
              </a:spcAft>
            </a:pPr>
            <a:endParaRPr lang="en-US" sz="1800" kern="1200">
              <a:latin typeface="Arial" charset="0"/>
              <a:ea typeface="ＭＳ Ｐゴシック" pitchFamily="34" charset="-128"/>
            </a:endParaRPr>
          </a:p>
        </p:txBody>
      </p:sp>
      <p:pic>
        <p:nvPicPr>
          <p:cNvPr id="1031" name="Picture 13" descr="NOAA logo"/>
          <p:cNvPicPr>
            <a:picLocks noChangeAspect="1" noChangeArrowheads="1"/>
          </p:cNvPicPr>
          <p:nvPr userDrawn="1"/>
        </p:nvPicPr>
        <p:blipFill>
          <a:blip r:embed="rId17">
            <a:extLst>
              <a:ext uri="{28A0092B-C50C-407E-A947-70E740481C1C}">
                <a14:useLocalDpi xmlns:a14="http://schemas.microsoft.com/office/drawing/2010/main"/>
              </a:ext>
            </a:extLst>
          </a:blip>
          <a:srcRect/>
          <a:stretch>
            <a:fillRect/>
          </a:stretch>
        </p:blipFill>
        <p:spPr bwMode="auto">
          <a:xfrm>
            <a:off x="674689" y="6361132"/>
            <a:ext cx="439737"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Footer Placeholder 10"/>
          <p:cNvSpPr>
            <a:spLocks noGrp="1"/>
          </p:cNvSpPr>
          <p:nvPr>
            <p:ph type="ftr" sz="quarter" idx="3"/>
          </p:nvPr>
        </p:nvSpPr>
        <p:spPr>
          <a:xfrm>
            <a:off x="3124200" y="6356369"/>
            <a:ext cx="2895600" cy="365125"/>
          </a:xfrm>
          <a:prstGeom prst="rect">
            <a:avLst/>
          </a:prstGeom>
        </p:spPr>
        <p:txBody>
          <a:bodyPr vert="horz" lIns="91252" tIns="45628" rIns="91252" bIns="45628" rtlCol="0" anchor="ctr"/>
          <a:lstStyle>
            <a:lvl1pPr algn="ctr">
              <a:defRPr sz="1200">
                <a:solidFill>
                  <a:schemeClr val="tx1">
                    <a:tint val="75000"/>
                  </a:schemeClr>
                </a:solidFill>
                <a:latin typeface="Arial" charset="0"/>
                <a:ea typeface="+mn-ea"/>
              </a:defRPr>
            </a:lvl1pPr>
          </a:lstStyle>
          <a:p>
            <a:pPr fontAlgn="base">
              <a:spcBef>
                <a:spcPct val="0"/>
              </a:spcBef>
              <a:spcAft>
                <a:spcPct val="0"/>
              </a:spcAft>
              <a:defRPr/>
            </a:pPr>
            <a:endParaRPr lang="en-US" kern="1200">
              <a:solidFill>
                <a:srgbClr val="000000">
                  <a:tint val="75000"/>
                </a:srgbClr>
              </a:solidFill>
            </a:endParaRPr>
          </a:p>
        </p:txBody>
      </p:sp>
      <p:pic>
        <p:nvPicPr>
          <p:cNvPr id="1033" name="Picture 9"/>
          <p:cNvPicPr>
            <a:picLocks noChangeAspect="1" noChangeArrowheads="1"/>
          </p:cNvPicPr>
          <p:nvPr userDrawn="1"/>
        </p:nvPicPr>
        <p:blipFill>
          <a:blip r:embed="rId18" cstate="print">
            <a:extLst>
              <a:ext uri="{28A0092B-C50C-407E-A947-70E740481C1C}">
                <a14:useLocalDpi xmlns:a14="http://schemas.microsoft.com/office/drawing/2010/main"/>
              </a:ext>
            </a:extLst>
          </a:blip>
          <a:srcRect/>
          <a:stretch>
            <a:fillRect/>
          </a:stretch>
        </p:blipFill>
        <p:spPr bwMode="auto">
          <a:xfrm>
            <a:off x="0" y="2"/>
            <a:ext cx="1873250" cy="4651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88124450"/>
      </p:ext>
    </p:extLst>
  </p:cSld>
  <p:clrMap bg1="lt1" tx1="dk1" bg2="lt2" tx2="dk2" accent1="accent1" accent2="accent2" accent3="accent3" accent4="accent4" accent5="accent5" accent6="accent6" hlink="hlink" folHlink="folHlink"/>
  <p:sldLayoutIdLst>
    <p:sldLayoutId id="2147484904" r:id="rId1"/>
    <p:sldLayoutId id="2147484905" r:id="rId2"/>
    <p:sldLayoutId id="2147484906" r:id="rId3"/>
    <p:sldLayoutId id="2147484907" r:id="rId4"/>
    <p:sldLayoutId id="2147484908" r:id="rId5"/>
    <p:sldLayoutId id="2147484909" r:id="rId6"/>
    <p:sldLayoutId id="2147484910" r:id="rId7"/>
    <p:sldLayoutId id="2147484911" r:id="rId8"/>
    <p:sldLayoutId id="2147484912" r:id="rId9"/>
    <p:sldLayoutId id="2147484913" r:id="rId10"/>
    <p:sldLayoutId id="2147484914" r:id="rId11"/>
    <p:sldLayoutId id="2147484915" r:id="rId12"/>
    <p:sldLayoutId id="2147484916" r:id="rId13"/>
    <p:sldLayoutId id="2147484917" r:id="rId14"/>
    <p:sldLayoutId id="2147484918" r:id="rId15"/>
  </p:sldLayoutIdLst>
  <p:timing>
    <p:tnLst>
      <p:par>
        <p:cTn id="1" dur="indefinite" restart="never" nodeType="tmRoot"/>
      </p:par>
    </p:tnLst>
  </p:timing>
  <p:hf hdr="0" ftr="0" dt="0"/>
  <p:txStyles>
    <p:titleStyle>
      <a:lvl1pPr algn="ctr" rtl="0" eaLnBrk="0" fontAlgn="base" hangingPunct="0">
        <a:spcBef>
          <a:spcPct val="0"/>
        </a:spcBef>
        <a:spcAft>
          <a:spcPct val="0"/>
        </a:spcAft>
        <a:defRPr sz="3600" b="1">
          <a:solidFill>
            <a:schemeClr val="accent2"/>
          </a:solidFill>
          <a:latin typeface="+mj-lt"/>
          <a:ea typeface="ＭＳ Ｐゴシック" charset="0"/>
          <a:cs typeface="+mj-cs"/>
        </a:defRPr>
      </a:lvl1pPr>
      <a:lvl2pPr algn="ctr" rtl="0" eaLnBrk="0" fontAlgn="base" hangingPunct="0">
        <a:spcBef>
          <a:spcPct val="0"/>
        </a:spcBef>
        <a:spcAft>
          <a:spcPct val="0"/>
        </a:spcAft>
        <a:defRPr sz="3600" b="1">
          <a:solidFill>
            <a:schemeClr val="accent2"/>
          </a:solidFill>
          <a:latin typeface="Lucida Sans" pitchFamily="34" charset="0"/>
          <a:ea typeface="ＭＳ Ｐゴシック" charset="0"/>
        </a:defRPr>
      </a:lvl2pPr>
      <a:lvl3pPr algn="ctr" rtl="0" eaLnBrk="0" fontAlgn="base" hangingPunct="0">
        <a:spcBef>
          <a:spcPct val="0"/>
        </a:spcBef>
        <a:spcAft>
          <a:spcPct val="0"/>
        </a:spcAft>
        <a:defRPr sz="3600" b="1">
          <a:solidFill>
            <a:schemeClr val="accent2"/>
          </a:solidFill>
          <a:latin typeface="Lucida Sans" pitchFamily="34" charset="0"/>
          <a:ea typeface="ＭＳ Ｐゴシック" charset="0"/>
        </a:defRPr>
      </a:lvl3pPr>
      <a:lvl4pPr algn="ctr" rtl="0" eaLnBrk="0" fontAlgn="base" hangingPunct="0">
        <a:spcBef>
          <a:spcPct val="0"/>
        </a:spcBef>
        <a:spcAft>
          <a:spcPct val="0"/>
        </a:spcAft>
        <a:defRPr sz="3600" b="1">
          <a:solidFill>
            <a:schemeClr val="accent2"/>
          </a:solidFill>
          <a:latin typeface="Lucida Sans" pitchFamily="34" charset="0"/>
          <a:ea typeface="ＭＳ Ｐゴシック" charset="0"/>
        </a:defRPr>
      </a:lvl4pPr>
      <a:lvl5pPr algn="ctr" rtl="0" eaLnBrk="0" fontAlgn="base" hangingPunct="0">
        <a:spcBef>
          <a:spcPct val="0"/>
        </a:spcBef>
        <a:spcAft>
          <a:spcPct val="0"/>
        </a:spcAft>
        <a:defRPr sz="3600" b="1">
          <a:solidFill>
            <a:schemeClr val="accent2"/>
          </a:solidFill>
          <a:latin typeface="Lucida Sans" pitchFamily="34" charset="0"/>
          <a:ea typeface="ＭＳ Ｐゴシック" charset="0"/>
        </a:defRPr>
      </a:lvl5pPr>
      <a:lvl6pPr marL="456299" algn="ctr" rtl="0" fontAlgn="base">
        <a:spcBef>
          <a:spcPct val="0"/>
        </a:spcBef>
        <a:spcAft>
          <a:spcPct val="0"/>
        </a:spcAft>
        <a:defRPr sz="3600" b="1">
          <a:solidFill>
            <a:schemeClr val="accent2"/>
          </a:solidFill>
          <a:latin typeface="Lucida Sans" pitchFamily="34" charset="0"/>
        </a:defRPr>
      </a:lvl6pPr>
      <a:lvl7pPr marL="912601" algn="ctr" rtl="0" fontAlgn="base">
        <a:spcBef>
          <a:spcPct val="0"/>
        </a:spcBef>
        <a:spcAft>
          <a:spcPct val="0"/>
        </a:spcAft>
        <a:defRPr sz="3600" b="1">
          <a:solidFill>
            <a:schemeClr val="accent2"/>
          </a:solidFill>
          <a:latin typeface="Lucida Sans" pitchFamily="34" charset="0"/>
        </a:defRPr>
      </a:lvl7pPr>
      <a:lvl8pPr marL="1368902" algn="ctr" rtl="0" fontAlgn="base">
        <a:spcBef>
          <a:spcPct val="0"/>
        </a:spcBef>
        <a:spcAft>
          <a:spcPct val="0"/>
        </a:spcAft>
        <a:defRPr sz="3600" b="1">
          <a:solidFill>
            <a:schemeClr val="accent2"/>
          </a:solidFill>
          <a:latin typeface="Lucida Sans" pitchFamily="34" charset="0"/>
        </a:defRPr>
      </a:lvl8pPr>
      <a:lvl9pPr marL="1825201" algn="ctr" rtl="0" fontAlgn="base">
        <a:spcBef>
          <a:spcPct val="0"/>
        </a:spcBef>
        <a:spcAft>
          <a:spcPct val="0"/>
        </a:spcAft>
        <a:defRPr sz="3600" b="1">
          <a:solidFill>
            <a:schemeClr val="accent2"/>
          </a:solidFill>
          <a:latin typeface="Lucida Sans" pitchFamily="34" charset="0"/>
        </a:defRPr>
      </a:lvl9pPr>
    </p:titleStyle>
    <p:bodyStyle>
      <a:lvl1pPr marL="342224" indent="-342224" algn="l" rtl="0" eaLnBrk="0" fontAlgn="base" hangingPunct="0">
        <a:spcBef>
          <a:spcPct val="20000"/>
        </a:spcBef>
        <a:spcAft>
          <a:spcPct val="0"/>
        </a:spcAft>
        <a:buFont typeface="Wingdings" pitchFamily="2" charset="2"/>
        <a:buChar char="§"/>
        <a:defRPr sz="3200">
          <a:solidFill>
            <a:srgbClr val="990033"/>
          </a:solidFill>
          <a:latin typeface="+mn-lt"/>
          <a:ea typeface="ＭＳ Ｐゴシック" charset="0"/>
          <a:cs typeface="+mn-cs"/>
        </a:defRPr>
      </a:lvl1pPr>
      <a:lvl2pPr marL="741488" indent="-285190" algn="l" rtl="0" eaLnBrk="0" fontAlgn="base" hangingPunct="0">
        <a:spcBef>
          <a:spcPct val="20000"/>
        </a:spcBef>
        <a:spcAft>
          <a:spcPct val="0"/>
        </a:spcAft>
        <a:buChar char="–"/>
        <a:defRPr sz="2800">
          <a:solidFill>
            <a:schemeClr val="accent2"/>
          </a:solidFill>
          <a:latin typeface="+mn-lt"/>
          <a:ea typeface="ＭＳ Ｐゴシック" charset="0"/>
        </a:defRPr>
      </a:lvl2pPr>
      <a:lvl3pPr marL="1140753" indent="-228150" algn="l" rtl="0" eaLnBrk="0" fontAlgn="base" hangingPunct="0">
        <a:spcBef>
          <a:spcPct val="20000"/>
        </a:spcBef>
        <a:spcAft>
          <a:spcPct val="0"/>
        </a:spcAft>
        <a:buFont typeface="Wingdings" pitchFamily="2" charset="2"/>
        <a:buChar char="Ø"/>
        <a:defRPr sz="2400">
          <a:solidFill>
            <a:schemeClr val="tx1"/>
          </a:solidFill>
          <a:latin typeface="+mn-lt"/>
          <a:ea typeface="ＭＳ Ｐゴシック" charset="0"/>
        </a:defRPr>
      </a:lvl3pPr>
      <a:lvl4pPr marL="1597048" indent="-228150" algn="l" rtl="0" eaLnBrk="0" fontAlgn="base" hangingPunct="0">
        <a:spcBef>
          <a:spcPct val="20000"/>
        </a:spcBef>
        <a:spcAft>
          <a:spcPct val="0"/>
        </a:spcAft>
        <a:buChar char="–"/>
        <a:defRPr sz="2000">
          <a:solidFill>
            <a:schemeClr val="tx1"/>
          </a:solidFill>
          <a:latin typeface="+mn-lt"/>
          <a:ea typeface="ＭＳ Ｐゴシック" charset="0"/>
        </a:defRPr>
      </a:lvl4pPr>
      <a:lvl5pPr marL="2053352" indent="-228150" algn="l" rtl="0" eaLnBrk="0" fontAlgn="base" hangingPunct="0">
        <a:spcBef>
          <a:spcPct val="20000"/>
        </a:spcBef>
        <a:spcAft>
          <a:spcPct val="0"/>
        </a:spcAft>
        <a:buChar char="»"/>
        <a:defRPr sz="2000">
          <a:solidFill>
            <a:schemeClr val="tx1"/>
          </a:solidFill>
          <a:latin typeface="+mn-lt"/>
          <a:ea typeface="ＭＳ Ｐゴシック" charset="0"/>
        </a:defRPr>
      </a:lvl5pPr>
      <a:lvl6pPr marL="2509652" indent="-228150" algn="l" rtl="0" fontAlgn="base">
        <a:spcBef>
          <a:spcPct val="20000"/>
        </a:spcBef>
        <a:spcAft>
          <a:spcPct val="0"/>
        </a:spcAft>
        <a:buChar char="»"/>
        <a:defRPr sz="2000">
          <a:solidFill>
            <a:schemeClr val="tx1"/>
          </a:solidFill>
          <a:latin typeface="+mn-lt"/>
        </a:defRPr>
      </a:lvl6pPr>
      <a:lvl7pPr marL="2965954" indent="-228150" algn="l" rtl="0" fontAlgn="base">
        <a:spcBef>
          <a:spcPct val="20000"/>
        </a:spcBef>
        <a:spcAft>
          <a:spcPct val="0"/>
        </a:spcAft>
        <a:buChar char="»"/>
        <a:defRPr sz="2000">
          <a:solidFill>
            <a:schemeClr val="tx1"/>
          </a:solidFill>
          <a:latin typeface="+mn-lt"/>
        </a:defRPr>
      </a:lvl7pPr>
      <a:lvl8pPr marL="3422253" indent="-228150" algn="l" rtl="0" fontAlgn="base">
        <a:spcBef>
          <a:spcPct val="20000"/>
        </a:spcBef>
        <a:spcAft>
          <a:spcPct val="0"/>
        </a:spcAft>
        <a:buChar char="»"/>
        <a:defRPr sz="2000">
          <a:solidFill>
            <a:schemeClr val="tx1"/>
          </a:solidFill>
          <a:latin typeface="+mn-lt"/>
        </a:defRPr>
      </a:lvl8pPr>
      <a:lvl9pPr marL="3878553" indent="-22815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2601" rtl="0" eaLnBrk="1" latinLnBrk="0" hangingPunct="1">
        <a:defRPr sz="1800" kern="1200">
          <a:solidFill>
            <a:schemeClr val="tx1"/>
          </a:solidFill>
          <a:latin typeface="+mn-lt"/>
          <a:ea typeface="+mn-ea"/>
          <a:cs typeface="+mn-cs"/>
        </a:defRPr>
      </a:lvl1pPr>
      <a:lvl2pPr marL="456299" algn="l" defTabSz="912601" rtl="0" eaLnBrk="1" latinLnBrk="0" hangingPunct="1">
        <a:defRPr sz="1800" kern="1200">
          <a:solidFill>
            <a:schemeClr val="tx1"/>
          </a:solidFill>
          <a:latin typeface="+mn-lt"/>
          <a:ea typeface="+mn-ea"/>
          <a:cs typeface="+mn-cs"/>
        </a:defRPr>
      </a:lvl2pPr>
      <a:lvl3pPr marL="912601" algn="l" defTabSz="912601" rtl="0" eaLnBrk="1" latinLnBrk="0" hangingPunct="1">
        <a:defRPr sz="1800" kern="1200">
          <a:solidFill>
            <a:schemeClr val="tx1"/>
          </a:solidFill>
          <a:latin typeface="+mn-lt"/>
          <a:ea typeface="+mn-ea"/>
          <a:cs typeface="+mn-cs"/>
        </a:defRPr>
      </a:lvl3pPr>
      <a:lvl4pPr marL="1368902" algn="l" defTabSz="912601" rtl="0" eaLnBrk="1" latinLnBrk="0" hangingPunct="1">
        <a:defRPr sz="1800" kern="1200">
          <a:solidFill>
            <a:schemeClr val="tx1"/>
          </a:solidFill>
          <a:latin typeface="+mn-lt"/>
          <a:ea typeface="+mn-ea"/>
          <a:cs typeface="+mn-cs"/>
        </a:defRPr>
      </a:lvl4pPr>
      <a:lvl5pPr marL="1825201" algn="l" defTabSz="912601" rtl="0" eaLnBrk="1" latinLnBrk="0" hangingPunct="1">
        <a:defRPr sz="1800" kern="1200">
          <a:solidFill>
            <a:schemeClr val="tx1"/>
          </a:solidFill>
          <a:latin typeface="+mn-lt"/>
          <a:ea typeface="+mn-ea"/>
          <a:cs typeface="+mn-cs"/>
        </a:defRPr>
      </a:lvl5pPr>
      <a:lvl6pPr marL="2281503" algn="l" defTabSz="912601" rtl="0" eaLnBrk="1" latinLnBrk="0" hangingPunct="1">
        <a:defRPr sz="1800" kern="1200">
          <a:solidFill>
            <a:schemeClr val="tx1"/>
          </a:solidFill>
          <a:latin typeface="+mn-lt"/>
          <a:ea typeface="+mn-ea"/>
          <a:cs typeface="+mn-cs"/>
        </a:defRPr>
      </a:lvl6pPr>
      <a:lvl7pPr marL="2737802" algn="l" defTabSz="912601" rtl="0" eaLnBrk="1" latinLnBrk="0" hangingPunct="1">
        <a:defRPr sz="1800" kern="1200">
          <a:solidFill>
            <a:schemeClr val="tx1"/>
          </a:solidFill>
          <a:latin typeface="+mn-lt"/>
          <a:ea typeface="+mn-ea"/>
          <a:cs typeface="+mn-cs"/>
        </a:defRPr>
      </a:lvl7pPr>
      <a:lvl8pPr marL="3194095" algn="l" defTabSz="912601" rtl="0" eaLnBrk="1" latinLnBrk="0" hangingPunct="1">
        <a:defRPr sz="1800" kern="1200">
          <a:solidFill>
            <a:schemeClr val="tx1"/>
          </a:solidFill>
          <a:latin typeface="+mn-lt"/>
          <a:ea typeface="+mn-ea"/>
          <a:cs typeface="+mn-cs"/>
        </a:defRPr>
      </a:lvl8pPr>
      <a:lvl9pPr marL="3650401" algn="l" defTabSz="912601"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26276" y="0"/>
            <a:ext cx="9170276" cy="1447800"/>
          </a:xfrm>
          <a:prstGeom prst="rect">
            <a:avLst/>
          </a:prstGeom>
          <a:solidFill>
            <a:schemeClr val="tx2">
              <a:lumMod val="50000"/>
            </a:schemeClr>
          </a:solidFill>
          <a:ln>
            <a:solidFill>
              <a:srgbClr val="002060"/>
            </a:solidFill>
          </a:ln>
        </p:spPr>
        <p:style>
          <a:lnRef idx="1">
            <a:schemeClr val="accent3"/>
          </a:lnRef>
          <a:fillRef idx="3">
            <a:schemeClr val="accent3"/>
          </a:fillRef>
          <a:effectRef idx="2">
            <a:schemeClr val="accent3"/>
          </a:effectRef>
          <a:fontRef idx="minor">
            <a:schemeClr val="lt1"/>
          </a:fontRef>
        </p:style>
        <p:txBody>
          <a:bodyPr lIns="91252" tIns="45628" rIns="91252" bIns="45628" rtlCol="0" anchor="ctr"/>
          <a:lstStyle/>
          <a:p>
            <a:pPr algn="ctr"/>
            <a:endParaRPr lang="en-US" sz="1800" kern="1200" dirty="0">
              <a:solidFill>
                <a:prstClr val="white"/>
              </a:solidFill>
              <a:latin typeface="Verdana" panose="020B0604030504040204" pitchFamily="34" charset="0"/>
            </a:endParaRPr>
          </a:p>
        </p:txBody>
      </p:sp>
      <p:sp>
        <p:nvSpPr>
          <p:cNvPr id="2" name="Title Placeholder 1"/>
          <p:cNvSpPr>
            <a:spLocks noGrp="1"/>
          </p:cNvSpPr>
          <p:nvPr userDrawn="1">
            <p:ph type="title"/>
          </p:nvPr>
        </p:nvSpPr>
        <p:spPr>
          <a:xfrm>
            <a:off x="1524000" y="152400"/>
            <a:ext cx="7543800" cy="1143000"/>
          </a:xfrm>
          <a:prstGeom prst="rect">
            <a:avLst/>
          </a:prstGeom>
        </p:spPr>
        <p:txBody>
          <a:bodyPr vert="horz" lIns="91252" tIns="45628" rIns="91252" bIns="45628" rtlCol="0" anchor="ctr">
            <a:normAutofit/>
          </a:bodyPr>
          <a:lstStyle/>
          <a:p>
            <a:r>
              <a:rPr lang="en-US" dirty="0" smtClean="0"/>
              <a:t>Click to edit Master title style</a:t>
            </a:r>
            <a:endParaRPr lang="en-US" dirty="0"/>
          </a:p>
        </p:txBody>
      </p:sp>
      <p:sp>
        <p:nvSpPr>
          <p:cNvPr id="3" name="Text Placeholder 2"/>
          <p:cNvSpPr>
            <a:spLocks noGrp="1"/>
          </p:cNvSpPr>
          <p:nvPr userDrawn="1">
            <p:ph type="body" idx="1"/>
          </p:nvPr>
        </p:nvSpPr>
        <p:spPr>
          <a:xfrm>
            <a:off x="457200" y="1707951"/>
            <a:ext cx="8229600" cy="4418231"/>
          </a:xfrm>
          <a:prstGeom prst="rect">
            <a:avLst/>
          </a:prstGeom>
        </p:spPr>
        <p:txBody>
          <a:bodyPr vert="horz" lIns="91252" tIns="45628" rIns="91252" bIns="45628"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userDrawn="1">
            <p:ph type="sldNum" sz="quarter" idx="4"/>
          </p:nvPr>
        </p:nvSpPr>
        <p:spPr>
          <a:xfrm>
            <a:off x="39415" y="6422277"/>
            <a:ext cx="2133600" cy="365125"/>
          </a:xfrm>
          <a:prstGeom prst="rect">
            <a:avLst/>
          </a:prstGeom>
        </p:spPr>
        <p:txBody>
          <a:bodyPr vert="horz" lIns="91252" tIns="45628" rIns="91252" bIns="45628" rtlCol="0" anchor="ctr"/>
          <a:lstStyle>
            <a:lvl1pPr algn="l">
              <a:defRPr sz="1200">
                <a:solidFill>
                  <a:schemeClr val="tx1">
                    <a:tint val="75000"/>
                  </a:schemeClr>
                </a:solidFill>
              </a:defRPr>
            </a:lvl1pPr>
          </a:lstStyle>
          <a:p>
            <a:r>
              <a:rPr lang="en-US" kern="1200" dirty="0" smtClean="0">
                <a:solidFill>
                  <a:prstClr val="black">
                    <a:tint val="75000"/>
                  </a:prstClr>
                </a:solidFill>
                <a:latin typeface="Verdana" panose="020B0604030504040204" pitchFamily="34" charset="0"/>
                <a:ea typeface="+mn-ea"/>
                <a:cs typeface="+mn-cs"/>
              </a:rPr>
              <a:t>Slide  </a:t>
            </a:r>
            <a:fld id="{7806B2EE-F648-4198-892E-850A842948F3}" type="slidenum">
              <a:rPr lang="en-US" kern="1200" smtClean="0">
                <a:solidFill>
                  <a:prstClr val="black">
                    <a:tint val="75000"/>
                  </a:prstClr>
                </a:solidFill>
                <a:latin typeface="Verdana" panose="020B0604030504040204" pitchFamily="34" charset="0"/>
                <a:ea typeface="+mn-ea"/>
                <a:cs typeface="+mn-cs"/>
              </a:rPr>
              <a:pPr/>
              <a:t>‹#›</a:t>
            </a:fld>
            <a:endParaRPr lang="en-US" kern="1200" dirty="0">
              <a:solidFill>
                <a:prstClr val="black">
                  <a:tint val="75000"/>
                </a:prstClr>
              </a:solidFill>
              <a:latin typeface="Verdana" panose="020B0604030504040204" pitchFamily="34" charset="0"/>
              <a:ea typeface="+mn-ea"/>
              <a:cs typeface="+mn-cs"/>
            </a:endParaRPr>
          </a:p>
        </p:txBody>
      </p:sp>
      <p:pic>
        <p:nvPicPr>
          <p:cNvPr id="10" name="Picture 9"/>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8362950" y="6098299"/>
            <a:ext cx="704850" cy="704850"/>
          </a:xfrm>
          <a:prstGeom prst="rect">
            <a:avLst/>
          </a:prstGeom>
        </p:spPr>
      </p:pic>
      <p:pic>
        <p:nvPicPr>
          <p:cNvPr id="4" name="Picture 3"/>
          <p:cNvPicPr>
            <a:picLocks noChangeAspect="1"/>
          </p:cNvPicPr>
          <p:nvPr userDrawn="1"/>
        </p:nvPicPr>
        <p:blipFill rotWithShape="1">
          <a:blip r:embed="rId15">
            <a:extLst>
              <a:ext uri="{28A0092B-C50C-407E-A947-70E740481C1C}">
                <a14:useLocalDpi xmlns:a14="http://schemas.microsoft.com/office/drawing/2010/main" val="0"/>
              </a:ext>
            </a:extLst>
          </a:blip>
          <a:srcRect l="19574" t="17647"/>
          <a:stretch/>
        </p:blipFill>
        <p:spPr>
          <a:xfrm>
            <a:off x="-26276" y="1"/>
            <a:ext cx="2083676" cy="2133600"/>
          </a:xfrm>
          <a:prstGeom prst="rect">
            <a:avLst/>
          </a:prstGeom>
        </p:spPr>
      </p:pic>
    </p:spTree>
    <p:extLst>
      <p:ext uri="{BB962C8B-B14F-4D97-AF65-F5344CB8AC3E}">
        <p14:creationId xmlns:p14="http://schemas.microsoft.com/office/powerpoint/2010/main" val="617714075"/>
      </p:ext>
    </p:extLst>
  </p:cSld>
  <p:clrMap bg1="lt1" tx1="dk1" bg2="lt2" tx2="dk2" accent1="accent1" accent2="accent2" accent3="accent3" accent4="accent4" accent5="accent5" accent6="accent6" hlink="hlink" folHlink="folHlink"/>
  <p:sldLayoutIdLst>
    <p:sldLayoutId id="2147485296" r:id="rId1"/>
    <p:sldLayoutId id="2147485297" r:id="rId2"/>
    <p:sldLayoutId id="2147485298" r:id="rId3"/>
    <p:sldLayoutId id="2147485299" r:id="rId4"/>
    <p:sldLayoutId id="2147485300" r:id="rId5"/>
    <p:sldLayoutId id="2147485301" r:id="rId6"/>
    <p:sldLayoutId id="2147485302" r:id="rId7"/>
    <p:sldLayoutId id="2147485303" r:id="rId8"/>
    <p:sldLayoutId id="2147485304" r:id="rId9"/>
    <p:sldLayoutId id="2147485305" r:id="rId10"/>
    <p:sldLayoutId id="2147485306" r:id="rId11"/>
    <p:sldLayoutId id="2147485319" r:id="rId12"/>
  </p:sldLayoutIdLst>
  <p:timing>
    <p:tnLst>
      <p:par>
        <p:cTn id="1" dur="indefinite" restart="never" nodeType="tmRoot"/>
      </p:par>
    </p:tnLst>
  </p:timing>
  <p:hf hdr="0" ftr="0" dt="0"/>
  <p:txStyles>
    <p:titleStyle>
      <a:lvl1pPr algn="ctr" defTabSz="912601" rtl="0" eaLnBrk="1" latinLnBrk="0" hangingPunct="1">
        <a:spcBef>
          <a:spcPct val="0"/>
        </a:spcBef>
        <a:buNone/>
        <a:defRPr sz="4000" b="1" kern="1200">
          <a:solidFill>
            <a:schemeClr val="bg1"/>
          </a:solidFill>
          <a:effectLst/>
          <a:latin typeface="Verdana" panose="020B0604030504040204" pitchFamily="34" charset="0"/>
          <a:ea typeface="+mj-ea"/>
          <a:cs typeface="+mj-cs"/>
        </a:defRPr>
      </a:lvl1pPr>
    </p:titleStyle>
    <p:bodyStyle>
      <a:lvl1pPr marL="342224" indent="-342224" algn="l" defTabSz="912601" rtl="0" eaLnBrk="1" latinLnBrk="0" hangingPunct="1">
        <a:spcBef>
          <a:spcPct val="20000"/>
        </a:spcBef>
        <a:buFont typeface="Arial" panose="020B0604020202020204" pitchFamily="34" charset="0"/>
        <a:buChar char="•"/>
        <a:defRPr sz="3200" kern="1200">
          <a:solidFill>
            <a:schemeClr val="tx1"/>
          </a:solidFill>
          <a:latin typeface="Verdana" panose="020B0604030504040204" pitchFamily="34" charset="0"/>
          <a:ea typeface="+mn-ea"/>
          <a:cs typeface="+mn-cs"/>
        </a:defRPr>
      </a:lvl1pPr>
      <a:lvl2pPr marL="741488" indent="-285190" algn="l" defTabSz="912601" rtl="0" eaLnBrk="1" latinLnBrk="0" hangingPunct="1">
        <a:spcBef>
          <a:spcPct val="20000"/>
        </a:spcBef>
        <a:buFont typeface="Arial" panose="020B0604020202020204" pitchFamily="34" charset="0"/>
        <a:buChar char="–"/>
        <a:defRPr sz="2800" kern="1200">
          <a:solidFill>
            <a:schemeClr val="tx1"/>
          </a:solidFill>
          <a:latin typeface="Verdana" panose="020B0604030504040204" pitchFamily="34" charset="0"/>
          <a:ea typeface="+mn-ea"/>
          <a:cs typeface="+mn-cs"/>
        </a:defRPr>
      </a:lvl2pPr>
      <a:lvl3pPr marL="1140753" indent="-228150" algn="l" defTabSz="912601" rtl="0" eaLnBrk="1" latinLnBrk="0" hangingPunct="1">
        <a:spcBef>
          <a:spcPct val="20000"/>
        </a:spcBef>
        <a:buFont typeface="Arial" panose="020B0604020202020204" pitchFamily="34" charset="0"/>
        <a:buChar char="•"/>
        <a:defRPr sz="2400" kern="1200">
          <a:solidFill>
            <a:schemeClr val="tx1"/>
          </a:solidFill>
          <a:latin typeface="Verdana" panose="020B0604030504040204" pitchFamily="34" charset="0"/>
          <a:ea typeface="+mn-ea"/>
          <a:cs typeface="+mn-cs"/>
        </a:defRPr>
      </a:lvl3pPr>
      <a:lvl4pPr marL="1597048" indent="-228150" algn="l" defTabSz="912601" rtl="0" eaLnBrk="1" latinLnBrk="0" hangingPunct="1">
        <a:spcBef>
          <a:spcPct val="20000"/>
        </a:spcBef>
        <a:buFont typeface="Arial" panose="020B0604020202020204" pitchFamily="34" charset="0"/>
        <a:buChar char="–"/>
        <a:defRPr sz="2000" kern="1200">
          <a:solidFill>
            <a:schemeClr val="tx1"/>
          </a:solidFill>
          <a:latin typeface="Verdana" panose="020B0604030504040204" pitchFamily="34" charset="0"/>
          <a:ea typeface="+mn-ea"/>
          <a:cs typeface="+mn-cs"/>
        </a:defRPr>
      </a:lvl4pPr>
      <a:lvl5pPr marL="2053352" indent="-228150" algn="l" defTabSz="912601" rtl="0" eaLnBrk="1" latinLnBrk="0" hangingPunct="1">
        <a:spcBef>
          <a:spcPct val="20000"/>
        </a:spcBef>
        <a:buFont typeface="Arial" panose="020B0604020202020204" pitchFamily="34" charset="0"/>
        <a:buChar char="»"/>
        <a:defRPr sz="2000" kern="1200">
          <a:solidFill>
            <a:schemeClr val="tx1"/>
          </a:solidFill>
          <a:latin typeface="Verdana" panose="020B0604030504040204" pitchFamily="34" charset="0"/>
          <a:ea typeface="+mn-ea"/>
          <a:cs typeface="+mn-cs"/>
        </a:defRPr>
      </a:lvl5pPr>
      <a:lvl6pPr marL="2509652" indent="-228150" algn="l" defTabSz="91260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65954" indent="-228150" algn="l" defTabSz="91260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2253" indent="-228150" algn="l" defTabSz="91260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78553" indent="-228150" algn="l" defTabSz="91260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2601" rtl="0" eaLnBrk="1" latinLnBrk="0" hangingPunct="1">
        <a:defRPr sz="1800" kern="1200">
          <a:solidFill>
            <a:schemeClr val="tx1"/>
          </a:solidFill>
          <a:latin typeface="+mn-lt"/>
          <a:ea typeface="+mn-ea"/>
          <a:cs typeface="+mn-cs"/>
        </a:defRPr>
      </a:lvl1pPr>
      <a:lvl2pPr marL="456299" algn="l" defTabSz="912601" rtl="0" eaLnBrk="1" latinLnBrk="0" hangingPunct="1">
        <a:defRPr sz="1800" kern="1200">
          <a:solidFill>
            <a:schemeClr val="tx1"/>
          </a:solidFill>
          <a:latin typeface="+mn-lt"/>
          <a:ea typeface="+mn-ea"/>
          <a:cs typeface="+mn-cs"/>
        </a:defRPr>
      </a:lvl2pPr>
      <a:lvl3pPr marL="912601" algn="l" defTabSz="912601" rtl="0" eaLnBrk="1" latinLnBrk="0" hangingPunct="1">
        <a:defRPr sz="1800" kern="1200">
          <a:solidFill>
            <a:schemeClr val="tx1"/>
          </a:solidFill>
          <a:latin typeface="+mn-lt"/>
          <a:ea typeface="+mn-ea"/>
          <a:cs typeface="+mn-cs"/>
        </a:defRPr>
      </a:lvl3pPr>
      <a:lvl4pPr marL="1368902" algn="l" defTabSz="912601" rtl="0" eaLnBrk="1" latinLnBrk="0" hangingPunct="1">
        <a:defRPr sz="1800" kern="1200">
          <a:solidFill>
            <a:schemeClr val="tx1"/>
          </a:solidFill>
          <a:latin typeface="+mn-lt"/>
          <a:ea typeface="+mn-ea"/>
          <a:cs typeface="+mn-cs"/>
        </a:defRPr>
      </a:lvl4pPr>
      <a:lvl5pPr marL="1825201" algn="l" defTabSz="912601" rtl="0" eaLnBrk="1" latinLnBrk="0" hangingPunct="1">
        <a:defRPr sz="1800" kern="1200">
          <a:solidFill>
            <a:schemeClr val="tx1"/>
          </a:solidFill>
          <a:latin typeface="+mn-lt"/>
          <a:ea typeface="+mn-ea"/>
          <a:cs typeface="+mn-cs"/>
        </a:defRPr>
      </a:lvl5pPr>
      <a:lvl6pPr marL="2281503" algn="l" defTabSz="912601" rtl="0" eaLnBrk="1" latinLnBrk="0" hangingPunct="1">
        <a:defRPr sz="1800" kern="1200">
          <a:solidFill>
            <a:schemeClr val="tx1"/>
          </a:solidFill>
          <a:latin typeface="+mn-lt"/>
          <a:ea typeface="+mn-ea"/>
          <a:cs typeface="+mn-cs"/>
        </a:defRPr>
      </a:lvl6pPr>
      <a:lvl7pPr marL="2737802" algn="l" defTabSz="912601" rtl="0" eaLnBrk="1" latinLnBrk="0" hangingPunct="1">
        <a:defRPr sz="1800" kern="1200">
          <a:solidFill>
            <a:schemeClr val="tx1"/>
          </a:solidFill>
          <a:latin typeface="+mn-lt"/>
          <a:ea typeface="+mn-ea"/>
          <a:cs typeface="+mn-cs"/>
        </a:defRPr>
      </a:lvl7pPr>
      <a:lvl8pPr marL="3194095" algn="l" defTabSz="912601" rtl="0" eaLnBrk="1" latinLnBrk="0" hangingPunct="1">
        <a:defRPr sz="1800" kern="1200">
          <a:solidFill>
            <a:schemeClr val="tx1"/>
          </a:solidFill>
          <a:latin typeface="+mn-lt"/>
          <a:ea typeface="+mn-ea"/>
          <a:cs typeface="+mn-cs"/>
        </a:defRPr>
      </a:lvl8pPr>
      <a:lvl9pPr marL="3650401" algn="l" defTabSz="912601"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3"/>
            <a:ext cx="8229600" cy="4525963"/>
          </a:xfrm>
          <a:prstGeom prst="rect">
            <a:avLst/>
          </a:prstGeom>
        </p:spPr>
        <p:txBody>
          <a:bodyPr vert="horz" lIns="91252" tIns="45628" rIns="91252" bIns="45628"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69"/>
            <a:ext cx="2133600" cy="365125"/>
          </a:xfrm>
          <a:prstGeom prst="rect">
            <a:avLst/>
          </a:prstGeom>
        </p:spPr>
        <p:txBody>
          <a:bodyPr vert="horz" lIns="91252" tIns="45628" rIns="91252" bIns="45628" rtlCol="0" anchor="ctr"/>
          <a:lstStyle>
            <a:lvl1pPr algn="l">
              <a:defRPr sz="1200">
                <a:solidFill>
                  <a:schemeClr val="tx1">
                    <a:tint val="75000"/>
                  </a:schemeClr>
                </a:solidFill>
              </a:defRPr>
            </a:lvl1pPr>
          </a:lstStyle>
          <a:p>
            <a:pPr fontAlgn="base">
              <a:spcBef>
                <a:spcPct val="0"/>
              </a:spcBef>
              <a:spcAft>
                <a:spcPct val="0"/>
              </a:spcAft>
            </a:pPr>
            <a:fld id="{2D3AAD3B-0696-4483-AA0E-DC73DEC44581}" type="datetime1">
              <a:rPr lang="en-US" b="1" kern="1200" smtClean="0">
                <a:solidFill>
                  <a:prstClr val="black">
                    <a:tint val="75000"/>
                  </a:prstClr>
                </a:solidFill>
                <a:latin typeface="Arial" charset="0"/>
                <a:ea typeface="ＭＳ Ｐゴシック" pitchFamily="34" charset="-128"/>
                <a:cs typeface="+mn-cs"/>
              </a:rPr>
              <a:t>9/13/2016</a:t>
            </a:fld>
            <a:endParaRPr lang="en-US" b="1" kern="1200">
              <a:solidFill>
                <a:prstClr val="black">
                  <a:tint val="75000"/>
                </a:prstClr>
              </a:solidFill>
              <a:latin typeface="Arial" charset="0"/>
              <a:ea typeface="ＭＳ Ｐゴシック" pitchFamily="34" charset="-128"/>
              <a:cs typeface="+mn-cs"/>
            </a:endParaRPr>
          </a:p>
        </p:txBody>
      </p:sp>
      <p:sp>
        <p:nvSpPr>
          <p:cNvPr id="5" name="Footer Placeholder 4"/>
          <p:cNvSpPr>
            <a:spLocks noGrp="1"/>
          </p:cNvSpPr>
          <p:nvPr>
            <p:ph type="ftr" sz="quarter" idx="3"/>
          </p:nvPr>
        </p:nvSpPr>
        <p:spPr>
          <a:xfrm>
            <a:off x="3124200" y="6356369"/>
            <a:ext cx="2895600" cy="365125"/>
          </a:xfrm>
          <a:prstGeom prst="rect">
            <a:avLst/>
          </a:prstGeom>
        </p:spPr>
        <p:txBody>
          <a:bodyPr vert="horz" lIns="91252" tIns="45628" rIns="91252" bIns="45628" rtlCol="0" anchor="ctr"/>
          <a:lstStyle>
            <a:lvl1pPr algn="ctr">
              <a:defRPr sz="800">
                <a:solidFill>
                  <a:schemeClr val="tx1">
                    <a:tint val="75000"/>
                  </a:schemeClr>
                </a:solidFill>
              </a:defRPr>
            </a:lvl1pPr>
          </a:lstStyle>
          <a:p>
            <a:pPr fontAlgn="base">
              <a:spcBef>
                <a:spcPct val="0"/>
              </a:spcBef>
              <a:spcAft>
                <a:spcPct val="0"/>
              </a:spcAft>
            </a:pPr>
            <a:endParaRPr lang="en-US" b="1" kern="1200" dirty="0">
              <a:solidFill>
                <a:prstClr val="black">
                  <a:tint val="75000"/>
                </a:prstClr>
              </a:solidFill>
              <a:latin typeface="Arial" charset="0"/>
              <a:ea typeface="ＭＳ Ｐゴシック" pitchFamily="34" charset="-128"/>
              <a:cs typeface="+mn-cs"/>
            </a:endParaRPr>
          </a:p>
        </p:txBody>
      </p:sp>
      <p:sp>
        <p:nvSpPr>
          <p:cNvPr id="6" name="Slide Number Placeholder 5"/>
          <p:cNvSpPr>
            <a:spLocks noGrp="1"/>
          </p:cNvSpPr>
          <p:nvPr>
            <p:ph type="sldNum" sz="quarter" idx="4"/>
          </p:nvPr>
        </p:nvSpPr>
        <p:spPr>
          <a:xfrm>
            <a:off x="6553200" y="6356369"/>
            <a:ext cx="2133600" cy="365125"/>
          </a:xfrm>
          <a:prstGeom prst="rect">
            <a:avLst/>
          </a:prstGeom>
        </p:spPr>
        <p:txBody>
          <a:bodyPr vert="horz" lIns="91252" tIns="45628" rIns="91252" bIns="45628" rtlCol="0" anchor="ctr"/>
          <a:lstStyle>
            <a:lvl1pPr algn="r">
              <a:defRPr sz="1200">
                <a:solidFill>
                  <a:schemeClr val="tx1">
                    <a:tint val="75000"/>
                  </a:schemeClr>
                </a:solidFill>
              </a:defRPr>
            </a:lvl1pPr>
          </a:lstStyle>
          <a:p>
            <a:pPr fontAlgn="base">
              <a:spcBef>
                <a:spcPct val="0"/>
              </a:spcBef>
              <a:spcAft>
                <a:spcPct val="0"/>
              </a:spcAft>
              <a:defRPr/>
            </a:pPr>
            <a:fld id="{904FAFFC-2741-403B-85D7-B1723FE322E1}" type="slidenum">
              <a:rPr lang="en-US" b="1" kern="1200" smtClean="0">
                <a:solidFill>
                  <a:prstClr val="black">
                    <a:tint val="75000"/>
                  </a:prstClr>
                </a:solidFill>
                <a:latin typeface="Arial" charset="0"/>
                <a:ea typeface="ＭＳ Ｐゴシック" pitchFamily="34" charset="-128"/>
                <a:cs typeface="+mn-cs"/>
              </a:rPr>
              <a:pPr fontAlgn="base">
                <a:spcBef>
                  <a:spcPct val="0"/>
                </a:spcBef>
                <a:spcAft>
                  <a:spcPct val="0"/>
                </a:spcAft>
                <a:defRPr/>
              </a:pPr>
              <a:t>‹#›</a:t>
            </a:fld>
            <a:endParaRPr lang="en-US" b="1" kern="1200">
              <a:solidFill>
                <a:prstClr val="black">
                  <a:tint val="75000"/>
                </a:prstClr>
              </a:solidFill>
              <a:latin typeface="Arial" charset="0"/>
              <a:ea typeface="ＭＳ Ｐゴシック" pitchFamily="34" charset="-128"/>
              <a:cs typeface="+mn-cs"/>
            </a:endParaRPr>
          </a:p>
        </p:txBody>
      </p:sp>
      <p:sp>
        <p:nvSpPr>
          <p:cNvPr id="7" name="Rectangle 9"/>
          <p:cNvSpPr>
            <a:spLocks noChangeArrowheads="1"/>
          </p:cNvSpPr>
          <p:nvPr userDrawn="1"/>
        </p:nvSpPr>
        <p:spPr bwMode="auto">
          <a:xfrm>
            <a:off x="0" y="2"/>
            <a:ext cx="9144000" cy="914400"/>
          </a:xfrm>
          <a:prstGeom prst="rect">
            <a:avLst/>
          </a:prstGeom>
          <a:solidFill>
            <a:schemeClr val="accent1"/>
          </a:solidFill>
          <a:ln w="9525">
            <a:solidFill>
              <a:schemeClr val="accent1"/>
            </a:solidFill>
            <a:miter lim="800000"/>
            <a:headEnd/>
            <a:tailEnd/>
          </a:ln>
        </p:spPr>
        <p:txBody>
          <a:bodyPr wrap="none" lIns="91252" tIns="45628" rIns="91252" bIns="45628" anchor="ctr"/>
          <a:lstStyle/>
          <a:p>
            <a:pPr fontAlgn="base">
              <a:spcBef>
                <a:spcPct val="0"/>
              </a:spcBef>
              <a:spcAft>
                <a:spcPct val="0"/>
              </a:spcAft>
            </a:pPr>
            <a:endParaRPr lang="en-US" sz="1200" b="1" kern="1200">
              <a:solidFill>
                <a:srgbClr val="0C2A8C"/>
              </a:solidFill>
              <a:latin typeface="Arial" charset="0"/>
              <a:ea typeface="ＭＳ Ｐゴシック" pitchFamily="34" charset="-128"/>
              <a:cs typeface="+mn-cs"/>
            </a:endParaRPr>
          </a:p>
        </p:txBody>
      </p:sp>
      <p:sp>
        <p:nvSpPr>
          <p:cNvPr id="2" name="Title Placeholder 1"/>
          <p:cNvSpPr>
            <a:spLocks noGrp="1"/>
          </p:cNvSpPr>
          <p:nvPr>
            <p:ph type="title"/>
          </p:nvPr>
        </p:nvSpPr>
        <p:spPr>
          <a:xfrm>
            <a:off x="457200" y="-76200"/>
            <a:ext cx="8229600" cy="1143000"/>
          </a:xfrm>
          <a:prstGeom prst="rect">
            <a:avLst/>
          </a:prstGeom>
          <a:noFill/>
          <a:effectLst>
            <a:outerShdw blurRad="50800" dist="50800" dir="5400000" algn="ctr" rotWithShape="0">
              <a:schemeClr val="tx1"/>
            </a:outerShdw>
          </a:effectLst>
        </p:spPr>
        <p:txBody>
          <a:bodyPr vert="horz" lIns="91252" tIns="45628" rIns="91252" bIns="45628" rtlCol="0" anchor="ctr">
            <a:normAutofit/>
          </a:bodyPr>
          <a:lstStyle/>
          <a:p>
            <a:r>
              <a:rPr lang="en-US" dirty="0" smtClean="0"/>
              <a:t>Click to edit Master title style</a:t>
            </a:r>
            <a:endParaRPr lang="en-US" dirty="0"/>
          </a:p>
        </p:txBody>
      </p:sp>
      <p:pic>
        <p:nvPicPr>
          <p:cNvPr id="1026" name="Picture 2" descr="\\beans\users$\wstraka\Data\Desktop\STAR JPSS annual meeting\CIMSS_logo_web_multicolor_PNG_138x100.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8197596" y="152400"/>
            <a:ext cx="946404" cy="6858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9" descr="NOAA-NESDIS"/>
          <p:cNvPicPr>
            <a:picLocks noChangeAspect="1" noChangeArrowheads="1"/>
          </p:cNvPicPr>
          <p:nvPr userDrawn="1"/>
        </p:nvPicPr>
        <p:blipFill>
          <a:blip r:embed="rId14" cstate="print"/>
          <a:srcRect/>
          <a:stretch>
            <a:fillRect/>
          </a:stretch>
        </p:blipFill>
        <p:spPr bwMode="auto">
          <a:xfrm>
            <a:off x="0" y="97465"/>
            <a:ext cx="790576" cy="795670"/>
          </a:xfrm>
          <a:prstGeom prst="rect">
            <a:avLst/>
          </a:prstGeom>
          <a:noFill/>
          <a:ln w="9525">
            <a:noFill/>
            <a:miter lim="800000"/>
            <a:headEnd/>
            <a:tailEnd/>
          </a:ln>
        </p:spPr>
      </p:pic>
    </p:spTree>
    <p:extLst>
      <p:ext uri="{BB962C8B-B14F-4D97-AF65-F5344CB8AC3E}">
        <p14:creationId xmlns:p14="http://schemas.microsoft.com/office/powerpoint/2010/main" val="1958679586"/>
      </p:ext>
    </p:extLst>
  </p:cSld>
  <p:clrMap bg1="lt1" tx1="dk1" bg2="lt2" tx2="dk2" accent1="accent1" accent2="accent2" accent3="accent3" accent4="accent4" accent5="accent5" accent6="accent6" hlink="hlink" folHlink="folHlink"/>
  <p:sldLayoutIdLst>
    <p:sldLayoutId id="2147485388" r:id="rId1"/>
    <p:sldLayoutId id="2147485389" r:id="rId2"/>
    <p:sldLayoutId id="2147485390" r:id="rId3"/>
    <p:sldLayoutId id="2147485391" r:id="rId4"/>
    <p:sldLayoutId id="2147485392" r:id="rId5"/>
    <p:sldLayoutId id="2147485393" r:id="rId6"/>
    <p:sldLayoutId id="2147485394" r:id="rId7"/>
    <p:sldLayoutId id="2147485395" r:id="rId8"/>
    <p:sldLayoutId id="2147485396" r:id="rId9"/>
    <p:sldLayoutId id="2147485397" r:id="rId10"/>
    <p:sldLayoutId id="2147485398" r:id="rId11"/>
  </p:sldLayoutIdLst>
  <p:timing>
    <p:tnLst>
      <p:par>
        <p:cTn id="1" dur="indefinite" restart="never" nodeType="tmRoot"/>
      </p:par>
    </p:tnLst>
  </p:timing>
  <p:hf hdr="0" ftr="0" dt="0"/>
  <p:txStyles>
    <p:titleStyle>
      <a:lvl1pPr algn="ctr" defTabSz="912601" rtl="0" eaLnBrk="1" latinLnBrk="0" hangingPunct="1">
        <a:spcBef>
          <a:spcPct val="0"/>
        </a:spcBef>
        <a:buNone/>
        <a:defRPr sz="2800" b="1" i="1" kern="1200">
          <a:solidFill>
            <a:srgbClr val="E5F208"/>
          </a:solidFill>
          <a:effectLst>
            <a:outerShdw blurRad="50800" dist="38100" dir="5400000" algn="t" rotWithShape="0">
              <a:prstClr val="black">
                <a:alpha val="40000"/>
              </a:prstClr>
            </a:outerShdw>
          </a:effectLst>
          <a:latin typeface="Arial" pitchFamily="34" charset="0"/>
          <a:ea typeface="+mj-ea"/>
          <a:cs typeface="Arial" pitchFamily="34" charset="0"/>
        </a:defRPr>
      </a:lvl1pPr>
    </p:titleStyle>
    <p:bodyStyle>
      <a:lvl1pPr marL="342224" indent="-342224" algn="l" defTabSz="912601"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1488" indent="-285190" algn="l" defTabSz="912601"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0753" indent="-228150" algn="l" defTabSz="912601"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7048" indent="-228150" algn="l" defTabSz="912601"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3352" indent="-228150" algn="l" defTabSz="912601"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09652" indent="-228150" algn="l" defTabSz="91260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5954" indent="-228150" algn="l" defTabSz="91260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2253" indent="-228150" algn="l" defTabSz="91260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8553" indent="-228150" algn="l" defTabSz="912601"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2601" rtl="0" eaLnBrk="1" latinLnBrk="0" hangingPunct="1">
        <a:defRPr sz="1800" kern="1200">
          <a:solidFill>
            <a:schemeClr val="tx1"/>
          </a:solidFill>
          <a:latin typeface="+mn-lt"/>
          <a:ea typeface="+mn-ea"/>
          <a:cs typeface="+mn-cs"/>
        </a:defRPr>
      </a:lvl1pPr>
      <a:lvl2pPr marL="456299" algn="l" defTabSz="912601" rtl="0" eaLnBrk="1" latinLnBrk="0" hangingPunct="1">
        <a:defRPr sz="1800" kern="1200">
          <a:solidFill>
            <a:schemeClr val="tx1"/>
          </a:solidFill>
          <a:latin typeface="+mn-lt"/>
          <a:ea typeface="+mn-ea"/>
          <a:cs typeface="+mn-cs"/>
        </a:defRPr>
      </a:lvl2pPr>
      <a:lvl3pPr marL="912601" algn="l" defTabSz="912601" rtl="0" eaLnBrk="1" latinLnBrk="0" hangingPunct="1">
        <a:defRPr sz="1800" kern="1200">
          <a:solidFill>
            <a:schemeClr val="tx1"/>
          </a:solidFill>
          <a:latin typeface="+mn-lt"/>
          <a:ea typeface="+mn-ea"/>
          <a:cs typeface="+mn-cs"/>
        </a:defRPr>
      </a:lvl3pPr>
      <a:lvl4pPr marL="1368902" algn="l" defTabSz="912601" rtl="0" eaLnBrk="1" latinLnBrk="0" hangingPunct="1">
        <a:defRPr sz="1800" kern="1200">
          <a:solidFill>
            <a:schemeClr val="tx1"/>
          </a:solidFill>
          <a:latin typeface="+mn-lt"/>
          <a:ea typeface="+mn-ea"/>
          <a:cs typeface="+mn-cs"/>
        </a:defRPr>
      </a:lvl4pPr>
      <a:lvl5pPr marL="1825201" algn="l" defTabSz="912601" rtl="0" eaLnBrk="1" latinLnBrk="0" hangingPunct="1">
        <a:defRPr sz="1800" kern="1200">
          <a:solidFill>
            <a:schemeClr val="tx1"/>
          </a:solidFill>
          <a:latin typeface="+mn-lt"/>
          <a:ea typeface="+mn-ea"/>
          <a:cs typeface="+mn-cs"/>
        </a:defRPr>
      </a:lvl5pPr>
      <a:lvl6pPr marL="2281503" algn="l" defTabSz="912601" rtl="0" eaLnBrk="1" latinLnBrk="0" hangingPunct="1">
        <a:defRPr sz="1800" kern="1200">
          <a:solidFill>
            <a:schemeClr val="tx1"/>
          </a:solidFill>
          <a:latin typeface="+mn-lt"/>
          <a:ea typeface="+mn-ea"/>
          <a:cs typeface="+mn-cs"/>
        </a:defRPr>
      </a:lvl6pPr>
      <a:lvl7pPr marL="2737802" algn="l" defTabSz="912601" rtl="0" eaLnBrk="1" latinLnBrk="0" hangingPunct="1">
        <a:defRPr sz="1800" kern="1200">
          <a:solidFill>
            <a:schemeClr val="tx1"/>
          </a:solidFill>
          <a:latin typeface="+mn-lt"/>
          <a:ea typeface="+mn-ea"/>
          <a:cs typeface="+mn-cs"/>
        </a:defRPr>
      </a:lvl7pPr>
      <a:lvl8pPr marL="3194095" algn="l" defTabSz="912601" rtl="0" eaLnBrk="1" latinLnBrk="0" hangingPunct="1">
        <a:defRPr sz="1800" kern="1200">
          <a:solidFill>
            <a:schemeClr val="tx1"/>
          </a:solidFill>
          <a:latin typeface="+mn-lt"/>
          <a:ea typeface="+mn-ea"/>
          <a:cs typeface="+mn-cs"/>
        </a:defRPr>
      </a:lvl8pPr>
      <a:lvl9pPr marL="3650401" algn="l" defTabSz="912601"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0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9.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6.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113.xml"/><Relationship Id="rId5" Type="http://schemas.openxmlformats.org/officeDocument/2006/relationships/image" Target="../media/image32.gif"/><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126.xml"/><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0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7.xml.rels><?xml version="1.0" encoding="UTF-8" standalone="yes"?>
<Relationships xmlns="http://schemas.openxmlformats.org/package/2006/relationships"><Relationship Id="rId8" Type="http://schemas.openxmlformats.org/officeDocument/2006/relationships/diagramData" Target="../diagrams/data1.xml"/><Relationship Id="rId3" Type="http://schemas.openxmlformats.org/officeDocument/2006/relationships/image" Target="../media/image18.jpeg"/><Relationship Id="rId7" Type="http://schemas.openxmlformats.org/officeDocument/2006/relationships/image" Target="../media/image22.jpeg"/><Relationship Id="rId12"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103.xml"/><Relationship Id="rId6" Type="http://schemas.openxmlformats.org/officeDocument/2006/relationships/image" Target="../media/image21.jpeg"/><Relationship Id="rId11" Type="http://schemas.openxmlformats.org/officeDocument/2006/relationships/diagramColors" Target="../diagrams/colors1.xml"/><Relationship Id="rId5" Type="http://schemas.openxmlformats.org/officeDocument/2006/relationships/image" Target="../media/image20.jpeg"/><Relationship Id="rId10" Type="http://schemas.openxmlformats.org/officeDocument/2006/relationships/diagramQuickStyle" Target="../diagrams/quickStyle1.xml"/><Relationship Id="rId4" Type="http://schemas.openxmlformats.org/officeDocument/2006/relationships/image" Target="../media/image19.jpeg"/><Relationship Id="rId9"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03.xml"/><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8" Type="http://schemas.openxmlformats.org/officeDocument/2006/relationships/hyperlink" Target="https://www.meted.ucar.edu/satmet/npp_es/" TargetMode="External"/><Relationship Id="rId3" Type="http://schemas.openxmlformats.org/officeDocument/2006/relationships/image" Target="../media/image26.png"/><Relationship Id="rId7" Type="http://schemas.openxmlformats.org/officeDocument/2006/relationships/hyperlink" Target="https://www.meted.ucar.edu/goes_r/envmon_es/" TargetMode="External"/><Relationship Id="rId2" Type="http://schemas.openxmlformats.org/officeDocument/2006/relationships/notesSlide" Target="../notesSlides/notesSlide6.xml"/><Relationship Id="rId1" Type="http://schemas.openxmlformats.org/officeDocument/2006/relationships/slideLayout" Target="../slideLayouts/slideLayout10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hyperlink" Target="http://bit.ly/COMETspanish"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275137"/>
            <a:ext cx="9144000" cy="307726"/>
          </a:xfrm>
          <a:prstGeom prst="rect">
            <a:avLst/>
          </a:prstGeom>
          <a:solidFill>
            <a:srgbClr val="000E2A"/>
          </a:solidFill>
          <a:ln w="9525" cap="flat">
            <a:solidFill>
              <a:schemeClr val="tx1"/>
            </a:solidFill>
            <a:prstDash val="solid"/>
            <a:round/>
            <a:headEnd type="none" w="med" len="med"/>
            <a:tailEnd type="none" w="med" len="med"/>
          </a:ln>
        </p:spPr>
        <p:txBody>
          <a:bodyPr wrap="square" lIns="91242" tIns="45609" rIns="91242" bIns="45609" rtlCol="0" anchor="ctr" anchorCtr="0">
            <a:spAutoFit/>
          </a:bodyPr>
          <a:lstStyle/>
          <a:p>
            <a:pPr algn="ctr"/>
            <a:endParaRPr lang="en-US" dirty="0"/>
          </a:p>
        </p:txBody>
      </p:sp>
      <p:pic>
        <p:nvPicPr>
          <p:cNvPr id="19" name="Picture 18" descr="rs_ophiuci_021606_f.png"/>
          <p:cNvPicPr>
            <a:picLocks noChangeAspect="1"/>
          </p:cNvPicPr>
          <p:nvPr/>
        </p:nvPicPr>
        <p:blipFill rotWithShape="1">
          <a:blip r:embed="rId3" cstate="print">
            <a:alphaModFix amt="40000"/>
            <a:extLst>
              <a:ext uri="{28A0092B-C50C-407E-A947-70E740481C1C}">
                <a14:useLocalDpi xmlns:a14="http://schemas.microsoft.com/office/drawing/2010/main"/>
              </a:ext>
            </a:extLst>
          </a:blip>
          <a:srcRect/>
          <a:stretch/>
        </p:blipFill>
        <p:spPr>
          <a:xfrm>
            <a:off x="0" y="0"/>
            <a:ext cx="9144000" cy="1238778"/>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2113" y="1238782"/>
            <a:ext cx="9144000" cy="5619220"/>
          </a:xfrm>
          <a:prstGeom prst="rect">
            <a:avLst/>
          </a:prstGeom>
        </p:spPr>
      </p:pic>
      <p:cxnSp>
        <p:nvCxnSpPr>
          <p:cNvPr id="11" name="Straight Connector 10"/>
          <p:cNvCxnSpPr/>
          <p:nvPr/>
        </p:nvCxnSpPr>
        <p:spPr>
          <a:xfrm>
            <a:off x="0" y="1238779"/>
            <a:ext cx="9144000" cy="0"/>
          </a:xfrm>
          <a:prstGeom prst="line">
            <a:avLst/>
          </a:prstGeom>
          <a:ln>
            <a:solidFill>
              <a:schemeClr val="accent5">
                <a:lumMod val="75000"/>
              </a:schemeClr>
            </a:solidFill>
          </a:ln>
          <a:effectLst>
            <a:outerShdw blurRad="50800" dist="38100" dir="5400000" algn="t"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sp>
        <p:nvSpPr>
          <p:cNvPr id="15" name="Rectangle 14"/>
          <p:cNvSpPr/>
          <p:nvPr/>
        </p:nvSpPr>
        <p:spPr>
          <a:xfrm>
            <a:off x="0" y="6495497"/>
            <a:ext cx="9144000" cy="292388"/>
          </a:xfrm>
          <a:prstGeom prst="rect">
            <a:avLst/>
          </a:prstGeom>
        </p:spPr>
        <p:txBody>
          <a:bodyPr wrap="square" lIns="91252" tIns="45628" rIns="91252" bIns="45628">
            <a:spAutoFit/>
          </a:bodyPr>
          <a:lstStyle/>
          <a:p>
            <a:pPr>
              <a:spcBef>
                <a:spcPts val="220"/>
              </a:spcBef>
              <a:buClr>
                <a:srgbClr val="9BD5F9"/>
              </a:buClr>
              <a:buSzPct val="25000"/>
            </a:pPr>
            <a:r>
              <a:rPr lang="en-US" sz="1300" dirty="0">
                <a:solidFill>
                  <a:srgbClr val="73ACF8"/>
                </a:solidFill>
                <a:latin typeface="Times New Roman"/>
                <a:cs typeface="Times New Roman"/>
                <a:sym typeface="Calibri"/>
              </a:rPr>
              <a:t>						       www.jpss.noaa.gov </a:t>
            </a:r>
          </a:p>
        </p:txBody>
      </p:sp>
      <p:pic>
        <p:nvPicPr>
          <p:cNvPr id="16" name="Picture 15" descr="jpss_mission1_300.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146457" y="2328333"/>
            <a:ext cx="6435951" cy="4080430"/>
          </a:xfrm>
          <a:prstGeom prst="rect">
            <a:avLst/>
          </a:prstGeom>
        </p:spPr>
      </p:pic>
      <p:pic>
        <p:nvPicPr>
          <p:cNvPr id="18" name="Picture 17" descr="NOAA_logo w:Glow.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93900" y="4756409"/>
            <a:ext cx="1344473" cy="1344473"/>
          </a:xfrm>
          <a:prstGeom prst="rect">
            <a:avLst/>
          </a:prstGeom>
        </p:spPr>
      </p:pic>
      <p:sp>
        <p:nvSpPr>
          <p:cNvPr id="3" name="Title 2"/>
          <p:cNvSpPr>
            <a:spLocks noGrp="1"/>
          </p:cNvSpPr>
          <p:nvPr>
            <p:ph type="ctrTitle"/>
          </p:nvPr>
        </p:nvSpPr>
        <p:spPr>
          <a:xfrm>
            <a:off x="-44226" y="1"/>
            <a:ext cx="9188226" cy="1238778"/>
          </a:xfrm>
        </p:spPr>
        <p:txBody>
          <a:bodyPr>
            <a:normAutofit fontScale="90000"/>
          </a:bodyPr>
          <a:lstStyle/>
          <a:p>
            <a:r>
              <a:rPr lang="en-US" i="1" dirty="0">
                <a:solidFill>
                  <a:srgbClr val="FFC000"/>
                </a:solidFill>
                <a:effectLst>
                  <a:glow rad="228600">
                    <a:srgbClr val="000000">
                      <a:lumMod val="95000"/>
                      <a:lumOff val="5000"/>
                      <a:alpha val="40000"/>
                    </a:srgbClr>
                  </a:glow>
                </a:effectLst>
                <a:latin typeface="Times New Roman"/>
                <a:cs typeface="Times New Roman"/>
              </a:rPr>
              <a:t>2016 NOAA Satellite Aerosol Product </a:t>
            </a:r>
            <a:r>
              <a:rPr lang="en-US" i="1" dirty="0" smtClean="0">
                <a:solidFill>
                  <a:srgbClr val="FFC000"/>
                </a:solidFill>
                <a:effectLst>
                  <a:glow rad="228600">
                    <a:srgbClr val="000000">
                      <a:lumMod val="95000"/>
                      <a:lumOff val="5000"/>
                      <a:alpha val="40000"/>
                    </a:srgbClr>
                  </a:glow>
                </a:effectLst>
                <a:latin typeface="Times New Roman"/>
                <a:cs typeface="Times New Roman"/>
              </a:rPr>
              <a:t>Workshop</a:t>
            </a:r>
            <a:endParaRPr lang="en-US" dirty="0"/>
          </a:p>
        </p:txBody>
      </p:sp>
      <p:sp>
        <p:nvSpPr>
          <p:cNvPr id="4" name="Subtitle 3"/>
          <p:cNvSpPr>
            <a:spLocks noGrp="1"/>
          </p:cNvSpPr>
          <p:nvPr>
            <p:ph type="subTitle" idx="1"/>
          </p:nvPr>
        </p:nvSpPr>
        <p:spPr>
          <a:xfrm>
            <a:off x="-22113" y="1575394"/>
            <a:ext cx="6400800" cy="1752600"/>
          </a:xfrm>
        </p:spPr>
        <p:txBody>
          <a:bodyPr>
            <a:normAutofit fontScale="47500" lnSpcReduction="20000"/>
          </a:bodyPr>
          <a:lstStyle/>
          <a:p>
            <a:pPr algn="l"/>
            <a:r>
              <a:rPr lang="en-US" b="1" dirty="0">
                <a:solidFill>
                  <a:srgbClr val="FFFFFF"/>
                </a:solidFill>
                <a:latin typeface="Helvetica" panose="020B0604020202020204" pitchFamily="34" charset="0"/>
                <a:cs typeface="Helvetica" panose="020B0604020202020204" pitchFamily="34" charset="0"/>
              </a:rPr>
              <a:t>Arron L. </a:t>
            </a:r>
            <a:r>
              <a:rPr lang="en-US" b="1" dirty="0" err="1">
                <a:solidFill>
                  <a:srgbClr val="FFFFFF"/>
                </a:solidFill>
                <a:latin typeface="Helvetica" panose="020B0604020202020204" pitchFamily="34" charset="0"/>
                <a:cs typeface="Helvetica" panose="020B0604020202020204" pitchFamily="34" charset="0"/>
              </a:rPr>
              <a:t>Layns</a:t>
            </a:r>
            <a:endParaRPr lang="en-US" b="1" dirty="0">
              <a:solidFill>
                <a:srgbClr val="FFFFFF"/>
              </a:solidFill>
              <a:latin typeface="Helvetica" panose="020B0604020202020204" pitchFamily="34" charset="0"/>
              <a:cs typeface="Helvetica" panose="020B0604020202020204" pitchFamily="34" charset="0"/>
            </a:endParaRPr>
          </a:p>
          <a:p>
            <a:pPr algn="l"/>
            <a:endParaRPr lang="en-US" b="1" dirty="0">
              <a:solidFill>
                <a:srgbClr val="FFFFFF"/>
              </a:solidFill>
              <a:latin typeface="Helvetica" panose="020B0604020202020204" pitchFamily="34" charset="0"/>
              <a:cs typeface="Helvetica" panose="020B0604020202020204" pitchFamily="34" charset="0"/>
            </a:endParaRPr>
          </a:p>
          <a:p>
            <a:pPr algn="l"/>
            <a:r>
              <a:rPr lang="en-US" b="1" dirty="0">
                <a:solidFill>
                  <a:srgbClr val="FFFFFF"/>
                </a:solidFill>
                <a:latin typeface="Helvetica" panose="020B0604020202020204" pitchFamily="34" charset="0"/>
                <a:cs typeface="Helvetica" panose="020B0604020202020204" pitchFamily="34" charset="0"/>
              </a:rPr>
              <a:t>Algorithm Management Project Lead</a:t>
            </a:r>
          </a:p>
          <a:p>
            <a:pPr algn="l"/>
            <a:r>
              <a:rPr lang="en-US" b="1" dirty="0">
                <a:solidFill>
                  <a:srgbClr val="FFFFFF"/>
                </a:solidFill>
                <a:latin typeface="Helvetica" panose="020B0604020202020204" pitchFamily="34" charset="0"/>
                <a:cs typeface="Helvetica" panose="020B0604020202020204" pitchFamily="34" charset="0"/>
              </a:rPr>
              <a:t>Deputy Project Scientist for the JPSS Proving Ground</a:t>
            </a:r>
          </a:p>
          <a:p>
            <a:pPr algn="l"/>
            <a:r>
              <a:rPr lang="en-US" b="1" dirty="0">
                <a:solidFill>
                  <a:srgbClr val="FFFFFF"/>
                </a:solidFill>
                <a:latin typeface="Helvetica" panose="020B0604020202020204" pitchFamily="34" charset="0"/>
                <a:cs typeface="Helvetica" panose="020B0604020202020204" pitchFamily="34" charset="0"/>
              </a:rPr>
              <a:t>Joint Polar Satellite </a:t>
            </a:r>
            <a:r>
              <a:rPr lang="en-US" b="1" dirty="0" smtClean="0">
                <a:solidFill>
                  <a:srgbClr val="FFFFFF"/>
                </a:solidFill>
                <a:latin typeface="Helvetica" panose="020B0604020202020204" pitchFamily="34" charset="0"/>
                <a:cs typeface="Helvetica" panose="020B0604020202020204" pitchFamily="34" charset="0"/>
              </a:rPr>
              <a:t>System</a:t>
            </a:r>
          </a:p>
          <a:p>
            <a:pPr algn="l"/>
            <a:endParaRPr lang="en-US" b="1" dirty="0">
              <a:solidFill>
                <a:srgbClr val="FFFFFF"/>
              </a:solidFill>
              <a:latin typeface="Helvetica" panose="020B0604020202020204" pitchFamily="34" charset="0"/>
              <a:cs typeface="Helvetica" panose="020B0604020202020204" pitchFamily="34" charset="0"/>
            </a:endParaRPr>
          </a:p>
          <a:p>
            <a:pPr algn="l"/>
            <a:r>
              <a:rPr lang="en-US" b="1" dirty="0">
                <a:solidFill>
                  <a:srgbClr val="FFFFFF"/>
                </a:solidFill>
                <a:latin typeface="Helvetica" pitchFamily="-108" charset="0"/>
                <a:cs typeface="Helvetica" pitchFamily="-108" charset="0"/>
              </a:rPr>
              <a:t>September 13, 2016</a:t>
            </a:r>
          </a:p>
          <a:p>
            <a:pPr algn="l"/>
            <a:endParaRPr lang="en-US" b="1" dirty="0">
              <a:solidFill>
                <a:srgbClr val="FFFFFF"/>
              </a:solidFill>
              <a:latin typeface="Helvetica" panose="020B0604020202020204" pitchFamily="34" charset="0"/>
              <a:cs typeface="Helvetica" panose="020B0604020202020204" pitchFamily="34" charset="0"/>
            </a:endParaRPr>
          </a:p>
          <a:p>
            <a:pPr algn="l"/>
            <a:endParaRPr lang="en-US" dirty="0"/>
          </a:p>
        </p:txBody>
      </p:sp>
    </p:spTree>
    <p:extLst>
      <p:ext uri="{BB962C8B-B14F-4D97-AF65-F5344CB8AC3E}">
        <p14:creationId xmlns:p14="http://schemas.microsoft.com/office/powerpoint/2010/main" val="344937927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6761" y="152400"/>
            <a:ext cx="8229600" cy="1143000"/>
          </a:xfrm>
        </p:spPr>
        <p:txBody>
          <a:bodyPr>
            <a:normAutofit/>
          </a:bodyPr>
          <a:lstStyle/>
          <a:p>
            <a:r>
              <a:rPr lang="en-US" sz="3600" dirty="0"/>
              <a:t>Proving Ground Initiatives</a:t>
            </a:r>
          </a:p>
        </p:txBody>
      </p:sp>
      <p:sp>
        <p:nvSpPr>
          <p:cNvPr id="3" name="Content Placeholder 2"/>
          <p:cNvSpPr>
            <a:spLocks noGrp="1"/>
          </p:cNvSpPr>
          <p:nvPr>
            <p:ph idx="1"/>
          </p:nvPr>
        </p:nvSpPr>
        <p:spPr>
          <a:xfrm>
            <a:off x="457200" y="1676403"/>
            <a:ext cx="8229600" cy="4953000"/>
          </a:xfrm>
        </p:spPr>
        <p:txBody>
          <a:bodyPr>
            <a:normAutofit fontScale="92500" lnSpcReduction="20000"/>
          </a:bodyPr>
          <a:lstStyle/>
          <a:p>
            <a:r>
              <a:rPr lang="en-US" sz="2800" dirty="0">
                <a:latin typeface="Times New Roman" panose="02020603050405020304" pitchFamily="18" charset="0"/>
                <a:cs typeface="Times New Roman" panose="02020603050405020304" pitchFamily="18" charset="0"/>
              </a:rPr>
              <a:t>What is an initiative?  An interagency group of developers and operational users that frequently interact in a structured forum to address forecast and mission support challenges in NOAA operational focus areas.  </a:t>
            </a:r>
          </a:p>
          <a:p>
            <a:r>
              <a:rPr lang="en-US" sz="2800" dirty="0">
                <a:latin typeface="Times New Roman" panose="02020603050405020304" pitchFamily="18" charset="0"/>
                <a:cs typeface="Times New Roman" panose="02020603050405020304" pitchFamily="18" charset="0"/>
              </a:rPr>
              <a:t>Initiative activities</a:t>
            </a:r>
          </a:p>
          <a:p>
            <a:pPr lvl="1"/>
            <a:r>
              <a:rPr lang="en-US" sz="1900" dirty="0">
                <a:latin typeface="Times New Roman" panose="02020603050405020304" pitchFamily="18" charset="0"/>
                <a:cs typeface="Times New Roman" panose="02020603050405020304" pitchFamily="18" charset="0"/>
              </a:rPr>
              <a:t>Products/capabilities are evaluated to ensure their optimal use in these focus areas.   </a:t>
            </a:r>
          </a:p>
          <a:p>
            <a:pPr lvl="1"/>
            <a:r>
              <a:rPr lang="en-US" sz="1900" dirty="0">
                <a:latin typeface="Times New Roman" panose="02020603050405020304" pitchFamily="18" charset="0"/>
                <a:cs typeface="Times New Roman" panose="02020603050405020304" pitchFamily="18" charset="0"/>
              </a:rPr>
              <a:t>Based on user feedback, changes to these capabilities are considered to increase their effectiveness</a:t>
            </a:r>
          </a:p>
          <a:p>
            <a:pPr lvl="1"/>
            <a:r>
              <a:rPr lang="en-US" sz="1900" dirty="0">
                <a:latin typeface="Times New Roman" panose="02020603050405020304" pitchFamily="18" charset="0"/>
                <a:cs typeface="Times New Roman" panose="02020603050405020304" pitchFamily="18" charset="0"/>
              </a:rPr>
              <a:t>Actions to transition these capabilities to user operations are identified and implemented</a:t>
            </a:r>
          </a:p>
          <a:p>
            <a:r>
              <a:rPr lang="en-US" sz="2600" dirty="0">
                <a:latin typeface="Times New Roman" panose="02020603050405020304" pitchFamily="18" charset="0"/>
                <a:cs typeface="Times New Roman" panose="02020603050405020304" pitchFamily="18" charset="0"/>
              </a:rPr>
              <a:t>Why are initiatives successful?</a:t>
            </a:r>
          </a:p>
          <a:p>
            <a:pPr lvl="1"/>
            <a:r>
              <a:rPr lang="en-US" sz="1900" dirty="0">
                <a:latin typeface="Times New Roman" panose="02020603050405020304" pitchFamily="18" charset="0"/>
                <a:cs typeface="Times New Roman" panose="02020603050405020304" pitchFamily="18" charset="0"/>
              </a:rPr>
              <a:t>Well defined objectives established and specific actions worked</a:t>
            </a:r>
          </a:p>
          <a:p>
            <a:pPr lvl="1"/>
            <a:r>
              <a:rPr lang="en-US" sz="1900" dirty="0">
                <a:latin typeface="Times New Roman" panose="02020603050405020304" pitchFamily="18" charset="0"/>
                <a:cs typeface="Times New Roman" panose="02020603050405020304" pitchFamily="18" charset="0"/>
              </a:rPr>
              <a:t>NOAA stakeholders are actively participating </a:t>
            </a:r>
          </a:p>
          <a:p>
            <a:pPr lvl="1"/>
            <a:r>
              <a:rPr lang="en-US" sz="1900" dirty="0">
                <a:latin typeface="Times New Roman" panose="02020603050405020304" pitchFamily="18" charset="0"/>
                <a:cs typeface="Times New Roman" panose="02020603050405020304" pitchFamily="18" charset="0"/>
              </a:rPr>
              <a:t>Products and capabilities are evaluated in operational environments</a:t>
            </a:r>
          </a:p>
          <a:p>
            <a:pPr lvl="1"/>
            <a:r>
              <a:rPr lang="en-US" sz="1900" dirty="0">
                <a:latin typeface="Times New Roman" panose="02020603050405020304" pitchFamily="18" charset="0"/>
                <a:cs typeface="Times New Roman" panose="02020603050405020304" pitchFamily="18" charset="0"/>
              </a:rPr>
              <a:t>Monthly and bi-monthly meetings ensure proposed improvements can be worked on and then implemented quickly</a:t>
            </a:r>
          </a:p>
          <a:p>
            <a:pPr lvl="1"/>
            <a:endParaRPr lang="en-US" sz="1900" dirty="0">
              <a:latin typeface="Times New Roman" panose="02020603050405020304" pitchFamily="18" charset="0"/>
              <a:cs typeface="Times New Roman" panose="02020603050405020304" pitchFamily="18" charset="0"/>
            </a:endParaRPr>
          </a:p>
          <a:p>
            <a:pPr lvl="1"/>
            <a:endParaRPr lang="en-US" dirty="0" smtClean="0">
              <a:latin typeface="Times New Roman" panose="02020603050405020304" pitchFamily="18" charset="0"/>
              <a:cs typeface="Times New Roman" panose="02020603050405020304" pitchFamily="18" charset="0"/>
            </a:endParaRPr>
          </a:p>
          <a:p>
            <a:pPr lvl="1"/>
            <a:endParaRPr lang="en-US" dirty="0" smtClean="0">
              <a:latin typeface="Times New Roman" panose="02020603050405020304" pitchFamily="18" charset="0"/>
              <a:cs typeface="Times New Roman" panose="02020603050405020304" pitchFamily="18" charset="0"/>
            </a:endParaRPr>
          </a:p>
          <a:p>
            <a:pPr lvl="1"/>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7806B2EE-F648-4198-892E-850A842948F3}" type="slidenum">
              <a:rPr lang="en-US" smtClean="0">
                <a:solidFill>
                  <a:prstClr val="black">
                    <a:tint val="75000"/>
                  </a:prstClr>
                </a:solidFill>
              </a:rPr>
              <a:pPr/>
              <a:t>10</a:t>
            </a:fld>
            <a:endParaRPr lang="en-US" dirty="0">
              <a:solidFill>
                <a:prstClr val="black">
                  <a:tint val="75000"/>
                </a:prstClr>
              </a:solidFill>
            </a:endParaRPr>
          </a:p>
        </p:txBody>
      </p:sp>
    </p:spTree>
    <p:extLst>
      <p:ext uri="{BB962C8B-B14F-4D97-AF65-F5344CB8AC3E}">
        <p14:creationId xmlns:p14="http://schemas.microsoft.com/office/powerpoint/2010/main" val="69430379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304804"/>
            <a:ext cx="7924800" cy="752394"/>
          </a:xfrm>
        </p:spPr>
        <p:txBody>
          <a:bodyPr>
            <a:normAutofit/>
          </a:bodyPr>
          <a:lstStyle/>
          <a:p>
            <a:r>
              <a:rPr lang="en-US" sz="3600" dirty="0">
                <a:latin typeface="Helvetica" panose="020B0604020202020204" pitchFamily="34" charset="0"/>
                <a:cs typeface="Helvetica" panose="020B0604020202020204" pitchFamily="34" charset="0"/>
              </a:rPr>
              <a:t>PGRR Proving Ground Initiatives</a:t>
            </a:r>
            <a:endParaRPr lang="en-US" sz="3200" dirty="0">
              <a:latin typeface="Helvetica" panose="020B0604020202020204" pitchFamily="34" charset="0"/>
              <a:cs typeface="Helvetica" panose="020B0604020202020204" pitchFamily="34" charset="0"/>
            </a:endParaRPr>
          </a:p>
        </p:txBody>
      </p:sp>
      <p:sp>
        <p:nvSpPr>
          <p:cNvPr id="4" name="Content Placeholder 3"/>
          <p:cNvSpPr>
            <a:spLocks noGrp="1"/>
          </p:cNvSpPr>
          <p:nvPr>
            <p:ph sz="half" idx="2"/>
          </p:nvPr>
        </p:nvSpPr>
        <p:spPr>
          <a:xfrm>
            <a:off x="457200" y="1722113"/>
            <a:ext cx="4267200" cy="4363273"/>
          </a:xfrm>
        </p:spPr>
        <p:txBody>
          <a:bodyPr>
            <a:noAutofit/>
          </a:bodyPr>
          <a:lstStyle/>
          <a:p>
            <a:r>
              <a:rPr lang="en-US" sz="2800" dirty="0"/>
              <a:t>River Ice and Flooding </a:t>
            </a:r>
          </a:p>
          <a:p>
            <a:r>
              <a:rPr lang="en-US" sz="2800" dirty="0"/>
              <a:t>Fire and Smoke (Aerosols)</a:t>
            </a:r>
          </a:p>
          <a:p>
            <a:r>
              <a:rPr lang="en-US" sz="2800" dirty="0"/>
              <a:t>Sounding Applications </a:t>
            </a:r>
          </a:p>
          <a:p>
            <a:r>
              <a:rPr lang="en-US" sz="2800" dirty="0"/>
              <a:t>NWP Data Assimilation</a:t>
            </a:r>
          </a:p>
          <a:p>
            <a:r>
              <a:rPr lang="en-US" sz="2800" dirty="0"/>
              <a:t>Imagery/</a:t>
            </a:r>
            <a:r>
              <a:rPr lang="en-US" sz="2800" dirty="0" err="1"/>
              <a:t>Nowcasting</a:t>
            </a:r>
            <a:endParaRPr lang="en-US" sz="2800" dirty="0"/>
          </a:p>
          <a:p>
            <a:r>
              <a:rPr lang="en-US" sz="2800" dirty="0"/>
              <a:t>Ocean and Coastal</a:t>
            </a:r>
          </a:p>
        </p:txBody>
      </p:sp>
      <p:sp>
        <p:nvSpPr>
          <p:cNvPr id="6" name="Content Placeholder 5"/>
          <p:cNvSpPr>
            <a:spLocks noGrp="1"/>
          </p:cNvSpPr>
          <p:nvPr>
            <p:ph sz="quarter" idx="4"/>
          </p:nvPr>
        </p:nvSpPr>
        <p:spPr>
          <a:xfrm>
            <a:off x="4849211" y="1713235"/>
            <a:ext cx="4081725" cy="4363273"/>
          </a:xfrm>
        </p:spPr>
        <p:txBody>
          <a:bodyPr>
            <a:normAutofit/>
          </a:bodyPr>
          <a:lstStyle/>
          <a:p>
            <a:r>
              <a:rPr lang="en-US" sz="2800" dirty="0"/>
              <a:t>Hydrology</a:t>
            </a:r>
          </a:p>
          <a:p>
            <a:r>
              <a:rPr lang="en-US" sz="2800" dirty="0"/>
              <a:t>Arctic</a:t>
            </a:r>
          </a:p>
          <a:p>
            <a:r>
              <a:rPr lang="en-US" sz="2800" dirty="0"/>
              <a:t>Land Data Assimilation</a:t>
            </a:r>
          </a:p>
          <a:p>
            <a:r>
              <a:rPr lang="en-US" sz="2800" dirty="0"/>
              <a:t>Atmospheric Chemistry</a:t>
            </a:r>
          </a:p>
          <a:p>
            <a:endParaRPr lang="en-US" sz="2800" dirty="0"/>
          </a:p>
        </p:txBody>
      </p:sp>
      <p:sp>
        <p:nvSpPr>
          <p:cNvPr id="3" name="Slide Number Placeholder 2"/>
          <p:cNvSpPr>
            <a:spLocks noGrp="1"/>
          </p:cNvSpPr>
          <p:nvPr>
            <p:ph type="sldNum" sz="quarter" idx="12"/>
          </p:nvPr>
        </p:nvSpPr>
        <p:spPr/>
        <p:txBody>
          <a:bodyPr/>
          <a:lstStyle/>
          <a:p>
            <a:fld id="{7806B2EE-F648-4198-892E-850A842948F3}" type="slidenum">
              <a:rPr lang="en-US" smtClean="0">
                <a:solidFill>
                  <a:prstClr val="black">
                    <a:tint val="75000"/>
                  </a:prstClr>
                </a:solidFill>
              </a:rPr>
              <a:pPr/>
              <a:t>11</a:t>
            </a:fld>
            <a:endParaRPr lang="en-US" dirty="0">
              <a:solidFill>
                <a:prstClr val="black">
                  <a:tint val="75000"/>
                </a:prstClr>
              </a:solidFill>
            </a:endParaRPr>
          </a:p>
        </p:txBody>
      </p:sp>
    </p:spTree>
    <p:extLst>
      <p:ext uri="{BB962C8B-B14F-4D97-AF65-F5344CB8AC3E}">
        <p14:creationId xmlns:p14="http://schemas.microsoft.com/office/powerpoint/2010/main" val="161391806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7" name="TextBox 7"/>
          <p:cNvSpPr txBox="1">
            <a:spLocks noChangeArrowheads="1"/>
          </p:cNvSpPr>
          <p:nvPr/>
        </p:nvSpPr>
        <p:spPr bwMode="auto">
          <a:xfrm>
            <a:off x="1565564" y="354217"/>
            <a:ext cx="7578440" cy="677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42" tIns="91242" rIns="91242" bIns="91242" anchor="ctr" anchorCtr="0">
            <a:spAutoFit/>
          </a:bodyPr>
          <a:lstStyle>
            <a:defPPr marR="0" algn="l" rtl="0">
              <a:lnSpc>
                <a:spcPct val="100000"/>
              </a:lnSpc>
              <a:spcBef>
                <a:spcPts val="0"/>
              </a:spcBef>
              <a:spcAft>
                <a:spcPts val="0"/>
              </a:spcAft>
              <a:defRPr lang="en-US"/>
            </a:defPPr>
            <a:lvl1pPr marL="0" marR="0" indent="0" algn="l" rtl="0" fontAlgn="base">
              <a:lnSpc>
                <a:spcPct val="100000"/>
              </a:lnSpc>
              <a:spcBef>
                <a:spcPct val="0"/>
              </a:spcBef>
              <a:spcAft>
                <a:spcPct val="0"/>
              </a:spcAft>
              <a:buClr>
                <a:schemeClr val="lt1"/>
              </a:buClr>
              <a:buFont typeface="Calibri"/>
              <a:buNone/>
              <a:defRPr sz="1400" b="0" i="0" u="none" strike="noStrike" kern="1200" cap="none" baseline="0">
                <a:solidFill>
                  <a:schemeClr val="tx1"/>
                </a:solidFill>
                <a:latin typeface="Arial" pitchFamily="-109" charset="0"/>
                <a:ea typeface="ヒラギノ角ゴ Pro W3" pitchFamily="-109" charset="-128"/>
                <a:cs typeface="ヒラギノ角ゴ Pro W3" pitchFamily="-109" charset="-128"/>
                <a:sym typeface="Calibri"/>
              </a:defRPr>
            </a:lvl1pPr>
            <a:lvl2pPr marL="457200" marR="0" indent="0" algn="l" rtl="0" fontAlgn="base">
              <a:lnSpc>
                <a:spcPct val="100000"/>
              </a:lnSpc>
              <a:spcBef>
                <a:spcPct val="0"/>
              </a:spcBef>
              <a:spcAft>
                <a:spcPct val="0"/>
              </a:spcAft>
              <a:buNone/>
              <a:defRPr sz="1400" b="0" i="0" u="none" strike="noStrike" kern="1200" cap="none" baseline="0">
                <a:solidFill>
                  <a:schemeClr val="tx1"/>
                </a:solidFill>
                <a:latin typeface="Arial" pitchFamily="-109" charset="0"/>
                <a:ea typeface="ヒラギノ角ゴ Pro W3" pitchFamily="-109" charset="-128"/>
                <a:cs typeface="ヒラギノ角ゴ Pro W3" pitchFamily="-109" charset="-128"/>
                <a:sym typeface="Arial"/>
              </a:defRPr>
            </a:lvl2pPr>
            <a:lvl3pPr marL="914400" marR="0" indent="0" algn="l" rtl="0" fontAlgn="base">
              <a:spcBef>
                <a:spcPct val="0"/>
              </a:spcBef>
              <a:spcAft>
                <a:spcPct val="0"/>
              </a:spcAft>
              <a:defRPr sz="1400" kern="1200">
                <a:solidFill>
                  <a:schemeClr val="tx1"/>
                </a:solidFill>
                <a:latin typeface="Arial" pitchFamily="-109" charset="0"/>
                <a:ea typeface="ヒラギノ角ゴ Pro W3" pitchFamily="-109" charset="-128"/>
                <a:cs typeface="ヒラギノ角ゴ Pro W3" pitchFamily="-109" charset="-128"/>
              </a:defRPr>
            </a:lvl3pPr>
            <a:lvl4pPr marL="1371600" marR="0" indent="0" algn="l" rtl="0" fontAlgn="base">
              <a:spcBef>
                <a:spcPct val="0"/>
              </a:spcBef>
              <a:spcAft>
                <a:spcPct val="0"/>
              </a:spcAft>
              <a:defRPr sz="1400" kern="1200">
                <a:solidFill>
                  <a:schemeClr val="tx1"/>
                </a:solidFill>
                <a:latin typeface="Arial" pitchFamily="-109" charset="0"/>
                <a:ea typeface="ヒラギノ角ゴ Pro W3" pitchFamily="-109" charset="-128"/>
                <a:cs typeface="ヒラギノ角ゴ Pro W3" pitchFamily="-109" charset="-128"/>
              </a:defRPr>
            </a:lvl4pPr>
            <a:lvl5pPr marL="1828800" marR="0" indent="0" algn="l" rtl="0" fontAlgn="base">
              <a:spcBef>
                <a:spcPct val="0"/>
              </a:spcBef>
              <a:spcAft>
                <a:spcPct val="0"/>
              </a:spcAft>
              <a:defRPr sz="1400" kern="1200">
                <a:solidFill>
                  <a:schemeClr val="tx1"/>
                </a:solidFill>
                <a:latin typeface="Arial" pitchFamily="-109" charset="0"/>
                <a:ea typeface="ヒラギノ角ゴ Pro W3" pitchFamily="-109" charset="-128"/>
                <a:cs typeface="ヒラギノ角ゴ Pro W3" pitchFamily="-109" charset="-128"/>
              </a:defRPr>
            </a:lvl5pPr>
            <a:lvl6pPr marL="2286000" marR="0" indent="0" algn="l" defTabSz="457200" rtl="0" eaLnBrk="1" latinLnBrk="0" hangingPunct="1">
              <a:defRPr sz="1400" kern="1200">
                <a:solidFill>
                  <a:schemeClr val="tx1"/>
                </a:solidFill>
                <a:latin typeface="Arial" pitchFamily="-109" charset="0"/>
                <a:ea typeface="ヒラギノ角ゴ Pro W3" pitchFamily="-109" charset="-128"/>
                <a:cs typeface="ヒラギノ角ゴ Pro W3" pitchFamily="-109" charset="-128"/>
              </a:defRPr>
            </a:lvl6pPr>
            <a:lvl7pPr marL="2743200" marR="0" indent="0" algn="l" defTabSz="457200" rtl="0" eaLnBrk="1" latinLnBrk="0" hangingPunct="1">
              <a:defRPr sz="1400" kern="1200">
                <a:solidFill>
                  <a:schemeClr val="tx1"/>
                </a:solidFill>
                <a:latin typeface="Arial" pitchFamily="-109" charset="0"/>
                <a:ea typeface="ヒラギノ角ゴ Pro W3" pitchFamily="-109" charset="-128"/>
                <a:cs typeface="ヒラギノ角ゴ Pro W3" pitchFamily="-109" charset="-128"/>
              </a:defRPr>
            </a:lvl7pPr>
            <a:lvl8pPr marL="3200400" marR="0" indent="0" algn="l" defTabSz="457200" rtl="0" eaLnBrk="1" latinLnBrk="0" hangingPunct="1">
              <a:defRPr sz="1400" kern="1200">
                <a:solidFill>
                  <a:schemeClr val="tx1"/>
                </a:solidFill>
                <a:latin typeface="Arial" pitchFamily="-109" charset="0"/>
                <a:ea typeface="ヒラギノ角ゴ Pro W3" pitchFamily="-109" charset="-128"/>
                <a:cs typeface="ヒラギノ角ゴ Pro W3" pitchFamily="-109" charset="-128"/>
              </a:defRPr>
            </a:lvl8pPr>
            <a:lvl9pPr marL="3657600" marR="0" indent="0" algn="l" defTabSz="457200" rtl="0" eaLnBrk="1" latinLnBrk="0" hangingPunct="1">
              <a:defRPr sz="1400" kern="1200">
                <a:solidFill>
                  <a:schemeClr val="tx1"/>
                </a:solidFill>
                <a:latin typeface="Arial" pitchFamily="-109" charset="0"/>
                <a:ea typeface="ヒラギノ角ゴ Pro W3" pitchFamily="-109" charset="-128"/>
                <a:cs typeface="ヒラギノ角ゴ Pro W3" pitchFamily="-109" charset="-128"/>
              </a:defRPr>
            </a:lvl9pPr>
          </a:lstStyle>
          <a:p>
            <a:pPr algn="ctr" defTabSz="912601" fontAlgn="auto">
              <a:spcBef>
                <a:spcPts val="0"/>
              </a:spcBef>
              <a:spcAft>
                <a:spcPts val="0"/>
              </a:spcAft>
              <a:buClr>
                <a:srgbClr val="FFFFFF"/>
              </a:buClr>
            </a:pPr>
            <a:r>
              <a:rPr lang="en-US" sz="3200" b="1" dirty="0" smtClean="0">
                <a:solidFill>
                  <a:srgbClr val="FFFFFF"/>
                </a:solidFill>
                <a:latin typeface="Verdana" panose="020B0604030504040204" pitchFamily="34" charset="0"/>
                <a:ea typeface="Verdana" panose="020B0604030504040204" pitchFamily="34" charset="0"/>
                <a:cs typeface="Verdana" panose="020B0604030504040204" pitchFamily="34" charset="0"/>
              </a:rPr>
              <a:t>Fire/Smoke Initiative</a:t>
            </a:r>
            <a:endParaRPr lang="en-US" sz="3200" b="1" dirty="0">
              <a:solidFill>
                <a:srgbClr val="FFFFFF"/>
              </a:solidFill>
              <a:latin typeface="Verdana" panose="020B0604030504040204" pitchFamily="34" charset="0"/>
              <a:ea typeface="Verdana" panose="020B0604030504040204" pitchFamily="34" charset="0"/>
              <a:cs typeface="Verdana" panose="020B0604030504040204" pitchFamily="34" charset="0"/>
            </a:endParaRPr>
          </a:p>
        </p:txBody>
      </p:sp>
      <p:sp>
        <p:nvSpPr>
          <p:cNvPr id="5" name="Rectangle 2"/>
          <p:cNvSpPr>
            <a:spLocks noChangeArrowheads="1"/>
          </p:cNvSpPr>
          <p:nvPr/>
        </p:nvSpPr>
        <p:spPr bwMode="auto">
          <a:xfrm>
            <a:off x="0" y="-153869"/>
            <a:ext cx="18466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252" tIns="45628" rIns="91252" bIns="45628" numCol="1" anchor="ctr" anchorCtr="0" compatLnSpc="1">
            <a:prstTxWarp prst="textNoShape">
              <a:avLst/>
            </a:prstTxWarp>
            <a:spAutoFit/>
          </a:bodyPr>
          <a:lstStyle/>
          <a:p>
            <a:pPr defTabSz="912601"/>
            <a:endParaRPr lang="en-US"/>
          </a:p>
        </p:txBody>
      </p:sp>
      <p:sp>
        <p:nvSpPr>
          <p:cNvPr id="6" name="Rectangle 2"/>
          <p:cNvSpPr>
            <a:spLocks noChangeArrowheads="1"/>
          </p:cNvSpPr>
          <p:nvPr/>
        </p:nvSpPr>
        <p:spPr bwMode="auto">
          <a:xfrm>
            <a:off x="0" y="-153869"/>
            <a:ext cx="18466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252" tIns="45628" rIns="91252" bIns="45628" numCol="1" anchor="ctr" anchorCtr="0" compatLnSpc="1">
            <a:prstTxWarp prst="textNoShape">
              <a:avLst/>
            </a:prstTxWarp>
            <a:spAutoFit/>
          </a:bodyPr>
          <a:lstStyle/>
          <a:p>
            <a:pPr defTabSz="912601"/>
            <a:endParaRPr lang="en-US"/>
          </a:p>
        </p:txBody>
      </p:sp>
      <p:sp>
        <p:nvSpPr>
          <p:cNvPr id="2" name="Rectangle 2"/>
          <p:cNvSpPr>
            <a:spLocks noChangeArrowheads="1"/>
          </p:cNvSpPr>
          <p:nvPr/>
        </p:nvSpPr>
        <p:spPr bwMode="auto">
          <a:xfrm>
            <a:off x="0" y="-153869"/>
            <a:ext cx="18466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252" tIns="45628" rIns="91252" bIns="45628" numCol="1" anchor="ctr" anchorCtr="0" compatLnSpc="1">
            <a:prstTxWarp prst="textNoShape">
              <a:avLst/>
            </a:prstTxWarp>
            <a:spAutoFit/>
          </a:bodyPr>
          <a:lstStyle/>
          <a:p>
            <a:pPr defTabSz="912601"/>
            <a:endParaRPr lang="en-US"/>
          </a:p>
        </p:txBody>
      </p:sp>
      <p:sp>
        <p:nvSpPr>
          <p:cNvPr id="4" name="Rectangle 4"/>
          <p:cNvSpPr>
            <a:spLocks noChangeArrowheads="1"/>
          </p:cNvSpPr>
          <p:nvPr/>
        </p:nvSpPr>
        <p:spPr bwMode="auto">
          <a:xfrm>
            <a:off x="0" y="-153869"/>
            <a:ext cx="18466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252" tIns="45628" rIns="91252" bIns="45628" numCol="1" anchor="ctr" anchorCtr="0" compatLnSpc="1">
            <a:prstTxWarp prst="textNoShape">
              <a:avLst/>
            </a:prstTxWarp>
            <a:spAutoFit/>
          </a:bodyPr>
          <a:lstStyle/>
          <a:p>
            <a:pPr defTabSz="912601"/>
            <a:endParaRPr lang="en-US"/>
          </a:p>
        </p:txBody>
      </p:sp>
      <p:sp>
        <p:nvSpPr>
          <p:cNvPr id="8" name="Rectangle 6"/>
          <p:cNvSpPr>
            <a:spLocks noChangeArrowheads="1"/>
          </p:cNvSpPr>
          <p:nvPr/>
        </p:nvSpPr>
        <p:spPr bwMode="auto">
          <a:xfrm>
            <a:off x="0" y="-153869"/>
            <a:ext cx="18466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252" tIns="45628" rIns="91252" bIns="45628" numCol="1" anchor="ctr" anchorCtr="0" compatLnSpc="1">
            <a:prstTxWarp prst="textNoShape">
              <a:avLst/>
            </a:prstTxWarp>
            <a:spAutoFit/>
          </a:bodyPr>
          <a:lstStyle/>
          <a:p>
            <a:pPr defTabSz="912601"/>
            <a:endParaRPr lang="en-US"/>
          </a:p>
        </p:txBody>
      </p:sp>
      <p:grpSp>
        <p:nvGrpSpPr>
          <p:cNvPr id="11" name="Group 10"/>
          <p:cNvGrpSpPr/>
          <p:nvPr/>
        </p:nvGrpSpPr>
        <p:grpSpPr>
          <a:xfrm>
            <a:off x="184666" y="3336004"/>
            <a:ext cx="3385525" cy="2491746"/>
            <a:chOff x="184666" y="3868053"/>
            <a:chExt cx="3385525" cy="2491746"/>
          </a:xfrm>
        </p:grpSpPr>
        <p:pic>
          <p:nvPicPr>
            <p:cNvPr id="14" name="Picture 13"/>
            <p:cNvPicPr>
              <a:picLocks noChangeAspect="1"/>
            </p:cNvPicPr>
            <p:nvPr/>
          </p:nvPicPr>
          <p:blipFill rotWithShape="1">
            <a:blip r:embed="rId3"/>
            <a:srcRect l="28930" t="22422" r="18660" b="21825"/>
            <a:stretch/>
          </p:blipFill>
          <p:spPr>
            <a:xfrm>
              <a:off x="184666" y="3868053"/>
              <a:ext cx="3385525" cy="2491746"/>
            </a:xfrm>
            <a:prstGeom prst="rect">
              <a:avLst/>
            </a:prstGeom>
          </p:spPr>
        </p:pic>
        <p:pic>
          <p:nvPicPr>
            <p:cNvPr id="17" name="Picture 16"/>
            <p:cNvPicPr>
              <a:picLocks noChangeAspect="1"/>
            </p:cNvPicPr>
            <p:nvPr/>
          </p:nvPicPr>
          <p:blipFill rotWithShape="1">
            <a:blip r:embed="rId3"/>
            <a:srcRect l="37287" t="92432" r="37767"/>
            <a:stretch/>
          </p:blipFill>
          <p:spPr>
            <a:xfrm>
              <a:off x="1143000" y="5831364"/>
              <a:ext cx="1643531" cy="345013"/>
            </a:xfrm>
            <a:prstGeom prst="rect">
              <a:avLst/>
            </a:prstGeom>
          </p:spPr>
        </p:pic>
        <p:pic>
          <p:nvPicPr>
            <p:cNvPr id="18" name="Picture 17"/>
            <p:cNvPicPr>
              <a:picLocks noChangeAspect="1"/>
            </p:cNvPicPr>
            <p:nvPr/>
          </p:nvPicPr>
          <p:blipFill rotWithShape="1">
            <a:blip r:embed="rId4"/>
            <a:srcRect l="59405" r="8355" b="94997"/>
            <a:stretch/>
          </p:blipFill>
          <p:spPr>
            <a:xfrm>
              <a:off x="1123206" y="3868053"/>
              <a:ext cx="2135825" cy="233283"/>
            </a:xfrm>
            <a:prstGeom prst="rect">
              <a:avLst/>
            </a:prstGeom>
          </p:spPr>
        </p:pic>
      </p:grpSp>
      <p:pic>
        <p:nvPicPr>
          <p:cNvPr id="15" name="Picture 5" descr="\\beans\users$\bpierce\Data\Documents\Attachments\may_06\May_04_2016.gif"/>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07427" y="2639955"/>
            <a:ext cx="4262699" cy="3498487"/>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7472168" y="3286146"/>
            <a:ext cx="1773448" cy="2102639"/>
          </a:xfrm>
          <a:prstGeom prst="rect">
            <a:avLst/>
          </a:prstGeom>
          <a:noFill/>
        </p:spPr>
        <p:txBody>
          <a:bodyPr wrap="square" lIns="91252" tIns="45628" rIns="91252" bIns="45628" rtlCol="0">
            <a:spAutoFit/>
          </a:bodyPr>
          <a:lstStyle/>
          <a:p>
            <a:pPr defTabSz="912601"/>
            <a:r>
              <a:rPr lang="en-US" sz="1600" dirty="0"/>
              <a:t>High resolution (NAM 3km) trajectory forecast </a:t>
            </a:r>
          </a:p>
          <a:p>
            <a:pPr defTabSz="912601"/>
            <a:r>
              <a:rPr lang="en-US" sz="1600" dirty="0"/>
              <a:t>Fort McMurray Wildfire  May 04, 2016</a:t>
            </a:r>
          </a:p>
          <a:p>
            <a:pPr defTabSz="912601"/>
            <a:endParaRPr lang="en-US" sz="1600" dirty="0"/>
          </a:p>
        </p:txBody>
      </p:sp>
      <p:sp>
        <p:nvSpPr>
          <p:cNvPr id="10" name="TextBox 9"/>
          <p:cNvSpPr txBox="1"/>
          <p:nvPr/>
        </p:nvSpPr>
        <p:spPr>
          <a:xfrm>
            <a:off x="184666" y="1704109"/>
            <a:ext cx="8599116" cy="1015663"/>
          </a:xfrm>
          <a:prstGeom prst="rect">
            <a:avLst/>
          </a:prstGeom>
          <a:noFill/>
        </p:spPr>
        <p:txBody>
          <a:bodyPr wrap="square" rtlCol="0">
            <a:spAutoFit/>
          </a:bodyPr>
          <a:lstStyle/>
          <a:p>
            <a:pPr marL="285750" indent="-285750">
              <a:buFont typeface="Arial" panose="020B0604020202020204" pitchFamily="34" charset="0"/>
              <a:buChar char="•"/>
            </a:pPr>
            <a:r>
              <a:rPr lang="en-US" sz="2000" dirty="0" smtClean="0"/>
              <a:t>HRRR-Smoke Modeling and Air Quality Forecasting </a:t>
            </a:r>
          </a:p>
          <a:p>
            <a:pPr marL="285750" indent="-285750">
              <a:buFont typeface="Arial" panose="020B0604020202020204" pitchFamily="34" charset="0"/>
              <a:buChar char="•"/>
            </a:pPr>
            <a:r>
              <a:rPr lang="en-US" sz="2000" dirty="0" smtClean="0"/>
              <a:t>User and stakeholder feedback</a:t>
            </a:r>
          </a:p>
          <a:p>
            <a:pPr marL="285750" indent="-285750">
              <a:buFont typeface="Arial" panose="020B0604020202020204" pitchFamily="34" charset="0"/>
              <a:buChar char="•"/>
            </a:pPr>
            <a:r>
              <a:rPr lang="en-US" sz="2000" dirty="0" smtClean="0"/>
              <a:t>Desire to transition capabilities to operations</a:t>
            </a:r>
            <a:endParaRPr lang="en-US" sz="2000" dirty="0"/>
          </a:p>
        </p:txBody>
      </p:sp>
      <p:sp>
        <p:nvSpPr>
          <p:cNvPr id="13" name="Slide Number Placeholder 12"/>
          <p:cNvSpPr>
            <a:spLocks noGrp="1"/>
          </p:cNvSpPr>
          <p:nvPr>
            <p:ph type="sldNum" sz="quarter" idx="12"/>
          </p:nvPr>
        </p:nvSpPr>
        <p:spPr/>
        <p:txBody>
          <a:bodyPr/>
          <a:lstStyle/>
          <a:p>
            <a:fld id="{D57525DD-E135-459B-87CB-1CAA1C14703D}" type="slidenum">
              <a:rPr lang="en-US" smtClean="0"/>
              <a:t>12</a:t>
            </a:fld>
            <a:endParaRPr lang="en-US"/>
          </a:p>
        </p:txBody>
      </p:sp>
    </p:spTree>
    <p:extLst>
      <p:ext uri="{BB962C8B-B14F-4D97-AF65-F5344CB8AC3E}">
        <p14:creationId xmlns:p14="http://schemas.microsoft.com/office/powerpoint/2010/main" val="1420552637"/>
      </p:ext>
    </p:extLst>
  </p:cSld>
  <p:clrMapOvr>
    <a:masterClrMapping/>
  </p:clrMapOvr>
  <p:transition spd="slow">
    <p:cu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914400" y="2667000"/>
            <a:ext cx="3962400" cy="381000"/>
          </a:xfrm>
          <a:prstGeom prst="rect">
            <a:avLst/>
          </a:prstGeom>
          <a:solidFill>
            <a:srgbClr val="FFFF00">
              <a:alpha val="4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kern="1200">
              <a:solidFill>
                <a:prstClr val="white"/>
              </a:solidFill>
              <a:latin typeface="Calibri"/>
            </a:endParaRPr>
          </a:p>
        </p:txBody>
      </p:sp>
      <p:sp>
        <p:nvSpPr>
          <p:cNvPr id="6" name="Rectangle 5"/>
          <p:cNvSpPr/>
          <p:nvPr/>
        </p:nvSpPr>
        <p:spPr>
          <a:xfrm>
            <a:off x="0" y="838200"/>
            <a:ext cx="3962400" cy="609600"/>
          </a:xfrm>
          <a:prstGeom prst="rect">
            <a:avLst/>
          </a:prstGeom>
          <a:solidFill>
            <a:srgbClr val="FFFF00">
              <a:alpha val="4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kern="1200">
              <a:solidFill>
                <a:prstClr val="white"/>
              </a:solidFill>
              <a:latin typeface="Calibri"/>
            </a:endParaRPr>
          </a:p>
        </p:txBody>
      </p:sp>
      <p:pic>
        <p:nvPicPr>
          <p:cNvPr id="2050" name="Picture 2" descr="C:\Users\Brad Pierce\Documents\Attachments\may_09\2016050706.large.png"/>
          <p:cNvPicPr>
            <a:picLocks noChangeAspect="1" noChangeArrowheads="1"/>
          </p:cNvPicPr>
          <p:nvPr/>
        </p:nvPicPr>
        <p:blipFill>
          <a:blip r:embed="rId2" cstate="print"/>
          <a:srcRect/>
          <a:stretch>
            <a:fillRect/>
          </a:stretch>
        </p:blipFill>
        <p:spPr bwMode="auto">
          <a:xfrm>
            <a:off x="4648200" y="2362200"/>
            <a:ext cx="4495800" cy="4495800"/>
          </a:xfrm>
          <a:prstGeom prst="rect">
            <a:avLst/>
          </a:prstGeom>
          <a:noFill/>
        </p:spPr>
      </p:pic>
      <p:sp>
        <p:nvSpPr>
          <p:cNvPr id="4" name="Rectangle 3"/>
          <p:cNvSpPr/>
          <p:nvPr/>
        </p:nvSpPr>
        <p:spPr>
          <a:xfrm>
            <a:off x="0" y="86916"/>
            <a:ext cx="9144000" cy="3046988"/>
          </a:xfrm>
          <a:prstGeom prst="rect">
            <a:avLst/>
          </a:prstGeom>
        </p:spPr>
        <p:txBody>
          <a:bodyPr wrap="square">
            <a:spAutoFit/>
          </a:bodyPr>
          <a:lstStyle/>
          <a:p>
            <a:r>
              <a:rPr lang="en-US" sz="1200" kern="1200" dirty="0" smtClean="0">
                <a:solidFill>
                  <a:prstClr val="black"/>
                </a:solidFill>
                <a:latin typeface="Calibri"/>
                <a:ea typeface="+mn-ea"/>
                <a:cs typeface="+mn-cs"/>
              </a:rPr>
              <a:t>652 </a:t>
            </a:r>
            <a:br>
              <a:rPr lang="en-US" sz="1200" kern="1200" dirty="0" smtClean="0">
                <a:solidFill>
                  <a:prstClr val="black"/>
                </a:solidFill>
                <a:latin typeface="Calibri"/>
                <a:ea typeface="+mn-ea"/>
                <a:cs typeface="+mn-cs"/>
              </a:rPr>
            </a:br>
            <a:r>
              <a:rPr lang="en-US" sz="1200" kern="1200" dirty="0" smtClean="0">
                <a:solidFill>
                  <a:prstClr val="black"/>
                </a:solidFill>
                <a:latin typeface="Calibri"/>
                <a:ea typeface="+mn-ea"/>
                <a:cs typeface="+mn-cs"/>
              </a:rPr>
              <a:t>WWUS83 KMPX 070627</a:t>
            </a:r>
            <a:br>
              <a:rPr lang="en-US" sz="1200" kern="1200" dirty="0" smtClean="0">
                <a:solidFill>
                  <a:prstClr val="black"/>
                </a:solidFill>
                <a:latin typeface="Calibri"/>
                <a:ea typeface="+mn-ea"/>
                <a:cs typeface="+mn-cs"/>
              </a:rPr>
            </a:br>
            <a:r>
              <a:rPr lang="en-US" sz="1200" kern="1200" dirty="0" smtClean="0">
                <a:solidFill>
                  <a:prstClr val="black"/>
                </a:solidFill>
                <a:latin typeface="Calibri"/>
                <a:ea typeface="+mn-ea"/>
                <a:cs typeface="+mn-cs"/>
              </a:rPr>
              <a:t>SPSMPX</a:t>
            </a:r>
            <a:br>
              <a:rPr lang="en-US" sz="1200" kern="1200" dirty="0" smtClean="0">
                <a:solidFill>
                  <a:prstClr val="black"/>
                </a:solidFill>
                <a:latin typeface="Calibri"/>
                <a:ea typeface="+mn-ea"/>
                <a:cs typeface="+mn-cs"/>
              </a:rPr>
            </a:br>
            <a:r>
              <a:rPr lang="en-US" sz="1200" kern="1200" dirty="0" smtClean="0">
                <a:solidFill>
                  <a:prstClr val="black"/>
                </a:solidFill>
                <a:latin typeface="Calibri"/>
                <a:ea typeface="+mn-ea"/>
                <a:cs typeface="+mn-cs"/>
              </a:rPr>
              <a:t/>
            </a:r>
            <a:br>
              <a:rPr lang="en-US" sz="1200" kern="1200" dirty="0" smtClean="0">
                <a:solidFill>
                  <a:prstClr val="black"/>
                </a:solidFill>
                <a:latin typeface="Calibri"/>
                <a:ea typeface="+mn-ea"/>
                <a:cs typeface="+mn-cs"/>
              </a:rPr>
            </a:br>
            <a:r>
              <a:rPr lang="en-US" sz="1200" kern="1200" dirty="0" smtClean="0">
                <a:solidFill>
                  <a:prstClr val="black"/>
                </a:solidFill>
                <a:latin typeface="Calibri"/>
                <a:ea typeface="+mn-ea"/>
                <a:cs typeface="+mn-cs"/>
              </a:rPr>
              <a:t>SPECIAL WEATHER STATEMENT</a:t>
            </a:r>
            <a:br>
              <a:rPr lang="en-US" sz="1200" kern="1200" dirty="0" smtClean="0">
                <a:solidFill>
                  <a:prstClr val="black"/>
                </a:solidFill>
                <a:latin typeface="Calibri"/>
                <a:ea typeface="+mn-ea"/>
                <a:cs typeface="+mn-cs"/>
              </a:rPr>
            </a:br>
            <a:r>
              <a:rPr lang="en-US" sz="1200" kern="1200" dirty="0" smtClean="0">
                <a:solidFill>
                  <a:prstClr val="black"/>
                </a:solidFill>
                <a:latin typeface="Calibri"/>
                <a:ea typeface="+mn-ea"/>
                <a:cs typeface="+mn-cs"/>
              </a:rPr>
              <a:t>NATIONAL WEATHER SERVICE TWIN CITIES/CHANHASSEN MN</a:t>
            </a:r>
            <a:br>
              <a:rPr lang="en-US" sz="1200" kern="1200" dirty="0" smtClean="0">
                <a:solidFill>
                  <a:prstClr val="black"/>
                </a:solidFill>
                <a:latin typeface="Calibri"/>
                <a:ea typeface="+mn-ea"/>
                <a:cs typeface="+mn-cs"/>
              </a:rPr>
            </a:br>
            <a:r>
              <a:rPr lang="en-US" sz="1200" kern="1200" dirty="0" smtClean="0">
                <a:solidFill>
                  <a:prstClr val="black"/>
                </a:solidFill>
                <a:latin typeface="Calibri"/>
                <a:ea typeface="+mn-ea"/>
                <a:cs typeface="+mn-cs"/>
              </a:rPr>
              <a:t>127 AM CDT SAT MAY 7 2016</a:t>
            </a:r>
            <a:br>
              <a:rPr lang="en-US" sz="1200" kern="1200" dirty="0" smtClean="0">
                <a:solidFill>
                  <a:prstClr val="black"/>
                </a:solidFill>
                <a:latin typeface="Calibri"/>
                <a:ea typeface="+mn-ea"/>
                <a:cs typeface="+mn-cs"/>
              </a:rPr>
            </a:br>
            <a:r>
              <a:rPr lang="en-US" sz="1200" kern="1200" dirty="0" smtClean="0">
                <a:solidFill>
                  <a:prstClr val="black"/>
                </a:solidFill>
                <a:latin typeface="Calibri"/>
                <a:ea typeface="+mn-ea"/>
                <a:cs typeface="+mn-cs"/>
              </a:rPr>
              <a:t/>
            </a:r>
            <a:br>
              <a:rPr lang="en-US" sz="1200" kern="1200" dirty="0" smtClean="0">
                <a:solidFill>
                  <a:prstClr val="black"/>
                </a:solidFill>
                <a:latin typeface="Calibri"/>
                <a:ea typeface="+mn-ea"/>
                <a:cs typeface="+mn-cs"/>
              </a:rPr>
            </a:br>
            <a:r>
              <a:rPr lang="en-US" sz="1200" kern="1200" dirty="0" smtClean="0">
                <a:solidFill>
                  <a:prstClr val="black"/>
                </a:solidFill>
                <a:latin typeface="Calibri"/>
                <a:ea typeface="+mn-ea"/>
                <a:cs typeface="+mn-cs"/>
              </a:rPr>
              <a:t>...SMOKY CONDITIONS TO PERSIST THROUGH THE OVERNIGHT HOURS...</a:t>
            </a:r>
            <a:br>
              <a:rPr lang="en-US" sz="1200" kern="1200" dirty="0" smtClean="0">
                <a:solidFill>
                  <a:prstClr val="black"/>
                </a:solidFill>
                <a:latin typeface="Calibri"/>
                <a:ea typeface="+mn-ea"/>
                <a:cs typeface="+mn-cs"/>
              </a:rPr>
            </a:br>
            <a:r>
              <a:rPr lang="en-US" sz="1200" kern="1200" dirty="0" smtClean="0">
                <a:solidFill>
                  <a:prstClr val="black"/>
                </a:solidFill>
                <a:latin typeface="Calibri"/>
                <a:ea typeface="+mn-ea"/>
                <a:cs typeface="+mn-cs"/>
              </a:rPr>
              <a:t/>
            </a:r>
            <a:br>
              <a:rPr lang="en-US" sz="1200" kern="1200" dirty="0" smtClean="0">
                <a:solidFill>
                  <a:prstClr val="black"/>
                </a:solidFill>
                <a:latin typeface="Calibri"/>
                <a:ea typeface="+mn-ea"/>
                <a:cs typeface="+mn-cs"/>
              </a:rPr>
            </a:br>
            <a:r>
              <a:rPr lang="en-US" sz="1200" kern="1200" dirty="0" smtClean="0">
                <a:solidFill>
                  <a:prstClr val="black"/>
                </a:solidFill>
                <a:latin typeface="Calibri"/>
                <a:ea typeface="+mn-ea"/>
                <a:cs typeface="+mn-cs"/>
              </a:rPr>
              <a:t>WIDESPREAD SMOKE FROM BOTH THE LARGE CANADIAN WILDFIRES AND A</a:t>
            </a:r>
            <a:br>
              <a:rPr lang="en-US" sz="1200" kern="1200" dirty="0" smtClean="0">
                <a:solidFill>
                  <a:prstClr val="black"/>
                </a:solidFill>
                <a:latin typeface="Calibri"/>
                <a:ea typeface="+mn-ea"/>
                <a:cs typeface="+mn-cs"/>
              </a:rPr>
            </a:br>
            <a:r>
              <a:rPr lang="en-US" sz="1200" kern="1200" dirty="0" smtClean="0">
                <a:solidFill>
                  <a:prstClr val="black"/>
                </a:solidFill>
                <a:latin typeface="Calibri"/>
                <a:ea typeface="+mn-ea"/>
                <a:cs typeface="+mn-cs"/>
              </a:rPr>
              <a:t>SMALLER WILDFIRE NEAR LAKE HATTIE IN HUBBARD COUNTY MINNESOTA HAS</a:t>
            </a:r>
            <a:br>
              <a:rPr lang="en-US" sz="1200" kern="1200" dirty="0" smtClean="0">
                <a:solidFill>
                  <a:prstClr val="black"/>
                </a:solidFill>
                <a:latin typeface="Calibri"/>
                <a:ea typeface="+mn-ea"/>
                <a:cs typeface="+mn-cs"/>
              </a:rPr>
            </a:br>
            <a:r>
              <a:rPr lang="en-US" sz="1200" kern="1200" dirty="0" smtClean="0">
                <a:solidFill>
                  <a:prstClr val="black"/>
                </a:solidFill>
                <a:latin typeface="Calibri"/>
                <a:ea typeface="+mn-ea"/>
                <a:cs typeface="+mn-cs"/>
              </a:rPr>
              <a:t>BLOWN INTO CENTRAL MINNESOTA...PARTICULARLY WITHIN AND NEAR THE</a:t>
            </a:r>
            <a:br>
              <a:rPr lang="en-US" sz="1200" kern="1200" dirty="0" smtClean="0">
                <a:solidFill>
                  <a:prstClr val="black"/>
                </a:solidFill>
                <a:latin typeface="Calibri"/>
                <a:ea typeface="+mn-ea"/>
                <a:cs typeface="+mn-cs"/>
              </a:rPr>
            </a:br>
            <a:r>
              <a:rPr lang="en-US" sz="1200" kern="1200" dirty="0" smtClean="0">
                <a:solidFill>
                  <a:prstClr val="black"/>
                </a:solidFill>
                <a:latin typeface="Calibri"/>
                <a:ea typeface="+mn-ea"/>
                <a:cs typeface="+mn-cs"/>
              </a:rPr>
              <a:t>TWIN CITIES METROPOLITAN AREA...DUE TO STRONG WINDS FROM THE</a:t>
            </a:r>
            <a:br>
              <a:rPr lang="en-US" sz="1200" kern="1200" dirty="0" smtClean="0">
                <a:solidFill>
                  <a:prstClr val="black"/>
                </a:solidFill>
                <a:latin typeface="Calibri"/>
                <a:ea typeface="+mn-ea"/>
                <a:cs typeface="+mn-cs"/>
              </a:rPr>
            </a:br>
            <a:r>
              <a:rPr lang="en-US" sz="1200" kern="1200" dirty="0" smtClean="0">
                <a:solidFill>
                  <a:prstClr val="black"/>
                </a:solidFill>
                <a:latin typeface="Calibri"/>
                <a:ea typeface="+mn-ea"/>
                <a:cs typeface="+mn-cs"/>
              </a:rPr>
              <a:t>NORTHWEST. VISIBILITIES HAVE BEEN REDUCED TO BETWEEN 1 AND 3</a:t>
            </a:r>
            <a:br>
              <a:rPr lang="en-US" sz="1200" kern="1200" dirty="0" smtClean="0">
                <a:solidFill>
                  <a:prstClr val="black"/>
                </a:solidFill>
                <a:latin typeface="Calibri"/>
                <a:ea typeface="+mn-ea"/>
                <a:cs typeface="+mn-cs"/>
              </a:rPr>
            </a:br>
            <a:r>
              <a:rPr lang="en-US" sz="1200" kern="1200" dirty="0" smtClean="0">
                <a:solidFill>
                  <a:prstClr val="black"/>
                </a:solidFill>
                <a:latin typeface="Calibri"/>
                <a:ea typeface="+mn-ea"/>
                <a:cs typeface="+mn-cs"/>
              </a:rPr>
              <a:t>MILES...AND AIR QUALITY HAS BEEN SIGNIFICANTLY IMPACTED. </a:t>
            </a:r>
          </a:p>
        </p:txBody>
      </p:sp>
      <p:sp>
        <p:nvSpPr>
          <p:cNvPr id="5" name="TextBox 4"/>
          <p:cNvSpPr txBox="1"/>
          <p:nvPr/>
        </p:nvSpPr>
        <p:spPr>
          <a:xfrm>
            <a:off x="6400800" y="533400"/>
            <a:ext cx="2455865" cy="369332"/>
          </a:xfrm>
          <a:prstGeom prst="rect">
            <a:avLst/>
          </a:prstGeom>
          <a:noFill/>
        </p:spPr>
        <p:txBody>
          <a:bodyPr wrap="none" rtlCol="0">
            <a:spAutoFit/>
          </a:bodyPr>
          <a:lstStyle/>
          <a:p>
            <a:r>
              <a:rPr lang="en-US" sz="1800" kern="1200" dirty="0" smtClean="0">
                <a:solidFill>
                  <a:prstClr val="black"/>
                </a:solidFill>
                <a:latin typeface="Calibri"/>
                <a:ea typeface="+mn-ea"/>
                <a:cs typeface="+mn-cs"/>
              </a:rPr>
              <a:t>From Andy </a:t>
            </a:r>
            <a:r>
              <a:rPr lang="en-US" sz="1800" kern="1200" dirty="0" err="1" smtClean="0">
                <a:solidFill>
                  <a:prstClr val="black"/>
                </a:solidFill>
                <a:latin typeface="Calibri"/>
                <a:ea typeface="+mn-ea"/>
                <a:cs typeface="+mn-cs"/>
              </a:rPr>
              <a:t>Edman</a:t>
            </a:r>
            <a:r>
              <a:rPr lang="en-US" sz="1800" kern="1200" dirty="0" smtClean="0">
                <a:solidFill>
                  <a:prstClr val="black"/>
                </a:solidFill>
                <a:latin typeface="Calibri"/>
                <a:ea typeface="+mn-ea"/>
                <a:cs typeface="+mn-cs"/>
              </a:rPr>
              <a:t>/NWS</a:t>
            </a:r>
            <a:endParaRPr lang="en-US" sz="1800" kern="1200" dirty="0">
              <a:solidFill>
                <a:prstClr val="black"/>
              </a:solidFill>
              <a:latin typeface="Calibri"/>
              <a:ea typeface="+mn-ea"/>
              <a:cs typeface="+mn-cs"/>
            </a:endParaRPr>
          </a:p>
        </p:txBody>
      </p:sp>
      <p:sp>
        <p:nvSpPr>
          <p:cNvPr id="8" name="Oval 7"/>
          <p:cNvSpPr/>
          <p:nvPr/>
        </p:nvSpPr>
        <p:spPr>
          <a:xfrm>
            <a:off x="6790189" y="3810000"/>
            <a:ext cx="152400" cy="1524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kern="1200">
              <a:solidFill>
                <a:prstClr val="white"/>
              </a:solidFill>
              <a:latin typeface="Calibri"/>
            </a:endParaRPr>
          </a:p>
        </p:txBody>
      </p:sp>
      <p:pic>
        <p:nvPicPr>
          <p:cNvPr id="9" name="Picture 2" descr="Peak Particles PM&lt;sub&gt;2.5&lt;/sub&gt; (24-hour) - https://files.airnowtech.org/airnow/2016/20160507/peak_pm25_usa.jpg"/>
          <p:cNvPicPr>
            <a:picLocks noChangeAspect="1" noChangeArrowheads="1"/>
          </p:cNvPicPr>
          <p:nvPr/>
        </p:nvPicPr>
        <p:blipFill>
          <a:blip r:embed="rId3" cstate="print"/>
          <a:srcRect/>
          <a:stretch>
            <a:fillRect/>
          </a:stretch>
        </p:blipFill>
        <p:spPr bwMode="auto">
          <a:xfrm>
            <a:off x="228600" y="3133904"/>
            <a:ext cx="3905249" cy="2975428"/>
          </a:xfrm>
          <a:prstGeom prst="rect">
            <a:avLst/>
          </a:prstGeom>
          <a:noFill/>
        </p:spPr>
      </p:pic>
      <p:pic>
        <p:nvPicPr>
          <p:cNvPr id="10" name="Picture 3"/>
          <p:cNvPicPr>
            <a:picLocks noChangeAspect="1" noChangeArrowheads="1"/>
          </p:cNvPicPr>
          <p:nvPr/>
        </p:nvPicPr>
        <p:blipFill>
          <a:blip r:embed="rId4" cstate="print"/>
          <a:srcRect l="13750" t="63000" r="44375" b="31000"/>
          <a:stretch>
            <a:fillRect/>
          </a:stretch>
        </p:blipFill>
        <p:spPr bwMode="auto">
          <a:xfrm>
            <a:off x="152400" y="6172200"/>
            <a:ext cx="4127488" cy="369626"/>
          </a:xfrm>
          <a:prstGeom prst="rect">
            <a:avLst/>
          </a:prstGeom>
          <a:noFill/>
          <a:ln w="9525">
            <a:noFill/>
            <a:miter lim="800000"/>
            <a:headEnd/>
            <a:tailEnd/>
          </a:ln>
        </p:spPr>
      </p:pic>
      <p:sp>
        <p:nvSpPr>
          <p:cNvPr id="11" name="Rectangle 10"/>
          <p:cNvSpPr/>
          <p:nvPr/>
        </p:nvSpPr>
        <p:spPr>
          <a:xfrm>
            <a:off x="1066800" y="6488668"/>
            <a:ext cx="2566728" cy="369332"/>
          </a:xfrm>
          <a:prstGeom prst="rect">
            <a:avLst/>
          </a:prstGeom>
        </p:spPr>
        <p:txBody>
          <a:bodyPr wrap="none">
            <a:spAutoFit/>
          </a:bodyPr>
          <a:lstStyle/>
          <a:p>
            <a:r>
              <a:rPr lang="en-US" sz="1800" kern="1200" dirty="0" smtClean="0">
                <a:solidFill>
                  <a:prstClr val="black"/>
                </a:solidFill>
                <a:latin typeface="Calibri"/>
                <a:ea typeface="+mn-ea"/>
                <a:cs typeface="+mn-cs"/>
              </a:rPr>
              <a:t>https://www.airnow.gov/</a:t>
            </a:r>
            <a:endParaRPr lang="en-US" sz="1800" kern="1200" dirty="0">
              <a:solidFill>
                <a:prstClr val="black"/>
              </a:solidFill>
              <a:latin typeface="Calibri"/>
              <a:ea typeface="+mn-ea"/>
              <a:cs typeface="+mn-cs"/>
            </a:endParaRPr>
          </a:p>
        </p:txBody>
      </p:sp>
      <p:sp>
        <p:nvSpPr>
          <p:cNvPr id="12" name="Slide Number Placeholder 3"/>
          <p:cNvSpPr>
            <a:spLocks noGrp="1"/>
          </p:cNvSpPr>
          <p:nvPr>
            <p:ph type="sldNum" sz="quarter" idx="12"/>
          </p:nvPr>
        </p:nvSpPr>
        <p:spPr>
          <a:xfrm>
            <a:off x="39415" y="6422277"/>
            <a:ext cx="2133600" cy="365125"/>
          </a:xfrm>
        </p:spPr>
        <p:txBody>
          <a:bodyPr/>
          <a:lstStyle/>
          <a:p>
            <a:pPr algn="l"/>
            <a:fld id="{7806B2EE-F648-4198-892E-850A842948F3}" type="slidenum">
              <a:rPr lang="en-US" smtClean="0">
                <a:solidFill>
                  <a:prstClr val="black">
                    <a:tint val="75000"/>
                  </a:prstClr>
                </a:solidFill>
              </a:rPr>
              <a:pPr algn="l"/>
              <a:t>13</a:t>
            </a:fld>
            <a:endParaRPr lang="en-US" dirty="0">
              <a:solidFill>
                <a:prstClr val="black">
                  <a:tint val="75000"/>
                </a:prstClr>
              </a:solidFill>
            </a:endParaRPr>
          </a:p>
        </p:txBody>
      </p:sp>
    </p:spTree>
    <p:extLst>
      <p:ext uri="{BB962C8B-B14F-4D97-AF65-F5344CB8AC3E}">
        <p14:creationId xmlns:p14="http://schemas.microsoft.com/office/powerpoint/2010/main" val="143249780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Summary</a:t>
            </a:r>
            <a:endParaRPr lang="en-US" dirty="0"/>
          </a:p>
        </p:txBody>
      </p:sp>
      <p:sp>
        <p:nvSpPr>
          <p:cNvPr id="6" name="Text Placeholder 5"/>
          <p:cNvSpPr>
            <a:spLocks noGrp="1"/>
          </p:cNvSpPr>
          <p:nvPr>
            <p:ph idx="1"/>
          </p:nvPr>
        </p:nvSpPr>
        <p:spPr/>
        <p:txBody>
          <a:bodyPr>
            <a:normAutofit fontScale="85000" lnSpcReduction="10000"/>
          </a:bodyPr>
          <a:lstStyle/>
          <a:p>
            <a:pPr marL="577850" indent="-457200"/>
            <a:r>
              <a:rPr lang="en-US" dirty="0" smtClean="0"/>
              <a:t>JPSS PGRR program near-term focus is O2O. Operational products at NESDIS/OSPO used operationally by the users. </a:t>
            </a:r>
          </a:p>
          <a:p>
            <a:pPr marL="577850" indent="-457200"/>
            <a:r>
              <a:rPr lang="en-US" dirty="0" smtClean="0"/>
              <a:t>Requires good communication between algorithm developers and users. </a:t>
            </a:r>
          </a:p>
          <a:p>
            <a:pPr marL="977114" lvl="1" indent="-457200"/>
            <a:r>
              <a:rPr lang="en-US" dirty="0" smtClean="0"/>
              <a:t>Good success through the PGRR </a:t>
            </a:r>
            <a:r>
              <a:rPr lang="en-US" dirty="0" err="1" smtClean="0"/>
              <a:t>Inititatives</a:t>
            </a:r>
            <a:endParaRPr lang="en-US" dirty="0" smtClean="0"/>
          </a:p>
          <a:p>
            <a:pPr marL="577850" indent="-457200"/>
            <a:r>
              <a:rPr lang="en-US" dirty="0" smtClean="0"/>
              <a:t>At the end </a:t>
            </a:r>
            <a:r>
              <a:rPr lang="en-US" dirty="0" smtClean="0"/>
              <a:t>of the day,  it</a:t>
            </a:r>
            <a:r>
              <a:rPr lang="uk-UA" dirty="0" smtClean="0"/>
              <a:t>’</a:t>
            </a:r>
            <a:r>
              <a:rPr lang="en-US" dirty="0" smtClean="0"/>
              <a:t>s the </a:t>
            </a:r>
            <a:r>
              <a:rPr lang="en-US" dirty="0" smtClean="0"/>
              <a:t>applications, but </a:t>
            </a:r>
            <a:r>
              <a:rPr lang="en-US" dirty="0" smtClean="0"/>
              <a:t>the applications will depend on the performance.     </a:t>
            </a:r>
            <a:endParaRPr lang="en-US" dirty="0" smtClean="0"/>
          </a:p>
          <a:p>
            <a:pPr marL="577850" indent="-457200"/>
            <a:endParaRPr lang="en-US" dirty="0"/>
          </a:p>
        </p:txBody>
      </p:sp>
      <p:sp>
        <p:nvSpPr>
          <p:cNvPr id="2" name="Slide Number Placeholder 1"/>
          <p:cNvSpPr>
            <a:spLocks noGrp="1"/>
          </p:cNvSpPr>
          <p:nvPr>
            <p:ph type="sldNum" sz="quarter" idx="12"/>
          </p:nvPr>
        </p:nvSpPr>
        <p:spPr/>
        <p:txBody>
          <a:bodyPr/>
          <a:lstStyle/>
          <a:p>
            <a:fld id="{7806B2EE-F648-4198-892E-850A842948F3}" type="slidenum">
              <a:rPr lang="en-US" smtClean="0">
                <a:solidFill>
                  <a:prstClr val="black">
                    <a:tint val="75000"/>
                  </a:prstClr>
                </a:solidFill>
              </a:rPr>
              <a:pPr/>
              <a:t>14</a:t>
            </a:fld>
            <a:endParaRPr lang="en-US" dirty="0">
              <a:solidFill>
                <a:prstClr val="black">
                  <a:tint val="75000"/>
                </a:prstClr>
              </a:solidFill>
            </a:endParaRPr>
          </a:p>
        </p:txBody>
      </p:sp>
    </p:spTree>
    <p:extLst>
      <p:ext uri="{BB962C8B-B14F-4D97-AF65-F5344CB8AC3E}">
        <p14:creationId xmlns:p14="http://schemas.microsoft.com/office/powerpoint/2010/main" val="393309369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 y="0"/>
            <a:ext cx="9174767"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12"/>
          </p:nvPr>
        </p:nvSpPr>
        <p:spPr/>
        <p:txBody>
          <a:bodyPr/>
          <a:lstStyle/>
          <a:p>
            <a:fld id="{7806B2EE-F648-4198-892E-850A842948F3}" type="slidenum">
              <a:rPr lang="en-US" smtClean="0">
                <a:solidFill>
                  <a:prstClr val="black">
                    <a:tint val="75000"/>
                  </a:prstClr>
                </a:solidFill>
              </a:rPr>
              <a:pPr/>
              <a:t>2</a:t>
            </a:fld>
            <a:endParaRPr lang="en-US" dirty="0">
              <a:solidFill>
                <a:prstClr val="black">
                  <a:tint val="75000"/>
                </a:prstClr>
              </a:solidFill>
            </a:endParaRPr>
          </a:p>
        </p:txBody>
      </p:sp>
    </p:spTree>
    <p:extLst>
      <p:ext uri="{BB962C8B-B14F-4D97-AF65-F5344CB8AC3E}">
        <p14:creationId xmlns:p14="http://schemas.microsoft.com/office/powerpoint/2010/main" val="1756030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Enterprise Algorithms</a:t>
            </a:r>
            <a:endParaRPr lang="en-US" dirty="0"/>
          </a:p>
        </p:txBody>
      </p:sp>
      <p:sp>
        <p:nvSpPr>
          <p:cNvPr id="6" name="Content Placeholder 5"/>
          <p:cNvSpPr>
            <a:spLocks noGrp="1"/>
          </p:cNvSpPr>
          <p:nvPr>
            <p:ph idx="1"/>
          </p:nvPr>
        </p:nvSpPr>
        <p:spPr/>
        <p:txBody>
          <a:bodyPr/>
          <a:lstStyle/>
          <a:p>
            <a:r>
              <a:rPr lang="en-US" sz="2400" dirty="0" smtClean="0"/>
              <a:t>An enterprise algorithm is an algorithm that uses the same scientific methodology and software base to create the same classification of product from differing input data.</a:t>
            </a:r>
          </a:p>
          <a:p>
            <a:r>
              <a:rPr lang="en-US" sz="2400" dirty="0" smtClean="0"/>
              <a:t>Benefits:</a:t>
            </a:r>
          </a:p>
          <a:p>
            <a:pPr lvl="1"/>
            <a:r>
              <a:rPr lang="en-US" sz="2000" dirty="0" smtClean="0"/>
              <a:t>Brings continuity of NOAA products between current and future NOAA </a:t>
            </a:r>
            <a:r>
              <a:rPr lang="en-US" sz="2000" dirty="0" err="1" smtClean="0"/>
              <a:t>oeprational</a:t>
            </a:r>
            <a:r>
              <a:rPr lang="en-US" sz="2000" dirty="0" smtClean="0"/>
              <a:t> satellites</a:t>
            </a:r>
          </a:p>
          <a:p>
            <a:pPr lvl="1"/>
            <a:r>
              <a:rPr lang="en-US" sz="2000" dirty="0" smtClean="0"/>
              <a:t>Supports NWS’s strategy of multi-sensor algorithms and products</a:t>
            </a:r>
          </a:p>
          <a:p>
            <a:pPr lvl="1"/>
            <a:r>
              <a:rPr lang="en-US" sz="2000" dirty="0" smtClean="0"/>
              <a:t>Cost-effective processing for NOAA products</a:t>
            </a:r>
          </a:p>
          <a:p>
            <a:pPr lvl="1"/>
            <a:r>
              <a:rPr lang="en-US" sz="2000" dirty="0" smtClean="0"/>
              <a:t>Maintenance of fewer algorithms and systems within operations</a:t>
            </a:r>
          </a:p>
        </p:txBody>
      </p:sp>
      <p:sp>
        <p:nvSpPr>
          <p:cNvPr id="2" name="Slide Number Placeholder 1"/>
          <p:cNvSpPr>
            <a:spLocks noGrp="1"/>
          </p:cNvSpPr>
          <p:nvPr>
            <p:ph type="sldNum" sz="quarter" idx="12"/>
          </p:nvPr>
        </p:nvSpPr>
        <p:spPr/>
        <p:txBody>
          <a:bodyPr/>
          <a:lstStyle/>
          <a:p>
            <a:fld id="{DD1E5802-1748-DD44-967D-37BE7B22B7BF}" type="slidenum">
              <a:rPr lang="en-US" smtClean="0">
                <a:solidFill>
                  <a:prstClr val="black">
                    <a:tint val="75000"/>
                  </a:prstClr>
                </a:solidFill>
                <a:latin typeface="Calibri"/>
              </a:rPr>
              <a:pPr/>
              <a:t>3</a:t>
            </a:fld>
            <a:endParaRPr lang="en-US">
              <a:solidFill>
                <a:prstClr val="black">
                  <a:tint val="75000"/>
                </a:prstClr>
              </a:solidFill>
              <a:latin typeface="Calibri"/>
            </a:endParaRPr>
          </a:p>
        </p:txBody>
      </p:sp>
    </p:spTree>
    <p:extLst>
      <p:ext uri="{BB962C8B-B14F-4D97-AF65-F5344CB8AC3E}">
        <p14:creationId xmlns:p14="http://schemas.microsoft.com/office/powerpoint/2010/main" val="15970369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Addressing Needs Across NOAA</a:t>
            </a:r>
            <a:endParaRPr lang="en-US" dirty="0"/>
          </a:p>
        </p:txBody>
      </p:sp>
      <p:sp>
        <p:nvSpPr>
          <p:cNvPr id="3" name="Content Placeholder 2"/>
          <p:cNvSpPr>
            <a:spLocks noGrp="1"/>
          </p:cNvSpPr>
          <p:nvPr>
            <p:ph idx="1"/>
          </p:nvPr>
        </p:nvSpPr>
        <p:spPr/>
        <p:txBody>
          <a:bodyPr/>
          <a:lstStyle/>
          <a:p>
            <a:endParaRPr lang="en-US"/>
          </a:p>
        </p:txBody>
      </p:sp>
      <p:grpSp>
        <p:nvGrpSpPr>
          <p:cNvPr id="4" name="Group 3"/>
          <p:cNvGrpSpPr/>
          <p:nvPr/>
        </p:nvGrpSpPr>
        <p:grpSpPr>
          <a:xfrm>
            <a:off x="98460" y="1377611"/>
            <a:ext cx="8947089" cy="4106409"/>
            <a:chOff x="85057" y="1363947"/>
            <a:chExt cx="8947089" cy="4106409"/>
          </a:xfrm>
        </p:grpSpPr>
        <p:sp>
          <p:nvSpPr>
            <p:cNvPr id="5" name="Rectangle 4"/>
            <p:cNvSpPr/>
            <p:nvPr/>
          </p:nvSpPr>
          <p:spPr bwMode="auto">
            <a:xfrm>
              <a:off x="2430473" y="1520617"/>
              <a:ext cx="2162802" cy="3938001"/>
            </a:xfrm>
            <a:prstGeom prst="rect">
              <a:avLst/>
            </a:prstGeom>
            <a:scene3d>
              <a:camera prst="orthographicFront"/>
              <a:lightRig rig="flat" dir="t"/>
            </a:scene3d>
            <a:sp3d prstMaterial="dkEdge">
              <a:bevelT w="8200" h="38100"/>
            </a:sp3d>
          </p:spPr>
          <p:style>
            <a:lnRef idx="0">
              <a:schemeClr val="lt2">
                <a:hueOff val="0"/>
                <a:satOff val="0"/>
                <a:lumOff val="0"/>
                <a:alphaOff val="0"/>
              </a:schemeClr>
            </a:lnRef>
            <a:fillRef idx="2">
              <a:schemeClr val="dk2">
                <a:hueOff val="0"/>
                <a:satOff val="0"/>
                <a:lumOff val="0"/>
                <a:alphaOff val="0"/>
              </a:schemeClr>
            </a:fillRef>
            <a:effectRef idx="1">
              <a:schemeClr val="dk2">
                <a:hueOff val="0"/>
                <a:satOff val="0"/>
                <a:lumOff val="0"/>
                <a:alphaOff val="0"/>
              </a:schemeClr>
            </a:effectRef>
            <a:fontRef idx="minor">
              <a:schemeClr val="dk1"/>
            </a:fontRef>
          </p:style>
          <p:txBody>
            <a:bodyPr/>
            <a:lstStyle/>
            <a:p>
              <a:endParaRPr lang="en-US">
                <a:solidFill>
                  <a:srgbClr val="000000"/>
                </a:solidFill>
                <a:latin typeface="Arial"/>
              </a:endParaRPr>
            </a:p>
          </p:txBody>
        </p:sp>
        <p:sp>
          <p:nvSpPr>
            <p:cNvPr id="6" name="Rectangle 5"/>
            <p:cNvSpPr/>
            <p:nvPr/>
          </p:nvSpPr>
          <p:spPr bwMode="auto">
            <a:xfrm>
              <a:off x="4667365" y="1520618"/>
              <a:ext cx="2180829" cy="3938001"/>
            </a:xfrm>
            <a:prstGeom prst="rect">
              <a:avLst/>
            </a:prstGeom>
            <a:scene3d>
              <a:camera prst="orthographicFront"/>
              <a:lightRig rig="flat" dir="t"/>
            </a:scene3d>
            <a:sp3d prstMaterial="dkEdge">
              <a:bevelT w="8200" h="38100"/>
            </a:sp3d>
          </p:spPr>
          <p:style>
            <a:lnRef idx="0">
              <a:schemeClr val="lt2">
                <a:hueOff val="0"/>
                <a:satOff val="0"/>
                <a:lumOff val="0"/>
                <a:alphaOff val="0"/>
              </a:schemeClr>
            </a:lnRef>
            <a:fillRef idx="2">
              <a:schemeClr val="dk2">
                <a:hueOff val="0"/>
                <a:satOff val="0"/>
                <a:lumOff val="0"/>
                <a:alphaOff val="0"/>
              </a:schemeClr>
            </a:fillRef>
            <a:effectRef idx="1">
              <a:schemeClr val="dk2">
                <a:hueOff val="0"/>
                <a:satOff val="0"/>
                <a:lumOff val="0"/>
                <a:alphaOff val="0"/>
              </a:schemeClr>
            </a:effectRef>
            <a:fontRef idx="minor">
              <a:schemeClr val="dk1"/>
            </a:fontRef>
          </p:style>
          <p:txBody>
            <a:bodyPr/>
            <a:lstStyle/>
            <a:p>
              <a:endParaRPr lang="en-US">
                <a:solidFill>
                  <a:srgbClr val="000000"/>
                </a:solidFill>
                <a:latin typeface="Arial"/>
              </a:endParaRPr>
            </a:p>
          </p:txBody>
        </p:sp>
        <p:sp>
          <p:nvSpPr>
            <p:cNvPr id="7" name="Rectangle 6"/>
            <p:cNvSpPr/>
            <p:nvPr/>
          </p:nvSpPr>
          <p:spPr bwMode="auto">
            <a:xfrm>
              <a:off x="6908916" y="1527177"/>
              <a:ext cx="2121192" cy="3938001"/>
            </a:xfrm>
            <a:prstGeom prst="rect">
              <a:avLst/>
            </a:prstGeom>
            <a:scene3d>
              <a:camera prst="orthographicFront"/>
              <a:lightRig rig="flat" dir="t"/>
            </a:scene3d>
            <a:sp3d prstMaterial="dkEdge">
              <a:bevelT w="8200" h="38100"/>
            </a:sp3d>
          </p:spPr>
          <p:style>
            <a:lnRef idx="0">
              <a:schemeClr val="lt2">
                <a:hueOff val="0"/>
                <a:satOff val="0"/>
                <a:lumOff val="0"/>
                <a:alphaOff val="0"/>
              </a:schemeClr>
            </a:lnRef>
            <a:fillRef idx="2">
              <a:schemeClr val="dk2">
                <a:hueOff val="0"/>
                <a:satOff val="0"/>
                <a:lumOff val="0"/>
                <a:alphaOff val="0"/>
              </a:schemeClr>
            </a:fillRef>
            <a:effectRef idx="1">
              <a:schemeClr val="dk2">
                <a:hueOff val="0"/>
                <a:satOff val="0"/>
                <a:lumOff val="0"/>
                <a:alphaOff val="0"/>
              </a:schemeClr>
            </a:effectRef>
            <a:fontRef idx="minor">
              <a:schemeClr val="dk1"/>
            </a:fontRef>
          </p:style>
          <p:txBody>
            <a:bodyPr/>
            <a:lstStyle/>
            <a:p>
              <a:endParaRPr lang="en-US">
                <a:solidFill>
                  <a:srgbClr val="000000"/>
                </a:solidFill>
                <a:latin typeface="Arial"/>
              </a:endParaRPr>
            </a:p>
          </p:txBody>
        </p:sp>
        <p:sp>
          <p:nvSpPr>
            <p:cNvPr id="8" name="Rectangle 7"/>
            <p:cNvSpPr/>
            <p:nvPr/>
          </p:nvSpPr>
          <p:spPr bwMode="auto">
            <a:xfrm>
              <a:off x="85057" y="1528764"/>
              <a:ext cx="2264734" cy="3938001"/>
            </a:xfrm>
            <a:prstGeom prst="rect">
              <a:avLst/>
            </a:prstGeom>
            <a:scene3d>
              <a:camera prst="orthographicFront"/>
              <a:lightRig rig="flat" dir="t"/>
            </a:scene3d>
            <a:sp3d prstMaterial="dkEdge">
              <a:bevelT w="8200" h="38100"/>
            </a:sp3d>
          </p:spPr>
          <p:style>
            <a:lnRef idx="0">
              <a:schemeClr val="lt2">
                <a:hueOff val="0"/>
                <a:satOff val="0"/>
                <a:lumOff val="0"/>
                <a:alphaOff val="0"/>
              </a:schemeClr>
            </a:lnRef>
            <a:fillRef idx="2">
              <a:schemeClr val="dk2">
                <a:hueOff val="0"/>
                <a:satOff val="0"/>
                <a:lumOff val="0"/>
                <a:alphaOff val="0"/>
              </a:schemeClr>
            </a:fillRef>
            <a:effectRef idx="1">
              <a:schemeClr val="dk2">
                <a:hueOff val="0"/>
                <a:satOff val="0"/>
                <a:lumOff val="0"/>
                <a:alphaOff val="0"/>
              </a:schemeClr>
            </a:effectRef>
            <a:fontRef idx="minor">
              <a:schemeClr val="dk1"/>
            </a:fontRef>
          </p:style>
          <p:txBody>
            <a:bodyPr/>
            <a:lstStyle/>
            <a:p>
              <a:endParaRPr lang="en-US">
                <a:solidFill>
                  <a:srgbClr val="000000"/>
                </a:solidFill>
                <a:latin typeface="Arial"/>
              </a:endParaRPr>
            </a:p>
          </p:txBody>
        </p:sp>
        <p:sp>
          <p:nvSpPr>
            <p:cNvPr id="9" name="Rectangle 8"/>
            <p:cNvSpPr/>
            <p:nvPr/>
          </p:nvSpPr>
          <p:spPr bwMode="auto">
            <a:xfrm rot="16200000">
              <a:off x="-1664646" y="3172576"/>
              <a:ext cx="3818379" cy="23391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0" tIns="0" rIns="237615" bIns="0" spcCol="1270"/>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chemeClr val="tx1">
                      <a:hueOff val="0"/>
                      <a:satOff val="0"/>
                      <a:lumOff val="0"/>
                      <a:alphaOff val="0"/>
                    </a:schemeClr>
                  </a:solidFill>
                  <a:latin typeface="+mn-lt"/>
                  <a:ea typeface="+mn-ea"/>
                  <a:cs typeface="+mn-cs"/>
                  <a:sym typeface="Arial"/>
                </a:defRPr>
              </a:lvl1pPr>
              <a:lvl2pPr marR="0" algn="l" rtl="0">
                <a:lnSpc>
                  <a:spcPct val="100000"/>
                </a:lnSpc>
                <a:spcBef>
                  <a:spcPts val="0"/>
                </a:spcBef>
                <a:spcAft>
                  <a:spcPts val="0"/>
                </a:spcAft>
                <a:buNone/>
                <a:defRPr sz="1400" b="0" i="0" u="none" strike="noStrike" cap="none" baseline="0">
                  <a:solidFill>
                    <a:schemeClr val="tx1">
                      <a:hueOff val="0"/>
                      <a:satOff val="0"/>
                      <a:lumOff val="0"/>
                      <a:alphaOff val="0"/>
                    </a:schemeClr>
                  </a:solidFill>
                  <a:latin typeface="+mn-lt"/>
                  <a:ea typeface="+mn-ea"/>
                  <a:cs typeface="+mn-cs"/>
                  <a:sym typeface="Arial"/>
                </a:defRPr>
              </a:lvl2pPr>
              <a:lvl3pPr marR="0" algn="l" rtl="0">
                <a:lnSpc>
                  <a:spcPct val="100000"/>
                </a:lnSpc>
                <a:spcBef>
                  <a:spcPts val="0"/>
                </a:spcBef>
                <a:spcAft>
                  <a:spcPts val="0"/>
                </a:spcAft>
                <a:buNone/>
                <a:defRPr sz="1400" b="0" i="0" u="none" strike="noStrike" cap="none" baseline="0">
                  <a:solidFill>
                    <a:schemeClr val="tx1">
                      <a:hueOff val="0"/>
                      <a:satOff val="0"/>
                      <a:lumOff val="0"/>
                      <a:alphaOff val="0"/>
                    </a:schemeClr>
                  </a:solidFill>
                  <a:latin typeface="+mn-lt"/>
                  <a:ea typeface="+mn-ea"/>
                  <a:cs typeface="+mn-cs"/>
                  <a:sym typeface="Arial"/>
                </a:defRPr>
              </a:lvl3pPr>
              <a:lvl4pPr marR="0" algn="l" rtl="0">
                <a:lnSpc>
                  <a:spcPct val="100000"/>
                </a:lnSpc>
                <a:spcBef>
                  <a:spcPts val="0"/>
                </a:spcBef>
                <a:spcAft>
                  <a:spcPts val="0"/>
                </a:spcAft>
                <a:buNone/>
                <a:defRPr sz="1400" b="0" i="0" u="none" strike="noStrike" cap="none" baseline="0">
                  <a:solidFill>
                    <a:schemeClr val="tx1">
                      <a:hueOff val="0"/>
                      <a:satOff val="0"/>
                      <a:lumOff val="0"/>
                      <a:alphaOff val="0"/>
                    </a:schemeClr>
                  </a:solidFill>
                  <a:latin typeface="+mn-lt"/>
                  <a:ea typeface="+mn-ea"/>
                  <a:cs typeface="+mn-cs"/>
                  <a:sym typeface="Arial"/>
                </a:defRPr>
              </a:lvl4pPr>
              <a:lvl5pPr marR="0" algn="l" rtl="0">
                <a:lnSpc>
                  <a:spcPct val="100000"/>
                </a:lnSpc>
                <a:spcBef>
                  <a:spcPts val="0"/>
                </a:spcBef>
                <a:spcAft>
                  <a:spcPts val="0"/>
                </a:spcAft>
                <a:buNone/>
                <a:defRPr sz="1400" b="0" i="0" u="none" strike="noStrike" cap="none" baseline="0">
                  <a:solidFill>
                    <a:schemeClr val="tx1">
                      <a:hueOff val="0"/>
                      <a:satOff val="0"/>
                      <a:lumOff val="0"/>
                      <a:alphaOff val="0"/>
                    </a:schemeClr>
                  </a:solidFill>
                  <a:latin typeface="+mn-lt"/>
                  <a:ea typeface="+mn-ea"/>
                  <a:cs typeface="+mn-cs"/>
                  <a:sym typeface="Arial"/>
                </a:defRPr>
              </a:lvl5pPr>
              <a:lvl6pPr marR="0" algn="l" rtl="0">
                <a:lnSpc>
                  <a:spcPct val="100000"/>
                </a:lnSpc>
                <a:spcBef>
                  <a:spcPts val="0"/>
                </a:spcBef>
                <a:spcAft>
                  <a:spcPts val="0"/>
                </a:spcAft>
                <a:buNone/>
                <a:defRPr sz="1400" b="0" i="0" u="none" strike="noStrike" cap="none" baseline="0">
                  <a:solidFill>
                    <a:schemeClr val="tx1">
                      <a:hueOff val="0"/>
                      <a:satOff val="0"/>
                      <a:lumOff val="0"/>
                      <a:alphaOff val="0"/>
                    </a:schemeClr>
                  </a:solidFill>
                  <a:latin typeface="+mn-lt"/>
                  <a:ea typeface="+mn-ea"/>
                  <a:cs typeface="+mn-cs"/>
                  <a:sym typeface="Arial"/>
                </a:defRPr>
              </a:lvl6pPr>
              <a:lvl7pPr marR="0" algn="l" rtl="0">
                <a:lnSpc>
                  <a:spcPct val="100000"/>
                </a:lnSpc>
                <a:spcBef>
                  <a:spcPts val="0"/>
                </a:spcBef>
                <a:spcAft>
                  <a:spcPts val="0"/>
                </a:spcAft>
                <a:buNone/>
                <a:defRPr sz="1400" b="0" i="0" u="none" strike="noStrike" cap="none" baseline="0">
                  <a:solidFill>
                    <a:schemeClr val="tx1">
                      <a:hueOff val="0"/>
                      <a:satOff val="0"/>
                      <a:lumOff val="0"/>
                      <a:alphaOff val="0"/>
                    </a:schemeClr>
                  </a:solidFill>
                  <a:latin typeface="+mn-lt"/>
                  <a:ea typeface="+mn-ea"/>
                  <a:cs typeface="+mn-cs"/>
                  <a:sym typeface="Arial"/>
                </a:defRPr>
              </a:lvl7pPr>
              <a:lvl8pPr marR="0" algn="l" rtl="0">
                <a:lnSpc>
                  <a:spcPct val="100000"/>
                </a:lnSpc>
                <a:spcBef>
                  <a:spcPts val="0"/>
                </a:spcBef>
                <a:spcAft>
                  <a:spcPts val="0"/>
                </a:spcAft>
                <a:buNone/>
                <a:defRPr sz="1400" b="0" i="0" u="none" strike="noStrike" cap="none" baseline="0">
                  <a:solidFill>
                    <a:schemeClr val="tx1">
                      <a:hueOff val="0"/>
                      <a:satOff val="0"/>
                      <a:lumOff val="0"/>
                      <a:alphaOff val="0"/>
                    </a:schemeClr>
                  </a:solidFill>
                  <a:latin typeface="+mn-lt"/>
                  <a:ea typeface="+mn-ea"/>
                  <a:cs typeface="+mn-cs"/>
                  <a:sym typeface="Arial"/>
                </a:defRPr>
              </a:lvl8pPr>
              <a:lvl9pPr marR="0" algn="l" rtl="0">
                <a:lnSpc>
                  <a:spcPct val="100000"/>
                </a:lnSpc>
                <a:spcBef>
                  <a:spcPts val="0"/>
                </a:spcBef>
                <a:spcAft>
                  <a:spcPts val="0"/>
                </a:spcAft>
                <a:buNone/>
                <a:defRPr sz="1400" b="0" i="0" u="none" strike="noStrike" cap="none" baseline="0">
                  <a:solidFill>
                    <a:schemeClr val="tx1">
                      <a:hueOff val="0"/>
                      <a:satOff val="0"/>
                      <a:lumOff val="0"/>
                      <a:alphaOff val="0"/>
                    </a:schemeClr>
                  </a:solidFill>
                  <a:latin typeface="+mn-lt"/>
                  <a:ea typeface="+mn-ea"/>
                  <a:cs typeface="+mn-cs"/>
                  <a:sym typeface="Arial"/>
                </a:defRPr>
              </a:lvl9pPr>
            </a:lstStyle>
            <a:p>
              <a:pPr algn="r" defTabSz="842878">
                <a:lnSpc>
                  <a:spcPct val="90000"/>
                </a:lnSpc>
                <a:spcAft>
                  <a:spcPct val="35000"/>
                </a:spcAft>
                <a:defRPr/>
              </a:pPr>
              <a:r>
                <a:rPr lang="en-US" b="1" dirty="0">
                  <a:solidFill>
                    <a:prstClr val="black">
                      <a:hueOff val="0"/>
                      <a:satOff val="0"/>
                      <a:lumOff val="0"/>
                      <a:alphaOff val="0"/>
                    </a:prstClr>
                  </a:solidFill>
                  <a:latin typeface="Arial"/>
                  <a:rtl val="0"/>
                </a:rPr>
                <a:t>WEATHER READY NATION</a:t>
              </a:r>
              <a:endParaRPr lang="en-US" dirty="0">
                <a:solidFill>
                  <a:prstClr val="black">
                    <a:hueOff val="0"/>
                    <a:satOff val="0"/>
                    <a:lumOff val="0"/>
                    <a:alphaOff val="0"/>
                  </a:prstClr>
                </a:solidFill>
                <a:latin typeface="Arial"/>
                <a:rtl val="0"/>
              </a:endParaRPr>
            </a:p>
          </p:txBody>
        </p:sp>
        <p:sp>
          <p:nvSpPr>
            <p:cNvPr id="10" name="Rectangle 9"/>
            <p:cNvSpPr/>
            <p:nvPr/>
          </p:nvSpPr>
          <p:spPr bwMode="auto">
            <a:xfrm rot="16200000">
              <a:off x="1082865" y="2772059"/>
              <a:ext cx="3086100" cy="26987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0" tIns="0" rIns="237615" bIns="0" spcCol="1270"/>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chemeClr val="tx1">
                      <a:hueOff val="0"/>
                      <a:satOff val="0"/>
                      <a:lumOff val="0"/>
                      <a:alphaOff val="0"/>
                    </a:schemeClr>
                  </a:solidFill>
                  <a:latin typeface="+mn-lt"/>
                  <a:ea typeface="+mn-ea"/>
                  <a:cs typeface="+mn-cs"/>
                  <a:sym typeface="Arial"/>
                </a:defRPr>
              </a:lvl1pPr>
              <a:lvl2pPr marR="0" algn="l" rtl="0">
                <a:lnSpc>
                  <a:spcPct val="100000"/>
                </a:lnSpc>
                <a:spcBef>
                  <a:spcPts val="0"/>
                </a:spcBef>
                <a:spcAft>
                  <a:spcPts val="0"/>
                </a:spcAft>
                <a:buNone/>
                <a:defRPr sz="1400" b="0" i="0" u="none" strike="noStrike" cap="none" baseline="0">
                  <a:solidFill>
                    <a:schemeClr val="tx1">
                      <a:hueOff val="0"/>
                      <a:satOff val="0"/>
                      <a:lumOff val="0"/>
                      <a:alphaOff val="0"/>
                    </a:schemeClr>
                  </a:solidFill>
                  <a:latin typeface="+mn-lt"/>
                  <a:ea typeface="+mn-ea"/>
                  <a:cs typeface="+mn-cs"/>
                  <a:sym typeface="Arial"/>
                </a:defRPr>
              </a:lvl2pPr>
              <a:lvl3pPr marR="0" algn="l" rtl="0">
                <a:lnSpc>
                  <a:spcPct val="100000"/>
                </a:lnSpc>
                <a:spcBef>
                  <a:spcPts val="0"/>
                </a:spcBef>
                <a:spcAft>
                  <a:spcPts val="0"/>
                </a:spcAft>
                <a:buNone/>
                <a:defRPr sz="1400" b="0" i="0" u="none" strike="noStrike" cap="none" baseline="0">
                  <a:solidFill>
                    <a:schemeClr val="tx1">
                      <a:hueOff val="0"/>
                      <a:satOff val="0"/>
                      <a:lumOff val="0"/>
                      <a:alphaOff val="0"/>
                    </a:schemeClr>
                  </a:solidFill>
                  <a:latin typeface="+mn-lt"/>
                  <a:ea typeface="+mn-ea"/>
                  <a:cs typeface="+mn-cs"/>
                  <a:sym typeface="Arial"/>
                </a:defRPr>
              </a:lvl3pPr>
              <a:lvl4pPr marR="0" algn="l" rtl="0">
                <a:lnSpc>
                  <a:spcPct val="100000"/>
                </a:lnSpc>
                <a:spcBef>
                  <a:spcPts val="0"/>
                </a:spcBef>
                <a:spcAft>
                  <a:spcPts val="0"/>
                </a:spcAft>
                <a:buNone/>
                <a:defRPr sz="1400" b="0" i="0" u="none" strike="noStrike" cap="none" baseline="0">
                  <a:solidFill>
                    <a:schemeClr val="tx1">
                      <a:hueOff val="0"/>
                      <a:satOff val="0"/>
                      <a:lumOff val="0"/>
                      <a:alphaOff val="0"/>
                    </a:schemeClr>
                  </a:solidFill>
                  <a:latin typeface="+mn-lt"/>
                  <a:ea typeface="+mn-ea"/>
                  <a:cs typeface="+mn-cs"/>
                  <a:sym typeface="Arial"/>
                </a:defRPr>
              </a:lvl4pPr>
              <a:lvl5pPr marR="0" algn="l" rtl="0">
                <a:lnSpc>
                  <a:spcPct val="100000"/>
                </a:lnSpc>
                <a:spcBef>
                  <a:spcPts val="0"/>
                </a:spcBef>
                <a:spcAft>
                  <a:spcPts val="0"/>
                </a:spcAft>
                <a:buNone/>
                <a:defRPr sz="1400" b="0" i="0" u="none" strike="noStrike" cap="none" baseline="0">
                  <a:solidFill>
                    <a:schemeClr val="tx1">
                      <a:hueOff val="0"/>
                      <a:satOff val="0"/>
                      <a:lumOff val="0"/>
                      <a:alphaOff val="0"/>
                    </a:schemeClr>
                  </a:solidFill>
                  <a:latin typeface="+mn-lt"/>
                  <a:ea typeface="+mn-ea"/>
                  <a:cs typeface="+mn-cs"/>
                  <a:sym typeface="Arial"/>
                </a:defRPr>
              </a:lvl5pPr>
              <a:lvl6pPr marR="0" algn="l" rtl="0">
                <a:lnSpc>
                  <a:spcPct val="100000"/>
                </a:lnSpc>
                <a:spcBef>
                  <a:spcPts val="0"/>
                </a:spcBef>
                <a:spcAft>
                  <a:spcPts val="0"/>
                </a:spcAft>
                <a:buNone/>
                <a:defRPr sz="1400" b="0" i="0" u="none" strike="noStrike" cap="none" baseline="0">
                  <a:solidFill>
                    <a:schemeClr val="tx1">
                      <a:hueOff val="0"/>
                      <a:satOff val="0"/>
                      <a:lumOff val="0"/>
                      <a:alphaOff val="0"/>
                    </a:schemeClr>
                  </a:solidFill>
                  <a:latin typeface="+mn-lt"/>
                  <a:ea typeface="+mn-ea"/>
                  <a:cs typeface="+mn-cs"/>
                  <a:sym typeface="Arial"/>
                </a:defRPr>
              </a:lvl6pPr>
              <a:lvl7pPr marR="0" algn="l" rtl="0">
                <a:lnSpc>
                  <a:spcPct val="100000"/>
                </a:lnSpc>
                <a:spcBef>
                  <a:spcPts val="0"/>
                </a:spcBef>
                <a:spcAft>
                  <a:spcPts val="0"/>
                </a:spcAft>
                <a:buNone/>
                <a:defRPr sz="1400" b="0" i="0" u="none" strike="noStrike" cap="none" baseline="0">
                  <a:solidFill>
                    <a:schemeClr val="tx1">
                      <a:hueOff val="0"/>
                      <a:satOff val="0"/>
                      <a:lumOff val="0"/>
                      <a:alphaOff val="0"/>
                    </a:schemeClr>
                  </a:solidFill>
                  <a:latin typeface="+mn-lt"/>
                  <a:ea typeface="+mn-ea"/>
                  <a:cs typeface="+mn-cs"/>
                  <a:sym typeface="Arial"/>
                </a:defRPr>
              </a:lvl7pPr>
              <a:lvl8pPr marR="0" algn="l" rtl="0">
                <a:lnSpc>
                  <a:spcPct val="100000"/>
                </a:lnSpc>
                <a:spcBef>
                  <a:spcPts val="0"/>
                </a:spcBef>
                <a:spcAft>
                  <a:spcPts val="0"/>
                </a:spcAft>
                <a:buNone/>
                <a:defRPr sz="1400" b="0" i="0" u="none" strike="noStrike" cap="none" baseline="0">
                  <a:solidFill>
                    <a:schemeClr val="tx1">
                      <a:hueOff val="0"/>
                      <a:satOff val="0"/>
                      <a:lumOff val="0"/>
                      <a:alphaOff val="0"/>
                    </a:schemeClr>
                  </a:solidFill>
                  <a:latin typeface="+mn-lt"/>
                  <a:ea typeface="+mn-ea"/>
                  <a:cs typeface="+mn-cs"/>
                  <a:sym typeface="Arial"/>
                </a:defRPr>
              </a:lvl8pPr>
              <a:lvl9pPr marR="0" algn="l" rtl="0">
                <a:lnSpc>
                  <a:spcPct val="100000"/>
                </a:lnSpc>
                <a:spcBef>
                  <a:spcPts val="0"/>
                </a:spcBef>
                <a:spcAft>
                  <a:spcPts val="0"/>
                </a:spcAft>
                <a:buNone/>
                <a:defRPr sz="1400" b="0" i="0" u="none" strike="noStrike" cap="none" baseline="0">
                  <a:solidFill>
                    <a:schemeClr val="tx1">
                      <a:hueOff val="0"/>
                      <a:satOff val="0"/>
                      <a:lumOff val="0"/>
                      <a:alphaOff val="0"/>
                    </a:schemeClr>
                  </a:solidFill>
                  <a:latin typeface="+mn-lt"/>
                  <a:ea typeface="+mn-ea"/>
                  <a:cs typeface="+mn-cs"/>
                  <a:sym typeface="Arial"/>
                </a:defRPr>
              </a:lvl9pPr>
            </a:lstStyle>
            <a:p>
              <a:pPr algn="r" defTabSz="842878">
                <a:lnSpc>
                  <a:spcPct val="90000"/>
                </a:lnSpc>
                <a:spcAft>
                  <a:spcPct val="35000"/>
                </a:spcAft>
                <a:defRPr/>
              </a:pPr>
              <a:r>
                <a:rPr lang="en-US" b="1" dirty="0">
                  <a:solidFill>
                    <a:prstClr val="black">
                      <a:hueOff val="0"/>
                      <a:satOff val="0"/>
                      <a:lumOff val="0"/>
                      <a:alphaOff val="0"/>
                    </a:prstClr>
                  </a:solidFill>
                  <a:latin typeface="Arial"/>
                  <a:rtl val="0"/>
                </a:rPr>
                <a:t>HEALTHY OCEANS</a:t>
              </a:r>
              <a:endParaRPr lang="en-US" dirty="0">
                <a:solidFill>
                  <a:prstClr val="black">
                    <a:hueOff val="0"/>
                    <a:satOff val="0"/>
                    <a:lumOff val="0"/>
                    <a:alphaOff val="0"/>
                  </a:prstClr>
                </a:solidFill>
                <a:latin typeface="Arial"/>
                <a:rtl val="0"/>
              </a:endParaRPr>
            </a:p>
          </p:txBody>
        </p:sp>
        <p:sp>
          <p:nvSpPr>
            <p:cNvPr id="11" name="Rectangle 10"/>
            <p:cNvSpPr/>
            <p:nvPr/>
          </p:nvSpPr>
          <p:spPr bwMode="auto">
            <a:xfrm rot="16200000">
              <a:off x="3258459" y="2789251"/>
              <a:ext cx="3086100" cy="26828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0" tIns="0" rIns="237615" bIns="0" spcCol="1270"/>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chemeClr val="tx1">
                      <a:hueOff val="0"/>
                      <a:satOff val="0"/>
                      <a:lumOff val="0"/>
                      <a:alphaOff val="0"/>
                    </a:schemeClr>
                  </a:solidFill>
                  <a:latin typeface="+mn-lt"/>
                  <a:ea typeface="+mn-ea"/>
                  <a:cs typeface="+mn-cs"/>
                  <a:sym typeface="Arial"/>
                </a:defRPr>
              </a:lvl1pPr>
              <a:lvl2pPr marR="0" algn="l" rtl="0">
                <a:lnSpc>
                  <a:spcPct val="100000"/>
                </a:lnSpc>
                <a:spcBef>
                  <a:spcPts val="0"/>
                </a:spcBef>
                <a:spcAft>
                  <a:spcPts val="0"/>
                </a:spcAft>
                <a:buNone/>
                <a:defRPr sz="1400" b="0" i="0" u="none" strike="noStrike" cap="none" baseline="0">
                  <a:solidFill>
                    <a:schemeClr val="tx1">
                      <a:hueOff val="0"/>
                      <a:satOff val="0"/>
                      <a:lumOff val="0"/>
                      <a:alphaOff val="0"/>
                    </a:schemeClr>
                  </a:solidFill>
                  <a:latin typeface="+mn-lt"/>
                  <a:ea typeface="+mn-ea"/>
                  <a:cs typeface="+mn-cs"/>
                  <a:sym typeface="Arial"/>
                </a:defRPr>
              </a:lvl2pPr>
              <a:lvl3pPr marR="0" algn="l" rtl="0">
                <a:lnSpc>
                  <a:spcPct val="100000"/>
                </a:lnSpc>
                <a:spcBef>
                  <a:spcPts val="0"/>
                </a:spcBef>
                <a:spcAft>
                  <a:spcPts val="0"/>
                </a:spcAft>
                <a:buNone/>
                <a:defRPr sz="1400" b="0" i="0" u="none" strike="noStrike" cap="none" baseline="0">
                  <a:solidFill>
                    <a:schemeClr val="tx1">
                      <a:hueOff val="0"/>
                      <a:satOff val="0"/>
                      <a:lumOff val="0"/>
                      <a:alphaOff val="0"/>
                    </a:schemeClr>
                  </a:solidFill>
                  <a:latin typeface="+mn-lt"/>
                  <a:ea typeface="+mn-ea"/>
                  <a:cs typeface="+mn-cs"/>
                  <a:sym typeface="Arial"/>
                </a:defRPr>
              </a:lvl3pPr>
              <a:lvl4pPr marR="0" algn="l" rtl="0">
                <a:lnSpc>
                  <a:spcPct val="100000"/>
                </a:lnSpc>
                <a:spcBef>
                  <a:spcPts val="0"/>
                </a:spcBef>
                <a:spcAft>
                  <a:spcPts val="0"/>
                </a:spcAft>
                <a:buNone/>
                <a:defRPr sz="1400" b="0" i="0" u="none" strike="noStrike" cap="none" baseline="0">
                  <a:solidFill>
                    <a:schemeClr val="tx1">
                      <a:hueOff val="0"/>
                      <a:satOff val="0"/>
                      <a:lumOff val="0"/>
                      <a:alphaOff val="0"/>
                    </a:schemeClr>
                  </a:solidFill>
                  <a:latin typeface="+mn-lt"/>
                  <a:ea typeface="+mn-ea"/>
                  <a:cs typeface="+mn-cs"/>
                  <a:sym typeface="Arial"/>
                </a:defRPr>
              </a:lvl4pPr>
              <a:lvl5pPr marR="0" algn="l" rtl="0">
                <a:lnSpc>
                  <a:spcPct val="100000"/>
                </a:lnSpc>
                <a:spcBef>
                  <a:spcPts val="0"/>
                </a:spcBef>
                <a:spcAft>
                  <a:spcPts val="0"/>
                </a:spcAft>
                <a:buNone/>
                <a:defRPr sz="1400" b="0" i="0" u="none" strike="noStrike" cap="none" baseline="0">
                  <a:solidFill>
                    <a:schemeClr val="tx1">
                      <a:hueOff val="0"/>
                      <a:satOff val="0"/>
                      <a:lumOff val="0"/>
                      <a:alphaOff val="0"/>
                    </a:schemeClr>
                  </a:solidFill>
                  <a:latin typeface="+mn-lt"/>
                  <a:ea typeface="+mn-ea"/>
                  <a:cs typeface="+mn-cs"/>
                  <a:sym typeface="Arial"/>
                </a:defRPr>
              </a:lvl5pPr>
              <a:lvl6pPr marR="0" algn="l" rtl="0">
                <a:lnSpc>
                  <a:spcPct val="100000"/>
                </a:lnSpc>
                <a:spcBef>
                  <a:spcPts val="0"/>
                </a:spcBef>
                <a:spcAft>
                  <a:spcPts val="0"/>
                </a:spcAft>
                <a:buNone/>
                <a:defRPr sz="1400" b="0" i="0" u="none" strike="noStrike" cap="none" baseline="0">
                  <a:solidFill>
                    <a:schemeClr val="tx1">
                      <a:hueOff val="0"/>
                      <a:satOff val="0"/>
                      <a:lumOff val="0"/>
                      <a:alphaOff val="0"/>
                    </a:schemeClr>
                  </a:solidFill>
                  <a:latin typeface="+mn-lt"/>
                  <a:ea typeface="+mn-ea"/>
                  <a:cs typeface="+mn-cs"/>
                  <a:sym typeface="Arial"/>
                </a:defRPr>
              </a:lvl6pPr>
              <a:lvl7pPr marR="0" algn="l" rtl="0">
                <a:lnSpc>
                  <a:spcPct val="100000"/>
                </a:lnSpc>
                <a:spcBef>
                  <a:spcPts val="0"/>
                </a:spcBef>
                <a:spcAft>
                  <a:spcPts val="0"/>
                </a:spcAft>
                <a:buNone/>
                <a:defRPr sz="1400" b="0" i="0" u="none" strike="noStrike" cap="none" baseline="0">
                  <a:solidFill>
                    <a:schemeClr val="tx1">
                      <a:hueOff val="0"/>
                      <a:satOff val="0"/>
                      <a:lumOff val="0"/>
                      <a:alphaOff val="0"/>
                    </a:schemeClr>
                  </a:solidFill>
                  <a:latin typeface="+mn-lt"/>
                  <a:ea typeface="+mn-ea"/>
                  <a:cs typeface="+mn-cs"/>
                  <a:sym typeface="Arial"/>
                </a:defRPr>
              </a:lvl7pPr>
              <a:lvl8pPr marR="0" algn="l" rtl="0">
                <a:lnSpc>
                  <a:spcPct val="100000"/>
                </a:lnSpc>
                <a:spcBef>
                  <a:spcPts val="0"/>
                </a:spcBef>
                <a:spcAft>
                  <a:spcPts val="0"/>
                </a:spcAft>
                <a:buNone/>
                <a:defRPr sz="1400" b="0" i="0" u="none" strike="noStrike" cap="none" baseline="0">
                  <a:solidFill>
                    <a:schemeClr val="tx1">
                      <a:hueOff val="0"/>
                      <a:satOff val="0"/>
                      <a:lumOff val="0"/>
                      <a:alphaOff val="0"/>
                    </a:schemeClr>
                  </a:solidFill>
                  <a:latin typeface="+mn-lt"/>
                  <a:ea typeface="+mn-ea"/>
                  <a:cs typeface="+mn-cs"/>
                  <a:sym typeface="Arial"/>
                </a:defRPr>
              </a:lvl8pPr>
              <a:lvl9pPr marR="0" algn="l" rtl="0">
                <a:lnSpc>
                  <a:spcPct val="100000"/>
                </a:lnSpc>
                <a:spcBef>
                  <a:spcPts val="0"/>
                </a:spcBef>
                <a:spcAft>
                  <a:spcPts val="0"/>
                </a:spcAft>
                <a:buNone/>
                <a:defRPr sz="1400" b="0" i="0" u="none" strike="noStrike" cap="none" baseline="0">
                  <a:solidFill>
                    <a:schemeClr val="tx1">
                      <a:hueOff val="0"/>
                      <a:satOff val="0"/>
                      <a:lumOff val="0"/>
                      <a:alphaOff val="0"/>
                    </a:schemeClr>
                  </a:solidFill>
                  <a:latin typeface="+mn-lt"/>
                  <a:ea typeface="+mn-ea"/>
                  <a:cs typeface="+mn-cs"/>
                  <a:sym typeface="Arial"/>
                </a:defRPr>
              </a:lvl9pPr>
            </a:lstStyle>
            <a:p>
              <a:pPr algn="r" defTabSz="842878">
                <a:lnSpc>
                  <a:spcPct val="90000"/>
                </a:lnSpc>
                <a:spcAft>
                  <a:spcPct val="35000"/>
                </a:spcAft>
                <a:defRPr/>
              </a:pPr>
              <a:r>
                <a:rPr lang="en-US" b="1" dirty="0">
                  <a:solidFill>
                    <a:prstClr val="black">
                      <a:hueOff val="0"/>
                      <a:satOff val="0"/>
                      <a:lumOff val="0"/>
                      <a:alphaOff val="0"/>
                    </a:prstClr>
                  </a:solidFill>
                  <a:latin typeface="Arial"/>
                  <a:rtl val="0"/>
                </a:rPr>
                <a:t>RESILIENT COASTS</a:t>
              </a:r>
              <a:endParaRPr lang="en-US" dirty="0">
                <a:solidFill>
                  <a:prstClr val="black">
                    <a:hueOff val="0"/>
                    <a:satOff val="0"/>
                    <a:lumOff val="0"/>
                    <a:alphaOff val="0"/>
                  </a:prstClr>
                </a:solidFill>
                <a:latin typeface="Arial"/>
                <a:rtl val="0"/>
              </a:endParaRPr>
            </a:p>
          </p:txBody>
        </p:sp>
        <p:sp>
          <p:nvSpPr>
            <p:cNvPr id="12" name="Rectangle 11"/>
            <p:cNvSpPr/>
            <p:nvPr/>
          </p:nvSpPr>
          <p:spPr>
            <a:xfrm>
              <a:off x="457195" y="1528764"/>
              <a:ext cx="1892596" cy="3447273"/>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defRPr>
              </a:lvl1pPr>
              <a:lvl2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defRPr>
              </a:lvl2pPr>
              <a:lvl3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defRPr>
              </a:lvl3pPr>
              <a:lvl4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defRPr>
              </a:lvl4pPr>
              <a:lvl5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defRPr>
              </a:lvl5pPr>
              <a:lvl6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defRPr>
              </a:lvl6pPr>
              <a:lvl7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defRPr>
              </a:lvl7pPr>
              <a:lvl8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defRPr>
              </a:lvl8pPr>
              <a:lvl9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defRPr>
              </a:lvl9pPr>
            </a:lstStyle>
            <a:p>
              <a:pPr algn="ctr"/>
              <a:endParaRPr lang="en-US">
                <a:solidFill>
                  <a:srgbClr val="FFFFFF"/>
                </a:solidFill>
                <a:latin typeface="Arial"/>
                <a:rtl val="0"/>
              </a:endParaRPr>
            </a:p>
          </p:txBody>
        </p:sp>
        <p:sp>
          <p:nvSpPr>
            <p:cNvPr id="13" name="Rectangle 12"/>
            <p:cNvSpPr/>
            <p:nvPr/>
          </p:nvSpPr>
          <p:spPr bwMode="auto">
            <a:xfrm rot="16200000">
              <a:off x="5505566" y="2783695"/>
              <a:ext cx="3076575" cy="26987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0" tIns="0" rIns="237615" bIns="0" spcCol="1270"/>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chemeClr val="tx1">
                      <a:hueOff val="0"/>
                      <a:satOff val="0"/>
                      <a:lumOff val="0"/>
                      <a:alphaOff val="0"/>
                    </a:schemeClr>
                  </a:solidFill>
                  <a:latin typeface="+mn-lt"/>
                  <a:ea typeface="+mn-ea"/>
                  <a:cs typeface="+mn-cs"/>
                  <a:sym typeface="Arial"/>
                </a:defRPr>
              </a:lvl1pPr>
              <a:lvl2pPr marR="0" algn="l" rtl="0">
                <a:lnSpc>
                  <a:spcPct val="100000"/>
                </a:lnSpc>
                <a:spcBef>
                  <a:spcPts val="0"/>
                </a:spcBef>
                <a:spcAft>
                  <a:spcPts val="0"/>
                </a:spcAft>
                <a:buNone/>
                <a:defRPr sz="1400" b="0" i="0" u="none" strike="noStrike" cap="none" baseline="0">
                  <a:solidFill>
                    <a:schemeClr val="tx1">
                      <a:hueOff val="0"/>
                      <a:satOff val="0"/>
                      <a:lumOff val="0"/>
                      <a:alphaOff val="0"/>
                    </a:schemeClr>
                  </a:solidFill>
                  <a:latin typeface="+mn-lt"/>
                  <a:ea typeface="+mn-ea"/>
                  <a:cs typeface="+mn-cs"/>
                  <a:sym typeface="Arial"/>
                </a:defRPr>
              </a:lvl2pPr>
              <a:lvl3pPr marR="0" algn="l" rtl="0">
                <a:lnSpc>
                  <a:spcPct val="100000"/>
                </a:lnSpc>
                <a:spcBef>
                  <a:spcPts val="0"/>
                </a:spcBef>
                <a:spcAft>
                  <a:spcPts val="0"/>
                </a:spcAft>
                <a:buNone/>
                <a:defRPr sz="1400" b="0" i="0" u="none" strike="noStrike" cap="none" baseline="0">
                  <a:solidFill>
                    <a:schemeClr val="tx1">
                      <a:hueOff val="0"/>
                      <a:satOff val="0"/>
                      <a:lumOff val="0"/>
                      <a:alphaOff val="0"/>
                    </a:schemeClr>
                  </a:solidFill>
                  <a:latin typeface="+mn-lt"/>
                  <a:ea typeface="+mn-ea"/>
                  <a:cs typeface="+mn-cs"/>
                  <a:sym typeface="Arial"/>
                </a:defRPr>
              </a:lvl3pPr>
              <a:lvl4pPr marR="0" algn="l" rtl="0">
                <a:lnSpc>
                  <a:spcPct val="100000"/>
                </a:lnSpc>
                <a:spcBef>
                  <a:spcPts val="0"/>
                </a:spcBef>
                <a:spcAft>
                  <a:spcPts val="0"/>
                </a:spcAft>
                <a:buNone/>
                <a:defRPr sz="1400" b="0" i="0" u="none" strike="noStrike" cap="none" baseline="0">
                  <a:solidFill>
                    <a:schemeClr val="tx1">
                      <a:hueOff val="0"/>
                      <a:satOff val="0"/>
                      <a:lumOff val="0"/>
                      <a:alphaOff val="0"/>
                    </a:schemeClr>
                  </a:solidFill>
                  <a:latin typeface="+mn-lt"/>
                  <a:ea typeface="+mn-ea"/>
                  <a:cs typeface="+mn-cs"/>
                  <a:sym typeface="Arial"/>
                </a:defRPr>
              </a:lvl4pPr>
              <a:lvl5pPr marR="0" algn="l" rtl="0">
                <a:lnSpc>
                  <a:spcPct val="100000"/>
                </a:lnSpc>
                <a:spcBef>
                  <a:spcPts val="0"/>
                </a:spcBef>
                <a:spcAft>
                  <a:spcPts val="0"/>
                </a:spcAft>
                <a:buNone/>
                <a:defRPr sz="1400" b="0" i="0" u="none" strike="noStrike" cap="none" baseline="0">
                  <a:solidFill>
                    <a:schemeClr val="tx1">
                      <a:hueOff val="0"/>
                      <a:satOff val="0"/>
                      <a:lumOff val="0"/>
                      <a:alphaOff val="0"/>
                    </a:schemeClr>
                  </a:solidFill>
                  <a:latin typeface="+mn-lt"/>
                  <a:ea typeface="+mn-ea"/>
                  <a:cs typeface="+mn-cs"/>
                  <a:sym typeface="Arial"/>
                </a:defRPr>
              </a:lvl5pPr>
              <a:lvl6pPr marR="0" algn="l" rtl="0">
                <a:lnSpc>
                  <a:spcPct val="100000"/>
                </a:lnSpc>
                <a:spcBef>
                  <a:spcPts val="0"/>
                </a:spcBef>
                <a:spcAft>
                  <a:spcPts val="0"/>
                </a:spcAft>
                <a:buNone/>
                <a:defRPr sz="1400" b="0" i="0" u="none" strike="noStrike" cap="none" baseline="0">
                  <a:solidFill>
                    <a:schemeClr val="tx1">
                      <a:hueOff val="0"/>
                      <a:satOff val="0"/>
                      <a:lumOff val="0"/>
                      <a:alphaOff val="0"/>
                    </a:schemeClr>
                  </a:solidFill>
                  <a:latin typeface="+mn-lt"/>
                  <a:ea typeface="+mn-ea"/>
                  <a:cs typeface="+mn-cs"/>
                  <a:sym typeface="Arial"/>
                </a:defRPr>
              </a:lvl6pPr>
              <a:lvl7pPr marR="0" algn="l" rtl="0">
                <a:lnSpc>
                  <a:spcPct val="100000"/>
                </a:lnSpc>
                <a:spcBef>
                  <a:spcPts val="0"/>
                </a:spcBef>
                <a:spcAft>
                  <a:spcPts val="0"/>
                </a:spcAft>
                <a:buNone/>
                <a:defRPr sz="1400" b="0" i="0" u="none" strike="noStrike" cap="none" baseline="0">
                  <a:solidFill>
                    <a:schemeClr val="tx1">
                      <a:hueOff val="0"/>
                      <a:satOff val="0"/>
                      <a:lumOff val="0"/>
                      <a:alphaOff val="0"/>
                    </a:schemeClr>
                  </a:solidFill>
                  <a:latin typeface="+mn-lt"/>
                  <a:ea typeface="+mn-ea"/>
                  <a:cs typeface="+mn-cs"/>
                  <a:sym typeface="Arial"/>
                </a:defRPr>
              </a:lvl7pPr>
              <a:lvl8pPr marR="0" algn="l" rtl="0">
                <a:lnSpc>
                  <a:spcPct val="100000"/>
                </a:lnSpc>
                <a:spcBef>
                  <a:spcPts val="0"/>
                </a:spcBef>
                <a:spcAft>
                  <a:spcPts val="0"/>
                </a:spcAft>
                <a:buNone/>
                <a:defRPr sz="1400" b="0" i="0" u="none" strike="noStrike" cap="none" baseline="0">
                  <a:solidFill>
                    <a:schemeClr val="tx1">
                      <a:hueOff val="0"/>
                      <a:satOff val="0"/>
                      <a:lumOff val="0"/>
                      <a:alphaOff val="0"/>
                    </a:schemeClr>
                  </a:solidFill>
                  <a:latin typeface="+mn-lt"/>
                  <a:ea typeface="+mn-ea"/>
                  <a:cs typeface="+mn-cs"/>
                  <a:sym typeface="Arial"/>
                </a:defRPr>
              </a:lvl8pPr>
              <a:lvl9pPr marR="0" algn="l" rtl="0">
                <a:lnSpc>
                  <a:spcPct val="100000"/>
                </a:lnSpc>
                <a:spcBef>
                  <a:spcPts val="0"/>
                </a:spcBef>
                <a:spcAft>
                  <a:spcPts val="0"/>
                </a:spcAft>
                <a:buNone/>
                <a:defRPr sz="1400" b="0" i="0" u="none" strike="noStrike" cap="none" baseline="0">
                  <a:solidFill>
                    <a:schemeClr val="tx1">
                      <a:hueOff val="0"/>
                      <a:satOff val="0"/>
                      <a:lumOff val="0"/>
                      <a:alphaOff val="0"/>
                    </a:schemeClr>
                  </a:solidFill>
                  <a:latin typeface="+mn-lt"/>
                  <a:ea typeface="+mn-ea"/>
                  <a:cs typeface="+mn-cs"/>
                  <a:sym typeface="Arial"/>
                </a:defRPr>
              </a:lvl9pPr>
            </a:lstStyle>
            <a:p>
              <a:pPr algn="r" defTabSz="842878">
                <a:lnSpc>
                  <a:spcPct val="90000"/>
                </a:lnSpc>
                <a:spcAft>
                  <a:spcPct val="35000"/>
                </a:spcAft>
                <a:defRPr/>
              </a:pPr>
              <a:r>
                <a:rPr lang="en-US" b="1" dirty="0">
                  <a:solidFill>
                    <a:prstClr val="black">
                      <a:hueOff val="0"/>
                      <a:satOff val="0"/>
                      <a:lumOff val="0"/>
                      <a:alphaOff val="0"/>
                    </a:prstClr>
                  </a:solidFill>
                  <a:latin typeface="Arial"/>
                  <a:rtl val="0"/>
                </a:rPr>
                <a:t>CLIMATE</a:t>
              </a:r>
              <a:endParaRPr lang="en-US" dirty="0">
                <a:solidFill>
                  <a:prstClr val="black">
                    <a:hueOff val="0"/>
                    <a:satOff val="0"/>
                    <a:lumOff val="0"/>
                    <a:alphaOff val="0"/>
                  </a:prstClr>
                </a:solidFill>
                <a:latin typeface="Arial"/>
                <a:rtl val="0"/>
              </a:endParaRPr>
            </a:p>
          </p:txBody>
        </p:sp>
        <p:sp>
          <p:nvSpPr>
            <p:cNvPr id="14" name="Rectangle 13"/>
            <p:cNvSpPr/>
            <p:nvPr/>
          </p:nvSpPr>
          <p:spPr>
            <a:xfrm>
              <a:off x="457195" y="4976048"/>
              <a:ext cx="1892596" cy="402817"/>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defRPr>
              </a:lvl1pPr>
              <a:lvl2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defRPr>
              </a:lvl2pPr>
              <a:lvl3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defRPr>
              </a:lvl3pPr>
              <a:lvl4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defRPr>
              </a:lvl4pPr>
              <a:lvl5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defRPr>
              </a:lvl5pPr>
              <a:lvl6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defRPr>
              </a:lvl6pPr>
              <a:lvl7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defRPr>
              </a:lvl7pPr>
              <a:lvl8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defRPr>
              </a:lvl8pPr>
              <a:lvl9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defRPr>
              </a:lvl9pPr>
            </a:lstStyle>
            <a:p>
              <a:pPr algn="ctr"/>
              <a:endParaRPr lang="en-US">
                <a:solidFill>
                  <a:srgbClr val="FFFFFF"/>
                </a:solidFill>
                <a:latin typeface="Arial"/>
                <a:rtl val="0"/>
              </a:endParaRPr>
            </a:p>
          </p:txBody>
        </p:sp>
        <p:sp>
          <p:nvSpPr>
            <p:cNvPr id="15" name="Rectangle 14"/>
            <p:cNvSpPr/>
            <p:nvPr/>
          </p:nvSpPr>
          <p:spPr bwMode="auto">
            <a:xfrm>
              <a:off x="457195" y="1528764"/>
              <a:ext cx="1973277" cy="3941592"/>
            </a:xfrm>
            <a:prstGeom prst="rect">
              <a:avLst/>
            </a:prstGeom>
          </p:spPr>
          <p:txBody>
            <a:bodyPr wrap="square">
              <a:sp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a:lstStyle>
            <a:p>
              <a:pPr marL="228150" lvl="1" indent="-228150" defTabSz="443626">
                <a:lnSpc>
                  <a:spcPct val="90000"/>
                </a:lnSpc>
                <a:spcAft>
                  <a:spcPct val="15000"/>
                </a:spcAft>
                <a:buFont typeface="+mj-lt"/>
                <a:buAutoNum type="arabicPeriod"/>
                <a:defRPr/>
              </a:pPr>
              <a:r>
                <a:rPr lang="en-US" b="1" dirty="0">
                  <a:solidFill>
                    <a:prstClr val="black"/>
                  </a:solidFill>
                  <a:latin typeface="Calibri"/>
                  <a:cs typeface="Arial" charset="0"/>
                  <a:rtl val="0"/>
                </a:rPr>
                <a:t>Aviation Weather and Volcanic Ash</a:t>
              </a:r>
              <a:endParaRPr lang="en-US" dirty="0">
                <a:solidFill>
                  <a:prstClr val="black"/>
                </a:solidFill>
                <a:latin typeface="Calibri"/>
                <a:cs typeface="Arial" charset="0"/>
                <a:rtl val="0"/>
              </a:endParaRPr>
            </a:p>
            <a:p>
              <a:pPr marL="228150" lvl="1" indent="-228150" defTabSz="443626">
                <a:lnSpc>
                  <a:spcPct val="90000"/>
                </a:lnSpc>
                <a:spcAft>
                  <a:spcPct val="15000"/>
                </a:spcAft>
                <a:buFont typeface="+mj-lt"/>
                <a:buAutoNum type="arabicPeriod"/>
                <a:defRPr/>
              </a:pPr>
              <a:r>
                <a:rPr lang="en-US" b="1" dirty="0">
                  <a:solidFill>
                    <a:prstClr val="black"/>
                  </a:solidFill>
                  <a:latin typeface="Calibri"/>
                  <a:cs typeface="Arial" charset="0"/>
                  <a:rtl val="0"/>
                </a:rPr>
                <a:t>Fire Weather</a:t>
              </a:r>
              <a:endParaRPr lang="en-US" dirty="0">
                <a:solidFill>
                  <a:prstClr val="black"/>
                </a:solidFill>
                <a:latin typeface="Calibri"/>
                <a:cs typeface="Arial" charset="0"/>
                <a:rtl val="0"/>
              </a:endParaRPr>
            </a:p>
            <a:p>
              <a:pPr marL="228150" lvl="1" indent="-228150" defTabSz="443626">
                <a:lnSpc>
                  <a:spcPct val="90000"/>
                </a:lnSpc>
                <a:spcAft>
                  <a:spcPct val="15000"/>
                </a:spcAft>
                <a:buFont typeface="+mj-lt"/>
                <a:buAutoNum type="arabicPeriod"/>
                <a:defRPr/>
              </a:pPr>
              <a:r>
                <a:rPr lang="en-US" b="1" dirty="0">
                  <a:solidFill>
                    <a:prstClr val="black"/>
                  </a:solidFill>
                  <a:latin typeface="Calibri"/>
                  <a:cs typeface="Arial" charset="0"/>
                  <a:rtl val="0"/>
                </a:rPr>
                <a:t>Hydrology and Water Resources</a:t>
              </a:r>
              <a:endParaRPr lang="en-US" dirty="0">
                <a:solidFill>
                  <a:prstClr val="black"/>
                </a:solidFill>
                <a:latin typeface="Calibri"/>
                <a:cs typeface="Arial" charset="0"/>
                <a:rtl val="0"/>
              </a:endParaRPr>
            </a:p>
            <a:p>
              <a:pPr marL="228150" lvl="1" indent="-228150" defTabSz="443626">
                <a:lnSpc>
                  <a:spcPct val="90000"/>
                </a:lnSpc>
                <a:spcAft>
                  <a:spcPct val="15000"/>
                </a:spcAft>
                <a:buFont typeface="+mj-lt"/>
                <a:buAutoNum type="arabicPeriod"/>
                <a:defRPr/>
              </a:pPr>
              <a:r>
                <a:rPr lang="en-US" b="1" dirty="0">
                  <a:solidFill>
                    <a:prstClr val="black"/>
                  </a:solidFill>
                  <a:latin typeface="Calibri"/>
                  <a:cs typeface="Arial" charset="0"/>
                  <a:rtl val="0"/>
                </a:rPr>
                <a:t>Marine Weather and Coastal Events</a:t>
              </a:r>
              <a:endParaRPr lang="en-US" dirty="0">
                <a:solidFill>
                  <a:prstClr val="black"/>
                </a:solidFill>
                <a:latin typeface="Calibri"/>
                <a:cs typeface="Arial" charset="0"/>
                <a:rtl val="0"/>
              </a:endParaRPr>
            </a:p>
            <a:p>
              <a:pPr marL="228150" lvl="1" indent="-228150" defTabSz="443626">
                <a:lnSpc>
                  <a:spcPct val="90000"/>
                </a:lnSpc>
                <a:spcAft>
                  <a:spcPct val="15000"/>
                </a:spcAft>
                <a:buFont typeface="+mj-lt"/>
                <a:buAutoNum type="arabicPeriod"/>
                <a:defRPr/>
              </a:pPr>
              <a:r>
                <a:rPr lang="en-US" b="1" dirty="0">
                  <a:solidFill>
                    <a:prstClr val="black"/>
                  </a:solidFill>
                  <a:latin typeface="Calibri"/>
                  <a:cs typeface="Arial" charset="0"/>
                  <a:rtl val="0"/>
                </a:rPr>
                <a:t>Hurricane/Tropical Storms</a:t>
              </a:r>
              <a:endParaRPr lang="en-US" dirty="0">
                <a:solidFill>
                  <a:prstClr val="black"/>
                </a:solidFill>
                <a:latin typeface="Calibri"/>
                <a:cs typeface="Arial" charset="0"/>
                <a:rtl val="0"/>
              </a:endParaRPr>
            </a:p>
            <a:p>
              <a:pPr marL="228150" lvl="1" indent="-228150" defTabSz="443626">
                <a:lnSpc>
                  <a:spcPct val="90000"/>
                </a:lnSpc>
                <a:spcAft>
                  <a:spcPct val="15000"/>
                </a:spcAft>
                <a:buFont typeface="+mj-lt"/>
                <a:buAutoNum type="arabicPeriod"/>
                <a:defRPr/>
              </a:pPr>
              <a:r>
                <a:rPr lang="en-US" b="1" dirty="0">
                  <a:solidFill>
                    <a:prstClr val="black"/>
                  </a:solidFill>
                  <a:latin typeface="Calibri"/>
                  <a:cs typeface="Arial" charset="0"/>
                  <a:rtl val="0"/>
                </a:rPr>
                <a:t>Routine Weather</a:t>
              </a:r>
              <a:endParaRPr lang="en-US" dirty="0">
                <a:solidFill>
                  <a:prstClr val="black"/>
                </a:solidFill>
                <a:latin typeface="Calibri"/>
                <a:cs typeface="Arial" charset="0"/>
                <a:rtl val="0"/>
              </a:endParaRPr>
            </a:p>
            <a:p>
              <a:pPr marL="228150" lvl="1" indent="-228150" defTabSz="443626">
                <a:lnSpc>
                  <a:spcPct val="90000"/>
                </a:lnSpc>
                <a:spcAft>
                  <a:spcPct val="15000"/>
                </a:spcAft>
                <a:buFont typeface="+mj-lt"/>
                <a:buAutoNum type="arabicPeriod"/>
                <a:defRPr/>
              </a:pPr>
              <a:r>
                <a:rPr lang="en-US" b="1" dirty="0">
                  <a:solidFill>
                    <a:prstClr val="black"/>
                  </a:solidFill>
                  <a:latin typeface="Calibri"/>
                  <a:cs typeface="Arial" charset="0"/>
                  <a:rtl val="0"/>
                </a:rPr>
                <a:t>Severe Weather</a:t>
              </a:r>
              <a:endParaRPr lang="en-US" dirty="0">
                <a:solidFill>
                  <a:prstClr val="black"/>
                </a:solidFill>
                <a:latin typeface="Calibri"/>
                <a:cs typeface="Arial" charset="0"/>
                <a:rtl val="0"/>
              </a:endParaRPr>
            </a:p>
            <a:p>
              <a:pPr marL="228150" lvl="1" indent="-228150" defTabSz="443626">
                <a:lnSpc>
                  <a:spcPct val="90000"/>
                </a:lnSpc>
                <a:spcAft>
                  <a:spcPct val="15000"/>
                </a:spcAft>
                <a:buFont typeface="+mj-lt"/>
                <a:buAutoNum type="arabicPeriod"/>
                <a:defRPr/>
              </a:pPr>
              <a:r>
                <a:rPr lang="en-US" b="1" dirty="0">
                  <a:solidFill>
                    <a:prstClr val="black"/>
                  </a:solidFill>
                  <a:latin typeface="Calibri"/>
                  <a:cs typeface="Arial" charset="0"/>
                  <a:rtl val="0"/>
                </a:rPr>
                <a:t>Space Weather</a:t>
              </a:r>
              <a:endParaRPr lang="en-US" dirty="0">
                <a:solidFill>
                  <a:prstClr val="black"/>
                </a:solidFill>
                <a:latin typeface="Calibri"/>
                <a:cs typeface="Arial" charset="0"/>
                <a:rtl val="0"/>
              </a:endParaRPr>
            </a:p>
            <a:p>
              <a:pPr marL="228150" lvl="1" indent="-228150" defTabSz="443626">
                <a:lnSpc>
                  <a:spcPct val="90000"/>
                </a:lnSpc>
                <a:spcAft>
                  <a:spcPct val="15000"/>
                </a:spcAft>
                <a:buFont typeface="+mj-lt"/>
                <a:buAutoNum type="arabicPeriod"/>
                <a:defRPr/>
              </a:pPr>
              <a:r>
                <a:rPr lang="en-US" b="1" dirty="0">
                  <a:solidFill>
                    <a:prstClr val="black"/>
                  </a:solidFill>
                  <a:latin typeface="Calibri"/>
                  <a:cs typeface="Arial" charset="0"/>
                  <a:rtl val="0"/>
                </a:rPr>
                <a:t>Tsunami</a:t>
              </a:r>
              <a:endParaRPr lang="en-US" dirty="0">
                <a:solidFill>
                  <a:prstClr val="black"/>
                </a:solidFill>
                <a:latin typeface="Calibri"/>
                <a:cs typeface="Arial" charset="0"/>
                <a:rtl val="0"/>
              </a:endParaRPr>
            </a:p>
            <a:p>
              <a:pPr marL="228150" lvl="1" indent="-228150" defTabSz="443626">
                <a:lnSpc>
                  <a:spcPct val="90000"/>
                </a:lnSpc>
                <a:spcAft>
                  <a:spcPct val="15000"/>
                </a:spcAft>
                <a:buFont typeface="+mj-lt"/>
                <a:buAutoNum type="arabicPeriod"/>
                <a:defRPr/>
              </a:pPr>
              <a:r>
                <a:rPr lang="en-US" b="1" dirty="0" smtClean="0">
                  <a:latin typeface="Calibri"/>
                  <a:cs typeface="Arial" charset="0"/>
                  <a:rtl val="0"/>
                </a:rPr>
                <a:t>Winter Weather</a:t>
              </a:r>
            </a:p>
            <a:p>
              <a:pPr marL="228150" lvl="1" indent="-228150" defTabSz="443626">
                <a:lnSpc>
                  <a:spcPct val="90000"/>
                </a:lnSpc>
                <a:spcAft>
                  <a:spcPct val="15000"/>
                </a:spcAft>
                <a:buFont typeface="+mj-lt"/>
                <a:buAutoNum type="arabicPeriod"/>
                <a:defRPr/>
              </a:pPr>
              <a:r>
                <a:rPr lang="en-US" b="1" dirty="0" smtClean="0">
                  <a:latin typeface="Calibri"/>
                  <a:cs typeface="Arial" charset="0"/>
                  <a:rtl val="0"/>
                </a:rPr>
                <a:t>Environmental Modeling Prediction</a:t>
              </a:r>
            </a:p>
            <a:p>
              <a:pPr marL="228150" lvl="1" indent="-228150" defTabSz="443626">
                <a:lnSpc>
                  <a:spcPct val="90000"/>
                </a:lnSpc>
                <a:spcAft>
                  <a:spcPct val="15000"/>
                </a:spcAft>
                <a:buFont typeface="+mj-lt"/>
                <a:buAutoNum type="arabicPeriod"/>
                <a:defRPr/>
              </a:pPr>
              <a:r>
                <a:rPr lang="en-US" b="1" dirty="0">
                  <a:solidFill>
                    <a:srgbClr val="FFFFFF"/>
                  </a:solidFill>
                  <a:latin typeface="Calibri"/>
                  <a:cs typeface="Arial" charset="0"/>
                  <a:rtl val="0"/>
                </a:rPr>
                <a:t> Science, Services and </a:t>
              </a:r>
              <a:r>
                <a:rPr lang="en-US" b="1" dirty="0" smtClean="0">
                  <a:solidFill>
                    <a:srgbClr val="FFFFFF"/>
                  </a:solidFill>
                  <a:latin typeface="Calibri"/>
                  <a:cs typeface="Arial" charset="0"/>
                  <a:rtl val="0"/>
                </a:rPr>
                <a:t>Stewardship</a:t>
              </a:r>
              <a:endParaRPr lang="en-US" dirty="0">
                <a:solidFill>
                  <a:srgbClr val="FFFFFF"/>
                </a:solidFill>
                <a:latin typeface="Calibri"/>
                <a:cs typeface="Arial" charset="0"/>
                <a:rtl val="0"/>
              </a:endParaRPr>
            </a:p>
          </p:txBody>
        </p:sp>
        <p:sp>
          <p:nvSpPr>
            <p:cNvPr id="16" name="Rectangle 15"/>
            <p:cNvSpPr/>
            <p:nvPr/>
          </p:nvSpPr>
          <p:spPr>
            <a:xfrm>
              <a:off x="7139550" y="1528765"/>
              <a:ext cx="1892596" cy="1968999"/>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defRPr>
              </a:lvl1pPr>
              <a:lvl2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defRPr>
              </a:lvl2pPr>
              <a:lvl3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defRPr>
              </a:lvl3pPr>
              <a:lvl4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defRPr>
              </a:lvl4pPr>
              <a:lvl5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defRPr>
              </a:lvl5pPr>
              <a:lvl6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defRPr>
              </a:lvl6pPr>
              <a:lvl7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defRPr>
              </a:lvl7pPr>
              <a:lvl8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defRPr>
              </a:lvl8pPr>
              <a:lvl9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defRPr>
              </a:lvl9pPr>
            </a:lstStyle>
            <a:p>
              <a:pPr algn="ctr"/>
              <a:endParaRPr lang="en-US">
                <a:solidFill>
                  <a:srgbClr val="FFFFFF"/>
                </a:solidFill>
                <a:latin typeface="Arial"/>
                <a:rtl val="0"/>
              </a:endParaRPr>
            </a:p>
          </p:txBody>
        </p:sp>
        <p:sp>
          <p:nvSpPr>
            <p:cNvPr id="17" name="Rectangle 16"/>
            <p:cNvSpPr/>
            <p:nvPr/>
          </p:nvSpPr>
          <p:spPr>
            <a:xfrm>
              <a:off x="4955598" y="3642020"/>
              <a:ext cx="1892596" cy="402817"/>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defRPr>
              </a:lvl1pPr>
              <a:lvl2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defRPr>
              </a:lvl2pPr>
              <a:lvl3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defRPr>
              </a:lvl3pPr>
              <a:lvl4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defRPr>
              </a:lvl4pPr>
              <a:lvl5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defRPr>
              </a:lvl5pPr>
              <a:lvl6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defRPr>
              </a:lvl6pPr>
              <a:lvl7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defRPr>
              </a:lvl7pPr>
              <a:lvl8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defRPr>
              </a:lvl8pPr>
              <a:lvl9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defRPr>
              </a:lvl9pPr>
            </a:lstStyle>
            <a:p>
              <a:pPr algn="ctr"/>
              <a:endParaRPr lang="en-US">
                <a:solidFill>
                  <a:srgbClr val="FFFFFF"/>
                </a:solidFill>
                <a:latin typeface="Arial"/>
                <a:rtl val="0"/>
              </a:endParaRPr>
            </a:p>
          </p:txBody>
        </p:sp>
        <p:sp>
          <p:nvSpPr>
            <p:cNvPr id="18" name="Rectangle 17"/>
            <p:cNvSpPr/>
            <p:nvPr/>
          </p:nvSpPr>
          <p:spPr>
            <a:xfrm>
              <a:off x="2714851" y="4406193"/>
              <a:ext cx="1892596" cy="402817"/>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defRPr>
              </a:lvl1pPr>
              <a:lvl2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defRPr>
              </a:lvl2pPr>
              <a:lvl3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defRPr>
              </a:lvl3pPr>
              <a:lvl4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defRPr>
              </a:lvl4pPr>
              <a:lvl5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defRPr>
              </a:lvl5pPr>
              <a:lvl6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defRPr>
              </a:lvl6pPr>
              <a:lvl7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defRPr>
              </a:lvl7pPr>
              <a:lvl8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defRPr>
              </a:lvl8pPr>
              <a:lvl9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defRPr>
              </a:lvl9pPr>
            </a:lstStyle>
            <a:p>
              <a:pPr algn="ctr"/>
              <a:endParaRPr lang="en-US">
                <a:solidFill>
                  <a:srgbClr val="FFFFFF"/>
                </a:solidFill>
                <a:latin typeface="Arial"/>
                <a:rtl val="0"/>
              </a:endParaRPr>
            </a:p>
          </p:txBody>
        </p:sp>
        <p:sp>
          <p:nvSpPr>
            <p:cNvPr id="19" name="Rectangle 18"/>
            <p:cNvSpPr/>
            <p:nvPr/>
          </p:nvSpPr>
          <p:spPr>
            <a:xfrm>
              <a:off x="2714851" y="1529568"/>
              <a:ext cx="1892596" cy="2876625"/>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defRPr>
              </a:lvl1pPr>
              <a:lvl2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defRPr>
              </a:lvl2pPr>
              <a:lvl3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defRPr>
              </a:lvl3pPr>
              <a:lvl4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defRPr>
              </a:lvl4pPr>
              <a:lvl5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defRPr>
              </a:lvl5pPr>
              <a:lvl6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defRPr>
              </a:lvl6pPr>
              <a:lvl7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defRPr>
              </a:lvl7pPr>
              <a:lvl8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defRPr>
              </a:lvl8pPr>
              <a:lvl9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defRPr>
              </a:lvl9pPr>
            </a:lstStyle>
            <a:p>
              <a:pPr algn="ctr"/>
              <a:endParaRPr lang="en-US">
                <a:solidFill>
                  <a:srgbClr val="FFFFFF"/>
                </a:solidFill>
                <a:latin typeface="Arial"/>
                <a:rtl val="0"/>
              </a:endParaRPr>
            </a:p>
          </p:txBody>
        </p:sp>
        <p:sp>
          <p:nvSpPr>
            <p:cNvPr id="20" name="Rectangle 19"/>
            <p:cNvSpPr/>
            <p:nvPr/>
          </p:nvSpPr>
          <p:spPr bwMode="auto">
            <a:xfrm>
              <a:off x="2679081" y="1518131"/>
              <a:ext cx="1679927" cy="3327578"/>
            </a:xfrm>
            <a:prstGeom prst="rect">
              <a:avLst/>
            </a:prstGeom>
          </p:spPr>
          <p:txBody>
            <a:bodyPr wrap="square">
              <a:sp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a:lstStyle>
            <a:p>
              <a:pPr marL="228150" lvl="1" indent="-228150" defTabSz="443626">
                <a:lnSpc>
                  <a:spcPct val="90000"/>
                </a:lnSpc>
                <a:spcAft>
                  <a:spcPct val="15000"/>
                </a:spcAft>
                <a:buFont typeface="+mj-lt"/>
                <a:buAutoNum type="arabicPeriod"/>
                <a:defRPr/>
              </a:pPr>
              <a:r>
                <a:rPr lang="en-US" b="1" dirty="0">
                  <a:solidFill>
                    <a:srgbClr val="FFFFFF"/>
                  </a:solidFill>
                  <a:latin typeface="Calibri"/>
                  <a:cs typeface="Arial" charset="0"/>
                  <a:rtl val="0"/>
                </a:rPr>
                <a:t>Ecosystem Monitoring, Assessment and Forecast</a:t>
              </a:r>
              <a:endParaRPr lang="en-US" dirty="0">
                <a:solidFill>
                  <a:srgbClr val="FFFFFF"/>
                </a:solidFill>
                <a:latin typeface="Calibri"/>
                <a:cs typeface="Arial" charset="0"/>
                <a:rtl val="0"/>
              </a:endParaRPr>
            </a:p>
            <a:p>
              <a:pPr marL="228150" lvl="1" indent="-228150" defTabSz="443626">
                <a:lnSpc>
                  <a:spcPct val="90000"/>
                </a:lnSpc>
                <a:spcAft>
                  <a:spcPct val="15000"/>
                </a:spcAft>
                <a:buFont typeface="+mj-lt"/>
                <a:buAutoNum type="arabicPeriod"/>
                <a:defRPr/>
              </a:pPr>
              <a:r>
                <a:rPr lang="en-US" b="1" dirty="0">
                  <a:solidFill>
                    <a:srgbClr val="FFFFFF"/>
                  </a:solidFill>
                  <a:latin typeface="Calibri"/>
                  <a:cs typeface="Arial" charset="0"/>
                  <a:rtl val="0"/>
                </a:rPr>
                <a:t>Fisheries Monitoring, Assessment and Forecast</a:t>
              </a:r>
              <a:endParaRPr lang="en-US" dirty="0">
                <a:solidFill>
                  <a:srgbClr val="FFFFFF"/>
                </a:solidFill>
                <a:latin typeface="Calibri"/>
                <a:cs typeface="Arial" charset="0"/>
                <a:rtl val="0"/>
              </a:endParaRPr>
            </a:p>
            <a:p>
              <a:pPr marL="228150" lvl="1" indent="-228150" defTabSz="443626">
                <a:lnSpc>
                  <a:spcPct val="90000"/>
                </a:lnSpc>
                <a:spcAft>
                  <a:spcPct val="15000"/>
                </a:spcAft>
                <a:buFont typeface="+mj-lt"/>
                <a:buAutoNum type="arabicPeriod"/>
                <a:defRPr/>
              </a:pPr>
              <a:r>
                <a:rPr lang="en-US" b="1" dirty="0">
                  <a:solidFill>
                    <a:srgbClr val="FFFFFF"/>
                  </a:solidFill>
                  <a:latin typeface="Calibri"/>
                  <a:cs typeface="Arial" charset="0"/>
                  <a:rtl val="0"/>
                </a:rPr>
                <a:t>Habitat </a:t>
              </a:r>
              <a:r>
                <a:rPr lang="en-US" b="1" dirty="0" smtClean="0">
                  <a:solidFill>
                    <a:srgbClr val="FFFFFF"/>
                  </a:solidFill>
                  <a:latin typeface="Calibri"/>
                  <a:cs typeface="Arial" charset="0"/>
                  <a:rtl val="0"/>
                </a:rPr>
                <a:t>Monitoring and </a:t>
              </a:r>
              <a:r>
                <a:rPr lang="en-US" b="1" dirty="0">
                  <a:solidFill>
                    <a:srgbClr val="FFFFFF"/>
                  </a:solidFill>
                  <a:latin typeface="Calibri"/>
                  <a:cs typeface="Arial" charset="0"/>
                  <a:rtl val="0"/>
                </a:rPr>
                <a:t>Assessment</a:t>
              </a:r>
              <a:endParaRPr lang="en-US" dirty="0">
                <a:solidFill>
                  <a:srgbClr val="FFFFFF"/>
                </a:solidFill>
                <a:latin typeface="Calibri"/>
                <a:cs typeface="Arial" charset="0"/>
                <a:rtl val="0"/>
              </a:endParaRPr>
            </a:p>
            <a:p>
              <a:pPr marL="228150" lvl="1" indent="-228150" defTabSz="443626">
                <a:lnSpc>
                  <a:spcPct val="90000"/>
                </a:lnSpc>
                <a:spcAft>
                  <a:spcPct val="15000"/>
                </a:spcAft>
                <a:buFont typeface="+mj-lt"/>
                <a:buAutoNum type="arabicPeriod"/>
                <a:defRPr/>
              </a:pPr>
              <a:r>
                <a:rPr lang="en-US" b="1" dirty="0">
                  <a:solidFill>
                    <a:srgbClr val="FFFFFF"/>
                  </a:solidFill>
                  <a:latin typeface="Calibri"/>
                  <a:cs typeface="Arial" charset="0"/>
                  <a:rtl val="0"/>
                </a:rPr>
                <a:t>Protected Species Monitoring</a:t>
              </a:r>
              <a:endParaRPr lang="en-US" dirty="0">
                <a:solidFill>
                  <a:srgbClr val="FFFFFF"/>
                </a:solidFill>
                <a:latin typeface="Calibri"/>
                <a:cs typeface="Arial" charset="0"/>
                <a:rtl val="0"/>
              </a:endParaRPr>
            </a:p>
            <a:p>
              <a:pPr marL="228150" lvl="1" indent="-228150" defTabSz="443626">
                <a:lnSpc>
                  <a:spcPct val="90000"/>
                </a:lnSpc>
                <a:spcAft>
                  <a:spcPct val="15000"/>
                </a:spcAft>
                <a:buFont typeface="+mj-lt"/>
                <a:buAutoNum type="arabicPeriod"/>
                <a:defRPr/>
              </a:pPr>
              <a:r>
                <a:rPr lang="en-US" b="1" dirty="0">
                  <a:solidFill>
                    <a:srgbClr val="FFFFFF"/>
                  </a:solidFill>
                  <a:latin typeface="Calibri"/>
                  <a:cs typeface="Arial" charset="0"/>
                  <a:rtl val="0"/>
                </a:rPr>
                <a:t>Science, </a:t>
              </a:r>
              <a:r>
                <a:rPr lang="en-US" b="1" dirty="0" smtClean="0">
                  <a:solidFill>
                    <a:srgbClr val="FFFFFF"/>
                  </a:solidFill>
                  <a:latin typeface="Calibri"/>
                  <a:cs typeface="Arial" charset="0"/>
                  <a:rtl val="0"/>
                </a:rPr>
                <a:t>Services </a:t>
              </a:r>
              <a:r>
                <a:rPr lang="en-US" b="1" dirty="0">
                  <a:solidFill>
                    <a:srgbClr val="FFFFFF"/>
                  </a:solidFill>
                  <a:latin typeface="Calibri"/>
                  <a:cs typeface="Arial" charset="0"/>
                  <a:rtl val="0"/>
                </a:rPr>
                <a:t>and Stewardship</a:t>
              </a:r>
              <a:endParaRPr lang="en-US" dirty="0">
                <a:solidFill>
                  <a:srgbClr val="FFFFFF"/>
                </a:solidFill>
                <a:latin typeface="Calibri"/>
                <a:cs typeface="Arial" charset="0"/>
                <a:rtl val="0"/>
              </a:endParaRPr>
            </a:p>
          </p:txBody>
        </p:sp>
        <p:sp>
          <p:nvSpPr>
            <p:cNvPr id="21" name="Rectangle 20"/>
            <p:cNvSpPr/>
            <p:nvPr/>
          </p:nvSpPr>
          <p:spPr>
            <a:xfrm>
              <a:off x="4955598" y="1518131"/>
              <a:ext cx="1892596" cy="2123889"/>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defRPr>
              </a:lvl1pPr>
              <a:lvl2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defRPr>
              </a:lvl2pPr>
              <a:lvl3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defRPr>
              </a:lvl3pPr>
              <a:lvl4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defRPr>
              </a:lvl4pPr>
              <a:lvl5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defRPr>
              </a:lvl5pPr>
              <a:lvl6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defRPr>
              </a:lvl6pPr>
              <a:lvl7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defRPr>
              </a:lvl7pPr>
              <a:lvl8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defRPr>
              </a:lvl8pPr>
              <a:lvl9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defRPr>
              </a:lvl9pPr>
            </a:lstStyle>
            <a:p>
              <a:pPr algn="ctr"/>
              <a:endParaRPr lang="en-US">
                <a:solidFill>
                  <a:srgbClr val="FFFFFF"/>
                </a:solidFill>
                <a:latin typeface="Arial"/>
                <a:rtl val="0"/>
              </a:endParaRPr>
            </a:p>
          </p:txBody>
        </p:sp>
        <p:sp>
          <p:nvSpPr>
            <p:cNvPr id="22" name="Rectangle 21"/>
            <p:cNvSpPr/>
            <p:nvPr/>
          </p:nvSpPr>
          <p:spPr bwMode="auto">
            <a:xfrm>
              <a:off x="4935653" y="1527177"/>
              <a:ext cx="1657349" cy="2551981"/>
            </a:xfrm>
            <a:prstGeom prst="rect">
              <a:avLst/>
            </a:prstGeom>
          </p:spPr>
          <p:txBody>
            <a:bodyPr wrap="square">
              <a:sp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a:lstStyle>
            <a:p>
              <a:pPr marL="228150" lvl="1" indent="-228150" defTabSz="443626">
                <a:lnSpc>
                  <a:spcPct val="90000"/>
                </a:lnSpc>
                <a:spcAft>
                  <a:spcPct val="15000"/>
                </a:spcAft>
                <a:buFont typeface="+mj-lt"/>
                <a:buAutoNum type="arabicPeriod"/>
                <a:defRPr/>
              </a:pPr>
              <a:r>
                <a:rPr lang="en-US" b="1" dirty="0">
                  <a:solidFill>
                    <a:prstClr val="black"/>
                  </a:solidFill>
                  <a:latin typeface="Calibri"/>
                  <a:cs typeface="Arial" charset="0"/>
                  <a:rtl val="0"/>
                </a:rPr>
                <a:t>Coastal Water Quality</a:t>
              </a:r>
              <a:endParaRPr lang="en-US" dirty="0">
                <a:solidFill>
                  <a:prstClr val="black"/>
                </a:solidFill>
                <a:latin typeface="Calibri"/>
                <a:cs typeface="Arial" charset="0"/>
                <a:rtl val="0"/>
              </a:endParaRPr>
            </a:p>
            <a:p>
              <a:pPr marL="228150" lvl="1" indent="-228150" defTabSz="443626">
                <a:lnSpc>
                  <a:spcPct val="90000"/>
                </a:lnSpc>
                <a:spcAft>
                  <a:spcPct val="15000"/>
                </a:spcAft>
                <a:buFont typeface="+mj-lt"/>
                <a:buAutoNum type="arabicPeriod"/>
                <a:defRPr/>
              </a:pPr>
              <a:r>
                <a:rPr lang="en-US" b="1" dirty="0">
                  <a:solidFill>
                    <a:prstClr val="black"/>
                  </a:solidFill>
                  <a:latin typeface="Calibri"/>
                  <a:cs typeface="Arial" charset="0"/>
                  <a:rtl val="0"/>
                </a:rPr>
                <a:t>Marine Transportation</a:t>
              </a:r>
              <a:endParaRPr lang="en-US" dirty="0">
                <a:solidFill>
                  <a:prstClr val="black"/>
                </a:solidFill>
                <a:latin typeface="Calibri"/>
                <a:cs typeface="Arial" charset="0"/>
                <a:rtl val="0"/>
              </a:endParaRPr>
            </a:p>
            <a:p>
              <a:pPr marL="228150" lvl="1" indent="-228150" defTabSz="443626">
                <a:lnSpc>
                  <a:spcPct val="90000"/>
                </a:lnSpc>
                <a:spcAft>
                  <a:spcPct val="15000"/>
                </a:spcAft>
                <a:buFont typeface="+mj-lt"/>
                <a:buAutoNum type="arabicPeriod"/>
                <a:defRPr/>
              </a:pPr>
              <a:r>
                <a:rPr lang="en-US" b="1" dirty="0">
                  <a:solidFill>
                    <a:prstClr val="black"/>
                  </a:solidFill>
                  <a:latin typeface="Calibri"/>
                  <a:cs typeface="Arial" charset="0"/>
                  <a:rtl val="0"/>
                </a:rPr>
                <a:t>Planning and Management</a:t>
              </a:r>
              <a:endParaRPr lang="en-US" dirty="0">
                <a:solidFill>
                  <a:prstClr val="black"/>
                </a:solidFill>
                <a:latin typeface="Calibri"/>
                <a:cs typeface="Arial" charset="0"/>
                <a:rtl val="0"/>
              </a:endParaRPr>
            </a:p>
            <a:p>
              <a:pPr marL="228150" lvl="1" indent="-228150" defTabSz="443626">
                <a:lnSpc>
                  <a:spcPct val="90000"/>
                </a:lnSpc>
                <a:spcAft>
                  <a:spcPct val="15000"/>
                </a:spcAft>
                <a:buFont typeface="+mj-lt"/>
                <a:buAutoNum type="arabicPeriod"/>
                <a:defRPr/>
              </a:pPr>
              <a:r>
                <a:rPr lang="en-US" b="1" dirty="0">
                  <a:solidFill>
                    <a:prstClr val="black"/>
                  </a:solidFill>
                  <a:latin typeface="Calibri"/>
                  <a:cs typeface="Arial" charset="0"/>
                  <a:rtl val="0"/>
                </a:rPr>
                <a:t>Resilience to Coastal </a:t>
              </a:r>
              <a:r>
                <a:rPr lang="en-US" b="1" dirty="0" smtClean="0">
                  <a:solidFill>
                    <a:prstClr val="black"/>
                  </a:solidFill>
                  <a:latin typeface="Calibri"/>
                  <a:cs typeface="Arial" charset="0"/>
                  <a:rtl val="0"/>
                </a:rPr>
                <a:t>Hazards </a:t>
              </a:r>
              <a:r>
                <a:rPr lang="en-US" b="1" dirty="0">
                  <a:solidFill>
                    <a:prstClr val="black"/>
                  </a:solidFill>
                  <a:latin typeface="Calibri"/>
                  <a:cs typeface="Arial" charset="0"/>
                  <a:rtl val="0"/>
                </a:rPr>
                <a:t>and Climate Change</a:t>
              </a:r>
              <a:endParaRPr lang="en-US" dirty="0">
                <a:solidFill>
                  <a:prstClr val="black"/>
                </a:solidFill>
                <a:latin typeface="Calibri"/>
                <a:cs typeface="Arial" charset="0"/>
                <a:rtl val="0"/>
              </a:endParaRPr>
            </a:p>
            <a:p>
              <a:pPr marL="228150" lvl="1" indent="-228150" defTabSz="443626">
                <a:lnSpc>
                  <a:spcPct val="90000"/>
                </a:lnSpc>
                <a:spcAft>
                  <a:spcPct val="15000"/>
                </a:spcAft>
                <a:buFont typeface="+mj-lt"/>
                <a:buAutoNum type="arabicPeriod"/>
                <a:defRPr/>
              </a:pPr>
              <a:r>
                <a:rPr lang="en-US" b="1" dirty="0">
                  <a:solidFill>
                    <a:srgbClr val="FFFFFF"/>
                  </a:solidFill>
                  <a:latin typeface="Calibri"/>
                  <a:cs typeface="Arial" charset="0"/>
                  <a:rtl val="0"/>
                </a:rPr>
                <a:t>Science, Services and Stewardship</a:t>
              </a:r>
              <a:endParaRPr lang="en-US" dirty="0">
                <a:solidFill>
                  <a:srgbClr val="FFFFFF"/>
                </a:solidFill>
                <a:latin typeface="Calibri"/>
                <a:cs typeface="Arial" charset="0"/>
                <a:rtl val="0"/>
              </a:endParaRPr>
            </a:p>
          </p:txBody>
        </p:sp>
        <p:sp>
          <p:nvSpPr>
            <p:cNvPr id="23" name="Rectangle 22"/>
            <p:cNvSpPr/>
            <p:nvPr/>
          </p:nvSpPr>
          <p:spPr>
            <a:xfrm>
              <a:off x="7136258" y="3521169"/>
              <a:ext cx="1892596" cy="649234"/>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defRPr>
              </a:lvl1pPr>
              <a:lvl2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defRPr>
              </a:lvl2pPr>
              <a:lvl3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defRPr>
              </a:lvl3pPr>
              <a:lvl4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defRPr>
              </a:lvl4pPr>
              <a:lvl5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defRPr>
              </a:lvl5pPr>
              <a:lvl6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defRPr>
              </a:lvl6pPr>
              <a:lvl7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defRPr>
              </a:lvl7pPr>
              <a:lvl8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defRPr>
              </a:lvl8pPr>
              <a:lvl9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defRPr>
              </a:lvl9pPr>
            </a:lstStyle>
            <a:p>
              <a:pPr algn="ctr"/>
              <a:endParaRPr lang="en-US">
                <a:solidFill>
                  <a:srgbClr val="FFFFFF"/>
                </a:solidFill>
                <a:latin typeface="Arial"/>
                <a:rtl val="0"/>
              </a:endParaRPr>
            </a:p>
          </p:txBody>
        </p:sp>
        <p:sp>
          <p:nvSpPr>
            <p:cNvPr id="24" name="Rectangle 23"/>
            <p:cNvSpPr/>
            <p:nvPr/>
          </p:nvSpPr>
          <p:spPr bwMode="auto">
            <a:xfrm>
              <a:off x="7083093" y="1507498"/>
              <a:ext cx="1773830" cy="2325765"/>
            </a:xfrm>
            <a:prstGeom prst="rect">
              <a:avLst/>
            </a:prstGeom>
          </p:spPr>
          <p:txBody>
            <a:bodyPr wrap="square">
              <a:sp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a:lstStyle>
            <a:p>
              <a:pPr marL="228150" lvl="1" indent="-228150" defTabSz="443626">
                <a:lnSpc>
                  <a:spcPct val="90000"/>
                </a:lnSpc>
                <a:spcAft>
                  <a:spcPct val="15000"/>
                </a:spcAft>
                <a:buFont typeface="+mj-lt"/>
                <a:buAutoNum type="arabicPeriod"/>
                <a:defRPr/>
              </a:pPr>
              <a:r>
                <a:rPr lang="en-US" b="1" dirty="0">
                  <a:solidFill>
                    <a:srgbClr val="FFFFFF"/>
                  </a:solidFill>
                  <a:latin typeface="Calibri"/>
                  <a:cs typeface="Arial" charset="0"/>
                  <a:rtl val="0"/>
                </a:rPr>
                <a:t>Assessments of Climate Changes and Its Impacts</a:t>
              </a:r>
              <a:endParaRPr lang="en-US" dirty="0">
                <a:solidFill>
                  <a:srgbClr val="FFFFFF"/>
                </a:solidFill>
                <a:latin typeface="Calibri"/>
                <a:cs typeface="Arial" charset="0"/>
                <a:rtl val="0"/>
              </a:endParaRPr>
            </a:p>
            <a:p>
              <a:pPr marL="228150" lvl="1" indent="-228150" defTabSz="443626">
                <a:lnSpc>
                  <a:spcPct val="90000"/>
                </a:lnSpc>
                <a:spcAft>
                  <a:spcPct val="15000"/>
                </a:spcAft>
                <a:buFont typeface="+mj-lt"/>
                <a:buAutoNum type="arabicPeriod"/>
                <a:defRPr/>
              </a:pPr>
              <a:r>
                <a:rPr lang="en-US" b="1" dirty="0">
                  <a:solidFill>
                    <a:srgbClr val="FFFFFF"/>
                  </a:solidFill>
                  <a:latin typeface="Calibri"/>
                  <a:cs typeface="Arial" charset="0"/>
                  <a:rtl val="0"/>
                </a:rPr>
                <a:t>Climate Mitigation and Adaptation Strategies</a:t>
              </a:r>
              <a:endParaRPr lang="en-US" dirty="0">
                <a:solidFill>
                  <a:srgbClr val="FFFFFF"/>
                </a:solidFill>
                <a:latin typeface="Calibri"/>
                <a:cs typeface="Arial" charset="0"/>
                <a:rtl val="0"/>
              </a:endParaRPr>
            </a:p>
            <a:p>
              <a:pPr marL="228150" lvl="1" indent="-228150" defTabSz="443626">
                <a:lnSpc>
                  <a:spcPct val="90000"/>
                </a:lnSpc>
                <a:spcAft>
                  <a:spcPct val="15000"/>
                </a:spcAft>
                <a:buFont typeface="+mj-lt"/>
                <a:buAutoNum type="arabicPeriod"/>
                <a:defRPr/>
              </a:pPr>
              <a:r>
                <a:rPr lang="en-US" b="1" dirty="0" smtClean="0">
                  <a:solidFill>
                    <a:srgbClr val="FFFFFF"/>
                  </a:solidFill>
                  <a:latin typeface="Calibri"/>
                  <a:cs typeface="Arial" charset="0"/>
                  <a:rtl val="0"/>
                </a:rPr>
                <a:t>Climate </a:t>
              </a:r>
              <a:r>
                <a:rPr lang="en-US" b="1" dirty="0">
                  <a:solidFill>
                    <a:srgbClr val="FFFFFF"/>
                  </a:solidFill>
                  <a:latin typeface="Calibri"/>
                  <a:cs typeface="Arial" charset="0"/>
                  <a:rtl val="0"/>
                </a:rPr>
                <a:t>Science and Improved </a:t>
              </a:r>
              <a:r>
                <a:rPr lang="en-US" b="1" dirty="0" smtClean="0">
                  <a:solidFill>
                    <a:srgbClr val="FFFFFF"/>
                  </a:solidFill>
                  <a:latin typeface="Calibri"/>
                  <a:cs typeface="Arial" charset="0"/>
                  <a:rtl val="0"/>
                </a:rPr>
                <a:t>Understanding</a:t>
              </a:r>
            </a:p>
            <a:p>
              <a:pPr marL="228150" lvl="1" indent="-228150" defTabSz="443626">
                <a:lnSpc>
                  <a:spcPct val="90000"/>
                </a:lnSpc>
                <a:spcAft>
                  <a:spcPct val="15000"/>
                </a:spcAft>
                <a:buFont typeface="+mj-lt"/>
                <a:buAutoNum type="arabicPeriod"/>
                <a:defRPr/>
              </a:pPr>
              <a:r>
                <a:rPr lang="en-US" b="1" dirty="0">
                  <a:solidFill>
                    <a:srgbClr val="FFFFFF"/>
                  </a:solidFill>
                  <a:latin typeface="Calibri"/>
                  <a:cs typeface="Arial" charset="0"/>
                  <a:rtl val="0"/>
                </a:rPr>
                <a:t>Climate Prediction and </a:t>
              </a:r>
              <a:r>
                <a:rPr lang="en-US" b="1" dirty="0" smtClean="0">
                  <a:solidFill>
                    <a:srgbClr val="FFFFFF"/>
                  </a:solidFill>
                  <a:latin typeface="Calibri"/>
                  <a:cs typeface="Arial" charset="0"/>
                  <a:rtl val="0"/>
                </a:rPr>
                <a:t>Projections</a:t>
              </a:r>
              <a:endParaRPr lang="en-US" dirty="0">
                <a:solidFill>
                  <a:srgbClr val="FFFFFF"/>
                </a:solidFill>
                <a:latin typeface="Calibri"/>
                <a:cs typeface="Arial" charset="0"/>
                <a:rtl val="0"/>
              </a:endParaRPr>
            </a:p>
          </p:txBody>
        </p:sp>
      </p:grpSp>
      <p:sp>
        <p:nvSpPr>
          <p:cNvPr id="25" name="Rectangle 24"/>
          <p:cNvSpPr/>
          <p:nvPr/>
        </p:nvSpPr>
        <p:spPr>
          <a:xfrm>
            <a:off x="433320" y="5546336"/>
            <a:ext cx="1892596" cy="402817"/>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lIns="91252" tIns="45628" rIns="91252" bIns="45628" rtlCol="0" anchor="ct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defRPr>
            </a:lvl1pPr>
            <a:lvl2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defRPr>
            </a:lvl2pPr>
            <a:lvl3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defRPr>
            </a:lvl3pPr>
            <a:lvl4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defRPr>
            </a:lvl4pPr>
            <a:lvl5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defRPr>
            </a:lvl5pPr>
            <a:lvl6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defRPr>
            </a:lvl6pPr>
            <a:lvl7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defRPr>
            </a:lvl7pPr>
            <a:lvl8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defRPr>
            </a:lvl8pPr>
            <a:lvl9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defRPr>
            </a:lvl9pPr>
          </a:lstStyle>
          <a:p>
            <a:pPr algn="ctr"/>
            <a:r>
              <a:rPr lang="en-US" sz="1200" b="1" dirty="0">
                <a:solidFill>
                  <a:srgbClr val="000000"/>
                </a:solidFill>
                <a:latin typeface="Arial"/>
                <a:rtl val="0"/>
              </a:rPr>
              <a:t>National Weather Service</a:t>
            </a:r>
          </a:p>
        </p:txBody>
      </p:sp>
      <p:sp>
        <p:nvSpPr>
          <p:cNvPr id="26" name="Rectangle 25"/>
          <p:cNvSpPr/>
          <p:nvPr/>
        </p:nvSpPr>
        <p:spPr>
          <a:xfrm>
            <a:off x="7113637" y="5554250"/>
            <a:ext cx="1892596" cy="402817"/>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lIns="91252" tIns="45628" rIns="91252" bIns="45628" rtlCol="0" anchor="ct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defRPr>
            </a:lvl1pPr>
            <a:lvl2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defRPr>
            </a:lvl2pPr>
            <a:lvl3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defRPr>
            </a:lvl3pPr>
            <a:lvl4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defRPr>
            </a:lvl4pPr>
            <a:lvl5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defRPr>
            </a:lvl5pPr>
            <a:lvl6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defRPr>
            </a:lvl6pPr>
            <a:lvl7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defRPr>
            </a:lvl7pPr>
            <a:lvl8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defRPr>
            </a:lvl8pPr>
            <a:lvl9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defRPr>
            </a:lvl9pPr>
          </a:lstStyle>
          <a:p>
            <a:pPr algn="ctr"/>
            <a:r>
              <a:rPr lang="en-US" sz="1200" b="1" dirty="0">
                <a:solidFill>
                  <a:srgbClr val="FFFFFF"/>
                </a:solidFill>
                <a:latin typeface="Arial"/>
                <a:rtl val="0"/>
              </a:rPr>
              <a:t>Office of Oceanic and Atmospheric Research</a:t>
            </a:r>
          </a:p>
        </p:txBody>
      </p:sp>
      <p:sp>
        <p:nvSpPr>
          <p:cNvPr id="27" name="Rectangle 26"/>
          <p:cNvSpPr/>
          <p:nvPr/>
        </p:nvSpPr>
        <p:spPr>
          <a:xfrm>
            <a:off x="2701609" y="5540290"/>
            <a:ext cx="1892596" cy="394903"/>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lIns="91252" tIns="45628" rIns="91252" bIns="45628" rtlCol="0" anchor="ct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defRPr>
            </a:lvl1pPr>
            <a:lvl2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defRPr>
            </a:lvl2pPr>
            <a:lvl3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defRPr>
            </a:lvl3pPr>
            <a:lvl4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defRPr>
            </a:lvl4pPr>
            <a:lvl5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defRPr>
            </a:lvl5pPr>
            <a:lvl6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defRPr>
            </a:lvl6pPr>
            <a:lvl7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defRPr>
            </a:lvl7pPr>
            <a:lvl8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defRPr>
            </a:lvl8pPr>
            <a:lvl9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defRPr>
            </a:lvl9pPr>
          </a:lstStyle>
          <a:p>
            <a:pPr algn="ctr"/>
            <a:r>
              <a:rPr lang="en-US" sz="1200" b="1" dirty="0">
                <a:solidFill>
                  <a:srgbClr val="FFFFFF"/>
                </a:solidFill>
                <a:latin typeface="Arial"/>
                <a:rtl val="0"/>
              </a:rPr>
              <a:t>National Marine Fisheries Service</a:t>
            </a:r>
          </a:p>
        </p:txBody>
      </p:sp>
      <p:sp>
        <p:nvSpPr>
          <p:cNvPr id="28" name="Rectangle 27"/>
          <p:cNvSpPr/>
          <p:nvPr/>
        </p:nvSpPr>
        <p:spPr>
          <a:xfrm>
            <a:off x="4949582" y="5554231"/>
            <a:ext cx="1892596" cy="404189"/>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91252" tIns="45628" rIns="91252" bIns="45628" rtlCol="0" anchor="ct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defRPr>
            </a:lvl1pPr>
            <a:lvl2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defRPr>
            </a:lvl2pPr>
            <a:lvl3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defRPr>
            </a:lvl3pPr>
            <a:lvl4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defRPr>
            </a:lvl4pPr>
            <a:lvl5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defRPr>
            </a:lvl5pPr>
            <a:lvl6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defRPr>
            </a:lvl6pPr>
            <a:lvl7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defRPr>
            </a:lvl7pPr>
            <a:lvl8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defRPr>
            </a:lvl8pPr>
            <a:lvl9pPr marR="0" algn="l" rtl="0">
              <a:lnSpc>
                <a:spcPct val="100000"/>
              </a:lnSpc>
              <a:spcBef>
                <a:spcPts val="0"/>
              </a:spcBef>
              <a:spcAft>
                <a:spcPts val="0"/>
              </a:spcAft>
              <a:buNone/>
              <a:defRPr sz="1400" b="0" i="0" u="none" strike="noStrike" cap="none" baseline="0">
                <a:solidFill>
                  <a:schemeClr val="lt1"/>
                </a:solidFill>
                <a:latin typeface="+mn-lt"/>
                <a:ea typeface="+mn-ea"/>
                <a:cs typeface="+mn-cs"/>
                <a:sym typeface="Arial"/>
              </a:defRPr>
            </a:lvl9pPr>
          </a:lstStyle>
          <a:p>
            <a:pPr algn="ctr"/>
            <a:r>
              <a:rPr lang="en-US" sz="1200" b="1" dirty="0">
                <a:solidFill>
                  <a:srgbClr val="000000"/>
                </a:solidFill>
                <a:latin typeface="Arial"/>
                <a:rtl val="0"/>
              </a:rPr>
              <a:t>National Ocean Service</a:t>
            </a:r>
          </a:p>
        </p:txBody>
      </p:sp>
      <p:sp>
        <p:nvSpPr>
          <p:cNvPr id="29" name="TextBox 4"/>
          <p:cNvSpPr txBox="1"/>
          <p:nvPr/>
        </p:nvSpPr>
        <p:spPr>
          <a:xfrm>
            <a:off x="4620850" y="6324085"/>
            <a:ext cx="3666572" cy="307591"/>
          </a:xfrm>
          <a:prstGeom prst="rect">
            <a:avLst/>
          </a:prstGeom>
          <a:noFill/>
        </p:spPr>
        <p:txBody>
          <a:bodyPr wrap="none" lIns="91252" tIns="45628" rIns="91252" bIns="45628" rtlCol="0">
            <a:sp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a:lstStyle>
          <a:p>
            <a:r>
              <a:rPr lang="en-US" dirty="0" smtClean="0"/>
              <a:t>NOAA Mission Service Areas by Line Office</a:t>
            </a:r>
            <a:endParaRPr lang="en-US" dirty="0"/>
          </a:p>
        </p:txBody>
      </p:sp>
      <p:sp>
        <p:nvSpPr>
          <p:cNvPr id="30" name="Slide Number Placeholder 29"/>
          <p:cNvSpPr>
            <a:spLocks noGrp="1"/>
          </p:cNvSpPr>
          <p:nvPr>
            <p:ph type="sldNum" sz="quarter" idx="12"/>
          </p:nvPr>
        </p:nvSpPr>
        <p:spPr/>
        <p:txBody>
          <a:bodyPr/>
          <a:lstStyle/>
          <a:p>
            <a:fld id="{7806B2EE-F648-4198-892E-850A842948F3}" type="slidenum">
              <a:rPr lang="en-US" smtClean="0">
                <a:solidFill>
                  <a:prstClr val="black">
                    <a:tint val="75000"/>
                  </a:prstClr>
                </a:solidFill>
              </a:rPr>
              <a:pPr/>
              <a:t>4</a:t>
            </a:fld>
            <a:endParaRPr lang="en-US" dirty="0">
              <a:solidFill>
                <a:prstClr val="black">
                  <a:tint val="75000"/>
                </a:prstClr>
              </a:solidFill>
            </a:endParaRPr>
          </a:p>
        </p:txBody>
      </p:sp>
    </p:spTree>
    <p:extLst>
      <p:ext uri="{BB962C8B-B14F-4D97-AF65-F5344CB8AC3E}">
        <p14:creationId xmlns:p14="http://schemas.microsoft.com/office/powerpoint/2010/main" val="318155266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End-to-End Science Approach</a:t>
            </a:r>
            <a:endParaRPr lang="en-US" dirty="0"/>
          </a:p>
        </p:txBody>
      </p:sp>
      <p:sp>
        <p:nvSpPr>
          <p:cNvPr id="3" name="Content Placeholder 2"/>
          <p:cNvSpPr>
            <a:spLocks noGrp="1"/>
          </p:cNvSpPr>
          <p:nvPr>
            <p:ph idx="1"/>
          </p:nvPr>
        </p:nvSpPr>
        <p:spPr/>
        <p:txBody>
          <a:bodyPr>
            <a:noAutofit/>
          </a:bodyPr>
          <a:lstStyle/>
          <a:p>
            <a:pPr marL="0" indent="0">
              <a:buNone/>
            </a:pPr>
            <a:endParaRPr lang="en-US" sz="1100" dirty="0"/>
          </a:p>
          <a:p>
            <a:pPr marL="456299" lvl="1" indent="0">
              <a:buNone/>
            </a:pPr>
            <a:endParaRPr lang="en-US" sz="1000" dirty="0"/>
          </a:p>
          <a:p>
            <a:pPr marL="0" indent="0">
              <a:buNone/>
            </a:pPr>
            <a:endParaRPr lang="en-US" sz="1100" dirty="0"/>
          </a:p>
        </p:txBody>
      </p:sp>
      <p:sp>
        <p:nvSpPr>
          <p:cNvPr id="4" name="Rectangle 3"/>
          <p:cNvSpPr/>
          <p:nvPr/>
        </p:nvSpPr>
        <p:spPr>
          <a:xfrm>
            <a:off x="200427" y="1657995"/>
            <a:ext cx="8720109" cy="5324536"/>
          </a:xfrm>
          <a:prstGeom prst="rect">
            <a:avLst/>
          </a:prstGeom>
        </p:spPr>
        <p:txBody>
          <a:bodyPr wrap="square">
            <a:spAutoFit/>
          </a:bodyPr>
          <a:lstStyle/>
          <a:p>
            <a:pPr marL="285750" indent="-285750">
              <a:buFont typeface="Arial"/>
              <a:buChar char="•"/>
            </a:pPr>
            <a:r>
              <a:rPr lang="en-US" sz="1800" dirty="0" smtClean="0">
                <a:solidFill>
                  <a:schemeClr val="tx1"/>
                </a:solidFill>
              </a:rPr>
              <a:t>User </a:t>
            </a:r>
            <a:r>
              <a:rPr lang="en-US" sz="1800" dirty="0">
                <a:solidFill>
                  <a:schemeClr val="tx1"/>
                </a:solidFill>
              </a:rPr>
              <a:t>requirements and prioritization </a:t>
            </a:r>
            <a:endParaRPr lang="en-US" sz="1800" dirty="0" smtClean="0">
              <a:solidFill>
                <a:schemeClr val="tx1"/>
              </a:solidFill>
            </a:endParaRPr>
          </a:p>
          <a:p>
            <a:pPr marL="515938" lvl="4" indent="-220663">
              <a:buFont typeface="Arial"/>
              <a:buChar char="•"/>
            </a:pPr>
            <a:r>
              <a:rPr lang="en-US" sz="1600" dirty="0" smtClean="0">
                <a:solidFill>
                  <a:schemeClr val="tx1"/>
                </a:solidFill>
              </a:rPr>
              <a:t>Determining </a:t>
            </a:r>
            <a:r>
              <a:rPr lang="en-US" sz="1600" dirty="0">
                <a:solidFill>
                  <a:schemeClr val="tx1"/>
                </a:solidFill>
              </a:rPr>
              <a:t>and prioritizing products user needs - Critical, Supplemental High, Supplement Low(subset of critical becomes Key Performance Parameters (KPP) via LORWG, TPIO, NOSC </a:t>
            </a:r>
            <a:endParaRPr lang="en-US" sz="1600" dirty="0" smtClean="0">
              <a:solidFill>
                <a:schemeClr val="tx1"/>
              </a:solidFill>
            </a:endParaRPr>
          </a:p>
          <a:p>
            <a:pPr marL="515938" lvl="2" indent="-220663">
              <a:buFont typeface="Arial"/>
              <a:buChar char="•"/>
            </a:pPr>
            <a:r>
              <a:rPr lang="en-US" sz="1600" dirty="0" smtClean="0">
                <a:solidFill>
                  <a:schemeClr val="tx1"/>
                </a:solidFill>
              </a:rPr>
              <a:t>User </a:t>
            </a:r>
            <a:r>
              <a:rPr lang="en-US" sz="1600" dirty="0">
                <a:solidFill>
                  <a:schemeClr val="tx1"/>
                </a:solidFill>
              </a:rPr>
              <a:t>input gathered via the LORWG, chaired by Program Scientist. </a:t>
            </a:r>
            <a:endParaRPr lang="en-US" sz="1600" dirty="0" smtClean="0">
              <a:solidFill>
                <a:schemeClr val="tx1"/>
              </a:solidFill>
            </a:endParaRPr>
          </a:p>
          <a:p>
            <a:pPr marL="515938" lvl="2" indent="-220663">
              <a:buFont typeface="Arial"/>
              <a:buChar char="•"/>
            </a:pPr>
            <a:r>
              <a:rPr lang="en-US" sz="1600" dirty="0" smtClean="0">
                <a:solidFill>
                  <a:schemeClr val="tx1"/>
                </a:solidFill>
              </a:rPr>
              <a:t>User </a:t>
            </a:r>
            <a:r>
              <a:rPr lang="en-US" sz="1600" dirty="0">
                <a:solidFill>
                  <a:schemeClr val="tx1"/>
                </a:solidFill>
              </a:rPr>
              <a:t>workshops/conferences to reach broader community </a:t>
            </a:r>
            <a:endParaRPr lang="en-US" sz="1600" dirty="0" smtClean="0">
              <a:solidFill>
                <a:schemeClr val="tx1"/>
              </a:solidFill>
            </a:endParaRPr>
          </a:p>
          <a:p>
            <a:pPr marL="515938" lvl="2" indent="-220663">
              <a:buFont typeface="Arial"/>
              <a:buChar char="•"/>
            </a:pPr>
            <a:r>
              <a:rPr lang="en-US" sz="1600" dirty="0" smtClean="0">
                <a:solidFill>
                  <a:schemeClr val="tx1"/>
                </a:solidFill>
              </a:rPr>
              <a:t>Assessing </a:t>
            </a:r>
            <a:r>
              <a:rPr lang="en-US" sz="1600" dirty="0">
                <a:solidFill>
                  <a:schemeClr val="tx1"/>
                </a:solidFill>
              </a:rPr>
              <a:t>solutions to meet requirements, does the proposed system satisfy the need</a:t>
            </a:r>
            <a:r>
              <a:rPr lang="en-US" sz="1600" dirty="0" smtClean="0">
                <a:solidFill>
                  <a:schemeClr val="tx1"/>
                </a:solidFill>
              </a:rPr>
              <a:t>?</a:t>
            </a:r>
            <a:endParaRPr lang="en-US" sz="1600" dirty="0">
              <a:solidFill>
                <a:schemeClr val="tx1"/>
              </a:solidFill>
            </a:endParaRPr>
          </a:p>
          <a:p>
            <a:endParaRPr lang="en-US" sz="1600" dirty="0">
              <a:solidFill>
                <a:schemeClr val="tx1"/>
              </a:solidFill>
            </a:endParaRPr>
          </a:p>
          <a:p>
            <a:pPr marL="285750" indent="-285750">
              <a:buFont typeface="Arial"/>
              <a:buChar char="•"/>
            </a:pPr>
            <a:r>
              <a:rPr lang="en-US" sz="1800" dirty="0">
                <a:solidFill>
                  <a:schemeClr val="tx1"/>
                </a:solidFill>
              </a:rPr>
              <a:t>Algorithms and Cal/Val </a:t>
            </a:r>
            <a:endParaRPr lang="en-US" sz="1800" dirty="0" smtClean="0">
              <a:solidFill>
                <a:schemeClr val="tx1"/>
              </a:solidFill>
            </a:endParaRPr>
          </a:p>
          <a:p>
            <a:pPr marL="523875" indent="-228600">
              <a:buFont typeface="Arial"/>
              <a:buChar char="•"/>
            </a:pPr>
            <a:r>
              <a:rPr lang="en-US" sz="1600" dirty="0" smtClean="0">
                <a:solidFill>
                  <a:schemeClr val="tx1"/>
                </a:solidFill>
              </a:rPr>
              <a:t>Develop </a:t>
            </a:r>
            <a:r>
              <a:rPr lang="en-US" sz="1600" dirty="0">
                <a:solidFill>
                  <a:schemeClr val="tx1"/>
                </a:solidFill>
              </a:rPr>
              <a:t>algorithms to generate products- meeting requirements (accuracy, precision, latency) </a:t>
            </a:r>
            <a:endParaRPr lang="en-US" sz="1600" dirty="0" smtClean="0">
              <a:solidFill>
                <a:schemeClr val="tx1"/>
              </a:solidFill>
            </a:endParaRPr>
          </a:p>
          <a:p>
            <a:pPr marL="523875" indent="-228600">
              <a:buFont typeface="Arial"/>
              <a:buChar char="•"/>
            </a:pPr>
            <a:r>
              <a:rPr lang="en-US" sz="1600" dirty="0" smtClean="0">
                <a:solidFill>
                  <a:schemeClr val="tx1"/>
                </a:solidFill>
              </a:rPr>
              <a:t>Develop </a:t>
            </a:r>
            <a:r>
              <a:rPr lang="en-US" sz="1600" dirty="0">
                <a:solidFill>
                  <a:schemeClr val="tx1"/>
                </a:solidFill>
              </a:rPr>
              <a:t>tools to visualize /validate the products </a:t>
            </a:r>
            <a:endParaRPr lang="en-US" sz="1600" dirty="0" smtClean="0">
              <a:solidFill>
                <a:schemeClr val="tx1"/>
              </a:solidFill>
            </a:endParaRPr>
          </a:p>
          <a:p>
            <a:pPr marL="523875" indent="-228600">
              <a:buFont typeface="Arial"/>
              <a:buChar char="•"/>
            </a:pPr>
            <a:r>
              <a:rPr lang="en-US" sz="1600" dirty="0" smtClean="0">
                <a:solidFill>
                  <a:schemeClr val="tx1"/>
                </a:solidFill>
              </a:rPr>
              <a:t>Generate </a:t>
            </a:r>
            <a:r>
              <a:rPr lang="en-US" sz="1600" dirty="0">
                <a:solidFill>
                  <a:schemeClr val="tx1"/>
                </a:solidFill>
              </a:rPr>
              <a:t>validation reports, understanding and correcting outliers </a:t>
            </a:r>
            <a:endParaRPr lang="en-US" sz="1600" dirty="0" smtClean="0">
              <a:solidFill>
                <a:schemeClr val="tx1"/>
              </a:solidFill>
            </a:endParaRPr>
          </a:p>
          <a:p>
            <a:pPr marL="523875" indent="-228600">
              <a:buFont typeface="Arial"/>
              <a:buChar char="•"/>
            </a:pPr>
            <a:r>
              <a:rPr lang="en-US" sz="1600" dirty="0" smtClean="0">
                <a:solidFill>
                  <a:schemeClr val="tx1"/>
                </a:solidFill>
              </a:rPr>
              <a:t>Provide </a:t>
            </a:r>
            <a:r>
              <a:rPr lang="en-US" sz="1600" dirty="0">
                <a:solidFill>
                  <a:schemeClr val="tx1"/>
                </a:solidFill>
              </a:rPr>
              <a:t>science and R2O maturity artifacts (Enterprise Life Cycle) </a:t>
            </a:r>
            <a:endParaRPr lang="en-US" sz="1600" dirty="0" smtClean="0">
              <a:solidFill>
                <a:schemeClr val="tx1"/>
              </a:solidFill>
            </a:endParaRPr>
          </a:p>
          <a:p>
            <a:pPr marL="792163" indent="-276225">
              <a:buFont typeface="Arial"/>
              <a:buChar char="•"/>
            </a:pPr>
            <a:r>
              <a:rPr lang="en-US" sz="1600" dirty="0" smtClean="0">
                <a:solidFill>
                  <a:schemeClr val="tx1"/>
                </a:solidFill>
              </a:rPr>
              <a:t>ATBDS</a:t>
            </a:r>
            <a:r>
              <a:rPr lang="en-US" sz="1600" dirty="0">
                <a:solidFill>
                  <a:schemeClr val="tx1"/>
                </a:solidFill>
              </a:rPr>
              <a:t>, Cal/Val Plans, User manuals, Preliminary and Critical Design Reviews, Algorithm and Operational Readiness Reviews </a:t>
            </a:r>
            <a:endParaRPr lang="en-US" sz="1600" dirty="0" smtClean="0">
              <a:solidFill>
                <a:schemeClr val="tx1"/>
              </a:solidFill>
            </a:endParaRPr>
          </a:p>
          <a:p>
            <a:pPr marL="523875" indent="-228600">
              <a:buFont typeface="Arial"/>
              <a:buChar char="•"/>
            </a:pPr>
            <a:r>
              <a:rPr lang="en-US" sz="1600" dirty="0" smtClean="0">
                <a:solidFill>
                  <a:schemeClr val="tx1"/>
                </a:solidFill>
              </a:rPr>
              <a:t>Reprocess </a:t>
            </a:r>
            <a:r>
              <a:rPr lang="en-US" sz="1600" dirty="0">
                <a:solidFill>
                  <a:schemeClr val="tx1"/>
                </a:solidFill>
              </a:rPr>
              <a:t>mission data to maintain consistency of products after algorithms errors are corrected or improvements are made to the algorithm, and deliver reprocessed data to NCEI </a:t>
            </a:r>
            <a:endParaRPr lang="en-US" sz="1600" dirty="0" smtClean="0">
              <a:solidFill>
                <a:schemeClr val="tx1"/>
              </a:solidFill>
            </a:endParaRPr>
          </a:p>
          <a:p>
            <a:pPr marL="523875" indent="-228600">
              <a:buFont typeface="Arial"/>
              <a:buChar char="•"/>
            </a:pPr>
            <a:r>
              <a:rPr lang="en-US" sz="1600" dirty="0" smtClean="0">
                <a:solidFill>
                  <a:schemeClr val="tx1"/>
                </a:solidFill>
              </a:rPr>
              <a:t>Delivery </a:t>
            </a:r>
            <a:r>
              <a:rPr lang="en-US" sz="1600" dirty="0">
                <a:solidFill>
                  <a:schemeClr val="tx1"/>
                </a:solidFill>
              </a:rPr>
              <a:t>of software packages to operations &amp; CSPP (Direct Broadcast package) </a:t>
            </a:r>
          </a:p>
          <a:p>
            <a:endParaRPr lang="en-US" sz="1600" dirty="0">
              <a:solidFill>
                <a:schemeClr val="tx1"/>
              </a:solidFill>
            </a:endParaRPr>
          </a:p>
        </p:txBody>
      </p:sp>
      <p:sp>
        <p:nvSpPr>
          <p:cNvPr id="5" name="Slide Number Placeholder 4"/>
          <p:cNvSpPr>
            <a:spLocks noGrp="1"/>
          </p:cNvSpPr>
          <p:nvPr>
            <p:ph type="sldNum" sz="quarter" idx="12"/>
          </p:nvPr>
        </p:nvSpPr>
        <p:spPr/>
        <p:txBody>
          <a:bodyPr/>
          <a:lstStyle/>
          <a:p>
            <a:fld id="{7806B2EE-F648-4198-892E-850A842948F3}" type="slidenum">
              <a:rPr lang="en-US" smtClean="0">
                <a:solidFill>
                  <a:prstClr val="black">
                    <a:tint val="75000"/>
                  </a:prstClr>
                </a:solidFill>
              </a:rPr>
              <a:pPr/>
              <a:t>5</a:t>
            </a:fld>
            <a:endParaRPr lang="en-US" dirty="0">
              <a:solidFill>
                <a:prstClr val="black">
                  <a:tint val="75000"/>
                </a:prstClr>
              </a:solidFill>
            </a:endParaRPr>
          </a:p>
        </p:txBody>
      </p:sp>
    </p:spTree>
    <p:extLst>
      <p:ext uri="{BB962C8B-B14F-4D97-AF65-F5344CB8AC3E}">
        <p14:creationId xmlns:p14="http://schemas.microsoft.com/office/powerpoint/2010/main" val="144803474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End-to-End Science Approach</a:t>
            </a:r>
          </a:p>
        </p:txBody>
      </p:sp>
      <p:sp>
        <p:nvSpPr>
          <p:cNvPr id="3" name="Content Placeholder 2"/>
          <p:cNvSpPr>
            <a:spLocks noGrp="1"/>
          </p:cNvSpPr>
          <p:nvPr>
            <p:ph idx="1"/>
          </p:nvPr>
        </p:nvSpPr>
        <p:spPr>
          <a:xfrm>
            <a:off x="110836" y="1597111"/>
            <a:ext cx="8839200" cy="4418231"/>
          </a:xfrm>
        </p:spPr>
        <p:txBody>
          <a:bodyPr>
            <a:noAutofit/>
          </a:bodyPr>
          <a:lstStyle/>
          <a:p>
            <a:r>
              <a:rPr lang="en-US" sz="1800" dirty="0" smtClean="0"/>
              <a:t>User </a:t>
            </a:r>
            <a:r>
              <a:rPr lang="en-US" sz="1800" dirty="0"/>
              <a:t>Readiness (Proving Ground) </a:t>
            </a:r>
            <a:endParaRPr lang="en-US" sz="1800" dirty="0" smtClean="0"/>
          </a:p>
          <a:p>
            <a:pPr lvl="1"/>
            <a:r>
              <a:rPr lang="en-US" sz="1800" dirty="0" smtClean="0"/>
              <a:t>User </a:t>
            </a:r>
            <a:r>
              <a:rPr lang="en-US" sz="1800" dirty="0"/>
              <a:t>engagement and priorities through JPSS Proving Ground Executive Board and Satellite Development Executive Board and Proving Ground and User Readiness Meeting. </a:t>
            </a:r>
          </a:p>
          <a:p>
            <a:pPr lvl="1"/>
            <a:r>
              <a:rPr lang="en-US" sz="1800" dirty="0"/>
              <a:t>Projects to improve NOAA products and services throughout NOAA LOs via infusion of JPSS data into applications (prioritized by PGED/SDEB). </a:t>
            </a:r>
          </a:p>
          <a:p>
            <a:pPr lvl="1"/>
            <a:r>
              <a:rPr lang="en-US" sz="1800" dirty="0"/>
              <a:t>Proving Ground Initiative Process for improved user interactions </a:t>
            </a:r>
          </a:p>
          <a:p>
            <a:pPr lvl="1"/>
            <a:r>
              <a:rPr lang="en-US" sz="1800" dirty="0"/>
              <a:t>Training for better understanding of how to best use our products in key applications </a:t>
            </a:r>
          </a:p>
          <a:p>
            <a:endParaRPr lang="en-US" sz="1800" dirty="0"/>
          </a:p>
          <a:p>
            <a:r>
              <a:rPr lang="en-US" sz="1800" dirty="0"/>
              <a:t>New Science (Risk Reduction) </a:t>
            </a:r>
            <a:endParaRPr lang="en-US" sz="1800" dirty="0" smtClean="0"/>
          </a:p>
          <a:p>
            <a:pPr lvl="1"/>
            <a:r>
              <a:rPr lang="en-US" sz="1800" dirty="0" smtClean="0"/>
              <a:t>To </a:t>
            </a:r>
            <a:r>
              <a:rPr lang="en-US" sz="1800" dirty="0"/>
              <a:t>meet user needs (e.g. flood mapping and river ice, improved data fusion of multiple data source) </a:t>
            </a:r>
          </a:p>
          <a:p>
            <a:pPr lvl="1"/>
            <a:r>
              <a:rPr lang="en-US" sz="1800" dirty="0"/>
              <a:t>User of Direct Readout to test new algorithms or to further reduce latency. </a:t>
            </a:r>
          </a:p>
          <a:p>
            <a:endParaRPr lang="en-US" sz="1800" dirty="0"/>
          </a:p>
          <a:p>
            <a:pPr marL="0" indent="0">
              <a:buNone/>
            </a:pPr>
            <a:endParaRPr lang="en-US" sz="1800" dirty="0"/>
          </a:p>
        </p:txBody>
      </p:sp>
      <p:sp>
        <p:nvSpPr>
          <p:cNvPr id="4" name="Slide Number Placeholder 3"/>
          <p:cNvSpPr>
            <a:spLocks noGrp="1"/>
          </p:cNvSpPr>
          <p:nvPr>
            <p:ph type="sldNum" sz="quarter" idx="12"/>
          </p:nvPr>
        </p:nvSpPr>
        <p:spPr/>
        <p:txBody>
          <a:bodyPr/>
          <a:lstStyle/>
          <a:p>
            <a:fld id="{7806B2EE-F648-4198-892E-850A842948F3}" type="slidenum">
              <a:rPr lang="en-US" smtClean="0">
                <a:solidFill>
                  <a:prstClr val="black">
                    <a:tint val="75000"/>
                  </a:prstClr>
                </a:solidFill>
              </a:rPr>
              <a:pPr/>
              <a:t>6</a:t>
            </a:fld>
            <a:endParaRPr lang="en-US" dirty="0">
              <a:solidFill>
                <a:prstClr val="black">
                  <a:tint val="75000"/>
                </a:prstClr>
              </a:solidFill>
            </a:endParaRPr>
          </a:p>
        </p:txBody>
      </p:sp>
    </p:spTree>
    <p:extLst>
      <p:ext uri="{BB962C8B-B14F-4D97-AF65-F5344CB8AC3E}">
        <p14:creationId xmlns:p14="http://schemas.microsoft.com/office/powerpoint/2010/main" val="6372959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Climb the Application Pyramid</a:t>
            </a:r>
            <a:endParaRPr lang="en-US" dirty="0"/>
          </a:p>
        </p:txBody>
      </p:sp>
      <p:sp>
        <p:nvSpPr>
          <p:cNvPr id="4" name="Slide Number Placeholder 3"/>
          <p:cNvSpPr>
            <a:spLocks noGrp="1"/>
          </p:cNvSpPr>
          <p:nvPr>
            <p:ph type="sldNum" sz="quarter" idx="12"/>
          </p:nvPr>
        </p:nvSpPr>
        <p:spPr>
          <a:prstGeom prst="rect">
            <a:avLst/>
          </a:prstGeom>
        </p:spPr>
        <p:txBody>
          <a:bodyPr/>
          <a:lstStyle/>
          <a:p>
            <a:fld id="{0FB56013-B943-42BA-886F-6F9D4EB85E9D}" type="slidenum">
              <a:rPr lang="en-US" smtClean="0">
                <a:solidFill>
                  <a:prstClr val="white">
                    <a:tint val="75000"/>
                  </a:prstClr>
                </a:solidFill>
              </a:rPr>
              <a:pPr/>
              <a:t>7</a:t>
            </a:fld>
            <a:endParaRPr lang="en-US" dirty="0">
              <a:solidFill>
                <a:prstClr val="white">
                  <a:tint val="75000"/>
                </a:prstClr>
              </a:solidFill>
            </a:endParaRPr>
          </a:p>
        </p:txBody>
      </p:sp>
      <p:pic>
        <p:nvPicPr>
          <p:cNvPr id="3074" name="Picture 2" descr="C:\Users\arron.layns\Pictures\NW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028" y="1821341"/>
            <a:ext cx="1554162" cy="196215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arron.layns\Pictures\NW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86325" y="1893569"/>
            <a:ext cx="1620838" cy="201136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arron.layns\Pictures\NW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0928" y="1276617"/>
            <a:ext cx="2295525" cy="17049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Users\arron.layns\Pictures\NWS.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24822" y="3037951"/>
            <a:ext cx="1847850" cy="178117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Users\arron.layns\Pictures\NWS.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24822" y="4853112"/>
            <a:ext cx="2038350" cy="193357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0" name="Diagram 29"/>
          <p:cNvGraphicFramePr/>
          <p:nvPr>
            <p:extLst>
              <p:ext uri="{D42A27DB-BD31-4B8C-83A1-F6EECF244321}">
                <p14:modId xmlns:p14="http://schemas.microsoft.com/office/powerpoint/2010/main" val="1780358288"/>
              </p:ext>
            </p:extLst>
          </p:nvPr>
        </p:nvGraphicFramePr>
        <p:xfrm>
          <a:off x="411163" y="1893569"/>
          <a:ext cx="6096000" cy="448852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1" name="Slide Number Placeholder 3"/>
          <p:cNvSpPr txBox="1">
            <a:spLocks/>
          </p:cNvSpPr>
          <p:nvPr/>
        </p:nvSpPr>
        <p:spPr>
          <a:xfrm>
            <a:off x="191815" y="6574677"/>
            <a:ext cx="2133600" cy="365125"/>
          </a:xfrm>
          <a:prstGeom prst="rect">
            <a:avLst/>
          </a:prstGeom>
        </p:spPr>
        <p:txBody>
          <a:bodyPr vert="horz" lIns="91252" tIns="45628" rIns="91252" bIns="45628" rtlCol="0" anchor="ctr"/>
          <a:lstStyle>
            <a:defPPr marR="0" algn="l" rtl="0">
              <a:lnSpc>
                <a:spcPct val="100000"/>
              </a:lnSpc>
              <a:spcBef>
                <a:spcPts val="0"/>
              </a:spcBef>
              <a:spcAft>
                <a:spcPts val="0"/>
              </a:spcAft>
            </a:defPPr>
            <a:lvl1pPr marR="0" algn="l" rtl="0">
              <a:lnSpc>
                <a:spcPct val="100000"/>
              </a:lnSpc>
              <a:spcBef>
                <a:spcPts val="0"/>
              </a:spcBef>
              <a:spcAft>
                <a:spcPts val="0"/>
              </a:spcAft>
              <a:buNone/>
              <a:defRPr sz="1200" b="0" i="0" u="none" strike="noStrike" cap="none" baseline="0">
                <a:solidFill>
                  <a:schemeClr val="tx1">
                    <a:tint val="75000"/>
                  </a:schemeClr>
                </a:solidFill>
                <a:latin typeface="Verdana" panose="020B0604030504040204" pitchFamily="34" charset="0"/>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a:lstStyle>
          <a:p>
            <a:fld id="{7806B2EE-F648-4198-892E-850A842948F3}" type="slidenum">
              <a:rPr lang="en-US" smtClean="0">
                <a:solidFill>
                  <a:prstClr val="black">
                    <a:tint val="75000"/>
                  </a:prstClr>
                </a:solidFill>
              </a:rPr>
              <a:pPr/>
              <a:t>7</a:t>
            </a:fld>
            <a:endParaRPr lang="en-US" dirty="0">
              <a:solidFill>
                <a:prstClr val="black">
                  <a:tint val="75000"/>
                </a:prstClr>
              </a:solidFill>
            </a:endParaRPr>
          </a:p>
        </p:txBody>
      </p:sp>
    </p:spTree>
    <p:extLst>
      <p:ext uri="{BB962C8B-B14F-4D97-AF65-F5344CB8AC3E}">
        <p14:creationId xmlns:p14="http://schemas.microsoft.com/office/powerpoint/2010/main" val="189313651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Slide Number Placeholder 1"/>
          <p:cNvSpPr>
            <a:spLocks noGrp="1"/>
          </p:cNvSpPr>
          <p:nvPr>
            <p:ph type="sldNum" sz="quarter" idx="12"/>
          </p:nvPr>
        </p:nvSpPr>
        <p:spPr>
          <a:xfrm>
            <a:off x="-26276" y="6492894"/>
            <a:ext cx="21336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1488" indent="-285190" eaLnBrk="0" hangingPunct="0">
              <a:defRPr>
                <a:solidFill>
                  <a:schemeClr val="tx1"/>
                </a:solidFill>
                <a:latin typeface="Arial" pitchFamily="34" charset="0"/>
              </a:defRPr>
            </a:lvl2pPr>
            <a:lvl3pPr marL="1140753" indent="-228150" eaLnBrk="0" hangingPunct="0">
              <a:defRPr>
                <a:solidFill>
                  <a:schemeClr val="tx1"/>
                </a:solidFill>
                <a:latin typeface="Arial" pitchFamily="34" charset="0"/>
              </a:defRPr>
            </a:lvl3pPr>
            <a:lvl4pPr marL="1597048" indent="-228150" eaLnBrk="0" hangingPunct="0">
              <a:defRPr>
                <a:solidFill>
                  <a:schemeClr val="tx1"/>
                </a:solidFill>
                <a:latin typeface="Arial" pitchFamily="34" charset="0"/>
              </a:defRPr>
            </a:lvl4pPr>
            <a:lvl5pPr marL="2053352" indent="-228150" eaLnBrk="0" hangingPunct="0">
              <a:defRPr>
                <a:solidFill>
                  <a:schemeClr val="tx1"/>
                </a:solidFill>
                <a:latin typeface="Arial" pitchFamily="34" charset="0"/>
              </a:defRPr>
            </a:lvl5pPr>
            <a:lvl6pPr marL="2509652" indent="-228150" eaLnBrk="0" fontAlgn="base" hangingPunct="0">
              <a:spcBef>
                <a:spcPct val="0"/>
              </a:spcBef>
              <a:spcAft>
                <a:spcPct val="0"/>
              </a:spcAft>
              <a:defRPr>
                <a:solidFill>
                  <a:schemeClr val="tx1"/>
                </a:solidFill>
                <a:latin typeface="Arial" pitchFamily="34" charset="0"/>
              </a:defRPr>
            </a:lvl6pPr>
            <a:lvl7pPr marL="2965954" indent="-228150" eaLnBrk="0" fontAlgn="base" hangingPunct="0">
              <a:spcBef>
                <a:spcPct val="0"/>
              </a:spcBef>
              <a:spcAft>
                <a:spcPct val="0"/>
              </a:spcAft>
              <a:defRPr>
                <a:solidFill>
                  <a:schemeClr val="tx1"/>
                </a:solidFill>
                <a:latin typeface="Arial" pitchFamily="34" charset="0"/>
              </a:defRPr>
            </a:lvl7pPr>
            <a:lvl8pPr marL="3422253" indent="-228150" eaLnBrk="0" fontAlgn="base" hangingPunct="0">
              <a:spcBef>
                <a:spcPct val="0"/>
              </a:spcBef>
              <a:spcAft>
                <a:spcPct val="0"/>
              </a:spcAft>
              <a:defRPr>
                <a:solidFill>
                  <a:schemeClr val="tx1"/>
                </a:solidFill>
                <a:latin typeface="Arial" pitchFamily="34" charset="0"/>
              </a:defRPr>
            </a:lvl8pPr>
            <a:lvl9pPr marL="3878553" indent="-228150" eaLnBrk="0" fontAlgn="base" hangingPunct="0">
              <a:spcBef>
                <a:spcPct val="0"/>
              </a:spcBef>
              <a:spcAft>
                <a:spcPct val="0"/>
              </a:spcAft>
              <a:defRPr>
                <a:solidFill>
                  <a:schemeClr val="tx1"/>
                </a:solidFill>
                <a:latin typeface="Arial" pitchFamily="34" charset="0"/>
              </a:defRPr>
            </a:lvl9pPr>
          </a:lstStyle>
          <a:p>
            <a:pPr eaLnBrk="1" hangingPunct="1"/>
            <a:fld id="{A66741DF-57BC-4793-A5BF-225B42218311}" type="slidenum">
              <a:rPr lang="en-US" smtClean="0">
                <a:solidFill>
                  <a:prstClr val="black"/>
                </a:solidFill>
              </a:rPr>
              <a:pPr eaLnBrk="1" hangingPunct="1"/>
              <a:t>8</a:t>
            </a:fld>
            <a:endParaRPr lang="en-US" dirty="0" smtClean="0">
              <a:solidFill>
                <a:prstClr val="black"/>
              </a:solidFill>
            </a:endParaRPr>
          </a:p>
        </p:txBody>
      </p:sp>
      <p:sp>
        <p:nvSpPr>
          <p:cNvPr id="12" name="Title 1"/>
          <p:cNvSpPr>
            <a:spLocks noGrp="1"/>
          </p:cNvSpPr>
          <p:nvPr>
            <p:ph type="title"/>
          </p:nvPr>
        </p:nvSpPr>
        <p:spPr>
          <a:xfrm>
            <a:off x="1602541" y="152400"/>
            <a:ext cx="7086600" cy="1143000"/>
          </a:xfrm>
        </p:spPr>
        <p:txBody>
          <a:bodyPr>
            <a:normAutofit fontScale="90000"/>
          </a:bodyPr>
          <a:lstStyle/>
          <a:p>
            <a:r>
              <a:rPr lang="en-US" b="1" dirty="0" smtClean="0"/>
              <a:t>Satellite Proving Grounds</a:t>
            </a:r>
            <a:endParaRPr lang="en-US" b="1" dirty="0"/>
          </a:p>
        </p:txBody>
      </p:sp>
      <p:pic>
        <p:nvPicPr>
          <p:cNvPr id="17" name="Picture 16" descr="Sim7-3.png"/>
          <p:cNvPicPr>
            <a:picLocks noChangeAspect="1"/>
          </p:cNvPicPr>
          <p:nvPr/>
        </p:nvPicPr>
        <p:blipFill rotWithShape="1">
          <a:blip r:embed="rId3" cstate="print">
            <a:extLst>
              <a:ext uri="{28A0092B-C50C-407E-A947-70E740481C1C}">
                <a14:useLocalDpi xmlns:a14="http://schemas.microsoft.com/office/drawing/2010/main" val="0"/>
              </a:ext>
            </a:extLst>
          </a:blip>
          <a:srcRect l="10072"/>
          <a:stretch/>
        </p:blipFill>
        <p:spPr>
          <a:xfrm>
            <a:off x="-49233" y="3387342"/>
            <a:ext cx="4178672" cy="3470658"/>
          </a:xfrm>
          <a:prstGeom prst="rect">
            <a:avLst/>
          </a:prstGeom>
        </p:spPr>
      </p:pic>
      <p:pic>
        <p:nvPicPr>
          <p:cNvPr id="9" name="Picture 8" descr="satliaisonblog.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50728" y="1663268"/>
            <a:ext cx="2980071" cy="2340249"/>
          </a:xfrm>
          <a:prstGeom prst="rect">
            <a:avLst/>
          </a:prstGeom>
          <a:ln w="19050">
            <a:solidFill>
              <a:schemeClr val="bg1"/>
            </a:solidFill>
          </a:ln>
        </p:spPr>
      </p:pic>
      <p:sp>
        <p:nvSpPr>
          <p:cNvPr id="10" name="Rectangle 3"/>
          <p:cNvSpPr txBox="1">
            <a:spLocks noChangeArrowheads="1"/>
          </p:cNvSpPr>
          <p:nvPr/>
        </p:nvSpPr>
        <p:spPr bwMode="auto">
          <a:xfrm>
            <a:off x="6096000" y="1469724"/>
            <a:ext cx="2812914" cy="304833"/>
          </a:xfrm>
          <a:prstGeom prst="rect">
            <a:avLst/>
          </a:prstGeom>
          <a:noFill/>
          <a:ln w="9525">
            <a:noFill/>
            <a:miter lim="800000"/>
            <a:headEnd/>
            <a:tailEnd/>
          </a:ln>
        </p:spPr>
        <p:txBody>
          <a:bodyPr vert="horz" wrap="square" lIns="91252" tIns="45628" rIns="91252" bIns="45628" numCol="1" anchor="t" anchorCtr="0" compatLnSpc="1">
            <a:prstTxWarp prst="textNoShape">
              <a:avLst/>
            </a:prstTxWarp>
          </a:bodyPr>
          <a:lstStyle>
            <a:lvl1pPr marL="342900" indent="-342900" algn="l" rtl="0" eaLnBrk="0" fontAlgn="base" hangingPunct="0">
              <a:spcBef>
                <a:spcPct val="20000"/>
              </a:spcBef>
              <a:spcAft>
                <a:spcPct val="0"/>
              </a:spcAft>
              <a:buChar char="•"/>
              <a:defRPr sz="24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000" b="1">
                <a:solidFill>
                  <a:schemeClr val="bg1"/>
                </a:solidFill>
                <a:latin typeface="+mn-lt"/>
              </a:defRPr>
            </a:lvl2pPr>
            <a:lvl3pPr marL="1143000" indent="-228600" algn="l" rtl="0" eaLnBrk="0" fontAlgn="base" hangingPunct="0">
              <a:spcBef>
                <a:spcPct val="20000"/>
              </a:spcBef>
              <a:spcAft>
                <a:spcPct val="0"/>
              </a:spcAft>
              <a:buChar char="•"/>
              <a:defRPr sz="2400" b="1">
                <a:solidFill>
                  <a:schemeClr val="bg1"/>
                </a:solidFill>
                <a:latin typeface="+mn-lt"/>
              </a:defRPr>
            </a:lvl3pPr>
            <a:lvl4pPr marL="1600200" indent="-228600" algn="l" rtl="0" eaLnBrk="0" fontAlgn="base" hangingPunct="0">
              <a:spcBef>
                <a:spcPct val="20000"/>
              </a:spcBef>
              <a:spcAft>
                <a:spcPct val="0"/>
              </a:spcAft>
              <a:buChar char="–"/>
              <a:defRPr sz="2000" b="1">
                <a:solidFill>
                  <a:schemeClr val="bg1"/>
                </a:solidFill>
                <a:latin typeface="+mn-lt"/>
              </a:defRPr>
            </a:lvl4pPr>
            <a:lvl5pPr marL="2057400" indent="-228600" algn="l" rtl="0" eaLnBrk="0" fontAlgn="base" hangingPunct="0">
              <a:spcBef>
                <a:spcPct val="20000"/>
              </a:spcBef>
              <a:spcAft>
                <a:spcPct val="0"/>
              </a:spcAft>
              <a:buChar char="»"/>
              <a:defRPr sz="2000" b="1">
                <a:solidFill>
                  <a:schemeClr val="bg1"/>
                </a:solidFill>
                <a:latin typeface="+mn-lt"/>
              </a:defRPr>
            </a:lvl5pPr>
            <a:lvl6pPr marL="2514600" indent="-228600" algn="l" rtl="0" fontAlgn="base">
              <a:spcBef>
                <a:spcPct val="20000"/>
              </a:spcBef>
              <a:spcAft>
                <a:spcPct val="0"/>
              </a:spcAft>
              <a:buChar char="»"/>
              <a:defRPr sz="2000" b="1">
                <a:solidFill>
                  <a:schemeClr val="bg1"/>
                </a:solidFill>
                <a:latin typeface="+mn-lt"/>
              </a:defRPr>
            </a:lvl6pPr>
            <a:lvl7pPr marL="2971800" indent="-228600" algn="l" rtl="0" fontAlgn="base">
              <a:spcBef>
                <a:spcPct val="20000"/>
              </a:spcBef>
              <a:spcAft>
                <a:spcPct val="0"/>
              </a:spcAft>
              <a:buChar char="»"/>
              <a:defRPr sz="2000" b="1">
                <a:solidFill>
                  <a:schemeClr val="bg1"/>
                </a:solidFill>
                <a:latin typeface="+mn-lt"/>
              </a:defRPr>
            </a:lvl7pPr>
            <a:lvl8pPr marL="3429000" indent="-228600" algn="l" rtl="0" fontAlgn="base">
              <a:spcBef>
                <a:spcPct val="20000"/>
              </a:spcBef>
              <a:spcAft>
                <a:spcPct val="0"/>
              </a:spcAft>
              <a:buChar char="»"/>
              <a:defRPr sz="2000" b="1">
                <a:solidFill>
                  <a:schemeClr val="bg1"/>
                </a:solidFill>
                <a:latin typeface="+mn-lt"/>
              </a:defRPr>
            </a:lvl8pPr>
            <a:lvl9pPr marL="3886200" indent="-228600" algn="l" rtl="0" fontAlgn="base">
              <a:spcBef>
                <a:spcPct val="20000"/>
              </a:spcBef>
              <a:spcAft>
                <a:spcPct val="0"/>
              </a:spcAft>
              <a:buChar char="»"/>
              <a:defRPr sz="2000" b="1">
                <a:solidFill>
                  <a:schemeClr val="bg1"/>
                </a:solidFill>
                <a:latin typeface="+mn-lt"/>
              </a:defRPr>
            </a:lvl9pPr>
          </a:lstStyle>
          <a:p>
            <a:pPr marL="0" indent="0" algn="r">
              <a:buNone/>
            </a:pPr>
            <a:r>
              <a:rPr lang="en-US" sz="1000" u="sng" kern="1200" dirty="0">
                <a:solidFill>
                  <a:srgbClr val="0000CC"/>
                </a:solidFill>
                <a:latin typeface="Arial"/>
              </a:rPr>
              <a:t>http://satelliteliaisonblog.wordpress.com </a:t>
            </a:r>
          </a:p>
        </p:txBody>
      </p:sp>
      <p:sp>
        <p:nvSpPr>
          <p:cNvPr id="5" name="Rectangle 4"/>
          <p:cNvSpPr/>
          <p:nvPr/>
        </p:nvSpPr>
        <p:spPr>
          <a:xfrm>
            <a:off x="63490" y="1600218"/>
            <a:ext cx="4572000" cy="2296321"/>
          </a:xfrm>
          <a:prstGeom prst="rect">
            <a:avLst/>
          </a:prstGeom>
        </p:spPr>
        <p:txBody>
          <a:bodyPr lIns="91252" tIns="45628" rIns="91252" bIns="45628">
            <a:spAutoFit/>
          </a:bodyPr>
          <a:lstStyle/>
          <a:p>
            <a:pPr marL="6350">
              <a:lnSpc>
                <a:spcPct val="114000"/>
              </a:lnSpc>
            </a:pPr>
            <a:r>
              <a:rPr lang="en-US" sz="1800" kern="1200" dirty="0">
                <a:solidFill>
                  <a:prstClr val="black"/>
                </a:solidFill>
                <a:latin typeface="Verdana" panose="020B0604030504040204" pitchFamily="34" charset="0"/>
                <a:ea typeface="+mn-ea"/>
                <a:cs typeface="+mn-cs"/>
              </a:rPr>
              <a:t>Key Aspects:</a:t>
            </a:r>
          </a:p>
          <a:p>
            <a:pPr marL="291527" indent="-285190">
              <a:lnSpc>
                <a:spcPct val="114000"/>
              </a:lnSpc>
              <a:buFont typeface="Arial"/>
              <a:buChar char="•"/>
            </a:pPr>
            <a:r>
              <a:rPr lang="en-US" sz="1800" kern="1200" dirty="0">
                <a:solidFill>
                  <a:prstClr val="black"/>
                </a:solidFill>
                <a:latin typeface="Verdana" panose="020B0604030504040204" pitchFamily="34" charset="0"/>
                <a:ea typeface="+mn-ea"/>
                <a:cs typeface="+mn-cs"/>
              </a:rPr>
              <a:t>Demonstrations</a:t>
            </a:r>
          </a:p>
          <a:p>
            <a:pPr marL="224982" indent="-218645">
              <a:lnSpc>
                <a:spcPct val="114000"/>
              </a:lnSpc>
              <a:buFont typeface="Arial" panose="020B0604020202020204" pitchFamily="34" charset="0"/>
              <a:buChar char="•"/>
            </a:pPr>
            <a:r>
              <a:rPr lang="en-US" sz="1800" kern="1200" dirty="0">
                <a:solidFill>
                  <a:prstClr val="black"/>
                </a:solidFill>
                <a:latin typeface="Verdana" panose="020B0604030504040204" pitchFamily="34" charset="0"/>
                <a:ea typeface="+mn-ea"/>
                <a:cs typeface="+mn-cs"/>
              </a:rPr>
              <a:t>Satellite liaisons (subject matter experts) at NWS National Centers</a:t>
            </a:r>
          </a:p>
          <a:p>
            <a:pPr marL="224982" indent="-218645">
              <a:lnSpc>
                <a:spcPct val="114000"/>
              </a:lnSpc>
              <a:buFont typeface="Arial" panose="020B0604020202020204" pitchFamily="34" charset="0"/>
              <a:buChar char="•"/>
            </a:pPr>
            <a:r>
              <a:rPr lang="en-US" sz="1800" kern="1200" dirty="0">
                <a:solidFill>
                  <a:prstClr val="black"/>
                </a:solidFill>
                <a:latin typeface="Verdana" panose="020B0604030504040204" pitchFamily="34" charset="0"/>
                <a:ea typeface="+mn-ea"/>
                <a:cs typeface="+mn-cs"/>
              </a:rPr>
              <a:t>Develop training for users</a:t>
            </a:r>
          </a:p>
          <a:p>
            <a:pPr marL="224982" indent="-218645">
              <a:lnSpc>
                <a:spcPct val="114000"/>
              </a:lnSpc>
              <a:buFont typeface="Arial" panose="020B0604020202020204" pitchFamily="34" charset="0"/>
              <a:buChar char="•"/>
            </a:pPr>
            <a:r>
              <a:rPr lang="en-US" sz="1800" kern="1200" dirty="0">
                <a:solidFill>
                  <a:prstClr val="black"/>
                </a:solidFill>
                <a:latin typeface="Verdana" panose="020B0604030504040204" pitchFamily="34" charset="0"/>
                <a:ea typeface="+mn-ea"/>
                <a:cs typeface="+mn-cs"/>
              </a:rPr>
              <a:t>International Projects</a:t>
            </a:r>
          </a:p>
          <a:p>
            <a:pPr marL="224982" indent="-218645">
              <a:lnSpc>
                <a:spcPct val="114000"/>
              </a:lnSpc>
              <a:buFont typeface="Arial" panose="020B0604020202020204" pitchFamily="34" charset="0"/>
              <a:buChar char="•"/>
            </a:pPr>
            <a:r>
              <a:rPr lang="en-US" sz="1800" kern="1200" dirty="0">
                <a:solidFill>
                  <a:prstClr val="black"/>
                </a:solidFill>
                <a:latin typeface="Verdana" panose="020B0604030504040204" pitchFamily="34" charset="0"/>
                <a:ea typeface="+mn-ea"/>
                <a:cs typeface="+mn-cs"/>
              </a:rPr>
              <a:t>Visiting Scientist Program</a:t>
            </a:r>
          </a:p>
        </p:txBody>
      </p:sp>
      <p:pic>
        <p:nvPicPr>
          <p:cNvPr id="16" name="Content Placeholder 3" descr="Screen Shot 2016-06-17 at 2.03.04 PM.png"/>
          <p:cNvPicPr>
            <a:picLocks noGrp="1" noChangeAspect="1"/>
          </p:cNvPicPr>
          <p:nvPr>
            <p:ph idx="1"/>
          </p:nvPr>
        </p:nvPicPr>
        <p:blipFill rotWithShape="1">
          <a:blip r:embed="rId5" cstate="print">
            <a:extLst>
              <a:ext uri="{28A0092B-C50C-407E-A947-70E740481C1C}">
                <a14:useLocalDpi xmlns:a14="http://schemas.microsoft.com/office/drawing/2010/main"/>
              </a:ext>
            </a:extLst>
          </a:blip>
          <a:srcRect l="-919" t="25751" r="52361" b="36143"/>
          <a:stretch/>
        </p:blipFill>
        <p:spPr>
          <a:xfrm>
            <a:off x="5105400" y="4572000"/>
            <a:ext cx="4038600" cy="2286000"/>
          </a:xfrm>
        </p:spPr>
      </p:pic>
      <p:sp>
        <p:nvSpPr>
          <p:cNvPr id="11" name="Slide Number Placeholder 3"/>
          <p:cNvSpPr txBox="1">
            <a:spLocks/>
          </p:cNvSpPr>
          <p:nvPr/>
        </p:nvSpPr>
        <p:spPr>
          <a:xfrm>
            <a:off x="39415" y="6422277"/>
            <a:ext cx="2133600" cy="365125"/>
          </a:xfrm>
          <a:prstGeom prst="rect">
            <a:avLst/>
          </a:prstGeom>
        </p:spPr>
        <p:txBody>
          <a:bodyPr vert="horz" lIns="91252" tIns="45628" rIns="91252" bIns="45628" rtlCol="0" anchor="ctr"/>
          <a:lstStyle>
            <a:defPPr marR="0" algn="l" rtl="0">
              <a:lnSpc>
                <a:spcPct val="100000"/>
              </a:lnSpc>
              <a:spcBef>
                <a:spcPts val="0"/>
              </a:spcBef>
              <a:spcAft>
                <a:spcPts val="0"/>
              </a:spcAft>
            </a:defPPr>
            <a:lvl1pPr marR="0" algn="l" rtl="0">
              <a:lnSpc>
                <a:spcPct val="100000"/>
              </a:lnSpc>
              <a:spcBef>
                <a:spcPts val="0"/>
              </a:spcBef>
              <a:spcAft>
                <a:spcPts val="0"/>
              </a:spcAft>
              <a:buNone/>
              <a:defRPr sz="1200" b="0" i="0" u="none" strike="noStrike" cap="none" baseline="0">
                <a:solidFill>
                  <a:schemeClr val="tx1">
                    <a:tint val="75000"/>
                  </a:schemeClr>
                </a:solidFill>
                <a:latin typeface="Verdana" panose="020B0604030504040204" pitchFamily="34" charset="0"/>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a:lstStyle>
          <a:p>
            <a:fld id="{7806B2EE-F648-4198-892E-850A842948F3}" type="slidenum">
              <a:rPr lang="en-US" smtClean="0">
                <a:solidFill>
                  <a:prstClr val="black">
                    <a:tint val="75000"/>
                  </a:prstClr>
                </a:solidFill>
              </a:rPr>
              <a:pPr/>
              <a:t>8</a:t>
            </a:fld>
            <a:endParaRPr lang="en-US" dirty="0">
              <a:solidFill>
                <a:prstClr val="black">
                  <a:tint val="75000"/>
                </a:prstClr>
              </a:solidFill>
            </a:endParaRPr>
          </a:p>
        </p:txBody>
      </p:sp>
    </p:spTree>
    <p:extLst>
      <p:ext uri="{BB962C8B-B14F-4D97-AF65-F5344CB8AC3E}">
        <p14:creationId xmlns:p14="http://schemas.microsoft.com/office/powerpoint/2010/main" val="279709727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auto">
          <a:xfrm>
            <a:off x="1600200" y="107364"/>
            <a:ext cx="7110558" cy="1158240"/>
          </a:xfrm>
          <a:prstGeom prst="rect">
            <a:avLst/>
          </a:prstGeom>
          <a:noFill/>
          <a:ln w="9525">
            <a:noFill/>
            <a:miter lim="800000"/>
            <a:headEnd/>
            <a:tailEnd/>
          </a:ln>
        </p:spPr>
        <p:txBody>
          <a:bodyPr vert="horz" wrap="square" lIns="91252" tIns="45628" rIns="91252" bIns="45628" numCol="1" anchor="ctr" anchorCtr="0" compatLnSpc="1">
            <a:prstTxWarp prst="textNoShape">
              <a:avLst/>
            </a:prstTxWarp>
          </a:bodyPr>
          <a:lstStyle>
            <a:lvl1pPr algn="ctr" rtl="0" fontAlgn="base">
              <a:spcBef>
                <a:spcPct val="0"/>
              </a:spcBef>
              <a:spcAft>
                <a:spcPct val="0"/>
              </a:spcAft>
              <a:defRPr sz="3600" kern="1200">
                <a:solidFill>
                  <a:schemeClr val="tx1"/>
                </a:solidFill>
                <a:latin typeface="+mj-lt"/>
                <a:ea typeface="+mj-ea"/>
                <a:cs typeface="+mj-cs"/>
              </a:defRPr>
            </a:lvl1pPr>
            <a:lvl2pPr algn="ctr" rtl="0" fontAlgn="base">
              <a:spcBef>
                <a:spcPct val="0"/>
              </a:spcBef>
              <a:spcAft>
                <a:spcPct val="0"/>
              </a:spcAft>
              <a:defRPr sz="3600">
                <a:solidFill>
                  <a:schemeClr val="bg1"/>
                </a:solidFill>
                <a:latin typeface="Calibri" pitchFamily="34" charset="0"/>
              </a:defRPr>
            </a:lvl2pPr>
            <a:lvl3pPr algn="ctr" rtl="0" fontAlgn="base">
              <a:spcBef>
                <a:spcPct val="0"/>
              </a:spcBef>
              <a:spcAft>
                <a:spcPct val="0"/>
              </a:spcAft>
              <a:defRPr sz="3600">
                <a:solidFill>
                  <a:schemeClr val="bg1"/>
                </a:solidFill>
                <a:latin typeface="Calibri" pitchFamily="34" charset="0"/>
              </a:defRPr>
            </a:lvl3pPr>
            <a:lvl4pPr algn="ctr" rtl="0" fontAlgn="base">
              <a:spcBef>
                <a:spcPct val="0"/>
              </a:spcBef>
              <a:spcAft>
                <a:spcPct val="0"/>
              </a:spcAft>
              <a:defRPr sz="3600">
                <a:solidFill>
                  <a:schemeClr val="bg1"/>
                </a:solidFill>
                <a:latin typeface="Calibri" pitchFamily="34" charset="0"/>
              </a:defRPr>
            </a:lvl4pPr>
            <a:lvl5pPr algn="ctr" rtl="0" fontAlgn="base">
              <a:spcBef>
                <a:spcPct val="0"/>
              </a:spcBef>
              <a:spcAft>
                <a:spcPct val="0"/>
              </a:spcAft>
              <a:defRPr sz="3600">
                <a:solidFill>
                  <a:schemeClr val="bg1"/>
                </a:solidFill>
                <a:latin typeface="Calibri" pitchFamily="34" charset="0"/>
              </a:defRPr>
            </a:lvl5pPr>
            <a:lvl6pPr marL="457200" algn="ctr" rtl="0" fontAlgn="base">
              <a:spcBef>
                <a:spcPct val="0"/>
              </a:spcBef>
              <a:spcAft>
                <a:spcPct val="0"/>
              </a:spcAft>
              <a:defRPr sz="3600">
                <a:solidFill>
                  <a:schemeClr val="bg1"/>
                </a:solidFill>
                <a:latin typeface="Calibri" pitchFamily="34" charset="0"/>
              </a:defRPr>
            </a:lvl6pPr>
            <a:lvl7pPr marL="914400" algn="ctr" rtl="0" fontAlgn="base">
              <a:spcBef>
                <a:spcPct val="0"/>
              </a:spcBef>
              <a:spcAft>
                <a:spcPct val="0"/>
              </a:spcAft>
              <a:defRPr sz="3600">
                <a:solidFill>
                  <a:schemeClr val="bg1"/>
                </a:solidFill>
                <a:latin typeface="Calibri" pitchFamily="34" charset="0"/>
              </a:defRPr>
            </a:lvl7pPr>
            <a:lvl8pPr marL="1371600" algn="ctr" rtl="0" fontAlgn="base">
              <a:spcBef>
                <a:spcPct val="0"/>
              </a:spcBef>
              <a:spcAft>
                <a:spcPct val="0"/>
              </a:spcAft>
              <a:defRPr sz="3600">
                <a:solidFill>
                  <a:schemeClr val="bg1"/>
                </a:solidFill>
                <a:latin typeface="Calibri" pitchFamily="34" charset="0"/>
              </a:defRPr>
            </a:lvl8pPr>
            <a:lvl9pPr marL="1828800" algn="ctr" rtl="0" fontAlgn="base">
              <a:spcBef>
                <a:spcPct val="0"/>
              </a:spcBef>
              <a:spcAft>
                <a:spcPct val="0"/>
              </a:spcAft>
              <a:defRPr sz="3600">
                <a:solidFill>
                  <a:schemeClr val="bg1"/>
                </a:solidFill>
                <a:latin typeface="Calibri" pitchFamily="34" charset="0"/>
              </a:defRPr>
            </a:lvl9pPr>
          </a:lstStyle>
          <a:p>
            <a:pPr>
              <a:defRPr/>
            </a:pPr>
            <a:r>
              <a:rPr lang="en-US" sz="4400" b="1" dirty="0">
                <a:solidFill>
                  <a:prstClr val="white"/>
                </a:solidFill>
                <a:effectLst>
                  <a:outerShdw blurRad="38100" dist="38100" dir="2700000" algn="tl">
                    <a:srgbClr val="000000">
                      <a:alpha val="43137"/>
                    </a:srgbClr>
                  </a:outerShdw>
                </a:effectLst>
                <a:latin typeface="Arial"/>
              </a:rPr>
              <a:t>Training and Education</a:t>
            </a:r>
          </a:p>
        </p:txBody>
      </p:sp>
      <p:pic>
        <p:nvPicPr>
          <p:cNvPr id="7" name="Picture 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5360" y="1617945"/>
            <a:ext cx="1809659" cy="1173833"/>
          </a:xfrm>
          <a:prstGeom prst="rect">
            <a:avLst/>
          </a:prstGeom>
          <a:ln>
            <a:noFill/>
          </a:ln>
          <a:effectLst>
            <a:reflection blurRad="6350" stA="52000" endA="300" endPos="35000" dir="5400000" sy="-100000" algn="bl" rotWithShape="0"/>
          </a:effectLst>
          <a:scene3d>
            <a:camera prst="isometricOffAxis1Right"/>
            <a:lightRig rig="threePt" dir="t">
              <a:rot lat="0" lon="0" rev="2700000"/>
            </a:lightRig>
          </a:scene3d>
          <a:sp3d>
            <a:bevelT w="63500" h="50800"/>
          </a:sp3d>
        </p:spPr>
      </p:pic>
      <p:pic>
        <p:nvPicPr>
          <p:cNvPr id="8" name="Picture 7"/>
          <p:cNvPicPr/>
          <p:nvPr/>
        </p:nvPicPr>
        <p:blipFill>
          <a:blip r:embed="rId4" cstate="screen">
            <a:extLst>
              <a:ext uri="{28A0092B-C50C-407E-A947-70E740481C1C}">
                <a14:useLocalDpi xmlns:a14="http://schemas.microsoft.com/office/drawing/2010/main"/>
              </a:ext>
            </a:extLst>
          </a:blip>
          <a:srcRect/>
          <a:stretch>
            <a:fillRect/>
          </a:stretch>
        </p:blipFill>
        <p:spPr bwMode="auto">
          <a:xfrm>
            <a:off x="2457761" y="1585234"/>
            <a:ext cx="1657040" cy="1081770"/>
          </a:xfrm>
          <a:prstGeom prst="rect">
            <a:avLst/>
          </a:prstGeom>
          <a:noFill/>
          <a:ln w="9525">
            <a:noFill/>
            <a:miter lim="800000"/>
            <a:headEnd/>
            <a:tailEnd/>
          </a:ln>
          <a:effectLst/>
        </p:spPr>
      </p:pic>
      <p:sp>
        <p:nvSpPr>
          <p:cNvPr id="9" name="Rectangle 8"/>
          <p:cNvSpPr/>
          <p:nvPr/>
        </p:nvSpPr>
        <p:spPr>
          <a:xfrm>
            <a:off x="4770765" y="1530550"/>
            <a:ext cx="4303985" cy="3379386"/>
          </a:xfrm>
          <a:prstGeom prst="rect">
            <a:avLst/>
          </a:prstGeom>
        </p:spPr>
        <p:txBody>
          <a:bodyPr wrap="square" lIns="91252" tIns="45628" rIns="91252" bIns="45628">
            <a:spAutoFit/>
          </a:bodyPr>
          <a:lstStyle/>
          <a:p>
            <a:pPr marL="342224" indent="-342224">
              <a:spcBef>
                <a:spcPct val="20000"/>
              </a:spcBef>
              <a:defRPr/>
            </a:pPr>
            <a:r>
              <a:rPr lang="en-US" sz="1800" b="1" kern="1200" dirty="0">
                <a:solidFill>
                  <a:srgbClr val="3366FF"/>
                </a:solidFill>
                <a:ea typeface="+mn-ea"/>
                <a:cs typeface="+mn-cs"/>
              </a:rPr>
              <a:t>JPSS COMET Online Training Modules</a:t>
            </a:r>
          </a:p>
          <a:p>
            <a:pPr marL="224982" indent="-224982">
              <a:spcBef>
                <a:spcPct val="20000"/>
              </a:spcBef>
              <a:buFont typeface="Arial" pitchFamily="34" charset="0"/>
              <a:buChar char="•"/>
              <a:defRPr/>
            </a:pPr>
            <a:r>
              <a:rPr lang="en-US" sz="1200" kern="1200" dirty="0">
                <a:solidFill>
                  <a:prstClr val="black"/>
                </a:solidFill>
                <a:ea typeface="+mn-ea"/>
                <a:cs typeface="+mn-cs"/>
              </a:rPr>
              <a:t>Suomi NPP</a:t>
            </a:r>
          </a:p>
          <a:p>
            <a:pPr marL="224982" indent="-224982">
              <a:spcBef>
                <a:spcPct val="20000"/>
              </a:spcBef>
              <a:buFont typeface="Arial" pitchFamily="34" charset="0"/>
              <a:buChar char="•"/>
              <a:defRPr/>
            </a:pPr>
            <a:r>
              <a:rPr lang="en-US" sz="1200" kern="1200" dirty="0">
                <a:solidFill>
                  <a:prstClr val="black"/>
                </a:solidFill>
                <a:ea typeface="+mn-ea"/>
                <a:cs typeface="+mn-cs"/>
              </a:rPr>
              <a:t>Advances in Space-Based Nighttime Visible Imagery  (VIIRS Day Night Band)</a:t>
            </a:r>
          </a:p>
          <a:p>
            <a:pPr marL="224982" indent="-224982">
              <a:spcBef>
                <a:spcPct val="20000"/>
              </a:spcBef>
              <a:buFont typeface="Arial" pitchFamily="34" charset="0"/>
              <a:buChar char="•"/>
              <a:defRPr/>
            </a:pPr>
            <a:r>
              <a:rPr lang="en-US" sz="1200" kern="1200" dirty="0">
                <a:solidFill>
                  <a:prstClr val="black"/>
                </a:solidFill>
                <a:ea typeface="+mn-ea"/>
                <a:cs typeface="+mn-cs"/>
              </a:rPr>
              <a:t>Remote Sensing Using Satellite, 2</a:t>
            </a:r>
            <a:r>
              <a:rPr lang="en-US" sz="1200" kern="1200" baseline="30000" dirty="0">
                <a:solidFill>
                  <a:prstClr val="black"/>
                </a:solidFill>
                <a:ea typeface="+mn-ea"/>
                <a:cs typeface="+mn-cs"/>
              </a:rPr>
              <a:t>nd</a:t>
            </a:r>
            <a:r>
              <a:rPr lang="en-US" sz="1200" kern="1200" dirty="0">
                <a:solidFill>
                  <a:prstClr val="black"/>
                </a:solidFill>
                <a:ea typeface="+mn-ea"/>
                <a:cs typeface="+mn-cs"/>
              </a:rPr>
              <a:t> Edition (COMET)</a:t>
            </a:r>
          </a:p>
          <a:p>
            <a:pPr marL="224982" indent="-224982">
              <a:spcBef>
                <a:spcPct val="20000"/>
              </a:spcBef>
              <a:buFont typeface="Arial" pitchFamily="34" charset="0"/>
              <a:buChar char="•"/>
              <a:defRPr/>
            </a:pPr>
            <a:r>
              <a:rPr lang="en-US" sz="1200" kern="1200" dirty="0">
                <a:solidFill>
                  <a:prstClr val="black"/>
                </a:solidFill>
                <a:ea typeface="+mn-ea"/>
                <a:cs typeface="+mn-cs"/>
              </a:rPr>
              <a:t>Multispectral Satellite Applications: RGB Products Explained </a:t>
            </a:r>
          </a:p>
          <a:p>
            <a:pPr marL="224982" indent="-224982">
              <a:spcBef>
                <a:spcPct val="20000"/>
              </a:spcBef>
              <a:buFont typeface="Arial" pitchFamily="34" charset="0"/>
              <a:buChar char="•"/>
              <a:defRPr/>
            </a:pPr>
            <a:r>
              <a:rPr lang="en-US" sz="1200" kern="1200" dirty="0">
                <a:solidFill>
                  <a:prstClr val="black"/>
                </a:solidFill>
                <a:ea typeface="+mn-ea"/>
                <a:cs typeface="+mn-cs"/>
              </a:rPr>
              <a:t>Coming attractions from COMET:</a:t>
            </a:r>
          </a:p>
          <a:p>
            <a:pPr marL="462638" lvl="1" indent="-237659">
              <a:spcBef>
                <a:spcPct val="20000"/>
              </a:spcBef>
              <a:buFont typeface="Arial" pitchFamily="34" charset="0"/>
              <a:buChar char="•"/>
              <a:defRPr/>
            </a:pPr>
            <a:r>
              <a:rPr lang="en-US" sz="1200" kern="1200" dirty="0">
                <a:solidFill>
                  <a:prstClr val="black"/>
                </a:solidFill>
                <a:ea typeface="+mn-ea"/>
                <a:cs typeface="+mn-cs"/>
              </a:rPr>
              <a:t>Polar Sat updates on </a:t>
            </a:r>
            <a:r>
              <a:rPr lang="en-US" sz="1200" kern="1200" dirty="0" err="1">
                <a:solidFill>
                  <a:prstClr val="black"/>
                </a:solidFill>
                <a:ea typeface="+mn-ea"/>
                <a:cs typeface="+mn-cs"/>
              </a:rPr>
              <a:t>hyperspectral</a:t>
            </a:r>
            <a:r>
              <a:rPr lang="en-US" sz="1200" kern="1200" dirty="0">
                <a:solidFill>
                  <a:prstClr val="black"/>
                </a:solidFill>
                <a:ea typeface="+mn-ea"/>
                <a:cs typeface="+mn-cs"/>
              </a:rPr>
              <a:t>, </a:t>
            </a:r>
            <a:r>
              <a:rPr lang="en-US" sz="1200" kern="1200" dirty="0" err="1">
                <a:solidFill>
                  <a:prstClr val="black"/>
                </a:solidFill>
                <a:ea typeface="+mn-ea"/>
                <a:cs typeface="+mn-cs"/>
              </a:rPr>
              <a:t>wildland</a:t>
            </a:r>
            <a:r>
              <a:rPr lang="en-US" sz="1200" kern="1200" dirty="0">
                <a:solidFill>
                  <a:prstClr val="black"/>
                </a:solidFill>
                <a:ea typeface="+mn-ea"/>
                <a:cs typeface="+mn-cs"/>
              </a:rPr>
              <a:t> fires, and VIIRS</a:t>
            </a:r>
          </a:p>
          <a:p>
            <a:pPr marL="462638" lvl="1" indent="-237659">
              <a:spcBef>
                <a:spcPct val="20000"/>
              </a:spcBef>
              <a:buFont typeface="Arial" pitchFamily="34" charset="0"/>
              <a:buChar char="•"/>
              <a:defRPr/>
            </a:pPr>
            <a:r>
              <a:rPr lang="en-US" sz="1200" kern="1200" dirty="0">
                <a:solidFill>
                  <a:prstClr val="black"/>
                </a:solidFill>
                <a:ea typeface="+mn-ea"/>
                <a:cs typeface="+mn-cs"/>
              </a:rPr>
              <a:t>Nighttime Polar Applications Module</a:t>
            </a:r>
          </a:p>
          <a:p>
            <a:pPr marL="462638" lvl="1" indent="-237659">
              <a:spcBef>
                <a:spcPct val="20000"/>
              </a:spcBef>
              <a:buFont typeface="Arial" pitchFamily="34" charset="0"/>
              <a:buChar char="•"/>
              <a:defRPr/>
            </a:pPr>
            <a:r>
              <a:rPr lang="en-US" sz="1200" kern="1200" dirty="0">
                <a:solidFill>
                  <a:prstClr val="black"/>
                </a:solidFill>
                <a:ea typeface="+mn-ea"/>
                <a:cs typeface="+mn-cs"/>
              </a:rPr>
              <a:t>Satellite Data Informing NWP</a:t>
            </a:r>
          </a:p>
          <a:p>
            <a:pPr marL="462638" lvl="1" indent="-237659">
              <a:spcBef>
                <a:spcPct val="20000"/>
              </a:spcBef>
              <a:buFont typeface="Arial" pitchFamily="34" charset="0"/>
              <a:buChar char="•"/>
              <a:defRPr/>
            </a:pPr>
            <a:r>
              <a:rPr lang="en-US" sz="1200" kern="1200" dirty="0">
                <a:solidFill>
                  <a:prstClr val="black"/>
                </a:solidFill>
                <a:ea typeface="+mn-ea"/>
                <a:cs typeface="+mn-cs"/>
              </a:rPr>
              <a:t>Satellite Feature ID: Three Dimensionality of Water Vapor</a:t>
            </a:r>
          </a:p>
        </p:txBody>
      </p:sp>
      <p:sp>
        <p:nvSpPr>
          <p:cNvPr id="11" name="Rectangle 10"/>
          <p:cNvSpPr/>
          <p:nvPr/>
        </p:nvSpPr>
        <p:spPr>
          <a:xfrm flipV="1">
            <a:off x="2817750" y="4829670"/>
            <a:ext cx="47999" cy="276989"/>
          </a:xfrm>
          <a:prstGeom prst="rect">
            <a:avLst/>
          </a:prstGeom>
        </p:spPr>
        <p:txBody>
          <a:bodyPr wrap="square" lIns="91252" tIns="45628" rIns="91252" bIns="45628">
            <a:spAutoFit/>
          </a:bodyPr>
          <a:lstStyle/>
          <a:p>
            <a:pPr>
              <a:buFont typeface="Arial" pitchFamily="34" charset="0"/>
              <a:buChar char="•"/>
            </a:pPr>
            <a:endParaRPr lang="en-US" sz="1200" kern="1200" dirty="0">
              <a:solidFill>
                <a:prstClr val="white"/>
              </a:solidFill>
              <a:ea typeface="+mn-ea"/>
              <a:cs typeface="+mn-cs"/>
            </a:endParaRPr>
          </a:p>
        </p:txBody>
      </p:sp>
      <p:sp>
        <p:nvSpPr>
          <p:cNvPr id="12" name="Rectangle 11"/>
          <p:cNvSpPr/>
          <p:nvPr/>
        </p:nvSpPr>
        <p:spPr>
          <a:xfrm flipV="1">
            <a:off x="2865751" y="3812314"/>
            <a:ext cx="45719" cy="276989"/>
          </a:xfrm>
          <a:prstGeom prst="rect">
            <a:avLst/>
          </a:prstGeom>
        </p:spPr>
        <p:txBody>
          <a:bodyPr wrap="square" lIns="91252" tIns="45628" rIns="91252" bIns="45628">
            <a:spAutoFit/>
          </a:bodyPr>
          <a:lstStyle/>
          <a:p>
            <a:pPr marL="342224" indent="-342224">
              <a:spcBef>
                <a:spcPct val="20000"/>
              </a:spcBef>
              <a:defRPr/>
            </a:pPr>
            <a:endParaRPr lang="en-US" sz="1200" kern="1200" dirty="0">
              <a:solidFill>
                <a:prstClr val="black"/>
              </a:solidFill>
              <a:ea typeface="+mn-ea"/>
              <a:cs typeface="+mn-cs"/>
            </a:endParaRPr>
          </a:p>
        </p:txBody>
      </p:sp>
      <p:pic>
        <p:nvPicPr>
          <p:cNvPr id="2" name="Picture 1" descr="SafariScreenSnapz048.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507509" y="4892356"/>
            <a:ext cx="2280340" cy="1142503"/>
          </a:xfrm>
          <a:prstGeom prst="rect">
            <a:avLst/>
          </a:prstGeom>
        </p:spPr>
      </p:pic>
      <p:pic>
        <p:nvPicPr>
          <p:cNvPr id="3" name="Picture 2" descr="SafariScreenSnapz050.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020549" y="5257800"/>
            <a:ext cx="1862300" cy="1487357"/>
          </a:xfrm>
          <a:prstGeom prst="rect">
            <a:avLst/>
          </a:prstGeom>
        </p:spPr>
      </p:pic>
      <p:sp>
        <p:nvSpPr>
          <p:cNvPr id="13" name="Rectangle 12"/>
          <p:cNvSpPr/>
          <p:nvPr/>
        </p:nvSpPr>
        <p:spPr>
          <a:xfrm>
            <a:off x="2" y="2857219"/>
            <a:ext cx="4989786" cy="2597624"/>
          </a:xfrm>
          <a:prstGeom prst="rect">
            <a:avLst/>
          </a:prstGeom>
        </p:spPr>
        <p:txBody>
          <a:bodyPr wrap="square" lIns="91252" tIns="45628" rIns="91252" bIns="45628">
            <a:spAutoFit/>
          </a:bodyPr>
          <a:lstStyle/>
          <a:p>
            <a:pPr marL="256667" indent="-256667">
              <a:spcBef>
                <a:spcPct val="20000"/>
              </a:spcBef>
              <a:defRPr/>
            </a:pPr>
            <a:r>
              <a:rPr lang="en-US" sz="1800" b="1" kern="1200" dirty="0">
                <a:solidFill>
                  <a:srgbClr val="000099"/>
                </a:solidFill>
                <a:ea typeface="+mn-ea"/>
                <a:cs typeface="+mn-cs"/>
              </a:rPr>
              <a:t>GOES-R Online Training Modules (COMET)</a:t>
            </a:r>
          </a:p>
          <a:p>
            <a:pPr marL="128337" indent="-128337">
              <a:spcBef>
                <a:spcPct val="20000"/>
              </a:spcBef>
              <a:spcAft>
                <a:spcPts val="225"/>
              </a:spcAft>
              <a:buFont typeface="Arial" panose="020B0604020202020204" pitchFamily="34" charset="0"/>
              <a:buChar char="•"/>
              <a:defRPr/>
            </a:pPr>
            <a:r>
              <a:rPr lang="en-US" sz="1100" kern="1200" dirty="0">
                <a:solidFill>
                  <a:prstClr val="black"/>
                </a:solidFill>
                <a:ea typeface="+mn-ea"/>
                <a:cs typeface="+mn-cs"/>
              </a:rPr>
              <a:t>GOES-R GLM: Introduction to the Geostationary Lightning Mapper </a:t>
            </a:r>
          </a:p>
          <a:p>
            <a:pPr marL="128337" indent="-128337">
              <a:spcBef>
                <a:spcPct val="20000"/>
              </a:spcBef>
              <a:spcAft>
                <a:spcPts val="225"/>
              </a:spcAft>
              <a:buFont typeface="Arial" panose="020B0604020202020204" pitchFamily="34" charset="0"/>
              <a:buChar char="•"/>
              <a:defRPr/>
            </a:pPr>
            <a:r>
              <a:rPr lang="en-US" sz="1100" kern="1200" dirty="0">
                <a:solidFill>
                  <a:prstClr val="black"/>
                </a:solidFill>
                <a:ea typeface="+mn-ea"/>
                <a:cs typeface="+mn-cs"/>
              </a:rPr>
              <a:t>How Satellite Observations Impact NWP </a:t>
            </a:r>
          </a:p>
          <a:p>
            <a:pPr marL="128337" indent="-128337">
              <a:spcBef>
                <a:spcPct val="20000"/>
              </a:spcBef>
              <a:spcAft>
                <a:spcPts val="225"/>
              </a:spcAft>
              <a:buFont typeface="Arial" panose="020B0604020202020204" pitchFamily="34" charset="0"/>
              <a:buChar char="•"/>
              <a:defRPr/>
            </a:pPr>
            <a:r>
              <a:rPr lang="en-US" sz="1100" kern="1200" dirty="0">
                <a:solidFill>
                  <a:prstClr val="black"/>
                </a:solidFill>
                <a:ea typeface="+mn-ea"/>
                <a:cs typeface="+mn-cs"/>
              </a:rPr>
              <a:t>GOES-R ABI: Next Generation Satellite Imaging </a:t>
            </a:r>
          </a:p>
          <a:p>
            <a:pPr marL="128337" indent="-128337">
              <a:spcBef>
                <a:spcPct val="20000"/>
              </a:spcBef>
              <a:spcAft>
                <a:spcPts val="225"/>
              </a:spcAft>
              <a:buFont typeface="Arial" panose="020B0604020202020204" pitchFamily="34" charset="0"/>
              <a:buChar char="•"/>
              <a:defRPr/>
            </a:pPr>
            <a:r>
              <a:rPr lang="en-US" sz="1100" kern="1200" dirty="0">
                <a:solidFill>
                  <a:prstClr val="black"/>
                </a:solidFill>
                <a:ea typeface="+mn-ea"/>
                <a:cs typeface="+mn-cs"/>
              </a:rPr>
              <a:t>GOES-R: Benefits of Next-Generation Environmental Monitoring </a:t>
            </a:r>
          </a:p>
          <a:p>
            <a:pPr marL="128337" indent="-128337">
              <a:spcBef>
                <a:spcPct val="20000"/>
              </a:spcBef>
              <a:spcAft>
                <a:spcPts val="225"/>
              </a:spcAft>
              <a:buFont typeface="Arial" panose="020B0604020202020204" pitchFamily="34" charset="0"/>
              <a:buChar char="•"/>
              <a:defRPr/>
            </a:pPr>
            <a:r>
              <a:rPr lang="en-US" sz="1100" kern="1200" dirty="0">
                <a:solidFill>
                  <a:prstClr val="black"/>
                </a:solidFill>
                <a:ea typeface="+mn-ea"/>
                <a:cs typeface="+mn-cs"/>
              </a:rPr>
              <a:t>Satellite Hydrology and Meteorology for Forecasters (SHyMet)</a:t>
            </a:r>
          </a:p>
          <a:p>
            <a:pPr marL="128337" indent="-128337">
              <a:spcBef>
                <a:spcPct val="20000"/>
              </a:spcBef>
              <a:spcAft>
                <a:spcPts val="225"/>
              </a:spcAft>
              <a:buFont typeface="Arial" panose="020B0604020202020204" pitchFamily="34" charset="0"/>
              <a:buChar char="•"/>
              <a:defRPr/>
            </a:pPr>
            <a:r>
              <a:rPr lang="en-US" sz="1100" kern="1200" dirty="0">
                <a:solidFill>
                  <a:prstClr val="black"/>
                </a:solidFill>
                <a:ea typeface="+mn-ea"/>
                <a:cs typeface="+mn-cs"/>
              </a:rPr>
              <a:t>SPoRT product training modules</a:t>
            </a:r>
          </a:p>
          <a:p>
            <a:pPr marL="128337" indent="-128337">
              <a:spcBef>
                <a:spcPct val="20000"/>
              </a:spcBef>
              <a:spcAft>
                <a:spcPts val="225"/>
              </a:spcAft>
              <a:buFont typeface="Arial" panose="020B0604020202020204" pitchFamily="34" charset="0"/>
              <a:buChar char="•"/>
              <a:defRPr/>
            </a:pPr>
            <a:r>
              <a:rPr lang="en-US" sz="1100" kern="1200" dirty="0">
                <a:solidFill>
                  <a:prstClr val="black"/>
                </a:solidFill>
                <a:ea typeface="+mn-ea"/>
                <a:cs typeface="+mn-cs"/>
              </a:rPr>
              <a:t>VISIT Training Resources</a:t>
            </a:r>
          </a:p>
          <a:p>
            <a:pPr marL="128337" indent="-128337">
              <a:spcBef>
                <a:spcPct val="20000"/>
              </a:spcBef>
              <a:spcAft>
                <a:spcPts val="225"/>
              </a:spcAft>
              <a:buFont typeface="Arial" panose="020B0604020202020204" pitchFamily="34" charset="0"/>
              <a:buChar char="•"/>
              <a:defRPr/>
            </a:pPr>
            <a:r>
              <a:rPr lang="es-ES" sz="1100" kern="1200" dirty="0">
                <a:solidFill>
                  <a:prstClr val="black"/>
                </a:solidFill>
                <a:ea typeface="+mn-ea"/>
                <a:cs typeface="+mn-cs"/>
                <a:hlinkClick r:id="rId7"/>
              </a:rPr>
              <a:t>GOES-R: beneficios de la observación ambiental de próxima generación</a:t>
            </a:r>
            <a:r>
              <a:rPr lang="es-ES" sz="1100" kern="1200" dirty="0">
                <a:solidFill>
                  <a:prstClr val="black"/>
                </a:solidFill>
                <a:ea typeface="+mn-ea"/>
                <a:cs typeface="+mn-cs"/>
              </a:rPr>
              <a:t> </a:t>
            </a:r>
            <a:r>
              <a:rPr lang="es-ES" sz="1100" kern="1200" dirty="0" err="1">
                <a:solidFill>
                  <a:prstClr val="black"/>
                </a:solidFill>
                <a:ea typeface="+mn-ea"/>
                <a:cs typeface="+mn-cs"/>
                <a:hlinkClick r:id="rId8"/>
              </a:rPr>
              <a:t>Suomi</a:t>
            </a:r>
            <a:r>
              <a:rPr lang="es-ES" sz="1100" kern="1200" dirty="0">
                <a:solidFill>
                  <a:prstClr val="black"/>
                </a:solidFill>
                <a:ea typeface="+mn-ea"/>
                <a:cs typeface="+mn-cs"/>
                <a:hlinkClick r:id="rId8"/>
              </a:rPr>
              <a:t> NPP: Una nueva generación de satélites de observación ambiental</a:t>
            </a:r>
            <a:r>
              <a:rPr lang="es-ES" sz="1100" kern="1200" dirty="0">
                <a:solidFill>
                  <a:prstClr val="black"/>
                </a:solidFill>
                <a:ea typeface="+mn-ea"/>
                <a:cs typeface="+mn-cs"/>
              </a:rPr>
              <a:t> </a:t>
            </a:r>
          </a:p>
          <a:p>
            <a:pPr marL="128337" indent="-128337">
              <a:spcBef>
                <a:spcPct val="20000"/>
              </a:spcBef>
              <a:spcAft>
                <a:spcPts val="225"/>
              </a:spcAft>
              <a:buFont typeface="Arial" panose="020B0604020202020204" pitchFamily="34" charset="0"/>
              <a:buChar char="•"/>
              <a:defRPr/>
            </a:pPr>
            <a:r>
              <a:rPr lang="en-US" sz="1100" kern="1200" dirty="0">
                <a:solidFill>
                  <a:prstClr val="black"/>
                </a:solidFill>
                <a:ea typeface="+mn-ea"/>
                <a:cs typeface="+mn-cs"/>
              </a:rPr>
              <a:t>Numerous other training modules in Spanish at </a:t>
            </a:r>
            <a:r>
              <a:rPr lang="en-US" sz="1100" kern="1200" dirty="0">
                <a:solidFill>
                  <a:prstClr val="black"/>
                </a:solidFill>
                <a:ea typeface="+mn-ea"/>
                <a:cs typeface="+mn-cs"/>
                <a:hlinkClick r:id="rId9"/>
              </a:rPr>
              <a:t>http://bit.ly/COMETspanish</a:t>
            </a:r>
            <a:endParaRPr lang="en-US" sz="1100" kern="1200" dirty="0">
              <a:solidFill>
                <a:prstClr val="black"/>
              </a:solidFill>
              <a:ea typeface="+mn-ea"/>
              <a:cs typeface="+mn-cs"/>
            </a:endParaRPr>
          </a:p>
        </p:txBody>
      </p:sp>
      <p:sp>
        <p:nvSpPr>
          <p:cNvPr id="14" name="Rectangle 13"/>
          <p:cNvSpPr/>
          <p:nvPr/>
        </p:nvSpPr>
        <p:spPr>
          <a:xfrm>
            <a:off x="95341" y="5429204"/>
            <a:ext cx="4476659" cy="1333698"/>
          </a:xfrm>
          <a:prstGeom prst="rect">
            <a:avLst/>
          </a:prstGeom>
        </p:spPr>
        <p:txBody>
          <a:bodyPr wrap="square" lIns="91252" tIns="45628" rIns="91252" bIns="45628">
            <a:spAutoFit/>
          </a:bodyPr>
          <a:lstStyle/>
          <a:p>
            <a:pPr marL="256667" indent="-256667">
              <a:spcBef>
                <a:spcPct val="20000"/>
              </a:spcBef>
              <a:defRPr/>
            </a:pPr>
            <a:r>
              <a:rPr lang="en-US" b="1" kern="1200" dirty="0">
                <a:solidFill>
                  <a:srgbClr val="000099"/>
                </a:solidFill>
                <a:ea typeface="+mn-ea"/>
                <a:cs typeface="+mn-cs"/>
              </a:rPr>
              <a:t>Printed Materials</a:t>
            </a:r>
          </a:p>
          <a:p>
            <a:pPr marL="128337" indent="-128337">
              <a:spcBef>
                <a:spcPct val="20000"/>
              </a:spcBef>
              <a:spcAft>
                <a:spcPts val="225"/>
              </a:spcAft>
              <a:buFont typeface="Arial" panose="020B0604020202020204" pitchFamily="34" charset="0"/>
              <a:buChar char="•"/>
              <a:defRPr/>
            </a:pPr>
            <a:r>
              <a:rPr lang="en-US" sz="1000" kern="1200" dirty="0">
                <a:solidFill>
                  <a:prstClr val="black"/>
                </a:solidFill>
                <a:ea typeface="+mn-ea"/>
                <a:cs typeface="+mn-cs"/>
              </a:rPr>
              <a:t>ABI Bands Quick Information Guides</a:t>
            </a:r>
          </a:p>
          <a:p>
            <a:pPr marL="128337" indent="-128337">
              <a:spcBef>
                <a:spcPct val="20000"/>
              </a:spcBef>
              <a:spcAft>
                <a:spcPts val="225"/>
              </a:spcAft>
              <a:buFont typeface="Arial" panose="020B0604020202020204" pitchFamily="34" charset="0"/>
              <a:buChar char="•"/>
              <a:defRPr/>
            </a:pPr>
            <a:r>
              <a:rPr lang="en-US" sz="1000" kern="1200" dirty="0">
                <a:solidFill>
                  <a:prstClr val="black"/>
                </a:solidFill>
                <a:ea typeface="+mn-ea"/>
                <a:cs typeface="+mn-cs"/>
              </a:rPr>
              <a:t>GOES-R Fact Sheets (18)</a:t>
            </a:r>
          </a:p>
          <a:p>
            <a:pPr marL="128337" indent="-128337">
              <a:spcBef>
                <a:spcPct val="20000"/>
              </a:spcBef>
              <a:spcAft>
                <a:spcPts val="225"/>
              </a:spcAft>
              <a:buFont typeface="Arial" panose="020B0604020202020204" pitchFamily="34" charset="0"/>
              <a:buChar char="•"/>
              <a:defRPr/>
            </a:pPr>
            <a:r>
              <a:rPr lang="en-US" sz="1000" kern="1200" dirty="0">
                <a:solidFill>
                  <a:prstClr val="black"/>
                </a:solidFill>
                <a:ea typeface="+mn-ea"/>
                <a:cs typeface="+mn-cs"/>
              </a:rPr>
              <a:t>User Readiness Plan</a:t>
            </a:r>
          </a:p>
          <a:p>
            <a:pPr marL="128337" indent="-128337">
              <a:spcBef>
                <a:spcPct val="20000"/>
              </a:spcBef>
              <a:spcAft>
                <a:spcPts val="225"/>
              </a:spcAft>
              <a:buFont typeface="Arial" panose="020B0604020202020204" pitchFamily="34" charset="0"/>
              <a:buChar char="•"/>
              <a:defRPr/>
            </a:pPr>
            <a:r>
              <a:rPr lang="en-US" sz="1000" kern="1200" dirty="0">
                <a:solidFill>
                  <a:prstClr val="black"/>
                </a:solidFill>
                <a:ea typeface="+mn-ea"/>
                <a:cs typeface="+mn-cs"/>
              </a:rPr>
              <a:t>GRB Downlink Specifications and Product Users Guide</a:t>
            </a:r>
          </a:p>
          <a:p>
            <a:pPr marL="128337" indent="-128337">
              <a:spcBef>
                <a:spcPct val="20000"/>
              </a:spcBef>
              <a:spcAft>
                <a:spcPts val="225"/>
              </a:spcAft>
              <a:buFont typeface="Arial" panose="020B0604020202020204" pitchFamily="34" charset="0"/>
              <a:buChar char="•"/>
              <a:defRPr/>
            </a:pPr>
            <a:r>
              <a:rPr lang="en-US" sz="1000" kern="1200" dirty="0">
                <a:solidFill>
                  <a:prstClr val="black"/>
                </a:solidFill>
                <a:ea typeface="+mn-ea"/>
                <a:cs typeface="+mn-cs"/>
              </a:rPr>
              <a:t>Proving Ground Demonstration Final Reports and Annual Reports</a:t>
            </a:r>
          </a:p>
        </p:txBody>
      </p:sp>
      <p:sp>
        <p:nvSpPr>
          <p:cNvPr id="4" name="Slide Number Placeholder 3"/>
          <p:cNvSpPr>
            <a:spLocks noGrp="1"/>
          </p:cNvSpPr>
          <p:nvPr>
            <p:ph type="sldNum" sz="quarter" idx="12"/>
          </p:nvPr>
        </p:nvSpPr>
        <p:spPr>
          <a:xfrm>
            <a:off x="-16005" y="6533117"/>
            <a:ext cx="2133600" cy="365125"/>
          </a:xfrm>
        </p:spPr>
        <p:txBody>
          <a:bodyPr/>
          <a:lstStyle/>
          <a:p>
            <a:fld id="{7806B2EE-F648-4198-892E-850A842948F3}" type="slidenum">
              <a:rPr lang="en-US" smtClean="0">
                <a:solidFill>
                  <a:prstClr val="black">
                    <a:tint val="75000"/>
                  </a:prstClr>
                </a:solidFill>
              </a:rPr>
              <a:pPr/>
              <a:t>9</a:t>
            </a:fld>
            <a:endParaRPr lang="en-US" dirty="0">
              <a:solidFill>
                <a:prstClr val="black">
                  <a:tint val="75000"/>
                </a:prstClr>
              </a:solidFill>
            </a:endParaRPr>
          </a:p>
        </p:txBody>
      </p:sp>
    </p:spTree>
    <p:extLst>
      <p:ext uri="{BB962C8B-B14F-4D97-AF65-F5344CB8AC3E}">
        <p14:creationId xmlns:p14="http://schemas.microsoft.com/office/powerpoint/2010/main" val="3511273303"/>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68"/>
</p:tagLst>
</file>

<file path=ppt/theme/theme1.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Lucida Sans"/>
        <a:ea typeface=""/>
        <a:cs typeface=""/>
      </a:majorFont>
      <a:minorFont>
        <a:latin typeface="Lucida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3_Office Theme">
  <a:themeElements>
    <a:clrScheme name="Custom 2">
      <a:dk1>
        <a:srgbClr val="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3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Lucida Sans"/>
        <a:ea typeface=""/>
        <a:cs typeface=""/>
      </a:majorFont>
      <a:minorFont>
        <a:latin typeface="Lucida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8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Lucida Sans"/>
        <a:ea typeface=""/>
        <a:cs typeface=""/>
      </a:majorFont>
      <a:minorFont>
        <a:latin typeface="Lucida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Lucida Sans"/>
        <a:ea typeface=""/>
        <a:cs typeface=""/>
      </a:majorFont>
      <a:minorFont>
        <a:latin typeface="Lucida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NUCAPS_ISSWG_20131212">
  <a:themeElements>
    <a:clrScheme name="">
      <a:dk1>
        <a:srgbClr val="000000"/>
      </a:dk1>
      <a:lt1>
        <a:srgbClr val="063DE8"/>
      </a:lt1>
      <a:dk2>
        <a:srgbClr val="000000"/>
      </a:dk2>
      <a:lt2>
        <a:srgbClr val="919191"/>
      </a:lt2>
      <a:accent1>
        <a:srgbClr val="618FFD"/>
      </a:accent1>
      <a:accent2>
        <a:srgbClr val="00AE00"/>
      </a:accent2>
      <a:accent3>
        <a:srgbClr val="AAAFF2"/>
      </a:accent3>
      <a:accent4>
        <a:srgbClr val="000000"/>
      </a:accent4>
      <a:accent5>
        <a:srgbClr val="B7C6FE"/>
      </a:accent5>
      <a:accent6>
        <a:srgbClr val="009D00"/>
      </a:accent6>
      <a:hlink>
        <a:srgbClr val="FC0128"/>
      </a:hlink>
      <a:folHlink>
        <a:srgbClr val="CECECE"/>
      </a:folHlink>
    </a:clrScheme>
    <a:fontScheme name="2_NOAA">
      <a:majorFont>
        <a:latin typeface="Book Antiqu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2_NOAA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NOA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2_NOAA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NOAA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NOAA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NOAA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2_NOAA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Lucida Sans"/>
        <a:ea typeface=""/>
        <a:cs typeface=""/>
      </a:majorFont>
      <a:minorFont>
        <a:latin typeface="Lucida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29432</TotalTime>
  <Words>1499</Words>
  <Application>Microsoft Office PowerPoint</Application>
  <PresentationFormat>On-screen Show (4:3)</PresentationFormat>
  <Paragraphs>205</Paragraphs>
  <Slides>14</Slides>
  <Notes>9</Notes>
  <HiddenSlides>0</HiddenSlides>
  <MMClips>0</MMClips>
  <ScaleCrop>false</ScaleCrop>
  <HeadingPairs>
    <vt:vector size="4" baseType="variant">
      <vt:variant>
        <vt:lpstr>Theme</vt:lpstr>
      </vt:variant>
      <vt:variant>
        <vt:i4>10</vt:i4>
      </vt:variant>
      <vt:variant>
        <vt:lpstr>Slide Titles</vt:lpstr>
      </vt:variant>
      <vt:variant>
        <vt:i4>14</vt:i4>
      </vt:variant>
    </vt:vector>
  </HeadingPairs>
  <TitlesOfParts>
    <vt:vector size="24" baseType="lpstr">
      <vt:lpstr>1_Default Design</vt:lpstr>
      <vt:lpstr>3_Office Theme</vt:lpstr>
      <vt:lpstr>3_Default Design</vt:lpstr>
      <vt:lpstr>8_Default Design</vt:lpstr>
      <vt:lpstr>4_Default Design</vt:lpstr>
      <vt:lpstr>1_NUCAPS_ISSWG_20131212</vt:lpstr>
      <vt:lpstr>2_Default Design</vt:lpstr>
      <vt:lpstr>Office Theme</vt:lpstr>
      <vt:lpstr>11_Office Theme</vt:lpstr>
      <vt:lpstr>25_Office Theme</vt:lpstr>
      <vt:lpstr>2016 NOAA Satellite Aerosol Product Workshop</vt:lpstr>
      <vt:lpstr>PowerPoint Presentation</vt:lpstr>
      <vt:lpstr>Enterprise Algorithms</vt:lpstr>
      <vt:lpstr>Addressing Needs Across NOAA</vt:lpstr>
      <vt:lpstr>End-to-End Science Approach</vt:lpstr>
      <vt:lpstr>End-to-End Science Approach</vt:lpstr>
      <vt:lpstr>Climb the Application Pyramid</vt:lpstr>
      <vt:lpstr>Satellite Proving Grounds</vt:lpstr>
      <vt:lpstr>PowerPoint Presentation</vt:lpstr>
      <vt:lpstr>Proving Ground Initiatives</vt:lpstr>
      <vt:lpstr>PGRR Proving Ground Initiatives</vt:lpstr>
      <vt:lpstr>PowerPoint Presentation</vt:lpstr>
      <vt:lpstr>PowerPoint Presentation</vt:lpstr>
      <vt:lpstr>Summary</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Joint Polar Satellite System</dc:title>
  <dc:creator>John Furgerson</dc:creator>
  <cp:lastModifiedBy>Arron Layns</cp:lastModifiedBy>
  <cp:revision>982</cp:revision>
  <cp:lastPrinted>2013-11-07T14:37:17Z</cp:lastPrinted>
  <dcterms:created xsi:type="dcterms:W3CDTF">2013-10-29T18:20:40Z</dcterms:created>
  <dcterms:modified xsi:type="dcterms:W3CDTF">2016-09-13T13:55:13Z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796FF2AB-1DDC-49BC-A130-F4108DA43838</vt:lpwstr>
  </property>
  <property fmtid="{D5CDD505-2E9C-101B-9397-08002B2CF9AE}" pid="3" name="ArticulatePath">
    <vt:lpwstr>IGARSS 2015</vt:lpwstr>
  </property>
</Properties>
</file>