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311" r:id="rId3"/>
    <p:sldId id="366" r:id="rId4"/>
    <p:sldId id="367" r:id="rId5"/>
    <p:sldId id="368" r:id="rId6"/>
    <p:sldId id="369" r:id="rId7"/>
    <p:sldId id="312" r:id="rId8"/>
    <p:sldId id="370" r:id="rId9"/>
    <p:sldId id="268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37" r:id="rId27"/>
    <p:sldId id="338" r:id="rId28"/>
    <p:sldId id="339" r:id="rId29"/>
    <p:sldId id="340" r:id="rId30"/>
    <p:sldId id="341" r:id="rId31"/>
    <p:sldId id="329" r:id="rId32"/>
    <p:sldId id="331" r:id="rId33"/>
    <p:sldId id="332" r:id="rId34"/>
    <p:sldId id="352" r:id="rId35"/>
    <p:sldId id="333" r:id="rId36"/>
    <p:sldId id="334" r:id="rId37"/>
    <p:sldId id="335" r:id="rId38"/>
    <p:sldId id="336" r:id="rId39"/>
    <p:sldId id="342" r:id="rId40"/>
    <p:sldId id="350" r:id="rId41"/>
    <p:sldId id="351" r:id="rId42"/>
    <p:sldId id="344" r:id="rId43"/>
    <p:sldId id="345" r:id="rId44"/>
    <p:sldId id="346" r:id="rId45"/>
    <p:sldId id="347" r:id="rId46"/>
    <p:sldId id="348" r:id="rId47"/>
    <p:sldId id="349" r:id="rId48"/>
    <p:sldId id="353" r:id="rId49"/>
    <p:sldId id="357" r:id="rId50"/>
    <p:sldId id="358" r:id="rId51"/>
    <p:sldId id="354" r:id="rId52"/>
    <p:sldId id="360" r:id="rId53"/>
    <p:sldId id="361" r:id="rId54"/>
    <p:sldId id="362" r:id="rId55"/>
    <p:sldId id="306" r:id="rId56"/>
    <p:sldId id="258" r:id="rId5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545" autoAdjust="0"/>
  </p:normalViewPr>
  <p:slideViewPr>
    <p:cSldViewPr>
      <p:cViewPr>
        <p:scale>
          <a:sx n="70" d="100"/>
          <a:sy n="70" d="100"/>
        </p:scale>
        <p:origin x="-1308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878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Work%20-%202016%20Satellite\2015-16%20PADEP%20Specia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Work%20-%202016%20Satellite\2015-16%20PADEP%20Speciat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Work%20-%202016%20Satellite\2015-16%20PADEP%20Speciat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Work%20-%202016%20Satellite\2015-16%20PADEP%20Speciation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Work%20-%202016%20Satellite\2015-16%20PADEP%20Speciation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E:\Work%20-%202016%20Satellite\2015-16%20PADEP%20Speciation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E:\Work%20-%202016%20Satellite\2015-16%20PADEP%20Speci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'Graph-K'!$B$1</c:f>
              <c:strCache>
                <c:ptCount val="1"/>
                <c:pt idx="0">
                  <c:v>Arendtsville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'Graph-K'!$B$2:$B$55</c:f>
              <c:numCache>
                <c:formatCode>General</c:formatCode>
                <c:ptCount val="54"/>
                <c:pt idx="0">
                  <c:v>4.2203258739816445E-2</c:v>
                </c:pt>
                <c:pt idx="1">
                  <c:v>9.3303442589156876E-2</c:v>
                </c:pt>
                <c:pt idx="2">
                  <c:v>7.6803869108870146E-2</c:v>
                </c:pt>
                <c:pt idx="3">
                  <c:v>7.5025797131358984E-2</c:v>
                </c:pt>
                <c:pt idx="4">
                  <c:v>2.4043632804450855E-2</c:v>
                </c:pt>
                <c:pt idx="5">
                  <c:v>4.8193728079224257E-2</c:v>
                </c:pt>
                <c:pt idx="6">
                  <c:v>8.0510403790688093E-2</c:v>
                </c:pt>
                <c:pt idx="7">
                  <c:v>8.2507992162524496E-2</c:v>
                </c:pt>
                <c:pt idx="8">
                  <c:v>5.1389633831872096E-2</c:v>
                </c:pt>
                <c:pt idx="9">
                  <c:v>0.11824613800205971</c:v>
                </c:pt>
                <c:pt idx="10">
                  <c:v>0.10188022284122562</c:v>
                </c:pt>
                <c:pt idx="11">
                  <c:v>6.2850655382392401E-2</c:v>
                </c:pt>
                <c:pt idx="12">
                  <c:v>7.4430118617844251E-2</c:v>
                </c:pt>
                <c:pt idx="13">
                  <c:v>8.9323131709331136E-2</c:v>
                </c:pt>
                <c:pt idx="14">
                  <c:v>5.2387652030509171E-2</c:v>
                </c:pt>
                <c:pt idx="15">
                  <c:v>4.4244402022495098E-2</c:v>
                </c:pt>
                <c:pt idx="16">
                  <c:v>3.3617762410981529E-2</c:v>
                </c:pt>
                <c:pt idx="17">
                  <c:v>3.5061051004636787E-2</c:v>
                </c:pt>
                <c:pt idx="18">
                  <c:v>2.1747936016511867E-2</c:v>
                </c:pt>
                <c:pt idx="19">
                  <c:v>7.8809486941261497E-2</c:v>
                </c:pt>
                <c:pt idx="20">
                  <c:v>4.1297908510199877E-2</c:v>
                </c:pt>
                <c:pt idx="21">
                  <c:v>5.6758343634116193E-2</c:v>
                </c:pt>
                <c:pt idx="22">
                  <c:v>5.0072284180090874E-2</c:v>
                </c:pt>
                <c:pt idx="23">
                  <c:v>5.180438144329897E-2</c:v>
                </c:pt>
                <c:pt idx="24">
                  <c:v>7.4696579435400784E-2</c:v>
                </c:pt>
                <c:pt idx="25">
                  <c:v>3.8989482367498454E-2</c:v>
                </c:pt>
                <c:pt idx="26">
                  <c:v>0.15757554661716172</c:v>
                </c:pt>
                <c:pt idx="27">
                  <c:v>4.0113894628099174E-2</c:v>
                </c:pt>
                <c:pt idx="28">
                  <c:v>8.4535644380344083E-2</c:v>
                </c:pt>
                <c:pt idx="29">
                  <c:v>2.8512309435517098E-2</c:v>
                </c:pt>
                <c:pt idx="30">
                  <c:v>0.26951455558996595</c:v>
                </c:pt>
                <c:pt idx="31">
                  <c:v>0.1035546955624355</c:v>
                </c:pt>
                <c:pt idx="32">
                  <c:v>2.6698103483817771E-2</c:v>
                </c:pt>
                <c:pt idx="33">
                  <c:v>2.3106146694214874E-2</c:v>
                </c:pt>
                <c:pt idx="34">
                  <c:v>3.0075914067341454E-2</c:v>
                </c:pt>
                <c:pt idx="35">
                  <c:v>5.0682639677785808E-2</c:v>
                </c:pt>
                <c:pt idx="36">
                  <c:v>4.3209043927648579E-2</c:v>
                </c:pt>
                <c:pt idx="37">
                  <c:v>3.6925299215848119E-2</c:v>
                </c:pt>
                <c:pt idx="38">
                  <c:v>3.2977797238821348E-2</c:v>
                </c:pt>
                <c:pt idx="39">
                  <c:v>6.6851097824966496E-2</c:v>
                </c:pt>
                <c:pt idx="40">
                  <c:v>2.4109422084623326</c:v>
                </c:pt>
                <c:pt idx="41">
                  <c:v>0.1123372368964094</c:v>
                </c:pt>
                <c:pt idx="42">
                  <c:v>5.1148572017733783E-2</c:v>
                </c:pt>
                <c:pt idx="43">
                  <c:v>3.452619929997941E-2</c:v>
                </c:pt>
                <c:pt idx="44">
                  <c:v>6.7521920775737571E-2</c:v>
                </c:pt>
                <c:pt idx="45">
                  <c:v>5.1971530065897859E-2</c:v>
                </c:pt>
                <c:pt idx="46">
                  <c:v>3.4168813105295695E-2</c:v>
                </c:pt>
                <c:pt idx="47">
                  <c:v>3.4617804827728492E-2</c:v>
                </c:pt>
                <c:pt idx="48">
                  <c:v>5.2806243550051604E-2</c:v>
                </c:pt>
                <c:pt idx="49">
                  <c:v>7.8712924819773419E-2</c:v>
                </c:pt>
                <c:pt idx="50">
                  <c:v>5.4661820806268691E-2</c:v>
                </c:pt>
                <c:pt idx="51">
                  <c:v>0.12261620117489437</c:v>
                </c:pt>
                <c:pt idx="52">
                  <c:v>0</c:v>
                </c:pt>
                <c:pt idx="53">
                  <c:v>6.81021239303021E-2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'Graph-K'!$C$1</c:f>
              <c:strCache>
                <c:ptCount val="1"/>
                <c:pt idx="0">
                  <c:v>Chester (PA)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'Graph-K'!$C$2:$C$55</c:f>
              <c:numCache>
                <c:formatCode>General</c:formatCode>
                <c:ptCount val="54"/>
                <c:pt idx="0">
                  <c:v>4.6523700860906549E-2</c:v>
                </c:pt>
                <c:pt idx="1">
                  <c:v>9.4973154362416101E-2</c:v>
                </c:pt>
                <c:pt idx="2">
                  <c:v>9.8882677246496284E-2</c:v>
                </c:pt>
                <c:pt idx="3">
                  <c:v>5.4834090205387556E-2</c:v>
                </c:pt>
                <c:pt idx="4">
                  <c:v>3.6728652263374482E-2</c:v>
                </c:pt>
                <c:pt idx="5">
                  <c:v>3.4173555854087011E-2</c:v>
                </c:pt>
                <c:pt idx="6">
                  <c:v>6.2262779387417214E-2</c:v>
                </c:pt>
                <c:pt idx="7">
                  <c:v>0.11033892651888341</c:v>
                </c:pt>
                <c:pt idx="8">
                  <c:v>0</c:v>
                </c:pt>
                <c:pt idx="9">
                  <c:v>6.522468714448236E-2</c:v>
                </c:pt>
                <c:pt idx="10">
                  <c:v>0.1389753041864302</c:v>
                </c:pt>
                <c:pt idx="11">
                  <c:v>7.1186239006725313E-2</c:v>
                </c:pt>
                <c:pt idx="12">
                  <c:v>7.8929420889348498E-2</c:v>
                </c:pt>
                <c:pt idx="13">
                  <c:v>0.115</c:v>
                </c:pt>
                <c:pt idx="14">
                  <c:v>6.0781185353744313E-2</c:v>
                </c:pt>
                <c:pt idx="15">
                  <c:v>8.6928851511711897E-2</c:v>
                </c:pt>
                <c:pt idx="16">
                  <c:v>4.5169373189904848E-2</c:v>
                </c:pt>
                <c:pt idx="17">
                  <c:v>3.843079371598726E-2</c:v>
                </c:pt>
                <c:pt idx="18">
                  <c:v>5.7915763394239712E-2</c:v>
                </c:pt>
                <c:pt idx="19">
                  <c:v>0.13316622284062038</c:v>
                </c:pt>
                <c:pt idx="21">
                  <c:v>2.996847447201148E-2</c:v>
                </c:pt>
                <c:pt idx="22">
                  <c:v>2.7276914368052699E-2</c:v>
                </c:pt>
                <c:pt idx="23">
                  <c:v>4.8255401234567896E-2</c:v>
                </c:pt>
                <c:pt idx="24">
                  <c:v>3.9279626206613266E-2</c:v>
                </c:pt>
                <c:pt idx="25">
                  <c:v>2.8411710228442064E-2</c:v>
                </c:pt>
                <c:pt idx="26">
                  <c:v>0.14239650744735491</c:v>
                </c:pt>
                <c:pt idx="27">
                  <c:v>3.2824935732647817E-2</c:v>
                </c:pt>
                <c:pt idx="28">
                  <c:v>5.2632700205338806E-2</c:v>
                </c:pt>
                <c:pt idx="29">
                  <c:v>3.415400410677618E-2</c:v>
                </c:pt>
                <c:pt idx="30">
                  <c:v>1.4013152352578591</c:v>
                </c:pt>
                <c:pt idx="31">
                  <c:v>9.9952288118202337E-2</c:v>
                </c:pt>
                <c:pt idx="32">
                  <c:v>5.3185942786834819E-2</c:v>
                </c:pt>
                <c:pt idx="33">
                  <c:v>3.9711429746119853E-2</c:v>
                </c:pt>
                <c:pt idx="35">
                  <c:v>5.9663402378999177E-2</c:v>
                </c:pt>
                <c:pt idx="36">
                  <c:v>2.9151190231890008E-2</c:v>
                </c:pt>
                <c:pt idx="37">
                  <c:v>4.8592929916640937E-2</c:v>
                </c:pt>
                <c:pt idx="38">
                  <c:v>3.7135555783850423E-2</c:v>
                </c:pt>
                <c:pt idx="39">
                  <c:v>3.3602873268342742E-2</c:v>
                </c:pt>
                <c:pt idx="40">
                  <c:v>0.17528659476117103</c:v>
                </c:pt>
                <c:pt idx="41">
                  <c:v>6.5652017291066289E-2</c:v>
                </c:pt>
                <c:pt idx="42">
                  <c:v>6.0036738259171711E-2</c:v>
                </c:pt>
                <c:pt idx="43">
                  <c:v>2.8372362326299534E-2</c:v>
                </c:pt>
                <c:pt idx="44">
                  <c:v>8.3506059983566139E-2</c:v>
                </c:pt>
                <c:pt idx="45">
                  <c:v>2.2042187984696517E-2</c:v>
                </c:pt>
                <c:pt idx="46">
                  <c:v>3.6383547557840616E-2</c:v>
                </c:pt>
                <c:pt idx="47">
                  <c:v>2.1188351217498968E-2</c:v>
                </c:pt>
                <c:pt idx="48">
                  <c:v>0.13518140589569161</c:v>
                </c:pt>
                <c:pt idx="49">
                  <c:v>4.6962865406466277E-2</c:v>
                </c:pt>
                <c:pt idx="51">
                  <c:v>7.6112546506821005E-2</c:v>
                </c:pt>
                <c:pt idx="52">
                  <c:v>4.2265181977523457E-2</c:v>
                </c:pt>
                <c:pt idx="53">
                  <c:v>3.3355195207601732E-2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'Graph-K'!$D$1</c:f>
              <c:strCache>
                <c:ptCount val="1"/>
                <c:pt idx="0">
                  <c:v>Florence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'Graph-K'!$D$2:$D$55</c:f>
              <c:numCache>
                <c:formatCode>General</c:formatCode>
                <c:ptCount val="54"/>
                <c:pt idx="0">
                  <c:v>3.1704615861214376E-2</c:v>
                </c:pt>
                <c:pt idx="2">
                  <c:v>0</c:v>
                </c:pt>
                <c:pt idx="3">
                  <c:v>3.3994633998177579E-2</c:v>
                </c:pt>
                <c:pt idx="4">
                  <c:v>2.2978817070644291E-2</c:v>
                </c:pt>
                <c:pt idx="5">
                  <c:v>3.136272079330648E-2</c:v>
                </c:pt>
                <c:pt idx="6">
                  <c:v>0.10024886175496689</c:v>
                </c:pt>
                <c:pt idx="7">
                  <c:v>7.8261261725595291E-2</c:v>
                </c:pt>
                <c:pt idx="8">
                  <c:v>5.9208161157024791E-2</c:v>
                </c:pt>
                <c:pt idx="9">
                  <c:v>0.10041636495293266</c:v>
                </c:pt>
                <c:pt idx="10">
                  <c:v>6.7787555647582556E-2</c:v>
                </c:pt>
                <c:pt idx="11">
                  <c:v>8.8137609932747038E-2</c:v>
                </c:pt>
                <c:pt idx="12">
                  <c:v>6.9949042938437664E-2</c:v>
                </c:pt>
                <c:pt idx="13">
                  <c:v>7.2922814982973885E-2</c:v>
                </c:pt>
                <c:pt idx="14">
                  <c:v>4.85867527598417E-2</c:v>
                </c:pt>
                <c:pt idx="17">
                  <c:v>6.646632632013201E-2</c:v>
                </c:pt>
                <c:pt idx="18">
                  <c:v>0</c:v>
                </c:pt>
                <c:pt idx="19">
                  <c:v>5.4599762592898428E-2</c:v>
                </c:pt>
                <c:pt idx="20">
                  <c:v>7.0914709517923363E-2</c:v>
                </c:pt>
                <c:pt idx="21">
                  <c:v>0</c:v>
                </c:pt>
                <c:pt idx="22">
                  <c:v>7.6704885087086463E-2</c:v>
                </c:pt>
                <c:pt idx="23">
                  <c:v>0</c:v>
                </c:pt>
                <c:pt idx="24">
                  <c:v>3.5427753712871289E-2</c:v>
                </c:pt>
                <c:pt idx="25">
                  <c:v>0.10837399422323085</c:v>
                </c:pt>
                <c:pt idx="27">
                  <c:v>2.4926030927835054E-2</c:v>
                </c:pt>
                <c:pt idx="28">
                  <c:v>4.1405152829409334E-2</c:v>
                </c:pt>
                <c:pt idx="29">
                  <c:v>2.8171826625386996E-2</c:v>
                </c:pt>
                <c:pt idx="31">
                  <c:v>6.919964955679242E-2</c:v>
                </c:pt>
                <c:pt idx="32">
                  <c:v>4.0491651205936917E-2</c:v>
                </c:pt>
                <c:pt idx="33">
                  <c:v>3.2047987616099075E-2</c:v>
                </c:pt>
                <c:pt idx="34">
                  <c:v>4.1808302430984753E-2</c:v>
                </c:pt>
                <c:pt idx="35">
                  <c:v>4.1895814001443446E-2</c:v>
                </c:pt>
                <c:pt idx="36">
                  <c:v>6.7616159008776461E-2</c:v>
                </c:pt>
                <c:pt idx="38">
                  <c:v>2.8289541473467288E-2</c:v>
                </c:pt>
                <c:pt idx="39">
                  <c:v>5.218330926346193E-2</c:v>
                </c:pt>
                <c:pt idx="40">
                  <c:v>9.9918472652218787E-2</c:v>
                </c:pt>
                <c:pt idx="42">
                  <c:v>4.7587773647253209E-2</c:v>
                </c:pt>
                <c:pt idx="43">
                  <c:v>3.6929987608426272E-2</c:v>
                </c:pt>
                <c:pt idx="44">
                  <c:v>2.9732989690721651E-2</c:v>
                </c:pt>
                <c:pt idx="45">
                  <c:v>2.8786783686112542E-2</c:v>
                </c:pt>
                <c:pt idx="46">
                  <c:v>3.2542259327973611E-2</c:v>
                </c:pt>
                <c:pt idx="47">
                  <c:v>6.3184542260797685E-2</c:v>
                </c:pt>
                <c:pt idx="48">
                  <c:v>7.1957532548047112E-2</c:v>
                </c:pt>
                <c:pt idx="49">
                  <c:v>4.010538278747805E-2</c:v>
                </c:pt>
                <c:pt idx="51">
                  <c:v>6.3844941614136619E-2</c:v>
                </c:pt>
                <c:pt idx="52">
                  <c:v>2.4480308042174902E-2</c:v>
                </c:pt>
                <c:pt idx="53">
                  <c:v>2.2327390180878551E-2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'Graph-K'!$E$1</c:f>
              <c:strCache>
                <c:ptCount val="1"/>
                <c:pt idx="0">
                  <c:v>Freemansburg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'Graph-K'!$E$2:$E$55</c:f>
              <c:numCache>
                <c:formatCode>General</c:formatCode>
                <c:ptCount val="54"/>
                <c:pt idx="0">
                  <c:v>7.0490901614063947E-2</c:v>
                </c:pt>
                <c:pt idx="1">
                  <c:v>9.4710539845758362E-2</c:v>
                </c:pt>
                <c:pt idx="2">
                  <c:v>0.20084037945968242</c:v>
                </c:pt>
                <c:pt idx="3">
                  <c:v>9.2336111968714621E-2</c:v>
                </c:pt>
                <c:pt idx="4">
                  <c:v>6.5908762514191352E-2</c:v>
                </c:pt>
                <c:pt idx="5">
                  <c:v>0.1446627906976744</c:v>
                </c:pt>
                <c:pt idx="6">
                  <c:v>0.14197315539983513</c:v>
                </c:pt>
                <c:pt idx="7">
                  <c:v>0.10882773022584305</c:v>
                </c:pt>
                <c:pt idx="8">
                  <c:v>6.0417742435195709E-2</c:v>
                </c:pt>
                <c:pt idx="9">
                  <c:v>0.21227462394395222</c:v>
                </c:pt>
                <c:pt idx="10">
                  <c:v>0.18956942727647302</c:v>
                </c:pt>
                <c:pt idx="11">
                  <c:v>0.11991255674783326</c:v>
                </c:pt>
                <c:pt idx="12">
                  <c:v>0.1276398043254377</c:v>
                </c:pt>
                <c:pt idx="13">
                  <c:v>0.19458633649093904</c:v>
                </c:pt>
                <c:pt idx="14">
                  <c:v>5.5623904300299065E-2</c:v>
                </c:pt>
                <c:pt idx="15">
                  <c:v>4.9338834450747805E-2</c:v>
                </c:pt>
                <c:pt idx="16">
                  <c:v>7.1519653358093474E-2</c:v>
                </c:pt>
                <c:pt idx="17">
                  <c:v>5.8064349798906886E-2</c:v>
                </c:pt>
                <c:pt idx="18">
                  <c:v>0</c:v>
                </c:pt>
                <c:pt idx="19">
                  <c:v>8.6637806637806639E-2</c:v>
                </c:pt>
                <c:pt idx="20">
                  <c:v>2.0039707095709573E-2</c:v>
                </c:pt>
                <c:pt idx="21">
                  <c:v>7.7430677249768057E-2</c:v>
                </c:pt>
                <c:pt idx="22">
                  <c:v>0</c:v>
                </c:pt>
                <c:pt idx="23">
                  <c:v>0.17873752186888955</c:v>
                </c:pt>
                <c:pt idx="24">
                  <c:v>7.7715912604349166E-2</c:v>
                </c:pt>
                <c:pt idx="25">
                  <c:v>4.2957188432643817E-2</c:v>
                </c:pt>
                <c:pt idx="26">
                  <c:v>0.14950895153822411</c:v>
                </c:pt>
                <c:pt idx="27">
                  <c:v>6.8655014415156507E-2</c:v>
                </c:pt>
                <c:pt idx="28">
                  <c:v>7.3872876994338643E-2</c:v>
                </c:pt>
                <c:pt idx="29">
                  <c:v>7.368980242848322E-2</c:v>
                </c:pt>
                <c:pt idx="30">
                  <c:v>1.1250440449206678</c:v>
                </c:pt>
                <c:pt idx="31">
                  <c:v>0.15274432404540764</c:v>
                </c:pt>
                <c:pt idx="32">
                  <c:v>4.238754771484577E-2</c:v>
                </c:pt>
                <c:pt idx="33">
                  <c:v>6.8601052305787683E-2</c:v>
                </c:pt>
                <c:pt idx="34">
                  <c:v>5.8696717927546695E-2</c:v>
                </c:pt>
                <c:pt idx="35">
                  <c:v>7.0830246913580239E-2</c:v>
                </c:pt>
                <c:pt idx="36">
                  <c:v>4.3450334534225428E-2</c:v>
                </c:pt>
                <c:pt idx="37">
                  <c:v>6.7235351663062506E-2</c:v>
                </c:pt>
                <c:pt idx="38">
                  <c:v>8.1588520197856548E-2</c:v>
                </c:pt>
                <c:pt idx="39">
                  <c:v>5.7288786878481525E-2</c:v>
                </c:pt>
                <c:pt idx="40">
                  <c:v>0.14053554844701269</c:v>
                </c:pt>
                <c:pt idx="41">
                  <c:v>6.5546794475365905E-2</c:v>
                </c:pt>
                <c:pt idx="42">
                  <c:v>6.1293272202761179E-2</c:v>
                </c:pt>
                <c:pt idx="43">
                  <c:v>3.4582388705688374E-2</c:v>
                </c:pt>
                <c:pt idx="44">
                  <c:v>9.3249896779521058E-2</c:v>
                </c:pt>
                <c:pt idx="45">
                  <c:v>4.3431691449814125E-2</c:v>
                </c:pt>
                <c:pt idx="46">
                  <c:v>4.6180924133624728E-2</c:v>
                </c:pt>
                <c:pt idx="47">
                  <c:v>4.7101920693928136E-2</c:v>
                </c:pt>
                <c:pt idx="48">
                  <c:v>0.12284424961320267</c:v>
                </c:pt>
                <c:pt idx="49">
                  <c:v>0.15507741535920724</c:v>
                </c:pt>
                <c:pt idx="50">
                  <c:v>0.12171491228070176</c:v>
                </c:pt>
                <c:pt idx="51">
                  <c:v>0.11753945332645693</c:v>
                </c:pt>
                <c:pt idx="52">
                  <c:v>4.2673951139057829E-2</c:v>
                </c:pt>
                <c:pt idx="53">
                  <c:v>0.11705183305716653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'Graph-K'!$F$1</c:f>
              <c:strCache>
                <c:ptCount val="1"/>
                <c:pt idx="0">
                  <c:v>Greensburg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'Graph-K'!$F$2:$F$55</c:f>
              <c:numCache>
                <c:formatCode>General</c:formatCode>
                <c:ptCount val="54"/>
                <c:pt idx="0">
                  <c:v>2.9193008649093907E-2</c:v>
                </c:pt>
                <c:pt idx="1">
                  <c:v>4.0501805054151623E-2</c:v>
                </c:pt>
                <c:pt idx="2">
                  <c:v>3.2125051503914294E-2</c:v>
                </c:pt>
                <c:pt idx="3">
                  <c:v>6.7575609000825765E-2</c:v>
                </c:pt>
                <c:pt idx="4">
                  <c:v>2.2171263299245948E-2</c:v>
                </c:pt>
                <c:pt idx="5">
                  <c:v>4.4559552069357002E-2</c:v>
                </c:pt>
                <c:pt idx="6">
                  <c:v>0.11059439117434787</c:v>
                </c:pt>
                <c:pt idx="7">
                  <c:v>7.5706919665876046E-2</c:v>
                </c:pt>
                <c:pt idx="8">
                  <c:v>4.4821742275498608E-2</c:v>
                </c:pt>
                <c:pt idx="9">
                  <c:v>5.1211925658234382E-2</c:v>
                </c:pt>
                <c:pt idx="10">
                  <c:v>6.447118853726419E-2</c:v>
                </c:pt>
                <c:pt idx="11">
                  <c:v>6.2260125734308981E-2</c:v>
                </c:pt>
                <c:pt idx="12">
                  <c:v>3.7559806145597029E-2</c:v>
                </c:pt>
                <c:pt idx="13">
                  <c:v>5.3208651268302744E-2</c:v>
                </c:pt>
                <c:pt idx="14">
                  <c:v>5.4807871087697559E-2</c:v>
                </c:pt>
                <c:pt idx="15">
                  <c:v>8.5356553573270086E-2</c:v>
                </c:pt>
                <c:pt idx="16">
                  <c:v>3.3469093901059337E-2</c:v>
                </c:pt>
                <c:pt idx="17">
                  <c:v>0.49977813852813852</c:v>
                </c:pt>
                <c:pt idx="18">
                  <c:v>2.0890428600865447E-2</c:v>
                </c:pt>
                <c:pt idx="19">
                  <c:v>1.3376822916666666E-2</c:v>
                </c:pt>
                <c:pt idx="20">
                  <c:v>4.1970682357799112E-2</c:v>
                </c:pt>
                <c:pt idx="21">
                  <c:v>0</c:v>
                </c:pt>
                <c:pt idx="22">
                  <c:v>8.688813349814585E-2</c:v>
                </c:pt>
                <c:pt idx="23">
                  <c:v>0.25641035548686242</c:v>
                </c:pt>
                <c:pt idx="25">
                  <c:v>4.3246465063474043E-2</c:v>
                </c:pt>
                <c:pt idx="26">
                  <c:v>0.12194542071531941</c:v>
                </c:pt>
                <c:pt idx="27">
                  <c:v>3.6868879496959078E-2</c:v>
                </c:pt>
                <c:pt idx="28">
                  <c:v>6.3996849824416446E-2</c:v>
                </c:pt>
                <c:pt idx="29">
                  <c:v>4.7181987000928509E-2</c:v>
                </c:pt>
                <c:pt idx="30">
                  <c:v>0.68942845352316107</c:v>
                </c:pt>
                <c:pt idx="31">
                  <c:v>8.0280651836523539E-2</c:v>
                </c:pt>
                <c:pt idx="32">
                  <c:v>6.6021999586862223E-2</c:v>
                </c:pt>
                <c:pt idx="34">
                  <c:v>6.4136143210895585E-2</c:v>
                </c:pt>
                <c:pt idx="35">
                  <c:v>5.733751160631384E-2</c:v>
                </c:pt>
                <c:pt idx="36">
                  <c:v>7.6706345098851061E-2</c:v>
                </c:pt>
                <c:pt idx="37">
                  <c:v>6.6887712958182757E-2</c:v>
                </c:pt>
                <c:pt idx="38">
                  <c:v>4.0946266501650168E-2</c:v>
                </c:pt>
                <c:pt idx="40">
                  <c:v>7.0191196201878428E-2</c:v>
                </c:pt>
                <c:pt idx="41">
                  <c:v>8.6976456009913272E-2</c:v>
                </c:pt>
                <c:pt idx="42">
                  <c:v>5.2205260443527586E-2</c:v>
                </c:pt>
                <c:pt idx="43">
                  <c:v>2.4926918706745172E-2</c:v>
                </c:pt>
                <c:pt idx="44">
                  <c:v>5.0499535795337315E-2</c:v>
                </c:pt>
                <c:pt idx="45">
                  <c:v>2.3404518724852989E-2</c:v>
                </c:pt>
                <c:pt idx="46">
                  <c:v>3.5868231046931411E-2</c:v>
                </c:pt>
                <c:pt idx="47">
                  <c:v>4.259923703474585E-2</c:v>
                </c:pt>
                <c:pt idx="48">
                  <c:v>6.1137557959814529E-2</c:v>
                </c:pt>
                <c:pt idx="50">
                  <c:v>6.596017106347897E-2</c:v>
                </c:pt>
                <c:pt idx="51">
                  <c:v>8.6713283104551564E-2</c:v>
                </c:pt>
                <c:pt idx="52">
                  <c:v>3.4727796645055056E-2</c:v>
                </c:pt>
                <c:pt idx="53">
                  <c:v>2.6581653746770025E-2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'Graph-K'!$G$1</c:f>
              <c:strCache>
                <c:ptCount val="1"/>
                <c:pt idx="0">
                  <c:v>Johnstown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'Graph-K'!$G$2:$G$55</c:f>
              <c:numCache>
                <c:formatCode>General</c:formatCode>
                <c:ptCount val="54"/>
                <c:pt idx="0">
                  <c:v>3.2014721074380172E-2</c:v>
                </c:pt>
                <c:pt idx="1">
                  <c:v>7.6410243198680949E-2</c:v>
                </c:pt>
                <c:pt idx="2">
                  <c:v>0.12852323065828783</c:v>
                </c:pt>
                <c:pt idx="3">
                  <c:v>0.10243529593730666</c:v>
                </c:pt>
                <c:pt idx="4">
                  <c:v>1.9198615273328511E-2</c:v>
                </c:pt>
                <c:pt idx="5">
                  <c:v>3.5158750645327821E-2</c:v>
                </c:pt>
                <c:pt idx="6">
                  <c:v>7.4786377708978335E-2</c:v>
                </c:pt>
                <c:pt idx="7">
                  <c:v>0.10002475502836514</c:v>
                </c:pt>
                <c:pt idx="8">
                  <c:v>4.4453850918851956E-2</c:v>
                </c:pt>
                <c:pt idx="9">
                  <c:v>0.16874987125347615</c:v>
                </c:pt>
                <c:pt idx="11">
                  <c:v>0.13431453272951832</c:v>
                </c:pt>
                <c:pt idx="12">
                  <c:v>0.10591462157145803</c:v>
                </c:pt>
                <c:pt idx="13">
                  <c:v>7.7024337423945557E-2</c:v>
                </c:pt>
                <c:pt idx="14">
                  <c:v>5.4966938733340215E-2</c:v>
                </c:pt>
                <c:pt idx="15">
                  <c:v>9.6290763673890611E-2</c:v>
                </c:pt>
                <c:pt idx="16">
                  <c:v>7.788503197854342E-2</c:v>
                </c:pt>
                <c:pt idx="17">
                  <c:v>0.10762840346534655</c:v>
                </c:pt>
                <c:pt idx="18">
                  <c:v>0</c:v>
                </c:pt>
                <c:pt idx="19">
                  <c:v>8.6863459965209611E-2</c:v>
                </c:pt>
                <c:pt idx="20">
                  <c:v>9.1322512386457472E-2</c:v>
                </c:pt>
                <c:pt idx="21">
                  <c:v>5.0147590050572809E-2</c:v>
                </c:pt>
                <c:pt idx="22">
                  <c:v>6.0304771228359443E-2</c:v>
                </c:pt>
                <c:pt idx="23">
                  <c:v>0.1083018380834366</c:v>
                </c:pt>
                <c:pt idx="24">
                  <c:v>5.9716566763125256E-2</c:v>
                </c:pt>
                <c:pt idx="25">
                  <c:v>2.2667010841507487E-2</c:v>
                </c:pt>
                <c:pt idx="26">
                  <c:v>0.13191673536685902</c:v>
                </c:pt>
                <c:pt idx="27">
                  <c:v>7.7525850480818947E-2</c:v>
                </c:pt>
                <c:pt idx="28">
                  <c:v>4.5455412371134027E-2</c:v>
                </c:pt>
                <c:pt idx="29">
                  <c:v>3.017894030159058E-2</c:v>
                </c:pt>
                <c:pt idx="30">
                  <c:v>0.962314279818407</c:v>
                </c:pt>
                <c:pt idx="31">
                  <c:v>0.16121634168987931</c:v>
                </c:pt>
                <c:pt idx="32">
                  <c:v>6.5788767293000205E-2</c:v>
                </c:pt>
                <c:pt idx="34">
                  <c:v>3.8823377695243994E-2</c:v>
                </c:pt>
                <c:pt idx="36">
                  <c:v>6.305967841682128E-2</c:v>
                </c:pt>
                <c:pt idx="37">
                  <c:v>8.057971761310935E-2</c:v>
                </c:pt>
                <c:pt idx="38">
                  <c:v>5.1727831113863948E-2</c:v>
                </c:pt>
                <c:pt idx="39">
                  <c:v>4.0750077327559545E-2</c:v>
                </c:pt>
                <c:pt idx="40">
                  <c:v>9.8391622820592176E-2</c:v>
                </c:pt>
                <c:pt idx="41">
                  <c:v>4.385067546663917E-2</c:v>
                </c:pt>
                <c:pt idx="42">
                  <c:v>5.9921318749355065E-2</c:v>
                </c:pt>
                <c:pt idx="43">
                  <c:v>3.2678811022809368E-2</c:v>
                </c:pt>
                <c:pt idx="44">
                  <c:v>3.6110624033006702E-2</c:v>
                </c:pt>
                <c:pt idx="45">
                  <c:v>2.569421572663648E-2</c:v>
                </c:pt>
                <c:pt idx="46">
                  <c:v>4.4278642879241006E-2</c:v>
                </c:pt>
                <c:pt idx="47">
                  <c:v>5.5352534324352227E-2</c:v>
                </c:pt>
                <c:pt idx="48">
                  <c:v>0.10350794387702467</c:v>
                </c:pt>
                <c:pt idx="49">
                  <c:v>8.1293859649122807E-2</c:v>
                </c:pt>
                <c:pt idx="50">
                  <c:v>8.0721947194719479E-2</c:v>
                </c:pt>
                <c:pt idx="51">
                  <c:v>0.10778207907504904</c:v>
                </c:pt>
                <c:pt idx="53">
                  <c:v>3.6569593479158065E-2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'Graph-K'!$H$1</c:f>
              <c:strCache>
                <c:ptCount val="1"/>
                <c:pt idx="0">
                  <c:v>Lancaster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'Graph-K'!$H$2:$H$55</c:f>
              <c:numCache>
                <c:formatCode>General</c:formatCode>
                <c:ptCount val="54"/>
                <c:pt idx="0">
                  <c:v>6.088010335917312E-2</c:v>
                </c:pt>
                <c:pt idx="1">
                  <c:v>8.599447371139346E-2</c:v>
                </c:pt>
                <c:pt idx="2">
                  <c:v>8.3590002067824645E-2</c:v>
                </c:pt>
                <c:pt idx="3">
                  <c:v>6.4164083488324031E-2</c:v>
                </c:pt>
                <c:pt idx="4">
                  <c:v>3.1448197500258242E-2</c:v>
                </c:pt>
                <c:pt idx="5">
                  <c:v>7.1861494134595597E-2</c:v>
                </c:pt>
                <c:pt idx="6">
                  <c:v>0.11026007835859368</c:v>
                </c:pt>
                <c:pt idx="7">
                  <c:v>0.11652172788411796</c:v>
                </c:pt>
                <c:pt idx="8">
                  <c:v>5.5702229792505421E-2</c:v>
                </c:pt>
                <c:pt idx="9">
                  <c:v>0.15398241076047595</c:v>
                </c:pt>
                <c:pt idx="10">
                  <c:v>0.26933004849860692</c:v>
                </c:pt>
                <c:pt idx="11">
                  <c:v>0.12592837238105067</c:v>
                </c:pt>
                <c:pt idx="12">
                  <c:v>7.7938193409504891E-2</c:v>
                </c:pt>
                <c:pt idx="13">
                  <c:v>0.16241867189920478</c:v>
                </c:pt>
                <c:pt idx="14">
                  <c:v>7.0521112946520761E-2</c:v>
                </c:pt>
                <c:pt idx="15">
                  <c:v>6.6463659793814439E-2</c:v>
                </c:pt>
                <c:pt idx="16">
                  <c:v>5.5948773448773456E-2</c:v>
                </c:pt>
                <c:pt idx="17">
                  <c:v>8.4783638986194121E-2</c:v>
                </c:pt>
                <c:pt idx="18">
                  <c:v>2.1879463823620743E-2</c:v>
                </c:pt>
                <c:pt idx="19">
                  <c:v>0.10117466460268319</c:v>
                </c:pt>
                <c:pt idx="20">
                  <c:v>5.9450180691791428E-2</c:v>
                </c:pt>
                <c:pt idx="21">
                  <c:v>8.3722015887754048E-2</c:v>
                </c:pt>
                <c:pt idx="22">
                  <c:v>6.6805139849313661E-2</c:v>
                </c:pt>
                <c:pt idx="23">
                  <c:v>5.7768518518518511E-2</c:v>
                </c:pt>
                <c:pt idx="24">
                  <c:v>4.842154131847725E-2</c:v>
                </c:pt>
                <c:pt idx="25">
                  <c:v>2.7522180955328591E-2</c:v>
                </c:pt>
                <c:pt idx="26">
                  <c:v>0.1750015452766045</c:v>
                </c:pt>
                <c:pt idx="27">
                  <c:v>0.93203263788473445</c:v>
                </c:pt>
                <c:pt idx="28">
                  <c:v>5.8785545023696692E-2</c:v>
                </c:pt>
                <c:pt idx="29">
                  <c:v>2.9670142473673344E-2</c:v>
                </c:pt>
                <c:pt idx="30">
                  <c:v>0.93807384249689951</c:v>
                </c:pt>
                <c:pt idx="31">
                  <c:v>0.49421130030959753</c:v>
                </c:pt>
                <c:pt idx="32">
                  <c:v>3.1886894352432874E-2</c:v>
                </c:pt>
                <c:pt idx="33">
                  <c:v>3.8265863205603629E-2</c:v>
                </c:pt>
                <c:pt idx="34">
                  <c:v>5.3355682285244559E-2</c:v>
                </c:pt>
                <c:pt idx="35">
                  <c:v>1.5688536409516944E-2</c:v>
                </c:pt>
                <c:pt idx="36">
                  <c:v>5.4639658190054577E-2</c:v>
                </c:pt>
                <c:pt idx="37">
                  <c:v>6.3993735114424771E-2</c:v>
                </c:pt>
                <c:pt idx="38">
                  <c:v>5.5154655119084441E-2</c:v>
                </c:pt>
                <c:pt idx="39">
                  <c:v>4.8378964769087714E-2</c:v>
                </c:pt>
                <c:pt idx="40">
                  <c:v>0.12559325970272503</c:v>
                </c:pt>
                <c:pt idx="41">
                  <c:v>6.5680879620070201E-2</c:v>
                </c:pt>
                <c:pt idx="42">
                  <c:v>7.0324217140502673E-2</c:v>
                </c:pt>
                <c:pt idx="43">
                  <c:v>2.3589988635189584E-2</c:v>
                </c:pt>
                <c:pt idx="44">
                  <c:v>5.0075796638135509E-2</c:v>
                </c:pt>
                <c:pt idx="45">
                  <c:v>0</c:v>
                </c:pt>
                <c:pt idx="46">
                  <c:v>3.9055882656750335E-2</c:v>
                </c:pt>
                <c:pt idx="47">
                  <c:v>4.2671950841681301E-2</c:v>
                </c:pt>
                <c:pt idx="48">
                  <c:v>7.5522071746097388E-2</c:v>
                </c:pt>
                <c:pt idx="49">
                  <c:v>8.7672093023255807E-2</c:v>
                </c:pt>
                <c:pt idx="50">
                  <c:v>9.5845015977734246E-2</c:v>
                </c:pt>
                <c:pt idx="51">
                  <c:v>6.884370799296867E-2</c:v>
                </c:pt>
                <c:pt idx="52">
                  <c:v>4.3226449275362316E-2</c:v>
                </c:pt>
                <c:pt idx="53">
                  <c:v>8.7099999999999983E-2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'Graph-K'!$I$1</c:f>
              <c:strCache>
                <c:ptCount val="1"/>
                <c:pt idx="0">
                  <c:v>Marcus Hook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'Graph-K'!$I$2:$I$55</c:f>
              <c:numCache>
                <c:formatCode>General</c:formatCode>
                <c:ptCount val="54"/>
                <c:pt idx="0">
                  <c:v>0.13163412870571223</c:v>
                </c:pt>
                <c:pt idx="1">
                  <c:v>8.4222199298535166E-2</c:v>
                </c:pt>
                <c:pt idx="2">
                  <c:v>0.11529801153925408</c:v>
                </c:pt>
                <c:pt idx="3">
                  <c:v>4.8530260851634185E-2</c:v>
                </c:pt>
                <c:pt idx="4">
                  <c:v>3.1882617227845488E-2</c:v>
                </c:pt>
                <c:pt idx="5">
                  <c:v>3.0997159090909093E-2</c:v>
                </c:pt>
                <c:pt idx="6">
                  <c:v>0.10961542432376627</c:v>
                </c:pt>
                <c:pt idx="7">
                  <c:v>9.4190675340768276E-2</c:v>
                </c:pt>
                <c:pt idx="8">
                  <c:v>5.010820163206281E-2</c:v>
                </c:pt>
                <c:pt idx="9">
                  <c:v>6.9597887686759397E-2</c:v>
                </c:pt>
                <c:pt idx="10">
                  <c:v>0.10700761865541029</c:v>
                </c:pt>
                <c:pt idx="11">
                  <c:v>6.3437564446277572E-2</c:v>
                </c:pt>
                <c:pt idx="12">
                  <c:v>4.6789690721649485E-2</c:v>
                </c:pt>
                <c:pt idx="13">
                  <c:v>0.2369524889209523</c:v>
                </c:pt>
                <c:pt idx="14">
                  <c:v>6.1004020204102664E-2</c:v>
                </c:pt>
                <c:pt idx="15">
                  <c:v>8.5195622999896775E-2</c:v>
                </c:pt>
                <c:pt idx="16">
                  <c:v>7.017222737102255E-2</c:v>
                </c:pt>
                <c:pt idx="17">
                  <c:v>0.20767945544554453</c:v>
                </c:pt>
                <c:pt idx="18">
                  <c:v>0</c:v>
                </c:pt>
                <c:pt idx="19">
                  <c:v>0.14243096072034972</c:v>
                </c:pt>
                <c:pt idx="21">
                  <c:v>6.599297012302284E-2</c:v>
                </c:pt>
                <c:pt idx="22">
                  <c:v>6.0808323019801984E-2</c:v>
                </c:pt>
                <c:pt idx="23">
                  <c:v>8.7249276261373035E-2</c:v>
                </c:pt>
                <c:pt idx="24">
                  <c:v>0.15345570012391574</c:v>
                </c:pt>
                <c:pt idx="25">
                  <c:v>5.6288340390374884E-2</c:v>
                </c:pt>
                <c:pt idx="26">
                  <c:v>0</c:v>
                </c:pt>
                <c:pt idx="27">
                  <c:v>5.0800061900340449E-2</c:v>
                </c:pt>
                <c:pt idx="28">
                  <c:v>7.3189246314052991E-2</c:v>
                </c:pt>
                <c:pt idx="29">
                  <c:v>4.7006402313093769E-2</c:v>
                </c:pt>
                <c:pt idx="30">
                  <c:v>1.1352202995867771</c:v>
                </c:pt>
                <c:pt idx="33">
                  <c:v>3.3934328820915578E-2</c:v>
                </c:pt>
                <c:pt idx="34">
                  <c:v>3.7636217948717944E-2</c:v>
                </c:pt>
                <c:pt idx="35">
                  <c:v>4.6597616345062425E-2</c:v>
                </c:pt>
                <c:pt idx="36">
                  <c:v>0.1154630203491375</c:v>
                </c:pt>
                <c:pt idx="37">
                  <c:v>3.9875981810665567E-2</c:v>
                </c:pt>
                <c:pt idx="38">
                  <c:v>4.1660727197603553E-2</c:v>
                </c:pt>
                <c:pt idx="39">
                  <c:v>3.7102249277754851E-2</c:v>
                </c:pt>
                <c:pt idx="40">
                  <c:v>0.13657231404958678</c:v>
                </c:pt>
                <c:pt idx="41">
                  <c:v>0</c:v>
                </c:pt>
                <c:pt idx="42">
                  <c:v>8.3801094137076787E-2</c:v>
                </c:pt>
                <c:pt idx="43">
                  <c:v>3.0050851832731023E-2</c:v>
                </c:pt>
                <c:pt idx="44">
                  <c:v>7.1578091106290681E-2</c:v>
                </c:pt>
                <c:pt idx="45">
                  <c:v>1.9498094355170994E-2</c:v>
                </c:pt>
                <c:pt idx="46">
                  <c:v>3.4427679768905393E-2</c:v>
                </c:pt>
                <c:pt idx="47">
                  <c:v>4.3699834932425463E-2</c:v>
                </c:pt>
                <c:pt idx="48">
                  <c:v>9.5131972368285384E-2</c:v>
                </c:pt>
                <c:pt idx="49">
                  <c:v>4.2969604706368042E-2</c:v>
                </c:pt>
                <c:pt idx="50">
                  <c:v>9.8733095901723966E-2</c:v>
                </c:pt>
                <c:pt idx="51">
                  <c:v>6.4206279645287676E-2</c:v>
                </c:pt>
                <c:pt idx="52">
                  <c:v>5.5277806385169929E-2</c:v>
                </c:pt>
                <c:pt idx="53">
                  <c:v>9.287852203529777E-2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'Graph-K'!$J$1</c:f>
              <c:strCache>
                <c:ptCount val="1"/>
                <c:pt idx="0">
                  <c:v>New Garden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'Graph-K'!$J$2:$J$55</c:f>
              <c:numCache>
                <c:formatCode>General</c:formatCode>
                <c:ptCount val="54"/>
                <c:pt idx="0">
                  <c:v>5.0215214698596196E-2</c:v>
                </c:pt>
                <c:pt idx="1">
                  <c:v>7.9239769095969484E-2</c:v>
                </c:pt>
                <c:pt idx="2">
                  <c:v>4.5599143711957085E-2</c:v>
                </c:pt>
                <c:pt idx="3">
                  <c:v>5.8573085248943411E-2</c:v>
                </c:pt>
                <c:pt idx="4">
                  <c:v>2.9441091509336634E-2</c:v>
                </c:pt>
                <c:pt idx="5">
                  <c:v>3.5697140202353914E-2</c:v>
                </c:pt>
                <c:pt idx="6">
                  <c:v>7.6788402061855679E-2</c:v>
                </c:pt>
                <c:pt idx="7">
                  <c:v>0.10151957753735188</c:v>
                </c:pt>
                <c:pt idx="8">
                  <c:v>6.6621224616018965E-2</c:v>
                </c:pt>
                <c:pt idx="9">
                  <c:v>8.435326198806338E-2</c:v>
                </c:pt>
                <c:pt idx="10">
                  <c:v>7.4747938144329909E-2</c:v>
                </c:pt>
                <c:pt idx="11">
                  <c:v>6.6818627450980397E-2</c:v>
                </c:pt>
                <c:pt idx="12">
                  <c:v>4.7668748064815768E-2</c:v>
                </c:pt>
                <c:pt idx="13">
                  <c:v>7.3494326972666321E-2</c:v>
                </c:pt>
                <c:pt idx="14">
                  <c:v>7.3409770945109379E-2</c:v>
                </c:pt>
                <c:pt idx="15">
                  <c:v>6.1098946498657297E-2</c:v>
                </c:pt>
                <c:pt idx="16">
                  <c:v>4.4025987418789325E-2</c:v>
                </c:pt>
                <c:pt idx="17">
                  <c:v>6.7394329896907218E-2</c:v>
                </c:pt>
                <c:pt idx="18">
                  <c:v>0</c:v>
                </c:pt>
                <c:pt idx="19">
                  <c:v>0.17361779195703636</c:v>
                </c:pt>
                <c:pt idx="21">
                  <c:v>0</c:v>
                </c:pt>
                <c:pt idx="22">
                  <c:v>0</c:v>
                </c:pt>
                <c:pt idx="23">
                  <c:v>7.7477547228244042E-2</c:v>
                </c:pt>
                <c:pt idx="24">
                  <c:v>3.5246300320811344E-2</c:v>
                </c:pt>
                <c:pt idx="25">
                  <c:v>2.0546754050985654E-2</c:v>
                </c:pt>
                <c:pt idx="26">
                  <c:v>0.12708027499224647</c:v>
                </c:pt>
                <c:pt idx="27">
                  <c:v>3.1830546092701563E-2</c:v>
                </c:pt>
                <c:pt idx="28">
                  <c:v>3.2184759054793108E-2</c:v>
                </c:pt>
                <c:pt idx="29">
                  <c:v>2.5068786067600986E-2</c:v>
                </c:pt>
                <c:pt idx="30">
                  <c:v>0.79726121562952246</c:v>
                </c:pt>
                <c:pt idx="31">
                  <c:v>9.1681190058781073E-2</c:v>
                </c:pt>
                <c:pt idx="32">
                  <c:v>2.9839650898574672E-2</c:v>
                </c:pt>
                <c:pt idx="33">
                  <c:v>3.7667286245353163E-2</c:v>
                </c:pt>
                <c:pt idx="34">
                  <c:v>4.2854708798017352E-2</c:v>
                </c:pt>
                <c:pt idx="35">
                  <c:v>3.313868801652893E-2</c:v>
                </c:pt>
                <c:pt idx="36">
                  <c:v>3.4102676725919802E-2</c:v>
                </c:pt>
                <c:pt idx="37">
                  <c:v>3.9001395204630009E-2</c:v>
                </c:pt>
                <c:pt idx="38">
                  <c:v>3.7946040934463514E-2</c:v>
                </c:pt>
                <c:pt idx="39">
                  <c:v>0</c:v>
                </c:pt>
                <c:pt idx="40">
                  <c:v>0.10380736310199032</c:v>
                </c:pt>
                <c:pt idx="41">
                  <c:v>5.417793025175402E-2</c:v>
                </c:pt>
                <c:pt idx="42">
                  <c:v>6.2926999380037194E-2</c:v>
                </c:pt>
                <c:pt idx="43">
                  <c:v>2.9501136715924355E-2</c:v>
                </c:pt>
                <c:pt idx="44">
                  <c:v>5.1110852713178286E-2</c:v>
                </c:pt>
                <c:pt idx="46">
                  <c:v>2.5810922631361196E-2</c:v>
                </c:pt>
                <c:pt idx="47">
                  <c:v>2.9661918034479203E-2</c:v>
                </c:pt>
                <c:pt idx="48">
                  <c:v>0.10460058866053908</c:v>
                </c:pt>
                <c:pt idx="49">
                  <c:v>7.0962869241892171E-2</c:v>
                </c:pt>
                <c:pt idx="50">
                  <c:v>7.5017293000206486E-2</c:v>
                </c:pt>
                <c:pt idx="51">
                  <c:v>7.3248064016520384E-2</c:v>
                </c:pt>
                <c:pt idx="52">
                  <c:v>0</c:v>
                </c:pt>
                <c:pt idx="53">
                  <c:v>3.8435372395296055E-2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149568"/>
        <c:axId val="41151104"/>
      </c:lineChart>
      <c:dateAx>
        <c:axId val="41149568"/>
        <c:scaling>
          <c:orientation val="minMax"/>
          <c:min val="42010"/>
        </c:scaling>
        <c:delete val="0"/>
        <c:axPos val="b"/>
        <c:numFmt formatCode="m/d/yyyy" sourceLinked="1"/>
        <c:majorTickMark val="out"/>
        <c:minorTickMark val="none"/>
        <c:tickLblPos val="nextTo"/>
        <c:crossAx val="41151104"/>
        <c:crosses val="autoZero"/>
        <c:auto val="1"/>
        <c:lblOffset val="100"/>
        <c:baseTimeUnit val="days"/>
        <c:majorUnit val="6"/>
        <c:majorTimeUnit val="days"/>
      </c:dateAx>
      <c:valAx>
        <c:axId val="41151104"/>
        <c:scaling>
          <c:orientation val="minMax"/>
          <c:max val="2.5"/>
        </c:scaling>
        <c:delete val="0"/>
        <c:axPos val="l"/>
        <c:majorGridlines>
          <c:spPr>
            <a:ln>
              <a:solidFill>
                <a:schemeClr val="tx1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Concentration (</a:t>
                </a:r>
                <a:r>
                  <a:rPr lang="en-US" sz="1000" b="1" i="0" u="none" strike="noStrike" baseline="0">
                    <a:effectLst/>
                  </a:rPr>
                  <a:t>µ</a:t>
                </a:r>
                <a:r>
                  <a:rPr lang="en-US"/>
                  <a:t>g/m</a:t>
                </a:r>
                <a:r>
                  <a:rPr lang="en-US" baseline="30000"/>
                  <a:t>3</a:t>
                </a:r>
                <a:r>
                  <a:rPr lang="en-US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11495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'Graph-K'!$B$1</c:f>
              <c:strCache>
                <c:ptCount val="1"/>
                <c:pt idx="0">
                  <c:v>Arendtsville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'Graph-K'!$B$2:$B$55</c:f>
              <c:numCache>
                <c:formatCode>General</c:formatCode>
                <c:ptCount val="54"/>
                <c:pt idx="0">
                  <c:v>4.2203258739816445E-2</c:v>
                </c:pt>
                <c:pt idx="1">
                  <c:v>9.3303442589156876E-2</c:v>
                </c:pt>
                <c:pt idx="2">
                  <c:v>7.6803869108870146E-2</c:v>
                </c:pt>
                <c:pt idx="3">
                  <c:v>7.5025797131358984E-2</c:v>
                </c:pt>
                <c:pt idx="4">
                  <c:v>2.4043632804450855E-2</c:v>
                </c:pt>
                <c:pt idx="5">
                  <c:v>4.8193728079224257E-2</c:v>
                </c:pt>
                <c:pt idx="6">
                  <c:v>8.0510403790688093E-2</c:v>
                </c:pt>
                <c:pt idx="7">
                  <c:v>8.2507992162524496E-2</c:v>
                </c:pt>
                <c:pt idx="8">
                  <c:v>5.1389633831872096E-2</c:v>
                </c:pt>
                <c:pt idx="9">
                  <c:v>0.11824613800205971</c:v>
                </c:pt>
                <c:pt idx="10">
                  <c:v>0.10188022284122562</c:v>
                </c:pt>
                <c:pt idx="11">
                  <c:v>6.2850655382392401E-2</c:v>
                </c:pt>
                <c:pt idx="12">
                  <c:v>7.4430118617844251E-2</c:v>
                </c:pt>
                <c:pt idx="13">
                  <c:v>8.9323131709331136E-2</c:v>
                </c:pt>
                <c:pt idx="14">
                  <c:v>5.2387652030509171E-2</c:v>
                </c:pt>
                <c:pt idx="15">
                  <c:v>4.4244402022495098E-2</c:v>
                </c:pt>
                <c:pt idx="16">
                  <c:v>3.3617762410981529E-2</c:v>
                </c:pt>
                <c:pt idx="17">
                  <c:v>3.5061051004636787E-2</c:v>
                </c:pt>
                <c:pt idx="18">
                  <c:v>2.1747936016511867E-2</c:v>
                </c:pt>
                <c:pt idx="19">
                  <c:v>7.8809486941261497E-2</c:v>
                </c:pt>
                <c:pt idx="20">
                  <c:v>4.1297908510199877E-2</c:v>
                </c:pt>
                <c:pt idx="21">
                  <c:v>5.6758343634116193E-2</c:v>
                </c:pt>
                <c:pt idx="22">
                  <c:v>5.0072284180090874E-2</c:v>
                </c:pt>
                <c:pt idx="23">
                  <c:v>5.180438144329897E-2</c:v>
                </c:pt>
                <c:pt idx="24">
                  <c:v>7.4696579435400784E-2</c:v>
                </c:pt>
                <c:pt idx="25">
                  <c:v>3.8989482367498454E-2</c:v>
                </c:pt>
                <c:pt idx="26">
                  <c:v>0.15757554661716172</c:v>
                </c:pt>
                <c:pt idx="27">
                  <c:v>4.0113894628099174E-2</c:v>
                </c:pt>
                <c:pt idx="28">
                  <c:v>8.4535644380344083E-2</c:v>
                </c:pt>
                <c:pt idx="29">
                  <c:v>2.8512309435517098E-2</c:v>
                </c:pt>
                <c:pt idx="30">
                  <c:v>0.26951455558996595</c:v>
                </c:pt>
                <c:pt idx="31">
                  <c:v>0.1035546955624355</c:v>
                </c:pt>
                <c:pt idx="32">
                  <c:v>2.6698103483817771E-2</c:v>
                </c:pt>
                <c:pt idx="33">
                  <c:v>2.3106146694214874E-2</c:v>
                </c:pt>
                <c:pt idx="34">
                  <c:v>3.0075914067341454E-2</c:v>
                </c:pt>
                <c:pt idx="35">
                  <c:v>5.0682639677785808E-2</c:v>
                </c:pt>
                <c:pt idx="36">
                  <c:v>4.3209043927648579E-2</c:v>
                </c:pt>
                <c:pt idx="37">
                  <c:v>3.6925299215848119E-2</c:v>
                </c:pt>
                <c:pt idx="38">
                  <c:v>3.2977797238821348E-2</c:v>
                </c:pt>
                <c:pt idx="39">
                  <c:v>6.6851097824966496E-2</c:v>
                </c:pt>
                <c:pt idx="40">
                  <c:v>2.4109422084623326</c:v>
                </c:pt>
                <c:pt idx="41">
                  <c:v>0.1123372368964094</c:v>
                </c:pt>
                <c:pt idx="42">
                  <c:v>5.1148572017733783E-2</c:v>
                </c:pt>
                <c:pt idx="43">
                  <c:v>3.452619929997941E-2</c:v>
                </c:pt>
                <c:pt idx="44">
                  <c:v>6.7521920775737571E-2</c:v>
                </c:pt>
                <c:pt idx="45">
                  <c:v>5.1971530065897859E-2</c:v>
                </c:pt>
                <c:pt idx="46">
                  <c:v>3.4168813105295695E-2</c:v>
                </c:pt>
                <c:pt idx="47">
                  <c:v>3.4617804827728492E-2</c:v>
                </c:pt>
                <c:pt idx="48">
                  <c:v>5.2806243550051604E-2</c:v>
                </c:pt>
                <c:pt idx="49">
                  <c:v>7.8712924819773419E-2</c:v>
                </c:pt>
                <c:pt idx="50">
                  <c:v>5.4661820806268691E-2</c:v>
                </c:pt>
                <c:pt idx="51">
                  <c:v>0.12261620117489437</c:v>
                </c:pt>
                <c:pt idx="52">
                  <c:v>0</c:v>
                </c:pt>
                <c:pt idx="53">
                  <c:v>6.81021239303021E-2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'Graph-K'!$C$1</c:f>
              <c:strCache>
                <c:ptCount val="1"/>
                <c:pt idx="0">
                  <c:v>Chester (PA)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'Graph-K'!$C$2:$C$55</c:f>
              <c:numCache>
                <c:formatCode>General</c:formatCode>
                <c:ptCount val="54"/>
                <c:pt idx="0">
                  <c:v>4.6523700860906549E-2</c:v>
                </c:pt>
                <c:pt idx="1">
                  <c:v>9.4973154362416101E-2</c:v>
                </c:pt>
                <c:pt idx="2">
                  <c:v>9.8882677246496284E-2</c:v>
                </c:pt>
                <c:pt idx="3">
                  <c:v>5.4834090205387556E-2</c:v>
                </c:pt>
                <c:pt idx="4">
                  <c:v>3.6728652263374482E-2</c:v>
                </c:pt>
                <c:pt idx="5">
                  <c:v>3.4173555854087011E-2</c:v>
                </c:pt>
                <c:pt idx="6">
                  <c:v>6.2262779387417214E-2</c:v>
                </c:pt>
                <c:pt idx="7">
                  <c:v>0.11033892651888341</c:v>
                </c:pt>
                <c:pt idx="8">
                  <c:v>0</c:v>
                </c:pt>
                <c:pt idx="9">
                  <c:v>6.522468714448236E-2</c:v>
                </c:pt>
                <c:pt idx="10">
                  <c:v>0.1389753041864302</c:v>
                </c:pt>
                <c:pt idx="11">
                  <c:v>7.1186239006725313E-2</c:v>
                </c:pt>
                <c:pt idx="12">
                  <c:v>7.8929420889348498E-2</c:v>
                </c:pt>
                <c:pt idx="13">
                  <c:v>0.115</c:v>
                </c:pt>
                <c:pt idx="14">
                  <c:v>6.0781185353744313E-2</c:v>
                </c:pt>
                <c:pt idx="15">
                  <c:v>8.6928851511711897E-2</c:v>
                </c:pt>
                <c:pt idx="16">
                  <c:v>4.5169373189904848E-2</c:v>
                </c:pt>
                <c:pt idx="17">
                  <c:v>3.843079371598726E-2</c:v>
                </c:pt>
                <c:pt idx="18">
                  <c:v>5.7915763394239712E-2</c:v>
                </c:pt>
                <c:pt idx="19">
                  <c:v>0.13316622284062038</c:v>
                </c:pt>
                <c:pt idx="21">
                  <c:v>2.996847447201148E-2</c:v>
                </c:pt>
                <c:pt idx="22">
                  <c:v>2.7276914368052699E-2</c:v>
                </c:pt>
                <c:pt idx="23">
                  <c:v>4.8255401234567896E-2</c:v>
                </c:pt>
                <c:pt idx="24">
                  <c:v>3.9279626206613266E-2</c:v>
                </c:pt>
                <c:pt idx="25">
                  <c:v>2.8411710228442064E-2</c:v>
                </c:pt>
                <c:pt idx="26">
                  <c:v>0.14239650744735491</c:v>
                </c:pt>
                <c:pt idx="27">
                  <c:v>3.2824935732647817E-2</c:v>
                </c:pt>
                <c:pt idx="28">
                  <c:v>5.2632700205338806E-2</c:v>
                </c:pt>
                <c:pt idx="29">
                  <c:v>3.415400410677618E-2</c:v>
                </c:pt>
                <c:pt idx="30">
                  <c:v>1.4013152352578591</c:v>
                </c:pt>
                <c:pt idx="31">
                  <c:v>9.9952288118202337E-2</c:v>
                </c:pt>
                <c:pt idx="32">
                  <c:v>5.3185942786834819E-2</c:v>
                </c:pt>
                <c:pt idx="33">
                  <c:v>3.9711429746119853E-2</c:v>
                </c:pt>
                <c:pt idx="35">
                  <c:v>5.9663402378999177E-2</c:v>
                </c:pt>
                <c:pt idx="36">
                  <c:v>2.9151190231890008E-2</c:v>
                </c:pt>
                <c:pt idx="37">
                  <c:v>4.8592929916640937E-2</c:v>
                </c:pt>
                <c:pt idx="38">
                  <c:v>3.7135555783850423E-2</c:v>
                </c:pt>
                <c:pt idx="39">
                  <c:v>3.3602873268342742E-2</c:v>
                </c:pt>
                <c:pt idx="40">
                  <c:v>0.17528659476117103</c:v>
                </c:pt>
                <c:pt idx="41">
                  <c:v>6.5652017291066289E-2</c:v>
                </c:pt>
                <c:pt idx="42">
                  <c:v>6.0036738259171711E-2</c:v>
                </c:pt>
                <c:pt idx="43">
                  <c:v>2.8372362326299534E-2</c:v>
                </c:pt>
                <c:pt idx="44">
                  <c:v>8.3506059983566139E-2</c:v>
                </c:pt>
                <c:pt idx="45">
                  <c:v>2.2042187984696517E-2</c:v>
                </c:pt>
                <c:pt idx="46">
                  <c:v>3.6383547557840616E-2</c:v>
                </c:pt>
                <c:pt idx="47">
                  <c:v>2.1188351217498968E-2</c:v>
                </c:pt>
                <c:pt idx="48">
                  <c:v>0.13518140589569161</c:v>
                </c:pt>
                <c:pt idx="49">
                  <c:v>4.6962865406466277E-2</c:v>
                </c:pt>
                <c:pt idx="51">
                  <c:v>7.6112546506821005E-2</c:v>
                </c:pt>
                <c:pt idx="52">
                  <c:v>4.2265181977523457E-2</c:v>
                </c:pt>
                <c:pt idx="53">
                  <c:v>3.3355195207601732E-2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'Graph-K'!$D$1</c:f>
              <c:strCache>
                <c:ptCount val="1"/>
                <c:pt idx="0">
                  <c:v>Florence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'Graph-K'!$D$2:$D$55</c:f>
              <c:numCache>
                <c:formatCode>General</c:formatCode>
                <c:ptCount val="54"/>
                <c:pt idx="0">
                  <c:v>3.1704615861214376E-2</c:v>
                </c:pt>
                <c:pt idx="2">
                  <c:v>0</c:v>
                </c:pt>
                <c:pt idx="3">
                  <c:v>3.3994633998177579E-2</c:v>
                </c:pt>
                <c:pt idx="4">
                  <c:v>2.2978817070644291E-2</c:v>
                </c:pt>
                <c:pt idx="5">
                  <c:v>3.136272079330648E-2</c:v>
                </c:pt>
                <c:pt idx="6">
                  <c:v>0.10024886175496689</c:v>
                </c:pt>
                <c:pt idx="7">
                  <c:v>7.8261261725595291E-2</c:v>
                </c:pt>
                <c:pt idx="8">
                  <c:v>5.9208161157024791E-2</c:v>
                </c:pt>
                <c:pt idx="9">
                  <c:v>0.10041636495293266</c:v>
                </c:pt>
                <c:pt idx="10">
                  <c:v>6.7787555647582556E-2</c:v>
                </c:pt>
                <c:pt idx="11">
                  <c:v>8.8137609932747038E-2</c:v>
                </c:pt>
                <c:pt idx="12">
                  <c:v>6.9949042938437664E-2</c:v>
                </c:pt>
                <c:pt idx="13">
                  <c:v>7.2922814982973885E-2</c:v>
                </c:pt>
                <c:pt idx="14">
                  <c:v>4.85867527598417E-2</c:v>
                </c:pt>
                <c:pt idx="17">
                  <c:v>6.646632632013201E-2</c:v>
                </c:pt>
                <c:pt idx="18">
                  <c:v>0</c:v>
                </c:pt>
                <c:pt idx="19">
                  <c:v>5.4599762592898428E-2</c:v>
                </c:pt>
                <c:pt idx="20">
                  <c:v>7.0914709517923363E-2</c:v>
                </c:pt>
                <c:pt idx="21">
                  <c:v>0</c:v>
                </c:pt>
                <c:pt idx="22">
                  <c:v>7.6704885087086463E-2</c:v>
                </c:pt>
                <c:pt idx="23">
                  <c:v>0</c:v>
                </c:pt>
                <c:pt idx="24">
                  <c:v>3.5427753712871289E-2</c:v>
                </c:pt>
                <c:pt idx="25">
                  <c:v>0.10837399422323085</c:v>
                </c:pt>
                <c:pt idx="27">
                  <c:v>2.4926030927835054E-2</c:v>
                </c:pt>
                <c:pt idx="28">
                  <c:v>4.1405152829409334E-2</c:v>
                </c:pt>
                <c:pt idx="29">
                  <c:v>2.8171826625386996E-2</c:v>
                </c:pt>
                <c:pt idx="31">
                  <c:v>6.919964955679242E-2</c:v>
                </c:pt>
                <c:pt idx="32">
                  <c:v>4.0491651205936917E-2</c:v>
                </c:pt>
                <c:pt idx="33">
                  <c:v>3.2047987616099075E-2</c:v>
                </c:pt>
                <c:pt idx="34">
                  <c:v>4.1808302430984753E-2</c:v>
                </c:pt>
                <c:pt idx="35">
                  <c:v>4.1895814001443446E-2</c:v>
                </c:pt>
                <c:pt idx="36">
                  <c:v>6.7616159008776461E-2</c:v>
                </c:pt>
                <c:pt idx="38">
                  <c:v>2.8289541473467288E-2</c:v>
                </c:pt>
                <c:pt idx="39">
                  <c:v>5.218330926346193E-2</c:v>
                </c:pt>
                <c:pt idx="40">
                  <c:v>9.9918472652218787E-2</c:v>
                </c:pt>
                <c:pt idx="42">
                  <c:v>4.7587773647253209E-2</c:v>
                </c:pt>
                <c:pt idx="43">
                  <c:v>3.6929987608426272E-2</c:v>
                </c:pt>
                <c:pt idx="44">
                  <c:v>2.9732989690721651E-2</c:v>
                </c:pt>
                <c:pt idx="45">
                  <c:v>2.8786783686112542E-2</c:v>
                </c:pt>
                <c:pt idx="46">
                  <c:v>3.2542259327973611E-2</c:v>
                </c:pt>
                <c:pt idx="47">
                  <c:v>6.3184542260797685E-2</c:v>
                </c:pt>
                <c:pt idx="48">
                  <c:v>7.1957532548047112E-2</c:v>
                </c:pt>
                <c:pt idx="49">
                  <c:v>4.010538278747805E-2</c:v>
                </c:pt>
                <c:pt idx="51">
                  <c:v>6.3844941614136619E-2</c:v>
                </c:pt>
                <c:pt idx="52">
                  <c:v>2.4480308042174902E-2</c:v>
                </c:pt>
                <c:pt idx="53">
                  <c:v>2.2327390180878551E-2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'Graph-K'!$E$1</c:f>
              <c:strCache>
                <c:ptCount val="1"/>
                <c:pt idx="0">
                  <c:v>Freemansburg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'Graph-K'!$E$2:$E$55</c:f>
              <c:numCache>
                <c:formatCode>General</c:formatCode>
                <c:ptCount val="54"/>
                <c:pt idx="0">
                  <c:v>7.0490901614063947E-2</c:v>
                </c:pt>
                <c:pt idx="1">
                  <c:v>9.4710539845758362E-2</c:v>
                </c:pt>
                <c:pt idx="2">
                  <c:v>0.20084037945968242</c:v>
                </c:pt>
                <c:pt idx="3">
                  <c:v>9.2336111968714621E-2</c:v>
                </c:pt>
                <c:pt idx="4">
                  <c:v>6.5908762514191352E-2</c:v>
                </c:pt>
                <c:pt idx="5">
                  <c:v>0.1446627906976744</c:v>
                </c:pt>
                <c:pt idx="6">
                  <c:v>0.14197315539983513</c:v>
                </c:pt>
                <c:pt idx="7">
                  <c:v>0.10882773022584305</c:v>
                </c:pt>
                <c:pt idx="8">
                  <c:v>6.0417742435195709E-2</c:v>
                </c:pt>
                <c:pt idx="9">
                  <c:v>0.21227462394395222</c:v>
                </c:pt>
                <c:pt idx="10">
                  <c:v>0.18956942727647302</c:v>
                </c:pt>
                <c:pt idx="11">
                  <c:v>0.11991255674783326</c:v>
                </c:pt>
                <c:pt idx="12">
                  <c:v>0.1276398043254377</c:v>
                </c:pt>
                <c:pt idx="13">
                  <c:v>0.19458633649093904</c:v>
                </c:pt>
                <c:pt idx="14">
                  <c:v>5.5623904300299065E-2</c:v>
                </c:pt>
                <c:pt idx="15">
                  <c:v>4.9338834450747805E-2</c:v>
                </c:pt>
                <c:pt idx="16">
                  <c:v>7.1519653358093474E-2</c:v>
                </c:pt>
                <c:pt idx="17">
                  <c:v>5.8064349798906886E-2</c:v>
                </c:pt>
                <c:pt idx="18">
                  <c:v>0</c:v>
                </c:pt>
                <c:pt idx="19">
                  <c:v>8.6637806637806639E-2</c:v>
                </c:pt>
                <c:pt idx="20">
                  <c:v>2.0039707095709573E-2</c:v>
                </c:pt>
                <c:pt idx="21">
                  <c:v>7.7430677249768057E-2</c:v>
                </c:pt>
                <c:pt idx="22">
                  <c:v>0</c:v>
                </c:pt>
                <c:pt idx="23">
                  <c:v>0.17873752186888955</c:v>
                </c:pt>
                <c:pt idx="24">
                  <c:v>7.7715912604349166E-2</c:v>
                </c:pt>
                <c:pt idx="25">
                  <c:v>4.2957188432643817E-2</c:v>
                </c:pt>
                <c:pt idx="26">
                  <c:v>0.14950895153822411</c:v>
                </c:pt>
                <c:pt idx="27">
                  <c:v>6.8655014415156507E-2</c:v>
                </c:pt>
                <c:pt idx="28">
                  <c:v>7.3872876994338643E-2</c:v>
                </c:pt>
                <c:pt idx="29">
                  <c:v>7.368980242848322E-2</c:v>
                </c:pt>
                <c:pt idx="30">
                  <c:v>1.1250440449206678</c:v>
                </c:pt>
                <c:pt idx="31">
                  <c:v>0.15274432404540764</c:v>
                </c:pt>
                <c:pt idx="32">
                  <c:v>4.238754771484577E-2</c:v>
                </c:pt>
                <c:pt idx="33">
                  <c:v>6.8601052305787683E-2</c:v>
                </c:pt>
                <c:pt idx="34">
                  <c:v>5.8696717927546695E-2</c:v>
                </c:pt>
                <c:pt idx="35">
                  <c:v>7.0830246913580239E-2</c:v>
                </c:pt>
                <c:pt idx="36">
                  <c:v>4.3450334534225428E-2</c:v>
                </c:pt>
                <c:pt idx="37">
                  <c:v>6.7235351663062506E-2</c:v>
                </c:pt>
                <c:pt idx="38">
                  <c:v>8.1588520197856548E-2</c:v>
                </c:pt>
                <c:pt idx="39">
                  <c:v>5.7288786878481525E-2</c:v>
                </c:pt>
                <c:pt idx="40">
                  <c:v>0.14053554844701269</c:v>
                </c:pt>
                <c:pt idx="41">
                  <c:v>6.5546794475365905E-2</c:v>
                </c:pt>
                <c:pt idx="42">
                  <c:v>6.1293272202761179E-2</c:v>
                </c:pt>
                <c:pt idx="43">
                  <c:v>3.4582388705688374E-2</c:v>
                </c:pt>
                <c:pt idx="44">
                  <c:v>9.3249896779521058E-2</c:v>
                </c:pt>
                <c:pt idx="45">
                  <c:v>4.3431691449814125E-2</c:v>
                </c:pt>
                <c:pt idx="46">
                  <c:v>4.6180924133624728E-2</c:v>
                </c:pt>
                <c:pt idx="47">
                  <c:v>4.7101920693928136E-2</c:v>
                </c:pt>
                <c:pt idx="48">
                  <c:v>0.12284424961320267</c:v>
                </c:pt>
                <c:pt idx="49">
                  <c:v>0.15507741535920724</c:v>
                </c:pt>
                <c:pt idx="50">
                  <c:v>0.12171491228070176</c:v>
                </c:pt>
                <c:pt idx="51">
                  <c:v>0.11753945332645693</c:v>
                </c:pt>
                <c:pt idx="52">
                  <c:v>4.2673951139057829E-2</c:v>
                </c:pt>
                <c:pt idx="53">
                  <c:v>0.11705183305716653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'Graph-K'!$F$1</c:f>
              <c:strCache>
                <c:ptCount val="1"/>
                <c:pt idx="0">
                  <c:v>Greensburg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'Graph-K'!$F$2:$F$55</c:f>
              <c:numCache>
                <c:formatCode>General</c:formatCode>
                <c:ptCount val="54"/>
                <c:pt idx="0">
                  <c:v>2.9193008649093907E-2</c:v>
                </c:pt>
                <c:pt idx="1">
                  <c:v>4.0501805054151623E-2</c:v>
                </c:pt>
                <c:pt idx="2">
                  <c:v>3.2125051503914294E-2</c:v>
                </c:pt>
                <c:pt idx="3">
                  <c:v>6.7575609000825765E-2</c:v>
                </c:pt>
                <c:pt idx="4">
                  <c:v>2.2171263299245948E-2</c:v>
                </c:pt>
                <c:pt idx="5">
                  <c:v>4.4559552069357002E-2</c:v>
                </c:pt>
                <c:pt idx="6">
                  <c:v>0.11059439117434787</c:v>
                </c:pt>
                <c:pt idx="7">
                  <c:v>7.5706919665876046E-2</c:v>
                </c:pt>
                <c:pt idx="8">
                  <c:v>4.4821742275498608E-2</c:v>
                </c:pt>
                <c:pt idx="9">
                  <c:v>5.1211925658234382E-2</c:v>
                </c:pt>
                <c:pt idx="10">
                  <c:v>6.447118853726419E-2</c:v>
                </c:pt>
                <c:pt idx="11">
                  <c:v>6.2260125734308981E-2</c:v>
                </c:pt>
                <c:pt idx="12">
                  <c:v>3.7559806145597029E-2</c:v>
                </c:pt>
                <c:pt idx="13">
                  <c:v>5.3208651268302744E-2</c:v>
                </c:pt>
                <c:pt idx="14">
                  <c:v>5.4807871087697559E-2</c:v>
                </c:pt>
                <c:pt idx="15">
                  <c:v>8.5356553573270086E-2</c:v>
                </c:pt>
                <c:pt idx="16">
                  <c:v>3.3469093901059337E-2</c:v>
                </c:pt>
                <c:pt idx="17">
                  <c:v>0.49977813852813852</c:v>
                </c:pt>
                <c:pt idx="18">
                  <c:v>2.0890428600865447E-2</c:v>
                </c:pt>
                <c:pt idx="19">
                  <c:v>1.3376822916666666E-2</c:v>
                </c:pt>
                <c:pt idx="20">
                  <c:v>4.1970682357799112E-2</c:v>
                </c:pt>
                <c:pt idx="21">
                  <c:v>0</c:v>
                </c:pt>
                <c:pt idx="22">
                  <c:v>8.688813349814585E-2</c:v>
                </c:pt>
                <c:pt idx="23">
                  <c:v>0.25641035548686242</c:v>
                </c:pt>
                <c:pt idx="25">
                  <c:v>4.3246465063474043E-2</c:v>
                </c:pt>
                <c:pt idx="26">
                  <c:v>0.12194542071531941</c:v>
                </c:pt>
                <c:pt idx="27">
                  <c:v>3.6868879496959078E-2</c:v>
                </c:pt>
                <c:pt idx="28">
                  <c:v>6.3996849824416446E-2</c:v>
                </c:pt>
                <c:pt idx="29">
                  <c:v>4.7181987000928509E-2</c:v>
                </c:pt>
                <c:pt idx="30">
                  <c:v>0.68942845352316107</c:v>
                </c:pt>
                <c:pt idx="31">
                  <c:v>8.0280651836523539E-2</c:v>
                </c:pt>
                <c:pt idx="32">
                  <c:v>6.6021999586862223E-2</c:v>
                </c:pt>
                <c:pt idx="34">
                  <c:v>6.4136143210895585E-2</c:v>
                </c:pt>
                <c:pt idx="35">
                  <c:v>5.733751160631384E-2</c:v>
                </c:pt>
                <c:pt idx="36">
                  <c:v>7.6706345098851061E-2</c:v>
                </c:pt>
                <c:pt idx="37">
                  <c:v>6.6887712958182757E-2</c:v>
                </c:pt>
                <c:pt idx="38">
                  <c:v>4.0946266501650168E-2</c:v>
                </c:pt>
                <c:pt idx="40">
                  <c:v>7.0191196201878428E-2</c:v>
                </c:pt>
                <c:pt idx="41">
                  <c:v>8.6976456009913272E-2</c:v>
                </c:pt>
                <c:pt idx="42">
                  <c:v>5.2205260443527586E-2</c:v>
                </c:pt>
                <c:pt idx="43">
                  <c:v>2.4926918706745172E-2</c:v>
                </c:pt>
                <c:pt idx="44">
                  <c:v>5.0499535795337315E-2</c:v>
                </c:pt>
                <c:pt idx="45">
                  <c:v>2.3404518724852989E-2</c:v>
                </c:pt>
                <c:pt idx="46">
                  <c:v>3.5868231046931411E-2</c:v>
                </c:pt>
                <c:pt idx="47">
                  <c:v>4.259923703474585E-2</c:v>
                </c:pt>
                <c:pt idx="48">
                  <c:v>6.1137557959814529E-2</c:v>
                </c:pt>
                <c:pt idx="50">
                  <c:v>6.596017106347897E-2</c:v>
                </c:pt>
                <c:pt idx="51">
                  <c:v>8.6713283104551564E-2</c:v>
                </c:pt>
                <c:pt idx="52">
                  <c:v>3.4727796645055056E-2</c:v>
                </c:pt>
                <c:pt idx="53">
                  <c:v>2.6581653746770025E-2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'Graph-K'!$G$1</c:f>
              <c:strCache>
                <c:ptCount val="1"/>
                <c:pt idx="0">
                  <c:v>Johnstown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'Graph-K'!$G$2:$G$55</c:f>
              <c:numCache>
                <c:formatCode>General</c:formatCode>
                <c:ptCount val="54"/>
                <c:pt idx="0">
                  <c:v>3.2014721074380172E-2</c:v>
                </c:pt>
                <c:pt idx="1">
                  <c:v>7.6410243198680949E-2</c:v>
                </c:pt>
                <c:pt idx="2">
                  <c:v>0.12852323065828783</c:v>
                </c:pt>
                <c:pt idx="3">
                  <c:v>0.10243529593730666</c:v>
                </c:pt>
                <c:pt idx="4">
                  <c:v>1.9198615273328511E-2</c:v>
                </c:pt>
                <c:pt idx="5">
                  <c:v>3.5158750645327821E-2</c:v>
                </c:pt>
                <c:pt idx="6">
                  <c:v>7.4786377708978335E-2</c:v>
                </c:pt>
                <c:pt idx="7">
                  <c:v>0.10002475502836514</c:v>
                </c:pt>
                <c:pt idx="8">
                  <c:v>4.4453850918851956E-2</c:v>
                </c:pt>
                <c:pt idx="9">
                  <c:v>0.16874987125347615</c:v>
                </c:pt>
                <c:pt idx="11">
                  <c:v>0.13431453272951832</c:v>
                </c:pt>
                <c:pt idx="12">
                  <c:v>0.10591462157145803</c:v>
                </c:pt>
                <c:pt idx="13">
                  <c:v>7.7024337423945557E-2</c:v>
                </c:pt>
                <c:pt idx="14">
                  <c:v>5.4966938733340215E-2</c:v>
                </c:pt>
                <c:pt idx="15">
                  <c:v>9.6290763673890611E-2</c:v>
                </c:pt>
                <c:pt idx="16">
                  <c:v>7.788503197854342E-2</c:v>
                </c:pt>
                <c:pt idx="17">
                  <c:v>0.10762840346534655</c:v>
                </c:pt>
                <c:pt idx="18">
                  <c:v>0</c:v>
                </c:pt>
                <c:pt idx="19">
                  <c:v>8.6863459965209611E-2</c:v>
                </c:pt>
                <c:pt idx="20">
                  <c:v>9.1322512386457472E-2</c:v>
                </c:pt>
                <c:pt idx="21">
                  <c:v>5.0147590050572809E-2</c:v>
                </c:pt>
                <c:pt idx="22">
                  <c:v>6.0304771228359443E-2</c:v>
                </c:pt>
                <c:pt idx="23">
                  <c:v>0.1083018380834366</c:v>
                </c:pt>
                <c:pt idx="24">
                  <c:v>5.9716566763125256E-2</c:v>
                </c:pt>
                <c:pt idx="25">
                  <c:v>2.2667010841507487E-2</c:v>
                </c:pt>
                <c:pt idx="26">
                  <c:v>0.13191673536685902</c:v>
                </c:pt>
                <c:pt idx="27">
                  <c:v>7.7525850480818947E-2</c:v>
                </c:pt>
                <c:pt idx="28">
                  <c:v>4.5455412371134027E-2</c:v>
                </c:pt>
                <c:pt idx="29">
                  <c:v>3.017894030159058E-2</c:v>
                </c:pt>
                <c:pt idx="30">
                  <c:v>0.962314279818407</c:v>
                </c:pt>
                <c:pt idx="31">
                  <c:v>0.16121634168987931</c:v>
                </c:pt>
                <c:pt idx="32">
                  <c:v>6.5788767293000205E-2</c:v>
                </c:pt>
                <c:pt idx="34">
                  <c:v>3.8823377695243994E-2</c:v>
                </c:pt>
                <c:pt idx="36">
                  <c:v>6.305967841682128E-2</c:v>
                </c:pt>
                <c:pt idx="37">
                  <c:v>8.057971761310935E-2</c:v>
                </c:pt>
                <c:pt idx="38">
                  <c:v>5.1727831113863948E-2</c:v>
                </c:pt>
                <c:pt idx="39">
                  <c:v>4.0750077327559545E-2</c:v>
                </c:pt>
                <c:pt idx="40">
                  <c:v>9.8391622820592176E-2</c:v>
                </c:pt>
                <c:pt idx="41">
                  <c:v>4.385067546663917E-2</c:v>
                </c:pt>
                <c:pt idx="42">
                  <c:v>5.9921318749355065E-2</c:v>
                </c:pt>
                <c:pt idx="43">
                  <c:v>3.2678811022809368E-2</c:v>
                </c:pt>
                <c:pt idx="44">
                  <c:v>3.6110624033006702E-2</c:v>
                </c:pt>
                <c:pt idx="45">
                  <c:v>2.569421572663648E-2</c:v>
                </c:pt>
                <c:pt idx="46">
                  <c:v>4.4278642879241006E-2</c:v>
                </c:pt>
                <c:pt idx="47">
                  <c:v>5.5352534324352227E-2</c:v>
                </c:pt>
                <c:pt idx="48">
                  <c:v>0.10350794387702467</c:v>
                </c:pt>
                <c:pt idx="49">
                  <c:v>8.1293859649122807E-2</c:v>
                </c:pt>
                <c:pt idx="50">
                  <c:v>8.0721947194719479E-2</c:v>
                </c:pt>
                <c:pt idx="51">
                  <c:v>0.10778207907504904</c:v>
                </c:pt>
                <c:pt idx="53">
                  <c:v>3.6569593479158065E-2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'Graph-K'!$H$1</c:f>
              <c:strCache>
                <c:ptCount val="1"/>
                <c:pt idx="0">
                  <c:v>Lancaster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'Graph-K'!$H$2:$H$55</c:f>
              <c:numCache>
                <c:formatCode>General</c:formatCode>
                <c:ptCount val="54"/>
                <c:pt idx="0">
                  <c:v>6.088010335917312E-2</c:v>
                </c:pt>
                <c:pt idx="1">
                  <c:v>8.599447371139346E-2</c:v>
                </c:pt>
                <c:pt idx="2">
                  <c:v>8.3590002067824645E-2</c:v>
                </c:pt>
                <c:pt idx="3">
                  <c:v>6.4164083488324031E-2</c:v>
                </c:pt>
                <c:pt idx="4">
                  <c:v>3.1448197500258242E-2</c:v>
                </c:pt>
                <c:pt idx="5">
                  <c:v>7.1861494134595597E-2</c:v>
                </c:pt>
                <c:pt idx="6">
                  <c:v>0.11026007835859368</c:v>
                </c:pt>
                <c:pt idx="7">
                  <c:v>0.11652172788411796</c:v>
                </c:pt>
                <c:pt idx="8">
                  <c:v>5.5702229792505421E-2</c:v>
                </c:pt>
                <c:pt idx="9">
                  <c:v>0.15398241076047595</c:v>
                </c:pt>
                <c:pt idx="10">
                  <c:v>0.26933004849860692</c:v>
                </c:pt>
                <c:pt idx="11">
                  <c:v>0.12592837238105067</c:v>
                </c:pt>
                <c:pt idx="12">
                  <c:v>7.7938193409504891E-2</c:v>
                </c:pt>
                <c:pt idx="13">
                  <c:v>0.16241867189920478</c:v>
                </c:pt>
                <c:pt idx="14">
                  <c:v>7.0521112946520761E-2</c:v>
                </c:pt>
                <c:pt idx="15">
                  <c:v>6.6463659793814439E-2</c:v>
                </c:pt>
                <c:pt idx="16">
                  <c:v>5.5948773448773456E-2</c:v>
                </c:pt>
                <c:pt idx="17">
                  <c:v>8.4783638986194121E-2</c:v>
                </c:pt>
                <c:pt idx="18">
                  <c:v>2.1879463823620743E-2</c:v>
                </c:pt>
                <c:pt idx="19">
                  <c:v>0.10117466460268319</c:v>
                </c:pt>
                <c:pt idx="20">
                  <c:v>5.9450180691791428E-2</c:v>
                </c:pt>
                <c:pt idx="21">
                  <c:v>8.3722015887754048E-2</c:v>
                </c:pt>
                <c:pt idx="22">
                  <c:v>6.6805139849313661E-2</c:v>
                </c:pt>
                <c:pt idx="23">
                  <c:v>5.7768518518518511E-2</c:v>
                </c:pt>
                <c:pt idx="24">
                  <c:v>4.842154131847725E-2</c:v>
                </c:pt>
                <c:pt idx="25">
                  <c:v>2.7522180955328591E-2</c:v>
                </c:pt>
                <c:pt idx="26">
                  <c:v>0.1750015452766045</c:v>
                </c:pt>
                <c:pt idx="27">
                  <c:v>0.93203263788473445</c:v>
                </c:pt>
                <c:pt idx="28">
                  <c:v>5.8785545023696692E-2</c:v>
                </c:pt>
                <c:pt idx="29">
                  <c:v>2.9670142473673344E-2</c:v>
                </c:pt>
                <c:pt idx="30">
                  <c:v>0.93807384249689951</c:v>
                </c:pt>
                <c:pt idx="31">
                  <c:v>0.49421130030959753</c:v>
                </c:pt>
                <c:pt idx="32">
                  <c:v>3.1886894352432874E-2</c:v>
                </c:pt>
                <c:pt idx="33">
                  <c:v>3.8265863205603629E-2</c:v>
                </c:pt>
                <c:pt idx="34">
                  <c:v>5.3355682285244559E-2</c:v>
                </c:pt>
                <c:pt idx="35">
                  <c:v>1.5688536409516944E-2</c:v>
                </c:pt>
                <c:pt idx="36">
                  <c:v>5.4639658190054577E-2</c:v>
                </c:pt>
                <c:pt idx="37">
                  <c:v>6.3993735114424771E-2</c:v>
                </c:pt>
                <c:pt idx="38">
                  <c:v>5.5154655119084441E-2</c:v>
                </c:pt>
                <c:pt idx="39">
                  <c:v>4.8378964769087714E-2</c:v>
                </c:pt>
                <c:pt idx="40">
                  <c:v>0.12559325970272503</c:v>
                </c:pt>
                <c:pt idx="41">
                  <c:v>6.5680879620070201E-2</c:v>
                </c:pt>
                <c:pt idx="42">
                  <c:v>7.0324217140502673E-2</c:v>
                </c:pt>
                <c:pt idx="43">
                  <c:v>2.3589988635189584E-2</c:v>
                </c:pt>
                <c:pt idx="44">
                  <c:v>5.0075796638135509E-2</c:v>
                </c:pt>
                <c:pt idx="45">
                  <c:v>0</c:v>
                </c:pt>
                <c:pt idx="46">
                  <c:v>3.9055882656750335E-2</c:v>
                </c:pt>
                <c:pt idx="47">
                  <c:v>4.2671950841681301E-2</c:v>
                </c:pt>
                <c:pt idx="48">
                  <c:v>7.5522071746097388E-2</c:v>
                </c:pt>
                <c:pt idx="49">
                  <c:v>8.7672093023255807E-2</c:v>
                </c:pt>
                <c:pt idx="50">
                  <c:v>9.5845015977734246E-2</c:v>
                </c:pt>
                <c:pt idx="51">
                  <c:v>6.884370799296867E-2</c:v>
                </c:pt>
                <c:pt idx="52">
                  <c:v>4.3226449275362316E-2</c:v>
                </c:pt>
                <c:pt idx="53">
                  <c:v>8.7099999999999983E-2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'Graph-K'!$I$1</c:f>
              <c:strCache>
                <c:ptCount val="1"/>
                <c:pt idx="0">
                  <c:v>Marcus Hook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'Graph-K'!$I$2:$I$55</c:f>
              <c:numCache>
                <c:formatCode>General</c:formatCode>
                <c:ptCount val="54"/>
                <c:pt idx="0">
                  <c:v>0.13163412870571223</c:v>
                </c:pt>
                <c:pt idx="1">
                  <c:v>8.4222199298535166E-2</c:v>
                </c:pt>
                <c:pt idx="2">
                  <c:v>0.11529801153925408</c:v>
                </c:pt>
                <c:pt idx="3">
                  <c:v>4.8530260851634185E-2</c:v>
                </c:pt>
                <c:pt idx="4">
                  <c:v>3.1882617227845488E-2</c:v>
                </c:pt>
                <c:pt idx="5">
                  <c:v>3.0997159090909093E-2</c:v>
                </c:pt>
                <c:pt idx="6">
                  <c:v>0.10961542432376627</c:v>
                </c:pt>
                <c:pt idx="7">
                  <c:v>9.4190675340768276E-2</c:v>
                </c:pt>
                <c:pt idx="8">
                  <c:v>5.010820163206281E-2</c:v>
                </c:pt>
                <c:pt idx="9">
                  <c:v>6.9597887686759397E-2</c:v>
                </c:pt>
                <c:pt idx="10">
                  <c:v>0.10700761865541029</c:v>
                </c:pt>
                <c:pt idx="11">
                  <c:v>6.3437564446277572E-2</c:v>
                </c:pt>
                <c:pt idx="12">
                  <c:v>4.6789690721649485E-2</c:v>
                </c:pt>
                <c:pt idx="13">
                  <c:v>0.2369524889209523</c:v>
                </c:pt>
                <c:pt idx="14">
                  <c:v>6.1004020204102664E-2</c:v>
                </c:pt>
                <c:pt idx="15">
                  <c:v>8.5195622999896775E-2</c:v>
                </c:pt>
                <c:pt idx="16">
                  <c:v>7.017222737102255E-2</c:v>
                </c:pt>
                <c:pt idx="17">
                  <c:v>0.20767945544554453</c:v>
                </c:pt>
                <c:pt idx="18">
                  <c:v>0</c:v>
                </c:pt>
                <c:pt idx="19">
                  <c:v>0.14243096072034972</c:v>
                </c:pt>
                <c:pt idx="21">
                  <c:v>6.599297012302284E-2</c:v>
                </c:pt>
                <c:pt idx="22">
                  <c:v>6.0808323019801984E-2</c:v>
                </c:pt>
                <c:pt idx="23">
                  <c:v>8.7249276261373035E-2</c:v>
                </c:pt>
                <c:pt idx="24">
                  <c:v>0.15345570012391574</c:v>
                </c:pt>
                <c:pt idx="25">
                  <c:v>5.6288340390374884E-2</c:v>
                </c:pt>
                <c:pt idx="26">
                  <c:v>0</c:v>
                </c:pt>
                <c:pt idx="27">
                  <c:v>5.0800061900340449E-2</c:v>
                </c:pt>
                <c:pt idx="28">
                  <c:v>7.3189246314052991E-2</c:v>
                </c:pt>
                <c:pt idx="29">
                  <c:v>4.7006402313093769E-2</c:v>
                </c:pt>
                <c:pt idx="30">
                  <c:v>1.1352202995867771</c:v>
                </c:pt>
                <c:pt idx="33">
                  <c:v>3.3934328820915578E-2</c:v>
                </c:pt>
                <c:pt idx="34">
                  <c:v>3.7636217948717944E-2</c:v>
                </c:pt>
                <c:pt idx="35">
                  <c:v>4.6597616345062425E-2</c:v>
                </c:pt>
                <c:pt idx="36">
                  <c:v>0.1154630203491375</c:v>
                </c:pt>
                <c:pt idx="37">
                  <c:v>3.9875981810665567E-2</c:v>
                </c:pt>
                <c:pt idx="38">
                  <c:v>4.1660727197603553E-2</c:v>
                </c:pt>
                <c:pt idx="39">
                  <c:v>3.7102249277754851E-2</c:v>
                </c:pt>
                <c:pt idx="40">
                  <c:v>0.13657231404958678</c:v>
                </c:pt>
                <c:pt idx="41">
                  <c:v>0</c:v>
                </c:pt>
                <c:pt idx="42">
                  <c:v>8.3801094137076787E-2</c:v>
                </c:pt>
                <c:pt idx="43">
                  <c:v>3.0050851832731023E-2</c:v>
                </c:pt>
                <c:pt idx="44">
                  <c:v>7.1578091106290681E-2</c:v>
                </c:pt>
                <c:pt idx="45">
                  <c:v>1.9498094355170994E-2</c:v>
                </c:pt>
                <c:pt idx="46">
                  <c:v>3.4427679768905393E-2</c:v>
                </c:pt>
                <c:pt idx="47">
                  <c:v>4.3699834932425463E-2</c:v>
                </c:pt>
                <c:pt idx="48">
                  <c:v>9.5131972368285384E-2</c:v>
                </c:pt>
                <c:pt idx="49">
                  <c:v>4.2969604706368042E-2</c:v>
                </c:pt>
                <c:pt idx="50">
                  <c:v>9.8733095901723966E-2</c:v>
                </c:pt>
                <c:pt idx="51">
                  <c:v>6.4206279645287676E-2</c:v>
                </c:pt>
                <c:pt idx="52">
                  <c:v>5.5277806385169929E-2</c:v>
                </c:pt>
                <c:pt idx="53">
                  <c:v>9.287852203529777E-2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'Graph-K'!$J$1</c:f>
              <c:strCache>
                <c:ptCount val="1"/>
                <c:pt idx="0">
                  <c:v>New Garden</c:v>
                </c:pt>
              </c:strCache>
            </c:strRef>
          </c:tx>
          <c:marker>
            <c:symbol val="none"/>
          </c:marker>
          <c:cat>
            <c:numRef>
              <c:f>'Graph-K'!$A$2:$A$55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'Graph-K'!$J$2:$J$55</c:f>
              <c:numCache>
                <c:formatCode>General</c:formatCode>
                <c:ptCount val="54"/>
                <c:pt idx="0">
                  <c:v>5.0215214698596196E-2</c:v>
                </c:pt>
                <c:pt idx="1">
                  <c:v>7.9239769095969484E-2</c:v>
                </c:pt>
                <c:pt idx="2">
                  <c:v>4.5599143711957085E-2</c:v>
                </c:pt>
                <c:pt idx="3">
                  <c:v>5.8573085248943411E-2</c:v>
                </c:pt>
                <c:pt idx="4">
                  <c:v>2.9441091509336634E-2</c:v>
                </c:pt>
                <c:pt idx="5">
                  <c:v>3.5697140202353914E-2</c:v>
                </c:pt>
                <c:pt idx="6">
                  <c:v>7.6788402061855679E-2</c:v>
                </c:pt>
                <c:pt idx="7">
                  <c:v>0.10151957753735188</c:v>
                </c:pt>
                <c:pt idx="8">
                  <c:v>6.6621224616018965E-2</c:v>
                </c:pt>
                <c:pt idx="9">
                  <c:v>8.435326198806338E-2</c:v>
                </c:pt>
                <c:pt idx="10">
                  <c:v>7.4747938144329909E-2</c:v>
                </c:pt>
                <c:pt idx="11">
                  <c:v>6.6818627450980397E-2</c:v>
                </c:pt>
                <c:pt idx="12">
                  <c:v>4.7668748064815768E-2</c:v>
                </c:pt>
                <c:pt idx="13">
                  <c:v>7.3494326972666321E-2</c:v>
                </c:pt>
                <c:pt idx="14">
                  <c:v>7.3409770945109379E-2</c:v>
                </c:pt>
                <c:pt idx="15">
                  <c:v>6.1098946498657297E-2</c:v>
                </c:pt>
                <c:pt idx="16">
                  <c:v>4.4025987418789325E-2</c:v>
                </c:pt>
                <c:pt idx="17">
                  <c:v>6.7394329896907218E-2</c:v>
                </c:pt>
                <c:pt idx="18">
                  <c:v>0</c:v>
                </c:pt>
                <c:pt idx="19">
                  <c:v>0.17361779195703636</c:v>
                </c:pt>
                <c:pt idx="21">
                  <c:v>0</c:v>
                </c:pt>
                <c:pt idx="22">
                  <c:v>0</c:v>
                </c:pt>
                <c:pt idx="23">
                  <c:v>7.7477547228244042E-2</c:v>
                </c:pt>
                <c:pt idx="24">
                  <c:v>3.5246300320811344E-2</c:v>
                </c:pt>
                <c:pt idx="25">
                  <c:v>2.0546754050985654E-2</c:v>
                </c:pt>
                <c:pt idx="26">
                  <c:v>0.12708027499224647</c:v>
                </c:pt>
                <c:pt idx="27">
                  <c:v>3.1830546092701563E-2</c:v>
                </c:pt>
                <c:pt idx="28">
                  <c:v>3.2184759054793108E-2</c:v>
                </c:pt>
                <c:pt idx="29">
                  <c:v>2.5068786067600986E-2</c:v>
                </c:pt>
                <c:pt idx="30">
                  <c:v>0.79726121562952246</c:v>
                </c:pt>
                <c:pt idx="31">
                  <c:v>9.1681190058781073E-2</c:v>
                </c:pt>
                <c:pt idx="32">
                  <c:v>2.9839650898574672E-2</c:v>
                </c:pt>
                <c:pt idx="33">
                  <c:v>3.7667286245353163E-2</c:v>
                </c:pt>
                <c:pt idx="34">
                  <c:v>4.2854708798017352E-2</c:v>
                </c:pt>
                <c:pt idx="35">
                  <c:v>3.313868801652893E-2</c:v>
                </c:pt>
                <c:pt idx="36">
                  <c:v>3.4102676725919802E-2</c:v>
                </c:pt>
                <c:pt idx="37">
                  <c:v>3.9001395204630009E-2</c:v>
                </c:pt>
                <c:pt idx="38">
                  <c:v>3.7946040934463514E-2</c:v>
                </c:pt>
                <c:pt idx="39">
                  <c:v>0</c:v>
                </c:pt>
                <c:pt idx="40">
                  <c:v>0.10380736310199032</c:v>
                </c:pt>
                <c:pt idx="41">
                  <c:v>5.417793025175402E-2</c:v>
                </c:pt>
                <c:pt idx="42">
                  <c:v>6.2926999380037194E-2</c:v>
                </c:pt>
                <c:pt idx="43">
                  <c:v>2.9501136715924355E-2</c:v>
                </c:pt>
                <c:pt idx="44">
                  <c:v>5.1110852713178286E-2</c:v>
                </c:pt>
                <c:pt idx="46">
                  <c:v>2.5810922631361196E-2</c:v>
                </c:pt>
                <c:pt idx="47">
                  <c:v>2.9661918034479203E-2</c:v>
                </c:pt>
                <c:pt idx="48">
                  <c:v>0.10460058866053908</c:v>
                </c:pt>
                <c:pt idx="49">
                  <c:v>7.0962869241892171E-2</c:v>
                </c:pt>
                <c:pt idx="50">
                  <c:v>7.5017293000206486E-2</c:v>
                </c:pt>
                <c:pt idx="51">
                  <c:v>7.3248064016520384E-2</c:v>
                </c:pt>
                <c:pt idx="52">
                  <c:v>0</c:v>
                </c:pt>
                <c:pt idx="53">
                  <c:v>3.8435372395296055E-2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089280"/>
        <c:axId val="41164800"/>
      </c:lineChart>
      <c:dateAx>
        <c:axId val="41089280"/>
        <c:scaling>
          <c:orientation val="minMax"/>
          <c:min val="42010"/>
        </c:scaling>
        <c:delete val="0"/>
        <c:axPos val="b"/>
        <c:numFmt formatCode="m/d/yyyy" sourceLinked="1"/>
        <c:majorTickMark val="out"/>
        <c:minorTickMark val="none"/>
        <c:tickLblPos val="nextTo"/>
        <c:crossAx val="41164800"/>
        <c:crosses val="autoZero"/>
        <c:auto val="1"/>
        <c:lblOffset val="100"/>
        <c:baseTimeUnit val="days"/>
        <c:majorUnit val="6"/>
        <c:majorTimeUnit val="days"/>
      </c:dateAx>
      <c:valAx>
        <c:axId val="41164800"/>
        <c:scaling>
          <c:orientation val="minMax"/>
          <c:max val="2.5"/>
        </c:scaling>
        <c:delete val="0"/>
        <c:axPos val="l"/>
        <c:majorGridlines>
          <c:spPr>
            <a:ln>
              <a:solidFill>
                <a:schemeClr val="tx1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Concentration (</a:t>
                </a:r>
                <a:r>
                  <a:rPr lang="en-US" sz="1000" b="1" i="0" u="none" strike="noStrike" baseline="0">
                    <a:effectLst/>
                  </a:rPr>
                  <a:t>µ</a:t>
                </a:r>
                <a:r>
                  <a:rPr lang="en-US"/>
                  <a:t>g/m</a:t>
                </a:r>
                <a:r>
                  <a:rPr lang="en-US" baseline="30000"/>
                  <a:t>3</a:t>
                </a:r>
                <a:r>
                  <a:rPr lang="en-US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10892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44564741907262E-2"/>
          <c:y val="1.4318859280099591E-2"/>
          <c:w val="0.78778302712160975"/>
          <c:h val="0.83052265998002428"/>
        </c:manualLayout>
      </c:layout>
      <c:lineChart>
        <c:grouping val="standard"/>
        <c:varyColors val="0"/>
        <c:ser>
          <c:idx val="0"/>
          <c:order val="0"/>
          <c:tx>
            <c:strRef>
              <c:f>'Graph-OC'!$B$1</c:f>
              <c:strCache>
                <c:ptCount val="1"/>
                <c:pt idx="0">
                  <c:v>Arendtsville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'Graph-OC'!$B$2:$B$55</c:f>
              <c:numCache>
                <c:formatCode>General</c:formatCode>
                <c:ptCount val="54"/>
                <c:pt idx="0">
                  <c:v>1.7595806437361943</c:v>
                </c:pt>
                <c:pt idx="1">
                  <c:v>3.6751589267676765</c:v>
                </c:pt>
                <c:pt idx="2">
                  <c:v>2.7066739223729885</c:v>
                </c:pt>
                <c:pt idx="3">
                  <c:v>1.6102420258756704</c:v>
                </c:pt>
                <c:pt idx="4">
                  <c:v>1.0433849464319289</c:v>
                </c:pt>
                <c:pt idx="5">
                  <c:v>1.077991751341117</c:v>
                </c:pt>
                <c:pt idx="6">
                  <c:v>2.0519448674242424</c:v>
                </c:pt>
                <c:pt idx="7">
                  <c:v>2.372900788892395</c:v>
                </c:pt>
                <c:pt idx="8">
                  <c:v>1.2486283333333332</c:v>
                </c:pt>
                <c:pt idx="9">
                  <c:v>3.4627268328075713</c:v>
                </c:pt>
                <c:pt idx="10">
                  <c:v>2.2638216403785489</c:v>
                </c:pt>
                <c:pt idx="11">
                  <c:v>1.1975879861111112</c:v>
                </c:pt>
                <c:pt idx="12">
                  <c:v>1.7591918434343434</c:v>
                </c:pt>
                <c:pt idx="13">
                  <c:v>2.4097074850110447</c:v>
                </c:pt>
                <c:pt idx="14">
                  <c:v>1.280265688131313</c:v>
                </c:pt>
                <c:pt idx="15">
                  <c:v>1.4148756818181818</c:v>
                </c:pt>
                <c:pt idx="16">
                  <c:v>1.4049334237929947</c:v>
                </c:pt>
                <c:pt idx="17">
                  <c:v>1.8119413952020202</c:v>
                </c:pt>
                <c:pt idx="18">
                  <c:v>0.75878066898075103</c:v>
                </c:pt>
                <c:pt idx="19">
                  <c:v>1.9525378724747475</c:v>
                </c:pt>
                <c:pt idx="20">
                  <c:v>3.1481390461149714</c:v>
                </c:pt>
                <c:pt idx="21">
                  <c:v>1.3749512202954399</c:v>
                </c:pt>
                <c:pt idx="22">
                  <c:v>2.1053225710675934</c:v>
                </c:pt>
                <c:pt idx="23">
                  <c:v>2.3524192047964658</c:v>
                </c:pt>
                <c:pt idx="24">
                  <c:v>3.2685271946986432</c:v>
                </c:pt>
                <c:pt idx="25">
                  <c:v>1.9318070558535814</c:v>
                </c:pt>
                <c:pt idx="26">
                  <c:v>10.436490441919192</c:v>
                </c:pt>
                <c:pt idx="27">
                  <c:v>2.0882288482171032</c:v>
                </c:pt>
                <c:pt idx="28">
                  <c:v>2.0270379425686333</c:v>
                </c:pt>
                <c:pt idx="29">
                  <c:v>1.5060539791732406</c:v>
                </c:pt>
                <c:pt idx="30">
                  <c:v>3.5401111012937831</c:v>
                </c:pt>
                <c:pt idx="31">
                  <c:v>4.0084784159040705</c:v>
                </c:pt>
                <c:pt idx="32">
                  <c:v>3.3789348201892744</c:v>
                </c:pt>
                <c:pt idx="33">
                  <c:v>1.6956486210160935</c:v>
                </c:pt>
                <c:pt idx="34">
                  <c:v>2.8656768444304195</c:v>
                </c:pt>
                <c:pt idx="35">
                  <c:v>2.2056894477753235</c:v>
                </c:pt>
                <c:pt idx="36">
                  <c:v>2.6986958851372673</c:v>
                </c:pt>
                <c:pt idx="37">
                  <c:v>3.8543092458188704</c:v>
                </c:pt>
                <c:pt idx="38">
                  <c:v>1.5126379930577469</c:v>
                </c:pt>
                <c:pt idx="39">
                  <c:v>1.2765008898706216</c:v>
                </c:pt>
                <c:pt idx="40">
                  <c:v>4.2372443673082989</c:v>
                </c:pt>
                <c:pt idx="41">
                  <c:v>2.894950746835443</c:v>
                </c:pt>
                <c:pt idx="42">
                  <c:v>1.5384014004417796</c:v>
                </c:pt>
                <c:pt idx="43">
                  <c:v>0.98055058170347009</c:v>
                </c:pt>
                <c:pt idx="44">
                  <c:v>1.4596666565656564</c:v>
                </c:pt>
                <c:pt idx="45">
                  <c:v>0.60722771915430729</c:v>
                </c:pt>
                <c:pt idx="46">
                  <c:v>2.3931936363636366</c:v>
                </c:pt>
                <c:pt idx="47">
                  <c:v>0.77412445138888886</c:v>
                </c:pt>
                <c:pt idx="48">
                  <c:v>2.4094479368686867</c:v>
                </c:pt>
                <c:pt idx="49">
                  <c:v>1.6534250498737373</c:v>
                </c:pt>
                <c:pt idx="50">
                  <c:v>1.8557767876301672</c:v>
                </c:pt>
                <c:pt idx="51">
                  <c:v>1.0623097809343434</c:v>
                </c:pt>
                <c:pt idx="52">
                  <c:v>0.58206703755127798</c:v>
                </c:pt>
                <c:pt idx="53">
                  <c:v>0.95754460814651088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'Graph-OC'!$C$1</c:f>
              <c:strCache>
                <c:ptCount val="1"/>
                <c:pt idx="0">
                  <c:v>Chester (PA)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'Graph-OC'!$C$2:$C$55</c:f>
              <c:numCache>
                <c:formatCode>General</c:formatCode>
                <c:ptCount val="54"/>
                <c:pt idx="0">
                  <c:v>2.1633140523494165</c:v>
                </c:pt>
                <c:pt idx="2">
                  <c:v>3.4853387129337539</c:v>
                </c:pt>
                <c:pt idx="3">
                  <c:v>2.4535825173501578</c:v>
                </c:pt>
                <c:pt idx="4">
                  <c:v>1.4573451104100945</c:v>
                </c:pt>
                <c:pt idx="5">
                  <c:v>1.8237072555205047</c:v>
                </c:pt>
                <c:pt idx="6">
                  <c:v>1.6776400757097791</c:v>
                </c:pt>
                <c:pt idx="7">
                  <c:v>3.0285631147540988</c:v>
                </c:pt>
                <c:pt idx="8">
                  <c:v>1.4838061388012618</c:v>
                </c:pt>
                <c:pt idx="9">
                  <c:v>3.0585120088300219</c:v>
                </c:pt>
                <c:pt idx="10">
                  <c:v>4.041197710501419</c:v>
                </c:pt>
                <c:pt idx="11">
                  <c:v>1.028333545741325</c:v>
                </c:pt>
                <c:pt idx="12">
                  <c:v>2.0697701892744482</c:v>
                </c:pt>
                <c:pt idx="13">
                  <c:v>3.5833350867234306</c:v>
                </c:pt>
                <c:pt idx="14">
                  <c:v>1.8502817544966865</c:v>
                </c:pt>
                <c:pt idx="16">
                  <c:v>1.7551092492113565</c:v>
                </c:pt>
                <c:pt idx="17">
                  <c:v>2.504668498422713</c:v>
                </c:pt>
                <c:pt idx="18">
                  <c:v>0.64223946355317141</c:v>
                </c:pt>
                <c:pt idx="19">
                  <c:v>1.6844235331230284</c:v>
                </c:pt>
                <c:pt idx="21">
                  <c:v>1.9858854132492114</c:v>
                </c:pt>
                <c:pt idx="22">
                  <c:v>3.3729744209529819</c:v>
                </c:pt>
                <c:pt idx="23">
                  <c:v>2.4131717917981073</c:v>
                </c:pt>
                <c:pt idx="24">
                  <c:v>1.3168059766487852</c:v>
                </c:pt>
                <c:pt idx="25">
                  <c:v>1.6205937791798108</c:v>
                </c:pt>
                <c:pt idx="26">
                  <c:v>9.7202624487219946</c:v>
                </c:pt>
                <c:pt idx="27">
                  <c:v>2.1891446197538653</c:v>
                </c:pt>
                <c:pt idx="28">
                  <c:v>2.5016562093976664</c:v>
                </c:pt>
                <c:pt idx="29">
                  <c:v>1.6903369337539433</c:v>
                </c:pt>
                <c:pt idx="30">
                  <c:v>4.0636982965299682</c:v>
                </c:pt>
                <c:pt idx="31">
                  <c:v>5.3571357462922053</c:v>
                </c:pt>
                <c:pt idx="32">
                  <c:v>2.222814883280757</c:v>
                </c:pt>
                <c:pt idx="33">
                  <c:v>2.0046023792994636</c:v>
                </c:pt>
                <c:pt idx="34">
                  <c:v>2.9376736170212765</c:v>
                </c:pt>
                <c:pt idx="35">
                  <c:v>2.753254780687914</c:v>
                </c:pt>
                <c:pt idx="36">
                  <c:v>1.2273239697065319</c:v>
                </c:pt>
                <c:pt idx="37">
                  <c:v>4.3880719343641523</c:v>
                </c:pt>
                <c:pt idx="38">
                  <c:v>1.6201996402650678</c:v>
                </c:pt>
                <c:pt idx="39">
                  <c:v>1.8646038245503314</c:v>
                </c:pt>
                <c:pt idx="40">
                  <c:v>7.8375352540233507</c:v>
                </c:pt>
                <c:pt idx="41">
                  <c:v>1.6203314826498423</c:v>
                </c:pt>
                <c:pt idx="42">
                  <c:v>2.7871991959608708</c:v>
                </c:pt>
                <c:pt idx="43">
                  <c:v>1.2566269378352792</c:v>
                </c:pt>
                <c:pt idx="44">
                  <c:v>1.1342133785488959</c:v>
                </c:pt>
                <c:pt idx="45">
                  <c:v>0.71532816593059945</c:v>
                </c:pt>
                <c:pt idx="46">
                  <c:v>2.9151108548895897</c:v>
                </c:pt>
                <c:pt idx="47">
                  <c:v>1.1471383172500789</c:v>
                </c:pt>
                <c:pt idx="48">
                  <c:v>4.0877760517350161</c:v>
                </c:pt>
                <c:pt idx="49">
                  <c:v>2.058712059287291</c:v>
                </c:pt>
                <c:pt idx="51">
                  <c:v>2.3415082214511043</c:v>
                </c:pt>
                <c:pt idx="52">
                  <c:v>1.4904656984227129</c:v>
                </c:pt>
                <c:pt idx="53">
                  <c:v>1.7236320132533922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'Graph-OC'!$D$1</c:f>
              <c:strCache>
                <c:ptCount val="1"/>
                <c:pt idx="0">
                  <c:v>Florence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'Graph-OC'!$D$2:$D$55</c:f>
              <c:numCache>
                <c:formatCode>General</c:formatCode>
                <c:ptCount val="54"/>
                <c:pt idx="1">
                  <c:v>1.4811917034700317</c:v>
                </c:pt>
                <c:pt idx="2">
                  <c:v>1.0864646828652571</c:v>
                </c:pt>
                <c:pt idx="3">
                  <c:v>2.3679308196721309</c:v>
                </c:pt>
                <c:pt idx="4">
                  <c:v>9.8592574132492117E-2</c:v>
                </c:pt>
                <c:pt idx="5">
                  <c:v>1.1335745661091827</c:v>
                </c:pt>
                <c:pt idx="6">
                  <c:v>3.0423516393442624</c:v>
                </c:pt>
                <c:pt idx="7">
                  <c:v>2.9873577356103733</c:v>
                </c:pt>
                <c:pt idx="8">
                  <c:v>1.3303084659090909</c:v>
                </c:pt>
                <c:pt idx="9">
                  <c:v>2.4626624590163932</c:v>
                </c:pt>
                <c:pt idx="10">
                  <c:v>1.6448555219173762</c:v>
                </c:pt>
                <c:pt idx="11">
                  <c:v>1.5591148029012929</c:v>
                </c:pt>
                <c:pt idx="12">
                  <c:v>1.5733291856060607</c:v>
                </c:pt>
                <c:pt idx="13">
                  <c:v>2.1385771798107256</c:v>
                </c:pt>
                <c:pt idx="14">
                  <c:v>1.1716263533123028</c:v>
                </c:pt>
                <c:pt idx="15">
                  <c:v>1.848284408703879</c:v>
                </c:pt>
                <c:pt idx="16">
                  <c:v>1.9389279369085175</c:v>
                </c:pt>
                <c:pt idx="17">
                  <c:v>2.2923172798990215</c:v>
                </c:pt>
                <c:pt idx="18">
                  <c:v>0.98710820820189282</c:v>
                </c:pt>
                <c:pt idx="19">
                  <c:v>1.7604637740612179</c:v>
                </c:pt>
                <c:pt idx="20">
                  <c:v>2.4435394824865888</c:v>
                </c:pt>
                <c:pt idx="21">
                  <c:v>1.3389667113665391</c:v>
                </c:pt>
                <c:pt idx="22">
                  <c:v>1.7360456962425008</c:v>
                </c:pt>
                <c:pt idx="23">
                  <c:v>2.1981782018927447</c:v>
                </c:pt>
                <c:pt idx="24">
                  <c:v>2.3551475228778793</c:v>
                </c:pt>
                <c:pt idx="25">
                  <c:v>1.9304738277059008</c:v>
                </c:pt>
                <c:pt idx="26">
                  <c:v>8.023969611864942</c:v>
                </c:pt>
                <c:pt idx="27">
                  <c:v>2.2622766498422711</c:v>
                </c:pt>
                <c:pt idx="28">
                  <c:v>1.5752335878826127</c:v>
                </c:pt>
                <c:pt idx="29">
                  <c:v>1.6713534889589905</c:v>
                </c:pt>
                <c:pt idx="30">
                  <c:v>5.4632805930599373</c:v>
                </c:pt>
                <c:pt idx="31">
                  <c:v>4.2676931650362881</c:v>
                </c:pt>
                <c:pt idx="32">
                  <c:v>5.660062700315458</c:v>
                </c:pt>
                <c:pt idx="33">
                  <c:v>2.4703706906338696</c:v>
                </c:pt>
                <c:pt idx="34">
                  <c:v>3.1109908236036605</c:v>
                </c:pt>
                <c:pt idx="35">
                  <c:v>2.2553089996844431</c:v>
                </c:pt>
                <c:pt idx="36">
                  <c:v>2.7828588450615337</c:v>
                </c:pt>
                <c:pt idx="37">
                  <c:v>5.2735551404228458</c:v>
                </c:pt>
                <c:pt idx="38">
                  <c:v>1.6876702523659306</c:v>
                </c:pt>
                <c:pt idx="39">
                  <c:v>1.5875134952681389</c:v>
                </c:pt>
                <c:pt idx="40">
                  <c:v>5.2426007825812553</c:v>
                </c:pt>
                <c:pt idx="41">
                  <c:v>2.6400850426001892</c:v>
                </c:pt>
                <c:pt idx="42">
                  <c:v>1.8881033993690852</c:v>
                </c:pt>
                <c:pt idx="43">
                  <c:v>1.2905364593059936</c:v>
                </c:pt>
                <c:pt idx="44">
                  <c:v>1.1835930460567823</c:v>
                </c:pt>
                <c:pt idx="45">
                  <c:v>0.74420210914826501</c:v>
                </c:pt>
                <c:pt idx="46">
                  <c:v>2.0955026517350155</c:v>
                </c:pt>
                <c:pt idx="47">
                  <c:v>1.2438317899053628</c:v>
                </c:pt>
                <c:pt idx="48">
                  <c:v>2.7385461589905362</c:v>
                </c:pt>
                <c:pt idx="49">
                  <c:v>1.6127666801261831</c:v>
                </c:pt>
                <c:pt idx="50">
                  <c:v>1.8943898162878789</c:v>
                </c:pt>
                <c:pt idx="51">
                  <c:v>1.7519630769716088</c:v>
                </c:pt>
                <c:pt idx="52">
                  <c:v>1.2103373888363291</c:v>
                </c:pt>
                <c:pt idx="53">
                  <c:v>0.691658676340694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'Graph-OC'!$E$1</c:f>
              <c:strCache>
                <c:ptCount val="1"/>
                <c:pt idx="0">
                  <c:v>Freemansburg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'Graph-OC'!$E$2:$E$55</c:f>
              <c:numCache>
                <c:formatCode>General</c:formatCode>
                <c:ptCount val="54"/>
                <c:pt idx="0">
                  <c:v>2.077127857368255</c:v>
                </c:pt>
                <c:pt idx="1">
                  <c:v>3.8177489302619119</c:v>
                </c:pt>
                <c:pt idx="2">
                  <c:v>3.5506852003786684</c:v>
                </c:pt>
                <c:pt idx="3">
                  <c:v>3.0244417108585862</c:v>
                </c:pt>
                <c:pt idx="4">
                  <c:v>1.7194906615524328</c:v>
                </c:pt>
                <c:pt idx="5">
                  <c:v>2.2774467739898987</c:v>
                </c:pt>
                <c:pt idx="6">
                  <c:v>2.4131248153991796</c:v>
                </c:pt>
                <c:pt idx="8">
                  <c:v>1.1873473903439571</c:v>
                </c:pt>
                <c:pt idx="9">
                  <c:v>5.1044237539432178</c:v>
                </c:pt>
                <c:pt idx="10">
                  <c:v>3.7887251671924291</c:v>
                </c:pt>
                <c:pt idx="11">
                  <c:v>1.6291237361943831</c:v>
                </c:pt>
                <c:pt idx="12">
                  <c:v>1.8044304386241716</c:v>
                </c:pt>
                <c:pt idx="13">
                  <c:v>3.4855351404228458</c:v>
                </c:pt>
                <c:pt idx="14">
                  <c:v>0.92236764520202019</c:v>
                </c:pt>
                <c:pt idx="15">
                  <c:v>1.7566928323334385</c:v>
                </c:pt>
                <c:pt idx="16">
                  <c:v>1.8415548042929293</c:v>
                </c:pt>
                <c:pt idx="17">
                  <c:v>2.6302888916956109</c:v>
                </c:pt>
                <c:pt idx="18">
                  <c:v>0.70720500473335435</c:v>
                </c:pt>
                <c:pt idx="19">
                  <c:v>1.130551834543732</c:v>
                </c:pt>
                <c:pt idx="20">
                  <c:v>2.4219225694444444</c:v>
                </c:pt>
                <c:pt idx="21">
                  <c:v>1.7346206944444444</c:v>
                </c:pt>
                <c:pt idx="22">
                  <c:v>2.5716497411616159</c:v>
                </c:pt>
                <c:pt idx="23">
                  <c:v>3.4524043371212123</c:v>
                </c:pt>
                <c:pt idx="24">
                  <c:v>2.0105482286075147</c:v>
                </c:pt>
                <c:pt idx="25">
                  <c:v>1.8218733459595959</c:v>
                </c:pt>
                <c:pt idx="26">
                  <c:v>9.4702881238155392</c:v>
                </c:pt>
                <c:pt idx="27">
                  <c:v>2.7025250520997788</c:v>
                </c:pt>
                <c:pt idx="28">
                  <c:v>2.7523680454688977</c:v>
                </c:pt>
                <c:pt idx="30">
                  <c:v>5.4526875513428124</c:v>
                </c:pt>
                <c:pt idx="31">
                  <c:v>4.9618496083385981</c:v>
                </c:pt>
                <c:pt idx="32">
                  <c:v>2.9695333122829175</c:v>
                </c:pt>
                <c:pt idx="33">
                  <c:v>2.2552495202020202</c:v>
                </c:pt>
                <c:pt idx="34">
                  <c:v>4.3879777068856605</c:v>
                </c:pt>
                <c:pt idx="35">
                  <c:v>2.2776920303125983</c:v>
                </c:pt>
                <c:pt idx="36">
                  <c:v>1.8047983712121212</c:v>
                </c:pt>
                <c:pt idx="37">
                  <c:v>4.6933834733185975</c:v>
                </c:pt>
                <c:pt idx="38">
                  <c:v>2.7462756060606059</c:v>
                </c:pt>
                <c:pt idx="39">
                  <c:v>2.0197857891414142</c:v>
                </c:pt>
                <c:pt idx="40">
                  <c:v>6.8599331269740995</c:v>
                </c:pt>
                <c:pt idx="41">
                  <c:v>2.4141209223918576</c:v>
                </c:pt>
                <c:pt idx="42">
                  <c:v>2.8372216117424243</c:v>
                </c:pt>
                <c:pt idx="43">
                  <c:v>1.4261327462121214</c:v>
                </c:pt>
                <c:pt idx="44">
                  <c:v>1.6817383584727041</c:v>
                </c:pt>
                <c:pt idx="45">
                  <c:v>0.54785844227129343</c:v>
                </c:pt>
                <c:pt idx="46">
                  <c:v>2.5241472979797979</c:v>
                </c:pt>
                <c:pt idx="47">
                  <c:v>1.7025111212121211</c:v>
                </c:pt>
                <c:pt idx="48">
                  <c:v>4.4716674494949498</c:v>
                </c:pt>
                <c:pt idx="49">
                  <c:v>2.9040480037866834</c:v>
                </c:pt>
                <c:pt idx="50">
                  <c:v>3.5640328914141417</c:v>
                </c:pt>
                <c:pt idx="51">
                  <c:v>1.8842817387188389</c:v>
                </c:pt>
                <c:pt idx="52">
                  <c:v>0.67915303124013893</c:v>
                </c:pt>
                <c:pt idx="53">
                  <c:v>1.9369976513470681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'Graph-OC'!$F$1</c:f>
              <c:strCache>
                <c:ptCount val="1"/>
                <c:pt idx="0">
                  <c:v>Greensburg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'Graph-OC'!$F$2:$F$55</c:f>
              <c:numCache>
                <c:formatCode>General</c:formatCode>
                <c:ptCount val="54"/>
                <c:pt idx="0">
                  <c:v>1.583104169031851</c:v>
                </c:pt>
                <c:pt idx="1">
                  <c:v>1.6255977294228949</c:v>
                </c:pt>
                <c:pt idx="2">
                  <c:v>1.3956190599369085</c:v>
                </c:pt>
                <c:pt idx="3">
                  <c:v>3.0750892622950823</c:v>
                </c:pt>
                <c:pt idx="4">
                  <c:v>1.0367835457413248</c:v>
                </c:pt>
                <c:pt idx="5">
                  <c:v>1.3149500409965309</c:v>
                </c:pt>
                <c:pt idx="6">
                  <c:v>4.3277174645222329</c:v>
                </c:pt>
                <c:pt idx="7">
                  <c:v>3.0963604227129338</c:v>
                </c:pt>
                <c:pt idx="8">
                  <c:v>1.6803644935310822</c:v>
                </c:pt>
                <c:pt idx="9">
                  <c:v>3.1288439356669819</c:v>
                </c:pt>
                <c:pt idx="10">
                  <c:v>2.0324075370545569</c:v>
                </c:pt>
                <c:pt idx="11">
                  <c:v>2.0403517628508356</c:v>
                </c:pt>
                <c:pt idx="12">
                  <c:v>2.1815272532324186</c:v>
                </c:pt>
                <c:pt idx="13">
                  <c:v>2.5837568464206875</c:v>
                </c:pt>
                <c:pt idx="14">
                  <c:v>1.3243502995900347</c:v>
                </c:pt>
                <c:pt idx="15">
                  <c:v>2.3403439873817034</c:v>
                </c:pt>
                <c:pt idx="16">
                  <c:v>2.9677348659728793</c:v>
                </c:pt>
                <c:pt idx="17">
                  <c:v>2.873608826498423</c:v>
                </c:pt>
                <c:pt idx="18">
                  <c:v>0.98925596972563856</c:v>
                </c:pt>
                <c:pt idx="20">
                  <c:v>3.357737223098769</c:v>
                </c:pt>
                <c:pt idx="21">
                  <c:v>1.5757336088328076</c:v>
                </c:pt>
                <c:pt idx="22">
                  <c:v>1.9170419867549668</c:v>
                </c:pt>
                <c:pt idx="23">
                  <c:v>3.6490234763406941</c:v>
                </c:pt>
                <c:pt idx="25">
                  <c:v>2.3455206119873822</c:v>
                </c:pt>
                <c:pt idx="26">
                  <c:v>10.725666860208268</c:v>
                </c:pt>
                <c:pt idx="27">
                  <c:v>2.5827384965255846</c:v>
                </c:pt>
                <c:pt idx="28">
                  <c:v>2.2518956782334385</c:v>
                </c:pt>
                <c:pt idx="29">
                  <c:v>1.9356847492904445</c:v>
                </c:pt>
                <c:pt idx="30">
                  <c:v>6.8827647144209525</c:v>
                </c:pt>
                <c:pt idx="31">
                  <c:v>4.7852651309561374</c:v>
                </c:pt>
                <c:pt idx="32">
                  <c:v>3.502640687697161</c:v>
                </c:pt>
                <c:pt idx="34">
                  <c:v>3.9375421955835961</c:v>
                </c:pt>
                <c:pt idx="35">
                  <c:v>2.6213925867507886</c:v>
                </c:pt>
                <c:pt idx="36">
                  <c:v>3.4230912681388017</c:v>
                </c:pt>
                <c:pt idx="37">
                  <c:v>4.7620221647207321</c:v>
                </c:pt>
                <c:pt idx="38">
                  <c:v>2.6388704921135648</c:v>
                </c:pt>
                <c:pt idx="40">
                  <c:v>5.3693822467655412</c:v>
                </c:pt>
                <c:pt idx="41">
                  <c:v>2.7209906309148266</c:v>
                </c:pt>
                <c:pt idx="42">
                  <c:v>2.6572216106027136</c:v>
                </c:pt>
                <c:pt idx="43">
                  <c:v>1.1816065230283912</c:v>
                </c:pt>
                <c:pt idx="44">
                  <c:v>1.0666885488958993</c:v>
                </c:pt>
                <c:pt idx="45">
                  <c:v>0.48840083606557377</c:v>
                </c:pt>
                <c:pt idx="46">
                  <c:v>1.8814627123028393</c:v>
                </c:pt>
                <c:pt idx="47">
                  <c:v>1.5584965752128666</c:v>
                </c:pt>
                <c:pt idx="49">
                  <c:v>1.5558529057079786</c:v>
                </c:pt>
                <c:pt idx="50">
                  <c:v>2.8408261318611987</c:v>
                </c:pt>
                <c:pt idx="51">
                  <c:v>2.9576194195583598</c:v>
                </c:pt>
                <c:pt idx="52">
                  <c:v>1.6278194052349415</c:v>
                </c:pt>
                <c:pt idx="53">
                  <c:v>1.5462122844528539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'Graph-OC'!$G$1</c:f>
              <c:strCache>
                <c:ptCount val="1"/>
                <c:pt idx="0">
                  <c:v>Johnstown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'Graph-OC'!$G$2:$G$55</c:f>
              <c:numCache>
                <c:formatCode>General</c:formatCode>
                <c:ptCount val="54"/>
                <c:pt idx="0">
                  <c:v>1.6288625173501579</c:v>
                </c:pt>
                <c:pt idx="1">
                  <c:v>3.3263050362890501</c:v>
                </c:pt>
                <c:pt idx="2">
                  <c:v>5.2244578914141417</c:v>
                </c:pt>
                <c:pt idx="3">
                  <c:v>3.3099788576838121</c:v>
                </c:pt>
                <c:pt idx="4">
                  <c:v>0.74696825244559151</c:v>
                </c:pt>
                <c:pt idx="5">
                  <c:v>0.98886765151515155</c:v>
                </c:pt>
                <c:pt idx="6">
                  <c:v>2.3504507196969699</c:v>
                </c:pt>
                <c:pt idx="7">
                  <c:v>3.3178935669191918</c:v>
                </c:pt>
                <c:pt idx="8">
                  <c:v>1.8392826157712776</c:v>
                </c:pt>
                <c:pt idx="9">
                  <c:v>7.2439115078864358</c:v>
                </c:pt>
                <c:pt idx="10">
                  <c:v>1.7750460902492899</c:v>
                </c:pt>
                <c:pt idx="11">
                  <c:v>3.8975774368686866</c:v>
                </c:pt>
                <c:pt idx="12">
                  <c:v>2.79565476010101</c:v>
                </c:pt>
                <c:pt idx="13">
                  <c:v>3.7150194895484816</c:v>
                </c:pt>
                <c:pt idx="14">
                  <c:v>1.6173171969696969</c:v>
                </c:pt>
                <c:pt idx="15">
                  <c:v>2.6221318534891065</c:v>
                </c:pt>
                <c:pt idx="16">
                  <c:v>2.5728513040732555</c:v>
                </c:pt>
                <c:pt idx="17">
                  <c:v>3.4709088727502366</c:v>
                </c:pt>
                <c:pt idx="18">
                  <c:v>0.96998521535943028</c:v>
                </c:pt>
                <c:pt idx="19">
                  <c:v>1.8931970192611303</c:v>
                </c:pt>
                <c:pt idx="20">
                  <c:v>3.0515316640353647</c:v>
                </c:pt>
                <c:pt idx="21">
                  <c:v>1.3837401957688662</c:v>
                </c:pt>
                <c:pt idx="22">
                  <c:v>1.8724933101705623</c:v>
                </c:pt>
                <c:pt idx="23">
                  <c:v>3.816277517619183</c:v>
                </c:pt>
                <c:pt idx="24">
                  <c:v>2.8111831522425774</c:v>
                </c:pt>
                <c:pt idx="25">
                  <c:v>1.3860306001263423</c:v>
                </c:pt>
                <c:pt idx="26">
                  <c:v>9.0101020846494002</c:v>
                </c:pt>
                <c:pt idx="27">
                  <c:v>2.243315077409163</c:v>
                </c:pt>
                <c:pt idx="28">
                  <c:v>2.2001166143229223</c:v>
                </c:pt>
                <c:pt idx="29">
                  <c:v>2.1420469845279442</c:v>
                </c:pt>
                <c:pt idx="30">
                  <c:v>5.9143818635502212</c:v>
                </c:pt>
                <c:pt idx="31">
                  <c:v>4.7463396526681398</c:v>
                </c:pt>
                <c:pt idx="32">
                  <c:v>3.1328747205557308</c:v>
                </c:pt>
                <c:pt idx="33">
                  <c:v>2.6470426841619656</c:v>
                </c:pt>
                <c:pt idx="34">
                  <c:v>2.7344232037914695</c:v>
                </c:pt>
                <c:pt idx="35">
                  <c:v>2.0570927525252523</c:v>
                </c:pt>
                <c:pt idx="36">
                  <c:v>3.5106392419456727</c:v>
                </c:pt>
                <c:pt idx="37">
                  <c:v>3.3686222685624014</c:v>
                </c:pt>
                <c:pt idx="38">
                  <c:v>2.8932633798980092</c:v>
                </c:pt>
                <c:pt idx="39">
                  <c:v>2.1404530805687205</c:v>
                </c:pt>
                <c:pt idx="40">
                  <c:v>4.094265017377567</c:v>
                </c:pt>
                <c:pt idx="41">
                  <c:v>2.5671276208530807</c:v>
                </c:pt>
                <c:pt idx="42">
                  <c:v>2.3981673297536323</c:v>
                </c:pt>
                <c:pt idx="43">
                  <c:v>1.2129024717126569</c:v>
                </c:pt>
                <c:pt idx="44">
                  <c:v>1.8032417398168612</c:v>
                </c:pt>
                <c:pt idx="45">
                  <c:v>0.51706104797979791</c:v>
                </c:pt>
                <c:pt idx="46">
                  <c:v>2.5206953190145294</c:v>
                </c:pt>
                <c:pt idx="47">
                  <c:v>1.7807326089703095</c:v>
                </c:pt>
                <c:pt idx="48">
                  <c:v>3.6762062769305572</c:v>
                </c:pt>
                <c:pt idx="49">
                  <c:v>2.6856794187440833</c:v>
                </c:pt>
                <c:pt idx="50">
                  <c:v>2.875270343651295</c:v>
                </c:pt>
                <c:pt idx="51">
                  <c:v>3.2442507233101705</c:v>
                </c:pt>
                <c:pt idx="52">
                  <c:v>1.4238780959898958</c:v>
                </c:pt>
                <c:pt idx="53">
                  <c:v>1.4375051417745499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'Graph-OC'!$H$1</c:f>
              <c:strCache>
                <c:ptCount val="1"/>
                <c:pt idx="0">
                  <c:v>Lancaster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'Graph-OC'!$H$2:$H$55</c:f>
              <c:numCache>
                <c:formatCode>General</c:formatCode>
                <c:ptCount val="54"/>
                <c:pt idx="0">
                  <c:v>3.129221710858586</c:v>
                </c:pt>
                <c:pt idx="1">
                  <c:v>3.7570178149668454</c:v>
                </c:pt>
                <c:pt idx="2">
                  <c:v>3.2155621464646464</c:v>
                </c:pt>
                <c:pt idx="3">
                  <c:v>2.6519082980738866</c:v>
                </c:pt>
                <c:pt idx="4">
                  <c:v>1.6030850981704268</c:v>
                </c:pt>
                <c:pt idx="5">
                  <c:v>2.0126298610233735</c:v>
                </c:pt>
                <c:pt idx="6">
                  <c:v>3.0481345879381117</c:v>
                </c:pt>
                <c:pt idx="7">
                  <c:v>3.7189968171771395</c:v>
                </c:pt>
                <c:pt idx="8">
                  <c:v>1.5188840809929687</c:v>
                </c:pt>
                <c:pt idx="9">
                  <c:v>4.3807018491637741</c:v>
                </c:pt>
                <c:pt idx="10">
                  <c:v>8.5656403978528566</c:v>
                </c:pt>
                <c:pt idx="11">
                  <c:v>1.8021132975363234</c:v>
                </c:pt>
                <c:pt idx="12">
                  <c:v>2.1528518193303854</c:v>
                </c:pt>
                <c:pt idx="13">
                  <c:v>5.5110373498069993</c:v>
                </c:pt>
                <c:pt idx="14">
                  <c:v>1.8071174273072061</c:v>
                </c:pt>
                <c:pt idx="15">
                  <c:v>2.4276868712432775</c:v>
                </c:pt>
                <c:pt idx="16">
                  <c:v>1.9267998924731182</c:v>
                </c:pt>
                <c:pt idx="17">
                  <c:v>3.1192057522964838</c:v>
                </c:pt>
                <c:pt idx="18">
                  <c:v>0.71514697055597876</c:v>
                </c:pt>
                <c:pt idx="19">
                  <c:v>3.1066907818930041</c:v>
                </c:pt>
                <c:pt idx="20">
                  <c:v>2.7900486740858508</c:v>
                </c:pt>
                <c:pt idx="21">
                  <c:v>1.7051221799746517</c:v>
                </c:pt>
                <c:pt idx="22">
                  <c:v>3.6153430725372186</c:v>
                </c:pt>
                <c:pt idx="23">
                  <c:v>3.4465552307031899</c:v>
                </c:pt>
                <c:pt idx="24">
                  <c:v>2.2270185112448528</c:v>
                </c:pt>
                <c:pt idx="25">
                  <c:v>1.8049435465484485</c:v>
                </c:pt>
                <c:pt idx="26">
                  <c:v>11.885151994925467</c:v>
                </c:pt>
                <c:pt idx="27">
                  <c:v>2.55811504592968</c:v>
                </c:pt>
                <c:pt idx="28">
                  <c:v>4.6096461223534826</c:v>
                </c:pt>
                <c:pt idx="29">
                  <c:v>1.7696623615531508</c:v>
                </c:pt>
                <c:pt idx="30">
                  <c:v>4.3203393472750324</c:v>
                </c:pt>
                <c:pt idx="31">
                  <c:v>5.3687390057361384</c:v>
                </c:pt>
                <c:pt idx="32">
                  <c:v>3.3114829540412045</c:v>
                </c:pt>
                <c:pt idx="33">
                  <c:v>2.5615258139880774</c:v>
                </c:pt>
                <c:pt idx="34">
                  <c:v>4.2889064803049557</c:v>
                </c:pt>
                <c:pt idx="35">
                  <c:v>2.6225537658227847</c:v>
                </c:pt>
                <c:pt idx="36">
                  <c:v>1.9462215029996841</c:v>
                </c:pt>
                <c:pt idx="37">
                  <c:v>4.4691961784245491</c:v>
                </c:pt>
                <c:pt idx="38">
                  <c:v>3.2995612058292298</c:v>
                </c:pt>
                <c:pt idx="39">
                  <c:v>2.8095139001264222</c:v>
                </c:pt>
                <c:pt idx="40">
                  <c:v>6.0005678189300404</c:v>
                </c:pt>
                <c:pt idx="41">
                  <c:v>2.5752284177215188</c:v>
                </c:pt>
                <c:pt idx="42">
                  <c:v>3.3519951558646852</c:v>
                </c:pt>
                <c:pt idx="43">
                  <c:v>1.446194363055761</c:v>
                </c:pt>
                <c:pt idx="44">
                  <c:v>1.3591115541521943</c:v>
                </c:pt>
                <c:pt idx="45">
                  <c:v>0.55125730176767684</c:v>
                </c:pt>
                <c:pt idx="46">
                  <c:v>2.8363687692793929</c:v>
                </c:pt>
                <c:pt idx="47">
                  <c:v>1.3895326306477094</c:v>
                </c:pt>
                <c:pt idx="48">
                  <c:v>4.1271758675146621</c:v>
                </c:pt>
                <c:pt idx="49">
                  <c:v>3.8300704262709186</c:v>
                </c:pt>
                <c:pt idx="50">
                  <c:v>4.0237104308275429</c:v>
                </c:pt>
                <c:pt idx="51">
                  <c:v>1.9209482387117145</c:v>
                </c:pt>
                <c:pt idx="52">
                  <c:v>1.0527851799242425</c:v>
                </c:pt>
                <c:pt idx="53">
                  <c:v>1.7923194772028976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'Graph-OC'!$I$1</c:f>
              <c:strCache>
                <c:ptCount val="1"/>
                <c:pt idx="0">
                  <c:v>Marcus Hook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'Graph-OC'!$I$2:$I$55</c:f>
              <c:numCache>
                <c:formatCode>General</c:formatCode>
                <c:ptCount val="54"/>
                <c:pt idx="0">
                  <c:v>2.9458319672131146</c:v>
                </c:pt>
                <c:pt idx="1">
                  <c:v>3.321118524590164</c:v>
                </c:pt>
                <c:pt idx="2">
                  <c:v>3.9306853278688525</c:v>
                </c:pt>
                <c:pt idx="3">
                  <c:v>1.9422699400819932</c:v>
                </c:pt>
                <c:pt idx="4">
                  <c:v>1.7162179242902211</c:v>
                </c:pt>
                <c:pt idx="5">
                  <c:v>1.4611512961210973</c:v>
                </c:pt>
                <c:pt idx="6">
                  <c:v>2.0827984232103436</c:v>
                </c:pt>
                <c:pt idx="7">
                  <c:v>3.6389489309366132</c:v>
                </c:pt>
                <c:pt idx="9">
                  <c:v>2.8837093753943215</c:v>
                </c:pt>
                <c:pt idx="10">
                  <c:v>3.0590940567823348</c:v>
                </c:pt>
                <c:pt idx="11">
                  <c:v>1.0449578970634668</c:v>
                </c:pt>
                <c:pt idx="12">
                  <c:v>2.0206624320909667</c:v>
                </c:pt>
                <c:pt idx="13">
                  <c:v>3.6677759962109251</c:v>
                </c:pt>
                <c:pt idx="14">
                  <c:v>1.9461020550110655</c:v>
                </c:pt>
                <c:pt idx="15">
                  <c:v>1.7595762958280659</c:v>
                </c:pt>
                <c:pt idx="16">
                  <c:v>1.6724073244781783</c:v>
                </c:pt>
                <c:pt idx="17">
                  <c:v>2.3692815637860081</c:v>
                </c:pt>
                <c:pt idx="18">
                  <c:v>0.72271661927330177</c:v>
                </c:pt>
                <c:pt idx="19">
                  <c:v>1.6911009876543208</c:v>
                </c:pt>
                <c:pt idx="21">
                  <c:v>1.7485153134895506</c:v>
                </c:pt>
                <c:pt idx="22">
                  <c:v>3.3943526915769477</c:v>
                </c:pt>
                <c:pt idx="23">
                  <c:v>2.5414435926628713</c:v>
                </c:pt>
                <c:pt idx="24">
                  <c:v>1.4341706995884773</c:v>
                </c:pt>
                <c:pt idx="25">
                  <c:v>1.7003366856419986</c:v>
                </c:pt>
                <c:pt idx="26">
                  <c:v>9.6616454464851191</c:v>
                </c:pt>
                <c:pt idx="27">
                  <c:v>2.3770323456790123</c:v>
                </c:pt>
                <c:pt idx="29">
                  <c:v>1.649043170886076</c:v>
                </c:pt>
                <c:pt idx="30">
                  <c:v>4.0668547325102873</c:v>
                </c:pt>
                <c:pt idx="35">
                  <c:v>2.8271239974739499</c:v>
                </c:pt>
                <c:pt idx="36">
                  <c:v>1.3918216919191921</c:v>
                </c:pt>
                <c:pt idx="37">
                  <c:v>3.2909919103252285</c:v>
                </c:pt>
                <c:pt idx="38">
                  <c:v>2.4098109027777777</c:v>
                </c:pt>
                <c:pt idx="39">
                  <c:v>1.8857198231765075</c:v>
                </c:pt>
                <c:pt idx="40">
                  <c:v>7.4257575434164824</c:v>
                </c:pt>
                <c:pt idx="41">
                  <c:v>1.8912428733817492</c:v>
                </c:pt>
                <c:pt idx="43">
                  <c:v>1.2683101760807827</c:v>
                </c:pt>
                <c:pt idx="44">
                  <c:v>1.3012910407068474</c:v>
                </c:pt>
                <c:pt idx="45">
                  <c:v>0.7615942070053644</c:v>
                </c:pt>
                <c:pt idx="46">
                  <c:v>2.5195756559343434</c:v>
                </c:pt>
                <c:pt idx="47">
                  <c:v>1.2127693926767675</c:v>
                </c:pt>
                <c:pt idx="48">
                  <c:v>4.1618227977279902</c:v>
                </c:pt>
                <c:pt idx="49">
                  <c:v>2.4538595280757098</c:v>
                </c:pt>
                <c:pt idx="51">
                  <c:v>0.14207028463237614</c:v>
                </c:pt>
                <c:pt idx="52">
                  <c:v>1.5194071656674029</c:v>
                </c:pt>
                <c:pt idx="53">
                  <c:v>1.7154488721994319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'Graph-OC'!$J$1</c:f>
              <c:strCache>
                <c:ptCount val="1"/>
                <c:pt idx="0">
                  <c:v>New Garden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'Graph-OC'!$J$2:$J$55</c:f>
              <c:numCache>
                <c:formatCode>General</c:formatCode>
                <c:ptCount val="54"/>
                <c:pt idx="0">
                  <c:v>1.9654614700315458</c:v>
                </c:pt>
                <c:pt idx="1">
                  <c:v>2.8085410855159356</c:v>
                </c:pt>
                <c:pt idx="2">
                  <c:v>1.9683051482649843</c:v>
                </c:pt>
                <c:pt idx="3">
                  <c:v>1.9154907823343847</c:v>
                </c:pt>
                <c:pt idx="4">
                  <c:v>1.2178599047694891</c:v>
                </c:pt>
                <c:pt idx="5">
                  <c:v>1.145606683496371</c:v>
                </c:pt>
                <c:pt idx="6">
                  <c:v>1.5726908551593561</c:v>
                </c:pt>
                <c:pt idx="7">
                  <c:v>3.0026661829652999</c:v>
                </c:pt>
                <c:pt idx="9">
                  <c:v>3.0071010469883315</c:v>
                </c:pt>
                <c:pt idx="10">
                  <c:v>3.1425011545741324</c:v>
                </c:pt>
                <c:pt idx="11">
                  <c:v>1.0327622530766802</c:v>
                </c:pt>
                <c:pt idx="12">
                  <c:v>2.188336150205112</c:v>
                </c:pt>
                <c:pt idx="13">
                  <c:v>2.9615293438485804</c:v>
                </c:pt>
                <c:pt idx="14">
                  <c:v>1.2372229220574313</c:v>
                </c:pt>
                <c:pt idx="15">
                  <c:v>1.2005390845959596</c:v>
                </c:pt>
                <c:pt idx="16">
                  <c:v>1.3701628337014831</c:v>
                </c:pt>
                <c:pt idx="17">
                  <c:v>2.1619685768500951</c:v>
                </c:pt>
                <c:pt idx="18">
                  <c:v>0.59703982959924262</c:v>
                </c:pt>
                <c:pt idx="19">
                  <c:v>1.4646524455664247</c:v>
                </c:pt>
                <c:pt idx="21">
                  <c:v>1.3159530681818181</c:v>
                </c:pt>
                <c:pt idx="22">
                  <c:v>2.865227281921618</c:v>
                </c:pt>
                <c:pt idx="23">
                  <c:v>3.0386029346797097</c:v>
                </c:pt>
                <c:pt idx="24">
                  <c:v>1.4917511076049226</c:v>
                </c:pt>
                <c:pt idx="25">
                  <c:v>1.7645285200378666</c:v>
                </c:pt>
                <c:pt idx="26">
                  <c:v>9.8069131628787893</c:v>
                </c:pt>
                <c:pt idx="27">
                  <c:v>2.1952353156565656</c:v>
                </c:pt>
                <c:pt idx="28">
                  <c:v>2.8010811111111114</c:v>
                </c:pt>
                <c:pt idx="29">
                  <c:v>1.6178218216439224</c:v>
                </c:pt>
                <c:pt idx="30">
                  <c:v>3.8942785227272725</c:v>
                </c:pt>
                <c:pt idx="31">
                  <c:v>4.488115241401073</c:v>
                </c:pt>
                <c:pt idx="32">
                  <c:v>2.407154273989899</c:v>
                </c:pt>
                <c:pt idx="33">
                  <c:v>2.0860903502682233</c:v>
                </c:pt>
                <c:pt idx="34">
                  <c:v>3.338891603535354</c:v>
                </c:pt>
                <c:pt idx="35">
                  <c:v>2.5546185101010099</c:v>
                </c:pt>
                <c:pt idx="36">
                  <c:v>1.7243258251814453</c:v>
                </c:pt>
                <c:pt idx="37">
                  <c:v>3.5117197412432941</c:v>
                </c:pt>
                <c:pt idx="38">
                  <c:v>1.5625714393939394</c:v>
                </c:pt>
                <c:pt idx="39">
                  <c:v>1.57624684127485</c:v>
                </c:pt>
                <c:pt idx="42">
                  <c:v>2.3135344859577152</c:v>
                </c:pt>
                <c:pt idx="43">
                  <c:v>1.0870636756074472</c:v>
                </c:pt>
                <c:pt idx="44">
                  <c:v>1.1264858453770905</c:v>
                </c:pt>
                <c:pt idx="45">
                  <c:v>0.48913398107255524</c:v>
                </c:pt>
                <c:pt idx="46">
                  <c:v>2.6073180277690122</c:v>
                </c:pt>
                <c:pt idx="47">
                  <c:v>1.1842742461344271</c:v>
                </c:pt>
                <c:pt idx="48">
                  <c:v>3.1828051044493528</c:v>
                </c:pt>
                <c:pt idx="49">
                  <c:v>1.6746803553171348</c:v>
                </c:pt>
                <c:pt idx="50">
                  <c:v>2.9249146241716626</c:v>
                </c:pt>
                <c:pt idx="51">
                  <c:v>1.2864845288734617</c:v>
                </c:pt>
                <c:pt idx="52">
                  <c:v>0.87668262038497946</c:v>
                </c:pt>
                <c:pt idx="53">
                  <c:v>1.1048855113636362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764928"/>
        <c:axId val="40766464"/>
      </c:lineChart>
      <c:dateAx>
        <c:axId val="40764928"/>
        <c:scaling>
          <c:orientation val="minMax"/>
          <c:min val="42010"/>
        </c:scaling>
        <c:delete val="0"/>
        <c:axPos val="b"/>
        <c:numFmt formatCode="m/d/yyyy" sourceLinked="1"/>
        <c:majorTickMark val="out"/>
        <c:minorTickMark val="none"/>
        <c:tickLblPos val="nextTo"/>
        <c:crossAx val="40766464"/>
        <c:crosses val="autoZero"/>
        <c:auto val="1"/>
        <c:lblOffset val="100"/>
        <c:baseTimeUnit val="days"/>
        <c:majorUnit val="6"/>
        <c:majorTimeUnit val="days"/>
      </c:dateAx>
      <c:valAx>
        <c:axId val="40766464"/>
        <c:scaling>
          <c:orientation val="minMax"/>
          <c:max val="12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000" b="1" i="0" baseline="0">
                    <a:effectLst/>
                  </a:rPr>
                  <a:t>Concentration (µg/m</a:t>
                </a:r>
                <a:r>
                  <a:rPr lang="en-US" sz="1000" b="1" i="0" baseline="30000">
                    <a:effectLst/>
                  </a:rPr>
                  <a:t>3</a:t>
                </a:r>
                <a:r>
                  <a:rPr lang="en-US" sz="1000" b="1" i="0" baseline="0">
                    <a:effectLst/>
                  </a:rPr>
                  <a:t>)</a:t>
                </a:r>
                <a:endParaRPr lang="en-US" sz="1000">
                  <a:effectLst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07649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44564741907262E-2"/>
          <c:y val="1.4318859280099591E-2"/>
          <c:w val="0.78778302712160975"/>
          <c:h val="0.83052265998002428"/>
        </c:manualLayout>
      </c:layout>
      <c:lineChart>
        <c:grouping val="standard"/>
        <c:varyColors val="0"/>
        <c:ser>
          <c:idx val="0"/>
          <c:order val="0"/>
          <c:tx>
            <c:strRef>
              <c:f>'Graph-OC'!$B$1</c:f>
              <c:strCache>
                <c:ptCount val="1"/>
                <c:pt idx="0">
                  <c:v>Arendtsville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'Graph-OC'!$B$2:$B$55</c:f>
              <c:numCache>
                <c:formatCode>General</c:formatCode>
                <c:ptCount val="54"/>
                <c:pt idx="0">
                  <c:v>1.7595806437361943</c:v>
                </c:pt>
                <c:pt idx="1">
                  <c:v>3.6751589267676765</c:v>
                </c:pt>
                <c:pt idx="2">
                  <c:v>2.7066739223729885</c:v>
                </c:pt>
                <c:pt idx="3">
                  <c:v>1.6102420258756704</c:v>
                </c:pt>
                <c:pt idx="4">
                  <c:v>1.0433849464319289</c:v>
                </c:pt>
                <c:pt idx="5">
                  <c:v>1.077991751341117</c:v>
                </c:pt>
                <c:pt idx="6">
                  <c:v>2.0519448674242424</c:v>
                </c:pt>
                <c:pt idx="7">
                  <c:v>2.372900788892395</c:v>
                </c:pt>
                <c:pt idx="8">
                  <c:v>1.2486283333333332</c:v>
                </c:pt>
                <c:pt idx="9">
                  <c:v>3.4627268328075713</c:v>
                </c:pt>
                <c:pt idx="10">
                  <c:v>2.2638216403785489</c:v>
                </c:pt>
                <c:pt idx="11">
                  <c:v>1.1975879861111112</c:v>
                </c:pt>
                <c:pt idx="12">
                  <c:v>1.7591918434343434</c:v>
                </c:pt>
                <c:pt idx="13">
                  <c:v>2.4097074850110447</c:v>
                </c:pt>
                <c:pt idx="14">
                  <c:v>1.280265688131313</c:v>
                </c:pt>
                <c:pt idx="15">
                  <c:v>1.4148756818181818</c:v>
                </c:pt>
                <c:pt idx="16">
                  <c:v>1.4049334237929947</c:v>
                </c:pt>
                <c:pt idx="17">
                  <c:v>1.8119413952020202</c:v>
                </c:pt>
                <c:pt idx="18">
                  <c:v>0.75878066898075103</c:v>
                </c:pt>
                <c:pt idx="19">
                  <c:v>1.9525378724747475</c:v>
                </c:pt>
                <c:pt idx="20">
                  <c:v>3.1481390461149714</c:v>
                </c:pt>
                <c:pt idx="21">
                  <c:v>1.3749512202954399</c:v>
                </c:pt>
                <c:pt idx="22">
                  <c:v>2.1053225710675934</c:v>
                </c:pt>
                <c:pt idx="23">
                  <c:v>2.3524192047964658</c:v>
                </c:pt>
                <c:pt idx="24">
                  <c:v>3.2685271946986432</c:v>
                </c:pt>
                <c:pt idx="25">
                  <c:v>1.9318070558535814</c:v>
                </c:pt>
                <c:pt idx="26">
                  <c:v>10.436490441919192</c:v>
                </c:pt>
                <c:pt idx="27">
                  <c:v>2.0882288482171032</c:v>
                </c:pt>
                <c:pt idx="28">
                  <c:v>2.0270379425686333</c:v>
                </c:pt>
                <c:pt idx="29">
                  <c:v>1.5060539791732406</c:v>
                </c:pt>
                <c:pt idx="30">
                  <c:v>3.5401111012937831</c:v>
                </c:pt>
                <c:pt idx="31">
                  <c:v>4.0084784159040705</c:v>
                </c:pt>
                <c:pt idx="32">
                  <c:v>3.3789348201892744</c:v>
                </c:pt>
                <c:pt idx="33">
                  <c:v>1.6956486210160935</c:v>
                </c:pt>
                <c:pt idx="34">
                  <c:v>2.8656768444304195</c:v>
                </c:pt>
                <c:pt idx="35">
                  <c:v>2.2056894477753235</c:v>
                </c:pt>
                <c:pt idx="36">
                  <c:v>2.6986958851372673</c:v>
                </c:pt>
                <c:pt idx="37">
                  <c:v>3.8543092458188704</c:v>
                </c:pt>
                <c:pt idx="38">
                  <c:v>1.5126379930577469</c:v>
                </c:pt>
                <c:pt idx="39">
                  <c:v>1.2765008898706216</c:v>
                </c:pt>
                <c:pt idx="40">
                  <c:v>4.2372443673082989</c:v>
                </c:pt>
                <c:pt idx="41">
                  <c:v>2.894950746835443</c:v>
                </c:pt>
                <c:pt idx="42">
                  <c:v>1.5384014004417796</c:v>
                </c:pt>
                <c:pt idx="43">
                  <c:v>0.98055058170347009</c:v>
                </c:pt>
                <c:pt idx="44">
                  <c:v>1.4596666565656564</c:v>
                </c:pt>
                <c:pt idx="45">
                  <c:v>0.60722771915430729</c:v>
                </c:pt>
                <c:pt idx="46">
                  <c:v>2.3931936363636366</c:v>
                </c:pt>
                <c:pt idx="47">
                  <c:v>0.77412445138888886</c:v>
                </c:pt>
                <c:pt idx="48">
                  <c:v>2.4094479368686867</c:v>
                </c:pt>
                <c:pt idx="49">
                  <c:v>1.6534250498737373</c:v>
                </c:pt>
                <c:pt idx="50">
                  <c:v>1.8557767876301672</c:v>
                </c:pt>
                <c:pt idx="51">
                  <c:v>1.0623097809343434</c:v>
                </c:pt>
                <c:pt idx="52">
                  <c:v>0.58206703755127798</c:v>
                </c:pt>
                <c:pt idx="53">
                  <c:v>0.95754460814651088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'Graph-OC'!$C$1</c:f>
              <c:strCache>
                <c:ptCount val="1"/>
                <c:pt idx="0">
                  <c:v>Chester (PA)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'Graph-OC'!$C$2:$C$55</c:f>
              <c:numCache>
                <c:formatCode>General</c:formatCode>
                <c:ptCount val="54"/>
                <c:pt idx="0">
                  <c:v>2.1633140523494165</c:v>
                </c:pt>
                <c:pt idx="2">
                  <c:v>3.4853387129337539</c:v>
                </c:pt>
                <c:pt idx="3">
                  <c:v>2.4535825173501578</c:v>
                </c:pt>
                <c:pt idx="4">
                  <c:v>1.4573451104100945</c:v>
                </c:pt>
                <c:pt idx="5">
                  <c:v>1.8237072555205047</c:v>
                </c:pt>
                <c:pt idx="6">
                  <c:v>1.6776400757097791</c:v>
                </c:pt>
                <c:pt idx="7">
                  <c:v>3.0285631147540988</c:v>
                </c:pt>
                <c:pt idx="8">
                  <c:v>1.4838061388012618</c:v>
                </c:pt>
                <c:pt idx="9">
                  <c:v>3.0585120088300219</c:v>
                </c:pt>
                <c:pt idx="10">
                  <c:v>4.041197710501419</c:v>
                </c:pt>
                <c:pt idx="11">
                  <c:v>1.028333545741325</c:v>
                </c:pt>
                <c:pt idx="12">
                  <c:v>2.0697701892744482</c:v>
                </c:pt>
                <c:pt idx="13">
                  <c:v>3.5833350867234306</c:v>
                </c:pt>
                <c:pt idx="14">
                  <c:v>1.8502817544966865</c:v>
                </c:pt>
                <c:pt idx="16">
                  <c:v>1.7551092492113565</c:v>
                </c:pt>
                <c:pt idx="17">
                  <c:v>2.504668498422713</c:v>
                </c:pt>
                <c:pt idx="18">
                  <c:v>0.64223946355317141</c:v>
                </c:pt>
                <c:pt idx="19">
                  <c:v>1.6844235331230284</c:v>
                </c:pt>
                <c:pt idx="21">
                  <c:v>1.9858854132492114</c:v>
                </c:pt>
                <c:pt idx="22">
                  <c:v>3.3729744209529819</c:v>
                </c:pt>
                <c:pt idx="23">
                  <c:v>2.4131717917981073</c:v>
                </c:pt>
                <c:pt idx="24">
                  <c:v>1.3168059766487852</c:v>
                </c:pt>
                <c:pt idx="25">
                  <c:v>1.6205937791798108</c:v>
                </c:pt>
                <c:pt idx="26">
                  <c:v>9.7202624487219946</c:v>
                </c:pt>
                <c:pt idx="27">
                  <c:v>2.1891446197538653</c:v>
                </c:pt>
                <c:pt idx="28">
                  <c:v>2.5016562093976664</c:v>
                </c:pt>
                <c:pt idx="29">
                  <c:v>1.6903369337539433</c:v>
                </c:pt>
                <c:pt idx="30">
                  <c:v>4.0636982965299682</c:v>
                </c:pt>
                <c:pt idx="31">
                  <c:v>5.3571357462922053</c:v>
                </c:pt>
                <c:pt idx="32">
                  <c:v>2.222814883280757</c:v>
                </c:pt>
                <c:pt idx="33">
                  <c:v>2.0046023792994636</c:v>
                </c:pt>
                <c:pt idx="34">
                  <c:v>2.9376736170212765</c:v>
                </c:pt>
                <c:pt idx="35">
                  <c:v>2.753254780687914</c:v>
                </c:pt>
                <c:pt idx="36">
                  <c:v>1.2273239697065319</c:v>
                </c:pt>
                <c:pt idx="37">
                  <c:v>4.3880719343641523</c:v>
                </c:pt>
                <c:pt idx="38">
                  <c:v>1.6201996402650678</c:v>
                </c:pt>
                <c:pt idx="39">
                  <c:v>1.8646038245503314</c:v>
                </c:pt>
                <c:pt idx="40">
                  <c:v>7.8375352540233507</c:v>
                </c:pt>
                <c:pt idx="41">
                  <c:v>1.6203314826498423</c:v>
                </c:pt>
                <c:pt idx="42">
                  <c:v>2.7871991959608708</c:v>
                </c:pt>
                <c:pt idx="43">
                  <c:v>1.2566269378352792</c:v>
                </c:pt>
                <c:pt idx="44">
                  <c:v>1.1342133785488959</c:v>
                </c:pt>
                <c:pt idx="45">
                  <c:v>0.71532816593059945</c:v>
                </c:pt>
                <c:pt idx="46">
                  <c:v>2.9151108548895897</c:v>
                </c:pt>
                <c:pt idx="47">
                  <c:v>1.1471383172500789</c:v>
                </c:pt>
                <c:pt idx="48">
                  <c:v>4.0877760517350161</c:v>
                </c:pt>
                <c:pt idx="49">
                  <c:v>2.058712059287291</c:v>
                </c:pt>
                <c:pt idx="51">
                  <c:v>2.3415082214511043</c:v>
                </c:pt>
                <c:pt idx="52">
                  <c:v>1.4904656984227129</c:v>
                </c:pt>
                <c:pt idx="53">
                  <c:v>1.7236320132533922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'Graph-OC'!$D$1</c:f>
              <c:strCache>
                <c:ptCount val="1"/>
                <c:pt idx="0">
                  <c:v>Florence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'Graph-OC'!$D$2:$D$55</c:f>
              <c:numCache>
                <c:formatCode>General</c:formatCode>
                <c:ptCount val="54"/>
                <c:pt idx="1">
                  <c:v>1.4811917034700317</c:v>
                </c:pt>
                <c:pt idx="2">
                  <c:v>1.0864646828652571</c:v>
                </c:pt>
                <c:pt idx="3">
                  <c:v>2.3679308196721309</c:v>
                </c:pt>
                <c:pt idx="4">
                  <c:v>9.8592574132492117E-2</c:v>
                </c:pt>
                <c:pt idx="5">
                  <c:v>1.1335745661091827</c:v>
                </c:pt>
                <c:pt idx="6">
                  <c:v>3.0423516393442624</c:v>
                </c:pt>
                <c:pt idx="7">
                  <c:v>2.9873577356103733</c:v>
                </c:pt>
                <c:pt idx="8">
                  <c:v>1.3303084659090909</c:v>
                </c:pt>
                <c:pt idx="9">
                  <c:v>2.4626624590163932</c:v>
                </c:pt>
                <c:pt idx="10">
                  <c:v>1.6448555219173762</c:v>
                </c:pt>
                <c:pt idx="11">
                  <c:v>1.5591148029012929</c:v>
                </c:pt>
                <c:pt idx="12">
                  <c:v>1.5733291856060607</c:v>
                </c:pt>
                <c:pt idx="13">
                  <c:v>2.1385771798107256</c:v>
                </c:pt>
                <c:pt idx="14">
                  <c:v>1.1716263533123028</c:v>
                </c:pt>
                <c:pt idx="15">
                  <c:v>1.848284408703879</c:v>
                </c:pt>
                <c:pt idx="16">
                  <c:v>1.9389279369085175</c:v>
                </c:pt>
                <c:pt idx="17">
                  <c:v>2.2923172798990215</c:v>
                </c:pt>
                <c:pt idx="18">
                  <c:v>0.98710820820189282</c:v>
                </c:pt>
                <c:pt idx="19">
                  <c:v>1.7604637740612179</c:v>
                </c:pt>
                <c:pt idx="20">
                  <c:v>2.4435394824865888</c:v>
                </c:pt>
                <c:pt idx="21">
                  <c:v>1.3389667113665391</c:v>
                </c:pt>
                <c:pt idx="22">
                  <c:v>1.7360456962425008</c:v>
                </c:pt>
                <c:pt idx="23">
                  <c:v>2.1981782018927447</c:v>
                </c:pt>
                <c:pt idx="24">
                  <c:v>2.3551475228778793</c:v>
                </c:pt>
                <c:pt idx="25">
                  <c:v>1.9304738277059008</c:v>
                </c:pt>
                <c:pt idx="26">
                  <c:v>8.023969611864942</c:v>
                </c:pt>
                <c:pt idx="27">
                  <c:v>2.2622766498422711</c:v>
                </c:pt>
                <c:pt idx="28">
                  <c:v>1.5752335878826127</c:v>
                </c:pt>
                <c:pt idx="29">
                  <c:v>1.6713534889589905</c:v>
                </c:pt>
                <c:pt idx="30">
                  <c:v>5.4632805930599373</c:v>
                </c:pt>
                <c:pt idx="31">
                  <c:v>4.2676931650362881</c:v>
                </c:pt>
                <c:pt idx="32">
                  <c:v>5.660062700315458</c:v>
                </c:pt>
                <c:pt idx="33">
                  <c:v>2.4703706906338696</c:v>
                </c:pt>
                <c:pt idx="34">
                  <c:v>3.1109908236036605</c:v>
                </c:pt>
                <c:pt idx="35">
                  <c:v>2.2553089996844431</c:v>
                </c:pt>
                <c:pt idx="36">
                  <c:v>2.7828588450615337</c:v>
                </c:pt>
                <c:pt idx="37">
                  <c:v>5.2735551404228458</c:v>
                </c:pt>
                <c:pt idx="38">
                  <c:v>1.6876702523659306</c:v>
                </c:pt>
                <c:pt idx="39">
                  <c:v>1.5875134952681389</c:v>
                </c:pt>
                <c:pt idx="40">
                  <c:v>5.2426007825812553</c:v>
                </c:pt>
                <c:pt idx="41">
                  <c:v>2.6400850426001892</c:v>
                </c:pt>
                <c:pt idx="42">
                  <c:v>1.8881033993690852</c:v>
                </c:pt>
                <c:pt idx="43">
                  <c:v>1.2905364593059936</c:v>
                </c:pt>
                <c:pt idx="44">
                  <c:v>1.1835930460567823</c:v>
                </c:pt>
                <c:pt idx="45">
                  <c:v>0.74420210914826501</c:v>
                </c:pt>
                <c:pt idx="46">
                  <c:v>2.0955026517350155</c:v>
                </c:pt>
                <c:pt idx="47">
                  <c:v>1.2438317899053628</c:v>
                </c:pt>
                <c:pt idx="48">
                  <c:v>2.7385461589905362</c:v>
                </c:pt>
                <c:pt idx="49">
                  <c:v>1.6127666801261831</c:v>
                </c:pt>
                <c:pt idx="50">
                  <c:v>1.8943898162878789</c:v>
                </c:pt>
                <c:pt idx="51">
                  <c:v>1.7519630769716088</c:v>
                </c:pt>
                <c:pt idx="52">
                  <c:v>1.2103373888363291</c:v>
                </c:pt>
                <c:pt idx="53">
                  <c:v>0.691658676340694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'Graph-OC'!$E$1</c:f>
              <c:strCache>
                <c:ptCount val="1"/>
                <c:pt idx="0">
                  <c:v>Freemansburg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'Graph-OC'!$E$2:$E$55</c:f>
              <c:numCache>
                <c:formatCode>General</c:formatCode>
                <c:ptCount val="54"/>
                <c:pt idx="0">
                  <c:v>2.077127857368255</c:v>
                </c:pt>
                <c:pt idx="1">
                  <c:v>3.8177489302619119</c:v>
                </c:pt>
                <c:pt idx="2">
                  <c:v>3.5506852003786684</c:v>
                </c:pt>
                <c:pt idx="3">
                  <c:v>3.0244417108585862</c:v>
                </c:pt>
                <c:pt idx="4">
                  <c:v>1.7194906615524328</c:v>
                </c:pt>
                <c:pt idx="5">
                  <c:v>2.2774467739898987</c:v>
                </c:pt>
                <c:pt idx="6">
                  <c:v>2.4131248153991796</c:v>
                </c:pt>
                <c:pt idx="8">
                  <c:v>1.1873473903439571</c:v>
                </c:pt>
                <c:pt idx="9">
                  <c:v>5.1044237539432178</c:v>
                </c:pt>
                <c:pt idx="10">
                  <c:v>3.7887251671924291</c:v>
                </c:pt>
                <c:pt idx="11">
                  <c:v>1.6291237361943831</c:v>
                </c:pt>
                <c:pt idx="12">
                  <c:v>1.8044304386241716</c:v>
                </c:pt>
                <c:pt idx="13">
                  <c:v>3.4855351404228458</c:v>
                </c:pt>
                <c:pt idx="14">
                  <c:v>0.92236764520202019</c:v>
                </c:pt>
                <c:pt idx="15">
                  <c:v>1.7566928323334385</c:v>
                </c:pt>
                <c:pt idx="16">
                  <c:v>1.8415548042929293</c:v>
                </c:pt>
                <c:pt idx="17">
                  <c:v>2.6302888916956109</c:v>
                </c:pt>
                <c:pt idx="18">
                  <c:v>0.70720500473335435</c:v>
                </c:pt>
                <c:pt idx="19">
                  <c:v>1.130551834543732</c:v>
                </c:pt>
                <c:pt idx="20">
                  <c:v>2.4219225694444444</c:v>
                </c:pt>
                <c:pt idx="21">
                  <c:v>1.7346206944444444</c:v>
                </c:pt>
                <c:pt idx="22">
                  <c:v>2.5716497411616159</c:v>
                </c:pt>
                <c:pt idx="23">
                  <c:v>3.4524043371212123</c:v>
                </c:pt>
                <c:pt idx="24">
                  <c:v>2.0105482286075147</c:v>
                </c:pt>
                <c:pt idx="25">
                  <c:v>1.8218733459595959</c:v>
                </c:pt>
                <c:pt idx="26">
                  <c:v>9.4702881238155392</c:v>
                </c:pt>
                <c:pt idx="27">
                  <c:v>2.7025250520997788</c:v>
                </c:pt>
                <c:pt idx="28">
                  <c:v>2.7523680454688977</c:v>
                </c:pt>
                <c:pt idx="30">
                  <c:v>5.4526875513428124</c:v>
                </c:pt>
                <c:pt idx="31">
                  <c:v>4.9618496083385981</c:v>
                </c:pt>
                <c:pt idx="32">
                  <c:v>2.9695333122829175</c:v>
                </c:pt>
                <c:pt idx="33">
                  <c:v>2.2552495202020202</c:v>
                </c:pt>
                <c:pt idx="34">
                  <c:v>4.3879777068856605</c:v>
                </c:pt>
                <c:pt idx="35">
                  <c:v>2.2776920303125983</c:v>
                </c:pt>
                <c:pt idx="36">
                  <c:v>1.8047983712121212</c:v>
                </c:pt>
                <c:pt idx="37">
                  <c:v>4.6933834733185975</c:v>
                </c:pt>
                <c:pt idx="38">
                  <c:v>2.7462756060606059</c:v>
                </c:pt>
                <c:pt idx="39">
                  <c:v>2.0197857891414142</c:v>
                </c:pt>
                <c:pt idx="40">
                  <c:v>6.8599331269740995</c:v>
                </c:pt>
                <c:pt idx="41">
                  <c:v>2.4141209223918576</c:v>
                </c:pt>
                <c:pt idx="42">
                  <c:v>2.8372216117424243</c:v>
                </c:pt>
                <c:pt idx="43">
                  <c:v>1.4261327462121214</c:v>
                </c:pt>
                <c:pt idx="44">
                  <c:v>1.6817383584727041</c:v>
                </c:pt>
                <c:pt idx="45">
                  <c:v>0.54785844227129343</c:v>
                </c:pt>
                <c:pt idx="46">
                  <c:v>2.5241472979797979</c:v>
                </c:pt>
                <c:pt idx="47">
                  <c:v>1.7025111212121211</c:v>
                </c:pt>
                <c:pt idx="48">
                  <c:v>4.4716674494949498</c:v>
                </c:pt>
                <c:pt idx="49">
                  <c:v>2.9040480037866834</c:v>
                </c:pt>
                <c:pt idx="50">
                  <c:v>3.5640328914141417</c:v>
                </c:pt>
                <c:pt idx="51">
                  <c:v>1.8842817387188389</c:v>
                </c:pt>
                <c:pt idx="52">
                  <c:v>0.67915303124013893</c:v>
                </c:pt>
                <c:pt idx="53">
                  <c:v>1.9369976513470681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'Graph-OC'!$F$1</c:f>
              <c:strCache>
                <c:ptCount val="1"/>
                <c:pt idx="0">
                  <c:v>Greensburg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'Graph-OC'!$F$2:$F$55</c:f>
              <c:numCache>
                <c:formatCode>General</c:formatCode>
                <c:ptCount val="54"/>
                <c:pt idx="0">
                  <c:v>1.583104169031851</c:v>
                </c:pt>
                <c:pt idx="1">
                  <c:v>1.6255977294228949</c:v>
                </c:pt>
                <c:pt idx="2">
                  <c:v>1.3956190599369085</c:v>
                </c:pt>
                <c:pt idx="3">
                  <c:v>3.0750892622950823</c:v>
                </c:pt>
                <c:pt idx="4">
                  <c:v>1.0367835457413248</c:v>
                </c:pt>
                <c:pt idx="5">
                  <c:v>1.3149500409965309</c:v>
                </c:pt>
                <c:pt idx="6">
                  <c:v>4.3277174645222329</c:v>
                </c:pt>
                <c:pt idx="7">
                  <c:v>3.0963604227129338</c:v>
                </c:pt>
                <c:pt idx="8">
                  <c:v>1.6803644935310822</c:v>
                </c:pt>
                <c:pt idx="9">
                  <c:v>3.1288439356669819</c:v>
                </c:pt>
                <c:pt idx="10">
                  <c:v>2.0324075370545569</c:v>
                </c:pt>
                <c:pt idx="11">
                  <c:v>2.0403517628508356</c:v>
                </c:pt>
                <c:pt idx="12">
                  <c:v>2.1815272532324186</c:v>
                </c:pt>
                <c:pt idx="13">
                  <c:v>2.5837568464206875</c:v>
                </c:pt>
                <c:pt idx="14">
                  <c:v>1.3243502995900347</c:v>
                </c:pt>
                <c:pt idx="15">
                  <c:v>2.3403439873817034</c:v>
                </c:pt>
                <c:pt idx="16">
                  <c:v>2.9677348659728793</c:v>
                </c:pt>
                <c:pt idx="17">
                  <c:v>2.873608826498423</c:v>
                </c:pt>
                <c:pt idx="18">
                  <c:v>0.98925596972563856</c:v>
                </c:pt>
                <c:pt idx="20">
                  <c:v>3.357737223098769</c:v>
                </c:pt>
                <c:pt idx="21">
                  <c:v>1.5757336088328076</c:v>
                </c:pt>
                <c:pt idx="22">
                  <c:v>1.9170419867549668</c:v>
                </c:pt>
                <c:pt idx="23">
                  <c:v>3.6490234763406941</c:v>
                </c:pt>
                <c:pt idx="25">
                  <c:v>2.3455206119873822</c:v>
                </c:pt>
                <c:pt idx="26">
                  <c:v>10.725666860208268</c:v>
                </c:pt>
                <c:pt idx="27">
                  <c:v>2.5827384965255846</c:v>
                </c:pt>
                <c:pt idx="28">
                  <c:v>2.2518956782334385</c:v>
                </c:pt>
                <c:pt idx="29">
                  <c:v>1.9356847492904445</c:v>
                </c:pt>
                <c:pt idx="30">
                  <c:v>6.8827647144209525</c:v>
                </c:pt>
                <c:pt idx="31">
                  <c:v>4.7852651309561374</c:v>
                </c:pt>
                <c:pt idx="32">
                  <c:v>3.502640687697161</c:v>
                </c:pt>
                <c:pt idx="34">
                  <c:v>3.9375421955835961</c:v>
                </c:pt>
                <c:pt idx="35">
                  <c:v>2.6213925867507886</c:v>
                </c:pt>
                <c:pt idx="36">
                  <c:v>3.4230912681388017</c:v>
                </c:pt>
                <c:pt idx="37">
                  <c:v>4.7620221647207321</c:v>
                </c:pt>
                <c:pt idx="38">
                  <c:v>2.6388704921135648</c:v>
                </c:pt>
                <c:pt idx="40">
                  <c:v>5.3693822467655412</c:v>
                </c:pt>
                <c:pt idx="41">
                  <c:v>2.7209906309148266</c:v>
                </c:pt>
                <c:pt idx="42">
                  <c:v>2.6572216106027136</c:v>
                </c:pt>
                <c:pt idx="43">
                  <c:v>1.1816065230283912</c:v>
                </c:pt>
                <c:pt idx="44">
                  <c:v>1.0666885488958993</c:v>
                </c:pt>
                <c:pt idx="45">
                  <c:v>0.48840083606557377</c:v>
                </c:pt>
                <c:pt idx="46">
                  <c:v>1.8814627123028393</c:v>
                </c:pt>
                <c:pt idx="47">
                  <c:v>1.5584965752128666</c:v>
                </c:pt>
                <c:pt idx="49">
                  <c:v>1.5558529057079786</c:v>
                </c:pt>
                <c:pt idx="50">
                  <c:v>2.8408261318611987</c:v>
                </c:pt>
                <c:pt idx="51">
                  <c:v>2.9576194195583598</c:v>
                </c:pt>
                <c:pt idx="52">
                  <c:v>1.6278194052349415</c:v>
                </c:pt>
                <c:pt idx="53">
                  <c:v>1.5462122844528539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'Graph-OC'!$G$1</c:f>
              <c:strCache>
                <c:ptCount val="1"/>
                <c:pt idx="0">
                  <c:v>Johnstown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'Graph-OC'!$G$2:$G$55</c:f>
              <c:numCache>
                <c:formatCode>General</c:formatCode>
                <c:ptCount val="54"/>
                <c:pt idx="0">
                  <c:v>1.6288625173501579</c:v>
                </c:pt>
                <c:pt idx="1">
                  <c:v>3.3263050362890501</c:v>
                </c:pt>
                <c:pt idx="2">
                  <c:v>5.2244578914141417</c:v>
                </c:pt>
                <c:pt idx="3">
                  <c:v>3.3099788576838121</c:v>
                </c:pt>
                <c:pt idx="4">
                  <c:v>0.74696825244559151</c:v>
                </c:pt>
                <c:pt idx="5">
                  <c:v>0.98886765151515155</c:v>
                </c:pt>
                <c:pt idx="6">
                  <c:v>2.3504507196969699</c:v>
                </c:pt>
                <c:pt idx="7">
                  <c:v>3.3178935669191918</c:v>
                </c:pt>
                <c:pt idx="8">
                  <c:v>1.8392826157712776</c:v>
                </c:pt>
                <c:pt idx="9">
                  <c:v>7.2439115078864358</c:v>
                </c:pt>
                <c:pt idx="10">
                  <c:v>1.7750460902492899</c:v>
                </c:pt>
                <c:pt idx="11">
                  <c:v>3.8975774368686866</c:v>
                </c:pt>
                <c:pt idx="12">
                  <c:v>2.79565476010101</c:v>
                </c:pt>
                <c:pt idx="13">
                  <c:v>3.7150194895484816</c:v>
                </c:pt>
                <c:pt idx="14">
                  <c:v>1.6173171969696969</c:v>
                </c:pt>
                <c:pt idx="15">
                  <c:v>2.6221318534891065</c:v>
                </c:pt>
                <c:pt idx="16">
                  <c:v>2.5728513040732555</c:v>
                </c:pt>
                <c:pt idx="17">
                  <c:v>3.4709088727502366</c:v>
                </c:pt>
                <c:pt idx="18">
                  <c:v>0.96998521535943028</c:v>
                </c:pt>
                <c:pt idx="19">
                  <c:v>1.8931970192611303</c:v>
                </c:pt>
                <c:pt idx="20">
                  <c:v>3.0515316640353647</c:v>
                </c:pt>
                <c:pt idx="21">
                  <c:v>1.3837401957688662</c:v>
                </c:pt>
                <c:pt idx="22">
                  <c:v>1.8724933101705623</c:v>
                </c:pt>
                <c:pt idx="23">
                  <c:v>3.816277517619183</c:v>
                </c:pt>
                <c:pt idx="24">
                  <c:v>2.8111831522425774</c:v>
                </c:pt>
                <c:pt idx="25">
                  <c:v>1.3860306001263423</c:v>
                </c:pt>
                <c:pt idx="26">
                  <c:v>9.0101020846494002</c:v>
                </c:pt>
                <c:pt idx="27">
                  <c:v>2.243315077409163</c:v>
                </c:pt>
                <c:pt idx="28">
                  <c:v>2.2001166143229223</c:v>
                </c:pt>
                <c:pt idx="29">
                  <c:v>2.1420469845279442</c:v>
                </c:pt>
                <c:pt idx="30">
                  <c:v>5.9143818635502212</c:v>
                </c:pt>
                <c:pt idx="31">
                  <c:v>4.7463396526681398</c:v>
                </c:pt>
                <c:pt idx="32">
                  <c:v>3.1328747205557308</c:v>
                </c:pt>
                <c:pt idx="33">
                  <c:v>2.6470426841619656</c:v>
                </c:pt>
                <c:pt idx="34">
                  <c:v>2.7344232037914695</c:v>
                </c:pt>
                <c:pt idx="35">
                  <c:v>2.0570927525252523</c:v>
                </c:pt>
                <c:pt idx="36">
                  <c:v>3.5106392419456727</c:v>
                </c:pt>
                <c:pt idx="37">
                  <c:v>3.3686222685624014</c:v>
                </c:pt>
                <c:pt idx="38">
                  <c:v>2.8932633798980092</c:v>
                </c:pt>
                <c:pt idx="39">
                  <c:v>2.1404530805687205</c:v>
                </c:pt>
                <c:pt idx="40">
                  <c:v>4.094265017377567</c:v>
                </c:pt>
                <c:pt idx="41">
                  <c:v>2.5671276208530807</c:v>
                </c:pt>
                <c:pt idx="42">
                  <c:v>2.3981673297536323</c:v>
                </c:pt>
                <c:pt idx="43">
                  <c:v>1.2129024717126569</c:v>
                </c:pt>
                <c:pt idx="44">
                  <c:v>1.8032417398168612</c:v>
                </c:pt>
                <c:pt idx="45">
                  <c:v>0.51706104797979791</c:v>
                </c:pt>
                <c:pt idx="46">
                  <c:v>2.5206953190145294</c:v>
                </c:pt>
                <c:pt idx="47">
                  <c:v>1.7807326089703095</c:v>
                </c:pt>
                <c:pt idx="48">
                  <c:v>3.6762062769305572</c:v>
                </c:pt>
                <c:pt idx="49">
                  <c:v>2.6856794187440833</c:v>
                </c:pt>
                <c:pt idx="50">
                  <c:v>2.875270343651295</c:v>
                </c:pt>
                <c:pt idx="51">
                  <c:v>3.2442507233101705</c:v>
                </c:pt>
                <c:pt idx="52">
                  <c:v>1.4238780959898958</c:v>
                </c:pt>
                <c:pt idx="53">
                  <c:v>1.4375051417745499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'Graph-OC'!$H$1</c:f>
              <c:strCache>
                <c:ptCount val="1"/>
                <c:pt idx="0">
                  <c:v>Lancaster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'Graph-OC'!$H$2:$H$55</c:f>
              <c:numCache>
                <c:formatCode>General</c:formatCode>
                <c:ptCount val="54"/>
                <c:pt idx="0">
                  <c:v>3.129221710858586</c:v>
                </c:pt>
                <c:pt idx="1">
                  <c:v>3.7570178149668454</c:v>
                </c:pt>
                <c:pt idx="2">
                  <c:v>3.2155621464646464</c:v>
                </c:pt>
                <c:pt idx="3">
                  <c:v>2.6519082980738866</c:v>
                </c:pt>
                <c:pt idx="4">
                  <c:v>1.6030850981704268</c:v>
                </c:pt>
                <c:pt idx="5">
                  <c:v>2.0126298610233735</c:v>
                </c:pt>
                <c:pt idx="6">
                  <c:v>3.0481345879381117</c:v>
                </c:pt>
                <c:pt idx="7">
                  <c:v>3.7189968171771395</c:v>
                </c:pt>
                <c:pt idx="8">
                  <c:v>1.5188840809929687</c:v>
                </c:pt>
                <c:pt idx="9">
                  <c:v>4.3807018491637741</c:v>
                </c:pt>
                <c:pt idx="10">
                  <c:v>8.5656403978528566</c:v>
                </c:pt>
                <c:pt idx="11">
                  <c:v>1.8021132975363234</c:v>
                </c:pt>
                <c:pt idx="12">
                  <c:v>2.1528518193303854</c:v>
                </c:pt>
                <c:pt idx="13">
                  <c:v>5.5110373498069993</c:v>
                </c:pt>
                <c:pt idx="14">
                  <c:v>1.8071174273072061</c:v>
                </c:pt>
                <c:pt idx="15">
                  <c:v>2.4276868712432775</c:v>
                </c:pt>
                <c:pt idx="16">
                  <c:v>1.9267998924731182</c:v>
                </c:pt>
                <c:pt idx="17">
                  <c:v>3.1192057522964838</c:v>
                </c:pt>
                <c:pt idx="18">
                  <c:v>0.71514697055597876</c:v>
                </c:pt>
                <c:pt idx="19">
                  <c:v>3.1066907818930041</c:v>
                </c:pt>
                <c:pt idx="20">
                  <c:v>2.7900486740858508</c:v>
                </c:pt>
                <c:pt idx="21">
                  <c:v>1.7051221799746517</c:v>
                </c:pt>
                <c:pt idx="22">
                  <c:v>3.6153430725372186</c:v>
                </c:pt>
                <c:pt idx="23">
                  <c:v>3.4465552307031899</c:v>
                </c:pt>
                <c:pt idx="24">
                  <c:v>2.2270185112448528</c:v>
                </c:pt>
                <c:pt idx="25">
                  <c:v>1.8049435465484485</c:v>
                </c:pt>
                <c:pt idx="26">
                  <c:v>11.885151994925467</c:v>
                </c:pt>
                <c:pt idx="27">
                  <c:v>2.55811504592968</c:v>
                </c:pt>
                <c:pt idx="28">
                  <c:v>4.6096461223534826</c:v>
                </c:pt>
                <c:pt idx="29">
                  <c:v>1.7696623615531508</c:v>
                </c:pt>
                <c:pt idx="30">
                  <c:v>4.3203393472750324</c:v>
                </c:pt>
                <c:pt idx="31">
                  <c:v>5.3687390057361384</c:v>
                </c:pt>
                <c:pt idx="32">
                  <c:v>3.3114829540412045</c:v>
                </c:pt>
                <c:pt idx="33">
                  <c:v>2.5615258139880774</c:v>
                </c:pt>
                <c:pt idx="34">
                  <c:v>4.2889064803049557</c:v>
                </c:pt>
                <c:pt idx="35">
                  <c:v>2.6225537658227847</c:v>
                </c:pt>
                <c:pt idx="36">
                  <c:v>1.9462215029996841</c:v>
                </c:pt>
                <c:pt idx="37">
                  <c:v>4.4691961784245491</c:v>
                </c:pt>
                <c:pt idx="38">
                  <c:v>3.2995612058292298</c:v>
                </c:pt>
                <c:pt idx="39">
                  <c:v>2.8095139001264222</c:v>
                </c:pt>
                <c:pt idx="40">
                  <c:v>6.0005678189300404</c:v>
                </c:pt>
                <c:pt idx="41">
                  <c:v>2.5752284177215188</c:v>
                </c:pt>
                <c:pt idx="42">
                  <c:v>3.3519951558646852</c:v>
                </c:pt>
                <c:pt idx="43">
                  <c:v>1.446194363055761</c:v>
                </c:pt>
                <c:pt idx="44">
                  <c:v>1.3591115541521943</c:v>
                </c:pt>
                <c:pt idx="45">
                  <c:v>0.55125730176767684</c:v>
                </c:pt>
                <c:pt idx="46">
                  <c:v>2.8363687692793929</c:v>
                </c:pt>
                <c:pt idx="47">
                  <c:v>1.3895326306477094</c:v>
                </c:pt>
                <c:pt idx="48">
                  <c:v>4.1271758675146621</c:v>
                </c:pt>
                <c:pt idx="49">
                  <c:v>3.8300704262709186</c:v>
                </c:pt>
                <c:pt idx="50">
                  <c:v>4.0237104308275429</c:v>
                </c:pt>
                <c:pt idx="51">
                  <c:v>1.9209482387117145</c:v>
                </c:pt>
                <c:pt idx="52">
                  <c:v>1.0527851799242425</c:v>
                </c:pt>
                <c:pt idx="53">
                  <c:v>1.7923194772028976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'Graph-OC'!$I$1</c:f>
              <c:strCache>
                <c:ptCount val="1"/>
                <c:pt idx="0">
                  <c:v>Marcus Hook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'Graph-OC'!$I$2:$I$55</c:f>
              <c:numCache>
                <c:formatCode>General</c:formatCode>
                <c:ptCount val="54"/>
                <c:pt idx="0">
                  <c:v>2.9458319672131146</c:v>
                </c:pt>
                <c:pt idx="1">
                  <c:v>3.321118524590164</c:v>
                </c:pt>
                <c:pt idx="2">
                  <c:v>3.9306853278688525</c:v>
                </c:pt>
                <c:pt idx="3">
                  <c:v>1.9422699400819932</c:v>
                </c:pt>
                <c:pt idx="4">
                  <c:v>1.7162179242902211</c:v>
                </c:pt>
                <c:pt idx="5">
                  <c:v>1.4611512961210973</c:v>
                </c:pt>
                <c:pt idx="6">
                  <c:v>2.0827984232103436</c:v>
                </c:pt>
                <c:pt idx="7">
                  <c:v>3.6389489309366132</c:v>
                </c:pt>
                <c:pt idx="9">
                  <c:v>2.8837093753943215</c:v>
                </c:pt>
                <c:pt idx="10">
                  <c:v>3.0590940567823348</c:v>
                </c:pt>
                <c:pt idx="11">
                  <c:v>1.0449578970634668</c:v>
                </c:pt>
                <c:pt idx="12">
                  <c:v>2.0206624320909667</c:v>
                </c:pt>
                <c:pt idx="13">
                  <c:v>3.6677759962109251</c:v>
                </c:pt>
                <c:pt idx="14">
                  <c:v>1.9461020550110655</c:v>
                </c:pt>
                <c:pt idx="15">
                  <c:v>1.7595762958280659</c:v>
                </c:pt>
                <c:pt idx="16">
                  <c:v>1.6724073244781783</c:v>
                </c:pt>
                <c:pt idx="17">
                  <c:v>2.3692815637860081</c:v>
                </c:pt>
                <c:pt idx="18">
                  <c:v>0.72271661927330177</c:v>
                </c:pt>
                <c:pt idx="19">
                  <c:v>1.6911009876543208</c:v>
                </c:pt>
                <c:pt idx="21">
                  <c:v>1.7485153134895506</c:v>
                </c:pt>
                <c:pt idx="22">
                  <c:v>3.3943526915769477</c:v>
                </c:pt>
                <c:pt idx="23">
                  <c:v>2.5414435926628713</c:v>
                </c:pt>
                <c:pt idx="24">
                  <c:v>1.4341706995884773</c:v>
                </c:pt>
                <c:pt idx="25">
                  <c:v>1.7003366856419986</c:v>
                </c:pt>
                <c:pt idx="26">
                  <c:v>9.6616454464851191</c:v>
                </c:pt>
                <c:pt idx="27">
                  <c:v>2.3770323456790123</c:v>
                </c:pt>
                <c:pt idx="29">
                  <c:v>1.649043170886076</c:v>
                </c:pt>
                <c:pt idx="30">
                  <c:v>4.0668547325102873</c:v>
                </c:pt>
                <c:pt idx="35">
                  <c:v>2.8271239974739499</c:v>
                </c:pt>
                <c:pt idx="36">
                  <c:v>1.3918216919191921</c:v>
                </c:pt>
                <c:pt idx="37">
                  <c:v>3.2909919103252285</c:v>
                </c:pt>
                <c:pt idx="38">
                  <c:v>2.4098109027777777</c:v>
                </c:pt>
                <c:pt idx="39">
                  <c:v>1.8857198231765075</c:v>
                </c:pt>
                <c:pt idx="40">
                  <c:v>7.4257575434164824</c:v>
                </c:pt>
                <c:pt idx="41">
                  <c:v>1.8912428733817492</c:v>
                </c:pt>
                <c:pt idx="43">
                  <c:v>1.2683101760807827</c:v>
                </c:pt>
                <c:pt idx="44">
                  <c:v>1.3012910407068474</c:v>
                </c:pt>
                <c:pt idx="45">
                  <c:v>0.7615942070053644</c:v>
                </c:pt>
                <c:pt idx="46">
                  <c:v>2.5195756559343434</c:v>
                </c:pt>
                <c:pt idx="47">
                  <c:v>1.2127693926767675</c:v>
                </c:pt>
                <c:pt idx="48">
                  <c:v>4.1618227977279902</c:v>
                </c:pt>
                <c:pt idx="49">
                  <c:v>2.4538595280757098</c:v>
                </c:pt>
                <c:pt idx="51">
                  <c:v>0.14207028463237614</c:v>
                </c:pt>
                <c:pt idx="52">
                  <c:v>1.5194071656674029</c:v>
                </c:pt>
                <c:pt idx="53">
                  <c:v>1.7154488721994319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'Graph-OC'!$J$1</c:f>
              <c:strCache>
                <c:ptCount val="1"/>
                <c:pt idx="0">
                  <c:v>New Garden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'Graph-OC'!$J$2:$J$55</c:f>
              <c:numCache>
                <c:formatCode>General</c:formatCode>
                <c:ptCount val="54"/>
                <c:pt idx="0">
                  <c:v>1.9654614700315458</c:v>
                </c:pt>
                <c:pt idx="1">
                  <c:v>2.8085410855159356</c:v>
                </c:pt>
                <c:pt idx="2">
                  <c:v>1.9683051482649843</c:v>
                </c:pt>
                <c:pt idx="3">
                  <c:v>1.9154907823343847</c:v>
                </c:pt>
                <c:pt idx="4">
                  <c:v>1.2178599047694891</c:v>
                </c:pt>
                <c:pt idx="5">
                  <c:v>1.145606683496371</c:v>
                </c:pt>
                <c:pt idx="6">
                  <c:v>1.5726908551593561</c:v>
                </c:pt>
                <c:pt idx="7">
                  <c:v>3.0026661829652999</c:v>
                </c:pt>
                <c:pt idx="9">
                  <c:v>3.0071010469883315</c:v>
                </c:pt>
                <c:pt idx="10">
                  <c:v>3.1425011545741324</c:v>
                </c:pt>
                <c:pt idx="11">
                  <c:v>1.0327622530766802</c:v>
                </c:pt>
                <c:pt idx="12">
                  <c:v>2.188336150205112</c:v>
                </c:pt>
                <c:pt idx="13">
                  <c:v>2.9615293438485804</c:v>
                </c:pt>
                <c:pt idx="14">
                  <c:v>1.2372229220574313</c:v>
                </c:pt>
                <c:pt idx="15">
                  <c:v>1.2005390845959596</c:v>
                </c:pt>
                <c:pt idx="16">
                  <c:v>1.3701628337014831</c:v>
                </c:pt>
                <c:pt idx="17">
                  <c:v>2.1619685768500951</c:v>
                </c:pt>
                <c:pt idx="18">
                  <c:v>0.59703982959924262</c:v>
                </c:pt>
                <c:pt idx="19">
                  <c:v>1.4646524455664247</c:v>
                </c:pt>
                <c:pt idx="21">
                  <c:v>1.3159530681818181</c:v>
                </c:pt>
                <c:pt idx="22">
                  <c:v>2.865227281921618</c:v>
                </c:pt>
                <c:pt idx="23">
                  <c:v>3.0386029346797097</c:v>
                </c:pt>
                <c:pt idx="24">
                  <c:v>1.4917511076049226</c:v>
                </c:pt>
                <c:pt idx="25">
                  <c:v>1.7645285200378666</c:v>
                </c:pt>
                <c:pt idx="26">
                  <c:v>9.8069131628787893</c:v>
                </c:pt>
                <c:pt idx="27">
                  <c:v>2.1952353156565656</c:v>
                </c:pt>
                <c:pt idx="28">
                  <c:v>2.8010811111111114</c:v>
                </c:pt>
                <c:pt idx="29">
                  <c:v>1.6178218216439224</c:v>
                </c:pt>
                <c:pt idx="30">
                  <c:v>3.8942785227272725</c:v>
                </c:pt>
                <c:pt idx="31">
                  <c:v>4.488115241401073</c:v>
                </c:pt>
                <c:pt idx="32">
                  <c:v>2.407154273989899</c:v>
                </c:pt>
                <c:pt idx="33">
                  <c:v>2.0860903502682233</c:v>
                </c:pt>
                <c:pt idx="34">
                  <c:v>3.338891603535354</c:v>
                </c:pt>
                <c:pt idx="35">
                  <c:v>2.5546185101010099</c:v>
                </c:pt>
                <c:pt idx="36">
                  <c:v>1.7243258251814453</c:v>
                </c:pt>
                <c:pt idx="37">
                  <c:v>3.5117197412432941</c:v>
                </c:pt>
                <c:pt idx="38">
                  <c:v>1.5625714393939394</c:v>
                </c:pt>
                <c:pt idx="39">
                  <c:v>1.57624684127485</c:v>
                </c:pt>
                <c:pt idx="42">
                  <c:v>2.3135344859577152</c:v>
                </c:pt>
                <c:pt idx="43">
                  <c:v>1.0870636756074472</c:v>
                </c:pt>
                <c:pt idx="44">
                  <c:v>1.1264858453770905</c:v>
                </c:pt>
                <c:pt idx="45">
                  <c:v>0.48913398107255524</c:v>
                </c:pt>
                <c:pt idx="46">
                  <c:v>2.6073180277690122</c:v>
                </c:pt>
                <c:pt idx="47">
                  <c:v>1.1842742461344271</c:v>
                </c:pt>
                <c:pt idx="48">
                  <c:v>3.1828051044493528</c:v>
                </c:pt>
                <c:pt idx="49">
                  <c:v>1.6746803553171348</c:v>
                </c:pt>
                <c:pt idx="50">
                  <c:v>2.9249146241716626</c:v>
                </c:pt>
                <c:pt idx="51">
                  <c:v>1.2864845288734617</c:v>
                </c:pt>
                <c:pt idx="52">
                  <c:v>0.87668262038497946</c:v>
                </c:pt>
                <c:pt idx="53">
                  <c:v>1.1048855113636362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917632"/>
        <c:axId val="40944000"/>
      </c:lineChart>
      <c:dateAx>
        <c:axId val="40917632"/>
        <c:scaling>
          <c:orientation val="minMax"/>
          <c:min val="42010"/>
        </c:scaling>
        <c:delete val="0"/>
        <c:axPos val="b"/>
        <c:numFmt formatCode="m/d/yyyy" sourceLinked="1"/>
        <c:majorTickMark val="out"/>
        <c:minorTickMark val="none"/>
        <c:tickLblPos val="nextTo"/>
        <c:crossAx val="40944000"/>
        <c:crosses val="autoZero"/>
        <c:auto val="1"/>
        <c:lblOffset val="100"/>
        <c:baseTimeUnit val="days"/>
        <c:majorUnit val="6"/>
        <c:majorTimeUnit val="days"/>
      </c:dateAx>
      <c:valAx>
        <c:axId val="40944000"/>
        <c:scaling>
          <c:orientation val="minMax"/>
          <c:max val="12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000" b="1" i="0" baseline="0">
                    <a:effectLst/>
                  </a:rPr>
                  <a:t>Concentration (µg/m</a:t>
                </a:r>
                <a:r>
                  <a:rPr lang="en-US" sz="1000" b="1" i="0" baseline="30000">
                    <a:effectLst/>
                  </a:rPr>
                  <a:t>3</a:t>
                </a:r>
                <a:r>
                  <a:rPr lang="en-US" sz="1000" b="1" i="0" baseline="0">
                    <a:effectLst/>
                  </a:rPr>
                  <a:t>)</a:t>
                </a:r>
                <a:endParaRPr lang="en-US" sz="1000">
                  <a:effectLst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091763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44564741907262E-2"/>
          <c:y val="1.4318859280099591E-2"/>
          <c:w val="0.78778302712160975"/>
          <c:h val="0.83052265998002428"/>
        </c:manualLayout>
      </c:layout>
      <c:lineChart>
        <c:grouping val="standard"/>
        <c:varyColors val="0"/>
        <c:ser>
          <c:idx val="0"/>
          <c:order val="0"/>
          <c:tx>
            <c:strRef>
              <c:f>'Graph-OC'!$B$1</c:f>
              <c:strCache>
                <c:ptCount val="1"/>
                <c:pt idx="0">
                  <c:v>Arendtsville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'Graph-OC'!$B$2:$B$55</c:f>
              <c:numCache>
                <c:formatCode>General</c:formatCode>
                <c:ptCount val="54"/>
                <c:pt idx="0">
                  <c:v>1.7595806437361943</c:v>
                </c:pt>
                <c:pt idx="1">
                  <c:v>3.6751589267676765</c:v>
                </c:pt>
                <c:pt idx="2">
                  <c:v>2.7066739223729885</c:v>
                </c:pt>
                <c:pt idx="3">
                  <c:v>1.6102420258756704</c:v>
                </c:pt>
                <c:pt idx="4">
                  <c:v>1.0433849464319289</c:v>
                </c:pt>
                <c:pt idx="5">
                  <c:v>1.077991751341117</c:v>
                </c:pt>
                <c:pt idx="6">
                  <c:v>2.0519448674242424</c:v>
                </c:pt>
                <c:pt idx="7">
                  <c:v>2.372900788892395</c:v>
                </c:pt>
                <c:pt idx="8">
                  <c:v>1.2486283333333332</c:v>
                </c:pt>
                <c:pt idx="9">
                  <c:v>3.4627268328075713</c:v>
                </c:pt>
                <c:pt idx="10">
                  <c:v>2.2638216403785489</c:v>
                </c:pt>
                <c:pt idx="11">
                  <c:v>1.1975879861111112</c:v>
                </c:pt>
                <c:pt idx="12">
                  <c:v>1.7591918434343434</c:v>
                </c:pt>
                <c:pt idx="13">
                  <c:v>2.4097074850110447</c:v>
                </c:pt>
                <c:pt idx="14">
                  <c:v>1.280265688131313</c:v>
                </c:pt>
                <c:pt idx="15">
                  <c:v>1.4148756818181818</c:v>
                </c:pt>
                <c:pt idx="16">
                  <c:v>1.4049334237929947</c:v>
                </c:pt>
                <c:pt idx="17">
                  <c:v>1.8119413952020202</c:v>
                </c:pt>
                <c:pt idx="18">
                  <c:v>0.75878066898075103</c:v>
                </c:pt>
                <c:pt idx="19">
                  <c:v>1.9525378724747475</c:v>
                </c:pt>
                <c:pt idx="20">
                  <c:v>3.1481390461149714</c:v>
                </c:pt>
                <c:pt idx="21">
                  <c:v>1.3749512202954399</c:v>
                </c:pt>
                <c:pt idx="22">
                  <c:v>2.1053225710675934</c:v>
                </c:pt>
                <c:pt idx="23">
                  <c:v>2.3524192047964658</c:v>
                </c:pt>
                <c:pt idx="24">
                  <c:v>3.2685271946986432</c:v>
                </c:pt>
                <c:pt idx="25">
                  <c:v>1.9318070558535814</c:v>
                </c:pt>
                <c:pt idx="26">
                  <c:v>10.436490441919192</c:v>
                </c:pt>
                <c:pt idx="27">
                  <c:v>2.0882288482171032</c:v>
                </c:pt>
                <c:pt idx="28">
                  <c:v>2.0270379425686333</c:v>
                </c:pt>
                <c:pt idx="29">
                  <c:v>1.5060539791732406</c:v>
                </c:pt>
                <c:pt idx="30">
                  <c:v>3.5401111012937831</c:v>
                </c:pt>
                <c:pt idx="31">
                  <c:v>4.0084784159040705</c:v>
                </c:pt>
                <c:pt idx="32">
                  <c:v>3.3789348201892744</c:v>
                </c:pt>
                <c:pt idx="33">
                  <c:v>1.6956486210160935</c:v>
                </c:pt>
                <c:pt idx="34">
                  <c:v>2.8656768444304195</c:v>
                </c:pt>
                <c:pt idx="35">
                  <c:v>2.2056894477753235</c:v>
                </c:pt>
                <c:pt idx="36">
                  <c:v>2.6986958851372673</c:v>
                </c:pt>
                <c:pt idx="37">
                  <c:v>3.8543092458188704</c:v>
                </c:pt>
                <c:pt idx="38">
                  <c:v>1.5126379930577469</c:v>
                </c:pt>
                <c:pt idx="39">
                  <c:v>1.2765008898706216</c:v>
                </c:pt>
                <c:pt idx="40">
                  <c:v>4.2372443673082989</c:v>
                </c:pt>
                <c:pt idx="41">
                  <c:v>2.894950746835443</c:v>
                </c:pt>
                <c:pt idx="42">
                  <c:v>1.5384014004417796</c:v>
                </c:pt>
                <c:pt idx="43">
                  <c:v>0.98055058170347009</c:v>
                </c:pt>
                <c:pt idx="44">
                  <c:v>1.4596666565656564</c:v>
                </c:pt>
                <c:pt idx="45">
                  <c:v>0.60722771915430729</c:v>
                </c:pt>
                <c:pt idx="46">
                  <c:v>2.3931936363636366</c:v>
                </c:pt>
                <c:pt idx="47">
                  <c:v>0.77412445138888886</c:v>
                </c:pt>
                <c:pt idx="48">
                  <c:v>2.4094479368686867</c:v>
                </c:pt>
                <c:pt idx="49">
                  <c:v>1.6534250498737373</c:v>
                </c:pt>
                <c:pt idx="50">
                  <c:v>1.8557767876301672</c:v>
                </c:pt>
                <c:pt idx="51">
                  <c:v>1.0623097809343434</c:v>
                </c:pt>
                <c:pt idx="52">
                  <c:v>0.58206703755127798</c:v>
                </c:pt>
                <c:pt idx="53">
                  <c:v>0.95754460814651088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'Graph-OC'!$C$1</c:f>
              <c:strCache>
                <c:ptCount val="1"/>
                <c:pt idx="0">
                  <c:v>Chester (PA)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'Graph-OC'!$C$2:$C$55</c:f>
              <c:numCache>
                <c:formatCode>General</c:formatCode>
                <c:ptCount val="54"/>
                <c:pt idx="0">
                  <c:v>2.1633140523494165</c:v>
                </c:pt>
                <c:pt idx="2">
                  <c:v>3.4853387129337539</c:v>
                </c:pt>
                <c:pt idx="3">
                  <c:v>2.4535825173501578</c:v>
                </c:pt>
                <c:pt idx="4">
                  <c:v>1.4573451104100945</c:v>
                </c:pt>
                <c:pt idx="5">
                  <c:v>1.8237072555205047</c:v>
                </c:pt>
                <c:pt idx="6">
                  <c:v>1.6776400757097791</c:v>
                </c:pt>
                <c:pt idx="7">
                  <c:v>3.0285631147540988</c:v>
                </c:pt>
                <c:pt idx="8">
                  <c:v>1.4838061388012618</c:v>
                </c:pt>
                <c:pt idx="9">
                  <c:v>3.0585120088300219</c:v>
                </c:pt>
                <c:pt idx="10">
                  <c:v>4.041197710501419</c:v>
                </c:pt>
                <c:pt idx="11">
                  <c:v>1.028333545741325</c:v>
                </c:pt>
                <c:pt idx="12">
                  <c:v>2.0697701892744482</c:v>
                </c:pt>
                <c:pt idx="13">
                  <c:v>3.5833350867234306</c:v>
                </c:pt>
                <c:pt idx="14">
                  <c:v>1.8502817544966865</c:v>
                </c:pt>
                <c:pt idx="16">
                  <c:v>1.7551092492113565</c:v>
                </c:pt>
                <c:pt idx="17">
                  <c:v>2.504668498422713</c:v>
                </c:pt>
                <c:pt idx="18">
                  <c:v>0.64223946355317141</c:v>
                </c:pt>
                <c:pt idx="19">
                  <c:v>1.6844235331230284</c:v>
                </c:pt>
                <c:pt idx="21">
                  <c:v>1.9858854132492114</c:v>
                </c:pt>
                <c:pt idx="22">
                  <c:v>3.3729744209529819</c:v>
                </c:pt>
                <c:pt idx="23">
                  <c:v>2.4131717917981073</c:v>
                </c:pt>
                <c:pt idx="24">
                  <c:v>1.3168059766487852</c:v>
                </c:pt>
                <c:pt idx="25">
                  <c:v>1.6205937791798108</c:v>
                </c:pt>
                <c:pt idx="26">
                  <c:v>9.7202624487219946</c:v>
                </c:pt>
                <c:pt idx="27">
                  <c:v>2.1891446197538653</c:v>
                </c:pt>
                <c:pt idx="28">
                  <c:v>2.5016562093976664</c:v>
                </c:pt>
                <c:pt idx="29">
                  <c:v>1.6903369337539433</c:v>
                </c:pt>
                <c:pt idx="30">
                  <c:v>4.0636982965299682</c:v>
                </c:pt>
                <c:pt idx="31">
                  <c:v>5.3571357462922053</c:v>
                </c:pt>
                <c:pt idx="32">
                  <c:v>2.222814883280757</c:v>
                </c:pt>
                <c:pt idx="33">
                  <c:v>2.0046023792994636</c:v>
                </c:pt>
                <c:pt idx="34">
                  <c:v>2.9376736170212765</c:v>
                </c:pt>
                <c:pt idx="35">
                  <c:v>2.753254780687914</c:v>
                </c:pt>
                <c:pt idx="36">
                  <c:v>1.2273239697065319</c:v>
                </c:pt>
                <c:pt idx="37">
                  <c:v>4.3880719343641523</c:v>
                </c:pt>
                <c:pt idx="38">
                  <c:v>1.6201996402650678</c:v>
                </c:pt>
                <c:pt idx="39">
                  <c:v>1.8646038245503314</c:v>
                </c:pt>
                <c:pt idx="40">
                  <c:v>7.8375352540233507</c:v>
                </c:pt>
                <c:pt idx="41">
                  <c:v>1.6203314826498423</c:v>
                </c:pt>
                <c:pt idx="42">
                  <c:v>2.7871991959608708</c:v>
                </c:pt>
                <c:pt idx="43">
                  <c:v>1.2566269378352792</c:v>
                </c:pt>
                <c:pt idx="44">
                  <c:v>1.1342133785488959</c:v>
                </c:pt>
                <c:pt idx="45">
                  <c:v>0.71532816593059945</c:v>
                </c:pt>
                <c:pt idx="46">
                  <c:v>2.9151108548895897</c:v>
                </c:pt>
                <c:pt idx="47">
                  <c:v>1.1471383172500789</c:v>
                </c:pt>
                <c:pt idx="48">
                  <c:v>4.0877760517350161</c:v>
                </c:pt>
                <c:pt idx="49">
                  <c:v>2.058712059287291</c:v>
                </c:pt>
                <c:pt idx="51">
                  <c:v>2.3415082214511043</c:v>
                </c:pt>
                <c:pt idx="52">
                  <c:v>1.4904656984227129</c:v>
                </c:pt>
                <c:pt idx="53">
                  <c:v>1.7236320132533922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'Graph-OC'!$D$1</c:f>
              <c:strCache>
                <c:ptCount val="1"/>
                <c:pt idx="0">
                  <c:v>Florence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'Graph-OC'!$D$2:$D$55</c:f>
              <c:numCache>
                <c:formatCode>General</c:formatCode>
                <c:ptCount val="54"/>
                <c:pt idx="1">
                  <c:v>1.4811917034700317</c:v>
                </c:pt>
                <c:pt idx="2">
                  <c:v>1.0864646828652571</c:v>
                </c:pt>
                <c:pt idx="3">
                  <c:v>2.3679308196721309</c:v>
                </c:pt>
                <c:pt idx="4">
                  <c:v>9.8592574132492117E-2</c:v>
                </c:pt>
                <c:pt idx="5">
                  <c:v>1.1335745661091827</c:v>
                </c:pt>
                <c:pt idx="6">
                  <c:v>3.0423516393442624</c:v>
                </c:pt>
                <c:pt idx="7">
                  <c:v>2.9873577356103733</c:v>
                </c:pt>
                <c:pt idx="8">
                  <c:v>1.3303084659090909</c:v>
                </c:pt>
                <c:pt idx="9">
                  <c:v>2.4626624590163932</c:v>
                </c:pt>
                <c:pt idx="10">
                  <c:v>1.6448555219173762</c:v>
                </c:pt>
                <c:pt idx="11">
                  <c:v>1.5591148029012929</c:v>
                </c:pt>
                <c:pt idx="12">
                  <c:v>1.5733291856060607</c:v>
                </c:pt>
                <c:pt idx="13">
                  <c:v>2.1385771798107256</c:v>
                </c:pt>
                <c:pt idx="14">
                  <c:v>1.1716263533123028</c:v>
                </c:pt>
                <c:pt idx="15">
                  <c:v>1.848284408703879</c:v>
                </c:pt>
                <c:pt idx="16">
                  <c:v>1.9389279369085175</c:v>
                </c:pt>
                <c:pt idx="17">
                  <c:v>2.2923172798990215</c:v>
                </c:pt>
                <c:pt idx="18">
                  <c:v>0.98710820820189282</c:v>
                </c:pt>
                <c:pt idx="19">
                  <c:v>1.7604637740612179</c:v>
                </c:pt>
                <c:pt idx="20">
                  <c:v>2.4435394824865888</c:v>
                </c:pt>
                <c:pt idx="21">
                  <c:v>1.3389667113665391</c:v>
                </c:pt>
                <c:pt idx="22">
                  <c:v>1.7360456962425008</c:v>
                </c:pt>
                <c:pt idx="23">
                  <c:v>2.1981782018927447</c:v>
                </c:pt>
                <c:pt idx="24">
                  <c:v>2.3551475228778793</c:v>
                </c:pt>
                <c:pt idx="25">
                  <c:v>1.9304738277059008</c:v>
                </c:pt>
                <c:pt idx="26">
                  <c:v>8.023969611864942</c:v>
                </c:pt>
                <c:pt idx="27">
                  <c:v>2.2622766498422711</c:v>
                </c:pt>
                <c:pt idx="28">
                  <c:v>1.5752335878826127</c:v>
                </c:pt>
                <c:pt idx="29">
                  <c:v>1.6713534889589905</c:v>
                </c:pt>
                <c:pt idx="30">
                  <c:v>5.4632805930599373</c:v>
                </c:pt>
                <c:pt idx="31">
                  <c:v>4.2676931650362881</c:v>
                </c:pt>
                <c:pt idx="32">
                  <c:v>5.660062700315458</c:v>
                </c:pt>
                <c:pt idx="33">
                  <c:v>2.4703706906338696</c:v>
                </c:pt>
                <c:pt idx="34">
                  <c:v>3.1109908236036605</c:v>
                </c:pt>
                <c:pt idx="35">
                  <c:v>2.2553089996844431</c:v>
                </c:pt>
                <c:pt idx="36">
                  <c:v>2.7828588450615337</c:v>
                </c:pt>
                <c:pt idx="37">
                  <c:v>5.2735551404228458</c:v>
                </c:pt>
                <c:pt idx="38">
                  <c:v>1.6876702523659306</c:v>
                </c:pt>
                <c:pt idx="39">
                  <c:v>1.5875134952681389</c:v>
                </c:pt>
                <c:pt idx="40">
                  <c:v>5.2426007825812553</c:v>
                </c:pt>
                <c:pt idx="41">
                  <c:v>2.6400850426001892</c:v>
                </c:pt>
                <c:pt idx="42">
                  <c:v>1.8881033993690852</c:v>
                </c:pt>
                <c:pt idx="43">
                  <c:v>1.2905364593059936</c:v>
                </c:pt>
                <c:pt idx="44">
                  <c:v>1.1835930460567823</c:v>
                </c:pt>
                <c:pt idx="45">
                  <c:v>0.74420210914826501</c:v>
                </c:pt>
                <c:pt idx="46">
                  <c:v>2.0955026517350155</c:v>
                </c:pt>
                <c:pt idx="47">
                  <c:v>1.2438317899053628</c:v>
                </c:pt>
                <c:pt idx="48">
                  <c:v>2.7385461589905362</c:v>
                </c:pt>
                <c:pt idx="49">
                  <c:v>1.6127666801261831</c:v>
                </c:pt>
                <c:pt idx="50">
                  <c:v>1.8943898162878789</c:v>
                </c:pt>
                <c:pt idx="51">
                  <c:v>1.7519630769716088</c:v>
                </c:pt>
                <c:pt idx="52">
                  <c:v>1.2103373888363291</c:v>
                </c:pt>
                <c:pt idx="53">
                  <c:v>0.691658676340694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'Graph-OC'!$E$1</c:f>
              <c:strCache>
                <c:ptCount val="1"/>
                <c:pt idx="0">
                  <c:v>Freemansburg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'Graph-OC'!$E$2:$E$55</c:f>
              <c:numCache>
                <c:formatCode>General</c:formatCode>
                <c:ptCount val="54"/>
                <c:pt idx="0">
                  <c:v>2.077127857368255</c:v>
                </c:pt>
                <c:pt idx="1">
                  <c:v>3.8177489302619119</c:v>
                </c:pt>
                <c:pt idx="2">
                  <c:v>3.5506852003786684</c:v>
                </c:pt>
                <c:pt idx="3">
                  <c:v>3.0244417108585862</c:v>
                </c:pt>
                <c:pt idx="4">
                  <c:v>1.7194906615524328</c:v>
                </c:pt>
                <c:pt idx="5">
                  <c:v>2.2774467739898987</c:v>
                </c:pt>
                <c:pt idx="6">
                  <c:v>2.4131248153991796</c:v>
                </c:pt>
                <c:pt idx="8">
                  <c:v>1.1873473903439571</c:v>
                </c:pt>
                <c:pt idx="9">
                  <c:v>5.1044237539432178</c:v>
                </c:pt>
                <c:pt idx="10">
                  <c:v>3.7887251671924291</c:v>
                </c:pt>
                <c:pt idx="11">
                  <c:v>1.6291237361943831</c:v>
                </c:pt>
                <c:pt idx="12">
                  <c:v>1.8044304386241716</c:v>
                </c:pt>
                <c:pt idx="13">
                  <c:v>3.4855351404228458</c:v>
                </c:pt>
                <c:pt idx="14">
                  <c:v>0.92236764520202019</c:v>
                </c:pt>
                <c:pt idx="15">
                  <c:v>1.7566928323334385</c:v>
                </c:pt>
                <c:pt idx="16">
                  <c:v>1.8415548042929293</c:v>
                </c:pt>
                <c:pt idx="17">
                  <c:v>2.6302888916956109</c:v>
                </c:pt>
                <c:pt idx="18">
                  <c:v>0.70720500473335435</c:v>
                </c:pt>
                <c:pt idx="19">
                  <c:v>1.130551834543732</c:v>
                </c:pt>
                <c:pt idx="20">
                  <c:v>2.4219225694444444</c:v>
                </c:pt>
                <c:pt idx="21">
                  <c:v>1.7346206944444444</c:v>
                </c:pt>
                <c:pt idx="22">
                  <c:v>2.5716497411616159</c:v>
                </c:pt>
                <c:pt idx="23">
                  <c:v>3.4524043371212123</c:v>
                </c:pt>
                <c:pt idx="24">
                  <c:v>2.0105482286075147</c:v>
                </c:pt>
                <c:pt idx="25">
                  <c:v>1.8218733459595959</c:v>
                </c:pt>
                <c:pt idx="26">
                  <c:v>9.4702881238155392</c:v>
                </c:pt>
                <c:pt idx="27">
                  <c:v>2.7025250520997788</c:v>
                </c:pt>
                <c:pt idx="28">
                  <c:v>2.7523680454688977</c:v>
                </c:pt>
                <c:pt idx="30">
                  <c:v>5.4526875513428124</c:v>
                </c:pt>
                <c:pt idx="31">
                  <c:v>4.9618496083385981</c:v>
                </c:pt>
                <c:pt idx="32">
                  <c:v>2.9695333122829175</c:v>
                </c:pt>
                <c:pt idx="33">
                  <c:v>2.2552495202020202</c:v>
                </c:pt>
                <c:pt idx="34">
                  <c:v>4.3879777068856605</c:v>
                </c:pt>
                <c:pt idx="35">
                  <c:v>2.2776920303125983</c:v>
                </c:pt>
                <c:pt idx="36">
                  <c:v>1.8047983712121212</c:v>
                </c:pt>
                <c:pt idx="37">
                  <c:v>4.6933834733185975</c:v>
                </c:pt>
                <c:pt idx="38">
                  <c:v>2.7462756060606059</c:v>
                </c:pt>
                <c:pt idx="39">
                  <c:v>2.0197857891414142</c:v>
                </c:pt>
                <c:pt idx="40">
                  <c:v>6.8599331269740995</c:v>
                </c:pt>
                <c:pt idx="41">
                  <c:v>2.4141209223918576</c:v>
                </c:pt>
                <c:pt idx="42">
                  <c:v>2.8372216117424243</c:v>
                </c:pt>
                <c:pt idx="43">
                  <c:v>1.4261327462121214</c:v>
                </c:pt>
                <c:pt idx="44">
                  <c:v>1.6817383584727041</c:v>
                </c:pt>
                <c:pt idx="45">
                  <c:v>0.54785844227129343</c:v>
                </c:pt>
                <c:pt idx="46">
                  <c:v>2.5241472979797979</c:v>
                </c:pt>
                <c:pt idx="47">
                  <c:v>1.7025111212121211</c:v>
                </c:pt>
                <c:pt idx="48">
                  <c:v>4.4716674494949498</c:v>
                </c:pt>
                <c:pt idx="49">
                  <c:v>2.9040480037866834</c:v>
                </c:pt>
                <c:pt idx="50">
                  <c:v>3.5640328914141417</c:v>
                </c:pt>
                <c:pt idx="51">
                  <c:v>1.8842817387188389</c:v>
                </c:pt>
                <c:pt idx="52">
                  <c:v>0.67915303124013893</c:v>
                </c:pt>
                <c:pt idx="53">
                  <c:v>1.9369976513470681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'Graph-OC'!$F$1</c:f>
              <c:strCache>
                <c:ptCount val="1"/>
                <c:pt idx="0">
                  <c:v>Greensburg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'Graph-OC'!$F$2:$F$55</c:f>
              <c:numCache>
                <c:formatCode>General</c:formatCode>
                <c:ptCount val="54"/>
                <c:pt idx="0">
                  <c:v>1.583104169031851</c:v>
                </c:pt>
                <c:pt idx="1">
                  <c:v>1.6255977294228949</c:v>
                </c:pt>
                <c:pt idx="2">
                  <c:v>1.3956190599369085</c:v>
                </c:pt>
                <c:pt idx="3">
                  <c:v>3.0750892622950823</c:v>
                </c:pt>
                <c:pt idx="4">
                  <c:v>1.0367835457413248</c:v>
                </c:pt>
                <c:pt idx="5">
                  <c:v>1.3149500409965309</c:v>
                </c:pt>
                <c:pt idx="6">
                  <c:v>4.3277174645222329</c:v>
                </c:pt>
                <c:pt idx="7">
                  <c:v>3.0963604227129338</c:v>
                </c:pt>
                <c:pt idx="8">
                  <c:v>1.6803644935310822</c:v>
                </c:pt>
                <c:pt idx="9">
                  <c:v>3.1288439356669819</c:v>
                </c:pt>
                <c:pt idx="10">
                  <c:v>2.0324075370545569</c:v>
                </c:pt>
                <c:pt idx="11">
                  <c:v>2.0403517628508356</c:v>
                </c:pt>
                <c:pt idx="12">
                  <c:v>2.1815272532324186</c:v>
                </c:pt>
                <c:pt idx="13">
                  <c:v>2.5837568464206875</c:v>
                </c:pt>
                <c:pt idx="14">
                  <c:v>1.3243502995900347</c:v>
                </c:pt>
                <c:pt idx="15">
                  <c:v>2.3403439873817034</c:v>
                </c:pt>
                <c:pt idx="16">
                  <c:v>2.9677348659728793</c:v>
                </c:pt>
                <c:pt idx="17">
                  <c:v>2.873608826498423</c:v>
                </c:pt>
                <c:pt idx="18">
                  <c:v>0.98925596972563856</c:v>
                </c:pt>
                <c:pt idx="20">
                  <c:v>3.357737223098769</c:v>
                </c:pt>
                <c:pt idx="21">
                  <c:v>1.5757336088328076</c:v>
                </c:pt>
                <c:pt idx="22">
                  <c:v>1.9170419867549668</c:v>
                </c:pt>
                <c:pt idx="23">
                  <c:v>3.6490234763406941</c:v>
                </c:pt>
                <c:pt idx="25">
                  <c:v>2.3455206119873822</c:v>
                </c:pt>
                <c:pt idx="26">
                  <c:v>10.725666860208268</c:v>
                </c:pt>
                <c:pt idx="27">
                  <c:v>2.5827384965255846</c:v>
                </c:pt>
                <c:pt idx="28">
                  <c:v>2.2518956782334385</c:v>
                </c:pt>
                <c:pt idx="29">
                  <c:v>1.9356847492904445</c:v>
                </c:pt>
                <c:pt idx="30">
                  <c:v>6.8827647144209525</c:v>
                </c:pt>
                <c:pt idx="31">
                  <c:v>4.7852651309561374</c:v>
                </c:pt>
                <c:pt idx="32">
                  <c:v>3.502640687697161</c:v>
                </c:pt>
                <c:pt idx="34">
                  <c:v>3.9375421955835961</c:v>
                </c:pt>
                <c:pt idx="35">
                  <c:v>2.6213925867507886</c:v>
                </c:pt>
                <c:pt idx="36">
                  <c:v>3.4230912681388017</c:v>
                </c:pt>
                <c:pt idx="37">
                  <c:v>4.7620221647207321</c:v>
                </c:pt>
                <c:pt idx="38">
                  <c:v>2.6388704921135648</c:v>
                </c:pt>
                <c:pt idx="40">
                  <c:v>5.3693822467655412</c:v>
                </c:pt>
                <c:pt idx="41">
                  <c:v>2.7209906309148266</c:v>
                </c:pt>
                <c:pt idx="42">
                  <c:v>2.6572216106027136</c:v>
                </c:pt>
                <c:pt idx="43">
                  <c:v>1.1816065230283912</c:v>
                </c:pt>
                <c:pt idx="44">
                  <c:v>1.0666885488958993</c:v>
                </c:pt>
                <c:pt idx="45">
                  <c:v>0.48840083606557377</c:v>
                </c:pt>
                <c:pt idx="46">
                  <c:v>1.8814627123028393</c:v>
                </c:pt>
                <c:pt idx="47">
                  <c:v>1.5584965752128666</c:v>
                </c:pt>
                <c:pt idx="49">
                  <c:v>1.5558529057079786</c:v>
                </c:pt>
                <c:pt idx="50">
                  <c:v>2.8408261318611987</c:v>
                </c:pt>
                <c:pt idx="51">
                  <c:v>2.9576194195583598</c:v>
                </c:pt>
                <c:pt idx="52">
                  <c:v>1.6278194052349415</c:v>
                </c:pt>
                <c:pt idx="53">
                  <c:v>1.5462122844528539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'Graph-OC'!$G$1</c:f>
              <c:strCache>
                <c:ptCount val="1"/>
                <c:pt idx="0">
                  <c:v>Johnstown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'Graph-OC'!$G$2:$G$55</c:f>
              <c:numCache>
                <c:formatCode>General</c:formatCode>
                <c:ptCount val="54"/>
                <c:pt idx="0">
                  <c:v>1.6288625173501579</c:v>
                </c:pt>
                <c:pt idx="1">
                  <c:v>3.3263050362890501</c:v>
                </c:pt>
                <c:pt idx="2">
                  <c:v>5.2244578914141417</c:v>
                </c:pt>
                <c:pt idx="3">
                  <c:v>3.3099788576838121</c:v>
                </c:pt>
                <c:pt idx="4">
                  <c:v>0.74696825244559151</c:v>
                </c:pt>
                <c:pt idx="5">
                  <c:v>0.98886765151515155</c:v>
                </c:pt>
                <c:pt idx="6">
                  <c:v>2.3504507196969699</c:v>
                </c:pt>
                <c:pt idx="7">
                  <c:v>3.3178935669191918</c:v>
                </c:pt>
                <c:pt idx="8">
                  <c:v>1.8392826157712776</c:v>
                </c:pt>
                <c:pt idx="9">
                  <c:v>7.2439115078864358</c:v>
                </c:pt>
                <c:pt idx="10">
                  <c:v>1.7750460902492899</c:v>
                </c:pt>
                <c:pt idx="11">
                  <c:v>3.8975774368686866</c:v>
                </c:pt>
                <c:pt idx="12">
                  <c:v>2.79565476010101</c:v>
                </c:pt>
                <c:pt idx="13">
                  <c:v>3.7150194895484816</c:v>
                </c:pt>
                <c:pt idx="14">
                  <c:v>1.6173171969696969</c:v>
                </c:pt>
                <c:pt idx="15">
                  <c:v>2.6221318534891065</c:v>
                </c:pt>
                <c:pt idx="16">
                  <c:v>2.5728513040732555</c:v>
                </c:pt>
                <c:pt idx="17">
                  <c:v>3.4709088727502366</c:v>
                </c:pt>
                <c:pt idx="18">
                  <c:v>0.96998521535943028</c:v>
                </c:pt>
                <c:pt idx="19">
                  <c:v>1.8931970192611303</c:v>
                </c:pt>
                <c:pt idx="20">
                  <c:v>3.0515316640353647</c:v>
                </c:pt>
                <c:pt idx="21">
                  <c:v>1.3837401957688662</c:v>
                </c:pt>
                <c:pt idx="22">
                  <c:v>1.8724933101705623</c:v>
                </c:pt>
                <c:pt idx="23">
                  <c:v>3.816277517619183</c:v>
                </c:pt>
                <c:pt idx="24">
                  <c:v>2.8111831522425774</c:v>
                </c:pt>
                <c:pt idx="25">
                  <c:v>1.3860306001263423</c:v>
                </c:pt>
                <c:pt idx="26">
                  <c:v>9.0101020846494002</c:v>
                </c:pt>
                <c:pt idx="27">
                  <c:v>2.243315077409163</c:v>
                </c:pt>
                <c:pt idx="28">
                  <c:v>2.2001166143229223</c:v>
                </c:pt>
                <c:pt idx="29">
                  <c:v>2.1420469845279442</c:v>
                </c:pt>
                <c:pt idx="30">
                  <c:v>5.9143818635502212</c:v>
                </c:pt>
                <c:pt idx="31">
                  <c:v>4.7463396526681398</c:v>
                </c:pt>
                <c:pt idx="32">
                  <c:v>3.1328747205557308</c:v>
                </c:pt>
                <c:pt idx="33">
                  <c:v>2.6470426841619656</c:v>
                </c:pt>
                <c:pt idx="34">
                  <c:v>2.7344232037914695</c:v>
                </c:pt>
                <c:pt idx="35">
                  <c:v>2.0570927525252523</c:v>
                </c:pt>
                <c:pt idx="36">
                  <c:v>3.5106392419456727</c:v>
                </c:pt>
                <c:pt idx="37">
                  <c:v>3.3686222685624014</c:v>
                </c:pt>
                <c:pt idx="38">
                  <c:v>2.8932633798980092</c:v>
                </c:pt>
                <c:pt idx="39">
                  <c:v>2.1404530805687205</c:v>
                </c:pt>
                <c:pt idx="40">
                  <c:v>4.094265017377567</c:v>
                </c:pt>
                <c:pt idx="41">
                  <c:v>2.5671276208530807</c:v>
                </c:pt>
                <c:pt idx="42">
                  <c:v>2.3981673297536323</c:v>
                </c:pt>
                <c:pt idx="43">
                  <c:v>1.2129024717126569</c:v>
                </c:pt>
                <c:pt idx="44">
                  <c:v>1.8032417398168612</c:v>
                </c:pt>
                <c:pt idx="45">
                  <c:v>0.51706104797979791</c:v>
                </c:pt>
                <c:pt idx="46">
                  <c:v>2.5206953190145294</c:v>
                </c:pt>
                <c:pt idx="47">
                  <c:v>1.7807326089703095</c:v>
                </c:pt>
                <c:pt idx="48">
                  <c:v>3.6762062769305572</c:v>
                </c:pt>
                <c:pt idx="49">
                  <c:v>2.6856794187440833</c:v>
                </c:pt>
                <c:pt idx="50">
                  <c:v>2.875270343651295</c:v>
                </c:pt>
                <c:pt idx="51">
                  <c:v>3.2442507233101705</c:v>
                </c:pt>
                <c:pt idx="52">
                  <c:v>1.4238780959898958</c:v>
                </c:pt>
                <c:pt idx="53">
                  <c:v>1.4375051417745499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'Graph-OC'!$H$1</c:f>
              <c:strCache>
                <c:ptCount val="1"/>
                <c:pt idx="0">
                  <c:v>Lancaster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'Graph-OC'!$H$2:$H$55</c:f>
              <c:numCache>
                <c:formatCode>General</c:formatCode>
                <c:ptCount val="54"/>
                <c:pt idx="0">
                  <c:v>3.129221710858586</c:v>
                </c:pt>
                <c:pt idx="1">
                  <c:v>3.7570178149668454</c:v>
                </c:pt>
                <c:pt idx="2">
                  <c:v>3.2155621464646464</c:v>
                </c:pt>
                <c:pt idx="3">
                  <c:v>2.6519082980738866</c:v>
                </c:pt>
                <c:pt idx="4">
                  <c:v>1.6030850981704268</c:v>
                </c:pt>
                <c:pt idx="5">
                  <c:v>2.0126298610233735</c:v>
                </c:pt>
                <c:pt idx="6">
                  <c:v>3.0481345879381117</c:v>
                </c:pt>
                <c:pt idx="7">
                  <c:v>3.7189968171771395</c:v>
                </c:pt>
                <c:pt idx="8">
                  <c:v>1.5188840809929687</c:v>
                </c:pt>
                <c:pt idx="9">
                  <c:v>4.3807018491637741</c:v>
                </c:pt>
                <c:pt idx="10">
                  <c:v>8.5656403978528566</c:v>
                </c:pt>
                <c:pt idx="11">
                  <c:v>1.8021132975363234</c:v>
                </c:pt>
                <c:pt idx="12">
                  <c:v>2.1528518193303854</c:v>
                </c:pt>
                <c:pt idx="13">
                  <c:v>5.5110373498069993</c:v>
                </c:pt>
                <c:pt idx="14">
                  <c:v>1.8071174273072061</c:v>
                </c:pt>
                <c:pt idx="15">
                  <c:v>2.4276868712432775</c:v>
                </c:pt>
                <c:pt idx="16">
                  <c:v>1.9267998924731182</c:v>
                </c:pt>
                <c:pt idx="17">
                  <c:v>3.1192057522964838</c:v>
                </c:pt>
                <c:pt idx="18">
                  <c:v>0.71514697055597876</c:v>
                </c:pt>
                <c:pt idx="19">
                  <c:v>3.1066907818930041</c:v>
                </c:pt>
                <c:pt idx="20">
                  <c:v>2.7900486740858508</c:v>
                </c:pt>
                <c:pt idx="21">
                  <c:v>1.7051221799746517</c:v>
                </c:pt>
                <c:pt idx="22">
                  <c:v>3.6153430725372186</c:v>
                </c:pt>
                <c:pt idx="23">
                  <c:v>3.4465552307031899</c:v>
                </c:pt>
                <c:pt idx="24">
                  <c:v>2.2270185112448528</c:v>
                </c:pt>
                <c:pt idx="25">
                  <c:v>1.8049435465484485</c:v>
                </c:pt>
                <c:pt idx="26">
                  <c:v>11.885151994925467</c:v>
                </c:pt>
                <c:pt idx="27">
                  <c:v>2.55811504592968</c:v>
                </c:pt>
                <c:pt idx="28">
                  <c:v>4.6096461223534826</c:v>
                </c:pt>
                <c:pt idx="29">
                  <c:v>1.7696623615531508</c:v>
                </c:pt>
                <c:pt idx="30">
                  <c:v>4.3203393472750324</c:v>
                </c:pt>
                <c:pt idx="31">
                  <c:v>5.3687390057361384</c:v>
                </c:pt>
                <c:pt idx="32">
                  <c:v>3.3114829540412045</c:v>
                </c:pt>
                <c:pt idx="33">
                  <c:v>2.5615258139880774</c:v>
                </c:pt>
                <c:pt idx="34">
                  <c:v>4.2889064803049557</c:v>
                </c:pt>
                <c:pt idx="35">
                  <c:v>2.6225537658227847</c:v>
                </c:pt>
                <c:pt idx="36">
                  <c:v>1.9462215029996841</c:v>
                </c:pt>
                <c:pt idx="37">
                  <c:v>4.4691961784245491</c:v>
                </c:pt>
                <c:pt idx="38">
                  <c:v>3.2995612058292298</c:v>
                </c:pt>
                <c:pt idx="39">
                  <c:v>2.8095139001264222</c:v>
                </c:pt>
                <c:pt idx="40">
                  <c:v>6.0005678189300404</c:v>
                </c:pt>
                <c:pt idx="41">
                  <c:v>2.5752284177215188</c:v>
                </c:pt>
                <c:pt idx="42">
                  <c:v>3.3519951558646852</c:v>
                </c:pt>
                <c:pt idx="43">
                  <c:v>1.446194363055761</c:v>
                </c:pt>
                <c:pt idx="44">
                  <c:v>1.3591115541521943</c:v>
                </c:pt>
                <c:pt idx="45">
                  <c:v>0.55125730176767684</c:v>
                </c:pt>
                <c:pt idx="46">
                  <c:v>2.8363687692793929</c:v>
                </c:pt>
                <c:pt idx="47">
                  <c:v>1.3895326306477094</c:v>
                </c:pt>
                <c:pt idx="48">
                  <c:v>4.1271758675146621</c:v>
                </c:pt>
                <c:pt idx="49">
                  <c:v>3.8300704262709186</c:v>
                </c:pt>
                <c:pt idx="50">
                  <c:v>4.0237104308275429</c:v>
                </c:pt>
                <c:pt idx="51">
                  <c:v>1.9209482387117145</c:v>
                </c:pt>
                <c:pt idx="52">
                  <c:v>1.0527851799242425</c:v>
                </c:pt>
                <c:pt idx="53">
                  <c:v>1.7923194772028976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'Graph-OC'!$I$1</c:f>
              <c:strCache>
                <c:ptCount val="1"/>
                <c:pt idx="0">
                  <c:v>Marcus Hook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'Graph-OC'!$I$2:$I$55</c:f>
              <c:numCache>
                <c:formatCode>General</c:formatCode>
                <c:ptCount val="54"/>
                <c:pt idx="0">
                  <c:v>2.9458319672131146</c:v>
                </c:pt>
                <c:pt idx="1">
                  <c:v>3.321118524590164</c:v>
                </c:pt>
                <c:pt idx="2">
                  <c:v>3.9306853278688525</c:v>
                </c:pt>
                <c:pt idx="3">
                  <c:v>1.9422699400819932</c:v>
                </c:pt>
                <c:pt idx="4">
                  <c:v>1.7162179242902211</c:v>
                </c:pt>
                <c:pt idx="5">
                  <c:v>1.4611512961210973</c:v>
                </c:pt>
                <c:pt idx="6">
                  <c:v>2.0827984232103436</c:v>
                </c:pt>
                <c:pt idx="7">
                  <c:v>3.6389489309366132</c:v>
                </c:pt>
                <c:pt idx="9">
                  <c:v>2.8837093753943215</c:v>
                </c:pt>
                <c:pt idx="10">
                  <c:v>3.0590940567823348</c:v>
                </c:pt>
                <c:pt idx="11">
                  <c:v>1.0449578970634668</c:v>
                </c:pt>
                <c:pt idx="12">
                  <c:v>2.0206624320909667</c:v>
                </c:pt>
                <c:pt idx="13">
                  <c:v>3.6677759962109251</c:v>
                </c:pt>
                <c:pt idx="14">
                  <c:v>1.9461020550110655</c:v>
                </c:pt>
                <c:pt idx="15">
                  <c:v>1.7595762958280659</c:v>
                </c:pt>
                <c:pt idx="16">
                  <c:v>1.6724073244781783</c:v>
                </c:pt>
                <c:pt idx="17">
                  <c:v>2.3692815637860081</c:v>
                </c:pt>
                <c:pt idx="18">
                  <c:v>0.72271661927330177</c:v>
                </c:pt>
                <c:pt idx="19">
                  <c:v>1.6911009876543208</c:v>
                </c:pt>
                <c:pt idx="21">
                  <c:v>1.7485153134895506</c:v>
                </c:pt>
                <c:pt idx="22">
                  <c:v>3.3943526915769477</c:v>
                </c:pt>
                <c:pt idx="23">
                  <c:v>2.5414435926628713</c:v>
                </c:pt>
                <c:pt idx="24">
                  <c:v>1.4341706995884773</c:v>
                </c:pt>
                <c:pt idx="25">
                  <c:v>1.7003366856419986</c:v>
                </c:pt>
                <c:pt idx="26">
                  <c:v>9.6616454464851191</c:v>
                </c:pt>
                <c:pt idx="27">
                  <c:v>2.3770323456790123</c:v>
                </c:pt>
                <c:pt idx="29">
                  <c:v>1.649043170886076</c:v>
                </c:pt>
                <c:pt idx="30">
                  <c:v>4.0668547325102873</c:v>
                </c:pt>
                <c:pt idx="35">
                  <c:v>2.8271239974739499</c:v>
                </c:pt>
                <c:pt idx="36">
                  <c:v>1.3918216919191921</c:v>
                </c:pt>
                <c:pt idx="37">
                  <c:v>3.2909919103252285</c:v>
                </c:pt>
                <c:pt idx="38">
                  <c:v>2.4098109027777777</c:v>
                </c:pt>
                <c:pt idx="39">
                  <c:v>1.8857198231765075</c:v>
                </c:pt>
                <c:pt idx="40">
                  <c:v>7.4257575434164824</c:v>
                </c:pt>
                <c:pt idx="41">
                  <c:v>1.8912428733817492</c:v>
                </c:pt>
                <c:pt idx="43">
                  <c:v>1.2683101760807827</c:v>
                </c:pt>
                <c:pt idx="44">
                  <c:v>1.3012910407068474</c:v>
                </c:pt>
                <c:pt idx="45">
                  <c:v>0.7615942070053644</c:v>
                </c:pt>
                <c:pt idx="46">
                  <c:v>2.5195756559343434</c:v>
                </c:pt>
                <c:pt idx="47">
                  <c:v>1.2127693926767675</c:v>
                </c:pt>
                <c:pt idx="48">
                  <c:v>4.1618227977279902</c:v>
                </c:pt>
                <c:pt idx="49">
                  <c:v>2.4538595280757098</c:v>
                </c:pt>
                <c:pt idx="51">
                  <c:v>0.14207028463237614</c:v>
                </c:pt>
                <c:pt idx="52">
                  <c:v>1.5194071656674029</c:v>
                </c:pt>
                <c:pt idx="53">
                  <c:v>1.7154488721994319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'Graph-OC'!$J$1</c:f>
              <c:strCache>
                <c:ptCount val="1"/>
                <c:pt idx="0">
                  <c:v>New Garden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'Graph-OC'!$J$2:$J$55</c:f>
              <c:numCache>
                <c:formatCode>General</c:formatCode>
                <c:ptCount val="54"/>
                <c:pt idx="0">
                  <c:v>1.9654614700315458</c:v>
                </c:pt>
                <c:pt idx="1">
                  <c:v>2.8085410855159356</c:v>
                </c:pt>
                <c:pt idx="2">
                  <c:v>1.9683051482649843</c:v>
                </c:pt>
                <c:pt idx="3">
                  <c:v>1.9154907823343847</c:v>
                </c:pt>
                <c:pt idx="4">
                  <c:v>1.2178599047694891</c:v>
                </c:pt>
                <c:pt idx="5">
                  <c:v>1.145606683496371</c:v>
                </c:pt>
                <c:pt idx="6">
                  <c:v>1.5726908551593561</c:v>
                </c:pt>
                <c:pt idx="7">
                  <c:v>3.0026661829652999</c:v>
                </c:pt>
                <c:pt idx="9">
                  <c:v>3.0071010469883315</c:v>
                </c:pt>
                <c:pt idx="10">
                  <c:v>3.1425011545741324</c:v>
                </c:pt>
                <c:pt idx="11">
                  <c:v>1.0327622530766802</c:v>
                </c:pt>
                <c:pt idx="12">
                  <c:v>2.188336150205112</c:v>
                </c:pt>
                <c:pt idx="13">
                  <c:v>2.9615293438485804</c:v>
                </c:pt>
                <c:pt idx="14">
                  <c:v>1.2372229220574313</c:v>
                </c:pt>
                <c:pt idx="15">
                  <c:v>1.2005390845959596</c:v>
                </c:pt>
                <c:pt idx="16">
                  <c:v>1.3701628337014831</c:v>
                </c:pt>
                <c:pt idx="17">
                  <c:v>2.1619685768500951</c:v>
                </c:pt>
                <c:pt idx="18">
                  <c:v>0.59703982959924262</c:v>
                </c:pt>
                <c:pt idx="19">
                  <c:v>1.4646524455664247</c:v>
                </c:pt>
                <c:pt idx="21">
                  <c:v>1.3159530681818181</c:v>
                </c:pt>
                <c:pt idx="22">
                  <c:v>2.865227281921618</c:v>
                </c:pt>
                <c:pt idx="23">
                  <c:v>3.0386029346797097</c:v>
                </c:pt>
                <c:pt idx="24">
                  <c:v>1.4917511076049226</c:v>
                </c:pt>
                <c:pt idx="25">
                  <c:v>1.7645285200378666</c:v>
                </c:pt>
                <c:pt idx="26">
                  <c:v>9.8069131628787893</c:v>
                </c:pt>
                <c:pt idx="27">
                  <c:v>2.1952353156565656</c:v>
                </c:pt>
                <c:pt idx="28">
                  <c:v>2.8010811111111114</c:v>
                </c:pt>
                <c:pt idx="29">
                  <c:v>1.6178218216439224</c:v>
                </c:pt>
                <c:pt idx="30">
                  <c:v>3.8942785227272725</c:v>
                </c:pt>
                <c:pt idx="31">
                  <c:v>4.488115241401073</c:v>
                </c:pt>
                <c:pt idx="32">
                  <c:v>2.407154273989899</c:v>
                </c:pt>
                <c:pt idx="33">
                  <c:v>2.0860903502682233</c:v>
                </c:pt>
                <c:pt idx="34">
                  <c:v>3.338891603535354</c:v>
                </c:pt>
                <c:pt idx="35">
                  <c:v>2.5546185101010099</c:v>
                </c:pt>
                <c:pt idx="36">
                  <c:v>1.7243258251814453</c:v>
                </c:pt>
                <c:pt idx="37">
                  <c:v>3.5117197412432941</c:v>
                </c:pt>
                <c:pt idx="38">
                  <c:v>1.5625714393939394</c:v>
                </c:pt>
                <c:pt idx="39">
                  <c:v>1.57624684127485</c:v>
                </c:pt>
                <c:pt idx="42">
                  <c:v>2.3135344859577152</c:v>
                </c:pt>
                <c:pt idx="43">
                  <c:v>1.0870636756074472</c:v>
                </c:pt>
                <c:pt idx="44">
                  <c:v>1.1264858453770905</c:v>
                </c:pt>
                <c:pt idx="45">
                  <c:v>0.48913398107255524</c:v>
                </c:pt>
                <c:pt idx="46">
                  <c:v>2.6073180277690122</c:v>
                </c:pt>
                <c:pt idx="47">
                  <c:v>1.1842742461344271</c:v>
                </c:pt>
                <c:pt idx="48">
                  <c:v>3.1828051044493528</c:v>
                </c:pt>
                <c:pt idx="49">
                  <c:v>1.6746803553171348</c:v>
                </c:pt>
                <c:pt idx="50">
                  <c:v>2.9249146241716626</c:v>
                </c:pt>
                <c:pt idx="51">
                  <c:v>1.2864845288734617</c:v>
                </c:pt>
                <c:pt idx="52">
                  <c:v>0.87668262038497946</c:v>
                </c:pt>
                <c:pt idx="53">
                  <c:v>1.1048855113636362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014016"/>
        <c:axId val="41015552"/>
      </c:lineChart>
      <c:dateAx>
        <c:axId val="41014016"/>
        <c:scaling>
          <c:orientation val="minMax"/>
          <c:min val="42010"/>
        </c:scaling>
        <c:delete val="0"/>
        <c:axPos val="b"/>
        <c:numFmt formatCode="m/d/yyyy" sourceLinked="1"/>
        <c:majorTickMark val="out"/>
        <c:minorTickMark val="none"/>
        <c:tickLblPos val="nextTo"/>
        <c:crossAx val="41015552"/>
        <c:crosses val="autoZero"/>
        <c:auto val="1"/>
        <c:lblOffset val="100"/>
        <c:baseTimeUnit val="days"/>
        <c:majorUnit val="6"/>
        <c:majorTimeUnit val="days"/>
      </c:dateAx>
      <c:valAx>
        <c:axId val="41015552"/>
        <c:scaling>
          <c:orientation val="minMax"/>
          <c:max val="12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000" b="1" i="0" baseline="0">
                    <a:effectLst/>
                  </a:rPr>
                  <a:t>Concentration (µg/m</a:t>
                </a:r>
                <a:r>
                  <a:rPr lang="en-US" sz="1000" b="1" i="0" baseline="30000">
                    <a:effectLst/>
                  </a:rPr>
                  <a:t>3</a:t>
                </a:r>
                <a:r>
                  <a:rPr lang="en-US" sz="1000" b="1" i="0" baseline="0">
                    <a:effectLst/>
                  </a:rPr>
                  <a:t>)</a:t>
                </a:r>
                <a:endParaRPr lang="en-US" sz="1000">
                  <a:effectLst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10140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44564741907262E-2"/>
          <c:y val="1.4318859280099591E-2"/>
          <c:w val="0.78778302712160975"/>
          <c:h val="0.83052265998002428"/>
        </c:manualLayout>
      </c:layout>
      <c:lineChart>
        <c:grouping val="standard"/>
        <c:varyColors val="0"/>
        <c:ser>
          <c:idx val="0"/>
          <c:order val="0"/>
          <c:tx>
            <c:strRef>
              <c:f>'Graph-OC'!$B$1</c:f>
              <c:strCache>
                <c:ptCount val="1"/>
                <c:pt idx="0">
                  <c:v>Arendtsville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'Graph-OC'!$B$2:$B$55</c:f>
              <c:numCache>
                <c:formatCode>General</c:formatCode>
                <c:ptCount val="54"/>
                <c:pt idx="0">
                  <c:v>1.7595806437361943</c:v>
                </c:pt>
                <c:pt idx="1">
                  <c:v>3.6751589267676765</c:v>
                </c:pt>
                <c:pt idx="2">
                  <c:v>2.7066739223729885</c:v>
                </c:pt>
                <c:pt idx="3">
                  <c:v>1.6102420258756704</c:v>
                </c:pt>
                <c:pt idx="4">
                  <c:v>1.0433849464319289</c:v>
                </c:pt>
                <c:pt idx="5">
                  <c:v>1.077991751341117</c:v>
                </c:pt>
                <c:pt idx="6">
                  <c:v>2.0519448674242424</c:v>
                </c:pt>
                <c:pt idx="7">
                  <c:v>2.372900788892395</c:v>
                </c:pt>
                <c:pt idx="8">
                  <c:v>1.2486283333333332</c:v>
                </c:pt>
                <c:pt idx="9">
                  <c:v>3.4627268328075713</c:v>
                </c:pt>
                <c:pt idx="10">
                  <c:v>2.2638216403785489</c:v>
                </c:pt>
                <c:pt idx="11">
                  <c:v>1.1975879861111112</c:v>
                </c:pt>
                <c:pt idx="12">
                  <c:v>1.7591918434343434</c:v>
                </c:pt>
                <c:pt idx="13">
                  <c:v>2.4097074850110447</c:v>
                </c:pt>
                <c:pt idx="14">
                  <c:v>1.280265688131313</c:v>
                </c:pt>
                <c:pt idx="15">
                  <c:v>1.4148756818181818</c:v>
                </c:pt>
                <c:pt idx="16">
                  <c:v>1.4049334237929947</c:v>
                </c:pt>
                <c:pt idx="17">
                  <c:v>1.8119413952020202</c:v>
                </c:pt>
                <c:pt idx="18">
                  <c:v>0.75878066898075103</c:v>
                </c:pt>
                <c:pt idx="19">
                  <c:v>1.9525378724747475</c:v>
                </c:pt>
                <c:pt idx="20">
                  <c:v>3.1481390461149714</c:v>
                </c:pt>
                <c:pt idx="21">
                  <c:v>1.3749512202954399</c:v>
                </c:pt>
                <c:pt idx="22">
                  <c:v>2.1053225710675934</c:v>
                </c:pt>
                <c:pt idx="23">
                  <c:v>2.3524192047964658</c:v>
                </c:pt>
                <c:pt idx="24">
                  <c:v>3.2685271946986432</c:v>
                </c:pt>
                <c:pt idx="25">
                  <c:v>1.9318070558535814</c:v>
                </c:pt>
                <c:pt idx="26">
                  <c:v>10.436490441919192</c:v>
                </c:pt>
                <c:pt idx="27">
                  <c:v>2.0882288482171032</c:v>
                </c:pt>
                <c:pt idx="28">
                  <c:v>2.0270379425686333</c:v>
                </c:pt>
                <c:pt idx="29">
                  <c:v>1.5060539791732406</c:v>
                </c:pt>
                <c:pt idx="30">
                  <c:v>3.5401111012937831</c:v>
                </c:pt>
                <c:pt idx="31">
                  <c:v>4.0084784159040705</c:v>
                </c:pt>
                <c:pt idx="32">
                  <c:v>3.3789348201892744</c:v>
                </c:pt>
                <c:pt idx="33">
                  <c:v>1.6956486210160935</c:v>
                </c:pt>
                <c:pt idx="34">
                  <c:v>2.8656768444304195</c:v>
                </c:pt>
                <c:pt idx="35">
                  <c:v>2.2056894477753235</c:v>
                </c:pt>
                <c:pt idx="36">
                  <c:v>2.6986958851372673</c:v>
                </c:pt>
                <c:pt idx="37">
                  <c:v>3.8543092458188704</c:v>
                </c:pt>
                <c:pt idx="38">
                  <c:v>1.5126379930577469</c:v>
                </c:pt>
                <c:pt idx="39">
                  <c:v>1.2765008898706216</c:v>
                </c:pt>
                <c:pt idx="40">
                  <c:v>4.2372443673082989</c:v>
                </c:pt>
                <c:pt idx="41">
                  <c:v>2.894950746835443</c:v>
                </c:pt>
                <c:pt idx="42">
                  <c:v>1.5384014004417796</c:v>
                </c:pt>
                <c:pt idx="43">
                  <c:v>0.98055058170347009</c:v>
                </c:pt>
                <c:pt idx="44">
                  <c:v>1.4596666565656564</c:v>
                </c:pt>
                <c:pt idx="45">
                  <c:v>0.60722771915430729</c:v>
                </c:pt>
                <c:pt idx="46">
                  <c:v>2.3931936363636366</c:v>
                </c:pt>
                <c:pt idx="47">
                  <c:v>0.77412445138888886</c:v>
                </c:pt>
                <c:pt idx="48">
                  <c:v>2.4094479368686867</c:v>
                </c:pt>
                <c:pt idx="49">
                  <c:v>1.6534250498737373</c:v>
                </c:pt>
                <c:pt idx="50">
                  <c:v>1.8557767876301672</c:v>
                </c:pt>
                <c:pt idx="51">
                  <c:v>1.0623097809343434</c:v>
                </c:pt>
                <c:pt idx="52">
                  <c:v>0.58206703755127798</c:v>
                </c:pt>
                <c:pt idx="53">
                  <c:v>0.95754460814651088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'Graph-OC'!$C$1</c:f>
              <c:strCache>
                <c:ptCount val="1"/>
                <c:pt idx="0">
                  <c:v>Chester (PA)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'Graph-OC'!$C$2:$C$55</c:f>
              <c:numCache>
                <c:formatCode>General</c:formatCode>
                <c:ptCount val="54"/>
                <c:pt idx="0">
                  <c:v>2.1633140523494165</c:v>
                </c:pt>
                <c:pt idx="2">
                  <c:v>3.4853387129337539</c:v>
                </c:pt>
                <c:pt idx="3">
                  <c:v>2.4535825173501578</c:v>
                </c:pt>
                <c:pt idx="4">
                  <c:v>1.4573451104100945</c:v>
                </c:pt>
                <c:pt idx="5">
                  <c:v>1.8237072555205047</c:v>
                </c:pt>
                <c:pt idx="6">
                  <c:v>1.6776400757097791</c:v>
                </c:pt>
                <c:pt idx="7">
                  <c:v>3.0285631147540988</c:v>
                </c:pt>
                <c:pt idx="8">
                  <c:v>1.4838061388012618</c:v>
                </c:pt>
                <c:pt idx="9">
                  <c:v>3.0585120088300219</c:v>
                </c:pt>
                <c:pt idx="10">
                  <c:v>4.041197710501419</c:v>
                </c:pt>
                <c:pt idx="11">
                  <c:v>1.028333545741325</c:v>
                </c:pt>
                <c:pt idx="12">
                  <c:v>2.0697701892744482</c:v>
                </c:pt>
                <c:pt idx="13">
                  <c:v>3.5833350867234306</c:v>
                </c:pt>
                <c:pt idx="14">
                  <c:v>1.8502817544966865</c:v>
                </c:pt>
                <c:pt idx="16">
                  <c:v>1.7551092492113565</c:v>
                </c:pt>
                <c:pt idx="17">
                  <c:v>2.504668498422713</c:v>
                </c:pt>
                <c:pt idx="18">
                  <c:v>0.64223946355317141</c:v>
                </c:pt>
                <c:pt idx="19">
                  <c:v>1.6844235331230284</c:v>
                </c:pt>
                <c:pt idx="21">
                  <c:v>1.9858854132492114</c:v>
                </c:pt>
                <c:pt idx="22">
                  <c:v>3.3729744209529819</c:v>
                </c:pt>
                <c:pt idx="23">
                  <c:v>2.4131717917981073</c:v>
                </c:pt>
                <c:pt idx="24">
                  <c:v>1.3168059766487852</c:v>
                </c:pt>
                <c:pt idx="25">
                  <c:v>1.6205937791798108</c:v>
                </c:pt>
                <c:pt idx="26">
                  <c:v>9.7202624487219946</c:v>
                </c:pt>
                <c:pt idx="27">
                  <c:v>2.1891446197538653</c:v>
                </c:pt>
                <c:pt idx="28">
                  <c:v>2.5016562093976664</c:v>
                </c:pt>
                <c:pt idx="29">
                  <c:v>1.6903369337539433</c:v>
                </c:pt>
                <c:pt idx="30">
                  <c:v>4.0636982965299682</c:v>
                </c:pt>
                <c:pt idx="31">
                  <c:v>5.3571357462922053</c:v>
                </c:pt>
                <c:pt idx="32">
                  <c:v>2.222814883280757</c:v>
                </c:pt>
                <c:pt idx="33">
                  <c:v>2.0046023792994636</c:v>
                </c:pt>
                <c:pt idx="34">
                  <c:v>2.9376736170212765</c:v>
                </c:pt>
                <c:pt idx="35">
                  <c:v>2.753254780687914</c:v>
                </c:pt>
                <c:pt idx="36">
                  <c:v>1.2273239697065319</c:v>
                </c:pt>
                <c:pt idx="37">
                  <c:v>4.3880719343641523</c:v>
                </c:pt>
                <c:pt idx="38">
                  <c:v>1.6201996402650678</c:v>
                </c:pt>
                <c:pt idx="39">
                  <c:v>1.8646038245503314</c:v>
                </c:pt>
                <c:pt idx="40">
                  <c:v>7.8375352540233507</c:v>
                </c:pt>
                <c:pt idx="41">
                  <c:v>1.6203314826498423</c:v>
                </c:pt>
                <c:pt idx="42">
                  <c:v>2.7871991959608708</c:v>
                </c:pt>
                <c:pt idx="43">
                  <c:v>1.2566269378352792</c:v>
                </c:pt>
                <c:pt idx="44">
                  <c:v>1.1342133785488959</c:v>
                </c:pt>
                <c:pt idx="45">
                  <c:v>0.71532816593059945</c:v>
                </c:pt>
                <c:pt idx="46">
                  <c:v>2.9151108548895897</c:v>
                </c:pt>
                <c:pt idx="47">
                  <c:v>1.1471383172500789</c:v>
                </c:pt>
                <c:pt idx="48">
                  <c:v>4.0877760517350161</c:v>
                </c:pt>
                <c:pt idx="49">
                  <c:v>2.058712059287291</c:v>
                </c:pt>
                <c:pt idx="51">
                  <c:v>2.3415082214511043</c:v>
                </c:pt>
                <c:pt idx="52">
                  <c:v>1.4904656984227129</c:v>
                </c:pt>
                <c:pt idx="53">
                  <c:v>1.7236320132533922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'Graph-OC'!$D$1</c:f>
              <c:strCache>
                <c:ptCount val="1"/>
                <c:pt idx="0">
                  <c:v>Florence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'Graph-OC'!$D$2:$D$55</c:f>
              <c:numCache>
                <c:formatCode>General</c:formatCode>
                <c:ptCount val="54"/>
                <c:pt idx="1">
                  <c:v>1.4811917034700317</c:v>
                </c:pt>
                <c:pt idx="2">
                  <c:v>1.0864646828652571</c:v>
                </c:pt>
                <c:pt idx="3">
                  <c:v>2.3679308196721309</c:v>
                </c:pt>
                <c:pt idx="4">
                  <c:v>9.8592574132492117E-2</c:v>
                </c:pt>
                <c:pt idx="5">
                  <c:v>1.1335745661091827</c:v>
                </c:pt>
                <c:pt idx="6">
                  <c:v>3.0423516393442624</c:v>
                </c:pt>
                <c:pt idx="7">
                  <c:v>2.9873577356103733</c:v>
                </c:pt>
                <c:pt idx="8">
                  <c:v>1.3303084659090909</c:v>
                </c:pt>
                <c:pt idx="9">
                  <c:v>2.4626624590163932</c:v>
                </c:pt>
                <c:pt idx="10">
                  <c:v>1.6448555219173762</c:v>
                </c:pt>
                <c:pt idx="11">
                  <c:v>1.5591148029012929</c:v>
                </c:pt>
                <c:pt idx="12">
                  <c:v>1.5733291856060607</c:v>
                </c:pt>
                <c:pt idx="13">
                  <c:v>2.1385771798107256</c:v>
                </c:pt>
                <c:pt idx="14">
                  <c:v>1.1716263533123028</c:v>
                </c:pt>
                <c:pt idx="15">
                  <c:v>1.848284408703879</c:v>
                </c:pt>
                <c:pt idx="16">
                  <c:v>1.9389279369085175</c:v>
                </c:pt>
                <c:pt idx="17">
                  <c:v>2.2923172798990215</c:v>
                </c:pt>
                <c:pt idx="18">
                  <c:v>0.98710820820189282</c:v>
                </c:pt>
                <c:pt idx="19">
                  <c:v>1.7604637740612179</c:v>
                </c:pt>
                <c:pt idx="20">
                  <c:v>2.4435394824865888</c:v>
                </c:pt>
                <c:pt idx="21">
                  <c:v>1.3389667113665391</c:v>
                </c:pt>
                <c:pt idx="22">
                  <c:v>1.7360456962425008</c:v>
                </c:pt>
                <c:pt idx="23">
                  <c:v>2.1981782018927447</c:v>
                </c:pt>
                <c:pt idx="24">
                  <c:v>2.3551475228778793</c:v>
                </c:pt>
                <c:pt idx="25">
                  <c:v>1.9304738277059008</c:v>
                </c:pt>
                <c:pt idx="26">
                  <c:v>8.023969611864942</c:v>
                </c:pt>
                <c:pt idx="27">
                  <c:v>2.2622766498422711</c:v>
                </c:pt>
                <c:pt idx="28">
                  <c:v>1.5752335878826127</c:v>
                </c:pt>
                <c:pt idx="29">
                  <c:v>1.6713534889589905</c:v>
                </c:pt>
                <c:pt idx="30">
                  <c:v>5.4632805930599373</c:v>
                </c:pt>
                <c:pt idx="31">
                  <c:v>4.2676931650362881</c:v>
                </c:pt>
                <c:pt idx="32">
                  <c:v>5.660062700315458</c:v>
                </c:pt>
                <c:pt idx="33">
                  <c:v>2.4703706906338696</c:v>
                </c:pt>
                <c:pt idx="34">
                  <c:v>3.1109908236036605</c:v>
                </c:pt>
                <c:pt idx="35">
                  <c:v>2.2553089996844431</c:v>
                </c:pt>
                <c:pt idx="36">
                  <c:v>2.7828588450615337</c:v>
                </c:pt>
                <c:pt idx="37">
                  <c:v>5.2735551404228458</c:v>
                </c:pt>
                <c:pt idx="38">
                  <c:v>1.6876702523659306</c:v>
                </c:pt>
                <c:pt idx="39">
                  <c:v>1.5875134952681389</c:v>
                </c:pt>
                <c:pt idx="40">
                  <c:v>5.2426007825812553</c:v>
                </c:pt>
                <c:pt idx="41">
                  <c:v>2.6400850426001892</c:v>
                </c:pt>
                <c:pt idx="42">
                  <c:v>1.8881033993690852</c:v>
                </c:pt>
                <c:pt idx="43">
                  <c:v>1.2905364593059936</c:v>
                </c:pt>
                <c:pt idx="44">
                  <c:v>1.1835930460567823</c:v>
                </c:pt>
                <c:pt idx="45">
                  <c:v>0.74420210914826501</c:v>
                </c:pt>
                <c:pt idx="46">
                  <c:v>2.0955026517350155</c:v>
                </c:pt>
                <c:pt idx="47">
                  <c:v>1.2438317899053628</c:v>
                </c:pt>
                <c:pt idx="48">
                  <c:v>2.7385461589905362</c:v>
                </c:pt>
                <c:pt idx="49">
                  <c:v>1.6127666801261831</c:v>
                </c:pt>
                <c:pt idx="50">
                  <c:v>1.8943898162878789</c:v>
                </c:pt>
                <c:pt idx="51">
                  <c:v>1.7519630769716088</c:v>
                </c:pt>
                <c:pt idx="52">
                  <c:v>1.2103373888363291</c:v>
                </c:pt>
                <c:pt idx="53">
                  <c:v>0.691658676340694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'Graph-OC'!$E$1</c:f>
              <c:strCache>
                <c:ptCount val="1"/>
                <c:pt idx="0">
                  <c:v>Freemansburg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'Graph-OC'!$E$2:$E$55</c:f>
              <c:numCache>
                <c:formatCode>General</c:formatCode>
                <c:ptCount val="54"/>
                <c:pt idx="0">
                  <c:v>2.077127857368255</c:v>
                </c:pt>
                <c:pt idx="1">
                  <c:v>3.8177489302619119</c:v>
                </c:pt>
                <c:pt idx="2">
                  <c:v>3.5506852003786684</c:v>
                </c:pt>
                <c:pt idx="3">
                  <c:v>3.0244417108585862</c:v>
                </c:pt>
                <c:pt idx="4">
                  <c:v>1.7194906615524328</c:v>
                </c:pt>
                <c:pt idx="5">
                  <c:v>2.2774467739898987</c:v>
                </c:pt>
                <c:pt idx="6">
                  <c:v>2.4131248153991796</c:v>
                </c:pt>
                <c:pt idx="8">
                  <c:v>1.1873473903439571</c:v>
                </c:pt>
                <c:pt idx="9">
                  <c:v>5.1044237539432178</c:v>
                </c:pt>
                <c:pt idx="10">
                  <c:v>3.7887251671924291</c:v>
                </c:pt>
                <c:pt idx="11">
                  <c:v>1.6291237361943831</c:v>
                </c:pt>
                <c:pt idx="12">
                  <c:v>1.8044304386241716</c:v>
                </c:pt>
                <c:pt idx="13">
                  <c:v>3.4855351404228458</c:v>
                </c:pt>
                <c:pt idx="14">
                  <c:v>0.92236764520202019</c:v>
                </c:pt>
                <c:pt idx="15">
                  <c:v>1.7566928323334385</c:v>
                </c:pt>
                <c:pt idx="16">
                  <c:v>1.8415548042929293</c:v>
                </c:pt>
                <c:pt idx="17">
                  <c:v>2.6302888916956109</c:v>
                </c:pt>
                <c:pt idx="18">
                  <c:v>0.70720500473335435</c:v>
                </c:pt>
                <c:pt idx="19">
                  <c:v>1.130551834543732</c:v>
                </c:pt>
                <c:pt idx="20">
                  <c:v>2.4219225694444444</c:v>
                </c:pt>
                <c:pt idx="21">
                  <c:v>1.7346206944444444</c:v>
                </c:pt>
                <c:pt idx="22">
                  <c:v>2.5716497411616159</c:v>
                </c:pt>
                <c:pt idx="23">
                  <c:v>3.4524043371212123</c:v>
                </c:pt>
                <c:pt idx="24">
                  <c:v>2.0105482286075147</c:v>
                </c:pt>
                <c:pt idx="25">
                  <c:v>1.8218733459595959</c:v>
                </c:pt>
                <c:pt idx="26">
                  <c:v>9.4702881238155392</c:v>
                </c:pt>
                <c:pt idx="27">
                  <c:v>2.7025250520997788</c:v>
                </c:pt>
                <c:pt idx="28">
                  <c:v>2.7523680454688977</c:v>
                </c:pt>
                <c:pt idx="30">
                  <c:v>5.4526875513428124</c:v>
                </c:pt>
                <c:pt idx="31">
                  <c:v>4.9618496083385981</c:v>
                </c:pt>
                <c:pt idx="32">
                  <c:v>2.9695333122829175</c:v>
                </c:pt>
                <c:pt idx="33">
                  <c:v>2.2552495202020202</c:v>
                </c:pt>
                <c:pt idx="34">
                  <c:v>4.3879777068856605</c:v>
                </c:pt>
                <c:pt idx="35">
                  <c:v>2.2776920303125983</c:v>
                </c:pt>
                <c:pt idx="36">
                  <c:v>1.8047983712121212</c:v>
                </c:pt>
                <c:pt idx="37">
                  <c:v>4.6933834733185975</c:v>
                </c:pt>
                <c:pt idx="38">
                  <c:v>2.7462756060606059</c:v>
                </c:pt>
                <c:pt idx="39">
                  <c:v>2.0197857891414142</c:v>
                </c:pt>
                <c:pt idx="40">
                  <c:v>6.8599331269740995</c:v>
                </c:pt>
                <c:pt idx="41">
                  <c:v>2.4141209223918576</c:v>
                </c:pt>
                <c:pt idx="42">
                  <c:v>2.8372216117424243</c:v>
                </c:pt>
                <c:pt idx="43">
                  <c:v>1.4261327462121214</c:v>
                </c:pt>
                <c:pt idx="44">
                  <c:v>1.6817383584727041</c:v>
                </c:pt>
                <c:pt idx="45">
                  <c:v>0.54785844227129343</c:v>
                </c:pt>
                <c:pt idx="46">
                  <c:v>2.5241472979797979</c:v>
                </c:pt>
                <c:pt idx="47">
                  <c:v>1.7025111212121211</c:v>
                </c:pt>
                <c:pt idx="48">
                  <c:v>4.4716674494949498</c:v>
                </c:pt>
                <c:pt idx="49">
                  <c:v>2.9040480037866834</c:v>
                </c:pt>
                <c:pt idx="50">
                  <c:v>3.5640328914141417</c:v>
                </c:pt>
                <c:pt idx="51">
                  <c:v>1.8842817387188389</c:v>
                </c:pt>
                <c:pt idx="52">
                  <c:v>0.67915303124013893</c:v>
                </c:pt>
                <c:pt idx="53">
                  <c:v>1.9369976513470681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'Graph-OC'!$F$1</c:f>
              <c:strCache>
                <c:ptCount val="1"/>
                <c:pt idx="0">
                  <c:v>Greensburg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'Graph-OC'!$F$2:$F$55</c:f>
              <c:numCache>
                <c:formatCode>General</c:formatCode>
                <c:ptCount val="54"/>
                <c:pt idx="0">
                  <c:v>1.583104169031851</c:v>
                </c:pt>
                <c:pt idx="1">
                  <c:v>1.6255977294228949</c:v>
                </c:pt>
                <c:pt idx="2">
                  <c:v>1.3956190599369085</c:v>
                </c:pt>
                <c:pt idx="3">
                  <c:v>3.0750892622950823</c:v>
                </c:pt>
                <c:pt idx="4">
                  <c:v>1.0367835457413248</c:v>
                </c:pt>
                <c:pt idx="5">
                  <c:v>1.3149500409965309</c:v>
                </c:pt>
                <c:pt idx="6">
                  <c:v>4.3277174645222329</c:v>
                </c:pt>
                <c:pt idx="7">
                  <c:v>3.0963604227129338</c:v>
                </c:pt>
                <c:pt idx="8">
                  <c:v>1.6803644935310822</c:v>
                </c:pt>
                <c:pt idx="9">
                  <c:v>3.1288439356669819</c:v>
                </c:pt>
                <c:pt idx="10">
                  <c:v>2.0324075370545569</c:v>
                </c:pt>
                <c:pt idx="11">
                  <c:v>2.0403517628508356</c:v>
                </c:pt>
                <c:pt idx="12">
                  <c:v>2.1815272532324186</c:v>
                </c:pt>
                <c:pt idx="13">
                  <c:v>2.5837568464206875</c:v>
                </c:pt>
                <c:pt idx="14">
                  <c:v>1.3243502995900347</c:v>
                </c:pt>
                <c:pt idx="15">
                  <c:v>2.3403439873817034</c:v>
                </c:pt>
                <c:pt idx="16">
                  <c:v>2.9677348659728793</c:v>
                </c:pt>
                <c:pt idx="17">
                  <c:v>2.873608826498423</c:v>
                </c:pt>
                <c:pt idx="18">
                  <c:v>0.98925596972563856</c:v>
                </c:pt>
                <c:pt idx="20">
                  <c:v>3.357737223098769</c:v>
                </c:pt>
                <c:pt idx="21">
                  <c:v>1.5757336088328076</c:v>
                </c:pt>
                <c:pt idx="22">
                  <c:v>1.9170419867549668</c:v>
                </c:pt>
                <c:pt idx="23">
                  <c:v>3.6490234763406941</c:v>
                </c:pt>
                <c:pt idx="25">
                  <c:v>2.3455206119873822</c:v>
                </c:pt>
                <c:pt idx="26">
                  <c:v>10.725666860208268</c:v>
                </c:pt>
                <c:pt idx="27">
                  <c:v>2.5827384965255846</c:v>
                </c:pt>
                <c:pt idx="28">
                  <c:v>2.2518956782334385</c:v>
                </c:pt>
                <c:pt idx="29">
                  <c:v>1.9356847492904445</c:v>
                </c:pt>
                <c:pt idx="30">
                  <c:v>6.8827647144209525</c:v>
                </c:pt>
                <c:pt idx="31">
                  <c:v>4.7852651309561374</c:v>
                </c:pt>
                <c:pt idx="32">
                  <c:v>3.502640687697161</c:v>
                </c:pt>
                <c:pt idx="34">
                  <c:v>3.9375421955835961</c:v>
                </c:pt>
                <c:pt idx="35">
                  <c:v>2.6213925867507886</c:v>
                </c:pt>
                <c:pt idx="36">
                  <c:v>3.4230912681388017</c:v>
                </c:pt>
                <c:pt idx="37">
                  <c:v>4.7620221647207321</c:v>
                </c:pt>
                <c:pt idx="38">
                  <c:v>2.6388704921135648</c:v>
                </c:pt>
                <c:pt idx="40">
                  <c:v>5.3693822467655412</c:v>
                </c:pt>
                <c:pt idx="41">
                  <c:v>2.7209906309148266</c:v>
                </c:pt>
                <c:pt idx="42">
                  <c:v>2.6572216106027136</c:v>
                </c:pt>
                <c:pt idx="43">
                  <c:v>1.1816065230283912</c:v>
                </c:pt>
                <c:pt idx="44">
                  <c:v>1.0666885488958993</c:v>
                </c:pt>
                <c:pt idx="45">
                  <c:v>0.48840083606557377</c:v>
                </c:pt>
                <c:pt idx="46">
                  <c:v>1.8814627123028393</c:v>
                </c:pt>
                <c:pt idx="47">
                  <c:v>1.5584965752128666</c:v>
                </c:pt>
                <c:pt idx="49">
                  <c:v>1.5558529057079786</c:v>
                </c:pt>
                <c:pt idx="50">
                  <c:v>2.8408261318611987</c:v>
                </c:pt>
                <c:pt idx="51">
                  <c:v>2.9576194195583598</c:v>
                </c:pt>
                <c:pt idx="52">
                  <c:v>1.6278194052349415</c:v>
                </c:pt>
                <c:pt idx="53">
                  <c:v>1.5462122844528539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'Graph-OC'!$G$1</c:f>
              <c:strCache>
                <c:ptCount val="1"/>
                <c:pt idx="0">
                  <c:v>Johnstown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'Graph-OC'!$G$2:$G$55</c:f>
              <c:numCache>
                <c:formatCode>General</c:formatCode>
                <c:ptCount val="54"/>
                <c:pt idx="0">
                  <c:v>1.6288625173501579</c:v>
                </c:pt>
                <c:pt idx="1">
                  <c:v>3.3263050362890501</c:v>
                </c:pt>
                <c:pt idx="2">
                  <c:v>5.2244578914141417</c:v>
                </c:pt>
                <c:pt idx="3">
                  <c:v>3.3099788576838121</c:v>
                </c:pt>
                <c:pt idx="4">
                  <c:v>0.74696825244559151</c:v>
                </c:pt>
                <c:pt idx="5">
                  <c:v>0.98886765151515155</c:v>
                </c:pt>
                <c:pt idx="6">
                  <c:v>2.3504507196969699</c:v>
                </c:pt>
                <c:pt idx="7">
                  <c:v>3.3178935669191918</c:v>
                </c:pt>
                <c:pt idx="8">
                  <c:v>1.8392826157712776</c:v>
                </c:pt>
                <c:pt idx="9">
                  <c:v>7.2439115078864358</c:v>
                </c:pt>
                <c:pt idx="10">
                  <c:v>1.7750460902492899</c:v>
                </c:pt>
                <c:pt idx="11">
                  <c:v>3.8975774368686866</c:v>
                </c:pt>
                <c:pt idx="12">
                  <c:v>2.79565476010101</c:v>
                </c:pt>
                <c:pt idx="13">
                  <c:v>3.7150194895484816</c:v>
                </c:pt>
                <c:pt idx="14">
                  <c:v>1.6173171969696969</c:v>
                </c:pt>
                <c:pt idx="15">
                  <c:v>2.6221318534891065</c:v>
                </c:pt>
                <c:pt idx="16">
                  <c:v>2.5728513040732555</c:v>
                </c:pt>
                <c:pt idx="17">
                  <c:v>3.4709088727502366</c:v>
                </c:pt>
                <c:pt idx="18">
                  <c:v>0.96998521535943028</c:v>
                </c:pt>
                <c:pt idx="19">
                  <c:v>1.8931970192611303</c:v>
                </c:pt>
                <c:pt idx="20">
                  <c:v>3.0515316640353647</c:v>
                </c:pt>
                <c:pt idx="21">
                  <c:v>1.3837401957688662</c:v>
                </c:pt>
                <c:pt idx="22">
                  <c:v>1.8724933101705623</c:v>
                </c:pt>
                <c:pt idx="23">
                  <c:v>3.816277517619183</c:v>
                </c:pt>
                <c:pt idx="24">
                  <c:v>2.8111831522425774</c:v>
                </c:pt>
                <c:pt idx="25">
                  <c:v>1.3860306001263423</c:v>
                </c:pt>
                <c:pt idx="26">
                  <c:v>9.0101020846494002</c:v>
                </c:pt>
                <c:pt idx="27">
                  <c:v>2.243315077409163</c:v>
                </c:pt>
                <c:pt idx="28">
                  <c:v>2.2001166143229223</c:v>
                </c:pt>
                <c:pt idx="29">
                  <c:v>2.1420469845279442</c:v>
                </c:pt>
                <c:pt idx="30">
                  <c:v>5.9143818635502212</c:v>
                </c:pt>
                <c:pt idx="31">
                  <c:v>4.7463396526681398</c:v>
                </c:pt>
                <c:pt idx="32">
                  <c:v>3.1328747205557308</c:v>
                </c:pt>
                <c:pt idx="33">
                  <c:v>2.6470426841619656</c:v>
                </c:pt>
                <c:pt idx="34">
                  <c:v>2.7344232037914695</c:v>
                </c:pt>
                <c:pt idx="35">
                  <c:v>2.0570927525252523</c:v>
                </c:pt>
                <c:pt idx="36">
                  <c:v>3.5106392419456727</c:v>
                </c:pt>
                <c:pt idx="37">
                  <c:v>3.3686222685624014</c:v>
                </c:pt>
                <c:pt idx="38">
                  <c:v>2.8932633798980092</c:v>
                </c:pt>
                <c:pt idx="39">
                  <c:v>2.1404530805687205</c:v>
                </c:pt>
                <c:pt idx="40">
                  <c:v>4.094265017377567</c:v>
                </c:pt>
                <c:pt idx="41">
                  <c:v>2.5671276208530807</c:v>
                </c:pt>
                <c:pt idx="42">
                  <c:v>2.3981673297536323</c:v>
                </c:pt>
                <c:pt idx="43">
                  <c:v>1.2129024717126569</c:v>
                </c:pt>
                <c:pt idx="44">
                  <c:v>1.8032417398168612</c:v>
                </c:pt>
                <c:pt idx="45">
                  <c:v>0.51706104797979791</c:v>
                </c:pt>
                <c:pt idx="46">
                  <c:v>2.5206953190145294</c:v>
                </c:pt>
                <c:pt idx="47">
                  <c:v>1.7807326089703095</c:v>
                </c:pt>
                <c:pt idx="48">
                  <c:v>3.6762062769305572</c:v>
                </c:pt>
                <c:pt idx="49">
                  <c:v>2.6856794187440833</c:v>
                </c:pt>
                <c:pt idx="50">
                  <c:v>2.875270343651295</c:v>
                </c:pt>
                <c:pt idx="51">
                  <c:v>3.2442507233101705</c:v>
                </c:pt>
                <c:pt idx="52">
                  <c:v>1.4238780959898958</c:v>
                </c:pt>
                <c:pt idx="53">
                  <c:v>1.4375051417745499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'Graph-OC'!$H$1</c:f>
              <c:strCache>
                <c:ptCount val="1"/>
                <c:pt idx="0">
                  <c:v>Lancaster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'Graph-OC'!$H$2:$H$55</c:f>
              <c:numCache>
                <c:formatCode>General</c:formatCode>
                <c:ptCount val="54"/>
                <c:pt idx="0">
                  <c:v>3.129221710858586</c:v>
                </c:pt>
                <c:pt idx="1">
                  <c:v>3.7570178149668454</c:v>
                </c:pt>
                <c:pt idx="2">
                  <c:v>3.2155621464646464</c:v>
                </c:pt>
                <c:pt idx="3">
                  <c:v>2.6519082980738866</c:v>
                </c:pt>
                <c:pt idx="4">
                  <c:v>1.6030850981704268</c:v>
                </c:pt>
                <c:pt idx="5">
                  <c:v>2.0126298610233735</c:v>
                </c:pt>
                <c:pt idx="6">
                  <c:v>3.0481345879381117</c:v>
                </c:pt>
                <c:pt idx="7">
                  <c:v>3.7189968171771395</c:v>
                </c:pt>
                <c:pt idx="8">
                  <c:v>1.5188840809929687</c:v>
                </c:pt>
                <c:pt idx="9">
                  <c:v>4.3807018491637741</c:v>
                </c:pt>
                <c:pt idx="10">
                  <c:v>8.5656403978528566</c:v>
                </c:pt>
                <c:pt idx="11">
                  <c:v>1.8021132975363234</c:v>
                </c:pt>
                <c:pt idx="12">
                  <c:v>2.1528518193303854</c:v>
                </c:pt>
                <c:pt idx="13">
                  <c:v>5.5110373498069993</c:v>
                </c:pt>
                <c:pt idx="14">
                  <c:v>1.8071174273072061</c:v>
                </c:pt>
                <c:pt idx="15">
                  <c:v>2.4276868712432775</c:v>
                </c:pt>
                <c:pt idx="16">
                  <c:v>1.9267998924731182</c:v>
                </c:pt>
                <c:pt idx="17">
                  <c:v>3.1192057522964838</c:v>
                </c:pt>
                <c:pt idx="18">
                  <c:v>0.71514697055597876</c:v>
                </c:pt>
                <c:pt idx="19">
                  <c:v>3.1066907818930041</c:v>
                </c:pt>
                <c:pt idx="20">
                  <c:v>2.7900486740858508</c:v>
                </c:pt>
                <c:pt idx="21">
                  <c:v>1.7051221799746517</c:v>
                </c:pt>
                <c:pt idx="22">
                  <c:v>3.6153430725372186</c:v>
                </c:pt>
                <c:pt idx="23">
                  <c:v>3.4465552307031899</c:v>
                </c:pt>
                <c:pt idx="24">
                  <c:v>2.2270185112448528</c:v>
                </c:pt>
                <c:pt idx="25">
                  <c:v>1.8049435465484485</c:v>
                </c:pt>
                <c:pt idx="26">
                  <c:v>11.885151994925467</c:v>
                </c:pt>
                <c:pt idx="27">
                  <c:v>2.55811504592968</c:v>
                </c:pt>
                <c:pt idx="28">
                  <c:v>4.6096461223534826</c:v>
                </c:pt>
                <c:pt idx="29">
                  <c:v>1.7696623615531508</c:v>
                </c:pt>
                <c:pt idx="30">
                  <c:v>4.3203393472750324</c:v>
                </c:pt>
                <c:pt idx="31">
                  <c:v>5.3687390057361384</c:v>
                </c:pt>
                <c:pt idx="32">
                  <c:v>3.3114829540412045</c:v>
                </c:pt>
                <c:pt idx="33">
                  <c:v>2.5615258139880774</c:v>
                </c:pt>
                <c:pt idx="34">
                  <c:v>4.2889064803049557</c:v>
                </c:pt>
                <c:pt idx="35">
                  <c:v>2.6225537658227847</c:v>
                </c:pt>
                <c:pt idx="36">
                  <c:v>1.9462215029996841</c:v>
                </c:pt>
                <c:pt idx="37">
                  <c:v>4.4691961784245491</c:v>
                </c:pt>
                <c:pt idx="38">
                  <c:v>3.2995612058292298</c:v>
                </c:pt>
                <c:pt idx="39">
                  <c:v>2.8095139001264222</c:v>
                </c:pt>
                <c:pt idx="40">
                  <c:v>6.0005678189300404</c:v>
                </c:pt>
                <c:pt idx="41">
                  <c:v>2.5752284177215188</c:v>
                </c:pt>
                <c:pt idx="42">
                  <c:v>3.3519951558646852</c:v>
                </c:pt>
                <c:pt idx="43">
                  <c:v>1.446194363055761</c:v>
                </c:pt>
                <c:pt idx="44">
                  <c:v>1.3591115541521943</c:v>
                </c:pt>
                <c:pt idx="45">
                  <c:v>0.55125730176767684</c:v>
                </c:pt>
                <c:pt idx="46">
                  <c:v>2.8363687692793929</c:v>
                </c:pt>
                <c:pt idx="47">
                  <c:v>1.3895326306477094</c:v>
                </c:pt>
                <c:pt idx="48">
                  <c:v>4.1271758675146621</c:v>
                </c:pt>
                <c:pt idx="49">
                  <c:v>3.8300704262709186</c:v>
                </c:pt>
                <c:pt idx="50">
                  <c:v>4.0237104308275429</c:v>
                </c:pt>
                <c:pt idx="51">
                  <c:v>1.9209482387117145</c:v>
                </c:pt>
                <c:pt idx="52">
                  <c:v>1.0527851799242425</c:v>
                </c:pt>
                <c:pt idx="53">
                  <c:v>1.7923194772028976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'Graph-OC'!$I$1</c:f>
              <c:strCache>
                <c:ptCount val="1"/>
                <c:pt idx="0">
                  <c:v>Marcus Hook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'Graph-OC'!$I$2:$I$55</c:f>
              <c:numCache>
                <c:formatCode>General</c:formatCode>
                <c:ptCount val="54"/>
                <c:pt idx="0">
                  <c:v>2.9458319672131146</c:v>
                </c:pt>
                <c:pt idx="1">
                  <c:v>3.321118524590164</c:v>
                </c:pt>
                <c:pt idx="2">
                  <c:v>3.9306853278688525</c:v>
                </c:pt>
                <c:pt idx="3">
                  <c:v>1.9422699400819932</c:v>
                </c:pt>
                <c:pt idx="4">
                  <c:v>1.7162179242902211</c:v>
                </c:pt>
                <c:pt idx="5">
                  <c:v>1.4611512961210973</c:v>
                </c:pt>
                <c:pt idx="6">
                  <c:v>2.0827984232103436</c:v>
                </c:pt>
                <c:pt idx="7">
                  <c:v>3.6389489309366132</c:v>
                </c:pt>
                <c:pt idx="9">
                  <c:v>2.8837093753943215</c:v>
                </c:pt>
                <c:pt idx="10">
                  <c:v>3.0590940567823348</c:v>
                </c:pt>
                <c:pt idx="11">
                  <c:v>1.0449578970634668</c:v>
                </c:pt>
                <c:pt idx="12">
                  <c:v>2.0206624320909667</c:v>
                </c:pt>
                <c:pt idx="13">
                  <c:v>3.6677759962109251</c:v>
                </c:pt>
                <c:pt idx="14">
                  <c:v>1.9461020550110655</c:v>
                </c:pt>
                <c:pt idx="15">
                  <c:v>1.7595762958280659</c:v>
                </c:pt>
                <c:pt idx="16">
                  <c:v>1.6724073244781783</c:v>
                </c:pt>
                <c:pt idx="17">
                  <c:v>2.3692815637860081</c:v>
                </c:pt>
                <c:pt idx="18">
                  <c:v>0.72271661927330177</c:v>
                </c:pt>
                <c:pt idx="19">
                  <c:v>1.6911009876543208</c:v>
                </c:pt>
                <c:pt idx="21">
                  <c:v>1.7485153134895506</c:v>
                </c:pt>
                <c:pt idx="22">
                  <c:v>3.3943526915769477</c:v>
                </c:pt>
                <c:pt idx="23">
                  <c:v>2.5414435926628713</c:v>
                </c:pt>
                <c:pt idx="24">
                  <c:v>1.4341706995884773</c:v>
                </c:pt>
                <c:pt idx="25">
                  <c:v>1.7003366856419986</c:v>
                </c:pt>
                <c:pt idx="26">
                  <c:v>9.6616454464851191</c:v>
                </c:pt>
                <c:pt idx="27">
                  <c:v>2.3770323456790123</c:v>
                </c:pt>
                <c:pt idx="29">
                  <c:v>1.649043170886076</c:v>
                </c:pt>
                <c:pt idx="30">
                  <c:v>4.0668547325102873</c:v>
                </c:pt>
                <c:pt idx="35">
                  <c:v>2.8271239974739499</c:v>
                </c:pt>
                <c:pt idx="36">
                  <c:v>1.3918216919191921</c:v>
                </c:pt>
                <c:pt idx="37">
                  <c:v>3.2909919103252285</c:v>
                </c:pt>
                <c:pt idx="38">
                  <c:v>2.4098109027777777</c:v>
                </c:pt>
                <c:pt idx="39">
                  <c:v>1.8857198231765075</c:v>
                </c:pt>
                <c:pt idx="40">
                  <c:v>7.4257575434164824</c:v>
                </c:pt>
                <c:pt idx="41">
                  <c:v>1.8912428733817492</c:v>
                </c:pt>
                <c:pt idx="43">
                  <c:v>1.2683101760807827</c:v>
                </c:pt>
                <c:pt idx="44">
                  <c:v>1.3012910407068474</c:v>
                </c:pt>
                <c:pt idx="45">
                  <c:v>0.7615942070053644</c:v>
                </c:pt>
                <c:pt idx="46">
                  <c:v>2.5195756559343434</c:v>
                </c:pt>
                <c:pt idx="47">
                  <c:v>1.2127693926767675</c:v>
                </c:pt>
                <c:pt idx="48">
                  <c:v>4.1618227977279902</c:v>
                </c:pt>
                <c:pt idx="49">
                  <c:v>2.4538595280757098</c:v>
                </c:pt>
                <c:pt idx="51">
                  <c:v>0.14207028463237614</c:v>
                </c:pt>
                <c:pt idx="52">
                  <c:v>1.5194071656674029</c:v>
                </c:pt>
                <c:pt idx="53">
                  <c:v>1.7154488721994319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'Graph-OC'!$J$1</c:f>
              <c:strCache>
                <c:ptCount val="1"/>
                <c:pt idx="0">
                  <c:v>New Garden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'Graph-OC'!$J$2:$J$55</c:f>
              <c:numCache>
                <c:formatCode>General</c:formatCode>
                <c:ptCount val="54"/>
                <c:pt idx="0">
                  <c:v>1.9654614700315458</c:v>
                </c:pt>
                <c:pt idx="1">
                  <c:v>2.8085410855159356</c:v>
                </c:pt>
                <c:pt idx="2">
                  <c:v>1.9683051482649843</c:v>
                </c:pt>
                <c:pt idx="3">
                  <c:v>1.9154907823343847</c:v>
                </c:pt>
                <c:pt idx="4">
                  <c:v>1.2178599047694891</c:v>
                </c:pt>
                <c:pt idx="5">
                  <c:v>1.145606683496371</c:v>
                </c:pt>
                <c:pt idx="6">
                  <c:v>1.5726908551593561</c:v>
                </c:pt>
                <c:pt idx="7">
                  <c:v>3.0026661829652999</c:v>
                </c:pt>
                <c:pt idx="9">
                  <c:v>3.0071010469883315</c:v>
                </c:pt>
                <c:pt idx="10">
                  <c:v>3.1425011545741324</c:v>
                </c:pt>
                <c:pt idx="11">
                  <c:v>1.0327622530766802</c:v>
                </c:pt>
                <c:pt idx="12">
                  <c:v>2.188336150205112</c:v>
                </c:pt>
                <c:pt idx="13">
                  <c:v>2.9615293438485804</c:v>
                </c:pt>
                <c:pt idx="14">
                  <c:v>1.2372229220574313</c:v>
                </c:pt>
                <c:pt idx="15">
                  <c:v>1.2005390845959596</c:v>
                </c:pt>
                <c:pt idx="16">
                  <c:v>1.3701628337014831</c:v>
                </c:pt>
                <c:pt idx="17">
                  <c:v>2.1619685768500951</c:v>
                </c:pt>
                <c:pt idx="18">
                  <c:v>0.59703982959924262</c:v>
                </c:pt>
                <c:pt idx="19">
                  <c:v>1.4646524455664247</c:v>
                </c:pt>
                <c:pt idx="21">
                  <c:v>1.3159530681818181</c:v>
                </c:pt>
                <c:pt idx="22">
                  <c:v>2.865227281921618</c:v>
                </c:pt>
                <c:pt idx="23">
                  <c:v>3.0386029346797097</c:v>
                </c:pt>
                <c:pt idx="24">
                  <c:v>1.4917511076049226</c:v>
                </c:pt>
                <c:pt idx="25">
                  <c:v>1.7645285200378666</c:v>
                </c:pt>
                <c:pt idx="26">
                  <c:v>9.8069131628787893</c:v>
                </c:pt>
                <c:pt idx="27">
                  <c:v>2.1952353156565656</c:v>
                </c:pt>
                <c:pt idx="28">
                  <c:v>2.8010811111111114</c:v>
                </c:pt>
                <c:pt idx="29">
                  <c:v>1.6178218216439224</c:v>
                </c:pt>
                <c:pt idx="30">
                  <c:v>3.8942785227272725</c:v>
                </c:pt>
                <c:pt idx="31">
                  <c:v>4.488115241401073</c:v>
                </c:pt>
                <c:pt idx="32">
                  <c:v>2.407154273989899</c:v>
                </c:pt>
                <c:pt idx="33">
                  <c:v>2.0860903502682233</c:v>
                </c:pt>
                <c:pt idx="34">
                  <c:v>3.338891603535354</c:v>
                </c:pt>
                <c:pt idx="35">
                  <c:v>2.5546185101010099</c:v>
                </c:pt>
                <c:pt idx="36">
                  <c:v>1.7243258251814453</c:v>
                </c:pt>
                <c:pt idx="37">
                  <c:v>3.5117197412432941</c:v>
                </c:pt>
                <c:pt idx="38">
                  <c:v>1.5625714393939394</c:v>
                </c:pt>
                <c:pt idx="39">
                  <c:v>1.57624684127485</c:v>
                </c:pt>
                <c:pt idx="42">
                  <c:v>2.3135344859577152</c:v>
                </c:pt>
                <c:pt idx="43">
                  <c:v>1.0870636756074472</c:v>
                </c:pt>
                <c:pt idx="44">
                  <c:v>1.1264858453770905</c:v>
                </c:pt>
                <c:pt idx="45">
                  <c:v>0.48913398107255524</c:v>
                </c:pt>
                <c:pt idx="46">
                  <c:v>2.6073180277690122</c:v>
                </c:pt>
                <c:pt idx="47">
                  <c:v>1.1842742461344271</c:v>
                </c:pt>
                <c:pt idx="48">
                  <c:v>3.1828051044493528</c:v>
                </c:pt>
                <c:pt idx="49">
                  <c:v>1.6746803553171348</c:v>
                </c:pt>
                <c:pt idx="50">
                  <c:v>2.9249146241716626</c:v>
                </c:pt>
                <c:pt idx="51">
                  <c:v>1.2864845288734617</c:v>
                </c:pt>
                <c:pt idx="52">
                  <c:v>0.87668262038497946</c:v>
                </c:pt>
                <c:pt idx="53">
                  <c:v>1.1048855113636362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293440"/>
        <c:axId val="80683776"/>
      </c:lineChart>
      <c:dateAx>
        <c:axId val="79293440"/>
        <c:scaling>
          <c:orientation val="minMax"/>
          <c:min val="42010"/>
        </c:scaling>
        <c:delete val="0"/>
        <c:axPos val="b"/>
        <c:numFmt formatCode="m/d/yyyy" sourceLinked="1"/>
        <c:majorTickMark val="out"/>
        <c:minorTickMark val="none"/>
        <c:tickLblPos val="nextTo"/>
        <c:crossAx val="80683776"/>
        <c:crosses val="autoZero"/>
        <c:auto val="1"/>
        <c:lblOffset val="100"/>
        <c:baseTimeUnit val="days"/>
        <c:majorUnit val="6"/>
        <c:majorTimeUnit val="days"/>
      </c:dateAx>
      <c:valAx>
        <c:axId val="80683776"/>
        <c:scaling>
          <c:orientation val="minMax"/>
          <c:max val="12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000" b="1" i="0" baseline="0">
                    <a:effectLst/>
                  </a:rPr>
                  <a:t>Concentration (µg/m</a:t>
                </a:r>
                <a:r>
                  <a:rPr lang="en-US" sz="1000" b="1" i="0" baseline="30000">
                    <a:effectLst/>
                  </a:rPr>
                  <a:t>3</a:t>
                </a:r>
                <a:r>
                  <a:rPr lang="en-US" sz="1000" b="1" i="0" baseline="0">
                    <a:effectLst/>
                  </a:rPr>
                  <a:t>)</a:t>
                </a:r>
                <a:endParaRPr lang="en-US" sz="1000">
                  <a:effectLst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929344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544564741907262E-2"/>
          <c:y val="1.4318859280099591E-2"/>
          <c:w val="0.78778302712160975"/>
          <c:h val="0.83052265998002428"/>
        </c:manualLayout>
      </c:layout>
      <c:lineChart>
        <c:grouping val="standard"/>
        <c:varyColors val="0"/>
        <c:ser>
          <c:idx val="0"/>
          <c:order val="0"/>
          <c:tx>
            <c:strRef>
              <c:f>'Graph-OC'!$B$1</c:f>
              <c:strCache>
                <c:ptCount val="1"/>
                <c:pt idx="0">
                  <c:v>Arendtsville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'Graph-OC'!$B$2:$B$55</c:f>
              <c:numCache>
                <c:formatCode>General</c:formatCode>
                <c:ptCount val="54"/>
                <c:pt idx="0">
                  <c:v>1.7595806437361943</c:v>
                </c:pt>
                <c:pt idx="1">
                  <c:v>3.6751589267676765</c:v>
                </c:pt>
                <c:pt idx="2">
                  <c:v>2.7066739223729885</c:v>
                </c:pt>
                <c:pt idx="3">
                  <c:v>1.6102420258756704</c:v>
                </c:pt>
                <c:pt idx="4">
                  <c:v>1.0433849464319289</c:v>
                </c:pt>
                <c:pt idx="5">
                  <c:v>1.077991751341117</c:v>
                </c:pt>
                <c:pt idx="6">
                  <c:v>2.0519448674242424</c:v>
                </c:pt>
                <c:pt idx="7">
                  <c:v>2.372900788892395</c:v>
                </c:pt>
                <c:pt idx="8">
                  <c:v>1.2486283333333332</c:v>
                </c:pt>
                <c:pt idx="9">
                  <c:v>3.4627268328075713</c:v>
                </c:pt>
                <c:pt idx="10">
                  <c:v>2.2638216403785489</c:v>
                </c:pt>
                <c:pt idx="11">
                  <c:v>1.1975879861111112</c:v>
                </c:pt>
                <c:pt idx="12">
                  <c:v>1.7591918434343434</c:v>
                </c:pt>
                <c:pt idx="13">
                  <c:v>2.4097074850110447</c:v>
                </c:pt>
                <c:pt idx="14">
                  <c:v>1.280265688131313</c:v>
                </c:pt>
                <c:pt idx="15">
                  <c:v>1.4148756818181818</c:v>
                </c:pt>
                <c:pt idx="16">
                  <c:v>1.4049334237929947</c:v>
                </c:pt>
                <c:pt idx="17">
                  <c:v>1.8119413952020202</c:v>
                </c:pt>
                <c:pt idx="18">
                  <c:v>0.75878066898075103</c:v>
                </c:pt>
                <c:pt idx="19">
                  <c:v>1.9525378724747475</c:v>
                </c:pt>
                <c:pt idx="20">
                  <c:v>3.1481390461149714</c:v>
                </c:pt>
                <c:pt idx="21">
                  <c:v>1.3749512202954399</c:v>
                </c:pt>
                <c:pt idx="22">
                  <c:v>2.1053225710675934</c:v>
                </c:pt>
                <c:pt idx="23">
                  <c:v>2.3524192047964658</c:v>
                </c:pt>
                <c:pt idx="24">
                  <c:v>3.2685271946986432</c:v>
                </c:pt>
                <c:pt idx="25">
                  <c:v>1.9318070558535814</c:v>
                </c:pt>
                <c:pt idx="26">
                  <c:v>10.436490441919192</c:v>
                </c:pt>
                <c:pt idx="27">
                  <c:v>2.0882288482171032</c:v>
                </c:pt>
                <c:pt idx="28">
                  <c:v>2.0270379425686333</c:v>
                </c:pt>
                <c:pt idx="29">
                  <c:v>1.5060539791732406</c:v>
                </c:pt>
                <c:pt idx="30">
                  <c:v>3.5401111012937831</c:v>
                </c:pt>
                <c:pt idx="31">
                  <c:v>4.0084784159040705</c:v>
                </c:pt>
                <c:pt idx="32">
                  <c:v>3.3789348201892744</c:v>
                </c:pt>
                <c:pt idx="33">
                  <c:v>1.6956486210160935</c:v>
                </c:pt>
                <c:pt idx="34">
                  <c:v>2.8656768444304195</c:v>
                </c:pt>
                <c:pt idx="35">
                  <c:v>2.2056894477753235</c:v>
                </c:pt>
                <c:pt idx="36">
                  <c:v>2.6986958851372673</c:v>
                </c:pt>
                <c:pt idx="37">
                  <c:v>3.8543092458188704</c:v>
                </c:pt>
                <c:pt idx="38">
                  <c:v>1.5126379930577469</c:v>
                </c:pt>
                <c:pt idx="39">
                  <c:v>1.2765008898706216</c:v>
                </c:pt>
                <c:pt idx="40">
                  <c:v>4.2372443673082989</c:v>
                </c:pt>
                <c:pt idx="41">
                  <c:v>2.894950746835443</c:v>
                </c:pt>
                <c:pt idx="42">
                  <c:v>1.5384014004417796</c:v>
                </c:pt>
                <c:pt idx="43">
                  <c:v>0.98055058170347009</c:v>
                </c:pt>
                <c:pt idx="44">
                  <c:v>1.4596666565656564</c:v>
                </c:pt>
                <c:pt idx="45">
                  <c:v>0.60722771915430729</c:v>
                </c:pt>
                <c:pt idx="46">
                  <c:v>2.3931936363636366</c:v>
                </c:pt>
                <c:pt idx="47">
                  <c:v>0.77412445138888886</c:v>
                </c:pt>
                <c:pt idx="48">
                  <c:v>2.4094479368686867</c:v>
                </c:pt>
                <c:pt idx="49">
                  <c:v>1.6534250498737373</c:v>
                </c:pt>
                <c:pt idx="50">
                  <c:v>1.8557767876301672</c:v>
                </c:pt>
                <c:pt idx="51">
                  <c:v>1.0623097809343434</c:v>
                </c:pt>
                <c:pt idx="52">
                  <c:v>0.58206703755127798</c:v>
                </c:pt>
                <c:pt idx="53">
                  <c:v>0.95754460814651088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'Graph-OC'!$C$1</c:f>
              <c:strCache>
                <c:ptCount val="1"/>
                <c:pt idx="0">
                  <c:v>Chester (PA)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'Graph-OC'!$C$2:$C$55</c:f>
              <c:numCache>
                <c:formatCode>General</c:formatCode>
                <c:ptCount val="54"/>
                <c:pt idx="0">
                  <c:v>2.1633140523494165</c:v>
                </c:pt>
                <c:pt idx="2">
                  <c:v>3.4853387129337539</c:v>
                </c:pt>
                <c:pt idx="3">
                  <c:v>2.4535825173501578</c:v>
                </c:pt>
                <c:pt idx="4">
                  <c:v>1.4573451104100945</c:v>
                </c:pt>
                <c:pt idx="5">
                  <c:v>1.8237072555205047</c:v>
                </c:pt>
                <c:pt idx="6">
                  <c:v>1.6776400757097791</c:v>
                </c:pt>
                <c:pt idx="7">
                  <c:v>3.0285631147540988</c:v>
                </c:pt>
                <c:pt idx="8">
                  <c:v>1.4838061388012618</c:v>
                </c:pt>
                <c:pt idx="9">
                  <c:v>3.0585120088300219</c:v>
                </c:pt>
                <c:pt idx="10">
                  <c:v>4.041197710501419</c:v>
                </c:pt>
                <c:pt idx="11">
                  <c:v>1.028333545741325</c:v>
                </c:pt>
                <c:pt idx="12">
                  <c:v>2.0697701892744482</c:v>
                </c:pt>
                <c:pt idx="13">
                  <c:v>3.5833350867234306</c:v>
                </c:pt>
                <c:pt idx="14">
                  <c:v>1.8502817544966865</c:v>
                </c:pt>
                <c:pt idx="16">
                  <c:v>1.7551092492113565</c:v>
                </c:pt>
                <c:pt idx="17">
                  <c:v>2.504668498422713</c:v>
                </c:pt>
                <c:pt idx="18">
                  <c:v>0.64223946355317141</c:v>
                </c:pt>
                <c:pt idx="19">
                  <c:v>1.6844235331230284</c:v>
                </c:pt>
                <c:pt idx="21">
                  <c:v>1.9858854132492114</c:v>
                </c:pt>
                <c:pt idx="22">
                  <c:v>3.3729744209529819</c:v>
                </c:pt>
                <c:pt idx="23">
                  <c:v>2.4131717917981073</c:v>
                </c:pt>
                <c:pt idx="24">
                  <c:v>1.3168059766487852</c:v>
                </c:pt>
                <c:pt idx="25">
                  <c:v>1.6205937791798108</c:v>
                </c:pt>
                <c:pt idx="26">
                  <c:v>9.7202624487219946</c:v>
                </c:pt>
                <c:pt idx="27">
                  <c:v>2.1891446197538653</c:v>
                </c:pt>
                <c:pt idx="28">
                  <c:v>2.5016562093976664</c:v>
                </c:pt>
                <c:pt idx="29">
                  <c:v>1.6903369337539433</c:v>
                </c:pt>
                <c:pt idx="30">
                  <c:v>4.0636982965299682</c:v>
                </c:pt>
                <c:pt idx="31">
                  <c:v>5.3571357462922053</c:v>
                </c:pt>
                <c:pt idx="32">
                  <c:v>2.222814883280757</c:v>
                </c:pt>
                <c:pt idx="33">
                  <c:v>2.0046023792994636</c:v>
                </c:pt>
                <c:pt idx="34">
                  <c:v>2.9376736170212765</c:v>
                </c:pt>
                <c:pt idx="35">
                  <c:v>2.753254780687914</c:v>
                </c:pt>
                <c:pt idx="36">
                  <c:v>1.2273239697065319</c:v>
                </c:pt>
                <c:pt idx="37">
                  <c:v>4.3880719343641523</c:v>
                </c:pt>
                <c:pt idx="38">
                  <c:v>1.6201996402650678</c:v>
                </c:pt>
                <c:pt idx="39">
                  <c:v>1.8646038245503314</c:v>
                </c:pt>
                <c:pt idx="40">
                  <c:v>7.8375352540233507</c:v>
                </c:pt>
                <c:pt idx="41">
                  <c:v>1.6203314826498423</c:v>
                </c:pt>
                <c:pt idx="42">
                  <c:v>2.7871991959608708</c:v>
                </c:pt>
                <c:pt idx="43">
                  <c:v>1.2566269378352792</c:v>
                </c:pt>
                <c:pt idx="44">
                  <c:v>1.1342133785488959</c:v>
                </c:pt>
                <c:pt idx="45">
                  <c:v>0.71532816593059945</c:v>
                </c:pt>
                <c:pt idx="46">
                  <c:v>2.9151108548895897</c:v>
                </c:pt>
                <c:pt idx="47">
                  <c:v>1.1471383172500789</c:v>
                </c:pt>
                <c:pt idx="48">
                  <c:v>4.0877760517350161</c:v>
                </c:pt>
                <c:pt idx="49">
                  <c:v>2.058712059287291</c:v>
                </c:pt>
                <c:pt idx="51">
                  <c:v>2.3415082214511043</c:v>
                </c:pt>
                <c:pt idx="52">
                  <c:v>1.4904656984227129</c:v>
                </c:pt>
                <c:pt idx="53">
                  <c:v>1.7236320132533922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'Graph-OC'!$D$1</c:f>
              <c:strCache>
                <c:ptCount val="1"/>
                <c:pt idx="0">
                  <c:v>Florence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'Graph-OC'!$D$2:$D$55</c:f>
              <c:numCache>
                <c:formatCode>General</c:formatCode>
                <c:ptCount val="54"/>
                <c:pt idx="1">
                  <c:v>1.4811917034700317</c:v>
                </c:pt>
                <c:pt idx="2">
                  <c:v>1.0864646828652571</c:v>
                </c:pt>
                <c:pt idx="3">
                  <c:v>2.3679308196721309</c:v>
                </c:pt>
                <c:pt idx="4">
                  <c:v>9.8592574132492117E-2</c:v>
                </c:pt>
                <c:pt idx="5">
                  <c:v>1.1335745661091827</c:v>
                </c:pt>
                <c:pt idx="6">
                  <c:v>3.0423516393442624</c:v>
                </c:pt>
                <c:pt idx="7">
                  <c:v>2.9873577356103733</c:v>
                </c:pt>
                <c:pt idx="8">
                  <c:v>1.3303084659090909</c:v>
                </c:pt>
                <c:pt idx="9">
                  <c:v>2.4626624590163932</c:v>
                </c:pt>
                <c:pt idx="10">
                  <c:v>1.6448555219173762</c:v>
                </c:pt>
                <c:pt idx="11">
                  <c:v>1.5591148029012929</c:v>
                </c:pt>
                <c:pt idx="12">
                  <c:v>1.5733291856060607</c:v>
                </c:pt>
                <c:pt idx="13">
                  <c:v>2.1385771798107256</c:v>
                </c:pt>
                <c:pt idx="14">
                  <c:v>1.1716263533123028</c:v>
                </c:pt>
                <c:pt idx="15">
                  <c:v>1.848284408703879</c:v>
                </c:pt>
                <c:pt idx="16">
                  <c:v>1.9389279369085175</c:v>
                </c:pt>
                <c:pt idx="17">
                  <c:v>2.2923172798990215</c:v>
                </c:pt>
                <c:pt idx="18">
                  <c:v>0.98710820820189282</c:v>
                </c:pt>
                <c:pt idx="19">
                  <c:v>1.7604637740612179</c:v>
                </c:pt>
                <c:pt idx="20">
                  <c:v>2.4435394824865888</c:v>
                </c:pt>
                <c:pt idx="21">
                  <c:v>1.3389667113665391</c:v>
                </c:pt>
                <c:pt idx="22">
                  <c:v>1.7360456962425008</c:v>
                </c:pt>
                <c:pt idx="23">
                  <c:v>2.1981782018927447</c:v>
                </c:pt>
                <c:pt idx="24">
                  <c:v>2.3551475228778793</c:v>
                </c:pt>
                <c:pt idx="25">
                  <c:v>1.9304738277059008</c:v>
                </c:pt>
                <c:pt idx="26">
                  <c:v>8.023969611864942</c:v>
                </c:pt>
                <c:pt idx="27">
                  <c:v>2.2622766498422711</c:v>
                </c:pt>
                <c:pt idx="28">
                  <c:v>1.5752335878826127</c:v>
                </c:pt>
                <c:pt idx="29">
                  <c:v>1.6713534889589905</c:v>
                </c:pt>
                <c:pt idx="30">
                  <c:v>5.4632805930599373</c:v>
                </c:pt>
                <c:pt idx="31">
                  <c:v>4.2676931650362881</c:v>
                </c:pt>
                <c:pt idx="32">
                  <c:v>5.660062700315458</c:v>
                </c:pt>
                <c:pt idx="33">
                  <c:v>2.4703706906338696</c:v>
                </c:pt>
                <c:pt idx="34">
                  <c:v>3.1109908236036605</c:v>
                </c:pt>
                <c:pt idx="35">
                  <c:v>2.2553089996844431</c:v>
                </c:pt>
                <c:pt idx="36">
                  <c:v>2.7828588450615337</c:v>
                </c:pt>
                <c:pt idx="37">
                  <c:v>5.2735551404228458</c:v>
                </c:pt>
                <c:pt idx="38">
                  <c:v>1.6876702523659306</c:v>
                </c:pt>
                <c:pt idx="39">
                  <c:v>1.5875134952681389</c:v>
                </c:pt>
                <c:pt idx="40">
                  <c:v>5.2426007825812553</c:v>
                </c:pt>
                <c:pt idx="41">
                  <c:v>2.6400850426001892</c:v>
                </c:pt>
                <c:pt idx="42">
                  <c:v>1.8881033993690852</c:v>
                </c:pt>
                <c:pt idx="43">
                  <c:v>1.2905364593059936</c:v>
                </c:pt>
                <c:pt idx="44">
                  <c:v>1.1835930460567823</c:v>
                </c:pt>
                <c:pt idx="45">
                  <c:v>0.74420210914826501</c:v>
                </c:pt>
                <c:pt idx="46">
                  <c:v>2.0955026517350155</c:v>
                </c:pt>
                <c:pt idx="47">
                  <c:v>1.2438317899053628</c:v>
                </c:pt>
                <c:pt idx="48">
                  <c:v>2.7385461589905362</c:v>
                </c:pt>
                <c:pt idx="49">
                  <c:v>1.6127666801261831</c:v>
                </c:pt>
                <c:pt idx="50">
                  <c:v>1.8943898162878789</c:v>
                </c:pt>
                <c:pt idx="51">
                  <c:v>1.7519630769716088</c:v>
                </c:pt>
                <c:pt idx="52">
                  <c:v>1.2103373888363291</c:v>
                </c:pt>
                <c:pt idx="53">
                  <c:v>0.691658676340694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'Graph-OC'!$E$1</c:f>
              <c:strCache>
                <c:ptCount val="1"/>
                <c:pt idx="0">
                  <c:v>Freemansburg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'Graph-OC'!$E$2:$E$55</c:f>
              <c:numCache>
                <c:formatCode>General</c:formatCode>
                <c:ptCount val="54"/>
                <c:pt idx="0">
                  <c:v>2.077127857368255</c:v>
                </c:pt>
                <c:pt idx="1">
                  <c:v>3.8177489302619119</c:v>
                </c:pt>
                <c:pt idx="2">
                  <c:v>3.5506852003786684</c:v>
                </c:pt>
                <c:pt idx="3">
                  <c:v>3.0244417108585862</c:v>
                </c:pt>
                <c:pt idx="4">
                  <c:v>1.7194906615524328</c:v>
                </c:pt>
                <c:pt idx="5">
                  <c:v>2.2774467739898987</c:v>
                </c:pt>
                <c:pt idx="6">
                  <c:v>2.4131248153991796</c:v>
                </c:pt>
                <c:pt idx="8">
                  <c:v>1.1873473903439571</c:v>
                </c:pt>
                <c:pt idx="9">
                  <c:v>5.1044237539432178</c:v>
                </c:pt>
                <c:pt idx="10">
                  <c:v>3.7887251671924291</c:v>
                </c:pt>
                <c:pt idx="11">
                  <c:v>1.6291237361943831</c:v>
                </c:pt>
                <c:pt idx="12">
                  <c:v>1.8044304386241716</c:v>
                </c:pt>
                <c:pt idx="13">
                  <c:v>3.4855351404228458</c:v>
                </c:pt>
                <c:pt idx="14">
                  <c:v>0.92236764520202019</c:v>
                </c:pt>
                <c:pt idx="15">
                  <c:v>1.7566928323334385</c:v>
                </c:pt>
                <c:pt idx="16">
                  <c:v>1.8415548042929293</c:v>
                </c:pt>
                <c:pt idx="17">
                  <c:v>2.6302888916956109</c:v>
                </c:pt>
                <c:pt idx="18">
                  <c:v>0.70720500473335435</c:v>
                </c:pt>
                <c:pt idx="19">
                  <c:v>1.130551834543732</c:v>
                </c:pt>
                <c:pt idx="20">
                  <c:v>2.4219225694444444</c:v>
                </c:pt>
                <c:pt idx="21">
                  <c:v>1.7346206944444444</c:v>
                </c:pt>
                <c:pt idx="22">
                  <c:v>2.5716497411616159</c:v>
                </c:pt>
                <c:pt idx="23">
                  <c:v>3.4524043371212123</c:v>
                </c:pt>
                <c:pt idx="24">
                  <c:v>2.0105482286075147</c:v>
                </c:pt>
                <c:pt idx="25">
                  <c:v>1.8218733459595959</c:v>
                </c:pt>
                <c:pt idx="26">
                  <c:v>9.4702881238155392</c:v>
                </c:pt>
                <c:pt idx="27">
                  <c:v>2.7025250520997788</c:v>
                </c:pt>
                <c:pt idx="28">
                  <c:v>2.7523680454688977</c:v>
                </c:pt>
                <c:pt idx="30">
                  <c:v>5.4526875513428124</c:v>
                </c:pt>
                <c:pt idx="31">
                  <c:v>4.9618496083385981</c:v>
                </c:pt>
                <c:pt idx="32">
                  <c:v>2.9695333122829175</c:v>
                </c:pt>
                <c:pt idx="33">
                  <c:v>2.2552495202020202</c:v>
                </c:pt>
                <c:pt idx="34">
                  <c:v>4.3879777068856605</c:v>
                </c:pt>
                <c:pt idx="35">
                  <c:v>2.2776920303125983</c:v>
                </c:pt>
                <c:pt idx="36">
                  <c:v>1.8047983712121212</c:v>
                </c:pt>
                <c:pt idx="37">
                  <c:v>4.6933834733185975</c:v>
                </c:pt>
                <c:pt idx="38">
                  <c:v>2.7462756060606059</c:v>
                </c:pt>
                <c:pt idx="39">
                  <c:v>2.0197857891414142</c:v>
                </c:pt>
                <c:pt idx="40">
                  <c:v>6.8599331269740995</c:v>
                </c:pt>
                <c:pt idx="41">
                  <c:v>2.4141209223918576</c:v>
                </c:pt>
                <c:pt idx="42">
                  <c:v>2.8372216117424243</c:v>
                </c:pt>
                <c:pt idx="43">
                  <c:v>1.4261327462121214</c:v>
                </c:pt>
                <c:pt idx="44">
                  <c:v>1.6817383584727041</c:v>
                </c:pt>
                <c:pt idx="45">
                  <c:v>0.54785844227129343</c:v>
                </c:pt>
                <c:pt idx="46">
                  <c:v>2.5241472979797979</c:v>
                </c:pt>
                <c:pt idx="47">
                  <c:v>1.7025111212121211</c:v>
                </c:pt>
                <c:pt idx="48">
                  <c:v>4.4716674494949498</c:v>
                </c:pt>
                <c:pt idx="49">
                  <c:v>2.9040480037866834</c:v>
                </c:pt>
                <c:pt idx="50">
                  <c:v>3.5640328914141417</c:v>
                </c:pt>
                <c:pt idx="51">
                  <c:v>1.8842817387188389</c:v>
                </c:pt>
                <c:pt idx="52">
                  <c:v>0.67915303124013893</c:v>
                </c:pt>
                <c:pt idx="53">
                  <c:v>1.9369976513470681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'Graph-OC'!$F$1</c:f>
              <c:strCache>
                <c:ptCount val="1"/>
                <c:pt idx="0">
                  <c:v>Greensburg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'Graph-OC'!$F$2:$F$55</c:f>
              <c:numCache>
                <c:formatCode>General</c:formatCode>
                <c:ptCount val="54"/>
                <c:pt idx="0">
                  <c:v>1.583104169031851</c:v>
                </c:pt>
                <c:pt idx="1">
                  <c:v>1.6255977294228949</c:v>
                </c:pt>
                <c:pt idx="2">
                  <c:v>1.3956190599369085</c:v>
                </c:pt>
                <c:pt idx="3">
                  <c:v>3.0750892622950823</c:v>
                </c:pt>
                <c:pt idx="4">
                  <c:v>1.0367835457413248</c:v>
                </c:pt>
                <c:pt idx="5">
                  <c:v>1.3149500409965309</c:v>
                </c:pt>
                <c:pt idx="6">
                  <c:v>4.3277174645222329</c:v>
                </c:pt>
                <c:pt idx="7">
                  <c:v>3.0963604227129338</c:v>
                </c:pt>
                <c:pt idx="8">
                  <c:v>1.6803644935310822</c:v>
                </c:pt>
                <c:pt idx="9">
                  <c:v>3.1288439356669819</c:v>
                </c:pt>
                <c:pt idx="10">
                  <c:v>2.0324075370545569</c:v>
                </c:pt>
                <c:pt idx="11">
                  <c:v>2.0403517628508356</c:v>
                </c:pt>
                <c:pt idx="12">
                  <c:v>2.1815272532324186</c:v>
                </c:pt>
                <c:pt idx="13">
                  <c:v>2.5837568464206875</c:v>
                </c:pt>
                <c:pt idx="14">
                  <c:v>1.3243502995900347</c:v>
                </c:pt>
                <c:pt idx="15">
                  <c:v>2.3403439873817034</c:v>
                </c:pt>
                <c:pt idx="16">
                  <c:v>2.9677348659728793</c:v>
                </c:pt>
                <c:pt idx="17">
                  <c:v>2.873608826498423</c:v>
                </c:pt>
                <c:pt idx="18">
                  <c:v>0.98925596972563856</c:v>
                </c:pt>
                <c:pt idx="20">
                  <c:v>3.357737223098769</c:v>
                </c:pt>
                <c:pt idx="21">
                  <c:v>1.5757336088328076</c:v>
                </c:pt>
                <c:pt idx="22">
                  <c:v>1.9170419867549668</c:v>
                </c:pt>
                <c:pt idx="23">
                  <c:v>3.6490234763406941</c:v>
                </c:pt>
                <c:pt idx="25">
                  <c:v>2.3455206119873822</c:v>
                </c:pt>
                <c:pt idx="26">
                  <c:v>10.725666860208268</c:v>
                </c:pt>
                <c:pt idx="27">
                  <c:v>2.5827384965255846</c:v>
                </c:pt>
                <c:pt idx="28">
                  <c:v>2.2518956782334385</c:v>
                </c:pt>
                <c:pt idx="29">
                  <c:v>1.9356847492904445</c:v>
                </c:pt>
                <c:pt idx="30">
                  <c:v>6.8827647144209525</c:v>
                </c:pt>
                <c:pt idx="31">
                  <c:v>4.7852651309561374</c:v>
                </c:pt>
                <c:pt idx="32">
                  <c:v>3.502640687697161</c:v>
                </c:pt>
                <c:pt idx="34">
                  <c:v>3.9375421955835961</c:v>
                </c:pt>
                <c:pt idx="35">
                  <c:v>2.6213925867507886</c:v>
                </c:pt>
                <c:pt idx="36">
                  <c:v>3.4230912681388017</c:v>
                </c:pt>
                <c:pt idx="37">
                  <c:v>4.7620221647207321</c:v>
                </c:pt>
                <c:pt idx="38">
                  <c:v>2.6388704921135648</c:v>
                </c:pt>
                <c:pt idx="40">
                  <c:v>5.3693822467655412</c:v>
                </c:pt>
                <c:pt idx="41">
                  <c:v>2.7209906309148266</c:v>
                </c:pt>
                <c:pt idx="42">
                  <c:v>2.6572216106027136</c:v>
                </c:pt>
                <c:pt idx="43">
                  <c:v>1.1816065230283912</c:v>
                </c:pt>
                <c:pt idx="44">
                  <c:v>1.0666885488958993</c:v>
                </c:pt>
                <c:pt idx="45">
                  <c:v>0.48840083606557377</c:v>
                </c:pt>
                <c:pt idx="46">
                  <c:v>1.8814627123028393</c:v>
                </c:pt>
                <c:pt idx="47">
                  <c:v>1.5584965752128666</c:v>
                </c:pt>
                <c:pt idx="49">
                  <c:v>1.5558529057079786</c:v>
                </c:pt>
                <c:pt idx="50">
                  <c:v>2.8408261318611987</c:v>
                </c:pt>
                <c:pt idx="51">
                  <c:v>2.9576194195583598</c:v>
                </c:pt>
                <c:pt idx="52">
                  <c:v>1.6278194052349415</c:v>
                </c:pt>
                <c:pt idx="53">
                  <c:v>1.5462122844528539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'Graph-OC'!$G$1</c:f>
              <c:strCache>
                <c:ptCount val="1"/>
                <c:pt idx="0">
                  <c:v>Johnstown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'Graph-OC'!$G$2:$G$55</c:f>
              <c:numCache>
                <c:formatCode>General</c:formatCode>
                <c:ptCount val="54"/>
                <c:pt idx="0">
                  <c:v>1.6288625173501579</c:v>
                </c:pt>
                <c:pt idx="1">
                  <c:v>3.3263050362890501</c:v>
                </c:pt>
                <c:pt idx="2">
                  <c:v>5.2244578914141417</c:v>
                </c:pt>
                <c:pt idx="3">
                  <c:v>3.3099788576838121</c:v>
                </c:pt>
                <c:pt idx="4">
                  <c:v>0.74696825244559151</c:v>
                </c:pt>
                <c:pt idx="5">
                  <c:v>0.98886765151515155</c:v>
                </c:pt>
                <c:pt idx="6">
                  <c:v>2.3504507196969699</c:v>
                </c:pt>
                <c:pt idx="7">
                  <c:v>3.3178935669191918</c:v>
                </c:pt>
                <c:pt idx="8">
                  <c:v>1.8392826157712776</c:v>
                </c:pt>
                <c:pt idx="9">
                  <c:v>7.2439115078864358</c:v>
                </c:pt>
                <c:pt idx="10">
                  <c:v>1.7750460902492899</c:v>
                </c:pt>
                <c:pt idx="11">
                  <c:v>3.8975774368686866</c:v>
                </c:pt>
                <c:pt idx="12">
                  <c:v>2.79565476010101</c:v>
                </c:pt>
                <c:pt idx="13">
                  <c:v>3.7150194895484816</c:v>
                </c:pt>
                <c:pt idx="14">
                  <c:v>1.6173171969696969</c:v>
                </c:pt>
                <c:pt idx="15">
                  <c:v>2.6221318534891065</c:v>
                </c:pt>
                <c:pt idx="16">
                  <c:v>2.5728513040732555</c:v>
                </c:pt>
                <c:pt idx="17">
                  <c:v>3.4709088727502366</c:v>
                </c:pt>
                <c:pt idx="18">
                  <c:v>0.96998521535943028</c:v>
                </c:pt>
                <c:pt idx="19">
                  <c:v>1.8931970192611303</c:v>
                </c:pt>
                <c:pt idx="20">
                  <c:v>3.0515316640353647</c:v>
                </c:pt>
                <c:pt idx="21">
                  <c:v>1.3837401957688662</c:v>
                </c:pt>
                <c:pt idx="22">
                  <c:v>1.8724933101705623</c:v>
                </c:pt>
                <c:pt idx="23">
                  <c:v>3.816277517619183</c:v>
                </c:pt>
                <c:pt idx="24">
                  <c:v>2.8111831522425774</c:v>
                </c:pt>
                <c:pt idx="25">
                  <c:v>1.3860306001263423</c:v>
                </c:pt>
                <c:pt idx="26">
                  <c:v>9.0101020846494002</c:v>
                </c:pt>
                <c:pt idx="27">
                  <c:v>2.243315077409163</c:v>
                </c:pt>
                <c:pt idx="28">
                  <c:v>2.2001166143229223</c:v>
                </c:pt>
                <c:pt idx="29">
                  <c:v>2.1420469845279442</c:v>
                </c:pt>
                <c:pt idx="30">
                  <c:v>5.9143818635502212</c:v>
                </c:pt>
                <c:pt idx="31">
                  <c:v>4.7463396526681398</c:v>
                </c:pt>
                <c:pt idx="32">
                  <c:v>3.1328747205557308</c:v>
                </c:pt>
                <c:pt idx="33">
                  <c:v>2.6470426841619656</c:v>
                </c:pt>
                <c:pt idx="34">
                  <c:v>2.7344232037914695</c:v>
                </c:pt>
                <c:pt idx="35">
                  <c:v>2.0570927525252523</c:v>
                </c:pt>
                <c:pt idx="36">
                  <c:v>3.5106392419456727</c:v>
                </c:pt>
                <c:pt idx="37">
                  <c:v>3.3686222685624014</c:v>
                </c:pt>
                <c:pt idx="38">
                  <c:v>2.8932633798980092</c:v>
                </c:pt>
                <c:pt idx="39">
                  <c:v>2.1404530805687205</c:v>
                </c:pt>
                <c:pt idx="40">
                  <c:v>4.094265017377567</c:v>
                </c:pt>
                <c:pt idx="41">
                  <c:v>2.5671276208530807</c:v>
                </c:pt>
                <c:pt idx="42">
                  <c:v>2.3981673297536323</c:v>
                </c:pt>
                <c:pt idx="43">
                  <c:v>1.2129024717126569</c:v>
                </c:pt>
                <c:pt idx="44">
                  <c:v>1.8032417398168612</c:v>
                </c:pt>
                <c:pt idx="45">
                  <c:v>0.51706104797979791</c:v>
                </c:pt>
                <c:pt idx="46">
                  <c:v>2.5206953190145294</c:v>
                </c:pt>
                <c:pt idx="47">
                  <c:v>1.7807326089703095</c:v>
                </c:pt>
                <c:pt idx="48">
                  <c:v>3.6762062769305572</c:v>
                </c:pt>
                <c:pt idx="49">
                  <c:v>2.6856794187440833</c:v>
                </c:pt>
                <c:pt idx="50">
                  <c:v>2.875270343651295</c:v>
                </c:pt>
                <c:pt idx="51">
                  <c:v>3.2442507233101705</c:v>
                </c:pt>
                <c:pt idx="52">
                  <c:v>1.4238780959898958</c:v>
                </c:pt>
                <c:pt idx="53">
                  <c:v>1.4375051417745499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'Graph-OC'!$H$1</c:f>
              <c:strCache>
                <c:ptCount val="1"/>
                <c:pt idx="0">
                  <c:v>Lancaster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'Graph-OC'!$H$2:$H$55</c:f>
              <c:numCache>
                <c:formatCode>General</c:formatCode>
                <c:ptCount val="54"/>
                <c:pt idx="0">
                  <c:v>3.129221710858586</c:v>
                </c:pt>
                <c:pt idx="1">
                  <c:v>3.7570178149668454</c:v>
                </c:pt>
                <c:pt idx="2">
                  <c:v>3.2155621464646464</c:v>
                </c:pt>
                <c:pt idx="3">
                  <c:v>2.6519082980738866</c:v>
                </c:pt>
                <c:pt idx="4">
                  <c:v>1.6030850981704268</c:v>
                </c:pt>
                <c:pt idx="5">
                  <c:v>2.0126298610233735</c:v>
                </c:pt>
                <c:pt idx="6">
                  <c:v>3.0481345879381117</c:v>
                </c:pt>
                <c:pt idx="7">
                  <c:v>3.7189968171771395</c:v>
                </c:pt>
                <c:pt idx="8">
                  <c:v>1.5188840809929687</c:v>
                </c:pt>
                <c:pt idx="9">
                  <c:v>4.3807018491637741</c:v>
                </c:pt>
                <c:pt idx="10">
                  <c:v>8.5656403978528566</c:v>
                </c:pt>
                <c:pt idx="11">
                  <c:v>1.8021132975363234</c:v>
                </c:pt>
                <c:pt idx="12">
                  <c:v>2.1528518193303854</c:v>
                </c:pt>
                <c:pt idx="13">
                  <c:v>5.5110373498069993</c:v>
                </c:pt>
                <c:pt idx="14">
                  <c:v>1.8071174273072061</c:v>
                </c:pt>
                <c:pt idx="15">
                  <c:v>2.4276868712432775</c:v>
                </c:pt>
                <c:pt idx="16">
                  <c:v>1.9267998924731182</c:v>
                </c:pt>
                <c:pt idx="17">
                  <c:v>3.1192057522964838</c:v>
                </c:pt>
                <c:pt idx="18">
                  <c:v>0.71514697055597876</c:v>
                </c:pt>
                <c:pt idx="19">
                  <c:v>3.1066907818930041</c:v>
                </c:pt>
                <c:pt idx="20">
                  <c:v>2.7900486740858508</c:v>
                </c:pt>
                <c:pt idx="21">
                  <c:v>1.7051221799746517</c:v>
                </c:pt>
                <c:pt idx="22">
                  <c:v>3.6153430725372186</c:v>
                </c:pt>
                <c:pt idx="23">
                  <c:v>3.4465552307031899</c:v>
                </c:pt>
                <c:pt idx="24">
                  <c:v>2.2270185112448528</c:v>
                </c:pt>
                <c:pt idx="25">
                  <c:v>1.8049435465484485</c:v>
                </c:pt>
                <c:pt idx="26">
                  <c:v>11.885151994925467</c:v>
                </c:pt>
                <c:pt idx="27">
                  <c:v>2.55811504592968</c:v>
                </c:pt>
                <c:pt idx="28">
                  <c:v>4.6096461223534826</c:v>
                </c:pt>
                <c:pt idx="29">
                  <c:v>1.7696623615531508</c:v>
                </c:pt>
                <c:pt idx="30">
                  <c:v>4.3203393472750324</c:v>
                </c:pt>
                <c:pt idx="31">
                  <c:v>5.3687390057361384</c:v>
                </c:pt>
                <c:pt idx="32">
                  <c:v>3.3114829540412045</c:v>
                </c:pt>
                <c:pt idx="33">
                  <c:v>2.5615258139880774</c:v>
                </c:pt>
                <c:pt idx="34">
                  <c:v>4.2889064803049557</c:v>
                </c:pt>
                <c:pt idx="35">
                  <c:v>2.6225537658227847</c:v>
                </c:pt>
                <c:pt idx="36">
                  <c:v>1.9462215029996841</c:v>
                </c:pt>
                <c:pt idx="37">
                  <c:v>4.4691961784245491</c:v>
                </c:pt>
                <c:pt idx="38">
                  <c:v>3.2995612058292298</c:v>
                </c:pt>
                <c:pt idx="39">
                  <c:v>2.8095139001264222</c:v>
                </c:pt>
                <c:pt idx="40">
                  <c:v>6.0005678189300404</c:v>
                </c:pt>
                <c:pt idx="41">
                  <c:v>2.5752284177215188</c:v>
                </c:pt>
                <c:pt idx="42">
                  <c:v>3.3519951558646852</c:v>
                </c:pt>
                <c:pt idx="43">
                  <c:v>1.446194363055761</c:v>
                </c:pt>
                <c:pt idx="44">
                  <c:v>1.3591115541521943</c:v>
                </c:pt>
                <c:pt idx="45">
                  <c:v>0.55125730176767684</c:v>
                </c:pt>
                <c:pt idx="46">
                  <c:v>2.8363687692793929</c:v>
                </c:pt>
                <c:pt idx="47">
                  <c:v>1.3895326306477094</c:v>
                </c:pt>
                <c:pt idx="48">
                  <c:v>4.1271758675146621</c:v>
                </c:pt>
                <c:pt idx="49">
                  <c:v>3.8300704262709186</c:v>
                </c:pt>
                <c:pt idx="50">
                  <c:v>4.0237104308275429</c:v>
                </c:pt>
                <c:pt idx="51">
                  <c:v>1.9209482387117145</c:v>
                </c:pt>
                <c:pt idx="52">
                  <c:v>1.0527851799242425</c:v>
                </c:pt>
                <c:pt idx="53">
                  <c:v>1.7923194772028976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'Graph-OC'!$I$1</c:f>
              <c:strCache>
                <c:ptCount val="1"/>
                <c:pt idx="0">
                  <c:v>Marcus Hook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'Graph-OC'!$I$2:$I$55</c:f>
              <c:numCache>
                <c:formatCode>General</c:formatCode>
                <c:ptCount val="54"/>
                <c:pt idx="0">
                  <c:v>2.9458319672131146</c:v>
                </c:pt>
                <c:pt idx="1">
                  <c:v>3.321118524590164</c:v>
                </c:pt>
                <c:pt idx="2">
                  <c:v>3.9306853278688525</c:v>
                </c:pt>
                <c:pt idx="3">
                  <c:v>1.9422699400819932</c:v>
                </c:pt>
                <c:pt idx="4">
                  <c:v>1.7162179242902211</c:v>
                </c:pt>
                <c:pt idx="5">
                  <c:v>1.4611512961210973</c:v>
                </c:pt>
                <c:pt idx="6">
                  <c:v>2.0827984232103436</c:v>
                </c:pt>
                <c:pt idx="7">
                  <c:v>3.6389489309366132</c:v>
                </c:pt>
                <c:pt idx="9">
                  <c:v>2.8837093753943215</c:v>
                </c:pt>
                <c:pt idx="10">
                  <c:v>3.0590940567823348</c:v>
                </c:pt>
                <c:pt idx="11">
                  <c:v>1.0449578970634668</c:v>
                </c:pt>
                <c:pt idx="12">
                  <c:v>2.0206624320909667</c:v>
                </c:pt>
                <c:pt idx="13">
                  <c:v>3.6677759962109251</c:v>
                </c:pt>
                <c:pt idx="14">
                  <c:v>1.9461020550110655</c:v>
                </c:pt>
                <c:pt idx="15">
                  <c:v>1.7595762958280659</c:v>
                </c:pt>
                <c:pt idx="16">
                  <c:v>1.6724073244781783</c:v>
                </c:pt>
                <c:pt idx="17">
                  <c:v>2.3692815637860081</c:v>
                </c:pt>
                <c:pt idx="18">
                  <c:v>0.72271661927330177</c:v>
                </c:pt>
                <c:pt idx="19">
                  <c:v>1.6911009876543208</c:v>
                </c:pt>
                <c:pt idx="21">
                  <c:v>1.7485153134895506</c:v>
                </c:pt>
                <c:pt idx="22">
                  <c:v>3.3943526915769477</c:v>
                </c:pt>
                <c:pt idx="23">
                  <c:v>2.5414435926628713</c:v>
                </c:pt>
                <c:pt idx="24">
                  <c:v>1.4341706995884773</c:v>
                </c:pt>
                <c:pt idx="25">
                  <c:v>1.7003366856419986</c:v>
                </c:pt>
                <c:pt idx="26">
                  <c:v>9.6616454464851191</c:v>
                </c:pt>
                <c:pt idx="27">
                  <c:v>2.3770323456790123</c:v>
                </c:pt>
                <c:pt idx="29">
                  <c:v>1.649043170886076</c:v>
                </c:pt>
                <c:pt idx="30">
                  <c:v>4.0668547325102873</c:v>
                </c:pt>
                <c:pt idx="35">
                  <c:v>2.8271239974739499</c:v>
                </c:pt>
                <c:pt idx="36">
                  <c:v>1.3918216919191921</c:v>
                </c:pt>
                <c:pt idx="37">
                  <c:v>3.2909919103252285</c:v>
                </c:pt>
                <c:pt idx="38">
                  <c:v>2.4098109027777777</c:v>
                </c:pt>
                <c:pt idx="39">
                  <c:v>1.8857198231765075</c:v>
                </c:pt>
                <c:pt idx="40">
                  <c:v>7.4257575434164824</c:v>
                </c:pt>
                <c:pt idx="41">
                  <c:v>1.8912428733817492</c:v>
                </c:pt>
                <c:pt idx="43">
                  <c:v>1.2683101760807827</c:v>
                </c:pt>
                <c:pt idx="44">
                  <c:v>1.3012910407068474</c:v>
                </c:pt>
                <c:pt idx="45">
                  <c:v>0.7615942070053644</c:v>
                </c:pt>
                <c:pt idx="46">
                  <c:v>2.5195756559343434</c:v>
                </c:pt>
                <c:pt idx="47">
                  <c:v>1.2127693926767675</c:v>
                </c:pt>
                <c:pt idx="48">
                  <c:v>4.1618227977279902</c:v>
                </c:pt>
                <c:pt idx="49">
                  <c:v>2.4538595280757098</c:v>
                </c:pt>
                <c:pt idx="51">
                  <c:v>0.14207028463237614</c:v>
                </c:pt>
                <c:pt idx="52">
                  <c:v>1.5194071656674029</c:v>
                </c:pt>
                <c:pt idx="53">
                  <c:v>1.7154488721994319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'Graph-OC'!$J$1</c:f>
              <c:strCache>
                <c:ptCount val="1"/>
                <c:pt idx="0">
                  <c:v>New Garden</c:v>
                </c:pt>
              </c:strCache>
            </c:strRef>
          </c:tx>
          <c:marker>
            <c:symbol val="none"/>
          </c:marker>
          <c:cat>
            <c:numRef>
              <c:f>'Graph-OC'!$A$2:$A$55</c:f>
              <c:numCache>
                <c:formatCode>m/d/yyyy</c:formatCode>
                <c:ptCount val="54"/>
                <c:pt idx="0">
                  <c:v>42010</c:v>
                </c:pt>
                <c:pt idx="1">
                  <c:v>42016</c:v>
                </c:pt>
                <c:pt idx="2">
                  <c:v>42022</c:v>
                </c:pt>
                <c:pt idx="3">
                  <c:v>42028</c:v>
                </c:pt>
                <c:pt idx="4">
                  <c:v>42034</c:v>
                </c:pt>
                <c:pt idx="5">
                  <c:v>42040</c:v>
                </c:pt>
                <c:pt idx="6">
                  <c:v>42046</c:v>
                </c:pt>
                <c:pt idx="7">
                  <c:v>42052</c:v>
                </c:pt>
                <c:pt idx="8">
                  <c:v>42058</c:v>
                </c:pt>
                <c:pt idx="9">
                  <c:v>42064</c:v>
                </c:pt>
                <c:pt idx="10">
                  <c:v>42070</c:v>
                </c:pt>
                <c:pt idx="11">
                  <c:v>42076</c:v>
                </c:pt>
                <c:pt idx="12">
                  <c:v>42082</c:v>
                </c:pt>
                <c:pt idx="13">
                  <c:v>42088</c:v>
                </c:pt>
                <c:pt idx="14">
                  <c:v>42094</c:v>
                </c:pt>
                <c:pt idx="15">
                  <c:v>42100</c:v>
                </c:pt>
                <c:pt idx="16">
                  <c:v>42106</c:v>
                </c:pt>
                <c:pt idx="17">
                  <c:v>42112</c:v>
                </c:pt>
                <c:pt idx="18">
                  <c:v>42118</c:v>
                </c:pt>
                <c:pt idx="19">
                  <c:v>42124</c:v>
                </c:pt>
                <c:pt idx="20">
                  <c:v>42130</c:v>
                </c:pt>
                <c:pt idx="21">
                  <c:v>42136</c:v>
                </c:pt>
                <c:pt idx="22">
                  <c:v>42142</c:v>
                </c:pt>
                <c:pt idx="23">
                  <c:v>42148</c:v>
                </c:pt>
                <c:pt idx="24">
                  <c:v>42154</c:v>
                </c:pt>
                <c:pt idx="25">
                  <c:v>42160</c:v>
                </c:pt>
                <c:pt idx="26">
                  <c:v>42166</c:v>
                </c:pt>
                <c:pt idx="27">
                  <c:v>42172</c:v>
                </c:pt>
                <c:pt idx="28">
                  <c:v>42178</c:v>
                </c:pt>
                <c:pt idx="29">
                  <c:v>42184</c:v>
                </c:pt>
                <c:pt idx="30">
                  <c:v>42190</c:v>
                </c:pt>
                <c:pt idx="31">
                  <c:v>42196</c:v>
                </c:pt>
                <c:pt idx="32">
                  <c:v>42202</c:v>
                </c:pt>
                <c:pt idx="33">
                  <c:v>42208</c:v>
                </c:pt>
                <c:pt idx="34">
                  <c:v>42214</c:v>
                </c:pt>
                <c:pt idx="35">
                  <c:v>42220</c:v>
                </c:pt>
                <c:pt idx="36">
                  <c:v>42226</c:v>
                </c:pt>
                <c:pt idx="37">
                  <c:v>42232</c:v>
                </c:pt>
                <c:pt idx="38">
                  <c:v>42238</c:v>
                </c:pt>
                <c:pt idx="39">
                  <c:v>42244</c:v>
                </c:pt>
                <c:pt idx="40">
                  <c:v>42250</c:v>
                </c:pt>
                <c:pt idx="41">
                  <c:v>42256</c:v>
                </c:pt>
                <c:pt idx="42">
                  <c:v>42262</c:v>
                </c:pt>
                <c:pt idx="43">
                  <c:v>42268</c:v>
                </c:pt>
                <c:pt idx="44">
                  <c:v>42274</c:v>
                </c:pt>
                <c:pt idx="45">
                  <c:v>42280</c:v>
                </c:pt>
                <c:pt idx="46">
                  <c:v>42286</c:v>
                </c:pt>
                <c:pt idx="47">
                  <c:v>42292</c:v>
                </c:pt>
                <c:pt idx="48">
                  <c:v>42298</c:v>
                </c:pt>
                <c:pt idx="49">
                  <c:v>42304</c:v>
                </c:pt>
                <c:pt idx="50">
                  <c:v>42310</c:v>
                </c:pt>
                <c:pt idx="51">
                  <c:v>42316</c:v>
                </c:pt>
                <c:pt idx="52">
                  <c:v>42322</c:v>
                </c:pt>
                <c:pt idx="53">
                  <c:v>42328</c:v>
                </c:pt>
              </c:numCache>
            </c:numRef>
          </c:cat>
          <c:val>
            <c:numRef>
              <c:f>'Graph-OC'!$J$2:$J$55</c:f>
              <c:numCache>
                <c:formatCode>General</c:formatCode>
                <c:ptCount val="54"/>
                <c:pt idx="0">
                  <c:v>1.9654614700315458</c:v>
                </c:pt>
                <c:pt idx="1">
                  <c:v>2.8085410855159356</c:v>
                </c:pt>
                <c:pt idx="2">
                  <c:v>1.9683051482649843</c:v>
                </c:pt>
                <c:pt idx="3">
                  <c:v>1.9154907823343847</c:v>
                </c:pt>
                <c:pt idx="4">
                  <c:v>1.2178599047694891</c:v>
                </c:pt>
                <c:pt idx="5">
                  <c:v>1.145606683496371</c:v>
                </c:pt>
                <c:pt idx="6">
                  <c:v>1.5726908551593561</c:v>
                </c:pt>
                <c:pt idx="7">
                  <c:v>3.0026661829652999</c:v>
                </c:pt>
                <c:pt idx="9">
                  <c:v>3.0071010469883315</c:v>
                </c:pt>
                <c:pt idx="10">
                  <c:v>3.1425011545741324</c:v>
                </c:pt>
                <c:pt idx="11">
                  <c:v>1.0327622530766802</c:v>
                </c:pt>
                <c:pt idx="12">
                  <c:v>2.188336150205112</c:v>
                </c:pt>
                <c:pt idx="13">
                  <c:v>2.9615293438485804</c:v>
                </c:pt>
                <c:pt idx="14">
                  <c:v>1.2372229220574313</c:v>
                </c:pt>
                <c:pt idx="15">
                  <c:v>1.2005390845959596</c:v>
                </c:pt>
                <c:pt idx="16">
                  <c:v>1.3701628337014831</c:v>
                </c:pt>
                <c:pt idx="17">
                  <c:v>2.1619685768500951</c:v>
                </c:pt>
                <c:pt idx="18">
                  <c:v>0.59703982959924262</c:v>
                </c:pt>
                <c:pt idx="19">
                  <c:v>1.4646524455664247</c:v>
                </c:pt>
                <c:pt idx="21">
                  <c:v>1.3159530681818181</c:v>
                </c:pt>
                <c:pt idx="22">
                  <c:v>2.865227281921618</c:v>
                </c:pt>
                <c:pt idx="23">
                  <c:v>3.0386029346797097</c:v>
                </c:pt>
                <c:pt idx="24">
                  <c:v>1.4917511076049226</c:v>
                </c:pt>
                <c:pt idx="25">
                  <c:v>1.7645285200378666</c:v>
                </c:pt>
                <c:pt idx="26">
                  <c:v>9.8069131628787893</c:v>
                </c:pt>
                <c:pt idx="27">
                  <c:v>2.1952353156565656</c:v>
                </c:pt>
                <c:pt idx="28">
                  <c:v>2.8010811111111114</c:v>
                </c:pt>
                <c:pt idx="29">
                  <c:v>1.6178218216439224</c:v>
                </c:pt>
                <c:pt idx="30">
                  <c:v>3.8942785227272725</c:v>
                </c:pt>
                <c:pt idx="31">
                  <c:v>4.488115241401073</c:v>
                </c:pt>
                <c:pt idx="32">
                  <c:v>2.407154273989899</c:v>
                </c:pt>
                <c:pt idx="33">
                  <c:v>2.0860903502682233</c:v>
                </c:pt>
                <c:pt idx="34">
                  <c:v>3.338891603535354</c:v>
                </c:pt>
                <c:pt idx="35">
                  <c:v>2.5546185101010099</c:v>
                </c:pt>
                <c:pt idx="36">
                  <c:v>1.7243258251814453</c:v>
                </c:pt>
                <c:pt idx="37">
                  <c:v>3.5117197412432941</c:v>
                </c:pt>
                <c:pt idx="38">
                  <c:v>1.5625714393939394</c:v>
                </c:pt>
                <c:pt idx="39">
                  <c:v>1.57624684127485</c:v>
                </c:pt>
                <c:pt idx="42">
                  <c:v>2.3135344859577152</c:v>
                </c:pt>
                <c:pt idx="43">
                  <c:v>1.0870636756074472</c:v>
                </c:pt>
                <c:pt idx="44">
                  <c:v>1.1264858453770905</c:v>
                </c:pt>
                <c:pt idx="45">
                  <c:v>0.48913398107255524</c:v>
                </c:pt>
                <c:pt idx="46">
                  <c:v>2.6073180277690122</c:v>
                </c:pt>
                <c:pt idx="47">
                  <c:v>1.1842742461344271</c:v>
                </c:pt>
                <c:pt idx="48">
                  <c:v>3.1828051044493528</c:v>
                </c:pt>
                <c:pt idx="49">
                  <c:v>1.6746803553171348</c:v>
                </c:pt>
                <c:pt idx="50">
                  <c:v>2.9249146241716626</c:v>
                </c:pt>
                <c:pt idx="51">
                  <c:v>1.2864845288734617</c:v>
                </c:pt>
                <c:pt idx="52">
                  <c:v>0.87668262038497946</c:v>
                </c:pt>
                <c:pt idx="53">
                  <c:v>1.1048855113636362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745984"/>
        <c:axId val="80747520"/>
      </c:lineChart>
      <c:dateAx>
        <c:axId val="80745984"/>
        <c:scaling>
          <c:orientation val="minMax"/>
          <c:min val="42010"/>
        </c:scaling>
        <c:delete val="0"/>
        <c:axPos val="b"/>
        <c:numFmt formatCode="m/d/yyyy" sourceLinked="1"/>
        <c:majorTickMark val="out"/>
        <c:minorTickMark val="none"/>
        <c:tickLblPos val="nextTo"/>
        <c:crossAx val="80747520"/>
        <c:crosses val="autoZero"/>
        <c:auto val="1"/>
        <c:lblOffset val="100"/>
        <c:baseTimeUnit val="days"/>
        <c:majorUnit val="6"/>
        <c:majorTimeUnit val="days"/>
      </c:dateAx>
      <c:valAx>
        <c:axId val="80747520"/>
        <c:scaling>
          <c:orientation val="minMax"/>
          <c:max val="12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000" b="1" i="0" baseline="0">
                    <a:effectLst/>
                  </a:rPr>
                  <a:t>Concentration (µg/m</a:t>
                </a:r>
                <a:r>
                  <a:rPr lang="en-US" sz="1000" b="1" i="0" baseline="30000">
                    <a:effectLst/>
                  </a:rPr>
                  <a:t>3</a:t>
                </a:r>
                <a:r>
                  <a:rPr lang="en-US" sz="1000" b="1" i="0" baseline="0">
                    <a:effectLst/>
                  </a:rPr>
                  <a:t>)</a:t>
                </a:r>
                <a:endParaRPr lang="en-US" sz="1000">
                  <a:effectLst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074598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0.49267</cdr:x>
      <cdr:y>0.26161</cdr:y>
    </cdr:from>
    <cdr:to>
      <cdr:x>0.53433</cdr:x>
      <cdr:y>0.99772</cdr:y>
    </cdr:to>
    <cdr:sp macro="" textlink="">
      <cdr:nvSpPr>
        <cdr:cNvPr id="2" name="Oval 1"/>
        <cdr:cNvSpPr/>
      </cdr:nvSpPr>
      <cdr:spPr>
        <a:xfrm xmlns:a="http://schemas.openxmlformats.org/drawingml/2006/main">
          <a:off x="4504946" y="1435289"/>
          <a:ext cx="381000" cy="40386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0070C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0.49267</cdr:x>
      <cdr:y>0.26161</cdr:y>
    </cdr:from>
    <cdr:to>
      <cdr:x>0.53433</cdr:x>
      <cdr:y>0.99772</cdr:y>
    </cdr:to>
    <cdr:sp macro="" textlink="">
      <cdr:nvSpPr>
        <cdr:cNvPr id="2" name="Oval 1"/>
        <cdr:cNvSpPr/>
      </cdr:nvSpPr>
      <cdr:spPr>
        <a:xfrm xmlns:a="http://schemas.openxmlformats.org/drawingml/2006/main">
          <a:off x="4504946" y="1435289"/>
          <a:ext cx="381000" cy="40386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0070C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0.49267</cdr:x>
      <cdr:y>0.26161</cdr:y>
    </cdr:from>
    <cdr:to>
      <cdr:x>0.53433</cdr:x>
      <cdr:y>0.99772</cdr:y>
    </cdr:to>
    <cdr:sp macro="" textlink="">
      <cdr:nvSpPr>
        <cdr:cNvPr id="2" name="Oval 1"/>
        <cdr:cNvSpPr/>
      </cdr:nvSpPr>
      <cdr:spPr>
        <a:xfrm xmlns:a="http://schemas.openxmlformats.org/drawingml/2006/main">
          <a:off x="4504946" y="1435289"/>
          <a:ext cx="381000" cy="40386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0070C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0.68333</cdr:x>
      <cdr:y>0.22684</cdr:y>
    </cdr:from>
    <cdr:to>
      <cdr:x>0.83177</cdr:x>
      <cdr:y>0.36833</cdr:y>
    </cdr:to>
    <cdr:pic>
      <cdr:nvPicPr>
        <cdr:cNvPr id="3" name="Picture 2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248400" y="1244540"/>
          <a:ext cx="1357311" cy="7762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</a:extLst>
      </cdr:spPr>
    </cdr:pic>
  </cdr:relSizeAnchor>
  <cdr:relSizeAnchor xmlns:cdr="http://schemas.openxmlformats.org/drawingml/2006/chartDrawing">
    <cdr:from>
      <cdr:x>0.48993</cdr:x>
      <cdr:y>0.11333</cdr:y>
    </cdr:from>
    <cdr:to>
      <cdr:x>0.64167</cdr:x>
      <cdr:y>0.25483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4479925" y="621790"/>
          <a:ext cx="1387475" cy="77628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90AD203-4712-42F5-9F1B-07AAEE6F7540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E50D4BF-1665-4B0D-B9E4-CE940B667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51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7421D9B6-3CEA-4099-A948-7F426D57C0C4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0D4BF-1665-4B0D-B9E4-CE940B667FA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0D4BF-1665-4B0D-B9E4-CE940B667FA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8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CF98B-AC4A-4371-9842-63E10C6A4820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6EB39-237A-4064-9299-D5FEC5B0B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5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FE597-1EDE-41D2-AE87-0054E8C5B094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8821-633D-4558-BCAC-52121CCAA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FF67C-6547-4FE7-A2A0-B2DE3C2A482A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8220A-7B92-4FAC-ADEA-D50858D0E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0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BAB9D-8C28-440B-B61A-F846EA7CB4BD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C5BAD-EE61-480E-B5CA-8754FA41C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97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041B7-F9F4-4F0E-8D1C-564E8D17D9FC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EDB0F-80F6-434A-A0D3-C9AD915C7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7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B6DC6-A762-4305-B391-56F23CC54E43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06AEE-3E70-4366-9DD8-DFB3FEFA0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65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1A57B-4851-4C84-AB04-D93D0B5021E2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DE048-166D-42A3-ABB6-0DA6FC0BB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82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A23DD-C0F0-40BA-83DD-ECF208564931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E393A-5415-4BE7-8C7D-C0D2813CB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59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143DF-4375-41E1-876C-A7C02EB6F131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2FCED-742A-482C-9FD1-8DE944E10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6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4EA10-A3AF-46FA-9714-EE2B7BB656B1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C90DD-370E-428E-99FB-E147620AB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39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27811-3AF1-4633-9DF7-4AED6E2571B8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8EC44-1A7E-4440-881C-D37B0038F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6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2F68AE-0A50-4588-8AFE-240A9E1992A1}" type="datetimeFigureOut">
              <a:rPr lang="en-US"/>
              <a:pPr>
                <a:defRPr/>
              </a:pPr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DB5EAF-F5D1-497E-A807-C6BAA3B6E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14300" y="1905000"/>
            <a:ext cx="8915400" cy="1470025"/>
          </a:xfrm>
        </p:spPr>
        <p:txBody>
          <a:bodyPr/>
          <a:lstStyle/>
          <a:p>
            <a:pPr eaLnBrk="1" hangingPunct="1"/>
            <a:r>
              <a:rPr lang="en-US" b="1" dirty="0" smtClean="0"/>
              <a:t>Forecasting Perspective on Use of Aerosol Satellite Products: </a:t>
            </a:r>
            <a:br>
              <a:rPr lang="en-US" b="1" dirty="0" smtClean="0"/>
            </a:br>
            <a:r>
              <a:rPr lang="en-US" b="1" dirty="0" smtClean="0"/>
              <a:t>Mid-Atlantic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533400" y="4419600"/>
            <a:ext cx="8077200" cy="20574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NOAA Satellite Aerosol Product Workshop</a:t>
            </a:r>
          </a:p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September 14, 2016</a:t>
            </a:r>
          </a:p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College Park, MD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052" name="Picture 2" descr="C:\Documents and Settings\ashulman\My Documents\Bureau_of_Air_QualityP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DEP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Meteorology – June 10,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01762" y="1676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Upper Air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5500" y="1676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Surface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215487"/>
            <a:ext cx="4054475" cy="334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2215487"/>
            <a:ext cx="4038601" cy="334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25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DEP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Meteorology – June 11,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01762" y="1676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Upper Air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5500" y="1676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Surface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4" y="2221174"/>
            <a:ext cx="4054476" cy="334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21175"/>
            <a:ext cx="4038600" cy="334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25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Satellite Imagery – June 7,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219200"/>
            <a:ext cx="86360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94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Satellite Imagery – June 8,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219200"/>
            <a:ext cx="86360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Satellite Imagery – June 9,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7" y="1219200"/>
            <a:ext cx="8652633" cy="541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Satellite Imagery – June 10,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03" y="1219200"/>
            <a:ext cx="864239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Satellite Imagery – June 11,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4" y="1219199"/>
            <a:ext cx="8626475" cy="5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Aerosol Optical Thick. – June 7,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80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Aerosol Optical Thick. – June 8,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862"/>
            <a:ext cx="9144000" cy="562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19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Aerosol Optical Thick. – June 9,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9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41325" y="1371600"/>
            <a:ext cx="8229600" cy="4267200"/>
          </a:xfrm>
        </p:spPr>
        <p:txBody>
          <a:bodyPr/>
          <a:lstStyle/>
          <a:p>
            <a:pPr marL="571500" lvl="1" indent="-571500" eaLnBrk="1" hangingPunct="1">
              <a:buFont typeface="Arial" panose="020B0604020202020204" pitchFamily="34" charset="0"/>
              <a:buChar char="•"/>
            </a:pPr>
            <a:r>
              <a:rPr lang="en-US" sz="3600" dirty="0" smtClean="0"/>
              <a:t>Tools for the Forecaster</a:t>
            </a:r>
          </a:p>
          <a:p>
            <a:pPr eaLnBrk="1" hangingPunct="1"/>
            <a:endParaRPr lang="en-US" sz="3600" dirty="0" smtClean="0"/>
          </a:p>
          <a:p>
            <a:pPr marL="568325" indent="-568325" eaLnBrk="1" hangingPunct="1"/>
            <a:r>
              <a:rPr lang="en-US" sz="3600" dirty="0" smtClean="0"/>
              <a:t>Uses of Satellite Products</a:t>
            </a:r>
            <a:endParaRPr lang="en-US" sz="3600" dirty="0"/>
          </a:p>
          <a:p>
            <a:pPr marL="568325" indent="-568325" eaLnBrk="1" hangingPunct="1"/>
            <a:endParaRPr lang="en-US" sz="3600" dirty="0" smtClean="0"/>
          </a:p>
          <a:p>
            <a:pPr marL="568325" indent="-568325" eaLnBrk="1" hangingPunct="1"/>
            <a:r>
              <a:rPr lang="en-US" sz="3600" dirty="0" smtClean="0"/>
              <a:t>Analysis of Two Smoke Episodes in 2015</a:t>
            </a:r>
          </a:p>
          <a:p>
            <a:pPr marL="568325" indent="-568325" eaLnBrk="1" hangingPunct="1"/>
            <a:endParaRPr lang="en-US" sz="3600" dirty="0"/>
          </a:p>
          <a:p>
            <a:pPr marL="568325" indent="-568325" eaLnBrk="1" hangingPunct="1"/>
            <a:r>
              <a:rPr lang="en-US" sz="3600" dirty="0" smtClean="0"/>
              <a:t>Conclusions</a:t>
            </a:r>
          </a:p>
          <a:p>
            <a:pPr marL="568325" indent="-568325" eaLnBrk="1" hangingPunct="1"/>
            <a:endParaRPr lang="en-US" sz="3600" dirty="0" smtClean="0"/>
          </a:p>
          <a:p>
            <a:pPr marL="0" lvl="1" indent="0" eaLnBrk="1" hangingPunct="1">
              <a:buNone/>
            </a:pPr>
            <a:endParaRPr lang="en-US" dirty="0" smtClean="0"/>
          </a:p>
          <a:p>
            <a:pPr marL="400050" lvl="2" indent="0" eaLnBrk="1" hangingPunct="1">
              <a:buNone/>
            </a:pPr>
            <a:endParaRPr lang="en-US" sz="2400" dirty="0" smtClean="0"/>
          </a:p>
        </p:txBody>
      </p:sp>
      <p:grpSp>
        <p:nvGrpSpPr>
          <p:cNvPr id="3075" name="Group 1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3077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8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Agenda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6" name="Picture 7" descr="DEP-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821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Aerosol Optical Thick. – June 10,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" y="1219200"/>
            <a:ext cx="914286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52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Aerosol Optical Thick. – June 11,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75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Ozone Concentrations – June 9,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079"/>
            <a:ext cx="9144000" cy="585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97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Ozone Concentrations – June 10,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04627"/>
            <a:ext cx="9144000" cy="585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42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Ozone Concentrations – June 11,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143999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42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490538" y="1219199"/>
            <a:ext cx="8229600" cy="4627563"/>
          </a:xfrm>
        </p:spPr>
        <p:txBody>
          <a:bodyPr/>
          <a:lstStyle/>
          <a:p>
            <a:pPr eaLnBrk="1" hangingPunct="1"/>
            <a:r>
              <a:rPr lang="en-US" dirty="0" smtClean="0"/>
              <a:t>From September 2 to 4, 2015, multiple monitors across the Commonwealth (and the Mid-Atlantic states, in general) exceeded the threshold for the 2015 ozone standard.</a:t>
            </a:r>
          </a:p>
          <a:p>
            <a:pPr eaLnBrk="1" hangingPunct="1"/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The setup – The meteorological pattern promoted transport from the northwestern US.  Like the June 2015 episode, smoke could have enhanced ozone formation.</a:t>
            </a:r>
            <a:endParaRPr lang="en-US" baseline="-25000" dirty="0" smtClean="0"/>
          </a:p>
          <a:p>
            <a:pPr eaLnBrk="1" hangingPunct="1">
              <a:spcBef>
                <a:spcPct val="0"/>
              </a:spcBef>
            </a:pPr>
            <a:endParaRPr lang="en-US" baseline="-25000" dirty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pic>
        <p:nvPicPr>
          <p:cNvPr id="15363" name="Picture 7" descr="DEP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Ozone Episode – Sept 2-4,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539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DEP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Meteorology – August 31,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85900" y="167185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Upper Air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5969" y="167412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Surface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9938" name="Picture 2" descr="Click Image For Station Pl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391953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ttp://www.spc.noaa.gov/obswx/maps/300_150831_1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286000"/>
            <a:ext cx="388620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DEP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Meteorology – September 1,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85900" y="1676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Upper Air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5969" y="1676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Surface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8914" name="Picture 2" descr="Click Image For Station Pl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3919538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http://www.spc.noaa.gov/obswx/maps/300_150901_1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5999"/>
            <a:ext cx="3886199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2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DEP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Meteorology – September 2,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85900" y="1676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Upper Air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5969" y="1676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Surface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7890" name="Picture 2" descr="Click Image For Station Pl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3919538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://www.spc.noaa.gov/obswx/maps/300_150902_1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5999"/>
            <a:ext cx="3886200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3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DEP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Meteorology – September 3,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85900" y="1676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Upper Air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5968" y="1676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Surface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6866" name="Picture 2" descr="Click Image For Station Pl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5999"/>
            <a:ext cx="3919537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://www.spc.noaa.gov/obswx/maps/300_150903_1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5998"/>
            <a:ext cx="38862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3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DEP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Tools for the Forecaster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8130" name="Picture 2" descr="gfs_namer_060_1000_500_thick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705600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21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DEP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Meteorology – September 4,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85900" y="167412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Upper Air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1345" y="1676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Surface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5842" name="Picture 2" descr="Click Image For Station Pl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54" y="2286000"/>
            <a:ext cx="388878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www.spc.noaa.gov/obswx/maps/300_150904_1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3886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3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Aerosol Optical Thick. – Aug 28,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"/>
          <a:stretch/>
        </p:blipFill>
        <p:spPr bwMode="auto">
          <a:xfrm>
            <a:off x="0" y="1295399"/>
            <a:ext cx="9144000" cy="556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32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Aerosol Optical Thick. – Aug 29,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14652"/>
          <a:stretch/>
        </p:blipFill>
        <p:spPr bwMode="auto">
          <a:xfrm>
            <a:off x="2275" y="1295400"/>
            <a:ext cx="91417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7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Aerosol Optical Thick. – Aug 30,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4652"/>
          <a:stretch/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7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Aerosol Optical Thick. – Aug 31,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1" t="14652"/>
          <a:stretch/>
        </p:blipFill>
        <p:spPr bwMode="auto">
          <a:xfrm>
            <a:off x="-29570" y="1295400"/>
            <a:ext cx="917357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32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Aerosol Optical Thick. – Sep 1,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14652"/>
          <a:stretch/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7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Aerosol Optical Thick. – Sep 2,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14652"/>
          <a:stretch/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7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Aerosol Optical Thick. – Sep 3,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14652"/>
          <a:stretch/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7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Aerosol Optical Thick. – Sep 4,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14652"/>
          <a:stretch/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7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Ozone Concentrations – Aug 28,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9394" r="2588" b="4978"/>
          <a:stretch/>
        </p:blipFill>
        <p:spPr bwMode="auto">
          <a:xfrm>
            <a:off x="1" y="1142999"/>
            <a:ext cx="9144000" cy="556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46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DEP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Tools for the Forecaster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7108" name="Picture 4" descr="https://products.baronams.com/display/products/usfcst2/aqm/orig/2016091318/cmaq_us45b/avg24-pm25-cmaq_45km_full_lay01_201609160600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13" y="1219200"/>
            <a:ext cx="6852223" cy="438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49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Ozone Concentrations – Aug 28,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9944" r="2345" b="4428"/>
          <a:stretch/>
        </p:blipFill>
        <p:spPr bwMode="auto">
          <a:xfrm>
            <a:off x="0" y="11430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2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Ozone Concentrations – Aug 29,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9890" r="2555" b="4542"/>
          <a:stretch/>
        </p:blipFill>
        <p:spPr bwMode="auto">
          <a:xfrm>
            <a:off x="0" y="11430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44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Ozone Concentrations – Aug 30,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9890" r="2450" b="4740"/>
          <a:stretch/>
        </p:blipFill>
        <p:spPr bwMode="auto">
          <a:xfrm>
            <a:off x="0" y="11430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0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Ozone Concentrations – Aug 31,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" t="9394" r="2378" b="4781"/>
          <a:stretch/>
        </p:blipFill>
        <p:spPr bwMode="auto">
          <a:xfrm>
            <a:off x="0" y="1143000"/>
            <a:ext cx="9144000" cy="556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0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Ozone Concentrations – Sep 1,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9890" r="2345" b="4542"/>
          <a:stretch/>
        </p:blipFill>
        <p:spPr bwMode="auto">
          <a:xfrm>
            <a:off x="0" y="12192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0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Ozone Concentrations – Sep 2,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9890" r="2449" b="4346"/>
          <a:stretch/>
        </p:blipFill>
        <p:spPr bwMode="auto">
          <a:xfrm>
            <a:off x="0" y="12192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6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Ozone Concentrations – Sep 3,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9890" r="2659" b="4542"/>
          <a:stretch/>
        </p:blipFill>
        <p:spPr bwMode="auto">
          <a:xfrm>
            <a:off x="15922" y="1219200"/>
            <a:ext cx="912807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6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Ozone Concentrations – Sep 4,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" t="10439" r="2168" b="4781"/>
          <a:stretch/>
        </p:blipFill>
        <p:spPr bwMode="auto">
          <a:xfrm>
            <a:off x="0" y="12192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6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Elevated Ozone Link to Fires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200943"/>
              </p:ext>
            </p:extLst>
          </p:nvPr>
        </p:nvGraphicFramePr>
        <p:xfrm>
          <a:off x="0" y="1371601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1"/>
          <p:cNvSpPr txBox="1"/>
          <p:nvPr/>
        </p:nvSpPr>
        <p:spPr>
          <a:xfrm>
            <a:off x="761948" y="1600200"/>
            <a:ext cx="2667052" cy="685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PM2.5 Speciation Data</a:t>
            </a:r>
            <a:r>
              <a:rPr lang="en-US" sz="1800" baseline="0" dirty="0"/>
              <a:t> - </a:t>
            </a:r>
          </a:p>
          <a:p>
            <a:r>
              <a:rPr lang="en-US" sz="1800" baseline="0" dirty="0"/>
              <a:t>Potassium Ion (K+)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6176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Elevated Ozone Link to Fires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8898905"/>
              </p:ext>
            </p:extLst>
          </p:nvPr>
        </p:nvGraphicFramePr>
        <p:xfrm>
          <a:off x="0" y="1371601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"/>
          <p:cNvSpPr txBox="1"/>
          <p:nvPr/>
        </p:nvSpPr>
        <p:spPr>
          <a:xfrm>
            <a:off x="761948" y="1600200"/>
            <a:ext cx="2667052" cy="685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PM2.5 Speciation Data</a:t>
            </a:r>
            <a:r>
              <a:rPr lang="en-US" sz="1800" baseline="0" dirty="0"/>
              <a:t> - </a:t>
            </a:r>
          </a:p>
          <a:p>
            <a:r>
              <a:rPr lang="en-US" sz="1800" baseline="0" dirty="0"/>
              <a:t>Potassium Ion (K+)</a:t>
            </a:r>
            <a:endParaRPr lang="en-US" sz="1800" dirty="0"/>
          </a:p>
        </p:txBody>
      </p:sp>
      <p:sp>
        <p:nvSpPr>
          <p:cNvPr id="2" name="Oval 1"/>
          <p:cNvSpPr/>
          <p:nvPr/>
        </p:nvSpPr>
        <p:spPr>
          <a:xfrm>
            <a:off x="3985144" y="5638800"/>
            <a:ext cx="290015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867400" y="1371600"/>
            <a:ext cx="381000" cy="548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0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DEP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Tools for the Forecaster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6084" name="Picture 4" descr="http://www.star.nesdis.noaa.gov/smcd/spb/aq/Terra/20160913/modL_201609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591300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49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Elevated Ozone Link to Fires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929062"/>
              </p:ext>
            </p:extLst>
          </p:nvPr>
        </p:nvGraphicFramePr>
        <p:xfrm>
          <a:off x="0" y="1371600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761948" y="1524000"/>
            <a:ext cx="2667052" cy="685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PM2.5 Speciation Data</a:t>
            </a:r>
            <a:r>
              <a:rPr lang="en-US" sz="1800" baseline="0" dirty="0"/>
              <a:t> - </a:t>
            </a:r>
          </a:p>
          <a:p>
            <a:r>
              <a:rPr lang="en-US" sz="1800" dirty="0" smtClean="0"/>
              <a:t>Organic Carbon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440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Elevated Ozone Link to Fires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7704014"/>
              </p:ext>
            </p:extLst>
          </p:nvPr>
        </p:nvGraphicFramePr>
        <p:xfrm>
          <a:off x="0" y="1371600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761948" y="1524000"/>
            <a:ext cx="2667052" cy="685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PM2.5 Speciation Data</a:t>
            </a:r>
            <a:r>
              <a:rPr lang="en-US" sz="1800" baseline="0" dirty="0"/>
              <a:t> - </a:t>
            </a:r>
          </a:p>
          <a:p>
            <a:r>
              <a:rPr lang="en-US" sz="1800" dirty="0" smtClean="0"/>
              <a:t>Organic Carbon</a:t>
            </a:r>
            <a:endParaRPr lang="en-US" sz="1800" dirty="0"/>
          </a:p>
        </p:txBody>
      </p:sp>
      <p:sp>
        <p:nvSpPr>
          <p:cNvPr id="7" name="Oval 6"/>
          <p:cNvSpPr/>
          <p:nvPr/>
        </p:nvSpPr>
        <p:spPr>
          <a:xfrm>
            <a:off x="5867400" y="2819400"/>
            <a:ext cx="381000" cy="403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62400" y="1364776"/>
            <a:ext cx="381000" cy="548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2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Elevated Ozone Link to Fires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108410"/>
              </p:ext>
            </p:extLst>
          </p:nvPr>
        </p:nvGraphicFramePr>
        <p:xfrm>
          <a:off x="0" y="1371600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761948" y="1524000"/>
            <a:ext cx="2667052" cy="685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PM2.5 Speciation Data</a:t>
            </a:r>
            <a:r>
              <a:rPr lang="en-US" sz="1800" baseline="0" dirty="0"/>
              <a:t> - </a:t>
            </a:r>
          </a:p>
          <a:p>
            <a:r>
              <a:rPr lang="en-US" sz="1800" dirty="0" smtClean="0"/>
              <a:t>Organic Carbon</a:t>
            </a:r>
            <a:endParaRPr lang="en-US" sz="1800" dirty="0"/>
          </a:p>
        </p:txBody>
      </p:sp>
      <p:sp>
        <p:nvSpPr>
          <p:cNvPr id="7" name="Oval 6"/>
          <p:cNvSpPr/>
          <p:nvPr/>
        </p:nvSpPr>
        <p:spPr>
          <a:xfrm>
            <a:off x="5867400" y="2819400"/>
            <a:ext cx="381000" cy="403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62400" y="1364776"/>
            <a:ext cx="381000" cy="548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3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Elevated Ozone Link to Fires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3161805"/>
              </p:ext>
            </p:extLst>
          </p:nvPr>
        </p:nvGraphicFramePr>
        <p:xfrm>
          <a:off x="0" y="1371600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761948" y="1524000"/>
            <a:ext cx="2667052" cy="685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PM2.5 Speciation Data</a:t>
            </a:r>
            <a:r>
              <a:rPr lang="en-US" sz="1800" baseline="0" dirty="0"/>
              <a:t> - </a:t>
            </a:r>
          </a:p>
          <a:p>
            <a:r>
              <a:rPr lang="en-US" sz="1800" dirty="0" smtClean="0"/>
              <a:t>Organic Carbon</a:t>
            </a:r>
            <a:endParaRPr lang="en-US" sz="1800" dirty="0"/>
          </a:p>
        </p:txBody>
      </p:sp>
      <p:sp>
        <p:nvSpPr>
          <p:cNvPr id="7" name="Oval 6"/>
          <p:cNvSpPr/>
          <p:nvPr/>
        </p:nvSpPr>
        <p:spPr>
          <a:xfrm>
            <a:off x="5867400" y="2819400"/>
            <a:ext cx="381000" cy="403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62400" y="1364776"/>
            <a:ext cx="381000" cy="548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1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Elevated Ozone Link to Fires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5459801"/>
              </p:ext>
            </p:extLst>
          </p:nvPr>
        </p:nvGraphicFramePr>
        <p:xfrm>
          <a:off x="0" y="1371600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761948" y="1524000"/>
            <a:ext cx="2667052" cy="685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PM2.5 Speciation Data</a:t>
            </a:r>
            <a:r>
              <a:rPr lang="en-US" sz="1800" baseline="0" dirty="0"/>
              <a:t> - </a:t>
            </a:r>
          </a:p>
          <a:p>
            <a:r>
              <a:rPr lang="en-US" sz="1800" dirty="0" smtClean="0"/>
              <a:t>Organic Carbon</a:t>
            </a:r>
            <a:endParaRPr lang="en-US" sz="1800" dirty="0"/>
          </a:p>
        </p:txBody>
      </p:sp>
      <p:sp>
        <p:nvSpPr>
          <p:cNvPr id="7" name="Oval 6"/>
          <p:cNvSpPr/>
          <p:nvPr/>
        </p:nvSpPr>
        <p:spPr>
          <a:xfrm>
            <a:off x="5867400" y="2819400"/>
            <a:ext cx="381000" cy="403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62400" y="1364776"/>
            <a:ext cx="381000" cy="548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09800"/>
            <a:ext cx="1357311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41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490538" y="1016000"/>
            <a:ext cx="8229600" cy="4775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baseline="-25000" dirty="0"/>
          </a:p>
          <a:p>
            <a:pPr eaLnBrk="1" hangingPunct="1">
              <a:spcBef>
                <a:spcPct val="0"/>
              </a:spcBef>
            </a:pPr>
            <a:r>
              <a:rPr lang="en-US" sz="2600" dirty="0" smtClean="0"/>
              <a:t>Aerosol satellite imagery has a variety of uses, including assisting with daily air quality forecasting and post air quality episode analysis.</a:t>
            </a:r>
          </a:p>
          <a:p>
            <a:pPr eaLnBrk="1" hangingPunct="1">
              <a:spcBef>
                <a:spcPct val="0"/>
              </a:spcBef>
            </a:pPr>
            <a:endParaRPr lang="en-US" sz="2600" dirty="0" smtClean="0"/>
          </a:p>
          <a:p>
            <a:pPr eaLnBrk="1" hangingPunct="1">
              <a:spcBef>
                <a:spcPct val="0"/>
              </a:spcBef>
            </a:pPr>
            <a:r>
              <a:rPr lang="en-US" sz="2600" dirty="0" smtClean="0"/>
              <a:t>Support of aerosol satellite imagery illustrates potential link between ozone exceedances and transport of ozone precursor (as a byproduct of forest fires).</a:t>
            </a:r>
          </a:p>
          <a:p>
            <a:pPr eaLnBrk="1" hangingPunct="1">
              <a:spcBef>
                <a:spcPct val="0"/>
              </a:spcBef>
            </a:pPr>
            <a:endParaRPr lang="en-US" sz="2600" dirty="0"/>
          </a:p>
          <a:p>
            <a:pPr eaLnBrk="1" hangingPunct="1">
              <a:spcBef>
                <a:spcPct val="0"/>
              </a:spcBef>
            </a:pPr>
            <a:r>
              <a:rPr lang="en-US" sz="2600" dirty="0" smtClean="0"/>
              <a:t>This knowledge could eventually be used for exceptional event determination.</a:t>
            </a:r>
          </a:p>
          <a:p>
            <a:pPr eaLnBrk="1" hangingPunct="1">
              <a:spcBef>
                <a:spcPct val="0"/>
              </a:spcBef>
            </a:pPr>
            <a:endParaRPr lang="en-US" sz="1600" dirty="0" smtClean="0"/>
          </a:p>
        </p:txBody>
      </p:sp>
      <p:pic>
        <p:nvPicPr>
          <p:cNvPr id="15363" name="Picture 7" descr="DEP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>
                  <a:solidFill>
                    <a:schemeClr val="bg1"/>
                  </a:solidFill>
                </a:rPr>
                <a:t>Conclusions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88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266700" y="2076450"/>
            <a:ext cx="8610600" cy="3757613"/>
          </a:xfrm>
        </p:spPr>
        <p:txBody>
          <a:bodyPr/>
          <a:lstStyle/>
          <a:p>
            <a:pPr eaLnBrk="1" hangingPunct="1"/>
            <a:r>
              <a:rPr lang="en-US" sz="3600" b="1" dirty="0" smtClean="0"/>
              <a:t>Sean Nolan</a:t>
            </a:r>
            <a:br>
              <a:rPr lang="en-US" sz="3600" b="1" dirty="0" smtClean="0"/>
            </a:br>
            <a:r>
              <a:rPr lang="en-US" sz="3600" b="1" dirty="0" smtClean="0"/>
              <a:t>Environmental Group Manager </a:t>
            </a:r>
            <a:br>
              <a:rPr lang="en-US" sz="3600" b="1" dirty="0" smtClean="0"/>
            </a:br>
            <a:r>
              <a:rPr lang="en-US" sz="3600" b="1" dirty="0" smtClean="0"/>
              <a:t>Air Quality Monitoring Division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717-772-3377</a:t>
            </a:r>
            <a:br>
              <a:rPr lang="en-US" sz="3600" b="1" dirty="0" smtClean="0"/>
            </a:br>
            <a:r>
              <a:rPr lang="en-US" sz="3600" b="1" dirty="0" smtClean="0"/>
              <a:t>senolan@pa.gov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2" descr="C:\Documents and Settings\ashulman\My Documents\Bureau_of_Air_Quality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DEP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Use of Satellite Products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0538" y="1016000"/>
            <a:ext cx="8229600" cy="47752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baseline="-25000" dirty="0"/>
          </a:p>
          <a:p>
            <a:pPr eaLnBrk="1" hangingPunct="1">
              <a:spcBef>
                <a:spcPct val="0"/>
              </a:spcBef>
            </a:pPr>
            <a:r>
              <a:rPr lang="en-US" sz="2600" dirty="0" smtClean="0"/>
              <a:t>Tool to assist with daily air quality forecasting responsibilities.</a:t>
            </a:r>
          </a:p>
          <a:p>
            <a:pPr eaLnBrk="1" hangingPunct="1">
              <a:spcBef>
                <a:spcPct val="0"/>
              </a:spcBef>
            </a:pPr>
            <a:endParaRPr lang="en-US" sz="2600" dirty="0" smtClean="0"/>
          </a:p>
          <a:p>
            <a:pPr eaLnBrk="1" hangingPunct="1">
              <a:spcBef>
                <a:spcPct val="0"/>
              </a:spcBef>
            </a:pPr>
            <a:r>
              <a:rPr lang="en-US" sz="2600" dirty="0" smtClean="0"/>
              <a:t>Tool to assist with post air quality event analysis.</a:t>
            </a:r>
            <a:endParaRPr lang="en-US" sz="2600" dirty="0"/>
          </a:p>
          <a:p>
            <a:pPr eaLnBrk="1" hangingPunct="1">
              <a:spcBef>
                <a:spcPct val="0"/>
              </a:spcBef>
            </a:pPr>
            <a:endParaRPr lang="en-US" sz="2600" dirty="0"/>
          </a:p>
          <a:p>
            <a:pPr eaLnBrk="1" hangingPunct="1">
              <a:spcBef>
                <a:spcPct val="0"/>
              </a:spcBef>
            </a:pPr>
            <a:r>
              <a:rPr lang="en-US" sz="2600" dirty="0" smtClean="0"/>
              <a:t>Can also be used for support in development of exceptional event documentation (after flagging data within EPA’s Air Quality System (AQS) database).</a:t>
            </a:r>
          </a:p>
          <a:p>
            <a:pPr eaLnBrk="1" hangingPunct="1">
              <a:spcBef>
                <a:spcPct val="0"/>
              </a:spcBef>
            </a:pPr>
            <a:endParaRPr lang="en-US" sz="2600" dirty="0"/>
          </a:p>
          <a:p>
            <a:pPr eaLnBrk="1" hangingPunct="1">
              <a:spcBef>
                <a:spcPct val="0"/>
              </a:spcBef>
            </a:pPr>
            <a:r>
              <a:rPr lang="en-US" sz="2600" dirty="0" smtClean="0"/>
              <a:t>Can be used to truth test photochemical model performance.</a:t>
            </a:r>
          </a:p>
          <a:p>
            <a:pPr eaLnBrk="1" hangingPunct="1">
              <a:spcBef>
                <a:spcPct val="0"/>
              </a:spcBef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58549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490538" y="1219199"/>
            <a:ext cx="8229600" cy="4627563"/>
          </a:xfrm>
        </p:spPr>
        <p:txBody>
          <a:bodyPr/>
          <a:lstStyle/>
          <a:p>
            <a:pPr eaLnBrk="1" hangingPunct="1"/>
            <a:r>
              <a:rPr lang="en-US" dirty="0" smtClean="0"/>
              <a:t>On June 11, multiple monitors across the Commonwealth (and the Mid-Atlantic states, in general) exceeded the threshold for the 2008 ozone standard.</a:t>
            </a:r>
          </a:p>
          <a:p>
            <a:pPr eaLnBrk="1" hangingPunct="1"/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The setup – The meteorological pattern promoted transport from Canada.  Usually the air mass is cleaner in nature as it moves into the region… this time it was different. </a:t>
            </a:r>
            <a:endParaRPr lang="en-US" baseline="-25000" dirty="0" smtClean="0"/>
          </a:p>
          <a:p>
            <a:pPr eaLnBrk="1" hangingPunct="1">
              <a:spcBef>
                <a:spcPct val="0"/>
              </a:spcBef>
            </a:pPr>
            <a:endParaRPr lang="en-US" baseline="-25000" dirty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pic>
        <p:nvPicPr>
          <p:cNvPr id="15363" name="Picture 7" descr="DEP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Ozone Episode – June 11,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12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Fire Map – June 5,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" y="1215788"/>
            <a:ext cx="85725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DEP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46763"/>
            <a:ext cx="26241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5365" name="Picture 5" descr="Aging bann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Meteorology – June 9, 2015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209800"/>
            <a:ext cx="40544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1762" y="1676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Upper Air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5500" y="1676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Surface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15487"/>
            <a:ext cx="4038600" cy="334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3342</TotalTime>
  <Words>731</Words>
  <Application>Microsoft Office PowerPoint</Application>
  <PresentationFormat>On-screen Show (4:3)</PresentationFormat>
  <Paragraphs>127</Paragraphs>
  <Slides>56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Forecasting Perspective on Use of Aerosol Satellite Products:  Mid-Atlantic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Sean Nolan Environmental Group Manager  Air Quality Monitoring Division 717-772-3377 senolan@pa.gov</vt:lpstr>
    </vt:vector>
  </TitlesOfParts>
  <Company>Commonwealth of Pennsylvania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 Bold Black 44 pt Calibri Font</dc:title>
  <dc:creator>Rickens, Susan</dc:creator>
  <cp:lastModifiedBy>Windows User</cp:lastModifiedBy>
  <cp:revision>117</cp:revision>
  <cp:lastPrinted>2012-04-25T13:41:06Z</cp:lastPrinted>
  <dcterms:created xsi:type="dcterms:W3CDTF">2012-04-25T13:00:02Z</dcterms:created>
  <dcterms:modified xsi:type="dcterms:W3CDTF">2016-09-16T12:59:51Z</dcterms:modified>
</cp:coreProperties>
</file>